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45"/>
  </p:notesMasterIdLst>
  <p:sldIdLst>
    <p:sldId id="361" r:id="rId2"/>
    <p:sldId id="362" r:id="rId3"/>
    <p:sldId id="363" r:id="rId4"/>
    <p:sldId id="355" r:id="rId5"/>
    <p:sldId id="294" r:id="rId6"/>
    <p:sldId id="322" r:id="rId7"/>
    <p:sldId id="323" r:id="rId8"/>
    <p:sldId id="356" r:id="rId9"/>
    <p:sldId id="327" r:id="rId10"/>
    <p:sldId id="326" r:id="rId11"/>
    <p:sldId id="319" r:id="rId12"/>
    <p:sldId id="279" r:id="rId13"/>
    <p:sldId id="357" r:id="rId14"/>
    <p:sldId id="329" r:id="rId15"/>
    <p:sldId id="330" r:id="rId16"/>
    <p:sldId id="307" r:id="rId17"/>
    <p:sldId id="325" r:id="rId18"/>
    <p:sldId id="341" r:id="rId19"/>
    <p:sldId id="358" r:id="rId20"/>
    <p:sldId id="331" r:id="rId21"/>
    <p:sldId id="339" r:id="rId22"/>
    <p:sldId id="335" r:id="rId23"/>
    <p:sldId id="337" r:id="rId24"/>
    <p:sldId id="338" r:id="rId25"/>
    <p:sldId id="359" r:id="rId26"/>
    <p:sldId id="289" r:id="rId27"/>
    <p:sldId id="328" r:id="rId28"/>
    <p:sldId id="274" r:id="rId29"/>
    <p:sldId id="336" r:id="rId30"/>
    <p:sldId id="288" r:id="rId31"/>
    <p:sldId id="360" r:id="rId32"/>
    <p:sldId id="332" r:id="rId33"/>
    <p:sldId id="334" r:id="rId34"/>
    <p:sldId id="342" r:id="rId35"/>
    <p:sldId id="345" r:id="rId36"/>
    <p:sldId id="344" r:id="rId37"/>
    <p:sldId id="343" r:id="rId38"/>
    <p:sldId id="346" r:id="rId39"/>
    <p:sldId id="347" r:id="rId40"/>
    <p:sldId id="348" r:id="rId41"/>
    <p:sldId id="350" r:id="rId42"/>
    <p:sldId id="349" r:id="rId43"/>
    <p:sldId id="364" r:id="rId44"/>
  </p:sldIdLst>
  <p:sldSz cx="12192000" cy="6858000"/>
  <p:notesSz cx="6858000" cy="9144000"/>
  <p:custDataLst>
    <p:tags r:id="rId4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EFCF4993-EA74-41F3-82E0-6C1E7A9D9A87}">
          <p14:sldIdLst>
            <p14:sldId id="361"/>
            <p14:sldId id="362"/>
            <p14:sldId id="363"/>
          </p14:sldIdLst>
        </p14:section>
        <p14:section name="1 年度工作概述" id="{92E57A13-FE2F-4356-BD0B-F780E5FA349A}">
          <p14:sldIdLst>
            <p14:sldId id="355"/>
            <p14:sldId id="294"/>
            <p14:sldId id="322"/>
            <p14:sldId id="323"/>
          </p14:sldIdLst>
        </p14:section>
        <p14:section name="2 工作完成情况" id="{4F1DF0E6-B49F-4F2D-BA98-492442124522}">
          <p14:sldIdLst>
            <p14:sldId id="356"/>
            <p14:sldId id="327"/>
            <p14:sldId id="326"/>
            <p14:sldId id="319"/>
            <p14:sldId id="279"/>
          </p14:sldIdLst>
        </p14:section>
        <p14:section name="3 成功项目展示" id="{EE79AE24-2DE7-4C59-BD53-E182D75A0526}">
          <p14:sldIdLst>
            <p14:sldId id="357"/>
            <p14:sldId id="329"/>
            <p14:sldId id="330"/>
            <p14:sldId id="307"/>
            <p14:sldId id="325"/>
            <p14:sldId id="341"/>
          </p14:sldIdLst>
        </p14:section>
        <p14:section name="4 工作存在不足" id="{C413079C-EEFB-4013-835C-31ABC8915576}">
          <p14:sldIdLst>
            <p14:sldId id="358"/>
            <p14:sldId id="331"/>
            <p14:sldId id="339"/>
            <p14:sldId id="335"/>
            <p14:sldId id="337"/>
            <p14:sldId id="338"/>
          </p14:sldIdLst>
        </p14:section>
        <p14:section name="5 明年工作计划" id="{98EB4A10-A856-41A8-BE18-2D13613C268F}">
          <p14:sldIdLst>
            <p14:sldId id="359"/>
            <p14:sldId id="289"/>
            <p14:sldId id="328"/>
            <p14:sldId id="274"/>
            <p14:sldId id="336"/>
            <p14:sldId id="288"/>
          </p14:sldIdLst>
        </p14:section>
        <p14:section name="6 谢谢+赠送素材" id="{4E74E00E-4BE8-458C-94DB-BE4B758F4ADB}">
          <p14:sldIdLst>
            <p14:sldId id="360"/>
            <p14:sldId id="332"/>
            <p14:sldId id="334"/>
            <p14:sldId id="342"/>
            <p14:sldId id="345"/>
            <p14:sldId id="344"/>
            <p14:sldId id="343"/>
            <p14:sldId id="346"/>
            <p14:sldId id="347"/>
            <p14:sldId id="348"/>
            <p14:sldId id="350"/>
            <p14:sldId id="349"/>
            <p14:sldId id="3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266"/>
    <a:srgbClr val="C51F55"/>
    <a:srgbClr val="D72C5C"/>
    <a:srgbClr val="A0285F"/>
    <a:srgbClr val="FF6A84"/>
    <a:srgbClr val="F62D53"/>
    <a:srgbClr val="FF466D"/>
    <a:srgbClr val="FA375F"/>
    <a:srgbClr val="FBEA01"/>
    <a:srgbClr val="1B5D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29" autoAdjust="0"/>
    <p:restoredTop sz="88994" autoAdjust="0"/>
  </p:normalViewPr>
  <p:slideViewPr>
    <p:cSldViewPr snapToGrid="0">
      <p:cViewPr varScale="1">
        <p:scale>
          <a:sx n="119" d="100"/>
          <a:sy n="119" d="100"/>
        </p:scale>
        <p:origin x="162" y="126"/>
      </p:cViewPr>
      <p:guideLst/>
    </p:cSldViewPr>
  </p:slideViewPr>
  <p:outlineViewPr>
    <p:cViewPr>
      <p:scale>
        <a:sx n="33" d="100"/>
        <a:sy n="33" d="100"/>
      </p:scale>
      <p:origin x="0" y="-37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0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5.54989518628232E-2"/>
          <c:y val="5.1251556153279899E-2"/>
          <c:w val="0.77951244066535597"/>
          <c:h val="0.8331047643279689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2014</c:v>
                </c:pt>
              </c:strCache>
            </c:strRef>
          </c:tx>
          <c:spPr>
            <a:solidFill>
              <a:srgbClr val="FF4266"/>
            </a:solidFill>
            <a:ln w="9525" cap="flat" cmpd="sng" algn="ctr">
              <a:noFill/>
              <a:round/>
            </a:ln>
            <a:effectLst/>
            <a:sp3d contourW="9525">
              <a:contourClr>
                <a:schemeClr val="accent1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</c:v>
                </c:pt>
                <c:pt idx="1">
                  <c:v>2.5</c:v>
                </c:pt>
                <c:pt idx="2">
                  <c:v>4</c:v>
                </c:pt>
                <c:pt idx="3">
                  <c:v>3.7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172F-4788-8756-2E0621DA34A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2015</c:v>
                </c:pt>
              </c:strCache>
            </c:strRef>
          </c:tx>
          <c:spPr>
            <a:solidFill>
              <a:srgbClr val="FCC725"/>
            </a:solidFill>
            <a:ln w="9525" cap="flat" cmpd="sng" algn="ctr">
              <a:noFill/>
              <a:round/>
            </a:ln>
            <a:effectLst/>
            <a:sp3d contourW="9525">
              <a:contourClr>
                <a:schemeClr val="accent2"/>
              </a:contourClr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Source Sans Pro" panose="020B0503030403020204" pitchFamily="34" charset="0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</c:v>
                </c:pt>
                <c:pt idx="1">
                  <c:v>4.2</c:v>
                </c:pt>
                <c:pt idx="2">
                  <c:v>1.5</c:v>
                </c:pt>
                <c:pt idx="3">
                  <c:v>2.4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172F-4788-8756-2E0621DA34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5"/>
        <c:axId val="188278784"/>
        <c:axId val="188276824"/>
      </c:barChart>
      <c:catAx>
        <c:axId val="18827878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19050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cap="all" baseline="0">
                <a:solidFill>
                  <a:schemeClr val="tx1"/>
                </a:solidFill>
                <a:latin typeface="Fira Sans SemiBold Italic" panose="00000700000000000000" pitchFamily="50" charset="0"/>
                <a:ea typeface="+mn-ea"/>
                <a:cs typeface="+mn-cs"/>
              </a:defRPr>
            </a:pPr>
            <a:endParaRPr lang="zh-CN"/>
          </a:p>
        </c:txPr>
        <c:crossAx val="188276824"/>
        <c:crosses val="autoZero"/>
        <c:auto val="1"/>
        <c:lblAlgn val="ctr"/>
        <c:lblOffset val="100"/>
        <c:noMultiLvlLbl val="0"/>
      </c:catAx>
      <c:valAx>
        <c:axId val="188276824"/>
        <c:scaling>
          <c:orientation val="minMax"/>
          <c:max val="5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Source Sans Pro" panose="020B0503030403020204" pitchFamily="34" charset="0"/>
                <a:ea typeface="+mn-ea"/>
                <a:cs typeface="+mn-cs"/>
              </a:defRPr>
            </a:pPr>
            <a:endParaRPr lang="zh-CN"/>
          </a:p>
        </c:txPr>
        <c:crossAx val="188278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0478264669501836"/>
          <c:y val="2.2616201241731377E-2"/>
          <c:w val="0.22672441331343141"/>
          <c:h val="7.85598828259789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Open Sans Semibold" panose="020B0706030804020204" pitchFamily="34" charset="0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653218035148485E-2"/>
          <c:y val="0.17348197066577586"/>
          <c:w val="0.97269356392970308"/>
          <c:h val="0.74468659242150503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西部</c:v>
                </c:pt>
              </c:strCache>
            </c:strRef>
          </c:tx>
          <c:spPr>
            <a:solidFill>
              <a:srgbClr val="FF4266"/>
            </a:solidFill>
            <a:ln w="38100"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</c:f>
              <c:numCache>
                <c:formatCode>General</c:formatCode>
                <c:ptCount val="1"/>
                <c:pt idx="0">
                  <c:v>2013</c:v>
                </c:pt>
              </c:numCache>
            </c:numRef>
          </c:cat>
          <c:val>
            <c:numRef>
              <c:f>Sheet1!$B$3</c:f>
              <c:numCache>
                <c:formatCode>0%</c:formatCode>
                <c:ptCount val="1"/>
                <c:pt idx="0">
                  <c:v>0.14000000000000001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BB1-4439-82E9-29ABA13A3505}"/>
            </c:ext>
          </c:extLst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中部</c:v>
                </c:pt>
              </c:strCache>
            </c:strRef>
          </c:tx>
          <c:spPr>
            <a:solidFill>
              <a:srgbClr val="FBE202"/>
            </a:solidFill>
            <a:ln w="38100"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</c:f>
              <c:numCache>
                <c:formatCode>General</c:formatCode>
                <c:ptCount val="1"/>
                <c:pt idx="0">
                  <c:v>2013</c:v>
                </c:pt>
              </c:numCache>
            </c:numRef>
          </c:cat>
          <c:val>
            <c:numRef>
              <c:f>Sheet1!$C$3</c:f>
              <c:numCache>
                <c:formatCode>0%</c:formatCode>
                <c:ptCount val="1"/>
                <c:pt idx="0">
                  <c:v>0.22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BB1-4439-82E9-29ABA13A3505}"/>
            </c:ext>
          </c:extLst>
        </c:ser>
        <c:ser>
          <c:idx val="2"/>
          <c:order val="2"/>
          <c:tx>
            <c:strRef>
              <c:f>Sheet1!$D$2</c:f>
              <c:strCache>
                <c:ptCount val="1"/>
                <c:pt idx="0">
                  <c:v>东部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 w="38100">
              <a:solidFill>
                <a:schemeClr val="bg1"/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+mn-cs"/>
                    <a:sym typeface="Arial" panose="020B0604020202020204" pitchFamily="34" charset="0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Sheet1!$A$3</c:f>
              <c:numCache>
                <c:formatCode>General</c:formatCode>
                <c:ptCount val="1"/>
                <c:pt idx="0">
                  <c:v>2013</c:v>
                </c:pt>
              </c:numCache>
            </c:numRef>
          </c:cat>
          <c:val>
            <c:numRef>
              <c:f>Sheet1!$D$3</c:f>
              <c:numCache>
                <c:formatCode>0%</c:formatCode>
                <c:ptCount val="1"/>
                <c:pt idx="0">
                  <c:v>0.64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0BB1-4439-82E9-29ABA13A350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721264456"/>
        <c:axId val="721265240"/>
      </c:barChart>
      <c:catAx>
        <c:axId val="721264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21265240"/>
        <c:crosses val="autoZero"/>
        <c:auto val="1"/>
        <c:lblAlgn val="ctr"/>
        <c:lblOffset val="100"/>
        <c:noMultiLvlLbl val="0"/>
      </c:catAx>
      <c:valAx>
        <c:axId val="721265240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721264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chemeClr val="bg1"/>
          </a:solidFill>
          <a:latin typeface="Arial" panose="020B0604020202020204" pitchFamily="34" charset="0"/>
          <a:ea typeface="微软雅黑" panose="020B0503020204020204" pitchFamily="34" charset="-122"/>
          <a:sym typeface="Arial" panose="020B0604020202020204" pitchFamily="34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phClr">
            <a:lumMod val="7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sp3d/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/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AC5879-42CA-4074-932A-BCB431AE2239}" type="datetimeFigureOut">
              <a:rPr lang="zh-CN" altLang="en-US" smtClean="0"/>
              <a:t>2016/7/11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72313-CC6C-4874-A06A-15ED3A15395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4290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5EC6AC2B-0854-4F6B-892C-FCB7EBB87BEB}" type="slidenum">
              <a:rPr lang="zh-CN" altLang="en-US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8010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6379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00944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126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97090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6633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56397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D3DF8D-E001-459A-ADA4-BE5380A8B8B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0023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24416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88264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7959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9478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403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0125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4720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8349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24441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5EC6AC2B-0854-4F6B-892C-FCB7EBB87BEB}" type="slidenum">
              <a:rPr lang="zh-CN" altLang="en-US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61319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3240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9584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976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99484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3674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dirty="0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42986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2272313-CC6C-4874-A06A-15ED3A15395C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6724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272313-CC6C-4874-A06A-15ED3A15395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17594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更多作品请搜索</a:t>
            </a:r>
            <a:r>
              <a:rPr lang="en-US" altLang="zh-CN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:</a:t>
            </a:r>
            <a:r>
              <a:rPr lang="en-US" altLang="zh-CN" b="1" baseline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 </a:t>
            </a:r>
            <a:r>
              <a:rPr lang="en-US" altLang="zh-CN" sz="1200" b="1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http://dwz.cn/Wu2UP</a:t>
            </a:r>
            <a:endParaRPr lang="zh-CN" altLang="en-US" sz="1200" b="1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endParaRPr lang="zh-CN" altLang="en-US" smtClean="0"/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ABE1F5-A9FC-461F-B80A-BE95936E57F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2226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3257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4616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2750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87153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89327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86597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31934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7059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46207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91E62B-6591-4651-9430-9B0BBDB4CF50}" type="datetimeFigureOut">
              <a:rPr lang="zh-CN" altLang="en-US"/>
              <a:pPr>
                <a:defRPr/>
              </a:pPr>
              <a:t>2016/7/11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0EF7EF-A932-40A7-A535-493D65E0E9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21007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338285" y="-1596572"/>
            <a:ext cx="2830286" cy="1335314"/>
          </a:xfrm>
          <a:prstGeom prst="rect">
            <a:avLst/>
          </a:prstGeom>
          <a:solidFill>
            <a:srgbClr val="FF426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4266"/>
              </a:solidFill>
            </a:endParaRPr>
          </a:p>
        </p:txBody>
      </p:sp>
      <p:pic>
        <p:nvPicPr>
          <p:cNvPr id="3" name="图片 5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2041489" cy="1849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>
            <a:off x="6357256" y="-1596572"/>
            <a:ext cx="2830286" cy="1335314"/>
          </a:xfrm>
          <a:prstGeom prst="rect">
            <a:avLst/>
          </a:prstGeom>
          <a:solidFill>
            <a:srgbClr val="C51F5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42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347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6" r:id="rId9"/>
    <p:sldLayoutId id="2147483677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r="25825" b="37490"/>
          <a:stretch/>
        </p:blipFill>
        <p:spPr>
          <a:xfrm>
            <a:off x="5081194" y="1530526"/>
            <a:ext cx="7110806" cy="5327474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pic>
        <p:nvPicPr>
          <p:cNvPr id="1741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430112" y="4453172"/>
            <a:ext cx="223701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1800" dirty="0" smtClean="0">
                <a:solidFill>
                  <a:srgbClr val="FF42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汇报人：趣你的</a:t>
            </a:r>
            <a:r>
              <a:rPr lang="en-US" altLang="zh-CN" sz="1800" dirty="0" err="1" smtClean="0">
                <a:solidFill>
                  <a:srgbClr val="FF42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1800" dirty="0">
              <a:solidFill>
                <a:srgbClr val="FF42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1304699" y="4396022"/>
            <a:ext cx="2410958" cy="474662"/>
          </a:xfrm>
          <a:prstGeom prst="roundRect">
            <a:avLst/>
          </a:prstGeom>
          <a:noFill/>
          <a:ln>
            <a:solidFill>
              <a:srgbClr val="FF42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741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1101499" y="1297687"/>
            <a:ext cx="8931275" cy="26468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16600" b="1" smtClean="0">
                <a:solidFill>
                  <a:srgbClr val="FF42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201X</a:t>
            </a:r>
            <a:endParaRPr lang="zh-CN" altLang="en-US" sz="16600" b="1">
              <a:solidFill>
                <a:srgbClr val="FF42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1236724" y="3620363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mtClean="0">
                <a:solidFill>
                  <a:srgbClr val="FA375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水墨炫彩，框架完整、年中总结</a:t>
            </a:r>
            <a:endParaRPr lang="zh-CN" altLang="en-US" sz="2800">
              <a:solidFill>
                <a:srgbClr val="FA375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59470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出自【趣你的PPT】(微信:qunideppt)：最优质的PPT资源库"/>
          <p:cNvSpPr/>
          <p:nvPr/>
        </p:nvSpPr>
        <p:spPr>
          <a:xfrm>
            <a:off x="1005937" y="1523788"/>
            <a:ext cx="476250" cy="3016252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39" name="出自【趣你的PPT】(微信:qunideppt)：最优质的PPT资源库"/>
          <p:cNvSpPr/>
          <p:nvPr/>
        </p:nvSpPr>
        <p:spPr>
          <a:xfrm>
            <a:off x="1891072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0" name="出自【趣你的PPT】(微信:qunideppt)：最优质的PPT资源库"/>
          <p:cNvSpPr/>
          <p:nvPr/>
        </p:nvSpPr>
        <p:spPr>
          <a:xfrm>
            <a:off x="2776207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1" name="出自【趣你的PPT】(微信:qunideppt)：最优质的PPT资源库"/>
          <p:cNvSpPr/>
          <p:nvPr/>
        </p:nvSpPr>
        <p:spPr>
          <a:xfrm>
            <a:off x="3661343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2" name="出自【趣你的PPT】(微信:qunideppt)：最优质的PPT资源库"/>
          <p:cNvSpPr/>
          <p:nvPr/>
        </p:nvSpPr>
        <p:spPr>
          <a:xfrm>
            <a:off x="4546478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3" name="出自【趣你的PPT】(微信:qunideppt)：最优质的PPT资源库"/>
          <p:cNvSpPr/>
          <p:nvPr/>
        </p:nvSpPr>
        <p:spPr>
          <a:xfrm>
            <a:off x="5431613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4" name="出自【趣你的PPT】(微信:qunideppt)：最优质的PPT资源库"/>
          <p:cNvSpPr/>
          <p:nvPr/>
        </p:nvSpPr>
        <p:spPr>
          <a:xfrm>
            <a:off x="6316749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5" name="出自【趣你的PPT】(微信:qunideppt)：最优质的PPT资源库"/>
          <p:cNvSpPr/>
          <p:nvPr/>
        </p:nvSpPr>
        <p:spPr>
          <a:xfrm>
            <a:off x="7201884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6" name="出自【趣你的PPT】(微信:qunideppt)：最优质的PPT资源库"/>
          <p:cNvSpPr/>
          <p:nvPr/>
        </p:nvSpPr>
        <p:spPr>
          <a:xfrm>
            <a:off x="8087019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7" name="出自【趣你的PPT】(微信:qunideppt)：最优质的PPT资源库"/>
          <p:cNvSpPr/>
          <p:nvPr/>
        </p:nvSpPr>
        <p:spPr>
          <a:xfrm>
            <a:off x="8972154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8" name="出自【趣你的PPT】(微信:qunideppt)：最优质的PPT资源库"/>
          <p:cNvSpPr/>
          <p:nvPr/>
        </p:nvSpPr>
        <p:spPr>
          <a:xfrm>
            <a:off x="9857289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49" name="出自【趣你的PPT】(微信:qunideppt)：最优质的PPT资源库"/>
          <p:cNvSpPr/>
          <p:nvPr/>
        </p:nvSpPr>
        <p:spPr>
          <a:xfrm>
            <a:off x="10742426" y="1523788"/>
            <a:ext cx="476251" cy="3016251"/>
          </a:xfrm>
          <a:prstGeom prst="rect">
            <a:avLst/>
          </a:prstGeom>
          <a:solidFill>
            <a:srgbClr val="E3E5E7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51" name="出自【趣你的PPT】(微信:qunideppt)：最优质的PPT资源库"/>
          <p:cNvSpPr/>
          <p:nvPr/>
        </p:nvSpPr>
        <p:spPr>
          <a:xfrm>
            <a:off x="1005936" y="4641313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55" name="出自【趣你的PPT】(微信:qunideppt)：最优质的PPT资源库"/>
          <p:cNvSpPr/>
          <p:nvPr/>
        </p:nvSpPr>
        <p:spPr>
          <a:xfrm>
            <a:off x="1891072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59" name="出自【趣你的PPT】(微信:qunideppt)：最优质的PPT资源库"/>
          <p:cNvSpPr/>
          <p:nvPr/>
        </p:nvSpPr>
        <p:spPr>
          <a:xfrm>
            <a:off x="2776207" y="4641312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63" name="出自【趣你的PPT】(微信:qunideppt)：最优质的PPT资源库"/>
          <p:cNvSpPr/>
          <p:nvPr/>
        </p:nvSpPr>
        <p:spPr>
          <a:xfrm>
            <a:off x="3661342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67" name="出自【趣你的PPT】(微信:qunideppt)：最优质的PPT资源库"/>
          <p:cNvSpPr/>
          <p:nvPr/>
        </p:nvSpPr>
        <p:spPr>
          <a:xfrm>
            <a:off x="4546477" y="4641312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71" name="出自【趣你的PPT】(微信:qunideppt)：最优质的PPT资源库"/>
          <p:cNvSpPr/>
          <p:nvPr/>
        </p:nvSpPr>
        <p:spPr>
          <a:xfrm>
            <a:off x="5431613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75" name="出自【趣你的PPT】(微信:qunideppt)：最优质的PPT资源库"/>
          <p:cNvSpPr/>
          <p:nvPr/>
        </p:nvSpPr>
        <p:spPr>
          <a:xfrm>
            <a:off x="6316748" y="4641312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79" name="出自【趣你的PPT】(微信:qunideppt)：最优质的PPT资源库"/>
          <p:cNvSpPr/>
          <p:nvPr/>
        </p:nvSpPr>
        <p:spPr>
          <a:xfrm>
            <a:off x="7201882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83" name="出自【趣你的PPT】(微信:qunideppt)：最优质的PPT资源库"/>
          <p:cNvSpPr/>
          <p:nvPr/>
        </p:nvSpPr>
        <p:spPr>
          <a:xfrm>
            <a:off x="8087019" y="4641312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87" name="出自【趣你的PPT】(微信:qunideppt)：最优质的PPT资源库"/>
          <p:cNvSpPr/>
          <p:nvPr/>
        </p:nvSpPr>
        <p:spPr>
          <a:xfrm>
            <a:off x="8972154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91" name="出自【趣你的PPT】(微信:qunideppt)：最优质的PPT资源库"/>
          <p:cNvSpPr/>
          <p:nvPr/>
        </p:nvSpPr>
        <p:spPr>
          <a:xfrm>
            <a:off x="9857289" y="4641312"/>
            <a:ext cx="476251" cy="47625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395" name="出自【趣你的PPT】(微信:qunideppt)：最优质的PPT资源库"/>
          <p:cNvSpPr/>
          <p:nvPr/>
        </p:nvSpPr>
        <p:spPr>
          <a:xfrm>
            <a:off x="10742424" y="4641312"/>
            <a:ext cx="476251" cy="47625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A349"/>
                </a:solidFill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4" name="出自【趣你的PPT】(微信:qunideppt)：最优质的PPT资源库"/>
          <p:cNvSpPr txBox="1"/>
          <p:nvPr/>
        </p:nvSpPr>
        <p:spPr>
          <a:xfrm>
            <a:off x="996105" y="4725548"/>
            <a:ext cx="476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1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89" name="出自【趣你的PPT】(微信:qunideppt)：最优质的PPT资源库"/>
          <p:cNvSpPr txBox="1"/>
          <p:nvPr/>
        </p:nvSpPr>
        <p:spPr>
          <a:xfrm>
            <a:off x="1830951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2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0" name="出自【趣你的PPT】(微信:qunideppt)：最优质的PPT资源库"/>
          <p:cNvSpPr txBox="1"/>
          <p:nvPr/>
        </p:nvSpPr>
        <p:spPr>
          <a:xfrm>
            <a:off x="2725918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3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1" name="出自【趣你的PPT】(微信:qunideppt)：最优质的PPT资源库"/>
          <p:cNvSpPr txBox="1"/>
          <p:nvPr/>
        </p:nvSpPr>
        <p:spPr>
          <a:xfrm>
            <a:off x="3599367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4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2" name="出自【趣你的PPT】(微信:qunideppt)：最优质的PPT资源库"/>
          <p:cNvSpPr txBox="1"/>
          <p:nvPr/>
        </p:nvSpPr>
        <p:spPr>
          <a:xfrm>
            <a:off x="4478892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5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3" name="出自【趣你的PPT】(微信:qunideppt)：最优质的PPT资源库"/>
          <p:cNvSpPr txBox="1"/>
          <p:nvPr/>
        </p:nvSpPr>
        <p:spPr>
          <a:xfrm>
            <a:off x="5351828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6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4" name="出自【趣你的PPT】(微信:qunideppt)：最优质的PPT资源库"/>
          <p:cNvSpPr txBox="1"/>
          <p:nvPr/>
        </p:nvSpPr>
        <p:spPr>
          <a:xfrm>
            <a:off x="6246795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7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5" name="出自【趣你的PPT】(微信:qunideppt)：最优质的PPT资源库"/>
          <p:cNvSpPr txBox="1"/>
          <p:nvPr/>
        </p:nvSpPr>
        <p:spPr>
          <a:xfrm>
            <a:off x="7131929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8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6" name="出自【趣你的PPT】(微信:qunideppt)：最优质的PPT资源库"/>
          <p:cNvSpPr txBox="1"/>
          <p:nvPr/>
        </p:nvSpPr>
        <p:spPr>
          <a:xfrm>
            <a:off x="8030555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9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7" name="出自【趣你的PPT】(微信:qunideppt)：最优质的PPT资源库"/>
          <p:cNvSpPr txBox="1"/>
          <p:nvPr/>
        </p:nvSpPr>
        <p:spPr>
          <a:xfrm>
            <a:off x="8935593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10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8" name="出自【趣你的PPT】(微信:qunideppt)：最优质的PPT资源库"/>
          <p:cNvSpPr txBox="1"/>
          <p:nvPr/>
        </p:nvSpPr>
        <p:spPr>
          <a:xfrm>
            <a:off x="9787336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11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9" name="出自【趣你的PPT】(微信:qunideppt)：最优质的PPT资源库"/>
          <p:cNvSpPr txBox="1"/>
          <p:nvPr/>
        </p:nvSpPr>
        <p:spPr>
          <a:xfrm>
            <a:off x="10709032" y="4721780"/>
            <a:ext cx="6161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12</a:t>
            </a: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月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0" name="出自【趣你的PPT】(微信:qunideppt)：最优质的PPT资源库"/>
          <p:cNvSpPr/>
          <p:nvPr/>
        </p:nvSpPr>
        <p:spPr>
          <a:xfrm>
            <a:off x="1005937" y="3539612"/>
            <a:ext cx="476250" cy="101746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1" name="出自【趣你的PPT】(微信:qunideppt)：最优质的PPT资源库"/>
          <p:cNvSpPr/>
          <p:nvPr/>
        </p:nvSpPr>
        <p:spPr>
          <a:xfrm>
            <a:off x="1891071" y="2615382"/>
            <a:ext cx="476250" cy="1941692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2" name="出自【趣你的PPT】(微信:qunideppt)：最优质的PPT资源库"/>
          <p:cNvSpPr/>
          <p:nvPr/>
        </p:nvSpPr>
        <p:spPr>
          <a:xfrm>
            <a:off x="2776205" y="3539612"/>
            <a:ext cx="476250" cy="101746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3" name="出自【趣你的PPT】(微信:qunideppt)：最优质的PPT资源库"/>
          <p:cNvSpPr/>
          <p:nvPr/>
        </p:nvSpPr>
        <p:spPr>
          <a:xfrm>
            <a:off x="3661337" y="2615382"/>
            <a:ext cx="476250" cy="1941692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4" name="出自【趣你的PPT】(微信:qunideppt)：最优质的PPT资源库"/>
          <p:cNvSpPr/>
          <p:nvPr/>
        </p:nvSpPr>
        <p:spPr>
          <a:xfrm>
            <a:off x="4546482" y="3539612"/>
            <a:ext cx="476250" cy="1017461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5" name="出自【趣你的PPT】(微信:qunideppt)：最优质的PPT资源库"/>
          <p:cNvSpPr/>
          <p:nvPr/>
        </p:nvSpPr>
        <p:spPr>
          <a:xfrm>
            <a:off x="5431616" y="2615382"/>
            <a:ext cx="476250" cy="1941692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6" name="出自【趣你的PPT】(微信:qunideppt)：最优质的PPT资源库"/>
          <p:cNvSpPr/>
          <p:nvPr/>
        </p:nvSpPr>
        <p:spPr>
          <a:xfrm>
            <a:off x="6316750" y="2812026"/>
            <a:ext cx="476250" cy="1745047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>
          <a:xfrm>
            <a:off x="7201882" y="2045110"/>
            <a:ext cx="476250" cy="2511963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8" name="出自【趣你的PPT】(微信:qunideppt)：最优质的PPT资源库"/>
          <p:cNvSpPr/>
          <p:nvPr/>
        </p:nvSpPr>
        <p:spPr>
          <a:xfrm>
            <a:off x="8087025" y="2615382"/>
            <a:ext cx="476250" cy="1941692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09" name="出自【趣你的PPT】(微信:qunideppt)：最优质的PPT资源库"/>
          <p:cNvSpPr/>
          <p:nvPr/>
        </p:nvSpPr>
        <p:spPr>
          <a:xfrm>
            <a:off x="8972159" y="3539612"/>
            <a:ext cx="476250" cy="101746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10" name="出自【趣你的PPT】(微信:qunideppt)：最优质的PPT资源库"/>
          <p:cNvSpPr/>
          <p:nvPr/>
        </p:nvSpPr>
        <p:spPr>
          <a:xfrm>
            <a:off x="9857293" y="2615382"/>
            <a:ext cx="476250" cy="1941692"/>
          </a:xfrm>
          <a:prstGeom prst="rect">
            <a:avLst/>
          </a:prstGeom>
          <a:solidFill>
            <a:srgbClr val="FF426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111" name="出自【趣你的PPT】(微信:qunideppt)：最优质的PPT资源库"/>
          <p:cNvSpPr/>
          <p:nvPr/>
        </p:nvSpPr>
        <p:spPr>
          <a:xfrm>
            <a:off x="10742425" y="3539612"/>
            <a:ext cx="476250" cy="1017461"/>
          </a:xfrm>
          <a:prstGeom prst="rect">
            <a:avLst/>
          </a:prstGeom>
          <a:solidFill>
            <a:srgbClr val="FCC72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A34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36382" y="5634001"/>
            <a:ext cx="9903274" cy="516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36382" y="5299304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1980699463"/>
      </p:ext>
    </p:extLst>
  </p:cSld>
  <p:clrMapOvr>
    <a:masterClrMapping/>
  </p:clrMapOvr>
  <p:transition spd="med" advClick="0"/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出自【趣你的PPT】(微信:qunideppt)：最优质的PPT资源库"/>
          <p:cNvSpPr/>
          <p:nvPr/>
        </p:nvSpPr>
        <p:spPr bwMode="auto">
          <a:xfrm>
            <a:off x="791853" y="3370829"/>
            <a:ext cx="3485036" cy="1524439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F426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7" name="出自【趣你的PPT】(微信:qunideppt)：最优质的PPT资源库"/>
          <p:cNvSpPr/>
          <p:nvPr/>
        </p:nvSpPr>
        <p:spPr bwMode="auto">
          <a:xfrm>
            <a:off x="2207786" y="2465838"/>
            <a:ext cx="3485036" cy="2429431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CC725">
              <a:alpha val="80000"/>
            </a:srgb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8" name="出自【趣你的PPT】(微信:qunideppt)：最优质的PPT资源库"/>
          <p:cNvSpPr/>
          <p:nvPr/>
        </p:nvSpPr>
        <p:spPr bwMode="auto">
          <a:xfrm>
            <a:off x="3623719" y="2875387"/>
            <a:ext cx="3485036" cy="2019881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F4266">
              <a:alpha val="80000"/>
            </a:srgb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9" name="出自【趣你的PPT】(微信:qunideppt)：最优质的PPT资源库"/>
          <p:cNvSpPr/>
          <p:nvPr/>
        </p:nvSpPr>
        <p:spPr bwMode="auto">
          <a:xfrm>
            <a:off x="5039652" y="3370830"/>
            <a:ext cx="3485036" cy="1524439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CC725">
              <a:alpha val="8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7" name="出自【趣你的PPT】(微信:qunideppt)：最优质的PPT资源库"/>
          <p:cNvSpPr/>
          <p:nvPr/>
        </p:nvSpPr>
        <p:spPr bwMode="auto">
          <a:xfrm>
            <a:off x="6455585" y="3069314"/>
            <a:ext cx="3485036" cy="1812725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F4266">
              <a:alpha val="80000"/>
            </a:srgb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8" name="出自【趣你的PPT】(微信:qunideppt)：最优质的PPT资源库"/>
          <p:cNvSpPr/>
          <p:nvPr/>
        </p:nvSpPr>
        <p:spPr bwMode="auto">
          <a:xfrm>
            <a:off x="7871518" y="3225854"/>
            <a:ext cx="3485036" cy="1662101"/>
          </a:xfrm>
          <a:custGeom>
            <a:avLst/>
            <a:gdLst>
              <a:gd name="connsiteX0" fmla="*/ 0 w 1523036"/>
              <a:gd name="connsiteY0" fmla="*/ 1312962 h 1312962"/>
              <a:gd name="connsiteX1" fmla="*/ 761518 w 1523036"/>
              <a:gd name="connsiteY1" fmla="*/ 0 h 1312962"/>
              <a:gd name="connsiteX2" fmla="*/ 1523036 w 1523036"/>
              <a:gd name="connsiteY2" fmla="*/ 1312962 h 1312962"/>
              <a:gd name="connsiteX3" fmla="*/ 0 w 1523036"/>
              <a:gd name="connsiteY3" fmla="*/ 1312962 h 1312962"/>
              <a:gd name="connsiteX0" fmla="*/ 0 w 1523036"/>
              <a:gd name="connsiteY0" fmla="*/ 1122131 h 1122131"/>
              <a:gd name="connsiteX1" fmla="*/ 761518 w 1523036"/>
              <a:gd name="connsiteY1" fmla="*/ 0 h 1122131"/>
              <a:gd name="connsiteX2" fmla="*/ 1523036 w 1523036"/>
              <a:gd name="connsiteY2" fmla="*/ 1122131 h 1122131"/>
              <a:gd name="connsiteX3" fmla="*/ 0 w 1523036"/>
              <a:gd name="connsiteY3" fmla="*/ 1122131 h 1122131"/>
              <a:gd name="connsiteX0" fmla="*/ 0 w 1523036"/>
              <a:gd name="connsiteY0" fmla="*/ 1122198 h 1122198"/>
              <a:gd name="connsiteX1" fmla="*/ 761518 w 1523036"/>
              <a:gd name="connsiteY1" fmla="*/ 67 h 1122198"/>
              <a:gd name="connsiteX2" fmla="*/ 1523036 w 1523036"/>
              <a:gd name="connsiteY2" fmla="*/ 1122198 h 1122198"/>
              <a:gd name="connsiteX3" fmla="*/ 0 w 1523036"/>
              <a:gd name="connsiteY3" fmla="*/ 1122198 h 1122198"/>
              <a:gd name="connsiteX0" fmla="*/ 0 w 1523036"/>
              <a:gd name="connsiteY0" fmla="*/ 1678761 h 1678761"/>
              <a:gd name="connsiteX1" fmla="*/ 769469 w 1523036"/>
              <a:gd name="connsiteY1" fmla="*/ 39 h 1678761"/>
              <a:gd name="connsiteX2" fmla="*/ 1523036 w 1523036"/>
              <a:gd name="connsiteY2" fmla="*/ 1678761 h 1678761"/>
              <a:gd name="connsiteX3" fmla="*/ 0 w 1523036"/>
              <a:gd name="connsiteY3" fmla="*/ 1678761 h 1678761"/>
              <a:gd name="connsiteX0" fmla="*/ 0 w 1523036"/>
              <a:gd name="connsiteY0" fmla="*/ 1678756 h 1678756"/>
              <a:gd name="connsiteX1" fmla="*/ 769469 w 1523036"/>
              <a:gd name="connsiteY1" fmla="*/ 34 h 1678756"/>
              <a:gd name="connsiteX2" fmla="*/ 1523036 w 1523036"/>
              <a:gd name="connsiteY2" fmla="*/ 1678756 h 1678756"/>
              <a:gd name="connsiteX3" fmla="*/ 0 w 1523036"/>
              <a:gd name="connsiteY3" fmla="*/ 1678756 h 1678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3036" h="1678756">
                <a:moveTo>
                  <a:pt x="0" y="1678756"/>
                </a:moveTo>
                <a:cubicBezTo>
                  <a:pt x="253839" y="1304712"/>
                  <a:pt x="634900" y="7652"/>
                  <a:pt x="769469" y="34"/>
                </a:cubicBezTo>
                <a:cubicBezTo>
                  <a:pt x="904038" y="-7584"/>
                  <a:pt x="1269197" y="1304712"/>
                  <a:pt x="1523036" y="1678756"/>
                </a:cubicBezTo>
                <a:lnTo>
                  <a:pt x="0" y="1678756"/>
                </a:lnTo>
                <a:close/>
              </a:path>
            </a:pathLst>
          </a:custGeom>
          <a:solidFill>
            <a:srgbClr val="FCC725">
              <a:alpha val="80000"/>
            </a:srgb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出自【趣你的PPT】(微信:qunideppt)：最优质的PPT资源库"/>
          <p:cNvSpPr txBox="1"/>
          <p:nvPr/>
        </p:nvSpPr>
        <p:spPr>
          <a:xfrm>
            <a:off x="2096197" y="2465837"/>
            <a:ext cx="8226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smtClean="0"/>
              <a:t>1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697595" y="3016897"/>
            <a:ext cx="1619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680536" y="5631894"/>
            <a:ext cx="9903274" cy="516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680536" y="5304817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591191" y="1519078"/>
            <a:ext cx="822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/>
              <a:t>2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192590" y="2070138"/>
            <a:ext cx="1619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4989281" y="1983660"/>
            <a:ext cx="822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smtClean="0"/>
              <a:t>3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4619255" y="2487095"/>
            <a:ext cx="1619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219263" y="2492963"/>
            <a:ext cx="1073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/>
              <a:t>4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978665" y="2995496"/>
            <a:ext cx="15550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842261" y="2190718"/>
            <a:ext cx="822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/>
              <a:t>5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443660" y="2697266"/>
            <a:ext cx="1619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9267167" y="2313209"/>
            <a:ext cx="822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/>
              <a:t>6</a:t>
            </a:r>
            <a:r>
              <a:rPr lang="zh-CN" altLang="en-US" sz="3200" smtClean="0"/>
              <a:t>月</a:t>
            </a:r>
            <a:endParaRPr lang="zh-CN" altLang="en-US" sz="3200"/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8868566" y="2819757"/>
            <a:ext cx="1619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smtClean="0"/>
              <a:t>点击此处添加标题</a:t>
            </a:r>
            <a:endParaRPr lang="zh-CN" altLang="en-US" sz="1200"/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135359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出自【趣你的PPT】(微信:qunideppt)：最优质的PPT资源库"/>
          <p:cNvSpPr>
            <a:spLocks/>
          </p:cNvSpPr>
          <p:nvPr/>
        </p:nvSpPr>
        <p:spPr bwMode="auto">
          <a:xfrm>
            <a:off x="287554" y="1990363"/>
            <a:ext cx="10140156" cy="4468007"/>
          </a:xfrm>
          <a:custGeom>
            <a:avLst/>
            <a:gdLst/>
            <a:ahLst/>
            <a:cxnLst>
              <a:cxn ang="0">
                <a:pos x="1548" y="674"/>
              </a:cxn>
              <a:cxn ang="0">
                <a:pos x="1577" y="645"/>
              </a:cxn>
              <a:cxn ang="0">
                <a:pos x="1735" y="724"/>
              </a:cxn>
              <a:cxn ang="0">
                <a:pos x="1437" y="784"/>
              </a:cxn>
              <a:cxn ang="0">
                <a:pos x="1474" y="748"/>
              </a:cxn>
              <a:cxn ang="0">
                <a:pos x="1328" y="742"/>
              </a:cxn>
              <a:cxn ang="0">
                <a:pos x="930" y="692"/>
              </a:cxn>
              <a:cxn ang="0">
                <a:pos x="571" y="498"/>
              </a:cxn>
              <a:cxn ang="0">
                <a:pos x="702" y="361"/>
              </a:cxn>
              <a:cxn ang="0">
                <a:pos x="948" y="236"/>
              </a:cxn>
              <a:cxn ang="0">
                <a:pos x="0" y="0"/>
              </a:cxn>
              <a:cxn ang="0">
                <a:pos x="993" y="243"/>
              </a:cxn>
              <a:cxn ang="0">
                <a:pos x="777" y="359"/>
              </a:cxn>
              <a:cxn ang="0">
                <a:pos x="678" y="520"/>
              </a:cxn>
              <a:cxn ang="0">
                <a:pos x="1328" y="670"/>
              </a:cxn>
              <a:cxn ang="0">
                <a:pos x="1548" y="674"/>
              </a:cxn>
            </a:cxnLst>
            <a:rect l="0" t="0" r="r" b="b"/>
            <a:pathLst>
              <a:path w="1735" h="784">
                <a:moveTo>
                  <a:pt x="1548" y="674"/>
                </a:moveTo>
                <a:cubicBezTo>
                  <a:pt x="1577" y="645"/>
                  <a:pt x="1577" y="645"/>
                  <a:pt x="1577" y="645"/>
                </a:cubicBezTo>
                <a:cubicBezTo>
                  <a:pt x="1735" y="724"/>
                  <a:pt x="1735" y="724"/>
                  <a:pt x="1735" y="724"/>
                </a:cubicBezTo>
                <a:cubicBezTo>
                  <a:pt x="1437" y="784"/>
                  <a:pt x="1437" y="784"/>
                  <a:pt x="1437" y="784"/>
                </a:cubicBezTo>
                <a:cubicBezTo>
                  <a:pt x="1474" y="748"/>
                  <a:pt x="1474" y="748"/>
                  <a:pt x="1474" y="748"/>
                </a:cubicBezTo>
                <a:cubicBezTo>
                  <a:pt x="1425" y="747"/>
                  <a:pt x="1376" y="745"/>
                  <a:pt x="1328" y="742"/>
                </a:cubicBezTo>
                <a:cubicBezTo>
                  <a:pt x="1190" y="733"/>
                  <a:pt x="1058" y="716"/>
                  <a:pt x="930" y="692"/>
                </a:cubicBezTo>
                <a:cubicBezTo>
                  <a:pt x="698" y="635"/>
                  <a:pt x="578" y="571"/>
                  <a:pt x="571" y="498"/>
                </a:cubicBezTo>
                <a:cubicBezTo>
                  <a:pt x="562" y="453"/>
                  <a:pt x="606" y="407"/>
                  <a:pt x="702" y="361"/>
                </a:cubicBezTo>
                <a:cubicBezTo>
                  <a:pt x="824" y="313"/>
                  <a:pt x="906" y="271"/>
                  <a:pt x="948" y="236"/>
                </a:cubicBezTo>
                <a:cubicBezTo>
                  <a:pt x="1053" y="130"/>
                  <a:pt x="737" y="51"/>
                  <a:pt x="0" y="0"/>
                </a:cubicBezTo>
                <a:cubicBezTo>
                  <a:pt x="754" y="31"/>
                  <a:pt x="1085" y="112"/>
                  <a:pt x="993" y="243"/>
                </a:cubicBezTo>
                <a:cubicBezTo>
                  <a:pt x="968" y="274"/>
                  <a:pt x="896" y="312"/>
                  <a:pt x="777" y="359"/>
                </a:cubicBezTo>
                <a:cubicBezTo>
                  <a:pt x="664" y="409"/>
                  <a:pt x="631" y="463"/>
                  <a:pt x="678" y="520"/>
                </a:cubicBezTo>
                <a:cubicBezTo>
                  <a:pt x="761" y="606"/>
                  <a:pt x="977" y="656"/>
                  <a:pt x="1328" y="670"/>
                </a:cubicBezTo>
                <a:cubicBezTo>
                  <a:pt x="1396" y="673"/>
                  <a:pt x="1470" y="674"/>
                  <a:pt x="1548" y="674"/>
                </a:cubicBezTo>
                <a:close/>
              </a:path>
            </a:pathLst>
          </a:custGeom>
          <a:solidFill>
            <a:srgbClr val="C1C7D0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9" name="稻壳儿小白白(http://dwz.cn/Wu2UP)出自【趣你的PPT】(微信:qunideppt)：最优质的PPT资源库"/>
          <p:cNvGrpSpPr/>
          <p:nvPr/>
        </p:nvGrpSpPr>
        <p:grpSpPr>
          <a:xfrm>
            <a:off x="4281783" y="4018393"/>
            <a:ext cx="1481456" cy="2351252"/>
            <a:chOff x="1257300" y="1962150"/>
            <a:chExt cx="1257300" cy="1995489"/>
          </a:xfrm>
          <a:solidFill>
            <a:srgbClr val="1B5DD6"/>
          </a:solidFill>
        </p:grpSpPr>
        <p:sp>
          <p:nvSpPr>
            <p:cNvPr id="130" name="出自【趣你的PPT】(微信:qunideppt)：最优质的PPT资源库"/>
            <p:cNvSpPr/>
            <p:nvPr/>
          </p:nvSpPr>
          <p:spPr>
            <a:xfrm>
              <a:off x="1447800" y="1962150"/>
              <a:ext cx="1066800" cy="838200"/>
            </a:xfrm>
            <a:prstGeom prst="wave">
              <a:avLst>
                <a:gd name="adj1" fmla="val 6364"/>
                <a:gd name="adj2" fmla="val 0"/>
              </a:avLst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1" name="出自【趣你的PPT】(微信:qunideppt)：最优质的PPT资源库"/>
            <p:cNvSpPr/>
            <p:nvPr/>
          </p:nvSpPr>
          <p:spPr>
            <a:xfrm>
              <a:off x="1257300" y="3843339"/>
              <a:ext cx="304800" cy="114300"/>
            </a:xfrm>
            <a:prstGeom prst="can">
              <a:avLst/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2" name="出自【趣你的PPT】(微信:qunideppt)：最优质的PPT资源库"/>
            <p:cNvSpPr/>
            <p:nvPr/>
          </p:nvSpPr>
          <p:spPr>
            <a:xfrm>
              <a:off x="1371600" y="1962150"/>
              <a:ext cx="76200" cy="1905000"/>
            </a:xfrm>
            <a:prstGeom prst="can">
              <a:avLst/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3" name="稻壳儿小白白(http://dwz.cn/Wu2UP)出自【趣你的PPT】(微信:qunideppt)：最优质的PPT资源库"/>
          <p:cNvGrpSpPr/>
          <p:nvPr/>
        </p:nvGrpSpPr>
        <p:grpSpPr>
          <a:xfrm>
            <a:off x="3147561" y="3004233"/>
            <a:ext cx="1154985" cy="1833103"/>
            <a:chOff x="1257300" y="1962150"/>
            <a:chExt cx="1257300" cy="1995489"/>
          </a:xfrm>
          <a:solidFill>
            <a:srgbClr val="FCC725"/>
          </a:solidFill>
        </p:grpSpPr>
        <p:sp>
          <p:nvSpPr>
            <p:cNvPr id="134" name="出自【趣你的PPT】(微信:qunideppt)：最优质的PPT资源库"/>
            <p:cNvSpPr/>
            <p:nvPr/>
          </p:nvSpPr>
          <p:spPr>
            <a:xfrm>
              <a:off x="1447800" y="1962150"/>
              <a:ext cx="1066800" cy="838200"/>
            </a:xfrm>
            <a:prstGeom prst="wave">
              <a:avLst>
                <a:gd name="adj1" fmla="val 6364"/>
                <a:gd name="adj2" fmla="val 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5" name="出自【趣你的PPT】(微信:qunideppt)：最优质的PPT资源库"/>
            <p:cNvSpPr/>
            <p:nvPr/>
          </p:nvSpPr>
          <p:spPr>
            <a:xfrm>
              <a:off x="1257300" y="3843339"/>
              <a:ext cx="304800" cy="1143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6" name="出自【趣你的PPT】(微信:qunideppt)：最优质的PPT资源库"/>
            <p:cNvSpPr/>
            <p:nvPr/>
          </p:nvSpPr>
          <p:spPr>
            <a:xfrm>
              <a:off x="1371600" y="1962150"/>
              <a:ext cx="76200" cy="19050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7" name="稻壳儿小白白(http://dwz.cn/Wu2UP)出自【趣你的PPT】(微信:qunideppt)：最优质的PPT资源库"/>
          <p:cNvGrpSpPr/>
          <p:nvPr/>
        </p:nvGrpSpPr>
        <p:grpSpPr>
          <a:xfrm>
            <a:off x="5444589" y="1382739"/>
            <a:ext cx="1110698" cy="1762814"/>
            <a:chOff x="1257300" y="1962150"/>
            <a:chExt cx="1257300" cy="1995489"/>
          </a:xfrm>
          <a:solidFill>
            <a:srgbClr val="1B5DD6"/>
          </a:solidFill>
        </p:grpSpPr>
        <p:sp>
          <p:nvSpPr>
            <p:cNvPr id="138" name="出自【趣你的PPT】(微信:qunideppt)：最优质的PPT资源库"/>
            <p:cNvSpPr/>
            <p:nvPr/>
          </p:nvSpPr>
          <p:spPr>
            <a:xfrm>
              <a:off x="1447800" y="1962150"/>
              <a:ext cx="1066800" cy="838200"/>
            </a:xfrm>
            <a:prstGeom prst="wave">
              <a:avLst>
                <a:gd name="adj1" fmla="val 6364"/>
                <a:gd name="adj2" fmla="val 0"/>
              </a:avLst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9" name="出自【趣你的PPT】(微信:qunideppt)：最优质的PPT资源库"/>
            <p:cNvSpPr/>
            <p:nvPr/>
          </p:nvSpPr>
          <p:spPr>
            <a:xfrm>
              <a:off x="1257300" y="3843339"/>
              <a:ext cx="304800" cy="114300"/>
            </a:xfrm>
            <a:prstGeom prst="can">
              <a:avLst/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0" name="出自【趣你的PPT】(微信:qunideppt)：最优质的PPT资源库"/>
            <p:cNvSpPr/>
            <p:nvPr/>
          </p:nvSpPr>
          <p:spPr>
            <a:xfrm>
              <a:off x="1371600" y="1962150"/>
              <a:ext cx="76200" cy="1905000"/>
            </a:xfrm>
            <a:prstGeom prst="can">
              <a:avLst/>
            </a:prstGeom>
            <a:solidFill>
              <a:srgbClr val="FF42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1" name="稻壳儿小白白(http://dwz.cn/Wu2UP)出自【趣你的PPT】(微信:qunideppt)：最优质的PPT资源库"/>
          <p:cNvGrpSpPr/>
          <p:nvPr/>
        </p:nvGrpSpPr>
        <p:grpSpPr>
          <a:xfrm>
            <a:off x="977394" y="799748"/>
            <a:ext cx="995388" cy="1579804"/>
            <a:chOff x="1257300" y="1962150"/>
            <a:chExt cx="1257300" cy="1995489"/>
          </a:xfrm>
          <a:solidFill>
            <a:srgbClr val="FCC725"/>
          </a:solidFill>
        </p:grpSpPr>
        <p:sp>
          <p:nvSpPr>
            <p:cNvPr id="142" name="出自【趣你的PPT】(微信:qunideppt)：最优质的PPT资源库"/>
            <p:cNvSpPr/>
            <p:nvPr/>
          </p:nvSpPr>
          <p:spPr>
            <a:xfrm>
              <a:off x="1447800" y="1962150"/>
              <a:ext cx="1066800" cy="838200"/>
            </a:xfrm>
            <a:prstGeom prst="wave">
              <a:avLst>
                <a:gd name="adj1" fmla="val 6364"/>
                <a:gd name="adj2" fmla="val 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3" name="出自【趣你的PPT】(微信:qunideppt)：最优质的PPT资源库"/>
            <p:cNvSpPr/>
            <p:nvPr/>
          </p:nvSpPr>
          <p:spPr>
            <a:xfrm>
              <a:off x="1257300" y="3843339"/>
              <a:ext cx="304800" cy="1143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4" name="出自【趣你的PPT】(微信:qunideppt)：最优质的PPT资源库"/>
            <p:cNvSpPr/>
            <p:nvPr/>
          </p:nvSpPr>
          <p:spPr>
            <a:xfrm>
              <a:off x="1371600" y="1962150"/>
              <a:ext cx="76200" cy="19050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5" name="稻壳儿小白白(http://dwz.cn/Wu2UP)出自【趣你的PPT】(微信:qunideppt)：最优质的PPT资源库"/>
          <p:cNvGrpSpPr/>
          <p:nvPr/>
        </p:nvGrpSpPr>
        <p:grpSpPr>
          <a:xfrm>
            <a:off x="8145243" y="4322598"/>
            <a:ext cx="1481456" cy="2351252"/>
            <a:chOff x="1257300" y="1962150"/>
            <a:chExt cx="1257300" cy="1995489"/>
          </a:xfrm>
          <a:solidFill>
            <a:srgbClr val="FCC725"/>
          </a:solidFill>
        </p:grpSpPr>
        <p:sp>
          <p:nvSpPr>
            <p:cNvPr id="146" name="出自【趣你的PPT】(微信:qunideppt)：最优质的PPT资源库"/>
            <p:cNvSpPr/>
            <p:nvPr/>
          </p:nvSpPr>
          <p:spPr>
            <a:xfrm>
              <a:off x="1447800" y="1962150"/>
              <a:ext cx="1066800" cy="838200"/>
            </a:xfrm>
            <a:prstGeom prst="wave">
              <a:avLst>
                <a:gd name="adj1" fmla="val 6364"/>
                <a:gd name="adj2" fmla="val 0"/>
              </a:avLst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7" name="出自【趣你的PPT】(微信:qunideppt)：最优质的PPT资源库"/>
            <p:cNvSpPr/>
            <p:nvPr/>
          </p:nvSpPr>
          <p:spPr>
            <a:xfrm>
              <a:off x="1257300" y="3843339"/>
              <a:ext cx="304800" cy="1143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8" name="出自【趣你的PPT】(微信:qunideppt)：最优质的PPT资源库"/>
            <p:cNvSpPr/>
            <p:nvPr/>
          </p:nvSpPr>
          <p:spPr>
            <a:xfrm>
              <a:off x="1371600" y="1962150"/>
              <a:ext cx="76200" cy="1905000"/>
            </a:xfrm>
            <a:prstGeom prst="ca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373713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544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318704" y="957459"/>
            <a:ext cx="383926" cy="309618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65815" y="1539325"/>
            <a:ext cx="418434" cy="412372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9BB955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0448" y="3186680"/>
            <a:ext cx="497445" cy="374659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881725" y="4303174"/>
            <a:ext cx="409101" cy="412372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69831" y="4606944"/>
            <a:ext cx="375918" cy="37591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37371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544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2133549" y="917981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第一季度</a:t>
            </a:r>
            <a:endParaRPr lang="en-US" altLang="zh-CN" sz="1600" b="1" smtClean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2145265" y="1213411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单击此处编辑内容</a:t>
            </a:r>
            <a:endParaRPr lang="en-US" altLang="zh-CN" sz="12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808225" y="1523368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第二季度</a:t>
            </a:r>
            <a:endParaRPr lang="en-US" altLang="zh-CN" sz="1600" b="1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808225" y="1809273"/>
            <a:ext cx="2333999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单击此处编辑内容</a:t>
            </a:r>
            <a:endParaRPr lang="en-US" altLang="zh-CN" sz="12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670946" y="3145553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第</a:t>
            </a: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三</a:t>
            </a: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季度</a:t>
            </a:r>
            <a:endParaRPr lang="en-US" altLang="zh-CN" sz="1600" b="1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1510178" y="3431458"/>
            <a:ext cx="1537667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单击此处编辑内容</a:t>
            </a:r>
            <a:endParaRPr lang="en-US" altLang="zh-CN" sz="12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5911642" y="4335149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第四季度</a:t>
            </a:r>
            <a:endParaRPr lang="en-US" altLang="zh-CN" sz="1600" b="1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5911642" y="4621054"/>
            <a:ext cx="1537667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单击此处编辑内容</a:t>
            </a:r>
            <a:endParaRPr lang="en-US" altLang="zh-CN" sz="12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792111" y="4581215"/>
            <a:ext cx="137689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总结</a:t>
            </a:r>
            <a:endParaRPr lang="zh-CN" altLang="en-US" sz="1600" b="1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9793554" y="4865846"/>
            <a:ext cx="1537667" cy="1846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单击此处编辑内容</a:t>
            </a:r>
            <a:endParaRPr lang="en-US" altLang="zh-CN" sz="120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418330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>
            <a:off x="7140534" y="3073400"/>
            <a:ext cx="5051466" cy="3784600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66988" y="1948479"/>
            <a:ext cx="2243891" cy="2243891"/>
            <a:chOff x="572694" y="889793"/>
            <a:chExt cx="3860007" cy="38600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572694" y="889793"/>
              <a:ext cx="3860007" cy="3860007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048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65179" y="1357312"/>
              <a:ext cx="3475039" cy="3203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15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4403288" y="2516426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>
                <a:solidFill>
                  <a:srgbClr val="FF466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188311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出自【趣你的PPT】(微信:qunideppt)：最优质的PPT资源库"/>
          <p:cNvSpPr/>
          <p:nvPr/>
        </p:nvSpPr>
        <p:spPr>
          <a:xfrm>
            <a:off x="-2" y="3781786"/>
            <a:ext cx="2478696" cy="2397590"/>
          </a:xfrm>
          <a:prstGeom prst="rect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4877495" y="3781786"/>
            <a:ext cx="2438747" cy="2397590"/>
          </a:xfrm>
          <a:prstGeom prst="rect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7314506" y="1384196"/>
            <a:ext cx="2438747" cy="2397590"/>
          </a:xfrm>
          <a:prstGeom prst="rect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9753252" y="3781786"/>
            <a:ext cx="2438747" cy="2397590"/>
          </a:xfrm>
          <a:prstGeom prst="rect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2447030" y="1384196"/>
            <a:ext cx="2438747" cy="2397590"/>
          </a:xfrm>
          <a:prstGeom prst="rect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>
            <a:spLocks/>
          </p:cNvSpPr>
          <p:nvPr/>
        </p:nvSpPr>
        <p:spPr>
          <a:xfrm>
            <a:off x="2675752" y="2624494"/>
            <a:ext cx="2152775" cy="104339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>
            <a:spLocks/>
          </p:cNvSpPr>
          <p:nvPr/>
        </p:nvSpPr>
        <p:spPr>
          <a:xfrm>
            <a:off x="2673887" y="2126869"/>
            <a:ext cx="2154640" cy="44067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800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添加项目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ChangeAspect="1"/>
          </p:cNvSpPr>
          <p:nvPr/>
        </p:nvSpPr>
        <p:spPr>
          <a:xfrm flipV="1">
            <a:off x="2447763" y="1385001"/>
            <a:ext cx="457200" cy="457200"/>
          </a:xfrm>
          <a:prstGeom prst="rtTriangl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 noChangeAspect="1"/>
          </p:cNvSpPr>
          <p:nvPr/>
        </p:nvSpPr>
        <p:spPr>
          <a:xfrm flipV="1">
            <a:off x="7321453" y="1385001"/>
            <a:ext cx="457200" cy="457200"/>
          </a:xfrm>
          <a:prstGeom prst="rtTriangl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>
            <a:spLocks noChangeAspect="1"/>
          </p:cNvSpPr>
          <p:nvPr/>
        </p:nvSpPr>
        <p:spPr>
          <a:xfrm flipV="1">
            <a:off x="6498" y="3781786"/>
            <a:ext cx="457200" cy="457200"/>
          </a:xfrm>
          <a:prstGeom prst="rtTriangl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>
            <a:spLocks noChangeAspect="1"/>
          </p:cNvSpPr>
          <p:nvPr/>
        </p:nvSpPr>
        <p:spPr>
          <a:xfrm flipV="1">
            <a:off x="4885776" y="3781786"/>
            <a:ext cx="457200" cy="457200"/>
          </a:xfrm>
          <a:prstGeom prst="rtTriangl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>
            <a:spLocks noChangeAspect="1"/>
          </p:cNvSpPr>
          <p:nvPr/>
        </p:nvSpPr>
        <p:spPr>
          <a:xfrm flipV="1">
            <a:off x="9740161" y="3781894"/>
            <a:ext cx="457200" cy="457200"/>
          </a:xfrm>
          <a:prstGeom prst="rtTriangl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>
            <a:spLocks/>
          </p:cNvSpPr>
          <p:nvPr/>
        </p:nvSpPr>
        <p:spPr>
          <a:xfrm>
            <a:off x="7451878" y="2624494"/>
            <a:ext cx="2152775" cy="104339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2" name="出自【趣你的PPT】(微信:qunideppt)：最优质的PPT资源库"/>
          <p:cNvSpPr txBox="1">
            <a:spLocks/>
          </p:cNvSpPr>
          <p:nvPr/>
        </p:nvSpPr>
        <p:spPr>
          <a:xfrm>
            <a:off x="7450013" y="2126869"/>
            <a:ext cx="2154640" cy="44067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添加项目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>
            <a:spLocks/>
          </p:cNvSpPr>
          <p:nvPr/>
        </p:nvSpPr>
        <p:spPr>
          <a:xfrm>
            <a:off x="148059" y="4800018"/>
            <a:ext cx="2152775" cy="104339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4" name="出自【趣你的PPT】(微信:qunideppt)：最优质的PPT资源库"/>
          <p:cNvSpPr txBox="1">
            <a:spLocks/>
          </p:cNvSpPr>
          <p:nvPr/>
        </p:nvSpPr>
        <p:spPr>
          <a:xfrm>
            <a:off x="146194" y="4302393"/>
            <a:ext cx="2154640" cy="44067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添加项目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>
            <a:spLocks/>
          </p:cNvSpPr>
          <p:nvPr/>
        </p:nvSpPr>
        <p:spPr>
          <a:xfrm>
            <a:off x="5028826" y="4800018"/>
            <a:ext cx="2152775" cy="104339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6" name="出自【趣你的PPT】(微信:qunideppt)：最优质的PPT资源库"/>
          <p:cNvSpPr txBox="1">
            <a:spLocks/>
          </p:cNvSpPr>
          <p:nvPr/>
        </p:nvSpPr>
        <p:spPr>
          <a:xfrm>
            <a:off x="5026961" y="4302393"/>
            <a:ext cx="2154640" cy="44067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添加项目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>
            <a:spLocks/>
          </p:cNvSpPr>
          <p:nvPr/>
        </p:nvSpPr>
        <p:spPr>
          <a:xfrm>
            <a:off x="9897170" y="4800018"/>
            <a:ext cx="2152775" cy="1043394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8" name="出自【趣你的PPT】(微信:qunideppt)：最优质的PPT资源库"/>
          <p:cNvSpPr txBox="1">
            <a:spLocks/>
          </p:cNvSpPr>
          <p:nvPr/>
        </p:nvSpPr>
        <p:spPr>
          <a:xfrm>
            <a:off x="9895305" y="4302393"/>
            <a:ext cx="2154640" cy="440676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zh-CN" altLang="en-US" sz="2800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添加项目</a:t>
            </a:r>
            <a:endParaRPr lang="en-US" altLang="zh-CN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0" y="1384196"/>
            <a:ext cx="2447031" cy="23975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请插入图片</a:t>
            </a:r>
            <a:endParaRPr lang="zh-CN" altLang="en-US" dirty="0"/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4876159" y="1384196"/>
            <a:ext cx="2447031" cy="23975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请插入图片</a:t>
            </a:r>
            <a:endParaRPr lang="zh-CN" altLang="en-US"/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9760200" y="1384196"/>
            <a:ext cx="2447031" cy="23975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请插入图片</a:t>
            </a:r>
            <a:endParaRPr lang="zh-CN" altLang="en-US"/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2438347" y="3781786"/>
            <a:ext cx="2447031" cy="23975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请插入图片</a:t>
            </a:r>
            <a:endParaRPr lang="zh-CN" altLang="en-US"/>
          </a:p>
        </p:txBody>
      </p:sp>
      <p:sp>
        <p:nvSpPr>
          <p:cNvPr id="46" name="出自【趣你的PPT】(微信:qunideppt)：最优质的PPT资源库"/>
          <p:cNvSpPr/>
          <p:nvPr/>
        </p:nvSpPr>
        <p:spPr>
          <a:xfrm>
            <a:off x="7314506" y="3781786"/>
            <a:ext cx="2447031" cy="23975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mtClean="0"/>
              <a:t>请插入图片</a:t>
            </a:r>
            <a:endParaRPr lang="zh-CN" altLang="en-US"/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4241270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出自【趣你的PPT】(微信:qunideppt)：最优质的PPT资源库"/>
          <p:cNvSpPr/>
          <p:nvPr/>
        </p:nvSpPr>
        <p:spPr>
          <a:xfrm>
            <a:off x="3804098" y="1978727"/>
            <a:ext cx="1990007" cy="20348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FF4266"/>
          </a:solidFill>
          <a:ln w="12700">
            <a:miter lim="400000"/>
          </a:ln>
        </p:spPr>
        <p:txBody>
          <a:bodyPr lIns="38093" tIns="38093" rIns="38093" bIns="38093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1121059" y="1978727"/>
            <a:ext cx="1990007" cy="20348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FF4266"/>
          </a:solidFill>
          <a:ln w="12700">
            <a:miter lim="400000"/>
          </a:ln>
        </p:spPr>
        <p:txBody>
          <a:bodyPr lIns="38093" tIns="38093" rIns="38093" bIns="38093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9101523" y="1978727"/>
            <a:ext cx="1990007" cy="20348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FF4266"/>
          </a:solidFill>
          <a:ln w="12700">
            <a:miter lim="400000"/>
          </a:ln>
        </p:spPr>
        <p:txBody>
          <a:bodyPr lIns="38093" tIns="38093" rIns="38093" bIns="38093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/>
          <p:nvPr/>
        </p:nvSpPr>
        <p:spPr>
          <a:xfrm>
            <a:off x="6436843" y="1978727"/>
            <a:ext cx="1990007" cy="20348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35" y="3821"/>
                </a:moveTo>
                <a:lnTo>
                  <a:pt x="4745" y="3821"/>
                </a:lnTo>
                <a:cubicBezTo>
                  <a:pt x="4832" y="6659"/>
                  <a:pt x="5371" y="8569"/>
                  <a:pt x="6052" y="9978"/>
                </a:cubicBezTo>
                <a:cubicBezTo>
                  <a:pt x="3968" y="8590"/>
                  <a:pt x="2022" y="6988"/>
                  <a:pt x="1735" y="3821"/>
                </a:cubicBezTo>
                <a:close/>
                <a:moveTo>
                  <a:pt x="10800" y="1439"/>
                </a:moveTo>
                <a:cubicBezTo>
                  <a:pt x="14079" y="1438"/>
                  <a:pt x="15359" y="2749"/>
                  <a:pt x="15358" y="3236"/>
                </a:cubicBezTo>
                <a:cubicBezTo>
                  <a:pt x="15358" y="3725"/>
                  <a:pt x="14080" y="5035"/>
                  <a:pt x="10800" y="5038"/>
                </a:cubicBezTo>
                <a:cubicBezTo>
                  <a:pt x="7521" y="5035"/>
                  <a:pt x="6242" y="3725"/>
                  <a:pt x="6242" y="3236"/>
                </a:cubicBezTo>
                <a:cubicBezTo>
                  <a:pt x="6241" y="2749"/>
                  <a:pt x="7521" y="1438"/>
                  <a:pt x="10800" y="1439"/>
                </a:cubicBezTo>
                <a:close/>
                <a:moveTo>
                  <a:pt x="15548" y="9978"/>
                </a:moveTo>
                <a:cubicBezTo>
                  <a:pt x="16230" y="8569"/>
                  <a:pt x="16768" y="6659"/>
                  <a:pt x="16855" y="3821"/>
                </a:cubicBezTo>
                <a:lnTo>
                  <a:pt x="19866" y="3821"/>
                </a:lnTo>
                <a:cubicBezTo>
                  <a:pt x="19580" y="6988"/>
                  <a:pt x="17632" y="8590"/>
                  <a:pt x="15548" y="9978"/>
                </a:cubicBezTo>
                <a:close/>
                <a:moveTo>
                  <a:pt x="12216" y="15911"/>
                </a:moveTo>
                <a:cubicBezTo>
                  <a:pt x="12216" y="14207"/>
                  <a:pt x="13537" y="13266"/>
                  <a:pt x="15690" y="11871"/>
                </a:cubicBezTo>
                <a:cubicBezTo>
                  <a:pt x="18323" y="10163"/>
                  <a:pt x="21600" y="8040"/>
                  <a:pt x="21600" y="2998"/>
                </a:cubicBezTo>
                <a:cubicBezTo>
                  <a:pt x="21600" y="2544"/>
                  <a:pt x="21220" y="2177"/>
                  <a:pt x="20750" y="2177"/>
                </a:cubicBezTo>
                <a:lnTo>
                  <a:pt x="16635" y="2177"/>
                </a:lnTo>
                <a:cubicBezTo>
                  <a:pt x="16053" y="1125"/>
                  <a:pt x="14320" y="0"/>
                  <a:pt x="10800" y="0"/>
                </a:cubicBezTo>
                <a:cubicBezTo>
                  <a:pt x="7281" y="0"/>
                  <a:pt x="5547" y="1125"/>
                  <a:pt x="4966" y="2177"/>
                </a:cubicBezTo>
                <a:lnTo>
                  <a:pt x="850" y="2177"/>
                </a:lnTo>
                <a:cubicBezTo>
                  <a:pt x="380" y="2177"/>
                  <a:pt x="0" y="2544"/>
                  <a:pt x="0" y="2998"/>
                </a:cubicBezTo>
                <a:cubicBezTo>
                  <a:pt x="0" y="8040"/>
                  <a:pt x="3277" y="10163"/>
                  <a:pt x="5912" y="11871"/>
                </a:cubicBezTo>
                <a:cubicBezTo>
                  <a:pt x="8065" y="13266"/>
                  <a:pt x="9384" y="14207"/>
                  <a:pt x="9384" y="15911"/>
                </a:cubicBezTo>
                <a:lnTo>
                  <a:pt x="9384" y="17450"/>
                </a:lnTo>
                <a:cubicBezTo>
                  <a:pt x="7122" y="17696"/>
                  <a:pt x="5461" y="18514"/>
                  <a:pt x="5461" y="19487"/>
                </a:cubicBezTo>
                <a:cubicBezTo>
                  <a:pt x="5461" y="20654"/>
                  <a:pt x="7851" y="21600"/>
                  <a:pt x="10800" y="21600"/>
                </a:cubicBezTo>
                <a:cubicBezTo>
                  <a:pt x="13749" y="21600"/>
                  <a:pt x="16139" y="20654"/>
                  <a:pt x="16139" y="19487"/>
                </a:cubicBezTo>
                <a:cubicBezTo>
                  <a:pt x="16139" y="18514"/>
                  <a:pt x="14478" y="17696"/>
                  <a:pt x="12216" y="17450"/>
                </a:cubicBezTo>
                <a:cubicBezTo>
                  <a:pt x="12216" y="17450"/>
                  <a:pt x="12216" y="15911"/>
                  <a:pt x="12216" y="15911"/>
                </a:cubicBezTo>
                <a:close/>
              </a:path>
            </a:pathLst>
          </a:custGeom>
          <a:solidFill>
            <a:srgbClr val="FF4266"/>
          </a:solidFill>
          <a:ln w="12700">
            <a:miter lim="400000"/>
          </a:ln>
        </p:spPr>
        <p:txBody>
          <a:bodyPr lIns="38093" tIns="38093" rIns="38093" bIns="38093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kumimoji="0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678029" y="2624904"/>
            <a:ext cx="90146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Lato Black"/>
                <a:sym typeface="Arial" panose="020B0604020202020204" pitchFamily="34" charset="0"/>
              </a:rPr>
              <a:t>2014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Lato Black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373768" y="2624904"/>
            <a:ext cx="90146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Lato Black"/>
                <a:sym typeface="Arial" panose="020B0604020202020204" pitchFamily="34" charset="0"/>
              </a:rPr>
              <a:t>2015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Lato Black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951868" y="2624904"/>
            <a:ext cx="90146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Lato Black"/>
                <a:sym typeface="Arial" panose="020B0604020202020204" pitchFamily="34" charset="0"/>
              </a:rPr>
              <a:t>2016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Lato Black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645793" y="2624904"/>
            <a:ext cx="90146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Lato Black"/>
                <a:sym typeface="Arial" panose="020B0604020202020204" pitchFamily="34" charset="0"/>
              </a:rPr>
              <a:t>2017</a:t>
            </a:r>
            <a:endParaRPr kumimoji="0" lang="en-GB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Lato Black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1171863" y="42924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获得的荣誉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1171864" y="4607415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3841110" y="42924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获得的荣誉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3841111" y="4607415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436843" y="42924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获得的荣誉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436844" y="4607415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9138535" y="42924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ct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获得的荣誉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9138536" y="4607415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929922673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出自【趣你的PPT】(微信:qunideppt)：最优质的PPT资源库"/>
          <p:cNvSpPr/>
          <p:nvPr/>
        </p:nvSpPr>
        <p:spPr>
          <a:xfrm>
            <a:off x="827064" y="1421319"/>
            <a:ext cx="2438400" cy="3407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>
                <a:solidFill>
                  <a:schemeClr val="lt1"/>
                </a:solidFill>
              </a:rPr>
              <a:t>请插入图片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3556000" y="1421319"/>
            <a:ext cx="2438400" cy="3407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>
                <a:solidFill>
                  <a:schemeClr val="lt1"/>
                </a:solidFill>
              </a:rPr>
              <a:t>请插入图片</a:t>
            </a: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6197600" y="1421319"/>
            <a:ext cx="2438400" cy="3407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>
                <a:solidFill>
                  <a:schemeClr val="lt1"/>
                </a:solidFill>
              </a:rPr>
              <a:t>请插入图片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839200" y="1421319"/>
            <a:ext cx="2438400" cy="340743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>
                <a:solidFill>
                  <a:schemeClr val="lt1"/>
                </a:solidFill>
              </a:rPr>
              <a:t>请插入图片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827064" y="5224242"/>
            <a:ext cx="9530283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10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1602880000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914400" y="1397000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3553205" y="1397000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6192012" y="1397000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8830817" y="1397000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914400" y="2996673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3553205" y="2996673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6192012" y="2996673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8830817" y="2996673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914400" y="4596346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3553205" y="4596346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6192012" y="4596346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8830817" y="4596346"/>
            <a:ext cx="2519836" cy="1472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请插入图片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1529093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6994021" y="3863093"/>
            <a:ext cx="526741" cy="700375"/>
          </a:xfrm>
          <a:custGeom>
            <a:avLst/>
            <a:gdLst>
              <a:gd name="T0" fmla="*/ 1131 w 1831"/>
              <a:gd name="T1" fmla="*/ 123 h 2473"/>
              <a:gd name="T2" fmla="*/ 1175 w 1831"/>
              <a:gd name="T3" fmla="*/ 214 h 2473"/>
              <a:gd name="T4" fmla="*/ 1267 w 1831"/>
              <a:gd name="T5" fmla="*/ 107 h 2473"/>
              <a:gd name="T6" fmla="*/ 1330 w 1831"/>
              <a:gd name="T7" fmla="*/ 82 h 2473"/>
              <a:gd name="T8" fmla="*/ 1477 w 1831"/>
              <a:gd name="T9" fmla="*/ 183 h 2473"/>
              <a:gd name="T10" fmla="*/ 1597 w 1831"/>
              <a:gd name="T11" fmla="*/ 186 h 2473"/>
              <a:gd name="T12" fmla="*/ 1697 w 1831"/>
              <a:gd name="T13" fmla="*/ 261 h 2473"/>
              <a:gd name="T14" fmla="*/ 1637 w 1831"/>
              <a:gd name="T15" fmla="*/ 341 h 2473"/>
              <a:gd name="T16" fmla="*/ 1714 w 1831"/>
              <a:gd name="T17" fmla="*/ 445 h 2473"/>
              <a:gd name="T18" fmla="*/ 1786 w 1831"/>
              <a:gd name="T19" fmla="*/ 527 h 2473"/>
              <a:gd name="T20" fmla="*/ 1828 w 1831"/>
              <a:gd name="T21" fmla="*/ 689 h 2473"/>
              <a:gd name="T22" fmla="*/ 1799 w 1831"/>
              <a:gd name="T23" fmla="*/ 789 h 2473"/>
              <a:gd name="T24" fmla="*/ 1703 w 1831"/>
              <a:gd name="T25" fmla="*/ 874 h 2473"/>
              <a:gd name="T26" fmla="*/ 1591 w 1831"/>
              <a:gd name="T27" fmla="*/ 940 h 2473"/>
              <a:gd name="T28" fmla="*/ 1483 w 1831"/>
              <a:gd name="T29" fmla="*/ 899 h 2473"/>
              <a:gd name="T30" fmla="*/ 1354 w 1831"/>
              <a:gd name="T31" fmla="*/ 1025 h 2473"/>
              <a:gd name="T32" fmla="*/ 1310 w 1831"/>
              <a:gd name="T33" fmla="*/ 1081 h 2473"/>
              <a:gd name="T34" fmla="*/ 1370 w 1831"/>
              <a:gd name="T35" fmla="*/ 1202 h 2473"/>
              <a:gd name="T36" fmla="*/ 1231 w 1831"/>
              <a:gd name="T37" fmla="*/ 1332 h 2473"/>
              <a:gd name="T38" fmla="*/ 1144 w 1831"/>
              <a:gd name="T39" fmla="*/ 1483 h 2473"/>
              <a:gd name="T40" fmla="*/ 1174 w 1831"/>
              <a:gd name="T41" fmla="*/ 1604 h 2473"/>
              <a:gd name="T42" fmla="*/ 1111 w 1831"/>
              <a:gd name="T43" fmla="*/ 1693 h 2473"/>
              <a:gd name="T44" fmla="*/ 1074 w 1831"/>
              <a:gd name="T45" fmla="*/ 1811 h 2473"/>
              <a:gd name="T46" fmla="*/ 1012 w 1831"/>
              <a:gd name="T47" fmla="*/ 1899 h 2473"/>
              <a:gd name="T48" fmla="*/ 978 w 1831"/>
              <a:gd name="T49" fmla="*/ 2081 h 2473"/>
              <a:gd name="T50" fmla="*/ 948 w 1831"/>
              <a:gd name="T51" fmla="*/ 2209 h 2473"/>
              <a:gd name="T52" fmla="*/ 924 w 1831"/>
              <a:gd name="T53" fmla="*/ 2272 h 2473"/>
              <a:gd name="T54" fmla="*/ 926 w 1831"/>
              <a:gd name="T55" fmla="*/ 2401 h 2473"/>
              <a:gd name="T56" fmla="*/ 817 w 1831"/>
              <a:gd name="T57" fmla="*/ 2366 h 2473"/>
              <a:gd name="T58" fmla="*/ 678 w 1831"/>
              <a:gd name="T59" fmla="*/ 2378 h 2473"/>
              <a:gd name="T60" fmla="*/ 557 w 1831"/>
              <a:gd name="T61" fmla="*/ 2430 h 2473"/>
              <a:gd name="T62" fmla="*/ 464 w 1831"/>
              <a:gd name="T63" fmla="*/ 2441 h 2473"/>
              <a:gd name="T64" fmla="*/ 340 w 1831"/>
              <a:gd name="T65" fmla="*/ 2433 h 2473"/>
              <a:gd name="T66" fmla="*/ 346 w 1831"/>
              <a:gd name="T67" fmla="*/ 2365 h 2473"/>
              <a:gd name="T68" fmla="*/ 485 w 1831"/>
              <a:gd name="T69" fmla="*/ 2195 h 2473"/>
              <a:gd name="T70" fmla="*/ 489 w 1831"/>
              <a:gd name="T71" fmla="*/ 2120 h 2473"/>
              <a:gd name="T72" fmla="*/ 342 w 1831"/>
              <a:gd name="T73" fmla="*/ 2122 h 2473"/>
              <a:gd name="T74" fmla="*/ 217 w 1831"/>
              <a:gd name="T75" fmla="*/ 2094 h 2473"/>
              <a:gd name="T76" fmla="*/ 170 w 1831"/>
              <a:gd name="T77" fmla="*/ 1966 h 2473"/>
              <a:gd name="T78" fmla="*/ 256 w 1831"/>
              <a:gd name="T79" fmla="*/ 1772 h 2473"/>
              <a:gd name="T80" fmla="*/ 180 w 1831"/>
              <a:gd name="T81" fmla="*/ 1733 h 2473"/>
              <a:gd name="T82" fmla="*/ 220 w 1831"/>
              <a:gd name="T83" fmla="*/ 1589 h 2473"/>
              <a:gd name="T84" fmla="*/ 123 w 1831"/>
              <a:gd name="T85" fmla="*/ 1470 h 2473"/>
              <a:gd name="T86" fmla="*/ 108 w 1831"/>
              <a:gd name="T87" fmla="*/ 1296 h 2473"/>
              <a:gd name="T88" fmla="*/ 35 w 1831"/>
              <a:gd name="T89" fmla="*/ 1249 h 2473"/>
              <a:gd name="T90" fmla="*/ 8 w 1831"/>
              <a:gd name="T91" fmla="*/ 1201 h 2473"/>
              <a:gd name="T92" fmla="*/ 23 w 1831"/>
              <a:gd name="T93" fmla="*/ 1103 h 2473"/>
              <a:gd name="T94" fmla="*/ 145 w 1831"/>
              <a:gd name="T95" fmla="*/ 949 h 2473"/>
              <a:gd name="T96" fmla="*/ 189 w 1831"/>
              <a:gd name="T97" fmla="*/ 871 h 2473"/>
              <a:gd name="T98" fmla="*/ 218 w 1831"/>
              <a:gd name="T99" fmla="*/ 758 h 2473"/>
              <a:gd name="T100" fmla="*/ 193 w 1831"/>
              <a:gd name="T101" fmla="*/ 671 h 2473"/>
              <a:gd name="T102" fmla="*/ 139 w 1831"/>
              <a:gd name="T103" fmla="*/ 551 h 2473"/>
              <a:gd name="T104" fmla="*/ 189 w 1831"/>
              <a:gd name="T105" fmla="*/ 429 h 2473"/>
              <a:gd name="T106" fmla="*/ 313 w 1831"/>
              <a:gd name="T107" fmla="*/ 376 h 2473"/>
              <a:gd name="T108" fmla="*/ 473 w 1831"/>
              <a:gd name="T109" fmla="*/ 318 h 2473"/>
              <a:gd name="T110" fmla="*/ 486 w 1831"/>
              <a:gd name="T111" fmla="*/ 284 h 2473"/>
              <a:gd name="T112" fmla="*/ 556 w 1831"/>
              <a:gd name="T113" fmla="*/ 260 h 2473"/>
              <a:gd name="T114" fmla="*/ 611 w 1831"/>
              <a:gd name="T115" fmla="*/ 219 h 2473"/>
              <a:gd name="T116" fmla="*/ 759 w 1831"/>
              <a:gd name="T117" fmla="*/ 124 h 2473"/>
              <a:gd name="T118" fmla="*/ 914 w 1831"/>
              <a:gd name="T119" fmla="*/ 123 h 2473"/>
              <a:gd name="T120" fmla="*/ 1065 w 1831"/>
              <a:gd name="T121" fmla="*/ 39 h 24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831" h="2473">
                <a:moveTo>
                  <a:pt x="1143" y="19"/>
                </a:moveTo>
                <a:lnTo>
                  <a:pt x="1149" y="27"/>
                </a:lnTo>
                <a:lnTo>
                  <a:pt x="1157" y="34"/>
                </a:lnTo>
                <a:lnTo>
                  <a:pt x="1162" y="36"/>
                </a:lnTo>
                <a:lnTo>
                  <a:pt x="1168" y="39"/>
                </a:lnTo>
                <a:lnTo>
                  <a:pt x="1174" y="39"/>
                </a:lnTo>
                <a:lnTo>
                  <a:pt x="1179" y="39"/>
                </a:lnTo>
                <a:lnTo>
                  <a:pt x="1182" y="40"/>
                </a:lnTo>
                <a:lnTo>
                  <a:pt x="1186" y="41"/>
                </a:lnTo>
                <a:lnTo>
                  <a:pt x="1188" y="44"/>
                </a:lnTo>
                <a:lnTo>
                  <a:pt x="1190" y="47"/>
                </a:lnTo>
                <a:lnTo>
                  <a:pt x="1191" y="57"/>
                </a:lnTo>
                <a:lnTo>
                  <a:pt x="1190" y="66"/>
                </a:lnTo>
                <a:lnTo>
                  <a:pt x="1186" y="76"/>
                </a:lnTo>
                <a:lnTo>
                  <a:pt x="1181" y="84"/>
                </a:lnTo>
                <a:lnTo>
                  <a:pt x="1174" y="92"/>
                </a:lnTo>
                <a:lnTo>
                  <a:pt x="1167" y="101"/>
                </a:lnTo>
                <a:lnTo>
                  <a:pt x="1159" y="108"/>
                </a:lnTo>
                <a:lnTo>
                  <a:pt x="1150" y="114"/>
                </a:lnTo>
                <a:lnTo>
                  <a:pt x="1141" y="118"/>
                </a:lnTo>
                <a:lnTo>
                  <a:pt x="1131" y="123"/>
                </a:lnTo>
                <a:lnTo>
                  <a:pt x="1128" y="127"/>
                </a:lnTo>
                <a:lnTo>
                  <a:pt x="1123" y="130"/>
                </a:lnTo>
                <a:lnTo>
                  <a:pt x="1121" y="135"/>
                </a:lnTo>
                <a:lnTo>
                  <a:pt x="1117" y="140"/>
                </a:lnTo>
                <a:lnTo>
                  <a:pt x="1113" y="152"/>
                </a:lnTo>
                <a:lnTo>
                  <a:pt x="1109" y="165"/>
                </a:lnTo>
                <a:lnTo>
                  <a:pt x="1105" y="177"/>
                </a:lnTo>
                <a:lnTo>
                  <a:pt x="1103" y="185"/>
                </a:lnTo>
                <a:lnTo>
                  <a:pt x="1103" y="187"/>
                </a:lnTo>
                <a:lnTo>
                  <a:pt x="1103" y="190"/>
                </a:lnTo>
                <a:lnTo>
                  <a:pt x="1104" y="193"/>
                </a:lnTo>
                <a:lnTo>
                  <a:pt x="1105" y="196"/>
                </a:lnTo>
                <a:lnTo>
                  <a:pt x="1111" y="202"/>
                </a:lnTo>
                <a:lnTo>
                  <a:pt x="1119" y="208"/>
                </a:lnTo>
                <a:lnTo>
                  <a:pt x="1124" y="211"/>
                </a:lnTo>
                <a:lnTo>
                  <a:pt x="1130" y="212"/>
                </a:lnTo>
                <a:lnTo>
                  <a:pt x="1137" y="214"/>
                </a:lnTo>
                <a:lnTo>
                  <a:pt x="1144" y="215"/>
                </a:lnTo>
                <a:lnTo>
                  <a:pt x="1157" y="216"/>
                </a:lnTo>
                <a:lnTo>
                  <a:pt x="1168" y="215"/>
                </a:lnTo>
                <a:lnTo>
                  <a:pt x="1175" y="214"/>
                </a:lnTo>
                <a:lnTo>
                  <a:pt x="1185" y="210"/>
                </a:lnTo>
                <a:lnTo>
                  <a:pt x="1192" y="205"/>
                </a:lnTo>
                <a:lnTo>
                  <a:pt x="1200" y="197"/>
                </a:lnTo>
                <a:lnTo>
                  <a:pt x="1209" y="186"/>
                </a:lnTo>
                <a:lnTo>
                  <a:pt x="1220" y="175"/>
                </a:lnTo>
                <a:lnTo>
                  <a:pt x="1226" y="170"/>
                </a:lnTo>
                <a:lnTo>
                  <a:pt x="1234" y="166"/>
                </a:lnTo>
                <a:lnTo>
                  <a:pt x="1239" y="162"/>
                </a:lnTo>
                <a:lnTo>
                  <a:pt x="1245" y="160"/>
                </a:lnTo>
                <a:lnTo>
                  <a:pt x="1255" y="158"/>
                </a:lnTo>
                <a:lnTo>
                  <a:pt x="1262" y="154"/>
                </a:lnTo>
                <a:lnTo>
                  <a:pt x="1266" y="152"/>
                </a:lnTo>
                <a:lnTo>
                  <a:pt x="1268" y="148"/>
                </a:lnTo>
                <a:lnTo>
                  <a:pt x="1270" y="145"/>
                </a:lnTo>
                <a:lnTo>
                  <a:pt x="1273" y="140"/>
                </a:lnTo>
                <a:lnTo>
                  <a:pt x="1274" y="130"/>
                </a:lnTo>
                <a:lnTo>
                  <a:pt x="1274" y="120"/>
                </a:lnTo>
                <a:lnTo>
                  <a:pt x="1274" y="116"/>
                </a:lnTo>
                <a:lnTo>
                  <a:pt x="1272" y="113"/>
                </a:lnTo>
                <a:lnTo>
                  <a:pt x="1269" y="109"/>
                </a:lnTo>
                <a:lnTo>
                  <a:pt x="1267" y="107"/>
                </a:lnTo>
                <a:lnTo>
                  <a:pt x="1263" y="105"/>
                </a:lnTo>
                <a:lnTo>
                  <a:pt x="1261" y="102"/>
                </a:lnTo>
                <a:lnTo>
                  <a:pt x="1260" y="99"/>
                </a:lnTo>
                <a:lnTo>
                  <a:pt x="1259" y="96"/>
                </a:lnTo>
                <a:lnTo>
                  <a:pt x="1259" y="92"/>
                </a:lnTo>
                <a:lnTo>
                  <a:pt x="1259" y="89"/>
                </a:lnTo>
                <a:lnTo>
                  <a:pt x="1261" y="85"/>
                </a:lnTo>
                <a:lnTo>
                  <a:pt x="1262" y="83"/>
                </a:lnTo>
                <a:lnTo>
                  <a:pt x="1275" y="66"/>
                </a:lnTo>
                <a:lnTo>
                  <a:pt x="1288" y="53"/>
                </a:lnTo>
                <a:lnTo>
                  <a:pt x="1292" y="51"/>
                </a:lnTo>
                <a:lnTo>
                  <a:pt x="1295" y="50"/>
                </a:lnTo>
                <a:lnTo>
                  <a:pt x="1300" y="50"/>
                </a:lnTo>
                <a:lnTo>
                  <a:pt x="1304" y="50"/>
                </a:lnTo>
                <a:lnTo>
                  <a:pt x="1308" y="51"/>
                </a:lnTo>
                <a:lnTo>
                  <a:pt x="1312" y="52"/>
                </a:lnTo>
                <a:lnTo>
                  <a:pt x="1316" y="55"/>
                </a:lnTo>
                <a:lnTo>
                  <a:pt x="1319" y="60"/>
                </a:lnTo>
                <a:lnTo>
                  <a:pt x="1324" y="70"/>
                </a:lnTo>
                <a:lnTo>
                  <a:pt x="1327" y="78"/>
                </a:lnTo>
                <a:lnTo>
                  <a:pt x="1330" y="82"/>
                </a:lnTo>
                <a:lnTo>
                  <a:pt x="1332" y="85"/>
                </a:lnTo>
                <a:lnTo>
                  <a:pt x="1337" y="86"/>
                </a:lnTo>
                <a:lnTo>
                  <a:pt x="1342" y="88"/>
                </a:lnTo>
                <a:lnTo>
                  <a:pt x="1355" y="88"/>
                </a:lnTo>
                <a:lnTo>
                  <a:pt x="1365" y="88"/>
                </a:lnTo>
                <a:lnTo>
                  <a:pt x="1371" y="89"/>
                </a:lnTo>
                <a:lnTo>
                  <a:pt x="1376" y="91"/>
                </a:lnTo>
                <a:lnTo>
                  <a:pt x="1381" y="95"/>
                </a:lnTo>
                <a:lnTo>
                  <a:pt x="1386" y="101"/>
                </a:lnTo>
                <a:lnTo>
                  <a:pt x="1396" y="115"/>
                </a:lnTo>
                <a:lnTo>
                  <a:pt x="1408" y="134"/>
                </a:lnTo>
                <a:lnTo>
                  <a:pt x="1420" y="153"/>
                </a:lnTo>
                <a:lnTo>
                  <a:pt x="1428" y="168"/>
                </a:lnTo>
                <a:lnTo>
                  <a:pt x="1434" y="180"/>
                </a:lnTo>
                <a:lnTo>
                  <a:pt x="1442" y="187"/>
                </a:lnTo>
                <a:lnTo>
                  <a:pt x="1444" y="190"/>
                </a:lnTo>
                <a:lnTo>
                  <a:pt x="1449" y="190"/>
                </a:lnTo>
                <a:lnTo>
                  <a:pt x="1453" y="190"/>
                </a:lnTo>
                <a:lnTo>
                  <a:pt x="1458" y="189"/>
                </a:lnTo>
                <a:lnTo>
                  <a:pt x="1469" y="184"/>
                </a:lnTo>
                <a:lnTo>
                  <a:pt x="1477" y="183"/>
                </a:lnTo>
                <a:lnTo>
                  <a:pt x="1480" y="183"/>
                </a:lnTo>
                <a:lnTo>
                  <a:pt x="1483" y="184"/>
                </a:lnTo>
                <a:lnTo>
                  <a:pt x="1486" y="186"/>
                </a:lnTo>
                <a:lnTo>
                  <a:pt x="1488" y="190"/>
                </a:lnTo>
                <a:lnTo>
                  <a:pt x="1491" y="195"/>
                </a:lnTo>
                <a:lnTo>
                  <a:pt x="1494" y="197"/>
                </a:lnTo>
                <a:lnTo>
                  <a:pt x="1497" y="199"/>
                </a:lnTo>
                <a:lnTo>
                  <a:pt x="1501" y="199"/>
                </a:lnTo>
                <a:lnTo>
                  <a:pt x="1508" y="199"/>
                </a:lnTo>
                <a:lnTo>
                  <a:pt x="1515" y="197"/>
                </a:lnTo>
                <a:lnTo>
                  <a:pt x="1524" y="195"/>
                </a:lnTo>
                <a:lnTo>
                  <a:pt x="1533" y="193"/>
                </a:lnTo>
                <a:lnTo>
                  <a:pt x="1543" y="193"/>
                </a:lnTo>
                <a:lnTo>
                  <a:pt x="1552" y="196"/>
                </a:lnTo>
                <a:lnTo>
                  <a:pt x="1557" y="197"/>
                </a:lnTo>
                <a:lnTo>
                  <a:pt x="1562" y="197"/>
                </a:lnTo>
                <a:lnTo>
                  <a:pt x="1566" y="197"/>
                </a:lnTo>
                <a:lnTo>
                  <a:pt x="1571" y="197"/>
                </a:lnTo>
                <a:lnTo>
                  <a:pt x="1579" y="195"/>
                </a:lnTo>
                <a:lnTo>
                  <a:pt x="1588" y="190"/>
                </a:lnTo>
                <a:lnTo>
                  <a:pt x="1597" y="186"/>
                </a:lnTo>
                <a:lnTo>
                  <a:pt x="1608" y="183"/>
                </a:lnTo>
                <a:lnTo>
                  <a:pt x="1614" y="183"/>
                </a:lnTo>
                <a:lnTo>
                  <a:pt x="1621" y="183"/>
                </a:lnTo>
                <a:lnTo>
                  <a:pt x="1629" y="184"/>
                </a:lnTo>
                <a:lnTo>
                  <a:pt x="1637" y="186"/>
                </a:lnTo>
                <a:lnTo>
                  <a:pt x="1651" y="192"/>
                </a:lnTo>
                <a:lnTo>
                  <a:pt x="1661" y="197"/>
                </a:lnTo>
                <a:lnTo>
                  <a:pt x="1665" y="199"/>
                </a:lnTo>
                <a:lnTo>
                  <a:pt x="1667" y="203"/>
                </a:lnTo>
                <a:lnTo>
                  <a:pt x="1670" y="206"/>
                </a:lnTo>
                <a:lnTo>
                  <a:pt x="1670" y="212"/>
                </a:lnTo>
                <a:lnTo>
                  <a:pt x="1671" y="223"/>
                </a:lnTo>
                <a:lnTo>
                  <a:pt x="1672" y="231"/>
                </a:lnTo>
                <a:lnTo>
                  <a:pt x="1673" y="235"/>
                </a:lnTo>
                <a:lnTo>
                  <a:pt x="1676" y="238"/>
                </a:lnTo>
                <a:lnTo>
                  <a:pt x="1679" y="241"/>
                </a:lnTo>
                <a:lnTo>
                  <a:pt x="1684" y="243"/>
                </a:lnTo>
                <a:lnTo>
                  <a:pt x="1694" y="244"/>
                </a:lnTo>
                <a:lnTo>
                  <a:pt x="1698" y="246"/>
                </a:lnTo>
                <a:lnTo>
                  <a:pt x="1700" y="250"/>
                </a:lnTo>
                <a:lnTo>
                  <a:pt x="1697" y="261"/>
                </a:lnTo>
                <a:lnTo>
                  <a:pt x="1696" y="271"/>
                </a:lnTo>
                <a:lnTo>
                  <a:pt x="1692" y="280"/>
                </a:lnTo>
                <a:lnTo>
                  <a:pt x="1690" y="287"/>
                </a:lnTo>
                <a:lnTo>
                  <a:pt x="1686" y="292"/>
                </a:lnTo>
                <a:lnTo>
                  <a:pt x="1683" y="296"/>
                </a:lnTo>
                <a:lnTo>
                  <a:pt x="1679" y="298"/>
                </a:lnTo>
                <a:lnTo>
                  <a:pt x="1671" y="301"/>
                </a:lnTo>
                <a:lnTo>
                  <a:pt x="1661" y="303"/>
                </a:lnTo>
                <a:lnTo>
                  <a:pt x="1657" y="304"/>
                </a:lnTo>
                <a:lnTo>
                  <a:pt x="1653" y="305"/>
                </a:lnTo>
                <a:lnTo>
                  <a:pt x="1650" y="307"/>
                </a:lnTo>
                <a:lnTo>
                  <a:pt x="1647" y="310"/>
                </a:lnTo>
                <a:lnTo>
                  <a:pt x="1646" y="312"/>
                </a:lnTo>
                <a:lnTo>
                  <a:pt x="1645" y="316"/>
                </a:lnTo>
                <a:lnTo>
                  <a:pt x="1645" y="318"/>
                </a:lnTo>
                <a:lnTo>
                  <a:pt x="1645" y="322"/>
                </a:lnTo>
                <a:lnTo>
                  <a:pt x="1646" y="326"/>
                </a:lnTo>
                <a:lnTo>
                  <a:pt x="1646" y="330"/>
                </a:lnTo>
                <a:lnTo>
                  <a:pt x="1644" y="334"/>
                </a:lnTo>
                <a:lnTo>
                  <a:pt x="1639" y="337"/>
                </a:lnTo>
                <a:lnTo>
                  <a:pt x="1637" y="341"/>
                </a:lnTo>
                <a:lnTo>
                  <a:pt x="1635" y="347"/>
                </a:lnTo>
                <a:lnTo>
                  <a:pt x="1634" y="354"/>
                </a:lnTo>
                <a:lnTo>
                  <a:pt x="1634" y="362"/>
                </a:lnTo>
                <a:lnTo>
                  <a:pt x="1635" y="372"/>
                </a:lnTo>
                <a:lnTo>
                  <a:pt x="1639" y="381"/>
                </a:lnTo>
                <a:lnTo>
                  <a:pt x="1642" y="391"/>
                </a:lnTo>
                <a:lnTo>
                  <a:pt x="1647" y="400"/>
                </a:lnTo>
                <a:lnTo>
                  <a:pt x="1653" y="408"/>
                </a:lnTo>
                <a:lnTo>
                  <a:pt x="1659" y="416"/>
                </a:lnTo>
                <a:lnTo>
                  <a:pt x="1665" y="420"/>
                </a:lnTo>
                <a:lnTo>
                  <a:pt x="1671" y="425"/>
                </a:lnTo>
                <a:lnTo>
                  <a:pt x="1677" y="427"/>
                </a:lnTo>
                <a:lnTo>
                  <a:pt x="1683" y="430"/>
                </a:lnTo>
                <a:lnTo>
                  <a:pt x="1688" y="431"/>
                </a:lnTo>
                <a:lnTo>
                  <a:pt x="1694" y="431"/>
                </a:lnTo>
                <a:lnTo>
                  <a:pt x="1702" y="433"/>
                </a:lnTo>
                <a:lnTo>
                  <a:pt x="1708" y="436"/>
                </a:lnTo>
                <a:lnTo>
                  <a:pt x="1710" y="437"/>
                </a:lnTo>
                <a:lnTo>
                  <a:pt x="1713" y="439"/>
                </a:lnTo>
                <a:lnTo>
                  <a:pt x="1714" y="442"/>
                </a:lnTo>
                <a:lnTo>
                  <a:pt x="1714" y="445"/>
                </a:lnTo>
                <a:lnTo>
                  <a:pt x="1714" y="451"/>
                </a:lnTo>
                <a:lnTo>
                  <a:pt x="1714" y="456"/>
                </a:lnTo>
                <a:lnTo>
                  <a:pt x="1714" y="458"/>
                </a:lnTo>
                <a:lnTo>
                  <a:pt x="1715" y="460"/>
                </a:lnTo>
                <a:lnTo>
                  <a:pt x="1716" y="460"/>
                </a:lnTo>
                <a:lnTo>
                  <a:pt x="1719" y="460"/>
                </a:lnTo>
                <a:lnTo>
                  <a:pt x="1723" y="457"/>
                </a:lnTo>
                <a:lnTo>
                  <a:pt x="1727" y="456"/>
                </a:lnTo>
                <a:lnTo>
                  <a:pt x="1729" y="457"/>
                </a:lnTo>
                <a:lnTo>
                  <a:pt x="1732" y="457"/>
                </a:lnTo>
                <a:lnTo>
                  <a:pt x="1734" y="460"/>
                </a:lnTo>
                <a:lnTo>
                  <a:pt x="1736" y="462"/>
                </a:lnTo>
                <a:lnTo>
                  <a:pt x="1741" y="469"/>
                </a:lnTo>
                <a:lnTo>
                  <a:pt x="1746" y="477"/>
                </a:lnTo>
                <a:lnTo>
                  <a:pt x="1753" y="486"/>
                </a:lnTo>
                <a:lnTo>
                  <a:pt x="1763" y="493"/>
                </a:lnTo>
                <a:lnTo>
                  <a:pt x="1767" y="496"/>
                </a:lnTo>
                <a:lnTo>
                  <a:pt x="1772" y="501"/>
                </a:lnTo>
                <a:lnTo>
                  <a:pt x="1776" y="507"/>
                </a:lnTo>
                <a:lnTo>
                  <a:pt x="1780" y="513"/>
                </a:lnTo>
                <a:lnTo>
                  <a:pt x="1786" y="527"/>
                </a:lnTo>
                <a:lnTo>
                  <a:pt x="1791" y="542"/>
                </a:lnTo>
                <a:lnTo>
                  <a:pt x="1792" y="548"/>
                </a:lnTo>
                <a:lnTo>
                  <a:pt x="1795" y="552"/>
                </a:lnTo>
                <a:lnTo>
                  <a:pt x="1797" y="557"/>
                </a:lnTo>
                <a:lnTo>
                  <a:pt x="1799" y="559"/>
                </a:lnTo>
                <a:lnTo>
                  <a:pt x="1805" y="567"/>
                </a:lnTo>
                <a:lnTo>
                  <a:pt x="1815" y="575"/>
                </a:lnTo>
                <a:lnTo>
                  <a:pt x="1818" y="581"/>
                </a:lnTo>
                <a:lnTo>
                  <a:pt x="1821" y="587"/>
                </a:lnTo>
                <a:lnTo>
                  <a:pt x="1822" y="592"/>
                </a:lnTo>
                <a:lnTo>
                  <a:pt x="1822" y="597"/>
                </a:lnTo>
                <a:lnTo>
                  <a:pt x="1821" y="608"/>
                </a:lnTo>
                <a:lnTo>
                  <a:pt x="1817" y="619"/>
                </a:lnTo>
                <a:lnTo>
                  <a:pt x="1816" y="625"/>
                </a:lnTo>
                <a:lnTo>
                  <a:pt x="1817" y="632"/>
                </a:lnTo>
                <a:lnTo>
                  <a:pt x="1817" y="638"/>
                </a:lnTo>
                <a:lnTo>
                  <a:pt x="1818" y="645"/>
                </a:lnTo>
                <a:lnTo>
                  <a:pt x="1822" y="658"/>
                </a:lnTo>
                <a:lnTo>
                  <a:pt x="1823" y="670"/>
                </a:lnTo>
                <a:lnTo>
                  <a:pt x="1826" y="679"/>
                </a:lnTo>
                <a:lnTo>
                  <a:pt x="1828" y="689"/>
                </a:lnTo>
                <a:lnTo>
                  <a:pt x="1830" y="694"/>
                </a:lnTo>
                <a:lnTo>
                  <a:pt x="1830" y="697"/>
                </a:lnTo>
                <a:lnTo>
                  <a:pt x="1831" y="703"/>
                </a:lnTo>
                <a:lnTo>
                  <a:pt x="1830" y="708"/>
                </a:lnTo>
                <a:lnTo>
                  <a:pt x="1829" y="715"/>
                </a:lnTo>
                <a:lnTo>
                  <a:pt x="1827" y="720"/>
                </a:lnTo>
                <a:lnTo>
                  <a:pt x="1823" y="725"/>
                </a:lnTo>
                <a:lnTo>
                  <a:pt x="1820" y="728"/>
                </a:lnTo>
                <a:lnTo>
                  <a:pt x="1810" y="734"/>
                </a:lnTo>
                <a:lnTo>
                  <a:pt x="1801" y="739"/>
                </a:lnTo>
                <a:lnTo>
                  <a:pt x="1797" y="741"/>
                </a:lnTo>
                <a:lnTo>
                  <a:pt x="1793" y="745"/>
                </a:lnTo>
                <a:lnTo>
                  <a:pt x="1791" y="747"/>
                </a:lnTo>
                <a:lnTo>
                  <a:pt x="1789" y="751"/>
                </a:lnTo>
                <a:lnTo>
                  <a:pt x="1787" y="756"/>
                </a:lnTo>
                <a:lnTo>
                  <a:pt x="1787" y="759"/>
                </a:lnTo>
                <a:lnTo>
                  <a:pt x="1789" y="764"/>
                </a:lnTo>
                <a:lnTo>
                  <a:pt x="1792" y="770"/>
                </a:lnTo>
                <a:lnTo>
                  <a:pt x="1796" y="776"/>
                </a:lnTo>
                <a:lnTo>
                  <a:pt x="1798" y="782"/>
                </a:lnTo>
                <a:lnTo>
                  <a:pt x="1799" y="789"/>
                </a:lnTo>
                <a:lnTo>
                  <a:pt x="1801" y="796"/>
                </a:lnTo>
                <a:lnTo>
                  <a:pt x="1801" y="802"/>
                </a:lnTo>
                <a:lnTo>
                  <a:pt x="1801" y="808"/>
                </a:lnTo>
                <a:lnTo>
                  <a:pt x="1798" y="814"/>
                </a:lnTo>
                <a:lnTo>
                  <a:pt x="1796" y="817"/>
                </a:lnTo>
                <a:lnTo>
                  <a:pt x="1791" y="821"/>
                </a:lnTo>
                <a:lnTo>
                  <a:pt x="1786" y="823"/>
                </a:lnTo>
                <a:lnTo>
                  <a:pt x="1779" y="826"/>
                </a:lnTo>
                <a:lnTo>
                  <a:pt x="1772" y="828"/>
                </a:lnTo>
                <a:lnTo>
                  <a:pt x="1755" y="833"/>
                </a:lnTo>
                <a:lnTo>
                  <a:pt x="1740" y="836"/>
                </a:lnTo>
                <a:lnTo>
                  <a:pt x="1733" y="839"/>
                </a:lnTo>
                <a:lnTo>
                  <a:pt x="1726" y="841"/>
                </a:lnTo>
                <a:lnTo>
                  <a:pt x="1721" y="845"/>
                </a:lnTo>
                <a:lnTo>
                  <a:pt x="1716" y="848"/>
                </a:lnTo>
                <a:lnTo>
                  <a:pt x="1713" y="852"/>
                </a:lnTo>
                <a:lnTo>
                  <a:pt x="1709" y="857"/>
                </a:lnTo>
                <a:lnTo>
                  <a:pt x="1707" y="863"/>
                </a:lnTo>
                <a:lnTo>
                  <a:pt x="1705" y="867"/>
                </a:lnTo>
                <a:lnTo>
                  <a:pt x="1704" y="872"/>
                </a:lnTo>
                <a:lnTo>
                  <a:pt x="1703" y="874"/>
                </a:lnTo>
                <a:lnTo>
                  <a:pt x="1701" y="877"/>
                </a:lnTo>
                <a:lnTo>
                  <a:pt x="1697" y="877"/>
                </a:lnTo>
                <a:lnTo>
                  <a:pt x="1690" y="877"/>
                </a:lnTo>
                <a:lnTo>
                  <a:pt x="1682" y="873"/>
                </a:lnTo>
                <a:lnTo>
                  <a:pt x="1676" y="873"/>
                </a:lnTo>
                <a:lnTo>
                  <a:pt x="1670" y="873"/>
                </a:lnTo>
                <a:lnTo>
                  <a:pt x="1663" y="874"/>
                </a:lnTo>
                <a:lnTo>
                  <a:pt x="1656" y="877"/>
                </a:lnTo>
                <a:lnTo>
                  <a:pt x="1647" y="879"/>
                </a:lnTo>
                <a:lnTo>
                  <a:pt x="1639" y="883"/>
                </a:lnTo>
                <a:lnTo>
                  <a:pt x="1632" y="887"/>
                </a:lnTo>
                <a:lnTo>
                  <a:pt x="1625" y="892"/>
                </a:lnTo>
                <a:lnTo>
                  <a:pt x="1618" y="897"/>
                </a:lnTo>
                <a:lnTo>
                  <a:pt x="1612" y="903"/>
                </a:lnTo>
                <a:lnTo>
                  <a:pt x="1606" y="909"/>
                </a:lnTo>
                <a:lnTo>
                  <a:pt x="1601" y="915"/>
                </a:lnTo>
                <a:lnTo>
                  <a:pt x="1597" y="921"/>
                </a:lnTo>
                <a:lnTo>
                  <a:pt x="1595" y="927"/>
                </a:lnTo>
                <a:lnTo>
                  <a:pt x="1593" y="931"/>
                </a:lnTo>
                <a:lnTo>
                  <a:pt x="1593" y="936"/>
                </a:lnTo>
                <a:lnTo>
                  <a:pt x="1591" y="940"/>
                </a:lnTo>
                <a:lnTo>
                  <a:pt x="1589" y="945"/>
                </a:lnTo>
                <a:lnTo>
                  <a:pt x="1585" y="948"/>
                </a:lnTo>
                <a:lnTo>
                  <a:pt x="1582" y="952"/>
                </a:lnTo>
                <a:lnTo>
                  <a:pt x="1577" y="954"/>
                </a:lnTo>
                <a:lnTo>
                  <a:pt x="1571" y="955"/>
                </a:lnTo>
                <a:lnTo>
                  <a:pt x="1565" y="956"/>
                </a:lnTo>
                <a:lnTo>
                  <a:pt x="1559" y="955"/>
                </a:lnTo>
                <a:lnTo>
                  <a:pt x="1552" y="953"/>
                </a:lnTo>
                <a:lnTo>
                  <a:pt x="1546" y="948"/>
                </a:lnTo>
                <a:lnTo>
                  <a:pt x="1540" y="943"/>
                </a:lnTo>
                <a:lnTo>
                  <a:pt x="1535" y="939"/>
                </a:lnTo>
                <a:lnTo>
                  <a:pt x="1526" y="925"/>
                </a:lnTo>
                <a:lnTo>
                  <a:pt x="1519" y="914"/>
                </a:lnTo>
                <a:lnTo>
                  <a:pt x="1514" y="908"/>
                </a:lnTo>
                <a:lnTo>
                  <a:pt x="1511" y="903"/>
                </a:lnTo>
                <a:lnTo>
                  <a:pt x="1506" y="901"/>
                </a:lnTo>
                <a:lnTo>
                  <a:pt x="1501" y="898"/>
                </a:lnTo>
                <a:lnTo>
                  <a:pt x="1497" y="897"/>
                </a:lnTo>
                <a:lnTo>
                  <a:pt x="1493" y="897"/>
                </a:lnTo>
                <a:lnTo>
                  <a:pt x="1488" y="898"/>
                </a:lnTo>
                <a:lnTo>
                  <a:pt x="1483" y="899"/>
                </a:lnTo>
                <a:lnTo>
                  <a:pt x="1474" y="906"/>
                </a:lnTo>
                <a:lnTo>
                  <a:pt x="1463" y="915"/>
                </a:lnTo>
                <a:lnTo>
                  <a:pt x="1452" y="924"/>
                </a:lnTo>
                <a:lnTo>
                  <a:pt x="1444" y="933"/>
                </a:lnTo>
                <a:lnTo>
                  <a:pt x="1437" y="937"/>
                </a:lnTo>
                <a:lnTo>
                  <a:pt x="1430" y="941"/>
                </a:lnTo>
                <a:lnTo>
                  <a:pt x="1421" y="942"/>
                </a:lnTo>
                <a:lnTo>
                  <a:pt x="1414" y="943"/>
                </a:lnTo>
                <a:lnTo>
                  <a:pt x="1411" y="943"/>
                </a:lnTo>
                <a:lnTo>
                  <a:pt x="1408" y="947"/>
                </a:lnTo>
                <a:lnTo>
                  <a:pt x="1406" y="952"/>
                </a:lnTo>
                <a:lnTo>
                  <a:pt x="1405" y="958"/>
                </a:lnTo>
                <a:lnTo>
                  <a:pt x="1404" y="972"/>
                </a:lnTo>
                <a:lnTo>
                  <a:pt x="1402" y="985"/>
                </a:lnTo>
                <a:lnTo>
                  <a:pt x="1400" y="992"/>
                </a:lnTo>
                <a:lnTo>
                  <a:pt x="1396" y="998"/>
                </a:lnTo>
                <a:lnTo>
                  <a:pt x="1390" y="1004"/>
                </a:lnTo>
                <a:lnTo>
                  <a:pt x="1385" y="1009"/>
                </a:lnTo>
                <a:lnTo>
                  <a:pt x="1371" y="1017"/>
                </a:lnTo>
                <a:lnTo>
                  <a:pt x="1362" y="1022"/>
                </a:lnTo>
                <a:lnTo>
                  <a:pt x="1354" y="1025"/>
                </a:lnTo>
                <a:lnTo>
                  <a:pt x="1346" y="1028"/>
                </a:lnTo>
                <a:lnTo>
                  <a:pt x="1344" y="1030"/>
                </a:lnTo>
                <a:lnTo>
                  <a:pt x="1342" y="1034"/>
                </a:lnTo>
                <a:lnTo>
                  <a:pt x="1341" y="1036"/>
                </a:lnTo>
                <a:lnTo>
                  <a:pt x="1339" y="1041"/>
                </a:lnTo>
                <a:lnTo>
                  <a:pt x="1339" y="1044"/>
                </a:lnTo>
                <a:lnTo>
                  <a:pt x="1338" y="1047"/>
                </a:lnTo>
                <a:lnTo>
                  <a:pt x="1337" y="1049"/>
                </a:lnTo>
                <a:lnTo>
                  <a:pt x="1335" y="1050"/>
                </a:lnTo>
                <a:lnTo>
                  <a:pt x="1329" y="1050"/>
                </a:lnTo>
                <a:lnTo>
                  <a:pt x="1323" y="1049"/>
                </a:lnTo>
                <a:lnTo>
                  <a:pt x="1316" y="1047"/>
                </a:lnTo>
                <a:lnTo>
                  <a:pt x="1311" y="1046"/>
                </a:lnTo>
                <a:lnTo>
                  <a:pt x="1308" y="1047"/>
                </a:lnTo>
                <a:lnTo>
                  <a:pt x="1307" y="1049"/>
                </a:lnTo>
                <a:lnTo>
                  <a:pt x="1306" y="1053"/>
                </a:lnTo>
                <a:lnTo>
                  <a:pt x="1305" y="1059"/>
                </a:lnTo>
                <a:lnTo>
                  <a:pt x="1305" y="1065"/>
                </a:lnTo>
                <a:lnTo>
                  <a:pt x="1306" y="1071"/>
                </a:lnTo>
                <a:lnTo>
                  <a:pt x="1307" y="1076"/>
                </a:lnTo>
                <a:lnTo>
                  <a:pt x="1310" y="1081"/>
                </a:lnTo>
                <a:lnTo>
                  <a:pt x="1312" y="1086"/>
                </a:lnTo>
                <a:lnTo>
                  <a:pt x="1316" y="1088"/>
                </a:lnTo>
                <a:lnTo>
                  <a:pt x="1319" y="1091"/>
                </a:lnTo>
                <a:lnTo>
                  <a:pt x="1324" y="1091"/>
                </a:lnTo>
                <a:lnTo>
                  <a:pt x="1329" y="1091"/>
                </a:lnTo>
                <a:lnTo>
                  <a:pt x="1332" y="1092"/>
                </a:lnTo>
                <a:lnTo>
                  <a:pt x="1335" y="1094"/>
                </a:lnTo>
                <a:lnTo>
                  <a:pt x="1337" y="1098"/>
                </a:lnTo>
                <a:lnTo>
                  <a:pt x="1339" y="1105"/>
                </a:lnTo>
                <a:lnTo>
                  <a:pt x="1344" y="1113"/>
                </a:lnTo>
                <a:lnTo>
                  <a:pt x="1348" y="1120"/>
                </a:lnTo>
                <a:lnTo>
                  <a:pt x="1350" y="1128"/>
                </a:lnTo>
                <a:lnTo>
                  <a:pt x="1351" y="1137"/>
                </a:lnTo>
                <a:lnTo>
                  <a:pt x="1350" y="1149"/>
                </a:lnTo>
                <a:lnTo>
                  <a:pt x="1351" y="1156"/>
                </a:lnTo>
                <a:lnTo>
                  <a:pt x="1352" y="1163"/>
                </a:lnTo>
                <a:lnTo>
                  <a:pt x="1355" y="1169"/>
                </a:lnTo>
                <a:lnTo>
                  <a:pt x="1358" y="1175"/>
                </a:lnTo>
                <a:lnTo>
                  <a:pt x="1364" y="1186"/>
                </a:lnTo>
                <a:lnTo>
                  <a:pt x="1369" y="1196"/>
                </a:lnTo>
                <a:lnTo>
                  <a:pt x="1370" y="1202"/>
                </a:lnTo>
                <a:lnTo>
                  <a:pt x="1369" y="1207"/>
                </a:lnTo>
                <a:lnTo>
                  <a:pt x="1367" y="1212"/>
                </a:lnTo>
                <a:lnTo>
                  <a:pt x="1364" y="1217"/>
                </a:lnTo>
                <a:lnTo>
                  <a:pt x="1357" y="1227"/>
                </a:lnTo>
                <a:lnTo>
                  <a:pt x="1349" y="1238"/>
                </a:lnTo>
                <a:lnTo>
                  <a:pt x="1342" y="1251"/>
                </a:lnTo>
                <a:lnTo>
                  <a:pt x="1336" y="1267"/>
                </a:lnTo>
                <a:lnTo>
                  <a:pt x="1330" y="1280"/>
                </a:lnTo>
                <a:lnTo>
                  <a:pt x="1324" y="1290"/>
                </a:lnTo>
                <a:lnTo>
                  <a:pt x="1317" y="1299"/>
                </a:lnTo>
                <a:lnTo>
                  <a:pt x="1307" y="1307"/>
                </a:lnTo>
                <a:lnTo>
                  <a:pt x="1302" y="1311"/>
                </a:lnTo>
                <a:lnTo>
                  <a:pt x="1298" y="1314"/>
                </a:lnTo>
                <a:lnTo>
                  <a:pt x="1294" y="1315"/>
                </a:lnTo>
                <a:lnTo>
                  <a:pt x="1289" y="1317"/>
                </a:lnTo>
                <a:lnTo>
                  <a:pt x="1281" y="1317"/>
                </a:lnTo>
                <a:lnTo>
                  <a:pt x="1274" y="1318"/>
                </a:lnTo>
                <a:lnTo>
                  <a:pt x="1266" y="1320"/>
                </a:lnTo>
                <a:lnTo>
                  <a:pt x="1255" y="1324"/>
                </a:lnTo>
                <a:lnTo>
                  <a:pt x="1243" y="1328"/>
                </a:lnTo>
                <a:lnTo>
                  <a:pt x="1231" y="1332"/>
                </a:lnTo>
                <a:lnTo>
                  <a:pt x="1217" y="1337"/>
                </a:lnTo>
                <a:lnTo>
                  <a:pt x="1201" y="1342"/>
                </a:lnTo>
                <a:lnTo>
                  <a:pt x="1193" y="1346"/>
                </a:lnTo>
                <a:lnTo>
                  <a:pt x="1185" y="1352"/>
                </a:lnTo>
                <a:lnTo>
                  <a:pt x="1176" y="1361"/>
                </a:lnTo>
                <a:lnTo>
                  <a:pt x="1169" y="1369"/>
                </a:lnTo>
                <a:lnTo>
                  <a:pt x="1157" y="1387"/>
                </a:lnTo>
                <a:lnTo>
                  <a:pt x="1150" y="1399"/>
                </a:lnTo>
                <a:lnTo>
                  <a:pt x="1149" y="1404"/>
                </a:lnTo>
                <a:lnTo>
                  <a:pt x="1148" y="1410"/>
                </a:lnTo>
                <a:lnTo>
                  <a:pt x="1147" y="1418"/>
                </a:lnTo>
                <a:lnTo>
                  <a:pt x="1147" y="1425"/>
                </a:lnTo>
                <a:lnTo>
                  <a:pt x="1146" y="1439"/>
                </a:lnTo>
                <a:lnTo>
                  <a:pt x="1143" y="1450"/>
                </a:lnTo>
                <a:lnTo>
                  <a:pt x="1142" y="1454"/>
                </a:lnTo>
                <a:lnTo>
                  <a:pt x="1141" y="1459"/>
                </a:lnTo>
                <a:lnTo>
                  <a:pt x="1140" y="1464"/>
                </a:lnTo>
                <a:lnTo>
                  <a:pt x="1141" y="1469"/>
                </a:lnTo>
                <a:lnTo>
                  <a:pt x="1141" y="1475"/>
                </a:lnTo>
                <a:lnTo>
                  <a:pt x="1143" y="1478"/>
                </a:lnTo>
                <a:lnTo>
                  <a:pt x="1144" y="1483"/>
                </a:lnTo>
                <a:lnTo>
                  <a:pt x="1148" y="1485"/>
                </a:lnTo>
                <a:lnTo>
                  <a:pt x="1153" y="1491"/>
                </a:lnTo>
                <a:lnTo>
                  <a:pt x="1155" y="1498"/>
                </a:lnTo>
                <a:lnTo>
                  <a:pt x="1157" y="1508"/>
                </a:lnTo>
                <a:lnTo>
                  <a:pt x="1159" y="1520"/>
                </a:lnTo>
                <a:lnTo>
                  <a:pt x="1160" y="1526"/>
                </a:lnTo>
                <a:lnTo>
                  <a:pt x="1162" y="1532"/>
                </a:lnTo>
                <a:lnTo>
                  <a:pt x="1166" y="1536"/>
                </a:lnTo>
                <a:lnTo>
                  <a:pt x="1169" y="1541"/>
                </a:lnTo>
                <a:lnTo>
                  <a:pt x="1178" y="1551"/>
                </a:lnTo>
                <a:lnTo>
                  <a:pt x="1185" y="1558"/>
                </a:lnTo>
                <a:lnTo>
                  <a:pt x="1187" y="1561"/>
                </a:lnTo>
                <a:lnTo>
                  <a:pt x="1188" y="1566"/>
                </a:lnTo>
                <a:lnTo>
                  <a:pt x="1190" y="1571"/>
                </a:lnTo>
                <a:lnTo>
                  <a:pt x="1188" y="1576"/>
                </a:lnTo>
                <a:lnTo>
                  <a:pt x="1185" y="1585"/>
                </a:lnTo>
                <a:lnTo>
                  <a:pt x="1181" y="1595"/>
                </a:lnTo>
                <a:lnTo>
                  <a:pt x="1180" y="1598"/>
                </a:lnTo>
                <a:lnTo>
                  <a:pt x="1178" y="1602"/>
                </a:lnTo>
                <a:lnTo>
                  <a:pt x="1176" y="1604"/>
                </a:lnTo>
                <a:lnTo>
                  <a:pt x="1174" y="1604"/>
                </a:lnTo>
                <a:lnTo>
                  <a:pt x="1172" y="1604"/>
                </a:lnTo>
                <a:lnTo>
                  <a:pt x="1169" y="1603"/>
                </a:lnTo>
                <a:lnTo>
                  <a:pt x="1167" y="1601"/>
                </a:lnTo>
                <a:lnTo>
                  <a:pt x="1165" y="1597"/>
                </a:lnTo>
                <a:lnTo>
                  <a:pt x="1161" y="1595"/>
                </a:lnTo>
                <a:lnTo>
                  <a:pt x="1157" y="1592"/>
                </a:lnTo>
                <a:lnTo>
                  <a:pt x="1154" y="1592"/>
                </a:lnTo>
                <a:lnTo>
                  <a:pt x="1150" y="1592"/>
                </a:lnTo>
                <a:lnTo>
                  <a:pt x="1147" y="1595"/>
                </a:lnTo>
                <a:lnTo>
                  <a:pt x="1143" y="1598"/>
                </a:lnTo>
                <a:lnTo>
                  <a:pt x="1140" y="1602"/>
                </a:lnTo>
                <a:lnTo>
                  <a:pt x="1137" y="1608"/>
                </a:lnTo>
                <a:lnTo>
                  <a:pt x="1130" y="1622"/>
                </a:lnTo>
                <a:lnTo>
                  <a:pt x="1122" y="1640"/>
                </a:lnTo>
                <a:lnTo>
                  <a:pt x="1118" y="1651"/>
                </a:lnTo>
                <a:lnTo>
                  <a:pt x="1115" y="1660"/>
                </a:lnTo>
                <a:lnTo>
                  <a:pt x="1112" y="1670"/>
                </a:lnTo>
                <a:lnTo>
                  <a:pt x="1111" y="1678"/>
                </a:lnTo>
                <a:lnTo>
                  <a:pt x="1110" y="1685"/>
                </a:lnTo>
                <a:lnTo>
                  <a:pt x="1111" y="1690"/>
                </a:lnTo>
                <a:lnTo>
                  <a:pt x="1111" y="1693"/>
                </a:lnTo>
                <a:lnTo>
                  <a:pt x="1113" y="1696"/>
                </a:lnTo>
                <a:lnTo>
                  <a:pt x="1115" y="1698"/>
                </a:lnTo>
                <a:lnTo>
                  <a:pt x="1118" y="1699"/>
                </a:lnTo>
                <a:lnTo>
                  <a:pt x="1122" y="1699"/>
                </a:lnTo>
                <a:lnTo>
                  <a:pt x="1125" y="1699"/>
                </a:lnTo>
                <a:lnTo>
                  <a:pt x="1134" y="1700"/>
                </a:lnTo>
                <a:lnTo>
                  <a:pt x="1140" y="1703"/>
                </a:lnTo>
                <a:lnTo>
                  <a:pt x="1142" y="1705"/>
                </a:lnTo>
                <a:lnTo>
                  <a:pt x="1143" y="1708"/>
                </a:lnTo>
                <a:lnTo>
                  <a:pt x="1143" y="1711"/>
                </a:lnTo>
                <a:lnTo>
                  <a:pt x="1142" y="1716"/>
                </a:lnTo>
                <a:lnTo>
                  <a:pt x="1138" y="1725"/>
                </a:lnTo>
                <a:lnTo>
                  <a:pt x="1132" y="1733"/>
                </a:lnTo>
                <a:lnTo>
                  <a:pt x="1127" y="1741"/>
                </a:lnTo>
                <a:lnTo>
                  <a:pt x="1118" y="1749"/>
                </a:lnTo>
                <a:lnTo>
                  <a:pt x="1111" y="1761"/>
                </a:lnTo>
                <a:lnTo>
                  <a:pt x="1104" y="1774"/>
                </a:lnTo>
                <a:lnTo>
                  <a:pt x="1098" y="1788"/>
                </a:lnTo>
                <a:lnTo>
                  <a:pt x="1090" y="1799"/>
                </a:lnTo>
                <a:lnTo>
                  <a:pt x="1083" y="1806"/>
                </a:lnTo>
                <a:lnTo>
                  <a:pt x="1074" y="1811"/>
                </a:lnTo>
                <a:lnTo>
                  <a:pt x="1065" y="1815"/>
                </a:lnTo>
                <a:lnTo>
                  <a:pt x="1050" y="1818"/>
                </a:lnTo>
                <a:lnTo>
                  <a:pt x="1043" y="1821"/>
                </a:lnTo>
                <a:lnTo>
                  <a:pt x="1036" y="1824"/>
                </a:lnTo>
                <a:lnTo>
                  <a:pt x="1030" y="1826"/>
                </a:lnTo>
                <a:lnTo>
                  <a:pt x="1026" y="1830"/>
                </a:lnTo>
                <a:lnTo>
                  <a:pt x="1022" y="1834"/>
                </a:lnTo>
                <a:lnTo>
                  <a:pt x="1020" y="1837"/>
                </a:lnTo>
                <a:lnTo>
                  <a:pt x="1018" y="1841"/>
                </a:lnTo>
                <a:lnTo>
                  <a:pt x="1017" y="1844"/>
                </a:lnTo>
                <a:lnTo>
                  <a:pt x="1028" y="1859"/>
                </a:lnTo>
                <a:lnTo>
                  <a:pt x="1042" y="1878"/>
                </a:lnTo>
                <a:lnTo>
                  <a:pt x="1042" y="1880"/>
                </a:lnTo>
                <a:lnTo>
                  <a:pt x="1042" y="1882"/>
                </a:lnTo>
                <a:lnTo>
                  <a:pt x="1041" y="1883"/>
                </a:lnTo>
                <a:lnTo>
                  <a:pt x="1040" y="1886"/>
                </a:lnTo>
                <a:lnTo>
                  <a:pt x="1035" y="1888"/>
                </a:lnTo>
                <a:lnTo>
                  <a:pt x="1030" y="1891"/>
                </a:lnTo>
                <a:lnTo>
                  <a:pt x="1024" y="1893"/>
                </a:lnTo>
                <a:lnTo>
                  <a:pt x="1018" y="1895"/>
                </a:lnTo>
                <a:lnTo>
                  <a:pt x="1012" y="1899"/>
                </a:lnTo>
                <a:lnTo>
                  <a:pt x="1009" y="1905"/>
                </a:lnTo>
                <a:lnTo>
                  <a:pt x="1003" y="1919"/>
                </a:lnTo>
                <a:lnTo>
                  <a:pt x="998" y="1937"/>
                </a:lnTo>
                <a:lnTo>
                  <a:pt x="997" y="1945"/>
                </a:lnTo>
                <a:lnTo>
                  <a:pt x="996" y="1954"/>
                </a:lnTo>
                <a:lnTo>
                  <a:pt x="996" y="1962"/>
                </a:lnTo>
                <a:lnTo>
                  <a:pt x="997" y="1968"/>
                </a:lnTo>
                <a:lnTo>
                  <a:pt x="998" y="1974"/>
                </a:lnTo>
                <a:lnTo>
                  <a:pt x="998" y="1979"/>
                </a:lnTo>
                <a:lnTo>
                  <a:pt x="998" y="1983"/>
                </a:lnTo>
                <a:lnTo>
                  <a:pt x="997" y="1987"/>
                </a:lnTo>
                <a:lnTo>
                  <a:pt x="993" y="1994"/>
                </a:lnTo>
                <a:lnTo>
                  <a:pt x="989" y="2001"/>
                </a:lnTo>
                <a:lnTo>
                  <a:pt x="986" y="2012"/>
                </a:lnTo>
                <a:lnTo>
                  <a:pt x="985" y="2024"/>
                </a:lnTo>
                <a:lnTo>
                  <a:pt x="985" y="2036"/>
                </a:lnTo>
                <a:lnTo>
                  <a:pt x="982" y="2046"/>
                </a:lnTo>
                <a:lnTo>
                  <a:pt x="979" y="2057"/>
                </a:lnTo>
                <a:lnTo>
                  <a:pt x="979" y="2069"/>
                </a:lnTo>
                <a:lnTo>
                  <a:pt x="979" y="2075"/>
                </a:lnTo>
                <a:lnTo>
                  <a:pt x="978" y="2081"/>
                </a:lnTo>
                <a:lnTo>
                  <a:pt x="978" y="2087"/>
                </a:lnTo>
                <a:lnTo>
                  <a:pt x="976" y="2092"/>
                </a:lnTo>
                <a:lnTo>
                  <a:pt x="968" y="2101"/>
                </a:lnTo>
                <a:lnTo>
                  <a:pt x="959" y="2111"/>
                </a:lnTo>
                <a:lnTo>
                  <a:pt x="948" y="2120"/>
                </a:lnTo>
                <a:lnTo>
                  <a:pt x="936" y="2130"/>
                </a:lnTo>
                <a:lnTo>
                  <a:pt x="932" y="2135"/>
                </a:lnTo>
                <a:lnTo>
                  <a:pt x="929" y="2141"/>
                </a:lnTo>
                <a:lnTo>
                  <a:pt x="929" y="2149"/>
                </a:lnTo>
                <a:lnTo>
                  <a:pt x="929" y="2156"/>
                </a:lnTo>
                <a:lnTo>
                  <a:pt x="932" y="2163"/>
                </a:lnTo>
                <a:lnTo>
                  <a:pt x="935" y="2170"/>
                </a:lnTo>
                <a:lnTo>
                  <a:pt x="940" y="2176"/>
                </a:lnTo>
                <a:lnTo>
                  <a:pt x="946" y="2181"/>
                </a:lnTo>
                <a:lnTo>
                  <a:pt x="951" y="2185"/>
                </a:lnTo>
                <a:lnTo>
                  <a:pt x="954" y="2189"/>
                </a:lnTo>
                <a:lnTo>
                  <a:pt x="957" y="2194"/>
                </a:lnTo>
                <a:lnTo>
                  <a:pt x="957" y="2197"/>
                </a:lnTo>
                <a:lnTo>
                  <a:pt x="955" y="2201"/>
                </a:lnTo>
                <a:lnTo>
                  <a:pt x="952" y="2204"/>
                </a:lnTo>
                <a:lnTo>
                  <a:pt x="948" y="2209"/>
                </a:lnTo>
                <a:lnTo>
                  <a:pt x="943" y="2214"/>
                </a:lnTo>
                <a:lnTo>
                  <a:pt x="940" y="2217"/>
                </a:lnTo>
                <a:lnTo>
                  <a:pt x="939" y="2222"/>
                </a:lnTo>
                <a:lnTo>
                  <a:pt x="939" y="2227"/>
                </a:lnTo>
                <a:lnTo>
                  <a:pt x="939" y="2232"/>
                </a:lnTo>
                <a:lnTo>
                  <a:pt x="942" y="2242"/>
                </a:lnTo>
                <a:lnTo>
                  <a:pt x="945" y="2248"/>
                </a:lnTo>
                <a:lnTo>
                  <a:pt x="946" y="2254"/>
                </a:lnTo>
                <a:lnTo>
                  <a:pt x="947" y="2266"/>
                </a:lnTo>
                <a:lnTo>
                  <a:pt x="947" y="2271"/>
                </a:lnTo>
                <a:lnTo>
                  <a:pt x="946" y="2273"/>
                </a:lnTo>
                <a:lnTo>
                  <a:pt x="946" y="2276"/>
                </a:lnTo>
                <a:lnTo>
                  <a:pt x="943" y="2277"/>
                </a:lnTo>
                <a:lnTo>
                  <a:pt x="942" y="2277"/>
                </a:lnTo>
                <a:lnTo>
                  <a:pt x="940" y="2277"/>
                </a:lnTo>
                <a:lnTo>
                  <a:pt x="939" y="2276"/>
                </a:lnTo>
                <a:lnTo>
                  <a:pt x="936" y="2273"/>
                </a:lnTo>
                <a:lnTo>
                  <a:pt x="934" y="2271"/>
                </a:lnTo>
                <a:lnTo>
                  <a:pt x="932" y="2271"/>
                </a:lnTo>
                <a:lnTo>
                  <a:pt x="928" y="2271"/>
                </a:lnTo>
                <a:lnTo>
                  <a:pt x="924" y="2272"/>
                </a:lnTo>
                <a:lnTo>
                  <a:pt x="921" y="2275"/>
                </a:lnTo>
                <a:lnTo>
                  <a:pt x="917" y="2278"/>
                </a:lnTo>
                <a:lnTo>
                  <a:pt x="914" y="2283"/>
                </a:lnTo>
                <a:lnTo>
                  <a:pt x="910" y="2289"/>
                </a:lnTo>
                <a:lnTo>
                  <a:pt x="904" y="2304"/>
                </a:lnTo>
                <a:lnTo>
                  <a:pt x="899" y="2321"/>
                </a:lnTo>
                <a:lnTo>
                  <a:pt x="896" y="2335"/>
                </a:lnTo>
                <a:lnTo>
                  <a:pt x="894" y="2343"/>
                </a:lnTo>
                <a:lnTo>
                  <a:pt x="901" y="2354"/>
                </a:lnTo>
                <a:lnTo>
                  <a:pt x="904" y="2364"/>
                </a:lnTo>
                <a:lnTo>
                  <a:pt x="901" y="2370"/>
                </a:lnTo>
                <a:lnTo>
                  <a:pt x="899" y="2376"/>
                </a:lnTo>
                <a:lnTo>
                  <a:pt x="899" y="2378"/>
                </a:lnTo>
                <a:lnTo>
                  <a:pt x="901" y="2380"/>
                </a:lnTo>
                <a:lnTo>
                  <a:pt x="903" y="2383"/>
                </a:lnTo>
                <a:lnTo>
                  <a:pt x="908" y="2385"/>
                </a:lnTo>
                <a:lnTo>
                  <a:pt x="913" y="2387"/>
                </a:lnTo>
                <a:lnTo>
                  <a:pt x="917" y="2391"/>
                </a:lnTo>
                <a:lnTo>
                  <a:pt x="921" y="2393"/>
                </a:lnTo>
                <a:lnTo>
                  <a:pt x="923" y="2397"/>
                </a:lnTo>
                <a:lnTo>
                  <a:pt x="926" y="2401"/>
                </a:lnTo>
                <a:lnTo>
                  <a:pt x="927" y="2404"/>
                </a:lnTo>
                <a:lnTo>
                  <a:pt x="928" y="2408"/>
                </a:lnTo>
                <a:lnTo>
                  <a:pt x="928" y="2411"/>
                </a:lnTo>
                <a:lnTo>
                  <a:pt x="927" y="2414"/>
                </a:lnTo>
                <a:lnTo>
                  <a:pt x="926" y="2416"/>
                </a:lnTo>
                <a:lnTo>
                  <a:pt x="923" y="2418"/>
                </a:lnTo>
                <a:lnTo>
                  <a:pt x="921" y="2420"/>
                </a:lnTo>
                <a:lnTo>
                  <a:pt x="914" y="2422"/>
                </a:lnTo>
                <a:lnTo>
                  <a:pt x="905" y="2422"/>
                </a:lnTo>
                <a:lnTo>
                  <a:pt x="897" y="2422"/>
                </a:lnTo>
                <a:lnTo>
                  <a:pt x="890" y="2421"/>
                </a:lnTo>
                <a:lnTo>
                  <a:pt x="883" y="2417"/>
                </a:lnTo>
                <a:lnTo>
                  <a:pt x="877" y="2412"/>
                </a:lnTo>
                <a:lnTo>
                  <a:pt x="870" y="2406"/>
                </a:lnTo>
                <a:lnTo>
                  <a:pt x="860" y="2401"/>
                </a:lnTo>
                <a:lnTo>
                  <a:pt x="852" y="2396"/>
                </a:lnTo>
                <a:lnTo>
                  <a:pt x="845" y="2393"/>
                </a:lnTo>
                <a:lnTo>
                  <a:pt x="839" y="2391"/>
                </a:lnTo>
                <a:lnTo>
                  <a:pt x="832" y="2384"/>
                </a:lnTo>
                <a:lnTo>
                  <a:pt x="825" y="2376"/>
                </a:lnTo>
                <a:lnTo>
                  <a:pt x="817" y="2366"/>
                </a:lnTo>
                <a:lnTo>
                  <a:pt x="810" y="2357"/>
                </a:lnTo>
                <a:lnTo>
                  <a:pt x="802" y="2347"/>
                </a:lnTo>
                <a:lnTo>
                  <a:pt x="794" y="2339"/>
                </a:lnTo>
                <a:lnTo>
                  <a:pt x="785" y="2334"/>
                </a:lnTo>
                <a:lnTo>
                  <a:pt x="777" y="2332"/>
                </a:lnTo>
                <a:lnTo>
                  <a:pt x="766" y="2330"/>
                </a:lnTo>
                <a:lnTo>
                  <a:pt x="762" y="2332"/>
                </a:lnTo>
                <a:lnTo>
                  <a:pt x="757" y="2333"/>
                </a:lnTo>
                <a:lnTo>
                  <a:pt x="752" y="2334"/>
                </a:lnTo>
                <a:lnTo>
                  <a:pt x="749" y="2338"/>
                </a:lnTo>
                <a:lnTo>
                  <a:pt x="743" y="2343"/>
                </a:lnTo>
                <a:lnTo>
                  <a:pt x="738" y="2347"/>
                </a:lnTo>
                <a:lnTo>
                  <a:pt x="733" y="2349"/>
                </a:lnTo>
                <a:lnTo>
                  <a:pt x="726" y="2349"/>
                </a:lnTo>
                <a:lnTo>
                  <a:pt x="719" y="2349"/>
                </a:lnTo>
                <a:lnTo>
                  <a:pt x="712" y="2349"/>
                </a:lnTo>
                <a:lnTo>
                  <a:pt x="706" y="2352"/>
                </a:lnTo>
                <a:lnTo>
                  <a:pt x="700" y="2358"/>
                </a:lnTo>
                <a:lnTo>
                  <a:pt x="691" y="2366"/>
                </a:lnTo>
                <a:lnTo>
                  <a:pt x="683" y="2374"/>
                </a:lnTo>
                <a:lnTo>
                  <a:pt x="678" y="2378"/>
                </a:lnTo>
                <a:lnTo>
                  <a:pt x="674" y="2380"/>
                </a:lnTo>
                <a:lnTo>
                  <a:pt x="668" y="2382"/>
                </a:lnTo>
                <a:lnTo>
                  <a:pt x="661" y="2383"/>
                </a:lnTo>
                <a:lnTo>
                  <a:pt x="647" y="2383"/>
                </a:lnTo>
                <a:lnTo>
                  <a:pt x="633" y="2383"/>
                </a:lnTo>
                <a:lnTo>
                  <a:pt x="620" y="2383"/>
                </a:lnTo>
                <a:lnTo>
                  <a:pt x="608" y="2383"/>
                </a:lnTo>
                <a:lnTo>
                  <a:pt x="602" y="2384"/>
                </a:lnTo>
                <a:lnTo>
                  <a:pt x="596" y="2385"/>
                </a:lnTo>
                <a:lnTo>
                  <a:pt x="592" y="2387"/>
                </a:lnTo>
                <a:lnTo>
                  <a:pt x="587" y="2390"/>
                </a:lnTo>
                <a:lnTo>
                  <a:pt x="583" y="2393"/>
                </a:lnTo>
                <a:lnTo>
                  <a:pt x="580" y="2397"/>
                </a:lnTo>
                <a:lnTo>
                  <a:pt x="576" y="2402"/>
                </a:lnTo>
                <a:lnTo>
                  <a:pt x="574" y="2406"/>
                </a:lnTo>
                <a:lnTo>
                  <a:pt x="570" y="2415"/>
                </a:lnTo>
                <a:lnTo>
                  <a:pt x="568" y="2422"/>
                </a:lnTo>
                <a:lnTo>
                  <a:pt x="567" y="2427"/>
                </a:lnTo>
                <a:lnTo>
                  <a:pt x="563" y="2430"/>
                </a:lnTo>
                <a:lnTo>
                  <a:pt x="561" y="2431"/>
                </a:lnTo>
                <a:lnTo>
                  <a:pt x="557" y="2430"/>
                </a:lnTo>
                <a:lnTo>
                  <a:pt x="554" y="2429"/>
                </a:lnTo>
                <a:lnTo>
                  <a:pt x="550" y="2428"/>
                </a:lnTo>
                <a:lnTo>
                  <a:pt x="542" y="2423"/>
                </a:lnTo>
                <a:lnTo>
                  <a:pt x="533" y="2420"/>
                </a:lnTo>
                <a:lnTo>
                  <a:pt x="525" y="2417"/>
                </a:lnTo>
                <a:lnTo>
                  <a:pt x="518" y="2417"/>
                </a:lnTo>
                <a:lnTo>
                  <a:pt x="516" y="2418"/>
                </a:lnTo>
                <a:lnTo>
                  <a:pt x="512" y="2420"/>
                </a:lnTo>
                <a:lnTo>
                  <a:pt x="511" y="2422"/>
                </a:lnTo>
                <a:lnTo>
                  <a:pt x="508" y="2425"/>
                </a:lnTo>
                <a:lnTo>
                  <a:pt x="505" y="2437"/>
                </a:lnTo>
                <a:lnTo>
                  <a:pt x="501" y="2445"/>
                </a:lnTo>
                <a:lnTo>
                  <a:pt x="498" y="2447"/>
                </a:lnTo>
                <a:lnTo>
                  <a:pt x="493" y="2447"/>
                </a:lnTo>
                <a:lnTo>
                  <a:pt x="489" y="2446"/>
                </a:lnTo>
                <a:lnTo>
                  <a:pt x="485" y="2441"/>
                </a:lnTo>
                <a:lnTo>
                  <a:pt x="482" y="2439"/>
                </a:lnTo>
                <a:lnTo>
                  <a:pt x="480" y="2437"/>
                </a:lnTo>
                <a:lnTo>
                  <a:pt x="476" y="2437"/>
                </a:lnTo>
                <a:lnTo>
                  <a:pt x="473" y="2439"/>
                </a:lnTo>
                <a:lnTo>
                  <a:pt x="464" y="2441"/>
                </a:lnTo>
                <a:lnTo>
                  <a:pt x="456" y="2446"/>
                </a:lnTo>
                <a:lnTo>
                  <a:pt x="445" y="2450"/>
                </a:lnTo>
                <a:lnTo>
                  <a:pt x="432" y="2456"/>
                </a:lnTo>
                <a:lnTo>
                  <a:pt x="419" y="2462"/>
                </a:lnTo>
                <a:lnTo>
                  <a:pt x="407" y="2468"/>
                </a:lnTo>
                <a:lnTo>
                  <a:pt x="401" y="2471"/>
                </a:lnTo>
                <a:lnTo>
                  <a:pt x="397" y="2473"/>
                </a:lnTo>
                <a:lnTo>
                  <a:pt x="392" y="2473"/>
                </a:lnTo>
                <a:lnTo>
                  <a:pt x="387" y="2473"/>
                </a:lnTo>
                <a:lnTo>
                  <a:pt x="384" y="2472"/>
                </a:lnTo>
                <a:lnTo>
                  <a:pt x="380" y="2471"/>
                </a:lnTo>
                <a:lnTo>
                  <a:pt x="378" y="2468"/>
                </a:lnTo>
                <a:lnTo>
                  <a:pt x="376" y="2465"/>
                </a:lnTo>
                <a:lnTo>
                  <a:pt x="374" y="2458"/>
                </a:lnTo>
                <a:lnTo>
                  <a:pt x="369" y="2448"/>
                </a:lnTo>
                <a:lnTo>
                  <a:pt x="367" y="2443"/>
                </a:lnTo>
                <a:lnTo>
                  <a:pt x="363" y="2440"/>
                </a:lnTo>
                <a:lnTo>
                  <a:pt x="360" y="2437"/>
                </a:lnTo>
                <a:lnTo>
                  <a:pt x="356" y="2435"/>
                </a:lnTo>
                <a:lnTo>
                  <a:pt x="347" y="2434"/>
                </a:lnTo>
                <a:lnTo>
                  <a:pt x="340" y="2433"/>
                </a:lnTo>
                <a:lnTo>
                  <a:pt x="336" y="2433"/>
                </a:lnTo>
                <a:lnTo>
                  <a:pt x="332" y="2431"/>
                </a:lnTo>
                <a:lnTo>
                  <a:pt x="330" y="2429"/>
                </a:lnTo>
                <a:lnTo>
                  <a:pt x="328" y="2425"/>
                </a:lnTo>
                <a:lnTo>
                  <a:pt x="324" y="2420"/>
                </a:lnTo>
                <a:lnTo>
                  <a:pt x="319" y="2415"/>
                </a:lnTo>
                <a:lnTo>
                  <a:pt x="315" y="2412"/>
                </a:lnTo>
                <a:lnTo>
                  <a:pt x="308" y="2410"/>
                </a:lnTo>
                <a:lnTo>
                  <a:pt x="302" y="2409"/>
                </a:lnTo>
                <a:lnTo>
                  <a:pt x="297" y="2406"/>
                </a:lnTo>
                <a:lnTo>
                  <a:pt x="294" y="2404"/>
                </a:lnTo>
                <a:lnTo>
                  <a:pt x="294" y="2402"/>
                </a:lnTo>
                <a:lnTo>
                  <a:pt x="294" y="2399"/>
                </a:lnTo>
                <a:lnTo>
                  <a:pt x="296" y="2396"/>
                </a:lnTo>
                <a:lnTo>
                  <a:pt x="298" y="2392"/>
                </a:lnTo>
                <a:lnTo>
                  <a:pt x="303" y="2390"/>
                </a:lnTo>
                <a:lnTo>
                  <a:pt x="308" y="2387"/>
                </a:lnTo>
                <a:lnTo>
                  <a:pt x="313" y="2385"/>
                </a:lnTo>
                <a:lnTo>
                  <a:pt x="327" y="2380"/>
                </a:lnTo>
                <a:lnTo>
                  <a:pt x="337" y="2374"/>
                </a:lnTo>
                <a:lnTo>
                  <a:pt x="346" y="2365"/>
                </a:lnTo>
                <a:lnTo>
                  <a:pt x="355" y="2353"/>
                </a:lnTo>
                <a:lnTo>
                  <a:pt x="362" y="2341"/>
                </a:lnTo>
                <a:lnTo>
                  <a:pt x="367" y="2332"/>
                </a:lnTo>
                <a:lnTo>
                  <a:pt x="368" y="2322"/>
                </a:lnTo>
                <a:lnTo>
                  <a:pt x="369" y="2314"/>
                </a:lnTo>
                <a:lnTo>
                  <a:pt x="368" y="2304"/>
                </a:lnTo>
                <a:lnTo>
                  <a:pt x="368" y="2296"/>
                </a:lnTo>
                <a:lnTo>
                  <a:pt x="367" y="2289"/>
                </a:lnTo>
                <a:lnTo>
                  <a:pt x="368" y="2282"/>
                </a:lnTo>
                <a:lnTo>
                  <a:pt x="371" y="2277"/>
                </a:lnTo>
                <a:lnTo>
                  <a:pt x="373" y="2272"/>
                </a:lnTo>
                <a:lnTo>
                  <a:pt x="378" y="2267"/>
                </a:lnTo>
                <a:lnTo>
                  <a:pt x="385" y="2260"/>
                </a:lnTo>
                <a:lnTo>
                  <a:pt x="398" y="2247"/>
                </a:lnTo>
                <a:lnTo>
                  <a:pt x="411" y="2238"/>
                </a:lnTo>
                <a:lnTo>
                  <a:pt x="423" y="2229"/>
                </a:lnTo>
                <a:lnTo>
                  <a:pt x="436" y="2223"/>
                </a:lnTo>
                <a:lnTo>
                  <a:pt x="450" y="2217"/>
                </a:lnTo>
                <a:lnTo>
                  <a:pt x="462" y="2212"/>
                </a:lnTo>
                <a:lnTo>
                  <a:pt x="474" y="2204"/>
                </a:lnTo>
                <a:lnTo>
                  <a:pt x="485" y="2195"/>
                </a:lnTo>
                <a:lnTo>
                  <a:pt x="488" y="2190"/>
                </a:lnTo>
                <a:lnTo>
                  <a:pt x="491" y="2187"/>
                </a:lnTo>
                <a:lnTo>
                  <a:pt x="492" y="2183"/>
                </a:lnTo>
                <a:lnTo>
                  <a:pt x="492" y="2179"/>
                </a:lnTo>
                <a:lnTo>
                  <a:pt x="491" y="2177"/>
                </a:lnTo>
                <a:lnTo>
                  <a:pt x="488" y="2175"/>
                </a:lnTo>
                <a:lnTo>
                  <a:pt x="486" y="2174"/>
                </a:lnTo>
                <a:lnTo>
                  <a:pt x="483" y="2172"/>
                </a:lnTo>
                <a:lnTo>
                  <a:pt x="481" y="2171"/>
                </a:lnTo>
                <a:lnTo>
                  <a:pt x="480" y="2170"/>
                </a:lnTo>
                <a:lnTo>
                  <a:pt x="479" y="2168"/>
                </a:lnTo>
                <a:lnTo>
                  <a:pt x="480" y="2165"/>
                </a:lnTo>
                <a:lnTo>
                  <a:pt x="482" y="2159"/>
                </a:lnTo>
                <a:lnTo>
                  <a:pt x="487" y="2151"/>
                </a:lnTo>
                <a:lnTo>
                  <a:pt x="489" y="2146"/>
                </a:lnTo>
                <a:lnTo>
                  <a:pt x="492" y="2141"/>
                </a:lnTo>
                <a:lnTo>
                  <a:pt x="493" y="2137"/>
                </a:lnTo>
                <a:lnTo>
                  <a:pt x="493" y="2132"/>
                </a:lnTo>
                <a:lnTo>
                  <a:pt x="493" y="2127"/>
                </a:lnTo>
                <a:lnTo>
                  <a:pt x="492" y="2124"/>
                </a:lnTo>
                <a:lnTo>
                  <a:pt x="489" y="2120"/>
                </a:lnTo>
                <a:lnTo>
                  <a:pt x="486" y="2116"/>
                </a:lnTo>
                <a:lnTo>
                  <a:pt x="475" y="2111"/>
                </a:lnTo>
                <a:lnTo>
                  <a:pt x="464" y="2103"/>
                </a:lnTo>
                <a:lnTo>
                  <a:pt x="453" y="2096"/>
                </a:lnTo>
                <a:lnTo>
                  <a:pt x="443" y="2088"/>
                </a:lnTo>
                <a:lnTo>
                  <a:pt x="434" y="2081"/>
                </a:lnTo>
                <a:lnTo>
                  <a:pt x="425" y="2075"/>
                </a:lnTo>
                <a:lnTo>
                  <a:pt x="420" y="2072"/>
                </a:lnTo>
                <a:lnTo>
                  <a:pt x="416" y="2071"/>
                </a:lnTo>
                <a:lnTo>
                  <a:pt x="412" y="2070"/>
                </a:lnTo>
                <a:lnTo>
                  <a:pt x="407" y="2070"/>
                </a:lnTo>
                <a:lnTo>
                  <a:pt x="403" y="2070"/>
                </a:lnTo>
                <a:lnTo>
                  <a:pt x="398" y="2072"/>
                </a:lnTo>
                <a:lnTo>
                  <a:pt x="394" y="2075"/>
                </a:lnTo>
                <a:lnTo>
                  <a:pt x="390" y="2078"/>
                </a:lnTo>
                <a:lnTo>
                  <a:pt x="381" y="2087"/>
                </a:lnTo>
                <a:lnTo>
                  <a:pt x="375" y="2095"/>
                </a:lnTo>
                <a:lnTo>
                  <a:pt x="368" y="2103"/>
                </a:lnTo>
                <a:lnTo>
                  <a:pt x="361" y="2112"/>
                </a:lnTo>
                <a:lnTo>
                  <a:pt x="351" y="2118"/>
                </a:lnTo>
                <a:lnTo>
                  <a:pt x="342" y="2122"/>
                </a:lnTo>
                <a:lnTo>
                  <a:pt x="332" y="2125"/>
                </a:lnTo>
                <a:lnTo>
                  <a:pt x="322" y="2126"/>
                </a:lnTo>
                <a:lnTo>
                  <a:pt x="310" y="2126"/>
                </a:lnTo>
                <a:lnTo>
                  <a:pt x="299" y="2124"/>
                </a:lnTo>
                <a:lnTo>
                  <a:pt x="288" y="2122"/>
                </a:lnTo>
                <a:lnTo>
                  <a:pt x="279" y="2120"/>
                </a:lnTo>
                <a:lnTo>
                  <a:pt x="274" y="2120"/>
                </a:lnTo>
                <a:lnTo>
                  <a:pt x="268" y="2121"/>
                </a:lnTo>
                <a:lnTo>
                  <a:pt x="262" y="2122"/>
                </a:lnTo>
                <a:lnTo>
                  <a:pt x="256" y="2125"/>
                </a:lnTo>
                <a:lnTo>
                  <a:pt x="246" y="2132"/>
                </a:lnTo>
                <a:lnTo>
                  <a:pt x="237" y="2137"/>
                </a:lnTo>
                <a:lnTo>
                  <a:pt x="231" y="2140"/>
                </a:lnTo>
                <a:lnTo>
                  <a:pt x="225" y="2141"/>
                </a:lnTo>
                <a:lnTo>
                  <a:pt x="223" y="2140"/>
                </a:lnTo>
                <a:lnTo>
                  <a:pt x="222" y="2137"/>
                </a:lnTo>
                <a:lnTo>
                  <a:pt x="222" y="2132"/>
                </a:lnTo>
                <a:lnTo>
                  <a:pt x="222" y="2127"/>
                </a:lnTo>
                <a:lnTo>
                  <a:pt x="223" y="2114"/>
                </a:lnTo>
                <a:lnTo>
                  <a:pt x="222" y="2103"/>
                </a:lnTo>
                <a:lnTo>
                  <a:pt x="217" y="2094"/>
                </a:lnTo>
                <a:lnTo>
                  <a:pt x="210" y="2084"/>
                </a:lnTo>
                <a:lnTo>
                  <a:pt x="203" y="2076"/>
                </a:lnTo>
                <a:lnTo>
                  <a:pt x="197" y="2070"/>
                </a:lnTo>
                <a:lnTo>
                  <a:pt x="192" y="2067"/>
                </a:lnTo>
                <a:lnTo>
                  <a:pt x="186" y="2063"/>
                </a:lnTo>
                <a:lnTo>
                  <a:pt x="185" y="2061"/>
                </a:lnTo>
                <a:lnTo>
                  <a:pt x="184" y="2058"/>
                </a:lnTo>
                <a:lnTo>
                  <a:pt x="183" y="2055"/>
                </a:lnTo>
                <a:lnTo>
                  <a:pt x="184" y="2051"/>
                </a:lnTo>
                <a:lnTo>
                  <a:pt x="187" y="2042"/>
                </a:lnTo>
                <a:lnTo>
                  <a:pt x="190" y="2029"/>
                </a:lnTo>
                <a:lnTo>
                  <a:pt x="191" y="2021"/>
                </a:lnTo>
                <a:lnTo>
                  <a:pt x="191" y="2014"/>
                </a:lnTo>
                <a:lnTo>
                  <a:pt x="191" y="2007"/>
                </a:lnTo>
                <a:lnTo>
                  <a:pt x="190" y="1999"/>
                </a:lnTo>
                <a:lnTo>
                  <a:pt x="187" y="1993"/>
                </a:lnTo>
                <a:lnTo>
                  <a:pt x="184" y="1987"/>
                </a:lnTo>
                <a:lnTo>
                  <a:pt x="180" y="1982"/>
                </a:lnTo>
                <a:lnTo>
                  <a:pt x="177" y="1977"/>
                </a:lnTo>
                <a:lnTo>
                  <a:pt x="172" y="1971"/>
                </a:lnTo>
                <a:lnTo>
                  <a:pt x="170" y="1966"/>
                </a:lnTo>
                <a:lnTo>
                  <a:pt x="166" y="1957"/>
                </a:lnTo>
                <a:lnTo>
                  <a:pt x="165" y="1948"/>
                </a:lnTo>
                <a:lnTo>
                  <a:pt x="165" y="1942"/>
                </a:lnTo>
                <a:lnTo>
                  <a:pt x="165" y="1937"/>
                </a:lnTo>
                <a:lnTo>
                  <a:pt x="166" y="1932"/>
                </a:lnTo>
                <a:lnTo>
                  <a:pt x="168" y="1929"/>
                </a:lnTo>
                <a:lnTo>
                  <a:pt x="172" y="1920"/>
                </a:lnTo>
                <a:lnTo>
                  <a:pt x="178" y="1912"/>
                </a:lnTo>
                <a:lnTo>
                  <a:pt x="183" y="1904"/>
                </a:lnTo>
                <a:lnTo>
                  <a:pt x="189" y="1895"/>
                </a:lnTo>
                <a:lnTo>
                  <a:pt x="192" y="1886"/>
                </a:lnTo>
                <a:lnTo>
                  <a:pt x="195" y="1874"/>
                </a:lnTo>
                <a:lnTo>
                  <a:pt x="197" y="1851"/>
                </a:lnTo>
                <a:lnTo>
                  <a:pt x="201" y="1830"/>
                </a:lnTo>
                <a:lnTo>
                  <a:pt x="202" y="1822"/>
                </a:lnTo>
                <a:lnTo>
                  <a:pt x="205" y="1813"/>
                </a:lnTo>
                <a:lnTo>
                  <a:pt x="209" y="1806"/>
                </a:lnTo>
                <a:lnTo>
                  <a:pt x="212" y="1800"/>
                </a:lnTo>
                <a:lnTo>
                  <a:pt x="228" y="1790"/>
                </a:lnTo>
                <a:lnTo>
                  <a:pt x="247" y="1778"/>
                </a:lnTo>
                <a:lnTo>
                  <a:pt x="256" y="1772"/>
                </a:lnTo>
                <a:lnTo>
                  <a:pt x="265" y="1766"/>
                </a:lnTo>
                <a:lnTo>
                  <a:pt x="271" y="1761"/>
                </a:lnTo>
                <a:lnTo>
                  <a:pt x="274" y="1755"/>
                </a:lnTo>
                <a:lnTo>
                  <a:pt x="275" y="1749"/>
                </a:lnTo>
                <a:lnTo>
                  <a:pt x="275" y="1744"/>
                </a:lnTo>
                <a:lnTo>
                  <a:pt x="273" y="1741"/>
                </a:lnTo>
                <a:lnTo>
                  <a:pt x="271" y="1737"/>
                </a:lnTo>
                <a:lnTo>
                  <a:pt x="266" y="1736"/>
                </a:lnTo>
                <a:lnTo>
                  <a:pt x="261" y="1735"/>
                </a:lnTo>
                <a:lnTo>
                  <a:pt x="255" y="1735"/>
                </a:lnTo>
                <a:lnTo>
                  <a:pt x="248" y="1736"/>
                </a:lnTo>
                <a:lnTo>
                  <a:pt x="234" y="1741"/>
                </a:lnTo>
                <a:lnTo>
                  <a:pt x="222" y="1746"/>
                </a:lnTo>
                <a:lnTo>
                  <a:pt x="210" y="1750"/>
                </a:lnTo>
                <a:lnTo>
                  <a:pt x="197" y="1753"/>
                </a:lnTo>
                <a:lnTo>
                  <a:pt x="190" y="1753"/>
                </a:lnTo>
                <a:lnTo>
                  <a:pt x="185" y="1750"/>
                </a:lnTo>
                <a:lnTo>
                  <a:pt x="181" y="1747"/>
                </a:lnTo>
                <a:lnTo>
                  <a:pt x="179" y="1743"/>
                </a:lnTo>
                <a:lnTo>
                  <a:pt x="179" y="1738"/>
                </a:lnTo>
                <a:lnTo>
                  <a:pt x="180" y="1733"/>
                </a:lnTo>
                <a:lnTo>
                  <a:pt x="183" y="1728"/>
                </a:lnTo>
                <a:lnTo>
                  <a:pt x="187" y="1722"/>
                </a:lnTo>
                <a:lnTo>
                  <a:pt x="197" y="1712"/>
                </a:lnTo>
                <a:lnTo>
                  <a:pt x="203" y="1704"/>
                </a:lnTo>
                <a:lnTo>
                  <a:pt x="204" y="1699"/>
                </a:lnTo>
                <a:lnTo>
                  <a:pt x="205" y="1695"/>
                </a:lnTo>
                <a:lnTo>
                  <a:pt x="205" y="1690"/>
                </a:lnTo>
                <a:lnTo>
                  <a:pt x="204" y="1685"/>
                </a:lnTo>
                <a:lnTo>
                  <a:pt x="202" y="1675"/>
                </a:lnTo>
                <a:lnTo>
                  <a:pt x="203" y="1666"/>
                </a:lnTo>
                <a:lnTo>
                  <a:pt x="204" y="1661"/>
                </a:lnTo>
                <a:lnTo>
                  <a:pt x="205" y="1656"/>
                </a:lnTo>
                <a:lnTo>
                  <a:pt x="208" y="1653"/>
                </a:lnTo>
                <a:lnTo>
                  <a:pt x="212" y="1648"/>
                </a:lnTo>
                <a:lnTo>
                  <a:pt x="215" y="1642"/>
                </a:lnTo>
                <a:lnTo>
                  <a:pt x="218" y="1636"/>
                </a:lnTo>
                <a:lnTo>
                  <a:pt x="220" y="1629"/>
                </a:lnTo>
                <a:lnTo>
                  <a:pt x="221" y="1621"/>
                </a:lnTo>
                <a:lnTo>
                  <a:pt x="222" y="1605"/>
                </a:lnTo>
                <a:lnTo>
                  <a:pt x="221" y="1593"/>
                </a:lnTo>
                <a:lnTo>
                  <a:pt x="220" y="1589"/>
                </a:lnTo>
                <a:lnTo>
                  <a:pt x="216" y="1584"/>
                </a:lnTo>
                <a:lnTo>
                  <a:pt x="212" y="1580"/>
                </a:lnTo>
                <a:lnTo>
                  <a:pt x="208" y="1577"/>
                </a:lnTo>
                <a:lnTo>
                  <a:pt x="202" y="1573"/>
                </a:lnTo>
                <a:lnTo>
                  <a:pt x="195" y="1570"/>
                </a:lnTo>
                <a:lnTo>
                  <a:pt x="187" y="1567"/>
                </a:lnTo>
                <a:lnTo>
                  <a:pt x="178" y="1566"/>
                </a:lnTo>
                <a:lnTo>
                  <a:pt x="159" y="1564"/>
                </a:lnTo>
                <a:lnTo>
                  <a:pt x="142" y="1559"/>
                </a:lnTo>
                <a:lnTo>
                  <a:pt x="135" y="1555"/>
                </a:lnTo>
                <a:lnTo>
                  <a:pt x="129" y="1552"/>
                </a:lnTo>
                <a:lnTo>
                  <a:pt x="124" y="1547"/>
                </a:lnTo>
                <a:lnTo>
                  <a:pt x="121" y="1541"/>
                </a:lnTo>
                <a:lnTo>
                  <a:pt x="118" y="1534"/>
                </a:lnTo>
                <a:lnTo>
                  <a:pt x="117" y="1527"/>
                </a:lnTo>
                <a:lnTo>
                  <a:pt x="115" y="1517"/>
                </a:lnTo>
                <a:lnTo>
                  <a:pt x="115" y="1508"/>
                </a:lnTo>
                <a:lnTo>
                  <a:pt x="115" y="1498"/>
                </a:lnTo>
                <a:lnTo>
                  <a:pt x="116" y="1489"/>
                </a:lnTo>
                <a:lnTo>
                  <a:pt x="120" y="1478"/>
                </a:lnTo>
                <a:lnTo>
                  <a:pt x="123" y="1470"/>
                </a:lnTo>
                <a:lnTo>
                  <a:pt x="133" y="1453"/>
                </a:lnTo>
                <a:lnTo>
                  <a:pt x="140" y="1439"/>
                </a:lnTo>
                <a:lnTo>
                  <a:pt x="142" y="1432"/>
                </a:lnTo>
                <a:lnTo>
                  <a:pt x="143" y="1426"/>
                </a:lnTo>
                <a:lnTo>
                  <a:pt x="145" y="1421"/>
                </a:lnTo>
                <a:lnTo>
                  <a:pt x="143" y="1415"/>
                </a:lnTo>
                <a:lnTo>
                  <a:pt x="141" y="1410"/>
                </a:lnTo>
                <a:lnTo>
                  <a:pt x="139" y="1406"/>
                </a:lnTo>
                <a:lnTo>
                  <a:pt x="134" y="1401"/>
                </a:lnTo>
                <a:lnTo>
                  <a:pt x="130" y="1395"/>
                </a:lnTo>
                <a:lnTo>
                  <a:pt x="121" y="1385"/>
                </a:lnTo>
                <a:lnTo>
                  <a:pt x="111" y="1377"/>
                </a:lnTo>
                <a:lnTo>
                  <a:pt x="103" y="1368"/>
                </a:lnTo>
                <a:lnTo>
                  <a:pt x="94" y="1357"/>
                </a:lnTo>
                <a:lnTo>
                  <a:pt x="91" y="1351"/>
                </a:lnTo>
                <a:lnTo>
                  <a:pt x="89" y="1346"/>
                </a:lnTo>
                <a:lnTo>
                  <a:pt x="88" y="1340"/>
                </a:lnTo>
                <a:lnTo>
                  <a:pt x="89" y="1333"/>
                </a:lnTo>
                <a:lnTo>
                  <a:pt x="94" y="1321"/>
                </a:lnTo>
                <a:lnTo>
                  <a:pt x="102" y="1308"/>
                </a:lnTo>
                <a:lnTo>
                  <a:pt x="108" y="1296"/>
                </a:lnTo>
                <a:lnTo>
                  <a:pt x="111" y="1287"/>
                </a:lnTo>
                <a:lnTo>
                  <a:pt x="113" y="1277"/>
                </a:lnTo>
                <a:lnTo>
                  <a:pt x="113" y="1265"/>
                </a:lnTo>
                <a:lnTo>
                  <a:pt x="113" y="1254"/>
                </a:lnTo>
                <a:lnTo>
                  <a:pt x="114" y="1243"/>
                </a:lnTo>
                <a:lnTo>
                  <a:pt x="114" y="1238"/>
                </a:lnTo>
                <a:lnTo>
                  <a:pt x="114" y="1235"/>
                </a:lnTo>
                <a:lnTo>
                  <a:pt x="113" y="1232"/>
                </a:lnTo>
                <a:lnTo>
                  <a:pt x="111" y="1230"/>
                </a:lnTo>
                <a:lnTo>
                  <a:pt x="109" y="1229"/>
                </a:lnTo>
                <a:lnTo>
                  <a:pt x="107" y="1229"/>
                </a:lnTo>
                <a:lnTo>
                  <a:pt x="103" y="1230"/>
                </a:lnTo>
                <a:lnTo>
                  <a:pt x="99" y="1231"/>
                </a:lnTo>
                <a:lnTo>
                  <a:pt x="89" y="1236"/>
                </a:lnTo>
                <a:lnTo>
                  <a:pt x="78" y="1242"/>
                </a:lnTo>
                <a:lnTo>
                  <a:pt x="66" y="1246"/>
                </a:lnTo>
                <a:lnTo>
                  <a:pt x="57" y="1251"/>
                </a:lnTo>
                <a:lnTo>
                  <a:pt x="51" y="1252"/>
                </a:lnTo>
                <a:lnTo>
                  <a:pt x="46" y="1252"/>
                </a:lnTo>
                <a:lnTo>
                  <a:pt x="40" y="1251"/>
                </a:lnTo>
                <a:lnTo>
                  <a:pt x="35" y="1249"/>
                </a:lnTo>
                <a:lnTo>
                  <a:pt x="29" y="1246"/>
                </a:lnTo>
                <a:lnTo>
                  <a:pt x="26" y="1244"/>
                </a:lnTo>
                <a:lnTo>
                  <a:pt x="22" y="1242"/>
                </a:lnTo>
                <a:lnTo>
                  <a:pt x="20" y="1238"/>
                </a:lnTo>
                <a:lnTo>
                  <a:pt x="20" y="1235"/>
                </a:lnTo>
                <a:lnTo>
                  <a:pt x="21" y="1232"/>
                </a:lnTo>
                <a:lnTo>
                  <a:pt x="23" y="1230"/>
                </a:lnTo>
                <a:lnTo>
                  <a:pt x="27" y="1226"/>
                </a:lnTo>
                <a:lnTo>
                  <a:pt x="29" y="1224"/>
                </a:lnTo>
                <a:lnTo>
                  <a:pt x="29" y="1220"/>
                </a:lnTo>
                <a:lnTo>
                  <a:pt x="29" y="1217"/>
                </a:lnTo>
                <a:lnTo>
                  <a:pt x="28" y="1214"/>
                </a:lnTo>
                <a:lnTo>
                  <a:pt x="27" y="1211"/>
                </a:lnTo>
                <a:lnTo>
                  <a:pt x="25" y="1208"/>
                </a:lnTo>
                <a:lnTo>
                  <a:pt x="22" y="1207"/>
                </a:lnTo>
                <a:lnTo>
                  <a:pt x="19" y="1207"/>
                </a:lnTo>
                <a:lnTo>
                  <a:pt x="15" y="1208"/>
                </a:lnTo>
                <a:lnTo>
                  <a:pt x="13" y="1207"/>
                </a:lnTo>
                <a:lnTo>
                  <a:pt x="10" y="1207"/>
                </a:lnTo>
                <a:lnTo>
                  <a:pt x="9" y="1205"/>
                </a:lnTo>
                <a:lnTo>
                  <a:pt x="8" y="1201"/>
                </a:lnTo>
                <a:lnTo>
                  <a:pt x="8" y="1196"/>
                </a:lnTo>
                <a:lnTo>
                  <a:pt x="12" y="1187"/>
                </a:lnTo>
                <a:lnTo>
                  <a:pt x="16" y="1179"/>
                </a:lnTo>
                <a:lnTo>
                  <a:pt x="17" y="1176"/>
                </a:lnTo>
                <a:lnTo>
                  <a:pt x="19" y="1175"/>
                </a:lnTo>
                <a:lnTo>
                  <a:pt x="17" y="1173"/>
                </a:lnTo>
                <a:lnTo>
                  <a:pt x="16" y="1172"/>
                </a:lnTo>
                <a:lnTo>
                  <a:pt x="14" y="1170"/>
                </a:lnTo>
                <a:lnTo>
                  <a:pt x="9" y="1169"/>
                </a:lnTo>
                <a:lnTo>
                  <a:pt x="7" y="1169"/>
                </a:lnTo>
                <a:lnTo>
                  <a:pt x="4" y="1167"/>
                </a:lnTo>
                <a:lnTo>
                  <a:pt x="2" y="1164"/>
                </a:lnTo>
                <a:lnTo>
                  <a:pt x="1" y="1161"/>
                </a:lnTo>
                <a:lnTo>
                  <a:pt x="0" y="1156"/>
                </a:lnTo>
                <a:lnTo>
                  <a:pt x="1" y="1150"/>
                </a:lnTo>
                <a:lnTo>
                  <a:pt x="1" y="1144"/>
                </a:lnTo>
                <a:lnTo>
                  <a:pt x="3" y="1137"/>
                </a:lnTo>
                <a:lnTo>
                  <a:pt x="7" y="1129"/>
                </a:lnTo>
                <a:lnTo>
                  <a:pt x="12" y="1119"/>
                </a:lnTo>
                <a:lnTo>
                  <a:pt x="17" y="1111"/>
                </a:lnTo>
                <a:lnTo>
                  <a:pt x="23" y="1103"/>
                </a:lnTo>
                <a:lnTo>
                  <a:pt x="36" y="1088"/>
                </a:lnTo>
                <a:lnTo>
                  <a:pt x="48" y="1078"/>
                </a:lnTo>
                <a:lnTo>
                  <a:pt x="52" y="1074"/>
                </a:lnTo>
                <a:lnTo>
                  <a:pt x="54" y="1067"/>
                </a:lnTo>
                <a:lnTo>
                  <a:pt x="57" y="1060"/>
                </a:lnTo>
                <a:lnTo>
                  <a:pt x="57" y="1051"/>
                </a:lnTo>
                <a:lnTo>
                  <a:pt x="57" y="1032"/>
                </a:lnTo>
                <a:lnTo>
                  <a:pt x="57" y="1016"/>
                </a:lnTo>
                <a:lnTo>
                  <a:pt x="55" y="1009"/>
                </a:lnTo>
                <a:lnTo>
                  <a:pt x="57" y="1002"/>
                </a:lnTo>
                <a:lnTo>
                  <a:pt x="58" y="994"/>
                </a:lnTo>
                <a:lnTo>
                  <a:pt x="59" y="988"/>
                </a:lnTo>
                <a:lnTo>
                  <a:pt x="61" y="984"/>
                </a:lnTo>
                <a:lnTo>
                  <a:pt x="65" y="979"/>
                </a:lnTo>
                <a:lnTo>
                  <a:pt x="70" y="975"/>
                </a:lnTo>
                <a:lnTo>
                  <a:pt x="76" y="971"/>
                </a:lnTo>
                <a:lnTo>
                  <a:pt x="89" y="965"/>
                </a:lnTo>
                <a:lnTo>
                  <a:pt x="102" y="961"/>
                </a:lnTo>
                <a:lnTo>
                  <a:pt x="116" y="956"/>
                </a:lnTo>
                <a:lnTo>
                  <a:pt x="130" y="953"/>
                </a:lnTo>
                <a:lnTo>
                  <a:pt x="145" y="949"/>
                </a:lnTo>
                <a:lnTo>
                  <a:pt x="158" y="945"/>
                </a:lnTo>
                <a:lnTo>
                  <a:pt x="162" y="942"/>
                </a:lnTo>
                <a:lnTo>
                  <a:pt x="166" y="939"/>
                </a:lnTo>
                <a:lnTo>
                  <a:pt x="170" y="936"/>
                </a:lnTo>
                <a:lnTo>
                  <a:pt x="172" y="934"/>
                </a:lnTo>
                <a:lnTo>
                  <a:pt x="172" y="930"/>
                </a:lnTo>
                <a:lnTo>
                  <a:pt x="171" y="927"/>
                </a:lnTo>
                <a:lnTo>
                  <a:pt x="170" y="922"/>
                </a:lnTo>
                <a:lnTo>
                  <a:pt x="167" y="917"/>
                </a:lnTo>
                <a:lnTo>
                  <a:pt x="162" y="908"/>
                </a:lnTo>
                <a:lnTo>
                  <a:pt x="158" y="901"/>
                </a:lnTo>
                <a:lnTo>
                  <a:pt x="154" y="893"/>
                </a:lnTo>
                <a:lnTo>
                  <a:pt x="153" y="887"/>
                </a:lnTo>
                <a:lnTo>
                  <a:pt x="153" y="884"/>
                </a:lnTo>
                <a:lnTo>
                  <a:pt x="155" y="882"/>
                </a:lnTo>
                <a:lnTo>
                  <a:pt x="158" y="880"/>
                </a:lnTo>
                <a:lnTo>
                  <a:pt x="162" y="880"/>
                </a:lnTo>
                <a:lnTo>
                  <a:pt x="172" y="879"/>
                </a:lnTo>
                <a:lnTo>
                  <a:pt x="180" y="877"/>
                </a:lnTo>
                <a:lnTo>
                  <a:pt x="185" y="874"/>
                </a:lnTo>
                <a:lnTo>
                  <a:pt x="189" y="871"/>
                </a:lnTo>
                <a:lnTo>
                  <a:pt x="192" y="867"/>
                </a:lnTo>
                <a:lnTo>
                  <a:pt x="197" y="864"/>
                </a:lnTo>
                <a:lnTo>
                  <a:pt x="205" y="852"/>
                </a:lnTo>
                <a:lnTo>
                  <a:pt x="217" y="840"/>
                </a:lnTo>
                <a:lnTo>
                  <a:pt x="229" y="829"/>
                </a:lnTo>
                <a:lnTo>
                  <a:pt x="239" y="819"/>
                </a:lnTo>
                <a:lnTo>
                  <a:pt x="246" y="809"/>
                </a:lnTo>
                <a:lnTo>
                  <a:pt x="249" y="802"/>
                </a:lnTo>
                <a:lnTo>
                  <a:pt x="250" y="795"/>
                </a:lnTo>
                <a:lnTo>
                  <a:pt x="249" y="788"/>
                </a:lnTo>
                <a:lnTo>
                  <a:pt x="248" y="784"/>
                </a:lnTo>
                <a:lnTo>
                  <a:pt x="246" y="782"/>
                </a:lnTo>
                <a:lnTo>
                  <a:pt x="242" y="778"/>
                </a:lnTo>
                <a:lnTo>
                  <a:pt x="239" y="776"/>
                </a:lnTo>
                <a:lnTo>
                  <a:pt x="231" y="772"/>
                </a:lnTo>
                <a:lnTo>
                  <a:pt x="224" y="770"/>
                </a:lnTo>
                <a:lnTo>
                  <a:pt x="221" y="767"/>
                </a:lnTo>
                <a:lnTo>
                  <a:pt x="220" y="766"/>
                </a:lnTo>
                <a:lnTo>
                  <a:pt x="218" y="763"/>
                </a:lnTo>
                <a:lnTo>
                  <a:pt x="217" y="760"/>
                </a:lnTo>
                <a:lnTo>
                  <a:pt x="218" y="758"/>
                </a:lnTo>
                <a:lnTo>
                  <a:pt x="220" y="756"/>
                </a:lnTo>
                <a:lnTo>
                  <a:pt x="221" y="753"/>
                </a:lnTo>
                <a:lnTo>
                  <a:pt x="223" y="752"/>
                </a:lnTo>
                <a:lnTo>
                  <a:pt x="227" y="751"/>
                </a:lnTo>
                <a:lnTo>
                  <a:pt x="229" y="748"/>
                </a:lnTo>
                <a:lnTo>
                  <a:pt x="231" y="746"/>
                </a:lnTo>
                <a:lnTo>
                  <a:pt x="233" y="742"/>
                </a:lnTo>
                <a:lnTo>
                  <a:pt x="233" y="740"/>
                </a:lnTo>
                <a:lnTo>
                  <a:pt x="233" y="737"/>
                </a:lnTo>
                <a:lnTo>
                  <a:pt x="230" y="734"/>
                </a:lnTo>
                <a:lnTo>
                  <a:pt x="228" y="732"/>
                </a:lnTo>
                <a:lnTo>
                  <a:pt x="220" y="727"/>
                </a:lnTo>
                <a:lnTo>
                  <a:pt x="210" y="723"/>
                </a:lnTo>
                <a:lnTo>
                  <a:pt x="202" y="719"/>
                </a:lnTo>
                <a:lnTo>
                  <a:pt x="193" y="713"/>
                </a:lnTo>
                <a:lnTo>
                  <a:pt x="191" y="709"/>
                </a:lnTo>
                <a:lnTo>
                  <a:pt x="190" y="704"/>
                </a:lnTo>
                <a:lnTo>
                  <a:pt x="189" y="700"/>
                </a:lnTo>
                <a:lnTo>
                  <a:pt x="189" y="694"/>
                </a:lnTo>
                <a:lnTo>
                  <a:pt x="190" y="682"/>
                </a:lnTo>
                <a:lnTo>
                  <a:pt x="193" y="671"/>
                </a:lnTo>
                <a:lnTo>
                  <a:pt x="196" y="657"/>
                </a:lnTo>
                <a:lnTo>
                  <a:pt x="198" y="640"/>
                </a:lnTo>
                <a:lnTo>
                  <a:pt x="199" y="624"/>
                </a:lnTo>
                <a:lnTo>
                  <a:pt x="199" y="612"/>
                </a:lnTo>
                <a:lnTo>
                  <a:pt x="198" y="607"/>
                </a:lnTo>
                <a:lnTo>
                  <a:pt x="198" y="603"/>
                </a:lnTo>
                <a:lnTo>
                  <a:pt x="196" y="600"/>
                </a:lnTo>
                <a:lnTo>
                  <a:pt x="193" y="596"/>
                </a:lnTo>
                <a:lnTo>
                  <a:pt x="191" y="594"/>
                </a:lnTo>
                <a:lnTo>
                  <a:pt x="187" y="592"/>
                </a:lnTo>
                <a:lnTo>
                  <a:pt x="184" y="590"/>
                </a:lnTo>
                <a:lnTo>
                  <a:pt x="179" y="590"/>
                </a:lnTo>
                <a:lnTo>
                  <a:pt x="176" y="590"/>
                </a:lnTo>
                <a:lnTo>
                  <a:pt x="172" y="589"/>
                </a:lnTo>
                <a:lnTo>
                  <a:pt x="170" y="588"/>
                </a:lnTo>
                <a:lnTo>
                  <a:pt x="167" y="586"/>
                </a:lnTo>
                <a:lnTo>
                  <a:pt x="164" y="580"/>
                </a:lnTo>
                <a:lnTo>
                  <a:pt x="160" y="574"/>
                </a:lnTo>
                <a:lnTo>
                  <a:pt x="155" y="567"/>
                </a:lnTo>
                <a:lnTo>
                  <a:pt x="147" y="558"/>
                </a:lnTo>
                <a:lnTo>
                  <a:pt x="139" y="551"/>
                </a:lnTo>
                <a:lnTo>
                  <a:pt x="132" y="546"/>
                </a:lnTo>
                <a:lnTo>
                  <a:pt x="128" y="545"/>
                </a:lnTo>
                <a:lnTo>
                  <a:pt x="126" y="543"/>
                </a:lnTo>
                <a:lnTo>
                  <a:pt x="123" y="540"/>
                </a:lnTo>
                <a:lnTo>
                  <a:pt x="122" y="537"/>
                </a:lnTo>
                <a:lnTo>
                  <a:pt x="120" y="530"/>
                </a:lnTo>
                <a:lnTo>
                  <a:pt x="118" y="521"/>
                </a:lnTo>
                <a:lnTo>
                  <a:pt x="117" y="513"/>
                </a:lnTo>
                <a:lnTo>
                  <a:pt x="117" y="502"/>
                </a:lnTo>
                <a:lnTo>
                  <a:pt x="118" y="498"/>
                </a:lnTo>
                <a:lnTo>
                  <a:pt x="120" y="492"/>
                </a:lnTo>
                <a:lnTo>
                  <a:pt x="122" y="486"/>
                </a:lnTo>
                <a:lnTo>
                  <a:pt x="126" y="480"/>
                </a:lnTo>
                <a:lnTo>
                  <a:pt x="145" y="461"/>
                </a:lnTo>
                <a:lnTo>
                  <a:pt x="160" y="445"/>
                </a:lnTo>
                <a:lnTo>
                  <a:pt x="162" y="442"/>
                </a:lnTo>
                <a:lnTo>
                  <a:pt x="166" y="438"/>
                </a:lnTo>
                <a:lnTo>
                  <a:pt x="168" y="436"/>
                </a:lnTo>
                <a:lnTo>
                  <a:pt x="172" y="433"/>
                </a:lnTo>
                <a:lnTo>
                  <a:pt x="180" y="431"/>
                </a:lnTo>
                <a:lnTo>
                  <a:pt x="189" y="429"/>
                </a:lnTo>
                <a:lnTo>
                  <a:pt x="199" y="427"/>
                </a:lnTo>
                <a:lnTo>
                  <a:pt x="209" y="426"/>
                </a:lnTo>
                <a:lnTo>
                  <a:pt x="214" y="425"/>
                </a:lnTo>
                <a:lnTo>
                  <a:pt x="218" y="423"/>
                </a:lnTo>
                <a:lnTo>
                  <a:pt x="222" y="419"/>
                </a:lnTo>
                <a:lnTo>
                  <a:pt x="224" y="413"/>
                </a:lnTo>
                <a:lnTo>
                  <a:pt x="228" y="401"/>
                </a:lnTo>
                <a:lnTo>
                  <a:pt x="229" y="389"/>
                </a:lnTo>
                <a:lnTo>
                  <a:pt x="230" y="384"/>
                </a:lnTo>
                <a:lnTo>
                  <a:pt x="231" y="379"/>
                </a:lnTo>
                <a:lnTo>
                  <a:pt x="234" y="375"/>
                </a:lnTo>
                <a:lnTo>
                  <a:pt x="236" y="373"/>
                </a:lnTo>
                <a:lnTo>
                  <a:pt x="241" y="370"/>
                </a:lnTo>
                <a:lnTo>
                  <a:pt x="246" y="370"/>
                </a:lnTo>
                <a:lnTo>
                  <a:pt x="250" y="370"/>
                </a:lnTo>
                <a:lnTo>
                  <a:pt x="256" y="370"/>
                </a:lnTo>
                <a:lnTo>
                  <a:pt x="267" y="372"/>
                </a:lnTo>
                <a:lnTo>
                  <a:pt x="277" y="375"/>
                </a:lnTo>
                <a:lnTo>
                  <a:pt x="288" y="376"/>
                </a:lnTo>
                <a:lnTo>
                  <a:pt x="305" y="378"/>
                </a:lnTo>
                <a:lnTo>
                  <a:pt x="313" y="376"/>
                </a:lnTo>
                <a:lnTo>
                  <a:pt x="323" y="375"/>
                </a:lnTo>
                <a:lnTo>
                  <a:pt x="331" y="373"/>
                </a:lnTo>
                <a:lnTo>
                  <a:pt x="338" y="370"/>
                </a:lnTo>
                <a:lnTo>
                  <a:pt x="350" y="362"/>
                </a:lnTo>
                <a:lnTo>
                  <a:pt x="361" y="353"/>
                </a:lnTo>
                <a:lnTo>
                  <a:pt x="368" y="348"/>
                </a:lnTo>
                <a:lnTo>
                  <a:pt x="374" y="344"/>
                </a:lnTo>
                <a:lnTo>
                  <a:pt x="382" y="343"/>
                </a:lnTo>
                <a:lnTo>
                  <a:pt x="391" y="344"/>
                </a:lnTo>
                <a:lnTo>
                  <a:pt x="399" y="345"/>
                </a:lnTo>
                <a:lnTo>
                  <a:pt x="407" y="347"/>
                </a:lnTo>
                <a:lnTo>
                  <a:pt x="416" y="347"/>
                </a:lnTo>
                <a:lnTo>
                  <a:pt x="424" y="345"/>
                </a:lnTo>
                <a:lnTo>
                  <a:pt x="438" y="342"/>
                </a:lnTo>
                <a:lnTo>
                  <a:pt x="453" y="337"/>
                </a:lnTo>
                <a:lnTo>
                  <a:pt x="458" y="334"/>
                </a:lnTo>
                <a:lnTo>
                  <a:pt x="464" y="330"/>
                </a:lnTo>
                <a:lnTo>
                  <a:pt x="469" y="326"/>
                </a:lnTo>
                <a:lnTo>
                  <a:pt x="472" y="324"/>
                </a:lnTo>
                <a:lnTo>
                  <a:pt x="473" y="321"/>
                </a:lnTo>
                <a:lnTo>
                  <a:pt x="473" y="318"/>
                </a:lnTo>
                <a:lnTo>
                  <a:pt x="469" y="316"/>
                </a:lnTo>
                <a:lnTo>
                  <a:pt x="464" y="315"/>
                </a:lnTo>
                <a:lnTo>
                  <a:pt x="458" y="313"/>
                </a:lnTo>
                <a:lnTo>
                  <a:pt x="454" y="311"/>
                </a:lnTo>
                <a:lnTo>
                  <a:pt x="451" y="309"/>
                </a:lnTo>
                <a:lnTo>
                  <a:pt x="450" y="306"/>
                </a:lnTo>
                <a:lnTo>
                  <a:pt x="450" y="303"/>
                </a:lnTo>
                <a:lnTo>
                  <a:pt x="450" y="300"/>
                </a:lnTo>
                <a:lnTo>
                  <a:pt x="451" y="297"/>
                </a:lnTo>
                <a:lnTo>
                  <a:pt x="454" y="294"/>
                </a:lnTo>
                <a:lnTo>
                  <a:pt x="457" y="290"/>
                </a:lnTo>
                <a:lnTo>
                  <a:pt x="462" y="287"/>
                </a:lnTo>
                <a:lnTo>
                  <a:pt x="468" y="287"/>
                </a:lnTo>
                <a:lnTo>
                  <a:pt x="475" y="290"/>
                </a:lnTo>
                <a:lnTo>
                  <a:pt x="479" y="291"/>
                </a:lnTo>
                <a:lnTo>
                  <a:pt x="482" y="292"/>
                </a:lnTo>
                <a:lnTo>
                  <a:pt x="485" y="292"/>
                </a:lnTo>
                <a:lnTo>
                  <a:pt x="486" y="291"/>
                </a:lnTo>
                <a:lnTo>
                  <a:pt x="487" y="288"/>
                </a:lnTo>
                <a:lnTo>
                  <a:pt x="487" y="286"/>
                </a:lnTo>
                <a:lnTo>
                  <a:pt x="486" y="284"/>
                </a:lnTo>
                <a:lnTo>
                  <a:pt x="485" y="280"/>
                </a:lnTo>
                <a:lnTo>
                  <a:pt x="483" y="277"/>
                </a:lnTo>
                <a:lnTo>
                  <a:pt x="483" y="273"/>
                </a:lnTo>
                <a:lnTo>
                  <a:pt x="485" y="269"/>
                </a:lnTo>
                <a:lnTo>
                  <a:pt x="487" y="267"/>
                </a:lnTo>
                <a:lnTo>
                  <a:pt x="492" y="262"/>
                </a:lnTo>
                <a:lnTo>
                  <a:pt x="499" y="259"/>
                </a:lnTo>
                <a:lnTo>
                  <a:pt x="506" y="258"/>
                </a:lnTo>
                <a:lnTo>
                  <a:pt x="516" y="259"/>
                </a:lnTo>
                <a:lnTo>
                  <a:pt x="519" y="260"/>
                </a:lnTo>
                <a:lnTo>
                  <a:pt x="524" y="262"/>
                </a:lnTo>
                <a:lnTo>
                  <a:pt x="529" y="265"/>
                </a:lnTo>
                <a:lnTo>
                  <a:pt x="533" y="268"/>
                </a:lnTo>
                <a:lnTo>
                  <a:pt x="537" y="272"/>
                </a:lnTo>
                <a:lnTo>
                  <a:pt x="542" y="273"/>
                </a:lnTo>
                <a:lnTo>
                  <a:pt x="545" y="274"/>
                </a:lnTo>
                <a:lnTo>
                  <a:pt x="549" y="273"/>
                </a:lnTo>
                <a:lnTo>
                  <a:pt x="552" y="272"/>
                </a:lnTo>
                <a:lnTo>
                  <a:pt x="555" y="268"/>
                </a:lnTo>
                <a:lnTo>
                  <a:pt x="555" y="265"/>
                </a:lnTo>
                <a:lnTo>
                  <a:pt x="556" y="260"/>
                </a:lnTo>
                <a:lnTo>
                  <a:pt x="554" y="248"/>
                </a:lnTo>
                <a:lnTo>
                  <a:pt x="552" y="235"/>
                </a:lnTo>
                <a:lnTo>
                  <a:pt x="550" y="229"/>
                </a:lnTo>
                <a:lnTo>
                  <a:pt x="549" y="223"/>
                </a:lnTo>
                <a:lnTo>
                  <a:pt x="546" y="218"/>
                </a:lnTo>
                <a:lnTo>
                  <a:pt x="544" y="216"/>
                </a:lnTo>
                <a:lnTo>
                  <a:pt x="542" y="212"/>
                </a:lnTo>
                <a:lnTo>
                  <a:pt x="540" y="210"/>
                </a:lnTo>
                <a:lnTo>
                  <a:pt x="539" y="208"/>
                </a:lnTo>
                <a:lnTo>
                  <a:pt x="540" y="206"/>
                </a:lnTo>
                <a:lnTo>
                  <a:pt x="542" y="204"/>
                </a:lnTo>
                <a:lnTo>
                  <a:pt x="544" y="203"/>
                </a:lnTo>
                <a:lnTo>
                  <a:pt x="548" y="203"/>
                </a:lnTo>
                <a:lnTo>
                  <a:pt x="552" y="203"/>
                </a:lnTo>
                <a:lnTo>
                  <a:pt x="564" y="205"/>
                </a:lnTo>
                <a:lnTo>
                  <a:pt x="576" y="209"/>
                </a:lnTo>
                <a:lnTo>
                  <a:pt x="588" y="212"/>
                </a:lnTo>
                <a:lnTo>
                  <a:pt x="595" y="217"/>
                </a:lnTo>
                <a:lnTo>
                  <a:pt x="600" y="218"/>
                </a:lnTo>
                <a:lnTo>
                  <a:pt x="605" y="219"/>
                </a:lnTo>
                <a:lnTo>
                  <a:pt x="611" y="219"/>
                </a:lnTo>
                <a:lnTo>
                  <a:pt x="617" y="219"/>
                </a:lnTo>
                <a:lnTo>
                  <a:pt x="624" y="218"/>
                </a:lnTo>
                <a:lnTo>
                  <a:pt x="630" y="216"/>
                </a:lnTo>
                <a:lnTo>
                  <a:pt x="634" y="214"/>
                </a:lnTo>
                <a:lnTo>
                  <a:pt x="639" y="210"/>
                </a:lnTo>
                <a:lnTo>
                  <a:pt x="645" y="203"/>
                </a:lnTo>
                <a:lnTo>
                  <a:pt x="652" y="192"/>
                </a:lnTo>
                <a:lnTo>
                  <a:pt x="656" y="185"/>
                </a:lnTo>
                <a:lnTo>
                  <a:pt x="659" y="175"/>
                </a:lnTo>
                <a:lnTo>
                  <a:pt x="663" y="165"/>
                </a:lnTo>
                <a:lnTo>
                  <a:pt x="665" y="152"/>
                </a:lnTo>
                <a:lnTo>
                  <a:pt x="669" y="141"/>
                </a:lnTo>
                <a:lnTo>
                  <a:pt x="671" y="135"/>
                </a:lnTo>
                <a:lnTo>
                  <a:pt x="675" y="132"/>
                </a:lnTo>
                <a:lnTo>
                  <a:pt x="678" y="129"/>
                </a:lnTo>
                <a:lnTo>
                  <a:pt x="691" y="129"/>
                </a:lnTo>
                <a:lnTo>
                  <a:pt x="712" y="128"/>
                </a:lnTo>
                <a:lnTo>
                  <a:pt x="732" y="124"/>
                </a:lnTo>
                <a:lnTo>
                  <a:pt x="745" y="122"/>
                </a:lnTo>
                <a:lnTo>
                  <a:pt x="753" y="123"/>
                </a:lnTo>
                <a:lnTo>
                  <a:pt x="759" y="124"/>
                </a:lnTo>
                <a:lnTo>
                  <a:pt x="766" y="130"/>
                </a:lnTo>
                <a:lnTo>
                  <a:pt x="773" y="137"/>
                </a:lnTo>
                <a:lnTo>
                  <a:pt x="778" y="145"/>
                </a:lnTo>
                <a:lnTo>
                  <a:pt x="784" y="151"/>
                </a:lnTo>
                <a:lnTo>
                  <a:pt x="790" y="156"/>
                </a:lnTo>
                <a:lnTo>
                  <a:pt x="798" y="162"/>
                </a:lnTo>
                <a:lnTo>
                  <a:pt x="804" y="165"/>
                </a:lnTo>
                <a:lnTo>
                  <a:pt x="813" y="167"/>
                </a:lnTo>
                <a:lnTo>
                  <a:pt x="822" y="168"/>
                </a:lnTo>
                <a:lnTo>
                  <a:pt x="833" y="168"/>
                </a:lnTo>
                <a:lnTo>
                  <a:pt x="839" y="167"/>
                </a:lnTo>
                <a:lnTo>
                  <a:pt x="845" y="166"/>
                </a:lnTo>
                <a:lnTo>
                  <a:pt x="851" y="164"/>
                </a:lnTo>
                <a:lnTo>
                  <a:pt x="856" y="160"/>
                </a:lnTo>
                <a:lnTo>
                  <a:pt x="865" y="152"/>
                </a:lnTo>
                <a:lnTo>
                  <a:pt x="876" y="143"/>
                </a:lnTo>
                <a:lnTo>
                  <a:pt x="885" y="135"/>
                </a:lnTo>
                <a:lnTo>
                  <a:pt x="896" y="128"/>
                </a:lnTo>
                <a:lnTo>
                  <a:pt x="902" y="126"/>
                </a:lnTo>
                <a:lnTo>
                  <a:pt x="908" y="123"/>
                </a:lnTo>
                <a:lnTo>
                  <a:pt x="914" y="123"/>
                </a:lnTo>
                <a:lnTo>
                  <a:pt x="921" y="123"/>
                </a:lnTo>
                <a:lnTo>
                  <a:pt x="945" y="126"/>
                </a:lnTo>
                <a:lnTo>
                  <a:pt x="960" y="127"/>
                </a:lnTo>
                <a:lnTo>
                  <a:pt x="967" y="124"/>
                </a:lnTo>
                <a:lnTo>
                  <a:pt x="973" y="122"/>
                </a:lnTo>
                <a:lnTo>
                  <a:pt x="979" y="117"/>
                </a:lnTo>
                <a:lnTo>
                  <a:pt x="985" y="110"/>
                </a:lnTo>
                <a:lnTo>
                  <a:pt x="992" y="103"/>
                </a:lnTo>
                <a:lnTo>
                  <a:pt x="1001" y="97"/>
                </a:lnTo>
                <a:lnTo>
                  <a:pt x="1008" y="93"/>
                </a:lnTo>
                <a:lnTo>
                  <a:pt x="1016" y="90"/>
                </a:lnTo>
                <a:lnTo>
                  <a:pt x="1024" y="86"/>
                </a:lnTo>
                <a:lnTo>
                  <a:pt x="1033" y="83"/>
                </a:lnTo>
                <a:lnTo>
                  <a:pt x="1041" y="79"/>
                </a:lnTo>
                <a:lnTo>
                  <a:pt x="1049" y="73"/>
                </a:lnTo>
                <a:lnTo>
                  <a:pt x="1053" y="70"/>
                </a:lnTo>
                <a:lnTo>
                  <a:pt x="1055" y="66"/>
                </a:lnTo>
                <a:lnTo>
                  <a:pt x="1058" y="63"/>
                </a:lnTo>
                <a:lnTo>
                  <a:pt x="1060" y="58"/>
                </a:lnTo>
                <a:lnTo>
                  <a:pt x="1062" y="48"/>
                </a:lnTo>
                <a:lnTo>
                  <a:pt x="1065" y="39"/>
                </a:lnTo>
                <a:lnTo>
                  <a:pt x="1067" y="29"/>
                </a:lnTo>
                <a:lnTo>
                  <a:pt x="1072" y="20"/>
                </a:lnTo>
                <a:lnTo>
                  <a:pt x="1074" y="16"/>
                </a:lnTo>
                <a:lnTo>
                  <a:pt x="1078" y="13"/>
                </a:lnTo>
                <a:lnTo>
                  <a:pt x="1081" y="9"/>
                </a:lnTo>
                <a:lnTo>
                  <a:pt x="1086" y="6"/>
                </a:lnTo>
                <a:lnTo>
                  <a:pt x="1093" y="3"/>
                </a:lnTo>
                <a:lnTo>
                  <a:pt x="1102" y="1"/>
                </a:lnTo>
                <a:lnTo>
                  <a:pt x="1109" y="0"/>
                </a:lnTo>
                <a:lnTo>
                  <a:pt x="1117" y="0"/>
                </a:lnTo>
                <a:lnTo>
                  <a:pt x="1124" y="2"/>
                </a:lnTo>
                <a:lnTo>
                  <a:pt x="1131" y="6"/>
                </a:lnTo>
                <a:lnTo>
                  <a:pt x="1137" y="11"/>
                </a:lnTo>
                <a:lnTo>
                  <a:pt x="1143" y="19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49467" y="4810787"/>
            <a:ext cx="69308" cy="55447"/>
          </a:xfrm>
          <a:custGeom>
            <a:avLst/>
            <a:gdLst>
              <a:gd name="T0" fmla="*/ 154 w 213"/>
              <a:gd name="T1" fmla="*/ 3 h 153"/>
              <a:gd name="T2" fmla="*/ 166 w 213"/>
              <a:gd name="T3" fmla="*/ 5 h 153"/>
              <a:gd name="T4" fmla="*/ 175 w 213"/>
              <a:gd name="T5" fmla="*/ 13 h 153"/>
              <a:gd name="T6" fmla="*/ 182 w 213"/>
              <a:gd name="T7" fmla="*/ 17 h 153"/>
              <a:gd name="T8" fmla="*/ 162 w 213"/>
              <a:gd name="T9" fmla="*/ 26 h 153"/>
              <a:gd name="T10" fmla="*/ 132 w 213"/>
              <a:gd name="T11" fmla="*/ 33 h 153"/>
              <a:gd name="T12" fmla="*/ 135 w 213"/>
              <a:gd name="T13" fmla="*/ 43 h 153"/>
              <a:gd name="T14" fmla="*/ 141 w 213"/>
              <a:gd name="T15" fmla="*/ 55 h 153"/>
              <a:gd name="T16" fmla="*/ 151 w 213"/>
              <a:gd name="T17" fmla="*/ 46 h 153"/>
              <a:gd name="T18" fmla="*/ 169 w 213"/>
              <a:gd name="T19" fmla="*/ 40 h 153"/>
              <a:gd name="T20" fmla="*/ 180 w 213"/>
              <a:gd name="T21" fmla="*/ 29 h 153"/>
              <a:gd name="T22" fmla="*/ 189 w 213"/>
              <a:gd name="T23" fmla="*/ 28 h 153"/>
              <a:gd name="T24" fmla="*/ 195 w 213"/>
              <a:gd name="T25" fmla="*/ 38 h 153"/>
              <a:gd name="T26" fmla="*/ 200 w 213"/>
              <a:gd name="T27" fmla="*/ 41 h 153"/>
              <a:gd name="T28" fmla="*/ 209 w 213"/>
              <a:gd name="T29" fmla="*/ 34 h 153"/>
              <a:gd name="T30" fmla="*/ 212 w 213"/>
              <a:gd name="T31" fmla="*/ 46 h 153"/>
              <a:gd name="T32" fmla="*/ 204 w 213"/>
              <a:gd name="T33" fmla="*/ 63 h 153"/>
              <a:gd name="T34" fmla="*/ 188 w 213"/>
              <a:gd name="T35" fmla="*/ 60 h 153"/>
              <a:gd name="T36" fmla="*/ 168 w 213"/>
              <a:gd name="T37" fmla="*/ 60 h 153"/>
              <a:gd name="T38" fmla="*/ 167 w 213"/>
              <a:gd name="T39" fmla="*/ 78 h 153"/>
              <a:gd name="T40" fmla="*/ 177 w 213"/>
              <a:gd name="T41" fmla="*/ 89 h 153"/>
              <a:gd name="T42" fmla="*/ 183 w 213"/>
              <a:gd name="T43" fmla="*/ 117 h 153"/>
              <a:gd name="T44" fmla="*/ 179 w 213"/>
              <a:gd name="T45" fmla="*/ 118 h 153"/>
              <a:gd name="T46" fmla="*/ 170 w 213"/>
              <a:gd name="T47" fmla="*/ 102 h 153"/>
              <a:gd name="T48" fmla="*/ 158 w 213"/>
              <a:gd name="T49" fmla="*/ 105 h 153"/>
              <a:gd name="T50" fmla="*/ 162 w 213"/>
              <a:gd name="T51" fmla="*/ 133 h 153"/>
              <a:gd name="T52" fmla="*/ 149 w 213"/>
              <a:gd name="T53" fmla="*/ 146 h 153"/>
              <a:gd name="T54" fmla="*/ 126 w 213"/>
              <a:gd name="T55" fmla="*/ 141 h 153"/>
              <a:gd name="T56" fmla="*/ 120 w 213"/>
              <a:gd name="T57" fmla="*/ 146 h 153"/>
              <a:gd name="T58" fmla="*/ 113 w 213"/>
              <a:gd name="T59" fmla="*/ 152 h 153"/>
              <a:gd name="T60" fmla="*/ 108 w 213"/>
              <a:gd name="T61" fmla="*/ 146 h 153"/>
              <a:gd name="T62" fmla="*/ 112 w 213"/>
              <a:gd name="T63" fmla="*/ 121 h 153"/>
              <a:gd name="T64" fmla="*/ 111 w 213"/>
              <a:gd name="T65" fmla="*/ 108 h 153"/>
              <a:gd name="T66" fmla="*/ 123 w 213"/>
              <a:gd name="T67" fmla="*/ 108 h 153"/>
              <a:gd name="T68" fmla="*/ 133 w 213"/>
              <a:gd name="T69" fmla="*/ 105 h 153"/>
              <a:gd name="T70" fmla="*/ 131 w 213"/>
              <a:gd name="T71" fmla="*/ 99 h 153"/>
              <a:gd name="T72" fmla="*/ 122 w 213"/>
              <a:gd name="T73" fmla="*/ 95 h 153"/>
              <a:gd name="T74" fmla="*/ 112 w 213"/>
              <a:gd name="T75" fmla="*/ 73 h 153"/>
              <a:gd name="T76" fmla="*/ 91 w 213"/>
              <a:gd name="T77" fmla="*/ 70 h 153"/>
              <a:gd name="T78" fmla="*/ 48 w 213"/>
              <a:gd name="T79" fmla="*/ 76 h 153"/>
              <a:gd name="T80" fmla="*/ 19 w 213"/>
              <a:gd name="T81" fmla="*/ 73 h 153"/>
              <a:gd name="T82" fmla="*/ 20 w 213"/>
              <a:gd name="T83" fmla="*/ 60 h 153"/>
              <a:gd name="T84" fmla="*/ 56 w 213"/>
              <a:gd name="T85" fmla="*/ 34 h 153"/>
              <a:gd name="T86" fmla="*/ 75 w 213"/>
              <a:gd name="T87" fmla="*/ 27 h 153"/>
              <a:gd name="T88" fmla="*/ 81 w 213"/>
              <a:gd name="T89" fmla="*/ 14 h 153"/>
              <a:gd name="T90" fmla="*/ 116 w 213"/>
              <a:gd name="T91" fmla="*/ 3 h 153"/>
              <a:gd name="T92" fmla="*/ 3 w 213"/>
              <a:gd name="T93" fmla="*/ 128 h 153"/>
              <a:gd name="T94" fmla="*/ 26 w 213"/>
              <a:gd name="T95" fmla="*/ 112 h 153"/>
              <a:gd name="T96" fmla="*/ 54 w 213"/>
              <a:gd name="T97" fmla="*/ 99 h 153"/>
              <a:gd name="T98" fmla="*/ 74 w 213"/>
              <a:gd name="T99" fmla="*/ 83 h 153"/>
              <a:gd name="T100" fmla="*/ 79 w 213"/>
              <a:gd name="T101" fmla="*/ 86 h 153"/>
              <a:gd name="T102" fmla="*/ 72 w 213"/>
              <a:gd name="T103" fmla="*/ 102 h 153"/>
              <a:gd name="T104" fmla="*/ 70 w 213"/>
              <a:gd name="T105" fmla="*/ 117 h 153"/>
              <a:gd name="T106" fmla="*/ 63 w 213"/>
              <a:gd name="T107" fmla="*/ 123 h 153"/>
              <a:gd name="T108" fmla="*/ 66 w 213"/>
              <a:gd name="T109" fmla="*/ 137 h 153"/>
              <a:gd name="T110" fmla="*/ 57 w 213"/>
              <a:gd name="T111" fmla="*/ 142 h 153"/>
              <a:gd name="T112" fmla="*/ 45 w 213"/>
              <a:gd name="T113" fmla="*/ 134 h 153"/>
              <a:gd name="T114" fmla="*/ 35 w 213"/>
              <a:gd name="T115" fmla="*/ 139 h 153"/>
              <a:gd name="T116" fmla="*/ 10 w 213"/>
              <a:gd name="T117" fmla="*/ 149 h 153"/>
              <a:gd name="T118" fmla="*/ 0 w 213"/>
              <a:gd name="T119" fmla="*/ 141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3" h="153">
                <a:moveTo>
                  <a:pt x="149" y="0"/>
                </a:moveTo>
                <a:lnTo>
                  <a:pt x="150" y="2"/>
                </a:lnTo>
                <a:lnTo>
                  <a:pt x="151" y="3"/>
                </a:lnTo>
                <a:lnTo>
                  <a:pt x="154" y="3"/>
                </a:lnTo>
                <a:lnTo>
                  <a:pt x="155" y="3"/>
                </a:lnTo>
                <a:lnTo>
                  <a:pt x="160" y="3"/>
                </a:lnTo>
                <a:lnTo>
                  <a:pt x="163" y="4"/>
                </a:lnTo>
                <a:lnTo>
                  <a:pt x="166" y="5"/>
                </a:lnTo>
                <a:lnTo>
                  <a:pt x="167" y="9"/>
                </a:lnTo>
                <a:lnTo>
                  <a:pt x="168" y="10"/>
                </a:lnTo>
                <a:lnTo>
                  <a:pt x="171" y="13"/>
                </a:lnTo>
                <a:lnTo>
                  <a:pt x="175" y="13"/>
                </a:lnTo>
                <a:lnTo>
                  <a:pt x="179" y="13"/>
                </a:lnTo>
                <a:lnTo>
                  <a:pt x="182" y="14"/>
                </a:lnTo>
                <a:lnTo>
                  <a:pt x="183" y="15"/>
                </a:lnTo>
                <a:lnTo>
                  <a:pt x="182" y="17"/>
                </a:lnTo>
                <a:lnTo>
                  <a:pt x="177" y="20"/>
                </a:lnTo>
                <a:lnTo>
                  <a:pt x="173" y="22"/>
                </a:lnTo>
                <a:lnTo>
                  <a:pt x="168" y="24"/>
                </a:lnTo>
                <a:lnTo>
                  <a:pt x="162" y="26"/>
                </a:lnTo>
                <a:lnTo>
                  <a:pt x="152" y="27"/>
                </a:lnTo>
                <a:lnTo>
                  <a:pt x="142" y="28"/>
                </a:lnTo>
                <a:lnTo>
                  <a:pt x="135" y="32"/>
                </a:lnTo>
                <a:lnTo>
                  <a:pt x="132" y="33"/>
                </a:lnTo>
                <a:lnTo>
                  <a:pt x="130" y="34"/>
                </a:lnTo>
                <a:lnTo>
                  <a:pt x="130" y="36"/>
                </a:lnTo>
                <a:lnTo>
                  <a:pt x="131" y="38"/>
                </a:lnTo>
                <a:lnTo>
                  <a:pt x="135" y="43"/>
                </a:lnTo>
                <a:lnTo>
                  <a:pt x="137" y="52"/>
                </a:lnTo>
                <a:lnTo>
                  <a:pt x="138" y="54"/>
                </a:lnTo>
                <a:lnTo>
                  <a:pt x="139" y="55"/>
                </a:lnTo>
                <a:lnTo>
                  <a:pt x="141" y="55"/>
                </a:lnTo>
                <a:lnTo>
                  <a:pt x="142" y="55"/>
                </a:lnTo>
                <a:lnTo>
                  <a:pt x="145" y="54"/>
                </a:lnTo>
                <a:lnTo>
                  <a:pt x="148" y="51"/>
                </a:lnTo>
                <a:lnTo>
                  <a:pt x="151" y="46"/>
                </a:lnTo>
                <a:lnTo>
                  <a:pt x="156" y="42"/>
                </a:lnTo>
                <a:lnTo>
                  <a:pt x="161" y="41"/>
                </a:lnTo>
                <a:lnTo>
                  <a:pt x="164" y="40"/>
                </a:lnTo>
                <a:lnTo>
                  <a:pt x="169" y="40"/>
                </a:lnTo>
                <a:lnTo>
                  <a:pt x="173" y="39"/>
                </a:lnTo>
                <a:lnTo>
                  <a:pt x="175" y="36"/>
                </a:lnTo>
                <a:lnTo>
                  <a:pt x="179" y="32"/>
                </a:lnTo>
                <a:lnTo>
                  <a:pt x="180" y="29"/>
                </a:lnTo>
                <a:lnTo>
                  <a:pt x="182" y="28"/>
                </a:lnTo>
                <a:lnTo>
                  <a:pt x="185" y="27"/>
                </a:lnTo>
                <a:lnTo>
                  <a:pt x="187" y="27"/>
                </a:lnTo>
                <a:lnTo>
                  <a:pt x="189" y="28"/>
                </a:lnTo>
                <a:lnTo>
                  <a:pt x="192" y="29"/>
                </a:lnTo>
                <a:lnTo>
                  <a:pt x="194" y="30"/>
                </a:lnTo>
                <a:lnTo>
                  <a:pt x="194" y="33"/>
                </a:lnTo>
                <a:lnTo>
                  <a:pt x="195" y="38"/>
                </a:lnTo>
                <a:lnTo>
                  <a:pt x="196" y="40"/>
                </a:lnTo>
                <a:lnTo>
                  <a:pt x="198" y="41"/>
                </a:lnTo>
                <a:lnTo>
                  <a:pt x="199" y="41"/>
                </a:lnTo>
                <a:lnTo>
                  <a:pt x="200" y="41"/>
                </a:lnTo>
                <a:lnTo>
                  <a:pt x="201" y="39"/>
                </a:lnTo>
                <a:lnTo>
                  <a:pt x="204" y="36"/>
                </a:lnTo>
                <a:lnTo>
                  <a:pt x="207" y="34"/>
                </a:lnTo>
                <a:lnTo>
                  <a:pt x="209" y="34"/>
                </a:lnTo>
                <a:lnTo>
                  <a:pt x="212" y="35"/>
                </a:lnTo>
                <a:lnTo>
                  <a:pt x="213" y="38"/>
                </a:lnTo>
                <a:lnTo>
                  <a:pt x="213" y="41"/>
                </a:lnTo>
                <a:lnTo>
                  <a:pt x="212" y="46"/>
                </a:lnTo>
                <a:lnTo>
                  <a:pt x="209" y="51"/>
                </a:lnTo>
                <a:lnTo>
                  <a:pt x="208" y="55"/>
                </a:lnTo>
                <a:lnTo>
                  <a:pt x="206" y="61"/>
                </a:lnTo>
                <a:lnTo>
                  <a:pt x="204" y="63"/>
                </a:lnTo>
                <a:lnTo>
                  <a:pt x="201" y="64"/>
                </a:lnTo>
                <a:lnTo>
                  <a:pt x="199" y="65"/>
                </a:lnTo>
                <a:lnTo>
                  <a:pt x="196" y="64"/>
                </a:lnTo>
                <a:lnTo>
                  <a:pt x="188" y="60"/>
                </a:lnTo>
                <a:lnTo>
                  <a:pt x="180" y="59"/>
                </a:lnTo>
                <a:lnTo>
                  <a:pt x="175" y="59"/>
                </a:lnTo>
                <a:lnTo>
                  <a:pt x="171" y="59"/>
                </a:lnTo>
                <a:lnTo>
                  <a:pt x="168" y="60"/>
                </a:lnTo>
                <a:lnTo>
                  <a:pt x="167" y="63"/>
                </a:lnTo>
                <a:lnTo>
                  <a:pt x="166" y="67"/>
                </a:lnTo>
                <a:lnTo>
                  <a:pt x="166" y="74"/>
                </a:lnTo>
                <a:lnTo>
                  <a:pt x="167" y="78"/>
                </a:lnTo>
                <a:lnTo>
                  <a:pt x="168" y="80"/>
                </a:lnTo>
                <a:lnTo>
                  <a:pt x="170" y="83"/>
                </a:lnTo>
                <a:lnTo>
                  <a:pt x="173" y="85"/>
                </a:lnTo>
                <a:lnTo>
                  <a:pt x="177" y="89"/>
                </a:lnTo>
                <a:lnTo>
                  <a:pt x="181" y="95"/>
                </a:lnTo>
                <a:lnTo>
                  <a:pt x="183" y="101"/>
                </a:lnTo>
                <a:lnTo>
                  <a:pt x="183" y="110"/>
                </a:lnTo>
                <a:lnTo>
                  <a:pt x="183" y="117"/>
                </a:lnTo>
                <a:lnTo>
                  <a:pt x="181" y="121"/>
                </a:lnTo>
                <a:lnTo>
                  <a:pt x="180" y="121"/>
                </a:lnTo>
                <a:lnTo>
                  <a:pt x="179" y="120"/>
                </a:lnTo>
                <a:lnTo>
                  <a:pt x="179" y="118"/>
                </a:lnTo>
                <a:lnTo>
                  <a:pt x="177" y="117"/>
                </a:lnTo>
                <a:lnTo>
                  <a:pt x="176" y="112"/>
                </a:lnTo>
                <a:lnTo>
                  <a:pt x="174" y="106"/>
                </a:lnTo>
                <a:lnTo>
                  <a:pt x="170" y="102"/>
                </a:lnTo>
                <a:lnTo>
                  <a:pt x="166" y="99"/>
                </a:lnTo>
                <a:lnTo>
                  <a:pt x="162" y="101"/>
                </a:lnTo>
                <a:lnTo>
                  <a:pt x="160" y="102"/>
                </a:lnTo>
                <a:lnTo>
                  <a:pt x="158" y="105"/>
                </a:lnTo>
                <a:lnTo>
                  <a:pt x="160" y="111"/>
                </a:lnTo>
                <a:lnTo>
                  <a:pt x="162" y="118"/>
                </a:lnTo>
                <a:lnTo>
                  <a:pt x="162" y="128"/>
                </a:lnTo>
                <a:lnTo>
                  <a:pt x="162" y="133"/>
                </a:lnTo>
                <a:lnTo>
                  <a:pt x="161" y="137"/>
                </a:lnTo>
                <a:lnTo>
                  <a:pt x="158" y="141"/>
                </a:lnTo>
                <a:lnTo>
                  <a:pt x="156" y="143"/>
                </a:lnTo>
                <a:lnTo>
                  <a:pt x="149" y="146"/>
                </a:lnTo>
                <a:lnTo>
                  <a:pt x="142" y="146"/>
                </a:lnTo>
                <a:lnTo>
                  <a:pt x="135" y="145"/>
                </a:lnTo>
                <a:lnTo>
                  <a:pt x="129" y="142"/>
                </a:lnTo>
                <a:lnTo>
                  <a:pt x="126" y="141"/>
                </a:lnTo>
                <a:lnTo>
                  <a:pt x="125" y="141"/>
                </a:lnTo>
                <a:lnTo>
                  <a:pt x="124" y="141"/>
                </a:lnTo>
                <a:lnTo>
                  <a:pt x="123" y="142"/>
                </a:lnTo>
                <a:lnTo>
                  <a:pt x="120" y="146"/>
                </a:lnTo>
                <a:lnTo>
                  <a:pt x="118" y="150"/>
                </a:lnTo>
                <a:lnTo>
                  <a:pt x="117" y="152"/>
                </a:lnTo>
                <a:lnTo>
                  <a:pt x="116" y="153"/>
                </a:lnTo>
                <a:lnTo>
                  <a:pt x="113" y="152"/>
                </a:lnTo>
                <a:lnTo>
                  <a:pt x="112" y="152"/>
                </a:lnTo>
                <a:lnTo>
                  <a:pt x="111" y="150"/>
                </a:lnTo>
                <a:lnTo>
                  <a:pt x="108" y="148"/>
                </a:lnTo>
                <a:lnTo>
                  <a:pt x="108" y="146"/>
                </a:lnTo>
                <a:lnTo>
                  <a:pt x="108" y="143"/>
                </a:lnTo>
                <a:lnTo>
                  <a:pt x="111" y="135"/>
                </a:lnTo>
                <a:lnTo>
                  <a:pt x="113" y="126"/>
                </a:lnTo>
                <a:lnTo>
                  <a:pt x="112" y="121"/>
                </a:lnTo>
                <a:lnTo>
                  <a:pt x="110" y="116"/>
                </a:lnTo>
                <a:lnTo>
                  <a:pt x="108" y="112"/>
                </a:lnTo>
                <a:lnTo>
                  <a:pt x="110" y="109"/>
                </a:lnTo>
                <a:lnTo>
                  <a:pt x="111" y="108"/>
                </a:lnTo>
                <a:lnTo>
                  <a:pt x="113" y="106"/>
                </a:lnTo>
                <a:lnTo>
                  <a:pt x="114" y="106"/>
                </a:lnTo>
                <a:lnTo>
                  <a:pt x="118" y="106"/>
                </a:lnTo>
                <a:lnTo>
                  <a:pt x="123" y="108"/>
                </a:lnTo>
                <a:lnTo>
                  <a:pt x="127" y="109"/>
                </a:lnTo>
                <a:lnTo>
                  <a:pt x="130" y="108"/>
                </a:lnTo>
                <a:lnTo>
                  <a:pt x="132" y="108"/>
                </a:lnTo>
                <a:lnTo>
                  <a:pt x="133" y="105"/>
                </a:lnTo>
                <a:lnTo>
                  <a:pt x="133" y="104"/>
                </a:lnTo>
                <a:lnTo>
                  <a:pt x="133" y="103"/>
                </a:lnTo>
                <a:lnTo>
                  <a:pt x="133" y="101"/>
                </a:lnTo>
                <a:lnTo>
                  <a:pt x="131" y="99"/>
                </a:lnTo>
                <a:lnTo>
                  <a:pt x="129" y="99"/>
                </a:lnTo>
                <a:lnTo>
                  <a:pt x="126" y="98"/>
                </a:lnTo>
                <a:lnTo>
                  <a:pt x="124" y="97"/>
                </a:lnTo>
                <a:lnTo>
                  <a:pt x="122" y="95"/>
                </a:lnTo>
                <a:lnTo>
                  <a:pt x="119" y="92"/>
                </a:lnTo>
                <a:lnTo>
                  <a:pt x="114" y="85"/>
                </a:lnTo>
                <a:lnTo>
                  <a:pt x="113" y="77"/>
                </a:lnTo>
                <a:lnTo>
                  <a:pt x="112" y="73"/>
                </a:lnTo>
                <a:lnTo>
                  <a:pt x="110" y="71"/>
                </a:lnTo>
                <a:lnTo>
                  <a:pt x="106" y="70"/>
                </a:lnTo>
                <a:lnTo>
                  <a:pt x="101" y="68"/>
                </a:lnTo>
                <a:lnTo>
                  <a:pt x="91" y="70"/>
                </a:lnTo>
                <a:lnTo>
                  <a:pt x="79" y="72"/>
                </a:lnTo>
                <a:lnTo>
                  <a:pt x="68" y="76"/>
                </a:lnTo>
                <a:lnTo>
                  <a:pt x="57" y="76"/>
                </a:lnTo>
                <a:lnTo>
                  <a:pt x="48" y="76"/>
                </a:lnTo>
                <a:lnTo>
                  <a:pt x="37" y="76"/>
                </a:lnTo>
                <a:lnTo>
                  <a:pt x="29" y="76"/>
                </a:lnTo>
                <a:lnTo>
                  <a:pt x="22" y="74"/>
                </a:lnTo>
                <a:lnTo>
                  <a:pt x="19" y="73"/>
                </a:lnTo>
                <a:lnTo>
                  <a:pt x="18" y="72"/>
                </a:lnTo>
                <a:lnTo>
                  <a:pt x="17" y="70"/>
                </a:lnTo>
                <a:lnTo>
                  <a:pt x="17" y="67"/>
                </a:lnTo>
                <a:lnTo>
                  <a:pt x="20" y="60"/>
                </a:lnTo>
                <a:lnTo>
                  <a:pt x="28" y="52"/>
                </a:lnTo>
                <a:lnTo>
                  <a:pt x="35" y="45"/>
                </a:lnTo>
                <a:lnTo>
                  <a:pt x="43" y="40"/>
                </a:lnTo>
                <a:lnTo>
                  <a:pt x="56" y="34"/>
                </a:lnTo>
                <a:lnTo>
                  <a:pt x="66" y="32"/>
                </a:lnTo>
                <a:lnTo>
                  <a:pt x="69" y="30"/>
                </a:lnTo>
                <a:lnTo>
                  <a:pt x="73" y="29"/>
                </a:lnTo>
                <a:lnTo>
                  <a:pt x="75" y="27"/>
                </a:lnTo>
                <a:lnTo>
                  <a:pt x="78" y="23"/>
                </a:lnTo>
                <a:lnTo>
                  <a:pt x="80" y="19"/>
                </a:lnTo>
                <a:lnTo>
                  <a:pt x="80" y="16"/>
                </a:lnTo>
                <a:lnTo>
                  <a:pt x="81" y="14"/>
                </a:lnTo>
                <a:lnTo>
                  <a:pt x="88" y="10"/>
                </a:lnTo>
                <a:lnTo>
                  <a:pt x="97" y="7"/>
                </a:lnTo>
                <a:lnTo>
                  <a:pt x="105" y="4"/>
                </a:lnTo>
                <a:lnTo>
                  <a:pt x="116" y="3"/>
                </a:lnTo>
                <a:lnTo>
                  <a:pt x="131" y="2"/>
                </a:lnTo>
                <a:lnTo>
                  <a:pt x="144" y="1"/>
                </a:lnTo>
                <a:lnTo>
                  <a:pt x="149" y="0"/>
                </a:lnTo>
                <a:close/>
                <a:moveTo>
                  <a:pt x="3" y="128"/>
                </a:moveTo>
                <a:lnTo>
                  <a:pt x="6" y="123"/>
                </a:lnTo>
                <a:lnTo>
                  <a:pt x="11" y="118"/>
                </a:lnTo>
                <a:lnTo>
                  <a:pt x="18" y="115"/>
                </a:lnTo>
                <a:lnTo>
                  <a:pt x="26" y="112"/>
                </a:lnTo>
                <a:lnTo>
                  <a:pt x="35" y="110"/>
                </a:lnTo>
                <a:lnTo>
                  <a:pt x="42" y="108"/>
                </a:lnTo>
                <a:lnTo>
                  <a:pt x="49" y="103"/>
                </a:lnTo>
                <a:lnTo>
                  <a:pt x="54" y="99"/>
                </a:lnTo>
                <a:lnTo>
                  <a:pt x="59" y="93"/>
                </a:lnTo>
                <a:lnTo>
                  <a:pt x="64" y="89"/>
                </a:lnTo>
                <a:lnTo>
                  <a:pt x="69" y="85"/>
                </a:lnTo>
                <a:lnTo>
                  <a:pt x="74" y="83"/>
                </a:lnTo>
                <a:lnTo>
                  <a:pt x="76" y="83"/>
                </a:lnTo>
                <a:lnTo>
                  <a:pt x="78" y="84"/>
                </a:lnTo>
                <a:lnTo>
                  <a:pt x="79" y="85"/>
                </a:lnTo>
                <a:lnTo>
                  <a:pt x="79" y="86"/>
                </a:lnTo>
                <a:lnTo>
                  <a:pt x="78" y="91"/>
                </a:lnTo>
                <a:lnTo>
                  <a:pt x="75" y="95"/>
                </a:lnTo>
                <a:lnTo>
                  <a:pt x="73" y="98"/>
                </a:lnTo>
                <a:lnTo>
                  <a:pt x="72" y="102"/>
                </a:lnTo>
                <a:lnTo>
                  <a:pt x="72" y="105"/>
                </a:lnTo>
                <a:lnTo>
                  <a:pt x="72" y="110"/>
                </a:lnTo>
                <a:lnTo>
                  <a:pt x="72" y="115"/>
                </a:lnTo>
                <a:lnTo>
                  <a:pt x="70" y="117"/>
                </a:lnTo>
                <a:lnTo>
                  <a:pt x="69" y="120"/>
                </a:lnTo>
                <a:lnTo>
                  <a:pt x="66" y="120"/>
                </a:lnTo>
                <a:lnTo>
                  <a:pt x="64" y="121"/>
                </a:lnTo>
                <a:lnTo>
                  <a:pt x="63" y="123"/>
                </a:lnTo>
                <a:lnTo>
                  <a:pt x="63" y="127"/>
                </a:lnTo>
                <a:lnTo>
                  <a:pt x="63" y="131"/>
                </a:lnTo>
                <a:lnTo>
                  <a:pt x="64" y="135"/>
                </a:lnTo>
                <a:lnTo>
                  <a:pt x="66" y="137"/>
                </a:lnTo>
                <a:lnTo>
                  <a:pt x="64" y="140"/>
                </a:lnTo>
                <a:lnTo>
                  <a:pt x="63" y="142"/>
                </a:lnTo>
                <a:lnTo>
                  <a:pt x="60" y="143"/>
                </a:lnTo>
                <a:lnTo>
                  <a:pt x="57" y="142"/>
                </a:lnTo>
                <a:lnTo>
                  <a:pt x="55" y="141"/>
                </a:lnTo>
                <a:lnTo>
                  <a:pt x="53" y="139"/>
                </a:lnTo>
                <a:lnTo>
                  <a:pt x="49" y="136"/>
                </a:lnTo>
                <a:lnTo>
                  <a:pt x="45" y="134"/>
                </a:lnTo>
                <a:lnTo>
                  <a:pt x="43" y="134"/>
                </a:lnTo>
                <a:lnTo>
                  <a:pt x="39" y="135"/>
                </a:lnTo>
                <a:lnTo>
                  <a:pt x="37" y="136"/>
                </a:lnTo>
                <a:lnTo>
                  <a:pt x="35" y="139"/>
                </a:lnTo>
                <a:lnTo>
                  <a:pt x="29" y="145"/>
                </a:lnTo>
                <a:lnTo>
                  <a:pt x="25" y="148"/>
                </a:lnTo>
                <a:lnTo>
                  <a:pt x="19" y="149"/>
                </a:lnTo>
                <a:lnTo>
                  <a:pt x="10" y="149"/>
                </a:lnTo>
                <a:lnTo>
                  <a:pt x="5" y="148"/>
                </a:lnTo>
                <a:lnTo>
                  <a:pt x="1" y="146"/>
                </a:lnTo>
                <a:lnTo>
                  <a:pt x="0" y="143"/>
                </a:lnTo>
                <a:lnTo>
                  <a:pt x="0" y="141"/>
                </a:lnTo>
                <a:lnTo>
                  <a:pt x="1" y="134"/>
                </a:lnTo>
                <a:lnTo>
                  <a:pt x="3" y="128"/>
                </a:lnTo>
                <a:close/>
              </a:path>
            </a:pathLst>
          </a:custGeom>
          <a:solidFill>
            <a:srgbClr val="BBE0E3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745464" y="3604098"/>
            <a:ext cx="110892" cy="136429"/>
          </a:xfrm>
          <a:custGeom>
            <a:avLst/>
            <a:gdLst>
              <a:gd name="T0" fmla="*/ 121 w 357"/>
              <a:gd name="T1" fmla="*/ 465 h 494"/>
              <a:gd name="T2" fmla="*/ 98 w 357"/>
              <a:gd name="T3" fmla="*/ 454 h 494"/>
              <a:gd name="T4" fmla="*/ 48 w 357"/>
              <a:gd name="T5" fmla="*/ 449 h 494"/>
              <a:gd name="T6" fmla="*/ 30 w 357"/>
              <a:gd name="T7" fmla="*/ 439 h 494"/>
              <a:gd name="T8" fmla="*/ 25 w 357"/>
              <a:gd name="T9" fmla="*/ 416 h 494"/>
              <a:gd name="T10" fmla="*/ 22 w 357"/>
              <a:gd name="T11" fmla="*/ 373 h 494"/>
              <a:gd name="T12" fmla="*/ 11 w 357"/>
              <a:gd name="T13" fmla="*/ 365 h 494"/>
              <a:gd name="T14" fmla="*/ 0 w 357"/>
              <a:gd name="T15" fmla="*/ 366 h 494"/>
              <a:gd name="T16" fmla="*/ 5 w 357"/>
              <a:gd name="T17" fmla="*/ 342 h 494"/>
              <a:gd name="T18" fmla="*/ 32 w 357"/>
              <a:gd name="T19" fmla="*/ 302 h 494"/>
              <a:gd name="T20" fmla="*/ 46 w 357"/>
              <a:gd name="T21" fmla="*/ 247 h 494"/>
              <a:gd name="T22" fmla="*/ 50 w 357"/>
              <a:gd name="T23" fmla="*/ 184 h 494"/>
              <a:gd name="T24" fmla="*/ 80 w 357"/>
              <a:gd name="T25" fmla="*/ 157 h 494"/>
              <a:gd name="T26" fmla="*/ 113 w 357"/>
              <a:gd name="T27" fmla="*/ 146 h 494"/>
              <a:gd name="T28" fmla="*/ 163 w 357"/>
              <a:gd name="T29" fmla="*/ 164 h 494"/>
              <a:gd name="T30" fmla="*/ 199 w 357"/>
              <a:gd name="T31" fmla="*/ 184 h 494"/>
              <a:gd name="T32" fmla="*/ 233 w 357"/>
              <a:gd name="T33" fmla="*/ 200 h 494"/>
              <a:gd name="T34" fmla="*/ 287 w 357"/>
              <a:gd name="T35" fmla="*/ 241 h 494"/>
              <a:gd name="T36" fmla="*/ 325 w 357"/>
              <a:gd name="T37" fmla="*/ 298 h 494"/>
              <a:gd name="T38" fmla="*/ 350 w 357"/>
              <a:gd name="T39" fmla="*/ 340 h 494"/>
              <a:gd name="T40" fmla="*/ 357 w 357"/>
              <a:gd name="T41" fmla="*/ 372 h 494"/>
              <a:gd name="T42" fmla="*/ 348 w 357"/>
              <a:gd name="T43" fmla="*/ 402 h 494"/>
              <a:gd name="T44" fmla="*/ 323 w 357"/>
              <a:gd name="T45" fmla="*/ 411 h 494"/>
              <a:gd name="T46" fmla="*/ 265 w 357"/>
              <a:gd name="T47" fmla="*/ 409 h 494"/>
              <a:gd name="T48" fmla="*/ 215 w 357"/>
              <a:gd name="T49" fmla="*/ 421 h 494"/>
              <a:gd name="T50" fmla="*/ 192 w 357"/>
              <a:gd name="T51" fmla="*/ 448 h 494"/>
              <a:gd name="T52" fmla="*/ 171 w 357"/>
              <a:gd name="T53" fmla="*/ 472 h 494"/>
              <a:gd name="T54" fmla="*/ 71 w 357"/>
              <a:gd name="T55" fmla="*/ 6 h 494"/>
              <a:gd name="T56" fmla="*/ 99 w 357"/>
              <a:gd name="T57" fmla="*/ 0 h 494"/>
              <a:gd name="T58" fmla="*/ 144 w 357"/>
              <a:gd name="T59" fmla="*/ 25 h 494"/>
              <a:gd name="T60" fmla="*/ 190 w 357"/>
              <a:gd name="T61" fmla="*/ 45 h 494"/>
              <a:gd name="T62" fmla="*/ 213 w 357"/>
              <a:gd name="T63" fmla="*/ 62 h 494"/>
              <a:gd name="T64" fmla="*/ 266 w 357"/>
              <a:gd name="T65" fmla="*/ 84 h 494"/>
              <a:gd name="T66" fmla="*/ 304 w 357"/>
              <a:gd name="T67" fmla="*/ 92 h 494"/>
              <a:gd name="T68" fmla="*/ 313 w 357"/>
              <a:gd name="T69" fmla="*/ 99 h 494"/>
              <a:gd name="T70" fmla="*/ 314 w 357"/>
              <a:gd name="T71" fmla="*/ 112 h 494"/>
              <a:gd name="T72" fmla="*/ 284 w 357"/>
              <a:gd name="T73" fmla="*/ 137 h 494"/>
              <a:gd name="T74" fmla="*/ 260 w 357"/>
              <a:gd name="T75" fmla="*/ 135 h 494"/>
              <a:gd name="T76" fmla="*/ 188 w 357"/>
              <a:gd name="T77" fmla="*/ 106 h 494"/>
              <a:gd name="T78" fmla="*/ 125 w 357"/>
              <a:gd name="T79" fmla="*/ 84 h 494"/>
              <a:gd name="T80" fmla="*/ 98 w 357"/>
              <a:gd name="T81" fmla="*/ 71 h 494"/>
              <a:gd name="T82" fmla="*/ 51 w 357"/>
              <a:gd name="T83" fmla="*/ 42 h 494"/>
              <a:gd name="T84" fmla="*/ 43 w 357"/>
              <a:gd name="T85" fmla="*/ 31 h 494"/>
              <a:gd name="T86" fmla="*/ 46 w 357"/>
              <a:gd name="T87" fmla="*/ 20 h 494"/>
              <a:gd name="T88" fmla="*/ 71 w 357"/>
              <a:gd name="T89" fmla="*/ 6 h 494"/>
              <a:gd name="T90" fmla="*/ 215 w 357"/>
              <a:gd name="T91" fmla="*/ 162 h 494"/>
              <a:gd name="T92" fmla="*/ 222 w 357"/>
              <a:gd name="T93" fmla="*/ 157 h 494"/>
              <a:gd name="T94" fmla="*/ 260 w 357"/>
              <a:gd name="T95" fmla="*/ 166 h 494"/>
              <a:gd name="T96" fmla="*/ 282 w 357"/>
              <a:gd name="T97" fmla="*/ 183 h 494"/>
              <a:gd name="T98" fmla="*/ 278 w 357"/>
              <a:gd name="T99" fmla="*/ 193 h 494"/>
              <a:gd name="T100" fmla="*/ 253 w 357"/>
              <a:gd name="T101" fmla="*/ 183 h 494"/>
              <a:gd name="T102" fmla="*/ 289 w 357"/>
              <a:gd name="T103" fmla="*/ 175 h 494"/>
              <a:gd name="T104" fmla="*/ 293 w 357"/>
              <a:gd name="T105" fmla="*/ 171 h 494"/>
              <a:gd name="T106" fmla="*/ 319 w 357"/>
              <a:gd name="T107" fmla="*/ 189 h 494"/>
              <a:gd name="T108" fmla="*/ 315 w 357"/>
              <a:gd name="T109" fmla="*/ 194 h 494"/>
              <a:gd name="T110" fmla="*/ 295 w 357"/>
              <a:gd name="T111" fmla="*/ 187 h 494"/>
              <a:gd name="T112" fmla="*/ 289 w 357"/>
              <a:gd name="T113" fmla="*/ 175 h 4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57" h="494">
                <a:moveTo>
                  <a:pt x="132" y="494"/>
                </a:moveTo>
                <a:lnTo>
                  <a:pt x="129" y="485"/>
                </a:lnTo>
                <a:lnTo>
                  <a:pt x="125" y="473"/>
                </a:lnTo>
                <a:lnTo>
                  <a:pt x="121" y="465"/>
                </a:lnTo>
                <a:lnTo>
                  <a:pt x="117" y="460"/>
                </a:lnTo>
                <a:lnTo>
                  <a:pt x="112" y="456"/>
                </a:lnTo>
                <a:lnTo>
                  <a:pt x="107" y="455"/>
                </a:lnTo>
                <a:lnTo>
                  <a:pt x="98" y="454"/>
                </a:lnTo>
                <a:lnTo>
                  <a:pt x="80" y="454"/>
                </a:lnTo>
                <a:lnTo>
                  <a:pt x="68" y="453"/>
                </a:lnTo>
                <a:lnTo>
                  <a:pt x="55" y="450"/>
                </a:lnTo>
                <a:lnTo>
                  <a:pt x="48" y="449"/>
                </a:lnTo>
                <a:lnTo>
                  <a:pt x="42" y="447"/>
                </a:lnTo>
                <a:lnTo>
                  <a:pt x="37" y="445"/>
                </a:lnTo>
                <a:lnTo>
                  <a:pt x="32" y="442"/>
                </a:lnTo>
                <a:lnTo>
                  <a:pt x="30" y="439"/>
                </a:lnTo>
                <a:lnTo>
                  <a:pt x="27" y="435"/>
                </a:lnTo>
                <a:lnTo>
                  <a:pt x="26" y="431"/>
                </a:lnTo>
                <a:lnTo>
                  <a:pt x="26" y="427"/>
                </a:lnTo>
                <a:lnTo>
                  <a:pt x="25" y="416"/>
                </a:lnTo>
                <a:lnTo>
                  <a:pt x="25" y="403"/>
                </a:lnTo>
                <a:lnTo>
                  <a:pt x="24" y="390"/>
                </a:lnTo>
                <a:lnTo>
                  <a:pt x="23" y="380"/>
                </a:lnTo>
                <a:lnTo>
                  <a:pt x="22" y="373"/>
                </a:lnTo>
                <a:lnTo>
                  <a:pt x="18" y="367"/>
                </a:lnTo>
                <a:lnTo>
                  <a:pt x="17" y="365"/>
                </a:lnTo>
                <a:lnTo>
                  <a:pt x="13" y="365"/>
                </a:lnTo>
                <a:lnTo>
                  <a:pt x="11" y="365"/>
                </a:lnTo>
                <a:lnTo>
                  <a:pt x="7" y="366"/>
                </a:lnTo>
                <a:lnTo>
                  <a:pt x="5" y="367"/>
                </a:lnTo>
                <a:lnTo>
                  <a:pt x="3" y="367"/>
                </a:lnTo>
                <a:lnTo>
                  <a:pt x="0" y="366"/>
                </a:lnTo>
                <a:lnTo>
                  <a:pt x="0" y="361"/>
                </a:lnTo>
                <a:lnTo>
                  <a:pt x="0" y="355"/>
                </a:lnTo>
                <a:lnTo>
                  <a:pt x="3" y="349"/>
                </a:lnTo>
                <a:lnTo>
                  <a:pt x="5" y="342"/>
                </a:lnTo>
                <a:lnTo>
                  <a:pt x="8" y="335"/>
                </a:lnTo>
                <a:lnTo>
                  <a:pt x="18" y="321"/>
                </a:lnTo>
                <a:lnTo>
                  <a:pt x="29" y="309"/>
                </a:lnTo>
                <a:lnTo>
                  <a:pt x="32" y="302"/>
                </a:lnTo>
                <a:lnTo>
                  <a:pt x="37" y="292"/>
                </a:lnTo>
                <a:lnTo>
                  <a:pt x="39" y="283"/>
                </a:lnTo>
                <a:lnTo>
                  <a:pt x="42" y="271"/>
                </a:lnTo>
                <a:lnTo>
                  <a:pt x="46" y="247"/>
                </a:lnTo>
                <a:lnTo>
                  <a:pt x="50" y="223"/>
                </a:lnTo>
                <a:lnTo>
                  <a:pt x="50" y="204"/>
                </a:lnTo>
                <a:lnTo>
                  <a:pt x="50" y="190"/>
                </a:lnTo>
                <a:lnTo>
                  <a:pt x="50" y="184"/>
                </a:lnTo>
                <a:lnTo>
                  <a:pt x="52" y="178"/>
                </a:lnTo>
                <a:lnTo>
                  <a:pt x="56" y="172"/>
                </a:lnTo>
                <a:lnTo>
                  <a:pt x="62" y="168"/>
                </a:lnTo>
                <a:lnTo>
                  <a:pt x="80" y="157"/>
                </a:lnTo>
                <a:lnTo>
                  <a:pt x="96" y="146"/>
                </a:lnTo>
                <a:lnTo>
                  <a:pt x="100" y="144"/>
                </a:lnTo>
                <a:lnTo>
                  <a:pt x="104" y="141"/>
                </a:lnTo>
                <a:lnTo>
                  <a:pt x="113" y="146"/>
                </a:lnTo>
                <a:lnTo>
                  <a:pt x="125" y="150"/>
                </a:lnTo>
                <a:lnTo>
                  <a:pt x="136" y="155"/>
                </a:lnTo>
                <a:lnTo>
                  <a:pt x="150" y="159"/>
                </a:lnTo>
                <a:lnTo>
                  <a:pt x="163" y="164"/>
                </a:lnTo>
                <a:lnTo>
                  <a:pt x="174" y="171"/>
                </a:lnTo>
                <a:lnTo>
                  <a:pt x="182" y="177"/>
                </a:lnTo>
                <a:lnTo>
                  <a:pt x="190" y="181"/>
                </a:lnTo>
                <a:lnTo>
                  <a:pt x="199" y="184"/>
                </a:lnTo>
                <a:lnTo>
                  <a:pt x="209" y="188"/>
                </a:lnTo>
                <a:lnTo>
                  <a:pt x="216" y="190"/>
                </a:lnTo>
                <a:lnTo>
                  <a:pt x="225" y="194"/>
                </a:lnTo>
                <a:lnTo>
                  <a:pt x="233" y="200"/>
                </a:lnTo>
                <a:lnTo>
                  <a:pt x="243" y="206"/>
                </a:lnTo>
                <a:lnTo>
                  <a:pt x="262" y="220"/>
                </a:lnTo>
                <a:lnTo>
                  <a:pt x="278" y="234"/>
                </a:lnTo>
                <a:lnTo>
                  <a:pt x="287" y="241"/>
                </a:lnTo>
                <a:lnTo>
                  <a:pt x="294" y="251"/>
                </a:lnTo>
                <a:lnTo>
                  <a:pt x="302" y="261"/>
                </a:lnTo>
                <a:lnTo>
                  <a:pt x="310" y="275"/>
                </a:lnTo>
                <a:lnTo>
                  <a:pt x="325" y="298"/>
                </a:lnTo>
                <a:lnTo>
                  <a:pt x="338" y="317"/>
                </a:lnTo>
                <a:lnTo>
                  <a:pt x="342" y="326"/>
                </a:lnTo>
                <a:lnTo>
                  <a:pt x="346" y="333"/>
                </a:lnTo>
                <a:lnTo>
                  <a:pt x="350" y="340"/>
                </a:lnTo>
                <a:lnTo>
                  <a:pt x="352" y="348"/>
                </a:lnTo>
                <a:lnTo>
                  <a:pt x="354" y="355"/>
                </a:lnTo>
                <a:lnTo>
                  <a:pt x="356" y="364"/>
                </a:lnTo>
                <a:lnTo>
                  <a:pt x="357" y="372"/>
                </a:lnTo>
                <a:lnTo>
                  <a:pt x="357" y="382"/>
                </a:lnTo>
                <a:lnTo>
                  <a:pt x="356" y="390"/>
                </a:lnTo>
                <a:lnTo>
                  <a:pt x="352" y="397"/>
                </a:lnTo>
                <a:lnTo>
                  <a:pt x="348" y="402"/>
                </a:lnTo>
                <a:lnTo>
                  <a:pt x="342" y="405"/>
                </a:lnTo>
                <a:lnTo>
                  <a:pt x="337" y="408"/>
                </a:lnTo>
                <a:lnTo>
                  <a:pt x="331" y="410"/>
                </a:lnTo>
                <a:lnTo>
                  <a:pt x="323" y="411"/>
                </a:lnTo>
                <a:lnTo>
                  <a:pt x="316" y="411"/>
                </a:lnTo>
                <a:lnTo>
                  <a:pt x="302" y="411"/>
                </a:lnTo>
                <a:lnTo>
                  <a:pt x="284" y="410"/>
                </a:lnTo>
                <a:lnTo>
                  <a:pt x="265" y="409"/>
                </a:lnTo>
                <a:lnTo>
                  <a:pt x="244" y="410"/>
                </a:lnTo>
                <a:lnTo>
                  <a:pt x="233" y="411"/>
                </a:lnTo>
                <a:lnTo>
                  <a:pt x="224" y="415"/>
                </a:lnTo>
                <a:lnTo>
                  <a:pt x="215" y="421"/>
                </a:lnTo>
                <a:lnTo>
                  <a:pt x="208" y="427"/>
                </a:lnTo>
                <a:lnTo>
                  <a:pt x="201" y="434"/>
                </a:lnTo>
                <a:lnTo>
                  <a:pt x="196" y="441"/>
                </a:lnTo>
                <a:lnTo>
                  <a:pt x="192" y="448"/>
                </a:lnTo>
                <a:lnTo>
                  <a:pt x="188" y="454"/>
                </a:lnTo>
                <a:lnTo>
                  <a:pt x="184" y="460"/>
                </a:lnTo>
                <a:lnTo>
                  <a:pt x="178" y="466"/>
                </a:lnTo>
                <a:lnTo>
                  <a:pt x="171" y="472"/>
                </a:lnTo>
                <a:lnTo>
                  <a:pt x="163" y="478"/>
                </a:lnTo>
                <a:lnTo>
                  <a:pt x="146" y="487"/>
                </a:lnTo>
                <a:lnTo>
                  <a:pt x="132" y="494"/>
                </a:lnTo>
                <a:close/>
                <a:moveTo>
                  <a:pt x="71" y="6"/>
                </a:moveTo>
                <a:lnTo>
                  <a:pt x="79" y="5"/>
                </a:lnTo>
                <a:lnTo>
                  <a:pt x="88" y="1"/>
                </a:lnTo>
                <a:lnTo>
                  <a:pt x="93" y="1"/>
                </a:lnTo>
                <a:lnTo>
                  <a:pt x="99" y="0"/>
                </a:lnTo>
                <a:lnTo>
                  <a:pt x="105" y="0"/>
                </a:lnTo>
                <a:lnTo>
                  <a:pt x="111" y="1"/>
                </a:lnTo>
                <a:lnTo>
                  <a:pt x="127" y="12"/>
                </a:lnTo>
                <a:lnTo>
                  <a:pt x="144" y="25"/>
                </a:lnTo>
                <a:lnTo>
                  <a:pt x="159" y="32"/>
                </a:lnTo>
                <a:lnTo>
                  <a:pt x="174" y="37"/>
                </a:lnTo>
                <a:lnTo>
                  <a:pt x="184" y="42"/>
                </a:lnTo>
                <a:lnTo>
                  <a:pt x="190" y="45"/>
                </a:lnTo>
                <a:lnTo>
                  <a:pt x="195" y="50"/>
                </a:lnTo>
                <a:lnTo>
                  <a:pt x="200" y="55"/>
                </a:lnTo>
                <a:lnTo>
                  <a:pt x="207" y="58"/>
                </a:lnTo>
                <a:lnTo>
                  <a:pt x="213" y="62"/>
                </a:lnTo>
                <a:lnTo>
                  <a:pt x="224" y="67"/>
                </a:lnTo>
                <a:lnTo>
                  <a:pt x="238" y="72"/>
                </a:lnTo>
                <a:lnTo>
                  <a:pt x="253" y="80"/>
                </a:lnTo>
                <a:lnTo>
                  <a:pt x="266" y="84"/>
                </a:lnTo>
                <a:lnTo>
                  <a:pt x="276" y="87"/>
                </a:lnTo>
                <a:lnTo>
                  <a:pt x="288" y="89"/>
                </a:lnTo>
                <a:lnTo>
                  <a:pt x="299" y="90"/>
                </a:lnTo>
                <a:lnTo>
                  <a:pt x="304" y="92"/>
                </a:lnTo>
                <a:lnTo>
                  <a:pt x="307" y="92"/>
                </a:lnTo>
                <a:lnTo>
                  <a:pt x="309" y="93"/>
                </a:lnTo>
                <a:lnTo>
                  <a:pt x="312" y="95"/>
                </a:lnTo>
                <a:lnTo>
                  <a:pt x="313" y="99"/>
                </a:lnTo>
                <a:lnTo>
                  <a:pt x="314" y="101"/>
                </a:lnTo>
                <a:lnTo>
                  <a:pt x="315" y="105"/>
                </a:lnTo>
                <a:lnTo>
                  <a:pt x="315" y="108"/>
                </a:lnTo>
                <a:lnTo>
                  <a:pt x="314" y="112"/>
                </a:lnTo>
                <a:lnTo>
                  <a:pt x="309" y="120"/>
                </a:lnTo>
                <a:lnTo>
                  <a:pt x="302" y="127"/>
                </a:lnTo>
                <a:lnTo>
                  <a:pt x="294" y="133"/>
                </a:lnTo>
                <a:lnTo>
                  <a:pt x="284" y="137"/>
                </a:lnTo>
                <a:lnTo>
                  <a:pt x="278" y="137"/>
                </a:lnTo>
                <a:lnTo>
                  <a:pt x="274" y="137"/>
                </a:lnTo>
                <a:lnTo>
                  <a:pt x="268" y="137"/>
                </a:lnTo>
                <a:lnTo>
                  <a:pt x="260" y="135"/>
                </a:lnTo>
                <a:lnTo>
                  <a:pt x="246" y="130"/>
                </a:lnTo>
                <a:lnTo>
                  <a:pt x="228" y="122"/>
                </a:lnTo>
                <a:lnTo>
                  <a:pt x="208" y="114"/>
                </a:lnTo>
                <a:lnTo>
                  <a:pt x="188" y="106"/>
                </a:lnTo>
                <a:lnTo>
                  <a:pt x="170" y="99"/>
                </a:lnTo>
                <a:lnTo>
                  <a:pt x="155" y="94"/>
                </a:lnTo>
                <a:lnTo>
                  <a:pt x="140" y="89"/>
                </a:lnTo>
                <a:lnTo>
                  <a:pt x="125" y="84"/>
                </a:lnTo>
                <a:lnTo>
                  <a:pt x="118" y="82"/>
                </a:lnTo>
                <a:lnTo>
                  <a:pt x="109" y="80"/>
                </a:lnTo>
                <a:lnTo>
                  <a:pt x="104" y="76"/>
                </a:lnTo>
                <a:lnTo>
                  <a:pt x="98" y="71"/>
                </a:lnTo>
                <a:lnTo>
                  <a:pt x="79" y="56"/>
                </a:lnTo>
                <a:lnTo>
                  <a:pt x="68" y="49"/>
                </a:lnTo>
                <a:lnTo>
                  <a:pt x="60" y="45"/>
                </a:lnTo>
                <a:lnTo>
                  <a:pt x="51" y="42"/>
                </a:lnTo>
                <a:lnTo>
                  <a:pt x="48" y="39"/>
                </a:lnTo>
                <a:lnTo>
                  <a:pt x="45" y="36"/>
                </a:lnTo>
                <a:lnTo>
                  <a:pt x="44" y="33"/>
                </a:lnTo>
                <a:lnTo>
                  <a:pt x="43" y="31"/>
                </a:lnTo>
                <a:lnTo>
                  <a:pt x="43" y="27"/>
                </a:lnTo>
                <a:lnTo>
                  <a:pt x="44" y="25"/>
                </a:lnTo>
                <a:lnTo>
                  <a:pt x="45" y="23"/>
                </a:lnTo>
                <a:lnTo>
                  <a:pt x="46" y="20"/>
                </a:lnTo>
                <a:lnTo>
                  <a:pt x="52" y="15"/>
                </a:lnTo>
                <a:lnTo>
                  <a:pt x="58" y="12"/>
                </a:lnTo>
                <a:lnTo>
                  <a:pt x="66" y="8"/>
                </a:lnTo>
                <a:lnTo>
                  <a:pt x="71" y="6"/>
                </a:lnTo>
                <a:close/>
                <a:moveTo>
                  <a:pt x="220" y="166"/>
                </a:moveTo>
                <a:lnTo>
                  <a:pt x="216" y="165"/>
                </a:lnTo>
                <a:lnTo>
                  <a:pt x="215" y="163"/>
                </a:lnTo>
                <a:lnTo>
                  <a:pt x="215" y="162"/>
                </a:lnTo>
                <a:lnTo>
                  <a:pt x="215" y="159"/>
                </a:lnTo>
                <a:lnTo>
                  <a:pt x="216" y="158"/>
                </a:lnTo>
                <a:lnTo>
                  <a:pt x="219" y="157"/>
                </a:lnTo>
                <a:lnTo>
                  <a:pt x="222" y="157"/>
                </a:lnTo>
                <a:lnTo>
                  <a:pt x="227" y="158"/>
                </a:lnTo>
                <a:lnTo>
                  <a:pt x="238" y="160"/>
                </a:lnTo>
                <a:lnTo>
                  <a:pt x="250" y="163"/>
                </a:lnTo>
                <a:lnTo>
                  <a:pt x="260" y="166"/>
                </a:lnTo>
                <a:lnTo>
                  <a:pt x="270" y="171"/>
                </a:lnTo>
                <a:lnTo>
                  <a:pt x="276" y="175"/>
                </a:lnTo>
                <a:lnTo>
                  <a:pt x="279" y="179"/>
                </a:lnTo>
                <a:lnTo>
                  <a:pt x="282" y="183"/>
                </a:lnTo>
                <a:lnTo>
                  <a:pt x="283" y="188"/>
                </a:lnTo>
                <a:lnTo>
                  <a:pt x="282" y="190"/>
                </a:lnTo>
                <a:lnTo>
                  <a:pt x="281" y="191"/>
                </a:lnTo>
                <a:lnTo>
                  <a:pt x="278" y="193"/>
                </a:lnTo>
                <a:lnTo>
                  <a:pt x="275" y="194"/>
                </a:lnTo>
                <a:lnTo>
                  <a:pt x="269" y="193"/>
                </a:lnTo>
                <a:lnTo>
                  <a:pt x="263" y="190"/>
                </a:lnTo>
                <a:lnTo>
                  <a:pt x="253" y="183"/>
                </a:lnTo>
                <a:lnTo>
                  <a:pt x="241" y="178"/>
                </a:lnTo>
                <a:lnTo>
                  <a:pt x="231" y="172"/>
                </a:lnTo>
                <a:lnTo>
                  <a:pt x="220" y="166"/>
                </a:lnTo>
                <a:close/>
                <a:moveTo>
                  <a:pt x="289" y="175"/>
                </a:moveTo>
                <a:lnTo>
                  <a:pt x="289" y="172"/>
                </a:lnTo>
                <a:lnTo>
                  <a:pt x="290" y="171"/>
                </a:lnTo>
                <a:lnTo>
                  <a:pt x="291" y="171"/>
                </a:lnTo>
                <a:lnTo>
                  <a:pt x="293" y="171"/>
                </a:lnTo>
                <a:lnTo>
                  <a:pt x="297" y="172"/>
                </a:lnTo>
                <a:lnTo>
                  <a:pt x="302" y="175"/>
                </a:lnTo>
                <a:lnTo>
                  <a:pt x="312" y="182"/>
                </a:lnTo>
                <a:lnTo>
                  <a:pt x="319" y="189"/>
                </a:lnTo>
                <a:lnTo>
                  <a:pt x="319" y="190"/>
                </a:lnTo>
                <a:lnTo>
                  <a:pt x="319" y="191"/>
                </a:lnTo>
                <a:lnTo>
                  <a:pt x="318" y="193"/>
                </a:lnTo>
                <a:lnTo>
                  <a:pt x="315" y="194"/>
                </a:lnTo>
                <a:lnTo>
                  <a:pt x="310" y="194"/>
                </a:lnTo>
                <a:lnTo>
                  <a:pt x="306" y="193"/>
                </a:lnTo>
                <a:lnTo>
                  <a:pt x="300" y="190"/>
                </a:lnTo>
                <a:lnTo>
                  <a:pt x="295" y="187"/>
                </a:lnTo>
                <a:lnTo>
                  <a:pt x="293" y="184"/>
                </a:lnTo>
                <a:lnTo>
                  <a:pt x="290" y="182"/>
                </a:lnTo>
                <a:lnTo>
                  <a:pt x="289" y="178"/>
                </a:lnTo>
                <a:lnTo>
                  <a:pt x="289" y="175"/>
                </a:lnTo>
                <a:close/>
              </a:path>
            </a:pathLst>
          </a:custGeom>
          <a:solidFill>
            <a:srgbClr val="272049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7471559" y="891198"/>
            <a:ext cx="1197934" cy="1139568"/>
          </a:xfrm>
          <a:custGeom>
            <a:avLst/>
            <a:gdLst>
              <a:gd name="T0" fmla="*/ 385 w 4137"/>
              <a:gd name="T1" fmla="*/ 68 h 3992"/>
              <a:gd name="T2" fmla="*/ 616 w 4137"/>
              <a:gd name="T3" fmla="*/ 2 h 3992"/>
              <a:gd name="T4" fmla="*/ 893 w 4137"/>
              <a:gd name="T5" fmla="*/ 105 h 3992"/>
              <a:gd name="T6" fmla="*/ 1227 w 4137"/>
              <a:gd name="T7" fmla="*/ 198 h 3992"/>
              <a:gd name="T8" fmla="*/ 1337 w 4137"/>
              <a:gd name="T9" fmla="*/ 327 h 3992"/>
              <a:gd name="T10" fmla="*/ 1458 w 4137"/>
              <a:gd name="T11" fmla="*/ 485 h 3992"/>
              <a:gd name="T12" fmla="*/ 1574 w 4137"/>
              <a:gd name="T13" fmla="*/ 700 h 3992"/>
              <a:gd name="T14" fmla="*/ 1623 w 4137"/>
              <a:gd name="T15" fmla="*/ 786 h 3992"/>
              <a:gd name="T16" fmla="*/ 1780 w 4137"/>
              <a:gd name="T17" fmla="*/ 1046 h 3992"/>
              <a:gd name="T18" fmla="*/ 1874 w 4137"/>
              <a:gd name="T19" fmla="*/ 1293 h 3992"/>
              <a:gd name="T20" fmla="*/ 2045 w 4137"/>
              <a:gd name="T21" fmla="*/ 1461 h 3992"/>
              <a:gd name="T22" fmla="*/ 2302 w 4137"/>
              <a:gd name="T23" fmla="*/ 1468 h 3992"/>
              <a:gd name="T24" fmla="*/ 2485 w 4137"/>
              <a:gd name="T25" fmla="*/ 1457 h 3992"/>
              <a:gd name="T26" fmla="*/ 2681 w 4137"/>
              <a:gd name="T27" fmla="*/ 1624 h 3992"/>
              <a:gd name="T28" fmla="*/ 2844 w 4137"/>
              <a:gd name="T29" fmla="*/ 1695 h 3992"/>
              <a:gd name="T30" fmla="*/ 2942 w 4137"/>
              <a:gd name="T31" fmla="*/ 1854 h 3992"/>
              <a:gd name="T32" fmla="*/ 3074 w 4137"/>
              <a:gd name="T33" fmla="*/ 2101 h 3992"/>
              <a:gd name="T34" fmla="*/ 3345 w 4137"/>
              <a:gd name="T35" fmla="*/ 2034 h 3992"/>
              <a:gd name="T36" fmla="*/ 3520 w 4137"/>
              <a:gd name="T37" fmla="*/ 1878 h 3992"/>
              <a:gd name="T38" fmla="*/ 3652 w 4137"/>
              <a:gd name="T39" fmla="*/ 1771 h 3992"/>
              <a:gd name="T40" fmla="*/ 3909 w 4137"/>
              <a:gd name="T41" fmla="*/ 1599 h 3992"/>
              <a:gd name="T42" fmla="*/ 4124 w 4137"/>
              <a:gd name="T43" fmla="*/ 1502 h 3992"/>
              <a:gd name="T44" fmla="*/ 4074 w 4137"/>
              <a:gd name="T45" fmla="*/ 1766 h 3992"/>
              <a:gd name="T46" fmla="*/ 4009 w 4137"/>
              <a:gd name="T47" fmla="*/ 2032 h 3992"/>
              <a:gd name="T48" fmla="*/ 3993 w 4137"/>
              <a:gd name="T49" fmla="*/ 2413 h 3992"/>
              <a:gd name="T50" fmla="*/ 3947 w 4137"/>
              <a:gd name="T51" fmla="*/ 2706 h 3992"/>
              <a:gd name="T52" fmla="*/ 3915 w 4137"/>
              <a:gd name="T53" fmla="*/ 3042 h 3992"/>
              <a:gd name="T54" fmla="*/ 3518 w 4137"/>
              <a:gd name="T55" fmla="*/ 3043 h 3992"/>
              <a:gd name="T56" fmla="*/ 3363 w 4137"/>
              <a:gd name="T57" fmla="*/ 3261 h 3992"/>
              <a:gd name="T58" fmla="*/ 3446 w 4137"/>
              <a:gd name="T59" fmla="*/ 3579 h 3992"/>
              <a:gd name="T60" fmla="*/ 3484 w 4137"/>
              <a:gd name="T61" fmla="*/ 3907 h 3992"/>
              <a:gd name="T62" fmla="*/ 3256 w 4137"/>
              <a:gd name="T63" fmla="*/ 3855 h 3992"/>
              <a:gd name="T64" fmla="*/ 3121 w 4137"/>
              <a:gd name="T65" fmla="*/ 3790 h 3992"/>
              <a:gd name="T66" fmla="*/ 2932 w 4137"/>
              <a:gd name="T67" fmla="*/ 3832 h 3992"/>
              <a:gd name="T68" fmla="*/ 2812 w 4137"/>
              <a:gd name="T69" fmla="*/ 3991 h 3992"/>
              <a:gd name="T70" fmla="*/ 2588 w 4137"/>
              <a:gd name="T71" fmla="*/ 3700 h 3992"/>
              <a:gd name="T72" fmla="*/ 2480 w 4137"/>
              <a:gd name="T73" fmla="*/ 3784 h 3992"/>
              <a:gd name="T74" fmla="*/ 2322 w 4137"/>
              <a:gd name="T75" fmla="*/ 3737 h 3992"/>
              <a:gd name="T76" fmla="*/ 2178 w 4137"/>
              <a:gd name="T77" fmla="*/ 3632 h 3992"/>
              <a:gd name="T78" fmla="*/ 2098 w 4137"/>
              <a:gd name="T79" fmla="*/ 3465 h 3992"/>
              <a:gd name="T80" fmla="*/ 1802 w 4137"/>
              <a:gd name="T81" fmla="*/ 3460 h 3992"/>
              <a:gd name="T82" fmla="*/ 1598 w 4137"/>
              <a:gd name="T83" fmla="*/ 3370 h 3992"/>
              <a:gd name="T84" fmla="*/ 1383 w 4137"/>
              <a:gd name="T85" fmla="*/ 3393 h 3992"/>
              <a:gd name="T86" fmla="*/ 1134 w 4137"/>
              <a:gd name="T87" fmla="*/ 3214 h 3992"/>
              <a:gd name="T88" fmla="*/ 974 w 4137"/>
              <a:gd name="T89" fmla="*/ 3093 h 3992"/>
              <a:gd name="T90" fmla="*/ 869 w 4137"/>
              <a:gd name="T91" fmla="*/ 2964 h 3992"/>
              <a:gd name="T92" fmla="*/ 961 w 4137"/>
              <a:gd name="T93" fmla="*/ 2837 h 3992"/>
              <a:gd name="T94" fmla="*/ 855 w 4137"/>
              <a:gd name="T95" fmla="*/ 2860 h 3992"/>
              <a:gd name="T96" fmla="*/ 705 w 4137"/>
              <a:gd name="T97" fmla="*/ 2767 h 3992"/>
              <a:gd name="T98" fmla="*/ 803 w 4137"/>
              <a:gd name="T99" fmla="*/ 2410 h 3992"/>
              <a:gd name="T100" fmla="*/ 1094 w 4137"/>
              <a:gd name="T101" fmla="*/ 2176 h 3992"/>
              <a:gd name="T102" fmla="*/ 1163 w 4137"/>
              <a:gd name="T103" fmla="*/ 1909 h 3992"/>
              <a:gd name="T104" fmla="*/ 1242 w 4137"/>
              <a:gd name="T105" fmla="*/ 1570 h 3992"/>
              <a:gd name="T106" fmla="*/ 1302 w 4137"/>
              <a:gd name="T107" fmla="*/ 1221 h 3992"/>
              <a:gd name="T108" fmla="*/ 1361 w 4137"/>
              <a:gd name="T109" fmla="*/ 926 h 3992"/>
              <a:gd name="T110" fmla="*/ 1089 w 4137"/>
              <a:gd name="T111" fmla="*/ 774 h 3992"/>
              <a:gd name="T112" fmla="*/ 912 w 4137"/>
              <a:gd name="T113" fmla="*/ 916 h 3992"/>
              <a:gd name="T114" fmla="*/ 669 w 4137"/>
              <a:gd name="T115" fmla="*/ 959 h 3992"/>
              <a:gd name="T116" fmla="*/ 505 w 4137"/>
              <a:gd name="T117" fmla="*/ 840 h 3992"/>
              <a:gd name="T118" fmla="*/ 429 w 4137"/>
              <a:gd name="T119" fmla="*/ 592 h 3992"/>
              <a:gd name="T120" fmla="*/ 262 w 4137"/>
              <a:gd name="T121" fmla="*/ 518 h 3992"/>
              <a:gd name="T122" fmla="*/ 0 w 4137"/>
              <a:gd name="T123" fmla="*/ 496 h 3992"/>
              <a:gd name="T124" fmla="*/ 87 w 4137"/>
              <a:gd name="T125" fmla="*/ 216 h 39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137" h="3992">
                <a:moveTo>
                  <a:pt x="49" y="156"/>
                </a:moveTo>
                <a:lnTo>
                  <a:pt x="60" y="153"/>
                </a:lnTo>
                <a:lnTo>
                  <a:pt x="71" y="150"/>
                </a:lnTo>
                <a:lnTo>
                  <a:pt x="82" y="145"/>
                </a:lnTo>
                <a:lnTo>
                  <a:pt x="92" y="139"/>
                </a:lnTo>
                <a:lnTo>
                  <a:pt x="102" y="132"/>
                </a:lnTo>
                <a:lnTo>
                  <a:pt x="114" y="124"/>
                </a:lnTo>
                <a:lnTo>
                  <a:pt x="120" y="120"/>
                </a:lnTo>
                <a:lnTo>
                  <a:pt x="127" y="118"/>
                </a:lnTo>
                <a:lnTo>
                  <a:pt x="134" y="115"/>
                </a:lnTo>
                <a:lnTo>
                  <a:pt x="144" y="114"/>
                </a:lnTo>
                <a:lnTo>
                  <a:pt x="161" y="114"/>
                </a:lnTo>
                <a:lnTo>
                  <a:pt x="175" y="113"/>
                </a:lnTo>
                <a:lnTo>
                  <a:pt x="182" y="112"/>
                </a:lnTo>
                <a:lnTo>
                  <a:pt x="187" y="111"/>
                </a:lnTo>
                <a:lnTo>
                  <a:pt x="192" y="108"/>
                </a:lnTo>
                <a:lnTo>
                  <a:pt x="195" y="106"/>
                </a:lnTo>
                <a:lnTo>
                  <a:pt x="202" y="97"/>
                </a:lnTo>
                <a:lnTo>
                  <a:pt x="212" y="89"/>
                </a:lnTo>
                <a:lnTo>
                  <a:pt x="217" y="86"/>
                </a:lnTo>
                <a:lnTo>
                  <a:pt x="222" y="82"/>
                </a:lnTo>
                <a:lnTo>
                  <a:pt x="228" y="80"/>
                </a:lnTo>
                <a:lnTo>
                  <a:pt x="234" y="77"/>
                </a:lnTo>
                <a:lnTo>
                  <a:pt x="245" y="76"/>
                </a:lnTo>
                <a:lnTo>
                  <a:pt x="255" y="77"/>
                </a:lnTo>
                <a:lnTo>
                  <a:pt x="262" y="80"/>
                </a:lnTo>
                <a:lnTo>
                  <a:pt x="269" y="82"/>
                </a:lnTo>
                <a:lnTo>
                  <a:pt x="275" y="84"/>
                </a:lnTo>
                <a:lnTo>
                  <a:pt x="283" y="86"/>
                </a:lnTo>
                <a:lnTo>
                  <a:pt x="293" y="84"/>
                </a:lnTo>
                <a:lnTo>
                  <a:pt x="302" y="81"/>
                </a:lnTo>
                <a:lnTo>
                  <a:pt x="313" y="76"/>
                </a:lnTo>
                <a:lnTo>
                  <a:pt x="326" y="71"/>
                </a:lnTo>
                <a:lnTo>
                  <a:pt x="334" y="69"/>
                </a:lnTo>
                <a:lnTo>
                  <a:pt x="341" y="68"/>
                </a:lnTo>
                <a:lnTo>
                  <a:pt x="348" y="68"/>
                </a:lnTo>
                <a:lnTo>
                  <a:pt x="357" y="68"/>
                </a:lnTo>
                <a:lnTo>
                  <a:pt x="371" y="69"/>
                </a:lnTo>
                <a:lnTo>
                  <a:pt x="385" y="68"/>
                </a:lnTo>
                <a:lnTo>
                  <a:pt x="396" y="65"/>
                </a:lnTo>
                <a:lnTo>
                  <a:pt x="407" y="61"/>
                </a:lnTo>
                <a:lnTo>
                  <a:pt x="415" y="53"/>
                </a:lnTo>
                <a:lnTo>
                  <a:pt x="425" y="46"/>
                </a:lnTo>
                <a:lnTo>
                  <a:pt x="430" y="43"/>
                </a:lnTo>
                <a:lnTo>
                  <a:pt x="436" y="40"/>
                </a:lnTo>
                <a:lnTo>
                  <a:pt x="444" y="38"/>
                </a:lnTo>
                <a:lnTo>
                  <a:pt x="449" y="37"/>
                </a:lnTo>
                <a:lnTo>
                  <a:pt x="463" y="37"/>
                </a:lnTo>
                <a:lnTo>
                  <a:pt x="473" y="34"/>
                </a:lnTo>
                <a:lnTo>
                  <a:pt x="477" y="33"/>
                </a:lnTo>
                <a:lnTo>
                  <a:pt x="480" y="31"/>
                </a:lnTo>
                <a:lnTo>
                  <a:pt x="483" y="29"/>
                </a:lnTo>
                <a:lnTo>
                  <a:pt x="485" y="25"/>
                </a:lnTo>
                <a:lnTo>
                  <a:pt x="489" y="18"/>
                </a:lnTo>
                <a:lnTo>
                  <a:pt x="495" y="12"/>
                </a:lnTo>
                <a:lnTo>
                  <a:pt x="498" y="10"/>
                </a:lnTo>
                <a:lnTo>
                  <a:pt x="502" y="7"/>
                </a:lnTo>
                <a:lnTo>
                  <a:pt x="505" y="6"/>
                </a:lnTo>
                <a:lnTo>
                  <a:pt x="510" y="6"/>
                </a:lnTo>
                <a:lnTo>
                  <a:pt x="520" y="7"/>
                </a:lnTo>
                <a:lnTo>
                  <a:pt x="527" y="10"/>
                </a:lnTo>
                <a:lnTo>
                  <a:pt x="533" y="13"/>
                </a:lnTo>
                <a:lnTo>
                  <a:pt x="536" y="15"/>
                </a:lnTo>
                <a:lnTo>
                  <a:pt x="540" y="18"/>
                </a:lnTo>
                <a:lnTo>
                  <a:pt x="545" y="19"/>
                </a:lnTo>
                <a:lnTo>
                  <a:pt x="548" y="19"/>
                </a:lnTo>
                <a:lnTo>
                  <a:pt x="551" y="18"/>
                </a:lnTo>
                <a:lnTo>
                  <a:pt x="553" y="17"/>
                </a:lnTo>
                <a:lnTo>
                  <a:pt x="556" y="14"/>
                </a:lnTo>
                <a:lnTo>
                  <a:pt x="561" y="8"/>
                </a:lnTo>
                <a:lnTo>
                  <a:pt x="566" y="5"/>
                </a:lnTo>
                <a:lnTo>
                  <a:pt x="571" y="4"/>
                </a:lnTo>
                <a:lnTo>
                  <a:pt x="577" y="4"/>
                </a:lnTo>
                <a:lnTo>
                  <a:pt x="584" y="8"/>
                </a:lnTo>
                <a:lnTo>
                  <a:pt x="589" y="12"/>
                </a:lnTo>
                <a:lnTo>
                  <a:pt x="596" y="6"/>
                </a:lnTo>
                <a:lnTo>
                  <a:pt x="608" y="0"/>
                </a:lnTo>
                <a:lnTo>
                  <a:pt x="616" y="2"/>
                </a:lnTo>
                <a:lnTo>
                  <a:pt x="625" y="7"/>
                </a:lnTo>
                <a:lnTo>
                  <a:pt x="636" y="12"/>
                </a:lnTo>
                <a:lnTo>
                  <a:pt x="647" y="17"/>
                </a:lnTo>
                <a:lnTo>
                  <a:pt x="658" y="19"/>
                </a:lnTo>
                <a:lnTo>
                  <a:pt x="668" y="21"/>
                </a:lnTo>
                <a:lnTo>
                  <a:pt x="673" y="23"/>
                </a:lnTo>
                <a:lnTo>
                  <a:pt x="678" y="25"/>
                </a:lnTo>
                <a:lnTo>
                  <a:pt x="682" y="27"/>
                </a:lnTo>
                <a:lnTo>
                  <a:pt x="687" y="31"/>
                </a:lnTo>
                <a:lnTo>
                  <a:pt x="694" y="39"/>
                </a:lnTo>
                <a:lnTo>
                  <a:pt x="702" y="46"/>
                </a:lnTo>
                <a:lnTo>
                  <a:pt x="706" y="49"/>
                </a:lnTo>
                <a:lnTo>
                  <a:pt x="711" y="51"/>
                </a:lnTo>
                <a:lnTo>
                  <a:pt x="717" y="52"/>
                </a:lnTo>
                <a:lnTo>
                  <a:pt x="724" y="52"/>
                </a:lnTo>
                <a:lnTo>
                  <a:pt x="737" y="51"/>
                </a:lnTo>
                <a:lnTo>
                  <a:pt x="748" y="49"/>
                </a:lnTo>
                <a:lnTo>
                  <a:pt x="759" y="46"/>
                </a:lnTo>
                <a:lnTo>
                  <a:pt x="769" y="45"/>
                </a:lnTo>
                <a:lnTo>
                  <a:pt x="774" y="46"/>
                </a:lnTo>
                <a:lnTo>
                  <a:pt x="780" y="48"/>
                </a:lnTo>
                <a:lnTo>
                  <a:pt x="785" y="50"/>
                </a:lnTo>
                <a:lnTo>
                  <a:pt x="789" y="53"/>
                </a:lnTo>
                <a:lnTo>
                  <a:pt x="798" y="61"/>
                </a:lnTo>
                <a:lnTo>
                  <a:pt x="804" y="69"/>
                </a:lnTo>
                <a:lnTo>
                  <a:pt x="809" y="78"/>
                </a:lnTo>
                <a:lnTo>
                  <a:pt x="813" y="88"/>
                </a:lnTo>
                <a:lnTo>
                  <a:pt x="819" y="96"/>
                </a:lnTo>
                <a:lnTo>
                  <a:pt x="825" y="103"/>
                </a:lnTo>
                <a:lnTo>
                  <a:pt x="831" y="107"/>
                </a:lnTo>
                <a:lnTo>
                  <a:pt x="841" y="111"/>
                </a:lnTo>
                <a:lnTo>
                  <a:pt x="845" y="111"/>
                </a:lnTo>
                <a:lnTo>
                  <a:pt x="850" y="111"/>
                </a:lnTo>
                <a:lnTo>
                  <a:pt x="855" y="111"/>
                </a:lnTo>
                <a:lnTo>
                  <a:pt x="860" y="109"/>
                </a:lnTo>
                <a:lnTo>
                  <a:pt x="870" y="106"/>
                </a:lnTo>
                <a:lnTo>
                  <a:pt x="882" y="103"/>
                </a:lnTo>
                <a:lnTo>
                  <a:pt x="887" y="103"/>
                </a:lnTo>
                <a:lnTo>
                  <a:pt x="893" y="105"/>
                </a:lnTo>
                <a:lnTo>
                  <a:pt x="899" y="107"/>
                </a:lnTo>
                <a:lnTo>
                  <a:pt x="904" y="109"/>
                </a:lnTo>
                <a:lnTo>
                  <a:pt x="921" y="125"/>
                </a:lnTo>
                <a:lnTo>
                  <a:pt x="936" y="133"/>
                </a:lnTo>
                <a:lnTo>
                  <a:pt x="938" y="134"/>
                </a:lnTo>
                <a:lnTo>
                  <a:pt x="942" y="134"/>
                </a:lnTo>
                <a:lnTo>
                  <a:pt x="945" y="133"/>
                </a:lnTo>
                <a:lnTo>
                  <a:pt x="949" y="132"/>
                </a:lnTo>
                <a:lnTo>
                  <a:pt x="951" y="130"/>
                </a:lnTo>
                <a:lnTo>
                  <a:pt x="955" y="127"/>
                </a:lnTo>
                <a:lnTo>
                  <a:pt x="956" y="125"/>
                </a:lnTo>
                <a:lnTo>
                  <a:pt x="958" y="121"/>
                </a:lnTo>
                <a:lnTo>
                  <a:pt x="962" y="112"/>
                </a:lnTo>
                <a:lnTo>
                  <a:pt x="968" y="102"/>
                </a:lnTo>
                <a:lnTo>
                  <a:pt x="971" y="96"/>
                </a:lnTo>
                <a:lnTo>
                  <a:pt x="975" y="93"/>
                </a:lnTo>
                <a:lnTo>
                  <a:pt x="980" y="90"/>
                </a:lnTo>
                <a:lnTo>
                  <a:pt x="983" y="88"/>
                </a:lnTo>
                <a:lnTo>
                  <a:pt x="994" y="88"/>
                </a:lnTo>
                <a:lnTo>
                  <a:pt x="1008" y="87"/>
                </a:lnTo>
                <a:lnTo>
                  <a:pt x="1022" y="86"/>
                </a:lnTo>
                <a:lnTo>
                  <a:pt x="1036" y="87"/>
                </a:lnTo>
                <a:lnTo>
                  <a:pt x="1049" y="90"/>
                </a:lnTo>
                <a:lnTo>
                  <a:pt x="1061" y="95"/>
                </a:lnTo>
                <a:lnTo>
                  <a:pt x="1072" y="102"/>
                </a:lnTo>
                <a:lnTo>
                  <a:pt x="1083" y="108"/>
                </a:lnTo>
                <a:lnTo>
                  <a:pt x="1094" y="114"/>
                </a:lnTo>
                <a:lnTo>
                  <a:pt x="1108" y="120"/>
                </a:lnTo>
                <a:lnTo>
                  <a:pt x="1122" y="124"/>
                </a:lnTo>
                <a:lnTo>
                  <a:pt x="1134" y="126"/>
                </a:lnTo>
                <a:lnTo>
                  <a:pt x="1140" y="127"/>
                </a:lnTo>
                <a:lnTo>
                  <a:pt x="1147" y="130"/>
                </a:lnTo>
                <a:lnTo>
                  <a:pt x="1154" y="133"/>
                </a:lnTo>
                <a:lnTo>
                  <a:pt x="1160" y="137"/>
                </a:lnTo>
                <a:lnTo>
                  <a:pt x="1173" y="147"/>
                </a:lnTo>
                <a:lnTo>
                  <a:pt x="1187" y="160"/>
                </a:lnTo>
                <a:lnTo>
                  <a:pt x="1201" y="176"/>
                </a:lnTo>
                <a:lnTo>
                  <a:pt x="1217" y="190"/>
                </a:lnTo>
                <a:lnTo>
                  <a:pt x="1227" y="198"/>
                </a:lnTo>
                <a:lnTo>
                  <a:pt x="1236" y="206"/>
                </a:lnTo>
                <a:lnTo>
                  <a:pt x="1247" y="214"/>
                </a:lnTo>
                <a:lnTo>
                  <a:pt x="1259" y="221"/>
                </a:lnTo>
                <a:lnTo>
                  <a:pt x="1266" y="222"/>
                </a:lnTo>
                <a:lnTo>
                  <a:pt x="1273" y="222"/>
                </a:lnTo>
                <a:lnTo>
                  <a:pt x="1282" y="221"/>
                </a:lnTo>
                <a:lnTo>
                  <a:pt x="1289" y="221"/>
                </a:lnTo>
                <a:lnTo>
                  <a:pt x="1291" y="221"/>
                </a:lnTo>
                <a:lnTo>
                  <a:pt x="1294" y="221"/>
                </a:lnTo>
                <a:lnTo>
                  <a:pt x="1296" y="222"/>
                </a:lnTo>
                <a:lnTo>
                  <a:pt x="1297" y="225"/>
                </a:lnTo>
                <a:lnTo>
                  <a:pt x="1299" y="231"/>
                </a:lnTo>
                <a:lnTo>
                  <a:pt x="1299" y="239"/>
                </a:lnTo>
                <a:lnTo>
                  <a:pt x="1299" y="244"/>
                </a:lnTo>
                <a:lnTo>
                  <a:pt x="1298" y="248"/>
                </a:lnTo>
                <a:lnTo>
                  <a:pt x="1297" y="253"/>
                </a:lnTo>
                <a:lnTo>
                  <a:pt x="1295" y="257"/>
                </a:lnTo>
                <a:lnTo>
                  <a:pt x="1292" y="260"/>
                </a:lnTo>
                <a:lnTo>
                  <a:pt x="1290" y="263"/>
                </a:lnTo>
                <a:lnTo>
                  <a:pt x="1286" y="265"/>
                </a:lnTo>
                <a:lnTo>
                  <a:pt x="1283" y="266"/>
                </a:lnTo>
                <a:lnTo>
                  <a:pt x="1278" y="270"/>
                </a:lnTo>
                <a:lnTo>
                  <a:pt x="1273" y="275"/>
                </a:lnTo>
                <a:lnTo>
                  <a:pt x="1272" y="279"/>
                </a:lnTo>
                <a:lnTo>
                  <a:pt x="1272" y="284"/>
                </a:lnTo>
                <a:lnTo>
                  <a:pt x="1274" y="289"/>
                </a:lnTo>
                <a:lnTo>
                  <a:pt x="1280" y="294"/>
                </a:lnTo>
                <a:lnTo>
                  <a:pt x="1283" y="295"/>
                </a:lnTo>
                <a:lnTo>
                  <a:pt x="1288" y="297"/>
                </a:lnTo>
                <a:lnTo>
                  <a:pt x="1291" y="298"/>
                </a:lnTo>
                <a:lnTo>
                  <a:pt x="1296" y="298"/>
                </a:lnTo>
                <a:lnTo>
                  <a:pt x="1305" y="300"/>
                </a:lnTo>
                <a:lnTo>
                  <a:pt x="1316" y="302"/>
                </a:lnTo>
                <a:lnTo>
                  <a:pt x="1320" y="303"/>
                </a:lnTo>
                <a:lnTo>
                  <a:pt x="1324" y="305"/>
                </a:lnTo>
                <a:lnTo>
                  <a:pt x="1327" y="308"/>
                </a:lnTo>
                <a:lnTo>
                  <a:pt x="1329" y="311"/>
                </a:lnTo>
                <a:lnTo>
                  <a:pt x="1334" y="319"/>
                </a:lnTo>
                <a:lnTo>
                  <a:pt x="1337" y="327"/>
                </a:lnTo>
                <a:lnTo>
                  <a:pt x="1343" y="335"/>
                </a:lnTo>
                <a:lnTo>
                  <a:pt x="1351" y="341"/>
                </a:lnTo>
                <a:lnTo>
                  <a:pt x="1367" y="351"/>
                </a:lnTo>
                <a:lnTo>
                  <a:pt x="1381" y="360"/>
                </a:lnTo>
                <a:lnTo>
                  <a:pt x="1386" y="366"/>
                </a:lnTo>
                <a:lnTo>
                  <a:pt x="1389" y="373"/>
                </a:lnTo>
                <a:lnTo>
                  <a:pt x="1390" y="379"/>
                </a:lnTo>
                <a:lnTo>
                  <a:pt x="1387" y="386"/>
                </a:lnTo>
                <a:lnTo>
                  <a:pt x="1386" y="392"/>
                </a:lnTo>
                <a:lnTo>
                  <a:pt x="1386" y="397"/>
                </a:lnTo>
                <a:lnTo>
                  <a:pt x="1387" y="399"/>
                </a:lnTo>
                <a:lnTo>
                  <a:pt x="1390" y="401"/>
                </a:lnTo>
                <a:lnTo>
                  <a:pt x="1392" y="402"/>
                </a:lnTo>
                <a:lnTo>
                  <a:pt x="1395" y="402"/>
                </a:lnTo>
                <a:lnTo>
                  <a:pt x="1400" y="403"/>
                </a:lnTo>
                <a:lnTo>
                  <a:pt x="1405" y="405"/>
                </a:lnTo>
                <a:lnTo>
                  <a:pt x="1409" y="408"/>
                </a:lnTo>
                <a:lnTo>
                  <a:pt x="1411" y="411"/>
                </a:lnTo>
                <a:lnTo>
                  <a:pt x="1410" y="415"/>
                </a:lnTo>
                <a:lnTo>
                  <a:pt x="1406" y="420"/>
                </a:lnTo>
                <a:lnTo>
                  <a:pt x="1402" y="423"/>
                </a:lnTo>
                <a:lnTo>
                  <a:pt x="1397" y="426"/>
                </a:lnTo>
                <a:lnTo>
                  <a:pt x="1392" y="429"/>
                </a:lnTo>
                <a:lnTo>
                  <a:pt x="1389" y="433"/>
                </a:lnTo>
                <a:lnTo>
                  <a:pt x="1387" y="436"/>
                </a:lnTo>
                <a:lnTo>
                  <a:pt x="1387" y="441"/>
                </a:lnTo>
                <a:lnTo>
                  <a:pt x="1389" y="445"/>
                </a:lnTo>
                <a:lnTo>
                  <a:pt x="1391" y="447"/>
                </a:lnTo>
                <a:lnTo>
                  <a:pt x="1395" y="448"/>
                </a:lnTo>
                <a:lnTo>
                  <a:pt x="1399" y="449"/>
                </a:lnTo>
                <a:lnTo>
                  <a:pt x="1409" y="452"/>
                </a:lnTo>
                <a:lnTo>
                  <a:pt x="1418" y="454"/>
                </a:lnTo>
                <a:lnTo>
                  <a:pt x="1427" y="456"/>
                </a:lnTo>
                <a:lnTo>
                  <a:pt x="1436" y="459"/>
                </a:lnTo>
                <a:lnTo>
                  <a:pt x="1444" y="462"/>
                </a:lnTo>
                <a:lnTo>
                  <a:pt x="1452" y="467"/>
                </a:lnTo>
                <a:lnTo>
                  <a:pt x="1455" y="474"/>
                </a:lnTo>
                <a:lnTo>
                  <a:pt x="1458" y="481"/>
                </a:lnTo>
                <a:lnTo>
                  <a:pt x="1458" y="485"/>
                </a:lnTo>
                <a:lnTo>
                  <a:pt x="1458" y="490"/>
                </a:lnTo>
                <a:lnTo>
                  <a:pt x="1456" y="493"/>
                </a:lnTo>
                <a:lnTo>
                  <a:pt x="1455" y="498"/>
                </a:lnTo>
                <a:lnTo>
                  <a:pt x="1450" y="505"/>
                </a:lnTo>
                <a:lnTo>
                  <a:pt x="1446" y="510"/>
                </a:lnTo>
                <a:lnTo>
                  <a:pt x="1443" y="513"/>
                </a:lnTo>
                <a:lnTo>
                  <a:pt x="1441" y="517"/>
                </a:lnTo>
                <a:lnTo>
                  <a:pt x="1441" y="521"/>
                </a:lnTo>
                <a:lnTo>
                  <a:pt x="1441" y="524"/>
                </a:lnTo>
                <a:lnTo>
                  <a:pt x="1443" y="535"/>
                </a:lnTo>
                <a:lnTo>
                  <a:pt x="1449" y="546"/>
                </a:lnTo>
                <a:lnTo>
                  <a:pt x="1455" y="555"/>
                </a:lnTo>
                <a:lnTo>
                  <a:pt x="1461" y="563"/>
                </a:lnTo>
                <a:lnTo>
                  <a:pt x="1468" y="571"/>
                </a:lnTo>
                <a:lnTo>
                  <a:pt x="1478" y="579"/>
                </a:lnTo>
                <a:lnTo>
                  <a:pt x="1481" y="582"/>
                </a:lnTo>
                <a:lnTo>
                  <a:pt x="1486" y="587"/>
                </a:lnTo>
                <a:lnTo>
                  <a:pt x="1488" y="591"/>
                </a:lnTo>
                <a:lnTo>
                  <a:pt x="1492" y="595"/>
                </a:lnTo>
                <a:lnTo>
                  <a:pt x="1497" y="605"/>
                </a:lnTo>
                <a:lnTo>
                  <a:pt x="1503" y="612"/>
                </a:lnTo>
                <a:lnTo>
                  <a:pt x="1509" y="618"/>
                </a:lnTo>
                <a:lnTo>
                  <a:pt x="1516" y="622"/>
                </a:lnTo>
                <a:lnTo>
                  <a:pt x="1523" y="626"/>
                </a:lnTo>
                <a:lnTo>
                  <a:pt x="1531" y="632"/>
                </a:lnTo>
                <a:lnTo>
                  <a:pt x="1534" y="636"/>
                </a:lnTo>
                <a:lnTo>
                  <a:pt x="1536" y="639"/>
                </a:lnTo>
                <a:lnTo>
                  <a:pt x="1538" y="643"/>
                </a:lnTo>
                <a:lnTo>
                  <a:pt x="1540" y="648"/>
                </a:lnTo>
                <a:lnTo>
                  <a:pt x="1538" y="664"/>
                </a:lnTo>
                <a:lnTo>
                  <a:pt x="1536" y="676"/>
                </a:lnTo>
                <a:lnTo>
                  <a:pt x="1536" y="680"/>
                </a:lnTo>
                <a:lnTo>
                  <a:pt x="1538" y="683"/>
                </a:lnTo>
                <a:lnTo>
                  <a:pt x="1541" y="686"/>
                </a:lnTo>
                <a:lnTo>
                  <a:pt x="1546" y="687"/>
                </a:lnTo>
                <a:lnTo>
                  <a:pt x="1551" y="688"/>
                </a:lnTo>
                <a:lnTo>
                  <a:pt x="1560" y="691"/>
                </a:lnTo>
                <a:lnTo>
                  <a:pt x="1568" y="694"/>
                </a:lnTo>
                <a:lnTo>
                  <a:pt x="1574" y="700"/>
                </a:lnTo>
                <a:lnTo>
                  <a:pt x="1579" y="706"/>
                </a:lnTo>
                <a:lnTo>
                  <a:pt x="1581" y="712"/>
                </a:lnTo>
                <a:lnTo>
                  <a:pt x="1580" y="718"/>
                </a:lnTo>
                <a:lnTo>
                  <a:pt x="1578" y="725"/>
                </a:lnTo>
                <a:lnTo>
                  <a:pt x="1575" y="733"/>
                </a:lnTo>
                <a:lnTo>
                  <a:pt x="1575" y="740"/>
                </a:lnTo>
                <a:lnTo>
                  <a:pt x="1576" y="743"/>
                </a:lnTo>
                <a:lnTo>
                  <a:pt x="1579" y="745"/>
                </a:lnTo>
                <a:lnTo>
                  <a:pt x="1581" y="748"/>
                </a:lnTo>
                <a:lnTo>
                  <a:pt x="1586" y="749"/>
                </a:lnTo>
                <a:lnTo>
                  <a:pt x="1594" y="750"/>
                </a:lnTo>
                <a:lnTo>
                  <a:pt x="1603" y="751"/>
                </a:lnTo>
                <a:lnTo>
                  <a:pt x="1605" y="752"/>
                </a:lnTo>
                <a:lnTo>
                  <a:pt x="1607" y="754"/>
                </a:lnTo>
                <a:lnTo>
                  <a:pt x="1610" y="756"/>
                </a:lnTo>
                <a:lnTo>
                  <a:pt x="1611" y="758"/>
                </a:lnTo>
                <a:lnTo>
                  <a:pt x="1611" y="762"/>
                </a:lnTo>
                <a:lnTo>
                  <a:pt x="1611" y="764"/>
                </a:lnTo>
                <a:lnTo>
                  <a:pt x="1609" y="768"/>
                </a:lnTo>
                <a:lnTo>
                  <a:pt x="1607" y="770"/>
                </a:lnTo>
                <a:lnTo>
                  <a:pt x="1601" y="776"/>
                </a:lnTo>
                <a:lnTo>
                  <a:pt x="1597" y="781"/>
                </a:lnTo>
                <a:lnTo>
                  <a:pt x="1592" y="787"/>
                </a:lnTo>
                <a:lnTo>
                  <a:pt x="1590" y="793"/>
                </a:lnTo>
                <a:lnTo>
                  <a:pt x="1587" y="800"/>
                </a:lnTo>
                <a:lnTo>
                  <a:pt x="1588" y="807"/>
                </a:lnTo>
                <a:lnTo>
                  <a:pt x="1590" y="811"/>
                </a:lnTo>
                <a:lnTo>
                  <a:pt x="1593" y="813"/>
                </a:lnTo>
                <a:lnTo>
                  <a:pt x="1595" y="815"/>
                </a:lnTo>
                <a:lnTo>
                  <a:pt x="1599" y="817"/>
                </a:lnTo>
                <a:lnTo>
                  <a:pt x="1603" y="818"/>
                </a:lnTo>
                <a:lnTo>
                  <a:pt x="1606" y="817"/>
                </a:lnTo>
                <a:lnTo>
                  <a:pt x="1610" y="815"/>
                </a:lnTo>
                <a:lnTo>
                  <a:pt x="1612" y="813"/>
                </a:lnTo>
                <a:lnTo>
                  <a:pt x="1616" y="806"/>
                </a:lnTo>
                <a:lnTo>
                  <a:pt x="1618" y="796"/>
                </a:lnTo>
                <a:lnTo>
                  <a:pt x="1619" y="793"/>
                </a:lnTo>
                <a:lnTo>
                  <a:pt x="1620" y="788"/>
                </a:lnTo>
                <a:lnTo>
                  <a:pt x="1623" y="786"/>
                </a:lnTo>
                <a:lnTo>
                  <a:pt x="1625" y="784"/>
                </a:lnTo>
                <a:lnTo>
                  <a:pt x="1629" y="784"/>
                </a:lnTo>
                <a:lnTo>
                  <a:pt x="1632" y="786"/>
                </a:lnTo>
                <a:lnTo>
                  <a:pt x="1635" y="787"/>
                </a:lnTo>
                <a:lnTo>
                  <a:pt x="1638" y="789"/>
                </a:lnTo>
                <a:lnTo>
                  <a:pt x="1639" y="792"/>
                </a:lnTo>
                <a:lnTo>
                  <a:pt x="1642" y="795"/>
                </a:lnTo>
                <a:lnTo>
                  <a:pt x="1643" y="799"/>
                </a:lnTo>
                <a:lnTo>
                  <a:pt x="1643" y="802"/>
                </a:lnTo>
                <a:lnTo>
                  <a:pt x="1641" y="812"/>
                </a:lnTo>
                <a:lnTo>
                  <a:pt x="1637" y="823"/>
                </a:lnTo>
                <a:lnTo>
                  <a:pt x="1633" y="834"/>
                </a:lnTo>
                <a:lnTo>
                  <a:pt x="1631" y="843"/>
                </a:lnTo>
                <a:lnTo>
                  <a:pt x="1630" y="852"/>
                </a:lnTo>
                <a:lnTo>
                  <a:pt x="1630" y="862"/>
                </a:lnTo>
                <a:lnTo>
                  <a:pt x="1632" y="871"/>
                </a:lnTo>
                <a:lnTo>
                  <a:pt x="1636" y="882"/>
                </a:lnTo>
                <a:lnTo>
                  <a:pt x="1643" y="893"/>
                </a:lnTo>
                <a:lnTo>
                  <a:pt x="1653" y="903"/>
                </a:lnTo>
                <a:lnTo>
                  <a:pt x="1662" y="913"/>
                </a:lnTo>
                <a:lnTo>
                  <a:pt x="1670" y="921"/>
                </a:lnTo>
                <a:lnTo>
                  <a:pt x="1686" y="933"/>
                </a:lnTo>
                <a:lnTo>
                  <a:pt x="1701" y="941"/>
                </a:lnTo>
                <a:lnTo>
                  <a:pt x="1706" y="945"/>
                </a:lnTo>
                <a:lnTo>
                  <a:pt x="1711" y="948"/>
                </a:lnTo>
                <a:lnTo>
                  <a:pt x="1716" y="954"/>
                </a:lnTo>
                <a:lnTo>
                  <a:pt x="1720" y="960"/>
                </a:lnTo>
                <a:lnTo>
                  <a:pt x="1725" y="968"/>
                </a:lnTo>
                <a:lnTo>
                  <a:pt x="1731" y="976"/>
                </a:lnTo>
                <a:lnTo>
                  <a:pt x="1738" y="984"/>
                </a:lnTo>
                <a:lnTo>
                  <a:pt x="1745" y="991"/>
                </a:lnTo>
                <a:lnTo>
                  <a:pt x="1752" y="996"/>
                </a:lnTo>
                <a:lnTo>
                  <a:pt x="1758" y="1002"/>
                </a:lnTo>
                <a:lnTo>
                  <a:pt x="1763" y="1009"/>
                </a:lnTo>
                <a:lnTo>
                  <a:pt x="1765" y="1017"/>
                </a:lnTo>
                <a:lnTo>
                  <a:pt x="1768" y="1027"/>
                </a:lnTo>
                <a:lnTo>
                  <a:pt x="1771" y="1034"/>
                </a:lnTo>
                <a:lnTo>
                  <a:pt x="1775" y="1041"/>
                </a:lnTo>
                <a:lnTo>
                  <a:pt x="1780" y="1046"/>
                </a:lnTo>
                <a:lnTo>
                  <a:pt x="1784" y="1052"/>
                </a:lnTo>
                <a:lnTo>
                  <a:pt x="1790" y="1059"/>
                </a:lnTo>
                <a:lnTo>
                  <a:pt x="1793" y="1063"/>
                </a:lnTo>
                <a:lnTo>
                  <a:pt x="1794" y="1066"/>
                </a:lnTo>
                <a:lnTo>
                  <a:pt x="1796" y="1071"/>
                </a:lnTo>
                <a:lnTo>
                  <a:pt x="1796" y="1076"/>
                </a:lnTo>
                <a:lnTo>
                  <a:pt x="1796" y="1086"/>
                </a:lnTo>
                <a:lnTo>
                  <a:pt x="1794" y="1095"/>
                </a:lnTo>
                <a:lnTo>
                  <a:pt x="1792" y="1103"/>
                </a:lnTo>
                <a:lnTo>
                  <a:pt x="1789" y="1109"/>
                </a:lnTo>
                <a:lnTo>
                  <a:pt x="1788" y="1116"/>
                </a:lnTo>
                <a:lnTo>
                  <a:pt x="1788" y="1123"/>
                </a:lnTo>
                <a:lnTo>
                  <a:pt x="1790" y="1129"/>
                </a:lnTo>
                <a:lnTo>
                  <a:pt x="1795" y="1136"/>
                </a:lnTo>
                <a:lnTo>
                  <a:pt x="1801" y="1141"/>
                </a:lnTo>
                <a:lnTo>
                  <a:pt x="1806" y="1147"/>
                </a:lnTo>
                <a:lnTo>
                  <a:pt x="1808" y="1149"/>
                </a:lnTo>
                <a:lnTo>
                  <a:pt x="1811" y="1153"/>
                </a:lnTo>
                <a:lnTo>
                  <a:pt x="1813" y="1156"/>
                </a:lnTo>
                <a:lnTo>
                  <a:pt x="1813" y="1161"/>
                </a:lnTo>
                <a:lnTo>
                  <a:pt x="1815" y="1173"/>
                </a:lnTo>
                <a:lnTo>
                  <a:pt x="1819" y="1184"/>
                </a:lnTo>
                <a:lnTo>
                  <a:pt x="1823" y="1192"/>
                </a:lnTo>
                <a:lnTo>
                  <a:pt x="1827" y="1199"/>
                </a:lnTo>
                <a:lnTo>
                  <a:pt x="1834" y="1204"/>
                </a:lnTo>
                <a:lnTo>
                  <a:pt x="1843" y="1208"/>
                </a:lnTo>
                <a:lnTo>
                  <a:pt x="1852" y="1211"/>
                </a:lnTo>
                <a:lnTo>
                  <a:pt x="1864" y="1214"/>
                </a:lnTo>
                <a:lnTo>
                  <a:pt x="1874" y="1216"/>
                </a:lnTo>
                <a:lnTo>
                  <a:pt x="1880" y="1218"/>
                </a:lnTo>
                <a:lnTo>
                  <a:pt x="1882" y="1219"/>
                </a:lnTo>
                <a:lnTo>
                  <a:pt x="1883" y="1222"/>
                </a:lnTo>
                <a:lnTo>
                  <a:pt x="1884" y="1227"/>
                </a:lnTo>
                <a:lnTo>
                  <a:pt x="1884" y="1231"/>
                </a:lnTo>
                <a:lnTo>
                  <a:pt x="1883" y="1244"/>
                </a:lnTo>
                <a:lnTo>
                  <a:pt x="1881" y="1259"/>
                </a:lnTo>
                <a:lnTo>
                  <a:pt x="1878" y="1273"/>
                </a:lnTo>
                <a:lnTo>
                  <a:pt x="1876" y="1284"/>
                </a:lnTo>
                <a:lnTo>
                  <a:pt x="1874" y="1293"/>
                </a:lnTo>
                <a:lnTo>
                  <a:pt x="1874" y="1302"/>
                </a:lnTo>
                <a:lnTo>
                  <a:pt x="1875" y="1310"/>
                </a:lnTo>
                <a:lnTo>
                  <a:pt x="1877" y="1317"/>
                </a:lnTo>
                <a:lnTo>
                  <a:pt x="1881" y="1323"/>
                </a:lnTo>
                <a:lnTo>
                  <a:pt x="1884" y="1331"/>
                </a:lnTo>
                <a:lnTo>
                  <a:pt x="1888" y="1340"/>
                </a:lnTo>
                <a:lnTo>
                  <a:pt x="1889" y="1349"/>
                </a:lnTo>
                <a:lnTo>
                  <a:pt x="1890" y="1361"/>
                </a:lnTo>
                <a:lnTo>
                  <a:pt x="1891" y="1373"/>
                </a:lnTo>
                <a:lnTo>
                  <a:pt x="1894" y="1384"/>
                </a:lnTo>
                <a:lnTo>
                  <a:pt x="1896" y="1391"/>
                </a:lnTo>
                <a:lnTo>
                  <a:pt x="1902" y="1395"/>
                </a:lnTo>
                <a:lnTo>
                  <a:pt x="1912" y="1400"/>
                </a:lnTo>
                <a:lnTo>
                  <a:pt x="1921" y="1404"/>
                </a:lnTo>
                <a:lnTo>
                  <a:pt x="1928" y="1406"/>
                </a:lnTo>
                <a:lnTo>
                  <a:pt x="1933" y="1408"/>
                </a:lnTo>
                <a:lnTo>
                  <a:pt x="1938" y="1411"/>
                </a:lnTo>
                <a:lnTo>
                  <a:pt x="1940" y="1416"/>
                </a:lnTo>
                <a:lnTo>
                  <a:pt x="1943" y="1422"/>
                </a:lnTo>
                <a:lnTo>
                  <a:pt x="1944" y="1430"/>
                </a:lnTo>
                <a:lnTo>
                  <a:pt x="1945" y="1437"/>
                </a:lnTo>
                <a:lnTo>
                  <a:pt x="1947" y="1443"/>
                </a:lnTo>
                <a:lnTo>
                  <a:pt x="1951" y="1447"/>
                </a:lnTo>
                <a:lnTo>
                  <a:pt x="1956" y="1447"/>
                </a:lnTo>
                <a:lnTo>
                  <a:pt x="1960" y="1448"/>
                </a:lnTo>
                <a:lnTo>
                  <a:pt x="1965" y="1450"/>
                </a:lnTo>
                <a:lnTo>
                  <a:pt x="1971" y="1455"/>
                </a:lnTo>
                <a:lnTo>
                  <a:pt x="1977" y="1462"/>
                </a:lnTo>
                <a:lnTo>
                  <a:pt x="1985" y="1468"/>
                </a:lnTo>
                <a:lnTo>
                  <a:pt x="1989" y="1469"/>
                </a:lnTo>
                <a:lnTo>
                  <a:pt x="1994" y="1471"/>
                </a:lnTo>
                <a:lnTo>
                  <a:pt x="1998" y="1471"/>
                </a:lnTo>
                <a:lnTo>
                  <a:pt x="2004" y="1470"/>
                </a:lnTo>
                <a:lnTo>
                  <a:pt x="2015" y="1467"/>
                </a:lnTo>
                <a:lnTo>
                  <a:pt x="2026" y="1462"/>
                </a:lnTo>
                <a:lnTo>
                  <a:pt x="2031" y="1460"/>
                </a:lnTo>
                <a:lnTo>
                  <a:pt x="2035" y="1458"/>
                </a:lnTo>
                <a:lnTo>
                  <a:pt x="2040" y="1460"/>
                </a:lnTo>
                <a:lnTo>
                  <a:pt x="2045" y="1461"/>
                </a:lnTo>
                <a:lnTo>
                  <a:pt x="2054" y="1468"/>
                </a:lnTo>
                <a:lnTo>
                  <a:pt x="2065" y="1473"/>
                </a:lnTo>
                <a:lnTo>
                  <a:pt x="2070" y="1474"/>
                </a:lnTo>
                <a:lnTo>
                  <a:pt x="2076" y="1474"/>
                </a:lnTo>
                <a:lnTo>
                  <a:pt x="2083" y="1474"/>
                </a:lnTo>
                <a:lnTo>
                  <a:pt x="2090" y="1473"/>
                </a:lnTo>
                <a:lnTo>
                  <a:pt x="2109" y="1467"/>
                </a:lnTo>
                <a:lnTo>
                  <a:pt x="2124" y="1464"/>
                </a:lnTo>
                <a:lnTo>
                  <a:pt x="2135" y="1462"/>
                </a:lnTo>
                <a:lnTo>
                  <a:pt x="2146" y="1458"/>
                </a:lnTo>
                <a:lnTo>
                  <a:pt x="2154" y="1454"/>
                </a:lnTo>
                <a:lnTo>
                  <a:pt x="2160" y="1448"/>
                </a:lnTo>
                <a:lnTo>
                  <a:pt x="2165" y="1442"/>
                </a:lnTo>
                <a:lnTo>
                  <a:pt x="2172" y="1436"/>
                </a:lnTo>
                <a:lnTo>
                  <a:pt x="2176" y="1433"/>
                </a:lnTo>
                <a:lnTo>
                  <a:pt x="2180" y="1432"/>
                </a:lnTo>
                <a:lnTo>
                  <a:pt x="2185" y="1430"/>
                </a:lnTo>
                <a:lnTo>
                  <a:pt x="2190" y="1430"/>
                </a:lnTo>
                <a:lnTo>
                  <a:pt x="2202" y="1430"/>
                </a:lnTo>
                <a:lnTo>
                  <a:pt x="2216" y="1430"/>
                </a:lnTo>
                <a:lnTo>
                  <a:pt x="2230" y="1430"/>
                </a:lnTo>
                <a:lnTo>
                  <a:pt x="2243" y="1430"/>
                </a:lnTo>
                <a:lnTo>
                  <a:pt x="2248" y="1431"/>
                </a:lnTo>
                <a:lnTo>
                  <a:pt x="2253" y="1432"/>
                </a:lnTo>
                <a:lnTo>
                  <a:pt x="2255" y="1433"/>
                </a:lnTo>
                <a:lnTo>
                  <a:pt x="2258" y="1436"/>
                </a:lnTo>
                <a:lnTo>
                  <a:pt x="2260" y="1441"/>
                </a:lnTo>
                <a:lnTo>
                  <a:pt x="2259" y="1447"/>
                </a:lnTo>
                <a:lnTo>
                  <a:pt x="2259" y="1452"/>
                </a:lnTo>
                <a:lnTo>
                  <a:pt x="2258" y="1460"/>
                </a:lnTo>
                <a:lnTo>
                  <a:pt x="2258" y="1462"/>
                </a:lnTo>
                <a:lnTo>
                  <a:pt x="2259" y="1466"/>
                </a:lnTo>
                <a:lnTo>
                  <a:pt x="2260" y="1468"/>
                </a:lnTo>
                <a:lnTo>
                  <a:pt x="2261" y="1469"/>
                </a:lnTo>
                <a:lnTo>
                  <a:pt x="2267" y="1470"/>
                </a:lnTo>
                <a:lnTo>
                  <a:pt x="2275" y="1470"/>
                </a:lnTo>
                <a:lnTo>
                  <a:pt x="2284" y="1468"/>
                </a:lnTo>
                <a:lnTo>
                  <a:pt x="2293" y="1467"/>
                </a:lnTo>
                <a:lnTo>
                  <a:pt x="2302" y="1468"/>
                </a:lnTo>
                <a:lnTo>
                  <a:pt x="2309" y="1470"/>
                </a:lnTo>
                <a:lnTo>
                  <a:pt x="2317" y="1474"/>
                </a:lnTo>
                <a:lnTo>
                  <a:pt x="2323" y="1476"/>
                </a:lnTo>
                <a:lnTo>
                  <a:pt x="2329" y="1479"/>
                </a:lnTo>
                <a:lnTo>
                  <a:pt x="2336" y="1482"/>
                </a:lnTo>
                <a:lnTo>
                  <a:pt x="2341" y="1486"/>
                </a:lnTo>
                <a:lnTo>
                  <a:pt x="2346" y="1492"/>
                </a:lnTo>
                <a:lnTo>
                  <a:pt x="2347" y="1495"/>
                </a:lnTo>
                <a:lnTo>
                  <a:pt x="2348" y="1498"/>
                </a:lnTo>
                <a:lnTo>
                  <a:pt x="2350" y="1499"/>
                </a:lnTo>
                <a:lnTo>
                  <a:pt x="2353" y="1500"/>
                </a:lnTo>
                <a:lnTo>
                  <a:pt x="2360" y="1501"/>
                </a:lnTo>
                <a:lnTo>
                  <a:pt x="2368" y="1502"/>
                </a:lnTo>
                <a:lnTo>
                  <a:pt x="2375" y="1501"/>
                </a:lnTo>
                <a:lnTo>
                  <a:pt x="2382" y="1500"/>
                </a:lnTo>
                <a:lnTo>
                  <a:pt x="2387" y="1498"/>
                </a:lnTo>
                <a:lnTo>
                  <a:pt x="2391" y="1493"/>
                </a:lnTo>
                <a:lnTo>
                  <a:pt x="2394" y="1489"/>
                </a:lnTo>
                <a:lnTo>
                  <a:pt x="2400" y="1486"/>
                </a:lnTo>
                <a:lnTo>
                  <a:pt x="2406" y="1485"/>
                </a:lnTo>
                <a:lnTo>
                  <a:pt x="2415" y="1486"/>
                </a:lnTo>
                <a:lnTo>
                  <a:pt x="2424" y="1488"/>
                </a:lnTo>
                <a:lnTo>
                  <a:pt x="2434" y="1490"/>
                </a:lnTo>
                <a:lnTo>
                  <a:pt x="2437" y="1490"/>
                </a:lnTo>
                <a:lnTo>
                  <a:pt x="2442" y="1489"/>
                </a:lnTo>
                <a:lnTo>
                  <a:pt x="2444" y="1487"/>
                </a:lnTo>
                <a:lnTo>
                  <a:pt x="2447" y="1482"/>
                </a:lnTo>
                <a:lnTo>
                  <a:pt x="2450" y="1471"/>
                </a:lnTo>
                <a:lnTo>
                  <a:pt x="2451" y="1462"/>
                </a:lnTo>
                <a:lnTo>
                  <a:pt x="2453" y="1458"/>
                </a:lnTo>
                <a:lnTo>
                  <a:pt x="2454" y="1455"/>
                </a:lnTo>
                <a:lnTo>
                  <a:pt x="2457" y="1454"/>
                </a:lnTo>
                <a:lnTo>
                  <a:pt x="2461" y="1451"/>
                </a:lnTo>
                <a:lnTo>
                  <a:pt x="2466" y="1451"/>
                </a:lnTo>
                <a:lnTo>
                  <a:pt x="2470" y="1451"/>
                </a:lnTo>
                <a:lnTo>
                  <a:pt x="2474" y="1451"/>
                </a:lnTo>
                <a:lnTo>
                  <a:pt x="2478" y="1452"/>
                </a:lnTo>
                <a:lnTo>
                  <a:pt x="2481" y="1455"/>
                </a:lnTo>
                <a:lnTo>
                  <a:pt x="2485" y="1457"/>
                </a:lnTo>
                <a:lnTo>
                  <a:pt x="2487" y="1461"/>
                </a:lnTo>
                <a:lnTo>
                  <a:pt x="2489" y="1466"/>
                </a:lnTo>
                <a:lnTo>
                  <a:pt x="2492" y="1476"/>
                </a:lnTo>
                <a:lnTo>
                  <a:pt x="2494" y="1487"/>
                </a:lnTo>
                <a:lnTo>
                  <a:pt x="2498" y="1496"/>
                </a:lnTo>
                <a:lnTo>
                  <a:pt x="2501" y="1504"/>
                </a:lnTo>
                <a:lnTo>
                  <a:pt x="2502" y="1507"/>
                </a:lnTo>
                <a:lnTo>
                  <a:pt x="2505" y="1510"/>
                </a:lnTo>
                <a:lnTo>
                  <a:pt x="2508" y="1511"/>
                </a:lnTo>
                <a:lnTo>
                  <a:pt x="2512" y="1512"/>
                </a:lnTo>
                <a:lnTo>
                  <a:pt x="2519" y="1513"/>
                </a:lnTo>
                <a:lnTo>
                  <a:pt x="2529" y="1511"/>
                </a:lnTo>
                <a:lnTo>
                  <a:pt x="2537" y="1510"/>
                </a:lnTo>
                <a:lnTo>
                  <a:pt x="2544" y="1510"/>
                </a:lnTo>
                <a:lnTo>
                  <a:pt x="2548" y="1511"/>
                </a:lnTo>
                <a:lnTo>
                  <a:pt x="2550" y="1512"/>
                </a:lnTo>
                <a:lnTo>
                  <a:pt x="2552" y="1514"/>
                </a:lnTo>
                <a:lnTo>
                  <a:pt x="2555" y="1518"/>
                </a:lnTo>
                <a:lnTo>
                  <a:pt x="2557" y="1525"/>
                </a:lnTo>
                <a:lnTo>
                  <a:pt x="2561" y="1530"/>
                </a:lnTo>
                <a:lnTo>
                  <a:pt x="2562" y="1533"/>
                </a:lnTo>
                <a:lnTo>
                  <a:pt x="2564" y="1534"/>
                </a:lnTo>
                <a:lnTo>
                  <a:pt x="2568" y="1536"/>
                </a:lnTo>
                <a:lnTo>
                  <a:pt x="2571" y="1537"/>
                </a:lnTo>
                <a:lnTo>
                  <a:pt x="2581" y="1540"/>
                </a:lnTo>
                <a:lnTo>
                  <a:pt x="2592" y="1546"/>
                </a:lnTo>
                <a:lnTo>
                  <a:pt x="2602" y="1553"/>
                </a:lnTo>
                <a:lnTo>
                  <a:pt x="2612" y="1561"/>
                </a:lnTo>
                <a:lnTo>
                  <a:pt x="2618" y="1568"/>
                </a:lnTo>
                <a:lnTo>
                  <a:pt x="2624" y="1576"/>
                </a:lnTo>
                <a:lnTo>
                  <a:pt x="2627" y="1583"/>
                </a:lnTo>
                <a:lnTo>
                  <a:pt x="2631" y="1589"/>
                </a:lnTo>
                <a:lnTo>
                  <a:pt x="2636" y="1596"/>
                </a:lnTo>
                <a:lnTo>
                  <a:pt x="2644" y="1606"/>
                </a:lnTo>
                <a:lnTo>
                  <a:pt x="2650" y="1609"/>
                </a:lnTo>
                <a:lnTo>
                  <a:pt x="2655" y="1614"/>
                </a:lnTo>
                <a:lnTo>
                  <a:pt x="2662" y="1618"/>
                </a:lnTo>
                <a:lnTo>
                  <a:pt x="2668" y="1620"/>
                </a:lnTo>
                <a:lnTo>
                  <a:pt x="2681" y="1624"/>
                </a:lnTo>
                <a:lnTo>
                  <a:pt x="2693" y="1627"/>
                </a:lnTo>
                <a:lnTo>
                  <a:pt x="2703" y="1631"/>
                </a:lnTo>
                <a:lnTo>
                  <a:pt x="2712" y="1634"/>
                </a:lnTo>
                <a:lnTo>
                  <a:pt x="2721" y="1638"/>
                </a:lnTo>
                <a:lnTo>
                  <a:pt x="2733" y="1639"/>
                </a:lnTo>
                <a:lnTo>
                  <a:pt x="2739" y="1640"/>
                </a:lnTo>
                <a:lnTo>
                  <a:pt x="2745" y="1639"/>
                </a:lnTo>
                <a:lnTo>
                  <a:pt x="2751" y="1638"/>
                </a:lnTo>
                <a:lnTo>
                  <a:pt x="2756" y="1637"/>
                </a:lnTo>
                <a:lnTo>
                  <a:pt x="2764" y="1631"/>
                </a:lnTo>
                <a:lnTo>
                  <a:pt x="2775" y="1627"/>
                </a:lnTo>
                <a:lnTo>
                  <a:pt x="2779" y="1626"/>
                </a:lnTo>
                <a:lnTo>
                  <a:pt x="2785" y="1625"/>
                </a:lnTo>
                <a:lnTo>
                  <a:pt x="2790" y="1625"/>
                </a:lnTo>
                <a:lnTo>
                  <a:pt x="2796" y="1626"/>
                </a:lnTo>
                <a:lnTo>
                  <a:pt x="2807" y="1628"/>
                </a:lnTo>
                <a:lnTo>
                  <a:pt x="2817" y="1628"/>
                </a:lnTo>
                <a:lnTo>
                  <a:pt x="2822" y="1628"/>
                </a:lnTo>
                <a:lnTo>
                  <a:pt x="2827" y="1627"/>
                </a:lnTo>
                <a:lnTo>
                  <a:pt x="2832" y="1625"/>
                </a:lnTo>
                <a:lnTo>
                  <a:pt x="2835" y="1622"/>
                </a:lnTo>
                <a:lnTo>
                  <a:pt x="2842" y="1619"/>
                </a:lnTo>
                <a:lnTo>
                  <a:pt x="2848" y="1618"/>
                </a:lnTo>
                <a:lnTo>
                  <a:pt x="2852" y="1618"/>
                </a:lnTo>
                <a:lnTo>
                  <a:pt x="2854" y="1619"/>
                </a:lnTo>
                <a:lnTo>
                  <a:pt x="2857" y="1620"/>
                </a:lnTo>
                <a:lnTo>
                  <a:pt x="2859" y="1622"/>
                </a:lnTo>
                <a:lnTo>
                  <a:pt x="2860" y="1625"/>
                </a:lnTo>
                <a:lnTo>
                  <a:pt x="2861" y="1628"/>
                </a:lnTo>
                <a:lnTo>
                  <a:pt x="2861" y="1633"/>
                </a:lnTo>
                <a:lnTo>
                  <a:pt x="2861" y="1638"/>
                </a:lnTo>
                <a:lnTo>
                  <a:pt x="2859" y="1647"/>
                </a:lnTo>
                <a:lnTo>
                  <a:pt x="2856" y="1655"/>
                </a:lnTo>
                <a:lnTo>
                  <a:pt x="2852" y="1660"/>
                </a:lnTo>
                <a:lnTo>
                  <a:pt x="2848" y="1666"/>
                </a:lnTo>
                <a:lnTo>
                  <a:pt x="2845" y="1672"/>
                </a:lnTo>
                <a:lnTo>
                  <a:pt x="2845" y="1679"/>
                </a:lnTo>
                <a:lnTo>
                  <a:pt x="2845" y="1688"/>
                </a:lnTo>
                <a:lnTo>
                  <a:pt x="2844" y="1695"/>
                </a:lnTo>
                <a:lnTo>
                  <a:pt x="2842" y="1702"/>
                </a:lnTo>
                <a:lnTo>
                  <a:pt x="2840" y="1708"/>
                </a:lnTo>
                <a:lnTo>
                  <a:pt x="2838" y="1713"/>
                </a:lnTo>
                <a:lnTo>
                  <a:pt x="2837" y="1720"/>
                </a:lnTo>
                <a:lnTo>
                  <a:pt x="2838" y="1723"/>
                </a:lnTo>
                <a:lnTo>
                  <a:pt x="2838" y="1727"/>
                </a:lnTo>
                <a:lnTo>
                  <a:pt x="2840" y="1731"/>
                </a:lnTo>
                <a:lnTo>
                  <a:pt x="2842" y="1733"/>
                </a:lnTo>
                <a:lnTo>
                  <a:pt x="2848" y="1738"/>
                </a:lnTo>
                <a:lnTo>
                  <a:pt x="2854" y="1741"/>
                </a:lnTo>
                <a:lnTo>
                  <a:pt x="2858" y="1744"/>
                </a:lnTo>
                <a:lnTo>
                  <a:pt x="2860" y="1747"/>
                </a:lnTo>
                <a:lnTo>
                  <a:pt x="2863" y="1751"/>
                </a:lnTo>
                <a:lnTo>
                  <a:pt x="2864" y="1757"/>
                </a:lnTo>
                <a:lnTo>
                  <a:pt x="2866" y="1767"/>
                </a:lnTo>
                <a:lnTo>
                  <a:pt x="2870" y="1776"/>
                </a:lnTo>
                <a:lnTo>
                  <a:pt x="2871" y="1778"/>
                </a:lnTo>
                <a:lnTo>
                  <a:pt x="2875" y="1779"/>
                </a:lnTo>
                <a:lnTo>
                  <a:pt x="2877" y="1781"/>
                </a:lnTo>
                <a:lnTo>
                  <a:pt x="2880" y="1779"/>
                </a:lnTo>
                <a:lnTo>
                  <a:pt x="2889" y="1776"/>
                </a:lnTo>
                <a:lnTo>
                  <a:pt x="2896" y="1773"/>
                </a:lnTo>
                <a:lnTo>
                  <a:pt x="2903" y="1771"/>
                </a:lnTo>
                <a:lnTo>
                  <a:pt x="2910" y="1771"/>
                </a:lnTo>
                <a:lnTo>
                  <a:pt x="2914" y="1772"/>
                </a:lnTo>
                <a:lnTo>
                  <a:pt x="2916" y="1773"/>
                </a:lnTo>
                <a:lnTo>
                  <a:pt x="2919" y="1776"/>
                </a:lnTo>
                <a:lnTo>
                  <a:pt x="2921" y="1777"/>
                </a:lnTo>
                <a:lnTo>
                  <a:pt x="2922" y="1783"/>
                </a:lnTo>
                <a:lnTo>
                  <a:pt x="2923" y="1789"/>
                </a:lnTo>
                <a:lnTo>
                  <a:pt x="2923" y="1796"/>
                </a:lnTo>
                <a:lnTo>
                  <a:pt x="2924" y="1803"/>
                </a:lnTo>
                <a:lnTo>
                  <a:pt x="2926" y="1811"/>
                </a:lnTo>
                <a:lnTo>
                  <a:pt x="2929" y="1817"/>
                </a:lnTo>
                <a:lnTo>
                  <a:pt x="2934" y="1823"/>
                </a:lnTo>
                <a:lnTo>
                  <a:pt x="2938" y="1829"/>
                </a:lnTo>
                <a:lnTo>
                  <a:pt x="2940" y="1836"/>
                </a:lnTo>
                <a:lnTo>
                  <a:pt x="2941" y="1844"/>
                </a:lnTo>
                <a:lnTo>
                  <a:pt x="2942" y="1854"/>
                </a:lnTo>
                <a:lnTo>
                  <a:pt x="2942" y="1865"/>
                </a:lnTo>
                <a:lnTo>
                  <a:pt x="2942" y="1876"/>
                </a:lnTo>
                <a:lnTo>
                  <a:pt x="2942" y="1885"/>
                </a:lnTo>
                <a:lnTo>
                  <a:pt x="2941" y="1893"/>
                </a:lnTo>
                <a:lnTo>
                  <a:pt x="2939" y="1903"/>
                </a:lnTo>
                <a:lnTo>
                  <a:pt x="2935" y="1912"/>
                </a:lnTo>
                <a:lnTo>
                  <a:pt x="2929" y="1922"/>
                </a:lnTo>
                <a:lnTo>
                  <a:pt x="2924" y="1930"/>
                </a:lnTo>
                <a:lnTo>
                  <a:pt x="2922" y="1939"/>
                </a:lnTo>
                <a:lnTo>
                  <a:pt x="2921" y="1946"/>
                </a:lnTo>
                <a:lnTo>
                  <a:pt x="2922" y="1953"/>
                </a:lnTo>
                <a:lnTo>
                  <a:pt x="2923" y="1956"/>
                </a:lnTo>
                <a:lnTo>
                  <a:pt x="2924" y="1960"/>
                </a:lnTo>
                <a:lnTo>
                  <a:pt x="2928" y="1964"/>
                </a:lnTo>
                <a:lnTo>
                  <a:pt x="2932" y="1967"/>
                </a:lnTo>
                <a:lnTo>
                  <a:pt x="2940" y="1974"/>
                </a:lnTo>
                <a:lnTo>
                  <a:pt x="2948" y="1981"/>
                </a:lnTo>
                <a:lnTo>
                  <a:pt x="2960" y="1990"/>
                </a:lnTo>
                <a:lnTo>
                  <a:pt x="2974" y="2000"/>
                </a:lnTo>
                <a:lnTo>
                  <a:pt x="2983" y="2005"/>
                </a:lnTo>
                <a:lnTo>
                  <a:pt x="2991" y="2012"/>
                </a:lnTo>
                <a:lnTo>
                  <a:pt x="2997" y="2018"/>
                </a:lnTo>
                <a:lnTo>
                  <a:pt x="3004" y="2025"/>
                </a:lnTo>
                <a:lnTo>
                  <a:pt x="3012" y="2037"/>
                </a:lnTo>
                <a:lnTo>
                  <a:pt x="3018" y="2047"/>
                </a:lnTo>
                <a:lnTo>
                  <a:pt x="3021" y="2056"/>
                </a:lnTo>
                <a:lnTo>
                  <a:pt x="3023" y="2065"/>
                </a:lnTo>
                <a:lnTo>
                  <a:pt x="3024" y="2068"/>
                </a:lnTo>
                <a:lnTo>
                  <a:pt x="3027" y="2073"/>
                </a:lnTo>
                <a:lnTo>
                  <a:pt x="3029" y="2078"/>
                </a:lnTo>
                <a:lnTo>
                  <a:pt x="3033" y="2082"/>
                </a:lnTo>
                <a:lnTo>
                  <a:pt x="3037" y="2087"/>
                </a:lnTo>
                <a:lnTo>
                  <a:pt x="3042" y="2092"/>
                </a:lnTo>
                <a:lnTo>
                  <a:pt x="3047" y="2094"/>
                </a:lnTo>
                <a:lnTo>
                  <a:pt x="3050" y="2097"/>
                </a:lnTo>
                <a:lnTo>
                  <a:pt x="3056" y="2099"/>
                </a:lnTo>
                <a:lnTo>
                  <a:pt x="3062" y="2100"/>
                </a:lnTo>
                <a:lnTo>
                  <a:pt x="3068" y="2101"/>
                </a:lnTo>
                <a:lnTo>
                  <a:pt x="3074" y="2101"/>
                </a:lnTo>
                <a:lnTo>
                  <a:pt x="3081" y="2100"/>
                </a:lnTo>
                <a:lnTo>
                  <a:pt x="3087" y="2099"/>
                </a:lnTo>
                <a:lnTo>
                  <a:pt x="3093" y="2095"/>
                </a:lnTo>
                <a:lnTo>
                  <a:pt x="3098" y="2092"/>
                </a:lnTo>
                <a:lnTo>
                  <a:pt x="3105" y="2082"/>
                </a:lnTo>
                <a:lnTo>
                  <a:pt x="3111" y="2075"/>
                </a:lnTo>
                <a:lnTo>
                  <a:pt x="3115" y="2073"/>
                </a:lnTo>
                <a:lnTo>
                  <a:pt x="3118" y="2071"/>
                </a:lnTo>
                <a:lnTo>
                  <a:pt x="3123" y="2068"/>
                </a:lnTo>
                <a:lnTo>
                  <a:pt x="3129" y="2067"/>
                </a:lnTo>
                <a:lnTo>
                  <a:pt x="3142" y="2063"/>
                </a:lnTo>
                <a:lnTo>
                  <a:pt x="3154" y="2060"/>
                </a:lnTo>
                <a:lnTo>
                  <a:pt x="3165" y="2056"/>
                </a:lnTo>
                <a:lnTo>
                  <a:pt x="3174" y="2054"/>
                </a:lnTo>
                <a:lnTo>
                  <a:pt x="3182" y="2053"/>
                </a:lnTo>
                <a:lnTo>
                  <a:pt x="3191" y="2053"/>
                </a:lnTo>
                <a:lnTo>
                  <a:pt x="3196" y="2053"/>
                </a:lnTo>
                <a:lnTo>
                  <a:pt x="3200" y="2054"/>
                </a:lnTo>
                <a:lnTo>
                  <a:pt x="3205" y="2056"/>
                </a:lnTo>
                <a:lnTo>
                  <a:pt x="3209" y="2059"/>
                </a:lnTo>
                <a:lnTo>
                  <a:pt x="3218" y="2063"/>
                </a:lnTo>
                <a:lnTo>
                  <a:pt x="3228" y="2068"/>
                </a:lnTo>
                <a:lnTo>
                  <a:pt x="3231" y="2068"/>
                </a:lnTo>
                <a:lnTo>
                  <a:pt x="3236" y="2068"/>
                </a:lnTo>
                <a:lnTo>
                  <a:pt x="3239" y="2067"/>
                </a:lnTo>
                <a:lnTo>
                  <a:pt x="3242" y="2065"/>
                </a:lnTo>
                <a:lnTo>
                  <a:pt x="3247" y="2060"/>
                </a:lnTo>
                <a:lnTo>
                  <a:pt x="3253" y="2056"/>
                </a:lnTo>
                <a:lnTo>
                  <a:pt x="3260" y="2054"/>
                </a:lnTo>
                <a:lnTo>
                  <a:pt x="3268" y="2053"/>
                </a:lnTo>
                <a:lnTo>
                  <a:pt x="3282" y="2053"/>
                </a:lnTo>
                <a:lnTo>
                  <a:pt x="3300" y="2053"/>
                </a:lnTo>
                <a:lnTo>
                  <a:pt x="3310" y="2052"/>
                </a:lnTo>
                <a:lnTo>
                  <a:pt x="3318" y="2050"/>
                </a:lnTo>
                <a:lnTo>
                  <a:pt x="3325" y="2049"/>
                </a:lnTo>
                <a:lnTo>
                  <a:pt x="3330" y="2047"/>
                </a:lnTo>
                <a:lnTo>
                  <a:pt x="3337" y="2042"/>
                </a:lnTo>
                <a:lnTo>
                  <a:pt x="3343" y="2036"/>
                </a:lnTo>
                <a:lnTo>
                  <a:pt x="3345" y="2034"/>
                </a:lnTo>
                <a:lnTo>
                  <a:pt x="3349" y="2031"/>
                </a:lnTo>
                <a:lnTo>
                  <a:pt x="3354" y="2030"/>
                </a:lnTo>
                <a:lnTo>
                  <a:pt x="3358" y="2029"/>
                </a:lnTo>
                <a:lnTo>
                  <a:pt x="3368" y="2029"/>
                </a:lnTo>
                <a:lnTo>
                  <a:pt x="3377" y="2029"/>
                </a:lnTo>
                <a:lnTo>
                  <a:pt x="3382" y="2028"/>
                </a:lnTo>
                <a:lnTo>
                  <a:pt x="3387" y="2025"/>
                </a:lnTo>
                <a:lnTo>
                  <a:pt x="3392" y="2022"/>
                </a:lnTo>
                <a:lnTo>
                  <a:pt x="3395" y="2018"/>
                </a:lnTo>
                <a:lnTo>
                  <a:pt x="3405" y="2008"/>
                </a:lnTo>
                <a:lnTo>
                  <a:pt x="3414" y="1998"/>
                </a:lnTo>
                <a:lnTo>
                  <a:pt x="3419" y="1993"/>
                </a:lnTo>
                <a:lnTo>
                  <a:pt x="3425" y="1990"/>
                </a:lnTo>
                <a:lnTo>
                  <a:pt x="3430" y="1987"/>
                </a:lnTo>
                <a:lnTo>
                  <a:pt x="3433" y="1986"/>
                </a:lnTo>
                <a:lnTo>
                  <a:pt x="3448" y="1989"/>
                </a:lnTo>
                <a:lnTo>
                  <a:pt x="3464" y="1993"/>
                </a:lnTo>
                <a:lnTo>
                  <a:pt x="3470" y="1993"/>
                </a:lnTo>
                <a:lnTo>
                  <a:pt x="3476" y="1992"/>
                </a:lnTo>
                <a:lnTo>
                  <a:pt x="3482" y="1991"/>
                </a:lnTo>
                <a:lnTo>
                  <a:pt x="3488" y="1989"/>
                </a:lnTo>
                <a:lnTo>
                  <a:pt x="3494" y="1986"/>
                </a:lnTo>
                <a:lnTo>
                  <a:pt x="3499" y="1981"/>
                </a:lnTo>
                <a:lnTo>
                  <a:pt x="3503" y="1977"/>
                </a:lnTo>
                <a:lnTo>
                  <a:pt x="3506" y="1971"/>
                </a:lnTo>
                <a:lnTo>
                  <a:pt x="3508" y="1965"/>
                </a:lnTo>
                <a:lnTo>
                  <a:pt x="3509" y="1958"/>
                </a:lnTo>
                <a:lnTo>
                  <a:pt x="3509" y="1952"/>
                </a:lnTo>
                <a:lnTo>
                  <a:pt x="3509" y="1945"/>
                </a:lnTo>
                <a:lnTo>
                  <a:pt x="3508" y="1933"/>
                </a:lnTo>
                <a:lnTo>
                  <a:pt x="3506" y="1923"/>
                </a:lnTo>
                <a:lnTo>
                  <a:pt x="3503" y="1914"/>
                </a:lnTo>
                <a:lnTo>
                  <a:pt x="3503" y="1902"/>
                </a:lnTo>
                <a:lnTo>
                  <a:pt x="3506" y="1891"/>
                </a:lnTo>
                <a:lnTo>
                  <a:pt x="3509" y="1883"/>
                </a:lnTo>
                <a:lnTo>
                  <a:pt x="3512" y="1880"/>
                </a:lnTo>
                <a:lnTo>
                  <a:pt x="3514" y="1879"/>
                </a:lnTo>
                <a:lnTo>
                  <a:pt x="3518" y="1878"/>
                </a:lnTo>
                <a:lnTo>
                  <a:pt x="3520" y="1878"/>
                </a:lnTo>
                <a:lnTo>
                  <a:pt x="3527" y="1880"/>
                </a:lnTo>
                <a:lnTo>
                  <a:pt x="3533" y="1883"/>
                </a:lnTo>
                <a:lnTo>
                  <a:pt x="3535" y="1884"/>
                </a:lnTo>
                <a:lnTo>
                  <a:pt x="3538" y="1885"/>
                </a:lnTo>
                <a:lnTo>
                  <a:pt x="3541" y="1885"/>
                </a:lnTo>
                <a:lnTo>
                  <a:pt x="3544" y="1885"/>
                </a:lnTo>
                <a:lnTo>
                  <a:pt x="3547" y="1884"/>
                </a:lnTo>
                <a:lnTo>
                  <a:pt x="3550" y="1882"/>
                </a:lnTo>
                <a:lnTo>
                  <a:pt x="3551" y="1878"/>
                </a:lnTo>
                <a:lnTo>
                  <a:pt x="3552" y="1873"/>
                </a:lnTo>
                <a:lnTo>
                  <a:pt x="3553" y="1868"/>
                </a:lnTo>
                <a:lnTo>
                  <a:pt x="3556" y="1864"/>
                </a:lnTo>
                <a:lnTo>
                  <a:pt x="3557" y="1859"/>
                </a:lnTo>
                <a:lnTo>
                  <a:pt x="3560" y="1855"/>
                </a:lnTo>
                <a:lnTo>
                  <a:pt x="3566" y="1848"/>
                </a:lnTo>
                <a:lnTo>
                  <a:pt x="3575" y="1844"/>
                </a:lnTo>
                <a:lnTo>
                  <a:pt x="3583" y="1841"/>
                </a:lnTo>
                <a:lnTo>
                  <a:pt x="3590" y="1838"/>
                </a:lnTo>
                <a:lnTo>
                  <a:pt x="3593" y="1835"/>
                </a:lnTo>
                <a:lnTo>
                  <a:pt x="3594" y="1832"/>
                </a:lnTo>
                <a:lnTo>
                  <a:pt x="3595" y="1828"/>
                </a:lnTo>
                <a:lnTo>
                  <a:pt x="3596" y="1822"/>
                </a:lnTo>
                <a:lnTo>
                  <a:pt x="3597" y="1810"/>
                </a:lnTo>
                <a:lnTo>
                  <a:pt x="3600" y="1800"/>
                </a:lnTo>
                <a:lnTo>
                  <a:pt x="3602" y="1796"/>
                </a:lnTo>
                <a:lnTo>
                  <a:pt x="3604" y="1794"/>
                </a:lnTo>
                <a:lnTo>
                  <a:pt x="3608" y="1791"/>
                </a:lnTo>
                <a:lnTo>
                  <a:pt x="3612" y="1790"/>
                </a:lnTo>
                <a:lnTo>
                  <a:pt x="3620" y="1790"/>
                </a:lnTo>
                <a:lnTo>
                  <a:pt x="3627" y="1789"/>
                </a:lnTo>
                <a:lnTo>
                  <a:pt x="3629" y="1788"/>
                </a:lnTo>
                <a:lnTo>
                  <a:pt x="3632" y="1786"/>
                </a:lnTo>
                <a:lnTo>
                  <a:pt x="3634" y="1784"/>
                </a:lnTo>
                <a:lnTo>
                  <a:pt x="3635" y="1782"/>
                </a:lnTo>
                <a:lnTo>
                  <a:pt x="3637" y="1778"/>
                </a:lnTo>
                <a:lnTo>
                  <a:pt x="3639" y="1776"/>
                </a:lnTo>
                <a:lnTo>
                  <a:pt x="3642" y="1773"/>
                </a:lnTo>
                <a:lnTo>
                  <a:pt x="3645" y="1772"/>
                </a:lnTo>
                <a:lnTo>
                  <a:pt x="3652" y="1771"/>
                </a:lnTo>
                <a:lnTo>
                  <a:pt x="3658" y="1771"/>
                </a:lnTo>
                <a:lnTo>
                  <a:pt x="3664" y="1771"/>
                </a:lnTo>
                <a:lnTo>
                  <a:pt x="3672" y="1770"/>
                </a:lnTo>
                <a:lnTo>
                  <a:pt x="3681" y="1767"/>
                </a:lnTo>
                <a:lnTo>
                  <a:pt x="3689" y="1765"/>
                </a:lnTo>
                <a:lnTo>
                  <a:pt x="3698" y="1763"/>
                </a:lnTo>
                <a:lnTo>
                  <a:pt x="3713" y="1759"/>
                </a:lnTo>
                <a:lnTo>
                  <a:pt x="3727" y="1756"/>
                </a:lnTo>
                <a:lnTo>
                  <a:pt x="3739" y="1751"/>
                </a:lnTo>
                <a:lnTo>
                  <a:pt x="3747" y="1746"/>
                </a:lnTo>
                <a:lnTo>
                  <a:pt x="3755" y="1739"/>
                </a:lnTo>
                <a:lnTo>
                  <a:pt x="3763" y="1732"/>
                </a:lnTo>
                <a:lnTo>
                  <a:pt x="3767" y="1723"/>
                </a:lnTo>
                <a:lnTo>
                  <a:pt x="3773" y="1713"/>
                </a:lnTo>
                <a:lnTo>
                  <a:pt x="3780" y="1701"/>
                </a:lnTo>
                <a:lnTo>
                  <a:pt x="3789" y="1689"/>
                </a:lnTo>
                <a:lnTo>
                  <a:pt x="3796" y="1681"/>
                </a:lnTo>
                <a:lnTo>
                  <a:pt x="3804" y="1675"/>
                </a:lnTo>
                <a:lnTo>
                  <a:pt x="3811" y="1671"/>
                </a:lnTo>
                <a:lnTo>
                  <a:pt x="3818" y="1669"/>
                </a:lnTo>
                <a:lnTo>
                  <a:pt x="3824" y="1668"/>
                </a:lnTo>
                <a:lnTo>
                  <a:pt x="3831" y="1668"/>
                </a:lnTo>
                <a:lnTo>
                  <a:pt x="3837" y="1666"/>
                </a:lnTo>
                <a:lnTo>
                  <a:pt x="3841" y="1664"/>
                </a:lnTo>
                <a:lnTo>
                  <a:pt x="3843" y="1662"/>
                </a:lnTo>
                <a:lnTo>
                  <a:pt x="3846" y="1659"/>
                </a:lnTo>
                <a:lnTo>
                  <a:pt x="3847" y="1656"/>
                </a:lnTo>
                <a:lnTo>
                  <a:pt x="3849" y="1649"/>
                </a:lnTo>
                <a:lnTo>
                  <a:pt x="3853" y="1641"/>
                </a:lnTo>
                <a:lnTo>
                  <a:pt x="3855" y="1638"/>
                </a:lnTo>
                <a:lnTo>
                  <a:pt x="3858" y="1635"/>
                </a:lnTo>
                <a:lnTo>
                  <a:pt x="3860" y="1633"/>
                </a:lnTo>
                <a:lnTo>
                  <a:pt x="3865" y="1631"/>
                </a:lnTo>
                <a:lnTo>
                  <a:pt x="3873" y="1627"/>
                </a:lnTo>
                <a:lnTo>
                  <a:pt x="3881" y="1624"/>
                </a:lnTo>
                <a:lnTo>
                  <a:pt x="3890" y="1618"/>
                </a:lnTo>
                <a:lnTo>
                  <a:pt x="3897" y="1611"/>
                </a:lnTo>
                <a:lnTo>
                  <a:pt x="3903" y="1603"/>
                </a:lnTo>
                <a:lnTo>
                  <a:pt x="3909" y="1599"/>
                </a:lnTo>
                <a:lnTo>
                  <a:pt x="3914" y="1596"/>
                </a:lnTo>
                <a:lnTo>
                  <a:pt x="3921" y="1595"/>
                </a:lnTo>
                <a:lnTo>
                  <a:pt x="3929" y="1595"/>
                </a:lnTo>
                <a:lnTo>
                  <a:pt x="3938" y="1594"/>
                </a:lnTo>
                <a:lnTo>
                  <a:pt x="3943" y="1593"/>
                </a:lnTo>
                <a:lnTo>
                  <a:pt x="3948" y="1590"/>
                </a:lnTo>
                <a:lnTo>
                  <a:pt x="3953" y="1588"/>
                </a:lnTo>
                <a:lnTo>
                  <a:pt x="3957" y="1586"/>
                </a:lnTo>
                <a:lnTo>
                  <a:pt x="3967" y="1578"/>
                </a:lnTo>
                <a:lnTo>
                  <a:pt x="3980" y="1570"/>
                </a:lnTo>
                <a:lnTo>
                  <a:pt x="3987" y="1568"/>
                </a:lnTo>
                <a:lnTo>
                  <a:pt x="3994" y="1564"/>
                </a:lnTo>
                <a:lnTo>
                  <a:pt x="4001" y="1562"/>
                </a:lnTo>
                <a:lnTo>
                  <a:pt x="4009" y="1561"/>
                </a:lnTo>
                <a:lnTo>
                  <a:pt x="4021" y="1559"/>
                </a:lnTo>
                <a:lnTo>
                  <a:pt x="4030" y="1561"/>
                </a:lnTo>
                <a:lnTo>
                  <a:pt x="4037" y="1562"/>
                </a:lnTo>
                <a:lnTo>
                  <a:pt x="4045" y="1563"/>
                </a:lnTo>
                <a:lnTo>
                  <a:pt x="4053" y="1564"/>
                </a:lnTo>
                <a:lnTo>
                  <a:pt x="4061" y="1564"/>
                </a:lnTo>
                <a:lnTo>
                  <a:pt x="4066" y="1563"/>
                </a:lnTo>
                <a:lnTo>
                  <a:pt x="4069" y="1561"/>
                </a:lnTo>
                <a:lnTo>
                  <a:pt x="4072" y="1559"/>
                </a:lnTo>
                <a:lnTo>
                  <a:pt x="4074" y="1556"/>
                </a:lnTo>
                <a:lnTo>
                  <a:pt x="4078" y="1550"/>
                </a:lnTo>
                <a:lnTo>
                  <a:pt x="4082" y="1544"/>
                </a:lnTo>
                <a:lnTo>
                  <a:pt x="4087" y="1539"/>
                </a:lnTo>
                <a:lnTo>
                  <a:pt x="4095" y="1534"/>
                </a:lnTo>
                <a:lnTo>
                  <a:pt x="4105" y="1532"/>
                </a:lnTo>
                <a:lnTo>
                  <a:pt x="4112" y="1527"/>
                </a:lnTo>
                <a:lnTo>
                  <a:pt x="4114" y="1524"/>
                </a:lnTo>
                <a:lnTo>
                  <a:pt x="4117" y="1521"/>
                </a:lnTo>
                <a:lnTo>
                  <a:pt x="4119" y="1518"/>
                </a:lnTo>
                <a:lnTo>
                  <a:pt x="4120" y="1514"/>
                </a:lnTo>
                <a:lnTo>
                  <a:pt x="4120" y="1508"/>
                </a:lnTo>
                <a:lnTo>
                  <a:pt x="4120" y="1504"/>
                </a:lnTo>
                <a:lnTo>
                  <a:pt x="4120" y="1502"/>
                </a:lnTo>
                <a:lnTo>
                  <a:pt x="4122" y="1501"/>
                </a:lnTo>
                <a:lnTo>
                  <a:pt x="4124" y="1502"/>
                </a:lnTo>
                <a:lnTo>
                  <a:pt x="4126" y="1505"/>
                </a:lnTo>
                <a:lnTo>
                  <a:pt x="4130" y="1507"/>
                </a:lnTo>
                <a:lnTo>
                  <a:pt x="4133" y="1511"/>
                </a:lnTo>
                <a:lnTo>
                  <a:pt x="4136" y="1515"/>
                </a:lnTo>
                <a:lnTo>
                  <a:pt x="4137" y="1521"/>
                </a:lnTo>
                <a:lnTo>
                  <a:pt x="4137" y="1526"/>
                </a:lnTo>
                <a:lnTo>
                  <a:pt x="4135" y="1531"/>
                </a:lnTo>
                <a:lnTo>
                  <a:pt x="4132" y="1536"/>
                </a:lnTo>
                <a:lnTo>
                  <a:pt x="4129" y="1540"/>
                </a:lnTo>
                <a:lnTo>
                  <a:pt x="4118" y="1549"/>
                </a:lnTo>
                <a:lnTo>
                  <a:pt x="4105" y="1558"/>
                </a:lnTo>
                <a:lnTo>
                  <a:pt x="4091" y="1568"/>
                </a:lnTo>
                <a:lnTo>
                  <a:pt x="4080" y="1578"/>
                </a:lnTo>
                <a:lnTo>
                  <a:pt x="4069" y="1588"/>
                </a:lnTo>
                <a:lnTo>
                  <a:pt x="4061" y="1597"/>
                </a:lnTo>
                <a:lnTo>
                  <a:pt x="4057" y="1602"/>
                </a:lnTo>
                <a:lnTo>
                  <a:pt x="4055" y="1608"/>
                </a:lnTo>
                <a:lnTo>
                  <a:pt x="4053" y="1614"/>
                </a:lnTo>
                <a:lnTo>
                  <a:pt x="4051" y="1620"/>
                </a:lnTo>
                <a:lnTo>
                  <a:pt x="4049" y="1634"/>
                </a:lnTo>
                <a:lnTo>
                  <a:pt x="4049" y="1647"/>
                </a:lnTo>
                <a:lnTo>
                  <a:pt x="4049" y="1660"/>
                </a:lnTo>
                <a:lnTo>
                  <a:pt x="4049" y="1671"/>
                </a:lnTo>
                <a:lnTo>
                  <a:pt x="4048" y="1682"/>
                </a:lnTo>
                <a:lnTo>
                  <a:pt x="4045" y="1693"/>
                </a:lnTo>
                <a:lnTo>
                  <a:pt x="4043" y="1704"/>
                </a:lnTo>
                <a:lnTo>
                  <a:pt x="4040" y="1719"/>
                </a:lnTo>
                <a:lnTo>
                  <a:pt x="4038" y="1732"/>
                </a:lnTo>
                <a:lnTo>
                  <a:pt x="4037" y="1744"/>
                </a:lnTo>
                <a:lnTo>
                  <a:pt x="4038" y="1748"/>
                </a:lnTo>
                <a:lnTo>
                  <a:pt x="4041" y="1752"/>
                </a:lnTo>
                <a:lnTo>
                  <a:pt x="4043" y="1756"/>
                </a:lnTo>
                <a:lnTo>
                  <a:pt x="4047" y="1759"/>
                </a:lnTo>
                <a:lnTo>
                  <a:pt x="4051" y="1763"/>
                </a:lnTo>
                <a:lnTo>
                  <a:pt x="4056" y="1764"/>
                </a:lnTo>
                <a:lnTo>
                  <a:pt x="4061" y="1765"/>
                </a:lnTo>
                <a:lnTo>
                  <a:pt x="4066" y="1765"/>
                </a:lnTo>
                <a:lnTo>
                  <a:pt x="4070" y="1765"/>
                </a:lnTo>
                <a:lnTo>
                  <a:pt x="4074" y="1766"/>
                </a:lnTo>
                <a:lnTo>
                  <a:pt x="4078" y="1766"/>
                </a:lnTo>
                <a:lnTo>
                  <a:pt x="4080" y="1769"/>
                </a:lnTo>
                <a:lnTo>
                  <a:pt x="4082" y="1770"/>
                </a:lnTo>
                <a:lnTo>
                  <a:pt x="4084" y="1772"/>
                </a:lnTo>
                <a:lnTo>
                  <a:pt x="4085" y="1775"/>
                </a:lnTo>
                <a:lnTo>
                  <a:pt x="4085" y="1778"/>
                </a:lnTo>
                <a:lnTo>
                  <a:pt x="4085" y="1782"/>
                </a:lnTo>
                <a:lnTo>
                  <a:pt x="4087" y="1784"/>
                </a:lnTo>
                <a:lnTo>
                  <a:pt x="4088" y="1788"/>
                </a:lnTo>
                <a:lnTo>
                  <a:pt x="4091" y="1791"/>
                </a:lnTo>
                <a:lnTo>
                  <a:pt x="4098" y="1797"/>
                </a:lnTo>
                <a:lnTo>
                  <a:pt x="4105" y="1804"/>
                </a:lnTo>
                <a:lnTo>
                  <a:pt x="4113" y="1814"/>
                </a:lnTo>
                <a:lnTo>
                  <a:pt x="4118" y="1822"/>
                </a:lnTo>
                <a:lnTo>
                  <a:pt x="4122" y="1832"/>
                </a:lnTo>
                <a:lnTo>
                  <a:pt x="4123" y="1841"/>
                </a:lnTo>
                <a:lnTo>
                  <a:pt x="4122" y="1853"/>
                </a:lnTo>
                <a:lnTo>
                  <a:pt x="4119" y="1868"/>
                </a:lnTo>
                <a:lnTo>
                  <a:pt x="4117" y="1886"/>
                </a:lnTo>
                <a:lnTo>
                  <a:pt x="4112" y="1901"/>
                </a:lnTo>
                <a:lnTo>
                  <a:pt x="4106" y="1914"/>
                </a:lnTo>
                <a:lnTo>
                  <a:pt x="4101" y="1927"/>
                </a:lnTo>
                <a:lnTo>
                  <a:pt x="4097" y="1941"/>
                </a:lnTo>
                <a:lnTo>
                  <a:pt x="4093" y="1954"/>
                </a:lnTo>
                <a:lnTo>
                  <a:pt x="4092" y="1959"/>
                </a:lnTo>
                <a:lnTo>
                  <a:pt x="4088" y="1964"/>
                </a:lnTo>
                <a:lnTo>
                  <a:pt x="4085" y="1967"/>
                </a:lnTo>
                <a:lnTo>
                  <a:pt x="4080" y="1971"/>
                </a:lnTo>
                <a:lnTo>
                  <a:pt x="4070" y="1974"/>
                </a:lnTo>
                <a:lnTo>
                  <a:pt x="4059" y="1979"/>
                </a:lnTo>
                <a:lnTo>
                  <a:pt x="4053" y="1981"/>
                </a:lnTo>
                <a:lnTo>
                  <a:pt x="4047" y="1984"/>
                </a:lnTo>
                <a:lnTo>
                  <a:pt x="4041" y="1989"/>
                </a:lnTo>
                <a:lnTo>
                  <a:pt x="4035" y="1993"/>
                </a:lnTo>
                <a:lnTo>
                  <a:pt x="4024" y="2004"/>
                </a:lnTo>
                <a:lnTo>
                  <a:pt x="4016" y="2013"/>
                </a:lnTo>
                <a:lnTo>
                  <a:pt x="4012" y="2019"/>
                </a:lnTo>
                <a:lnTo>
                  <a:pt x="4010" y="2025"/>
                </a:lnTo>
                <a:lnTo>
                  <a:pt x="4009" y="2032"/>
                </a:lnTo>
                <a:lnTo>
                  <a:pt x="4006" y="2040"/>
                </a:lnTo>
                <a:lnTo>
                  <a:pt x="4006" y="2047"/>
                </a:lnTo>
                <a:lnTo>
                  <a:pt x="4006" y="2054"/>
                </a:lnTo>
                <a:lnTo>
                  <a:pt x="4006" y="2060"/>
                </a:lnTo>
                <a:lnTo>
                  <a:pt x="4007" y="2066"/>
                </a:lnTo>
                <a:lnTo>
                  <a:pt x="4012" y="2076"/>
                </a:lnTo>
                <a:lnTo>
                  <a:pt x="4019" y="2090"/>
                </a:lnTo>
                <a:lnTo>
                  <a:pt x="4022" y="2098"/>
                </a:lnTo>
                <a:lnTo>
                  <a:pt x="4024" y="2105"/>
                </a:lnTo>
                <a:lnTo>
                  <a:pt x="4025" y="2113"/>
                </a:lnTo>
                <a:lnTo>
                  <a:pt x="4026" y="2120"/>
                </a:lnTo>
                <a:lnTo>
                  <a:pt x="4025" y="2129"/>
                </a:lnTo>
                <a:lnTo>
                  <a:pt x="4023" y="2135"/>
                </a:lnTo>
                <a:lnTo>
                  <a:pt x="4019" y="2141"/>
                </a:lnTo>
                <a:lnTo>
                  <a:pt x="4017" y="2145"/>
                </a:lnTo>
                <a:lnTo>
                  <a:pt x="4013" y="2151"/>
                </a:lnTo>
                <a:lnTo>
                  <a:pt x="4010" y="2156"/>
                </a:lnTo>
                <a:lnTo>
                  <a:pt x="4007" y="2162"/>
                </a:lnTo>
                <a:lnTo>
                  <a:pt x="4005" y="2168"/>
                </a:lnTo>
                <a:lnTo>
                  <a:pt x="4004" y="2185"/>
                </a:lnTo>
                <a:lnTo>
                  <a:pt x="4005" y="2204"/>
                </a:lnTo>
                <a:lnTo>
                  <a:pt x="4007" y="2224"/>
                </a:lnTo>
                <a:lnTo>
                  <a:pt x="4011" y="2242"/>
                </a:lnTo>
                <a:lnTo>
                  <a:pt x="4013" y="2264"/>
                </a:lnTo>
                <a:lnTo>
                  <a:pt x="4016" y="2294"/>
                </a:lnTo>
                <a:lnTo>
                  <a:pt x="4017" y="2321"/>
                </a:lnTo>
                <a:lnTo>
                  <a:pt x="4016" y="2342"/>
                </a:lnTo>
                <a:lnTo>
                  <a:pt x="4015" y="2347"/>
                </a:lnTo>
                <a:lnTo>
                  <a:pt x="4012" y="2353"/>
                </a:lnTo>
                <a:lnTo>
                  <a:pt x="4010" y="2358"/>
                </a:lnTo>
                <a:lnTo>
                  <a:pt x="4006" y="2363"/>
                </a:lnTo>
                <a:lnTo>
                  <a:pt x="4001" y="2369"/>
                </a:lnTo>
                <a:lnTo>
                  <a:pt x="3998" y="2374"/>
                </a:lnTo>
                <a:lnTo>
                  <a:pt x="3996" y="2380"/>
                </a:lnTo>
                <a:lnTo>
                  <a:pt x="3993" y="2387"/>
                </a:lnTo>
                <a:lnTo>
                  <a:pt x="3992" y="2394"/>
                </a:lnTo>
                <a:lnTo>
                  <a:pt x="3991" y="2401"/>
                </a:lnTo>
                <a:lnTo>
                  <a:pt x="3992" y="2407"/>
                </a:lnTo>
                <a:lnTo>
                  <a:pt x="3993" y="2413"/>
                </a:lnTo>
                <a:lnTo>
                  <a:pt x="3996" y="2419"/>
                </a:lnTo>
                <a:lnTo>
                  <a:pt x="3998" y="2424"/>
                </a:lnTo>
                <a:lnTo>
                  <a:pt x="4000" y="2429"/>
                </a:lnTo>
                <a:lnTo>
                  <a:pt x="4005" y="2433"/>
                </a:lnTo>
                <a:lnTo>
                  <a:pt x="4013" y="2446"/>
                </a:lnTo>
                <a:lnTo>
                  <a:pt x="4022" y="2462"/>
                </a:lnTo>
                <a:lnTo>
                  <a:pt x="4025" y="2471"/>
                </a:lnTo>
                <a:lnTo>
                  <a:pt x="4028" y="2479"/>
                </a:lnTo>
                <a:lnTo>
                  <a:pt x="4029" y="2488"/>
                </a:lnTo>
                <a:lnTo>
                  <a:pt x="4029" y="2496"/>
                </a:lnTo>
                <a:lnTo>
                  <a:pt x="4028" y="2503"/>
                </a:lnTo>
                <a:lnTo>
                  <a:pt x="4025" y="2510"/>
                </a:lnTo>
                <a:lnTo>
                  <a:pt x="4022" y="2517"/>
                </a:lnTo>
                <a:lnTo>
                  <a:pt x="4018" y="2523"/>
                </a:lnTo>
                <a:lnTo>
                  <a:pt x="4009" y="2535"/>
                </a:lnTo>
                <a:lnTo>
                  <a:pt x="4000" y="2547"/>
                </a:lnTo>
                <a:lnTo>
                  <a:pt x="3997" y="2553"/>
                </a:lnTo>
                <a:lnTo>
                  <a:pt x="3994" y="2560"/>
                </a:lnTo>
                <a:lnTo>
                  <a:pt x="3992" y="2567"/>
                </a:lnTo>
                <a:lnTo>
                  <a:pt x="3992" y="2574"/>
                </a:lnTo>
                <a:lnTo>
                  <a:pt x="3992" y="2580"/>
                </a:lnTo>
                <a:lnTo>
                  <a:pt x="3992" y="2586"/>
                </a:lnTo>
                <a:lnTo>
                  <a:pt x="3993" y="2591"/>
                </a:lnTo>
                <a:lnTo>
                  <a:pt x="3996" y="2595"/>
                </a:lnTo>
                <a:lnTo>
                  <a:pt x="3999" y="2601"/>
                </a:lnTo>
                <a:lnTo>
                  <a:pt x="4001" y="2608"/>
                </a:lnTo>
                <a:lnTo>
                  <a:pt x="4001" y="2616"/>
                </a:lnTo>
                <a:lnTo>
                  <a:pt x="4000" y="2626"/>
                </a:lnTo>
                <a:lnTo>
                  <a:pt x="3998" y="2639"/>
                </a:lnTo>
                <a:lnTo>
                  <a:pt x="3992" y="2654"/>
                </a:lnTo>
                <a:lnTo>
                  <a:pt x="3984" y="2668"/>
                </a:lnTo>
                <a:lnTo>
                  <a:pt x="3977" y="2681"/>
                </a:lnTo>
                <a:lnTo>
                  <a:pt x="3973" y="2687"/>
                </a:lnTo>
                <a:lnTo>
                  <a:pt x="3968" y="2692"/>
                </a:lnTo>
                <a:lnTo>
                  <a:pt x="3962" y="2696"/>
                </a:lnTo>
                <a:lnTo>
                  <a:pt x="3956" y="2698"/>
                </a:lnTo>
                <a:lnTo>
                  <a:pt x="3952" y="2700"/>
                </a:lnTo>
                <a:lnTo>
                  <a:pt x="3948" y="2703"/>
                </a:lnTo>
                <a:lnTo>
                  <a:pt x="3947" y="2706"/>
                </a:lnTo>
                <a:lnTo>
                  <a:pt x="3947" y="2714"/>
                </a:lnTo>
                <a:lnTo>
                  <a:pt x="3949" y="2734"/>
                </a:lnTo>
                <a:lnTo>
                  <a:pt x="3950" y="2748"/>
                </a:lnTo>
                <a:lnTo>
                  <a:pt x="3949" y="2754"/>
                </a:lnTo>
                <a:lnTo>
                  <a:pt x="3949" y="2762"/>
                </a:lnTo>
                <a:lnTo>
                  <a:pt x="3950" y="2769"/>
                </a:lnTo>
                <a:lnTo>
                  <a:pt x="3953" y="2777"/>
                </a:lnTo>
                <a:lnTo>
                  <a:pt x="3955" y="2784"/>
                </a:lnTo>
                <a:lnTo>
                  <a:pt x="3956" y="2793"/>
                </a:lnTo>
                <a:lnTo>
                  <a:pt x="3956" y="2803"/>
                </a:lnTo>
                <a:lnTo>
                  <a:pt x="3954" y="2811"/>
                </a:lnTo>
                <a:lnTo>
                  <a:pt x="3949" y="2817"/>
                </a:lnTo>
                <a:lnTo>
                  <a:pt x="3940" y="2826"/>
                </a:lnTo>
                <a:lnTo>
                  <a:pt x="3929" y="2837"/>
                </a:lnTo>
                <a:lnTo>
                  <a:pt x="3917" y="2851"/>
                </a:lnTo>
                <a:lnTo>
                  <a:pt x="3911" y="2859"/>
                </a:lnTo>
                <a:lnTo>
                  <a:pt x="3906" y="2868"/>
                </a:lnTo>
                <a:lnTo>
                  <a:pt x="3902" y="2876"/>
                </a:lnTo>
                <a:lnTo>
                  <a:pt x="3898" y="2885"/>
                </a:lnTo>
                <a:lnTo>
                  <a:pt x="3892" y="2901"/>
                </a:lnTo>
                <a:lnTo>
                  <a:pt x="3889" y="2913"/>
                </a:lnTo>
                <a:lnTo>
                  <a:pt x="3887" y="2925"/>
                </a:lnTo>
                <a:lnTo>
                  <a:pt x="3887" y="2939"/>
                </a:lnTo>
                <a:lnTo>
                  <a:pt x="3886" y="2955"/>
                </a:lnTo>
                <a:lnTo>
                  <a:pt x="3886" y="2968"/>
                </a:lnTo>
                <a:lnTo>
                  <a:pt x="3886" y="2974"/>
                </a:lnTo>
                <a:lnTo>
                  <a:pt x="3887" y="2980"/>
                </a:lnTo>
                <a:lnTo>
                  <a:pt x="3889" y="2985"/>
                </a:lnTo>
                <a:lnTo>
                  <a:pt x="3891" y="2990"/>
                </a:lnTo>
                <a:lnTo>
                  <a:pt x="3893" y="2995"/>
                </a:lnTo>
                <a:lnTo>
                  <a:pt x="3896" y="2999"/>
                </a:lnTo>
                <a:lnTo>
                  <a:pt x="3899" y="3002"/>
                </a:lnTo>
                <a:lnTo>
                  <a:pt x="3903" y="3005"/>
                </a:lnTo>
                <a:lnTo>
                  <a:pt x="3905" y="3007"/>
                </a:lnTo>
                <a:lnTo>
                  <a:pt x="3908" y="3011"/>
                </a:lnTo>
                <a:lnTo>
                  <a:pt x="3910" y="3015"/>
                </a:lnTo>
                <a:lnTo>
                  <a:pt x="3912" y="3020"/>
                </a:lnTo>
                <a:lnTo>
                  <a:pt x="3915" y="3030"/>
                </a:lnTo>
                <a:lnTo>
                  <a:pt x="3915" y="3042"/>
                </a:lnTo>
                <a:lnTo>
                  <a:pt x="3915" y="3046"/>
                </a:lnTo>
                <a:lnTo>
                  <a:pt x="3914" y="3052"/>
                </a:lnTo>
                <a:lnTo>
                  <a:pt x="3911" y="3058"/>
                </a:lnTo>
                <a:lnTo>
                  <a:pt x="3909" y="3064"/>
                </a:lnTo>
                <a:lnTo>
                  <a:pt x="3905" y="3070"/>
                </a:lnTo>
                <a:lnTo>
                  <a:pt x="3900" y="3076"/>
                </a:lnTo>
                <a:lnTo>
                  <a:pt x="3896" y="3082"/>
                </a:lnTo>
                <a:lnTo>
                  <a:pt x="3889" y="3088"/>
                </a:lnTo>
                <a:lnTo>
                  <a:pt x="3884" y="3090"/>
                </a:lnTo>
                <a:lnTo>
                  <a:pt x="3878" y="3093"/>
                </a:lnTo>
                <a:lnTo>
                  <a:pt x="3873" y="3095"/>
                </a:lnTo>
                <a:lnTo>
                  <a:pt x="3867" y="3096"/>
                </a:lnTo>
                <a:lnTo>
                  <a:pt x="3854" y="3097"/>
                </a:lnTo>
                <a:lnTo>
                  <a:pt x="3843" y="3097"/>
                </a:lnTo>
                <a:lnTo>
                  <a:pt x="3829" y="3096"/>
                </a:lnTo>
                <a:lnTo>
                  <a:pt x="3816" y="3095"/>
                </a:lnTo>
                <a:lnTo>
                  <a:pt x="3803" y="3093"/>
                </a:lnTo>
                <a:lnTo>
                  <a:pt x="3789" y="3092"/>
                </a:lnTo>
                <a:lnTo>
                  <a:pt x="3753" y="3088"/>
                </a:lnTo>
                <a:lnTo>
                  <a:pt x="3713" y="3084"/>
                </a:lnTo>
                <a:lnTo>
                  <a:pt x="3672" y="3082"/>
                </a:lnTo>
                <a:lnTo>
                  <a:pt x="3635" y="3080"/>
                </a:lnTo>
                <a:lnTo>
                  <a:pt x="3614" y="3078"/>
                </a:lnTo>
                <a:lnTo>
                  <a:pt x="3596" y="3077"/>
                </a:lnTo>
                <a:lnTo>
                  <a:pt x="3582" y="3076"/>
                </a:lnTo>
                <a:lnTo>
                  <a:pt x="3571" y="3074"/>
                </a:lnTo>
                <a:lnTo>
                  <a:pt x="3563" y="3071"/>
                </a:lnTo>
                <a:lnTo>
                  <a:pt x="3557" y="3069"/>
                </a:lnTo>
                <a:lnTo>
                  <a:pt x="3552" y="3065"/>
                </a:lnTo>
                <a:lnTo>
                  <a:pt x="3547" y="3063"/>
                </a:lnTo>
                <a:lnTo>
                  <a:pt x="3541" y="3055"/>
                </a:lnTo>
                <a:lnTo>
                  <a:pt x="3538" y="3049"/>
                </a:lnTo>
                <a:lnTo>
                  <a:pt x="3535" y="3046"/>
                </a:lnTo>
                <a:lnTo>
                  <a:pt x="3533" y="3044"/>
                </a:lnTo>
                <a:lnTo>
                  <a:pt x="3531" y="3042"/>
                </a:lnTo>
                <a:lnTo>
                  <a:pt x="3527" y="3042"/>
                </a:lnTo>
                <a:lnTo>
                  <a:pt x="3524" y="3040"/>
                </a:lnTo>
                <a:lnTo>
                  <a:pt x="3520" y="3042"/>
                </a:lnTo>
                <a:lnTo>
                  <a:pt x="3518" y="3043"/>
                </a:lnTo>
                <a:lnTo>
                  <a:pt x="3515" y="3045"/>
                </a:lnTo>
                <a:lnTo>
                  <a:pt x="3509" y="3053"/>
                </a:lnTo>
                <a:lnTo>
                  <a:pt x="3505" y="3068"/>
                </a:lnTo>
                <a:lnTo>
                  <a:pt x="3500" y="3083"/>
                </a:lnTo>
                <a:lnTo>
                  <a:pt x="3496" y="3095"/>
                </a:lnTo>
                <a:lnTo>
                  <a:pt x="3492" y="3103"/>
                </a:lnTo>
                <a:lnTo>
                  <a:pt x="3484" y="3112"/>
                </a:lnTo>
                <a:lnTo>
                  <a:pt x="3477" y="3118"/>
                </a:lnTo>
                <a:lnTo>
                  <a:pt x="3472" y="3121"/>
                </a:lnTo>
                <a:lnTo>
                  <a:pt x="3471" y="3124"/>
                </a:lnTo>
                <a:lnTo>
                  <a:pt x="3471" y="3126"/>
                </a:lnTo>
                <a:lnTo>
                  <a:pt x="3471" y="3128"/>
                </a:lnTo>
                <a:lnTo>
                  <a:pt x="3472" y="3132"/>
                </a:lnTo>
                <a:lnTo>
                  <a:pt x="3474" y="3138"/>
                </a:lnTo>
                <a:lnTo>
                  <a:pt x="3474" y="3145"/>
                </a:lnTo>
                <a:lnTo>
                  <a:pt x="3471" y="3153"/>
                </a:lnTo>
                <a:lnTo>
                  <a:pt x="3465" y="3164"/>
                </a:lnTo>
                <a:lnTo>
                  <a:pt x="3458" y="3175"/>
                </a:lnTo>
                <a:lnTo>
                  <a:pt x="3451" y="3184"/>
                </a:lnTo>
                <a:lnTo>
                  <a:pt x="3445" y="3193"/>
                </a:lnTo>
                <a:lnTo>
                  <a:pt x="3439" y="3200"/>
                </a:lnTo>
                <a:lnTo>
                  <a:pt x="3434" y="3206"/>
                </a:lnTo>
                <a:lnTo>
                  <a:pt x="3431" y="3213"/>
                </a:lnTo>
                <a:lnTo>
                  <a:pt x="3430" y="3220"/>
                </a:lnTo>
                <a:lnTo>
                  <a:pt x="3431" y="3226"/>
                </a:lnTo>
                <a:lnTo>
                  <a:pt x="3431" y="3228"/>
                </a:lnTo>
                <a:lnTo>
                  <a:pt x="3431" y="3231"/>
                </a:lnTo>
                <a:lnTo>
                  <a:pt x="3429" y="3232"/>
                </a:lnTo>
                <a:lnTo>
                  <a:pt x="3426" y="3232"/>
                </a:lnTo>
                <a:lnTo>
                  <a:pt x="3418" y="3233"/>
                </a:lnTo>
                <a:lnTo>
                  <a:pt x="3405" y="3233"/>
                </a:lnTo>
                <a:lnTo>
                  <a:pt x="3399" y="3233"/>
                </a:lnTo>
                <a:lnTo>
                  <a:pt x="3393" y="3235"/>
                </a:lnTo>
                <a:lnTo>
                  <a:pt x="3387" y="3237"/>
                </a:lnTo>
                <a:lnTo>
                  <a:pt x="3382" y="3240"/>
                </a:lnTo>
                <a:lnTo>
                  <a:pt x="3375" y="3247"/>
                </a:lnTo>
                <a:lnTo>
                  <a:pt x="3369" y="3256"/>
                </a:lnTo>
                <a:lnTo>
                  <a:pt x="3367" y="3259"/>
                </a:lnTo>
                <a:lnTo>
                  <a:pt x="3363" y="3261"/>
                </a:lnTo>
                <a:lnTo>
                  <a:pt x="3360" y="3264"/>
                </a:lnTo>
                <a:lnTo>
                  <a:pt x="3356" y="3265"/>
                </a:lnTo>
                <a:lnTo>
                  <a:pt x="3348" y="3265"/>
                </a:lnTo>
                <a:lnTo>
                  <a:pt x="3341" y="3264"/>
                </a:lnTo>
                <a:lnTo>
                  <a:pt x="3333" y="3264"/>
                </a:lnTo>
                <a:lnTo>
                  <a:pt x="3326" y="3265"/>
                </a:lnTo>
                <a:lnTo>
                  <a:pt x="3324" y="3267"/>
                </a:lnTo>
                <a:lnTo>
                  <a:pt x="3322" y="3270"/>
                </a:lnTo>
                <a:lnTo>
                  <a:pt x="3320" y="3273"/>
                </a:lnTo>
                <a:lnTo>
                  <a:pt x="3320" y="3278"/>
                </a:lnTo>
                <a:lnTo>
                  <a:pt x="3318" y="3285"/>
                </a:lnTo>
                <a:lnTo>
                  <a:pt x="3316" y="3291"/>
                </a:lnTo>
                <a:lnTo>
                  <a:pt x="3311" y="3295"/>
                </a:lnTo>
                <a:lnTo>
                  <a:pt x="3305" y="3297"/>
                </a:lnTo>
                <a:lnTo>
                  <a:pt x="3301" y="3298"/>
                </a:lnTo>
                <a:lnTo>
                  <a:pt x="3299" y="3301"/>
                </a:lnTo>
                <a:lnTo>
                  <a:pt x="3298" y="3304"/>
                </a:lnTo>
                <a:lnTo>
                  <a:pt x="3298" y="3309"/>
                </a:lnTo>
                <a:lnTo>
                  <a:pt x="3298" y="3314"/>
                </a:lnTo>
                <a:lnTo>
                  <a:pt x="3300" y="3317"/>
                </a:lnTo>
                <a:lnTo>
                  <a:pt x="3302" y="3322"/>
                </a:lnTo>
                <a:lnTo>
                  <a:pt x="3307" y="3326"/>
                </a:lnTo>
                <a:lnTo>
                  <a:pt x="3317" y="3330"/>
                </a:lnTo>
                <a:lnTo>
                  <a:pt x="3324" y="3334"/>
                </a:lnTo>
                <a:lnTo>
                  <a:pt x="3327" y="3336"/>
                </a:lnTo>
                <a:lnTo>
                  <a:pt x="3331" y="3341"/>
                </a:lnTo>
                <a:lnTo>
                  <a:pt x="3335" y="3346"/>
                </a:lnTo>
                <a:lnTo>
                  <a:pt x="3338" y="3354"/>
                </a:lnTo>
                <a:lnTo>
                  <a:pt x="3348" y="3373"/>
                </a:lnTo>
                <a:lnTo>
                  <a:pt x="3357" y="3392"/>
                </a:lnTo>
                <a:lnTo>
                  <a:pt x="3367" y="3411"/>
                </a:lnTo>
                <a:lnTo>
                  <a:pt x="3374" y="3427"/>
                </a:lnTo>
                <a:lnTo>
                  <a:pt x="3383" y="3446"/>
                </a:lnTo>
                <a:lnTo>
                  <a:pt x="3396" y="3473"/>
                </a:lnTo>
                <a:lnTo>
                  <a:pt x="3409" y="3502"/>
                </a:lnTo>
                <a:lnTo>
                  <a:pt x="3420" y="3524"/>
                </a:lnTo>
                <a:lnTo>
                  <a:pt x="3429" y="3543"/>
                </a:lnTo>
                <a:lnTo>
                  <a:pt x="3437" y="3561"/>
                </a:lnTo>
                <a:lnTo>
                  <a:pt x="3446" y="3579"/>
                </a:lnTo>
                <a:lnTo>
                  <a:pt x="3452" y="3594"/>
                </a:lnTo>
                <a:lnTo>
                  <a:pt x="3456" y="3601"/>
                </a:lnTo>
                <a:lnTo>
                  <a:pt x="3458" y="3610"/>
                </a:lnTo>
                <a:lnTo>
                  <a:pt x="3462" y="3619"/>
                </a:lnTo>
                <a:lnTo>
                  <a:pt x="3462" y="3626"/>
                </a:lnTo>
                <a:lnTo>
                  <a:pt x="3457" y="3638"/>
                </a:lnTo>
                <a:lnTo>
                  <a:pt x="3452" y="3651"/>
                </a:lnTo>
                <a:lnTo>
                  <a:pt x="3453" y="3667"/>
                </a:lnTo>
                <a:lnTo>
                  <a:pt x="3455" y="3683"/>
                </a:lnTo>
                <a:lnTo>
                  <a:pt x="3457" y="3701"/>
                </a:lnTo>
                <a:lnTo>
                  <a:pt x="3456" y="3717"/>
                </a:lnTo>
                <a:lnTo>
                  <a:pt x="3455" y="3731"/>
                </a:lnTo>
                <a:lnTo>
                  <a:pt x="3455" y="3742"/>
                </a:lnTo>
                <a:lnTo>
                  <a:pt x="3456" y="3746"/>
                </a:lnTo>
                <a:lnTo>
                  <a:pt x="3457" y="3751"/>
                </a:lnTo>
                <a:lnTo>
                  <a:pt x="3459" y="3755"/>
                </a:lnTo>
                <a:lnTo>
                  <a:pt x="3462" y="3760"/>
                </a:lnTo>
                <a:lnTo>
                  <a:pt x="3468" y="3768"/>
                </a:lnTo>
                <a:lnTo>
                  <a:pt x="3472" y="3780"/>
                </a:lnTo>
                <a:lnTo>
                  <a:pt x="3475" y="3786"/>
                </a:lnTo>
                <a:lnTo>
                  <a:pt x="3476" y="3793"/>
                </a:lnTo>
                <a:lnTo>
                  <a:pt x="3476" y="3800"/>
                </a:lnTo>
                <a:lnTo>
                  <a:pt x="3476" y="3808"/>
                </a:lnTo>
                <a:lnTo>
                  <a:pt x="3475" y="3824"/>
                </a:lnTo>
                <a:lnTo>
                  <a:pt x="3476" y="3838"/>
                </a:lnTo>
                <a:lnTo>
                  <a:pt x="3477" y="3845"/>
                </a:lnTo>
                <a:lnTo>
                  <a:pt x="3478" y="3851"/>
                </a:lnTo>
                <a:lnTo>
                  <a:pt x="3482" y="3856"/>
                </a:lnTo>
                <a:lnTo>
                  <a:pt x="3487" y="3861"/>
                </a:lnTo>
                <a:lnTo>
                  <a:pt x="3501" y="3866"/>
                </a:lnTo>
                <a:lnTo>
                  <a:pt x="3509" y="3871"/>
                </a:lnTo>
                <a:lnTo>
                  <a:pt x="3512" y="3875"/>
                </a:lnTo>
                <a:lnTo>
                  <a:pt x="3512" y="3878"/>
                </a:lnTo>
                <a:lnTo>
                  <a:pt x="3512" y="3881"/>
                </a:lnTo>
                <a:lnTo>
                  <a:pt x="3509" y="3883"/>
                </a:lnTo>
                <a:lnTo>
                  <a:pt x="3505" y="3889"/>
                </a:lnTo>
                <a:lnTo>
                  <a:pt x="3497" y="3894"/>
                </a:lnTo>
                <a:lnTo>
                  <a:pt x="3490" y="3901"/>
                </a:lnTo>
                <a:lnTo>
                  <a:pt x="3484" y="3907"/>
                </a:lnTo>
                <a:lnTo>
                  <a:pt x="3480" y="3912"/>
                </a:lnTo>
                <a:lnTo>
                  <a:pt x="3476" y="3915"/>
                </a:lnTo>
                <a:lnTo>
                  <a:pt x="3474" y="3915"/>
                </a:lnTo>
                <a:lnTo>
                  <a:pt x="3471" y="3915"/>
                </a:lnTo>
                <a:lnTo>
                  <a:pt x="3468" y="3914"/>
                </a:lnTo>
                <a:lnTo>
                  <a:pt x="3464" y="3910"/>
                </a:lnTo>
                <a:lnTo>
                  <a:pt x="3450" y="3899"/>
                </a:lnTo>
                <a:lnTo>
                  <a:pt x="3436" y="3887"/>
                </a:lnTo>
                <a:lnTo>
                  <a:pt x="3431" y="3883"/>
                </a:lnTo>
                <a:lnTo>
                  <a:pt x="3426" y="3881"/>
                </a:lnTo>
                <a:lnTo>
                  <a:pt x="3424" y="3881"/>
                </a:lnTo>
                <a:lnTo>
                  <a:pt x="3423" y="3881"/>
                </a:lnTo>
                <a:lnTo>
                  <a:pt x="3420" y="3882"/>
                </a:lnTo>
                <a:lnTo>
                  <a:pt x="3419" y="3884"/>
                </a:lnTo>
                <a:lnTo>
                  <a:pt x="3412" y="3896"/>
                </a:lnTo>
                <a:lnTo>
                  <a:pt x="3407" y="3908"/>
                </a:lnTo>
                <a:lnTo>
                  <a:pt x="3405" y="3912"/>
                </a:lnTo>
                <a:lnTo>
                  <a:pt x="3402" y="3915"/>
                </a:lnTo>
                <a:lnTo>
                  <a:pt x="3399" y="3918"/>
                </a:lnTo>
                <a:lnTo>
                  <a:pt x="3395" y="3919"/>
                </a:lnTo>
                <a:lnTo>
                  <a:pt x="3392" y="3919"/>
                </a:lnTo>
                <a:lnTo>
                  <a:pt x="3387" y="3919"/>
                </a:lnTo>
                <a:lnTo>
                  <a:pt x="3382" y="3916"/>
                </a:lnTo>
                <a:lnTo>
                  <a:pt x="3379" y="3914"/>
                </a:lnTo>
                <a:lnTo>
                  <a:pt x="3369" y="3906"/>
                </a:lnTo>
                <a:lnTo>
                  <a:pt x="3360" y="3899"/>
                </a:lnTo>
                <a:lnTo>
                  <a:pt x="3349" y="3891"/>
                </a:lnTo>
                <a:lnTo>
                  <a:pt x="3338" y="3887"/>
                </a:lnTo>
                <a:lnTo>
                  <a:pt x="3327" y="3883"/>
                </a:lnTo>
                <a:lnTo>
                  <a:pt x="3318" y="3878"/>
                </a:lnTo>
                <a:lnTo>
                  <a:pt x="3310" y="3874"/>
                </a:lnTo>
                <a:lnTo>
                  <a:pt x="3302" y="3866"/>
                </a:lnTo>
                <a:lnTo>
                  <a:pt x="3297" y="3862"/>
                </a:lnTo>
                <a:lnTo>
                  <a:pt x="3289" y="3859"/>
                </a:lnTo>
                <a:lnTo>
                  <a:pt x="3282" y="3858"/>
                </a:lnTo>
                <a:lnTo>
                  <a:pt x="3275" y="3858"/>
                </a:lnTo>
                <a:lnTo>
                  <a:pt x="3268" y="3858"/>
                </a:lnTo>
                <a:lnTo>
                  <a:pt x="3260" y="3857"/>
                </a:lnTo>
                <a:lnTo>
                  <a:pt x="3256" y="3855"/>
                </a:lnTo>
                <a:lnTo>
                  <a:pt x="3251" y="3853"/>
                </a:lnTo>
                <a:lnTo>
                  <a:pt x="3248" y="3850"/>
                </a:lnTo>
                <a:lnTo>
                  <a:pt x="3245" y="3846"/>
                </a:lnTo>
                <a:lnTo>
                  <a:pt x="3238" y="3833"/>
                </a:lnTo>
                <a:lnTo>
                  <a:pt x="3231" y="3821"/>
                </a:lnTo>
                <a:lnTo>
                  <a:pt x="3226" y="3819"/>
                </a:lnTo>
                <a:lnTo>
                  <a:pt x="3222" y="3819"/>
                </a:lnTo>
                <a:lnTo>
                  <a:pt x="3218" y="3819"/>
                </a:lnTo>
                <a:lnTo>
                  <a:pt x="3213" y="3821"/>
                </a:lnTo>
                <a:lnTo>
                  <a:pt x="3211" y="3823"/>
                </a:lnTo>
                <a:lnTo>
                  <a:pt x="3209" y="3820"/>
                </a:lnTo>
                <a:lnTo>
                  <a:pt x="3207" y="3817"/>
                </a:lnTo>
                <a:lnTo>
                  <a:pt x="3206" y="3812"/>
                </a:lnTo>
                <a:lnTo>
                  <a:pt x="3205" y="3800"/>
                </a:lnTo>
                <a:lnTo>
                  <a:pt x="3204" y="3788"/>
                </a:lnTo>
                <a:lnTo>
                  <a:pt x="3203" y="3779"/>
                </a:lnTo>
                <a:lnTo>
                  <a:pt x="3200" y="3769"/>
                </a:lnTo>
                <a:lnTo>
                  <a:pt x="3199" y="3761"/>
                </a:lnTo>
                <a:lnTo>
                  <a:pt x="3196" y="3752"/>
                </a:lnTo>
                <a:lnTo>
                  <a:pt x="3192" y="3743"/>
                </a:lnTo>
                <a:lnTo>
                  <a:pt x="3186" y="3733"/>
                </a:lnTo>
                <a:lnTo>
                  <a:pt x="3182" y="3723"/>
                </a:lnTo>
                <a:lnTo>
                  <a:pt x="3180" y="3713"/>
                </a:lnTo>
                <a:lnTo>
                  <a:pt x="3179" y="3704"/>
                </a:lnTo>
                <a:lnTo>
                  <a:pt x="3178" y="3697"/>
                </a:lnTo>
                <a:lnTo>
                  <a:pt x="3176" y="3694"/>
                </a:lnTo>
                <a:lnTo>
                  <a:pt x="3176" y="3692"/>
                </a:lnTo>
                <a:lnTo>
                  <a:pt x="3175" y="3692"/>
                </a:lnTo>
                <a:lnTo>
                  <a:pt x="3173" y="3693"/>
                </a:lnTo>
                <a:lnTo>
                  <a:pt x="3169" y="3698"/>
                </a:lnTo>
                <a:lnTo>
                  <a:pt x="3165" y="3707"/>
                </a:lnTo>
                <a:lnTo>
                  <a:pt x="3157" y="3718"/>
                </a:lnTo>
                <a:lnTo>
                  <a:pt x="3152" y="3730"/>
                </a:lnTo>
                <a:lnTo>
                  <a:pt x="3146" y="3743"/>
                </a:lnTo>
                <a:lnTo>
                  <a:pt x="3136" y="3758"/>
                </a:lnTo>
                <a:lnTo>
                  <a:pt x="3129" y="3774"/>
                </a:lnTo>
                <a:lnTo>
                  <a:pt x="3123" y="3787"/>
                </a:lnTo>
                <a:lnTo>
                  <a:pt x="3122" y="3788"/>
                </a:lnTo>
                <a:lnTo>
                  <a:pt x="3121" y="3790"/>
                </a:lnTo>
                <a:lnTo>
                  <a:pt x="3119" y="3792"/>
                </a:lnTo>
                <a:lnTo>
                  <a:pt x="3117" y="3792"/>
                </a:lnTo>
                <a:lnTo>
                  <a:pt x="3112" y="3792"/>
                </a:lnTo>
                <a:lnTo>
                  <a:pt x="3108" y="3789"/>
                </a:lnTo>
                <a:lnTo>
                  <a:pt x="3103" y="3787"/>
                </a:lnTo>
                <a:lnTo>
                  <a:pt x="3098" y="3782"/>
                </a:lnTo>
                <a:lnTo>
                  <a:pt x="3094" y="3777"/>
                </a:lnTo>
                <a:lnTo>
                  <a:pt x="3092" y="3773"/>
                </a:lnTo>
                <a:lnTo>
                  <a:pt x="3089" y="3762"/>
                </a:lnTo>
                <a:lnTo>
                  <a:pt x="3086" y="3752"/>
                </a:lnTo>
                <a:lnTo>
                  <a:pt x="3084" y="3743"/>
                </a:lnTo>
                <a:lnTo>
                  <a:pt x="3079" y="3733"/>
                </a:lnTo>
                <a:lnTo>
                  <a:pt x="3075" y="3731"/>
                </a:lnTo>
                <a:lnTo>
                  <a:pt x="3070" y="3729"/>
                </a:lnTo>
                <a:lnTo>
                  <a:pt x="3065" y="3727"/>
                </a:lnTo>
                <a:lnTo>
                  <a:pt x="3058" y="3729"/>
                </a:lnTo>
                <a:lnTo>
                  <a:pt x="3050" y="3730"/>
                </a:lnTo>
                <a:lnTo>
                  <a:pt x="3045" y="3733"/>
                </a:lnTo>
                <a:lnTo>
                  <a:pt x="3037" y="3738"/>
                </a:lnTo>
                <a:lnTo>
                  <a:pt x="3031" y="3743"/>
                </a:lnTo>
                <a:lnTo>
                  <a:pt x="3027" y="3749"/>
                </a:lnTo>
                <a:lnTo>
                  <a:pt x="3024" y="3755"/>
                </a:lnTo>
                <a:lnTo>
                  <a:pt x="3022" y="3761"/>
                </a:lnTo>
                <a:lnTo>
                  <a:pt x="3022" y="3767"/>
                </a:lnTo>
                <a:lnTo>
                  <a:pt x="3022" y="3777"/>
                </a:lnTo>
                <a:lnTo>
                  <a:pt x="3022" y="3788"/>
                </a:lnTo>
                <a:lnTo>
                  <a:pt x="3020" y="3793"/>
                </a:lnTo>
                <a:lnTo>
                  <a:pt x="3017" y="3796"/>
                </a:lnTo>
                <a:lnTo>
                  <a:pt x="3015" y="3800"/>
                </a:lnTo>
                <a:lnTo>
                  <a:pt x="3011" y="3802"/>
                </a:lnTo>
                <a:lnTo>
                  <a:pt x="3002" y="3805"/>
                </a:lnTo>
                <a:lnTo>
                  <a:pt x="2991" y="3807"/>
                </a:lnTo>
                <a:lnTo>
                  <a:pt x="2979" y="3808"/>
                </a:lnTo>
                <a:lnTo>
                  <a:pt x="2966" y="3811"/>
                </a:lnTo>
                <a:lnTo>
                  <a:pt x="2960" y="3812"/>
                </a:lnTo>
                <a:lnTo>
                  <a:pt x="2954" y="3814"/>
                </a:lnTo>
                <a:lnTo>
                  <a:pt x="2948" y="3818"/>
                </a:lnTo>
                <a:lnTo>
                  <a:pt x="2942" y="3821"/>
                </a:lnTo>
                <a:lnTo>
                  <a:pt x="2932" y="3832"/>
                </a:lnTo>
                <a:lnTo>
                  <a:pt x="2921" y="3843"/>
                </a:lnTo>
                <a:lnTo>
                  <a:pt x="2914" y="3849"/>
                </a:lnTo>
                <a:lnTo>
                  <a:pt x="2908" y="3853"/>
                </a:lnTo>
                <a:lnTo>
                  <a:pt x="2901" y="3857"/>
                </a:lnTo>
                <a:lnTo>
                  <a:pt x="2894" y="3859"/>
                </a:lnTo>
                <a:lnTo>
                  <a:pt x="2888" y="3861"/>
                </a:lnTo>
                <a:lnTo>
                  <a:pt x="2880" y="3864"/>
                </a:lnTo>
                <a:lnTo>
                  <a:pt x="2876" y="3868"/>
                </a:lnTo>
                <a:lnTo>
                  <a:pt x="2871" y="3872"/>
                </a:lnTo>
                <a:lnTo>
                  <a:pt x="2869" y="3877"/>
                </a:lnTo>
                <a:lnTo>
                  <a:pt x="2866" y="3882"/>
                </a:lnTo>
                <a:lnTo>
                  <a:pt x="2865" y="3888"/>
                </a:lnTo>
                <a:lnTo>
                  <a:pt x="2865" y="3894"/>
                </a:lnTo>
                <a:lnTo>
                  <a:pt x="2867" y="3905"/>
                </a:lnTo>
                <a:lnTo>
                  <a:pt x="2871" y="3918"/>
                </a:lnTo>
                <a:lnTo>
                  <a:pt x="2877" y="3929"/>
                </a:lnTo>
                <a:lnTo>
                  <a:pt x="2883" y="3944"/>
                </a:lnTo>
                <a:lnTo>
                  <a:pt x="2885" y="3951"/>
                </a:lnTo>
                <a:lnTo>
                  <a:pt x="2886" y="3956"/>
                </a:lnTo>
                <a:lnTo>
                  <a:pt x="2885" y="3959"/>
                </a:lnTo>
                <a:lnTo>
                  <a:pt x="2883" y="3962"/>
                </a:lnTo>
                <a:lnTo>
                  <a:pt x="2878" y="3964"/>
                </a:lnTo>
                <a:lnTo>
                  <a:pt x="2873" y="3964"/>
                </a:lnTo>
                <a:lnTo>
                  <a:pt x="2867" y="3963"/>
                </a:lnTo>
                <a:lnTo>
                  <a:pt x="2860" y="3962"/>
                </a:lnTo>
                <a:lnTo>
                  <a:pt x="2857" y="3960"/>
                </a:lnTo>
                <a:lnTo>
                  <a:pt x="2854" y="3962"/>
                </a:lnTo>
                <a:lnTo>
                  <a:pt x="2851" y="3962"/>
                </a:lnTo>
                <a:lnTo>
                  <a:pt x="2850" y="3963"/>
                </a:lnTo>
                <a:lnTo>
                  <a:pt x="2845" y="3968"/>
                </a:lnTo>
                <a:lnTo>
                  <a:pt x="2841" y="3973"/>
                </a:lnTo>
                <a:lnTo>
                  <a:pt x="2838" y="3979"/>
                </a:lnTo>
                <a:lnTo>
                  <a:pt x="2834" y="3985"/>
                </a:lnTo>
                <a:lnTo>
                  <a:pt x="2832" y="3988"/>
                </a:lnTo>
                <a:lnTo>
                  <a:pt x="2828" y="3989"/>
                </a:lnTo>
                <a:lnTo>
                  <a:pt x="2826" y="3991"/>
                </a:lnTo>
                <a:lnTo>
                  <a:pt x="2822" y="3991"/>
                </a:lnTo>
                <a:lnTo>
                  <a:pt x="2816" y="3992"/>
                </a:lnTo>
                <a:lnTo>
                  <a:pt x="2812" y="3991"/>
                </a:lnTo>
                <a:lnTo>
                  <a:pt x="2806" y="3987"/>
                </a:lnTo>
                <a:lnTo>
                  <a:pt x="2796" y="3978"/>
                </a:lnTo>
                <a:lnTo>
                  <a:pt x="2793" y="3976"/>
                </a:lnTo>
                <a:lnTo>
                  <a:pt x="2789" y="3975"/>
                </a:lnTo>
                <a:lnTo>
                  <a:pt x="2784" y="3976"/>
                </a:lnTo>
                <a:lnTo>
                  <a:pt x="2781" y="3976"/>
                </a:lnTo>
                <a:lnTo>
                  <a:pt x="2774" y="3978"/>
                </a:lnTo>
                <a:lnTo>
                  <a:pt x="2768" y="3979"/>
                </a:lnTo>
                <a:lnTo>
                  <a:pt x="2762" y="3976"/>
                </a:lnTo>
                <a:lnTo>
                  <a:pt x="2757" y="3971"/>
                </a:lnTo>
                <a:lnTo>
                  <a:pt x="2752" y="3964"/>
                </a:lnTo>
                <a:lnTo>
                  <a:pt x="2746" y="3951"/>
                </a:lnTo>
                <a:lnTo>
                  <a:pt x="2740" y="3934"/>
                </a:lnTo>
                <a:lnTo>
                  <a:pt x="2733" y="3918"/>
                </a:lnTo>
                <a:lnTo>
                  <a:pt x="2727" y="3902"/>
                </a:lnTo>
                <a:lnTo>
                  <a:pt x="2721" y="3888"/>
                </a:lnTo>
                <a:lnTo>
                  <a:pt x="2719" y="3883"/>
                </a:lnTo>
                <a:lnTo>
                  <a:pt x="2715" y="3878"/>
                </a:lnTo>
                <a:lnTo>
                  <a:pt x="2712" y="3874"/>
                </a:lnTo>
                <a:lnTo>
                  <a:pt x="2707" y="3870"/>
                </a:lnTo>
                <a:lnTo>
                  <a:pt x="2702" y="3868"/>
                </a:lnTo>
                <a:lnTo>
                  <a:pt x="2697" y="3865"/>
                </a:lnTo>
                <a:lnTo>
                  <a:pt x="2693" y="3864"/>
                </a:lnTo>
                <a:lnTo>
                  <a:pt x="2687" y="3863"/>
                </a:lnTo>
                <a:lnTo>
                  <a:pt x="2676" y="3859"/>
                </a:lnTo>
                <a:lnTo>
                  <a:pt x="2667" y="3856"/>
                </a:lnTo>
                <a:lnTo>
                  <a:pt x="2659" y="3850"/>
                </a:lnTo>
                <a:lnTo>
                  <a:pt x="2651" y="3842"/>
                </a:lnTo>
                <a:lnTo>
                  <a:pt x="2645" y="3830"/>
                </a:lnTo>
                <a:lnTo>
                  <a:pt x="2640" y="3815"/>
                </a:lnTo>
                <a:lnTo>
                  <a:pt x="2636" y="3801"/>
                </a:lnTo>
                <a:lnTo>
                  <a:pt x="2631" y="3790"/>
                </a:lnTo>
                <a:lnTo>
                  <a:pt x="2618" y="3774"/>
                </a:lnTo>
                <a:lnTo>
                  <a:pt x="2601" y="3756"/>
                </a:lnTo>
                <a:lnTo>
                  <a:pt x="2598" y="3750"/>
                </a:lnTo>
                <a:lnTo>
                  <a:pt x="2594" y="3742"/>
                </a:lnTo>
                <a:lnTo>
                  <a:pt x="2593" y="3732"/>
                </a:lnTo>
                <a:lnTo>
                  <a:pt x="2590" y="3721"/>
                </a:lnTo>
                <a:lnTo>
                  <a:pt x="2588" y="3700"/>
                </a:lnTo>
                <a:lnTo>
                  <a:pt x="2587" y="3682"/>
                </a:lnTo>
                <a:lnTo>
                  <a:pt x="2584" y="3669"/>
                </a:lnTo>
                <a:lnTo>
                  <a:pt x="2580" y="3657"/>
                </a:lnTo>
                <a:lnTo>
                  <a:pt x="2575" y="3648"/>
                </a:lnTo>
                <a:lnTo>
                  <a:pt x="2569" y="3639"/>
                </a:lnTo>
                <a:lnTo>
                  <a:pt x="2562" y="3632"/>
                </a:lnTo>
                <a:lnTo>
                  <a:pt x="2554" y="3625"/>
                </a:lnTo>
                <a:lnTo>
                  <a:pt x="2551" y="3623"/>
                </a:lnTo>
                <a:lnTo>
                  <a:pt x="2548" y="3620"/>
                </a:lnTo>
                <a:lnTo>
                  <a:pt x="2545" y="3619"/>
                </a:lnTo>
                <a:lnTo>
                  <a:pt x="2542" y="3619"/>
                </a:lnTo>
                <a:lnTo>
                  <a:pt x="2536" y="3623"/>
                </a:lnTo>
                <a:lnTo>
                  <a:pt x="2529" y="3630"/>
                </a:lnTo>
                <a:lnTo>
                  <a:pt x="2520" y="3638"/>
                </a:lnTo>
                <a:lnTo>
                  <a:pt x="2514" y="3645"/>
                </a:lnTo>
                <a:lnTo>
                  <a:pt x="2510" y="3654"/>
                </a:lnTo>
                <a:lnTo>
                  <a:pt x="2505" y="3666"/>
                </a:lnTo>
                <a:lnTo>
                  <a:pt x="2500" y="3677"/>
                </a:lnTo>
                <a:lnTo>
                  <a:pt x="2497" y="3687"/>
                </a:lnTo>
                <a:lnTo>
                  <a:pt x="2494" y="3691"/>
                </a:lnTo>
                <a:lnTo>
                  <a:pt x="2491" y="3693"/>
                </a:lnTo>
                <a:lnTo>
                  <a:pt x="2486" y="3694"/>
                </a:lnTo>
                <a:lnTo>
                  <a:pt x="2482" y="3694"/>
                </a:lnTo>
                <a:lnTo>
                  <a:pt x="2473" y="3693"/>
                </a:lnTo>
                <a:lnTo>
                  <a:pt x="2464" y="3691"/>
                </a:lnTo>
                <a:lnTo>
                  <a:pt x="2461" y="3691"/>
                </a:lnTo>
                <a:lnTo>
                  <a:pt x="2460" y="3692"/>
                </a:lnTo>
                <a:lnTo>
                  <a:pt x="2458" y="3693"/>
                </a:lnTo>
                <a:lnTo>
                  <a:pt x="2457" y="3695"/>
                </a:lnTo>
                <a:lnTo>
                  <a:pt x="2460" y="3700"/>
                </a:lnTo>
                <a:lnTo>
                  <a:pt x="2463" y="3705"/>
                </a:lnTo>
                <a:lnTo>
                  <a:pt x="2468" y="3710"/>
                </a:lnTo>
                <a:lnTo>
                  <a:pt x="2472" y="3716"/>
                </a:lnTo>
                <a:lnTo>
                  <a:pt x="2474" y="3723"/>
                </a:lnTo>
                <a:lnTo>
                  <a:pt x="2474" y="3730"/>
                </a:lnTo>
                <a:lnTo>
                  <a:pt x="2474" y="3740"/>
                </a:lnTo>
                <a:lnTo>
                  <a:pt x="2474" y="3756"/>
                </a:lnTo>
                <a:lnTo>
                  <a:pt x="2476" y="3773"/>
                </a:lnTo>
                <a:lnTo>
                  <a:pt x="2480" y="3784"/>
                </a:lnTo>
                <a:lnTo>
                  <a:pt x="2483" y="3792"/>
                </a:lnTo>
                <a:lnTo>
                  <a:pt x="2486" y="3796"/>
                </a:lnTo>
                <a:lnTo>
                  <a:pt x="2486" y="3800"/>
                </a:lnTo>
                <a:lnTo>
                  <a:pt x="2485" y="3802"/>
                </a:lnTo>
                <a:lnTo>
                  <a:pt x="2483" y="3805"/>
                </a:lnTo>
                <a:lnTo>
                  <a:pt x="2480" y="3808"/>
                </a:lnTo>
                <a:lnTo>
                  <a:pt x="2470" y="3814"/>
                </a:lnTo>
                <a:lnTo>
                  <a:pt x="2457" y="3823"/>
                </a:lnTo>
                <a:lnTo>
                  <a:pt x="2450" y="3826"/>
                </a:lnTo>
                <a:lnTo>
                  <a:pt x="2443" y="3830"/>
                </a:lnTo>
                <a:lnTo>
                  <a:pt x="2435" y="3832"/>
                </a:lnTo>
                <a:lnTo>
                  <a:pt x="2426" y="3833"/>
                </a:lnTo>
                <a:lnTo>
                  <a:pt x="2419" y="3833"/>
                </a:lnTo>
                <a:lnTo>
                  <a:pt x="2412" y="3832"/>
                </a:lnTo>
                <a:lnTo>
                  <a:pt x="2407" y="3830"/>
                </a:lnTo>
                <a:lnTo>
                  <a:pt x="2403" y="3826"/>
                </a:lnTo>
                <a:lnTo>
                  <a:pt x="2395" y="3818"/>
                </a:lnTo>
                <a:lnTo>
                  <a:pt x="2392" y="3811"/>
                </a:lnTo>
                <a:lnTo>
                  <a:pt x="2390" y="3805"/>
                </a:lnTo>
                <a:lnTo>
                  <a:pt x="2387" y="3799"/>
                </a:lnTo>
                <a:lnTo>
                  <a:pt x="2385" y="3796"/>
                </a:lnTo>
                <a:lnTo>
                  <a:pt x="2384" y="3795"/>
                </a:lnTo>
                <a:lnTo>
                  <a:pt x="2381" y="3794"/>
                </a:lnTo>
                <a:lnTo>
                  <a:pt x="2378" y="3794"/>
                </a:lnTo>
                <a:lnTo>
                  <a:pt x="2372" y="3796"/>
                </a:lnTo>
                <a:lnTo>
                  <a:pt x="2366" y="3798"/>
                </a:lnTo>
                <a:lnTo>
                  <a:pt x="2360" y="3799"/>
                </a:lnTo>
                <a:lnTo>
                  <a:pt x="2355" y="3798"/>
                </a:lnTo>
                <a:lnTo>
                  <a:pt x="2351" y="3795"/>
                </a:lnTo>
                <a:lnTo>
                  <a:pt x="2350" y="3793"/>
                </a:lnTo>
                <a:lnTo>
                  <a:pt x="2348" y="3790"/>
                </a:lnTo>
                <a:lnTo>
                  <a:pt x="2347" y="3787"/>
                </a:lnTo>
                <a:lnTo>
                  <a:pt x="2344" y="3780"/>
                </a:lnTo>
                <a:lnTo>
                  <a:pt x="2343" y="3773"/>
                </a:lnTo>
                <a:lnTo>
                  <a:pt x="2342" y="3767"/>
                </a:lnTo>
                <a:lnTo>
                  <a:pt x="2340" y="3761"/>
                </a:lnTo>
                <a:lnTo>
                  <a:pt x="2336" y="3754"/>
                </a:lnTo>
                <a:lnTo>
                  <a:pt x="2331" y="3748"/>
                </a:lnTo>
                <a:lnTo>
                  <a:pt x="2322" y="3737"/>
                </a:lnTo>
                <a:lnTo>
                  <a:pt x="2310" y="3724"/>
                </a:lnTo>
                <a:lnTo>
                  <a:pt x="2298" y="3710"/>
                </a:lnTo>
                <a:lnTo>
                  <a:pt x="2287" y="3699"/>
                </a:lnTo>
                <a:lnTo>
                  <a:pt x="2284" y="3694"/>
                </a:lnTo>
                <a:lnTo>
                  <a:pt x="2281" y="3689"/>
                </a:lnTo>
                <a:lnTo>
                  <a:pt x="2279" y="3685"/>
                </a:lnTo>
                <a:lnTo>
                  <a:pt x="2278" y="3680"/>
                </a:lnTo>
                <a:lnTo>
                  <a:pt x="2278" y="3675"/>
                </a:lnTo>
                <a:lnTo>
                  <a:pt x="2278" y="3672"/>
                </a:lnTo>
                <a:lnTo>
                  <a:pt x="2279" y="3667"/>
                </a:lnTo>
                <a:lnTo>
                  <a:pt x="2280" y="3663"/>
                </a:lnTo>
                <a:lnTo>
                  <a:pt x="2288" y="3655"/>
                </a:lnTo>
                <a:lnTo>
                  <a:pt x="2298" y="3647"/>
                </a:lnTo>
                <a:lnTo>
                  <a:pt x="2299" y="3645"/>
                </a:lnTo>
                <a:lnTo>
                  <a:pt x="2299" y="3644"/>
                </a:lnTo>
                <a:lnTo>
                  <a:pt x="2298" y="3643"/>
                </a:lnTo>
                <a:lnTo>
                  <a:pt x="2297" y="3642"/>
                </a:lnTo>
                <a:lnTo>
                  <a:pt x="2293" y="3639"/>
                </a:lnTo>
                <a:lnTo>
                  <a:pt x="2290" y="3638"/>
                </a:lnTo>
                <a:lnTo>
                  <a:pt x="2279" y="3632"/>
                </a:lnTo>
                <a:lnTo>
                  <a:pt x="2267" y="3625"/>
                </a:lnTo>
                <a:lnTo>
                  <a:pt x="2261" y="3623"/>
                </a:lnTo>
                <a:lnTo>
                  <a:pt x="2255" y="3623"/>
                </a:lnTo>
                <a:lnTo>
                  <a:pt x="2249" y="3623"/>
                </a:lnTo>
                <a:lnTo>
                  <a:pt x="2242" y="3622"/>
                </a:lnTo>
                <a:lnTo>
                  <a:pt x="2234" y="3620"/>
                </a:lnTo>
                <a:lnTo>
                  <a:pt x="2228" y="3620"/>
                </a:lnTo>
                <a:lnTo>
                  <a:pt x="2222" y="3623"/>
                </a:lnTo>
                <a:lnTo>
                  <a:pt x="2217" y="3626"/>
                </a:lnTo>
                <a:lnTo>
                  <a:pt x="2214" y="3628"/>
                </a:lnTo>
                <a:lnTo>
                  <a:pt x="2210" y="3629"/>
                </a:lnTo>
                <a:lnTo>
                  <a:pt x="2205" y="3628"/>
                </a:lnTo>
                <a:lnTo>
                  <a:pt x="2201" y="3626"/>
                </a:lnTo>
                <a:lnTo>
                  <a:pt x="2191" y="3623"/>
                </a:lnTo>
                <a:lnTo>
                  <a:pt x="2182" y="3620"/>
                </a:lnTo>
                <a:lnTo>
                  <a:pt x="2178" y="3622"/>
                </a:lnTo>
                <a:lnTo>
                  <a:pt x="2177" y="3624"/>
                </a:lnTo>
                <a:lnTo>
                  <a:pt x="2177" y="3628"/>
                </a:lnTo>
                <a:lnTo>
                  <a:pt x="2178" y="3632"/>
                </a:lnTo>
                <a:lnTo>
                  <a:pt x="2179" y="3636"/>
                </a:lnTo>
                <a:lnTo>
                  <a:pt x="2179" y="3639"/>
                </a:lnTo>
                <a:lnTo>
                  <a:pt x="2173" y="3650"/>
                </a:lnTo>
                <a:lnTo>
                  <a:pt x="2167" y="3660"/>
                </a:lnTo>
                <a:lnTo>
                  <a:pt x="2165" y="3661"/>
                </a:lnTo>
                <a:lnTo>
                  <a:pt x="2161" y="3661"/>
                </a:lnTo>
                <a:lnTo>
                  <a:pt x="2157" y="3658"/>
                </a:lnTo>
                <a:lnTo>
                  <a:pt x="2151" y="3655"/>
                </a:lnTo>
                <a:lnTo>
                  <a:pt x="2146" y="3650"/>
                </a:lnTo>
                <a:lnTo>
                  <a:pt x="2141" y="3645"/>
                </a:lnTo>
                <a:lnTo>
                  <a:pt x="2138" y="3639"/>
                </a:lnTo>
                <a:lnTo>
                  <a:pt x="2135" y="3634"/>
                </a:lnTo>
                <a:lnTo>
                  <a:pt x="2133" y="3622"/>
                </a:lnTo>
                <a:lnTo>
                  <a:pt x="2130" y="3609"/>
                </a:lnTo>
                <a:lnTo>
                  <a:pt x="2126" y="3597"/>
                </a:lnTo>
                <a:lnTo>
                  <a:pt x="2121" y="3585"/>
                </a:lnTo>
                <a:lnTo>
                  <a:pt x="2117" y="3579"/>
                </a:lnTo>
                <a:lnTo>
                  <a:pt x="2115" y="3571"/>
                </a:lnTo>
                <a:lnTo>
                  <a:pt x="2114" y="3561"/>
                </a:lnTo>
                <a:lnTo>
                  <a:pt x="2113" y="3552"/>
                </a:lnTo>
                <a:lnTo>
                  <a:pt x="2111" y="3542"/>
                </a:lnTo>
                <a:lnTo>
                  <a:pt x="2111" y="3534"/>
                </a:lnTo>
                <a:lnTo>
                  <a:pt x="2113" y="3527"/>
                </a:lnTo>
                <a:lnTo>
                  <a:pt x="2114" y="3523"/>
                </a:lnTo>
                <a:lnTo>
                  <a:pt x="2115" y="3519"/>
                </a:lnTo>
                <a:lnTo>
                  <a:pt x="2120" y="3518"/>
                </a:lnTo>
                <a:lnTo>
                  <a:pt x="2123" y="3516"/>
                </a:lnTo>
                <a:lnTo>
                  <a:pt x="2128" y="3515"/>
                </a:lnTo>
                <a:lnTo>
                  <a:pt x="2132" y="3515"/>
                </a:lnTo>
                <a:lnTo>
                  <a:pt x="2136" y="3513"/>
                </a:lnTo>
                <a:lnTo>
                  <a:pt x="2138" y="3513"/>
                </a:lnTo>
                <a:lnTo>
                  <a:pt x="2139" y="3512"/>
                </a:lnTo>
                <a:lnTo>
                  <a:pt x="2139" y="3511"/>
                </a:lnTo>
                <a:lnTo>
                  <a:pt x="2139" y="3509"/>
                </a:lnTo>
                <a:lnTo>
                  <a:pt x="2132" y="3499"/>
                </a:lnTo>
                <a:lnTo>
                  <a:pt x="2123" y="3491"/>
                </a:lnTo>
                <a:lnTo>
                  <a:pt x="2114" y="3481"/>
                </a:lnTo>
                <a:lnTo>
                  <a:pt x="2104" y="3472"/>
                </a:lnTo>
                <a:lnTo>
                  <a:pt x="2098" y="3465"/>
                </a:lnTo>
                <a:lnTo>
                  <a:pt x="2094" y="3459"/>
                </a:lnTo>
                <a:lnTo>
                  <a:pt x="2090" y="3453"/>
                </a:lnTo>
                <a:lnTo>
                  <a:pt x="2086" y="3447"/>
                </a:lnTo>
                <a:lnTo>
                  <a:pt x="2082" y="3436"/>
                </a:lnTo>
                <a:lnTo>
                  <a:pt x="2079" y="3427"/>
                </a:lnTo>
                <a:lnTo>
                  <a:pt x="2078" y="3424"/>
                </a:lnTo>
                <a:lnTo>
                  <a:pt x="2076" y="3422"/>
                </a:lnTo>
                <a:lnTo>
                  <a:pt x="2072" y="3421"/>
                </a:lnTo>
                <a:lnTo>
                  <a:pt x="2069" y="3420"/>
                </a:lnTo>
                <a:lnTo>
                  <a:pt x="2058" y="3420"/>
                </a:lnTo>
                <a:lnTo>
                  <a:pt x="2046" y="3422"/>
                </a:lnTo>
                <a:lnTo>
                  <a:pt x="2034" y="3424"/>
                </a:lnTo>
                <a:lnTo>
                  <a:pt x="2025" y="3426"/>
                </a:lnTo>
                <a:lnTo>
                  <a:pt x="2017" y="3424"/>
                </a:lnTo>
                <a:lnTo>
                  <a:pt x="2008" y="3421"/>
                </a:lnTo>
                <a:lnTo>
                  <a:pt x="1998" y="3414"/>
                </a:lnTo>
                <a:lnTo>
                  <a:pt x="1989" y="3406"/>
                </a:lnTo>
                <a:lnTo>
                  <a:pt x="1983" y="3403"/>
                </a:lnTo>
                <a:lnTo>
                  <a:pt x="1977" y="3401"/>
                </a:lnTo>
                <a:lnTo>
                  <a:pt x="1971" y="3398"/>
                </a:lnTo>
                <a:lnTo>
                  <a:pt x="1964" y="3397"/>
                </a:lnTo>
                <a:lnTo>
                  <a:pt x="1951" y="3396"/>
                </a:lnTo>
                <a:lnTo>
                  <a:pt x="1939" y="3397"/>
                </a:lnTo>
                <a:lnTo>
                  <a:pt x="1933" y="3399"/>
                </a:lnTo>
                <a:lnTo>
                  <a:pt x="1927" y="3402"/>
                </a:lnTo>
                <a:lnTo>
                  <a:pt x="1922" y="3405"/>
                </a:lnTo>
                <a:lnTo>
                  <a:pt x="1918" y="3409"/>
                </a:lnTo>
                <a:lnTo>
                  <a:pt x="1906" y="3420"/>
                </a:lnTo>
                <a:lnTo>
                  <a:pt x="1893" y="3431"/>
                </a:lnTo>
                <a:lnTo>
                  <a:pt x="1878" y="3443"/>
                </a:lnTo>
                <a:lnTo>
                  <a:pt x="1863" y="3453"/>
                </a:lnTo>
                <a:lnTo>
                  <a:pt x="1855" y="3458"/>
                </a:lnTo>
                <a:lnTo>
                  <a:pt x="1846" y="3460"/>
                </a:lnTo>
                <a:lnTo>
                  <a:pt x="1838" y="3462"/>
                </a:lnTo>
                <a:lnTo>
                  <a:pt x="1830" y="3464"/>
                </a:lnTo>
                <a:lnTo>
                  <a:pt x="1821" y="3464"/>
                </a:lnTo>
                <a:lnTo>
                  <a:pt x="1814" y="3462"/>
                </a:lnTo>
                <a:lnTo>
                  <a:pt x="1808" y="3461"/>
                </a:lnTo>
                <a:lnTo>
                  <a:pt x="1802" y="3460"/>
                </a:lnTo>
                <a:lnTo>
                  <a:pt x="1793" y="3456"/>
                </a:lnTo>
                <a:lnTo>
                  <a:pt x="1783" y="3454"/>
                </a:lnTo>
                <a:lnTo>
                  <a:pt x="1773" y="3453"/>
                </a:lnTo>
                <a:lnTo>
                  <a:pt x="1763" y="3453"/>
                </a:lnTo>
                <a:lnTo>
                  <a:pt x="1755" y="3452"/>
                </a:lnTo>
                <a:lnTo>
                  <a:pt x="1748" y="3448"/>
                </a:lnTo>
                <a:lnTo>
                  <a:pt x="1742" y="3443"/>
                </a:lnTo>
                <a:lnTo>
                  <a:pt x="1736" y="3436"/>
                </a:lnTo>
                <a:lnTo>
                  <a:pt x="1727" y="3428"/>
                </a:lnTo>
                <a:lnTo>
                  <a:pt x="1716" y="3420"/>
                </a:lnTo>
                <a:lnTo>
                  <a:pt x="1705" y="3411"/>
                </a:lnTo>
                <a:lnTo>
                  <a:pt x="1695" y="3404"/>
                </a:lnTo>
                <a:lnTo>
                  <a:pt x="1689" y="3398"/>
                </a:lnTo>
                <a:lnTo>
                  <a:pt x="1686" y="3393"/>
                </a:lnTo>
                <a:lnTo>
                  <a:pt x="1685" y="3387"/>
                </a:lnTo>
                <a:lnTo>
                  <a:pt x="1683" y="3382"/>
                </a:lnTo>
                <a:lnTo>
                  <a:pt x="1683" y="3374"/>
                </a:lnTo>
                <a:lnTo>
                  <a:pt x="1683" y="3368"/>
                </a:lnTo>
                <a:lnTo>
                  <a:pt x="1681" y="3361"/>
                </a:lnTo>
                <a:lnTo>
                  <a:pt x="1677" y="3354"/>
                </a:lnTo>
                <a:lnTo>
                  <a:pt x="1675" y="3348"/>
                </a:lnTo>
                <a:lnTo>
                  <a:pt x="1675" y="3341"/>
                </a:lnTo>
                <a:lnTo>
                  <a:pt x="1676" y="3334"/>
                </a:lnTo>
                <a:lnTo>
                  <a:pt x="1679" y="3328"/>
                </a:lnTo>
                <a:lnTo>
                  <a:pt x="1680" y="3322"/>
                </a:lnTo>
                <a:lnTo>
                  <a:pt x="1680" y="3321"/>
                </a:lnTo>
                <a:lnTo>
                  <a:pt x="1676" y="3321"/>
                </a:lnTo>
                <a:lnTo>
                  <a:pt x="1669" y="3322"/>
                </a:lnTo>
                <a:lnTo>
                  <a:pt x="1658" y="3324"/>
                </a:lnTo>
                <a:lnTo>
                  <a:pt x="1647" y="3327"/>
                </a:lnTo>
                <a:lnTo>
                  <a:pt x="1636" y="3329"/>
                </a:lnTo>
                <a:lnTo>
                  <a:pt x="1626" y="3333"/>
                </a:lnTo>
                <a:lnTo>
                  <a:pt x="1620" y="3336"/>
                </a:lnTo>
                <a:lnTo>
                  <a:pt x="1614" y="3340"/>
                </a:lnTo>
                <a:lnTo>
                  <a:pt x="1611" y="3344"/>
                </a:lnTo>
                <a:lnTo>
                  <a:pt x="1607" y="3348"/>
                </a:lnTo>
                <a:lnTo>
                  <a:pt x="1603" y="3358"/>
                </a:lnTo>
                <a:lnTo>
                  <a:pt x="1600" y="3366"/>
                </a:lnTo>
                <a:lnTo>
                  <a:pt x="1598" y="3370"/>
                </a:lnTo>
                <a:lnTo>
                  <a:pt x="1594" y="3372"/>
                </a:lnTo>
                <a:lnTo>
                  <a:pt x="1591" y="3374"/>
                </a:lnTo>
                <a:lnTo>
                  <a:pt x="1585" y="3377"/>
                </a:lnTo>
                <a:lnTo>
                  <a:pt x="1572" y="3379"/>
                </a:lnTo>
                <a:lnTo>
                  <a:pt x="1557" y="3380"/>
                </a:lnTo>
                <a:lnTo>
                  <a:pt x="1551" y="3380"/>
                </a:lnTo>
                <a:lnTo>
                  <a:pt x="1546" y="3383"/>
                </a:lnTo>
                <a:lnTo>
                  <a:pt x="1540" y="3385"/>
                </a:lnTo>
                <a:lnTo>
                  <a:pt x="1535" y="3387"/>
                </a:lnTo>
                <a:lnTo>
                  <a:pt x="1524" y="3392"/>
                </a:lnTo>
                <a:lnTo>
                  <a:pt x="1512" y="3396"/>
                </a:lnTo>
                <a:lnTo>
                  <a:pt x="1506" y="3397"/>
                </a:lnTo>
                <a:lnTo>
                  <a:pt x="1500" y="3396"/>
                </a:lnTo>
                <a:lnTo>
                  <a:pt x="1496" y="3395"/>
                </a:lnTo>
                <a:lnTo>
                  <a:pt x="1491" y="3391"/>
                </a:lnTo>
                <a:lnTo>
                  <a:pt x="1486" y="3387"/>
                </a:lnTo>
                <a:lnTo>
                  <a:pt x="1483" y="3383"/>
                </a:lnTo>
                <a:lnTo>
                  <a:pt x="1479" y="3378"/>
                </a:lnTo>
                <a:lnTo>
                  <a:pt x="1475" y="3372"/>
                </a:lnTo>
                <a:lnTo>
                  <a:pt x="1472" y="3366"/>
                </a:lnTo>
                <a:lnTo>
                  <a:pt x="1468" y="3361"/>
                </a:lnTo>
                <a:lnTo>
                  <a:pt x="1464" y="3358"/>
                </a:lnTo>
                <a:lnTo>
                  <a:pt x="1459" y="3354"/>
                </a:lnTo>
                <a:lnTo>
                  <a:pt x="1448" y="3349"/>
                </a:lnTo>
                <a:lnTo>
                  <a:pt x="1439" y="3346"/>
                </a:lnTo>
                <a:lnTo>
                  <a:pt x="1435" y="3346"/>
                </a:lnTo>
                <a:lnTo>
                  <a:pt x="1433" y="3347"/>
                </a:lnTo>
                <a:lnTo>
                  <a:pt x="1430" y="3349"/>
                </a:lnTo>
                <a:lnTo>
                  <a:pt x="1429" y="3353"/>
                </a:lnTo>
                <a:lnTo>
                  <a:pt x="1425" y="3364"/>
                </a:lnTo>
                <a:lnTo>
                  <a:pt x="1424" y="3374"/>
                </a:lnTo>
                <a:lnTo>
                  <a:pt x="1423" y="3379"/>
                </a:lnTo>
                <a:lnTo>
                  <a:pt x="1421" y="3384"/>
                </a:lnTo>
                <a:lnTo>
                  <a:pt x="1417" y="3386"/>
                </a:lnTo>
                <a:lnTo>
                  <a:pt x="1414" y="3389"/>
                </a:lnTo>
                <a:lnTo>
                  <a:pt x="1405" y="3390"/>
                </a:lnTo>
                <a:lnTo>
                  <a:pt x="1396" y="3391"/>
                </a:lnTo>
                <a:lnTo>
                  <a:pt x="1387" y="3391"/>
                </a:lnTo>
                <a:lnTo>
                  <a:pt x="1383" y="3393"/>
                </a:lnTo>
                <a:lnTo>
                  <a:pt x="1379" y="3396"/>
                </a:lnTo>
                <a:lnTo>
                  <a:pt x="1376" y="3398"/>
                </a:lnTo>
                <a:lnTo>
                  <a:pt x="1364" y="3403"/>
                </a:lnTo>
                <a:lnTo>
                  <a:pt x="1345" y="3409"/>
                </a:lnTo>
                <a:lnTo>
                  <a:pt x="1332" y="3412"/>
                </a:lnTo>
                <a:lnTo>
                  <a:pt x="1318" y="3414"/>
                </a:lnTo>
                <a:lnTo>
                  <a:pt x="1313" y="3414"/>
                </a:lnTo>
                <a:lnTo>
                  <a:pt x="1307" y="3412"/>
                </a:lnTo>
                <a:lnTo>
                  <a:pt x="1302" y="3411"/>
                </a:lnTo>
                <a:lnTo>
                  <a:pt x="1297" y="3410"/>
                </a:lnTo>
                <a:lnTo>
                  <a:pt x="1282" y="3396"/>
                </a:lnTo>
                <a:lnTo>
                  <a:pt x="1265" y="3378"/>
                </a:lnTo>
                <a:lnTo>
                  <a:pt x="1254" y="3368"/>
                </a:lnTo>
                <a:lnTo>
                  <a:pt x="1241" y="3359"/>
                </a:lnTo>
                <a:lnTo>
                  <a:pt x="1228" y="3349"/>
                </a:lnTo>
                <a:lnTo>
                  <a:pt x="1217" y="3345"/>
                </a:lnTo>
                <a:lnTo>
                  <a:pt x="1210" y="3341"/>
                </a:lnTo>
                <a:lnTo>
                  <a:pt x="1203" y="3338"/>
                </a:lnTo>
                <a:lnTo>
                  <a:pt x="1197" y="3333"/>
                </a:lnTo>
                <a:lnTo>
                  <a:pt x="1192" y="3327"/>
                </a:lnTo>
                <a:lnTo>
                  <a:pt x="1188" y="3320"/>
                </a:lnTo>
                <a:lnTo>
                  <a:pt x="1181" y="3314"/>
                </a:lnTo>
                <a:lnTo>
                  <a:pt x="1173" y="3310"/>
                </a:lnTo>
                <a:lnTo>
                  <a:pt x="1168" y="3305"/>
                </a:lnTo>
                <a:lnTo>
                  <a:pt x="1165" y="3302"/>
                </a:lnTo>
                <a:lnTo>
                  <a:pt x="1164" y="3298"/>
                </a:lnTo>
                <a:lnTo>
                  <a:pt x="1163" y="3295"/>
                </a:lnTo>
                <a:lnTo>
                  <a:pt x="1162" y="3290"/>
                </a:lnTo>
                <a:lnTo>
                  <a:pt x="1162" y="3278"/>
                </a:lnTo>
                <a:lnTo>
                  <a:pt x="1162" y="3263"/>
                </a:lnTo>
                <a:lnTo>
                  <a:pt x="1162" y="3256"/>
                </a:lnTo>
                <a:lnTo>
                  <a:pt x="1160" y="3248"/>
                </a:lnTo>
                <a:lnTo>
                  <a:pt x="1158" y="3242"/>
                </a:lnTo>
                <a:lnTo>
                  <a:pt x="1156" y="3238"/>
                </a:lnTo>
                <a:lnTo>
                  <a:pt x="1150" y="3229"/>
                </a:lnTo>
                <a:lnTo>
                  <a:pt x="1143" y="3222"/>
                </a:lnTo>
                <a:lnTo>
                  <a:pt x="1139" y="3220"/>
                </a:lnTo>
                <a:lnTo>
                  <a:pt x="1137" y="3216"/>
                </a:lnTo>
                <a:lnTo>
                  <a:pt x="1134" y="3214"/>
                </a:lnTo>
                <a:lnTo>
                  <a:pt x="1134" y="3212"/>
                </a:lnTo>
                <a:lnTo>
                  <a:pt x="1134" y="3206"/>
                </a:lnTo>
                <a:lnTo>
                  <a:pt x="1137" y="3200"/>
                </a:lnTo>
                <a:lnTo>
                  <a:pt x="1139" y="3193"/>
                </a:lnTo>
                <a:lnTo>
                  <a:pt x="1140" y="3185"/>
                </a:lnTo>
                <a:lnTo>
                  <a:pt x="1143" y="3179"/>
                </a:lnTo>
                <a:lnTo>
                  <a:pt x="1143" y="3172"/>
                </a:lnTo>
                <a:lnTo>
                  <a:pt x="1138" y="3158"/>
                </a:lnTo>
                <a:lnTo>
                  <a:pt x="1128" y="3138"/>
                </a:lnTo>
                <a:lnTo>
                  <a:pt x="1125" y="3126"/>
                </a:lnTo>
                <a:lnTo>
                  <a:pt x="1124" y="3113"/>
                </a:lnTo>
                <a:lnTo>
                  <a:pt x="1122" y="3100"/>
                </a:lnTo>
                <a:lnTo>
                  <a:pt x="1122" y="3087"/>
                </a:lnTo>
                <a:lnTo>
                  <a:pt x="1121" y="3082"/>
                </a:lnTo>
                <a:lnTo>
                  <a:pt x="1120" y="3077"/>
                </a:lnTo>
                <a:lnTo>
                  <a:pt x="1116" y="3074"/>
                </a:lnTo>
                <a:lnTo>
                  <a:pt x="1113" y="3071"/>
                </a:lnTo>
                <a:lnTo>
                  <a:pt x="1104" y="3069"/>
                </a:lnTo>
                <a:lnTo>
                  <a:pt x="1096" y="3068"/>
                </a:lnTo>
                <a:lnTo>
                  <a:pt x="1093" y="3068"/>
                </a:lnTo>
                <a:lnTo>
                  <a:pt x="1088" y="3068"/>
                </a:lnTo>
                <a:lnTo>
                  <a:pt x="1084" y="3065"/>
                </a:lnTo>
                <a:lnTo>
                  <a:pt x="1082" y="3064"/>
                </a:lnTo>
                <a:lnTo>
                  <a:pt x="1078" y="3062"/>
                </a:lnTo>
                <a:lnTo>
                  <a:pt x="1077" y="3061"/>
                </a:lnTo>
                <a:lnTo>
                  <a:pt x="1075" y="3061"/>
                </a:lnTo>
                <a:lnTo>
                  <a:pt x="1074" y="3061"/>
                </a:lnTo>
                <a:lnTo>
                  <a:pt x="1070" y="3064"/>
                </a:lnTo>
                <a:lnTo>
                  <a:pt x="1064" y="3068"/>
                </a:lnTo>
                <a:lnTo>
                  <a:pt x="1052" y="3074"/>
                </a:lnTo>
                <a:lnTo>
                  <a:pt x="1040" y="3080"/>
                </a:lnTo>
                <a:lnTo>
                  <a:pt x="1024" y="3088"/>
                </a:lnTo>
                <a:lnTo>
                  <a:pt x="1009" y="3094"/>
                </a:lnTo>
                <a:lnTo>
                  <a:pt x="1003" y="3096"/>
                </a:lnTo>
                <a:lnTo>
                  <a:pt x="998" y="3097"/>
                </a:lnTo>
                <a:lnTo>
                  <a:pt x="993" y="3099"/>
                </a:lnTo>
                <a:lnTo>
                  <a:pt x="989" y="3099"/>
                </a:lnTo>
                <a:lnTo>
                  <a:pt x="981" y="3095"/>
                </a:lnTo>
                <a:lnTo>
                  <a:pt x="974" y="3093"/>
                </a:lnTo>
                <a:lnTo>
                  <a:pt x="970" y="3092"/>
                </a:lnTo>
                <a:lnTo>
                  <a:pt x="967" y="3092"/>
                </a:lnTo>
                <a:lnTo>
                  <a:pt x="962" y="3094"/>
                </a:lnTo>
                <a:lnTo>
                  <a:pt x="958" y="3096"/>
                </a:lnTo>
                <a:lnTo>
                  <a:pt x="951" y="3102"/>
                </a:lnTo>
                <a:lnTo>
                  <a:pt x="944" y="3107"/>
                </a:lnTo>
                <a:lnTo>
                  <a:pt x="940" y="3108"/>
                </a:lnTo>
                <a:lnTo>
                  <a:pt x="936" y="3109"/>
                </a:lnTo>
                <a:lnTo>
                  <a:pt x="930" y="3109"/>
                </a:lnTo>
                <a:lnTo>
                  <a:pt x="923" y="3108"/>
                </a:lnTo>
                <a:lnTo>
                  <a:pt x="899" y="3107"/>
                </a:lnTo>
                <a:lnTo>
                  <a:pt x="880" y="3103"/>
                </a:lnTo>
                <a:lnTo>
                  <a:pt x="872" y="3101"/>
                </a:lnTo>
                <a:lnTo>
                  <a:pt x="863" y="3097"/>
                </a:lnTo>
                <a:lnTo>
                  <a:pt x="855" y="3092"/>
                </a:lnTo>
                <a:lnTo>
                  <a:pt x="847" y="3082"/>
                </a:lnTo>
                <a:lnTo>
                  <a:pt x="836" y="3069"/>
                </a:lnTo>
                <a:lnTo>
                  <a:pt x="826" y="3057"/>
                </a:lnTo>
                <a:lnTo>
                  <a:pt x="822" y="3051"/>
                </a:lnTo>
                <a:lnTo>
                  <a:pt x="817" y="3045"/>
                </a:lnTo>
                <a:lnTo>
                  <a:pt x="814" y="3038"/>
                </a:lnTo>
                <a:lnTo>
                  <a:pt x="811" y="3030"/>
                </a:lnTo>
                <a:lnTo>
                  <a:pt x="807" y="3013"/>
                </a:lnTo>
                <a:lnTo>
                  <a:pt x="805" y="2999"/>
                </a:lnTo>
                <a:lnTo>
                  <a:pt x="805" y="2992"/>
                </a:lnTo>
                <a:lnTo>
                  <a:pt x="805" y="2986"/>
                </a:lnTo>
                <a:lnTo>
                  <a:pt x="806" y="2981"/>
                </a:lnTo>
                <a:lnTo>
                  <a:pt x="807" y="2977"/>
                </a:lnTo>
                <a:lnTo>
                  <a:pt x="810" y="2974"/>
                </a:lnTo>
                <a:lnTo>
                  <a:pt x="812" y="2971"/>
                </a:lnTo>
                <a:lnTo>
                  <a:pt x="816" y="2969"/>
                </a:lnTo>
                <a:lnTo>
                  <a:pt x="819" y="2968"/>
                </a:lnTo>
                <a:lnTo>
                  <a:pt x="828" y="2967"/>
                </a:lnTo>
                <a:lnTo>
                  <a:pt x="837" y="2967"/>
                </a:lnTo>
                <a:lnTo>
                  <a:pt x="847" y="2968"/>
                </a:lnTo>
                <a:lnTo>
                  <a:pt x="857" y="2968"/>
                </a:lnTo>
                <a:lnTo>
                  <a:pt x="862" y="2967"/>
                </a:lnTo>
                <a:lnTo>
                  <a:pt x="866" y="2967"/>
                </a:lnTo>
                <a:lnTo>
                  <a:pt x="869" y="2964"/>
                </a:lnTo>
                <a:lnTo>
                  <a:pt x="872" y="2963"/>
                </a:lnTo>
                <a:lnTo>
                  <a:pt x="876" y="2956"/>
                </a:lnTo>
                <a:lnTo>
                  <a:pt x="879" y="2947"/>
                </a:lnTo>
                <a:lnTo>
                  <a:pt x="880" y="2941"/>
                </a:lnTo>
                <a:lnTo>
                  <a:pt x="883" y="2936"/>
                </a:lnTo>
                <a:lnTo>
                  <a:pt x="887" y="2932"/>
                </a:lnTo>
                <a:lnTo>
                  <a:pt x="891" y="2929"/>
                </a:lnTo>
                <a:lnTo>
                  <a:pt x="896" y="2925"/>
                </a:lnTo>
                <a:lnTo>
                  <a:pt x="902" y="2923"/>
                </a:lnTo>
                <a:lnTo>
                  <a:pt x="908" y="2922"/>
                </a:lnTo>
                <a:lnTo>
                  <a:pt x="917" y="2922"/>
                </a:lnTo>
                <a:lnTo>
                  <a:pt x="932" y="2920"/>
                </a:lnTo>
                <a:lnTo>
                  <a:pt x="949" y="2919"/>
                </a:lnTo>
                <a:lnTo>
                  <a:pt x="956" y="2918"/>
                </a:lnTo>
                <a:lnTo>
                  <a:pt x="962" y="2916"/>
                </a:lnTo>
                <a:lnTo>
                  <a:pt x="963" y="2914"/>
                </a:lnTo>
                <a:lnTo>
                  <a:pt x="965" y="2912"/>
                </a:lnTo>
                <a:lnTo>
                  <a:pt x="965" y="2910"/>
                </a:lnTo>
                <a:lnTo>
                  <a:pt x="967" y="2908"/>
                </a:lnTo>
                <a:lnTo>
                  <a:pt x="965" y="2893"/>
                </a:lnTo>
                <a:lnTo>
                  <a:pt x="964" y="2879"/>
                </a:lnTo>
                <a:lnTo>
                  <a:pt x="964" y="2872"/>
                </a:lnTo>
                <a:lnTo>
                  <a:pt x="965" y="2867"/>
                </a:lnTo>
                <a:lnTo>
                  <a:pt x="969" y="2864"/>
                </a:lnTo>
                <a:lnTo>
                  <a:pt x="976" y="2862"/>
                </a:lnTo>
                <a:lnTo>
                  <a:pt x="978" y="2861"/>
                </a:lnTo>
                <a:lnTo>
                  <a:pt x="981" y="2860"/>
                </a:lnTo>
                <a:lnTo>
                  <a:pt x="982" y="2859"/>
                </a:lnTo>
                <a:lnTo>
                  <a:pt x="981" y="2857"/>
                </a:lnTo>
                <a:lnTo>
                  <a:pt x="977" y="2851"/>
                </a:lnTo>
                <a:lnTo>
                  <a:pt x="975" y="2845"/>
                </a:lnTo>
                <a:lnTo>
                  <a:pt x="975" y="2842"/>
                </a:lnTo>
                <a:lnTo>
                  <a:pt x="974" y="2838"/>
                </a:lnTo>
                <a:lnTo>
                  <a:pt x="973" y="2836"/>
                </a:lnTo>
                <a:lnTo>
                  <a:pt x="970" y="2834"/>
                </a:lnTo>
                <a:lnTo>
                  <a:pt x="968" y="2834"/>
                </a:lnTo>
                <a:lnTo>
                  <a:pt x="965" y="2834"/>
                </a:lnTo>
                <a:lnTo>
                  <a:pt x="963" y="2835"/>
                </a:lnTo>
                <a:lnTo>
                  <a:pt x="961" y="2837"/>
                </a:lnTo>
                <a:lnTo>
                  <a:pt x="957" y="2840"/>
                </a:lnTo>
                <a:lnTo>
                  <a:pt x="955" y="2842"/>
                </a:lnTo>
                <a:lnTo>
                  <a:pt x="951" y="2843"/>
                </a:lnTo>
                <a:lnTo>
                  <a:pt x="949" y="2844"/>
                </a:lnTo>
                <a:lnTo>
                  <a:pt x="946" y="2843"/>
                </a:lnTo>
                <a:lnTo>
                  <a:pt x="944" y="2841"/>
                </a:lnTo>
                <a:lnTo>
                  <a:pt x="942" y="2837"/>
                </a:lnTo>
                <a:lnTo>
                  <a:pt x="940" y="2834"/>
                </a:lnTo>
                <a:lnTo>
                  <a:pt x="940" y="2823"/>
                </a:lnTo>
                <a:lnTo>
                  <a:pt x="942" y="2815"/>
                </a:lnTo>
                <a:lnTo>
                  <a:pt x="942" y="2811"/>
                </a:lnTo>
                <a:lnTo>
                  <a:pt x="940" y="2809"/>
                </a:lnTo>
                <a:lnTo>
                  <a:pt x="938" y="2806"/>
                </a:lnTo>
                <a:lnTo>
                  <a:pt x="936" y="2804"/>
                </a:lnTo>
                <a:lnTo>
                  <a:pt x="927" y="2800"/>
                </a:lnTo>
                <a:lnTo>
                  <a:pt x="918" y="2794"/>
                </a:lnTo>
                <a:lnTo>
                  <a:pt x="900" y="2788"/>
                </a:lnTo>
                <a:lnTo>
                  <a:pt x="885" y="2782"/>
                </a:lnTo>
                <a:lnTo>
                  <a:pt x="881" y="2780"/>
                </a:lnTo>
                <a:lnTo>
                  <a:pt x="879" y="2779"/>
                </a:lnTo>
                <a:lnTo>
                  <a:pt x="877" y="2779"/>
                </a:lnTo>
                <a:lnTo>
                  <a:pt x="876" y="2780"/>
                </a:lnTo>
                <a:lnTo>
                  <a:pt x="876" y="2780"/>
                </a:lnTo>
                <a:lnTo>
                  <a:pt x="876" y="2782"/>
                </a:lnTo>
                <a:lnTo>
                  <a:pt x="880" y="2792"/>
                </a:lnTo>
                <a:lnTo>
                  <a:pt x="885" y="2804"/>
                </a:lnTo>
                <a:lnTo>
                  <a:pt x="888" y="2812"/>
                </a:lnTo>
                <a:lnTo>
                  <a:pt x="889" y="2821"/>
                </a:lnTo>
                <a:lnTo>
                  <a:pt x="889" y="2830"/>
                </a:lnTo>
                <a:lnTo>
                  <a:pt x="888" y="2840"/>
                </a:lnTo>
                <a:lnTo>
                  <a:pt x="887" y="2844"/>
                </a:lnTo>
                <a:lnTo>
                  <a:pt x="886" y="2847"/>
                </a:lnTo>
                <a:lnTo>
                  <a:pt x="883" y="2849"/>
                </a:lnTo>
                <a:lnTo>
                  <a:pt x="882" y="2849"/>
                </a:lnTo>
                <a:lnTo>
                  <a:pt x="876" y="2848"/>
                </a:lnTo>
                <a:lnTo>
                  <a:pt x="867" y="2849"/>
                </a:lnTo>
                <a:lnTo>
                  <a:pt x="862" y="2851"/>
                </a:lnTo>
                <a:lnTo>
                  <a:pt x="858" y="2855"/>
                </a:lnTo>
                <a:lnTo>
                  <a:pt x="855" y="2860"/>
                </a:lnTo>
                <a:lnTo>
                  <a:pt x="854" y="2866"/>
                </a:lnTo>
                <a:lnTo>
                  <a:pt x="851" y="2872"/>
                </a:lnTo>
                <a:lnTo>
                  <a:pt x="849" y="2879"/>
                </a:lnTo>
                <a:lnTo>
                  <a:pt x="844" y="2885"/>
                </a:lnTo>
                <a:lnTo>
                  <a:pt x="837" y="2889"/>
                </a:lnTo>
                <a:lnTo>
                  <a:pt x="828" y="2894"/>
                </a:lnTo>
                <a:lnTo>
                  <a:pt x="816" y="2899"/>
                </a:lnTo>
                <a:lnTo>
                  <a:pt x="803" y="2901"/>
                </a:lnTo>
                <a:lnTo>
                  <a:pt x="794" y="2903"/>
                </a:lnTo>
                <a:lnTo>
                  <a:pt x="787" y="2903"/>
                </a:lnTo>
                <a:lnTo>
                  <a:pt x="776" y="2903"/>
                </a:lnTo>
                <a:lnTo>
                  <a:pt x="773" y="2901"/>
                </a:lnTo>
                <a:lnTo>
                  <a:pt x="768" y="2900"/>
                </a:lnTo>
                <a:lnTo>
                  <a:pt x="765" y="2899"/>
                </a:lnTo>
                <a:lnTo>
                  <a:pt x="763" y="2898"/>
                </a:lnTo>
                <a:lnTo>
                  <a:pt x="761" y="2893"/>
                </a:lnTo>
                <a:lnTo>
                  <a:pt x="757" y="2887"/>
                </a:lnTo>
                <a:lnTo>
                  <a:pt x="755" y="2879"/>
                </a:lnTo>
                <a:lnTo>
                  <a:pt x="753" y="2870"/>
                </a:lnTo>
                <a:lnTo>
                  <a:pt x="751" y="2856"/>
                </a:lnTo>
                <a:lnTo>
                  <a:pt x="750" y="2845"/>
                </a:lnTo>
                <a:lnTo>
                  <a:pt x="749" y="2841"/>
                </a:lnTo>
                <a:lnTo>
                  <a:pt x="747" y="2838"/>
                </a:lnTo>
                <a:lnTo>
                  <a:pt x="743" y="2836"/>
                </a:lnTo>
                <a:lnTo>
                  <a:pt x="738" y="2835"/>
                </a:lnTo>
                <a:lnTo>
                  <a:pt x="732" y="2835"/>
                </a:lnTo>
                <a:lnTo>
                  <a:pt x="728" y="2835"/>
                </a:lnTo>
                <a:lnTo>
                  <a:pt x="724" y="2835"/>
                </a:lnTo>
                <a:lnTo>
                  <a:pt x="721" y="2832"/>
                </a:lnTo>
                <a:lnTo>
                  <a:pt x="718" y="2830"/>
                </a:lnTo>
                <a:lnTo>
                  <a:pt x="717" y="2825"/>
                </a:lnTo>
                <a:lnTo>
                  <a:pt x="716" y="2819"/>
                </a:lnTo>
                <a:lnTo>
                  <a:pt x="716" y="2811"/>
                </a:lnTo>
                <a:lnTo>
                  <a:pt x="717" y="2796"/>
                </a:lnTo>
                <a:lnTo>
                  <a:pt x="716" y="2782"/>
                </a:lnTo>
                <a:lnTo>
                  <a:pt x="715" y="2778"/>
                </a:lnTo>
                <a:lnTo>
                  <a:pt x="713" y="2774"/>
                </a:lnTo>
                <a:lnTo>
                  <a:pt x="710" y="2771"/>
                </a:lnTo>
                <a:lnTo>
                  <a:pt x="705" y="2767"/>
                </a:lnTo>
                <a:lnTo>
                  <a:pt x="691" y="2761"/>
                </a:lnTo>
                <a:lnTo>
                  <a:pt x="675" y="2753"/>
                </a:lnTo>
                <a:lnTo>
                  <a:pt x="659" y="2746"/>
                </a:lnTo>
                <a:lnTo>
                  <a:pt x="646" y="2737"/>
                </a:lnTo>
                <a:lnTo>
                  <a:pt x="635" y="2730"/>
                </a:lnTo>
                <a:lnTo>
                  <a:pt x="627" y="2723"/>
                </a:lnTo>
                <a:lnTo>
                  <a:pt x="621" y="2714"/>
                </a:lnTo>
                <a:lnTo>
                  <a:pt x="616" y="2704"/>
                </a:lnTo>
                <a:lnTo>
                  <a:pt x="614" y="2695"/>
                </a:lnTo>
                <a:lnTo>
                  <a:pt x="611" y="2686"/>
                </a:lnTo>
                <a:lnTo>
                  <a:pt x="610" y="2683"/>
                </a:lnTo>
                <a:lnTo>
                  <a:pt x="608" y="2679"/>
                </a:lnTo>
                <a:lnTo>
                  <a:pt x="605" y="2676"/>
                </a:lnTo>
                <a:lnTo>
                  <a:pt x="600" y="2673"/>
                </a:lnTo>
                <a:lnTo>
                  <a:pt x="598" y="2670"/>
                </a:lnTo>
                <a:lnTo>
                  <a:pt x="597" y="2665"/>
                </a:lnTo>
                <a:lnTo>
                  <a:pt x="597" y="2660"/>
                </a:lnTo>
                <a:lnTo>
                  <a:pt x="599" y="2654"/>
                </a:lnTo>
                <a:lnTo>
                  <a:pt x="605" y="2642"/>
                </a:lnTo>
                <a:lnTo>
                  <a:pt x="610" y="2629"/>
                </a:lnTo>
                <a:lnTo>
                  <a:pt x="614" y="2615"/>
                </a:lnTo>
                <a:lnTo>
                  <a:pt x="618" y="2599"/>
                </a:lnTo>
                <a:lnTo>
                  <a:pt x="621" y="2590"/>
                </a:lnTo>
                <a:lnTo>
                  <a:pt x="624" y="2582"/>
                </a:lnTo>
                <a:lnTo>
                  <a:pt x="630" y="2574"/>
                </a:lnTo>
                <a:lnTo>
                  <a:pt x="636" y="2567"/>
                </a:lnTo>
                <a:lnTo>
                  <a:pt x="654" y="2551"/>
                </a:lnTo>
                <a:lnTo>
                  <a:pt x="677" y="2532"/>
                </a:lnTo>
                <a:lnTo>
                  <a:pt x="700" y="2513"/>
                </a:lnTo>
                <a:lnTo>
                  <a:pt x="721" y="2495"/>
                </a:lnTo>
                <a:lnTo>
                  <a:pt x="738" y="2482"/>
                </a:lnTo>
                <a:lnTo>
                  <a:pt x="757" y="2470"/>
                </a:lnTo>
                <a:lnTo>
                  <a:pt x="773" y="2460"/>
                </a:lnTo>
                <a:lnTo>
                  <a:pt x="785" y="2451"/>
                </a:lnTo>
                <a:lnTo>
                  <a:pt x="789" y="2446"/>
                </a:lnTo>
                <a:lnTo>
                  <a:pt x="793" y="2440"/>
                </a:lnTo>
                <a:lnTo>
                  <a:pt x="797" y="2433"/>
                </a:lnTo>
                <a:lnTo>
                  <a:pt x="799" y="2426"/>
                </a:lnTo>
                <a:lnTo>
                  <a:pt x="803" y="2410"/>
                </a:lnTo>
                <a:lnTo>
                  <a:pt x="806" y="2396"/>
                </a:lnTo>
                <a:lnTo>
                  <a:pt x="809" y="2390"/>
                </a:lnTo>
                <a:lnTo>
                  <a:pt x="811" y="2384"/>
                </a:lnTo>
                <a:lnTo>
                  <a:pt x="814" y="2380"/>
                </a:lnTo>
                <a:lnTo>
                  <a:pt x="818" y="2375"/>
                </a:lnTo>
                <a:lnTo>
                  <a:pt x="823" y="2371"/>
                </a:lnTo>
                <a:lnTo>
                  <a:pt x="828" y="2369"/>
                </a:lnTo>
                <a:lnTo>
                  <a:pt x="833" y="2366"/>
                </a:lnTo>
                <a:lnTo>
                  <a:pt x="839" y="2364"/>
                </a:lnTo>
                <a:lnTo>
                  <a:pt x="845" y="2362"/>
                </a:lnTo>
                <a:lnTo>
                  <a:pt x="852" y="2358"/>
                </a:lnTo>
                <a:lnTo>
                  <a:pt x="861" y="2353"/>
                </a:lnTo>
                <a:lnTo>
                  <a:pt x="869" y="2347"/>
                </a:lnTo>
                <a:lnTo>
                  <a:pt x="883" y="2336"/>
                </a:lnTo>
                <a:lnTo>
                  <a:pt x="894" y="2324"/>
                </a:lnTo>
                <a:lnTo>
                  <a:pt x="901" y="2312"/>
                </a:lnTo>
                <a:lnTo>
                  <a:pt x="907" y="2295"/>
                </a:lnTo>
                <a:lnTo>
                  <a:pt x="914" y="2276"/>
                </a:lnTo>
                <a:lnTo>
                  <a:pt x="925" y="2257"/>
                </a:lnTo>
                <a:lnTo>
                  <a:pt x="938" y="2236"/>
                </a:lnTo>
                <a:lnTo>
                  <a:pt x="955" y="2214"/>
                </a:lnTo>
                <a:lnTo>
                  <a:pt x="971" y="2192"/>
                </a:lnTo>
                <a:lnTo>
                  <a:pt x="987" y="2170"/>
                </a:lnTo>
                <a:lnTo>
                  <a:pt x="1000" y="2154"/>
                </a:lnTo>
                <a:lnTo>
                  <a:pt x="1015" y="2135"/>
                </a:lnTo>
                <a:lnTo>
                  <a:pt x="1031" y="2117"/>
                </a:lnTo>
                <a:lnTo>
                  <a:pt x="1046" y="2101"/>
                </a:lnTo>
                <a:lnTo>
                  <a:pt x="1052" y="2095"/>
                </a:lnTo>
                <a:lnTo>
                  <a:pt x="1057" y="2093"/>
                </a:lnTo>
                <a:lnTo>
                  <a:pt x="1059" y="2093"/>
                </a:lnTo>
                <a:lnTo>
                  <a:pt x="1061" y="2093"/>
                </a:lnTo>
                <a:lnTo>
                  <a:pt x="1063" y="2095"/>
                </a:lnTo>
                <a:lnTo>
                  <a:pt x="1065" y="2100"/>
                </a:lnTo>
                <a:lnTo>
                  <a:pt x="1070" y="2111"/>
                </a:lnTo>
                <a:lnTo>
                  <a:pt x="1075" y="2124"/>
                </a:lnTo>
                <a:lnTo>
                  <a:pt x="1080" y="2137"/>
                </a:lnTo>
                <a:lnTo>
                  <a:pt x="1083" y="2148"/>
                </a:lnTo>
                <a:lnTo>
                  <a:pt x="1088" y="2161"/>
                </a:lnTo>
                <a:lnTo>
                  <a:pt x="1094" y="2176"/>
                </a:lnTo>
                <a:lnTo>
                  <a:pt x="1100" y="2192"/>
                </a:lnTo>
                <a:lnTo>
                  <a:pt x="1104" y="2204"/>
                </a:lnTo>
                <a:lnTo>
                  <a:pt x="1109" y="2213"/>
                </a:lnTo>
                <a:lnTo>
                  <a:pt x="1114" y="2221"/>
                </a:lnTo>
                <a:lnTo>
                  <a:pt x="1120" y="2229"/>
                </a:lnTo>
                <a:lnTo>
                  <a:pt x="1126" y="2235"/>
                </a:lnTo>
                <a:lnTo>
                  <a:pt x="1129" y="2239"/>
                </a:lnTo>
                <a:lnTo>
                  <a:pt x="1132" y="2244"/>
                </a:lnTo>
                <a:lnTo>
                  <a:pt x="1134" y="2251"/>
                </a:lnTo>
                <a:lnTo>
                  <a:pt x="1135" y="2260"/>
                </a:lnTo>
                <a:lnTo>
                  <a:pt x="1135" y="2268"/>
                </a:lnTo>
                <a:lnTo>
                  <a:pt x="1135" y="2271"/>
                </a:lnTo>
                <a:lnTo>
                  <a:pt x="1138" y="2269"/>
                </a:lnTo>
                <a:lnTo>
                  <a:pt x="1144" y="2262"/>
                </a:lnTo>
                <a:lnTo>
                  <a:pt x="1148" y="2254"/>
                </a:lnTo>
                <a:lnTo>
                  <a:pt x="1152" y="2246"/>
                </a:lnTo>
                <a:lnTo>
                  <a:pt x="1153" y="2237"/>
                </a:lnTo>
                <a:lnTo>
                  <a:pt x="1154" y="2227"/>
                </a:lnTo>
                <a:lnTo>
                  <a:pt x="1157" y="2218"/>
                </a:lnTo>
                <a:lnTo>
                  <a:pt x="1159" y="2211"/>
                </a:lnTo>
                <a:lnTo>
                  <a:pt x="1162" y="2202"/>
                </a:lnTo>
                <a:lnTo>
                  <a:pt x="1165" y="2192"/>
                </a:lnTo>
                <a:lnTo>
                  <a:pt x="1165" y="2185"/>
                </a:lnTo>
                <a:lnTo>
                  <a:pt x="1165" y="2180"/>
                </a:lnTo>
                <a:lnTo>
                  <a:pt x="1164" y="2175"/>
                </a:lnTo>
                <a:lnTo>
                  <a:pt x="1163" y="2170"/>
                </a:lnTo>
                <a:lnTo>
                  <a:pt x="1158" y="2162"/>
                </a:lnTo>
                <a:lnTo>
                  <a:pt x="1153" y="2151"/>
                </a:lnTo>
                <a:lnTo>
                  <a:pt x="1150" y="2138"/>
                </a:lnTo>
                <a:lnTo>
                  <a:pt x="1145" y="2122"/>
                </a:lnTo>
                <a:lnTo>
                  <a:pt x="1141" y="2105"/>
                </a:lnTo>
                <a:lnTo>
                  <a:pt x="1140" y="2087"/>
                </a:lnTo>
                <a:lnTo>
                  <a:pt x="1140" y="2065"/>
                </a:lnTo>
                <a:lnTo>
                  <a:pt x="1143" y="2035"/>
                </a:lnTo>
                <a:lnTo>
                  <a:pt x="1145" y="2004"/>
                </a:lnTo>
                <a:lnTo>
                  <a:pt x="1147" y="1979"/>
                </a:lnTo>
                <a:lnTo>
                  <a:pt x="1151" y="1958"/>
                </a:lnTo>
                <a:lnTo>
                  <a:pt x="1157" y="1934"/>
                </a:lnTo>
                <a:lnTo>
                  <a:pt x="1163" y="1909"/>
                </a:lnTo>
                <a:lnTo>
                  <a:pt x="1170" y="1885"/>
                </a:lnTo>
                <a:lnTo>
                  <a:pt x="1175" y="1864"/>
                </a:lnTo>
                <a:lnTo>
                  <a:pt x="1178" y="1844"/>
                </a:lnTo>
                <a:lnTo>
                  <a:pt x="1181" y="1824"/>
                </a:lnTo>
                <a:lnTo>
                  <a:pt x="1185" y="1809"/>
                </a:lnTo>
                <a:lnTo>
                  <a:pt x="1189" y="1803"/>
                </a:lnTo>
                <a:lnTo>
                  <a:pt x="1192" y="1798"/>
                </a:lnTo>
                <a:lnTo>
                  <a:pt x="1198" y="1795"/>
                </a:lnTo>
                <a:lnTo>
                  <a:pt x="1206" y="1792"/>
                </a:lnTo>
                <a:lnTo>
                  <a:pt x="1219" y="1791"/>
                </a:lnTo>
                <a:lnTo>
                  <a:pt x="1233" y="1792"/>
                </a:lnTo>
                <a:lnTo>
                  <a:pt x="1245" y="1792"/>
                </a:lnTo>
                <a:lnTo>
                  <a:pt x="1255" y="1792"/>
                </a:lnTo>
                <a:lnTo>
                  <a:pt x="1259" y="1791"/>
                </a:lnTo>
                <a:lnTo>
                  <a:pt x="1264" y="1789"/>
                </a:lnTo>
                <a:lnTo>
                  <a:pt x="1267" y="1786"/>
                </a:lnTo>
                <a:lnTo>
                  <a:pt x="1271" y="1783"/>
                </a:lnTo>
                <a:lnTo>
                  <a:pt x="1274" y="1778"/>
                </a:lnTo>
                <a:lnTo>
                  <a:pt x="1277" y="1771"/>
                </a:lnTo>
                <a:lnTo>
                  <a:pt x="1280" y="1761"/>
                </a:lnTo>
                <a:lnTo>
                  <a:pt x="1283" y="1752"/>
                </a:lnTo>
                <a:lnTo>
                  <a:pt x="1288" y="1732"/>
                </a:lnTo>
                <a:lnTo>
                  <a:pt x="1290" y="1713"/>
                </a:lnTo>
                <a:lnTo>
                  <a:pt x="1290" y="1696"/>
                </a:lnTo>
                <a:lnTo>
                  <a:pt x="1290" y="1679"/>
                </a:lnTo>
                <a:lnTo>
                  <a:pt x="1289" y="1671"/>
                </a:lnTo>
                <a:lnTo>
                  <a:pt x="1288" y="1663"/>
                </a:lnTo>
                <a:lnTo>
                  <a:pt x="1285" y="1655"/>
                </a:lnTo>
                <a:lnTo>
                  <a:pt x="1282" y="1647"/>
                </a:lnTo>
                <a:lnTo>
                  <a:pt x="1273" y="1632"/>
                </a:lnTo>
                <a:lnTo>
                  <a:pt x="1263" y="1615"/>
                </a:lnTo>
                <a:lnTo>
                  <a:pt x="1252" y="1601"/>
                </a:lnTo>
                <a:lnTo>
                  <a:pt x="1244" y="1590"/>
                </a:lnTo>
                <a:lnTo>
                  <a:pt x="1238" y="1582"/>
                </a:lnTo>
                <a:lnTo>
                  <a:pt x="1236" y="1576"/>
                </a:lnTo>
                <a:lnTo>
                  <a:pt x="1238" y="1574"/>
                </a:lnTo>
                <a:lnTo>
                  <a:pt x="1238" y="1573"/>
                </a:lnTo>
                <a:lnTo>
                  <a:pt x="1240" y="1571"/>
                </a:lnTo>
                <a:lnTo>
                  <a:pt x="1242" y="1570"/>
                </a:lnTo>
                <a:lnTo>
                  <a:pt x="1247" y="1569"/>
                </a:lnTo>
                <a:lnTo>
                  <a:pt x="1251" y="1568"/>
                </a:lnTo>
                <a:lnTo>
                  <a:pt x="1252" y="1567"/>
                </a:lnTo>
                <a:lnTo>
                  <a:pt x="1253" y="1564"/>
                </a:lnTo>
                <a:lnTo>
                  <a:pt x="1254" y="1561"/>
                </a:lnTo>
                <a:lnTo>
                  <a:pt x="1254" y="1557"/>
                </a:lnTo>
                <a:lnTo>
                  <a:pt x="1254" y="1546"/>
                </a:lnTo>
                <a:lnTo>
                  <a:pt x="1253" y="1538"/>
                </a:lnTo>
                <a:lnTo>
                  <a:pt x="1252" y="1531"/>
                </a:lnTo>
                <a:lnTo>
                  <a:pt x="1250" y="1524"/>
                </a:lnTo>
                <a:lnTo>
                  <a:pt x="1247" y="1517"/>
                </a:lnTo>
                <a:lnTo>
                  <a:pt x="1246" y="1511"/>
                </a:lnTo>
                <a:lnTo>
                  <a:pt x="1245" y="1504"/>
                </a:lnTo>
                <a:lnTo>
                  <a:pt x="1244" y="1496"/>
                </a:lnTo>
                <a:lnTo>
                  <a:pt x="1244" y="1488"/>
                </a:lnTo>
                <a:lnTo>
                  <a:pt x="1244" y="1479"/>
                </a:lnTo>
                <a:lnTo>
                  <a:pt x="1242" y="1467"/>
                </a:lnTo>
                <a:lnTo>
                  <a:pt x="1241" y="1451"/>
                </a:lnTo>
                <a:lnTo>
                  <a:pt x="1241" y="1435"/>
                </a:lnTo>
                <a:lnTo>
                  <a:pt x="1242" y="1419"/>
                </a:lnTo>
                <a:lnTo>
                  <a:pt x="1246" y="1405"/>
                </a:lnTo>
                <a:lnTo>
                  <a:pt x="1248" y="1392"/>
                </a:lnTo>
                <a:lnTo>
                  <a:pt x="1253" y="1381"/>
                </a:lnTo>
                <a:lnTo>
                  <a:pt x="1258" y="1369"/>
                </a:lnTo>
                <a:lnTo>
                  <a:pt x="1264" y="1356"/>
                </a:lnTo>
                <a:lnTo>
                  <a:pt x="1267" y="1343"/>
                </a:lnTo>
                <a:lnTo>
                  <a:pt x="1272" y="1331"/>
                </a:lnTo>
                <a:lnTo>
                  <a:pt x="1278" y="1321"/>
                </a:lnTo>
                <a:lnTo>
                  <a:pt x="1284" y="1311"/>
                </a:lnTo>
                <a:lnTo>
                  <a:pt x="1289" y="1299"/>
                </a:lnTo>
                <a:lnTo>
                  <a:pt x="1292" y="1286"/>
                </a:lnTo>
                <a:lnTo>
                  <a:pt x="1295" y="1271"/>
                </a:lnTo>
                <a:lnTo>
                  <a:pt x="1296" y="1255"/>
                </a:lnTo>
                <a:lnTo>
                  <a:pt x="1295" y="1242"/>
                </a:lnTo>
                <a:lnTo>
                  <a:pt x="1295" y="1237"/>
                </a:lnTo>
                <a:lnTo>
                  <a:pt x="1295" y="1233"/>
                </a:lnTo>
                <a:lnTo>
                  <a:pt x="1296" y="1229"/>
                </a:lnTo>
                <a:lnTo>
                  <a:pt x="1297" y="1225"/>
                </a:lnTo>
                <a:lnTo>
                  <a:pt x="1302" y="1221"/>
                </a:lnTo>
                <a:lnTo>
                  <a:pt x="1308" y="1216"/>
                </a:lnTo>
                <a:lnTo>
                  <a:pt x="1314" y="1212"/>
                </a:lnTo>
                <a:lnTo>
                  <a:pt x="1322" y="1209"/>
                </a:lnTo>
                <a:lnTo>
                  <a:pt x="1330" y="1202"/>
                </a:lnTo>
                <a:lnTo>
                  <a:pt x="1340" y="1193"/>
                </a:lnTo>
                <a:lnTo>
                  <a:pt x="1348" y="1183"/>
                </a:lnTo>
                <a:lnTo>
                  <a:pt x="1354" y="1172"/>
                </a:lnTo>
                <a:lnTo>
                  <a:pt x="1358" y="1162"/>
                </a:lnTo>
                <a:lnTo>
                  <a:pt x="1359" y="1152"/>
                </a:lnTo>
                <a:lnTo>
                  <a:pt x="1358" y="1140"/>
                </a:lnTo>
                <a:lnTo>
                  <a:pt x="1355" y="1126"/>
                </a:lnTo>
                <a:lnTo>
                  <a:pt x="1352" y="1111"/>
                </a:lnTo>
                <a:lnTo>
                  <a:pt x="1348" y="1099"/>
                </a:lnTo>
                <a:lnTo>
                  <a:pt x="1347" y="1094"/>
                </a:lnTo>
                <a:lnTo>
                  <a:pt x="1347" y="1089"/>
                </a:lnTo>
                <a:lnTo>
                  <a:pt x="1347" y="1083"/>
                </a:lnTo>
                <a:lnTo>
                  <a:pt x="1348" y="1079"/>
                </a:lnTo>
                <a:lnTo>
                  <a:pt x="1351" y="1071"/>
                </a:lnTo>
                <a:lnTo>
                  <a:pt x="1354" y="1065"/>
                </a:lnTo>
                <a:lnTo>
                  <a:pt x="1360" y="1060"/>
                </a:lnTo>
                <a:lnTo>
                  <a:pt x="1366" y="1053"/>
                </a:lnTo>
                <a:lnTo>
                  <a:pt x="1372" y="1045"/>
                </a:lnTo>
                <a:lnTo>
                  <a:pt x="1377" y="1035"/>
                </a:lnTo>
                <a:lnTo>
                  <a:pt x="1381" y="1026"/>
                </a:lnTo>
                <a:lnTo>
                  <a:pt x="1390" y="1014"/>
                </a:lnTo>
                <a:lnTo>
                  <a:pt x="1397" y="1002"/>
                </a:lnTo>
                <a:lnTo>
                  <a:pt x="1402" y="994"/>
                </a:lnTo>
                <a:lnTo>
                  <a:pt x="1403" y="989"/>
                </a:lnTo>
                <a:lnTo>
                  <a:pt x="1403" y="983"/>
                </a:lnTo>
                <a:lnTo>
                  <a:pt x="1402" y="977"/>
                </a:lnTo>
                <a:lnTo>
                  <a:pt x="1400" y="971"/>
                </a:lnTo>
                <a:lnTo>
                  <a:pt x="1399" y="964"/>
                </a:lnTo>
                <a:lnTo>
                  <a:pt x="1397" y="957"/>
                </a:lnTo>
                <a:lnTo>
                  <a:pt x="1393" y="951"/>
                </a:lnTo>
                <a:lnTo>
                  <a:pt x="1390" y="946"/>
                </a:lnTo>
                <a:lnTo>
                  <a:pt x="1383" y="938"/>
                </a:lnTo>
                <a:lnTo>
                  <a:pt x="1377" y="932"/>
                </a:lnTo>
                <a:lnTo>
                  <a:pt x="1370" y="928"/>
                </a:lnTo>
                <a:lnTo>
                  <a:pt x="1361" y="926"/>
                </a:lnTo>
                <a:lnTo>
                  <a:pt x="1354" y="922"/>
                </a:lnTo>
                <a:lnTo>
                  <a:pt x="1348" y="916"/>
                </a:lnTo>
                <a:lnTo>
                  <a:pt x="1342" y="910"/>
                </a:lnTo>
                <a:lnTo>
                  <a:pt x="1335" y="903"/>
                </a:lnTo>
                <a:lnTo>
                  <a:pt x="1324" y="893"/>
                </a:lnTo>
                <a:lnTo>
                  <a:pt x="1315" y="881"/>
                </a:lnTo>
                <a:lnTo>
                  <a:pt x="1302" y="866"/>
                </a:lnTo>
                <a:lnTo>
                  <a:pt x="1285" y="852"/>
                </a:lnTo>
                <a:lnTo>
                  <a:pt x="1277" y="845"/>
                </a:lnTo>
                <a:lnTo>
                  <a:pt x="1269" y="836"/>
                </a:lnTo>
                <a:lnTo>
                  <a:pt x="1260" y="827"/>
                </a:lnTo>
                <a:lnTo>
                  <a:pt x="1252" y="818"/>
                </a:lnTo>
                <a:lnTo>
                  <a:pt x="1238" y="799"/>
                </a:lnTo>
                <a:lnTo>
                  <a:pt x="1227" y="784"/>
                </a:lnTo>
                <a:lnTo>
                  <a:pt x="1216" y="771"/>
                </a:lnTo>
                <a:lnTo>
                  <a:pt x="1204" y="760"/>
                </a:lnTo>
                <a:lnTo>
                  <a:pt x="1197" y="754"/>
                </a:lnTo>
                <a:lnTo>
                  <a:pt x="1190" y="748"/>
                </a:lnTo>
                <a:lnTo>
                  <a:pt x="1182" y="742"/>
                </a:lnTo>
                <a:lnTo>
                  <a:pt x="1172" y="737"/>
                </a:lnTo>
                <a:lnTo>
                  <a:pt x="1159" y="726"/>
                </a:lnTo>
                <a:lnTo>
                  <a:pt x="1148" y="717"/>
                </a:lnTo>
                <a:lnTo>
                  <a:pt x="1145" y="716"/>
                </a:lnTo>
                <a:lnTo>
                  <a:pt x="1141" y="716"/>
                </a:lnTo>
                <a:lnTo>
                  <a:pt x="1137" y="717"/>
                </a:lnTo>
                <a:lnTo>
                  <a:pt x="1132" y="719"/>
                </a:lnTo>
                <a:lnTo>
                  <a:pt x="1121" y="725"/>
                </a:lnTo>
                <a:lnTo>
                  <a:pt x="1110" y="727"/>
                </a:lnTo>
                <a:lnTo>
                  <a:pt x="1103" y="729"/>
                </a:lnTo>
                <a:lnTo>
                  <a:pt x="1097" y="729"/>
                </a:lnTo>
                <a:lnTo>
                  <a:pt x="1095" y="730"/>
                </a:lnTo>
                <a:lnTo>
                  <a:pt x="1093" y="731"/>
                </a:lnTo>
                <a:lnTo>
                  <a:pt x="1093" y="733"/>
                </a:lnTo>
                <a:lnTo>
                  <a:pt x="1093" y="736"/>
                </a:lnTo>
                <a:lnTo>
                  <a:pt x="1094" y="745"/>
                </a:lnTo>
                <a:lnTo>
                  <a:pt x="1094" y="757"/>
                </a:lnTo>
                <a:lnTo>
                  <a:pt x="1093" y="763"/>
                </a:lnTo>
                <a:lnTo>
                  <a:pt x="1091" y="769"/>
                </a:lnTo>
                <a:lnTo>
                  <a:pt x="1089" y="774"/>
                </a:lnTo>
                <a:lnTo>
                  <a:pt x="1085" y="777"/>
                </a:lnTo>
                <a:lnTo>
                  <a:pt x="1076" y="782"/>
                </a:lnTo>
                <a:lnTo>
                  <a:pt x="1068" y="788"/>
                </a:lnTo>
                <a:lnTo>
                  <a:pt x="1064" y="792"/>
                </a:lnTo>
                <a:lnTo>
                  <a:pt x="1062" y="795"/>
                </a:lnTo>
                <a:lnTo>
                  <a:pt x="1061" y="799"/>
                </a:lnTo>
                <a:lnTo>
                  <a:pt x="1062" y="803"/>
                </a:lnTo>
                <a:lnTo>
                  <a:pt x="1064" y="813"/>
                </a:lnTo>
                <a:lnTo>
                  <a:pt x="1064" y="823"/>
                </a:lnTo>
                <a:lnTo>
                  <a:pt x="1064" y="827"/>
                </a:lnTo>
                <a:lnTo>
                  <a:pt x="1062" y="831"/>
                </a:lnTo>
                <a:lnTo>
                  <a:pt x="1059" y="836"/>
                </a:lnTo>
                <a:lnTo>
                  <a:pt x="1056" y="838"/>
                </a:lnTo>
                <a:lnTo>
                  <a:pt x="1045" y="847"/>
                </a:lnTo>
                <a:lnTo>
                  <a:pt x="1028" y="858"/>
                </a:lnTo>
                <a:lnTo>
                  <a:pt x="1012" y="869"/>
                </a:lnTo>
                <a:lnTo>
                  <a:pt x="999" y="876"/>
                </a:lnTo>
                <a:lnTo>
                  <a:pt x="994" y="877"/>
                </a:lnTo>
                <a:lnTo>
                  <a:pt x="989" y="878"/>
                </a:lnTo>
                <a:lnTo>
                  <a:pt x="984" y="878"/>
                </a:lnTo>
                <a:lnTo>
                  <a:pt x="978" y="877"/>
                </a:lnTo>
                <a:lnTo>
                  <a:pt x="970" y="874"/>
                </a:lnTo>
                <a:lnTo>
                  <a:pt x="962" y="870"/>
                </a:lnTo>
                <a:lnTo>
                  <a:pt x="956" y="868"/>
                </a:lnTo>
                <a:lnTo>
                  <a:pt x="949" y="866"/>
                </a:lnTo>
                <a:lnTo>
                  <a:pt x="946" y="868"/>
                </a:lnTo>
                <a:lnTo>
                  <a:pt x="943" y="869"/>
                </a:lnTo>
                <a:lnTo>
                  <a:pt x="940" y="872"/>
                </a:lnTo>
                <a:lnTo>
                  <a:pt x="939" y="876"/>
                </a:lnTo>
                <a:lnTo>
                  <a:pt x="938" y="885"/>
                </a:lnTo>
                <a:lnTo>
                  <a:pt x="937" y="896"/>
                </a:lnTo>
                <a:lnTo>
                  <a:pt x="936" y="901"/>
                </a:lnTo>
                <a:lnTo>
                  <a:pt x="935" y="906"/>
                </a:lnTo>
                <a:lnTo>
                  <a:pt x="932" y="909"/>
                </a:lnTo>
                <a:lnTo>
                  <a:pt x="929" y="912"/>
                </a:lnTo>
                <a:lnTo>
                  <a:pt x="925" y="914"/>
                </a:lnTo>
                <a:lnTo>
                  <a:pt x="920" y="915"/>
                </a:lnTo>
                <a:lnTo>
                  <a:pt x="917" y="916"/>
                </a:lnTo>
                <a:lnTo>
                  <a:pt x="912" y="916"/>
                </a:lnTo>
                <a:lnTo>
                  <a:pt x="906" y="915"/>
                </a:lnTo>
                <a:lnTo>
                  <a:pt x="901" y="914"/>
                </a:lnTo>
                <a:lnTo>
                  <a:pt x="895" y="912"/>
                </a:lnTo>
                <a:lnTo>
                  <a:pt x="889" y="908"/>
                </a:lnTo>
                <a:lnTo>
                  <a:pt x="883" y="905"/>
                </a:lnTo>
                <a:lnTo>
                  <a:pt x="876" y="902"/>
                </a:lnTo>
                <a:lnTo>
                  <a:pt x="869" y="902"/>
                </a:lnTo>
                <a:lnTo>
                  <a:pt x="862" y="903"/>
                </a:lnTo>
                <a:lnTo>
                  <a:pt x="848" y="907"/>
                </a:lnTo>
                <a:lnTo>
                  <a:pt x="837" y="913"/>
                </a:lnTo>
                <a:lnTo>
                  <a:pt x="832" y="915"/>
                </a:lnTo>
                <a:lnTo>
                  <a:pt x="828" y="916"/>
                </a:lnTo>
                <a:lnTo>
                  <a:pt x="820" y="918"/>
                </a:lnTo>
                <a:lnTo>
                  <a:pt x="814" y="918"/>
                </a:lnTo>
                <a:lnTo>
                  <a:pt x="807" y="918"/>
                </a:lnTo>
                <a:lnTo>
                  <a:pt x="800" y="916"/>
                </a:lnTo>
                <a:lnTo>
                  <a:pt x="793" y="915"/>
                </a:lnTo>
                <a:lnTo>
                  <a:pt x="786" y="913"/>
                </a:lnTo>
                <a:lnTo>
                  <a:pt x="772" y="907"/>
                </a:lnTo>
                <a:lnTo>
                  <a:pt x="760" y="901"/>
                </a:lnTo>
                <a:lnTo>
                  <a:pt x="750" y="896"/>
                </a:lnTo>
                <a:lnTo>
                  <a:pt x="743" y="891"/>
                </a:lnTo>
                <a:lnTo>
                  <a:pt x="740" y="889"/>
                </a:lnTo>
                <a:lnTo>
                  <a:pt x="737" y="888"/>
                </a:lnTo>
                <a:lnTo>
                  <a:pt x="734" y="888"/>
                </a:lnTo>
                <a:lnTo>
                  <a:pt x="730" y="889"/>
                </a:lnTo>
                <a:lnTo>
                  <a:pt x="728" y="891"/>
                </a:lnTo>
                <a:lnTo>
                  <a:pt x="724" y="895"/>
                </a:lnTo>
                <a:lnTo>
                  <a:pt x="723" y="899"/>
                </a:lnTo>
                <a:lnTo>
                  <a:pt x="722" y="903"/>
                </a:lnTo>
                <a:lnTo>
                  <a:pt x="719" y="913"/>
                </a:lnTo>
                <a:lnTo>
                  <a:pt x="717" y="921"/>
                </a:lnTo>
                <a:lnTo>
                  <a:pt x="716" y="925"/>
                </a:lnTo>
                <a:lnTo>
                  <a:pt x="712" y="927"/>
                </a:lnTo>
                <a:lnTo>
                  <a:pt x="710" y="931"/>
                </a:lnTo>
                <a:lnTo>
                  <a:pt x="705" y="933"/>
                </a:lnTo>
                <a:lnTo>
                  <a:pt x="693" y="941"/>
                </a:lnTo>
                <a:lnTo>
                  <a:pt x="681" y="950"/>
                </a:lnTo>
                <a:lnTo>
                  <a:pt x="669" y="959"/>
                </a:lnTo>
                <a:lnTo>
                  <a:pt x="661" y="966"/>
                </a:lnTo>
                <a:lnTo>
                  <a:pt x="654" y="972"/>
                </a:lnTo>
                <a:lnTo>
                  <a:pt x="646" y="976"/>
                </a:lnTo>
                <a:lnTo>
                  <a:pt x="641" y="976"/>
                </a:lnTo>
                <a:lnTo>
                  <a:pt x="636" y="976"/>
                </a:lnTo>
                <a:lnTo>
                  <a:pt x="631" y="975"/>
                </a:lnTo>
                <a:lnTo>
                  <a:pt x="627" y="971"/>
                </a:lnTo>
                <a:lnTo>
                  <a:pt x="616" y="965"/>
                </a:lnTo>
                <a:lnTo>
                  <a:pt x="606" y="960"/>
                </a:lnTo>
                <a:lnTo>
                  <a:pt x="600" y="959"/>
                </a:lnTo>
                <a:lnTo>
                  <a:pt x="596" y="958"/>
                </a:lnTo>
                <a:lnTo>
                  <a:pt x="590" y="958"/>
                </a:lnTo>
                <a:lnTo>
                  <a:pt x="584" y="959"/>
                </a:lnTo>
                <a:lnTo>
                  <a:pt x="577" y="959"/>
                </a:lnTo>
                <a:lnTo>
                  <a:pt x="572" y="959"/>
                </a:lnTo>
                <a:lnTo>
                  <a:pt x="568" y="957"/>
                </a:lnTo>
                <a:lnTo>
                  <a:pt x="566" y="956"/>
                </a:lnTo>
                <a:lnTo>
                  <a:pt x="561" y="950"/>
                </a:lnTo>
                <a:lnTo>
                  <a:pt x="558" y="943"/>
                </a:lnTo>
                <a:lnTo>
                  <a:pt x="554" y="937"/>
                </a:lnTo>
                <a:lnTo>
                  <a:pt x="549" y="931"/>
                </a:lnTo>
                <a:lnTo>
                  <a:pt x="543" y="926"/>
                </a:lnTo>
                <a:lnTo>
                  <a:pt x="536" y="922"/>
                </a:lnTo>
                <a:lnTo>
                  <a:pt x="529" y="919"/>
                </a:lnTo>
                <a:lnTo>
                  <a:pt x="523" y="914"/>
                </a:lnTo>
                <a:lnTo>
                  <a:pt x="522" y="910"/>
                </a:lnTo>
                <a:lnTo>
                  <a:pt x="521" y="907"/>
                </a:lnTo>
                <a:lnTo>
                  <a:pt x="520" y="902"/>
                </a:lnTo>
                <a:lnTo>
                  <a:pt x="520" y="896"/>
                </a:lnTo>
                <a:lnTo>
                  <a:pt x="523" y="882"/>
                </a:lnTo>
                <a:lnTo>
                  <a:pt x="526" y="869"/>
                </a:lnTo>
                <a:lnTo>
                  <a:pt x="527" y="863"/>
                </a:lnTo>
                <a:lnTo>
                  <a:pt x="527" y="858"/>
                </a:lnTo>
                <a:lnTo>
                  <a:pt x="526" y="855"/>
                </a:lnTo>
                <a:lnTo>
                  <a:pt x="523" y="852"/>
                </a:lnTo>
                <a:lnTo>
                  <a:pt x="517" y="850"/>
                </a:lnTo>
                <a:lnTo>
                  <a:pt x="510" y="846"/>
                </a:lnTo>
                <a:lnTo>
                  <a:pt x="508" y="843"/>
                </a:lnTo>
                <a:lnTo>
                  <a:pt x="505" y="840"/>
                </a:lnTo>
                <a:lnTo>
                  <a:pt x="503" y="836"/>
                </a:lnTo>
                <a:lnTo>
                  <a:pt x="501" y="831"/>
                </a:lnTo>
                <a:lnTo>
                  <a:pt x="495" y="818"/>
                </a:lnTo>
                <a:lnTo>
                  <a:pt x="488" y="805"/>
                </a:lnTo>
                <a:lnTo>
                  <a:pt x="479" y="792"/>
                </a:lnTo>
                <a:lnTo>
                  <a:pt x="474" y="781"/>
                </a:lnTo>
                <a:lnTo>
                  <a:pt x="470" y="770"/>
                </a:lnTo>
                <a:lnTo>
                  <a:pt x="467" y="758"/>
                </a:lnTo>
                <a:lnTo>
                  <a:pt x="466" y="751"/>
                </a:lnTo>
                <a:lnTo>
                  <a:pt x="464" y="745"/>
                </a:lnTo>
                <a:lnTo>
                  <a:pt x="461" y="740"/>
                </a:lnTo>
                <a:lnTo>
                  <a:pt x="458" y="736"/>
                </a:lnTo>
                <a:lnTo>
                  <a:pt x="451" y="730"/>
                </a:lnTo>
                <a:lnTo>
                  <a:pt x="446" y="723"/>
                </a:lnTo>
                <a:lnTo>
                  <a:pt x="444" y="719"/>
                </a:lnTo>
                <a:lnTo>
                  <a:pt x="442" y="716"/>
                </a:lnTo>
                <a:lnTo>
                  <a:pt x="442" y="711"/>
                </a:lnTo>
                <a:lnTo>
                  <a:pt x="442" y="705"/>
                </a:lnTo>
                <a:lnTo>
                  <a:pt x="442" y="692"/>
                </a:lnTo>
                <a:lnTo>
                  <a:pt x="440" y="680"/>
                </a:lnTo>
                <a:lnTo>
                  <a:pt x="438" y="674"/>
                </a:lnTo>
                <a:lnTo>
                  <a:pt x="435" y="668"/>
                </a:lnTo>
                <a:lnTo>
                  <a:pt x="432" y="663"/>
                </a:lnTo>
                <a:lnTo>
                  <a:pt x="427" y="658"/>
                </a:lnTo>
                <a:lnTo>
                  <a:pt x="422" y="654"/>
                </a:lnTo>
                <a:lnTo>
                  <a:pt x="419" y="649"/>
                </a:lnTo>
                <a:lnTo>
                  <a:pt x="415" y="645"/>
                </a:lnTo>
                <a:lnTo>
                  <a:pt x="414" y="641"/>
                </a:lnTo>
                <a:lnTo>
                  <a:pt x="411" y="636"/>
                </a:lnTo>
                <a:lnTo>
                  <a:pt x="411" y="631"/>
                </a:lnTo>
                <a:lnTo>
                  <a:pt x="411" y="628"/>
                </a:lnTo>
                <a:lnTo>
                  <a:pt x="411" y="622"/>
                </a:lnTo>
                <a:lnTo>
                  <a:pt x="413" y="617"/>
                </a:lnTo>
                <a:lnTo>
                  <a:pt x="415" y="613"/>
                </a:lnTo>
                <a:lnTo>
                  <a:pt x="417" y="609"/>
                </a:lnTo>
                <a:lnTo>
                  <a:pt x="421" y="605"/>
                </a:lnTo>
                <a:lnTo>
                  <a:pt x="423" y="601"/>
                </a:lnTo>
                <a:lnTo>
                  <a:pt x="427" y="597"/>
                </a:lnTo>
                <a:lnTo>
                  <a:pt x="429" y="592"/>
                </a:lnTo>
                <a:lnTo>
                  <a:pt x="430" y="586"/>
                </a:lnTo>
                <a:lnTo>
                  <a:pt x="434" y="574"/>
                </a:lnTo>
                <a:lnTo>
                  <a:pt x="438" y="565"/>
                </a:lnTo>
                <a:lnTo>
                  <a:pt x="438" y="561"/>
                </a:lnTo>
                <a:lnTo>
                  <a:pt x="438" y="559"/>
                </a:lnTo>
                <a:lnTo>
                  <a:pt x="436" y="557"/>
                </a:lnTo>
                <a:lnTo>
                  <a:pt x="433" y="557"/>
                </a:lnTo>
                <a:lnTo>
                  <a:pt x="420" y="560"/>
                </a:lnTo>
                <a:lnTo>
                  <a:pt x="404" y="562"/>
                </a:lnTo>
                <a:lnTo>
                  <a:pt x="388" y="566"/>
                </a:lnTo>
                <a:lnTo>
                  <a:pt x="375" y="567"/>
                </a:lnTo>
                <a:lnTo>
                  <a:pt x="364" y="567"/>
                </a:lnTo>
                <a:lnTo>
                  <a:pt x="354" y="565"/>
                </a:lnTo>
                <a:lnTo>
                  <a:pt x="351" y="563"/>
                </a:lnTo>
                <a:lnTo>
                  <a:pt x="347" y="561"/>
                </a:lnTo>
                <a:lnTo>
                  <a:pt x="345" y="557"/>
                </a:lnTo>
                <a:lnTo>
                  <a:pt x="344" y="554"/>
                </a:lnTo>
                <a:lnTo>
                  <a:pt x="343" y="546"/>
                </a:lnTo>
                <a:lnTo>
                  <a:pt x="340" y="538"/>
                </a:lnTo>
                <a:lnTo>
                  <a:pt x="338" y="536"/>
                </a:lnTo>
                <a:lnTo>
                  <a:pt x="335" y="534"/>
                </a:lnTo>
                <a:lnTo>
                  <a:pt x="333" y="531"/>
                </a:lnTo>
                <a:lnTo>
                  <a:pt x="329" y="530"/>
                </a:lnTo>
                <a:lnTo>
                  <a:pt x="322" y="528"/>
                </a:lnTo>
                <a:lnTo>
                  <a:pt x="318" y="524"/>
                </a:lnTo>
                <a:lnTo>
                  <a:pt x="315" y="518"/>
                </a:lnTo>
                <a:lnTo>
                  <a:pt x="313" y="510"/>
                </a:lnTo>
                <a:lnTo>
                  <a:pt x="308" y="498"/>
                </a:lnTo>
                <a:lnTo>
                  <a:pt x="300" y="484"/>
                </a:lnTo>
                <a:lnTo>
                  <a:pt x="296" y="478"/>
                </a:lnTo>
                <a:lnTo>
                  <a:pt x="291" y="472"/>
                </a:lnTo>
                <a:lnTo>
                  <a:pt x="288" y="468"/>
                </a:lnTo>
                <a:lnTo>
                  <a:pt x="285" y="467"/>
                </a:lnTo>
                <a:lnTo>
                  <a:pt x="283" y="468"/>
                </a:lnTo>
                <a:lnTo>
                  <a:pt x="280" y="473"/>
                </a:lnTo>
                <a:lnTo>
                  <a:pt x="277" y="479"/>
                </a:lnTo>
                <a:lnTo>
                  <a:pt x="274" y="487"/>
                </a:lnTo>
                <a:lnTo>
                  <a:pt x="266" y="504"/>
                </a:lnTo>
                <a:lnTo>
                  <a:pt x="262" y="518"/>
                </a:lnTo>
                <a:lnTo>
                  <a:pt x="255" y="532"/>
                </a:lnTo>
                <a:lnTo>
                  <a:pt x="245" y="552"/>
                </a:lnTo>
                <a:lnTo>
                  <a:pt x="237" y="569"/>
                </a:lnTo>
                <a:lnTo>
                  <a:pt x="230" y="582"/>
                </a:lnTo>
                <a:lnTo>
                  <a:pt x="226" y="587"/>
                </a:lnTo>
                <a:lnTo>
                  <a:pt x="222" y="591"/>
                </a:lnTo>
                <a:lnTo>
                  <a:pt x="218" y="593"/>
                </a:lnTo>
                <a:lnTo>
                  <a:pt x="213" y="595"/>
                </a:lnTo>
                <a:lnTo>
                  <a:pt x="203" y="597"/>
                </a:lnTo>
                <a:lnTo>
                  <a:pt x="194" y="598"/>
                </a:lnTo>
                <a:lnTo>
                  <a:pt x="190" y="597"/>
                </a:lnTo>
                <a:lnTo>
                  <a:pt x="186" y="595"/>
                </a:lnTo>
                <a:lnTo>
                  <a:pt x="182" y="593"/>
                </a:lnTo>
                <a:lnTo>
                  <a:pt x="177" y="591"/>
                </a:lnTo>
                <a:lnTo>
                  <a:pt x="168" y="582"/>
                </a:lnTo>
                <a:lnTo>
                  <a:pt x="159" y="573"/>
                </a:lnTo>
                <a:lnTo>
                  <a:pt x="153" y="562"/>
                </a:lnTo>
                <a:lnTo>
                  <a:pt x="149" y="552"/>
                </a:lnTo>
                <a:lnTo>
                  <a:pt x="144" y="548"/>
                </a:lnTo>
                <a:lnTo>
                  <a:pt x="139" y="544"/>
                </a:lnTo>
                <a:lnTo>
                  <a:pt x="133" y="541"/>
                </a:lnTo>
                <a:lnTo>
                  <a:pt x="124" y="538"/>
                </a:lnTo>
                <a:lnTo>
                  <a:pt x="105" y="535"/>
                </a:lnTo>
                <a:lnTo>
                  <a:pt x="90" y="531"/>
                </a:lnTo>
                <a:lnTo>
                  <a:pt x="79" y="528"/>
                </a:lnTo>
                <a:lnTo>
                  <a:pt x="69" y="522"/>
                </a:lnTo>
                <a:lnTo>
                  <a:pt x="61" y="515"/>
                </a:lnTo>
                <a:lnTo>
                  <a:pt x="52" y="509"/>
                </a:lnTo>
                <a:lnTo>
                  <a:pt x="49" y="506"/>
                </a:lnTo>
                <a:lnTo>
                  <a:pt x="43" y="505"/>
                </a:lnTo>
                <a:lnTo>
                  <a:pt x="37" y="504"/>
                </a:lnTo>
                <a:lnTo>
                  <a:pt x="29" y="505"/>
                </a:lnTo>
                <a:lnTo>
                  <a:pt x="14" y="506"/>
                </a:lnTo>
                <a:lnTo>
                  <a:pt x="6" y="506"/>
                </a:lnTo>
                <a:lnTo>
                  <a:pt x="4" y="506"/>
                </a:lnTo>
                <a:lnTo>
                  <a:pt x="3" y="505"/>
                </a:lnTo>
                <a:lnTo>
                  <a:pt x="1" y="503"/>
                </a:lnTo>
                <a:lnTo>
                  <a:pt x="0" y="499"/>
                </a:lnTo>
                <a:lnTo>
                  <a:pt x="0" y="496"/>
                </a:lnTo>
                <a:lnTo>
                  <a:pt x="3" y="492"/>
                </a:lnTo>
                <a:lnTo>
                  <a:pt x="5" y="487"/>
                </a:lnTo>
                <a:lnTo>
                  <a:pt x="8" y="484"/>
                </a:lnTo>
                <a:lnTo>
                  <a:pt x="18" y="473"/>
                </a:lnTo>
                <a:lnTo>
                  <a:pt x="31" y="460"/>
                </a:lnTo>
                <a:lnTo>
                  <a:pt x="45" y="443"/>
                </a:lnTo>
                <a:lnTo>
                  <a:pt x="61" y="426"/>
                </a:lnTo>
                <a:lnTo>
                  <a:pt x="69" y="416"/>
                </a:lnTo>
                <a:lnTo>
                  <a:pt x="76" y="406"/>
                </a:lnTo>
                <a:lnTo>
                  <a:pt x="82" y="397"/>
                </a:lnTo>
                <a:lnTo>
                  <a:pt x="88" y="386"/>
                </a:lnTo>
                <a:lnTo>
                  <a:pt x="98" y="367"/>
                </a:lnTo>
                <a:lnTo>
                  <a:pt x="102" y="353"/>
                </a:lnTo>
                <a:lnTo>
                  <a:pt x="105" y="340"/>
                </a:lnTo>
                <a:lnTo>
                  <a:pt x="106" y="328"/>
                </a:lnTo>
                <a:lnTo>
                  <a:pt x="106" y="316"/>
                </a:lnTo>
                <a:lnTo>
                  <a:pt x="108" y="303"/>
                </a:lnTo>
                <a:lnTo>
                  <a:pt x="111" y="297"/>
                </a:lnTo>
                <a:lnTo>
                  <a:pt x="114" y="292"/>
                </a:lnTo>
                <a:lnTo>
                  <a:pt x="118" y="289"/>
                </a:lnTo>
                <a:lnTo>
                  <a:pt x="121" y="285"/>
                </a:lnTo>
                <a:lnTo>
                  <a:pt x="126" y="284"/>
                </a:lnTo>
                <a:lnTo>
                  <a:pt x="129" y="282"/>
                </a:lnTo>
                <a:lnTo>
                  <a:pt x="131" y="279"/>
                </a:lnTo>
                <a:lnTo>
                  <a:pt x="132" y="276"/>
                </a:lnTo>
                <a:lnTo>
                  <a:pt x="133" y="269"/>
                </a:lnTo>
                <a:lnTo>
                  <a:pt x="132" y="258"/>
                </a:lnTo>
                <a:lnTo>
                  <a:pt x="130" y="252"/>
                </a:lnTo>
                <a:lnTo>
                  <a:pt x="127" y="247"/>
                </a:lnTo>
                <a:lnTo>
                  <a:pt x="124" y="244"/>
                </a:lnTo>
                <a:lnTo>
                  <a:pt x="120" y="241"/>
                </a:lnTo>
                <a:lnTo>
                  <a:pt x="112" y="238"/>
                </a:lnTo>
                <a:lnTo>
                  <a:pt x="105" y="237"/>
                </a:lnTo>
                <a:lnTo>
                  <a:pt x="98" y="235"/>
                </a:lnTo>
                <a:lnTo>
                  <a:pt x="93" y="232"/>
                </a:lnTo>
                <a:lnTo>
                  <a:pt x="90" y="229"/>
                </a:lnTo>
                <a:lnTo>
                  <a:pt x="88" y="226"/>
                </a:lnTo>
                <a:lnTo>
                  <a:pt x="87" y="222"/>
                </a:lnTo>
                <a:lnTo>
                  <a:pt x="87" y="216"/>
                </a:lnTo>
                <a:lnTo>
                  <a:pt x="86" y="210"/>
                </a:lnTo>
                <a:lnTo>
                  <a:pt x="83" y="206"/>
                </a:lnTo>
                <a:lnTo>
                  <a:pt x="80" y="201"/>
                </a:lnTo>
                <a:lnTo>
                  <a:pt x="76" y="196"/>
                </a:lnTo>
                <a:lnTo>
                  <a:pt x="68" y="189"/>
                </a:lnTo>
                <a:lnTo>
                  <a:pt x="60" y="184"/>
                </a:lnTo>
                <a:lnTo>
                  <a:pt x="50" y="179"/>
                </a:lnTo>
                <a:lnTo>
                  <a:pt x="41" y="174"/>
                </a:lnTo>
                <a:lnTo>
                  <a:pt x="37" y="169"/>
                </a:lnTo>
                <a:lnTo>
                  <a:pt x="35" y="165"/>
                </a:lnTo>
                <a:lnTo>
                  <a:pt x="33" y="163"/>
                </a:lnTo>
                <a:lnTo>
                  <a:pt x="35" y="160"/>
                </a:lnTo>
                <a:lnTo>
                  <a:pt x="39" y="158"/>
                </a:lnTo>
                <a:lnTo>
                  <a:pt x="49" y="156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6408917" y="3493205"/>
            <a:ext cx="834612" cy="522364"/>
          </a:xfrm>
          <a:custGeom>
            <a:avLst/>
            <a:gdLst>
              <a:gd name="T0" fmla="*/ 2776 w 2869"/>
              <a:gd name="T1" fmla="*/ 1214 h 1815"/>
              <a:gd name="T2" fmla="*/ 2734 w 2869"/>
              <a:gd name="T3" fmla="*/ 1076 h 1815"/>
              <a:gd name="T4" fmla="*/ 2776 w 2869"/>
              <a:gd name="T5" fmla="*/ 956 h 1815"/>
              <a:gd name="T6" fmla="*/ 2706 w 2869"/>
              <a:gd name="T7" fmla="*/ 850 h 1815"/>
              <a:gd name="T8" fmla="*/ 2570 w 2869"/>
              <a:gd name="T9" fmla="*/ 763 h 1815"/>
              <a:gd name="T10" fmla="*/ 2494 w 2869"/>
              <a:gd name="T11" fmla="*/ 724 h 1815"/>
              <a:gd name="T12" fmla="*/ 2402 w 2869"/>
              <a:gd name="T13" fmla="*/ 735 h 1815"/>
              <a:gd name="T14" fmla="*/ 2267 w 2869"/>
              <a:gd name="T15" fmla="*/ 659 h 1815"/>
              <a:gd name="T16" fmla="*/ 2102 w 2869"/>
              <a:gd name="T17" fmla="*/ 596 h 1815"/>
              <a:gd name="T18" fmla="*/ 2015 w 2869"/>
              <a:gd name="T19" fmla="*/ 592 h 1815"/>
              <a:gd name="T20" fmla="*/ 1971 w 2869"/>
              <a:gd name="T21" fmla="*/ 457 h 1815"/>
              <a:gd name="T22" fmla="*/ 1939 w 2869"/>
              <a:gd name="T23" fmla="*/ 341 h 1815"/>
              <a:gd name="T24" fmla="*/ 1794 w 2869"/>
              <a:gd name="T25" fmla="*/ 377 h 1815"/>
              <a:gd name="T26" fmla="*/ 1662 w 2869"/>
              <a:gd name="T27" fmla="*/ 364 h 1815"/>
              <a:gd name="T28" fmla="*/ 1370 w 2869"/>
              <a:gd name="T29" fmla="*/ 356 h 1815"/>
              <a:gd name="T30" fmla="*/ 1187 w 2869"/>
              <a:gd name="T31" fmla="*/ 289 h 1815"/>
              <a:gd name="T32" fmla="*/ 1052 w 2869"/>
              <a:gd name="T33" fmla="*/ 146 h 1815"/>
              <a:gd name="T34" fmla="*/ 945 w 2869"/>
              <a:gd name="T35" fmla="*/ 4 h 1815"/>
              <a:gd name="T36" fmla="*/ 824 w 2869"/>
              <a:gd name="T37" fmla="*/ 43 h 1815"/>
              <a:gd name="T38" fmla="*/ 675 w 2869"/>
              <a:gd name="T39" fmla="*/ 30 h 1815"/>
              <a:gd name="T40" fmla="*/ 435 w 2869"/>
              <a:gd name="T41" fmla="*/ 7 h 1815"/>
              <a:gd name="T42" fmla="*/ 519 w 2869"/>
              <a:gd name="T43" fmla="*/ 101 h 1815"/>
              <a:gd name="T44" fmla="*/ 656 w 2869"/>
              <a:gd name="T45" fmla="*/ 195 h 1815"/>
              <a:gd name="T46" fmla="*/ 583 w 2869"/>
              <a:gd name="T47" fmla="*/ 305 h 1815"/>
              <a:gd name="T48" fmla="*/ 444 w 2869"/>
              <a:gd name="T49" fmla="*/ 341 h 1815"/>
              <a:gd name="T50" fmla="*/ 451 w 2869"/>
              <a:gd name="T51" fmla="*/ 530 h 1815"/>
              <a:gd name="T52" fmla="*/ 498 w 2869"/>
              <a:gd name="T53" fmla="*/ 705 h 1815"/>
              <a:gd name="T54" fmla="*/ 649 w 2869"/>
              <a:gd name="T55" fmla="*/ 804 h 1815"/>
              <a:gd name="T56" fmla="*/ 631 w 2869"/>
              <a:gd name="T57" fmla="*/ 1055 h 1815"/>
              <a:gd name="T58" fmla="*/ 453 w 2869"/>
              <a:gd name="T59" fmla="*/ 1121 h 1815"/>
              <a:gd name="T60" fmla="*/ 351 w 2869"/>
              <a:gd name="T61" fmla="*/ 1154 h 1815"/>
              <a:gd name="T62" fmla="*/ 233 w 2869"/>
              <a:gd name="T63" fmla="*/ 1135 h 1815"/>
              <a:gd name="T64" fmla="*/ 104 w 2869"/>
              <a:gd name="T65" fmla="*/ 1164 h 1815"/>
              <a:gd name="T66" fmla="*/ 44 w 2869"/>
              <a:gd name="T67" fmla="*/ 1284 h 1815"/>
              <a:gd name="T68" fmla="*/ 54 w 2869"/>
              <a:gd name="T69" fmla="*/ 1462 h 1815"/>
              <a:gd name="T70" fmla="*/ 54 w 2869"/>
              <a:gd name="T71" fmla="*/ 1545 h 1815"/>
              <a:gd name="T72" fmla="*/ 169 w 2869"/>
              <a:gd name="T73" fmla="*/ 1580 h 1815"/>
              <a:gd name="T74" fmla="*/ 213 w 2869"/>
              <a:gd name="T75" fmla="*/ 1718 h 1815"/>
              <a:gd name="T76" fmla="*/ 314 w 2869"/>
              <a:gd name="T77" fmla="*/ 1807 h 1815"/>
              <a:gd name="T78" fmla="*/ 359 w 2869"/>
              <a:gd name="T79" fmla="*/ 1706 h 1815"/>
              <a:gd name="T80" fmla="*/ 485 w 2869"/>
              <a:gd name="T81" fmla="*/ 1586 h 1815"/>
              <a:gd name="T82" fmla="*/ 672 w 2869"/>
              <a:gd name="T83" fmla="*/ 1524 h 1815"/>
              <a:gd name="T84" fmla="*/ 835 w 2869"/>
              <a:gd name="T85" fmla="*/ 1528 h 1815"/>
              <a:gd name="T86" fmla="*/ 776 w 2869"/>
              <a:gd name="T87" fmla="*/ 1402 h 1815"/>
              <a:gd name="T88" fmla="*/ 891 w 2869"/>
              <a:gd name="T89" fmla="*/ 1362 h 1815"/>
              <a:gd name="T90" fmla="*/ 1093 w 2869"/>
              <a:gd name="T91" fmla="*/ 1429 h 1815"/>
              <a:gd name="T92" fmla="*/ 1278 w 2869"/>
              <a:gd name="T93" fmla="*/ 1471 h 1815"/>
              <a:gd name="T94" fmla="*/ 1405 w 2869"/>
              <a:gd name="T95" fmla="*/ 1574 h 1815"/>
              <a:gd name="T96" fmla="*/ 1504 w 2869"/>
              <a:gd name="T97" fmla="*/ 1589 h 1815"/>
              <a:gd name="T98" fmla="*/ 1654 w 2869"/>
              <a:gd name="T99" fmla="*/ 1511 h 1815"/>
              <a:gd name="T100" fmla="*/ 1732 w 2869"/>
              <a:gd name="T101" fmla="*/ 1543 h 1815"/>
              <a:gd name="T102" fmla="*/ 1751 w 2869"/>
              <a:gd name="T103" fmla="*/ 1646 h 1815"/>
              <a:gd name="T104" fmla="*/ 1919 w 2869"/>
              <a:gd name="T105" fmla="*/ 1478 h 1815"/>
              <a:gd name="T106" fmla="*/ 1970 w 2869"/>
              <a:gd name="T107" fmla="*/ 1598 h 1815"/>
              <a:gd name="T108" fmla="*/ 1982 w 2869"/>
              <a:gd name="T109" fmla="*/ 1733 h 1815"/>
              <a:gd name="T110" fmla="*/ 2044 w 2869"/>
              <a:gd name="T111" fmla="*/ 1796 h 1815"/>
              <a:gd name="T112" fmla="*/ 2182 w 2869"/>
              <a:gd name="T113" fmla="*/ 1726 h 1815"/>
              <a:gd name="T114" fmla="*/ 2350 w 2869"/>
              <a:gd name="T115" fmla="*/ 1644 h 1815"/>
              <a:gd name="T116" fmla="*/ 2436 w 2869"/>
              <a:gd name="T117" fmla="*/ 1588 h 1815"/>
              <a:gd name="T118" fmla="*/ 2520 w 2869"/>
              <a:gd name="T119" fmla="*/ 1573 h 1815"/>
              <a:gd name="T120" fmla="*/ 2592 w 2869"/>
              <a:gd name="T121" fmla="*/ 1519 h 1815"/>
              <a:gd name="T122" fmla="*/ 2772 w 2869"/>
              <a:gd name="T123" fmla="*/ 1466 h 1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869" h="1815">
                <a:moveTo>
                  <a:pt x="2867" y="1427"/>
                </a:moveTo>
                <a:lnTo>
                  <a:pt x="2869" y="1424"/>
                </a:lnTo>
                <a:lnTo>
                  <a:pt x="2869" y="1422"/>
                </a:lnTo>
                <a:lnTo>
                  <a:pt x="2864" y="1405"/>
                </a:lnTo>
                <a:lnTo>
                  <a:pt x="2862" y="1396"/>
                </a:lnTo>
                <a:lnTo>
                  <a:pt x="2859" y="1386"/>
                </a:lnTo>
                <a:lnTo>
                  <a:pt x="2858" y="1377"/>
                </a:lnTo>
                <a:lnTo>
                  <a:pt x="2856" y="1367"/>
                </a:lnTo>
                <a:lnTo>
                  <a:pt x="2853" y="1359"/>
                </a:lnTo>
                <a:lnTo>
                  <a:pt x="2851" y="1351"/>
                </a:lnTo>
                <a:lnTo>
                  <a:pt x="2851" y="1343"/>
                </a:lnTo>
                <a:lnTo>
                  <a:pt x="2851" y="1335"/>
                </a:lnTo>
                <a:lnTo>
                  <a:pt x="2851" y="1327"/>
                </a:lnTo>
                <a:lnTo>
                  <a:pt x="2851" y="1318"/>
                </a:lnTo>
                <a:lnTo>
                  <a:pt x="2851" y="1309"/>
                </a:lnTo>
                <a:lnTo>
                  <a:pt x="2850" y="1299"/>
                </a:lnTo>
                <a:lnTo>
                  <a:pt x="2848" y="1290"/>
                </a:lnTo>
                <a:lnTo>
                  <a:pt x="2845" y="1280"/>
                </a:lnTo>
                <a:lnTo>
                  <a:pt x="2841" y="1270"/>
                </a:lnTo>
                <a:lnTo>
                  <a:pt x="2835" y="1260"/>
                </a:lnTo>
                <a:lnTo>
                  <a:pt x="2829" y="1252"/>
                </a:lnTo>
                <a:lnTo>
                  <a:pt x="2819" y="1238"/>
                </a:lnTo>
                <a:lnTo>
                  <a:pt x="2810" y="1228"/>
                </a:lnTo>
                <a:lnTo>
                  <a:pt x="2795" y="1221"/>
                </a:lnTo>
                <a:lnTo>
                  <a:pt x="2780" y="1216"/>
                </a:lnTo>
                <a:lnTo>
                  <a:pt x="2776" y="1214"/>
                </a:lnTo>
                <a:lnTo>
                  <a:pt x="2774" y="1210"/>
                </a:lnTo>
                <a:lnTo>
                  <a:pt x="2772" y="1205"/>
                </a:lnTo>
                <a:lnTo>
                  <a:pt x="2771" y="1200"/>
                </a:lnTo>
                <a:lnTo>
                  <a:pt x="2770" y="1195"/>
                </a:lnTo>
                <a:lnTo>
                  <a:pt x="2770" y="1189"/>
                </a:lnTo>
                <a:lnTo>
                  <a:pt x="2771" y="1183"/>
                </a:lnTo>
                <a:lnTo>
                  <a:pt x="2772" y="1177"/>
                </a:lnTo>
                <a:lnTo>
                  <a:pt x="2776" y="1167"/>
                </a:lnTo>
                <a:lnTo>
                  <a:pt x="2778" y="1158"/>
                </a:lnTo>
                <a:lnTo>
                  <a:pt x="2778" y="1154"/>
                </a:lnTo>
                <a:lnTo>
                  <a:pt x="2778" y="1150"/>
                </a:lnTo>
                <a:lnTo>
                  <a:pt x="2776" y="1145"/>
                </a:lnTo>
                <a:lnTo>
                  <a:pt x="2772" y="1140"/>
                </a:lnTo>
                <a:lnTo>
                  <a:pt x="2769" y="1135"/>
                </a:lnTo>
                <a:lnTo>
                  <a:pt x="2766" y="1131"/>
                </a:lnTo>
                <a:lnTo>
                  <a:pt x="2764" y="1126"/>
                </a:lnTo>
                <a:lnTo>
                  <a:pt x="2763" y="1121"/>
                </a:lnTo>
                <a:lnTo>
                  <a:pt x="2762" y="1112"/>
                </a:lnTo>
                <a:lnTo>
                  <a:pt x="2762" y="1103"/>
                </a:lnTo>
                <a:lnTo>
                  <a:pt x="2759" y="1095"/>
                </a:lnTo>
                <a:lnTo>
                  <a:pt x="2757" y="1089"/>
                </a:lnTo>
                <a:lnTo>
                  <a:pt x="2752" y="1085"/>
                </a:lnTo>
                <a:lnTo>
                  <a:pt x="2746" y="1083"/>
                </a:lnTo>
                <a:lnTo>
                  <a:pt x="2741" y="1082"/>
                </a:lnTo>
                <a:lnTo>
                  <a:pt x="2738" y="1080"/>
                </a:lnTo>
                <a:lnTo>
                  <a:pt x="2734" y="1076"/>
                </a:lnTo>
                <a:lnTo>
                  <a:pt x="2731" y="1072"/>
                </a:lnTo>
                <a:lnTo>
                  <a:pt x="2727" y="1068"/>
                </a:lnTo>
                <a:lnTo>
                  <a:pt x="2724" y="1063"/>
                </a:lnTo>
                <a:lnTo>
                  <a:pt x="2722" y="1058"/>
                </a:lnTo>
                <a:lnTo>
                  <a:pt x="2720" y="1052"/>
                </a:lnTo>
                <a:lnTo>
                  <a:pt x="2719" y="1046"/>
                </a:lnTo>
                <a:lnTo>
                  <a:pt x="2719" y="1040"/>
                </a:lnTo>
                <a:lnTo>
                  <a:pt x="2719" y="1036"/>
                </a:lnTo>
                <a:lnTo>
                  <a:pt x="2720" y="1031"/>
                </a:lnTo>
                <a:lnTo>
                  <a:pt x="2722" y="1027"/>
                </a:lnTo>
                <a:lnTo>
                  <a:pt x="2725" y="1024"/>
                </a:lnTo>
                <a:lnTo>
                  <a:pt x="2727" y="1020"/>
                </a:lnTo>
                <a:lnTo>
                  <a:pt x="2731" y="1017"/>
                </a:lnTo>
                <a:lnTo>
                  <a:pt x="2738" y="1011"/>
                </a:lnTo>
                <a:lnTo>
                  <a:pt x="2743" y="1006"/>
                </a:lnTo>
                <a:lnTo>
                  <a:pt x="2745" y="1001"/>
                </a:lnTo>
                <a:lnTo>
                  <a:pt x="2746" y="994"/>
                </a:lnTo>
                <a:lnTo>
                  <a:pt x="2745" y="986"/>
                </a:lnTo>
                <a:lnTo>
                  <a:pt x="2744" y="977"/>
                </a:lnTo>
                <a:lnTo>
                  <a:pt x="2745" y="974"/>
                </a:lnTo>
                <a:lnTo>
                  <a:pt x="2746" y="971"/>
                </a:lnTo>
                <a:lnTo>
                  <a:pt x="2749" y="968"/>
                </a:lnTo>
                <a:lnTo>
                  <a:pt x="2752" y="965"/>
                </a:lnTo>
                <a:lnTo>
                  <a:pt x="2762" y="962"/>
                </a:lnTo>
                <a:lnTo>
                  <a:pt x="2769" y="959"/>
                </a:lnTo>
                <a:lnTo>
                  <a:pt x="2776" y="956"/>
                </a:lnTo>
                <a:lnTo>
                  <a:pt x="2783" y="949"/>
                </a:lnTo>
                <a:lnTo>
                  <a:pt x="2793" y="938"/>
                </a:lnTo>
                <a:lnTo>
                  <a:pt x="2803" y="929"/>
                </a:lnTo>
                <a:lnTo>
                  <a:pt x="2813" y="919"/>
                </a:lnTo>
                <a:lnTo>
                  <a:pt x="2819" y="912"/>
                </a:lnTo>
                <a:lnTo>
                  <a:pt x="2820" y="908"/>
                </a:lnTo>
                <a:lnTo>
                  <a:pt x="2820" y="905"/>
                </a:lnTo>
                <a:lnTo>
                  <a:pt x="2819" y="902"/>
                </a:lnTo>
                <a:lnTo>
                  <a:pt x="2816" y="899"/>
                </a:lnTo>
                <a:lnTo>
                  <a:pt x="2808" y="895"/>
                </a:lnTo>
                <a:lnTo>
                  <a:pt x="2799" y="892"/>
                </a:lnTo>
                <a:lnTo>
                  <a:pt x="2789" y="889"/>
                </a:lnTo>
                <a:lnTo>
                  <a:pt x="2780" y="883"/>
                </a:lnTo>
                <a:lnTo>
                  <a:pt x="2775" y="880"/>
                </a:lnTo>
                <a:lnTo>
                  <a:pt x="2770" y="876"/>
                </a:lnTo>
                <a:lnTo>
                  <a:pt x="2766" y="872"/>
                </a:lnTo>
                <a:lnTo>
                  <a:pt x="2764" y="867"/>
                </a:lnTo>
                <a:lnTo>
                  <a:pt x="2758" y="857"/>
                </a:lnTo>
                <a:lnTo>
                  <a:pt x="2751" y="849"/>
                </a:lnTo>
                <a:lnTo>
                  <a:pt x="2747" y="847"/>
                </a:lnTo>
                <a:lnTo>
                  <a:pt x="2743" y="845"/>
                </a:lnTo>
                <a:lnTo>
                  <a:pt x="2737" y="844"/>
                </a:lnTo>
                <a:lnTo>
                  <a:pt x="2731" y="845"/>
                </a:lnTo>
                <a:lnTo>
                  <a:pt x="2720" y="849"/>
                </a:lnTo>
                <a:lnTo>
                  <a:pt x="2709" y="850"/>
                </a:lnTo>
                <a:lnTo>
                  <a:pt x="2706" y="850"/>
                </a:lnTo>
                <a:lnTo>
                  <a:pt x="2701" y="848"/>
                </a:lnTo>
                <a:lnTo>
                  <a:pt x="2698" y="845"/>
                </a:lnTo>
                <a:lnTo>
                  <a:pt x="2694" y="842"/>
                </a:lnTo>
                <a:lnTo>
                  <a:pt x="2687" y="832"/>
                </a:lnTo>
                <a:lnTo>
                  <a:pt x="2682" y="824"/>
                </a:lnTo>
                <a:lnTo>
                  <a:pt x="2678" y="822"/>
                </a:lnTo>
                <a:lnTo>
                  <a:pt x="2676" y="819"/>
                </a:lnTo>
                <a:lnTo>
                  <a:pt x="2674" y="819"/>
                </a:lnTo>
                <a:lnTo>
                  <a:pt x="2670" y="819"/>
                </a:lnTo>
                <a:lnTo>
                  <a:pt x="2656" y="826"/>
                </a:lnTo>
                <a:lnTo>
                  <a:pt x="2640" y="837"/>
                </a:lnTo>
                <a:lnTo>
                  <a:pt x="2637" y="838"/>
                </a:lnTo>
                <a:lnTo>
                  <a:pt x="2632" y="837"/>
                </a:lnTo>
                <a:lnTo>
                  <a:pt x="2629" y="835"/>
                </a:lnTo>
                <a:lnTo>
                  <a:pt x="2624" y="830"/>
                </a:lnTo>
                <a:lnTo>
                  <a:pt x="2617" y="819"/>
                </a:lnTo>
                <a:lnTo>
                  <a:pt x="2608" y="807"/>
                </a:lnTo>
                <a:lnTo>
                  <a:pt x="2602" y="793"/>
                </a:lnTo>
                <a:lnTo>
                  <a:pt x="2598" y="781"/>
                </a:lnTo>
                <a:lnTo>
                  <a:pt x="2595" y="775"/>
                </a:lnTo>
                <a:lnTo>
                  <a:pt x="2593" y="772"/>
                </a:lnTo>
                <a:lnTo>
                  <a:pt x="2589" y="768"/>
                </a:lnTo>
                <a:lnTo>
                  <a:pt x="2585" y="767"/>
                </a:lnTo>
                <a:lnTo>
                  <a:pt x="2579" y="766"/>
                </a:lnTo>
                <a:lnTo>
                  <a:pt x="2574" y="765"/>
                </a:lnTo>
                <a:lnTo>
                  <a:pt x="2570" y="763"/>
                </a:lnTo>
                <a:lnTo>
                  <a:pt x="2567" y="761"/>
                </a:lnTo>
                <a:lnTo>
                  <a:pt x="2563" y="757"/>
                </a:lnTo>
                <a:lnTo>
                  <a:pt x="2562" y="754"/>
                </a:lnTo>
                <a:lnTo>
                  <a:pt x="2562" y="750"/>
                </a:lnTo>
                <a:lnTo>
                  <a:pt x="2562" y="748"/>
                </a:lnTo>
                <a:lnTo>
                  <a:pt x="2562" y="747"/>
                </a:lnTo>
                <a:lnTo>
                  <a:pt x="2562" y="746"/>
                </a:lnTo>
                <a:lnTo>
                  <a:pt x="2561" y="744"/>
                </a:lnTo>
                <a:lnTo>
                  <a:pt x="2558" y="744"/>
                </a:lnTo>
                <a:lnTo>
                  <a:pt x="2552" y="746"/>
                </a:lnTo>
                <a:lnTo>
                  <a:pt x="2542" y="750"/>
                </a:lnTo>
                <a:lnTo>
                  <a:pt x="2532" y="753"/>
                </a:lnTo>
                <a:lnTo>
                  <a:pt x="2524" y="754"/>
                </a:lnTo>
                <a:lnTo>
                  <a:pt x="2520" y="754"/>
                </a:lnTo>
                <a:lnTo>
                  <a:pt x="2518" y="753"/>
                </a:lnTo>
                <a:lnTo>
                  <a:pt x="2517" y="751"/>
                </a:lnTo>
                <a:lnTo>
                  <a:pt x="2516" y="749"/>
                </a:lnTo>
                <a:lnTo>
                  <a:pt x="2516" y="744"/>
                </a:lnTo>
                <a:lnTo>
                  <a:pt x="2514" y="742"/>
                </a:lnTo>
                <a:lnTo>
                  <a:pt x="2512" y="741"/>
                </a:lnTo>
                <a:lnTo>
                  <a:pt x="2508" y="741"/>
                </a:lnTo>
                <a:lnTo>
                  <a:pt x="2504" y="741"/>
                </a:lnTo>
                <a:lnTo>
                  <a:pt x="2500" y="740"/>
                </a:lnTo>
                <a:lnTo>
                  <a:pt x="2497" y="736"/>
                </a:lnTo>
                <a:lnTo>
                  <a:pt x="2494" y="729"/>
                </a:lnTo>
                <a:lnTo>
                  <a:pt x="2494" y="724"/>
                </a:lnTo>
                <a:lnTo>
                  <a:pt x="2494" y="719"/>
                </a:lnTo>
                <a:lnTo>
                  <a:pt x="2495" y="713"/>
                </a:lnTo>
                <a:lnTo>
                  <a:pt x="2497" y="709"/>
                </a:lnTo>
                <a:lnTo>
                  <a:pt x="2499" y="698"/>
                </a:lnTo>
                <a:lnTo>
                  <a:pt x="2500" y="687"/>
                </a:lnTo>
                <a:lnTo>
                  <a:pt x="2499" y="683"/>
                </a:lnTo>
                <a:lnTo>
                  <a:pt x="2498" y="678"/>
                </a:lnTo>
                <a:lnTo>
                  <a:pt x="2494" y="674"/>
                </a:lnTo>
                <a:lnTo>
                  <a:pt x="2489" y="671"/>
                </a:lnTo>
                <a:lnTo>
                  <a:pt x="2485" y="668"/>
                </a:lnTo>
                <a:lnTo>
                  <a:pt x="2480" y="666"/>
                </a:lnTo>
                <a:lnTo>
                  <a:pt x="2474" y="666"/>
                </a:lnTo>
                <a:lnTo>
                  <a:pt x="2469" y="666"/>
                </a:lnTo>
                <a:lnTo>
                  <a:pt x="2465" y="669"/>
                </a:lnTo>
                <a:lnTo>
                  <a:pt x="2461" y="674"/>
                </a:lnTo>
                <a:lnTo>
                  <a:pt x="2459" y="680"/>
                </a:lnTo>
                <a:lnTo>
                  <a:pt x="2457" y="687"/>
                </a:lnTo>
                <a:lnTo>
                  <a:pt x="2454" y="703"/>
                </a:lnTo>
                <a:lnTo>
                  <a:pt x="2451" y="717"/>
                </a:lnTo>
                <a:lnTo>
                  <a:pt x="2449" y="722"/>
                </a:lnTo>
                <a:lnTo>
                  <a:pt x="2445" y="725"/>
                </a:lnTo>
                <a:lnTo>
                  <a:pt x="2442" y="728"/>
                </a:lnTo>
                <a:lnTo>
                  <a:pt x="2437" y="729"/>
                </a:lnTo>
                <a:lnTo>
                  <a:pt x="2426" y="731"/>
                </a:lnTo>
                <a:lnTo>
                  <a:pt x="2416" y="732"/>
                </a:lnTo>
                <a:lnTo>
                  <a:pt x="2402" y="735"/>
                </a:lnTo>
                <a:lnTo>
                  <a:pt x="2387" y="738"/>
                </a:lnTo>
                <a:lnTo>
                  <a:pt x="2380" y="740"/>
                </a:lnTo>
                <a:lnTo>
                  <a:pt x="2373" y="740"/>
                </a:lnTo>
                <a:lnTo>
                  <a:pt x="2367" y="740"/>
                </a:lnTo>
                <a:lnTo>
                  <a:pt x="2360" y="737"/>
                </a:lnTo>
                <a:lnTo>
                  <a:pt x="2354" y="735"/>
                </a:lnTo>
                <a:lnTo>
                  <a:pt x="2346" y="730"/>
                </a:lnTo>
                <a:lnTo>
                  <a:pt x="2337" y="725"/>
                </a:lnTo>
                <a:lnTo>
                  <a:pt x="2329" y="718"/>
                </a:lnTo>
                <a:lnTo>
                  <a:pt x="2314" y="706"/>
                </a:lnTo>
                <a:lnTo>
                  <a:pt x="2303" y="696"/>
                </a:lnTo>
                <a:lnTo>
                  <a:pt x="2299" y="691"/>
                </a:lnTo>
                <a:lnTo>
                  <a:pt x="2296" y="688"/>
                </a:lnTo>
                <a:lnTo>
                  <a:pt x="2293" y="686"/>
                </a:lnTo>
                <a:lnTo>
                  <a:pt x="2291" y="686"/>
                </a:lnTo>
                <a:lnTo>
                  <a:pt x="2285" y="687"/>
                </a:lnTo>
                <a:lnTo>
                  <a:pt x="2278" y="692"/>
                </a:lnTo>
                <a:lnTo>
                  <a:pt x="2273" y="694"/>
                </a:lnTo>
                <a:lnTo>
                  <a:pt x="2270" y="694"/>
                </a:lnTo>
                <a:lnTo>
                  <a:pt x="2267" y="693"/>
                </a:lnTo>
                <a:lnTo>
                  <a:pt x="2264" y="691"/>
                </a:lnTo>
                <a:lnTo>
                  <a:pt x="2262" y="687"/>
                </a:lnTo>
                <a:lnTo>
                  <a:pt x="2261" y="683"/>
                </a:lnTo>
                <a:lnTo>
                  <a:pt x="2261" y="678"/>
                </a:lnTo>
                <a:lnTo>
                  <a:pt x="2261" y="674"/>
                </a:lnTo>
                <a:lnTo>
                  <a:pt x="2267" y="659"/>
                </a:lnTo>
                <a:lnTo>
                  <a:pt x="2274" y="643"/>
                </a:lnTo>
                <a:lnTo>
                  <a:pt x="2274" y="633"/>
                </a:lnTo>
                <a:lnTo>
                  <a:pt x="2274" y="621"/>
                </a:lnTo>
                <a:lnTo>
                  <a:pt x="2273" y="616"/>
                </a:lnTo>
                <a:lnTo>
                  <a:pt x="2271" y="611"/>
                </a:lnTo>
                <a:lnTo>
                  <a:pt x="2267" y="609"/>
                </a:lnTo>
                <a:lnTo>
                  <a:pt x="2264" y="608"/>
                </a:lnTo>
                <a:lnTo>
                  <a:pt x="2248" y="616"/>
                </a:lnTo>
                <a:lnTo>
                  <a:pt x="2232" y="623"/>
                </a:lnTo>
                <a:lnTo>
                  <a:pt x="2218" y="624"/>
                </a:lnTo>
                <a:lnTo>
                  <a:pt x="2203" y="623"/>
                </a:lnTo>
                <a:lnTo>
                  <a:pt x="2189" y="622"/>
                </a:lnTo>
                <a:lnTo>
                  <a:pt x="2179" y="620"/>
                </a:lnTo>
                <a:lnTo>
                  <a:pt x="2171" y="614"/>
                </a:lnTo>
                <a:lnTo>
                  <a:pt x="2159" y="603"/>
                </a:lnTo>
                <a:lnTo>
                  <a:pt x="2148" y="592"/>
                </a:lnTo>
                <a:lnTo>
                  <a:pt x="2140" y="583"/>
                </a:lnTo>
                <a:lnTo>
                  <a:pt x="2136" y="579"/>
                </a:lnTo>
                <a:lnTo>
                  <a:pt x="2133" y="576"/>
                </a:lnTo>
                <a:lnTo>
                  <a:pt x="2129" y="573"/>
                </a:lnTo>
                <a:lnTo>
                  <a:pt x="2126" y="572"/>
                </a:lnTo>
                <a:lnTo>
                  <a:pt x="2122" y="572"/>
                </a:lnTo>
                <a:lnTo>
                  <a:pt x="2119" y="573"/>
                </a:lnTo>
                <a:lnTo>
                  <a:pt x="2115" y="577"/>
                </a:lnTo>
                <a:lnTo>
                  <a:pt x="2110" y="581"/>
                </a:lnTo>
                <a:lnTo>
                  <a:pt x="2102" y="596"/>
                </a:lnTo>
                <a:lnTo>
                  <a:pt x="2094" y="609"/>
                </a:lnTo>
                <a:lnTo>
                  <a:pt x="2089" y="615"/>
                </a:lnTo>
                <a:lnTo>
                  <a:pt x="2084" y="621"/>
                </a:lnTo>
                <a:lnTo>
                  <a:pt x="2078" y="625"/>
                </a:lnTo>
                <a:lnTo>
                  <a:pt x="2073" y="629"/>
                </a:lnTo>
                <a:lnTo>
                  <a:pt x="2063" y="635"/>
                </a:lnTo>
                <a:lnTo>
                  <a:pt x="2053" y="637"/>
                </a:lnTo>
                <a:lnTo>
                  <a:pt x="2050" y="637"/>
                </a:lnTo>
                <a:lnTo>
                  <a:pt x="2047" y="636"/>
                </a:lnTo>
                <a:lnTo>
                  <a:pt x="2045" y="635"/>
                </a:lnTo>
                <a:lnTo>
                  <a:pt x="2044" y="633"/>
                </a:lnTo>
                <a:lnTo>
                  <a:pt x="2043" y="624"/>
                </a:lnTo>
                <a:lnTo>
                  <a:pt x="2043" y="615"/>
                </a:lnTo>
                <a:lnTo>
                  <a:pt x="2044" y="604"/>
                </a:lnTo>
                <a:lnTo>
                  <a:pt x="2045" y="591"/>
                </a:lnTo>
                <a:lnTo>
                  <a:pt x="2044" y="586"/>
                </a:lnTo>
                <a:lnTo>
                  <a:pt x="2043" y="583"/>
                </a:lnTo>
                <a:lnTo>
                  <a:pt x="2040" y="579"/>
                </a:lnTo>
                <a:lnTo>
                  <a:pt x="2038" y="578"/>
                </a:lnTo>
                <a:lnTo>
                  <a:pt x="2034" y="578"/>
                </a:lnTo>
                <a:lnTo>
                  <a:pt x="2032" y="579"/>
                </a:lnTo>
                <a:lnTo>
                  <a:pt x="2028" y="580"/>
                </a:lnTo>
                <a:lnTo>
                  <a:pt x="2026" y="583"/>
                </a:lnTo>
                <a:lnTo>
                  <a:pt x="2022" y="587"/>
                </a:lnTo>
                <a:lnTo>
                  <a:pt x="2018" y="591"/>
                </a:lnTo>
                <a:lnTo>
                  <a:pt x="2015" y="592"/>
                </a:lnTo>
                <a:lnTo>
                  <a:pt x="2013" y="592"/>
                </a:lnTo>
                <a:lnTo>
                  <a:pt x="2010" y="591"/>
                </a:lnTo>
                <a:lnTo>
                  <a:pt x="2008" y="590"/>
                </a:lnTo>
                <a:lnTo>
                  <a:pt x="2004" y="584"/>
                </a:lnTo>
                <a:lnTo>
                  <a:pt x="2002" y="577"/>
                </a:lnTo>
                <a:lnTo>
                  <a:pt x="2000" y="567"/>
                </a:lnTo>
                <a:lnTo>
                  <a:pt x="1997" y="558"/>
                </a:lnTo>
                <a:lnTo>
                  <a:pt x="1994" y="547"/>
                </a:lnTo>
                <a:lnTo>
                  <a:pt x="1990" y="540"/>
                </a:lnTo>
                <a:lnTo>
                  <a:pt x="1987" y="535"/>
                </a:lnTo>
                <a:lnTo>
                  <a:pt x="1983" y="533"/>
                </a:lnTo>
                <a:lnTo>
                  <a:pt x="1978" y="530"/>
                </a:lnTo>
                <a:lnTo>
                  <a:pt x="1975" y="529"/>
                </a:lnTo>
                <a:lnTo>
                  <a:pt x="1972" y="527"/>
                </a:lnTo>
                <a:lnTo>
                  <a:pt x="1971" y="522"/>
                </a:lnTo>
                <a:lnTo>
                  <a:pt x="1971" y="516"/>
                </a:lnTo>
                <a:lnTo>
                  <a:pt x="1971" y="510"/>
                </a:lnTo>
                <a:lnTo>
                  <a:pt x="1970" y="504"/>
                </a:lnTo>
                <a:lnTo>
                  <a:pt x="1966" y="497"/>
                </a:lnTo>
                <a:lnTo>
                  <a:pt x="1964" y="494"/>
                </a:lnTo>
                <a:lnTo>
                  <a:pt x="1963" y="490"/>
                </a:lnTo>
                <a:lnTo>
                  <a:pt x="1962" y="486"/>
                </a:lnTo>
                <a:lnTo>
                  <a:pt x="1963" y="482"/>
                </a:lnTo>
                <a:lnTo>
                  <a:pt x="1964" y="472"/>
                </a:lnTo>
                <a:lnTo>
                  <a:pt x="1969" y="461"/>
                </a:lnTo>
                <a:lnTo>
                  <a:pt x="1971" y="457"/>
                </a:lnTo>
                <a:lnTo>
                  <a:pt x="1972" y="452"/>
                </a:lnTo>
                <a:lnTo>
                  <a:pt x="1972" y="447"/>
                </a:lnTo>
                <a:lnTo>
                  <a:pt x="1972" y="444"/>
                </a:lnTo>
                <a:lnTo>
                  <a:pt x="1970" y="439"/>
                </a:lnTo>
                <a:lnTo>
                  <a:pt x="1965" y="433"/>
                </a:lnTo>
                <a:lnTo>
                  <a:pt x="1960" y="427"/>
                </a:lnTo>
                <a:lnTo>
                  <a:pt x="1958" y="420"/>
                </a:lnTo>
                <a:lnTo>
                  <a:pt x="1957" y="415"/>
                </a:lnTo>
                <a:lnTo>
                  <a:pt x="1957" y="412"/>
                </a:lnTo>
                <a:lnTo>
                  <a:pt x="1958" y="409"/>
                </a:lnTo>
                <a:lnTo>
                  <a:pt x="1959" y="407"/>
                </a:lnTo>
                <a:lnTo>
                  <a:pt x="1964" y="401"/>
                </a:lnTo>
                <a:lnTo>
                  <a:pt x="1968" y="394"/>
                </a:lnTo>
                <a:lnTo>
                  <a:pt x="1970" y="390"/>
                </a:lnTo>
                <a:lnTo>
                  <a:pt x="1970" y="385"/>
                </a:lnTo>
                <a:lnTo>
                  <a:pt x="1971" y="381"/>
                </a:lnTo>
                <a:lnTo>
                  <a:pt x="1970" y="377"/>
                </a:lnTo>
                <a:lnTo>
                  <a:pt x="1966" y="365"/>
                </a:lnTo>
                <a:lnTo>
                  <a:pt x="1963" y="351"/>
                </a:lnTo>
                <a:lnTo>
                  <a:pt x="1960" y="345"/>
                </a:lnTo>
                <a:lnTo>
                  <a:pt x="1959" y="340"/>
                </a:lnTo>
                <a:lnTo>
                  <a:pt x="1957" y="339"/>
                </a:lnTo>
                <a:lnTo>
                  <a:pt x="1956" y="338"/>
                </a:lnTo>
                <a:lnTo>
                  <a:pt x="1952" y="338"/>
                </a:lnTo>
                <a:lnTo>
                  <a:pt x="1949" y="339"/>
                </a:lnTo>
                <a:lnTo>
                  <a:pt x="1939" y="341"/>
                </a:lnTo>
                <a:lnTo>
                  <a:pt x="1931" y="346"/>
                </a:lnTo>
                <a:lnTo>
                  <a:pt x="1915" y="360"/>
                </a:lnTo>
                <a:lnTo>
                  <a:pt x="1897" y="377"/>
                </a:lnTo>
                <a:lnTo>
                  <a:pt x="1894" y="379"/>
                </a:lnTo>
                <a:lnTo>
                  <a:pt x="1889" y="382"/>
                </a:lnTo>
                <a:lnTo>
                  <a:pt x="1884" y="384"/>
                </a:lnTo>
                <a:lnTo>
                  <a:pt x="1881" y="384"/>
                </a:lnTo>
                <a:lnTo>
                  <a:pt x="1873" y="385"/>
                </a:lnTo>
                <a:lnTo>
                  <a:pt x="1865" y="385"/>
                </a:lnTo>
                <a:lnTo>
                  <a:pt x="1861" y="385"/>
                </a:lnTo>
                <a:lnTo>
                  <a:pt x="1858" y="387"/>
                </a:lnTo>
                <a:lnTo>
                  <a:pt x="1855" y="390"/>
                </a:lnTo>
                <a:lnTo>
                  <a:pt x="1849" y="395"/>
                </a:lnTo>
                <a:lnTo>
                  <a:pt x="1846" y="397"/>
                </a:lnTo>
                <a:lnTo>
                  <a:pt x="1843" y="400"/>
                </a:lnTo>
                <a:lnTo>
                  <a:pt x="1838" y="401"/>
                </a:lnTo>
                <a:lnTo>
                  <a:pt x="1834" y="402"/>
                </a:lnTo>
                <a:lnTo>
                  <a:pt x="1831" y="403"/>
                </a:lnTo>
                <a:lnTo>
                  <a:pt x="1826" y="402"/>
                </a:lnTo>
                <a:lnTo>
                  <a:pt x="1823" y="401"/>
                </a:lnTo>
                <a:lnTo>
                  <a:pt x="1818" y="400"/>
                </a:lnTo>
                <a:lnTo>
                  <a:pt x="1813" y="397"/>
                </a:lnTo>
                <a:lnTo>
                  <a:pt x="1808" y="394"/>
                </a:lnTo>
                <a:lnTo>
                  <a:pt x="1804" y="390"/>
                </a:lnTo>
                <a:lnTo>
                  <a:pt x="1800" y="387"/>
                </a:lnTo>
                <a:lnTo>
                  <a:pt x="1794" y="377"/>
                </a:lnTo>
                <a:lnTo>
                  <a:pt x="1789" y="369"/>
                </a:lnTo>
                <a:lnTo>
                  <a:pt x="1785" y="360"/>
                </a:lnTo>
                <a:lnTo>
                  <a:pt x="1780" y="356"/>
                </a:lnTo>
                <a:lnTo>
                  <a:pt x="1773" y="352"/>
                </a:lnTo>
                <a:lnTo>
                  <a:pt x="1764" y="351"/>
                </a:lnTo>
                <a:lnTo>
                  <a:pt x="1758" y="351"/>
                </a:lnTo>
                <a:lnTo>
                  <a:pt x="1755" y="352"/>
                </a:lnTo>
                <a:lnTo>
                  <a:pt x="1751" y="353"/>
                </a:lnTo>
                <a:lnTo>
                  <a:pt x="1749" y="354"/>
                </a:lnTo>
                <a:lnTo>
                  <a:pt x="1744" y="359"/>
                </a:lnTo>
                <a:lnTo>
                  <a:pt x="1741" y="364"/>
                </a:lnTo>
                <a:lnTo>
                  <a:pt x="1738" y="368"/>
                </a:lnTo>
                <a:lnTo>
                  <a:pt x="1736" y="369"/>
                </a:lnTo>
                <a:lnTo>
                  <a:pt x="1733" y="370"/>
                </a:lnTo>
                <a:lnTo>
                  <a:pt x="1731" y="371"/>
                </a:lnTo>
                <a:lnTo>
                  <a:pt x="1725" y="370"/>
                </a:lnTo>
                <a:lnTo>
                  <a:pt x="1720" y="366"/>
                </a:lnTo>
                <a:lnTo>
                  <a:pt x="1717" y="363"/>
                </a:lnTo>
                <a:lnTo>
                  <a:pt x="1714" y="360"/>
                </a:lnTo>
                <a:lnTo>
                  <a:pt x="1708" y="357"/>
                </a:lnTo>
                <a:lnTo>
                  <a:pt x="1699" y="354"/>
                </a:lnTo>
                <a:lnTo>
                  <a:pt x="1693" y="353"/>
                </a:lnTo>
                <a:lnTo>
                  <a:pt x="1687" y="354"/>
                </a:lnTo>
                <a:lnTo>
                  <a:pt x="1681" y="356"/>
                </a:lnTo>
                <a:lnTo>
                  <a:pt x="1675" y="358"/>
                </a:lnTo>
                <a:lnTo>
                  <a:pt x="1662" y="364"/>
                </a:lnTo>
                <a:lnTo>
                  <a:pt x="1648" y="368"/>
                </a:lnTo>
                <a:lnTo>
                  <a:pt x="1634" y="372"/>
                </a:lnTo>
                <a:lnTo>
                  <a:pt x="1619" y="378"/>
                </a:lnTo>
                <a:lnTo>
                  <a:pt x="1613" y="381"/>
                </a:lnTo>
                <a:lnTo>
                  <a:pt x="1606" y="383"/>
                </a:lnTo>
                <a:lnTo>
                  <a:pt x="1600" y="384"/>
                </a:lnTo>
                <a:lnTo>
                  <a:pt x="1596" y="385"/>
                </a:lnTo>
                <a:lnTo>
                  <a:pt x="1584" y="384"/>
                </a:lnTo>
                <a:lnTo>
                  <a:pt x="1572" y="382"/>
                </a:lnTo>
                <a:lnTo>
                  <a:pt x="1556" y="381"/>
                </a:lnTo>
                <a:lnTo>
                  <a:pt x="1537" y="379"/>
                </a:lnTo>
                <a:lnTo>
                  <a:pt x="1516" y="381"/>
                </a:lnTo>
                <a:lnTo>
                  <a:pt x="1496" y="383"/>
                </a:lnTo>
                <a:lnTo>
                  <a:pt x="1479" y="387"/>
                </a:lnTo>
                <a:lnTo>
                  <a:pt x="1466" y="390"/>
                </a:lnTo>
                <a:lnTo>
                  <a:pt x="1456" y="391"/>
                </a:lnTo>
                <a:lnTo>
                  <a:pt x="1445" y="393"/>
                </a:lnTo>
                <a:lnTo>
                  <a:pt x="1439" y="391"/>
                </a:lnTo>
                <a:lnTo>
                  <a:pt x="1434" y="390"/>
                </a:lnTo>
                <a:lnTo>
                  <a:pt x="1428" y="389"/>
                </a:lnTo>
                <a:lnTo>
                  <a:pt x="1423" y="387"/>
                </a:lnTo>
                <a:lnTo>
                  <a:pt x="1411" y="379"/>
                </a:lnTo>
                <a:lnTo>
                  <a:pt x="1397" y="372"/>
                </a:lnTo>
                <a:lnTo>
                  <a:pt x="1384" y="366"/>
                </a:lnTo>
                <a:lnTo>
                  <a:pt x="1376" y="360"/>
                </a:lnTo>
                <a:lnTo>
                  <a:pt x="1370" y="356"/>
                </a:lnTo>
                <a:lnTo>
                  <a:pt x="1364" y="351"/>
                </a:lnTo>
                <a:lnTo>
                  <a:pt x="1354" y="349"/>
                </a:lnTo>
                <a:lnTo>
                  <a:pt x="1341" y="347"/>
                </a:lnTo>
                <a:lnTo>
                  <a:pt x="1334" y="347"/>
                </a:lnTo>
                <a:lnTo>
                  <a:pt x="1329" y="346"/>
                </a:lnTo>
                <a:lnTo>
                  <a:pt x="1325" y="345"/>
                </a:lnTo>
                <a:lnTo>
                  <a:pt x="1321" y="343"/>
                </a:lnTo>
                <a:lnTo>
                  <a:pt x="1315" y="337"/>
                </a:lnTo>
                <a:lnTo>
                  <a:pt x="1308" y="331"/>
                </a:lnTo>
                <a:lnTo>
                  <a:pt x="1298" y="325"/>
                </a:lnTo>
                <a:lnTo>
                  <a:pt x="1288" y="321"/>
                </a:lnTo>
                <a:lnTo>
                  <a:pt x="1276" y="319"/>
                </a:lnTo>
                <a:lnTo>
                  <a:pt x="1265" y="318"/>
                </a:lnTo>
                <a:lnTo>
                  <a:pt x="1260" y="316"/>
                </a:lnTo>
                <a:lnTo>
                  <a:pt x="1256" y="315"/>
                </a:lnTo>
                <a:lnTo>
                  <a:pt x="1251" y="313"/>
                </a:lnTo>
                <a:lnTo>
                  <a:pt x="1247" y="310"/>
                </a:lnTo>
                <a:lnTo>
                  <a:pt x="1241" y="302"/>
                </a:lnTo>
                <a:lnTo>
                  <a:pt x="1235" y="293"/>
                </a:lnTo>
                <a:lnTo>
                  <a:pt x="1233" y="289"/>
                </a:lnTo>
                <a:lnTo>
                  <a:pt x="1229" y="288"/>
                </a:lnTo>
                <a:lnTo>
                  <a:pt x="1225" y="287"/>
                </a:lnTo>
                <a:lnTo>
                  <a:pt x="1220" y="288"/>
                </a:lnTo>
                <a:lnTo>
                  <a:pt x="1208" y="290"/>
                </a:lnTo>
                <a:lnTo>
                  <a:pt x="1196" y="290"/>
                </a:lnTo>
                <a:lnTo>
                  <a:pt x="1187" y="289"/>
                </a:lnTo>
                <a:lnTo>
                  <a:pt x="1178" y="286"/>
                </a:lnTo>
                <a:lnTo>
                  <a:pt x="1170" y="281"/>
                </a:lnTo>
                <a:lnTo>
                  <a:pt x="1159" y="272"/>
                </a:lnTo>
                <a:lnTo>
                  <a:pt x="1149" y="262"/>
                </a:lnTo>
                <a:lnTo>
                  <a:pt x="1139" y="251"/>
                </a:lnTo>
                <a:lnTo>
                  <a:pt x="1132" y="242"/>
                </a:lnTo>
                <a:lnTo>
                  <a:pt x="1126" y="233"/>
                </a:lnTo>
                <a:lnTo>
                  <a:pt x="1121" y="225"/>
                </a:lnTo>
                <a:lnTo>
                  <a:pt x="1115" y="213"/>
                </a:lnTo>
                <a:lnTo>
                  <a:pt x="1114" y="207"/>
                </a:lnTo>
                <a:lnTo>
                  <a:pt x="1113" y="202"/>
                </a:lnTo>
                <a:lnTo>
                  <a:pt x="1113" y="198"/>
                </a:lnTo>
                <a:lnTo>
                  <a:pt x="1113" y="193"/>
                </a:lnTo>
                <a:lnTo>
                  <a:pt x="1114" y="189"/>
                </a:lnTo>
                <a:lnTo>
                  <a:pt x="1115" y="187"/>
                </a:lnTo>
                <a:lnTo>
                  <a:pt x="1115" y="183"/>
                </a:lnTo>
                <a:lnTo>
                  <a:pt x="1114" y="181"/>
                </a:lnTo>
                <a:lnTo>
                  <a:pt x="1113" y="179"/>
                </a:lnTo>
                <a:lnTo>
                  <a:pt x="1109" y="176"/>
                </a:lnTo>
                <a:lnTo>
                  <a:pt x="1106" y="175"/>
                </a:lnTo>
                <a:lnTo>
                  <a:pt x="1102" y="174"/>
                </a:lnTo>
                <a:lnTo>
                  <a:pt x="1090" y="170"/>
                </a:lnTo>
                <a:lnTo>
                  <a:pt x="1077" y="164"/>
                </a:lnTo>
                <a:lnTo>
                  <a:pt x="1064" y="157"/>
                </a:lnTo>
                <a:lnTo>
                  <a:pt x="1056" y="150"/>
                </a:lnTo>
                <a:lnTo>
                  <a:pt x="1052" y="146"/>
                </a:lnTo>
                <a:lnTo>
                  <a:pt x="1050" y="142"/>
                </a:lnTo>
                <a:lnTo>
                  <a:pt x="1049" y="136"/>
                </a:lnTo>
                <a:lnTo>
                  <a:pt x="1048" y="129"/>
                </a:lnTo>
                <a:lnTo>
                  <a:pt x="1046" y="117"/>
                </a:lnTo>
                <a:lnTo>
                  <a:pt x="1048" y="105"/>
                </a:lnTo>
                <a:lnTo>
                  <a:pt x="1048" y="100"/>
                </a:lnTo>
                <a:lnTo>
                  <a:pt x="1046" y="97"/>
                </a:lnTo>
                <a:lnTo>
                  <a:pt x="1045" y="93"/>
                </a:lnTo>
                <a:lnTo>
                  <a:pt x="1044" y="89"/>
                </a:lnTo>
                <a:lnTo>
                  <a:pt x="1042" y="87"/>
                </a:lnTo>
                <a:lnTo>
                  <a:pt x="1039" y="83"/>
                </a:lnTo>
                <a:lnTo>
                  <a:pt x="1036" y="82"/>
                </a:lnTo>
                <a:lnTo>
                  <a:pt x="1032" y="80"/>
                </a:lnTo>
                <a:lnTo>
                  <a:pt x="1024" y="76"/>
                </a:lnTo>
                <a:lnTo>
                  <a:pt x="1018" y="72"/>
                </a:lnTo>
                <a:lnTo>
                  <a:pt x="1013" y="67"/>
                </a:lnTo>
                <a:lnTo>
                  <a:pt x="1011" y="61"/>
                </a:lnTo>
                <a:lnTo>
                  <a:pt x="1008" y="54"/>
                </a:lnTo>
                <a:lnTo>
                  <a:pt x="1006" y="48"/>
                </a:lnTo>
                <a:lnTo>
                  <a:pt x="1002" y="42"/>
                </a:lnTo>
                <a:lnTo>
                  <a:pt x="996" y="36"/>
                </a:lnTo>
                <a:lnTo>
                  <a:pt x="981" y="24"/>
                </a:lnTo>
                <a:lnTo>
                  <a:pt x="962" y="9"/>
                </a:lnTo>
                <a:lnTo>
                  <a:pt x="952" y="1"/>
                </a:lnTo>
                <a:lnTo>
                  <a:pt x="949" y="0"/>
                </a:lnTo>
                <a:lnTo>
                  <a:pt x="945" y="4"/>
                </a:lnTo>
                <a:lnTo>
                  <a:pt x="939" y="12"/>
                </a:lnTo>
                <a:lnTo>
                  <a:pt x="935" y="18"/>
                </a:lnTo>
                <a:lnTo>
                  <a:pt x="931" y="19"/>
                </a:lnTo>
                <a:lnTo>
                  <a:pt x="927" y="19"/>
                </a:lnTo>
                <a:lnTo>
                  <a:pt x="923" y="17"/>
                </a:lnTo>
                <a:lnTo>
                  <a:pt x="919" y="16"/>
                </a:lnTo>
                <a:lnTo>
                  <a:pt x="916" y="17"/>
                </a:lnTo>
                <a:lnTo>
                  <a:pt x="911" y="18"/>
                </a:lnTo>
                <a:lnTo>
                  <a:pt x="907" y="19"/>
                </a:lnTo>
                <a:lnTo>
                  <a:pt x="899" y="25"/>
                </a:lnTo>
                <a:lnTo>
                  <a:pt x="889" y="32"/>
                </a:lnTo>
                <a:lnTo>
                  <a:pt x="873" y="43"/>
                </a:lnTo>
                <a:lnTo>
                  <a:pt x="861" y="50"/>
                </a:lnTo>
                <a:lnTo>
                  <a:pt x="860" y="53"/>
                </a:lnTo>
                <a:lnTo>
                  <a:pt x="857" y="54"/>
                </a:lnTo>
                <a:lnTo>
                  <a:pt x="855" y="54"/>
                </a:lnTo>
                <a:lnTo>
                  <a:pt x="851" y="55"/>
                </a:lnTo>
                <a:lnTo>
                  <a:pt x="849" y="54"/>
                </a:lnTo>
                <a:lnTo>
                  <a:pt x="847" y="53"/>
                </a:lnTo>
                <a:lnTo>
                  <a:pt x="844" y="51"/>
                </a:lnTo>
                <a:lnTo>
                  <a:pt x="842" y="48"/>
                </a:lnTo>
                <a:lnTo>
                  <a:pt x="839" y="44"/>
                </a:lnTo>
                <a:lnTo>
                  <a:pt x="836" y="42"/>
                </a:lnTo>
                <a:lnTo>
                  <a:pt x="834" y="42"/>
                </a:lnTo>
                <a:lnTo>
                  <a:pt x="829" y="43"/>
                </a:lnTo>
                <a:lnTo>
                  <a:pt x="824" y="43"/>
                </a:lnTo>
                <a:lnTo>
                  <a:pt x="820" y="41"/>
                </a:lnTo>
                <a:lnTo>
                  <a:pt x="819" y="36"/>
                </a:lnTo>
                <a:lnTo>
                  <a:pt x="817" y="26"/>
                </a:lnTo>
                <a:lnTo>
                  <a:pt x="816" y="16"/>
                </a:lnTo>
                <a:lnTo>
                  <a:pt x="812" y="9"/>
                </a:lnTo>
                <a:lnTo>
                  <a:pt x="809" y="5"/>
                </a:lnTo>
                <a:lnTo>
                  <a:pt x="805" y="1"/>
                </a:lnTo>
                <a:lnTo>
                  <a:pt x="803" y="1"/>
                </a:lnTo>
                <a:lnTo>
                  <a:pt x="800" y="1"/>
                </a:lnTo>
                <a:lnTo>
                  <a:pt x="798" y="1"/>
                </a:lnTo>
                <a:lnTo>
                  <a:pt x="796" y="3"/>
                </a:lnTo>
                <a:lnTo>
                  <a:pt x="790" y="7"/>
                </a:lnTo>
                <a:lnTo>
                  <a:pt x="785" y="13"/>
                </a:lnTo>
                <a:lnTo>
                  <a:pt x="779" y="18"/>
                </a:lnTo>
                <a:lnTo>
                  <a:pt x="773" y="22"/>
                </a:lnTo>
                <a:lnTo>
                  <a:pt x="766" y="24"/>
                </a:lnTo>
                <a:lnTo>
                  <a:pt x="756" y="26"/>
                </a:lnTo>
                <a:lnTo>
                  <a:pt x="744" y="26"/>
                </a:lnTo>
                <a:lnTo>
                  <a:pt x="734" y="28"/>
                </a:lnTo>
                <a:lnTo>
                  <a:pt x="722" y="30"/>
                </a:lnTo>
                <a:lnTo>
                  <a:pt x="708" y="34"/>
                </a:lnTo>
                <a:lnTo>
                  <a:pt x="700" y="35"/>
                </a:lnTo>
                <a:lnTo>
                  <a:pt x="694" y="36"/>
                </a:lnTo>
                <a:lnTo>
                  <a:pt x="689" y="35"/>
                </a:lnTo>
                <a:lnTo>
                  <a:pt x="684" y="34"/>
                </a:lnTo>
                <a:lnTo>
                  <a:pt x="675" y="30"/>
                </a:lnTo>
                <a:lnTo>
                  <a:pt x="667" y="25"/>
                </a:lnTo>
                <a:lnTo>
                  <a:pt x="664" y="22"/>
                </a:lnTo>
                <a:lnTo>
                  <a:pt x="658" y="19"/>
                </a:lnTo>
                <a:lnTo>
                  <a:pt x="652" y="18"/>
                </a:lnTo>
                <a:lnTo>
                  <a:pt x="646" y="17"/>
                </a:lnTo>
                <a:lnTo>
                  <a:pt x="633" y="16"/>
                </a:lnTo>
                <a:lnTo>
                  <a:pt x="622" y="17"/>
                </a:lnTo>
                <a:lnTo>
                  <a:pt x="611" y="18"/>
                </a:lnTo>
                <a:lnTo>
                  <a:pt x="598" y="18"/>
                </a:lnTo>
                <a:lnTo>
                  <a:pt x="583" y="17"/>
                </a:lnTo>
                <a:lnTo>
                  <a:pt x="568" y="13"/>
                </a:lnTo>
                <a:lnTo>
                  <a:pt x="553" y="10"/>
                </a:lnTo>
                <a:lnTo>
                  <a:pt x="538" y="7"/>
                </a:lnTo>
                <a:lnTo>
                  <a:pt x="523" y="7"/>
                </a:lnTo>
                <a:lnTo>
                  <a:pt x="516" y="7"/>
                </a:lnTo>
                <a:lnTo>
                  <a:pt x="510" y="5"/>
                </a:lnTo>
                <a:lnTo>
                  <a:pt x="501" y="3"/>
                </a:lnTo>
                <a:lnTo>
                  <a:pt x="495" y="1"/>
                </a:lnTo>
                <a:lnTo>
                  <a:pt x="489" y="0"/>
                </a:lnTo>
                <a:lnTo>
                  <a:pt x="483" y="1"/>
                </a:lnTo>
                <a:lnTo>
                  <a:pt x="477" y="3"/>
                </a:lnTo>
                <a:lnTo>
                  <a:pt x="467" y="5"/>
                </a:lnTo>
                <a:lnTo>
                  <a:pt x="459" y="7"/>
                </a:lnTo>
                <a:lnTo>
                  <a:pt x="451" y="7"/>
                </a:lnTo>
                <a:lnTo>
                  <a:pt x="441" y="7"/>
                </a:lnTo>
                <a:lnTo>
                  <a:pt x="435" y="7"/>
                </a:lnTo>
                <a:lnTo>
                  <a:pt x="431" y="9"/>
                </a:lnTo>
                <a:lnTo>
                  <a:pt x="425" y="11"/>
                </a:lnTo>
                <a:lnTo>
                  <a:pt x="420" y="15"/>
                </a:lnTo>
                <a:lnTo>
                  <a:pt x="412" y="20"/>
                </a:lnTo>
                <a:lnTo>
                  <a:pt x="406" y="28"/>
                </a:lnTo>
                <a:lnTo>
                  <a:pt x="404" y="31"/>
                </a:lnTo>
                <a:lnTo>
                  <a:pt x="402" y="34"/>
                </a:lnTo>
                <a:lnTo>
                  <a:pt x="402" y="37"/>
                </a:lnTo>
                <a:lnTo>
                  <a:pt x="402" y="41"/>
                </a:lnTo>
                <a:lnTo>
                  <a:pt x="403" y="44"/>
                </a:lnTo>
                <a:lnTo>
                  <a:pt x="404" y="48"/>
                </a:lnTo>
                <a:lnTo>
                  <a:pt x="408" y="50"/>
                </a:lnTo>
                <a:lnTo>
                  <a:pt x="413" y="51"/>
                </a:lnTo>
                <a:lnTo>
                  <a:pt x="427" y="55"/>
                </a:lnTo>
                <a:lnTo>
                  <a:pt x="446" y="57"/>
                </a:lnTo>
                <a:lnTo>
                  <a:pt x="465" y="60"/>
                </a:lnTo>
                <a:lnTo>
                  <a:pt x="480" y="62"/>
                </a:lnTo>
                <a:lnTo>
                  <a:pt x="488" y="63"/>
                </a:lnTo>
                <a:lnTo>
                  <a:pt x="494" y="66"/>
                </a:lnTo>
                <a:lnTo>
                  <a:pt x="500" y="69"/>
                </a:lnTo>
                <a:lnTo>
                  <a:pt x="505" y="73"/>
                </a:lnTo>
                <a:lnTo>
                  <a:pt x="510" y="78"/>
                </a:lnTo>
                <a:lnTo>
                  <a:pt x="514" y="81"/>
                </a:lnTo>
                <a:lnTo>
                  <a:pt x="516" y="86"/>
                </a:lnTo>
                <a:lnTo>
                  <a:pt x="517" y="91"/>
                </a:lnTo>
                <a:lnTo>
                  <a:pt x="519" y="101"/>
                </a:lnTo>
                <a:lnTo>
                  <a:pt x="519" y="118"/>
                </a:lnTo>
                <a:lnTo>
                  <a:pt x="517" y="136"/>
                </a:lnTo>
                <a:lnTo>
                  <a:pt x="517" y="152"/>
                </a:lnTo>
                <a:lnTo>
                  <a:pt x="517" y="160"/>
                </a:lnTo>
                <a:lnTo>
                  <a:pt x="519" y="164"/>
                </a:lnTo>
                <a:lnTo>
                  <a:pt x="521" y="167"/>
                </a:lnTo>
                <a:lnTo>
                  <a:pt x="523" y="168"/>
                </a:lnTo>
                <a:lnTo>
                  <a:pt x="529" y="169"/>
                </a:lnTo>
                <a:lnTo>
                  <a:pt x="535" y="167"/>
                </a:lnTo>
                <a:lnTo>
                  <a:pt x="547" y="163"/>
                </a:lnTo>
                <a:lnTo>
                  <a:pt x="560" y="160"/>
                </a:lnTo>
                <a:lnTo>
                  <a:pt x="566" y="160"/>
                </a:lnTo>
                <a:lnTo>
                  <a:pt x="571" y="161"/>
                </a:lnTo>
                <a:lnTo>
                  <a:pt x="574" y="163"/>
                </a:lnTo>
                <a:lnTo>
                  <a:pt x="577" y="165"/>
                </a:lnTo>
                <a:lnTo>
                  <a:pt x="580" y="168"/>
                </a:lnTo>
                <a:lnTo>
                  <a:pt x="585" y="171"/>
                </a:lnTo>
                <a:lnTo>
                  <a:pt x="592" y="173"/>
                </a:lnTo>
                <a:lnTo>
                  <a:pt x="601" y="174"/>
                </a:lnTo>
                <a:lnTo>
                  <a:pt x="610" y="173"/>
                </a:lnTo>
                <a:lnTo>
                  <a:pt x="620" y="173"/>
                </a:lnTo>
                <a:lnTo>
                  <a:pt x="628" y="175"/>
                </a:lnTo>
                <a:lnTo>
                  <a:pt x="634" y="177"/>
                </a:lnTo>
                <a:lnTo>
                  <a:pt x="643" y="186"/>
                </a:lnTo>
                <a:lnTo>
                  <a:pt x="652" y="192"/>
                </a:lnTo>
                <a:lnTo>
                  <a:pt x="656" y="195"/>
                </a:lnTo>
                <a:lnTo>
                  <a:pt x="658" y="198"/>
                </a:lnTo>
                <a:lnTo>
                  <a:pt x="658" y="202"/>
                </a:lnTo>
                <a:lnTo>
                  <a:pt x="658" y="208"/>
                </a:lnTo>
                <a:lnTo>
                  <a:pt x="656" y="218"/>
                </a:lnTo>
                <a:lnTo>
                  <a:pt x="658" y="228"/>
                </a:lnTo>
                <a:lnTo>
                  <a:pt x="662" y="247"/>
                </a:lnTo>
                <a:lnTo>
                  <a:pt x="668" y="263"/>
                </a:lnTo>
                <a:lnTo>
                  <a:pt x="670" y="272"/>
                </a:lnTo>
                <a:lnTo>
                  <a:pt x="668" y="280"/>
                </a:lnTo>
                <a:lnTo>
                  <a:pt x="666" y="282"/>
                </a:lnTo>
                <a:lnTo>
                  <a:pt x="664" y="284"/>
                </a:lnTo>
                <a:lnTo>
                  <a:pt x="661" y="284"/>
                </a:lnTo>
                <a:lnTo>
                  <a:pt x="656" y="284"/>
                </a:lnTo>
                <a:lnTo>
                  <a:pt x="649" y="284"/>
                </a:lnTo>
                <a:lnTo>
                  <a:pt x="645" y="286"/>
                </a:lnTo>
                <a:lnTo>
                  <a:pt x="641" y="289"/>
                </a:lnTo>
                <a:lnTo>
                  <a:pt x="637" y="294"/>
                </a:lnTo>
                <a:lnTo>
                  <a:pt x="631" y="300"/>
                </a:lnTo>
                <a:lnTo>
                  <a:pt x="624" y="306"/>
                </a:lnTo>
                <a:lnTo>
                  <a:pt x="616" y="313"/>
                </a:lnTo>
                <a:lnTo>
                  <a:pt x="609" y="318"/>
                </a:lnTo>
                <a:lnTo>
                  <a:pt x="605" y="319"/>
                </a:lnTo>
                <a:lnTo>
                  <a:pt x="602" y="318"/>
                </a:lnTo>
                <a:lnTo>
                  <a:pt x="597" y="315"/>
                </a:lnTo>
                <a:lnTo>
                  <a:pt x="592" y="313"/>
                </a:lnTo>
                <a:lnTo>
                  <a:pt x="583" y="305"/>
                </a:lnTo>
                <a:lnTo>
                  <a:pt x="574" y="296"/>
                </a:lnTo>
                <a:lnTo>
                  <a:pt x="570" y="294"/>
                </a:lnTo>
                <a:lnTo>
                  <a:pt x="566" y="291"/>
                </a:lnTo>
                <a:lnTo>
                  <a:pt x="563" y="291"/>
                </a:lnTo>
                <a:lnTo>
                  <a:pt x="559" y="291"/>
                </a:lnTo>
                <a:lnTo>
                  <a:pt x="552" y="294"/>
                </a:lnTo>
                <a:lnTo>
                  <a:pt x="546" y="299"/>
                </a:lnTo>
                <a:lnTo>
                  <a:pt x="540" y="303"/>
                </a:lnTo>
                <a:lnTo>
                  <a:pt x="535" y="306"/>
                </a:lnTo>
                <a:lnTo>
                  <a:pt x="530" y="305"/>
                </a:lnTo>
                <a:lnTo>
                  <a:pt x="523" y="302"/>
                </a:lnTo>
                <a:lnTo>
                  <a:pt x="515" y="300"/>
                </a:lnTo>
                <a:lnTo>
                  <a:pt x="505" y="300"/>
                </a:lnTo>
                <a:lnTo>
                  <a:pt x="496" y="300"/>
                </a:lnTo>
                <a:lnTo>
                  <a:pt x="488" y="299"/>
                </a:lnTo>
                <a:lnTo>
                  <a:pt x="482" y="297"/>
                </a:lnTo>
                <a:lnTo>
                  <a:pt x="475" y="297"/>
                </a:lnTo>
                <a:lnTo>
                  <a:pt x="471" y="297"/>
                </a:lnTo>
                <a:lnTo>
                  <a:pt x="469" y="299"/>
                </a:lnTo>
                <a:lnTo>
                  <a:pt x="465" y="301"/>
                </a:lnTo>
                <a:lnTo>
                  <a:pt x="461" y="303"/>
                </a:lnTo>
                <a:lnTo>
                  <a:pt x="456" y="312"/>
                </a:lnTo>
                <a:lnTo>
                  <a:pt x="450" y="322"/>
                </a:lnTo>
                <a:lnTo>
                  <a:pt x="447" y="328"/>
                </a:lnTo>
                <a:lnTo>
                  <a:pt x="445" y="335"/>
                </a:lnTo>
                <a:lnTo>
                  <a:pt x="444" y="341"/>
                </a:lnTo>
                <a:lnTo>
                  <a:pt x="444" y="349"/>
                </a:lnTo>
                <a:lnTo>
                  <a:pt x="444" y="354"/>
                </a:lnTo>
                <a:lnTo>
                  <a:pt x="442" y="360"/>
                </a:lnTo>
                <a:lnTo>
                  <a:pt x="441" y="364"/>
                </a:lnTo>
                <a:lnTo>
                  <a:pt x="440" y="368"/>
                </a:lnTo>
                <a:lnTo>
                  <a:pt x="437" y="372"/>
                </a:lnTo>
                <a:lnTo>
                  <a:pt x="432" y="376"/>
                </a:lnTo>
                <a:lnTo>
                  <a:pt x="426" y="382"/>
                </a:lnTo>
                <a:lnTo>
                  <a:pt x="421" y="390"/>
                </a:lnTo>
                <a:lnTo>
                  <a:pt x="419" y="396"/>
                </a:lnTo>
                <a:lnTo>
                  <a:pt x="416" y="403"/>
                </a:lnTo>
                <a:lnTo>
                  <a:pt x="416" y="409"/>
                </a:lnTo>
                <a:lnTo>
                  <a:pt x="416" y="417"/>
                </a:lnTo>
                <a:lnTo>
                  <a:pt x="417" y="425"/>
                </a:lnTo>
                <a:lnTo>
                  <a:pt x="420" y="431"/>
                </a:lnTo>
                <a:lnTo>
                  <a:pt x="423" y="435"/>
                </a:lnTo>
                <a:lnTo>
                  <a:pt x="427" y="440"/>
                </a:lnTo>
                <a:lnTo>
                  <a:pt x="435" y="446"/>
                </a:lnTo>
                <a:lnTo>
                  <a:pt x="442" y="452"/>
                </a:lnTo>
                <a:lnTo>
                  <a:pt x="445" y="455"/>
                </a:lnTo>
                <a:lnTo>
                  <a:pt x="447" y="460"/>
                </a:lnTo>
                <a:lnTo>
                  <a:pt x="448" y="466"/>
                </a:lnTo>
                <a:lnTo>
                  <a:pt x="450" y="475"/>
                </a:lnTo>
                <a:lnTo>
                  <a:pt x="451" y="490"/>
                </a:lnTo>
                <a:lnTo>
                  <a:pt x="452" y="508"/>
                </a:lnTo>
                <a:lnTo>
                  <a:pt x="451" y="530"/>
                </a:lnTo>
                <a:lnTo>
                  <a:pt x="450" y="560"/>
                </a:lnTo>
                <a:lnTo>
                  <a:pt x="450" y="576"/>
                </a:lnTo>
                <a:lnTo>
                  <a:pt x="451" y="591"/>
                </a:lnTo>
                <a:lnTo>
                  <a:pt x="451" y="604"/>
                </a:lnTo>
                <a:lnTo>
                  <a:pt x="453" y="615"/>
                </a:lnTo>
                <a:lnTo>
                  <a:pt x="454" y="627"/>
                </a:lnTo>
                <a:lnTo>
                  <a:pt x="454" y="637"/>
                </a:lnTo>
                <a:lnTo>
                  <a:pt x="452" y="646"/>
                </a:lnTo>
                <a:lnTo>
                  <a:pt x="448" y="654"/>
                </a:lnTo>
                <a:lnTo>
                  <a:pt x="444" y="662"/>
                </a:lnTo>
                <a:lnTo>
                  <a:pt x="440" y="667"/>
                </a:lnTo>
                <a:lnTo>
                  <a:pt x="440" y="668"/>
                </a:lnTo>
                <a:lnTo>
                  <a:pt x="442" y="669"/>
                </a:lnTo>
                <a:lnTo>
                  <a:pt x="446" y="669"/>
                </a:lnTo>
                <a:lnTo>
                  <a:pt x="451" y="668"/>
                </a:lnTo>
                <a:lnTo>
                  <a:pt x="457" y="668"/>
                </a:lnTo>
                <a:lnTo>
                  <a:pt x="463" y="669"/>
                </a:lnTo>
                <a:lnTo>
                  <a:pt x="469" y="671"/>
                </a:lnTo>
                <a:lnTo>
                  <a:pt x="476" y="672"/>
                </a:lnTo>
                <a:lnTo>
                  <a:pt x="482" y="675"/>
                </a:lnTo>
                <a:lnTo>
                  <a:pt x="488" y="678"/>
                </a:lnTo>
                <a:lnTo>
                  <a:pt x="491" y="680"/>
                </a:lnTo>
                <a:lnTo>
                  <a:pt x="495" y="684"/>
                </a:lnTo>
                <a:lnTo>
                  <a:pt x="496" y="688"/>
                </a:lnTo>
                <a:lnTo>
                  <a:pt x="498" y="697"/>
                </a:lnTo>
                <a:lnTo>
                  <a:pt x="498" y="705"/>
                </a:lnTo>
                <a:lnTo>
                  <a:pt x="500" y="716"/>
                </a:lnTo>
                <a:lnTo>
                  <a:pt x="500" y="725"/>
                </a:lnTo>
                <a:lnTo>
                  <a:pt x="501" y="735"/>
                </a:lnTo>
                <a:lnTo>
                  <a:pt x="502" y="742"/>
                </a:lnTo>
                <a:lnTo>
                  <a:pt x="504" y="747"/>
                </a:lnTo>
                <a:lnTo>
                  <a:pt x="508" y="749"/>
                </a:lnTo>
                <a:lnTo>
                  <a:pt x="511" y="750"/>
                </a:lnTo>
                <a:lnTo>
                  <a:pt x="517" y="753"/>
                </a:lnTo>
                <a:lnTo>
                  <a:pt x="523" y="754"/>
                </a:lnTo>
                <a:lnTo>
                  <a:pt x="534" y="755"/>
                </a:lnTo>
                <a:lnTo>
                  <a:pt x="542" y="755"/>
                </a:lnTo>
                <a:lnTo>
                  <a:pt x="548" y="755"/>
                </a:lnTo>
                <a:lnTo>
                  <a:pt x="555" y="756"/>
                </a:lnTo>
                <a:lnTo>
                  <a:pt x="564" y="757"/>
                </a:lnTo>
                <a:lnTo>
                  <a:pt x="571" y="761"/>
                </a:lnTo>
                <a:lnTo>
                  <a:pt x="587" y="775"/>
                </a:lnTo>
                <a:lnTo>
                  <a:pt x="605" y="793"/>
                </a:lnTo>
                <a:lnTo>
                  <a:pt x="608" y="795"/>
                </a:lnTo>
                <a:lnTo>
                  <a:pt x="611" y="798"/>
                </a:lnTo>
                <a:lnTo>
                  <a:pt x="614" y="799"/>
                </a:lnTo>
                <a:lnTo>
                  <a:pt x="617" y="799"/>
                </a:lnTo>
                <a:lnTo>
                  <a:pt x="626" y="799"/>
                </a:lnTo>
                <a:lnTo>
                  <a:pt x="635" y="798"/>
                </a:lnTo>
                <a:lnTo>
                  <a:pt x="640" y="798"/>
                </a:lnTo>
                <a:lnTo>
                  <a:pt x="645" y="800"/>
                </a:lnTo>
                <a:lnTo>
                  <a:pt x="649" y="804"/>
                </a:lnTo>
                <a:lnTo>
                  <a:pt x="653" y="809"/>
                </a:lnTo>
                <a:lnTo>
                  <a:pt x="656" y="814"/>
                </a:lnTo>
                <a:lnTo>
                  <a:pt x="659" y="822"/>
                </a:lnTo>
                <a:lnTo>
                  <a:pt x="661" y="829"/>
                </a:lnTo>
                <a:lnTo>
                  <a:pt x="664" y="837"/>
                </a:lnTo>
                <a:lnTo>
                  <a:pt x="666" y="860"/>
                </a:lnTo>
                <a:lnTo>
                  <a:pt x="666" y="885"/>
                </a:lnTo>
                <a:lnTo>
                  <a:pt x="665" y="896"/>
                </a:lnTo>
                <a:lnTo>
                  <a:pt x="664" y="907"/>
                </a:lnTo>
                <a:lnTo>
                  <a:pt x="661" y="917"/>
                </a:lnTo>
                <a:lnTo>
                  <a:pt x="658" y="925"/>
                </a:lnTo>
                <a:lnTo>
                  <a:pt x="654" y="931"/>
                </a:lnTo>
                <a:lnTo>
                  <a:pt x="652" y="937"/>
                </a:lnTo>
                <a:lnTo>
                  <a:pt x="652" y="943"/>
                </a:lnTo>
                <a:lnTo>
                  <a:pt x="652" y="949"/>
                </a:lnTo>
                <a:lnTo>
                  <a:pt x="653" y="961"/>
                </a:lnTo>
                <a:lnTo>
                  <a:pt x="656" y="970"/>
                </a:lnTo>
                <a:lnTo>
                  <a:pt x="659" y="980"/>
                </a:lnTo>
                <a:lnTo>
                  <a:pt x="660" y="992"/>
                </a:lnTo>
                <a:lnTo>
                  <a:pt x="660" y="1003"/>
                </a:lnTo>
                <a:lnTo>
                  <a:pt x="656" y="1015"/>
                </a:lnTo>
                <a:lnTo>
                  <a:pt x="652" y="1027"/>
                </a:lnTo>
                <a:lnTo>
                  <a:pt x="645" y="1039"/>
                </a:lnTo>
                <a:lnTo>
                  <a:pt x="641" y="1045"/>
                </a:lnTo>
                <a:lnTo>
                  <a:pt x="636" y="1050"/>
                </a:lnTo>
                <a:lnTo>
                  <a:pt x="631" y="1055"/>
                </a:lnTo>
                <a:lnTo>
                  <a:pt x="626" y="1058"/>
                </a:lnTo>
                <a:lnTo>
                  <a:pt x="621" y="1060"/>
                </a:lnTo>
                <a:lnTo>
                  <a:pt x="617" y="1063"/>
                </a:lnTo>
                <a:lnTo>
                  <a:pt x="612" y="1063"/>
                </a:lnTo>
                <a:lnTo>
                  <a:pt x="609" y="1063"/>
                </a:lnTo>
                <a:lnTo>
                  <a:pt x="605" y="1062"/>
                </a:lnTo>
                <a:lnTo>
                  <a:pt x="602" y="1059"/>
                </a:lnTo>
                <a:lnTo>
                  <a:pt x="598" y="1056"/>
                </a:lnTo>
                <a:lnTo>
                  <a:pt x="593" y="1051"/>
                </a:lnTo>
                <a:lnTo>
                  <a:pt x="587" y="1047"/>
                </a:lnTo>
                <a:lnTo>
                  <a:pt x="580" y="1044"/>
                </a:lnTo>
                <a:lnTo>
                  <a:pt x="572" y="1041"/>
                </a:lnTo>
                <a:lnTo>
                  <a:pt x="564" y="1041"/>
                </a:lnTo>
                <a:lnTo>
                  <a:pt x="553" y="1041"/>
                </a:lnTo>
                <a:lnTo>
                  <a:pt x="543" y="1043"/>
                </a:lnTo>
                <a:lnTo>
                  <a:pt x="533" y="1045"/>
                </a:lnTo>
                <a:lnTo>
                  <a:pt x="522" y="1050"/>
                </a:lnTo>
                <a:lnTo>
                  <a:pt x="513" y="1055"/>
                </a:lnTo>
                <a:lnTo>
                  <a:pt x="504" y="1060"/>
                </a:lnTo>
                <a:lnTo>
                  <a:pt x="496" y="1068"/>
                </a:lnTo>
                <a:lnTo>
                  <a:pt x="489" y="1075"/>
                </a:lnTo>
                <a:lnTo>
                  <a:pt x="477" y="1089"/>
                </a:lnTo>
                <a:lnTo>
                  <a:pt x="470" y="1101"/>
                </a:lnTo>
                <a:lnTo>
                  <a:pt x="464" y="1110"/>
                </a:lnTo>
                <a:lnTo>
                  <a:pt x="457" y="1119"/>
                </a:lnTo>
                <a:lnTo>
                  <a:pt x="453" y="1121"/>
                </a:lnTo>
                <a:lnTo>
                  <a:pt x="450" y="1125"/>
                </a:lnTo>
                <a:lnTo>
                  <a:pt x="446" y="1126"/>
                </a:lnTo>
                <a:lnTo>
                  <a:pt x="442" y="1127"/>
                </a:lnTo>
                <a:lnTo>
                  <a:pt x="435" y="1128"/>
                </a:lnTo>
                <a:lnTo>
                  <a:pt x="428" y="1132"/>
                </a:lnTo>
                <a:lnTo>
                  <a:pt x="420" y="1137"/>
                </a:lnTo>
                <a:lnTo>
                  <a:pt x="410" y="1144"/>
                </a:lnTo>
                <a:lnTo>
                  <a:pt x="400" y="1156"/>
                </a:lnTo>
                <a:lnTo>
                  <a:pt x="390" y="1167"/>
                </a:lnTo>
                <a:lnTo>
                  <a:pt x="382" y="1181"/>
                </a:lnTo>
                <a:lnTo>
                  <a:pt x="378" y="1192"/>
                </a:lnTo>
                <a:lnTo>
                  <a:pt x="376" y="1197"/>
                </a:lnTo>
                <a:lnTo>
                  <a:pt x="375" y="1201"/>
                </a:lnTo>
                <a:lnTo>
                  <a:pt x="372" y="1203"/>
                </a:lnTo>
                <a:lnTo>
                  <a:pt x="370" y="1205"/>
                </a:lnTo>
                <a:lnTo>
                  <a:pt x="369" y="1205"/>
                </a:lnTo>
                <a:lnTo>
                  <a:pt x="366" y="1205"/>
                </a:lnTo>
                <a:lnTo>
                  <a:pt x="364" y="1204"/>
                </a:lnTo>
                <a:lnTo>
                  <a:pt x="363" y="1202"/>
                </a:lnTo>
                <a:lnTo>
                  <a:pt x="360" y="1197"/>
                </a:lnTo>
                <a:lnTo>
                  <a:pt x="358" y="1189"/>
                </a:lnTo>
                <a:lnTo>
                  <a:pt x="356" y="1181"/>
                </a:lnTo>
                <a:lnTo>
                  <a:pt x="356" y="1171"/>
                </a:lnTo>
                <a:lnTo>
                  <a:pt x="354" y="1163"/>
                </a:lnTo>
                <a:lnTo>
                  <a:pt x="352" y="1157"/>
                </a:lnTo>
                <a:lnTo>
                  <a:pt x="351" y="1154"/>
                </a:lnTo>
                <a:lnTo>
                  <a:pt x="349" y="1153"/>
                </a:lnTo>
                <a:lnTo>
                  <a:pt x="346" y="1152"/>
                </a:lnTo>
                <a:lnTo>
                  <a:pt x="344" y="1152"/>
                </a:lnTo>
                <a:lnTo>
                  <a:pt x="338" y="1153"/>
                </a:lnTo>
                <a:lnTo>
                  <a:pt x="332" y="1156"/>
                </a:lnTo>
                <a:lnTo>
                  <a:pt x="326" y="1162"/>
                </a:lnTo>
                <a:lnTo>
                  <a:pt x="319" y="1169"/>
                </a:lnTo>
                <a:lnTo>
                  <a:pt x="310" y="1176"/>
                </a:lnTo>
                <a:lnTo>
                  <a:pt x="303" y="1182"/>
                </a:lnTo>
                <a:lnTo>
                  <a:pt x="299" y="1184"/>
                </a:lnTo>
                <a:lnTo>
                  <a:pt x="295" y="1185"/>
                </a:lnTo>
                <a:lnTo>
                  <a:pt x="291" y="1185"/>
                </a:lnTo>
                <a:lnTo>
                  <a:pt x="287" y="1184"/>
                </a:lnTo>
                <a:lnTo>
                  <a:pt x="283" y="1183"/>
                </a:lnTo>
                <a:lnTo>
                  <a:pt x="280" y="1181"/>
                </a:lnTo>
                <a:lnTo>
                  <a:pt x="277" y="1178"/>
                </a:lnTo>
                <a:lnTo>
                  <a:pt x="275" y="1175"/>
                </a:lnTo>
                <a:lnTo>
                  <a:pt x="270" y="1166"/>
                </a:lnTo>
                <a:lnTo>
                  <a:pt x="264" y="1153"/>
                </a:lnTo>
                <a:lnTo>
                  <a:pt x="262" y="1147"/>
                </a:lnTo>
                <a:lnTo>
                  <a:pt x="257" y="1143"/>
                </a:lnTo>
                <a:lnTo>
                  <a:pt x="252" y="1139"/>
                </a:lnTo>
                <a:lnTo>
                  <a:pt x="247" y="1137"/>
                </a:lnTo>
                <a:lnTo>
                  <a:pt x="243" y="1135"/>
                </a:lnTo>
                <a:lnTo>
                  <a:pt x="238" y="1135"/>
                </a:lnTo>
                <a:lnTo>
                  <a:pt x="233" y="1135"/>
                </a:lnTo>
                <a:lnTo>
                  <a:pt x="228" y="1137"/>
                </a:lnTo>
                <a:lnTo>
                  <a:pt x="224" y="1140"/>
                </a:lnTo>
                <a:lnTo>
                  <a:pt x="219" y="1144"/>
                </a:lnTo>
                <a:lnTo>
                  <a:pt x="213" y="1150"/>
                </a:lnTo>
                <a:lnTo>
                  <a:pt x="208" y="1156"/>
                </a:lnTo>
                <a:lnTo>
                  <a:pt x="196" y="1171"/>
                </a:lnTo>
                <a:lnTo>
                  <a:pt x="186" y="1185"/>
                </a:lnTo>
                <a:lnTo>
                  <a:pt x="180" y="1192"/>
                </a:lnTo>
                <a:lnTo>
                  <a:pt x="174" y="1197"/>
                </a:lnTo>
                <a:lnTo>
                  <a:pt x="169" y="1202"/>
                </a:lnTo>
                <a:lnTo>
                  <a:pt x="164" y="1204"/>
                </a:lnTo>
                <a:lnTo>
                  <a:pt x="160" y="1207"/>
                </a:lnTo>
                <a:lnTo>
                  <a:pt x="155" y="1207"/>
                </a:lnTo>
                <a:lnTo>
                  <a:pt x="150" y="1207"/>
                </a:lnTo>
                <a:lnTo>
                  <a:pt x="146" y="1207"/>
                </a:lnTo>
                <a:lnTo>
                  <a:pt x="143" y="1205"/>
                </a:lnTo>
                <a:lnTo>
                  <a:pt x="138" y="1203"/>
                </a:lnTo>
                <a:lnTo>
                  <a:pt x="135" y="1200"/>
                </a:lnTo>
                <a:lnTo>
                  <a:pt x="131" y="1196"/>
                </a:lnTo>
                <a:lnTo>
                  <a:pt x="124" y="1189"/>
                </a:lnTo>
                <a:lnTo>
                  <a:pt x="119" y="1181"/>
                </a:lnTo>
                <a:lnTo>
                  <a:pt x="114" y="1173"/>
                </a:lnTo>
                <a:lnTo>
                  <a:pt x="110" y="1167"/>
                </a:lnTo>
                <a:lnTo>
                  <a:pt x="107" y="1165"/>
                </a:lnTo>
                <a:lnTo>
                  <a:pt x="105" y="1164"/>
                </a:lnTo>
                <a:lnTo>
                  <a:pt x="104" y="1164"/>
                </a:lnTo>
                <a:lnTo>
                  <a:pt x="101" y="1166"/>
                </a:lnTo>
                <a:lnTo>
                  <a:pt x="98" y="1173"/>
                </a:lnTo>
                <a:lnTo>
                  <a:pt x="95" y="1183"/>
                </a:lnTo>
                <a:lnTo>
                  <a:pt x="93" y="1192"/>
                </a:lnTo>
                <a:lnTo>
                  <a:pt x="88" y="1203"/>
                </a:lnTo>
                <a:lnTo>
                  <a:pt x="86" y="1208"/>
                </a:lnTo>
                <a:lnTo>
                  <a:pt x="83" y="1210"/>
                </a:lnTo>
                <a:lnTo>
                  <a:pt x="80" y="1211"/>
                </a:lnTo>
                <a:lnTo>
                  <a:pt x="75" y="1213"/>
                </a:lnTo>
                <a:lnTo>
                  <a:pt x="66" y="1211"/>
                </a:lnTo>
                <a:lnTo>
                  <a:pt x="53" y="1208"/>
                </a:lnTo>
                <a:lnTo>
                  <a:pt x="45" y="1208"/>
                </a:lnTo>
                <a:lnTo>
                  <a:pt x="39" y="1209"/>
                </a:lnTo>
                <a:lnTo>
                  <a:pt x="34" y="1211"/>
                </a:lnTo>
                <a:lnTo>
                  <a:pt x="29" y="1216"/>
                </a:lnTo>
                <a:lnTo>
                  <a:pt x="19" y="1226"/>
                </a:lnTo>
                <a:lnTo>
                  <a:pt x="13" y="1236"/>
                </a:lnTo>
                <a:lnTo>
                  <a:pt x="9" y="1245"/>
                </a:lnTo>
                <a:lnTo>
                  <a:pt x="7" y="1251"/>
                </a:lnTo>
                <a:lnTo>
                  <a:pt x="7" y="1254"/>
                </a:lnTo>
                <a:lnTo>
                  <a:pt x="9" y="1257"/>
                </a:lnTo>
                <a:lnTo>
                  <a:pt x="11" y="1259"/>
                </a:lnTo>
                <a:lnTo>
                  <a:pt x="14" y="1263"/>
                </a:lnTo>
                <a:lnTo>
                  <a:pt x="23" y="1268"/>
                </a:lnTo>
                <a:lnTo>
                  <a:pt x="34" y="1276"/>
                </a:lnTo>
                <a:lnTo>
                  <a:pt x="44" y="1284"/>
                </a:lnTo>
                <a:lnTo>
                  <a:pt x="54" y="1293"/>
                </a:lnTo>
                <a:lnTo>
                  <a:pt x="58" y="1298"/>
                </a:lnTo>
                <a:lnTo>
                  <a:pt x="61" y="1304"/>
                </a:lnTo>
                <a:lnTo>
                  <a:pt x="63" y="1309"/>
                </a:lnTo>
                <a:lnTo>
                  <a:pt x="66" y="1314"/>
                </a:lnTo>
                <a:lnTo>
                  <a:pt x="67" y="1327"/>
                </a:lnTo>
                <a:lnTo>
                  <a:pt x="68" y="1343"/>
                </a:lnTo>
                <a:lnTo>
                  <a:pt x="68" y="1353"/>
                </a:lnTo>
                <a:lnTo>
                  <a:pt x="67" y="1359"/>
                </a:lnTo>
                <a:lnTo>
                  <a:pt x="66" y="1365"/>
                </a:lnTo>
                <a:lnTo>
                  <a:pt x="64" y="1368"/>
                </a:lnTo>
                <a:lnTo>
                  <a:pt x="61" y="1374"/>
                </a:lnTo>
                <a:lnTo>
                  <a:pt x="56" y="1383"/>
                </a:lnTo>
                <a:lnTo>
                  <a:pt x="54" y="1386"/>
                </a:lnTo>
                <a:lnTo>
                  <a:pt x="54" y="1390"/>
                </a:lnTo>
                <a:lnTo>
                  <a:pt x="55" y="1392"/>
                </a:lnTo>
                <a:lnTo>
                  <a:pt x="56" y="1394"/>
                </a:lnTo>
                <a:lnTo>
                  <a:pt x="60" y="1402"/>
                </a:lnTo>
                <a:lnTo>
                  <a:pt x="63" y="1412"/>
                </a:lnTo>
                <a:lnTo>
                  <a:pt x="64" y="1419"/>
                </a:lnTo>
                <a:lnTo>
                  <a:pt x="64" y="1427"/>
                </a:lnTo>
                <a:lnTo>
                  <a:pt x="63" y="1435"/>
                </a:lnTo>
                <a:lnTo>
                  <a:pt x="62" y="1442"/>
                </a:lnTo>
                <a:lnTo>
                  <a:pt x="60" y="1449"/>
                </a:lnTo>
                <a:lnTo>
                  <a:pt x="57" y="1456"/>
                </a:lnTo>
                <a:lnTo>
                  <a:pt x="54" y="1462"/>
                </a:lnTo>
                <a:lnTo>
                  <a:pt x="49" y="1466"/>
                </a:lnTo>
                <a:lnTo>
                  <a:pt x="44" y="1469"/>
                </a:lnTo>
                <a:lnTo>
                  <a:pt x="38" y="1473"/>
                </a:lnTo>
                <a:lnTo>
                  <a:pt x="32" y="1475"/>
                </a:lnTo>
                <a:lnTo>
                  <a:pt x="25" y="1478"/>
                </a:lnTo>
                <a:lnTo>
                  <a:pt x="13" y="1480"/>
                </a:lnTo>
                <a:lnTo>
                  <a:pt x="4" y="1484"/>
                </a:lnTo>
                <a:lnTo>
                  <a:pt x="3" y="1486"/>
                </a:lnTo>
                <a:lnTo>
                  <a:pt x="0" y="1487"/>
                </a:lnTo>
                <a:lnTo>
                  <a:pt x="0" y="1490"/>
                </a:lnTo>
                <a:lnTo>
                  <a:pt x="0" y="1492"/>
                </a:lnTo>
                <a:lnTo>
                  <a:pt x="1" y="1497"/>
                </a:lnTo>
                <a:lnTo>
                  <a:pt x="6" y="1500"/>
                </a:lnTo>
                <a:lnTo>
                  <a:pt x="11" y="1505"/>
                </a:lnTo>
                <a:lnTo>
                  <a:pt x="17" y="1510"/>
                </a:lnTo>
                <a:lnTo>
                  <a:pt x="20" y="1517"/>
                </a:lnTo>
                <a:lnTo>
                  <a:pt x="25" y="1526"/>
                </a:lnTo>
                <a:lnTo>
                  <a:pt x="29" y="1536"/>
                </a:lnTo>
                <a:lnTo>
                  <a:pt x="32" y="1544"/>
                </a:lnTo>
                <a:lnTo>
                  <a:pt x="35" y="1547"/>
                </a:lnTo>
                <a:lnTo>
                  <a:pt x="37" y="1549"/>
                </a:lnTo>
                <a:lnTo>
                  <a:pt x="39" y="1550"/>
                </a:lnTo>
                <a:lnTo>
                  <a:pt x="42" y="1551"/>
                </a:lnTo>
                <a:lnTo>
                  <a:pt x="45" y="1550"/>
                </a:lnTo>
                <a:lnTo>
                  <a:pt x="50" y="1549"/>
                </a:lnTo>
                <a:lnTo>
                  <a:pt x="54" y="1545"/>
                </a:lnTo>
                <a:lnTo>
                  <a:pt x="58" y="1538"/>
                </a:lnTo>
                <a:lnTo>
                  <a:pt x="63" y="1528"/>
                </a:lnTo>
                <a:lnTo>
                  <a:pt x="67" y="1516"/>
                </a:lnTo>
                <a:lnTo>
                  <a:pt x="73" y="1505"/>
                </a:lnTo>
                <a:lnTo>
                  <a:pt x="78" y="1497"/>
                </a:lnTo>
                <a:lnTo>
                  <a:pt x="85" y="1492"/>
                </a:lnTo>
                <a:lnTo>
                  <a:pt x="93" y="1490"/>
                </a:lnTo>
                <a:lnTo>
                  <a:pt x="97" y="1488"/>
                </a:lnTo>
                <a:lnTo>
                  <a:pt x="99" y="1488"/>
                </a:lnTo>
                <a:lnTo>
                  <a:pt x="102" y="1490"/>
                </a:lnTo>
                <a:lnTo>
                  <a:pt x="104" y="1491"/>
                </a:lnTo>
                <a:lnTo>
                  <a:pt x="106" y="1497"/>
                </a:lnTo>
                <a:lnTo>
                  <a:pt x="106" y="1506"/>
                </a:lnTo>
                <a:lnTo>
                  <a:pt x="106" y="1519"/>
                </a:lnTo>
                <a:lnTo>
                  <a:pt x="106" y="1534"/>
                </a:lnTo>
                <a:lnTo>
                  <a:pt x="107" y="1542"/>
                </a:lnTo>
                <a:lnTo>
                  <a:pt x="110" y="1548"/>
                </a:lnTo>
                <a:lnTo>
                  <a:pt x="113" y="1553"/>
                </a:lnTo>
                <a:lnTo>
                  <a:pt x="118" y="1557"/>
                </a:lnTo>
                <a:lnTo>
                  <a:pt x="127" y="1564"/>
                </a:lnTo>
                <a:lnTo>
                  <a:pt x="138" y="1568"/>
                </a:lnTo>
                <a:lnTo>
                  <a:pt x="148" y="1570"/>
                </a:lnTo>
                <a:lnTo>
                  <a:pt x="157" y="1574"/>
                </a:lnTo>
                <a:lnTo>
                  <a:pt x="162" y="1575"/>
                </a:lnTo>
                <a:lnTo>
                  <a:pt x="165" y="1578"/>
                </a:lnTo>
                <a:lnTo>
                  <a:pt x="169" y="1580"/>
                </a:lnTo>
                <a:lnTo>
                  <a:pt x="173" y="1583"/>
                </a:lnTo>
                <a:lnTo>
                  <a:pt x="179" y="1594"/>
                </a:lnTo>
                <a:lnTo>
                  <a:pt x="186" y="1610"/>
                </a:lnTo>
                <a:lnTo>
                  <a:pt x="188" y="1618"/>
                </a:lnTo>
                <a:lnTo>
                  <a:pt x="189" y="1626"/>
                </a:lnTo>
                <a:lnTo>
                  <a:pt x="189" y="1633"/>
                </a:lnTo>
                <a:lnTo>
                  <a:pt x="188" y="1639"/>
                </a:lnTo>
                <a:lnTo>
                  <a:pt x="186" y="1644"/>
                </a:lnTo>
                <a:lnTo>
                  <a:pt x="184" y="1649"/>
                </a:lnTo>
                <a:lnTo>
                  <a:pt x="184" y="1652"/>
                </a:lnTo>
                <a:lnTo>
                  <a:pt x="186" y="1657"/>
                </a:lnTo>
                <a:lnTo>
                  <a:pt x="189" y="1664"/>
                </a:lnTo>
                <a:lnTo>
                  <a:pt x="195" y="1671"/>
                </a:lnTo>
                <a:lnTo>
                  <a:pt x="198" y="1675"/>
                </a:lnTo>
                <a:lnTo>
                  <a:pt x="199" y="1679"/>
                </a:lnTo>
                <a:lnTo>
                  <a:pt x="200" y="1682"/>
                </a:lnTo>
                <a:lnTo>
                  <a:pt x="201" y="1686"/>
                </a:lnTo>
                <a:lnTo>
                  <a:pt x="200" y="1695"/>
                </a:lnTo>
                <a:lnTo>
                  <a:pt x="199" y="1706"/>
                </a:lnTo>
                <a:lnTo>
                  <a:pt x="198" y="1711"/>
                </a:lnTo>
                <a:lnTo>
                  <a:pt x="199" y="1714"/>
                </a:lnTo>
                <a:lnTo>
                  <a:pt x="201" y="1717"/>
                </a:lnTo>
                <a:lnTo>
                  <a:pt x="204" y="1719"/>
                </a:lnTo>
                <a:lnTo>
                  <a:pt x="206" y="1719"/>
                </a:lnTo>
                <a:lnTo>
                  <a:pt x="209" y="1719"/>
                </a:lnTo>
                <a:lnTo>
                  <a:pt x="213" y="1718"/>
                </a:lnTo>
                <a:lnTo>
                  <a:pt x="217" y="1717"/>
                </a:lnTo>
                <a:lnTo>
                  <a:pt x="224" y="1712"/>
                </a:lnTo>
                <a:lnTo>
                  <a:pt x="231" y="1707"/>
                </a:lnTo>
                <a:lnTo>
                  <a:pt x="238" y="1700"/>
                </a:lnTo>
                <a:lnTo>
                  <a:pt x="243" y="1694"/>
                </a:lnTo>
                <a:lnTo>
                  <a:pt x="247" y="1688"/>
                </a:lnTo>
                <a:lnTo>
                  <a:pt x="251" y="1685"/>
                </a:lnTo>
                <a:lnTo>
                  <a:pt x="252" y="1685"/>
                </a:lnTo>
                <a:lnTo>
                  <a:pt x="255" y="1686"/>
                </a:lnTo>
                <a:lnTo>
                  <a:pt x="257" y="1687"/>
                </a:lnTo>
                <a:lnTo>
                  <a:pt x="259" y="1689"/>
                </a:lnTo>
                <a:lnTo>
                  <a:pt x="263" y="1694"/>
                </a:lnTo>
                <a:lnTo>
                  <a:pt x="265" y="1699"/>
                </a:lnTo>
                <a:lnTo>
                  <a:pt x="267" y="1704"/>
                </a:lnTo>
                <a:lnTo>
                  <a:pt x="269" y="1709"/>
                </a:lnTo>
                <a:lnTo>
                  <a:pt x="271" y="1724"/>
                </a:lnTo>
                <a:lnTo>
                  <a:pt x="272" y="1739"/>
                </a:lnTo>
                <a:lnTo>
                  <a:pt x="274" y="1756"/>
                </a:lnTo>
                <a:lnTo>
                  <a:pt x="276" y="1770"/>
                </a:lnTo>
                <a:lnTo>
                  <a:pt x="277" y="1776"/>
                </a:lnTo>
                <a:lnTo>
                  <a:pt x="281" y="1782"/>
                </a:lnTo>
                <a:lnTo>
                  <a:pt x="284" y="1788"/>
                </a:lnTo>
                <a:lnTo>
                  <a:pt x="289" y="1793"/>
                </a:lnTo>
                <a:lnTo>
                  <a:pt x="300" y="1801"/>
                </a:lnTo>
                <a:lnTo>
                  <a:pt x="309" y="1805"/>
                </a:lnTo>
                <a:lnTo>
                  <a:pt x="314" y="1807"/>
                </a:lnTo>
                <a:lnTo>
                  <a:pt x="318" y="1808"/>
                </a:lnTo>
                <a:lnTo>
                  <a:pt x="320" y="1808"/>
                </a:lnTo>
                <a:lnTo>
                  <a:pt x="321" y="1807"/>
                </a:lnTo>
                <a:lnTo>
                  <a:pt x="322" y="1806"/>
                </a:lnTo>
                <a:lnTo>
                  <a:pt x="324" y="1803"/>
                </a:lnTo>
                <a:lnTo>
                  <a:pt x="327" y="1794"/>
                </a:lnTo>
                <a:lnTo>
                  <a:pt x="331" y="1789"/>
                </a:lnTo>
                <a:lnTo>
                  <a:pt x="333" y="1786"/>
                </a:lnTo>
                <a:lnTo>
                  <a:pt x="335" y="1783"/>
                </a:lnTo>
                <a:lnTo>
                  <a:pt x="337" y="1778"/>
                </a:lnTo>
                <a:lnTo>
                  <a:pt x="337" y="1772"/>
                </a:lnTo>
                <a:lnTo>
                  <a:pt x="338" y="1768"/>
                </a:lnTo>
                <a:lnTo>
                  <a:pt x="339" y="1764"/>
                </a:lnTo>
                <a:lnTo>
                  <a:pt x="340" y="1761"/>
                </a:lnTo>
                <a:lnTo>
                  <a:pt x="343" y="1758"/>
                </a:lnTo>
                <a:lnTo>
                  <a:pt x="346" y="1756"/>
                </a:lnTo>
                <a:lnTo>
                  <a:pt x="351" y="1755"/>
                </a:lnTo>
                <a:lnTo>
                  <a:pt x="354" y="1753"/>
                </a:lnTo>
                <a:lnTo>
                  <a:pt x="359" y="1751"/>
                </a:lnTo>
                <a:lnTo>
                  <a:pt x="362" y="1747"/>
                </a:lnTo>
                <a:lnTo>
                  <a:pt x="364" y="1743"/>
                </a:lnTo>
                <a:lnTo>
                  <a:pt x="362" y="1734"/>
                </a:lnTo>
                <a:lnTo>
                  <a:pt x="359" y="1724"/>
                </a:lnTo>
                <a:lnTo>
                  <a:pt x="358" y="1718"/>
                </a:lnTo>
                <a:lnTo>
                  <a:pt x="358" y="1712"/>
                </a:lnTo>
                <a:lnTo>
                  <a:pt x="359" y="1706"/>
                </a:lnTo>
                <a:lnTo>
                  <a:pt x="362" y="1701"/>
                </a:lnTo>
                <a:lnTo>
                  <a:pt x="370" y="1695"/>
                </a:lnTo>
                <a:lnTo>
                  <a:pt x="376" y="1692"/>
                </a:lnTo>
                <a:lnTo>
                  <a:pt x="381" y="1689"/>
                </a:lnTo>
                <a:lnTo>
                  <a:pt x="383" y="1687"/>
                </a:lnTo>
                <a:lnTo>
                  <a:pt x="385" y="1685"/>
                </a:lnTo>
                <a:lnTo>
                  <a:pt x="387" y="1682"/>
                </a:lnTo>
                <a:lnTo>
                  <a:pt x="387" y="1676"/>
                </a:lnTo>
                <a:lnTo>
                  <a:pt x="387" y="1668"/>
                </a:lnTo>
                <a:lnTo>
                  <a:pt x="387" y="1662"/>
                </a:lnTo>
                <a:lnTo>
                  <a:pt x="387" y="1655"/>
                </a:lnTo>
                <a:lnTo>
                  <a:pt x="388" y="1649"/>
                </a:lnTo>
                <a:lnTo>
                  <a:pt x="390" y="1644"/>
                </a:lnTo>
                <a:lnTo>
                  <a:pt x="396" y="1635"/>
                </a:lnTo>
                <a:lnTo>
                  <a:pt x="403" y="1623"/>
                </a:lnTo>
                <a:lnTo>
                  <a:pt x="410" y="1611"/>
                </a:lnTo>
                <a:lnTo>
                  <a:pt x="416" y="1602"/>
                </a:lnTo>
                <a:lnTo>
                  <a:pt x="421" y="1597"/>
                </a:lnTo>
                <a:lnTo>
                  <a:pt x="427" y="1591"/>
                </a:lnTo>
                <a:lnTo>
                  <a:pt x="434" y="1586"/>
                </a:lnTo>
                <a:lnTo>
                  <a:pt x="441" y="1583"/>
                </a:lnTo>
                <a:lnTo>
                  <a:pt x="456" y="1582"/>
                </a:lnTo>
                <a:lnTo>
                  <a:pt x="469" y="1582"/>
                </a:lnTo>
                <a:lnTo>
                  <a:pt x="478" y="1585"/>
                </a:lnTo>
                <a:lnTo>
                  <a:pt x="484" y="1586"/>
                </a:lnTo>
                <a:lnTo>
                  <a:pt x="485" y="1586"/>
                </a:lnTo>
                <a:lnTo>
                  <a:pt x="488" y="1585"/>
                </a:lnTo>
                <a:lnTo>
                  <a:pt x="491" y="1582"/>
                </a:lnTo>
                <a:lnTo>
                  <a:pt x="494" y="1580"/>
                </a:lnTo>
                <a:lnTo>
                  <a:pt x="497" y="1576"/>
                </a:lnTo>
                <a:lnTo>
                  <a:pt x="500" y="1572"/>
                </a:lnTo>
                <a:lnTo>
                  <a:pt x="503" y="1566"/>
                </a:lnTo>
                <a:lnTo>
                  <a:pt x="504" y="1560"/>
                </a:lnTo>
                <a:lnTo>
                  <a:pt x="507" y="1553"/>
                </a:lnTo>
                <a:lnTo>
                  <a:pt x="509" y="1547"/>
                </a:lnTo>
                <a:lnTo>
                  <a:pt x="513" y="1541"/>
                </a:lnTo>
                <a:lnTo>
                  <a:pt x="517" y="1536"/>
                </a:lnTo>
                <a:lnTo>
                  <a:pt x="523" y="1531"/>
                </a:lnTo>
                <a:lnTo>
                  <a:pt x="532" y="1528"/>
                </a:lnTo>
                <a:lnTo>
                  <a:pt x="541" y="1525"/>
                </a:lnTo>
                <a:lnTo>
                  <a:pt x="553" y="1523"/>
                </a:lnTo>
                <a:lnTo>
                  <a:pt x="576" y="1523"/>
                </a:lnTo>
                <a:lnTo>
                  <a:pt x="593" y="1524"/>
                </a:lnTo>
                <a:lnTo>
                  <a:pt x="602" y="1525"/>
                </a:lnTo>
                <a:lnTo>
                  <a:pt x="609" y="1525"/>
                </a:lnTo>
                <a:lnTo>
                  <a:pt x="616" y="1524"/>
                </a:lnTo>
                <a:lnTo>
                  <a:pt x="624" y="1523"/>
                </a:lnTo>
                <a:lnTo>
                  <a:pt x="639" y="1518"/>
                </a:lnTo>
                <a:lnTo>
                  <a:pt x="652" y="1517"/>
                </a:lnTo>
                <a:lnTo>
                  <a:pt x="659" y="1518"/>
                </a:lnTo>
                <a:lnTo>
                  <a:pt x="666" y="1520"/>
                </a:lnTo>
                <a:lnTo>
                  <a:pt x="672" y="1524"/>
                </a:lnTo>
                <a:lnTo>
                  <a:pt x="679" y="1530"/>
                </a:lnTo>
                <a:lnTo>
                  <a:pt x="698" y="1550"/>
                </a:lnTo>
                <a:lnTo>
                  <a:pt x="709" y="1564"/>
                </a:lnTo>
                <a:lnTo>
                  <a:pt x="712" y="1569"/>
                </a:lnTo>
                <a:lnTo>
                  <a:pt x="718" y="1572"/>
                </a:lnTo>
                <a:lnTo>
                  <a:pt x="724" y="1572"/>
                </a:lnTo>
                <a:lnTo>
                  <a:pt x="731" y="1572"/>
                </a:lnTo>
                <a:lnTo>
                  <a:pt x="736" y="1575"/>
                </a:lnTo>
                <a:lnTo>
                  <a:pt x="742" y="1578"/>
                </a:lnTo>
                <a:lnTo>
                  <a:pt x="747" y="1576"/>
                </a:lnTo>
                <a:lnTo>
                  <a:pt x="750" y="1575"/>
                </a:lnTo>
                <a:lnTo>
                  <a:pt x="753" y="1572"/>
                </a:lnTo>
                <a:lnTo>
                  <a:pt x="757" y="1567"/>
                </a:lnTo>
                <a:lnTo>
                  <a:pt x="761" y="1561"/>
                </a:lnTo>
                <a:lnTo>
                  <a:pt x="766" y="1557"/>
                </a:lnTo>
                <a:lnTo>
                  <a:pt x="772" y="1555"/>
                </a:lnTo>
                <a:lnTo>
                  <a:pt x="778" y="1554"/>
                </a:lnTo>
                <a:lnTo>
                  <a:pt x="786" y="1553"/>
                </a:lnTo>
                <a:lnTo>
                  <a:pt x="796" y="1551"/>
                </a:lnTo>
                <a:lnTo>
                  <a:pt x="805" y="1550"/>
                </a:lnTo>
                <a:lnTo>
                  <a:pt x="815" y="1547"/>
                </a:lnTo>
                <a:lnTo>
                  <a:pt x="820" y="1544"/>
                </a:lnTo>
                <a:lnTo>
                  <a:pt x="825" y="1542"/>
                </a:lnTo>
                <a:lnTo>
                  <a:pt x="829" y="1537"/>
                </a:lnTo>
                <a:lnTo>
                  <a:pt x="832" y="1532"/>
                </a:lnTo>
                <a:lnTo>
                  <a:pt x="835" y="1528"/>
                </a:lnTo>
                <a:lnTo>
                  <a:pt x="836" y="1523"/>
                </a:lnTo>
                <a:lnTo>
                  <a:pt x="837" y="1518"/>
                </a:lnTo>
                <a:lnTo>
                  <a:pt x="836" y="1513"/>
                </a:lnTo>
                <a:lnTo>
                  <a:pt x="835" y="1509"/>
                </a:lnTo>
                <a:lnTo>
                  <a:pt x="832" y="1504"/>
                </a:lnTo>
                <a:lnTo>
                  <a:pt x="830" y="1499"/>
                </a:lnTo>
                <a:lnTo>
                  <a:pt x="826" y="1496"/>
                </a:lnTo>
                <a:lnTo>
                  <a:pt x="818" y="1487"/>
                </a:lnTo>
                <a:lnTo>
                  <a:pt x="809" y="1480"/>
                </a:lnTo>
                <a:lnTo>
                  <a:pt x="799" y="1473"/>
                </a:lnTo>
                <a:lnTo>
                  <a:pt x="791" y="1466"/>
                </a:lnTo>
                <a:lnTo>
                  <a:pt x="785" y="1459"/>
                </a:lnTo>
                <a:lnTo>
                  <a:pt x="781" y="1452"/>
                </a:lnTo>
                <a:lnTo>
                  <a:pt x="780" y="1448"/>
                </a:lnTo>
                <a:lnTo>
                  <a:pt x="780" y="1444"/>
                </a:lnTo>
                <a:lnTo>
                  <a:pt x="781" y="1441"/>
                </a:lnTo>
                <a:lnTo>
                  <a:pt x="782" y="1438"/>
                </a:lnTo>
                <a:lnTo>
                  <a:pt x="787" y="1434"/>
                </a:lnTo>
                <a:lnTo>
                  <a:pt x="792" y="1431"/>
                </a:lnTo>
                <a:lnTo>
                  <a:pt x="794" y="1430"/>
                </a:lnTo>
                <a:lnTo>
                  <a:pt x="793" y="1428"/>
                </a:lnTo>
                <a:lnTo>
                  <a:pt x="792" y="1424"/>
                </a:lnTo>
                <a:lnTo>
                  <a:pt x="790" y="1421"/>
                </a:lnTo>
                <a:lnTo>
                  <a:pt x="784" y="1412"/>
                </a:lnTo>
                <a:lnTo>
                  <a:pt x="778" y="1405"/>
                </a:lnTo>
                <a:lnTo>
                  <a:pt x="776" y="1402"/>
                </a:lnTo>
                <a:lnTo>
                  <a:pt x="776" y="1398"/>
                </a:lnTo>
                <a:lnTo>
                  <a:pt x="776" y="1394"/>
                </a:lnTo>
                <a:lnTo>
                  <a:pt x="778" y="1392"/>
                </a:lnTo>
                <a:lnTo>
                  <a:pt x="782" y="1386"/>
                </a:lnTo>
                <a:lnTo>
                  <a:pt x="791" y="1380"/>
                </a:lnTo>
                <a:lnTo>
                  <a:pt x="797" y="1378"/>
                </a:lnTo>
                <a:lnTo>
                  <a:pt x="803" y="1377"/>
                </a:lnTo>
                <a:lnTo>
                  <a:pt x="811" y="1375"/>
                </a:lnTo>
                <a:lnTo>
                  <a:pt x="818" y="1377"/>
                </a:lnTo>
                <a:lnTo>
                  <a:pt x="826" y="1378"/>
                </a:lnTo>
                <a:lnTo>
                  <a:pt x="835" y="1380"/>
                </a:lnTo>
                <a:lnTo>
                  <a:pt x="842" y="1383"/>
                </a:lnTo>
                <a:lnTo>
                  <a:pt x="848" y="1386"/>
                </a:lnTo>
                <a:lnTo>
                  <a:pt x="853" y="1390"/>
                </a:lnTo>
                <a:lnTo>
                  <a:pt x="857" y="1392"/>
                </a:lnTo>
                <a:lnTo>
                  <a:pt x="863" y="1394"/>
                </a:lnTo>
                <a:lnTo>
                  <a:pt x="868" y="1394"/>
                </a:lnTo>
                <a:lnTo>
                  <a:pt x="872" y="1394"/>
                </a:lnTo>
                <a:lnTo>
                  <a:pt x="875" y="1393"/>
                </a:lnTo>
                <a:lnTo>
                  <a:pt x="878" y="1391"/>
                </a:lnTo>
                <a:lnTo>
                  <a:pt x="879" y="1386"/>
                </a:lnTo>
                <a:lnTo>
                  <a:pt x="881" y="1378"/>
                </a:lnTo>
                <a:lnTo>
                  <a:pt x="882" y="1370"/>
                </a:lnTo>
                <a:lnTo>
                  <a:pt x="885" y="1367"/>
                </a:lnTo>
                <a:lnTo>
                  <a:pt x="887" y="1365"/>
                </a:lnTo>
                <a:lnTo>
                  <a:pt x="891" y="1362"/>
                </a:lnTo>
                <a:lnTo>
                  <a:pt x="895" y="1361"/>
                </a:lnTo>
                <a:lnTo>
                  <a:pt x="908" y="1360"/>
                </a:lnTo>
                <a:lnTo>
                  <a:pt x="922" y="1360"/>
                </a:lnTo>
                <a:lnTo>
                  <a:pt x="929" y="1361"/>
                </a:lnTo>
                <a:lnTo>
                  <a:pt x="933" y="1362"/>
                </a:lnTo>
                <a:lnTo>
                  <a:pt x="938" y="1365"/>
                </a:lnTo>
                <a:lnTo>
                  <a:pt x="939" y="1367"/>
                </a:lnTo>
                <a:lnTo>
                  <a:pt x="943" y="1375"/>
                </a:lnTo>
                <a:lnTo>
                  <a:pt x="945" y="1385"/>
                </a:lnTo>
                <a:lnTo>
                  <a:pt x="948" y="1389"/>
                </a:lnTo>
                <a:lnTo>
                  <a:pt x="950" y="1392"/>
                </a:lnTo>
                <a:lnTo>
                  <a:pt x="952" y="1394"/>
                </a:lnTo>
                <a:lnTo>
                  <a:pt x="955" y="1396"/>
                </a:lnTo>
                <a:lnTo>
                  <a:pt x="967" y="1394"/>
                </a:lnTo>
                <a:lnTo>
                  <a:pt x="983" y="1394"/>
                </a:lnTo>
                <a:lnTo>
                  <a:pt x="1004" y="1394"/>
                </a:lnTo>
                <a:lnTo>
                  <a:pt x="1023" y="1394"/>
                </a:lnTo>
                <a:lnTo>
                  <a:pt x="1036" y="1396"/>
                </a:lnTo>
                <a:lnTo>
                  <a:pt x="1050" y="1398"/>
                </a:lnTo>
                <a:lnTo>
                  <a:pt x="1064" y="1403"/>
                </a:lnTo>
                <a:lnTo>
                  <a:pt x="1077" y="1410"/>
                </a:lnTo>
                <a:lnTo>
                  <a:pt x="1081" y="1412"/>
                </a:lnTo>
                <a:lnTo>
                  <a:pt x="1084" y="1415"/>
                </a:lnTo>
                <a:lnTo>
                  <a:pt x="1088" y="1418"/>
                </a:lnTo>
                <a:lnTo>
                  <a:pt x="1090" y="1424"/>
                </a:lnTo>
                <a:lnTo>
                  <a:pt x="1093" y="1429"/>
                </a:lnTo>
                <a:lnTo>
                  <a:pt x="1096" y="1434"/>
                </a:lnTo>
                <a:lnTo>
                  <a:pt x="1099" y="1437"/>
                </a:lnTo>
                <a:lnTo>
                  <a:pt x="1101" y="1438"/>
                </a:lnTo>
                <a:lnTo>
                  <a:pt x="1106" y="1440"/>
                </a:lnTo>
                <a:lnTo>
                  <a:pt x="1109" y="1442"/>
                </a:lnTo>
                <a:lnTo>
                  <a:pt x="1111" y="1447"/>
                </a:lnTo>
                <a:lnTo>
                  <a:pt x="1113" y="1450"/>
                </a:lnTo>
                <a:lnTo>
                  <a:pt x="1115" y="1454"/>
                </a:lnTo>
                <a:lnTo>
                  <a:pt x="1120" y="1455"/>
                </a:lnTo>
                <a:lnTo>
                  <a:pt x="1125" y="1455"/>
                </a:lnTo>
                <a:lnTo>
                  <a:pt x="1128" y="1453"/>
                </a:lnTo>
                <a:lnTo>
                  <a:pt x="1132" y="1450"/>
                </a:lnTo>
                <a:lnTo>
                  <a:pt x="1135" y="1448"/>
                </a:lnTo>
                <a:lnTo>
                  <a:pt x="1140" y="1448"/>
                </a:lnTo>
                <a:lnTo>
                  <a:pt x="1146" y="1450"/>
                </a:lnTo>
                <a:lnTo>
                  <a:pt x="1162" y="1457"/>
                </a:lnTo>
                <a:lnTo>
                  <a:pt x="1177" y="1462"/>
                </a:lnTo>
                <a:lnTo>
                  <a:pt x="1191" y="1462"/>
                </a:lnTo>
                <a:lnTo>
                  <a:pt x="1208" y="1461"/>
                </a:lnTo>
                <a:lnTo>
                  <a:pt x="1226" y="1460"/>
                </a:lnTo>
                <a:lnTo>
                  <a:pt x="1242" y="1459"/>
                </a:lnTo>
                <a:lnTo>
                  <a:pt x="1250" y="1459"/>
                </a:lnTo>
                <a:lnTo>
                  <a:pt x="1256" y="1460"/>
                </a:lnTo>
                <a:lnTo>
                  <a:pt x="1261" y="1462"/>
                </a:lnTo>
                <a:lnTo>
                  <a:pt x="1267" y="1465"/>
                </a:lnTo>
                <a:lnTo>
                  <a:pt x="1278" y="1471"/>
                </a:lnTo>
                <a:lnTo>
                  <a:pt x="1290" y="1476"/>
                </a:lnTo>
                <a:lnTo>
                  <a:pt x="1303" y="1485"/>
                </a:lnTo>
                <a:lnTo>
                  <a:pt x="1317" y="1493"/>
                </a:lnTo>
                <a:lnTo>
                  <a:pt x="1329" y="1501"/>
                </a:lnTo>
                <a:lnTo>
                  <a:pt x="1339" y="1510"/>
                </a:lnTo>
                <a:lnTo>
                  <a:pt x="1345" y="1516"/>
                </a:lnTo>
                <a:lnTo>
                  <a:pt x="1349" y="1519"/>
                </a:lnTo>
                <a:lnTo>
                  <a:pt x="1354" y="1522"/>
                </a:lnTo>
                <a:lnTo>
                  <a:pt x="1358" y="1522"/>
                </a:lnTo>
                <a:lnTo>
                  <a:pt x="1360" y="1523"/>
                </a:lnTo>
                <a:lnTo>
                  <a:pt x="1363" y="1523"/>
                </a:lnTo>
                <a:lnTo>
                  <a:pt x="1364" y="1525"/>
                </a:lnTo>
                <a:lnTo>
                  <a:pt x="1365" y="1528"/>
                </a:lnTo>
                <a:lnTo>
                  <a:pt x="1367" y="1534"/>
                </a:lnTo>
                <a:lnTo>
                  <a:pt x="1371" y="1542"/>
                </a:lnTo>
                <a:lnTo>
                  <a:pt x="1373" y="1549"/>
                </a:lnTo>
                <a:lnTo>
                  <a:pt x="1377" y="1555"/>
                </a:lnTo>
                <a:lnTo>
                  <a:pt x="1378" y="1557"/>
                </a:lnTo>
                <a:lnTo>
                  <a:pt x="1380" y="1559"/>
                </a:lnTo>
                <a:lnTo>
                  <a:pt x="1384" y="1560"/>
                </a:lnTo>
                <a:lnTo>
                  <a:pt x="1388" y="1560"/>
                </a:lnTo>
                <a:lnTo>
                  <a:pt x="1393" y="1561"/>
                </a:lnTo>
                <a:lnTo>
                  <a:pt x="1397" y="1563"/>
                </a:lnTo>
                <a:lnTo>
                  <a:pt x="1401" y="1567"/>
                </a:lnTo>
                <a:lnTo>
                  <a:pt x="1404" y="1572"/>
                </a:lnTo>
                <a:lnTo>
                  <a:pt x="1405" y="1574"/>
                </a:lnTo>
                <a:lnTo>
                  <a:pt x="1408" y="1575"/>
                </a:lnTo>
                <a:lnTo>
                  <a:pt x="1410" y="1576"/>
                </a:lnTo>
                <a:lnTo>
                  <a:pt x="1412" y="1576"/>
                </a:lnTo>
                <a:lnTo>
                  <a:pt x="1418" y="1575"/>
                </a:lnTo>
                <a:lnTo>
                  <a:pt x="1423" y="1572"/>
                </a:lnTo>
                <a:lnTo>
                  <a:pt x="1426" y="1569"/>
                </a:lnTo>
                <a:lnTo>
                  <a:pt x="1428" y="1567"/>
                </a:lnTo>
                <a:lnTo>
                  <a:pt x="1431" y="1566"/>
                </a:lnTo>
                <a:lnTo>
                  <a:pt x="1435" y="1564"/>
                </a:lnTo>
                <a:lnTo>
                  <a:pt x="1439" y="1566"/>
                </a:lnTo>
                <a:lnTo>
                  <a:pt x="1441" y="1567"/>
                </a:lnTo>
                <a:lnTo>
                  <a:pt x="1445" y="1572"/>
                </a:lnTo>
                <a:lnTo>
                  <a:pt x="1448" y="1578"/>
                </a:lnTo>
                <a:lnTo>
                  <a:pt x="1453" y="1589"/>
                </a:lnTo>
                <a:lnTo>
                  <a:pt x="1455" y="1600"/>
                </a:lnTo>
                <a:lnTo>
                  <a:pt x="1456" y="1608"/>
                </a:lnTo>
                <a:lnTo>
                  <a:pt x="1456" y="1617"/>
                </a:lnTo>
                <a:lnTo>
                  <a:pt x="1456" y="1620"/>
                </a:lnTo>
                <a:lnTo>
                  <a:pt x="1458" y="1622"/>
                </a:lnTo>
                <a:lnTo>
                  <a:pt x="1460" y="1623"/>
                </a:lnTo>
                <a:lnTo>
                  <a:pt x="1464" y="1623"/>
                </a:lnTo>
                <a:lnTo>
                  <a:pt x="1472" y="1619"/>
                </a:lnTo>
                <a:lnTo>
                  <a:pt x="1481" y="1613"/>
                </a:lnTo>
                <a:lnTo>
                  <a:pt x="1490" y="1606"/>
                </a:lnTo>
                <a:lnTo>
                  <a:pt x="1497" y="1598"/>
                </a:lnTo>
                <a:lnTo>
                  <a:pt x="1504" y="1589"/>
                </a:lnTo>
                <a:lnTo>
                  <a:pt x="1509" y="1582"/>
                </a:lnTo>
                <a:lnTo>
                  <a:pt x="1512" y="1579"/>
                </a:lnTo>
                <a:lnTo>
                  <a:pt x="1516" y="1576"/>
                </a:lnTo>
                <a:lnTo>
                  <a:pt x="1521" y="1574"/>
                </a:lnTo>
                <a:lnTo>
                  <a:pt x="1527" y="1573"/>
                </a:lnTo>
                <a:lnTo>
                  <a:pt x="1540" y="1573"/>
                </a:lnTo>
                <a:lnTo>
                  <a:pt x="1553" y="1575"/>
                </a:lnTo>
                <a:lnTo>
                  <a:pt x="1566" y="1578"/>
                </a:lnTo>
                <a:lnTo>
                  <a:pt x="1575" y="1581"/>
                </a:lnTo>
                <a:lnTo>
                  <a:pt x="1585" y="1585"/>
                </a:lnTo>
                <a:lnTo>
                  <a:pt x="1592" y="1588"/>
                </a:lnTo>
                <a:lnTo>
                  <a:pt x="1596" y="1589"/>
                </a:lnTo>
                <a:lnTo>
                  <a:pt x="1598" y="1589"/>
                </a:lnTo>
                <a:lnTo>
                  <a:pt x="1600" y="1589"/>
                </a:lnTo>
                <a:lnTo>
                  <a:pt x="1603" y="1588"/>
                </a:lnTo>
                <a:lnTo>
                  <a:pt x="1606" y="1583"/>
                </a:lnTo>
                <a:lnTo>
                  <a:pt x="1612" y="1575"/>
                </a:lnTo>
                <a:lnTo>
                  <a:pt x="1628" y="1561"/>
                </a:lnTo>
                <a:lnTo>
                  <a:pt x="1642" y="1547"/>
                </a:lnTo>
                <a:lnTo>
                  <a:pt x="1644" y="1542"/>
                </a:lnTo>
                <a:lnTo>
                  <a:pt x="1647" y="1537"/>
                </a:lnTo>
                <a:lnTo>
                  <a:pt x="1648" y="1534"/>
                </a:lnTo>
                <a:lnTo>
                  <a:pt x="1649" y="1529"/>
                </a:lnTo>
                <a:lnTo>
                  <a:pt x="1649" y="1522"/>
                </a:lnTo>
                <a:lnTo>
                  <a:pt x="1650" y="1516"/>
                </a:lnTo>
                <a:lnTo>
                  <a:pt x="1654" y="1511"/>
                </a:lnTo>
                <a:lnTo>
                  <a:pt x="1661" y="1506"/>
                </a:lnTo>
                <a:lnTo>
                  <a:pt x="1664" y="1503"/>
                </a:lnTo>
                <a:lnTo>
                  <a:pt x="1669" y="1500"/>
                </a:lnTo>
                <a:lnTo>
                  <a:pt x="1674" y="1500"/>
                </a:lnTo>
                <a:lnTo>
                  <a:pt x="1678" y="1501"/>
                </a:lnTo>
                <a:lnTo>
                  <a:pt x="1680" y="1505"/>
                </a:lnTo>
                <a:lnTo>
                  <a:pt x="1682" y="1509"/>
                </a:lnTo>
                <a:lnTo>
                  <a:pt x="1684" y="1513"/>
                </a:lnTo>
                <a:lnTo>
                  <a:pt x="1685" y="1518"/>
                </a:lnTo>
                <a:lnTo>
                  <a:pt x="1687" y="1530"/>
                </a:lnTo>
                <a:lnTo>
                  <a:pt x="1687" y="1543"/>
                </a:lnTo>
                <a:lnTo>
                  <a:pt x="1689" y="1542"/>
                </a:lnTo>
                <a:lnTo>
                  <a:pt x="1697" y="1536"/>
                </a:lnTo>
                <a:lnTo>
                  <a:pt x="1705" y="1528"/>
                </a:lnTo>
                <a:lnTo>
                  <a:pt x="1711" y="1518"/>
                </a:lnTo>
                <a:lnTo>
                  <a:pt x="1714" y="1511"/>
                </a:lnTo>
                <a:lnTo>
                  <a:pt x="1719" y="1504"/>
                </a:lnTo>
                <a:lnTo>
                  <a:pt x="1722" y="1501"/>
                </a:lnTo>
                <a:lnTo>
                  <a:pt x="1725" y="1500"/>
                </a:lnTo>
                <a:lnTo>
                  <a:pt x="1729" y="1500"/>
                </a:lnTo>
                <a:lnTo>
                  <a:pt x="1731" y="1504"/>
                </a:lnTo>
                <a:lnTo>
                  <a:pt x="1732" y="1511"/>
                </a:lnTo>
                <a:lnTo>
                  <a:pt x="1733" y="1524"/>
                </a:lnTo>
                <a:lnTo>
                  <a:pt x="1733" y="1530"/>
                </a:lnTo>
                <a:lnTo>
                  <a:pt x="1733" y="1537"/>
                </a:lnTo>
                <a:lnTo>
                  <a:pt x="1732" y="1543"/>
                </a:lnTo>
                <a:lnTo>
                  <a:pt x="1731" y="1548"/>
                </a:lnTo>
                <a:lnTo>
                  <a:pt x="1725" y="1556"/>
                </a:lnTo>
                <a:lnTo>
                  <a:pt x="1719" y="1563"/>
                </a:lnTo>
                <a:lnTo>
                  <a:pt x="1712" y="1570"/>
                </a:lnTo>
                <a:lnTo>
                  <a:pt x="1705" y="1575"/>
                </a:lnTo>
                <a:lnTo>
                  <a:pt x="1694" y="1583"/>
                </a:lnTo>
                <a:lnTo>
                  <a:pt x="1689" y="1589"/>
                </a:lnTo>
                <a:lnTo>
                  <a:pt x="1691" y="1599"/>
                </a:lnTo>
                <a:lnTo>
                  <a:pt x="1693" y="1608"/>
                </a:lnTo>
                <a:lnTo>
                  <a:pt x="1695" y="1619"/>
                </a:lnTo>
                <a:lnTo>
                  <a:pt x="1699" y="1630"/>
                </a:lnTo>
                <a:lnTo>
                  <a:pt x="1700" y="1633"/>
                </a:lnTo>
                <a:lnTo>
                  <a:pt x="1704" y="1635"/>
                </a:lnTo>
                <a:lnTo>
                  <a:pt x="1706" y="1636"/>
                </a:lnTo>
                <a:lnTo>
                  <a:pt x="1711" y="1633"/>
                </a:lnTo>
                <a:lnTo>
                  <a:pt x="1720" y="1629"/>
                </a:lnTo>
                <a:lnTo>
                  <a:pt x="1727" y="1627"/>
                </a:lnTo>
                <a:lnTo>
                  <a:pt x="1731" y="1627"/>
                </a:lnTo>
                <a:lnTo>
                  <a:pt x="1735" y="1629"/>
                </a:lnTo>
                <a:lnTo>
                  <a:pt x="1737" y="1632"/>
                </a:lnTo>
                <a:lnTo>
                  <a:pt x="1739" y="1636"/>
                </a:lnTo>
                <a:lnTo>
                  <a:pt x="1743" y="1644"/>
                </a:lnTo>
                <a:lnTo>
                  <a:pt x="1745" y="1649"/>
                </a:lnTo>
                <a:lnTo>
                  <a:pt x="1748" y="1649"/>
                </a:lnTo>
                <a:lnTo>
                  <a:pt x="1749" y="1649"/>
                </a:lnTo>
                <a:lnTo>
                  <a:pt x="1751" y="1646"/>
                </a:lnTo>
                <a:lnTo>
                  <a:pt x="1754" y="1644"/>
                </a:lnTo>
                <a:lnTo>
                  <a:pt x="1760" y="1637"/>
                </a:lnTo>
                <a:lnTo>
                  <a:pt x="1764" y="1635"/>
                </a:lnTo>
                <a:lnTo>
                  <a:pt x="1767" y="1633"/>
                </a:lnTo>
                <a:lnTo>
                  <a:pt x="1769" y="1635"/>
                </a:lnTo>
                <a:lnTo>
                  <a:pt x="1771" y="1636"/>
                </a:lnTo>
                <a:lnTo>
                  <a:pt x="1774" y="1637"/>
                </a:lnTo>
                <a:lnTo>
                  <a:pt x="1776" y="1639"/>
                </a:lnTo>
                <a:lnTo>
                  <a:pt x="1780" y="1639"/>
                </a:lnTo>
                <a:lnTo>
                  <a:pt x="1782" y="1639"/>
                </a:lnTo>
                <a:lnTo>
                  <a:pt x="1785" y="1637"/>
                </a:lnTo>
                <a:lnTo>
                  <a:pt x="1790" y="1631"/>
                </a:lnTo>
                <a:lnTo>
                  <a:pt x="1796" y="1622"/>
                </a:lnTo>
                <a:lnTo>
                  <a:pt x="1806" y="1606"/>
                </a:lnTo>
                <a:lnTo>
                  <a:pt x="1818" y="1587"/>
                </a:lnTo>
                <a:lnTo>
                  <a:pt x="1831" y="1566"/>
                </a:lnTo>
                <a:lnTo>
                  <a:pt x="1844" y="1548"/>
                </a:lnTo>
                <a:lnTo>
                  <a:pt x="1853" y="1537"/>
                </a:lnTo>
                <a:lnTo>
                  <a:pt x="1863" y="1525"/>
                </a:lnTo>
                <a:lnTo>
                  <a:pt x="1875" y="1513"/>
                </a:lnTo>
                <a:lnTo>
                  <a:pt x="1887" y="1500"/>
                </a:lnTo>
                <a:lnTo>
                  <a:pt x="1900" y="1488"/>
                </a:lnTo>
                <a:lnTo>
                  <a:pt x="1912" y="1478"/>
                </a:lnTo>
                <a:lnTo>
                  <a:pt x="1915" y="1475"/>
                </a:lnTo>
                <a:lnTo>
                  <a:pt x="1918" y="1475"/>
                </a:lnTo>
                <a:lnTo>
                  <a:pt x="1919" y="1478"/>
                </a:lnTo>
                <a:lnTo>
                  <a:pt x="1919" y="1484"/>
                </a:lnTo>
                <a:lnTo>
                  <a:pt x="1920" y="1494"/>
                </a:lnTo>
                <a:lnTo>
                  <a:pt x="1921" y="1506"/>
                </a:lnTo>
                <a:lnTo>
                  <a:pt x="1922" y="1517"/>
                </a:lnTo>
                <a:lnTo>
                  <a:pt x="1924" y="1526"/>
                </a:lnTo>
                <a:lnTo>
                  <a:pt x="1924" y="1532"/>
                </a:lnTo>
                <a:lnTo>
                  <a:pt x="1925" y="1536"/>
                </a:lnTo>
                <a:lnTo>
                  <a:pt x="1927" y="1538"/>
                </a:lnTo>
                <a:lnTo>
                  <a:pt x="1930" y="1539"/>
                </a:lnTo>
                <a:lnTo>
                  <a:pt x="1936" y="1539"/>
                </a:lnTo>
                <a:lnTo>
                  <a:pt x="1946" y="1538"/>
                </a:lnTo>
                <a:lnTo>
                  <a:pt x="1952" y="1538"/>
                </a:lnTo>
                <a:lnTo>
                  <a:pt x="1958" y="1538"/>
                </a:lnTo>
                <a:lnTo>
                  <a:pt x="1963" y="1539"/>
                </a:lnTo>
                <a:lnTo>
                  <a:pt x="1968" y="1541"/>
                </a:lnTo>
                <a:lnTo>
                  <a:pt x="1972" y="1543"/>
                </a:lnTo>
                <a:lnTo>
                  <a:pt x="1976" y="1545"/>
                </a:lnTo>
                <a:lnTo>
                  <a:pt x="1980" y="1549"/>
                </a:lnTo>
                <a:lnTo>
                  <a:pt x="1981" y="1554"/>
                </a:lnTo>
                <a:lnTo>
                  <a:pt x="1983" y="1561"/>
                </a:lnTo>
                <a:lnTo>
                  <a:pt x="1983" y="1567"/>
                </a:lnTo>
                <a:lnTo>
                  <a:pt x="1982" y="1572"/>
                </a:lnTo>
                <a:lnTo>
                  <a:pt x="1981" y="1578"/>
                </a:lnTo>
                <a:lnTo>
                  <a:pt x="1976" y="1587"/>
                </a:lnTo>
                <a:lnTo>
                  <a:pt x="1971" y="1594"/>
                </a:lnTo>
                <a:lnTo>
                  <a:pt x="1970" y="1598"/>
                </a:lnTo>
                <a:lnTo>
                  <a:pt x="1970" y="1601"/>
                </a:lnTo>
                <a:lnTo>
                  <a:pt x="1971" y="1604"/>
                </a:lnTo>
                <a:lnTo>
                  <a:pt x="1972" y="1607"/>
                </a:lnTo>
                <a:lnTo>
                  <a:pt x="1980" y="1613"/>
                </a:lnTo>
                <a:lnTo>
                  <a:pt x="1989" y="1618"/>
                </a:lnTo>
                <a:lnTo>
                  <a:pt x="1994" y="1622"/>
                </a:lnTo>
                <a:lnTo>
                  <a:pt x="1997" y="1626"/>
                </a:lnTo>
                <a:lnTo>
                  <a:pt x="2000" y="1630"/>
                </a:lnTo>
                <a:lnTo>
                  <a:pt x="2001" y="1635"/>
                </a:lnTo>
                <a:lnTo>
                  <a:pt x="2001" y="1641"/>
                </a:lnTo>
                <a:lnTo>
                  <a:pt x="2000" y="1645"/>
                </a:lnTo>
                <a:lnTo>
                  <a:pt x="1997" y="1650"/>
                </a:lnTo>
                <a:lnTo>
                  <a:pt x="1994" y="1654"/>
                </a:lnTo>
                <a:lnTo>
                  <a:pt x="1983" y="1663"/>
                </a:lnTo>
                <a:lnTo>
                  <a:pt x="1971" y="1676"/>
                </a:lnTo>
                <a:lnTo>
                  <a:pt x="1960" y="1688"/>
                </a:lnTo>
                <a:lnTo>
                  <a:pt x="1952" y="1698"/>
                </a:lnTo>
                <a:lnTo>
                  <a:pt x="1949" y="1705"/>
                </a:lnTo>
                <a:lnTo>
                  <a:pt x="1946" y="1712"/>
                </a:lnTo>
                <a:lnTo>
                  <a:pt x="1946" y="1715"/>
                </a:lnTo>
                <a:lnTo>
                  <a:pt x="1946" y="1719"/>
                </a:lnTo>
                <a:lnTo>
                  <a:pt x="1949" y="1721"/>
                </a:lnTo>
                <a:lnTo>
                  <a:pt x="1951" y="1723"/>
                </a:lnTo>
                <a:lnTo>
                  <a:pt x="1966" y="1726"/>
                </a:lnTo>
                <a:lnTo>
                  <a:pt x="1980" y="1731"/>
                </a:lnTo>
                <a:lnTo>
                  <a:pt x="1982" y="1733"/>
                </a:lnTo>
                <a:lnTo>
                  <a:pt x="1982" y="1736"/>
                </a:lnTo>
                <a:lnTo>
                  <a:pt x="1982" y="1740"/>
                </a:lnTo>
                <a:lnTo>
                  <a:pt x="1981" y="1744"/>
                </a:lnTo>
                <a:lnTo>
                  <a:pt x="1978" y="1753"/>
                </a:lnTo>
                <a:lnTo>
                  <a:pt x="1976" y="1764"/>
                </a:lnTo>
                <a:lnTo>
                  <a:pt x="1976" y="1770"/>
                </a:lnTo>
                <a:lnTo>
                  <a:pt x="1977" y="1776"/>
                </a:lnTo>
                <a:lnTo>
                  <a:pt x="1980" y="1782"/>
                </a:lnTo>
                <a:lnTo>
                  <a:pt x="1982" y="1787"/>
                </a:lnTo>
                <a:lnTo>
                  <a:pt x="1989" y="1796"/>
                </a:lnTo>
                <a:lnTo>
                  <a:pt x="1995" y="1802"/>
                </a:lnTo>
                <a:lnTo>
                  <a:pt x="2002" y="1806"/>
                </a:lnTo>
                <a:lnTo>
                  <a:pt x="2009" y="1806"/>
                </a:lnTo>
                <a:lnTo>
                  <a:pt x="2012" y="1806"/>
                </a:lnTo>
                <a:lnTo>
                  <a:pt x="2014" y="1805"/>
                </a:lnTo>
                <a:lnTo>
                  <a:pt x="2015" y="1803"/>
                </a:lnTo>
                <a:lnTo>
                  <a:pt x="2016" y="1801"/>
                </a:lnTo>
                <a:lnTo>
                  <a:pt x="2018" y="1795"/>
                </a:lnTo>
                <a:lnTo>
                  <a:pt x="2020" y="1790"/>
                </a:lnTo>
                <a:lnTo>
                  <a:pt x="2021" y="1787"/>
                </a:lnTo>
                <a:lnTo>
                  <a:pt x="2023" y="1786"/>
                </a:lnTo>
                <a:lnTo>
                  <a:pt x="2025" y="1784"/>
                </a:lnTo>
                <a:lnTo>
                  <a:pt x="2028" y="1783"/>
                </a:lnTo>
                <a:lnTo>
                  <a:pt x="2033" y="1786"/>
                </a:lnTo>
                <a:lnTo>
                  <a:pt x="2039" y="1790"/>
                </a:lnTo>
                <a:lnTo>
                  <a:pt x="2044" y="1796"/>
                </a:lnTo>
                <a:lnTo>
                  <a:pt x="2048" y="1803"/>
                </a:lnTo>
                <a:lnTo>
                  <a:pt x="2053" y="1809"/>
                </a:lnTo>
                <a:lnTo>
                  <a:pt x="2057" y="1814"/>
                </a:lnTo>
                <a:lnTo>
                  <a:pt x="2058" y="1815"/>
                </a:lnTo>
                <a:lnTo>
                  <a:pt x="2060" y="1815"/>
                </a:lnTo>
                <a:lnTo>
                  <a:pt x="2063" y="1815"/>
                </a:lnTo>
                <a:lnTo>
                  <a:pt x="2065" y="1814"/>
                </a:lnTo>
                <a:lnTo>
                  <a:pt x="2072" y="1808"/>
                </a:lnTo>
                <a:lnTo>
                  <a:pt x="2077" y="1806"/>
                </a:lnTo>
                <a:lnTo>
                  <a:pt x="2082" y="1805"/>
                </a:lnTo>
                <a:lnTo>
                  <a:pt x="2084" y="1806"/>
                </a:lnTo>
                <a:lnTo>
                  <a:pt x="2085" y="1805"/>
                </a:lnTo>
                <a:lnTo>
                  <a:pt x="2088" y="1797"/>
                </a:lnTo>
                <a:lnTo>
                  <a:pt x="2089" y="1789"/>
                </a:lnTo>
                <a:lnTo>
                  <a:pt x="2094" y="1781"/>
                </a:lnTo>
                <a:lnTo>
                  <a:pt x="2113" y="1762"/>
                </a:lnTo>
                <a:lnTo>
                  <a:pt x="2128" y="1746"/>
                </a:lnTo>
                <a:lnTo>
                  <a:pt x="2130" y="1743"/>
                </a:lnTo>
                <a:lnTo>
                  <a:pt x="2134" y="1739"/>
                </a:lnTo>
                <a:lnTo>
                  <a:pt x="2136" y="1737"/>
                </a:lnTo>
                <a:lnTo>
                  <a:pt x="2140" y="1734"/>
                </a:lnTo>
                <a:lnTo>
                  <a:pt x="2148" y="1732"/>
                </a:lnTo>
                <a:lnTo>
                  <a:pt x="2157" y="1730"/>
                </a:lnTo>
                <a:lnTo>
                  <a:pt x="2167" y="1728"/>
                </a:lnTo>
                <a:lnTo>
                  <a:pt x="2177" y="1727"/>
                </a:lnTo>
                <a:lnTo>
                  <a:pt x="2182" y="1726"/>
                </a:lnTo>
                <a:lnTo>
                  <a:pt x="2186" y="1724"/>
                </a:lnTo>
                <a:lnTo>
                  <a:pt x="2190" y="1720"/>
                </a:lnTo>
                <a:lnTo>
                  <a:pt x="2192" y="1714"/>
                </a:lnTo>
                <a:lnTo>
                  <a:pt x="2196" y="1702"/>
                </a:lnTo>
                <a:lnTo>
                  <a:pt x="2197" y="1690"/>
                </a:lnTo>
                <a:lnTo>
                  <a:pt x="2198" y="1685"/>
                </a:lnTo>
                <a:lnTo>
                  <a:pt x="2199" y="1680"/>
                </a:lnTo>
                <a:lnTo>
                  <a:pt x="2202" y="1676"/>
                </a:lnTo>
                <a:lnTo>
                  <a:pt x="2204" y="1674"/>
                </a:lnTo>
                <a:lnTo>
                  <a:pt x="2209" y="1671"/>
                </a:lnTo>
                <a:lnTo>
                  <a:pt x="2214" y="1671"/>
                </a:lnTo>
                <a:lnTo>
                  <a:pt x="2218" y="1671"/>
                </a:lnTo>
                <a:lnTo>
                  <a:pt x="2224" y="1671"/>
                </a:lnTo>
                <a:lnTo>
                  <a:pt x="2235" y="1673"/>
                </a:lnTo>
                <a:lnTo>
                  <a:pt x="2245" y="1676"/>
                </a:lnTo>
                <a:lnTo>
                  <a:pt x="2256" y="1677"/>
                </a:lnTo>
                <a:lnTo>
                  <a:pt x="2273" y="1679"/>
                </a:lnTo>
                <a:lnTo>
                  <a:pt x="2281" y="1677"/>
                </a:lnTo>
                <a:lnTo>
                  <a:pt x="2291" y="1676"/>
                </a:lnTo>
                <a:lnTo>
                  <a:pt x="2299" y="1674"/>
                </a:lnTo>
                <a:lnTo>
                  <a:pt x="2306" y="1671"/>
                </a:lnTo>
                <a:lnTo>
                  <a:pt x="2318" y="1663"/>
                </a:lnTo>
                <a:lnTo>
                  <a:pt x="2329" y="1654"/>
                </a:lnTo>
                <a:lnTo>
                  <a:pt x="2336" y="1649"/>
                </a:lnTo>
                <a:lnTo>
                  <a:pt x="2342" y="1645"/>
                </a:lnTo>
                <a:lnTo>
                  <a:pt x="2350" y="1644"/>
                </a:lnTo>
                <a:lnTo>
                  <a:pt x="2359" y="1645"/>
                </a:lnTo>
                <a:lnTo>
                  <a:pt x="2367" y="1646"/>
                </a:lnTo>
                <a:lnTo>
                  <a:pt x="2375" y="1648"/>
                </a:lnTo>
                <a:lnTo>
                  <a:pt x="2384" y="1648"/>
                </a:lnTo>
                <a:lnTo>
                  <a:pt x="2392" y="1646"/>
                </a:lnTo>
                <a:lnTo>
                  <a:pt x="2406" y="1643"/>
                </a:lnTo>
                <a:lnTo>
                  <a:pt x="2421" y="1638"/>
                </a:lnTo>
                <a:lnTo>
                  <a:pt x="2426" y="1635"/>
                </a:lnTo>
                <a:lnTo>
                  <a:pt x="2432" y="1631"/>
                </a:lnTo>
                <a:lnTo>
                  <a:pt x="2437" y="1627"/>
                </a:lnTo>
                <a:lnTo>
                  <a:pt x="2440" y="1625"/>
                </a:lnTo>
                <a:lnTo>
                  <a:pt x="2441" y="1622"/>
                </a:lnTo>
                <a:lnTo>
                  <a:pt x="2441" y="1619"/>
                </a:lnTo>
                <a:lnTo>
                  <a:pt x="2437" y="1617"/>
                </a:lnTo>
                <a:lnTo>
                  <a:pt x="2432" y="1616"/>
                </a:lnTo>
                <a:lnTo>
                  <a:pt x="2426" y="1614"/>
                </a:lnTo>
                <a:lnTo>
                  <a:pt x="2422" y="1612"/>
                </a:lnTo>
                <a:lnTo>
                  <a:pt x="2419" y="1610"/>
                </a:lnTo>
                <a:lnTo>
                  <a:pt x="2418" y="1607"/>
                </a:lnTo>
                <a:lnTo>
                  <a:pt x="2418" y="1604"/>
                </a:lnTo>
                <a:lnTo>
                  <a:pt x="2418" y="1601"/>
                </a:lnTo>
                <a:lnTo>
                  <a:pt x="2419" y="1598"/>
                </a:lnTo>
                <a:lnTo>
                  <a:pt x="2422" y="1595"/>
                </a:lnTo>
                <a:lnTo>
                  <a:pt x="2425" y="1591"/>
                </a:lnTo>
                <a:lnTo>
                  <a:pt x="2430" y="1588"/>
                </a:lnTo>
                <a:lnTo>
                  <a:pt x="2436" y="1588"/>
                </a:lnTo>
                <a:lnTo>
                  <a:pt x="2443" y="1591"/>
                </a:lnTo>
                <a:lnTo>
                  <a:pt x="2447" y="1592"/>
                </a:lnTo>
                <a:lnTo>
                  <a:pt x="2450" y="1593"/>
                </a:lnTo>
                <a:lnTo>
                  <a:pt x="2453" y="1593"/>
                </a:lnTo>
                <a:lnTo>
                  <a:pt x="2454" y="1592"/>
                </a:lnTo>
                <a:lnTo>
                  <a:pt x="2455" y="1589"/>
                </a:lnTo>
                <a:lnTo>
                  <a:pt x="2455" y="1587"/>
                </a:lnTo>
                <a:lnTo>
                  <a:pt x="2454" y="1585"/>
                </a:lnTo>
                <a:lnTo>
                  <a:pt x="2453" y="1581"/>
                </a:lnTo>
                <a:lnTo>
                  <a:pt x="2451" y="1578"/>
                </a:lnTo>
                <a:lnTo>
                  <a:pt x="2451" y="1574"/>
                </a:lnTo>
                <a:lnTo>
                  <a:pt x="2453" y="1570"/>
                </a:lnTo>
                <a:lnTo>
                  <a:pt x="2455" y="1568"/>
                </a:lnTo>
                <a:lnTo>
                  <a:pt x="2460" y="1563"/>
                </a:lnTo>
                <a:lnTo>
                  <a:pt x="2467" y="1560"/>
                </a:lnTo>
                <a:lnTo>
                  <a:pt x="2474" y="1559"/>
                </a:lnTo>
                <a:lnTo>
                  <a:pt x="2484" y="1560"/>
                </a:lnTo>
                <a:lnTo>
                  <a:pt x="2487" y="1561"/>
                </a:lnTo>
                <a:lnTo>
                  <a:pt x="2492" y="1563"/>
                </a:lnTo>
                <a:lnTo>
                  <a:pt x="2497" y="1566"/>
                </a:lnTo>
                <a:lnTo>
                  <a:pt x="2501" y="1569"/>
                </a:lnTo>
                <a:lnTo>
                  <a:pt x="2505" y="1573"/>
                </a:lnTo>
                <a:lnTo>
                  <a:pt x="2510" y="1574"/>
                </a:lnTo>
                <a:lnTo>
                  <a:pt x="2513" y="1575"/>
                </a:lnTo>
                <a:lnTo>
                  <a:pt x="2517" y="1574"/>
                </a:lnTo>
                <a:lnTo>
                  <a:pt x="2520" y="1573"/>
                </a:lnTo>
                <a:lnTo>
                  <a:pt x="2523" y="1569"/>
                </a:lnTo>
                <a:lnTo>
                  <a:pt x="2523" y="1566"/>
                </a:lnTo>
                <a:lnTo>
                  <a:pt x="2524" y="1561"/>
                </a:lnTo>
                <a:lnTo>
                  <a:pt x="2522" y="1549"/>
                </a:lnTo>
                <a:lnTo>
                  <a:pt x="2520" y="1536"/>
                </a:lnTo>
                <a:lnTo>
                  <a:pt x="2518" y="1530"/>
                </a:lnTo>
                <a:lnTo>
                  <a:pt x="2517" y="1524"/>
                </a:lnTo>
                <a:lnTo>
                  <a:pt x="2514" y="1519"/>
                </a:lnTo>
                <a:lnTo>
                  <a:pt x="2512" y="1517"/>
                </a:lnTo>
                <a:lnTo>
                  <a:pt x="2510" y="1513"/>
                </a:lnTo>
                <a:lnTo>
                  <a:pt x="2508" y="1511"/>
                </a:lnTo>
                <a:lnTo>
                  <a:pt x="2507" y="1509"/>
                </a:lnTo>
                <a:lnTo>
                  <a:pt x="2508" y="1507"/>
                </a:lnTo>
                <a:lnTo>
                  <a:pt x="2510" y="1505"/>
                </a:lnTo>
                <a:lnTo>
                  <a:pt x="2512" y="1504"/>
                </a:lnTo>
                <a:lnTo>
                  <a:pt x="2516" y="1504"/>
                </a:lnTo>
                <a:lnTo>
                  <a:pt x="2520" y="1504"/>
                </a:lnTo>
                <a:lnTo>
                  <a:pt x="2532" y="1506"/>
                </a:lnTo>
                <a:lnTo>
                  <a:pt x="2544" y="1510"/>
                </a:lnTo>
                <a:lnTo>
                  <a:pt x="2556" y="1513"/>
                </a:lnTo>
                <a:lnTo>
                  <a:pt x="2563" y="1518"/>
                </a:lnTo>
                <a:lnTo>
                  <a:pt x="2568" y="1519"/>
                </a:lnTo>
                <a:lnTo>
                  <a:pt x="2573" y="1520"/>
                </a:lnTo>
                <a:lnTo>
                  <a:pt x="2579" y="1520"/>
                </a:lnTo>
                <a:lnTo>
                  <a:pt x="2585" y="1520"/>
                </a:lnTo>
                <a:lnTo>
                  <a:pt x="2592" y="1519"/>
                </a:lnTo>
                <a:lnTo>
                  <a:pt x="2598" y="1517"/>
                </a:lnTo>
                <a:lnTo>
                  <a:pt x="2602" y="1515"/>
                </a:lnTo>
                <a:lnTo>
                  <a:pt x="2607" y="1511"/>
                </a:lnTo>
                <a:lnTo>
                  <a:pt x="2613" y="1504"/>
                </a:lnTo>
                <a:lnTo>
                  <a:pt x="2620" y="1493"/>
                </a:lnTo>
                <a:lnTo>
                  <a:pt x="2624" y="1486"/>
                </a:lnTo>
                <a:lnTo>
                  <a:pt x="2627" y="1476"/>
                </a:lnTo>
                <a:lnTo>
                  <a:pt x="2631" y="1466"/>
                </a:lnTo>
                <a:lnTo>
                  <a:pt x="2633" y="1453"/>
                </a:lnTo>
                <a:lnTo>
                  <a:pt x="2637" y="1442"/>
                </a:lnTo>
                <a:lnTo>
                  <a:pt x="2639" y="1436"/>
                </a:lnTo>
                <a:lnTo>
                  <a:pt x="2643" y="1433"/>
                </a:lnTo>
                <a:lnTo>
                  <a:pt x="2646" y="1430"/>
                </a:lnTo>
                <a:lnTo>
                  <a:pt x="2659" y="1430"/>
                </a:lnTo>
                <a:lnTo>
                  <a:pt x="2680" y="1429"/>
                </a:lnTo>
                <a:lnTo>
                  <a:pt x="2700" y="1425"/>
                </a:lnTo>
                <a:lnTo>
                  <a:pt x="2713" y="1423"/>
                </a:lnTo>
                <a:lnTo>
                  <a:pt x="2721" y="1424"/>
                </a:lnTo>
                <a:lnTo>
                  <a:pt x="2727" y="1425"/>
                </a:lnTo>
                <a:lnTo>
                  <a:pt x="2734" y="1431"/>
                </a:lnTo>
                <a:lnTo>
                  <a:pt x="2741" y="1438"/>
                </a:lnTo>
                <a:lnTo>
                  <a:pt x="2746" y="1446"/>
                </a:lnTo>
                <a:lnTo>
                  <a:pt x="2752" y="1452"/>
                </a:lnTo>
                <a:lnTo>
                  <a:pt x="2758" y="1457"/>
                </a:lnTo>
                <a:lnTo>
                  <a:pt x="2766" y="1463"/>
                </a:lnTo>
                <a:lnTo>
                  <a:pt x="2772" y="1466"/>
                </a:lnTo>
                <a:lnTo>
                  <a:pt x="2781" y="1468"/>
                </a:lnTo>
                <a:lnTo>
                  <a:pt x="2790" y="1469"/>
                </a:lnTo>
                <a:lnTo>
                  <a:pt x="2801" y="1469"/>
                </a:lnTo>
                <a:lnTo>
                  <a:pt x="2809" y="1468"/>
                </a:lnTo>
                <a:lnTo>
                  <a:pt x="2816" y="1467"/>
                </a:lnTo>
                <a:lnTo>
                  <a:pt x="2821" y="1466"/>
                </a:lnTo>
                <a:lnTo>
                  <a:pt x="2826" y="1465"/>
                </a:lnTo>
                <a:lnTo>
                  <a:pt x="2833" y="1461"/>
                </a:lnTo>
                <a:lnTo>
                  <a:pt x="2841" y="1457"/>
                </a:lnTo>
                <a:lnTo>
                  <a:pt x="2848" y="1455"/>
                </a:lnTo>
                <a:lnTo>
                  <a:pt x="2867" y="1427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7069574" y="2830608"/>
            <a:ext cx="751443" cy="480779"/>
          </a:xfrm>
          <a:custGeom>
            <a:avLst/>
            <a:gdLst>
              <a:gd name="T0" fmla="*/ 831 w 2606"/>
              <a:gd name="T1" fmla="*/ 153 h 1671"/>
              <a:gd name="T2" fmla="*/ 614 w 2606"/>
              <a:gd name="T3" fmla="*/ 197 h 1671"/>
              <a:gd name="T4" fmla="*/ 432 w 2606"/>
              <a:gd name="T5" fmla="*/ 342 h 1671"/>
              <a:gd name="T6" fmla="*/ 367 w 2606"/>
              <a:gd name="T7" fmla="*/ 411 h 1671"/>
              <a:gd name="T8" fmla="*/ 252 w 2606"/>
              <a:gd name="T9" fmla="*/ 665 h 1671"/>
              <a:gd name="T10" fmla="*/ 153 w 2606"/>
              <a:gd name="T11" fmla="*/ 883 h 1671"/>
              <a:gd name="T12" fmla="*/ 157 w 2606"/>
              <a:gd name="T13" fmla="*/ 1075 h 1671"/>
              <a:gd name="T14" fmla="*/ 237 w 2606"/>
              <a:gd name="T15" fmla="*/ 1070 h 1671"/>
              <a:gd name="T16" fmla="*/ 400 w 2606"/>
              <a:gd name="T17" fmla="*/ 1024 h 1671"/>
              <a:gd name="T18" fmla="*/ 286 w 2606"/>
              <a:gd name="T19" fmla="*/ 1117 h 1671"/>
              <a:gd name="T20" fmla="*/ 164 w 2606"/>
              <a:gd name="T21" fmla="*/ 1251 h 1671"/>
              <a:gd name="T22" fmla="*/ 27 w 2606"/>
              <a:gd name="T23" fmla="*/ 1393 h 1671"/>
              <a:gd name="T24" fmla="*/ 73 w 2606"/>
              <a:gd name="T25" fmla="*/ 1491 h 1671"/>
              <a:gd name="T26" fmla="*/ 213 w 2606"/>
              <a:gd name="T27" fmla="*/ 1586 h 1671"/>
              <a:gd name="T28" fmla="*/ 427 w 2606"/>
              <a:gd name="T29" fmla="*/ 1633 h 1671"/>
              <a:gd name="T30" fmla="*/ 550 w 2606"/>
              <a:gd name="T31" fmla="*/ 1564 h 1671"/>
              <a:gd name="T32" fmla="*/ 658 w 2606"/>
              <a:gd name="T33" fmla="*/ 1426 h 1671"/>
              <a:gd name="T34" fmla="*/ 701 w 2606"/>
              <a:gd name="T35" fmla="*/ 1437 h 1671"/>
              <a:gd name="T36" fmla="*/ 811 w 2606"/>
              <a:gd name="T37" fmla="*/ 1602 h 1671"/>
              <a:gd name="T38" fmla="*/ 1004 w 2606"/>
              <a:gd name="T39" fmla="*/ 1657 h 1671"/>
              <a:gd name="T40" fmla="*/ 1063 w 2606"/>
              <a:gd name="T41" fmla="*/ 1579 h 1671"/>
              <a:gd name="T42" fmla="*/ 1187 w 2606"/>
              <a:gd name="T43" fmla="*/ 1652 h 1671"/>
              <a:gd name="T44" fmla="*/ 1275 w 2606"/>
              <a:gd name="T45" fmla="*/ 1602 h 1671"/>
              <a:gd name="T46" fmla="*/ 1378 w 2606"/>
              <a:gd name="T47" fmla="*/ 1499 h 1671"/>
              <a:gd name="T48" fmla="*/ 1489 w 2606"/>
              <a:gd name="T49" fmla="*/ 1343 h 1671"/>
              <a:gd name="T50" fmla="*/ 1623 w 2606"/>
              <a:gd name="T51" fmla="*/ 1208 h 1671"/>
              <a:gd name="T52" fmla="*/ 1675 w 2606"/>
              <a:gd name="T53" fmla="*/ 1085 h 1671"/>
              <a:gd name="T54" fmla="*/ 1741 w 2606"/>
              <a:gd name="T55" fmla="*/ 1026 h 1671"/>
              <a:gd name="T56" fmla="*/ 1774 w 2606"/>
              <a:gd name="T57" fmla="*/ 964 h 1671"/>
              <a:gd name="T58" fmla="*/ 1824 w 2606"/>
              <a:gd name="T59" fmla="*/ 913 h 1671"/>
              <a:gd name="T60" fmla="*/ 1774 w 2606"/>
              <a:gd name="T61" fmla="*/ 823 h 1671"/>
              <a:gd name="T62" fmla="*/ 1847 w 2606"/>
              <a:gd name="T63" fmla="*/ 800 h 1671"/>
              <a:gd name="T64" fmla="*/ 1886 w 2606"/>
              <a:gd name="T65" fmla="*/ 879 h 1671"/>
              <a:gd name="T66" fmla="*/ 1982 w 2606"/>
              <a:gd name="T67" fmla="*/ 800 h 1671"/>
              <a:gd name="T68" fmla="*/ 2006 w 2606"/>
              <a:gd name="T69" fmla="*/ 675 h 1671"/>
              <a:gd name="T70" fmla="*/ 2040 w 2606"/>
              <a:gd name="T71" fmla="*/ 681 h 1671"/>
              <a:gd name="T72" fmla="*/ 1990 w 2606"/>
              <a:gd name="T73" fmla="*/ 641 h 1671"/>
              <a:gd name="T74" fmla="*/ 2059 w 2606"/>
              <a:gd name="T75" fmla="*/ 628 h 1671"/>
              <a:gd name="T76" fmla="*/ 2204 w 2606"/>
              <a:gd name="T77" fmla="*/ 495 h 1671"/>
              <a:gd name="T78" fmla="*/ 2241 w 2606"/>
              <a:gd name="T79" fmla="*/ 531 h 1671"/>
              <a:gd name="T80" fmla="*/ 2373 w 2606"/>
              <a:gd name="T81" fmla="*/ 397 h 1671"/>
              <a:gd name="T82" fmla="*/ 2440 w 2606"/>
              <a:gd name="T83" fmla="*/ 381 h 1671"/>
              <a:gd name="T84" fmla="*/ 2536 w 2606"/>
              <a:gd name="T85" fmla="*/ 458 h 1671"/>
              <a:gd name="T86" fmla="*/ 2541 w 2606"/>
              <a:gd name="T87" fmla="*/ 376 h 1671"/>
              <a:gd name="T88" fmla="*/ 2579 w 2606"/>
              <a:gd name="T89" fmla="*/ 294 h 1671"/>
              <a:gd name="T90" fmla="*/ 2592 w 2606"/>
              <a:gd name="T91" fmla="*/ 187 h 1671"/>
              <a:gd name="T92" fmla="*/ 2428 w 2606"/>
              <a:gd name="T93" fmla="*/ 162 h 1671"/>
              <a:gd name="T94" fmla="*/ 2347 w 2606"/>
              <a:gd name="T95" fmla="*/ 220 h 1671"/>
              <a:gd name="T96" fmla="*/ 2188 w 2606"/>
              <a:gd name="T97" fmla="*/ 212 h 1671"/>
              <a:gd name="T98" fmla="*/ 2070 w 2606"/>
              <a:gd name="T99" fmla="*/ 138 h 1671"/>
              <a:gd name="T100" fmla="*/ 1975 w 2606"/>
              <a:gd name="T101" fmla="*/ 81 h 1671"/>
              <a:gd name="T102" fmla="*/ 1761 w 2606"/>
              <a:gd name="T103" fmla="*/ 159 h 1671"/>
              <a:gd name="T104" fmla="*/ 1734 w 2606"/>
              <a:gd name="T105" fmla="*/ 264 h 1671"/>
              <a:gd name="T106" fmla="*/ 1665 w 2606"/>
              <a:gd name="T107" fmla="*/ 376 h 1671"/>
              <a:gd name="T108" fmla="*/ 1427 w 2606"/>
              <a:gd name="T109" fmla="*/ 440 h 1671"/>
              <a:gd name="T110" fmla="*/ 1344 w 2606"/>
              <a:gd name="T111" fmla="*/ 226 h 1671"/>
              <a:gd name="T112" fmla="*/ 1369 w 2606"/>
              <a:gd name="T113" fmla="*/ 142 h 1671"/>
              <a:gd name="T114" fmla="*/ 1251 w 2606"/>
              <a:gd name="T115" fmla="*/ 4 h 1671"/>
              <a:gd name="T116" fmla="*/ 1145 w 2606"/>
              <a:gd name="T117" fmla="*/ 42 h 1671"/>
              <a:gd name="T118" fmla="*/ 1023 w 2606"/>
              <a:gd name="T119" fmla="*/ 115 h 1671"/>
              <a:gd name="T120" fmla="*/ 961 w 2606"/>
              <a:gd name="T121" fmla="*/ 51 h 1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606" h="1671">
                <a:moveTo>
                  <a:pt x="923" y="0"/>
                </a:moveTo>
                <a:lnTo>
                  <a:pt x="923" y="12"/>
                </a:lnTo>
                <a:lnTo>
                  <a:pt x="921" y="27"/>
                </a:lnTo>
                <a:lnTo>
                  <a:pt x="918" y="36"/>
                </a:lnTo>
                <a:lnTo>
                  <a:pt x="913" y="43"/>
                </a:lnTo>
                <a:lnTo>
                  <a:pt x="906" y="50"/>
                </a:lnTo>
                <a:lnTo>
                  <a:pt x="898" y="56"/>
                </a:lnTo>
                <a:lnTo>
                  <a:pt x="892" y="60"/>
                </a:lnTo>
                <a:lnTo>
                  <a:pt x="885" y="64"/>
                </a:lnTo>
                <a:lnTo>
                  <a:pt x="874" y="71"/>
                </a:lnTo>
                <a:lnTo>
                  <a:pt x="865" y="80"/>
                </a:lnTo>
                <a:lnTo>
                  <a:pt x="860" y="83"/>
                </a:lnTo>
                <a:lnTo>
                  <a:pt x="856" y="88"/>
                </a:lnTo>
                <a:lnTo>
                  <a:pt x="853" y="93"/>
                </a:lnTo>
                <a:lnTo>
                  <a:pt x="850" y="98"/>
                </a:lnTo>
                <a:lnTo>
                  <a:pt x="848" y="102"/>
                </a:lnTo>
                <a:lnTo>
                  <a:pt x="847" y="107"/>
                </a:lnTo>
                <a:lnTo>
                  <a:pt x="843" y="118"/>
                </a:lnTo>
                <a:lnTo>
                  <a:pt x="840" y="127"/>
                </a:lnTo>
                <a:lnTo>
                  <a:pt x="837" y="137"/>
                </a:lnTo>
                <a:lnTo>
                  <a:pt x="835" y="145"/>
                </a:lnTo>
                <a:lnTo>
                  <a:pt x="833" y="150"/>
                </a:lnTo>
                <a:lnTo>
                  <a:pt x="831" y="153"/>
                </a:lnTo>
                <a:lnTo>
                  <a:pt x="829" y="157"/>
                </a:lnTo>
                <a:lnTo>
                  <a:pt x="827" y="159"/>
                </a:lnTo>
                <a:lnTo>
                  <a:pt x="822" y="163"/>
                </a:lnTo>
                <a:lnTo>
                  <a:pt x="817" y="164"/>
                </a:lnTo>
                <a:lnTo>
                  <a:pt x="812" y="165"/>
                </a:lnTo>
                <a:lnTo>
                  <a:pt x="806" y="167"/>
                </a:lnTo>
                <a:lnTo>
                  <a:pt x="795" y="169"/>
                </a:lnTo>
                <a:lnTo>
                  <a:pt x="784" y="170"/>
                </a:lnTo>
                <a:lnTo>
                  <a:pt x="772" y="173"/>
                </a:lnTo>
                <a:lnTo>
                  <a:pt x="760" y="174"/>
                </a:lnTo>
                <a:lnTo>
                  <a:pt x="747" y="175"/>
                </a:lnTo>
                <a:lnTo>
                  <a:pt x="732" y="177"/>
                </a:lnTo>
                <a:lnTo>
                  <a:pt x="720" y="180"/>
                </a:lnTo>
                <a:lnTo>
                  <a:pt x="707" y="183"/>
                </a:lnTo>
                <a:lnTo>
                  <a:pt x="693" y="186"/>
                </a:lnTo>
                <a:lnTo>
                  <a:pt x="679" y="189"/>
                </a:lnTo>
                <a:lnTo>
                  <a:pt x="666" y="190"/>
                </a:lnTo>
                <a:lnTo>
                  <a:pt x="654" y="190"/>
                </a:lnTo>
                <a:lnTo>
                  <a:pt x="642" y="192"/>
                </a:lnTo>
                <a:lnTo>
                  <a:pt x="630" y="193"/>
                </a:lnTo>
                <a:lnTo>
                  <a:pt x="625" y="194"/>
                </a:lnTo>
                <a:lnTo>
                  <a:pt x="620" y="195"/>
                </a:lnTo>
                <a:lnTo>
                  <a:pt x="614" y="197"/>
                </a:lnTo>
                <a:lnTo>
                  <a:pt x="608" y="201"/>
                </a:lnTo>
                <a:lnTo>
                  <a:pt x="603" y="205"/>
                </a:lnTo>
                <a:lnTo>
                  <a:pt x="598" y="209"/>
                </a:lnTo>
                <a:lnTo>
                  <a:pt x="594" y="215"/>
                </a:lnTo>
                <a:lnTo>
                  <a:pt x="590" y="222"/>
                </a:lnTo>
                <a:lnTo>
                  <a:pt x="576" y="250"/>
                </a:lnTo>
                <a:lnTo>
                  <a:pt x="563" y="274"/>
                </a:lnTo>
                <a:lnTo>
                  <a:pt x="557" y="284"/>
                </a:lnTo>
                <a:lnTo>
                  <a:pt x="548" y="294"/>
                </a:lnTo>
                <a:lnTo>
                  <a:pt x="540" y="302"/>
                </a:lnTo>
                <a:lnTo>
                  <a:pt x="531" y="310"/>
                </a:lnTo>
                <a:lnTo>
                  <a:pt x="512" y="325"/>
                </a:lnTo>
                <a:lnTo>
                  <a:pt x="499" y="335"/>
                </a:lnTo>
                <a:lnTo>
                  <a:pt x="491" y="339"/>
                </a:lnTo>
                <a:lnTo>
                  <a:pt x="484" y="340"/>
                </a:lnTo>
                <a:lnTo>
                  <a:pt x="477" y="339"/>
                </a:lnTo>
                <a:lnTo>
                  <a:pt x="468" y="337"/>
                </a:lnTo>
                <a:lnTo>
                  <a:pt x="459" y="333"/>
                </a:lnTo>
                <a:lnTo>
                  <a:pt x="452" y="331"/>
                </a:lnTo>
                <a:lnTo>
                  <a:pt x="446" y="331"/>
                </a:lnTo>
                <a:lnTo>
                  <a:pt x="440" y="333"/>
                </a:lnTo>
                <a:lnTo>
                  <a:pt x="437" y="337"/>
                </a:lnTo>
                <a:lnTo>
                  <a:pt x="432" y="342"/>
                </a:lnTo>
                <a:lnTo>
                  <a:pt x="427" y="352"/>
                </a:lnTo>
                <a:lnTo>
                  <a:pt x="421" y="363"/>
                </a:lnTo>
                <a:lnTo>
                  <a:pt x="419" y="370"/>
                </a:lnTo>
                <a:lnTo>
                  <a:pt x="418" y="375"/>
                </a:lnTo>
                <a:lnTo>
                  <a:pt x="418" y="379"/>
                </a:lnTo>
                <a:lnTo>
                  <a:pt x="419" y="384"/>
                </a:lnTo>
                <a:lnTo>
                  <a:pt x="421" y="390"/>
                </a:lnTo>
                <a:lnTo>
                  <a:pt x="425" y="396"/>
                </a:lnTo>
                <a:lnTo>
                  <a:pt x="427" y="400"/>
                </a:lnTo>
                <a:lnTo>
                  <a:pt x="430" y="403"/>
                </a:lnTo>
                <a:lnTo>
                  <a:pt x="430" y="405"/>
                </a:lnTo>
                <a:lnTo>
                  <a:pt x="428" y="407"/>
                </a:lnTo>
                <a:lnTo>
                  <a:pt x="426" y="409"/>
                </a:lnTo>
                <a:lnTo>
                  <a:pt x="424" y="411"/>
                </a:lnTo>
                <a:lnTo>
                  <a:pt x="419" y="414"/>
                </a:lnTo>
                <a:lnTo>
                  <a:pt x="415" y="415"/>
                </a:lnTo>
                <a:lnTo>
                  <a:pt x="412" y="415"/>
                </a:lnTo>
                <a:lnTo>
                  <a:pt x="407" y="415"/>
                </a:lnTo>
                <a:lnTo>
                  <a:pt x="399" y="413"/>
                </a:lnTo>
                <a:lnTo>
                  <a:pt x="389" y="411"/>
                </a:lnTo>
                <a:lnTo>
                  <a:pt x="380" y="410"/>
                </a:lnTo>
                <a:lnTo>
                  <a:pt x="371" y="410"/>
                </a:lnTo>
                <a:lnTo>
                  <a:pt x="367" y="411"/>
                </a:lnTo>
                <a:lnTo>
                  <a:pt x="363" y="414"/>
                </a:lnTo>
                <a:lnTo>
                  <a:pt x="358" y="417"/>
                </a:lnTo>
                <a:lnTo>
                  <a:pt x="354" y="422"/>
                </a:lnTo>
                <a:lnTo>
                  <a:pt x="346" y="434"/>
                </a:lnTo>
                <a:lnTo>
                  <a:pt x="338" y="448"/>
                </a:lnTo>
                <a:lnTo>
                  <a:pt x="330" y="466"/>
                </a:lnTo>
                <a:lnTo>
                  <a:pt x="321" y="485"/>
                </a:lnTo>
                <a:lnTo>
                  <a:pt x="313" y="508"/>
                </a:lnTo>
                <a:lnTo>
                  <a:pt x="306" y="533"/>
                </a:lnTo>
                <a:lnTo>
                  <a:pt x="301" y="555"/>
                </a:lnTo>
                <a:lnTo>
                  <a:pt x="296" y="574"/>
                </a:lnTo>
                <a:lnTo>
                  <a:pt x="294" y="580"/>
                </a:lnTo>
                <a:lnTo>
                  <a:pt x="292" y="586"/>
                </a:lnTo>
                <a:lnTo>
                  <a:pt x="288" y="591"/>
                </a:lnTo>
                <a:lnTo>
                  <a:pt x="285" y="597"/>
                </a:lnTo>
                <a:lnTo>
                  <a:pt x="277" y="606"/>
                </a:lnTo>
                <a:lnTo>
                  <a:pt x="271" y="616"/>
                </a:lnTo>
                <a:lnTo>
                  <a:pt x="267" y="630"/>
                </a:lnTo>
                <a:lnTo>
                  <a:pt x="263" y="644"/>
                </a:lnTo>
                <a:lnTo>
                  <a:pt x="261" y="650"/>
                </a:lnTo>
                <a:lnTo>
                  <a:pt x="258" y="656"/>
                </a:lnTo>
                <a:lnTo>
                  <a:pt x="256" y="661"/>
                </a:lnTo>
                <a:lnTo>
                  <a:pt x="252" y="665"/>
                </a:lnTo>
                <a:lnTo>
                  <a:pt x="235" y="676"/>
                </a:lnTo>
                <a:lnTo>
                  <a:pt x="214" y="688"/>
                </a:lnTo>
                <a:lnTo>
                  <a:pt x="204" y="694"/>
                </a:lnTo>
                <a:lnTo>
                  <a:pt x="194" y="701"/>
                </a:lnTo>
                <a:lnTo>
                  <a:pt x="185" y="711"/>
                </a:lnTo>
                <a:lnTo>
                  <a:pt x="178" y="722"/>
                </a:lnTo>
                <a:lnTo>
                  <a:pt x="162" y="747"/>
                </a:lnTo>
                <a:lnTo>
                  <a:pt x="147" y="774"/>
                </a:lnTo>
                <a:lnTo>
                  <a:pt x="140" y="787"/>
                </a:lnTo>
                <a:lnTo>
                  <a:pt x="134" y="799"/>
                </a:lnTo>
                <a:lnTo>
                  <a:pt x="129" y="812"/>
                </a:lnTo>
                <a:lnTo>
                  <a:pt x="126" y="823"/>
                </a:lnTo>
                <a:lnTo>
                  <a:pt x="125" y="832"/>
                </a:lnTo>
                <a:lnTo>
                  <a:pt x="125" y="842"/>
                </a:lnTo>
                <a:lnTo>
                  <a:pt x="125" y="850"/>
                </a:lnTo>
                <a:lnTo>
                  <a:pt x="126" y="856"/>
                </a:lnTo>
                <a:lnTo>
                  <a:pt x="130" y="867"/>
                </a:lnTo>
                <a:lnTo>
                  <a:pt x="132" y="874"/>
                </a:lnTo>
                <a:lnTo>
                  <a:pt x="135" y="876"/>
                </a:lnTo>
                <a:lnTo>
                  <a:pt x="137" y="877"/>
                </a:lnTo>
                <a:lnTo>
                  <a:pt x="140" y="880"/>
                </a:lnTo>
                <a:lnTo>
                  <a:pt x="143" y="881"/>
                </a:lnTo>
                <a:lnTo>
                  <a:pt x="153" y="883"/>
                </a:lnTo>
                <a:lnTo>
                  <a:pt x="163" y="889"/>
                </a:lnTo>
                <a:lnTo>
                  <a:pt x="169" y="893"/>
                </a:lnTo>
                <a:lnTo>
                  <a:pt x="174" y="898"/>
                </a:lnTo>
                <a:lnTo>
                  <a:pt x="179" y="902"/>
                </a:lnTo>
                <a:lnTo>
                  <a:pt x="182" y="908"/>
                </a:lnTo>
                <a:lnTo>
                  <a:pt x="188" y="919"/>
                </a:lnTo>
                <a:lnTo>
                  <a:pt x="193" y="931"/>
                </a:lnTo>
                <a:lnTo>
                  <a:pt x="198" y="947"/>
                </a:lnTo>
                <a:lnTo>
                  <a:pt x="200" y="958"/>
                </a:lnTo>
                <a:lnTo>
                  <a:pt x="203" y="965"/>
                </a:lnTo>
                <a:lnTo>
                  <a:pt x="204" y="974"/>
                </a:lnTo>
                <a:lnTo>
                  <a:pt x="204" y="986"/>
                </a:lnTo>
                <a:lnTo>
                  <a:pt x="200" y="1001"/>
                </a:lnTo>
                <a:lnTo>
                  <a:pt x="197" y="1010"/>
                </a:lnTo>
                <a:lnTo>
                  <a:pt x="192" y="1021"/>
                </a:lnTo>
                <a:lnTo>
                  <a:pt x="187" y="1029"/>
                </a:lnTo>
                <a:lnTo>
                  <a:pt x="182" y="1035"/>
                </a:lnTo>
                <a:lnTo>
                  <a:pt x="173" y="1043"/>
                </a:lnTo>
                <a:lnTo>
                  <a:pt x="164" y="1050"/>
                </a:lnTo>
                <a:lnTo>
                  <a:pt x="162" y="1054"/>
                </a:lnTo>
                <a:lnTo>
                  <a:pt x="160" y="1060"/>
                </a:lnTo>
                <a:lnTo>
                  <a:pt x="159" y="1068"/>
                </a:lnTo>
                <a:lnTo>
                  <a:pt x="157" y="1075"/>
                </a:lnTo>
                <a:lnTo>
                  <a:pt x="157" y="1091"/>
                </a:lnTo>
                <a:lnTo>
                  <a:pt x="156" y="1106"/>
                </a:lnTo>
                <a:lnTo>
                  <a:pt x="157" y="1110"/>
                </a:lnTo>
                <a:lnTo>
                  <a:pt x="160" y="1114"/>
                </a:lnTo>
                <a:lnTo>
                  <a:pt x="164" y="1116"/>
                </a:lnTo>
                <a:lnTo>
                  <a:pt x="169" y="1116"/>
                </a:lnTo>
                <a:lnTo>
                  <a:pt x="174" y="1115"/>
                </a:lnTo>
                <a:lnTo>
                  <a:pt x="180" y="1113"/>
                </a:lnTo>
                <a:lnTo>
                  <a:pt x="184" y="1108"/>
                </a:lnTo>
                <a:lnTo>
                  <a:pt x="186" y="1101"/>
                </a:lnTo>
                <a:lnTo>
                  <a:pt x="187" y="1089"/>
                </a:lnTo>
                <a:lnTo>
                  <a:pt x="186" y="1075"/>
                </a:lnTo>
                <a:lnTo>
                  <a:pt x="186" y="1069"/>
                </a:lnTo>
                <a:lnTo>
                  <a:pt x="187" y="1063"/>
                </a:lnTo>
                <a:lnTo>
                  <a:pt x="189" y="1057"/>
                </a:lnTo>
                <a:lnTo>
                  <a:pt x="192" y="1052"/>
                </a:lnTo>
                <a:lnTo>
                  <a:pt x="195" y="1052"/>
                </a:lnTo>
                <a:lnTo>
                  <a:pt x="201" y="1053"/>
                </a:lnTo>
                <a:lnTo>
                  <a:pt x="207" y="1056"/>
                </a:lnTo>
                <a:lnTo>
                  <a:pt x="214" y="1059"/>
                </a:lnTo>
                <a:lnTo>
                  <a:pt x="224" y="1064"/>
                </a:lnTo>
                <a:lnTo>
                  <a:pt x="232" y="1069"/>
                </a:lnTo>
                <a:lnTo>
                  <a:pt x="237" y="1070"/>
                </a:lnTo>
                <a:lnTo>
                  <a:pt x="241" y="1070"/>
                </a:lnTo>
                <a:lnTo>
                  <a:pt x="244" y="1070"/>
                </a:lnTo>
                <a:lnTo>
                  <a:pt x="248" y="1068"/>
                </a:lnTo>
                <a:lnTo>
                  <a:pt x="256" y="1060"/>
                </a:lnTo>
                <a:lnTo>
                  <a:pt x="269" y="1051"/>
                </a:lnTo>
                <a:lnTo>
                  <a:pt x="286" y="1040"/>
                </a:lnTo>
                <a:lnTo>
                  <a:pt x="307" y="1029"/>
                </a:lnTo>
                <a:lnTo>
                  <a:pt x="327" y="1021"/>
                </a:lnTo>
                <a:lnTo>
                  <a:pt x="343" y="1014"/>
                </a:lnTo>
                <a:lnTo>
                  <a:pt x="357" y="1007"/>
                </a:lnTo>
                <a:lnTo>
                  <a:pt x="371" y="1000"/>
                </a:lnTo>
                <a:lnTo>
                  <a:pt x="386" y="991"/>
                </a:lnTo>
                <a:lnTo>
                  <a:pt x="396" y="987"/>
                </a:lnTo>
                <a:lnTo>
                  <a:pt x="405" y="984"/>
                </a:lnTo>
                <a:lnTo>
                  <a:pt x="409" y="984"/>
                </a:lnTo>
                <a:lnTo>
                  <a:pt x="412" y="986"/>
                </a:lnTo>
                <a:lnTo>
                  <a:pt x="413" y="986"/>
                </a:lnTo>
                <a:lnTo>
                  <a:pt x="413" y="988"/>
                </a:lnTo>
                <a:lnTo>
                  <a:pt x="413" y="989"/>
                </a:lnTo>
                <a:lnTo>
                  <a:pt x="412" y="999"/>
                </a:lnTo>
                <a:lnTo>
                  <a:pt x="407" y="1012"/>
                </a:lnTo>
                <a:lnTo>
                  <a:pt x="405" y="1019"/>
                </a:lnTo>
                <a:lnTo>
                  <a:pt x="400" y="1024"/>
                </a:lnTo>
                <a:lnTo>
                  <a:pt x="395" y="1027"/>
                </a:lnTo>
                <a:lnTo>
                  <a:pt x="389" y="1031"/>
                </a:lnTo>
                <a:lnTo>
                  <a:pt x="376" y="1034"/>
                </a:lnTo>
                <a:lnTo>
                  <a:pt x="364" y="1035"/>
                </a:lnTo>
                <a:lnTo>
                  <a:pt x="359" y="1038"/>
                </a:lnTo>
                <a:lnTo>
                  <a:pt x="356" y="1040"/>
                </a:lnTo>
                <a:lnTo>
                  <a:pt x="352" y="1043"/>
                </a:lnTo>
                <a:lnTo>
                  <a:pt x="349" y="1047"/>
                </a:lnTo>
                <a:lnTo>
                  <a:pt x="345" y="1052"/>
                </a:lnTo>
                <a:lnTo>
                  <a:pt x="344" y="1058"/>
                </a:lnTo>
                <a:lnTo>
                  <a:pt x="342" y="1064"/>
                </a:lnTo>
                <a:lnTo>
                  <a:pt x="340" y="1071"/>
                </a:lnTo>
                <a:lnTo>
                  <a:pt x="339" y="1077"/>
                </a:lnTo>
                <a:lnTo>
                  <a:pt x="336" y="1081"/>
                </a:lnTo>
                <a:lnTo>
                  <a:pt x="333" y="1084"/>
                </a:lnTo>
                <a:lnTo>
                  <a:pt x="329" y="1087"/>
                </a:lnTo>
                <a:lnTo>
                  <a:pt x="319" y="1089"/>
                </a:lnTo>
                <a:lnTo>
                  <a:pt x="310" y="1089"/>
                </a:lnTo>
                <a:lnTo>
                  <a:pt x="305" y="1090"/>
                </a:lnTo>
                <a:lnTo>
                  <a:pt x="300" y="1094"/>
                </a:lnTo>
                <a:lnTo>
                  <a:pt x="296" y="1098"/>
                </a:lnTo>
                <a:lnTo>
                  <a:pt x="293" y="1104"/>
                </a:lnTo>
                <a:lnTo>
                  <a:pt x="286" y="1117"/>
                </a:lnTo>
                <a:lnTo>
                  <a:pt x="281" y="1129"/>
                </a:lnTo>
                <a:lnTo>
                  <a:pt x="279" y="1134"/>
                </a:lnTo>
                <a:lnTo>
                  <a:pt x="276" y="1138"/>
                </a:lnTo>
                <a:lnTo>
                  <a:pt x="274" y="1141"/>
                </a:lnTo>
                <a:lnTo>
                  <a:pt x="270" y="1142"/>
                </a:lnTo>
                <a:lnTo>
                  <a:pt x="262" y="1145"/>
                </a:lnTo>
                <a:lnTo>
                  <a:pt x="252" y="1144"/>
                </a:lnTo>
                <a:lnTo>
                  <a:pt x="248" y="1144"/>
                </a:lnTo>
                <a:lnTo>
                  <a:pt x="242" y="1145"/>
                </a:lnTo>
                <a:lnTo>
                  <a:pt x="237" y="1146"/>
                </a:lnTo>
                <a:lnTo>
                  <a:pt x="232" y="1148"/>
                </a:lnTo>
                <a:lnTo>
                  <a:pt x="223" y="1154"/>
                </a:lnTo>
                <a:lnTo>
                  <a:pt x="216" y="1161"/>
                </a:lnTo>
                <a:lnTo>
                  <a:pt x="203" y="1172"/>
                </a:lnTo>
                <a:lnTo>
                  <a:pt x="189" y="1184"/>
                </a:lnTo>
                <a:lnTo>
                  <a:pt x="184" y="1191"/>
                </a:lnTo>
                <a:lnTo>
                  <a:pt x="178" y="1198"/>
                </a:lnTo>
                <a:lnTo>
                  <a:pt x="173" y="1204"/>
                </a:lnTo>
                <a:lnTo>
                  <a:pt x="168" y="1215"/>
                </a:lnTo>
                <a:lnTo>
                  <a:pt x="164" y="1226"/>
                </a:lnTo>
                <a:lnTo>
                  <a:pt x="163" y="1235"/>
                </a:lnTo>
                <a:lnTo>
                  <a:pt x="163" y="1243"/>
                </a:lnTo>
                <a:lnTo>
                  <a:pt x="164" y="1251"/>
                </a:lnTo>
                <a:lnTo>
                  <a:pt x="164" y="1255"/>
                </a:lnTo>
                <a:lnTo>
                  <a:pt x="163" y="1259"/>
                </a:lnTo>
                <a:lnTo>
                  <a:pt x="160" y="1264"/>
                </a:lnTo>
                <a:lnTo>
                  <a:pt x="155" y="1268"/>
                </a:lnTo>
                <a:lnTo>
                  <a:pt x="144" y="1278"/>
                </a:lnTo>
                <a:lnTo>
                  <a:pt x="136" y="1285"/>
                </a:lnTo>
                <a:lnTo>
                  <a:pt x="129" y="1290"/>
                </a:lnTo>
                <a:lnTo>
                  <a:pt x="124" y="1292"/>
                </a:lnTo>
                <a:lnTo>
                  <a:pt x="119" y="1293"/>
                </a:lnTo>
                <a:lnTo>
                  <a:pt x="113" y="1293"/>
                </a:lnTo>
                <a:lnTo>
                  <a:pt x="109" y="1295"/>
                </a:lnTo>
                <a:lnTo>
                  <a:pt x="100" y="1298"/>
                </a:lnTo>
                <a:lnTo>
                  <a:pt x="92" y="1304"/>
                </a:lnTo>
                <a:lnTo>
                  <a:pt x="80" y="1314"/>
                </a:lnTo>
                <a:lnTo>
                  <a:pt x="75" y="1319"/>
                </a:lnTo>
                <a:lnTo>
                  <a:pt x="72" y="1325"/>
                </a:lnTo>
                <a:lnTo>
                  <a:pt x="69" y="1330"/>
                </a:lnTo>
                <a:lnTo>
                  <a:pt x="68" y="1335"/>
                </a:lnTo>
                <a:lnTo>
                  <a:pt x="66" y="1344"/>
                </a:lnTo>
                <a:lnTo>
                  <a:pt x="62" y="1353"/>
                </a:lnTo>
                <a:lnTo>
                  <a:pt x="54" y="1365"/>
                </a:lnTo>
                <a:lnTo>
                  <a:pt x="41" y="1379"/>
                </a:lnTo>
                <a:lnTo>
                  <a:pt x="27" y="1393"/>
                </a:lnTo>
                <a:lnTo>
                  <a:pt x="17" y="1404"/>
                </a:lnTo>
                <a:lnTo>
                  <a:pt x="14" y="1407"/>
                </a:lnTo>
                <a:lnTo>
                  <a:pt x="11" y="1412"/>
                </a:lnTo>
                <a:lnTo>
                  <a:pt x="10" y="1418"/>
                </a:lnTo>
                <a:lnTo>
                  <a:pt x="10" y="1423"/>
                </a:lnTo>
                <a:lnTo>
                  <a:pt x="10" y="1434"/>
                </a:lnTo>
                <a:lnTo>
                  <a:pt x="10" y="1443"/>
                </a:lnTo>
                <a:lnTo>
                  <a:pt x="9" y="1449"/>
                </a:lnTo>
                <a:lnTo>
                  <a:pt x="8" y="1455"/>
                </a:lnTo>
                <a:lnTo>
                  <a:pt x="5" y="1461"/>
                </a:lnTo>
                <a:lnTo>
                  <a:pt x="3" y="1468"/>
                </a:lnTo>
                <a:lnTo>
                  <a:pt x="0" y="1474"/>
                </a:lnTo>
                <a:lnTo>
                  <a:pt x="0" y="1478"/>
                </a:lnTo>
                <a:lnTo>
                  <a:pt x="4" y="1479"/>
                </a:lnTo>
                <a:lnTo>
                  <a:pt x="11" y="1481"/>
                </a:lnTo>
                <a:lnTo>
                  <a:pt x="22" y="1485"/>
                </a:lnTo>
                <a:lnTo>
                  <a:pt x="34" y="1488"/>
                </a:lnTo>
                <a:lnTo>
                  <a:pt x="44" y="1492"/>
                </a:lnTo>
                <a:lnTo>
                  <a:pt x="54" y="1494"/>
                </a:lnTo>
                <a:lnTo>
                  <a:pt x="60" y="1494"/>
                </a:lnTo>
                <a:lnTo>
                  <a:pt x="65" y="1494"/>
                </a:lnTo>
                <a:lnTo>
                  <a:pt x="68" y="1493"/>
                </a:lnTo>
                <a:lnTo>
                  <a:pt x="73" y="1491"/>
                </a:lnTo>
                <a:lnTo>
                  <a:pt x="80" y="1487"/>
                </a:lnTo>
                <a:lnTo>
                  <a:pt x="87" y="1484"/>
                </a:lnTo>
                <a:lnTo>
                  <a:pt x="92" y="1482"/>
                </a:lnTo>
                <a:lnTo>
                  <a:pt x="97" y="1482"/>
                </a:lnTo>
                <a:lnTo>
                  <a:pt x="100" y="1484"/>
                </a:lnTo>
                <a:lnTo>
                  <a:pt x="105" y="1485"/>
                </a:lnTo>
                <a:lnTo>
                  <a:pt x="110" y="1486"/>
                </a:lnTo>
                <a:lnTo>
                  <a:pt x="113" y="1489"/>
                </a:lnTo>
                <a:lnTo>
                  <a:pt x="117" y="1493"/>
                </a:lnTo>
                <a:lnTo>
                  <a:pt x="122" y="1499"/>
                </a:lnTo>
                <a:lnTo>
                  <a:pt x="129" y="1512"/>
                </a:lnTo>
                <a:lnTo>
                  <a:pt x="137" y="1526"/>
                </a:lnTo>
                <a:lnTo>
                  <a:pt x="142" y="1533"/>
                </a:lnTo>
                <a:lnTo>
                  <a:pt x="147" y="1539"/>
                </a:lnTo>
                <a:lnTo>
                  <a:pt x="153" y="1544"/>
                </a:lnTo>
                <a:lnTo>
                  <a:pt x="159" y="1547"/>
                </a:lnTo>
                <a:lnTo>
                  <a:pt x="173" y="1549"/>
                </a:lnTo>
                <a:lnTo>
                  <a:pt x="188" y="1554"/>
                </a:lnTo>
                <a:lnTo>
                  <a:pt x="195" y="1557"/>
                </a:lnTo>
                <a:lnTo>
                  <a:pt x="201" y="1561"/>
                </a:lnTo>
                <a:lnTo>
                  <a:pt x="206" y="1567"/>
                </a:lnTo>
                <a:lnTo>
                  <a:pt x="210" y="1573"/>
                </a:lnTo>
                <a:lnTo>
                  <a:pt x="213" y="1586"/>
                </a:lnTo>
                <a:lnTo>
                  <a:pt x="217" y="1598"/>
                </a:lnTo>
                <a:lnTo>
                  <a:pt x="222" y="1611"/>
                </a:lnTo>
                <a:lnTo>
                  <a:pt x="226" y="1625"/>
                </a:lnTo>
                <a:lnTo>
                  <a:pt x="231" y="1631"/>
                </a:lnTo>
                <a:lnTo>
                  <a:pt x="235" y="1637"/>
                </a:lnTo>
                <a:lnTo>
                  <a:pt x="239" y="1642"/>
                </a:lnTo>
                <a:lnTo>
                  <a:pt x="245" y="1645"/>
                </a:lnTo>
                <a:lnTo>
                  <a:pt x="251" y="1649"/>
                </a:lnTo>
                <a:lnTo>
                  <a:pt x="257" y="1651"/>
                </a:lnTo>
                <a:lnTo>
                  <a:pt x="263" y="1652"/>
                </a:lnTo>
                <a:lnTo>
                  <a:pt x="269" y="1652"/>
                </a:lnTo>
                <a:lnTo>
                  <a:pt x="286" y="1652"/>
                </a:lnTo>
                <a:lnTo>
                  <a:pt x="307" y="1651"/>
                </a:lnTo>
                <a:lnTo>
                  <a:pt x="329" y="1650"/>
                </a:lnTo>
                <a:lnTo>
                  <a:pt x="345" y="1651"/>
                </a:lnTo>
                <a:lnTo>
                  <a:pt x="357" y="1652"/>
                </a:lnTo>
                <a:lnTo>
                  <a:pt x="367" y="1652"/>
                </a:lnTo>
                <a:lnTo>
                  <a:pt x="375" y="1650"/>
                </a:lnTo>
                <a:lnTo>
                  <a:pt x="384" y="1645"/>
                </a:lnTo>
                <a:lnTo>
                  <a:pt x="396" y="1639"/>
                </a:lnTo>
                <a:lnTo>
                  <a:pt x="412" y="1634"/>
                </a:lnTo>
                <a:lnTo>
                  <a:pt x="419" y="1633"/>
                </a:lnTo>
                <a:lnTo>
                  <a:pt x="427" y="1633"/>
                </a:lnTo>
                <a:lnTo>
                  <a:pt x="434" y="1633"/>
                </a:lnTo>
                <a:lnTo>
                  <a:pt x="440" y="1634"/>
                </a:lnTo>
                <a:lnTo>
                  <a:pt x="451" y="1638"/>
                </a:lnTo>
                <a:lnTo>
                  <a:pt x="462" y="1644"/>
                </a:lnTo>
                <a:lnTo>
                  <a:pt x="470" y="1649"/>
                </a:lnTo>
                <a:lnTo>
                  <a:pt x="478" y="1652"/>
                </a:lnTo>
                <a:lnTo>
                  <a:pt x="487" y="1656"/>
                </a:lnTo>
                <a:lnTo>
                  <a:pt x="491" y="1657"/>
                </a:lnTo>
                <a:lnTo>
                  <a:pt x="494" y="1657"/>
                </a:lnTo>
                <a:lnTo>
                  <a:pt x="496" y="1655"/>
                </a:lnTo>
                <a:lnTo>
                  <a:pt x="500" y="1650"/>
                </a:lnTo>
                <a:lnTo>
                  <a:pt x="504" y="1644"/>
                </a:lnTo>
                <a:lnTo>
                  <a:pt x="509" y="1637"/>
                </a:lnTo>
                <a:lnTo>
                  <a:pt x="514" y="1632"/>
                </a:lnTo>
                <a:lnTo>
                  <a:pt x="525" y="1624"/>
                </a:lnTo>
                <a:lnTo>
                  <a:pt x="538" y="1614"/>
                </a:lnTo>
                <a:lnTo>
                  <a:pt x="544" y="1611"/>
                </a:lnTo>
                <a:lnTo>
                  <a:pt x="547" y="1607"/>
                </a:lnTo>
                <a:lnTo>
                  <a:pt x="548" y="1601"/>
                </a:lnTo>
                <a:lnTo>
                  <a:pt x="547" y="1590"/>
                </a:lnTo>
                <a:lnTo>
                  <a:pt x="547" y="1582"/>
                </a:lnTo>
                <a:lnTo>
                  <a:pt x="547" y="1573"/>
                </a:lnTo>
                <a:lnTo>
                  <a:pt x="550" y="1564"/>
                </a:lnTo>
                <a:lnTo>
                  <a:pt x="553" y="1558"/>
                </a:lnTo>
                <a:lnTo>
                  <a:pt x="560" y="1547"/>
                </a:lnTo>
                <a:lnTo>
                  <a:pt x="565" y="1536"/>
                </a:lnTo>
                <a:lnTo>
                  <a:pt x="569" y="1524"/>
                </a:lnTo>
                <a:lnTo>
                  <a:pt x="571" y="1512"/>
                </a:lnTo>
                <a:lnTo>
                  <a:pt x="575" y="1506"/>
                </a:lnTo>
                <a:lnTo>
                  <a:pt x="579" y="1501"/>
                </a:lnTo>
                <a:lnTo>
                  <a:pt x="586" y="1497"/>
                </a:lnTo>
                <a:lnTo>
                  <a:pt x="596" y="1492"/>
                </a:lnTo>
                <a:lnTo>
                  <a:pt x="614" y="1485"/>
                </a:lnTo>
                <a:lnTo>
                  <a:pt x="630" y="1478"/>
                </a:lnTo>
                <a:lnTo>
                  <a:pt x="641" y="1473"/>
                </a:lnTo>
                <a:lnTo>
                  <a:pt x="654" y="1467"/>
                </a:lnTo>
                <a:lnTo>
                  <a:pt x="666" y="1462"/>
                </a:lnTo>
                <a:lnTo>
                  <a:pt x="677" y="1456"/>
                </a:lnTo>
                <a:lnTo>
                  <a:pt x="679" y="1455"/>
                </a:lnTo>
                <a:lnTo>
                  <a:pt x="680" y="1454"/>
                </a:lnTo>
                <a:lnTo>
                  <a:pt x="680" y="1453"/>
                </a:lnTo>
                <a:lnTo>
                  <a:pt x="680" y="1450"/>
                </a:lnTo>
                <a:lnTo>
                  <a:pt x="679" y="1447"/>
                </a:lnTo>
                <a:lnTo>
                  <a:pt x="676" y="1443"/>
                </a:lnTo>
                <a:lnTo>
                  <a:pt x="666" y="1434"/>
                </a:lnTo>
                <a:lnTo>
                  <a:pt x="658" y="1426"/>
                </a:lnTo>
                <a:lnTo>
                  <a:pt x="648" y="1415"/>
                </a:lnTo>
                <a:lnTo>
                  <a:pt x="636" y="1399"/>
                </a:lnTo>
                <a:lnTo>
                  <a:pt x="630" y="1390"/>
                </a:lnTo>
                <a:lnTo>
                  <a:pt x="625" y="1380"/>
                </a:lnTo>
                <a:lnTo>
                  <a:pt x="621" y="1372"/>
                </a:lnTo>
                <a:lnTo>
                  <a:pt x="617" y="1363"/>
                </a:lnTo>
                <a:lnTo>
                  <a:pt x="616" y="1356"/>
                </a:lnTo>
                <a:lnTo>
                  <a:pt x="615" y="1348"/>
                </a:lnTo>
                <a:lnTo>
                  <a:pt x="615" y="1341"/>
                </a:lnTo>
                <a:lnTo>
                  <a:pt x="616" y="1335"/>
                </a:lnTo>
                <a:lnTo>
                  <a:pt x="617" y="1330"/>
                </a:lnTo>
                <a:lnTo>
                  <a:pt x="619" y="1328"/>
                </a:lnTo>
                <a:lnTo>
                  <a:pt x="621" y="1329"/>
                </a:lnTo>
                <a:lnTo>
                  <a:pt x="625" y="1333"/>
                </a:lnTo>
                <a:lnTo>
                  <a:pt x="629" y="1348"/>
                </a:lnTo>
                <a:lnTo>
                  <a:pt x="636" y="1367"/>
                </a:lnTo>
                <a:lnTo>
                  <a:pt x="641" y="1378"/>
                </a:lnTo>
                <a:lnTo>
                  <a:pt x="648" y="1387"/>
                </a:lnTo>
                <a:lnTo>
                  <a:pt x="655" y="1397"/>
                </a:lnTo>
                <a:lnTo>
                  <a:pt x="666" y="1406"/>
                </a:lnTo>
                <a:lnTo>
                  <a:pt x="677" y="1416"/>
                </a:lnTo>
                <a:lnTo>
                  <a:pt x="689" y="1426"/>
                </a:lnTo>
                <a:lnTo>
                  <a:pt x="701" y="1437"/>
                </a:lnTo>
                <a:lnTo>
                  <a:pt x="713" y="1450"/>
                </a:lnTo>
                <a:lnTo>
                  <a:pt x="734" y="1474"/>
                </a:lnTo>
                <a:lnTo>
                  <a:pt x="751" y="1494"/>
                </a:lnTo>
                <a:lnTo>
                  <a:pt x="761" y="1507"/>
                </a:lnTo>
                <a:lnTo>
                  <a:pt x="776" y="1520"/>
                </a:lnTo>
                <a:lnTo>
                  <a:pt x="781" y="1527"/>
                </a:lnTo>
                <a:lnTo>
                  <a:pt x="787" y="1535"/>
                </a:lnTo>
                <a:lnTo>
                  <a:pt x="792" y="1541"/>
                </a:lnTo>
                <a:lnTo>
                  <a:pt x="793" y="1547"/>
                </a:lnTo>
                <a:lnTo>
                  <a:pt x="791" y="1556"/>
                </a:lnTo>
                <a:lnTo>
                  <a:pt x="785" y="1570"/>
                </a:lnTo>
                <a:lnTo>
                  <a:pt x="781" y="1577"/>
                </a:lnTo>
                <a:lnTo>
                  <a:pt x="780" y="1585"/>
                </a:lnTo>
                <a:lnTo>
                  <a:pt x="779" y="1587"/>
                </a:lnTo>
                <a:lnTo>
                  <a:pt x="779" y="1589"/>
                </a:lnTo>
                <a:lnTo>
                  <a:pt x="780" y="1592"/>
                </a:lnTo>
                <a:lnTo>
                  <a:pt x="781" y="1594"/>
                </a:lnTo>
                <a:lnTo>
                  <a:pt x="785" y="1598"/>
                </a:lnTo>
                <a:lnTo>
                  <a:pt x="789" y="1600"/>
                </a:lnTo>
                <a:lnTo>
                  <a:pt x="792" y="1601"/>
                </a:lnTo>
                <a:lnTo>
                  <a:pt x="796" y="1602"/>
                </a:lnTo>
                <a:lnTo>
                  <a:pt x="803" y="1602"/>
                </a:lnTo>
                <a:lnTo>
                  <a:pt x="811" y="1602"/>
                </a:lnTo>
                <a:lnTo>
                  <a:pt x="819" y="1600"/>
                </a:lnTo>
                <a:lnTo>
                  <a:pt x="828" y="1599"/>
                </a:lnTo>
                <a:lnTo>
                  <a:pt x="836" y="1599"/>
                </a:lnTo>
                <a:lnTo>
                  <a:pt x="843" y="1599"/>
                </a:lnTo>
                <a:lnTo>
                  <a:pt x="855" y="1602"/>
                </a:lnTo>
                <a:lnTo>
                  <a:pt x="866" y="1606"/>
                </a:lnTo>
                <a:lnTo>
                  <a:pt x="875" y="1611"/>
                </a:lnTo>
                <a:lnTo>
                  <a:pt x="885" y="1615"/>
                </a:lnTo>
                <a:lnTo>
                  <a:pt x="894" y="1621"/>
                </a:lnTo>
                <a:lnTo>
                  <a:pt x="903" y="1627"/>
                </a:lnTo>
                <a:lnTo>
                  <a:pt x="911" y="1634"/>
                </a:lnTo>
                <a:lnTo>
                  <a:pt x="919" y="1643"/>
                </a:lnTo>
                <a:lnTo>
                  <a:pt x="924" y="1648"/>
                </a:lnTo>
                <a:lnTo>
                  <a:pt x="930" y="1652"/>
                </a:lnTo>
                <a:lnTo>
                  <a:pt x="937" y="1655"/>
                </a:lnTo>
                <a:lnTo>
                  <a:pt x="943" y="1658"/>
                </a:lnTo>
                <a:lnTo>
                  <a:pt x="950" y="1659"/>
                </a:lnTo>
                <a:lnTo>
                  <a:pt x="959" y="1659"/>
                </a:lnTo>
                <a:lnTo>
                  <a:pt x="966" y="1659"/>
                </a:lnTo>
                <a:lnTo>
                  <a:pt x="974" y="1658"/>
                </a:lnTo>
                <a:lnTo>
                  <a:pt x="986" y="1658"/>
                </a:lnTo>
                <a:lnTo>
                  <a:pt x="998" y="1658"/>
                </a:lnTo>
                <a:lnTo>
                  <a:pt x="1004" y="1657"/>
                </a:lnTo>
                <a:lnTo>
                  <a:pt x="1007" y="1656"/>
                </a:lnTo>
                <a:lnTo>
                  <a:pt x="1010" y="1655"/>
                </a:lnTo>
                <a:lnTo>
                  <a:pt x="1011" y="1652"/>
                </a:lnTo>
                <a:lnTo>
                  <a:pt x="1011" y="1650"/>
                </a:lnTo>
                <a:lnTo>
                  <a:pt x="1012" y="1648"/>
                </a:lnTo>
                <a:lnTo>
                  <a:pt x="1012" y="1643"/>
                </a:lnTo>
                <a:lnTo>
                  <a:pt x="1014" y="1639"/>
                </a:lnTo>
                <a:lnTo>
                  <a:pt x="1018" y="1636"/>
                </a:lnTo>
                <a:lnTo>
                  <a:pt x="1023" y="1633"/>
                </a:lnTo>
                <a:lnTo>
                  <a:pt x="1026" y="1632"/>
                </a:lnTo>
                <a:lnTo>
                  <a:pt x="1030" y="1631"/>
                </a:lnTo>
                <a:lnTo>
                  <a:pt x="1033" y="1632"/>
                </a:lnTo>
                <a:lnTo>
                  <a:pt x="1037" y="1633"/>
                </a:lnTo>
                <a:lnTo>
                  <a:pt x="1038" y="1634"/>
                </a:lnTo>
                <a:lnTo>
                  <a:pt x="1041" y="1634"/>
                </a:lnTo>
                <a:lnTo>
                  <a:pt x="1042" y="1633"/>
                </a:lnTo>
                <a:lnTo>
                  <a:pt x="1043" y="1631"/>
                </a:lnTo>
                <a:lnTo>
                  <a:pt x="1047" y="1625"/>
                </a:lnTo>
                <a:lnTo>
                  <a:pt x="1049" y="1618"/>
                </a:lnTo>
                <a:lnTo>
                  <a:pt x="1054" y="1600"/>
                </a:lnTo>
                <a:lnTo>
                  <a:pt x="1056" y="1590"/>
                </a:lnTo>
                <a:lnTo>
                  <a:pt x="1058" y="1585"/>
                </a:lnTo>
                <a:lnTo>
                  <a:pt x="1063" y="1579"/>
                </a:lnTo>
                <a:lnTo>
                  <a:pt x="1068" y="1574"/>
                </a:lnTo>
                <a:lnTo>
                  <a:pt x="1074" y="1569"/>
                </a:lnTo>
                <a:lnTo>
                  <a:pt x="1081" y="1566"/>
                </a:lnTo>
                <a:lnTo>
                  <a:pt x="1089" y="1562"/>
                </a:lnTo>
                <a:lnTo>
                  <a:pt x="1096" y="1560"/>
                </a:lnTo>
                <a:lnTo>
                  <a:pt x="1105" y="1558"/>
                </a:lnTo>
                <a:lnTo>
                  <a:pt x="1114" y="1557"/>
                </a:lnTo>
                <a:lnTo>
                  <a:pt x="1123" y="1558"/>
                </a:lnTo>
                <a:lnTo>
                  <a:pt x="1131" y="1560"/>
                </a:lnTo>
                <a:lnTo>
                  <a:pt x="1138" y="1561"/>
                </a:lnTo>
                <a:lnTo>
                  <a:pt x="1145" y="1563"/>
                </a:lnTo>
                <a:lnTo>
                  <a:pt x="1150" y="1568"/>
                </a:lnTo>
                <a:lnTo>
                  <a:pt x="1154" y="1571"/>
                </a:lnTo>
                <a:lnTo>
                  <a:pt x="1156" y="1577"/>
                </a:lnTo>
                <a:lnTo>
                  <a:pt x="1157" y="1583"/>
                </a:lnTo>
                <a:lnTo>
                  <a:pt x="1159" y="1588"/>
                </a:lnTo>
                <a:lnTo>
                  <a:pt x="1163" y="1593"/>
                </a:lnTo>
                <a:lnTo>
                  <a:pt x="1165" y="1596"/>
                </a:lnTo>
                <a:lnTo>
                  <a:pt x="1171" y="1605"/>
                </a:lnTo>
                <a:lnTo>
                  <a:pt x="1177" y="1614"/>
                </a:lnTo>
                <a:lnTo>
                  <a:pt x="1181" y="1626"/>
                </a:lnTo>
                <a:lnTo>
                  <a:pt x="1184" y="1639"/>
                </a:lnTo>
                <a:lnTo>
                  <a:pt x="1187" y="1652"/>
                </a:lnTo>
                <a:lnTo>
                  <a:pt x="1190" y="1662"/>
                </a:lnTo>
                <a:lnTo>
                  <a:pt x="1193" y="1667"/>
                </a:lnTo>
                <a:lnTo>
                  <a:pt x="1196" y="1669"/>
                </a:lnTo>
                <a:lnTo>
                  <a:pt x="1200" y="1671"/>
                </a:lnTo>
                <a:lnTo>
                  <a:pt x="1203" y="1671"/>
                </a:lnTo>
                <a:lnTo>
                  <a:pt x="1208" y="1671"/>
                </a:lnTo>
                <a:lnTo>
                  <a:pt x="1213" y="1670"/>
                </a:lnTo>
                <a:lnTo>
                  <a:pt x="1217" y="1668"/>
                </a:lnTo>
                <a:lnTo>
                  <a:pt x="1221" y="1665"/>
                </a:lnTo>
                <a:lnTo>
                  <a:pt x="1228" y="1658"/>
                </a:lnTo>
                <a:lnTo>
                  <a:pt x="1234" y="1655"/>
                </a:lnTo>
                <a:lnTo>
                  <a:pt x="1243" y="1651"/>
                </a:lnTo>
                <a:lnTo>
                  <a:pt x="1253" y="1650"/>
                </a:lnTo>
                <a:lnTo>
                  <a:pt x="1258" y="1649"/>
                </a:lnTo>
                <a:lnTo>
                  <a:pt x="1263" y="1648"/>
                </a:lnTo>
                <a:lnTo>
                  <a:pt x="1266" y="1646"/>
                </a:lnTo>
                <a:lnTo>
                  <a:pt x="1269" y="1644"/>
                </a:lnTo>
                <a:lnTo>
                  <a:pt x="1271" y="1642"/>
                </a:lnTo>
                <a:lnTo>
                  <a:pt x="1272" y="1637"/>
                </a:lnTo>
                <a:lnTo>
                  <a:pt x="1274" y="1632"/>
                </a:lnTo>
                <a:lnTo>
                  <a:pt x="1274" y="1626"/>
                </a:lnTo>
                <a:lnTo>
                  <a:pt x="1274" y="1615"/>
                </a:lnTo>
                <a:lnTo>
                  <a:pt x="1275" y="1602"/>
                </a:lnTo>
                <a:lnTo>
                  <a:pt x="1275" y="1587"/>
                </a:lnTo>
                <a:lnTo>
                  <a:pt x="1276" y="1571"/>
                </a:lnTo>
                <a:lnTo>
                  <a:pt x="1277" y="1560"/>
                </a:lnTo>
                <a:lnTo>
                  <a:pt x="1280" y="1550"/>
                </a:lnTo>
                <a:lnTo>
                  <a:pt x="1283" y="1543"/>
                </a:lnTo>
                <a:lnTo>
                  <a:pt x="1287" y="1537"/>
                </a:lnTo>
                <a:lnTo>
                  <a:pt x="1294" y="1530"/>
                </a:lnTo>
                <a:lnTo>
                  <a:pt x="1301" y="1525"/>
                </a:lnTo>
                <a:lnTo>
                  <a:pt x="1308" y="1522"/>
                </a:lnTo>
                <a:lnTo>
                  <a:pt x="1314" y="1519"/>
                </a:lnTo>
                <a:lnTo>
                  <a:pt x="1321" y="1518"/>
                </a:lnTo>
                <a:lnTo>
                  <a:pt x="1328" y="1518"/>
                </a:lnTo>
                <a:lnTo>
                  <a:pt x="1335" y="1518"/>
                </a:lnTo>
                <a:lnTo>
                  <a:pt x="1341" y="1519"/>
                </a:lnTo>
                <a:lnTo>
                  <a:pt x="1350" y="1522"/>
                </a:lnTo>
                <a:lnTo>
                  <a:pt x="1357" y="1523"/>
                </a:lnTo>
                <a:lnTo>
                  <a:pt x="1363" y="1523"/>
                </a:lnTo>
                <a:lnTo>
                  <a:pt x="1370" y="1522"/>
                </a:lnTo>
                <a:lnTo>
                  <a:pt x="1375" y="1520"/>
                </a:lnTo>
                <a:lnTo>
                  <a:pt x="1378" y="1518"/>
                </a:lnTo>
                <a:lnTo>
                  <a:pt x="1381" y="1514"/>
                </a:lnTo>
                <a:lnTo>
                  <a:pt x="1382" y="1510"/>
                </a:lnTo>
                <a:lnTo>
                  <a:pt x="1378" y="1499"/>
                </a:lnTo>
                <a:lnTo>
                  <a:pt x="1372" y="1488"/>
                </a:lnTo>
                <a:lnTo>
                  <a:pt x="1371" y="1482"/>
                </a:lnTo>
                <a:lnTo>
                  <a:pt x="1371" y="1476"/>
                </a:lnTo>
                <a:lnTo>
                  <a:pt x="1372" y="1472"/>
                </a:lnTo>
                <a:lnTo>
                  <a:pt x="1377" y="1466"/>
                </a:lnTo>
                <a:lnTo>
                  <a:pt x="1388" y="1454"/>
                </a:lnTo>
                <a:lnTo>
                  <a:pt x="1398" y="1442"/>
                </a:lnTo>
                <a:lnTo>
                  <a:pt x="1402" y="1435"/>
                </a:lnTo>
                <a:lnTo>
                  <a:pt x="1406" y="1428"/>
                </a:lnTo>
                <a:lnTo>
                  <a:pt x="1408" y="1419"/>
                </a:lnTo>
                <a:lnTo>
                  <a:pt x="1409" y="1410"/>
                </a:lnTo>
                <a:lnTo>
                  <a:pt x="1409" y="1393"/>
                </a:lnTo>
                <a:lnTo>
                  <a:pt x="1408" y="1379"/>
                </a:lnTo>
                <a:lnTo>
                  <a:pt x="1410" y="1374"/>
                </a:lnTo>
                <a:lnTo>
                  <a:pt x="1413" y="1369"/>
                </a:lnTo>
                <a:lnTo>
                  <a:pt x="1417" y="1367"/>
                </a:lnTo>
                <a:lnTo>
                  <a:pt x="1426" y="1365"/>
                </a:lnTo>
                <a:lnTo>
                  <a:pt x="1444" y="1361"/>
                </a:lnTo>
                <a:lnTo>
                  <a:pt x="1460" y="1358"/>
                </a:lnTo>
                <a:lnTo>
                  <a:pt x="1467" y="1355"/>
                </a:lnTo>
                <a:lnTo>
                  <a:pt x="1474" y="1352"/>
                </a:lnTo>
                <a:lnTo>
                  <a:pt x="1482" y="1348"/>
                </a:lnTo>
                <a:lnTo>
                  <a:pt x="1489" y="1343"/>
                </a:lnTo>
                <a:lnTo>
                  <a:pt x="1498" y="1336"/>
                </a:lnTo>
                <a:lnTo>
                  <a:pt x="1509" y="1330"/>
                </a:lnTo>
                <a:lnTo>
                  <a:pt x="1516" y="1328"/>
                </a:lnTo>
                <a:lnTo>
                  <a:pt x="1522" y="1327"/>
                </a:lnTo>
                <a:lnTo>
                  <a:pt x="1529" y="1327"/>
                </a:lnTo>
                <a:lnTo>
                  <a:pt x="1537" y="1327"/>
                </a:lnTo>
                <a:lnTo>
                  <a:pt x="1554" y="1330"/>
                </a:lnTo>
                <a:lnTo>
                  <a:pt x="1568" y="1334"/>
                </a:lnTo>
                <a:lnTo>
                  <a:pt x="1573" y="1329"/>
                </a:lnTo>
                <a:lnTo>
                  <a:pt x="1577" y="1325"/>
                </a:lnTo>
                <a:lnTo>
                  <a:pt x="1579" y="1319"/>
                </a:lnTo>
                <a:lnTo>
                  <a:pt x="1581" y="1315"/>
                </a:lnTo>
                <a:lnTo>
                  <a:pt x="1583" y="1299"/>
                </a:lnTo>
                <a:lnTo>
                  <a:pt x="1581" y="1280"/>
                </a:lnTo>
                <a:lnTo>
                  <a:pt x="1581" y="1271"/>
                </a:lnTo>
                <a:lnTo>
                  <a:pt x="1583" y="1262"/>
                </a:lnTo>
                <a:lnTo>
                  <a:pt x="1585" y="1254"/>
                </a:lnTo>
                <a:lnTo>
                  <a:pt x="1589" y="1247"/>
                </a:lnTo>
                <a:lnTo>
                  <a:pt x="1599" y="1236"/>
                </a:lnTo>
                <a:lnTo>
                  <a:pt x="1609" y="1227"/>
                </a:lnTo>
                <a:lnTo>
                  <a:pt x="1617" y="1220"/>
                </a:lnTo>
                <a:lnTo>
                  <a:pt x="1622" y="1211"/>
                </a:lnTo>
                <a:lnTo>
                  <a:pt x="1623" y="1208"/>
                </a:lnTo>
                <a:lnTo>
                  <a:pt x="1624" y="1205"/>
                </a:lnTo>
                <a:lnTo>
                  <a:pt x="1627" y="1203"/>
                </a:lnTo>
                <a:lnTo>
                  <a:pt x="1629" y="1202"/>
                </a:lnTo>
                <a:lnTo>
                  <a:pt x="1634" y="1202"/>
                </a:lnTo>
                <a:lnTo>
                  <a:pt x="1639" y="1202"/>
                </a:lnTo>
                <a:lnTo>
                  <a:pt x="1641" y="1202"/>
                </a:lnTo>
                <a:lnTo>
                  <a:pt x="1642" y="1202"/>
                </a:lnTo>
                <a:lnTo>
                  <a:pt x="1644" y="1199"/>
                </a:lnTo>
                <a:lnTo>
                  <a:pt x="1646" y="1197"/>
                </a:lnTo>
                <a:lnTo>
                  <a:pt x="1647" y="1189"/>
                </a:lnTo>
                <a:lnTo>
                  <a:pt x="1648" y="1177"/>
                </a:lnTo>
                <a:lnTo>
                  <a:pt x="1648" y="1161"/>
                </a:lnTo>
                <a:lnTo>
                  <a:pt x="1648" y="1142"/>
                </a:lnTo>
                <a:lnTo>
                  <a:pt x="1648" y="1126"/>
                </a:lnTo>
                <a:lnTo>
                  <a:pt x="1649" y="1115"/>
                </a:lnTo>
                <a:lnTo>
                  <a:pt x="1650" y="1111"/>
                </a:lnTo>
                <a:lnTo>
                  <a:pt x="1652" y="1107"/>
                </a:lnTo>
                <a:lnTo>
                  <a:pt x="1655" y="1102"/>
                </a:lnTo>
                <a:lnTo>
                  <a:pt x="1658" y="1098"/>
                </a:lnTo>
                <a:lnTo>
                  <a:pt x="1661" y="1094"/>
                </a:lnTo>
                <a:lnTo>
                  <a:pt x="1666" y="1090"/>
                </a:lnTo>
                <a:lnTo>
                  <a:pt x="1671" y="1088"/>
                </a:lnTo>
                <a:lnTo>
                  <a:pt x="1675" y="1085"/>
                </a:lnTo>
                <a:lnTo>
                  <a:pt x="1680" y="1085"/>
                </a:lnTo>
                <a:lnTo>
                  <a:pt x="1685" y="1087"/>
                </a:lnTo>
                <a:lnTo>
                  <a:pt x="1690" y="1088"/>
                </a:lnTo>
                <a:lnTo>
                  <a:pt x="1696" y="1090"/>
                </a:lnTo>
                <a:lnTo>
                  <a:pt x="1702" y="1092"/>
                </a:lnTo>
                <a:lnTo>
                  <a:pt x="1707" y="1094"/>
                </a:lnTo>
                <a:lnTo>
                  <a:pt x="1712" y="1095"/>
                </a:lnTo>
                <a:lnTo>
                  <a:pt x="1718" y="1094"/>
                </a:lnTo>
                <a:lnTo>
                  <a:pt x="1724" y="1092"/>
                </a:lnTo>
                <a:lnTo>
                  <a:pt x="1730" y="1089"/>
                </a:lnTo>
                <a:lnTo>
                  <a:pt x="1736" y="1085"/>
                </a:lnTo>
                <a:lnTo>
                  <a:pt x="1741" y="1082"/>
                </a:lnTo>
                <a:lnTo>
                  <a:pt x="1744" y="1078"/>
                </a:lnTo>
                <a:lnTo>
                  <a:pt x="1748" y="1073"/>
                </a:lnTo>
                <a:lnTo>
                  <a:pt x="1749" y="1070"/>
                </a:lnTo>
                <a:lnTo>
                  <a:pt x="1748" y="1066"/>
                </a:lnTo>
                <a:lnTo>
                  <a:pt x="1743" y="1059"/>
                </a:lnTo>
                <a:lnTo>
                  <a:pt x="1737" y="1051"/>
                </a:lnTo>
                <a:lnTo>
                  <a:pt x="1735" y="1045"/>
                </a:lnTo>
                <a:lnTo>
                  <a:pt x="1734" y="1040"/>
                </a:lnTo>
                <a:lnTo>
                  <a:pt x="1734" y="1035"/>
                </a:lnTo>
                <a:lnTo>
                  <a:pt x="1737" y="1029"/>
                </a:lnTo>
                <a:lnTo>
                  <a:pt x="1741" y="1026"/>
                </a:lnTo>
                <a:lnTo>
                  <a:pt x="1744" y="1024"/>
                </a:lnTo>
                <a:lnTo>
                  <a:pt x="1748" y="1022"/>
                </a:lnTo>
                <a:lnTo>
                  <a:pt x="1751" y="1024"/>
                </a:lnTo>
                <a:lnTo>
                  <a:pt x="1759" y="1027"/>
                </a:lnTo>
                <a:lnTo>
                  <a:pt x="1763" y="1032"/>
                </a:lnTo>
                <a:lnTo>
                  <a:pt x="1766" y="1033"/>
                </a:lnTo>
                <a:lnTo>
                  <a:pt x="1768" y="1034"/>
                </a:lnTo>
                <a:lnTo>
                  <a:pt x="1770" y="1034"/>
                </a:lnTo>
                <a:lnTo>
                  <a:pt x="1773" y="1033"/>
                </a:lnTo>
                <a:lnTo>
                  <a:pt x="1775" y="1032"/>
                </a:lnTo>
                <a:lnTo>
                  <a:pt x="1778" y="1028"/>
                </a:lnTo>
                <a:lnTo>
                  <a:pt x="1779" y="1024"/>
                </a:lnTo>
                <a:lnTo>
                  <a:pt x="1780" y="1018"/>
                </a:lnTo>
                <a:lnTo>
                  <a:pt x="1782" y="1005"/>
                </a:lnTo>
                <a:lnTo>
                  <a:pt x="1782" y="994"/>
                </a:lnTo>
                <a:lnTo>
                  <a:pt x="1782" y="989"/>
                </a:lnTo>
                <a:lnTo>
                  <a:pt x="1781" y="984"/>
                </a:lnTo>
                <a:lnTo>
                  <a:pt x="1780" y="981"/>
                </a:lnTo>
                <a:lnTo>
                  <a:pt x="1779" y="977"/>
                </a:lnTo>
                <a:lnTo>
                  <a:pt x="1776" y="974"/>
                </a:lnTo>
                <a:lnTo>
                  <a:pt x="1775" y="970"/>
                </a:lnTo>
                <a:lnTo>
                  <a:pt x="1774" y="966"/>
                </a:lnTo>
                <a:lnTo>
                  <a:pt x="1774" y="964"/>
                </a:lnTo>
                <a:lnTo>
                  <a:pt x="1775" y="961"/>
                </a:lnTo>
                <a:lnTo>
                  <a:pt x="1776" y="959"/>
                </a:lnTo>
                <a:lnTo>
                  <a:pt x="1779" y="958"/>
                </a:lnTo>
                <a:lnTo>
                  <a:pt x="1782" y="957"/>
                </a:lnTo>
                <a:lnTo>
                  <a:pt x="1798" y="956"/>
                </a:lnTo>
                <a:lnTo>
                  <a:pt x="1812" y="955"/>
                </a:lnTo>
                <a:lnTo>
                  <a:pt x="1818" y="953"/>
                </a:lnTo>
                <a:lnTo>
                  <a:pt x="1824" y="952"/>
                </a:lnTo>
                <a:lnTo>
                  <a:pt x="1830" y="950"/>
                </a:lnTo>
                <a:lnTo>
                  <a:pt x="1835" y="947"/>
                </a:lnTo>
                <a:lnTo>
                  <a:pt x="1838" y="944"/>
                </a:lnTo>
                <a:lnTo>
                  <a:pt x="1843" y="938"/>
                </a:lnTo>
                <a:lnTo>
                  <a:pt x="1845" y="932"/>
                </a:lnTo>
                <a:lnTo>
                  <a:pt x="1848" y="926"/>
                </a:lnTo>
                <a:lnTo>
                  <a:pt x="1848" y="920"/>
                </a:lnTo>
                <a:lnTo>
                  <a:pt x="1847" y="915"/>
                </a:lnTo>
                <a:lnTo>
                  <a:pt x="1845" y="914"/>
                </a:lnTo>
                <a:lnTo>
                  <a:pt x="1844" y="913"/>
                </a:lnTo>
                <a:lnTo>
                  <a:pt x="1842" y="912"/>
                </a:lnTo>
                <a:lnTo>
                  <a:pt x="1839" y="913"/>
                </a:lnTo>
                <a:lnTo>
                  <a:pt x="1833" y="913"/>
                </a:lnTo>
                <a:lnTo>
                  <a:pt x="1829" y="914"/>
                </a:lnTo>
                <a:lnTo>
                  <a:pt x="1824" y="913"/>
                </a:lnTo>
                <a:lnTo>
                  <a:pt x="1820" y="913"/>
                </a:lnTo>
                <a:lnTo>
                  <a:pt x="1818" y="911"/>
                </a:lnTo>
                <a:lnTo>
                  <a:pt x="1817" y="909"/>
                </a:lnTo>
                <a:lnTo>
                  <a:pt x="1817" y="906"/>
                </a:lnTo>
                <a:lnTo>
                  <a:pt x="1819" y="902"/>
                </a:lnTo>
                <a:lnTo>
                  <a:pt x="1823" y="895"/>
                </a:lnTo>
                <a:lnTo>
                  <a:pt x="1824" y="888"/>
                </a:lnTo>
                <a:lnTo>
                  <a:pt x="1824" y="884"/>
                </a:lnTo>
                <a:lnTo>
                  <a:pt x="1823" y="881"/>
                </a:lnTo>
                <a:lnTo>
                  <a:pt x="1820" y="879"/>
                </a:lnTo>
                <a:lnTo>
                  <a:pt x="1818" y="876"/>
                </a:lnTo>
                <a:lnTo>
                  <a:pt x="1811" y="875"/>
                </a:lnTo>
                <a:lnTo>
                  <a:pt x="1803" y="874"/>
                </a:lnTo>
                <a:lnTo>
                  <a:pt x="1798" y="874"/>
                </a:lnTo>
                <a:lnTo>
                  <a:pt x="1793" y="874"/>
                </a:lnTo>
                <a:lnTo>
                  <a:pt x="1790" y="871"/>
                </a:lnTo>
                <a:lnTo>
                  <a:pt x="1786" y="869"/>
                </a:lnTo>
                <a:lnTo>
                  <a:pt x="1782" y="864"/>
                </a:lnTo>
                <a:lnTo>
                  <a:pt x="1780" y="858"/>
                </a:lnTo>
                <a:lnTo>
                  <a:pt x="1778" y="850"/>
                </a:lnTo>
                <a:lnTo>
                  <a:pt x="1775" y="840"/>
                </a:lnTo>
                <a:lnTo>
                  <a:pt x="1774" y="831"/>
                </a:lnTo>
                <a:lnTo>
                  <a:pt x="1774" y="823"/>
                </a:lnTo>
                <a:lnTo>
                  <a:pt x="1775" y="814"/>
                </a:lnTo>
                <a:lnTo>
                  <a:pt x="1776" y="808"/>
                </a:lnTo>
                <a:lnTo>
                  <a:pt x="1779" y="804"/>
                </a:lnTo>
                <a:lnTo>
                  <a:pt x="1784" y="800"/>
                </a:lnTo>
                <a:lnTo>
                  <a:pt x="1790" y="798"/>
                </a:lnTo>
                <a:lnTo>
                  <a:pt x="1795" y="797"/>
                </a:lnTo>
                <a:lnTo>
                  <a:pt x="1801" y="795"/>
                </a:lnTo>
                <a:lnTo>
                  <a:pt x="1806" y="798"/>
                </a:lnTo>
                <a:lnTo>
                  <a:pt x="1811" y="800"/>
                </a:lnTo>
                <a:lnTo>
                  <a:pt x="1813" y="804"/>
                </a:lnTo>
                <a:lnTo>
                  <a:pt x="1817" y="814"/>
                </a:lnTo>
                <a:lnTo>
                  <a:pt x="1820" y="823"/>
                </a:lnTo>
                <a:lnTo>
                  <a:pt x="1823" y="826"/>
                </a:lnTo>
                <a:lnTo>
                  <a:pt x="1825" y="829"/>
                </a:lnTo>
                <a:lnTo>
                  <a:pt x="1829" y="830"/>
                </a:lnTo>
                <a:lnTo>
                  <a:pt x="1832" y="830"/>
                </a:lnTo>
                <a:lnTo>
                  <a:pt x="1835" y="829"/>
                </a:lnTo>
                <a:lnTo>
                  <a:pt x="1837" y="824"/>
                </a:lnTo>
                <a:lnTo>
                  <a:pt x="1838" y="819"/>
                </a:lnTo>
                <a:lnTo>
                  <a:pt x="1839" y="813"/>
                </a:lnTo>
                <a:lnTo>
                  <a:pt x="1842" y="807"/>
                </a:lnTo>
                <a:lnTo>
                  <a:pt x="1845" y="801"/>
                </a:lnTo>
                <a:lnTo>
                  <a:pt x="1847" y="800"/>
                </a:lnTo>
                <a:lnTo>
                  <a:pt x="1849" y="798"/>
                </a:lnTo>
                <a:lnTo>
                  <a:pt x="1851" y="797"/>
                </a:lnTo>
                <a:lnTo>
                  <a:pt x="1855" y="797"/>
                </a:lnTo>
                <a:lnTo>
                  <a:pt x="1861" y="798"/>
                </a:lnTo>
                <a:lnTo>
                  <a:pt x="1866" y="799"/>
                </a:lnTo>
                <a:lnTo>
                  <a:pt x="1869" y="802"/>
                </a:lnTo>
                <a:lnTo>
                  <a:pt x="1872" y="806"/>
                </a:lnTo>
                <a:lnTo>
                  <a:pt x="1873" y="811"/>
                </a:lnTo>
                <a:lnTo>
                  <a:pt x="1874" y="814"/>
                </a:lnTo>
                <a:lnTo>
                  <a:pt x="1874" y="819"/>
                </a:lnTo>
                <a:lnTo>
                  <a:pt x="1874" y="824"/>
                </a:lnTo>
                <a:lnTo>
                  <a:pt x="1870" y="832"/>
                </a:lnTo>
                <a:lnTo>
                  <a:pt x="1866" y="842"/>
                </a:lnTo>
                <a:lnTo>
                  <a:pt x="1861" y="850"/>
                </a:lnTo>
                <a:lnTo>
                  <a:pt x="1856" y="857"/>
                </a:lnTo>
                <a:lnTo>
                  <a:pt x="1854" y="863"/>
                </a:lnTo>
                <a:lnTo>
                  <a:pt x="1854" y="871"/>
                </a:lnTo>
                <a:lnTo>
                  <a:pt x="1854" y="875"/>
                </a:lnTo>
                <a:lnTo>
                  <a:pt x="1855" y="879"/>
                </a:lnTo>
                <a:lnTo>
                  <a:pt x="1857" y="881"/>
                </a:lnTo>
                <a:lnTo>
                  <a:pt x="1860" y="882"/>
                </a:lnTo>
                <a:lnTo>
                  <a:pt x="1870" y="882"/>
                </a:lnTo>
                <a:lnTo>
                  <a:pt x="1886" y="879"/>
                </a:lnTo>
                <a:lnTo>
                  <a:pt x="1894" y="876"/>
                </a:lnTo>
                <a:lnTo>
                  <a:pt x="1902" y="874"/>
                </a:lnTo>
                <a:lnTo>
                  <a:pt x="1910" y="870"/>
                </a:lnTo>
                <a:lnTo>
                  <a:pt x="1916" y="867"/>
                </a:lnTo>
                <a:lnTo>
                  <a:pt x="1926" y="858"/>
                </a:lnTo>
                <a:lnTo>
                  <a:pt x="1936" y="850"/>
                </a:lnTo>
                <a:lnTo>
                  <a:pt x="1940" y="846"/>
                </a:lnTo>
                <a:lnTo>
                  <a:pt x="1946" y="843"/>
                </a:lnTo>
                <a:lnTo>
                  <a:pt x="1951" y="840"/>
                </a:lnTo>
                <a:lnTo>
                  <a:pt x="1957" y="840"/>
                </a:lnTo>
                <a:lnTo>
                  <a:pt x="1970" y="840"/>
                </a:lnTo>
                <a:lnTo>
                  <a:pt x="1982" y="842"/>
                </a:lnTo>
                <a:lnTo>
                  <a:pt x="1988" y="842"/>
                </a:lnTo>
                <a:lnTo>
                  <a:pt x="1993" y="842"/>
                </a:lnTo>
                <a:lnTo>
                  <a:pt x="1995" y="840"/>
                </a:lnTo>
                <a:lnTo>
                  <a:pt x="1998" y="839"/>
                </a:lnTo>
                <a:lnTo>
                  <a:pt x="1999" y="837"/>
                </a:lnTo>
                <a:lnTo>
                  <a:pt x="1998" y="835"/>
                </a:lnTo>
                <a:lnTo>
                  <a:pt x="1996" y="830"/>
                </a:lnTo>
                <a:lnTo>
                  <a:pt x="1995" y="826"/>
                </a:lnTo>
                <a:lnTo>
                  <a:pt x="1990" y="817"/>
                </a:lnTo>
                <a:lnTo>
                  <a:pt x="1987" y="808"/>
                </a:lnTo>
                <a:lnTo>
                  <a:pt x="1982" y="800"/>
                </a:lnTo>
                <a:lnTo>
                  <a:pt x="1977" y="788"/>
                </a:lnTo>
                <a:lnTo>
                  <a:pt x="1976" y="781"/>
                </a:lnTo>
                <a:lnTo>
                  <a:pt x="1975" y="776"/>
                </a:lnTo>
                <a:lnTo>
                  <a:pt x="1975" y="770"/>
                </a:lnTo>
                <a:lnTo>
                  <a:pt x="1975" y="767"/>
                </a:lnTo>
                <a:lnTo>
                  <a:pt x="1981" y="761"/>
                </a:lnTo>
                <a:lnTo>
                  <a:pt x="1987" y="757"/>
                </a:lnTo>
                <a:lnTo>
                  <a:pt x="1990" y="755"/>
                </a:lnTo>
                <a:lnTo>
                  <a:pt x="1992" y="753"/>
                </a:lnTo>
                <a:lnTo>
                  <a:pt x="1993" y="749"/>
                </a:lnTo>
                <a:lnTo>
                  <a:pt x="1992" y="744"/>
                </a:lnTo>
                <a:lnTo>
                  <a:pt x="1987" y="735"/>
                </a:lnTo>
                <a:lnTo>
                  <a:pt x="1980" y="725"/>
                </a:lnTo>
                <a:lnTo>
                  <a:pt x="1977" y="720"/>
                </a:lnTo>
                <a:lnTo>
                  <a:pt x="1976" y="715"/>
                </a:lnTo>
                <a:lnTo>
                  <a:pt x="1975" y="707"/>
                </a:lnTo>
                <a:lnTo>
                  <a:pt x="1976" y="699"/>
                </a:lnTo>
                <a:lnTo>
                  <a:pt x="1980" y="691"/>
                </a:lnTo>
                <a:lnTo>
                  <a:pt x="1983" y="686"/>
                </a:lnTo>
                <a:lnTo>
                  <a:pt x="1987" y="681"/>
                </a:lnTo>
                <a:lnTo>
                  <a:pt x="1992" y="679"/>
                </a:lnTo>
                <a:lnTo>
                  <a:pt x="2000" y="676"/>
                </a:lnTo>
                <a:lnTo>
                  <a:pt x="2006" y="675"/>
                </a:lnTo>
                <a:lnTo>
                  <a:pt x="2009" y="676"/>
                </a:lnTo>
                <a:lnTo>
                  <a:pt x="2012" y="678"/>
                </a:lnTo>
                <a:lnTo>
                  <a:pt x="2014" y="680"/>
                </a:lnTo>
                <a:lnTo>
                  <a:pt x="2017" y="682"/>
                </a:lnTo>
                <a:lnTo>
                  <a:pt x="2020" y="691"/>
                </a:lnTo>
                <a:lnTo>
                  <a:pt x="2023" y="699"/>
                </a:lnTo>
                <a:lnTo>
                  <a:pt x="2024" y="709"/>
                </a:lnTo>
                <a:lnTo>
                  <a:pt x="2026" y="715"/>
                </a:lnTo>
                <a:lnTo>
                  <a:pt x="2030" y="719"/>
                </a:lnTo>
                <a:lnTo>
                  <a:pt x="2034" y="723"/>
                </a:lnTo>
                <a:lnTo>
                  <a:pt x="2037" y="724"/>
                </a:lnTo>
                <a:lnTo>
                  <a:pt x="2039" y="724"/>
                </a:lnTo>
                <a:lnTo>
                  <a:pt x="2042" y="724"/>
                </a:lnTo>
                <a:lnTo>
                  <a:pt x="2044" y="724"/>
                </a:lnTo>
                <a:lnTo>
                  <a:pt x="2046" y="723"/>
                </a:lnTo>
                <a:lnTo>
                  <a:pt x="2047" y="720"/>
                </a:lnTo>
                <a:lnTo>
                  <a:pt x="2047" y="717"/>
                </a:lnTo>
                <a:lnTo>
                  <a:pt x="2047" y="713"/>
                </a:lnTo>
                <a:lnTo>
                  <a:pt x="2045" y="703"/>
                </a:lnTo>
                <a:lnTo>
                  <a:pt x="2040" y="693"/>
                </a:lnTo>
                <a:lnTo>
                  <a:pt x="2039" y="688"/>
                </a:lnTo>
                <a:lnTo>
                  <a:pt x="2039" y="684"/>
                </a:lnTo>
                <a:lnTo>
                  <a:pt x="2040" y="681"/>
                </a:lnTo>
                <a:lnTo>
                  <a:pt x="2044" y="679"/>
                </a:lnTo>
                <a:lnTo>
                  <a:pt x="2049" y="676"/>
                </a:lnTo>
                <a:lnTo>
                  <a:pt x="2052" y="673"/>
                </a:lnTo>
                <a:lnTo>
                  <a:pt x="2056" y="671"/>
                </a:lnTo>
                <a:lnTo>
                  <a:pt x="2059" y="667"/>
                </a:lnTo>
                <a:lnTo>
                  <a:pt x="2062" y="662"/>
                </a:lnTo>
                <a:lnTo>
                  <a:pt x="2064" y="659"/>
                </a:lnTo>
                <a:lnTo>
                  <a:pt x="2064" y="655"/>
                </a:lnTo>
                <a:lnTo>
                  <a:pt x="2064" y="653"/>
                </a:lnTo>
                <a:lnTo>
                  <a:pt x="2063" y="650"/>
                </a:lnTo>
                <a:lnTo>
                  <a:pt x="2061" y="647"/>
                </a:lnTo>
                <a:lnTo>
                  <a:pt x="2057" y="646"/>
                </a:lnTo>
                <a:lnTo>
                  <a:pt x="2052" y="643"/>
                </a:lnTo>
                <a:lnTo>
                  <a:pt x="2043" y="640"/>
                </a:lnTo>
                <a:lnTo>
                  <a:pt x="2034" y="636"/>
                </a:lnTo>
                <a:lnTo>
                  <a:pt x="2030" y="636"/>
                </a:lnTo>
                <a:lnTo>
                  <a:pt x="2024" y="636"/>
                </a:lnTo>
                <a:lnTo>
                  <a:pt x="2018" y="637"/>
                </a:lnTo>
                <a:lnTo>
                  <a:pt x="2012" y="638"/>
                </a:lnTo>
                <a:lnTo>
                  <a:pt x="2001" y="642"/>
                </a:lnTo>
                <a:lnTo>
                  <a:pt x="1994" y="643"/>
                </a:lnTo>
                <a:lnTo>
                  <a:pt x="1992" y="643"/>
                </a:lnTo>
                <a:lnTo>
                  <a:pt x="1990" y="641"/>
                </a:lnTo>
                <a:lnTo>
                  <a:pt x="1990" y="638"/>
                </a:lnTo>
                <a:lnTo>
                  <a:pt x="1990" y="634"/>
                </a:lnTo>
                <a:lnTo>
                  <a:pt x="1992" y="629"/>
                </a:lnTo>
                <a:lnTo>
                  <a:pt x="1993" y="624"/>
                </a:lnTo>
                <a:lnTo>
                  <a:pt x="1995" y="618"/>
                </a:lnTo>
                <a:lnTo>
                  <a:pt x="1999" y="612"/>
                </a:lnTo>
                <a:lnTo>
                  <a:pt x="2002" y="608"/>
                </a:lnTo>
                <a:lnTo>
                  <a:pt x="2007" y="604"/>
                </a:lnTo>
                <a:lnTo>
                  <a:pt x="2012" y="602"/>
                </a:lnTo>
                <a:lnTo>
                  <a:pt x="2018" y="600"/>
                </a:lnTo>
                <a:lnTo>
                  <a:pt x="2027" y="598"/>
                </a:lnTo>
                <a:lnTo>
                  <a:pt x="2037" y="598"/>
                </a:lnTo>
                <a:lnTo>
                  <a:pt x="2043" y="599"/>
                </a:lnTo>
                <a:lnTo>
                  <a:pt x="2047" y="603"/>
                </a:lnTo>
                <a:lnTo>
                  <a:pt x="2049" y="604"/>
                </a:lnTo>
                <a:lnTo>
                  <a:pt x="2049" y="608"/>
                </a:lnTo>
                <a:lnTo>
                  <a:pt x="2049" y="610"/>
                </a:lnTo>
                <a:lnTo>
                  <a:pt x="2049" y="613"/>
                </a:lnTo>
                <a:lnTo>
                  <a:pt x="2047" y="618"/>
                </a:lnTo>
                <a:lnTo>
                  <a:pt x="2049" y="621"/>
                </a:lnTo>
                <a:lnTo>
                  <a:pt x="2050" y="623"/>
                </a:lnTo>
                <a:lnTo>
                  <a:pt x="2052" y="625"/>
                </a:lnTo>
                <a:lnTo>
                  <a:pt x="2059" y="628"/>
                </a:lnTo>
                <a:lnTo>
                  <a:pt x="2068" y="627"/>
                </a:lnTo>
                <a:lnTo>
                  <a:pt x="2076" y="623"/>
                </a:lnTo>
                <a:lnTo>
                  <a:pt x="2088" y="616"/>
                </a:lnTo>
                <a:lnTo>
                  <a:pt x="2093" y="612"/>
                </a:lnTo>
                <a:lnTo>
                  <a:pt x="2097" y="608"/>
                </a:lnTo>
                <a:lnTo>
                  <a:pt x="2101" y="603"/>
                </a:lnTo>
                <a:lnTo>
                  <a:pt x="2103" y="599"/>
                </a:lnTo>
                <a:lnTo>
                  <a:pt x="2106" y="592"/>
                </a:lnTo>
                <a:lnTo>
                  <a:pt x="2109" y="587"/>
                </a:lnTo>
                <a:lnTo>
                  <a:pt x="2119" y="583"/>
                </a:lnTo>
                <a:lnTo>
                  <a:pt x="2141" y="572"/>
                </a:lnTo>
                <a:lnTo>
                  <a:pt x="2150" y="568"/>
                </a:lnTo>
                <a:lnTo>
                  <a:pt x="2160" y="564"/>
                </a:lnTo>
                <a:lnTo>
                  <a:pt x="2172" y="559"/>
                </a:lnTo>
                <a:lnTo>
                  <a:pt x="2184" y="554"/>
                </a:lnTo>
                <a:lnTo>
                  <a:pt x="2189" y="550"/>
                </a:lnTo>
                <a:lnTo>
                  <a:pt x="2193" y="547"/>
                </a:lnTo>
                <a:lnTo>
                  <a:pt x="2195" y="542"/>
                </a:lnTo>
                <a:lnTo>
                  <a:pt x="2197" y="537"/>
                </a:lnTo>
                <a:lnTo>
                  <a:pt x="2200" y="524"/>
                </a:lnTo>
                <a:lnTo>
                  <a:pt x="2203" y="510"/>
                </a:lnTo>
                <a:lnTo>
                  <a:pt x="2203" y="502"/>
                </a:lnTo>
                <a:lnTo>
                  <a:pt x="2204" y="495"/>
                </a:lnTo>
                <a:lnTo>
                  <a:pt x="2206" y="491"/>
                </a:lnTo>
                <a:lnTo>
                  <a:pt x="2207" y="487"/>
                </a:lnTo>
                <a:lnTo>
                  <a:pt x="2208" y="485"/>
                </a:lnTo>
                <a:lnTo>
                  <a:pt x="2210" y="485"/>
                </a:lnTo>
                <a:lnTo>
                  <a:pt x="2221" y="489"/>
                </a:lnTo>
                <a:lnTo>
                  <a:pt x="2232" y="492"/>
                </a:lnTo>
                <a:lnTo>
                  <a:pt x="2238" y="490"/>
                </a:lnTo>
                <a:lnTo>
                  <a:pt x="2244" y="487"/>
                </a:lnTo>
                <a:lnTo>
                  <a:pt x="2246" y="486"/>
                </a:lnTo>
                <a:lnTo>
                  <a:pt x="2248" y="485"/>
                </a:lnTo>
                <a:lnTo>
                  <a:pt x="2252" y="485"/>
                </a:lnTo>
                <a:lnTo>
                  <a:pt x="2253" y="487"/>
                </a:lnTo>
                <a:lnTo>
                  <a:pt x="2256" y="489"/>
                </a:lnTo>
                <a:lnTo>
                  <a:pt x="2256" y="491"/>
                </a:lnTo>
                <a:lnTo>
                  <a:pt x="2256" y="492"/>
                </a:lnTo>
                <a:lnTo>
                  <a:pt x="2254" y="493"/>
                </a:lnTo>
                <a:lnTo>
                  <a:pt x="2251" y="498"/>
                </a:lnTo>
                <a:lnTo>
                  <a:pt x="2247" y="507"/>
                </a:lnTo>
                <a:lnTo>
                  <a:pt x="2244" y="516"/>
                </a:lnTo>
                <a:lnTo>
                  <a:pt x="2241" y="522"/>
                </a:lnTo>
                <a:lnTo>
                  <a:pt x="2240" y="524"/>
                </a:lnTo>
                <a:lnTo>
                  <a:pt x="2240" y="527"/>
                </a:lnTo>
                <a:lnTo>
                  <a:pt x="2241" y="531"/>
                </a:lnTo>
                <a:lnTo>
                  <a:pt x="2244" y="536"/>
                </a:lnTo>
                <a:lnTo>
                  <a:pt x="2246" y="540"/>
                </a:lnTo>
                <a:lnTo>
                  <a:pt x="2248" y="541"/>
                </a:lnTo>
                <a:lnTo>
                  <a:pt x="2252" y="542"/>
                </a:lnTo>
                <a:lnTo>
                  <a:pt x="2254" y="541"/>
                </a:lnTo>
                <a:lnTo>
                  <a:pt x="2261" y="540"/>
                </a:lnTo>
                <a:lnTo>
                  <a:pt x="2266" y="537"/>
                </a:lnTo>
                <a:lnTo>
                  <a:pt x="2272" y="534"/>
                </a:lnTo>
                <a:lnTo>
                  <a:pt x="2277" y="529"/>
                </a:lnTo>
                <a:lnTo>
                  <a:pt x="2280" y="522"/>
                </a:lnTo>
                <a:lnTo>
                  <a:pt x="2285" y="515"/>
                </a:lnTo>
                <a:lnTo>
                  <a:pt x="2291" y="499"/>
                </a:lnTo>
                <a:lnTo>
                  <a:pt x="2296" y="490"/>
                </a:lnTo>
                <a:lnTo>
                  <a:pt x="2301" y="482"/>
                </a:lnTo>
                <a:lnTo>
                  <a:pt x="2311" y="470"/>
                </a:lnTo>
                <a:lnTo>
                  <a:pt x="2322" y="454"/>
                </a:lnTo>
                <a:lnTo>
                  <a:pt x="2333" y="440"/>
                </a:lnTo>
                <a:lnTo>
                  <a:pt x="2342" y="424"/>
                </a:lnTo>
                <a:lnTo>
                  <a:pt x="2352" y="410"/>
                </a:lnTo>
                <a:lnTo>
                  <a:pt x="2357" y="405"/>
                </a:lnTo>
                <a:lnTo>
                  <a:pt x="2361" y="401"/>
                </a:lnTo>
                <a:lnTo>
                  <a:pt x="2367" y="398"/>
                </a:lnTo>
                <a:lnTo>
                  <a:pt x="2373" y="397"/>
                </a:lnTo>
                <a:lnTo>
                  <a:pt x="2376" y="398"/>
                </a:lnTo>
                <a:lnTo>
                  <a:pt x="2379" y="400"/>
                </a:lnTo>
                <a:lnTo>
                  <a:pt x="2382" y="402"/>
                </a:lnTo>
                <a:lnTo>
                  <a:pt x="2383" y="404"/>
                </a:lnTo>
                <a:lnTo>
                  <a:pt x="2386" y="411"/>
                </a:lnTo>
                <a:lnTo>
                  <a:pt x="2390" y="420"/>
                </a:lnTo>
                <a:lnTo>
                  <a:pt x="2392" y="428"/>
                </a:lnTo>
                <a:lnTo>
                  <a:pt x="2396" y="436"/>
                </a:lnTo>
                <a:lnTo>
                  <a:pt x="2399" y="444"/>
                </a:lnTo>
                <a:lnTo>
                  <a:pt x="2404" y="448"/>
                </a:lnTo>
                <a:lnTo>
                  <a:pt x="2410" y="449"/>
                </a:lnTo>
                <a:lnTo>
                  <a:pt x="2415" y="451"/>
                </a:lnTo>
                <a:lnTo>
                  <a:pt x="2420" y="448"/>
                </a:lnTo>
                <a:lnTo>
                  <a:pt x="2423" y="446"/>
                </a:lnTo>
                <a:lnTo>
                  <a:pt x="2427" y="442"/>
                </a:lnTo>
                <a:lnTo>
                  <a:pt x="2430" y="439"/>
                </a:lnTo>
                <a:lnTo>
                  <a:pt x="2431" y="434"/>
                </a:lnTo>
                <a:lnTo>
                  <a:pt x="2433" y="430"/>
                </a:lnTo>
                <a:lnTo>
                  <a:pt x="2433" y="416"/>
                </a:lnTo>
                <a:lnTo>
                  <a:pt x="2434" y="397"/>
                </a:lnTo>
                <a:lnTo>
                  <a:pt x="2435" y="389"/>
                </a:lnTo>
                <a:lnTo>
                  <a:pt x="2439" y="382"/>
                </a:lnTo>
                <a:lnTo>
                  <a:pt x="2440" y="381"/>
                </a:lnTo>
                <a:lnTo>
                  <a:pt x="2443" y="379"/>
                </a:lnTo>
                <a:lnTo>
                  <a:pt x="2446" y="378"/>
                </a:lnTo>
                <a:lnTo>
                  <a:pt x="2449" y="379"/>
                </a:lnTo>
                <a:lnTo>
                  <a:pt x="2453" y="382"/>
                </a:lnTo>
                <a:lnTo>
                  <a:pt x="2456" y="385"/>
                </a:lnTo>
                <a:lnTo>
                  <a:pt x="2458" y="389"/>
                </a:lnTo>
                <a:lnTo>
                  <a:pt x="2459" y="394"/>
                </a:lnTo>
                <a:lnTo>
                  <a:pt x="2459" y="405"/>
                </a:lnTo>
                <a:lnTo>
                  <a:pt x="2459" y="419"/>
                </a:lnTo>
                <a:lnTo>
                  <a:pt x="2458" y="432"/>
                </a:lnTo>
                <a:lnTo>
                  <a:pt x="2458" y="444"/>
                </a:lnTo>
                <a:lnTo>
                  <a:pt x="2458" y="449"/>
                </a:lnTo>
                <a:lnTo>
                  <a:pt x="2460" y="454"/>
                </a:lnTo>
                <a:lnTo>
                  <a:pt x="2461" y="458"/>
                </a:lnTo>
                <a:lnTo>
                  <a:pt x="2465" y="461"/>
                </a:lnTo>
                <a:lnTo>
                  <a:pt x="2471" y="465"/>
                </a:lnTo>
                <a:lnTo>
                  <a:pt x="2478" y="466"/>
                </a:lnTo>
                <a:lnTo>
                  <a:pt x="2485" y="466"/>
                </a:lnTo>
                <a:lnTo>
                  <a:pt x="2492" y="466"/>
                </a:lnTo>
                <a:lnTo>
                  <a:pt x="2506" y="464"/>
                </a:lnTo>
                <a:lnTo>
                  <a:pt x="2516" y="461"/>
                </a:lnTo>
                <a:lnTo>
                  <a:pt x="2525" y="460"/>
                </a:lnTo>
                <a:lnTo>
                  <a:pt x="2536" y="458"/>
                </a:lnTo>
                <a:lnTo>
                  <a:pt x="2542" y="457"/>
                </a:lnTo>
                <a:lnTo>
                  <a:pt x="2547" y="454"/>
                </a:lnTo>
                <a:lnTo>
                  <a:pt x="2553" y="451"/>
                </a:lnTo>
                <a:lnTo>
                  <a:pt x="2560" y="446"/>
                </a:lnTo>
                <a:lnTo>
                  <a:pt x="2562" y="444"/>
                </a:lnTo>
                <a:lnTo>
                  <a:pt x="2565" y="440"/>
                </a:lnTo>
                <a:lnTo>
                  <a:pt x="2566" y="438"/>
                </a:lnTo>
                <a:lnTo>
                  <a:pt x="2566" y="434"/>
                </a:lnTo>
                <a:lnTo>
                  <a:pt x="2566" y="428"/>
                </a:lnTo>
                <a:lnTo>
                  <a:pt x="2565" y="421"/>
                </a:lnTo>
                <a:lnTo>
                  <a:pt x="2563" y="415"/>
                </a:lnTo>
                <a:lnTo>
                  <a:pt x="2562" y="408"/>
                </a:lnTo>
                <a:lnTo>
                  <a:pt x="2562" y="402"/>
                </a:lnTo>
                <a:lnTo>
                  <a:pt x="2565" y="396"/>
                </a:lnTo>
                <a:lnTo>
                  <a:pt x="2574" y="378"/>
                </a:lnTo>
                <a:lnTo>
                  <a:pt x="2579" y="366"/>
                </a:lnTo>
                <a:lnTo>
                  <a:pt x="2579" y="365"/>
                </a:lnTo>
                <a:lnTo>
                  <a:pt x="2576" y="364"/>
                </a:lnTo>
                <a:lnTo>
                  <a:pt x="2574" y="365"/>
                </a:lnTo>
                <a:lnTo>
                  <a:pt x="2569" y="366"/>
                </a:lnTo>
                <a:lnTo>
                  <a:pt x="2560" y="370"/>
                </a:lnTo>
                <a:lnTo>
                  <a:pt x="2548" y="375"/>
                </a:lnTo>
                <a:lnTo>
                  <a:pt x="2541" y="376"/>
                </a:lnTo>
                <a:lnTo>
                  <a:pt x="2536" y="376"/>
                </a:lnTo>
                <a:lnTo>
                  <a:pt x="2531" y="376"/>
                </a:lnTo>
                <a:lnTo>
                  <a:pt x="2528" y="375"/>
                </a:lnTo>
                <a:lnTo>
                  <a:pt x="2524" y="372"/>
                </a:lnTo>
                <a:lnTo>
                  <a:pt x="2522" y="369"/>
                </a:lnTo>
                <a:lnTo>
                  <a:pt x="2522" y="363"/>
                </a:lnTo>
                <a:lnTo>
                  <a:pt x="2522" y="357"/>
                </a:lnTo>
                <a:lnTo>
                  <a:pt x="2523" y="350"/>
                </a:lnTo>
                <a:lnTo>
                  <a:pt x="2525" y="342"/>
                </a:lnTo>
                <a:lnTo>
                  <a:pt x="2528" y="337"/>
                </a:lnTo>
                <a:lnTo>
                  <a:pt x="2532" y="332"/>
                </a:lnTo>
                <a:lnTo>
                  <a:pt x="2537" y="327"/>
                </a:lnTo>
                <a:lnTo>
                  <a:pt x="2543" y="325"/>
                </a:lnTo>
                <a:lnTo>
                  <a:pt x="2550" y="322"/>
                </a:lnTo>
                <a:lnTo>
                  <a:pt x="2557" y="321"/>
                </a:lnTo>
                <a:lnTo>
                  <a:pt x="2562" y="320"/>
                </a:lnTo>
                <a:lnTo>
                  <a:pt x="2566" y="319"/>
                </a:lnTo>
                <a:lnTo>
                  <a:pt x="2568" y="316"/>
                </a:lnTo>
                <a:lnTo>
                  <a:pt x="2571" y="315"/>
                </a:lnTo>
                <a:lnTo>
                  <a:pt x="2573" y="310"/>
                </a:lnTo>
                <a:lnTo>
                  <a:pt x="2575" y="304"/>
                </a:lnTo>
                <a:lnTo>
                  <a:pt x="2578" y="300"/>
                </a:lnTo>
                <a:lnTo>
                  <a:pt x="2579" y="294"/>
                </a:lnTo>
                <a:lnTo>
                  <a:pt x="2579" y="291"/>
                </a:lnTo>
                <a:lnTo>
                  <a:pt x="2578" y="288"/>
                </a:lnTo>
                <a:lnTo>
                  <a:pt x="2576" y="285"/>
                </a:lnTo>
                <a:lnTo>
                  <a:pt x="2575" y="282"/>
                </a:lnTo>
                <a:lnTo>
                  <a:pt x="2569" y="274"/>
                </a:lnTo>
                <a:lnTo>
                  <a:pt x="2563" y="265"/>
                </a:lnTo>
                <a:lnTo>
                  <a:pt x="2559" y="257"/>
                </a:lnTo>
                <a:lnTo>
                  <a:pt x="2556" y="249"/>
                </a:lnTo>
                <a:lnTo>
                  <a:pt x="2556" y="245"/>
                </a:lnTo>
                <a:lnTo>
                  <a:pt x="2559" y="240"/>
                </a:lnTo>
                <a:lnTo>
                  <a:pt x="2561" y="237"/>
                </a:lnTo>
                <a:lnTo>
                  <a:pt x="2565" y="232"/>
                </a:lnTo>
                <a:lnTo>
                  <a:pt x="2573" y="225"/>
                </a:lnTo>
                <a:lnTo>
                  <a:pt x="2579" y="220"/>
                </a:lnTo>
                <a:lnTo>
                  <a:pt x="2594" y="213"/>
                </a:lnTo>
                <a:lnTo>
                  <a:pt x="2605" y="207"/>
                </a:lnTo>
                <a:lnTo>
                  <a:pt x="2606" y="205"/>
                </a:lnTo>
                <a:lnTo>
                  <a:pt x="2606" y="202"/>
                </a:lnTo>
                <a:lnTo>
                  <a:pt x="2605" y="199"/>
                </a:lnTo>
                <a:lnTo>
                  <a:pt x="2604" y="196"/>
                </a:lnTo>
                <a:lnTo>
                  <a:pt x="2599" y="192"/>
                </a:lnTo>
                <a:lnTo>
                  <a:pt x="2594" y="188"/>
                </a:lnTo>
                <a:lnTo>
                  <a:pt x="2592" y="187"/>
                </a:lnTo>
                <a:lnTo>
                  <a:pt x="2588" y="187"/>
                </a:lnTo>
                <a:lnTo>
                  <a:pt x="2585" y="187"/>
                </a:lnTo>
                <a:lnTo>
                  <a:pt x="2580" y="188"/>
                </a:lnTo>
                <a:lnTo>
                  <a:pt x="2571" y="193"/>
                </a:lnTo>
                <a:lnTo>
                  <a:pt x="2561" y="199"/>
                </a:lnTo>
                <a:lnTo>
                  <a:pt x="2553" y="205"/>
                </a:lnTo>
                <a:lnTo>
                  <a:pt x="2544" y="209"/>
                </a:lnTo>
                <a:lnTo>
                  <a:pt x="2540" y="212"/>
                </a:lnTo>
                <a:lnTo>
                  <a:pt x="2535" y="213"/>
                </a:lnTo>
                <a:lnTo>
                  <a:pt x="2530" y="213"/>
                </a:lnTo>
                <a:lnTo>
                  <a:pt x="2525" y="213"/>
                </a:lnTo>
                <a:lnTo>
                  <a:pt x="2513" y="213"/>
                </a:lnTo>
                <a:lnTo>
                  <a:pt x="2500" y="212"/>
                </a:lnTo>
                <a:lnTo>
                  <a:pt x="2488" y="212"/>
                </a:lnTo>
                <a:lnTo>
                  <a:pt x="2479" y="213"/>
                </a:lnTo>
                <a:lnTo>
                  <a:pt x="2471" y="212"/>
                </a:lnTo>
                <a:lnTo>
                  <a:pt x="2464" y="209"/>
                </a:lnTo>
                <a:lnTo>
                  <a:pt x="2458" y="206"/>
                </a:lnTo>
                <a:lnTo>
                  <a:pt x="2454" y="200"/>
                </a:lnTo>
                <a:lnTo>
                  <a:pt x="2448" y="190"/>
                </a:lnTo>
                <a:lnTo>
                  <a:pt x="2439" y="175"/>
                </a:lnTo>
                <a:lnTo>
                  <a:pt x="2434" y="168"/>
                </a:lnTo>
                <a:lnTo>
                  <a:pt x="2428" y="162"/>
                </a:lnTo>
                <a:lnTo>
                  <a:pt x="2423" y="157"/>
                </a:lnTo>
                <a:lnTo>
                  <a:pt x="2418" y="155"/>
                </a:lnTo>
                <a:lnTo>
                  <a:pt x="2409" y="152"/>
                </a:lnTo>
                <a:lnTo>
                  <a:pt x="2397" y="151"/>
                </a:lnTo>
                <a:lnTo>
                  <a:pt x="2386" y="152"/>
                </a:lnTo>
                <a:lnTo>
                  <a:pt x="2377" y="153"/>
                </a:lnTo>
                <a:lnTo>
                  <a:pt x="2372" y="156"/>
                </a:lnTo>
                <a:lnTo>
                  <a:pt x="2368" y="161"/>
                </a:lnTo>
                <a:lnTo>
                  <a:pt x="2365" y="165"/>
                </a:lnTo>
                <a:lnTo>
                  <a:pt x="2362" y="171"/>
                </a:lnTo>
                <a:lnTo>
                  <a:pt x="2361" y="178"/>
                </a:lnTo>
                <a:lnTo>
                  <a:pt x="2360" y="184"/>
                </a:lnTo>
                <a:lnTo>
                  <a:pt x="2360" y="192"/>
                </a:lnTo>
                <a:lnTo>
                  <a:pt x="2361" y="197"/>
                </a:lnTo>
                <a:lnTo>
                  <a:pt x="2361" y="202"/>
                </a:lnTo>
                <a:lnTo>
                  <a:pt x="2361" y="207"/>
                </a:lnTo>
                <a:lnTo>
                  <a:pt x="2360" y="211"/>
                </a:lnTo>
                <a:lnTo>
                  <a:pt x="2359" y="214"/>
                </a:lnTo>
                <a:lnTo>
                  <a:pt x="2358" y="216"/>
                </a:lnTo>
                <a:lnTo>
                  <a:pt x="2355" y="218"/>
                </a:lnTo>
                <a:lnTo>
                  <a:pt x="2353" y="219"/>
                </a:lnTo>
                <a:lnTo>
                  <a:pt x="2349" y="220"/>
                </a:lnTo>
                <a:lnTo>
                  <a:pt x="2347" y="220"/>
                </a:lnTo>
                <a:lnTo>
                  <a:pt x="2345" y="219"/>
                </a:lnTo>
                <a:lnTo>
                  <a:pt x="2342" y="218"/>
                </a:lnTo>
                <a:lnTo>
                  <a:pt x="2340" y="216"/>
                </a:lnTo>
                <a:lnTo>
                  <a:pt x="2335" y="212"/>
                </a:lnTo>
                <a:lnTo>
                  <a:pt x="2330" y="206"/>
                </a:lnTo>
                <a:lnTo>
                  <a:pt x="2328" y="203"/>
                </a:lnTo>
                <a:lnTo>
                  <a:pt x="2324" y="202"/>
                </a:lnTo>
                <a:lnTo>
                  <a:pt x="2321" y="201"/>
                </a:lnTo>
                <a:lnTo>
                  <a:pt x="2316" y="201"/>
                </a:lnTo>
                <a:lnTo>
                  <a:pt x="2311" y="201"/>
                </a:lnTo>
                <a:lnTo>
                  <a:pt x="2307" y="202"/>
                </a:lnTo>
                <a:lnTo>
                  <a:pt x="2301" y="203"/>
                </a:lnTo>
                <a:lnTo>
                  <a:pt x="2296" y="206"/>
                </a:lnTo>
                <a:lnTo>
                  <a:pt x="2284" y="212"/>
                </a:lnTo>
                <a:lnTo>
                  <a:pt x="2267" y="216"/>
                </a:lnTo>
                <a:lnTo>
                  <a:pt x="2250" y="221"/>
                </a:lnTo>
                <a:lnTo>
                  <a:pt x="2235" y="225"/>
                </a:lnTo>
                <a:lnTo>
                  <a:pt x="2225" y="226"/>
                </a:lnTo>
                <a:lnTo>
                  <a:pt x="2215" y="225"/>
                </a:lnTo>
                <a:lnTo>
                  <a:pt x="2204" y="222"/>
                </a:lnTo>
                <a:lnTo>
                  <a:pt x="2195" y="220"/>
                </a:lnTo>
                <a:lnTo>
                  <a:pt x="2191" y="216"/>
                </a:lnTo>
                <a:lnTo>
                  <a:pt x="2188" y="212"/>
                </a:lnTo>
                <a:lnTo>
                  <a:pt x="2182" y="205"/>
                </a:lnTo>
                <a:lnTo>
                  <a:pt x="2177" y="197"/>
                </a:lnTo>
                <a:lnTo>
                  <a:pt x="2171" y="189"/>
                </a:lnTo>
                <a:lnTo>
                  <a:pt x="2166" y="182"/>
                </a:lnTo>
                <a:lnTo>
                  <a:pt x="2162" y="176"/>
                </a:lnTo>
                <a:lnTo>
                  <a:pt x="2157" y="171"/>
                </a:lnTo>
                <a:lnTo>
                  <a:pt x="2152" y="169"/>
                </a:lnTo>
                <a:lnTo>
                  <a:pt x="2147" y="169"/>
                </a:lnTo>
                <a:lnTo>
                  <a:pt x="2144" y="169"/>
                </a:lnTo>
                <a:lnTo>
                  <a:pt x="2140" y="169"/>
                </a:lnTo>
                <a:lnTo>
                  <a:pt x="2133" y="173"/>
                </a:lnTo>
                <a:lnTo>
                  <a:pt x="2126" y="176"/>
                </a:lnTo>
                <a:lnTo>
                  <a:pt x="2119" y="178"/>
                </a:lnTo>
                <a:lnTo>
                  <a:pt x="2110" y="178"/>
                </a:lnTo>
                <a:lnTo>
                  <a:pt x="2099" y="176"/>
                </a:lnTo>
                <a:lnTo>
                  <a:pt x="2083" y="171"/>
                </a:lnTo>
                <a:lnTo>
                  <a:pt x="2080" y="169"/>
                </a:lnTo>
                <a:lnTo>
                  <a:pt x="2076" y="167"/>
                </a:lnTo>
                <a:lnTo>
                  <a:pt x="2074" y="164"/>
                </a:lnTo>
                <a:lnTo>
                  <a:pt x="2072" y="161"/>
                </a:lnTo>
                <a:lnTo>
                  <a:pt x="2071" y="153"/>
                </a:lnTo>
                <a:lnTo>
                  <a:pt x="2070" y="145"/>
                </a:lnTo>
                <a:lnTo>
                  <a:pt x="2070" y="138"/>
                </a:lnTo>
                <a:lnTo>
                  <a:pt x="2070" y="131"/>
                </a:lnTo>
                <a:lnTo>
                  <a:pt x="2069" y="127"/>
                </a:lnTo>
                <a:lnTo>
                  <a:pt x="2068" y="125"/>
                </a:lnTo>
                <a:lnTo>
                  <a:pt x="2066" y="123"/>
                </a:lnTo>
                <a:lnTo>
                  <a:pt x="2064" y="121"/>
                </a:lnTo>
                <a:lnTo>
                  <a:pt x="2058" y="120"/>
                </a:lnTo>
                <a:lnTo>
                  <a:pt x="2052" y="119"/>
                </a:lnTo>
                <a:lnTo>
                  <a:pt x="2046" y="120"/>
                </a:lnTo>
                <a:lnTo>
                  <a:pt x="2040" y="121"/>
                </a:lnTo>
                <a:lnTo>
                  <a:pt x="2034" y="123"/>
                </a:lnTo>
                <a:lnTo>
                  <a:pt x="2028" y="123"/>
                </a:lnTo>
                <a:lnTo>
                  <a:pt x="2024" y="123"/>
                </a:lnTo>
                <a:lnTo>
                  <a:pt x="2018" y="121"/>
                </a:lnTo>
                <a:lnTo>
                  <a:pt x="2013" y="119"/>
                </a:lnTo>
                <a:lnTo>
                  <a:pt x="2009" y="117"/>
                </a:lnTo>
                <a:lnTo>
                  <a:pt x="2005" y="112"/>
                </a:lnTo>
                <a:lnTo>
                  <a:pt x="2001" y="107"/>
                </a:lnTo>
                <a:lnTo>
                  <a:pt x="1995" y="96"/>
                </a:lnTo>
                <a:lnTo>
                  <a:pt x="1989" y="86"/>
                </a:lnTo>
                <a:lnTo>
                  <a:pt x="1987" y="85"/>
                </a:lnTo>
                <a:lnTo>
                  <a:pt x="1984" y="82"/>
                </a:lnTo>
                <a:lnTo>
                  <a:pt x="1980" y="82"/>
                </a:lnTo>
                <a:lnTo>
                  <a:pt x="1975" y="81"/>
                </a:lnTo>
                <a:lnTo>
                  <a:pt x="1964" y="82"/>
                </a:lnTo>
                <a:lnTo>
                  <a:pt x="1956" y="83"/>
                </a:lnTo>
                <a:lnTo>
                  <a:pt x="1946" y="85"/>
                </a:lnTo>
                <a:lnTo>
                  <a:pt x="1933" y="87"/>
                </a:lnTo>
                <a:lnTo>
                  <a:pt x="1920" y="89"/>
                </a:lnTo>
                <a:lnTo>
                  <a:pt x="1908" y="92"/>
                </a:lnTo>
                <a:lnTo>
                  <a:pt x="1899" y="96"/>
                </a:lnTo>
                <a:lnTo>
                  <a:pt x="1889" y="104"/>
                </a:lnTo>
                <a:lnTo>
                  <a:pt x="1881" y="111"/>
                </a:lnTo>
                <a:lnTo>
                  <a:pt x="1872" y="118"/>
                </a:lnTo>
                <a:lnTo>
                  <a:pt x="1862" y="125"/>
                </a:lnTo>
                <a:lnTo>
                  <a:pt x="1854" y="129"/>
                </a:lnTo>
                <a:lnTo>
                  <a:pt x="1845" y="130"/>
                </a:lnTo>
                <a:lnTo>
                  <a:pt x="1839" y="131"/>
                </a:lnTo>
                <a:lnTo>
                  <a:pt x="1826" y="132"/>
                </a:lnTo>
                <a:lnTo>
                  <a:pt x="1813" y="137"/>
                </a:lnTo>
                <a:lnTo>
                  <a:pt x="1798" y="142"/>
                </a:lnTo>
                <a:lnTo>
                  <a:pt x="1780" y="144"/>
                </a:lnTo>
                <a:lnTo>
                  <a:pt x="1775" y="145"/>
                </a:lnTo>
                <a:lnTo>
                  <a:pt x="1770" y="148"/>
                </a:lnTo>
                <a:lnTo>
                  <a:pt x="1767" y="150"/>
                </a:lnTo>
                <a:lnTo>
                  <a:pt x="1765" y="153"/>
                </a:lnTo>
                <a:lnTo>
                  <a:pt x="1761" y="159"/>
                </a:lnTo>
                <a:lnTo>
                  <a:pt x="1759" y="164"/>
                </a:lnTo>
                <a:lnTo>
                  <a:pt x="1757" y="165"/>
                </a:lnTo>
                <a:lnTo>
                  <a:pt x="1759" y="167"/>
                </a:lnTo>
                <a:lnTo>
                  <a:pt x="1760" y="168"/>
                </a:lnTo>
                <a:lnTo>
                  <a:pt x="1761" y="169"/>
                </a:lnTo>
                <a:lnTo>
                  <a:pt x="1767" y="171"/>
                </a:lnTo>
                <a:lnTo>
                  <a:pt x="1774" y="171"/>
                </a:lnTo>
                <a:lnTo>
                  <a:pt x="1782" y="173"/>
                </a:lnTo>
                <a:lnTo>
                  <a:pt x="1791" y="176"/>
                </a:lnTo>
                <a:lnTo>
                  <a:pt x="1793" y="178"/>
                </a:lnTo>
                <a:lnTo>
                  <a:pt x="1795" y="182"/>
                </a:lnTo>
                <a:lnTo>
                  <a:pt x="1797" y="184"/>
                </a:lnTo>
                <a:lnTo>
                  <a:pt x="1798" y="188"/>
                </a:lnTo>
                <a:lnTo>
                  <a:pt x="1797" y="193"/>
                </a:lnTo>
                <a:lnTo>
                  <a:pt x="1794" y="197"/>
                </a:lnTo>
                <a:lnTo>
                  <a:pt x="1791" y="205"/>
                </a:lnTo>
                <a:lnTo>
                  <a:pt x="1786" y="212"/>
                </a:lnTo>
                <a:lnTo>
                  <a:pt x="1776" y="225"/>
                </a:lnTo>
                <a:lnTo>
                  <a:pt x="1767" y="234"/>
                </a:lnTo>
                <a:lnTo>
                  <a:pt x="1757" y="241"/>
                </a:lnTo>
                <a:lnTo>
                  <a:pt x="1749" y="249"/>
                </a:lnTo>
                <a:lnTo>
                  <a:pt x="1741" y="256"/>
                </a:lnTo>
                <a:lnTo>
                  <a:pt x="1734" y="264"/>
                </a:lnTo>
                <a:lnTo>
                  <a:pt x="1727" y="274"/>
                </a:lnTo>
                <a:lnTo>
                  <a:pt x="1718" y="281"/>
                </a:lnTo>
                <a:lnTo>
                  <a:pt x="1709" y="287"/>
                </a:lnTo>
                <a:lnTo>
                  <a:pt x="1698" y="293"/>
                </a:lnTo>
                <a:lnTo>
                  <a:pt x="1685" y="297"/>
                </a:lnTo>
                <a:lnTo>
                  <a:pt x="1671" y="302"/>
                </a:lnTo>
                <a:lnTo>
                  <a:pt x="1665" y="304"/>
                </a:lnTo>
                <a:lnTo>
                  <a:pt x="1660" y="307"/>
                </a:lnTo>
                <a:lnTo>
                  <a:pt x="1655" y="309"/>
                </a:lnTo>
                <a:lnTo>
                  <a:pt x="1653" y="313"/>
                </a:lnTo>
                <a:lnTo>
                  <a:pt x="1650" y="316"/>
                </a:lnTo>
                <a:lnTo>
                  <a:pt x="1650" y="320"/>
                </a:lnTo>
                <a:lnTo>
                  <a:pt x="1652" y="322"/>
                </a:lnTo>
                <a:lnTo>
                  <a:pt x="1653" y="326"/>
                </a:lnTo>
                <a:lnTo>
                  <a:pt x="1658" y="332"/>
                </a:lnTo>
                <a:lnTo>
                  <a:pt x="1662" y="337"/>
                </a:lnTo>
                <a:lnTo>
                  <a:pt x="1667" y="345"/>
                </a:lnTo>
                <a:lnTo>
                  <a:pt x="1671" y="354"/>
                </a:lnTo>
                <a:lnTo>
                  <a:pt x="1672" y="359"/>
                </a:lnTo>
                <a:lnTo>
                  <a:pt x="1672" y="364"/>
                </a:lnTo>
                <a:lnTo>
                  <a:pt x="1671" y="369"/>
                </a:lnTo>
                <a:lnTo>
                  <a:pt x="1668" y="371"/>
                </a:lnTo>
                <a:lnTo>
                  <a:pt x="1665" y="376"/>
                </a:lnTo>
                <a:lnTo>
                  <a:pt x="1661" y="379"/>
                </a:lnTo>
                <a:lnTo>
                  <a:pt x="1659" y="385"/>
                </a:lnTo>
                <a:lnTo>
                  <a:pt x="1655" y="394"/>
                </a:lnTo>
                <a:lnTo>
                  <a:pt x="1649" y="404"/>
                </a:lnTo>
                <a:lnTo>
                  <a:pt x="1641" y="415"/>
                </a:lnTo>
                <a:lnTo>
                  <a:pt x="1636" y="420"/>
                </a:lnTo>
                <a:lnTo>
                  <a:pt x="1630" y="424"/>
                </a:lnTo>
                <a:lnTo>
                  <a:pt x="1625" y="427"/>
                </a:lnTo>
                <a:lnTo>
                  <a:pt x="1620" y="428"/>
                </a:lnTo>
                <a:lnTo>
                  <a:pt x="1606" y="430"/>
                </a:lnTo>
                <a:lnTo>
                  <a:pt x="1589" y="434"/>
                </a:lnTo>
                <a:lnTo>
                  <a:pt x="1568" y="438"/>
                </a:lnTo>
                <a:lnTo>
                  <a:pt x="1551" y="440"/>
                </a:lnTo>
                <a:lnTo>
                  <a:pt x="1532" y="442"/>
                </a:lnTo>
                <a:lnTo>
                  <a:pt x="1510" y="445"/>
                </a:lnTo>
                <a:lnTo>
                  <a:pt x="1491" y="446"/>
                </a:lnTo>
                <a:lnTo>
                  <a:pt x="1478" y="447"/>
                </a:lnTo>
                <a:lnTo>
                  <a:pt x="1466" y="448"/>
                </a:lnTo>
                <a:lnTo>
                  <a:pt x="1452" y="448"/>
                </a:lnTo>
                <a:lnTo>
                  <a:pt x="1445" y="448"/>
                </a:lnTo>
                <a:lnTo>
                  <a:pt x="1438" y="447"/>
                </a:lnTo>
                <a:lnTo>
                  <a:pt x="1432" y="445"/>
                </a:lnTo>
                <a:lnTo>
                  <a:pt x="1427" y="440"/>
                </a:lnTo>
                <a:lnTo>
                  <a:pt x="1423" y="435"/>
                </a:lnTo>
                <a:lnTo>
                  <a:pt x="1421" y="433"/>
                </a:lnTo>
                <a:lnTo>
                  <a:pt x="1417" y="430"/>
                </a:lnTo>
                <a:lnTo>
                  <a:pt x="1414" y="429"/>
                </a:lnTo>
                <a:lnTo>
                  <a:pt x="1406" y="426"/>
                </a:lnTo>
                <a:lnTo>
                  <a:pt x="1396" y="419"/>
                </a:lnTo>
                <a:lnTo>
                  <a:pt x="1383" y="410"/>
                </a:lnTo>
                <a:lnTo>
                  <a:pt x="1370" y="402"/>
                </a:lnTo>
                <a:lnTo>
                  <a:pt x="1364" y="398"/>
                </a:lnTo>
                <a:lnTo>
                  <a:pt x="1358" y="394"/>
                </a:lnTo>
                <a:lnTo>
                  <a:pt x="1352" y="388"/>
                </a:lnTo>
                <a:lnTo>
                  <a:pt x="1347" y="382"/>
                </a:lnTo>
                <a:lnTo>
                  <a:pt x="1344" y="371"/>
                </a:lnTo>
                <a:lnTo>
                  <a:pt x="1339" y="353"/>
                </a:lnTo>
                <a:lnTo>
                  <a:pt x="1337" y="333"/>
                </a:lnTo>
                <a:lnTo>
                  <a:pt x="1334" y="309"/>
                </a:lnTo>
                <a:lnTo>
                  <a:pt x="1333" y="285"/>
                </a:lnTo>
                <a:lnTo>
                  <a:pt x="1333" y="264"/>
                </a:lnTo>
                <a:lnTo>
                  <a:pt x="1333" y="255"/>
                </a:lnTo>
                <a:lnTo>
                  <a:pt x="1334" y="246"/>
                </a:lnTo>
                <a:lnTo>
                  <a:pt x="1337" y="239"/>
                </a:lnTo>
                <a:lnTo>
                  <a:pt x="1338" y="233"/>
                </a:lnTo>
                <a:lnTo>
                  <a:pt x="1344" y="226"/>
                </a:lnTo>
                <a:lnTo>
                  <a:pt x="1348" y="219"/>
                </a:lnTo>
                <a:lnTo>
                  <a:pt x="1354" y="213"/>
                </a:lnTo>
                <a:lnTo>
                  <a:pt x="1359" y="208"/>
                </a:lnTo>
                <a:lnTo>
                  <a:pt x="1364" y="203"/>
                </a:lnTo>
                <a:lnTo>
                  <a:pt x="1368" y="200"/>
                </a:lnTo>
                <a:lnTo>
                  <a:pt x="1370" y="196"/>
                </a:lnTo>
                <a:lnTo>
                  <a:pt x="1371" y="192"/>
                </a:lnTo>
                <a:lnTo>
                  <a:pt x="1372" y="184"/>
                </a:lnTo>
                <a:lnTo>
                  <a:pt x="1373" y="180"/>
                </a:lnTo>
                <a:lnTo>
                  <a:pt x="1375" y="177"/>
                </a:lnTo>
                <a:lnTo>
                  <a:pt x="1377" y="176"/>
                </a:lnTo>
                <a:lnTo>
                  <a:pt x="1378" y="175"/>
                </a:lnTo>
                <a:lnTo>
                  <a:pt x="1381" y="174"/>
                </a:lnTo>
                <a:lnTo>
                  <a:pt x="1383" y="174"/>
                </a:lnTo>
                <a:lnTo>
                  <a:pt x="1384" y="171"/>
                </a:lnTo>
                <a:lnTo>
                  <a:pt x="1385" y="169"/>
                </a:lnTo>
                <a:lnTo>
                  <a:pt x="1385" y="165"/>
                </a:lnTo>
                <a:lnTo>
                  <a:pt x="1384" y="162"/>
                </a:lnTo>
                <a:lnTo>
                  <a:pt x="1383" y="158"/>
                </a:lnTo>
                <a:lnTo>
                  <a:pt x="1382" y="155"/>
                </a:lnTo>
                <a:lnTo>
                  <a:pt x="1379" y="151"/>
                </a:lnTo>
                <a:lnTo>
                  <a:pt x="1373" y="148"/>
                </a:lnTo>
                <a:lnTo>
                  <a:pt x="1369" y="142"/>
                </a:lnTo>
                <a:lnTo>
                  <a:pt x="1366" y="139"/>
                </a:lnTo>
                <a:lnTo>
                  <a:pt x="1365" y="136"/>
                </a:lnTo>
                <a:lnTo>
                  <a:pt x="1364" y="132"/>
                </a:lnTo>
                <a:lnTo>
                  <a:pt x="1363" y="127"/>
                </a:lnTo>
                <a:lnTo>
                  <a:pt x="1363" y="124"/>
                </a:lnTo>
                <a:lnTo>
                  <a:pt x="1360" y="118"/>
                </a:lnTo>
                <a:lnTo>
                  <a:pt x="1358" y="113"/>
                </a:lnTo>
                <a:lnTo>
                  <a:pt x="1356" y="108"/>
                </a:lnTo>
                <a:lnTo>
                  <a:pt x="1348" y="100"/>
                </a:lnTo>
                <a:lnTo>
                  <a:pt x="1341" y="93"/>
                </a:lnTo>
                <a:lnTo>
                  <a:pt x="1334" y="86"/>
                </a:lnTo>
                <a:lnTo>
                  <a:pt x="1328" y="77"/>
                </a:lnTo>
                <a:lnTo>
                  <a:pt x="1324" y="69"/>
                </a:lnTo>
                <a:lnTo>
                  <a:pt x="1320" y="61"/>
                </a:lnTo>
                <a:lnTo>
                  <a:pt x="1314" y="52"/>
                </a:lnTo>
                <a:lnTo>
                  <a:pt x="1307" y="41"/>
                </a:lnTo>
                <a:lnTo>
                  <a:pt x="1299" y="29"/>
                </a:lnTo>
                <a:lnTo>
                  <a:pt x="1291" y="19"/>
                </a:lnTo>
                <a:lnTo>
                  <a:pt x="1283" y="13"/>
                </a:lnTo>
                <a:lnTo>
                  <a:pt x="1274" y="8"/>
                </a:lnTo>
                <a:lnTo>
                  <a:pt x="1264" y="6"/>
                </a:lnTo>
                <a:lnTo>
                  <a:pt x="1255" y="4"/>
                </a:lnTo>
                <a:lnTo>
                  <a:pt x="1251" y="4"/>
                </a:lnTo>
                <a:lnTo>
                  <a:pt x="1246" y="4"/>
                </a:lnTo>
                <a:lnTo>
                  <a:pt x="1242" y="5"/>
                </a:lnTo>
                <a:lnTo>
                  <a:pt x="1238" y="6"/>
                </a:lnTo>
                <a:lnTo>
                  <a:pt x="1234" y="8"/>
                </a:lnTo>
                <a:lnTo>
                  <a:pt x="1231" y="11"/>
                </a:lnTo>
                <a:lnTo>
                  <a:pt x="1228" y="14"/>
                </a:lnTo>
                <a:lnTo>
                  <a:pt x="1226" y="19"/>
                </a:lnTo>
                <a:lnTo>
                  <a:pt x="1224" y="29"/>
                </a:lnTo>
                <a:lnTo>
                  <a:pt x="1220" y="39"/>
                </a:lnTo>
                <a:lnTo>
                  <a:pt x="1218" y="45"/>
                </a:lnTo>
                <a:lnTo>
                  <a:pt x="1215" y="50"/>
                </a:lnTo>
                <a:lnTo>
                  <a:pt x="1212" y="54"/>
                </a:lnTo>
                <a:lnTo>
                  <a:pt x="1207" y="58"/>
                </a:lnTo>
                <a:lnTo>
                  <a:pt x="1198" y="63"/>
                </a:lnTo>
                <a:lnTo>
                  <a:pt x="1192" y="68"/>
                </a:lnTo>
                <a:lnTo>
                  <a:pt x="1184" y="70"/>
                </a:lnTo>
                <a:lnTo>
                  <a:pt x="1180" y="70"/>
                </a:lnTo>
                <a:lnTo>
                  <a:pt x="1173" y="57"/>
                </a:lnTo>
                <a:lnTo>
                  <a:pt x="1162" y="41"/>
                </a:lnTo>
                <a:lnTo>
                  <a:pt x="1157" y="39"/>
                </a:lnTo>
                <a:lnTo>
                  <a:pt x="1154" y="39"/>
                </a:lnTo>
                <a:lnTo>
                  <a:pt x="1149" y="41"/>
                </a:lnTo>
                <a:lnTo>
                  <a:pt x="1145" y="42"/>
                </a:lnTo>
                <a:lnTo>
                  <a:pt x="1137" y="47"/>
                </a:lnTo>
                <a:lnTo>
                  <a:pt x="1129" y="52"/>
                </a:lnTo>
                <a:lnTo>
                  <a:pt x="1119" y="57"/>
                </a:lnTo>
                <a:lnTo>
                  <a:pt x="1110" y="61"/>
                </a:lnTo>
                <a:lnTo>
                  <a:pt x="1098" y="62"/>
                </a:lnTo>
                <a:lnTo>
                  <a:pt x="1088" y="61"/>
                </a:lnTo>
                <a:lnTo>
                  <a:pt x="1074" y="50"/>
                </a:lnTo>
                <a:lnTo>
                  <a:pt x="1063" y="41"/>
                </a:lnTo>
                <a:lnTo>
                  <a:pt x="1060" y="42"/>
                </a:lnTo>
                <a:lnTo>
                  <a:pt x="1058" y="44"/>
                </a:lnTo>
                <a:lnTo>
                  <a:pt x="1057" y="48"/>
                </a:lnTo>
                <a:lnTo>
                  <a:pt x="1056" y="52"/>
                </a:lnTo>
                <a:lnTo>
                  <a:pt x="1056" y="62"/>
                </a:lnTo>
                <a:lnTo>
                  <a:pt x="1056" y="73"/>
                </a:lnTo>
                <a:lnTo>
                  <a:pt x="1055" y="82"/>
                </a:lnTo>
                <a:lnTo>
                  <a:pt x="1052" y="92"/>
                </a:lnTo>
                <a:lnTo>
                  <a:pt x="1048" y="100"/>
                </a:lnTo>
                <a:lnTo>
                  <a:pt x="1043" y="108"/>
                </a:lnTo>
                <a:lnTo>
                  <a:pt x="1041" y="111"/>
                </a:lnTo>
                <a:lnTo>
                  <a:pt x="1038" y="112"/>
                </a:lnTo>
                <a:lnTo>
                  <a:pt x="1035" y="114"/>
                </a:lnTo>
                <a:lnTo>
                  <a:pt x="1031" y="114"/>
                </a:lnTo>
                <a:lnTo>
                  <a:pt x="1023" y="115"/>
                </a:lnTo>
                <a:lnTo>
                  <a:pt x="1016" y="114"/>
                </a:lnTo>
                <a:lnTo>
                  <a:pt x="1009" y="113"/>
                </a:lnTo>
                <a:lnTo>
                  <a:pt x="1003" y="111"/>
                </a:lnTo>
                <a:lnTo>
                  <a:pt x="999" y="110"/>
                </a:lnTo>
                <a:lnTo>
                  <a:pt x="997" y="108"/>
                </a:lnTo>
                <a:lnTo>
                  <a:pt x="995" y="105"/>
                </a:lnTo>
                <a:lnTo>
                  <a:pt x="994" y="101"/>
                </a:lnTo>
                <a:lnTo>
                  <a:pt x="994" y="99"/>
                </a:lnTo>
                <a:lnTo>
                  <a:pt x="997" y="95"/>
                </a:lnTo>
                <a:lnTo>
                  <a:pt x="999" y="93"/>
                </a:lnTo>
                <a:lnTo>
                  <a:pt x="1003" y="90"/>
                </a:lnTo>
                <a:lnTo>
                  <a:pt x="1006" y="88"/>
                </a:lnTo>
                <a:lnTo>
                  <a:pt x="1010" y="83"/>
                </a:lnTo>
                <a:lnTo>
                  <a:pt x="1011" y="79"/>
                </a:lnTo>
                <a:lnTo>
                  <a:pt x="1012" y="71"/>
                </a:lnTo>
                <a:lnTo>
                  <a:pt x="1012" y="66"/>
                </a:lnTo>
                <a:lnTo>
                  <a:pt x="1010" y="61"/>
                </a:lnTo>
                <a:lnTo>
                  <a:pt x="1006" y="57"/>
                </a:lnTo>
                <a:lnTo>
                  <a:pt x="1000" y="55"/>
                </a:lnTo>
                <a:lnTo>
                  <a:pt x="992" y="52"/>
                </a:lnTo>
                <a:lnTo>
                  <a:pt x="981" y="51"/>
                </a:lnTo>
                <a:lnTo>
                  <a:pt x="969" y="51"/>
                </a:lnTo>
                <a:lnTo>
                  <a:pt x="961" y="51"/>
                </a:lnTo>
                <a:lnTo>
                  <a:pt x="957" y="51"/>
                </a:lnTo>
                <a:lnTo>
                  <a:pt x="955" y="50"/>
                </a:lnTo>
                <a:lnTo>
                  <a:pt x="955" y="49"/>
                </a:lnTo>
                <a:lnTo>
                  <a:pt x="955" y="48"/>
                </a:lnTo>
                <a:lnTo>
                  <a:pt x="956" y="45"/>
                </a:lnTo>
                <a:lnTo>
                  <a:pt x="959" y="43"/>
                </a:lnTo>
                <a:lnTo>
                  <a:pt x="963" y="41"/>
                </a:lnTo>
                <a:lnTo>
                  <a:pt x="968" y="39"/>
                </a:lnTo>
                <a:lnTo>
                  <a:pt x="974" y="37"/>
                </a:lnTo>
                <a:lnTo>
                  <a:pt x="978" y="33"/>
                </a:lnTo>
                <a:lnTo>
                  <a:pt x="979" y="30"/>
                </a:lnTo>
                <a:lnTo>
                  <a:pt x="980" y="26"/>
                </a:lnTo>
                <a:lnTo>
                  <a:pt x="978" y="23"/>
                </a:lnTo>
                <a:lnTo>
                  <a:pt x="975" y="19"/>
                </a:lnTo>
                <a:lnTo>
                  <a:pt x="972" y="17"/>
                </a:lnTo>
                <a:lnTo>
                  <a:pt x="966" y="14"/>
                </a:lnTo>
                <a:lnTo>
                  <a:pt x="955" y="11"/>
                </a:lnTo>
                <a:lnTo>
                  <a:pt x="944" y="6"/>
                </a:lnTo>
                <a:lnTo>
                  <a:pt x="934" y="3"/>
                </a:lnTo>
                <a:lnTo>
                  <a:pt x="923" y="0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7101105" y="3291278"/>
            <a:ext cx="512879" cy="644929"/>
          </a:xfrm>
          <a:custGeom>
            <a:avLst/>
            <a:gdLst>
              <a:gd name="T0" fmla="*/ 1649 w 1769"/>
              <a:gd name="T1" fmla="*/ 1386 h 2242"/>
              <a:gd name="T2" fmla="*/ 1461 w 1769"/>
              <a:gd name="T3" fmla="*/ 1420 h 2242"/>
              <a:gd name="T4" fmla="*/ 1473 w 1769"/>
              <a:gd name="T5" fmla="*/ 1325 h 2242"/>
              <a:gd name="T6" fmla="*/ 1439 w 1769"/>
              <a:gd name="T7" fmla="*/ 1249 h 2242"/>
              <a:gd name="T8" fmla="*/ 1392 w 1769"/>
              <a:gd name="T9" fmla="*/ 1223 h 2242"/>
              <a:gd name="T10" fmla="*/ 1288 w 1769"/>
              <a:gd name="T11" fmla="*/ 1146 h 2242"/>
              <a:gd name="T12" fmla="*/ 1360 w 1769"/>
              <a:gd name="T13" fmla="*/ 1005 h 2242"/>
              <a:gd name="T14" fmla="*/ 1344 w 1769"/>
              <a:gd name="T15" fmla="*/ 878 h 2242"/>
              <a:gd name="T16" fmla="*/ 1471 w 1769"/>
              <a:gd name="T17" fmla="*/ 840 h 2242"/>
              <a:gd name="T18" fmla="*/ 1553 w 1769"/>
              <a:gd name="T19" fmla="*/ 767 h 2242"/>
              <a:gd name="T20" fmla="*/ 1424 w 1769"/>
              <a:gd name="T21" fmla="*/ 673 h 2242"/>
              <a:gd name="T22" fmla="*/ 1371 w 1769"/>
              <a:gd name="T23" fmla="*/ 774 h 2242"/>
              <a:gd name="T24" fmla="*/ 1205 w 1769"/>
              <a:gd name="T25" fmla="*/ 692 h 2242"/>
              <a:gd name="T26" fmla="*/ 1137 w 1769"/>
              <a:gd name="T27" fmla="*/ 604 h 2242"/>
              <a:gd name="T28" fmla="*/ 1087 w 1769"/>
              <a:gd name="T29" fmla="*/ 525 h 2242"/>
              <a:gd name="T30" fmla="*/ 1130 w 1769"/>
              <a:gd name="T31" fmla="*/ 414 h 2242"/>
              <a:gd name="T32" fmla="*/ 997 w 1769"/>
              <a:gd name="T33" fmla="*/ 364 h 2242"/>
              <a:gd name="T34" fmla="*/ 950 w 1769"/>
              <a:gd name="T35" fmla="*/ 270 h 2242"/>
              <a:gd name="T36" fmla="*/ 873 w 1769"/>
              <a:gd name="T37" fmla="*/ 247 h 2242"/>
              <a:gd name="T38" fmla="*/ 730 w 1769"/>
              <a:gd name="T39" fmla="*/ 208 h 2242"/>
              <a:gd name="T40" fmla="*/ 648 w 1769"/>
              <a:gd name="T41" fmla="*/ 99 h 2242"/>
              <a:gd name="T42" fmla="*/ 482 w 1769"/>
              <a:gd name="T43" fmla="*/ 0 h 2242"/>
              <a:gd name="T44" fmla="*/ 456 w 1769"/>
              <a:gd name="T45" fmla="*/ 137 h 2242"/>
              <a:gd name="T46" fmla="*/ 553 w 1769"/>
              <a:gd name="T47" fmla="*/ 232 h 2242"/>
              <a:gd name="T48" fmla="*/ 519 w 1769"/>
              <a:gd name="T49" fmla="*/ 357 h 2242"/>
              <a:gd name="T50" fmla="*/ 391 w 1769"/>
              <a:gd name="T51" fmla="*/ 371 h 2242"/>
              <a:gd name="T52" fmla="*/ 284 w 1769"/>
              <a:gd name="T53" fmla="*/ 272 h 2242"/>
              <a:gd name="T54" fmla="*/ 230 w 1769"/>
              <a:gd name="T55" fmla="*/ 364 h 2242"/>
              <a:gd name="T56" fmla="*/ 235 w 1769"/>
              <a:gd name="T57" fmla="*/ 488 h 2242"/>
              <a:gd name="T58" fmla="*/ 147 w 1769"/>
              <a:gd name="T59" fmla="*/ 617 h 2242"/>
              <a:gd name="T60" fmla="*/ 12 w 1769"/>
              <a:gd name="T61" fmla="*/ 694 h 2242"/>
              <a:gd name="T62" fmla="*/ 37 w 1769"/>
              <a:gd name="T63" fmla="*/ 796 h 2242"/>
              <a:gd name="T64" fmla="*/ 106 w 1769"/>
              <a:gd name="T65" fmla="*/ 902 h 2242"/>
              <a:gd name="T66" fmla="*/ 193 w 1769"/>
              <a:gd name="T67" fmla="*/ 941 h 2242"/>
              <a:gd name="T68" fmla="*/ 311 w 1769"/>
              <a:gd name="T69" fmla="*/ 959 h 2242"/>
              <a:gd name="T70" fmla="*/ 366 w 1769"/>
              <a:gd name="T71" fmla="*/ 944 h 2242"/>
              <a:gd name="T72" fmla="*/ 383 w 1769"/>
              <a:gd name="T73" fmla="*/ 1211 h 2242"/>
              <a:gd name="T74" fmla="*/ 232 w 1769"/>
              <a:gd name="T75" fmla="*/ 1329 h 2242"/>
              <a:gd name="T76" fmla="*/ 261 w 1769"/>
              <a:gd name="T77" fmla="*/ 1514 h 2242"/>
              <a:gd name="T78" fmla="*/ 391 w 1769"/>
              <a:gd name="T79" fmla="*/ 1542 h 2242"/>
              <a:gd name="T80" fmla="*/ 406 w 1769"/>
              <a:gd name="T81" fmla="*/ 1657 h 2242"/>
              <a:gd name="T82" fmla="*/ 371 w 1769"/>
              <a:gd name="T83" fmla="*/ 1763 h 2242"/>
              <a:gd name="T84" fmla="*/ 415 w 1769"/>
              <a:gd name="T85" fmla="*/ 1878 h 2242"/>
              <a:gd name="T86" fmla="*/ 495 w 1769"/>
              <a:gd name="T87" fmla="*/ 2046 h 2242"/>
              <a:gd name="T88" fmla="*/ 580 w 1769"/>
              <a:gd name="T89" fmla="*/ 2122 h 2242"/>
              <a:gd name="T90" fmla="*/ 750 w 1769"/>
              <a:gd name="T91" fmla="*/ 2007 h 2242"/>
              <a:gd name="T92" fmla="*/ 740 w 1769"/>
              <a:gd name="T93" fmla="*/ 2123 h 2242"/>
              <a:gd name="T94" fmla="*/ 804 w 1769"/>
              <a:gd name="T95" fmla="*/ 2201 h 2242"/>
              <a:gd name="T96" fmla="*/ 872 w 1769"/>
              <a:gd name="T97" fmla="*/ 2095 h 2242"/>
              <a:gd name="T98" fmla="*/ 967 w 1769"/>
              <a:gd name="T99" fmla="*/ 2084 h 2242"/>
              <a:gd name="T100" fmla="*/ 1103 w 1769"/>
              <a:gd name="T101" fmla="*/ 2191 h 2242"/>
              <a:gd name="T102" fmla="*/ 1263 w 1769"/>
              <a:gd name="T103" fmla="*/ 2188 h 2242"/>
              <a:gd name="T104" fmla="*/ 1359 w 1769"/>
              <a:gd name="T105" fmla="*/ 2189 h 2242"/>
              <a:gd name="T106" fmla="*/ 1427 w 1769"/>
              <a:gd name="T107" fmla="*/ 2137 h 2242"/>
              <a:gd name="T108" fmla="*/ 1523 w 1769"/>
              <a:gd name="T109" fmla="*/ 1998 h 2242"/>
              <a:gd name="T110" fmla="*/ 1539 w 1769"/>
              <a:gd name="T111" fmla="*/ 1883 h 2242"/>
              <a:gd name="T112" fmla="*/ 1587 w 1769"/>
              <a:gd name="T113" fmla="*/ 1817 h 2242"/>
              <a:gd name="T114" fmla="*/ 1703 w 1769"/>
              <a:gd name="T115" fmla="*/ 1778 h 2242"/>
              <a:gd name="T116" fmla="*/ 1671 w 1769"/>
              <a:gd name="T117" fmla="*/ 1673 h 2242"/>
              <a:gd name="T118" fmla="*/ 1729 w 1769"/>
              <a:gd name="T119" fmla="*/ 1612 h 2242"/>
              <a:gd name="T120" fmla="*/ 1766 w 1769"/>
              <a:gd name="T121" fmla="*/ 1444 h 2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69" h="2242">
                <a:moveTo>
                  <a:pt x="1750" y="1441"/>
                </a:moveTo>
                <a:lnTo>
                  <a:pt x="1743" y="1437"/>
                </a:lnTo>
                <a:lnTo>
                  <a:pt x="1736" y="1432"/>
                </a:lnTo>
                <a:lnTo>
                  <a:pt x="1731" y="1430"/>
                </a:lnTo>
                <a:lnTo>
                  <a:pt x="1725" y="1429"/>
                </a:lnTo>
                <a:lnTo>
                  <a:pt x="1718" y="1430"/>
                </a:lnTo>
                <a:lnTo>
                  <a:pt x="1711" y="1431"/>
                </a:lnTo>
                <a:lnTo>
                  <a:pt x="1695" y="1433"/>
                </a:lnTo>
                <a:lnTo>
                  <a:pt x="1682" y="1435"/>
                </a:lnTo>
                <a:lnTo>
                  <a:pt x="1676" y="1433"/>
                </a:lnTo>
                <a:lnTo>
                  <a:pt x="1673" y="1431"/>
                </a:lnTo>
                <a:lnTo>
                  <a:pt x="1671" y="1429"/>
                </a:lnTo>
                <a:lnTo>
                  <a:pt x="1668" y="1424"/>
                </a:lnTo>
                <a:lnTo>
                  <a:pt x="1666" y="1414"/>
                </a:lnTo>
                <a:lnTo>
                  <a:pt x="1666" y="1404"/>
                </a:lnTo>
                <a:lnTo>
                  <a:pt x="1666" y="1393"/>
                </a:lnTo>
                <a:lnTo>
                  <a:pt x="1665" y="1386"/>
                </a:lnTo>
                <a:lnTo>
                  <a:pt x="1663" y="1383"/>
                </a:lnTo>
                <a:lnTo>
                  <a:pt x="1662" y="1382"/>
                </a:lnTo>
                <a:lnTo>
                  <a:pt x="1661" y="1381"/>
                </a:lnTo>
                <a:lnTo>
                  <a:pt x="1660" y="1381"/>
                </a:lnTo>
                <a:lnTo>
                  <a:pt x="1649" y="1386"/>
                </a:lnTo>
                <a:lnTo>
                  <a:pt x="1635" y="1395"/>
                </a:lnTo>
                <a:lnTo>
                  <a:pt x="1630" y="1397"/>
                </a:lnTo>
                <a:lnTo>
                  <a:pt x="1625" y="1398"/>
                </a:lnTo>
                <a:lnTo>
                  <a:pt x="1622" y="1397"/>
                </a:lnTo>
                <a:lnTo>
                  <a:pt x="1617" y="1397"/>
                </a:lnTo>
                <a:lnTo>
                  <a:pt x="1610" y="1393"/>
                </a:lnTo>
                <a:lnTo>
                  <a:pt x="1600" y="1388"/>
                </a:lnTo>
                <a:lnTo>
                  <a:pt x="1596" y="1386"/>
                </a:lnTo>
                <a:lnTo>
                  <a:pt x="1592" y="1386"/>
                </a:lnTo>
                <a:lnTo>
                  <a:pt x="1590" y="1387"/>
                </a:lnTo>
                <a:lnTo>
                  <a:pt x="1587" y="1389"/>
                </a:lnTo>
                <a:lnTo>
                  <a:pt x="1581" y="1397"/>
                </a:lnTo>
                <a:lnTo>
                  <a:pt x="1573" y="1404"/>
                </a:lnTo>
                <a:lnTo>
                  <a:pt x="1566" y="1407"/>
                </a:lnTo>
                <a:lnTo>
                  <a:pt x="1558" y="1411"/>
                </a:lnTo>
                <a:lnTo>
                  <a:pt x="1547" y="1412"/>
                </a:lnTo>
                <a:lnTo>
                  <a:pt x="1535" y="1414"/>
                </a:lnTo>
                <a:lnTo>
                  <a:pt x="1512" y="1416"/>
                </a:lnTo>
                <a:lnTo>
                  <a:pt x="1496" y="1418"/>
                </a:lnTo>
                <a:lnTo>
                  <a:pt x="1483" y="1419"/>
                </a:lnTo>
                <a:lnTo>
                  <a:pt x="1468" y="1420"/>
                </a:lnTo>
                <a:lnTo>
                  <a:pt x="1461" y="1420"/>
                </a:lnTo>
                <a:lnTo>
                  <a:pt x="1455" y="1419"/>
                </a:lnTo>
                <a:lnTo>
                  <a:pt x="1452" y="1418"/>
                </a:lnTo>
                <a:lnTo>
                  <a:pt x="1449" y="1416"/>
                </a:lnTo>
                <a:lnTo>
                  <a:pt x="1447" y="1410"/>
                </a:lnTo>
                <a:lnTo>
                  <a:pt x="1442" y="1404"/>
                </a:lnTo>
                <a:lnTo>
                  <a:pt x="1438" y="1399"/>
                </a:lnTo>
                <a:lnTo>
                  <a:pt x="1430" y="1394"/>
                </a:lnTo>
                <a:lnTo>
                  <a:pt x="1428" y="1391"/>
                </a:lnTo>
                <a:lnTo>
                  <a:pt x="1427" y="1388"/>
                </a:lnTo>
                <a:lnTo>
                  <a:pt x="1426" y="1385"/>
                </a:lnTo>
                <a:lnTo>
                  <a:pt x="1427" y="1381"/>
                </a:lnTo>
                <a:lnTo>
                  <a:pt x="1428" y="1379"/>
                </a:lnTo>
                <a:lnTo>
                  <a:pt x="1430" y="1375"/>
                </a:lnTo>
                <a:lnTo>
                  <a:pt x="1434" y="1373"/>
                </a:lnTo>
                <a:lnTo>
                  <a:pt x="1438" y="1372"/>
                </a:lnTo>
                <a:lnTo>
                  <a:pt x="1445" y="1369"/>
                </a:lnTo>
                <a:lnTo>
                  <a:pt x="1452" y="1364"/>
                </a:lnTo>
                <a:lnTo>
                  <a:pt x="1459" y="1359"/>
                </a:lnTo>
                <a:lnTo>
                  <a:pt x="1465" y="1348"/>
                </a:lnTo>
                <a:lnTo>
                  <a:pt x="1468" y="1341"/>
                </a:lnTo>
                <a:lnTo>
                  <a:pt x="1472" y="1334"/>
                </a:lnTo>
                <a:lnTo>
                  <a:pt x="1473" y="1325"/>
                </a:lnTo>
                <a:lnTo>
                  <a:pt x="1476" y="1317"/>
                </a:lnTo>
                <a:lnTo>
                  <a:pt x="1477" y="1301"/>
                </a:lnTo>
                <a:lnTo>
                  <a:pt x="1477" y="1291"/>
                </a:lnTo>
                <a:lnTo>
                  <a:pt x="1477" y="1279"/>
                </a:lnTo>
                <a:lnTo>
                  <a:pt x="1476" y="1262"/>
                </a:lnTo>
                <a:lnTo>
                  <a:pt x="1474" y="1254"/>
                </a:lnTo>
                <a:lnTo>
                  <a:pt x="1472" y="1247"/>
                </a:lnTo>
                <a:lnTo>
                  <a:pt x="1471" y="1244"/>
                </a:lnTo>
                <a:lnTo>
                  <a:pt x="1468" y="1242"/>
                </a:lnTo>
                <a:lnTo>
                  <a:pt x="1466" y="1241"/>
                </a:lnTo>
                <a:lnTo>
                  <a:pt x="1465" y="1240"/>
                </a:lnTo>
                <a:lnTo>
                  <a:pt x="1460" y="1240"/>
                </a:lnTo>
                <a:lnTo>
                  <a:pt x="1457" y="1241"/>
                </a:lnTo>
                <a:lnTo>
                  <a:pt x="1454" y="1243"/>
                </a:lnTo>
                <a:lnTo>
                  <a:pt x="1452" y="1247"/>
                </a:lnTo>
                <a:lnTo>
                  <a:pt x="1449" y="1249"/>
                </a:lnTo>
                <a:lnTo>
                  <a:pt x="1448" y="1253"/>
                </a:lnTo>
                <a:lnTo>
                  <a:pt x="1446" y="1254"/>
                </a:lnTo>
                <a:lnTo>
                  <a:pt x="1443" y="1255"/>
                </a:lnTo>
                <a:lnTo>
                  <a:pt x="1441" y="1254"/>
                </a:lnTo>
                <a:lnTo>
                  <a:pt x="1440" y="1252"/>
                </a:lnTo>
                <a:lnTo>
                  <a:pt x="1439" y="1249"/>
                </a:lnTo>
                <a:lnTo>
                  <a:pt x="1438" y="1246"/>
                </a:lnTo>
                <a:lnTo>
                  <a:pt x="1436" y="1238"/>
                </a:lnTo>
                <a:lnTo>
                  <a:pt x="1435" y="1230"/>
                </a:lnTo>
                <a:lnTo>
                  <a:pt x="1434" y="1228"/>
                </a:lnTo>
                <a:lnTo>
                  <a:pt x="1432" y="1227"/>
                </a:lnTo>
                <a:lnTo>
                  <a:pt x="1429" y="1228"/>
                </a:lnTo>
                <a:lnTo>
                  <a:pt x="1427" y="1230"/>
                </a:lnTo>
                <a:lnTo>
                  <a:pt x="1420" y="1237"/>
                </a:lnTo>
                <a:lnTo>
                  <a:pt x="1413" y="1246"/>
                </a:lnTo>
                <a:lnTo>
                  <a:pt x="1409" y="1250"/>
                </a:lnTo>
                <a:lnTo>
                  <a:pt x="1405" y="1253"/>
                </a:lnTo>
                <a:lnTo>
                  <a:pt x="1401" y="1254"/>
                </a:lnTo>
                <a:lnTo>
                  <a:pt x="1397" y="1255"/>
                </a:lnTo>
                <a:lnTo>
                  <a:pt x="1395" y="1255"/>
                </a:lnTo>
                <a:lnTo>
                  <a:pt x="1391" y="1254"/>
                </a:lnTo>
                <a:lnTo>
                  <a:pt x="1389" y="1252"/>
                </a:lnTo>
                <a:lnTo>
                  <a:pt x="1388" y="1248"/>
                </a:lnTo>
                <a:lnTo>
                  <a:pt x="1386" y="1243"/>
                </a:lnTo>
                <a:lnTo>
                  <a:pt x="1386" y="1240"/>
                </a:lnTo>
                <a:lnTo>
                  <a:pt x="1388" y="1236"/>
                </a:lnTo>
                <a:lnTo>
                  <a:pt x="1389" y="1231"/>
                </a:lnTo>
                <a:lnTo>
                  <a:pt x="1392" y="1223"/>
                </a:lnTo>
                <a:lnTo>
                  <a:pt x="1394" y="1215"/>
                </a:lnTo>
                <a:lnTo>
                  <a:pt x="1394" y="1211"/>
                </a:lnTo>
                <a:lnTo>
                  <a:pt x="1392" y="1208"/>
                </a:lnTo>
                <a:lnTo>
                  <a:pt x="1389" y="1205"/>
                </a:lnTo>
                <a:lnTo>
                  <a:pt x="1385" y="1204"/>
                </a:lnTo>
                <a:lnTo>
                  <a:pt x="1376" y="1202"/>
                </a:lnTo>
                <a:lnTo>
                  <a:pt x="1363" y="1202"/>
                </a:lnTo>
                <a:lnTo>
                  <a:pt x="1354" y="1202"/>
                </a:lnTo>
                <a:lnTo>
                  <a:pt x="1347" y="1200"/>
                </a:lnTo>
                <a:lnTo>
                  <a:pt x="1341" y="1198"/>
                </a:lnTo>
                <a:lnTo>
                  <a:pt x="1336" y="1194"/>
                </a:lnTo>
                <a:lnTo>
                  <a:pt x="1333" y="1191"/>
                </a:lnTo>
                <a:lnTo>
                  <a:pt x="1329" y="1186"/>
                </a:lnTo>
                <a:lnTo>
                  <a:pt x="1328" y="1179"/>
                </a:lnTo>
                <a:lnTo>
                  <a:pt x="1327" y="1172"/>
                </a:lnTo>
                <a:lnTo>
                  <a:pt x="1326" y="1167"/>
                </a:lnTo>
                <a:lnTo>
                  <a:pt x="1323" y="1164"/>
                </a:lnTo>
                <a:lnTo>
                  <a:pt x="1320" y="1160"/>
                </a:lnTo>
                <a:lnTo>
                  <a:pt x="1314" y="1158"/>
                </a:lnTo>
                <a:lnTo>
                  <a:pt x="1306" y="1154"/>
                </a:lnTo>
                <a:lnTo>
                  <a:pt x="1296" y="1150"/>
                </a:lnTo>
                <a:lnTo>
                  <a:pt x="1288" y="1146"/>
                </a:lnTo>
                <a:lnTo>
                  <a:pt x="1282" y="1141"/>
                </a:lnTo>
                <a:lnTo>
                  <a:pt x="1278" y="1136"/>
                </a:lnTo>
                <a:lnTo>
                  <a:pt x="1276" y="1133"/>
                </a:lnTo>
                <a:lnTo>
                  <a:pt x="1275" y="1128"/>
                </a:lnTo>
                <a:lnTo>
                  <a:pt x="1275" y="1124"/>
                </a:lnTo>
                <a:lnTo>
                  <a:pt x="1276" y="1116"/>
                </a:lnTo>
                <a:lnTo>
                  <a:pt x="1278" y="1108"/>
                </a:lnTo>
                <a:lnTo>
                  <a:pt x="1278" y="1098"/>
                </a:lnTo>
                <a:lnTo>
                  <a:pt x="1278" y="1090"/>
                </a:lnTo>
                <a:lnTo>
                  <a:pt x="1276" y="1083"/>
                </a:lnTo>
                <a:lnTo>
                  <a:pt x="1273" y="1079"/>
                </a:lnTo>
                <a:lnTo>
                  <a:pt x="1273" y="1078"/>
                </a:lnTo>
                <a:lnTo>
                  <a:pt x="1275" y="1076"/>
                </a:lnTo>
                <a:lnTo>
                  <a:pt x="1277" y="1073"/>
                </a:lnTo>
                <a:lnTo>
                  <a:pt x="1282" y="1071"/>
                </a:lnTo>
                <a:lnTo>
                  <a:pt x="1290" y="1065"/>
                </a:lnTo>
                <a:lnTo>
                  <a:pt x="1302" y="1057"/>
                </a:lnTo>
                <a:lnTo>
                  <a:pt x="1316" y="1046"/>
                </a:lnTo>
                <a:lnTo>
                  <a:pt x="1332" y="1035"/>
                </a:lnTo>
                <a:lnTo>
                  <a:pt x="1344" y="1025"/>
                </a:lnTo>
                <a:lnTo>
                  <a:pt x="1353" y="1015"/>
                </a:lnTo>
                <a:lnTo>
                  <a:pt x="1360" y="1005"/>
                </a:lnTo>
                <a:lnTo>
                  <a:pt x="1365" y="998"/>
                </a:lnTo>
                <a:lnTo>
                  <a:pt x="1369" y="990"/>
                </a:lnTo>
                <a:lnTo>
                  <a:pt x="1373" y="982"/>
                </a:lnTo>
                <a:lnTo>
                  <a:pt x="1375" y="978"/>
                </a:lnTo>
                <a:lnTo>
                  <a:pt x="1375" y="973"/>
                </a:lnTo>
                <a:lnTo>
                  <a:pt x="1376" y="969"/>
                </a:lnTo>
                <a:lnTo>
                  <a:pt x="1375" y="965"/>
                </a:lnTo>
                <a:lnTo>
                  <a:pt x="1373" y="956"/>
                </a:lnTo>
                <a:lnTo>
                  <a:pt x="1372" y="944"/>
                </a:lnTo>
                <a:lnTo>
                  <a:pt x="1372" y="932"/>
                </a:lnTo>
                <a:lnTo>
                  <a:pt x="1372" y="919"/>
                </a:lnTo>
                <a:lnTo>
                  <a:pt x="1371" y="907"/>
                </a:lnTo>
                <a:lnTo>
                  <a:pt x="1370" y="899"/>
                </a:lnTo>
                <a:lnTo>
                  <a:pt x="1367" y="895"/>
                </a:lnTo>
                <a:lnTo>
                  <a:pt x="1366" y="891"/>
                </a:lnTo>
                <a:lnTo>
                  <a:pt x="1363" y="890"/>
                </a:lnTo>
                <a:lnTo>
                  <a:pt x="1359" y="889"/>
                </a:lnTo>
                <a:lnTo>
                  <a:pt x="1353" y="888"/>
                </a:lnTo>
                <a:lnTo>
                  <a:pt x="1348" y="885"/>
                </a:lnTo>
                <a:lnTo>
                  <a:pt x="1346" y="884"/>
                </a:lnTo>
                <a:lnTo>
                  <a:pt x="1345" y="882"/>
                </a:lnTo>
                <a:lnTo>
                  <a:pt x="1344" y="878"/>
                </a:lnTo>
                <a:lnTo>
                  <a:pt x="1342" y="875"/>
                </a:lnTo>
                <a:lnTo>
                  <a:pt x="1339" y="864"/>
                </a:lnTo>
                <a:lnTo>
                  <a:pt x="1333" y="851"/>
                </a:lnTo>
                <a:lnTo>
                  <a:pt x="1332" y="846"/>
                </a:lnTo>
                <a:lnTo>
                  <a:pt x="1332" y="843"/>
                </a:lnTo>
                <a:lnTo>
                  <a:pt x="1333" y="839"/>
                </a:lnTo>
                <a:lnTo>
                  <a:pt x="1334" y="837"/>
                </a:lnTo>
                <a:lnTo>
                  <a:pt x="1338" y="836"/>
                </a:lnTo>
                <a:lnTo>
                  <a:pt x="1341" y="834"/>
                </a:lnTo>
                <a:lnTo>
                  <a:pt x="1346" y="834"/>
                </a:lnTo>
                <a:lnTo>
                  <a:pt x="1352" y="834"/>
                </a:lnTo>
                <a:lnTo>
                  <a:pt x="1363" y="834"/>
                </a:lnTo>
                <a:lnTo>
                  <a:pt x="1373" y="832"/>
                </a:lnTo>
                <a:lnTo>
                  <a:pt x="1384" y="830"/>
                </a:lnTo>
                <a:lnTo>
                  <a:pt x="1394" y="828"/>
                </a:lnTo>
                <a:lnTo>
                  <a:pt x="1408" y="827"/>
                </a:lnTo>
                <a:lnTo>
                  <a:pt x="1426" y="827"/>
                </a:lnTo>
                <a:lnTo>
                  <a:pt x="1435" y="828"/>
                </a:lnTo>
                <a:lnTo>
                  <a:pt x="1445" y="830"/>
                </a:lnTo>
                <a:lnTo>
                  <a:pt x="1452" y="832"/>
                </a:lnTo>
                <a:lnTo>
                  <a:pt x="1459" y="833"/>
                </a:lnTo>
                <a:lnTo>
                  <a:pt x="1471" y="840"/>
                </a:lnTo>
                <a:lnTo>
                  <a:pt x="1484" y="849"/>
                </a:lnTo>
                <a:lnTo>
                  <a:pt x="1496" y="859"/>
                </a:lnTo>
                <a:lnTo>
                  <a:pt x="1505" y="869"/>
                </a:lnTo>
                <a:lnTo>
                  <a:pt x="1511" y="876"/>
                </a:lnTo>
                <a:lnTo>
                  <a:pt x="1517" y="881"/>
                </a:lnTo>
                <a:lnTo>
                  <a:pt x="1521" y="882"/>
                </a:lnTo>
                <a:lnTo>
                  <a:pt x="1523" y="883"/>
                </a:lnTo>
                <a:lnTo>
                  <a:pt x="1526" y="883"/>
                </a:lnTo>
                <a:lnTo>
                  <a:pt x="1527" y="883"/>
                </a:lnTo>
                <a:lnTo>
                  <a:pt x="1529" y="881"/>
                </a:lnTo>
                <a:lnTo>
                  <a:pt x="1533" y="876"/>
                </a:lnTo>
                <a:lnTo>
                  <a:pt x="1535" y="870"/>
                </a:lnTo>
                <a:lnTo>
                  <a:pt x="1539" y="862"/>
                </a:lnTo>
                <a:lnTo>
                  <a:pt x="1543" y="850"/>
                </a:lnTo>
                <a:lnTo>
                  <a:pt x="1549" y="837"/>
                </a:lnTo>
                <a:lnTo>
                  <a:pt x="1553" y="830"/>
                </a:lnTo>
                <a:lnTo>
                  <a:pt x="1555" y="824"/>
                </a:lnTo>
                <a:lnTo>
                  <a:pt x="1556" y="817"/>
                </a:lnTo>
                <a:lnTo>
                  <a:pt x="1558" y="811"/>
                </a:lnTo>
                <a:lnTo>
                  <a:pt x="1556" y="797"/>
                </a:lnTo>
                <a:lnTo>
                  <a:pt x="1555" y="783"/>
                </a:lnTo>
                <a:lnTo>
                  <a:pt x="1553" y="767"/>
                </a:lnTo>
                <a:lnTo>
                  <a:pt x="1549" y="751"/>
                </a:lnTo>
                <a:lnTo>
                  <a:pt x="1548" y="744"/>
                </a:lnTo>
                <a:lnTo>
                  <a:pt x="1545" y="738"/>
                </a:lnTo>
                <a:lnTo>
                  <a:pt x="1540" y="732"/>
                </a:lnTo>
                <a:lnTo>
                  <a:pt x="1535" y="729"/>
                </a:lnTo>
                <a:lnTo>
                  <a:pt x="1523" y="721"/>
                </a:lnTo>
                <a:lnTo>
                  <a:pt x="1512" y="717"/>
                </a:lnTo>
                <a:lnTo>
                  <a:pt x="1503" y="713"/>
                </a:lnTo>
                <a:lnTo>
                  <a:pt x="1493" y="707"/>
                </a:lnTo>
                <a:lnTo>
                  <a:pt x="1489" y="704"/>
                </a:lnTo>
                <a:lnTo>
                  <a:pt x="1485" y="700"/>
                </a:lnTo>
                <a:lnTo>
                  <a:pt x="1482" y="696"/>
                </a:lnTo>
                <a:lnTo>
                  <a:pt x="1479" y="692"/>
                </a:lnTo>
                <a:lnTo>
                  <a:pt x="1474" y="683"/>
                </a:lnTo>
                <a:lnTo>
                  <a:pt x="1470" y="676"/>
                </a:lnTo>
                <a:lnTo>
                  <a:pt x="1467" y="674"/>
                </a:lnTo>
                <a:lnTo>
                  <a:pt x="1465" y="673"/>
                </a:lnTo>
                <a:lnTo>
                  <a:pt x="1461" y="671"/>
                </a:lnTo>
                <a:lnTo>
                  <a:pt x="1458" y="671"/>
                </a:lnTo>
                <a:lnTo>
                  <a:pt x="1446" y="671"/>
                </a:lnTo>
                <a:lnTo>
                  <a:pt x="1432" y="671"/>
                </a:lnTo>
                <a:lnTo>
                  <a:pt x="1424" y="673"/>
                </a:lnTo>
                <a:lnTo>
                  <a:pt x="1417" y="675"/>
                </a:lnTo>
                <a:lnTo>
                  <a:pt x="1411" y="677"/>
                </a:lnTo>
                <a:lnTo>
                  <a:pt x="1407" y="682"/>
                </a:lnTo>
                <a:lnTo>
                  <a:pt x="1403" y="688"/>
                </a:lnTo>
                <a:lnTo>
                  <a:pt x="1402" y="694"/>
                </a:lnTo>
                <a:lnTo>
                  <a:pt x="1401" y="701"/>
                </a:lnTo>
                <a:lnTo>
                  <a:pt x="1401" y="707"/>
                </a:lnTo>
                <a:lnTo>
                  <a:pt x="1401" y="713"/>
                </a:lnTo>
                <a:lnTo>
                  <a:pt x="1398" y="718"/>
                </a:lnTo>
                <a:lnTo>
                  <a:pt x="1396" y="721"/>
                </a:lnTo>
                <a:lnTo>
                  <a:pt x="1391" y="725"/>
                </a:lnTo>
                <a:lnTo>
                  <a:pt x="1386" y="727"/>
                </a:lnTo>
                <a:lnTo>
                  <a:pt x="1384" y="731"/>
                </a:lnTo>
                <a:lnTo>
                  <a:pt x="1383" y="734"/>
                </a:lnTo>
                <a:lnTo>
                  <a:pt x="1383" y="739"/>
                </a:lnTo>
                <a:lnTo>
                  <a:pt x="1384" y="750"/>
                </a:lnTo>
                <a:lnTo>
                  <a:pt x="1385" y="761"/>
                </a:lnTo>
                <a:lnTo>
                  <a:pt x="1385" y="764"/>
                </a:lnTo>
                <a:lnTo>
                  <a:pt x="1383" y="768"/>
                </a:lnTo>
                <a:lnTo>
                  <a:pt x="1380" y="770"/>
                </a:lnTo>
                <a:lnTo>
                  <a:pt x="1378" y="773"/>
                </a:lnTo>
                <a:lnTo>
                  <a:pt x="1371" y="774"/>
                </a:lnTo>
                <a:lnTo>
                  <a:pt x="1363" y="775"/>
                </a:lnTo>
                <a:lnTo>
                  <a:pt x="1352" y="775"/>
                </a:lnTo>
                <a:lnTo>
                  <a:pt x="1338" y="776"/>
                </a:lnTo>
                <a:lnTo>
                  <a:pt x="1322" y="778"/>
                </a:lnTo>
                <a:lnTo>
                  <a:pt x="1310" y="777"/>
                </a:lnTo>
                <a:lnTo>
                  <a:pt x="1301" y="776"/>
                </a:lnTo>
                <a:lnTo>
                  <a:pt x="1288" y="776"/>
                </a:lnTo>
                <a:lnTo>
                  <a:pt x="1277" y="777"/>
                </a:lnTo>
                <a:lnTo>
                  <a:pt x="1269" y="780"/>
                </a:lnTo>
                <a:lnTo>
                  <a:pt x="1262" y="782"/>
                </a:lnTo>
                <a:lnTo>
                  <a:pt x="1256" y="782"/>
                </a:lnTo>
                <a:lnTo>
                  <a:pt x="1249" y="780"/>
                </a:lnTo>
                <a:lnTo>
                  <a:pt x="1243" y="775"/>
                </a:lnTo>
                <a:lnTo>
                  <a:pt x="1234" y="767"/>
                </a:lnTo>
                <a:lnTo>
                  <a:pt x="1222" y="756"/>
                </a:lnTo>
                <a:lnTo>
                  <a:pt x="1212" y="743"/>
                </a:lnTo>
                <a:lnTo>
                  <a:pt x="1205" y="731"/>
                </a:lnTo>
                <a:lnTo>
                  <a:pt x="1200" y="723"/>
                </a:lnTo>
                <a:lnTo>
                  <a:pt x="1197" y="714"/>
                </a:lnTo>
                <a:lnTo>
                  <a:pt x="1197" y="707"/>
                </a:lnTo>
                <a:lnTo>
                  <a:pt x="1197" y="701"/>
                </a:lnTo>
                <a:lnTo>
                  <a:pt x="1205" y="692"/>
                </a:lnTo>
                <a:lnTo>
                  <a:pt x="1209" y="680"/>
                </a:lnTo>
                <a:lnTo>
                  <a:pt x="1201" y="667"/>
                </a:lnTo>
                <a:lnTo>
                  <a:pt x="1190" y="650"/>
                </a:lnTo>
                <a:lnTo>
                  <a:pt x="1186" y="637"/>
                </a:lnTo>
                <a:lnTo>
                  <a:pt x="1183" y="625"/>
                </a:lnTo>
                <a:lnTo>
                  <a:pt x="1181" y="614"/>
                </a:lnTo>
                <a:lnTo>
                  <a:pt x="1178" y="592"/>
                </a:lnTo>
                <a:lnTo>
                  <a:pt x="1177" y="585"/>
                </a:lnTo>
                <a:lnTo>
                  <a:pt x="1176" y="579"/>
                </a:lnTo>
                <a:lnTo>
                  <a:pt x="1174" y="574"/>
                </a:lnTo>
                <a:lnTo>
                  <a:pt x="1171" y="569"/>
                </a:lnTo>
                <a:lnTo>
                  <a:pt x="1168" y="567"/>
                </a:lnTo>
                <a:lnTo>
                  <a:pt x="1164" y="565"/>
                </a:lnTo>
                <a:lnTo>
                  <a:pt x="1161" y="563"/>
                </a:lnTo>
                <a:lnTo>
                  <a:pt x="1157" y="563"/>
                </a:lnTo>
                <a:lnTo>
                  <a:pt x="1153" y="566"/>
                </a:lnTo>
                <a:lnTo>
                  <a:pt x="1150" y="569"/>
                </a:lnTo>
                <a:lnTo>
                  <a:pt x="1146" y="576"/>
                </a:lnTo>
                <a:lnTo>
                  <a:pt x="1144" y="584"/>
                </a:lnTo>
                <a:lnTo>
                  <a:pt x="1142" y="592"/>
                </a:lnTo>
                <a:lnTo>
                  <a:pt x="1139" y="598"/>
                </a:lnTo>
                <a:lnTo>
                  <a:pt x="1137" y="604"/>
                </a:lnTo>
                <a:lnTo>
                  <a:pt x="1133" y="606"/>
                </a:lnTo>
                <a:lnTo>
                  <a:pt x="1127" y="610"/>
                </a:lnTo>
                <a:lnTo>
                  <a:pt x="1120" y="611"/>
                </a:lnTo>
                <a:lnTo>
                  <a:pt x="1113" y="612"/>
                </a:lnTo>
                <a:lnTo>
                  <a:pt x="1106" y="612"/>
                </a:lnTo>
                <a:lnTo>
                  <a:pt x="1100" y="612"/>
                </a:lnTo>
                <a:lnTo>
                  <a:pt x="1098" y="611"/>
                </a:lnTo>
                <a:lnTo>
                  <a:pt x="1095" y="609"/>
                </a:lnTo>
                <a:lnTo>
                  <a:pt x="1094" y="604"/>
                </a:lnTo>
                <a:lnTo>
                  <a:pt x="1092" y="598"/>
                </a:lnTo>
                <a:lnTo>
                  <a:pt x="1089" y="592"/>
                </a:lnTo>
                <a:lnTo>
                  <a:pt x="1086" y="587"/>
                </a:lnTo>
                <a:lnTo>
                  <a:pt x="1081" y="581"/>
                </a:lnTo>
                <a:lnTo>
                  <a:pt x="1080" y="576"/>
                </a:lnTo>
                <a:lnTo>
                  <a:pt x="1079" y="573"/>
                </a:lnTo>
                <a:lnTo>
                  <a:pt x="1077" y="568"/>
                </a:lnTo>
                <a:lnTo>
                  <a:pt x="1079" y="565"/>
                </a:lnTo>
                <a:lnTo>
                  <a:pt x="1080" y="556"/>
                </a:lnTo>
                <a:lnTo>
                  <a:pt x="1081" y="547"/>
                </a:lnTo>
                <a:lnTo>
                  <a:pt x="1081" y="537"/>
                </a:lnTo>
                <a:lnTo>
                  <a:pt x="1083" y="530"/>
                </a:lnTo>
                <a:lnTo>
                  <a:pt x="1087" y="525"/>
                </a:lnTo>
                <a:lnTo>
                  <a:pt x="1092" y="519"/>
                </a:lnTo>
                <a:lnTo>
                  <a:pt x="1095" y="516"/>
                </a:lnTo>
                <a:lnTo>
                  <a:pt x="1096" y="512"/>
                </a:lnTo>
                <a:lnTo>
                  <a:pt x="1098" y="510"/>
                </a:lnTo>
                <a:lnTo>
                  <a:pt x="1099" y="506"/>
                </a:lnTo>
                <a:lnTo>
                  <a:pt x="1098" y="498"/>
                </a:lnTo>
                <a:lnTo>
                  <a:pt x="1096" y="488"/>
                </a:lnTo>
                <a:lnTo>
                  <a:pt x="1095" y="477"/>
                </a:lnTo>
                <a:lnTo>
                  <a:pt x="1096" y="466"/>
                </a:lnTo>
                <a:lnTo>
                  <a:pt x="1098" y="459"/>
                </a:lnTo>
                <a:lnTo>
                  <a:pt x="1099" y="455"/>
                </a:lnTo>
                <a:lnTo>
                  <a:pt x="1103" y="455"/>
                </a:lnTo>
                <a:lnTo>
                  <a:pt x="1111" y="458"/>
                </a:lnTo>
                <a:lnTo>
                  <a:pt x="1117" y="459"/>
                </a:lnTo>
                <a:lnTo>
                  <a:pt x="1125" y="460"/>
                </a:lnTo>
                <a:lnTo>
                  <a:pt x="1132" y="460"/>
                </a:lnTo>
                <a:lnTo>
                  <a:pt x="1136" y="459"/>
                </a:lnTo>
                <a:lnTo>
                  <a:pt x="1136" y="448"/>
                </a:lnTo>
                <a:lnTo>
                  <a:pt x="1133" y="434"/>
                </a:lnTo>
                <a:lnTo>
                  <a:pt x="1132" y="427"/>
                </a:lnTo>
                <a:lnTo>
                  <a:pt x="1131" y="421"/>
                </a:lnTo>
                <a:lnTo>
                  <a:pt x="1130" y="414"/>
                </a:lnTo>
                <a:lnTo>
                  <a:pt x="1132" y="406"/>
                </a:lnTo>
                <a:lnTo>
                  <a:pt x="1134" y="399"/>
                </a:lnTo>
                <a:lnTo>
                  <a:pt x="1137" y="391"/>
                </a:lnTo>
                <a:lnTo>
                  <a:pt x="1139" y="383"/>
                </a:lnTo>
                <a:lnTo>
                  <a:pt x="1139" y="374"/>
                </a:lnTo>
                <a:lnTo>
                  <a:pt x="1139" y="370"/>
                </a:lnTo>
                <a:lnTo>
                  <a:pt x="1138" y="364"/>
                </a:lnTo>
                <a:lnTo>
                  <a:pt x="1137" y="360"/>
                </a:lnTo>
                <a:lnTo>
                  <a:pt x="1136" y="357"/>
                </a:lnTo>
                <a:lnTo>
                  <a:pt x="1132" y="353"/>
                </a:lnTo>
                <a:lnTo>
                  <a:pt x="1128" y="351"/>
                </a:lnTo>
                <a:lnTo>
                  <a:pt x="1124" y="351"/>
                </a:lnTo>
                <a:lnTo>
                  <a:pt x="1117" y="351"/>
                </a:lnTo>
                <a:lnTo>
                  <a:pt x="1108" y="352"/>
                </a:lnTo>
                <a:lnTo>
                  <a:pt x="1099" y="354"/>
                </a:lnTo>
                <a:lnTo>
                  <a:pt x="1088" y="357"/>
                </a:lnTo>
                <a:lnTo>
                  <a:pt x="1077" y="358"/>
                </a:lnTo>
                <a:lnTo>
                  <a:pt x="1060" y="361"/>
                </a:lnTo>
                <a:lnTo>
                  <a:pt x="1045" y="364"/>
                </a:lnTo>
                <a:lnTo>
                  <a:pt x="1030" y="364"/>
                </a:lnTo>
                <a:lnTo>
                  <a:pt x="1012" y="364"/>
                </a:lnTo>
                <a:lnTo>
                  <a:pt x="997" y="364"/>
                </a:lnTo>
                <a:lnTo>
                  <a:pt x="988" y="362"/>
                </a:lnTo>
                <a:lnTo>
                  <a:pt x="985" y="360"/>
                </a:lnTo>
                <a:lnTo>
                  <a:pt x="982" y="358"/>
                </a:lnTo>
                <a:lnTo>
                  <a:pt x="982" y="355"/>
                </a:lnTo>
                <a:lnTo>
                  <a:pt x="981" y="351"/>
                </a:lnTo>
                <a:lnTo>
                  <a:pt x="982" y="340"/>
                </a:lnTo>
                <a:lnTo>
                  <a:pt x="983" y="330"/>
                </a:lnTo>
                <a:lnTo>
                  <a:pt x="985" y="320"/>
                </a:lnTo>
                <a:lnTo>
                  <a:pt x="986" y="310"/>
                </a:lnTo>
                <a:lnTo>
                  <a:pt x="986" y="307"/>
                </a:lnTo>
                <a:lnTo>
                  <a:pt x="983" y="304"/>
                </a:lnTo>
                <a:lnTo>
                  <a:pt x="981" y="303"/>
                </a:lnTo>
                <a:lnTo>
                  <a:pt x="977" y="303"/>
                </a:lnTo>
                <a:lnTo>
                  <a:pt x="973" y="303"/>
                </a:lnTo>
                <a:lnTo>
                  <a:pt x="969" y="303"/>
                </a:lnTo>
                <a:lnTo>
                  <a:pt x="964" y="302"/>
                </a:lnTo>
                <a:lnTo>
                  <a:pt x="961" y="301"/>
                </a:lnTo>
                <a:lnTo>
                  <a:pt x="956" y="295"/>
                </a:lnTo>
                <a:lnTo>
                  <a:pt x="954" y="290"/>
                </a:lnTo>
                <a:lnTo>
                  <a:pt x="951" y="283"/>
                </a:lnTo>
                <a:lnTo>
                  <a:pt x="951" y="273"/>
                </a:lnTo>
                <a:lnTo>
                  <a:pt x="950" y="270"/>
                </a:lnTo>
                <a:lnTo>
                  <a:pt x="949" y="265"/>
                </a:lnTo>
                <a:lnTo>
                  <a:pt x="947" y="263"/>
                </a:lnTo>
                <a:lnTo>
                  <a:pt x="944" y="260"/>
                </a:lnTo>
                <a:lnTo>
                  <a:pt x="942" y="259"/>
                </a:lnTo>
                <a:lnTo>
                  <a:pt x="938" y="259"/>
                </a:lnTo>
                <a:lnTo>
                  <a:pt x="934" y="260"/>
                </a:lnTo>
                <a:lnTo>
                  <a:pt x="930" y="260"/>
                </a:lnTo>
                <a:lnTo>
                  <a:pt x="922" y="263"/>
                </a:lnTo>
                <a:lnTo>
                  <a:pt x="914" y="263"/>
                </a:lnTo>
                <a:lnTo>
                  <a:pt x="911" y="261"/>
                </a:lnTo>
                <a:lnTo>
                  <a:pt x="909" y="259"/>
                </a:lnTo>
                <a:lnTo>
                  <a:pt x="906" y="255"/>
                </a:lnTo>
                <a:lnTo>
                  <a:pt x="904" y="251"/>
                </a:lnTo>
                <a:lnTo>
                  <a:pt x="903" y="246"/>
                </a:lnTo>
                <a:lnTo>
                  <a:pt x="900" y="242"/>
                </a:lnTo>
                <a:lnTo>
                  <a:pt x="898" y="240"/>
                </a:lnTo>
                <a:lnTo>
                  <a:pt x="895" y="239"/>
                </a:lnTo>
                <a:lnTo>
                  <a:pt x="892" y="239"/>
                </a:lnTo>
                <a:lnTo>
                  <a:pt x="887" y="239"/>
                </a:lnTo>
                <a:lnTo>
                  <a:pt x="884" y="241"/>
                </a:lnTo>
                <a:lnTo>
                  <a:pt x="878" y="244"/>
                </a:lnTo>
                <a:lnTo>
                  <a:pt x="873" y="247"/>
                </a:lnTo>
                <a:lnTo>
                  <a:pt x="867" y="248"/>
                </a:lnTo>
                <a:lnTo>
                  <a:pt x="862" y="250"/>
                </a:lnTo>
                <a:lnTo>
                  <a:pt x="857" y="250"/>
                </a:lnTo>
                <a:lnTo>
                  <a:pt x="854" y="248"/>
                </a:lnTo>
                <a:lnTo>
                  <a:pt x="850" y="246"/>
                </a:lnTo>
                <a:lnTo>
                  <a:pt x="848" y="242"/>
                </a:lnTo>
                <a:lnTo>
                  <a:pt x="846" y="239"/>
                </a:lnTo>
                <a:lnTo>
                  <a:pt x="843" y="234"/>
                </a:lnTo>
                <a:lnTo>
                  <a:pt x="841" y="231"/>
                </a:lnTo>
                <a:lnTo>
                  <a:pt x="838" y="229"/>
                </a:lnTo>
                <a:lnTo>
                  <a:pt x="835" y="228"/>
                </a:lnTo>
                <a:lnTo>
                  <a:pt x="824" y="228"/>
                </a:lnTo>
                <a:lnTo>
                  <a:pt x="811" y="232"/>
                </a:lnTo>
                <a:lnTo>
                  <a:pt x="803" y="233"/>
                </a:lnTo>
                <a:lnTo>
                  <a:pt x="794" y="233"/>
                </a:lnTo>
                <a:lnTo>
                  <a:pt x="785" y="232"/>
                </a:lnTo>
                <a:lnTo>
                  <a:pt x="775" y="229"/>
                </a:lnTo>
                <a:lnTo>
                  <a:pt x="766" y="226"/>
                </a:lnTo>
                <a:lnTo>
                  <a:pt x="756" y="222"/>
                </a:lnTo>
                <a:lnTo>
                  <a:pt x="747" y="217"/>
                </a:lnTo>
                <a:lnTo>
                  <a:pt x="739" y="213"/>
                </a:lnTo>
                <a:lnTo>
                  <a:pt x="730" y="208"/>
                </a:lnTo>
                <a:lnTo>
                  <a:pt x="724" y="203"/>
                </a:lnTo>
                <a:lnTo>
                  <a:pt x="721" y="198"/>
                </a:lnTo>
                <a:lnTo>
                  <a:pt x="718" y="195"/>
                </a:lnTo>
                <a:lnTo>
                  <a:pt x="716" y="187"/>
                </a:lnTo>
                <a:lnTo>
                  <a:pt x="715" y="179"/>
                </a:lnTo>
                <a:lnTo>
                  <a:pt x="712" y="170"/>
                </a:lnTo>
                <a:lnTo>
                  <a:pt x="708" y="162"/>
                </a:lnTo>
                <a:lnTo>
                  <a:pt x="703" y="152"/>
                </a:lnTo>
                <a:lnTo>
                  <a:pt x="697" y="144"/>
                </a:lnTo>
                <a:lnTo>
                  <a:pt x="695" y="139"/>
                </a:lnTo>
                <a:lnTo>
                  <a:pt x="693" y="135"/>
                </a:lnTo>
                <a:lnTo>
                  <a:pt x="693" y="131"/>
                </a:lnTo>
                <a:lnTo>
                  <a:pt x="693" y="126"/>
                </a:lnTo>
                <a:lnTo>
                  <a:pt x="693" y="116"/>
                </a:lnTo>
                <a:lnTo>
                  <a:pt x="693" y="106"/>
                </a:lnTo>
                <a:lnTo>
                  <a:pt x="692" y="102"/>
                </a:lnTo>
                <a:lnTo>
                  <a:pt x="690" y="99"/>
                </a:lnTo>
                <a:lnTo>
                  <a:pt x="686" y="97"/>
                </a:lnTo>
                <a:lnTo>
                  <a:pt x="681" y="96"/>
                </a:lnTo>
                <a:lnTo>
                  <a:pt x="671" y="97"/>
                </a:lnTo>
                <a:lnTo>
                  <a:pt x="655" y="99"/>
                </a:lnTo>
                <a:lnTo>
                  <a:pt x="648" y="99"/>
                </a:lnTo>
                <a:lnTo>
                  <a:pt x="642" y="97"/>
                </a:lnTo>
                <a:lnTo>
                  <a:pt x="636" y="95"/>
                </a:lnTo>
                <a:lnTo>
                  <a:pt x="632" y="93"/>
                </a:lnTo>
                <a:lnTo>
                  <a:pt x="624" y="86"/>
                </a:lnTo>
                <a:lnTo>
                  <a:pt x="618" y="77"/>
                </a:lnTo>
                <a:lnTo>
                  <a:pt x="615" y="72"/>
                </a:lnTo>
                <a:lnTo>
                  <a:pt x="611" y="70"/>
                </a:lnTo>
                <a:lnTo>
                  <a:pt x="607" y="69"/>
                </a:lnTo>
                <a:lnTo>
                  <a:pt x="602" y="68"/>
                </a:lnTo>
                <a:lnTo>
                  <a:pt x="591" y="67"/>
                </a:lnTo>
                <a:lnTo>
                  <a:pt x="578" y="67"/>
                </a:lnTo>
                <a:lnTo>
                  <a:pt x="566" y="65"/>
                </a:lnTo>
                <a:lnTo>
                  <a:pt x="555" y="62"/>
                </a:lnTo>
                <a:lnTo>
                  <a:pt x="551" y="59"/>
                </a:lnTo>
                <a:lnTo>
                  <a:pt x="546" y="56"/>
                </a:lnTo>
                <a:lnTo>
                  <a:pt x="542" y="52"/>
                </a:lnTo>
                <a:lnTo>
                  <a:pt x="539" y="49"/>
                </a:lnTo>
                <a:lnTo>
                  <a:pt x="528" y="38"/>
                </a:lnTo>
                <a:lnTo>
                  <a:pt x="514" y="23"/>
                </a:lnTo>
                <a:lnTo>
                  <a:pt x="500" y="9"/>
                </a:lnTo>
                <a:lnTo>
                  <a:pt x="488" y="1"/>
                </a:lnTo>
                <a:lnTo>
                  <a:pt x="482" y="0"/>
                </a:lnTo>
                <a:lnTo>
                  <a:pt x="476" y="1"/>
                </a:lnTo>
                <a:lnTo>
                  <a:pt x="470" y="4"/>
                </a:lnTo>
                <a:lnTo>
                  <a:pt x="463" y="7"/>
                </a:lnTo>
                <a:lnTo>
                  <a:pt x="450" y="17"/>
                </a:lnTo>
                <a:lnTo>
                  <a:pt x="439" y="26"/>
                </a:lnTo>
                <a:lnTo>
                  <a:pt x="432" y="34"/>
                </a:lnTo>
                <a:lnTo>
                  <a:pt x="425" y="44"/>
                </a:lnTo>
                <a:lnTo>
                  <a:pt x="420" y="55"/>
                </a:lnTo>
                <a:lnTo>
                  <a:pt x="415" y="65"/>
                </a:lnTo>
                <a:lnTo>
                  <a:pt x="412" y="76"/>
                </a:lnTo>
                <a:lnTo>
                  <a:pt x="410" y="84"/>
                </a:lnTo>
                <a:lnTo>
                  <a:pt x="412" y="90"/>
                </a:lnTo>
                <a:lnTo>
                  <a:pt x="414" y="97"/>
                </a:lnTo>
                <a:lnTo>
                  <a:pt x="416" y="105"/>
                </a:lnTo>
                <a:lnTo>
                  <a:pt x="421" y="112"/>
                </a:lnTo>
                <a:lnTo>
                  <a:pt x="426" y="118"/>
                </a:lnTo>
                <a:lnTo>
                  <a:pt x="431" y="124"/>
                </a:lnTo>
                <a:lnTo>
                  <a:pt x="435" y="127"/>
                </a:lnTo>
                <a:lnTo>
                  <a:pt x="440" y="130"/>
                </a:lnTo>
                <a:lnTo>
                  <a:pt x="445" y="131"/>
                </a:lnTo>
                <a:lnTo>
                  <a:pt x="451" y="133"/>
                </a:lnTo>
                <a:lnTo>
                  <a:pt x="456" y="137"/>
                </a:lnTo>
                <a:lnTo>
                  <a:pt x="460" y="140"/>
                </a:lnTo>
                <a:lnTo>
                  <a:pt x="470" y="149"/>
                </a:lnTo>
                <a:lnTo>
                  <a:pt x="478" y="160"/>
                </a:lnTo>
                <a:lnTo>
                  <a:pt x="483" y="165"/>
                </a:lnTo>
                <a:lnTo>
                  <a:pt x="489" y="168"/>
                </a:lnTo>
                <a:lnTo>
                  <a:pt x="495" y="169"/>
                </a:lnTo>
                <a:lnTo>
                  <a:pt x="502" y="169"/>
                </a:lnTo>
                <a:lnTo>
                  <a:pt x="516" y="165"/>
                </a:lnTo>
                <a:lnTo>
                  <a:pt x="529" y="160"/>
                </a:lnTo>
                <a:lnTo>
                  <a:pt x="534" y="158"/>
                </a:lnTo>
                <a:lnTo>
                  <a:pt x="538" y="156"/>
                </a:lnTo>
                <a:lnTo>
                  <a:pt x="541" y="156"/>
                </a:lnTo>
                <a:lnTo>
                  <a:pt x="544" y="156"/>
                </a:lnTo>
                <a:lnTo>
                  <a:pt x="546" y="159"/>
                </a:lnTo>
                <a:lnTo>
                  <a:pt x="547" y="163"/>
                </a:lnTo>
                <a:lnTo>
                  <a:pt x="547" y="170"/>
                </a:lnTo>
                <a:lnTo>
                  <a:pt x="546" y="181"/>
                </a:lnTo>
                <a:lnTo>
                  <a:pt x="546" y="192"/>
                </a:lnTo>
                <a:lnTo>
                  <a:pt x="546" y="203"/>
                </a:lnTo>
                <a:lnTo>
                  <a:pt x="548" y="213"/>
                </a:lnTo>
                <a:lnTo>
                  <a:pt x="551" y="222"/>
                </a:lnTo>
                <a:lnTo>
                  <a:pt x="553" y="232"/>
                </a:lnTo>
                <a:lnTo>
                  <a:pt x="558" y="240"/>
                </a:lnTo>
                <a:lnTo>
                  <a:pt x="564" y="246"/>
                </a:lnTo>
                <a:lnTo>
                  <a:pt x="570" y="252"/>
                </a:lnTo>
                <a:lnTo>
                  <a:pt x="577" y="258"/>
                </a:lnTo>
                <a:lnTo>
                  <a:pt x="582" y="264"/>
                </a:lnTo>
                <a:lnTo>
                  <a:pt x="585" y="270"/>
                </a:lnTo>
                <a:lnTo>
                  <a:pt x="588" y="277"/>
                </a:lnTo>
                <a:lnTo>
                  <a:pt x="591" y="290"/>
                </a:lnTo>
                <a:lnTo>
                  <a:pt x="592" y="305"/>
                </a:lnTo>
                <a:lnTo>
                  <a:pt x="594" y="313"/>
                </a:lnTo>
                <a:lnTo>
                  <a:pt x="592" y="317"/>
                </a:lnTo>
                <a:lnTo>
                  <a:pt x="590" y="320"/>
                </a:lnTo>
                <a:lnTo>
                  <a:pt x="588" y="322"/>
                </a:lnTo>
                <a:lnTo>
                  <a:pt x="579" y="323"/>
                </a:lnTo>
                <a:lnTo>
                  <a:pt x="569" y="324"/>
                </a:lnTo>
                <a:lnTo>
                  <a:pt x="561" y="327"/>
                </a:lnTo>
                <a:lnTo>
                  <a:pt x="554" y="330"/>
                </a:lnTo>
                <a:lnTo>
                  <a:pt x="546" y="334"/>
                </a:lnTo>
                <a:lnTo>
                  <a:pt x="538" y="340"/>
                </a:lnTo>
                <a:lnTo>
                  <a:pt x="531" y="346"/>
                </a:lnTo>
                <a:lnTo>
                  <a:pt x="523" y="351"/>
                </a:lnTo>
                <a:lnTo>
                  <a:pt x="519" y="357"/>
                </a:lnTo>
                <a:lnTo>
                  <a:pt x="515" y="362"/>
                </a:lnTo>
                <a:lnTo>
                  <a:pt x="511" y="371"/>
                </a:lnTo>
                <a:lnTo>
                  <a:pt x="507" y="377"/>
                </a:lnTo>
                <a:lnTo>
                  <a:pt x="504" y="379"/>
                </a:lnTo>
                <a:lnTo>
                  <a:pt x="501" y="381"/>
                </a:lnTo>
                <a:lnTo>
                  <a:pt x="496" y="383"/>
                </a:lnTo>
                <a:lnTo>
                  <a:pt x="490" y="385"/>
                </a:lnTo>
                <a:lnTo>
                  <a:pt x="478" y="389"/>
                </a:lnTo>
                <a:lnTo>
                  <a:pt x="468" y="395"/>
                </a:lnTo>
                <a:lnTo>
                  <a:pt x="456" y="401"/>
                </a:lnTo>
                <a:lnTo>
                  <a:pt x="443" y="408"/>
                </a:lnTo>
                <a:lnTo>
                  <a:pt x="435" y="410"/>
                </a:lnTo>
                <a:lnTo>
                  <a:pt x="428" y="411"/>
                </a:lnTo>
                <a:lnTo>
                  <a:pt x="422" y="410"/>
                </a:lnTo>
                <a:lnTo>
                  <a:pt x="416" y="406"/>
                </a:lnTo>
                <a:lnTo>
                  <a:pt x="412" y="403"/>
                </a:lnTo>
                <a:lnTo>
                  <a:pt x="406" y="398"/>
                </a:lnTo>
                <a:lnTo>
                  <a:pt x="402" y="392"/>
                </a:lnTo>
                <a:lnTo>
                  <a:pt x="397" y="387"/>
                </a:lnTo>
                <a:lnTo>
                  <a:pt x="395" y="381"/>
                </a:lnTo>
                <a:lnTo>
                  <a:pt x="393" y="376"/>
                </a:lnTo>
                <a:lnTo>
                  <a:pt x="391" y="371"/>
                </a:lnTo>
                <a:lnTo>
                  <a:pt x="390" y="365"/>
                </a:lnTo>
                <a:lnTo>
                  <a:pt x="388" y="359"/>
                </a:lnTo>
                <a:lnTo>
                  <a:pt x="387" y="354"/>
                </a:lnTo>
                <a:lnTo>
                  <a:pt x="383" y="349"/>
                </a:lnTo>
                <a:lnTo>
                  <a:pt x="378" y="346"/>
                </a:lnTo>
                <a:lnTo>
                  <a:pt x="370" y="340"/>
                </a:lnTo>
                <a:lnTo>
                  <a:pt x="364" y="334"/>
                </a:lnTo>
                <a:lnTo>
                  <a:pt x="359" y="326"/>
                </a:lnTo>
                <a:lnTo>
                  <a:pt x="356" y="314"/>
                </a:lnTo>
                <a:lnTo>
                  <a:pt x="353" y="308"/>
                </a:lnTo>
                <a:lnTo>
                  <a:pt x="351" y="303"/>
                </a:lnTo>
                <a:lnTo>
                  <a:pt x="347" y="298"/>
                </a:lnTo>
                <a:lnTo>
                  <a:pt x="343" y="296"/>
                </a:lnTo>
                <a:lnTo>
                  <a:pt x="334" y="294"/>
                </a:lnTo>
                <a:lnTo>
                  <a:pt x="327" y="292"/>
                </a:lnTo>
                <a:lnTo>
                  <a:pt x="320" y="292"/>
                </a:lnTo>
                <a:lnTo>
                  <a:pt x="313" y="291"/>
                </a:lnTo>
                <a:lnTo>
                  <a:pt x="306" y="290"/>
                </a:lnTo>
                <a:lnTo>
                  <a:pt x="300" y="286"/>
                </a:lnTo>
                <a:lnTo>
                  <a:pt x="295" y="280"/>
                </a:lnTo>
                <a:lnTo>
                  <a:pt x="289" y="275"/>
                </a:lnTo>
                <a:lnTo>
                  <a:pt x="284" y="272"/>
                </a:lnTo>
                <a:lnTo>
                  <a:pt x="280" y="270"/>
                </a:lnTo>
                <a:lnTo>
                  <a:pt x="274" y="269"/>
                </a:lnTo>
                <a:lnTo>
                  <a:pt x="265" y="269"/>
                </a:lnTo>
                <a:lnTo>
                  <a:pt x="256" y="270"/>
                </a:lnTo>
                <a:lnTo>
                  <a:pt x="248" y="272"/>
                </a:lnTo>
                <a:lnTo>
                  <a:pt x="239" y="276"/>
                </a:lnTo>
                <a:lnTo>
                  <a:pt x="232" y="282"/>
                </a:lnTo>
                <a:lnTo>
                  <a:pt x="226" y="288"/>
                </a:lnTo>
                <a:lnTo>
                  <a:pt x="220" y="294"/>
                </a:lnTo>
                <a:lnTo>
                  <a:pt x="216" y="302"/>
                </a:lnTo>
                <a:lnTo>
                  <a:pt x="213" y="310"/>
                </a:lnTo>
                <a:lnTo>
                  <a:pt x="211" y="317"/>
                </a:lnTo>
                <a:lnTo>
                  <a:pt x="210" y="326"/>
                </a:lnTo>
                <a:lnTo>
                  <a:pt x="210" y="333"/>
                </a:lnTo>
                <a:lnTo>
                  <a:pt x="211" y="339"/>
                </a:lnTo>
                <a:lnTo>
                  <a:pt x="213" y="343"/>
                </a:lnTo>
                <a:lnTo>
                  <a:pt x="216" y="348"/>
                </a:lnTo>
                <a:lnTo>
                  <a:pt x="219" y="352"/>
                </a:lnTo>
                <a:lnTo>
                  <a:pt x="223" y="354"/>
                </a:lnTo>
                <a:lnTo>
                  <a:pt x="225" y="357"/>
                </a:lnTo>
                <a:lnTo>
                  <a:pt x="229" y="360"/>
                </a:lnTo>
                <a:lnTo>
                  <a:pt x="230" y="364"/>
                </a:lnTo>
                <a:lnTo>
                  <a:pt x="230" y="367"/>
                </a:lnTo>
                <a:lnTo>
                  <a:pt x="230" y="372"/>
                </a:lnTo>
                <a:lnTo>
                  <a:pt x="229" y="376"/>
                </a:lnTo>
                <a:lnTo>
                  <a:pt x="227" y="380"/>
                </a:lnTo>
                <a:lnTo>
                  <a:pt x="226" y="384"/>
                </a:lnTo>
                <a:lnTo>
                  <a:pt x="221" y="392"/>
                </a:lnTo>
                <a:lnTo>
                  <a:pt x="219" y="399"/>
                </a:lnTo>
                <a:lnTo>
                  <a:pt x="218" y="408"/>
                </a:lnTo>
                <a:lnTo>
                  <a:pt x="219" y="416"/>
                </a:lnTo>
                <a:lnTo>
                  <a:pt x="220" y="428"/>
                </a:lnTo>
                <a:lnTo>
                  <a:pt x="218" y="440"/>
                </a:lnTo>
                <a:lnTo>
                  <a:pt x="218" y="446"/>
                </a:lnTo>
                <a:lnTo>
                  <a:pt x="219" y="450"/>
                </a:lnTo>
                <a:lnTo>
                  <a:pt x="223" y="456"/>
                </a:lnTo>
                <a:lnTo>
                  <a:pt x="226" y="462"/>
                </a:lnTo>
                <a:lnTo>
                  <a:pt x="232" y="471"/>
                </a:lnTo>
                <a:lnTo>
                  <a:pt x="237" y="479"/>
                </a:lnTo>
                <a:lnTo>
                  <a:pt x="239" y="483"/>
                </a:lnTo>
                <a:lnTo>
                  <a:pt x="239" y="485"/>
                </a:lnTo>
                <a:lnTo>
                  <a:pt x="239" y="487"/>
                </a:lnTo>
                <a:lnTo>
                  <a:pt x="239" y="488"/>
                </a:lnTo>
                <a:lnTo>
                  <a:pt x="235" y="488"/>
                </a:lnTo>
                <a:lnTo>
                  <a:pt x="229" y="488"/>
                </a:lnTo>
                <a:lnTo>
                  <a:pt x="218" y="488"/>
                </a:lnTo>
                <a:lnTo>
                  <a:pt x="207" y="490"/>
                </a:lnTo>
                <a:lnTo>
                  <a:pt x="196" y="492"/>
                </a:lnTo>
                <a:lnTo>
                  <a:pt x="186" y="494"/>
                </a:lnTo>
                <a:lnTo>
                  <a:pt x="181" y="497"/>
                </a:lnTo>
                <a:lnTo>
                  <a:pt x="176" y="499"/>
                </a:lnTo>
                <a:lnTo>
                  <a:pt x="172" y="503"/>
                </a:lnTo>
                <a:lnTo>
                  <a:pt x="167" y="507"/>
                </a:lnTo>
                <a:lnTo>
                  <a:pt x="151" y="518"/>
                </a:lnTo>
                <a:lnTo>
                  <a:pt x="142" y="524"/>
                </a:lnTo>
                <a:lnTo>
                  <a:pt x="139" y="528"/>
                </a:lnTo>
                <a:lnTo>
                  <a:pt x="138" y="534"/>
                </a:lnTo>
                <a:lnTo>
                  <a:pt x="138" y="542"/>
                </a:lnTo>
                <a:lnTo>
                  <a:pt x="138" y="550"/>
                </a:lnTo>
                <a:lnTo>
                  <a:pt x="141" y="568"/>
                </a:lnTo>
                <a:lnTo>
                  <a:pt x="144" y="582"/>
                </a:lnTo>
                <a:lnTo>
                  <a:pt x="148" y="594"/>
                </a:lnTo>
                <a:lnTo>
                  <a:pt x="149" y="605"/>
                </a:lnTo>
                <a:lnTo>
                  <a:pt x="148" y="610"/>
                </a:lnTo>
                <a:lnTo>
                  <a:pt x="148" y="613"/>
                </a:lnTo>
                <a:lnTo>
                  <a:pt x="147" y="617"/>
                </a:lnTo>
                <a:lnTo>
                  <a:pt x="144" y="620"/>
                </a:lnTo>
                <a:lnTo>
                  <a:pt x="141" y="625"/>
                </a:lnTo>
                <a:lnTo>
                  <a:pt x="138" y="631"/>
                </a:lnTo>
                <a:lnTo>
                  <a:pt x="137" y="639"/>
                </a:lnTo>
                <a:lnTo>
                  <a:pt x="137" y="648"/>
                </a:lnTo>
                <a:lnTo>
                  <a:pt x="137" y="656"/>
                </a:lnTo>
                <a:lnTo>
                  <a:pt x="137" y="666"/>
                </a:lnTo>
                <a:lnTo>
                  <a:pt x="136" y="670"/>
                </a:lnTo>
                <a:lnTo>
                  <a:pt x="133" y="675"/>
                </a:lnTo>
                <a:lnTo>
                  <a:pt x="130" y="680"/>
                </a:lnTo>
                <a:lnTo>
                  <a:pt x="125" y="683"/>
                </a:lnTo>
                <a:lnTo>
                  <a:pt x="113" y="692"/>
                </a:lnTo>
                <a:lnTo>
                  <a:pt x="100" y="699"/>
                </a:lnTo>
                <a:lnTo>
                  <a:pt x="86" y="705"/>
                </a:lnTo>
                <a:lnTo>
                  <a:pt x="70" y="708"/>
                </a:lnTo>
                <a:lnTo>
                  <a:pt x="62" y="710"/>
                </a:lnTo>
                <a:lnTo>
                  <a:pt x="55" y="710"/>
                </a:lnTo>
                <a:lnTo>
                  <a:pt x="48" y="708"/>
                </a:lnTo>
                <a:lnTo>
                  <a:pt x="41" y="706"/>
                </a:lnTo>
                <a:lnTo>
                  <a:pt x="28" y="701"/>
                </a:lnTo>
                <a:lnTo>
                  <a:pt x="17" y="695"/>
                </a:lnTo>
                <a:lnTo>
                  <a:pt x="12" y="694"/>
                </a:lnTo>
                <a:lnTo>
                  <a:pt x="9" y="694"/>
                </a:lnTo>
                <a:lnTo>
                  <a:pt x="5" y="696"/>
                </a:lnTo>
                <a:lnTo>
                  <a:pt x="4" y="700"/>
                </a:lnTo>
                <a:lnTo>
                  <a:pt x="3" y="705"/>
                </a:lnTo>
                <a:lnTo>
                  <a:pt x="3" y="710"/>
                </a:lnTo>
                <a:lnTo>
                  <a:pt x="3" y="715"/>
                </a:lnTo>
                <a:lnTo>
                  <a:pt x="4" y="721"/>
                </a:lnTo>
                <a:lnTo>
                  <a:pt x="5" y="733"/>
                </a:lnTo>
                <a:lnTo>
                  <a:pt x="5" y="744"/>
                </a:lnTo>
                <a:lnTo>
                  <a:pt x="4" y="756"/>
                </a:lnTo>
                <a:lnTo>
                  <a:pt x="2" y="765"/>
                </a:lnTo>
                <a:lnTo>
                  <a:pt x="0" y="770"/>
                </a:lnTo>
                <a:lnTo>
                  <a:pt x="0" y="775"/>
                </a:lnTo>
                <a:lnTo>
                  <a:pt x="2" y="781"/>
                </a:lnTo>
                <a:lnTo>
                  <a:pt x="3" y="786"/>
                </a:lnTo>
                <a:lnTo>
                  <a:pt x="5" y="790"/>
                </a:lnTo>
                <a:lnTo>
                  <a:pt x="10" y="794"/>
                </a:lnTo>
                <a:lnTo>
                  <a:pt x="15" y="796"/>
                </a:lnTo>
                <a:lnTo>
                  <a:pt x="21" y="799"/>
                </a:lnTo>
                <a:lnTo>
                  <a:pt x="28" y="799"/>
                </a:lnTo>
                <a:lnTo>
                  <a:pt x="32" y="797"/>
                </a:lnTo>
                <a:lnTo>
                  <a:pt x="37" y="796"/>
                </a:lnTo>
                <a:lnTo>
                  <a:pt x="42" y="794"/>
                </a:lnTo>
                <a:lnTo>
                  <a:pt x="49" y="790"/>
                </a:lnTo>
                <a:lnTo>
                  <a:pt x="57" y="787"/>
                </a:lnTo>
                <a:lnTo>
                  <a:pt x="62" y="787"/>
                </a:lnTo>
                <a:lnTo>
                  <a:pt x="67" y="788"/>
                </a:lnTo>
                <a:lnTo>
                  <a:pt x="72" y="790"/>
                </a:lnTo>
                <a:lnTo>
                  <a:pt x="76" y="793"/>
                </a:lnTo>
                <a:lnTo>
                  <a:pt x="86" y="799"/>
                </a:lnTo>
                <a:lnTo>
                  <a:pt x="93" y="806"/>
                </a:lnTo>
                <a:lnTo>
                  <a:pt x="97" y="812"/>
                </a:lnTo>
                <a:lnTo>
                  <a:pt x="100" y="820"/>
                </a:lnTo>
                <a:lnTo>
                  <a:pt x="101" y="831"/>
                </a:lnTo>
                <a:lnTo>
                  <a:pt x="100" y="843"/>
                </a:lnTo>
                <a:lnTo>
                  <a:pt x="98" y="859"/>
                </a:lnTo>
                <a:lnTo>
                  <a:pt x="94" y="877"/>
                </a:lnTo>
                <a:lnTo>
                  <a:pt x="91" y="888"/>
                </a:lnTo>
                <a:lnTo>
                  <a:pt x="91" y="893"/>
                </a:lnTo>
                <a:lnTo>
                  <a:pt x="94" y="894"/>
                </a:lnTo>
                <a:lnTo>
                  <a:pt x="100" y="895"/>
                </a:lnTo>
                <a:lnTo>
                  <a:pt x="103" y="897"/>
                </a:lnTo>
                <a:lnTo>
                  <a:pt x="105" y="900"/>
                </a:lnTo>
                <a:lnTo>
                  <a:pt x="106" y="902"/>
                </a:lnTo>
                <a:lnTo>
                  <a:pt x="106" y="907"/>
                </a:lnTo>
                <a:lnTo>
                  <a:pt x="106" y="914"/>
                </a:lnTo>
                <a:lnTo>
                  <a:pt x="109" y="920"/>
                </a:lnTo>
                <a:lnTo>
                  <a:pt x="110" y="922"/>
                </a:lnTo>
                <a:lnTo>
                  <a:pt x="112" y="925"/>
                </a:lnTo>
                <a:lnTo>
                  <a:pt x="116" y="925"/>
                </a:lnTo>
                <a:lnTo>
                  <a:pt x="119" y="926"/>
                </a:lnTo>
                <a:lnTo>
                  <a:pt x="128" y="926"/>
                </a:lnTo>
                <a:lnTo>
                  <a:pt x="132" y="927"/>
                </a:lnTo>
                <a:lnTo>
                  <a:pt x="135" y="928"/>
                </a:lnTo>
                <a:lnTo>
                  <a:pt x="137" y="932"/>
                </a:lnTo>
                <a:lnTo>
                  <a:pt x="139" y="935"/>
                </a:lnTo>
                <a:lnTo>
                  <a:pt x="143" y="939"/>
                </a:lnTo>
                <a:lnTo>
                  <a:pt x="145" y="940"/>
                </a:lnTo>
                <a:lnTo>
                  <a:pt x="149" y="941"/>
                </a:lnTo>
                <a:lnTo>
                  <a:pt x="152" y="941"/>
                </a:lnTo>
                <a:lnTo>
                  <a:pt x="157" y="940"/>
                </a:lnTo>
                <a:lnTo>
                  <a:pt x="167" y="938"/>
                </a:lnTo>
                <a:lnTo>
                  <a:pt x="177" y="937"/>
                </a:lnTo>
                <a:lnTo>
                  <a:pt x="182" y="938"/>
                </a:lnTo>
                <a:lnTo>
                  <a:pt x="188" y="939"/>
                </a:lnTo>
                <a:lnTo>
                  <a:pt x="193" y="941"/>
                </a:lnTo>
                <a:lnTo>
                  <a:pt x="199" y="945"/>
                </a:lnTo>
                <a:lnTo>
                  <a:pt x="208" y="957"/>
                </a:lnTo>
                <a:lnTo>
                  <a:pt x="218" y="969"/>
                </a:lnTo>
                <a:lnTo>
                  <a:pt x="227" y="979"/>
                </a:lnTo>
                <a:lnTo>
                  <a:pt x="233" y="988"/>
                </a:lnTo>
                <a:lnTo>
                  <a:pt x="238" y="991"/>
                </a:lnTo>
                <a:lnTo>
                  <a:pt x="243" y="992"/>
                </a:lnTo>
                <a:lnTo>
                  <a:pt x="250" y="995"/>
                </a:lnTo>
                <a:lnTo>
                  <a:pt x="256" y="996"/>
                </a:lnTo>
                <a:lnTo>
                  <a:pt x="263" y="995"/>
                </a:lnTo>
                <a:lnTo>
                  <a:pt x="270" y="994"/>
                </a:lnTo>
                <a:lnTo>
                  <a:pt x="275" y="991"/>
                </a:lnTo>
                <a:lnTo>
                  <a:pt x="280" y="988"/>
                </a:lnTo>
                <a:lnTo>
                  <a:pt x="284" y="979"/>
                </a:lnTo>
                <a:lnTo>
                  <a:pt x="288" y="971"/>
                </a:lnTo>
                <a:lnTo>
                  <a:pt x="289" y="967"/>
                </a:lnTo>
                <a:lnTo>
                  <a:pt x="292" y="965"/>
                </a:lnTo>
                <a:lnTo>
                  <a:pt x="295" y="963"/>
                </a:lnTo>
                <a:lnTo>
                  <a:pt x="299" y="960"/>
                </a:lnTo>
                <a:lnTo>
                  <a:pt x="303" y="959"/>
                </a:lnTo>
                <a:lnTo>
                  <a:pt x="307" y="958"/>
                </a:lnTo>
                <a:lnTo>
                  <a:pt x="311" y="959"/>
                </a:lnTo>
                <a:lnTo>
                  <a:pt x="313" y="960"/>
                </a:lnTo>
                <a:lnTo>
                  <a:pt x="319" y="963"/>
                </a:lnTo>
                <a:lnTo>
                  <a:pt x="326" y="964"/>
                </a:lnTo>
                <a:lnTo>
                  <a:pt x="330" y="963"/>
                </a:lnTo>
                <a:lnTo>
                  <a:pt x="333" y="962"/>
                </a:lnTo>
                <a:lnTo>
                  <a:pt x="336" y="960"/>
                </a:lnTo>
                <a:lnTo>
                  <a:pt x="337" y="958"/>
                </a:lnTo>
                <a:lnTo>
                  <a:pt x="340" y="952"/>
                </a:lnTo>
                <a:lnTo>
                  <a:pt x="345" y="945"/>
                </a:lnTo>
                <a:lnTo>
                  <a:pt x="349" y="937"/>
                </a:lnTo>
                <a:lnTo>
                  <a:pt x="355" y="928"/>
                </a:lnTo>
                <a:lnTo>
                  <a:pt x="361" y="920"/>
                </a:lnTo>
                <a:lnTo>
                  <a:pt x="368" y="913"/>
                </a:lnTo>
                <a:lnTo>
                  <a:pt x="372" y="908"/>
                </a:lnTo>
                <a:lnTo>
                  <a:pt x="378" y="907"/>
                </a:lnTo>
                <a:lnTo>
                  <a:pt x="380" y="907"/>
                </a:lnTo>
                <a:lnTo>
                  <a:pt x="380" y="908"/>
                </a:lnTo>
                <a:lnTo>
                  <a:pt x="378" y="909"/>
                </a:lnTo>
                <a:lnTo>
                  <a:pt x="378" y="913"/>
                </a:lnTo>
                <a:lnTo>
                  <a:pt x="375" y="919"/>
                </a:lnTo>
                <a:lnTo>
                  <a:pt x="372" y="926"/>
                </a:lnTo>
                <a:lnTo>
                  <a:pt x="366" y="944"/>
                </a:lnTo>
                <a:lnTo>
                  <a:pt x="362" y="958"/>
                </a:lnTo>
                <a:lnTo>
                  <a:pt x="361" y="963"/>
                </a:lnTo>
                <a:lnTo>
                  <a:pt x="361" y="966"/>
                </a:lnTo>
                <a:lnTo>
                  <a:pt x="362" y="971"/>
                </a:lnTo>
                <a:lnTo>
                  <a:pt x="363" y="976"/>
                </a:lnTo>
                <a:lnTo>
                  <a:pt x="365" y="986"/>
                </a:lnTo>
                <a:lnTo>
                  <a:pt x="368" y="998"/>
                </a:lnTo>
                <a:lnTo>
                  <a:pt x="370" y="1010"/>
                </a:lnTo>
                <a:lnTo>
                  <a:pt x="372" y="1023"/>
                </a:lnTo>
                <a:lnTo>
                  <a:pt x="375" y="1041"/>
                </a:lnTo>
                <a:lnTo>
                  <a:pt x="376" y="1057"/>
                </a:lnTo>
                <a:lnTo>
                  <a:pt x="378" y="1070"/>
                </a:lnTo>
                <a:lnTo>
                  <a:pt x="381" y="1084"/>
                </a:lnTo>
                <a:lnTo>
                  <a:pt x="383" y="1102"/>
                </a:lnTo>
                <a:lnTo>
                  <a:pt x="385" y="1126"/>
                </a:lnTo>
                <a:lnTo>
                  <a:pt x="389" y="1149"/>
                </a:lnTo>
                <a:lnTo>
                  <a:pt x="391" y="1167"/>
                </a:lnTo>
                <a:lnTo>
                  <a:pt x="393" y="1179"/>
                </a:lnTo>
                <a:lnTo>
                  <a:pt x="391" y="1190"/>
                </a:lnTo>
                <a:lnTo>
                  <a:pt x="388" y="1199"/>
                </a:lnTo>
                <a:lnTo>
                  <a:pt x="384" y="1208"/>
                </a:lnTo>
                <a:lnTo>
                  <a:pt x="383" y="1211"/>
                </a:lnTo>
                <a:lnTo>
                  <a:pt x="383" y="1216"/>
                </a:lnTo>
                <a:lnTo>
                  <a:pt x="383" y="1221"/>
                </a:lnTo>
                <a:lnTo>
                  <a:pt x="384" y="1227"/>
                </a:lnTo>
                <a:lnTo>
                  <a:pt x="385" y="1238"/>
                </a:lnTo>
                <a:lnTo>
                  <a:pt x="387" y="1248"/>
                </a:lnTo>
                <a:lnTo>
                  <a:pt x="385" y="1252"/>
                </a:lnTo>
                <a:lnTo>
                  <a:pt x="382" y="1255"/>
                </a:lnTo>
                <a:lnTo>
                  <a:pt x="378" y="1257"/>
                </a:lnTo>
                <a:lnTo>
                  <a:pt x="372" y="1259"/>
                </a:lnTo>
                <a:lnTo>
                  <a:pt x="358" y="1262"/>
                </a:lnTo>
                <a:lnTo>
                  <a:pt x="342" y="1266"/>
                </a:lnTo>
                <a:lnTo>
                  <a:pt x="324" y="1272"/>
                </a:lnTo>
                <a:lnTo>
                  <a:pt x="307" y="1278"/>
                </a:lnTo>
                <a:lnTo>
                  <a:pt x="292" y="1285"/>
                </a:lnTo>
                <a:lnTo>
                  <a:pt x="276" y="1291"/>
                </a:lnTo>
                <a:lnTo>
                  <a:pt x="269" y="1294"/>
                </a:lnTo>
                <a:lnTo>
                  <a:pt x="262" y="1298"/>
                </a:lnTo>
                <a:lnTo>
                  <a:pt x="256" y="1304"/>
                </a:lnTo>
                <a:lnTo>
                  <a:pt x="249" y="1310"/>
                </a:lnTo>
                <a:lnTo>
                  <a:pt x="243" y="1316"/>
                </a:lnTo>
                <a:lnTo>
                  <a:pt x="237" y="1323"/>
                </a:lnTo>
                <a:lnTo>
                  <a:pt x="232" y="1329"/>
                </a:lnTo>
                <a:lnTo>
                  <a:pt x="229" y="1336"/>
                </a:lnTo>
                <a:lnTo>
                  <a:pt x="221" y="1351"/>
                </a:lnTo>
                <a:lnTo>
                  <a:pt x="217" y="1372"/>
                </a:lnTo>
                <a:lnTo>
                  <a:pt x="212" y="1391"/>
                </a:lnTo>
                <a:lnTo>
                  <a:pt x="211" y="1406"/>
                </a:lnTo>
                <a:lnTo>
                  <a:pt x="207" y="1423"/>
                </a:lnTo>
                <a:lnTo>
                  <a:pt x="205" y="1439"/>
                </a:lnTo>
                <a:lnTo>
                  <a:pt x="205" y="1444"/>
                </a:lnTo>
                <a:lnTo>
                  <a:pt x="206" y="1449"/>
                </a:lnTo>
                <a:lnTo>
                  <a:pt x="208" y="1452"/>
                </a:lnTo>
                <a:lnTo>
                  <a:pt x="211" y="1456"/>
                </a:lnTo>
                <a:lnTo>
                  <a:pt x="214" y="1458"/>
                </a:lnTo>
                <a:lnTo>
                  <a:pt x="218" y="1460"/>
                </a:lnTo>
                <a:lnTo>
                  <a:pt x="223" y="1461"/>
                </a:lnTo>
                <a:lnTo>
                  <a:pt x="229" y="1462"/>
                </a:lnTo>
                <a:lnTo>
                  <a:pt x="233" y="1463"/>
                </a:lnTo>
                <a:lnTo>
                  <a:pt x="237" y="1467"/>
                </a:lnTo>
                <a:lnTo>
                  <a:pt x="239" y="1470"/>
                </a:lnTo>
                <a:lnTo>
                  <a:pt x="242" y="1476"/>
                </a:lnTo>
                <a:lnTo>
                  <a:pt x="246" y="1488"/>
                </a:lnTo>
                <a:lnTo>
                  <a:pt x="252" y="1502"/>
                </a:lnTo>
                <a:lnTo>
                  <a:pt x="261" y="1514"/>
                </a:lnTo>
                <a:lnTo>
                  <a:pt x="268" y="1525"/>
                </a:lnTo>
                <a:lnTo>
                  <a:pt x="273" y="1530"/>
                </a:lnTo>
                <a:lnTo>
                  <a:pt x="276" y="1532"/>
                </a:lnTo>
                <a:lnTo>
                  <a:pt x="281" y="1533"/>
                </a:lnTo>
                <a:lnTo>
                  <a:pt x="284" y="1532"/>
                </a:lnTo>
                <a:lnTo>
                  <a:pt x="300" y="1521"/>
                </a:lnTo>
                <a:lnTo>
                  <a:pt x="314" y="1514"/>
                </a:lnTo>
                <a:lnTo>
                  <a:pt x="318" y="1514"/>
                </a:lnTo>
                <a:lnTo>
                  <a:pt x="320" y="1514"/>
                </a:lnTo>
                <a:lnTo>
                  <a:pt x="322" y="1517"/>
                </a:lnTo>
                <a:lnTo>
                  <a:pt x="326" y="1519"/>
                </a:lnTo>
                <a:lnTo>
                  <a:pt x="331" y="1527"/>
                </a:lnTo>
                <a:lnTo>
                  <a:pt x="338" y="1537"/>
                </a:lnTo>
                <a:lnTo>
                  <a:pt x="342" y="1540"/>
                </a:lnTo>
                <a:lnTo>
                  <a:pt x="345" y="1543"/>
                </a:lnTo>
                <a:lnTo>
                  <a:pt x="350" y="1545"/>
                </a:lnTo>
                <a:lnTo>
                  <a:pt x="353" y="1545"/>
                </a:lnTo>
                <a:lnTo>
                  <a:pt x="364" y="1544"/>
                </a:lnTo>
                <a:lnTo>
                  <a:pt x="375" y="1540"/>
                </a:lnTo>
                <a:lnTo>
                  <a:pt x="381" y="1539"/>
                </a:lnTo>
                <a:lnTo>
                  <a:pt x="387" y="1540"/>
                </a:lnTo>
                <a:lnTo>
                  <a:pt x="391" y="1542"/>
                </a:lnTo>
                <a:lnTo>
                  <a:pt x="395" y="1544"/>
                </a:lnTo>
                <a:lnTo>
                  <a:pt x="402" y="1552"/>
                </a:lnTo>
                <a:lnTo>
                  <a:pt x="408" y="1562"/>
                </a:lnTo>
                <a:lnTo>
                  <a:pt x="410" y="1567"/>
                </a:lnTo>
                <a:lnTo>
                  <a:pt x="414" y="1571"/>
                </a:lnTo>
                <a:lnTo>
                  <a:pt x="419" y="1575"/>
                </a:lnTo>
                <a:lnTo>
                  <a:pt x="424" y="1578"/>
                </a:lnTo>
                <a:lnTo>
                  <a:pt x="433" y="1584"/>
                </a:lnTo>
                <a:lnTo>
                  <a:pt x="443" y="1587"/>
                </a:lnTo>
                <a:lnTo>
                  <a:pt x="452" y="1590"/>
                </a:lnTo>
                <a:lnTo>
                  <a:pt x="460" y="1594"/>
                </a:lnTo>
                <a:lnTo>
                  <a:pt x="463" y="1597"/>
                </a:lnTo>
                <a:lnTo>
                  <a:pt x="464" y="1600"/>
                </a:lnTo>
                <a:lnTo>
                  <a:pt x="464" y="1603"/>
                </a:lnTo>
                <a:lnTo>
                  <a:pt x="463" y="1607"/>
                </a:lnTo>
                <a:lnTo>
                  <a:pt x="457" y="1614"/>
                </a:lnTo>
                <a:lnTo>
                  <a:pt x="447" y="1624"/>
                </a:lnTo>
                <a:lnTo>
                  <a:pt x="437" y="1633"/>
                </a:lnTo>
                <a:lnTo>
                  <a:pt x="427" y="1644"/>
                </a:lnTo>
                <a:lnTo>
                  <a:pt x="420" y="1651"/>
                </a:lnTo>
                <a:lnTo>
                  <a:pt x="413" y="1654"/>
                </a:lnTo>
                <a:lnTo>
                  <a:pt x="406" y="1657"/>
                </a:lnTo>
                <a:lnTo>
                  <a:pt x="396" y="1660"/>
                </a:lnTo>
                <a:lnTo>
                  <a:pt x="393" y="1663"/>
                </a:lnTo>
                <a:lnTo>
                  <a:pt x="390" y="1666"/>
                </a:lnTo>
                <a:lnTo>
                  <a:pt x="389" y="1669"/>
                </a:lnTo>
                <a:lnTo>
                  <a:pt x="388" y="1672"/>
                </a:lnTo>
                <a:lnTo>
                  <a:pt x="389" y="1681"/>
                </a:lnTo>
                <a:lnTo>
                  <a:pt x="390" y="1689"/>
                </a:lnTo>
                <a:lnTo>
                  <a:pt x="389" y="1696"/>
                </a:lnTo>
                <a:lnTo>
                  <a:pt x="387" y="1701"/>
                </a:lnTo>
                <a:lnTo>
                  <a:pt x="382" y="1706"/>
                </a:lnTo>
                <a:lnTo>
                  <a:pt x="375" y="1712"/>
                </a:lnTo>
                <a:lnTo>
                  <a:pt x="371" y="1715"/>
                </a:lnTo>
                <a:lnTo>
                  <a:pt x="369" y="1719"/>
                </a:lnTo>
                <a:lnTo>
                  <a:pt x="366" y="1722"/>
                </a:lnTo>
                <a:lnTo>
                  <a:pt x="364" y="1726"/>
                </a:lnTo>
                <a:lnTo>
                  <a:pt x="363" y="1731"/>
                </a:lnTo>
                <a:lnTo>
                  <a:pt x="363" y="1735"/>
                </a:lnTo>
                <a:lnTo>
                  <a:pt x="363" y="1741"/>
                </a:lnTo>
                <a:lnTo>
                  <a:pt x="364" y="1747"/>
                </a:lnTo>
                <a:lnTo>
                  <a:pt x="366" y="1753"/>
                </a:lnTo>
                <a:lnTo>
                  <a:pt x="368" y="1758"/>
                </a:lnTo>
                <a:lnTo>
                  <a:pt x="371" y="1763"/>
                </a:lnTo>
                <a:lnTo>
                  <a:pt x="375" y="1767"/>
                </a:lnTo>
                <a:lnTo>
                  <a:pt x="378" y="1771"/>
                </a:lnTo>
                <a:lnTo>
                  <a:pt x="382" y="1775"/>
                </a:lnTo>
                <a:lnTo>
                  <a:pt x="385" y="1777"/>
                </a:lnTo>
                <a:lnTo>
                  <a:pt x="390" y="1778"/>
                </a:lnTo>
                <a:lnTo>
                  <a:pt x="396" y="1780"/>
                </a:lnTo>
                <a:lnTo>
                  <a:pt x="401" y="1784"/>
                </a:lnTo>
                <a:lnTo>
                  <a:pt x="403" y="1790"/>
                </a:lnTo>
                <a:lnTo>
                  <a:pt x="406" y="1798"/>
                </a:lnTo>
                <a:lnTo>
                  <a:pt x="406" y="1807"/>
                </a:lnTo>
                <a:lnTo>
                  <a:pt x="407" y="1816"/>
                </a:lnTo>
                <a:lnTo>
                  <a:pt x="408" y="1821"/>
                </a:lnTo>
                <a:lnTo>
                  <a:pt x="410" y="1826"/>
                </a:lnTo>
                <a:lnTo>
                  <a:pt x="413" y="1830"/>
                </a:lnTo>
                <a:lnTo>
                  <a:pt x="416" y="1835"/>
                </a:lnTo>
                <a:lnTo>
                  <a:pt x="420" y="1840"/>
                </a:lnTo>
                <a:lnTo>
                  <a:pt x="422" y="1845"/>
                </a:lnTo>
                <a:lnTo>
                  <a:pt x="422" y="1849"/>
                </a:lnTo>
                <a:lnTo>
                  <a:pt x="422" y="1853"/>
                </a:lnTo>
                <a:lnTo>
                  <a:pt x="420" y="1862"/>
                </a:lnTo>
                <a:lnTo>
                  <a:pt x="416" y="1872"/>
                </a:lnTo>
                <a:lnTo>
                  <a:pt x="415" y="1878"/>
                </a:lnTo>
                <a:lnTo>
                  <a:pt x="414" y="1884"/>
                </a:lnTo>
                <a:lnTo>
                  <a:pt x="414" y="1890"/>
                </a:lnTo>
                <a:lnTo>
                  <a:pt x="415" y="1895"/>
                </a:lnTo>
                <a:lnTo>
                  <a:pt x="416" y="1900"/>
                </a:lnTo>
                <a:lnTo>
                  <a:pt x="418" y="1905"/>
                </a:lnTo>
                <a:lnTo>
                  <a:pt x="420" y="1909"/>
                </a:lnTo>
                <a:lnTo>
                  <a:pt x="424" y="1911"/>
                </a:lnTo>
                <a:lnTo>
                  <a:pt x="439" y="1916"/>
                </a:lnTo>
                <a:lnTo>
                  <a:pt x="454" y="1923"/>
                </a:lnTo>
                <a:lnTo>
                  <a:pt x="463" y="1933"/>
                </a:lnTo>
                <a:lnTo>
                  <a:pt x="473" y="1947"/>
                </a:lnTo>
                <a:lnTo>
                  <a:pt x="479" y="1955"/>
                </a:lnTo>
                <a:lnTo>
                  <a:pt x="485" y="1965"/>
                </a:lnTo>
                <a:lnTo>
                  <a:pt x="489" y="1975"/>
                </a:lnTo>
                <a:lnTo>
                  <a:pt x="492" y="1985"/>
                </a:lnTo>
                <a:lnTo>
                  <a:pt x="494" y="1994"/>
                </a:lnTo>
                <a:lnTo>
                  <a:pt x="495" y="2004"/>
                </a:lnTo>
                <a:lnTo>
                  <a:pt x="495" y="2013"/>
                </a:lnTo>
                <a:lnTo>
                  <a:pt x="495" y="2022"/>
                </a:lnTo>
                <a:lnTo>
                  <a:pt x="495" y="2030"/>
                </a:lnTo>
                <a:lnTo>
                  <a:pt x="495" y="2038"/>
                </a:lnTo>
                <a:lnTo>
                  <a:pt x="495" y="2046"/>
                </a:lnTo>
                <a:lnTo>
                  <a:pt x="497" y="2054"/>
                </a:lnTo>
                <a:lnTo>
                  <a:pt x="500" y="2065"/>
                </a:lnTo>
                <a:lnTo>
                  <a:pt x="503" y="2076"/>
                </a:lnTo>
                <a:lnTo>
                  <a:pt x="506" y="2089"/>
                </a:lnTo>
                <a:lnTo>
                  <a:pt x="508" y="2104"/>
                </a:lnTo>
                <a:lnTo>
                  <a:pt x="509" y="2107"/>
                </a:lnTo>
                <a:lnTo>
                  <a:pt x="511" y="2112"/>
                </a:lnTo>
                <a:lnTo>
                  <a:pt x="513" y="2114"/>
                </a:lnTo>
                <a:lnTo>
                  <a:pt x="516" y="2117"/>
                </a:lnTo>
                <a:lnTo>
                  <a:pt x="519" y="2118"/>
                </a:lnTo>
                <a:lnTo>
                  <a:pt x="522" y="2118"/>
                </a:lnTo>
                <a:lnTo>
                  <a:pt x="527" y="2118"/>
                </a:lnTo>
                <a:lnTo>
                  <a:pt x="532" y="2117"/>
                </a:lnTo>
                <a:lnTo>
                  <a:pt x="541" y="2116"/>
                </a:lnTo>
                <a:lnTo>
                  <a:pt x="550" y="2117"/>
                </a:lnTo>
                <a:lnTo>
                  <a:pt x="557" y="2119"/>
                </a:lnTo>
                <a:lnTo>
                  <a:pt x="563" y="2122"/>
                </a:lnTo>
                <a:lnTo>
                  <a:pt x="567" y="2124"/>
                </a:lnTo>
                <a:lnTo>
                  <a:pt x="573" y="2124"/>
                </a:lnTo>
                <a:lnTo>
                  <a:pt x="576" y="2124"/>
                </a:lnTo>
                <a:lnTo>
                  <a:pt x="578" y="2123"/>
                </a:lnTo>
                <a:lnTo>
                  <a:pt x="580" y="2122"/>
                </a:lnTo>
                <a:lnTo>
                  <a:pt x="583" y="2118"/>
                </a:lnTo>
                <a:lnTo>
                  <a:pt x="591" y="2111"/>
                </a:lnTo>
                <a:lnTo>
                  <a:pt x="599" y="2103"/>
                </a:lnTo>
                <a:lnTo>
                  <a:pt x="608" y="2095"/>
                </a:lnTo>
                <a:lnTo>
                  <a:pt x="617" y="2089"/>
                </a:lnTo>
                <a:lnTo>
                  <a:pt x="628" y="2082"/>
                </a:lnTo>
                <a:lnTo>
                  <a:pt x="638" y="2078"/>
                </a:lnTo>
                <a:lnTo>
                  <a:pt x="647" y="2073"/>
                </a:lnTo>
                <a:lnTo>
                  <a:pt x="657" y="2068"/>
                </a:lnTo>
                <a:lnTo>
                  <a:pt x="664" y="2065"/>
                </a:lnTo>
                <a:lnTo>
                  <a:pt x="671" y="2059"/>
                </a:lnTo>
                <a:lnTo>
                  <a:pt x="676" y="2050"/>
                </a:lnTo>
                <a:lnTo>
                  <a:pt x="681" y="2042"/>
                </a:lnTo>
                <a:lnTo>
                  <a:pt x="686" y="2034"/>
                </a:lnTo>
                <a:lnTo>
                  <a:pt x="693" y="2025"/>
                </a:lnTo>
                <a:lnTo>
                  <a:pt x="701" y="2018"/>
                </a:lnTo>
                <a:lnTo>
                  <a:pt x="710" y="2012"/>
                </a:lnTo>
                <a:lnTo>
                  <a:pt x="723" y="2005"/>
                </a:lnTo>
                <a:lnTo>
                  <a:pt x="735" y="2002"/>
                </a:lnTo>
                <a:lnTo>
                  <a:pt x="740" y="2002"/>
                </a:lnTo>
                <a:lnTo>
                  <a:pt x="744" y="2003"/>
                </a:lnTo>
                <a:lnTo>
                  <a:pt x="750" y="2007"/>
                </a:lnTo>
                <a:lnTo>
                  <a:pt x="755" y="2015"/>
                </a:lnTo>
                <a:lnTo>
                  <a:pt x="761" y="2023"/>
                </a:lnTo>
                <a:lnTo>
                  <a:pt x="769" y="2030"/>
                </a:lnTo>
                <a:lnTo>
                  <a:pt x="774" y="2032"/>
                </a:lnTo>
                <a:lnTo>
                  <a:pt x="780" y="2035"/>
                </a:lnTo>
                <a:lnTo>
                  <a:pt x="786" y="2035"/>
                </a:lnTo>
                <a:lnTo>
                  <a:pt x="791" y="2035"/>
                </a:lnTo>
                <a:lnTo>
                  <a:pt x="794" y="2036"/>
                </a:lnTo>
                <a:lnTo>
                  <a:pt x="798" y="2037"/>
                </a:lnTo>
                <a:lnTo>
                  <a:pt x="800" y="2040"/>
                </a:lnTo>
                <a:lnTo>
                  <a:pt x="802" y="2043"/>
                </a:lnTo>
                <a:lnTo>
                  <a:pt x="803" y="2053"/>
                </a:lnTo>
                <a:lnTo>
                  <a:pt x="802" y="2062"/>
                </a:lnTo>
                <a:lnTo>
                  <a:pt x="798" y="2072"/>
                </a:lnTo>
                <a:lnTo>
                  <a:pt x="793" y="2080"/>
                </a:lnTo>
                <a:lnTo>
                  <a:pt x="786" y="2088"/>
                </a:lnTo>
                <a:lnTo>
                  <a:pt x="779" y="2097"/>
                </a:lnTo>
                <a:lnTo>
                  <a:pt x="771" y="2104"/>
                </a:lnTo>
                <a:lnTo>
                  <a:pt x="762" y="2110"/>
                </a:lnTo>
                <a:lnTo>
                  <a:pt x="753" y="2114"/>
                </a:lnTo>
                <a:lnTo>
                  <a:pt x="743" y="2119"/>
                </a:lnTo>
                <a:lnTo>
                  <a:pt x="740" y="2123"/>
                </a:lnTo>
                <a:lnTo>
                  <a:pt x="735" y="2126"/>
                </a:lnTo>
                <a:lnTo>
                  <a:pt x="733" y="2131"/>
                </a:lnTo>
                <a:lnTo>
                  <a:pt x="729" y="2136"/>
                </a:lnTo>
                <a:lnTo>
                  <a:pt x="725" y="2148"/>
                </a:lnTo>
                <a:lnTo>
                  <a:pt x="721" y="2161"/>
                </a:lnTo>
                <a:lnTo>
                  <a:pt x="717" y="2173"/>
                </a:lnTo>
                <a:lnTo>
                  <a:pt x="715" y="2181"/>
                </a:lnTo>
                <a:lnTo>
                  <a:pt x="715" y="2183"/>
                </a:lnTo>
                <a:lnTo>
                  <a:pt x="715" y="2186"/>
                </a:lnTo>
                <a:lnTo>
                  <a:pt x="716" y="2189"/>
                </a:lnTo>
                <a:lnTo>
                  <a:pt x="717" y="2192"/>
                </a:lnTo>
                <a:lnTo>
                  <a:pt x="723" y="2198"/>
                </a:lnTo>
                <a:lnTo>
                  <a:pt x="731" y="2204"/>
                </a:lnTo>
                <a:lnTo>
                  <a:pt x="736" y="2207"/>
                </a:lnTo>
                <a:lnTo>
                  <a:pt x="742" y="2208"/>
                </a:lnTo>
                <a:lnTo>
                  <a:pt x="749" y="2210"/>
                </a:lnTo>
                <a:lnTo>
                  <a:pt x="756" y="2211"/>
                </a:lnTo>
                <a:lnTo>
                  <a:pt x="769" y="2212"/>
                </a:lnTo>
                <a:lnTo>
                  <a:pt x="780" y="2211"/>
                </a:lnTo>
                <a:lnTo>
                  <a:pt x="787" y="2210"/>
                </a:lnTo>
                <a:lnTo>
                  <a:pt x="797" y="2206"/>
                </a:lnTo>
                <a:lnTo>
                  <a:pt x="804" y="2201"/>
                </a:lnTo>
                <a:lnTo>
                  <a:pt x="812" y="2193"/>
                </a:lnTo>
                <a:lnTo>
                  <a:pt x="821" y="2182"/>
                </a:lnTo>
                <a:lnTo>
                  <a:pt x="832" y="2171"/>
                </a:lnTo>
                <a:lnTo>
                  <a:pt x="838" y="2166"/>
                </a:lnTo>
                <a:lnTo>
                  <a:pt x="846" y="2162"/>
                </a:lnTo>
                <a:lnTo>
                  <a:pt x="851" y="2158"/>
                </a:lnTo>
                <a:lnTo>
                  <a:pt x="857" y="2156"/>
                </a:lnTo>
                <a:lnTo>
                  <a:pt x="867" y="2154"/>
                </a:lnTo>
                <a:lnTo>
                  <a:pt x="874" y="2150"/>
                </a:lnTo>
                <a:lnTo>
                  <a:pt x="878" y="2148"/>
                </a:lnTo>
                <a:lnTo>
                  <a:pt x="880" y="2144"/>
                </a:lnTo>
                <a:lnTo>
                  <a:pt x="882" y="2141"/>
                </a:lnTo>
                <a:lnTo>
                  <a:pt x="885" y="2136"/>
                </a:lnTo>
                <a:lnTo>
                  <a:pt x="886" y="2126"/>
                </a:lnTo>
                <a:lnTo>
                  <a:pt x="886" y="2116"/>
                </a:lnTo>
                <a:lnTo>
                  <a:pt x="886" y="2112"/>
                </a:lnTo>
                <a:lnTo>
                  <a:pt x="884" y="2109"/>
                </a:lnTo>
                <a:lnTo>
                  <a:pt x="881" y="2105"/>
                </a:lnTo>
                <a:lnTo>
                  <a:pt x="879" y="2103"/>
                </a:lnTo>
                <a:lnTo>
                  <a:pt x="875" y="2101"/>
                </a:lnTo>
                <a:lnTo>
                  <a:pt x="873" y="2098"/>
                </a:lnTo>
                <a:lnTo>
                  <a:pt x="872" y="2095"/>
                </a:lnTo>
                <a:lnTo>
                  <a:pt x="871" y="2092"/>
                </a:lnTo>
                <a:lnTo>
                  <a:pt x="871" y="2088"/>
                </a:lnTo>
                <a:lnTo>
                  <a:pt x="871" y="2085"/>
                </a:lnTo>
                <a:lnTo>
                  <a:pt x="873" y="2081"/>
                </a:lnTo>
                <a:lnTo>
                  <a:pt x="874" y="2079"/>
                </a:lnTo>
                <a:lnTo>
                  <a:pt x="887" y="2062"/>
                </a:lnTo>
                <a:lnTo>
                  <a:pt x="900" y="2049"/>
                </a:lnTo>
                <a:lnTo>
                  <a:pt x="904" y="2047"/>
                </a:lnTo>
                <a:lnTo>
                  <a:pt x="907" y="2046"/>
                </a:lnTo>
                <a:lnTo>
                  <a:pt x="912" y="2046"/>
                </a:lnTo>
                <a:lnTo>
                  <a:pt x="916" y="2046"/>
                </a:lnTo>
                <a:lnTo>
                  <a:pt x="920" y="2047"/>
                </a:lnTo>
                <a:lnTo>
                  <a:pt x="924" y="2048"/>
                </a:lnTo>
                <a:lnTo>
                  <a:pt x="928" y="2051"/>
                </a:lnTo>
                <a:lnTo>
                  <a:pt x="931" y="2056"/>
                </a:lnTo>
                <a:lnTo>
                  <a:pt x="936" y="2066"/>
                </a:lnTo>
                <a:lnTo>
                  <a:pt x="939" y="2074"/>
                </a:lnTo>
                <a:lnTo>
                  <a:pt x="942" y="2078"/>
                </a:lnTo>
                <a:lnTo>
                  <a:pt x="944" y="2081"/>
                </a:lnTo>
                <a:lnTo>
                  <a:pt x="949" y="2082"/>
                </a:lnTo>
                <a:lnTo>
                  <a:pt x="954" y="2084"/>
                </a:lnTo>
                <a:lnTo>
                  <a:pt x="967" y="2084"/>
                </a:lnTo>
                <a:lnTo>
                  <a:pt x="977" y="2084"/>
                </a:lnTo>
                <a:lnTo>
                  <a:pt x="983" y="2085"/>
                </a:lnTo>
                <a:lnTo>
                  <a:pt x="988" y="2087"/>
                </a:lnTo>
                <a:lnTo>
                  <a:pt x="993" y="2091"/>
                </a:lnTo>
                <a:lnTo>
                  <a:pt x="998" y="2097"/>
                </a:lnTo>
                <a:lnTo>
                  <a:pt x="1008" y="2111"/>
                </a:lnTo>
                <a:lnTo>
                  <a:pt x="1020" y="2130"/>
                </a:lnTo>
                <a:lnTo>
                  <a:pt x="1032" y="2149"/>
                </a:lnTo>
                <a:lnTo>
                  <a:pt x="1040" y="2164"/>
                </a:lnTo>
                <a:lnTo>
                  <a:pt x="1046" y="2176"/>
                </a:lnTo>
                <a:lnTo>
                  <a:pt x="1054" y="2183"/>
                </a:lnTo>
                <a:lnTo>
                  <a:pt x="1056" y="2186"/>
                </a:lnTo>
                <a:lnTo>
                  <a:pt x="1061" y="2186"/>
                </a:lnTo>
                <a:lnTo>
                  <a:pt x="1065" y="2186"/>
                </a:lnTo>
                <a:lnTo>
                  <a:pt x="1070" y="2185"/>
                </a:lnTo>
                <a:lnTo>
                  <a:pt x="1081" y="2180"/>
                </a:lnTo>
                <a:lnTo>
                  <a:pt x="1089" y="2179"/>
                </a:lnTo>
                <a:lnTo>
                  <a:pt x="1092" y="2179"/>
                </a:lnTo>
                <a:lnTo>
                  <a:pt x="1095" y="2180"/>
                </a:lnTo>
                <a:lnTo>
                  <a:pt x="1098" y="2182"/>
                </a:lnTo>
                <a:lnTo>
                  <a:pt x="1100" y="2186"/>
                </a:lnTo>
                <a:lnTo>
                  <a:pt x="1103" y="2191"/>
                </a:lnTo>
                <a:lnTo>
                  <a:pt x="1106" y="2193"/>
                </a:lnTo>
                <a:lnTo>
                  <a:pt x="1109" y="2195"/>
                </a:lnTo>
                <a:lnTo>
                  <a:pt x="1113" y="2195"/>
                </a:lnTo>
                <a:lnTo>
                  <a:pt x="1120" y="2195"/>
                </a:lnTo>
                <a:lnTo>
                  <a:pt x="1127" y="2193"/>
                </a:lnTo>
                <a:lnTo>
                  <a:pt x="1136" y="2191"/>
                </a:lnTo>
                <a:lnTo>
                  <a:pt x="1145" y="2189"/>
                </a:lnTo>
                <a:lnTo>
                  <a:pt x="1155" y="2189"/>
                </a:lnTo>
                <a:lnTo>
                  <a:pt x="1164" y="2192"/>
                </a:lnTo>
                <a:lnTo>
                  <a:pt x="1169" y="2193"/>
                </a:lnTo>
                <a:lnTo>
                  <a:pt x="1174" y="2193"/>
                </a:lnTo>
                <a:lnTo>
                  <a:pt x="1178" y="2193"/>
                </a:lnTo>
                <a:lnTo>
                  <a:pt x="1183" y="2193"/>
                </a:lnTo>
                <a:lnTo>
                  <a:pt x="1191" y="2191"/>
                </a:lnTo>
                <a:lnTo>
                  <a:pt x="1200" y="2186"/>
                </a:lnTo>
                <a:lnTo>
                  <a:pt x="1209" y="2182"/>
                </a:lnTo>
                <a:lnTo>
                  <a:pt x="1220" y="2179"/>
                </a:lnTo>
                <a:lnTo>
                  <a:pt x="1226" y="2179"/>
                </a:lnTo>
                <a:lnTo>
                  <a:pt x="1233" y="2179"/>
                </a:lnTo>
                <a:lnTo>
                  <a:pt x="1241" y="2180"/>
                </a:lnTo>
                <a:lnTo>
                  <a:pt x="1249" y="2182"/>
                </a:lnTo>
                <a:lnTo>
                  <a:pt x="1263" y="2188"/>
                </a:lnTo>
                <a:lnTo>
                  <a:pt x="1273" y="2193"/>
                </a:lnTo>
                <a:lnTo>
                  <a:pt x="1277" y="2195"/>
                </a:lnTo>
                <a:lnTo>
                  <a:pt x="1279" y="2199"/>
                </a:lnTo>
                <a:lnTo>
                  <a:pt x="1282" y="2202"/>
                </a:lnTo>
                <a:lnTo>
                  <a:pt x="1282" y="2208"/>
                </a:lnTo>
                <a:lnTo>
                  <a:pt x="1283" y="2219"/>
                </a:lnTo>
                <a:lnTo>
                  <a:pt x="1284" y="2227"/>
                </a:lnTo>
                <a:lnTo>
                  <a:pt x="1285" y="2231"/>
                </a:lnTo>
                <a:lnTo>
                  <a:pt x="1288" y="2234"/>
                </a:lnTo>
                <a:lnTo>
                  <a:pt x="1291" y="2237"/>
                </a:lnTo>
                <a:lnTo>
                  <a:pt x="1296" y="2239"/>
                </a:lnTo>
                <a:lnTo>
                  <a:pt x="1307" y="2242"/>
                </a:lnTo>
                <a:lnTo>
                  <a:pt x="1313" y="2242"/>
                </a:lnTo>
                <a:lnTo>
                  <a:pt x="1317" y="2239"/>
                </a:lnTo>
                <a:lnTo>
                  <a:pt x="1326" y="2234"/>
                </a:lnTo>
                <a:lnTo>
                  <a:pt x="1334" y="2227"/>
                </a:lnTo>
                <a:lnTo>
                  <a:pt x="1342" y="2218"/>
                </a:lnTo>
                <a:lnTo>
                  <a:pt x="1350" y="2206"/>
                </a:lnTo>
                <a:lnTo>
                  <a:pt x="1353" y="2198"/>
                </a:lnTo>
                <a:lnTo>
                  <a:pt x="1354" y="2194"/>
                </a:lnTo>
                <a:lnTo>
                  <a:pt x="1357" y="2192"/>
                </a:lnTo>
                <a:lnTo>
                  <a:pt x="1359" y="2189"/>
                </a:lnTo>
                <a:lnTo>
                  <a:pt x="1363" y="2187"/>
                </a:lnTo>
                <a:lnTo>
                  <a:pt x="1366" y="2186"/>
                </a:lnTo>
                <a:lnTo>
                  <a:pt x="1370" y="2185"/>
                </a:lnTo>
                <a:lnTo>
                  <a:pt x="1375" y="2183"/>
                </a:lnTo>
                <a:lnTo>
                  <a:pt x="1380" y="2183"/>
                </a:lnTo>
                <a:lnTo>
                  <a:pt x="1389" y="2183"/>
                </a:lnTo>
                <a:lnTo>
                  <a:pt x="1396" y="2181"/>
                </a:lnTo>
                <a:lnTo>
                  <a:pt x="1399" y="2177"/>
                </a:lnTo>
                <a:lnTo>
                  <a:pt x="1402" y="2174"/>
                </a:lnTo>
                <a:lnTo>
                  <a:pt x="1404" y="2170"/>
                </a:lnTo>
                <a:lnTo>
                  <a:pt x="1408" y="2168"/>
                </a:lnTo>
                <a:lnTo>
                  <a:pt x="1413" y="2167"/>
                </a:lnTo>
                <a:lnTo>
                  <a:pt x="1417" y="2167"/>
                </a:lnTo>
                <a:lnTo>
                  <a:pt x="1422" y="2166"/>
                </a:lnTo>
                <a:lnTo>
                  <a:pt x="1424" y="2163"/>
                </a:lnTo>
                <a:lnTo>
                  <a:pt x="1426" y="2161"/>
                </a:lnTo>
                <a:lnTo>
                  <a:pt x="1427" y="2158"/>
                </a:lnTo>
                <a:lnTo>
                  <a:pt x="1427" y="2155"/>
                </a:lnTo>
                <a:lnTo>
                  <a:pt x="1426" y="2151"/>
                </a:lnTo>
                <a:lnTo>
                  <a:pt x="1426" y="2147"/>
                </a:lnTo>
                <a:lnTo>
                  <a:pt x="1426" y="2142"/>
                </a:lnTo>
                <a:lnTo>
                  <a:pt x="1427" y="2137"/>
                </a:lnTo>
                <a:lnTo>
                  <a:pt x="1429" y="2132"/>
                </a:lnTo>
                <a:lnTo>
                  <a:pt x="1433" y="2129"/>
                </a:lnTo>
                <a:lnTo>
                  <a:pt x="1438" y="2125"/>
                </a:lnTo>
                <a:lnTo>
                  <a:pt x="1443" y="2122"/>
                </a:lnTo>
                <a:lnTo>
                  <a:pt x="1449" y="2118"/>
                </a:lnTo>
                <a:lnTo>
                  <a:pt x="1457" y="2114"/>
                </a:lnTo>
                <a:lnTo>
                  <a:pt x="1465" y="2111"/>
                </a:lnTo>
                <a:lnTo>
                  <a:pt x="1472" y="2106"/>
                </a:lnTo>
                <a:lnTo>
                  <a:pt x="1479" y="2100"/>
                </a:lnTo>
                <a:lnTo>
                  <a:pt x="1486" y="2094"/>
                </a:lnTo>
                <a:lnTo>
                  <a:pt x="1491" y="2088"/>
                </a:lnTo>
                <a:lnTo>
                  <a:pt x="1495" y="2082"/>
                </a:lnTo>
                <a:lnTo>
                  <a:pt x="1495" y="2076"/>
                </a:lnTo>
                <a:lnTo>
                  <a:pt x="1493" y="2066"/>
                </a:lnTo>
                <a:lnTo>
                  <a:pt x="1492" y="2054"/>
                </a:lnTo>
                <a:lnTo>
                  <a:pt x="1493" y="2049"/>
                </a:lnTo>
                <a:lnTo>
                  <a:pt x="1493" y="2043"/>
                </a:lnTo>
                <a:lnTo>
                  <a:pt x="1496" y="2038"/>
                </a:lnTo>
                <a:lnTo>
                  <a:pt x="1498" y="2034"/>
                </a:lnTo>
                <a:lnTo>
                  <a:pt x="1512" y="2018"/>
                </a:lnTo>
                <a:lnTo>
                  <a:pt x="1522" y="2005"/>
                </a:lnTo>
                <a:lnTo>
                  <a:pt x="1523" y="1998"/>
                </a:lnTo>
                <a:lnTo>
                  <a:pt x="1527" y="1993"/>
                </a:lnTo>
                <a:lnTo>
                  <a:pt x="1530" y="1988"/>
                </a:lnTo>
                <a:lnTo>
                  <a:pt x="1534" y="1986"/>
                </a:lnTo>
                <a:lnTo>
                  <a:pt x="1537" y="1983"/>
                </a:lnTo>
                <a:lnTo>
                  <a:pt x="1540" y="1978"/>
                </a:lnTo>
                <a:lnTo>
                  <a:pt x="1541" y="1969"/>
                </a:lnTo>
                <a:lnTo>
                  <a:pt x="1540" y="1959"/>
                </a:lnTo>
                <a:lnTo>
                  <a:pt x="1536" y="1948"/>
                </a:lnTo>
                <a:lnTo>
                  <a:pt x="1529" y="1936"/>
                </a:lnTo>
                <a:lnTo>
                  <a:pt x="1526" y="1931"/>
                </a:lnTo>
                <a:lnTo>
                  <a:pt x="1523" y="1925"/>
                </a:lnTo>
                <a:lnTo>
                  <a:pt x="1521" y="1921"/>
                </a:lnTo>
                <a:lnTo>
                  <a:pt x="1520" y="1915"/>
                </a:lnTo>
                <a:lnTo>
                  <a:pt x="1521" y="1904"/>
                </a:lnTo>
                <a:lnTo>
                  <a:pt x="1522" y="1896"/>
                </a:lnTo>
                <a:lnTo>
                  <a:pt x="1524" y="1892"/>
                </a:lnTo>
                <a:lnTo>
                  <a:pt x="1526" y="1890"/>
                </a:lnTo>
                <a:lnTo>
                  <a:pt x="1528" y="1887"/>
                </a:lnTo>
                <a:lnTo>
                  <a:pt x="1531" y="1886"/>
                </a:lnTo>
                <a:lnTo>
                  <a:pt x="1534" y="1886"/>
                </a:lnTo>
                <a:lnTo>
                  <a:pt x="1536" y="1884"/>
                </a:lnTo>
                <a:lnTo>
                  <a:pt x="1539" y="1883"/>
                </a:lnTo>
                <a:lnTo>
                  <a:pt x="1540" y="1879"/>
                </a:lnTo>
                <a:lnTo>
                  <a:pt x="1541" y="1877"/>
                </a:lnTo>
                <a:lnTo>
                  <a:pt x="1541" y="1873"/>
                </a:lnTo>
                <a:lnTo>
                  <a:pt x="1540" y="1870"/>
                </a:lnTo>
                <a:lnTo>
                  <a:pt x="1537" y="1866"/>
                </a:lnTo>
                <a:lnTo>
                  <a:pt x="1533" y="1860"/>
                </a:lnTo>
                <a:lnTo>
                  <a:pt x="1528" y="1853"/>
                </a:lnTo>
                <a:lnTo>
                  <a:pt x="1526" y="1849"/>
                </a:lnTo>
                <a:lnTo>
                  <a:pt x="1524" y="1846"/>
                </a:lnTo>
                <a:lnTo>
                  <a:pt x="1524" y="1840"/>
                </a:lnTo>
                <a:lnTo>
                  <a:pt x="1524" y="1835"/>
                </a:lnTo>
                <a:lnTo>
                  <a:pt x="1526" y="1828"/>
                </a:lnTo>
                <a:lnTo>
                  <a:pt x="1528" y="1822"/>
                </a:lnTo>
                <a:lnTo>
                  <a:pt x="1530" y="1817"/>
                </a:lnTo>
                <a:lnTo>
                  <a:pt x="1535" y="1813"/>
                </a:lnTo>
                <a:lnTo>
                  <a:pt x="1540" y="1809"/>
                </a:lnTo>
                <a:lnTo>
                  <a:pt x="1546" y="1807"/>
                </a:lnTo>
                <a:lnTo>
                  <a:pt x="1550" y="1805"/>
                </a:lnTo>
                <a:lnTo>
                  <a:pt x="1556" y="1808"/>
                </a:lnTo>
                <a:lnTo>
                  <a:pt x="1567" y="1813"/>
                </a:lnTo>
                <a:lnTo>
                  <a:pt x="1578" y="1816"/>
                </a:lnTo>
                <a:lnTo>
                  <a:pt x="1587" y="1817"/>
                </a:lnTo>
                <a:lnTo>
                  <a:pt x="1597" y="1817"/>
                </a:lnTo>
                <a:lnTo>
                  <a:pt x="1606" y="1816"/>
                </a:lnTo>
                <a:lnTo>
                  <a:pt x="1616" y="1816"/>
                </a:lnTo>
                <a:lnTo>
                  <a:pt x="1624" y="1818"/>
                </a:lnTo>
                <a:lnTo>
                  <a:pt x="1632" y="1822"/>
                </a:lnTo>
                <a:lnTo>
                  <a:pt x="1641" y="1826"/>
                </a:lnTo>
                <a:lnTo>
                  <a:pt x="1647" y="1827"/>
                </a:lnTo>
                <a:lnTo>
                  <a:pt x="1650" y="1827"/>
                </a:lnTo>
                <a:lnTo>
                  <a:pt x="1653" y="1826"/>
                </a:lnTo>
                <a:lnTo>
                  <a:pt x="1655" y="1822"/>
                </a:lnTo>
                <a:lnTo>
                  <a:pt x="1657" y="1817"/>
                </a:lnTo>
                <a:lnTo>
                  <a:pt x="1660" y="1809"/>
                </a:lnTo>
                <a:lnTo>
                  <a:pt x="1663" y="1801"/>
                </a:lnTo>
                <a:lnTo>
                  <a:pt x="1667" y="1798"/>
                </a:lnTo>
                <a:lnTo>
                  <a:pt x="1671" y="1796"/>
                </a:lnTo>
                <a:lnTo>
                  <a:pt x="1676" y="1794"/>
                </a:lnTo>
                <a:lnTo>
                  <a:pt x="1682" y="1792"/>
                </a:lnTo>
                <a:lnTo>
                  <a:pt x="1694" y="1789"/>
                </a:lnTo>
                <a:lnTo>
                  <a:pt x="1701" y="1786"/>
                </a:lnTo>
                <a:lnTo>
                  <a:pt x="1703" y="1784"/>
                </a:lnTo>
                <a:lnTo>
                  <a:pt x="1703" y="1782"/>
                </a:lnTo>
                <a:lnTo>
                  <a:pt x="1703" y="1778"/>
                </a:lnTo>
                <a:lnTo>
                  <a:pt x="1703" y="1773"/>
                </a:lnTo>
                <a:lnTo>
                  <a:pt x="1700" y="1760"/>
                </a:lnTo>
                <a:lnTo>
                  <a:pt x="1697" y="1747"/>
                </a:lnTo>
                <a:lnTo>
                  <a:pt x="1694" y="1740"/>
                </a:lnTo>
                <a:lnTo>
                  <a:pt x="1692" y="1735"/>
                </a:lnTo>
                <a:lnTo>
                  <a:pt x="1688" y="1731"/>
                </a:lnTo>
                <a:lnTo>
                  <a:pt x="1685" y="1728"/>
                </a:lnTo>
                <a:lnTo>
                  <a:pt x="1667" y="1722"/>
                </a:lnTo>
                <a:lnTo>
                  <a:pt x="1652" y="1716"/>
                </a:lnTo>
                <a:lnTo>
                  <a:pt x="1648" y="1713"/>
                </a:lnTo>
                <a:lnTo>
                  <a:pt x="1646" y="1707"/>
                </a:lnTo>
                <a:lnTo>
                  <a:pt x="1643" y="1701"/>
                </a:lnTo>
                <a:lnTo>
                  <a:pt x="1642" y="1695"/>
                </a:lnTo>
                <a:lnTo>
                  <a:pt x="1642" y="1688"/>
                </a:lnTo>
                <a:lnTo>
                  <a:pt x="1643" y="1683"/>
                </a:lnTo>
                <a:lnTo>
                  <a:pt x="1643" y="1681"/>
                </a:lnTo>
                <a:lnTo>
                  <a:pt x="1646" y="1679"/>
                </a:lnTo>
                <a:lnTo>
                  <a:pt x="1647" y="1678"/>
                </a:lnTo>
                <a:lnTo>
                  <a:pt x="1649" y="1677"/>
                </a:lnTo>
                <a:lnTo>
                  <a:pt x="1657" y="1676"/>
                </a:lnTo>
                <a:lnTo>
                  <a:pt x="1667" y="1675"/>
                </a:lnTo>
                <a:lnTo>
                  <a:pt x="1671" y="1673"/>
                </a:lnTo>
                <a:lnTo>
                  <a:pt x="1674" y="1671"/>
                </a:lnTo>
                <a:lnTo>
                  <a:pt x="1678" y="1668"/>
                </a:lnTo>
                <a:lnTo>
                  <a:pt x="1680" y="1664"/>
                </a:lnTo>
                <a:lnTo>
                  <a:pt x="1684" y="1656"/>
                </a:lnTo>
                <a:lnTo>
                  <a:pt x="1687" y="1650"/>
                </a:lnTo>
                <a:lnTo>
                  <a:pt x="1691" y="1649"/>
                </a:lnTo>
                <a:lnTo>
                  <a:pt x="1693" y="1649"/>
                </a:lnTo>
                <a:lnTo>
                  <a:pt x="1697" y="1650"/>
                </a:lnTo>
                <a:lnTo>
                  <a:pt x="1701" y="1652"/>
                </a:lnTo>
                <a:lnTo>
                  <a:pt x="1705" y="1656"/>
                </a:lnTo>
                <a:lnTo>
                  <a:pt x="1709" y="1657"/>
                </a:lnTo>
                <a:lnTo>
                  <a:pt x="1712" y="1658"/>
                </a:lnTo>
                <a:lnTo>
                  <a:pt x="1716" y="1658"/>
                </a:lnTo>
                <a:lnTo>
                  <a:pt x="1718" y="1657"/>
                </a:lnTo>
                <a:lnTo>
                  <a:pt x="1720" y="1656"/>
                </a:lnTo>
                <a:lnTo>
                  <a:pt x="1722" y="1653"/>
                </a:lnTo>
                <a:lnTo>
                  <a:pt x="1724" y="1651"/>
                </a:lnTo>
                <a:lnTo>
                  <a:pt x="1729" y="1644"/>
                </a:lnTo>
                <a:lnTo>
                  <a:pt x="1731" y="1635"/>
                </a:lnTo>
                <a:lnTo>
                  <a:pt x="1731" y="1627"/>
                </a:lnTo>
                <a:lnTo>
                  <a:pt x="1731" y="1619"/>
                </a:lnTo>
                <a:lnTo>
                  <a:pt x="1729" y="1612"/>
                </a:lnTo>
                <a:lnTo>
                  <a:pt x="1728" y="1605"/>
                </a:lnTo>
                <a:lnTo>
                  <a:pt x="1729" y="1602"/>
                </a:lnTo>
                <a:lnTo>
                  <a:pt x="1730" y="1600"/>
                </a:lnTo>
                <a:lnTo>
                  <a:pt x="1732" y="1599"/>
                </a:lnTo>
                <a:lnTo>
                  <a:pt x="1737" y="1599"/>
                </a:lnTo>
                <a:lnTo>
                  <a:pt x="1741" y="1597"/>
                </a:lnTo>
                <a:lnTo>
                  <a:pt x="1744" y="1597"/>
                </a:lnTo>
                <a:lnTo>
                  <a:pt x="1748" y="1595"/>
                </a:lnTo>
                <a:lnTo>
                  <a:pt x="1749" y="1593"/>
                </a:lnTo>
                <a:lnTo>
                  <a:pt x="1753" y="1586"/>
                </a:lnTo>
                <a:lnTo>
                  <a:pt x="1753" y="1576"/>
                </a:lnTo>
                <a:lnTo>
                  <a:pt x="1753" y="1563"/>
                </a:lnTo>
                <a:lnTo>
                  <a:pt x="1753" y="1549"/>
                </a:lnTo>
                <a:lnTo>
                  <a:pt x="1754" y="1534"/>
                </a:lnTo>
                <a:lnTo>
                  <a:pt x="1756" y="1524"/>
                </a:lnTo>
                <a:lnTo>
                  <a:pt x="1761" y="1513"/>
                </a:lnTo>
                <a:lnTo>
                  <a:pt x="1764" y="1499"/>
                </a:lnTo>
                <a:lnTo>
                  <a:pt x="1768" y="1484"/>
                </a:lnTo>
                <a:lnTo>
                  <a:pt x="1769" y="1473"/>
                </a:lnTo>
                <a:lnTo>
                  <a:pt x="1768" y="1458"/>
                </a:lnTo>
                <a:lnTo>
                  <a:pt x="1767" y="1446"/>
                </a:lnTo>
                <a:lnTo>
                  <a:pt x="1766" y="1444"/>
                </a:lnTo>
                <a:lnTo>
                  <a:pt x="1766" y="1442"/>
                </a:lnTo>
                <a:lnTo>
                  <a:pt x="1764" y="1442"/>
                </a:lnTo>
                <a:lnTo>
                  <a:pt x="1763" y="1442"/>
                </a:lnTo>
                <a:lnTo>
                  <a:pt x="1758" y="1443"/>
                </a:lnTo>
                <a:lnTo>
                  <a:pt x="1750" y="1441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6616841" y="2535458"/>
            <a:ext cx="418765" cy="783544"/>
          </a:xfrm>
          <a:custGeom>
            <a:avLst/>
            <a:gdLst>
              <a:gd name="T0" fmla="*/ 4 w 1396"/>
              <a:gd name="T1" fmla="*/ 2572 h 2738"/>
              <a:gd name="T2" fmla="*/ 107 w 1396"/>
              <a:gd name="T3" fmla="*/ 2294 h 2738"/>
              <a:gd name="T4" fmla="*/ 76 w 1396"/>
              <a:gd name="T5" fmla="*/ 2117 h 2738"/>
              <a:gd name="T6" fmla="*/ 65 w 1396"/>
              <a:gd name="T7" fmla="*/ 1925 h 2738"/>
              <a:gd name="T8" fmla="*/ 56 w 1396"/>
              <a:gd name="T9" fmla="*/ 1806 h 2738"/>
              <a:gd name="T10" fmla="*/ 45 w 1396"/>
              <a:gd name="T11" fmla="*/ 1717 h 2738"/>
              <a:gd name="T12" fmla="*/ 136 w 1396"/>
              <a:gd name="T13" fmla="*/ 1551 h 2738"/>
              <a:gd name="T14" fmla="*/ 164 w 1396"/>
              <a:gd name="T15" fmla="*/ 1462 h 2738"/>
              <a:gd name="T16" fmla="*/ 149 w 1396"/>
              <a:gd name="T17" fmla="*/ 1362 h 2738"/>
              <a:gd name="T18" fmla="*/ 77 w 1396"/>
              <a:gd name="T19" fmla="*/ 1263 h 2738"/>
              <a:gd name="T20" fmla="*/ 90 w 1396"/>
              <a:gd name="T21" fmla="*/ 1128 h 2738"/>
              <a:gd name="T22" fmla="*/ 163 w 1396"/>
              <a:gd name="T23" fmla="*/ 1049 h 2738"/>
              <a:gd name="T24" fmla="*/ 222 w 1396"/>
              <a:gd name="T25" fmla="*/ 898 h 2738"/>
              <a:gd name="T26" fmla="*/ 251 w 1396"/>
              <a:gd name="T27" fmla="*/ 792 h 2738"/>
              <a:gd name="T28" fmla="*/ 326 w 1396"/>
              <a:gd name="T29" fmla="*/ 674 h 2738"/>
              <a:gd name="T30" fmla="*/ 264 w 1396"/>
              <a:gd name="T31" fmla="*/ 632 h 2738"/>
              <a:gd name="T32" fmla="*/ 363 w 1396"/>
              <a:gd name="T33" fmla="*/ 584 h 2738"/>
              <a:gd name="T34" fmla="*/ 385 w 1396"/>
              <a:gd name="T35" fmla="*/ 513 h 2738"/>
              <a:gd name="T36" fmla="*/ 541 w 1396"/>
              <a:gd name="T37" fmla="*/ 521 h 2738"/>
              <a:gd name="T38" fmla="*/ 625 w 1396"/>
              <a:gd name="T39" fmla="*/ 322 h 2738"/>
              <a:gd name="T40" fmla="*/ 775 w 1396"/>
              <a:gd name="T41" fmla="*/ 268 h 2738"/>
              <a:gd name="T42" fmla="*/ 877 w 1396"/>
              <a:gd name="T43" fmla="*/ 189 h 2738"/>
              <a:gd name="T44" fmla="*/ 1096 w 1396"/>
              <a:gd name="T45" fmla="*/ 164 h 2738"/>
              <a:gd name="T46" fmla="*/ 1218 w 1396"/>
              <a:gd name="T47" fmla="*/ 60 h 2738"/>
              <a:gd name="T48" fmla="*/ 1290 w 1396"/>
              <a:gd name="T49" fmla="*/ 78 h 2738"/>
              <a:gd name="T50" fmla="*/ 1355 w 1396"/>
              <a:gd name="T51" fmla="*/ 164 h 2738"/>
              <a:gd name="T52" fmla="*/ 1318 w 1396"/>
              <a:gd name="T53" fmla="*/ 216 h 2738"/>
              <a:gd name="T54" fmla="*/ 1236 w 1396"/>
              <a:gd name="T55" fmla="*/ 290 h 2738"/>
              <a:gd name="T56" fmla="*/ 1197 w 1396"/>
              <a:gd name="T57" fmla="*/ 317 h 2738"/>
              <a:gd name="T58" fmla="*/ 1249 w 1396"/>
              <a:gd name="T59" fmla="*/ 368 h 2738"/>
              <a:gd name="T60" fmla="*/ 1352 w 1396"/>
              <a:gd name="T61" fmla="*/ 456 h 2738"/>
              <a:gd name="T62" fmla="*/ 1387 w 1396"/>
              <a:gd name="T63" fmla="*/ 564 h 2738"/>
              <a:gd name="T64" fmla="*/ 1372 w 1396"/>
              <a:gd name="T65" fmla="*/ 687 h 2738"/>
              <a:gd name="T66" fmla="*/ 1314 w 1396"/>
              <a:gd name="T67" fmla="*/ 735 h 2738"/>
              <a:gd name="T68" fmla="*/ 1229 w 1396"/>
              <a:gd name="T69" fmla="*/ 715 h 2738"/>
              <a:gd name="T70" fmla="*/ 1176 w 1396"/>
              <a:gd name="T71" fmla="*/ 841 h 2738"/>
              <a:gd name="T72" fmla="*/ 1136 w 1396"/>
              <a:gd name="T73" fmla="*/ 922 h 2738"/>
              <a:gd name="T74" fmla="*/ 1091 w 1396"/>
              <a:gd name="T75" fmla="*/ 1018 h 2738"/>
              <a:gd name="T76" fmla="*/ 1131 w 1396"/>
              <a:gd name="T77" fmla="*/ 1126 h 2738"/>
              <a:gd name="T78" fmla="*/ 1189 w 1396"/>
              <a:gd name="T79" fmla="*/ 1145 h 2738"/>
              <a:gd name="T80" fmla="*/ 1234 w 1396"/>
              <a:gd name="T81" fmla="*/ 1276 h 2738"/>
              <a:gd name="T82" fmla="*/ 1253 w 1396"/>
              <a:gd name="T83" fmla="*/ 1336 h 2738"/>
              <a:gd name="T84" fmla="*/ 1278 w 1396"/>
              <a:gd name="T85" fmla="*/ 1444 h 2738"/>
              <a:gd name="T86" fmla="*/ 1184 w 1396"/>
              <a:gd name="T87" fmla="*/ 1615 h 2738"/>
              <a:gd name="T88" fmla="*/ 1157 w 1396"/>
              <a:gd name="T89" fmla="*/ 1717 h 2738"/>
              <a:gd name="T90" fmla="*/ 1097 w 1396"/>
              <a:gd name="T91" fmla="*/ 1796 h 2738"/>
              <a:gd name="T92" fmla="*/ 1150 w 1396"/>
              <a:gd name="T93" fmla="*/ 1888 h 2738"/>
              <a:gd name="T94" fmla="*/ 1170 w 1396"/>
              <a:gd name="T95" fmla="*/ 2048 h 2738"/>
              <a:gd name="T96" fmla="*/ 1157 w 1396"/>
              <a:gd name="T97" fmla="*/ 2114 h 2738"/>
              <a:gd name="T98" fmla="*/ 1148 w 1396"/>
              <a:gd name="T99" fmla="*/ 2199 h 2738"/>
              <a:gd name="T100" fmla="*/ 1092 w 1396"/>
              <a:gd name="T101" fmla="*/ 2320 h 2738"/>
              <a:gd name="T102" fmla="*/ 1039 w 1396"/>
              <a:gd name="T103" fmla="*/ 2349 h 2738"/>
              <a:gd name="T104" fmla="*/ 959 w 1396"/>
              <a:gd name="T105" fmla="*/ 2390 h 2738"/>
              <a:gd name="T106" fmla="*/ 892 w 1396"/>
              <a:gd name="T107" fmla="*/ 2430 h 2738"/>
              <a:gd name="T108" fmla="*/ 816 w 1396"/>
              <a:gd name="T109" fmla="*/ 2442 h 2738"/>
              <a:gd name="T110" fmla="*/ 661 w 1396"/>
              <a:gd name="T111" fmla="*/ 2430 h 2738"/>
              <a:gd name="T112" fmla="*/ 618 w 1396"/>
              <a:gd name="T113" fmla="*/ 2508 h 2738"/>
              <a:gd name="T114" fmla="*/ 541 w 1396"/>
              <a:gd name="T115" fmla="*/ 2525 h 2738"/>
              <a:gd name="T116" fmla="*/ 446 w 1396"/>
              <a:gd name="T117" fmla="*/ 2620 h 2738"/>
              <a:gd name="T118" fmla="*/ 266 w 1396"/>
              <a:gd name="T119" fmla="*/ 2676 h 2738"/>
              <a:gd name="T120" fmla="*/ 131 w 1396"/>
              <a:gd name="T121" fmla="*/ 2735 h 2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96" h="2738">
                <a:moveTo>
                  <a:pt x="39" y="2738"/>
                </a:moveTo>
                <a:lnTo>
                  <a:pt x="33" y="2738"/>
                </a:lnTo>
                <a:lnTo>
                  <a:pt x="27" y="2736"/>
                </a:lnTo>
                <a:lnTo>
                  <a:pt x="21" y="2735"/>
                </a:lnTo>
                <a:lnTo>
                  <a:pt x="18" y="2731"/>
                </a:lnTo>
                <a:lnTo>
                  <a:pt x="13" y="2725"/>
                </a:lnTo>
                <a:lnTo>
                  <a:pt x="10" y="2719"/>
                </a:lnTo>
                <a:lnTo>
                  <a:pt x="7" y="2711"/>
                </a:lnTo>
                <a:lnTo>
                  <a:pt x="5" y="2704"/>
                </a:lnTo>
                <a:lnTo>
                  <a:pt x="1" y="2687"/>
                </a:lnTo>
                <a:lnTo>
                  <a:pt x="0" y="2673"/>
                </a:lnTo>
                <a:lnTo>
                  <a:pt x="0" y="2660"/>
                </a:lnTo>
                <a:lnTo>
                  <a:pt x="0" y="2642"/>
                </a:lnTo>
                <a:lnTo>
                  <a:pt x="0" y="2623"/>
                </a:lnTo>
                <a:lnTo>
                  <a:pt x="0" y="2605"/>
                </a:lnTo>
                <a:lnTo>
                  <a:pt x="1" y="2588"/>
                </a:lnTo>
                <a:lnTo>
                  <a:pt x="4" y="2572"/>
                </a:lnTo>
                <a:lnTo>
                  <a:pt x="7" y="2557"/>
                </a:lnTo>
                <a:lnTo>
                  <a:pt x="12" y="2544"/>
                </a:lnTo>
                <a:lnTo>
                  <a:pt x="18" y="2531"/>
                </a:lnTo>
                <a:lnTo>
                  <a:pt x="21" y="2518"/>
                </a:lnTo>
                <a:lnTo>
                  <a:pt x="24" y="2505"/>
                </a:lnTo>
                <a:lnTo>
                  <a:pt x="24" y="2493"/>
                </a:lnTo>
                <a:lnTo>
                  <a:pt x="26" y="2480"/>
                </a:lnTo>
                <a:lnTo>
                  <a:pt x="30" y="2465"/>
                </a:lnTo>
                <a:lnTo>
                  <a:pt x="35" y="2448"/>
                </a:lnTo>
                <a:lnTo>
                  <a:pt x="40" y="2435"/>
                </a:lnTo>
                <a:lnTo>
                  <a:pt x="49" y="2423"/>
                </a:lnTo>
                <a:lnTo>
                  <a:pt x="59" y="2408"/>
                </a:lnTo>
                <a:lnTo>
                  <a:pt x="71" y="2390"/>
                </a:lnTo>
                <a:lnTo>
                  <a:pt x="81" y="2371"/>
                </a:lnTo>
                <a:lnTo>
                  <a:pt x="90" y="2348"/>
                </a:lnTo>
                <a:lnTo>
                  <a:pt x="100" y="2320"/>
                </a:lnTo>
                <a:lnTo>
                  <a:pt x="107" y="2294"/>
                </a:lnTo>
                <a:lnTo>
                  <a:pt x="109" y="2276"/>
                </a:lnTo>
                <a:lnTo>
                  <a:pt x="108" y="2262"/>
                </a:lnTo>
                <a:lnTo>
                  <a:pt x="107" y="2240"/>
                </a:lnTo>
                <a:lnTo>
                  <a:pt x="105" y="2218"/>
                </a:lnTo>
                <a:lnTo>
                  <a:pt x="103" y="2200"/>
                </a:lnTo>
                <a:lnTo>
                  <a:pt x="102" y="2193"/>
                </a:lnTo>
                <a:lnTo>
                  <a:pt x="101" y="2188"/>
                </a:lnTo>
                <a:lnTo>
                  <a:pt x="100" y="2184"/>
                </a:lnTo>
                <a:lnTo>
                  <a:pt x="99" y="2181"/>
                </a:lnTo>
                <a:lnTo>
                  <a:pt x="94" y="2177"/>
                </a:lnTo>
                <a:lnTo>
                  <a:pt x="89" y="2174"/>
                </a:lnTo>
                <a:lnTo>
                  <a:pt x="84" y="2168"/>
                </a:lnTo>
                <a:lnTo>
                  <a:pt x="82" y="2158"/>
                </a:lnTo>
                <a:lnTo>
                  <a:pt x="81" y="2149"/>
                </a:lnTo>
                <a:lnTo>
                  <a:pt x="80" y="2137"/>
                </a:lnTo>
                <a:lnTo>
                  <a:pt x="78" y="2126"/>
                </a:lnTo>
                <a:lnTo>
                  <a:pt x="76" y="2117"/>
                </a:lnTo>
                <a:lnTo>
                  <a:pt x="73" y="2107"/>
                </a:lnTo>
                <a:lnTo>
                  <a:pt x="68" y="2094"/>
                </a:lnTo>
                <a:lnTo>
                  <a:pt x="64" y="2082"/>
                </a:lnTo>
                <a:lnTo>
                  <a:pt x="62" y="2069"/>
                </a:lnTo>
                <a:lnTo>
                  <a:pt x="59" y="2057"/>
                </a:lnTo>
                <a:lnTo>
                  <a:pt x="58" y="2043"/>
                </a:lnTo>
                <a:lnTo>
                  <a:pt x="59" y="2029"/>
                </a:lnTo>
                <a:lnTo>
                  <a:pt x="62" y="2013"/>
                </a:lnTo>
                <a:lnTo>
                  <a:pt x="65" y="1999"/>
                </a:lnTo>
                <a:lnTo>
                  <a:pt x="69" y="1986"/>
                </a:lnTo>
                <a:lnTo>
                  <a:pt x="70" y="1980"/>
                </a:lnTo>
                <a:lnTo>
                  <a:pt x="71" y="1973"/>
                </a:lnTo>
                <a:lnTo>
                  <a:pt x="71" y="1966"/>
                </a:lnTo>
                <a:lnTo>
                  <a:pt x="70" y="1960"/>
                </a:lnTo>
                <a:lnTo>
                  <a:pt x="69" y="1947"/>
                </a:lnTo>
                <a:lnTo>
                  <a:pt x="67" y="1935"/>
                </a:lnTo>
                <a:lnTo>
                  <a:pt x="65" y="1925"/>
                </a:lnTo>
                <a:lnTo>
                  <a:pt x="65" y="1916"/>
                </a:lnTo>
                <a:lnTo>
                  <a:pt x="68" y="1907"/>
                </a:lnTo>
                <a:lnTo>
                  <a:pt x="70" y="1898"/>
                </a:lnTo>
                <a:lnTo>
                  <a:pt x="73" y="1888"/>
                </a:lnTo>
                <a:lnTo>
                  <a:pt x="73" y="1876"/>
                </a:lnTo>
                <a:lnTo>
                  <a:pt x="71" y="1872"/>
                </a:lnTo>
                <a:lnTo>
                  <a:pt x="70" y="1866"/>
                </a:lnTo>
                <a:lnTo>
                  <a:pt x="68" y="1861"/>
                </a:lnTo>
                <a:lnTo>
                  <a:pt x="65" y="1856"/>
                </a:lnTo>
                <a:lnTo>
                  <a:pt x="61" y="1847"/>
                </a:lnTo>
                <a:lnTo>
                  <a:pt x="58" y="1838"/>
                </a:lnTo>
                <a:lnTo>
                  <a:pt x="58" y="1830"/>
                </a:lnTo>
                <a:lnTo>
                  <a:pt x="58" y="1821"/>
                </a:lnTo>
                <a:lnTo>
                  <a:pt x="59" y="1816"/>
                </a:lnTo>
                <a:lnTo>
                  <a:pt x="58" y="1812"/>
                </a:lnTo>
                <a:lnTo>
                  <a:pt x="57" y="1810"/>
                </a:lnTo>
                <a:lnTo>
                  <a:pt x="56" y="1806"/>
                </a:lnTo>
                <a:lnTo>
                  <a:pt x="51" y="1803"/>
                </a:lnTo>
                <a:lnTo>
                  <a:pt x="45" y="1799"/>
                </a:lnTo>
                <a:lnTo>
                  <a:pt x="43" y="1798"/>
                </a:lnTo>
                <a:lnTo>
                  <a:pt x="42" y="1796"/>
                </a:lnTo>
                <a:lnTo>
                  <a:pt x="40" y="1793"/>
                </a:lnTo>
                <a:lnTo>
                  <a:pt x="40" y="1791"/>
                </a:lnTo>
                <a:lnTo>
                  <a:pt x="42" y="1784"/>
                </a:lnTo>
                <a:lnTo>
                  <a:pt x="45" y="1777"/>
                </a:lnTo>
                <a:lnTo>
                  <a:pt x="48" y="1769"/>
                </a:lnTo>
                <a:lnTo>
                  <a:pt x="48" y="1762"/>
                </a:lnTo>
                <a:lnTo>
                  <a:pt x="45" y="1755"/>
                </a:lnTo>
                <a:lnTo>
                  <a:pt x="43" y="1749"/>
                </a:lnTo>
                <a:lnTo>
                  <a:pt x="40" y="1745"/>
                </a:lnTo>
                <a:lnTo>
                  <a:pt x="40" y="1740"/>
                </a:lnTo>
                <a:lnTo>
                  <a:pt x="42" y="1734"/>
                </a:lnTo>
                <a:lnTo>
                  <a:pt x="44" y="1727"/>
                </a:lnTo>
                <a:lnTo>
                  <a:pt x="45" y="1717"/>
                </a:lnTo>
                <a:lnTo>
                  <a:pt x="44" y="1710"/>
                </a:lnTo>
                <a:lnTo>
                  <a:pt x="43" y="1703"/>
                </a:lnTo>
                <a:lnTo>
                  <a:pt x="40" y="1696"/>
                </a:lnTo>
                <a:lnTo>
                  <a:pt x="38" y="1690"/>
                </a:lnTo>
                <a:lnTo>
                  <a:pt x="38" y="1684"/>
                </a:lnTo>
                <a:lnTo>
                  <a:pt x="40" y="1678"/>
                </a:lnTo>
                <a:lnTo>
                  <a:pt x="44" y="1672"/>
                </a:lnTo>
                <a:lnTo>
                  <a:pt x="50" y="1666"/>
                </a:lnTo>
                <a:lnTo>
                  <a:pt x="59" y="1657"/>
                </a:lnTo>
                <a:lnTo>
                  <a:pt x="70" y="1646"/>
                </a:lnTo>
                <a:lnTo>
                  <a:pt x="81" y="1635"/>
                </a:lnTo>
                <a:lnTo>
                  <a:pt x="90" y="1622"/>
                </a:lnTo>
                <a:lnTo>
                  <a:pt x="100" y="1608"/>
                </a:lnTo>
                <a:lnTo>
                  <a:pt x="108" y="1595"/>
                </a:lnTo>
                <a:lnTo>
                  <a:pt x="114" y="1584"/>
                </a:lnTo>
                <a:lnTo>
                  <a:pt x="126" y="1567"/>
                </a:lnTo>
                <a:lnTo>
                  <a:pt x="136" y="1551"/>
                </a:lnTo>
                <a:lnTo>
                  <a:pt x="137" y="1542"/>
                </a:lnTo>
                <a:lnTo>
                  <a:pt x="136" y="1537"/>
                </a:lnTo>
                <a:lnTo>
                  <a:pt x="133" y="1532"/>
                </a:lnTo>
                <a:lnTo>
                  <a:pt x="128" y="1527"/>
                </a:lnTo>
                <a:lnTo>
                  <a:pt x="125" y="1520"/>
                </a:lnTo>
                <a:lnTo>
                  <a:pt x="121" y="1514"/>
                </a:lnTo>
                <a:lnTo>
                  <a:pt x="119" y="1507"/>
                </a:lnTo>
                <a:lnTo>
                  <a:pt x="119" y="1501"/>
                </a:lnTo>
                <a:lnTo>
                  <a:pt x="120" y="1498"/>
                </a:lnTo>
                <a:lnTo>
                  <a:pt x="121" y="1496"/>
                </a:lnTo>
                <a:lnTo>
                  <a:pt x="125" y="1495"/>
                </a:lnTo>
                <a:lnTo>
                  <a:pt x="127" y="1493"/>
                </a:lnTo>
                <a:lnTo>
                  <a:pt x="136" y="1488"/>
                </a:lnTo>
                <a:lnTo>
                  <a:pt x="145" y="1482"/>
                </a:lnTo>
                <a:lnTo>
                  <a:pt x="155" y="1475"/>
                </a:lnTo>
                <a:lnTo>
                  <a:pt x="162" y="1466"/>
                </a:lnTo>
                <a:lnTo>
                  <a:pt x="164" y="1462"/>
                </a:lnTo>
                <a:lnTo>
                  <a:pt x="166" y="1457"/>
                </a:lnTo>
                <a:lnTo>
                  <a:pt x="169" y="1452"/>
                </a:lnTo>
                <a:lnTo>
                  <a:pt x="170" y="1447"/>
                </a:lnTo>
                <a:lnTo>
                  <a:pt x="171" y="1437"/>
                </a:lnTo>
                <a:lnTo>
                  <a:pt x="171" y="1426"/>
                </a:lnTo>
                <a:lnTo>
                  <a:pt x="170" y="1415"/>
                </a:lnTo>
                <a:lnTo>
                  <a:pt x="169" y="1405"/>
                </a:lnTo>
                <a:lnTo>
                  <a:pt x="168" y="1399"/>
                </a:lnTo>
                <a:lnTo>
                  <a:pt x="165" y="1395"/>
                </a:lnTo>
                <a:lnTo>
                  <a:pt x="163" y="1391"/>
                </a:lnTo>
                <a:lnTo>
                  <a:pt x="161" y="1388"/>
                </a:lnTo>
                <a:lnTo>
                  <a:pt x="156" y="1383"/>
                </a:lnTo>
                <a:lnTo>
                  <a:pt x="151" y="1380"/>
                </a:lnTo>
                <a:lnTo>
                  <a:pt x="147" y="1376"/>
                </a:lnTo>
                <a:lnTo>
                  <a:pt x="145" y="1371"/>
                </a:lnTo>
                <a:lnTo>
                  <a:pt x="146" y="1368"/>
                </a:lnTo>
                <a:lnTo>
                  <a:pt x="149" y="1362"/>
                </a:lnTo>
                <a:lnTo>
                  <a:pt x="150" y="1358"/>
                </a:lnTo>
                <a:lnTo>
                  <a:pt x="151" y="1355"/>
                </a:lnTo>
                <a:lnTo>
                  <a:pt x="150" y="1352"/>
                </a:lnTo>
                <a:lnTo>
                  <a:pt x="150" y="1349"/>
                </a:lnTo>
                <a:lnTo>
                  <a:pt x="146" y="1344"/>
                </a:lnTo>
                <a:lnTo>
                  <a:pt x="143" y="1342"/>
                </a:lnTo>
                <a:lnTo>
                  <a:pt x="138" y="1339"/>
                </a:lnTo>
                <a:lnTo>
                  <a:pt x="133" y="1338"/>
                </a:lnTo>
                <a:lnTo>
                  <a:pt x="128" y="1334"/>
                </a:lnTo>
                <a:lnTo>
                  <a:pt x="125" y="1328"/>
                </a:lnTo>
                <a:lnTo>
                  <a:pt x="119" y="1313"/>
                </a:lnTo>
                <a:lnTo>
                  <a:pt x="111" y="1295"/>
                </a:lnTo>
                <a:lnTo>
                  <a:pt x="105" y="1287"/>
                </a:lnTo>
                <a:lnTo>
                  <a:pt x="96" y="1279"/>
                </a:lnTo>
                <a:lnTo>
                  <a:pt x="88" y="1273"/>
                </a:lnTo>
                <a:lnTo>
                  <a:pt x="81" y="1267"/>
                </a:lnTo>
                <a:lnTo>
                  <a:pt x="77" y="1263"/>
                </a:lnTo>
                <a:lnTo>
                  <a:pt x="75" y="1261"/>
                </a:lnTo>
                <a:lnTo>
                  <a:pt x="74" y="1257"/>
                </a:lnTo>
                <a:lnTo>
                  <a:pt x="73" y="1254"/>
                </a:lnTo>
                <a:lnTo>
                  <a:pt x="73" y="1245"/>
                </a:lnTo>
                <a:lnTo>
                  <a:pt x="73" y="1236"/>
                </a:lnTo>
                <a:lnTo>
                  <a:pt x="74" y="1223"/>
                </a:lnTo>
                <a:lnTo>
                  <a:pt x="75" y="1208"/>
                </a:lnTo>
                <a:lnTo>
                  <a:pt x="75" y="1193"/>
                </a:lnTo>
                <a:lnTo>
                  <a:pt x="74" y="1181"/>
                </a:lnTo>
                <a:lnTo>
                  <a:pt x="74" y="1172"/>
                </a:lnTo>
                <a:lnTo>
                  <a:pt x="75" y="1164"/>
                </a:lnTo>
                <a:lnTo>
                  <a:pt x="78" y="1157"/>
                </a:lnTo>
                <a:lnTo>
                  <a:pt x="82" y="1151"/>
                </a:lnTo>
                <a:lnTo>
                  <a:pt x="86" y="1147"/>
                </a:lnTo>
                <a:lnTo>
                  <a:pt x="88" y="1141"/>
                </a:lnTo>
                <a:lnTo>
                  <a:pt x="89" y="1135"/>
                </a:lnTo>
                <a:lnTo>
                  <a:pt x="90" y="1128"/>
                </a:lnTo>
                <a:lnTo>
                  <a:pt x="90" y="1124"/>
                </a:lnTo>
                <a:lnTo>
                  <a:pt x="92" y="1120"/>
                </a:lnTo>
                <a:lnTo>
                  <a:pt x="93" y="1118"/>
                </a:lnTo>
                <a:lnTo>
                  <a:pt x="95" y="1116"/>
                </a:lnTo>
                <a:lnTo>
                  <a:pt x="101" y="1112"/>
                </a:lnTo>
                <a:lnTo>
                  <a:pt x="108" y="1111"/>
                </a:lnTo>
                <a:lnTo>
                  <a:pt x="117" y="1109"/>
                </a:lnTo>
                <a:lnTo>
                  <a:pt x="122" y="1105"/>
                </a:lnTo>
                <a:lnTo>
                  <a:pt x="130" y="1100"/>
                </a:lnTo>
                <a:lnTo>
                  <a:pt x="136" y="1094"/>
                </a:lnTo>
                <a:lnTo>
                  <a:pt x="141" y="1087"/>
                </a:lnTo>
                <a:lnTo>
                  <a:pt x="149" y="1078"/>
                </a:lnTo>
                <a:lnTo>
                  <a:pt x="153" y="1068"/>
                </a:lnTo>
                <a:lnTo>
                  <a:pt x="156" y="1061"/>
                </a:lnTo>
                <a:lnTo>
                  <a:pt x="157" y="1056"/>
                </a:lnTo>
                <a:lnTo>
                  <a:pt x="159" y="1053"/>
                </a:lnTo>
                <a:lnTo>
                  <a:pt x="163" y="1049"/>
                </a:lnTo>
                <a:lnTo>
                  <a:pt x="168" y="1048"/>
                </a:lnTo>
                <a:lnTo>
                  <a:pt x="172" y="1047"/>
                </a:lnTo>
                <a:lnTo>
                  <a:pt x="177" y="1044"/>
                </a:lnTo>
                <a:lnTo>
                  <a:pt x="183" y="1041"/>
                </a:lnTo>
                <a:lnTo>
                  <a:pt x="189" y="1033"/>
                </a:lnTo>
                <a:lnTo>
                  <a:pt x="194" y="1024"/>
                </a:lnTo>
                <a:lnTo>
                  <a:pt x="197" y="1015"/>
                </a:lnTo>
                <a:lnTo>
                  <a:pt x="199" y="1006"/>
                </a:lnTo>
                <a:lnTo>
                  <a:pt x="199" y="996"/>
                </a:lnTo>
                <a:lnTo>
                  <a:pt x="200" y="984"/>
                </a:lnTo>
                <a:lnTo>
                  <a:pt x="201" y="970"/>
                </a:lnTo>
                <a:lnTo>
                  <a:pt x="204" y="956"/>
                </a:lnTo>
                <a:lnTo>
                  <a:pt x="209" y="943"/>
                </a:lnTo>
                <a:lnTo>
                  <a:pt x="213" y="933"/>
                </a:lnTo>
                <a:lnTo>
                  <a:pt x="216" y="922"/>
                </a:lnTo>
                <a:lnTo>
                  <a:pt x="219" y="911"/>
                </a:lnTo>
                <a:lnTo>
                  <a:pt x="222" y="898"/>
                </a:lnTo>
                <a:lnTo>
                  <a:pt x="226" y="886"/>
                </a:lnTo>
                <a:lnTo>
                  <a:pt x="233" y="876"/>
                </a:lnTo>
                <a:lnTo>
                  <a:pt x="239" y="866"/>
                </a:lnTo>
                <a:lnTo>
                  <a:pt x="244" y="857"/>
                </a:lnTo>
                <a:lnTo>
                  <a:pt x="245" y="852"/>
                </a:lnTo>
                <a:lnTo>
                  <a:pt x="246" y="847"/>
                </a:lnTo>
                <a:lnTo>
                  <a:pt x="246" y="842"/>
                </a:lnTo>
                <a:lnTo>
                  <a:pt x="245" y="836"/>
                </a:lnTo>
                <a:lnTo>
                  <a:pt x="243" y="827"/>
                </a:lnTo>
                <a:lnTo>
                  <a:pt x="240" y="819"/>
                </a:lnTo>
                <a:lnTo>
                  <a:pt x="238" y="811"/>
                </a:lnTo>
                <a:lnTo>
                  <a:pt x="237" y="806"/>
                </a:lnTo>
                <a:lnTo>
                  <a:pt x="238" y="803"/>
                </a:lnTo>
                <a:lnTo>
                  <a:pt x="239" y="801"/>
                </a:lnTo>
                <a:lnTo>
                  <a:pt x="240" y="798"/>
                </a:lnTo>
                <a:lnTo>
                  <a:pt x="243" y="797"/>
                </a:lnTo>
                <a:lnTo>
                  <a:pt x="251" y="792"/>
                </a:lnTo>
                <a:lnTo>
                  <a:pt x="262" y="787"/>
                </a:lnTo>
                <a:lnTo>
                  <a:pt x="271" y="781"/>
                </a:lnTo>
                <a:lnTo>
                  <a:pt x="278" y="773"/>
                </a:lnTo>
                <a:lnTo>
                  <a:pt x="283" y="767"/>
                </a:lnTo>
                <a:lnTo>
                  <a:pt x="287" y="758"/>
                </a:lnTo>
                <a:lnTo>
                  <a:pt x="288" y="748"/>
                </a:lnTo>
                <a:lnTo>
                  <a:pt x="289" y="738"/>
                </a:lnTo>
                <a:lnTo>
                  <a:pt x="290" y="727"/>
                </a:lnTo>
                <a:lnTo>
                  <a:pt x="291" y="715"/>
                </a:lnTo>
                <a:lnTo>
                  <a:pt x="295" y="703"/>
                </a:lnTo>
                <a:lnTo>
                  <a:pt x="300" y="691"/>
                </a:lnTo>
                <a:lnTo>
                  <a:pt x="302" y="687"/>
                </a:lnTo>
                <a:lnTo>
                  <a:pt x="306" y="683"/>
                </a:lnTo>
                <a:lnTo>
                  <a:pt x="309" y="681"/>
                </a:lnTo>
                <a:lnTo>
                  <a:pt x="313" y="680"/>
                </a:lnTo>
                <a:lnTo>
                  <a:pt x="320" y="677"/>
                </a:lnTo>
                <a:lnTo>
                  <a:pt x="326" y="674"/>
                </a:lnTo>
                <a:lnTo>
                  <a:pt x="328" y="671"/>
                </a:lnTo>
                <a:lnTo>
                  <a:pt x="329" y="669"/>
                </a:lnTo>
                <a:lnTo>
                  <a:pt x="329" y="665"/>
                </a:lnTo>
                <a:lnTo>
                  <a:pt x="329" y="662"/>
                </a:lnTo>
                <a:lnTo>
                  <a:pt x="326" y="653"/>
                </a:lnTo>
                <a:lnTo>
                  <a:pt x="321" y="646"/>
                </a:lnTo>
                <a:lnTo>
                  <a:pt x="316" y="641"/>
                </a:lnTo>
                <a:lnTo>
                  <a:pt x="311" y="639"/>
                </a:lnTo>
                <a:lnTo>
                  <a:pt x="306" y="638"/>
                </a:lnTo>
                <a:lnTo>
                  <a:pt x="297" y="638"/>
                </a:lnTo>
                <a:lnTo>
                  <a:pt x="288" y="639"/>
                </a:lnTo>
                <a:lnTo>
                  <a:pt x="278" y="640"/>
                </a:lnTo>
                <a:lnTo>
                  <a:pt x="273" y="639"/>
                </a:lnTo>
                <a:lnTo>
                  <a:pt x="270" y="639"/>
                </a:lnTo>
                <a:lnTo>
                  <a:pt x="267" y="638"/>
                </a:lnTo>
                <a:lnTo>
                  <a:pt x="265" y="636"/>
                </a:lnTo>
                <a:lnTo>
                  <a:pt x="264" y="632"/>
                </a:lnTo>
                <a:lnTo>
                  <a:pt x="264" y="628"/>
                </a:lnTo>
                <a:lnTo>
                  <a:pt x="266" y="626"/>
                </a:lnTo>
                <a:lnTo>
                  <a:pt x="267" y="625"/>
                </a:lnTo>
                <a:lnTo>
                  <a:pt x="273" y="620"/>
                </a:lnTo>
                <a:lnTo>
                  <a:pt x="279" y="615"/>
                </a:lnTo>
                <a:lnTo>
                  <a:pt x="292" y="613"/>
                </a:lnTo>
                <a:lnTo>
                  <a:pt x="307" y="612"/>
                </a:lnTo>
                <a:lnTo>
                  <a:pt x="322" y="612"/>
                </a:lnTo>
                <a:lnTo>
                  <a:pt x="336" y="612"/>
                </a:lnTo>
                <a:lnTo>
                  <a:pt x="342" y="612"/>
                </a:lnTo>
                <a:lnTo>
                  <a:pt x="347" y="612"/>
                </a:lnTo>
                <a:lnTo>
                  <a:pt x="351" y="611"/>
                </a:lnTo>
                <a:lnTo>
                  <a:pt x="353" y="609"/>
                </a:lnTo>
                <a:lnTo>
                  <a:pt x="355" y="605"/>
                </a:lnTo>
                <a:lnTo>
                  <a:pt x="358" y="596"/>
                </a:lnTo>
                <a:lnTo>
                  <a:pt x="360" y="589"/>
                </a:lnTo>
                <a:lnTo>
                  <a:pt x="363" y="584"/>
                </a:lnTo>
                <a:lnTo>
                  <a:pt x="367" y="581"/>
                </a:lnTo>
                <a:lnTo>
                  <a:pt x="373" y="577"/>
                </a:lnTo>
                <a:lnTo>
                  <a:pt x="376" y="575"/>
                </a:lnTo>
                <a:lnTo>
                  <a:pt x="378" y="573"/>
                </a:lnTo>
                <a:lnTo>
                  <a:pt x="380" y="570"/>
                </a:lnTo>
                <a:lnTo>
                  <a:pt x="382" y="567"/>
                </a:lnTo>
                <a:lnTo>
                  <a:pt x="383" y="561"/>
                </a:lnTo>
                <a:lnTo>
                  <a:pt x="383" y="554"/>
                </a:lnTo>
                <a:lnTo>
                  <a:pt x="380" y="542"/>
                </a:lnTo>
                <a:lnTo>
                  <a:pt x="379" y="535"/>
                </a:lnTo>
                <a:lnTo>
                  <a:pt x="379" y="530"/>
                </a:lnTo>
                <a:lnTo>
                  <a:pt x="377" y="524"/>
                </a:lnTo>
                <a:lnTo>
                  <a:pt x="377" y="520"/>
                </a:lnTo>
                <a:lnTo>
                  <a:pt x="377" y="518"/>
                </a:lnTo>
                <a:lnTo>
                  <a:pt x="378" y="516"/>
                </a:lnTo>
                <a:lnTo>
                  <a:pt x="380" y="513"/>
                </a:lnTo>
                <a:lnTo>
                  <a:pt x="385" y="513"/>
                </a:lnTo>
                <a:lnTo>
                  <a:pt x="392" y="513"/>
                </a:lnTo>
                <a:lnTo>
                  <a:pt x="401" y="514"/>
                </a:lnTo>
                <a:lnTo>
                  <a:pt x="410" y="517"/>
                </a:lnTo>
                <a:lnTo>
                  <a:pt x="432" y="521"/>
                </a:lnTo>
                <a:lnTo>
                  <a:pt x="452" y="526"/>
                </a:lnTo>
                <a:lnTo>
                  <a:pt x="462" y="526"/>
                </a:lnTo>
                <a:lnTo>
                  <a:pt x="474" y="525"/>
                </a:lnTo>
                <a:lnTo>
                  <a:pt x="480" y="525"/>
                </a:lnTo>
                <a:lnTo>
                  <a:pt x="486" y="525"/>
                </a:lnTo>
                <a:lnTo>
                  <a:pt x="492" y="526"/>
                </a:lnTo>
                <a:lnTo>
                  <a:pt x="497" y="529"/>
                </a:lnTo>
                <a:lnTo>
                  <a:pt x="504" y="529"/>
                </a:lnTo>
                <a:lnTo>
                  <a:pt x="514" y="527"/>
                </a:lnTo>
                <a:lnTo>
                  <a:pt x="524" y="525"/>
                </a:lnTo>
                <a:lnTo>
                  <a:pt x="531" y="524"/>
                </a:lnTo>
                <a:lnTo>
                  <a:pt x="536" y="524"/>
                </a:lnTo>
                <a:lnTo>
                  <a:pt x="541" y="521"/>
                </a:lnTo>
                <a:lnTo>
                  <a:pt x="546" y="520"/>
                </a:lnTo>
                <a:lnTo>
                  <a:pt x="549" y="517"/>
                </a:lnTo>
                <a:lnTo>
                  <a:pt x="552" y="513"/>
                </a:lnTo>
                <a:lnTo>
                  <a:pt x="555" y="510"/>
                </a:lnTo>
                <a:lnTo>
                  <a:pt x="556" y="505"/>
                </a:lnTo>
                <a:lnTo>
                  <a:pt x="558" y="500"/>
                </a:lnTo>
                <a:lnTo>
                  <a:pt x="560" y="488"/>
                </a:lnTo>
                <a:lnTo>
                  <a:pt x="565" y="477"/>
                </a:lnTo>
                <a:lnTo>
                  <a:pt x="568" y="469"/>
                </a:lnTo>
                <a:lnTo>
                  <a:pt x="571" y="462"/>
                </a:lnTo>
                <a:lnTo>
                  <a:pt x="573" y="450"/>
                </a:lnTo>
                <a:lnTo>
                  <a:pt x="578" y="437"/>
                </a:lnTo>
                <a:lnTo>
                  <a:pt x="581" y="425"/>
                </a:lnTo>
                <a:lnTo>
                  <a:pt x="586" y="413"/>
                </a:lnTo>
                <a:lnTo>
                  <a:pt x="596" y="388"/>
                </a:lnTo>
                <a:lnTo>
                  <a:pt x="610" y="355"/>
                </a:lnTo>
                <a:lnTo>
                  <a:pt x="625" y="322"/>
                </a:lnTo>
                <a:lnTo>
                  <a:pt x="637" y="294"/>
                </a:lnTo>
                <a:lnTo>
                  <a:pt x="646" y="271"/>
                </a:lnTo>
                <a:lnTo>
                  <a:pt x="655" y="247"/>
                </a:lnTo>
                <a:lnTo>
                  <a:pt x="661" y="237"/>
                </a:lnTo>
                <a:lnTo>
                  <a:pt x="668" y="229"/>
                </a:lnTo>
                <a:lnTo>
                  <a:pt x="673" y="225"/>
                </a:lnTo>
                <a:lnTo>
                  <a:pt x="676" y="223"/>
                </a:lnTo>
                <a:lnTo>
                  <a:pt x="682" y="221"/>
                </a:lnTo>
                <a:lnTo>
                  <a:pt x="688" y="220"/>
                </a:lnTo>
                <a:lnTo>
                  <a:pt x="694" y="220"/>
                </a:lnTo>
                <a:lnTo>
                  <a:pt x="700" y="221"/>
                </a:lnTo>
                <a:lnTo>
                  <a:pt x="706" y="222"/>
                </a:lnTo>
                <a:lnTo>
                  <a:pt x="713" y="224"/>
                </a:lnTo>
                <a:lnTo>
                  <a:pt x="725" y="230"/>
                </a:lnTo>
                <a:lnTo>
                  <a:pt x="737" y="237"/>
                </a:lnTo>
                <a:lnTo>
                  <a:pt x="758" y="254"/>
                </a:lnTo>
                <a:lnTo>
                  <a:pt x="775" y="268"/>
                </a:lnTo>
                <a:lnTo>
                  <a:pt x="779" y="271"/>
                </a:lnTo>
                <a:lnTo>
                  <a:pt x="782" y="273"/>
                </a:lnTo>
                <a:lnTo>
                  <a:pt x="787" y="274"/>
                </a:lnTo>
                <a:lnTo>
                  <a:pt x="792" y="274"/>
                </a:lnTo>
                <a:lnTo>
                  <a:pt x="801" y="274"/>
                </a:lnTo>
                <a:lnTo>
                  <a:pt x="811" y="272"/>
                </a:lnTo>
                <a:lnTo>
                  <a:pt x="820" y="268"/>
                </a:lnTo>
                <a:lnTo>
                  <a:pt x="829" y="262"/>
                </a:lnTo>
                <a:lnTo>
                  <a:pt x="836" y="255"/>
                </a:lnTo>
                <a:lnTo>
                  <a:pt x="840" y="248"/>
                </a:lnTo>
                <a:lnTo>
                  <a:pt x="846" y="229"/>
                </a:lnTo>
                <a:lnTo>
                  <a:pt x="856" y="210"/>
                </a:lnTo>
                <a:lnTo>
                  <a:pt x="858" y="205"/>
                </a:lnTo>
                <a:lnTo>
                  <a:pt x="862" y="201"/>
                </a:lnTo>
                <a:lnTo>
                  <a:pt x="867" y="196"/>
                </a:lnTo>
                <a:lnTo>
                  <a:pt x="871" y="192"/>
                </a:lnTo>
                <a:lnTo>
                  <a:pt x="877" y="189"/>
                </a:lnTo>
                <a:lnTo>
                  <a:pt x="884" y="185"/>
                </a:lnTo>
                <a:lnTo>
                  <a:pt x="893" y="183"/>
                </a:lnTo>
                <a:lnTo>
                  <a:pt x="901" y="180"/>
                </a:lnTo>
                <a:lnTo>
                  <a:pt x="919" y="178"/>
                </a:lnTo>
                <a:lnTo>
                  <a:pt x="932" y="177"/>
                </a:lnTo>
                <a:lnTo>
                  <a:pt x="944" y="177"/>
                </a:lnTo>
                <a:lnTo>
                  <a:pt x="953" y="178"/>
                </a:lnTo>
                <a:lnTo>
                  <a:pt x="974" y="180"/>
                </a:lnTo>
                <a:lnTo>
                  <a:pt x="1000" y="183"/>
                </a:lnTo>
                <a:lnTo>
                  <a:pt x="1019" y="184"/>
                </a:lnTo>
                <a:lnTo>
                  <a:pt x="1038" y="185"/>
                </a:lnTo>
                <a:lnTo>
                  <a:pt x="1047" y="185"/>
                </a:lnTo>
                <a:lnTo>
                  <a:pt x="1056" y="185"/>
                </a:lnTo>
                <a:lnTo>
                  <a:pt x="1064" y="184"/>
                </a:lnTo>
                <a:lnTo>
                  <a:pt x="1071" y="183"/>
                </a:lnTo>
                <a:lnTo>
                  <a:pt x="1084" y="174"/>
                </a:lnTo>
                <a:lnTo>
                  <a:pt x="1096" y="164"/>
                </a:lnTo>
                <a:lnTo>
                  <a:pt x="1100" y="160"/>
                </a:lnTo>
                <a:lnTo>
                  <a:pt x="1104" y="155"/>
                </a:lnTo>
                <a:lnTo>
                  <a:pt x="1108" y="148"/>
                </a:lnTo>
                <a:lnTo>
                  <a:pt x="1112" y="140"/>
                </a:lnTo>
                <a:lnTo>
                  <a:pt x="1116" y="133"/>
                </a:lnTo>
                <a:lnTo>
                  <a:pt x="1121" y="126"/>
                </a:lnTo>
                <a:lnTo>
                  <a:pt x="1125" y="120"/>
                </a:lnTo>
                <a:lnTo>
                  <a:pt x="1129" y="117"/>
                </a:lnTo>
                <a:lnTo>
                  <a:pt x="1145" y="116"/>
                </a:lnTo>
                <a:lnTo>
                  <a:pt x="1161" y="117"/>
                </a:lnTo>
                <a:lnTo>
                  <a:pt x="1170" y="116"/>
                </a:lnTo>
                <a:lnTo>
                  <a:pt x="1178" y="114"/>
                </a:lnTo>
                <a:lnTo>
                  <a:pt x="1185" y="108"/>
                </a:lnTo>
                <a:lnTo>
                  <a:pt x="1191" y="102"/>
                </a:lnTo>
                <a:lnTo>
                  <a:pt x="1203" y="89"/>
                </a:lnTo>
                <a:lnTo>
                  <a:pt x="1213" y="72"/>
                </a:lnTo>
                <a:lnTo>
                  <a:pt x="1218" y="60"/>
                </a:lnTo>
                <a:lnTo>
                  <a:pt x="1222" y="48"/>
                </a:lnTo>
                <a:lnTo>
                  <a:pt x="1226" y="37"/>
                </a:lnTo>
                <a:lnTo>
                  <a:pt x="1229" y="25"/>
                </a:lnTo>
                <a:lnTo>
                  <a:pt x="1232" y="15"/>
                </a:lnTo>
                <a:lnTo>
                  <a:pt x="1235" y="8"/>
                </a:lnTo>
                <a:lnTo>
                  <a:pt x="1238" y="4"/>
                </a:lnTo>
                <a:lnTo>
                  <a:pt x="1239" y="1"/>
                </a:lnTo>
                <a:lnTo>
                  <a:pt x="1240" y="0"/>
                </a:lnTo>
                <a:lnTo>
                  <a:pt x="1241" y="1"/>
                </a:lnTo>
                <a:lnTo>
                  <a:pt x="1243" y="8"/>
                </a:lnTo>
                <a:lnTo>
                  <a:pt x="1251" y="22"/>
                </a:lnTo>
                <a:lnTo>
                  <a:pt x="1259" y="35"/>
                </a:lnTo>
                <a:lnTo>
                  <a:pt x="1268" y="45"/>
                </a:lnTo>
                <a:lnTo>
                  <a:pt x="1277" y="54"/>
                </a:lnTo>
                <a:lnTo>
                  <a:pt x="1284" y="65"/>
                </a:lnTo>
                <a:lnTo>
                  <a:pt x="1287" y="71"/>
                </a:lnTo>
                <a:lnTo>
                  <a:pt x="1290" y="78"/>
                </a:lnTo>
                <a:lnTo>
                  <a:pt x="1292" y="85"/>
                </a:lnTo>
                <a:lnTo>
                  <a:pt x="1293" y="92"/>
                </a:lnTo>
                <a:lnTo>
                  <a:pt x="1296" y="110"/>
                </a:lnTo>
                <a:lnTo>
                  <a:pt x="1298" y="127"/>
                </a:lnTo>
                <a:lnTo>
                  <a:pt x="1299" y="135"/>
                </a:lnTo>
                <a:lnTo>
                  <a:pt x="1302" y="142"/>
                </a:lnTo>
                <a:lnTo>
                  <a:pt x="1303" y="148"/>
                </a:lnTo>
                <a:lnTo>
                  <a:pt x="1306" y="153"/>
                </a:lnTo>
                <a:lnTo>
                  <a:pt x="1310" y="157"/>
                </a:lnTo>
                <a:lnTo>
                  <a:pt x="1314" y="160"/>
                </a:lnTo>
                <a:lnTo>
                  <a:pt x="1320" y="162"/>
                </a:lnTo>
                <a:lnTo>
                  <a:pt x="1325" y="165"/>
                </a:lnTo>
                <a:lnTo>
                  <a:pt x="1331" y="166"/>
                </a:lnTo>
                <a:lnTo>
                  <a:pt x="1337" y="167"/>
                </a:lnTo>
                <a:lnTo>
                  <a:pt x="1342" y="167"/>
                </a:lnTo>
                <a:lnTo>
                  <a:pt x="1347" y="166"/>
                </a:lnTo>
                <a:lnTo>
                  <a:pt x="1355" y="164"/>
                </a:lnTo>
                <a:lnTo>
                  <a:pt x="1364" y="161"/>
                </a:lnTo>
                <a:lnTo>
                  <a:pt x="1368" y="161"/>
                </a:lnTo>
                <a:lnTo>
                  <a:pt x="1372" y="161"/>
                </a:lnTo>
                <a:lnTo>
                  <a:pt x="1374" y="162"/>
                </a:lnTo>
                <a:lnTo>
                  <a:pt x="1377" y="165"/>
                </a:lnTo>
                <a:lnTo>
                  <a:pt x="1379" y="167"/>
                </a:lnTo>
                <a:lnTo>
                  <a:pt x="1380" y="171"/>
                </a:lnTo>
                <a:lnTo>
                  <a:pt x="1380" y="174"/>
                </a:lnTo>
                <a:lnTo>
                  <a:pt x="1380" y="178"/>
                </a:lnTo>
                <a:lnTo>
                  <a:pt x="1378" y="185"/>
                </a:lnTo>
                <a:lnTo>
                  <a:pt x="1372" y="193"/>
                </a:lnTo>
                <a:lnTo>
                  <a:pt x="1368" y="198"/>
                </a:lnTo>
                <a:lnTo>
                  <a:pt x="1364" y="202"/>
                </a:lnTo>
                <a:lnTo>
                  <a:pt x="1358" y="205"/>
                </a:lnTo>
                <a:lnTo>
                  <a:pt x="1352" y="208"/>
                </a:lnTo>
                <a:lnTo>
                  <a:pt x="1336" y="212"/>
                </a:lnTo>
                <a:lnTo>
                  <a:pt x="1318" y="216"/>
                </a:lnTo>
                <a:lnTo>
                  <a:pt x="1303" y="220"/>
                </a:lnTo>
                <a:lnTo>
                  <a:pt x="1292" y="222"/>
                </a:lnTo>
                <a:lnTo>
                  <a:pt x="1284" y="227"/>
                </a:lnTo>
                <a:lnTo>
                  <a:pt x="1277" y="233"/>
                </a:lnTo>
                <a:lnTo>
                  <a:pt x="1268" y="239"/>
                </a:lnTo>
                <a:lnTo>
                  <a:pt x="1261" y="241"/>
                </a:lnTo>
                <a:lnTo>
                  <a:pt x="1254" y="242"/>
                </a:lnTo>
                <a:lnTo>
                  <a:pt x="1243" y="243"/>
                </a:lnTo>
                <a:lnTo>
                  <a:pt x="1239" y="245"/>
                </a:lnTo>
                <a:lnTo>
                  <a:pt x="1236" y="248"/>
                </a:lnTo>
                <a:lnTo>
                  <a:pt x="1235" y="252"/>
                </a:lnTo>
                <a:lnTo>
                  <a:pt x="1236" y="256"/>
                </a:lnTo>
                <a:lnTo>
                  <a:pt x="1238" y="268"/>
                </a:lnTo>
                <a:lnTo>
                  <a:pt x="1240" y="278"/>
                </a:lnTo>
                <a:lnTo>
                  <a:pt x="1240" y="283"/>
                </a:lnTo>
                <a:lnTo>
                  <a:pt x="1239" y="286"/>
                </a:lnTo>
                <a:lnTo>
                  <a:pt x="1236" y="290"/>
                </a:lnTo>
                <a:lnTo>
                  <a:pt x="1234" y="291"/>
                </a:lnTo>
                <a:lnTo>
                  <a:pt x="1230" y="292"/>
                </a:lnTo>
                <a:lnTo>
                  <a:pt x="1227" y="292"/>
                </a:lnTo>
                <a:lnTo>
                  <a:pt x="1223" y="291"/>
                </a:lnTo>
                <a:lnTo>
                  <a:pt x="1220" y="288"/>
                </a:lnTo>
                <a:lnTo>
                  <a:pt x="1214" y="284"/>
                </a:lnTo>
                <a:lnTo>
                  <a:pt x="1209" y="283"/>
                </a:lnTo>
                <a:lnTo>
                  <a:pt x="1208" y="283"/>
                </a:lnTo>
                <a:lnTo>
                  <a:pt x="1207" y="284"/>
                </a:lnTo>
                <a:lnTo>
                  <a:pt x="1205" y="286"/>
                </a:lnTo>
                <a:lnTo>
                  <a:pt x="1204" y="290"/>
                </a:lnTo>
                <a:lnTo>
                  <a:pt x="1204" y="296"/>
                </a:lnTo>
                <a:lnTo>
                  <a:pt x="1203" y="303"/>
                </a:lnTo>
                <a:lnTo>
                  <a:pt x="1203" y="306"/>
                </a:lnTo>
                <a:lnTo>
                  <a:pt x="1202" y="310"/>
                </a:lnTo>
                <a:lnTo>
                  <a:pt x="1199" y="313"/>
                </a:lnTo>
                <a:lnTo>
                  <a:pt x="1197" y="317"/>
                </a:lnTo>
                <a:lnTo>
                  <a:pt x="1194" y="321"/>
                </a:lnTo>
                <a:lnTo>
                  <a:pt x="1192" y="323"/>
                </a:lnTo>
                <a:lnTo>
                  <a:pt x="1192" y="327"/>
                </a:lnTo>
                <a:lnTo>
                  <a:pt x="1194" y="329"/>
                </a:lnTo>
                <a:lnTo>
                  <a:pt x="1195" y="330"/>
                </a:lnTo>
                <a:lnTo>
                  <a:pt x="1197" y="331"/>
                </a:lnTo>
                <a:lnTo>
                  <a:pt x="1201" y="332"/>
                </a:lnTo>
                <a:lnTo>
                  <a:pt x="1205" y="332"/>
                </a:lnTo>
                <a:lnTo>
                  <a:pt x="1214" y="331"/>
                </a:lnTo>
                <a:lnTo>
                  <a:pt x="1218" y="334"/>
                </a:lnTo>
                <a:lnTo>
                  <a:pt x="1221" y="337"/>
                </a:lnTo>
                <a:lnTo>
                  <a:pt x="1224" y="344"/>
                </a:lnTo>
                <a:lnTo>
                  <a:pt x="1227" y="348"/>
                </a:lnTo>
                <a:lnTo>
                  <a:pt x="1229" y="353"/>
                </a:lnTo>
                <a:lnTo>
                  <a:pt x="1233" y="357"/>
                </a:lnTo>
                <a:lnTo>
                  <a:pt x="1238" y="361"/>
                </a:lnTo>
                <a:lnTo>
                  <a:pt x="1249" y="368"/>
                </a:lnTo>
                <a:lnTo>
                  <a:pt x="1262" y="375"/>
                </a:lnTo>
                <a:lnTo>
                  <a:pt x="1278" y="380"/>
                </a:lnTo>
                <a:lnTo>
                  <a:pt x="1292" y="384"/>
                </a:lnTo>
                <a:lnTo>
                  <a:pt x="1304" y="384"/>
                </a:lnTo>
                <a:lnTo>
                  <a:pt x="1315" y="382"/>
                </a:lnTo>
                <a:lnTo>
                  <a:pt x="1324" y="381"/>
                </a:lnTo>
                <a:lnTo>
                  <a:pt x="1334" y="382"/>
                </a:lnTo>
                <a:lnTo>
                  <a:pt x="1339" y="382"/>
                </a:lnTo>
                <a:lnTo>
                  <a:pt x="1343" y="385"/>
                </a:lnTo>
                <a:lnTo>
                  <a:pt x="1346" y="387"/>
                </a:lnTo>
                <a:lnTo>
                  <a:pt x="1349" y="391"/>
                </a:lnTo>
                <a:lnTo>
                  <a:pt x="1350" y="397"/>
                </a:lnTo>
                <a:lnTo>
                  <a:pt x="1352" y="404"/>
                </a:lnTo>
                <a:lnTo>
                  <a:pt x="1353" y="412"/>
                </a:lnTo>
                <a:lnTo>
                  <a:pt x="1353" y="420"/>
                </a:lnTo>
                <a:lnTo>
                  <a:pt x="1353" y="438"/>
                </a:lnTo>
                <a:lnTo>
                  <a:pt x="1352" y="456"/>
                </a:lnTo>
                <a:lnTo>
                  <a:pt x="1352" y="463"/>
                </a:lnTo>
                <a:lnTo>
                  <a:pt x="1353" y="469"/>
                </a:lnTo>
                <a:lnTo>
                  <a:pt x="1355" y="474"/>
                </a:lnTo>
                <a:lnTo>
                  <a:pt x="1359" y="479"/>
                </a:lnTo>
                <a:lnTo>
                  <a:pt x="1367" y="486"/>
                </a:lnTo>
                <a:lnTo>
                  <a:pt x="1377" y="493"/>
                </a:lnTo>
                <a:lnTo>
                  <a:pt x="1381" y="498"/>
                </a:lnTo>
                <a:lnTo>
                  <a:pt x="1386" y="501"/>
                </a:lnTo>
                <a:lnTo>
                  <a:pt x="1388" y="506"/>
                </a:lnTo>
                <a:lnTo>
                  <a:pt x="1391" y="510"/>
                </a:lnTo>
                <a:lnTo>
                  <a:pt x="1394" y="520"/>
                </a:lnTo>
                <a:lnTo>
                  <a:pt x="1396" y="533"/>
                </a:lnTo>
                <a:lnTo>
                  <a:pt x="1396" y="540"/>
                </a:lnTo>
                <a:lnTo>
                  <a:pt x="1394" y="546"/>
                </a:lnTo>
                <a:lnTo>
                  <a:pt x="1393" y="551"/>
                </a:lnTo>
                <a:lnTo>
                  <a:pt x="1391" y="556"/>
                </a:lnTo>
                <a:lnTo>
                  <a:pt x="1387" y="564"/>
                </a:lnTo>
                <a:lnTo>
                  <a:pt x="1383" y="576"/>
                </a:lnTo>
                <a:lnTo>
                  <a:pt x="1379" y="589"/>
                </a:lnTo>
                <a:lnTo>
                  <a:pt x="1379" y="602"/>
                </a:lnTo>
                <a:lnTo>
                  <a:pt x="1378" y="613"/>
                </a:lnTo>
                <a:lnTo>
                  <a:pt x="1377" y="624"/>
                </a:lnTo>
                <a:lnTo>
                  <a:pt x="1375" y="632"/>
                </a:lnTo>
                <a:lnTo>
                  <a:pt x="1374" y="643"/>
                </a:lnTo>
                <a:lnTo>
                  <a:pt x="1377" y="653"/>
                </a:lnTo>
                <a:lnTo>
                  <a:pt x="1380" y="665"/>
                </a:lnTo>
                <a:lnTo>
                  <a:pt x="1381" y="670"/>
                </a:lnTo>
                <a:lnTo>
                  <a:pt x="1383" y="675"/>
                </a:lnTo>
                <a:lnTo>
                  <a:pt x="1383" y="678"/>
                </a:lnTo>
                <a:lnTo>
                  <a:pt x="1383" y="681"/>
                </a:lnTo>
                <a:lnTo>
                  <a:pt x="1380" y="683"/>
                </a:lnTo>
                <a:lnTo>
                  <a:pt x="1379" y="685"/>
                </a:lnTo>
                <a:lnTo>
                  <a:pt x="1375" y="687"/>
                </a:lnTo>
                <a:lnTo>
                  <a:pt x="1372" y="687"/>
                </a:lnTo>
                <a:lnTo>
                  <a:pt x="1365" y="689"/>
                </a:lnTo>
                <a:lnTo>
                  <a:pt x="1359" y="694"/>
                </a:lnTo>
                <a:lnTo>
                  <a:pt x="1356" y="696"/>
                </a:lnTo>
                <a:lnTo>
                  <a:pt x="1354" y="699"/>
                </a:lnTo>
                <a:lnTo>
                  <a:pt x="1352" y="702"/>
                </a:lnTo>
                <a:lnTo>
                  <a:pt x="1352" y="707"/>
                </a:lnTo>
                <a:lnTo>
                  <a:pt x="1349" y="713"/>
                </a:lnTo>
                <a:lnTo>
                  <a:pt x="1347" y="718"/>
                </a:lnTo>
                <a:lnTo>
                  <a:pt x="1345" y="719"/>
                </a:lnTo>
                <a:lnTo>
                  <a:pt x="1341" y="720"/>
                </a:lnTo>
                <a:lnTo>
                  <a:pt x="1337" y="720"/>
                </a:lnTo>
                <a:lnTo>
                  <a:pt x="1331" y="720"/>
                </a:lnTo>
                <a:lnTo>
                  <a:pt x="1327" y="720"/>
                </a:lnTo>
                <a:lnTo>
                  <a:pt x="1323" y="722"/>
                </a:lnTo>
                <a:lnTo>
                  <a:pt x="1320" y="726"/>
                </a:lnTo>
                <a:lnTo>
                  <a:pt x="1317" y="731"/>
                </a:lnTo>
                <a:lnTo>
                  <a:pt x="1314" y="735"/>
                </a:lnTo>
                <a:lnTo>
                  <a:pt x="1310" y="740"/>
                </a:lnTo>
                <a:lnTo>
                  <a:pt x="1305" y="744"/>
                </a:lnTo>
                <a:lnTo>
                  <a:pt x="1299" y="747"/>
                </a:lnTo>
                <a:lnTo>
                  <a:pt x="1293" y="750"/>
                </a:lnTo>
                <a:lnTo>
                  <a:pt x="1286" y="751"/>
                </a:lnTo>
                <a:lnTo>
                  <a:pt x="1280" y="750"/>
                </a:lnTo>
                <a:lnTo>
                  <a:pt x="1273" y="747"/>
                </a:lnTo>
                <a:lnTo>
                  <a:pt x="1267" y="745"/>
                </a:lnTo>
                <a:lnTo>
                  <a:pt x="1262" y="741"/>
                </a:lnTo>
                <a:lnTo>
                  <a:pt x="1258" y="737"/>
                </a:lnTo>
                <a:lnTo>
                  <a:pt x="1254" y="732"/>
                </a:lnTo>
                <a:lnTo>
                  <a:pt x="1251" y="727"/>
                </a:lnTo>
                <a:lnTo>
                  <a:pt x="1247" y="722"/>
                </a:lnTo>
                <a:lnTo>
                  <a:pt x="1243" y="720"/>
                </a:lnTo>
                <a:lnTo>
                  <a:pt x="1239" y="718"/>
                </a:lnTo>
                <a:lnTo>
                  <a:pt x="1234" y="715"/>
                </a:lnTo>
                <a:lnTo>
                  <a:pt x="1229" y="715"/>
                </a:lnTo>
                <a:lnTo>
                  <a:pt x="1224" y="716"/>
                </a:lnTo>
                <a:lnTo>
                  <a:pt x="1220" y="719"/>
                </a:lnTo>
                <a:lnTo>
                  <a:pt x="1208" y="728"/>
                </a:lnTo>
                <a:lnTo>
                  <a:pt x="1194" y="741"/>
                </a:lnTo>
                <a:lnTo>
                  <a:pt x="1178" y="757"/>
                </a:lnTo>
                <a:lnTo>
                  <a:pt x="1164" y="770"/>
                </a:lnTo>
                <a:lnTo>
                  <a:pt x="1159" y="776"/>
                </a:lnTo>
                <a:lnTo>
                  <a:pt x="1155" y="782"/>
                </a:lnTo>
                <a:lnTo>
                  <a:pt x="1153" y="789"/>
                </a:lnTo>
                <a:lnTo>
                  <a:pt x="1152" y="796"/>
                </a:lnTo>
                <a:lnTo>
                  <a:pt x="1152" y="803"/>
                </a:lnTo>
                <a:lnTo>
                  <a:pt x="1153" y="809"/>
                </a:lnTo>
                <a:lnTo>
                  <a:pt x="1155" y="815"/>
                </a:lnTo>
                <a:lnTo>
                  <a:pt x="1158" y="819"/>
                </a:lnTo>
                <a:lnTo>
                  <a:pt x="1164" y="826"/>
                </a:lnTo>
                <a:lnTo>
                  <a:pt x="1172" y="835"/>
                </a:lnTo>
                <a:lnTo>
                  <a:pt x="1176" y="841"/>
                </a:lnTo>
                <a:lnTo>
                  <a:pt x="1179" y="846"/>
                </a:lnTo>
                <a:lnTo>
                  <a:pt x="1182" y="851"/>
                </a:lnTo>
                <a:lnTo>
                  <a:pt x="1183" y="855"/>
                </a:lnTo>
                <a:lnTo>
                  <a:pt x="1184" y="860"/>
                </a:lnTo>
                <a:lnTo>
                  <a:pt x="1184" y="866"/>
                </a:lnTo>
                <a:lnTo>
                  <a:pt x="1183" y="873"/>
                </a:lnTo>
                <a:lnTo>
                  <a:pt x="1182" y="879"/>
                </a:lnTo>
                <a:lnTo>
                  <a:pt x="1179" y="885"/>
                </a:lnTo>
                <a:lnTo>
                  <a:pt x="1176" y="891"/>
                </a:lnTo>
                <a:lnTo>
                  <a:pt x="1171" y="895"/>
                </a:lnTo>
                <a:lnTo>
                  <a:pt x="1164" y="897"/>
                </a:lnTo>
                <a:lnTo>
                  <a:pt x="1158" y="898"/>
                </a:lnTo>
                <a:lnTo>
                  <a:pt x="1152" y="901"/>
                </a:lnTo>
                <a:lnTo>
                  <a:pt x="1147" y="903"/>
                </a:lnTo>
                <a:lnTo>
                  <a:pt x="1144" y="907"/>
                </a:lnTo>
                <a:lnTo>
                  <a:pt x="1139" y="914"/>
                </a:lnTo>
                <a:lnTo>
                  <a:pt x="1136" y="922"/>
                </a:lnTo>
                <a:lnTo>
                  <a:pt x="1134" y="929"/>
                </a:lnTo>
                <a:lnTo>
                  <a:pt x="1131" y="933"/>
                </a:lnTo>
                <a:lnTo>
                  <a:pt x="1125" y="934"/>
                </a:lnTo>
                <a:lnTo>
                  <a:pt x="1116" y="935"/>
                </a:lnTo>
                <a:lnTo>
                  <a:pt x="1112" y="936"/>
                </a:lnTo>
                <a:lnTo>
                  <a:pt x="1107" y="939"/>
                </a:lnTo>
                <a:lnTo>
                  <a:pt x="1103" y="942"/>
                </a:lnTo>
                <a:lnTo>
                  <a:pt x="1101" y="946"/>
                </a:lnTo>
                <a:lnTo>
                  <a:pt x="1097" y="949"/>
                </a:lnTo>
                <a:lnTo>
                  <a:pt x="1096" y="954"/>
                </a:lnTo>
                <a:lnTo>
                  <a:pt x="1095" y="959"/>
                </a:lnTo>
                <a:lnTo>
                  <a:pt x="1094" y="965"/>
                </a:lnTo>
                <a:lnTo>
                  <a:pt x="1094" y="975"/>
                </a:lnTo>
                <a:lnTo>
                  <a:pt x="1094" y="987"/>
                </a:lnTo>
                <a:lnTo>
                  <a:pt x="1095" y="998"/>
                </a:lnTo>
                <a:lnTo>
                  <a:pt x="1095" y="1009"/>
                </a:lnTo>
                <a:lnTo>
                  <a:pt x="1091" y="1018"/>
                </a:lnTo>
                <a:lnTo>
                  <a:pt x="1088" y="1029"/>
                </a:lnTo>
                <a:lnTo>
                  <a:pt x="1085" y="1035"/>
                </a:lnTo>
                <a:lnTo>
                  <a:pt x="1084" y="1041"/>
                </a:lnTo>
                <a:lnTo>
                  <a:pt x="1084" y="1046"/>
                </a:lnTo>
                <a:lnTo>
                  <a:pt x="1087" y="1050"/>
                </a:lnTo>
                <a:lnTo>
                  <a:pt x="1089" y="1061"/>
                </a:lnTo>
                <a:lnTo>
                  <a:pt x="1091" y="1072"/>
                </a:lnTo>
                <a:lnTo>
                  <a:pt x="1092" y="1084"/>
                </a:lnTo>
                <a:lnTo>
                  <a:pt x="1094" y="1098"/>
                </a:lnTo>
                <a:lnTo>
                  <a:pt x="1095" y="1105"/>
                </a:lnTo>
                <a:lnTo>
                  <a:pt x="1097" y="1111"/>
                </a:lnTo>
                <a:lnTo>
                  <a:pt x="1101" y="1116"/>
                </a:lnTo>
                <a:lnTo>
                  <a:pt x="1104" y="1119"/>
                </a:lnTo>
                <a:lnTo>
                  <a:pt x="1110" y="1123"/>
                </a:lnTo>
                <a:lnTo>
                  <a:pt x="1116" y="1125"/>
                </a:lnTo>
                <a:lnTo>
                  <a:pt x="1122" y="1126"/>
                </a:lnTo>
                <a:lnTo>
                  <a:pt x="1131" y="1126"/>
                </a:lnTo>
                <a:lnTo>
                  <a:pt x="1136" y="1126"/>
                </a:lnTo>
                <a:lnTo>
                  <a:pt x="1141" y="1128"/>
                </a:lnTo>
                <a:lnTo>
                  <a:pt x="1145" y="1129"/>
                </a:lnTo>
                <a:lnTo>
                  <a:pt x="1147" y="1130"/>
                </a:lnTo>
                <a:lnTo>
                  <a:pt x="1150" y="1136"/>
                </a:lnTo>
                <a:lnTo>
                  <a:pt x="1152" y="1143"/>
                </a:lnTo>
                <a:lnTo>
                  <a:pt x="1154" y="1145"/>
                </a:lnTo>
                <a:lnTo>
                  <a:pt x="1157" y="1148"/>
                </a:lnTo>
                <a:lnTo>
                  <a:pt x="1159" y="1149"/>
                </a:lnTo>
                <a:lnTo>
                  <a:pt x="1161" y="1150"/>
                </a:lnTo>
                <a:lnTo>
                  <a:pt x="1167" y="1149"/>
                </a:lnTo>
                <a:lnTo>
                  <a:pt x="1175" y="1145"/>
                </a:lnTo>
                <a:lnTo>
                  <a:pt x="1178" y="1143"/>
                </a:lnTo>
                <a:lnTo>
                  <a:pt x="1182" y="1142"/>
                </a:lnTo>
                <a:lnTo>
                  <a:pt x="1185" y="1143"/>
                </a:lnTo>
                <a:lnTo>
                  <a:pt x="1186" y="1143"/>
                </a:lnTo>
                <a:lnTo>
                  <a:pt x="1189" y="1145"/>
                </a:lnTo>
                <a:lnTo>
                  <a:pt x="1189" y="1148"/>
                </a:lnTo>
                <a:lnTo>
                  <a:pt x="1189" y="1151"/>
                </a:lnTo>
                <a:lnTo>
                  <a:pt x="1188" y="1156"/>
                </a:lnTo>
                <a:lnTo>
                  <a:pt x="1186" y="1160"/>
                </a:lnTo>
                <a:lnTo>
                  <a:pt x="1186" y="1164"/>
                </a:lnTo>
                <a:lnTo>
                  <a:pt x="1186" y="1168"/>
                </a:lnTo>
                <a:lnTo>
                  <a:pt x="1188" y="1172"/>
                </a:lnTo>
                <a:lnTo>
                  <a:pt x="1192" y="1179"/>
                </a:lnTo>
                <a:lnTo>
                  <a:pt x="1198" y="1187"/>
                </a:lnTo>
                <a:lnTo>
                  <a:pt x="1201" y="1192"/>
                </a:lnTo>
                <a:lnTo>
                  <a:pt x="1204" y="1199"/>
                </a:lnTo>
                <a:lnTo>
                  <a:pt x="1207" y="1206"/>
                </a:lnTo>
                <a:lnTo>
                  <a:pt x="1209" y="1216"/>
                </a:lnTo>
                <a:lnTo>
                  <a:pt x="1215" y="1236"/>
                </a:lnTo>
                <a:lnTo>
                  <a:pt x="1222" y="1257"/>
                </a:lnTo>
                <a:lnTo>
                  <a:pt x="1228" y="1268"/>
                </a:lnTo>
                <a:lnTo>
                  <a:pt x="1234" y="1276"/>
                </a:lnTo>
                <a:lnTo>
                  <a:pt x="1240" y="1283"/>
                </a:lnTo>
                <a:lnTo>
                  <a:pt x="1246" y="1288"/>
                </a:lnTo>
                <a:lnTo>
                  <a:pt x="1257" y="1296"/>
                </a:lnTo>
                <a:lnTo>
                  <a:pt x="1267" y="1304"/>
                </a:lnTo>
                <a:lnTo>
                  <a:pt x="1268" y="1306"/>
                </a:lnTo>
                <a:lnTo>
                  <a:pt x="1270" y="1308"/>
                </a:lnTo>
                <a:lnTo>
                  <a:pt x="1271" y="1309"/>
                </a:lnTo>
                <a:lnTo>
                  <a:pt x="1270" y="1312"/>
                </a:lnTo>
                <a:lnTo>
                  <a:pt x="1267" y="1314"/>
                </a:lnTo>
                <a:lnTo>
                  <a:pt x="1262" y="1317"/>
                </a:lnTo>
                <a:lnTo>
                  <a:pt x="1258" y="1319"/>
                </a:lnTo>
                <a:lnTo>
                  <a:pt x="1253" y="1321"/>
                </a:lnTo>
                <a:lnTo>
                  <a:pt x="1249" y="1325"/>
                </a:lnTo>
                <a:lnTo>
                  <a:pt x="1248" y="1328"/>
                </a:lnTo>
                <a:lnTo>
                  <a:pt x="1249" y="1331"/>
                </a:lnTo>
                <a:lnTo>
                  <a:pt x="1251" y="1333"/>
                </a:lnTo>
                <a:lnTo>
                  <a:pt x="1253" y="1336"/>
                </a:lnTo>
                <a:lnTo>
                  <a:pt x="1257" y="1337"/>
                </a:lnTo>
                <a:lnTo>
                  <a:pt x="1265" y="1338"/>
                </a:lnTo>
                <a:lnTo>
                  <a:pt x="1278" y="1338"/>
                </a:lnTo>
                <a:lnTo>
                  <a:pt x="1284" y="1338"/>
                </a:lnTo>
                <a:lnTo>
                  <a:pt x="1290" y="1338"/>
                </a:lnTo>
                <a:lnTo>
                  <a:pt x="1295" y="1339"/>
                </a:lnTo>
                <a:lnTo>
                  <a:pt x="1298" y="1342"/>
                </a:lnTo>
                <a:lnTo>
                  <a:pt x="1302" y="1344"/>
                </a:lnTo>
                <a:lnTo>
                  <a:pt x="1304" y="1346"/>
                </a:lnTo>
                <a:lnTo>
                  <a:pt x="1306" y="1350"/>
                </a:lnTo>
                <a:lnTo>
                  <a:pt x="1308" y="1353"/>
                </a:lnTo>
                <a:lnTo>
                  <a:pt x="1306" y="1364"/>
                </a:lnTo>
                <a:lnTo>
                  <a:pt x="1304" y="1377"/>
                </a:lnTo>
                <a:lnTo>
                  <a:pt x="1299" y="1393"/>
                </a:lnTo>
                <a:lnTo>
                  <a:pt x="1292" y="1409"/>
                </a:lnTo>
                <a:lnTo>
                  <a:pt x="1285" y="1426"/>
                </a:lnTo>
                <a:lnTo>
                  <a:pt x="1278" y="1444"/>
                </a:lnTo>
                <a:lnTo>
                  <a:pt x="1268" y="1460"/>
                </a:lnTo>
                <a:lnTo>
                  <a:pt x="1259" y="1476"/>
                </a:lnTo>
                <a:lnTo>
                  <a:pt x="1249" y="1490"/>
                </a:lnTo>
                <a:lnTo>
                  <a:pt x="1239" y="1506"/>
                </a:lnTo>
                <a:lnTo>
                  <a:pt x="1234" y="1515"/>
                </a:lnTo>
                <a:lnTo>
                  <a:pt x="1230" y="1523"/>
                </a:lnTo>
                <a:lnTo>
                  <a:pt x="1227" y="1532"/>
                </a:lnTo>
                <a:lnTo>
                  <a:pt x="1224" y="1539"/>
                </a:lnTo>
                <a:lnTo>
                  <a:pt x="1221" y="1553"/>
                </a:lnTo>
                <a:lnTo>
                  <a:pt x="1216" y="1565"/>
                </a:lnTo>
                <a:lnTo>
                  <a:pt x="1209" y="1576"/>
                </a:lnTo>
                <a:lnTo>
                  <a:pt x="1201" y="1584"/>
                </a:lnTo>
                <a:lnTo>
                  <a:pt x="1192" y="1592"/>
                </a:lnTo>
                <a:lnTo>
                  <a:pt x="1186" y="1601"/>
                </a:lnTo>
                <a:lnTo>
                  <a:pt x="1185" y="1605"/>
                </a:lnTo>
                <a:lnTo>
                  <a:pt x="1184" y="1610"/>
                </a:lnTo>
                <a:lnTo>
                  <a:pt x="1184" y="1615"/>
                </a:lnTo>
                <a:lnTo>
                  <a:pt x="1184" y="1620"/>
                </a:lnTo>
                <a:lnTo>
                  <a:pt x="1186" y="1633"/>
                </a:lnTo>
                <a:lnTo>
                  <a:pt x="1188" y="1648"/>
                </a:lnTo>
                <a:lnTo>
                  <a:pt x="1190" y="1665"/>
                </a:lnTo>
                <a:lnTo>
                  <a:pt x="1190" y="1680"/>
                </a:lnTo>
                <a:lnTo>
                  <a:pt x="1190" y="1687"/>
                </a:lnTo>
                <a:lnTo>
                  <a:pt x="1189" y="1693"/>
                </a:lnTo>
                <a:lnTo>
                  <a:pt x="1188" y="1699"/>
                </a:lnTo>
                <a:lnTo>
                  <a:pt x="1185" y="1703"/>
                </a:lnTo>
                <a:lnTo>
                  <a:pt x="1182" y="1706"/>
                </a:lnTo>
                <a:lnTo>
                  <a:pt x="1178" y="1709"/>
                </a:lnTo>
                <a:lnTo>
                  <a:pt x="1173" y="1709"/>
                </a:lnTo>
                <a:lnTo>
                  <a:pt x="1169" y="1709"/>
                </a:lnTo>
                <a:lnTo>
                  <a:pt x="1164" y="1709"/>
                </a:lnTo>
                <a:lnTo>
                  <a:pt x="1160" y="1711"/>
                </a:lnTo>
                <a:lnTo>
                  <a:pt x="1159" y="1714"/>
                </a:lnTo>
                <a:lnTo>
                  <a:pt x="1157" y="1717"/>
                </a:lnTo>
                <a:lnTo>
                  <a:pt x="1155" y="1727"/>
                </a:lnTo>
                <a:lnTo>
                  <a:pt x="1153" y="1737"/>
                </a:lnTo>
                <a:lnTo>
                  <a:pt x="1152" y="1741"/>
                </a:lnTo>
                <a:lnTo>
                  <a:pt x="1148" y="1746"/>
                </a:lnTo>
                <a:lnTo>
                  <a:pt x="1144" y="1750"/>
                </a:lnTo>
                <a:lnTo>
                  <a:pt x="1138" y="1755"/>
                </a:lnTo>
                <a:lnTo>
                  <a:pt x="1131" y="1759"/>
                </a:lnTo>
                <a:lnTo>
                  <a:pt x="1125" y="1761"/>
                </a:lnTo>
                <a:lnTo>
                  <a:pt x="1117" y="1764"/>
                </a:lnTo>
                <a:lnTo>
                  <a:pt x="1112" y="1765"/>
                </a:lnTo>
                <a:lnTo>
                  <a:pt x="1107" y="1765"/>
                </a:lnTo>
                <a:lnTo>
                  <a:pt x="1102" y="1766"/>
                </a:lnTo>
                <a:lnTo>
                  <a:pt x="1100" y="1768"/>
                </a:lnTo>
                <a:lnTo>
                  <a:pt x="1098" y="1769"/>
                </a:lnTo>
                <a:lnTo>
                  <a:pt x="1098" y="1777"/>
                </a:lnTo>
                <a:lnTo>
                  <a:pt x="1098" y="1786"/>
                </a:lnTo>
                <a:lnTo>
                  <a:pt x="1097" y="1796"/>
                </a:lnTo>
                <a:lnTo>
                  <a:pt x="1098" y="1803"/>
                </a:lnTo>
                <a:lnTo>
                  <a:pt x="1101" y="1807"/>
                </a:lnTo>
                <a:lnTo>
                  <a:pt x="1104" y="1811"/>
                </a:lnTo>
                <a:lnTo>
                  <a:pt x="1110" y="1816"/>
                </a:lnTo>
                <a:lnTo>
                  <a:pt x="1119" y="1821"/>
                </a:lnTo>
                <a:lnTo>
                  <a:pt x="1122" y="1823"/>
                </a:lnTo>
                <a:lnTo>
                  <a:pt x="1126" y="1825"/>
                </a:lnTo>
                <a:lnTo>
                  <a:pt x="1128" y="1829"/>
                </a:lnTo>
                <a:lnTo>
                  <a:pt x="1131" y="1831"/>
                </a:lnTo>
                <a:lnTo>
                  <a:pt x="1133" y="1838"/>
                </a:lnTo>
                <a:lnTo>
                  <a:pt x="1133" y="1844"/>
                </a:lnTo>
                <a:lnTo>
                  <a:pt x="1132" y="1859"/>
                </a:lnTo>
                <a:lnTo>
                  <a:pt x="1132" y="1870"/>
                </a:lnTo>
                <a:lnTo>
                  <a:pt x="1134" y="1875"/>
                </a:lnTo>
                <a:lnTo>
                  <a:pt x="1139" y="1880"/>
                </a:lnTo>
                <a:lnTo>
                  <a:pt x="1144" y="1885"/>
                </a:lnTo>
                <a:lnTo>
                  <a:pt x="1150" y="1888"/>
                </a:lnTo>
                <a:lnTo>
                  <a:pt x="1163" y="1895"/>
                </a:lnTo>
                <a:lnTo>
                  <a:pt x="1177" y="1901"/>
                </a:lnTo>
                <a:lnTo>
                  <a:pt x="1182" y="1904"/>
                </a:lnTo>
                <a:lnTo>
                  <a:pt x="1184" y="1907"/>
                </a:lnTo>
                <a:lnTo>
                  <a:pt x="1186" y="1911"/>
                </a:lnTo>
                <a:lnTo>
                  <a:pt x="1189" y="1914"/>
                </a:lnTo>
                <a:lnTo>
                  <a:pt x="1189" y="1919"/>
                </a:lnTo>
                <a:lnTo>
                  <a:pt x="1189" y="1926"/>
                </a:lnTo>
                <a:lnTo>
                  <a:pt x="1189" y="1932"/>
                </a:lnTo>
                <a:lnTo>
                  <a:pt x="1188" y="1939"/>
                </a:lnTo>
                <a:lnTo>
                  <a:pt x="1184" y="1954"/>
                </a:lnTo>
                <a:lnTo>
                  <a:pt x="1180" y="1964"/>
                </a:lnTo>
                <a:lnTo>
                  <a:pt x="1178" y="1980"/>
                </a:lnTo>
                <a:lnTo>
                  <a:pt x="1176" y="1996"/>
                </a:lnTo>
                <a:lnTo>
                  <a:pt x="1173" y="2016"/>
                </a:lnTo>
                <a:lnTo>
                  <a:pt x="1172" y="2032"/>
                </a:lnTo>
                <a:lnTo>
                  <a:pt x="1170" y="2048"/>
                </a:lnTo>
                <a:lnTo>
                  <a:pt x="1170" y="2062"/>
                </a:lnTo>
                <a:lnTo>
                  <a:pt x="1170" y="2068"/>
                </a:lnTo>
                <a:lnTo>
                  <a:pt x="1171" y="2073"/>
                </a:lnTo>
                <a:lnTo>
                  <a:pt x="1172" y="2077"/>
                </a:lnTo>
                <a:lnTo>
                  <a:pt x="1173" y="2080"/>
                </a:lnTo>
                <a:lnTo>
                  <a:pt x="1177" y="2087"/>
                </a:lnTo>
                <a:lnTo>
                  <a:pt x="1178" y="2093"/>
                </a:lnTo>
                <a:lnTo>
                  <a:pt x="1177" y="2095"/>
                </a:lnTo>
                <a:lnTo>
                  <a:pt x="1176" y="2098"/>
                </a:lnTo>
                <a:lnTo>
                  <a:pt x="1173" y="2099"/>
                </a:lnTo>
                <a:lnTo>
                  <a:pt x="1170" y="2099"/>
                </a:lnTo>
                <a:lnTo>
                  <a:pt x="1167" y="2100"/>
                </a:lnTo>
                <a:lnTo>
                  <a:pt x="1164" y="2100"/>
                </a:lnTo>
                <a:lnTo>
                  <a:pt x="1161" y="2101"/>
                </a:lnTo>
                <a:lnTo>
                  <a:pt x="1160" y="2103"/>
                </a:lnTo>
                <a:lnTo>
                  <a:pt x="1158" y="2108"/>
                </a:lnTo>
                <a:lnTo>
                  <a:pt x="1157" y="2114"/>
                </a:lnTo>
                <a:lnTo>
                  <a:pt x="1158" y="2122"/>
                </a:lnTo>
                <a:lnTo>
                  <a:pt x="1160" y="2132"/>
                </a:lnTo>
                <a:lnTo>
                  <a:pt x="1164" y="2143"/>
                </a:lnTo>
                <a:lnTo>
                  <a:pt x="1166" y="2151"/>
                </a:lnTo>
                <a:lnTo>
                  <a:pt x="1167" y="2156"/>
                </a:lnTo>
                <a:lnTo>
                  <a:pt x="1169" y="2158"/>
                </a:lnTo>
                <a:lnTo>
                  <a:pt x="1167" y="2162"/>
                </a:lnTo>
                <a:lnTo>
                  <a:pt x="1166" y="2164"/>
                </a:lnTo>
                <a:lnTo>
                  <a:pt x="1161" y="2168"/>
                </a:lnTo>
                <a:lnTo>
                  <a:pt x="1153" y="2171"/>
                </a:lnTo>
                <a:lnTo>
                  <a:pt x="1150" y="2172"/>
                </a:lnTo>
                <a:lnTo>
                  <a:pt x="1146" y="2174"/>
                </a:lnTo>
                <a:lnTo>
                  <a:pt x="1145" y="2176"/>
                </a:lnTo>
                <a:lnTo>
                  <a:pt x="1144" y="2178"/>
                </a:lnTo>
                <a:lnTo>
                  <a:pt x="1144" y="2183"/>
                </a:lnTo>
                <a:lnTo>
                  <a:pt x="1145" y="2189"/>
                </a:lnTo>
                <a:lnTo>
                  <a:pt x="1148" y="2199"/>
                </a:lnTo>
                <a:lnTo>
                  <a:pt x="1152" y="2210"/>
                </a:lnTo>
                <a:lnTo>
                  <a:pt x="1155" y="2224"/>
                </a:lnTo>
                <a:lnTo>
                  <a:pt x="1158" y="2237"/>
                </a:lnTo>
                <a:lnTo>
                  <a:pt x="1158" y="2245"/>
                </a:lnTo>
                <a:lnTo>
                  <a:pt x="1155" y="2251"/>
                </a:lnTo>
                <a:lnTo>
                  <a:pt x="1152" y="2253"/>
                </a:lnTo>
                <a:lnTo>
                  <a:pt x="1146" y="2253"/>
                </a:lnTo>
                <a:lnTo>
                  <a:pt x="1142" y="2254"/>
                </a:lnTo>
                <a:lnTo>
                  <a:pt x="1140" y="2257"/>
                </a:lnTo>
                <a:lnTo>
                  <a:pt x="1138" y="2259"/>
                </a:lnTo>
                <a:lnTo>
                  <a:pt x="1135" y="2264"/>
                </a:lnTo>
                <a:lnTo>
                  <a:pt x="1131" y="2276"/>
                </a:lnTo>
                <a:lnTo>
                  <a:pt x="1122" y="2292"/>
                </a:lnTo>
                <a:lnTo>
                  <a:pt x="1116" y="2301"/>
                </a:lnTo>
                <a:lnTo>
                  <a:pt x="1109" y="2309"/>
                </a:lnTo>
                <a:lnTo>
                  <a:pt x="1101" y="2315"/>
                </a:lnTo>
                <a:lnTo>
                  <a:pt x="1092" y="2320"/>
                </a:lnTo>
                <a:lnTo>
                  <a:pt x="1085" y="2323"/>
                </a:lnTo>
                <a:lnTo>
                  <a:pt x="1078" y="2326"/>
                </a:lnTo>
                <a:lnTo>
                  <a:pt x="1071" y="2327"/>
                </a:lnTo>
                <a:lnTo>
                  <a:pt x="1066" y="2327"/>
                </a:lnTo>
                <a:lnTo>
                  <a:pt x="1062" y="2327"/>
                </a:lnTo>
                <a:lnTo>
                  <a:pt x="1058" y="2327"/>
                </a:lnTo>
                <a:lnTo>
                  <a:pt x="1056" y="2328"/>
                </a:lnTo>
                <a:lnTo>
                  <a:pt x="1053" y="2329"/>
                </a:lnTo>
                <a:lnTo>
                  <a:pt x="1051" y="2332"/>
                </a:lnTo>
                <a:lnTo>
                  <a:pt x="1051" y="2335"/>
                </a:lnTo>
                <a:lnTo>
                  <a:pt x="1051" y="2339"/>
                </a:lnTo>
                <a:lnTo>
                  <a:pt x="1052" y="2344"/>
                </a:lnTo>
                <a:lnTo>
                  <a:pt x="1053" y="2347"/>
                </a:lnTo>
                <a:lnTo>
                  <a:pt x="1052" y="2349"/>
                </a:lnTo>
                <a:lnTo>
                  <a:pt x="1050" y="2351"/>
                </a:lnTo>
                <a:lnTo>
                  <a:pt x="1047" y="2352"/>
                </a:lnTo>
                <a:lnTo>
                  <a:pt x="1039" y="2349"/>
                </a:lnTo>
                <a:lnTo>
                  <a:pt x="1031" y="2347"/>
                </a:lnTo>
                <a:lnTo>
                  <a:pt x="1027" y="2347"/>
                </a:lnTo>
                <a:lnTo>
                  <a:pt x="1024" y="2348"/>
                </a:lnTo>
                <a:lnTo>
                  <a:pt x="1020" y="2351"/>
                </a:lnTo>
                <a:lnTo>
                  <a:pt x="1018" y="2353"/>
                </a:lnTo>
                <a:lnTo>
                  <a:pt x="1010" y="2361"/>
                </a:lnTo>
                <a:lnTo>
                  <a:pt x="1005" y="2371"/>
                </a:lnTo>
                <a:lnTo>
                  <a:pt x="1000" y="2380"/>
                </a:lnTo>
                <a:lnTo>
                  <a:pt x="994" y="2390"/>
                </a:lnTo>
                <a:lnTo>
                  <a:pt x="990" y="2395"/>
                </a:lnTo>
                <a:lnTo>
                  <a:pt x="988" y="2397"/>
                </a:lnTo>
                <a:lnTo>
                  <a:pt x="986" y="2399"/>
                </a:lnTo>
                <a:lnTo>
                  <a:pt x="983" y="2399"/>
                </a:lnTo>
                <a:lnTo>
                  <a:pt x="978" y="2397"/>
                </a:lnTo>
                <a:lnTo>
                  <a:pt x="974" y="2393"/>
                </a:lnTo>
                <a:lnTo>
                  <a:pt x="968" y="2391"/>
                </a:lnTo>
                <a:lnTo>
                  <a:pt x="959" y="2390"/>
                </a:lnTo>
                <a:lnTo>
                  <a:pt x="955" y="2391"/>
                </a:lnTo>
                <a:lnTo>
                  <a:pt x="952" y="2392"/>
                </a:lnTo>
                <a:lnTo>
                  <a:pt x="951" y="2395"/>
                </a:lnTo>
                <a:lnTo>
                  <a:pt x="950" y="2398"/>
                </a:lnTo>
                <a:lnTo>
                  <a:pt x="951" y="2405"/>
                </a:lnTo>
                <a:lnTo>
                  <a:pt x="951" y="2412"/>
                </a:lnTo>
                <a:lnTo>
                  <a:pt x="950" y="2417"/>
                </a:lnTo>
                <a:lnTo>
                  <a:pt x="947" y="2420"/>
                </a:lnTo>
                <a:lnTo>
                  <a:pt x="943" y="2423"/>
                </a:lnTo>
                <a:lnTo>
                  <a:pt x="937" y="2426"/>
                </a:lnTo>
                <a:lnTo>
                  <a:pt x="931" y="2428"/>
                </a:lnTo>
                <a:lnTo>
                  <a:pt x="924" y="2429"/>
                </a:lnTo>
                <a:lnTo>
                  <a:pt x="915" y="2429"/>
                </a:lnTo>
                <a:lnTo>
                  <a:pt x="908" y="2429"/>
                </a:lnTo>
                <a:lnTo>
                  <a:pt x="901" y="2429"/>
                </a:lnTo>
                <a:lnTo>
                  <a:pt x="895" y="2429"/>
                </a:lnTo>
                <a:lnTo>
                  <a:pt x="892" y="2430"/>
                </a:lnTo>
                <a:lnTo>
                  <a:pt x="888" y="2432"/>
                </a:lnTo>
                <a:lnTo>
                  <a:pt x="882" y="2436"/>
                </a:lnTo>
                <a:lnTo>
                  <a:pt x="876" y="2441"/>
                </a:lnTo>
                <a:lnTo>
                  <a:pt x="873" y="2443"/>
                </a:lnTo>
                <a:lnTo>
                  <a:pt x="869" y="2445"/>
                </a:lnTo>
                <a:lnTo>
                  <a:pt x="864" y="2445"/>
                </a:lnTo>
                <a:lnTo>
                  <a:pt x="859" y="2443"/>
                </a:lnTo>
                <a:lnTo>
                  <a:pt x="855" y="2441"/>
                </a:lnTo>
                <a:lnTo>
                  <a:pt x="850" y="2439"/>
                </a:lnTo>
                <a:lnTo>
                  <a:pt x="845" y="2436"/>
                </a:lnTo>
                <a:lnTo>
                  <a:pt x="840" y="2433"/>
                </a:lnTo>
                <a:lnTo>
                  <a:pt x="837" y="2429"/>
                </a:lnTo>
                <a:lnTo>
                  <a:pt x="833" y="2429"/>
                </a:lnTo>
                <a:lnTo>
                  <a:pt x="830" y="2429"/>
                </a:lnTo>
                <a:lnTo>
                  <a:pt x="826" y="2432"/>
                </a:lnTo>
                <a:lnTo>
                  <a:pt x="820" y="2437"/>
                </a:lnTo>
                <a:lnTo>
                  <a:pt x="816" y="2442"/>
                </a:lnTo>
                <a:lnTo>
                  <a:pt x="813" y="2445"/>
                </a:lnTo>
                <a:lnTo>
                  <a:pt x="807" y="2446"/>
                </a:lnTo>
                <a:lnTo>
                  <a:pt x="800" y="2446"/>
                </a:lnTo>
                <a:lnTo>
                  <a:pt x="793" y="2446"/>
                </a:lnTo>
                <a:lnTo>
                  <a:pt x="775" y="2446"/>
                </a:lnTo>
                <a:lnTo>
                  <a:pt x="760" y="2446"/>
                </a:lnTo>
                <a:lnTo>
                  <a:pt x="744" y="2447"/>
                </a:lnTo>
                <a:lnTo>
                  <a:pt x="728" y="2447"/>
                </a:lnTo>
                <a:lnTo>
                  <a:pt x="719" y="2447"/>
                </a:lnTo>
                <a:lnTo>
                  <a:pt x="712" y="2447"/>
                </a:lnTo>
                <a:lnTo>
                  <a:pt x="707" y="2446"/>
                </a:lnTo>
                <a:lnTo>
                  <a:pt x="704" y="2445"/>
                </a:lnTo>
                <a:lnTo>
                  <a:pt x="699" y="2441"/>
                </a:lnTo>
                <a:lnTo>
                  <a:pt x="692" y="2440"/>
                </a:lnTo>
                <a:lnTo>
                  <a:pt x="685" y="2439"/>
                </a:lnTo>
                <a:lnTo>
                  <a:pt x="675" y="2437"/>
                </a:lnTo>
                <a:lnTo>
                  <a:pt x="661" y="2430"/>
                </a:lnTo>
                <a:lnTo>
                  <a:pt x="643" y="2421"/>
                </a:lnTo>
                <a:lnTo>
                  <a:pt x="637" y="2421"/>
                </a:lnTo>
                <a:lnTo>
                  <a:pt x="631" y="2422"/>
                </a:lnTo>
                <a:lnTo>
                  <a:pt x="628" y="2424"/>
                </a:lnTo>
                <a:lnTo>
                  <a:pt x="624" y="2428"/>
                </a:lnTo>
                <a:lnTo>
                  <a:pt x="619" y="2436"/>
                </a:lnTo>
                <a:lnTo>
                  <a:pt x="616" y="2445"/>
                </a:lnTo>
                <a:lnTo>
                  <a:pt x="615" y="2448"/>
                </a:lnTo>
                <a:lnTo>
                  <a:pt x="615" y="2453"/>
                </a:lnTo>
                <a:lnTo>
                  <a:pt x="615" y="2458"/>
                </a:lnTo>
                <a:lnTo>
                  <a:pt x="615" y="2462"/>
                </a:lnTo>
                <a:lnTo>
                  <a:pt x="617" y="2471"/>
                </a:lnTo>
                <a:lnTo>
                  <a:pt x="619" y="2481"/>
                </a:lnTo>
                <a:lnTo>
                  <a:pt x="621" y="2486"/>
                </a:lnTo>
                <a:lnTo>
                  <a:pt x="621" y="2493"/>
                </a:lnTo>
                <a:lnTo>
                  <a:pt x="619" y="2500"/>
                </a:lnTo>
                <a:lnTo>
                  <a:pt x="618" y="2508"/>
                </a:lnTo>
                <a:lnTo>
                  <a:pt x="616" y="2515"/>
                </a:lnTo>
                <a:lnTo>
                  <a:pt x="615" y="2519"/>
                </a:lnTo>
                <a:lnTo>
                  <a:pt x="613" y="2523"/>
                </a:lnTo>
                <a:lnTo>
                  <a:pt x="612" y="2525"/>
                </a:lnTo>
                <a:lnTo>
                  <a:pt x="611" y="2524"/>
                </a:lnTo>
                <a:lnTo>
                  <a:pt x="609" y="2522"/>
                </a:lnTo>
                <a:lnTo>
                  <a:pt x="606" y="2519"/>
                </a:lnTo>
                <a:lnTo>
                  <a:pt x="603" y="2517"/>
                </a:lnTo>
                <a:lnTo>
                  <a:pt x="599" y="2516"/>
                </a:lnTo>
                <a:lnTo>
                  <a:pt x="594" y="2515"/>
                </a:lnTo>
                <a:lnTo>
                  <a:pt x="583" y="2514"/>
                </a:lnTo>
                <a:lnTo>
                  <a:pt x="569" y="2514"/>
                </a:lnTo>
                <a:lnTo>
                  <a:pt x="562" y="2515"/>
                </a:lnTo>
                <a:lnTo>
                  <a:pt x="556" y="2516"/>
                </a:lnTo>
                <a:lnTo>
                  <a:pt x="550" y="2518"/>
                </a:lnTo>
                <a:lnTo>
                  <a:pt x="547" y="2519"/>
                </a:lnTo>
                <a:lnTo>
                  <a:pt x="541" y="2525"/>
                </a:lnTo>
                <a:lnTo>
                  <a:pt x="535" y="2531"/>
                </a:lnTo>
                <a:lnTo>
                  <a:pt x="528" y="2538"/>
                </a:lnTo>
                <a:lnTo>
                  <a:pt x="520" y="2543"/>
                </a:lnTo>
                <a:lnTo>
                  <a:pt x="512" y="2547"/>
                </a:lnTo>
                <a:lnTo>
                  <a:pt x="505" y="2549"/>
                </a:lnTo>
                <a:lnTo>
                  <a:pt x="502" y="2552"/>
                </a:lnTo>
                <a:lnTo>
                  <a:pt x="498" y="2555"/>
                </a:lnTo>
                <a:lnTo>
                  <a:pt x="496" y="2560"/>
                </a:lnTo>
                <a:lnTo>
                  <a:pt x="495" y="2565"/>
                </a:lnTo>
                <a:lnTo>
                  <a:pt x="493" y="2569"/>
                </a:lnTo>
                <a:lnTo>
                  <a:pt x="491" y="2573"/>
                </a:lnTo>
                <a:lnTo>
                  <a:pt x="487" y="2577"/>
                </a:lnTo>
                <a:lnTo>
                  <a:pt x="483" y="2581"/>
                </a:lnTo>
                <a:lnTo>
                  <a:pt x="472" y="2597"/>
                </a:lnTo>
                <a:lnTo>
                  <a:pt x="458" y="2613"/>
                </a:lnTo>
                <a:lnTo>
                  <a:pt x="453" y="2617"/>
                </a:lnTo>
                <a:lnTo>
                  <a:pt x="446" y="2620"/>
                </a:lnTo>
                <a:lnTo>
                  <a:pt x="437" y="2623"/>
                </a:lnTo>
                <a:lnTo>
                  <a:pt x="428" y="2625"/>
                </a:lnTo>
                <a:lnTo>
                  <a:pt x="407" y="2630"/>
                </a:lnTo>
                <a:lnTo>
                  <a:pt x="386" y="2632"/>
                </a:lnTo>
                <a:lnTo>
                  <a:pt x="370" y="2635"/>
                </a:lnTo>
                <a:lnTo>
                  <a:pt x="354" y="2637"/>
                </a:lnTo>
                <a:lnTo>
                  <a:pt x="340" y="2640"/>
                </a:lnTo>
                <a:lnTo>
                  <a:pt x="328" y="2642"/>
                </a:lnTo>
                <a:lnTo>
                  <a:pt x="322" y="2643"/>
                </a:lnTo>
                <a:lnTo>
                  <a:pt x="317" y="2644"/>
                </a:lnTo>
                <a:lnTo>
                  <a:pt x="313" y="2647"/>
                </a:lnTo>
                <a:lnTo>
                  <a:pt x="309" y="2649"/>
                </a:lnTo>
                <a:lnTo>
                  <a:pt x="302" y="2654"/>
                </a:lnTo>
                <a:lnTo>
                  <a:pt x="296" y="2661"/>
                </a:lnTo>
                <a:lnTo>
                  <a:pt x="288" y="2667"/>
                </a:lnTo>
                <a:lnTo>
                  <a:pt x="277" y="2673"/>
                </a:lnTo>
                <a:lnTo>
                  <a:pt x="266" y="2676"/>
                </a:lnTo>
                <a:lnTo>
                  <a:pt x="257" y="2679"/>
                </a:lnTo>
                <a:lnTo>
                  <a:pt x="248" y="2680"/>
                </a:lnTo>
                <a:lnTo>
                  <a:pt x="240" y="2682"/>
                </a:lnTo>
                <a:lnTo>
                  <a:pt x="233" y="2686"/>
                </a:lnTo>
                <a:lnTo>
                  <a:pt x="227" y="2689"/>
                </a:lnTo>
                <a:lnTo>
                  <a:pt x="222" y="2694"/>
                </a:lnTo>
                <a:lnTo>
                  <a:pt x="216" y="2699"/>
                </a:lnTo>
                <a:lnTo>
                  <a:pt x="207" y="2704"/>
                </a:lnTo>
                <a:lnTo>
                  <a:pt x="196" y="2707"/>
                </a:lnTo>
                <a:lnTo>
                  <a:pt x="184" y="2710"/>
                </a:lnTo>
                <a:lnTo>
                  <a:pt x="175" y="2714"/>
                </a:lnTo>
                <a:lnTo>
                  <a:pt x="166" y="2719"/>
                </a:lnTo>
                <a:lnTo>
                  <a:pt x="158" y="2725"/>
                </a:lnTo>
                <a:lnTo>
                  <a:pt x="153" y="2729"/>
                </a:lnTo>
                <a:lnTo>
                  <a:pt x="147" y="2731"/>
                </a:lnTo>
                <a:lnTo>
                  <a:pt x="139" y="2733"/>
                </a:lnTo>
                <a:lnTo>
                  <a:pt x="131" y="2735"/>
                </a:lnTo>
                <a:lnTo>
                  <a:pt x="111" y="2736"/>
                </a:lnTo>
                <a:lnTo>
                  <a:pt x="92" y="2737"/>
                </a:lnTo>
                <a:lnTo>
                  <a:pt x="78" y="2737"/>
                </a:lnTo>
                <a:lnTo>
                  <a:pt x="65" y="2738"/>
                </a:lnTo>
                <a:lnTo>
                  <a:pt x="52" y="2738"/>
                </a:lnTo>
                <a:lnTo>
                  <a:pt x="39" y="2738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7610176" y="1765775"/>
            <a:ext cx="876198" cy="647117"/>
          </a:xfrm>
          <a:custGeom>
            <a:avLst/>
            <a:gdLst>
              <a:gd name="T0" fmla="*/ 3049 w 3070"/>
              <a:gd name="T1" fmla="*/ 1066 h 2270"/>
              <a:gd name="T2" fmla="*/ 2912 w 3070"/>
              <a:gd name="T3" fmla="*/ 1134 h 2270"/>
              <a:gd name="T4" fmla="*/ 2939 w 3070"/>
              <a:gd name="T5" fmla="*/ 1241 h 2270"/>
              <a:gd name="T6" fmla="*/ 2898 w 3070"/>
              <a:gd name="T7" fmla="*/ 1258 h 2270"/>
              <a:gd name="T8" fmla="*/ 2808 w 3070"/>
              <a:gd name="T9" fmla="*/ 1144 h 2270"/>
              <a:gd name="T10" fmla="*/ 2698 w 3070"/>
              <a:gd name="T11" fmla="*/ 1099 h 2270"/>
              <a:gd name="T12" fmla="*/ 2672 w 3070"/>
              <a:gd name="T13" fmla="*/ 1361 h 2270"/>
              <a:gd name="T14" fmla="*/ 2561 w 3070"/>
              <a:gd name="T15" fmla="*/ 1389 h 2270"/>
              <a:gd name="T16" fmla="*/ 2456 w 3070"/>
              <a:gd name="T17" fmla="*/ 1597 h 2270"/>
              <a:gd name="T18" fmla="*/ 2264 w 3070"/>
              <a:gd name="T19" fmla="*/ 1629 h 2270"/>
              <a:gd name="T20" fmla="*/ 2260 w 3070"/>
              <a:gd name="T21" fmla="*/ 1775 h 2270"/>
              <a:gd name="T22" fmla="*/ 2242 w 3070"/>
              <a:gd name="T23" fmla="*/ 1913 h 2270"/>
              <a:gd name="T24" fmla="*/ 2009 w 3070"/>
              <a:gd name="T25" fmla="*/ 1932 h 2270"/>
              <a:gd name="T26" fmla="*/ 1914 w 3070"/>
              <a:gd name="T27" fmla="*/ 1860 h 2270"/>
              <a:gd name="T28" fmla="*/ 1833 w 3070"/>
              <a:gd name="T29" fmla="*/ 1849 h 2270"/>
              <a:gd name="T30" fmla="*/ 1760 w 3070"/>
              <a:gd name="T31" fmla="*/ 1980 h 2270"/>
              <a:gd name="T32" fmla="*/ 1688 w 3070"/>
              <a:gd name="T33" fmla="*/ 2138 h 2270"/>
              <a:gd name="T34" fmla="*/ 1572 w 3070"/>
              <a:gd name="T35" fmla="*/ 2264 h 2270"/>
              <a:gd name="T36" fmla="*/ 1532 w 3070"/>
              <a:gd name="T37" fmla="*/ 2213 h 2270"/>
              <a:gd name="T38" fmla="*/ 1513 w 3070"/>
              <a:gd name="T39" fmla="*/ 2111 h 2270"/>
              <a:gd name="T40" fmla="*/ 1364 w 3070"/>
              <a:gd name="T41" fmla="*/ 1935 h 2270"/>
              <a:gd name="T42" fmla="*/ 1373 w 3070"/>
              <a:gd name="T43" fmla="*/ 1725 h 2270"/>
              <a:gd name="T44" fmla="*/ 1272 w 3070"/>
              <a:gd name="T45" fmla="*/ 1660 h 2270"/>
              <a:gd name="T46" fmla="*/ 1194 w 3070"/>
              <a:gd name="T47" fmla="*/ 1540 h 2270"/>
              <a:gd name="T48" fmla="*/ 1128 w 3070"/>
              <a:gd name="T49" fmla="*/ 1391 h 2270"/>
              <a:gd name="T50" fmla="*/ 1005 w 3070"/>
              <a:gd name="T51" fmla="*/ 1471 h 2270"/>
              <a:gd name="T52" fmla="*/ 986 w 3070"/>
              <a:gd name="T53" fmla="*/ 1381 h 2270"/>
              <a:gd name="T54" fmla="*/ 814 w 3070"/>
              <a:gd name="T55" fmla="*/ 1271 h 2270"/>
              <a:gd name="T56" fmla="*/ 697 w 3070"/>
              <a:gd name="T57" fmla="*/ 1273 h 2270"/>
              <a:gd name="T58" fmla="*/ 677 w 3070"/>
              <a:gd name="T59" fmla="*/ 1175 h 2270"/>
              <a:gd name="T60" fmla="*/ 599 w 3070"/>
              <a:gd name="T61" fmla="*/ 972 h 2270"/>
              <a:gd name="T62" fmla="*/ 463 w 3070"/>
              <a:gd name="T63" fmla="*/ 828 h 2270"/>
              <a:gd name="T64" fmla="*/ 253 w 3070"/>
              <a:gd name="T65" fmla="*/ 865 h 2270"/>
              <a:gd name="T66" fmla="*/ 182 w 3070"/>
              <a:gd name="T67" fmla="*/ 740 h 2270"/>
              <a:gd name="T68" fmla="*/ 191 w 3070"/>
              <a:gd name="T69" fmla="*/ 534 h 2270"/>
              <a:gd name="T70" fmla="*/ 102 w 3070"/>
              <a:gd name="T71" fmla="*/ 366 h 2270"/>
              <a:gd name="T72" fmla="*/ 31 w 3070"/>
              <a:gd name="T73" fmla="*/ 286 h 2270"/>
              <a:gd name="T74" fmla="*/ 95 w 3070"/>
              <a:gd name="T75" fmla="*/ 214 h 2270"/>
              <a:gd name="T76" fmla="*/ 236 w 3070"/>
              <a:gd name="T77" fmla="*/ 229 h 2270"/>
              <a:gd name="T78" fmla="*/ 319 w 3070"/>
              <a:gd name="T79" fmla="*/ 154 h 2270"/>
              <a:gd name="T80" fmla="*/ 441 w 3070"/>
              <a:gd name="T81" fmla="*/ 45 h 2270"/>
              <a:gd name="T82" fmla="*/ 627 w 3070"/>
              <a:gd name="T83" fmla="*/ 1 h 2270"/>
              <a:gd name="T84" fmla="*/ 692 w 3070"/>
              <a:gd name="T85" fmla="*/ 161 h 2270"/>
              <a:gd name="T86" fmla="*/ 851 w 3070"/>
              <a:gd name="T87" fmla="*/ 350 h 2270"/>
              <a:gd name="T88" fmla="*/ 1017 w 3070"/>
              <a:gd name="T89" fmla="*/ 300 h 2270"/>
              <a:gd name="T90" fmla="*/ 1169 w 3070"/>
              <a:gd name="T91" fmla="*/ 275 h 2270"/>
              <a:gd name="T92" fmla="*/ 1297 w 3070"/>
              <a:gd name="T93" fmla="*/ 387 h 2270"/>
              <a:gd name="T94" fmla="*/ 1532 w 3070"/>
              <a:gd name="T95" fmla="*/ 342 h 2270"/>
              <a:gd name="T96" fmla="*/ 1685 w 3070"/>
              <a:gd name="T97" fmla="*/ 452 h 2270"/>
              <a:gd name="T98" fmla="*/ 1715 w 3070"/>
              <a:gd name="T99" fmla="*/ 600 h 2270"/>
              <a:gd name="T100" fmla="*/ 1848 w 3070"/>
              <a:gd name="T101" fmla="*/ 583 h 2270"/>
              <a:gd name="T102" fmla="*/ 1909 w 3070"/>
              <a:gd name="T103" fmla="*/ 738 h 2270"/>
              <a:gd name="T104" fmla="*/ 2029 w 3070"/>
              <a:gd name="T105" fmla="*/ 723 h 2270"/>
              <a:gd name="T106" fmla="*/ 2085 w 3070"/>
              <a:gd name="T107" fmla="*/ 562 h 2270"/>
              <a:gd name="T108" fmla="*/ 2236 w 3070"/>
              <a:gd name="T109" fmla="*/ 802 h 2270"/>
              <a:gd name="T110" fmla="*/ 2365 w 3070"/>
              <a:gd name="T111" fmla="*/ 929 h 2270"/>
              <a:gd name="T112" fmla="*/ 2443 w 3070"/>
              <a:gd name="T113" fmla="*/ 798 h 2270"/>
              <a:gd name="T114" fmla="*/ 2599 w 3070"/>
              <a:gd name="T115" fmla="*/ 669 h 2270"/>
              <a:gd name="T116" fmla="*/ 2722 w 3070"/>
              <a:gd name="T117" fmla="*/ 632 h 2270"/>
              <a:gd name="T118" fmla="*/ 2797 w 3070"/>
              <a:gd name="T119" fmla="*/ 789 h 2270"/>
              <a:gd name="T120" fmla="*/ 2968 w 3070"/>
              <a:gd name="T121" fmla="*/ 823 h 22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070" h="2270">
                <a:moveTo>
                  <a:pt x="3067" y="833"/>
                </a:moveTo>
                <a:lnTo>
                  <a:pt x="3069" y="846"/>
                </a:lnTo>
                <a:lnTo>
                  <a:pt x="3070" y="859"/>
                </a:lnTo>
                <a:lnTo>
                  <a:pt x="3070" y="874"/>
                </a:lnTo>
                <a:lnTo>
                  <a:pt x="3069" y="890"/>
                </a:lnTo>
                <a:lnTo>
                  <a:pt x="3067" y="912"/>
                </a:lnTo>
                <a:lnTo>
                  <a:pt x="3065" y="937"/>
                </a:lnTo>
                <a:lnTo>
                  <a:pt x="3064" y="949"/>
                </a:lnTo>
                <a:lnTo>
                  <a:pt x="3063" y="960"/>
                </a:lnTo>
                <a:lnTo>
                  <a:pt x="3062" y="970"/>
                </a:lnTo>
                <a:lnTo>
                  <a:pt x="3060" y="977"/>
                </a:lnTo>
                <a:lnTo>
                  <a:pt x="3055" y="989"/>
                </a:lnTo>
                <a:lnTo>
                  <a:pt x="3049" y="997"/>
                </a:lnTo>
                <a:lnTo>
                  <a:pt x="3048" y="1000"/>
                </a:lnTo>
                <a:lnTo>
                  <a:pt x="3045" y="1005"/>
                </a:lnTo>
                <a:lnTo>
                  <a:pt x="3044" y="1010"/>
                </a:lnTo>
                <a:lnTo>
                  <a:pt x="3044" y="1015"/>
                </a:lnTo>
                <a:lnTo>
                  <a:pt x="3044" y="1024"/>
                </a:lnTo>
                <a:lnTo>
                  <a:pt x="3048" y="1034"/>
                </a:lnTo>
                <a:lnTo>
                  <a:pt x="3050" y="1041"/>
                </a:lnTo>
                <a:lnTo>
                  <a:pt x="3054" y="1048"/>
                </a:lnTo>
                <a:lnTo>
                  <a:pt x="3056" y="1054"/>
                </a:lnTo>
                <a:lnTo>
                  <a:pt x="3056" y="1060"/>
                </a:lnTo>
                <a:lnTo>
                  <a:pt x="3056" y="1062"/>
                </a:lnTo>
                <a:lnTo>
                  <a:pt x="3055" y="1065"/>
                </a:lnTo>
                <a:lnTo>
                  <a:pt x="3052" y="1066"/>
                </a:lnTo>
                <a:lnTo>
                  <a:pt x="3049" y="1066"/>
                </a:lnTo>
                <a:lnTo>
                  <a:pt x="3042" y="1063"/>
                </a:lnTo>
                <a:lnTo>
                  <a:pt x="3036" y="1062"/>
                </a:lnTo>
                <a:lnTo>
                  <a:pt x="3031" y="1062"/>
                </a:lnTo>
                <a:lnTo>
                  <a:pt x="3027" y="1063"/>
                </a:lnTo>
                <a:lnTo>
                  <a:pt x="3026" y="1063"/>
                </a:lnTo>
                <a:lnTo>
                  <a:pt x="3026" y="1065"/>
                </a:lnTo>
                <a:lnTo>
                  <a:pt x="3027" y="1066"/>
                </a:lnTo>
                <a:lnTo>
                  <a:pt x="3027" y="1067"/>
                </a:lnTo>
                <a:lnTo>
                  <a:pt x="3031" y="1071"/>
                </a:lnTo>
                <a:lnTo>
                  <a:pt x="3033" y="1075"/>
                </a:lnTo>
                <a:lnTo>
                  <a:pt x="3036" y="1080"/>
                </a:lnTo>
                <a:lnTo>
                  <a:pt x="3036" y="1085"/>
                </a:lnTo>
                <a:lnTo>
                  <a:pt x="3035" y="1087"/>
                </a:lnTo>
                <a:lnTo>
                  <a:pt x="3032" y="1090"/>
                </a:lnTo>
                <a:lnTo>
                  <a:pt x="3026" y="1092"/>
                </a:lnTo>
                <a:lnTo>
                  <a:pt x="3019" y="1095"/>
                </a:lnTo>
                <a:lnTo>
                  <a:pt x="3004" y="1100"/>
                </a:lnTo>
                <a:lnTo>
                  <a:pt x="2991" y="1105"/>
                </a:lnTo>
                <a:lnTo>
                  <a:pt x="2979" y="1110"/>
                </a:lnTo>
                <a:lnTo>
                  <a:pt x="2966" y="1116"/>
                </a:lnTo>
                <a:lnTo>
                  <a:pt x="2954" y="1122"/>
                </a:lnTo>
                <a:lnTo>
                  <a:pt x="2948" y="1125"/>
                </a:lnTo>
                <a:lnTo>
                  <a:pt x="2943" y="1126"/>
                </a:lnTo>
                <a:lnTo>
                  <a:pt x="2935" y="1126"/>
                </a:lnTo>
                <a:lnTo>
                  <a:pt x="2924" y="1128"/>
                </a:lnTo>
                <a:lnTo>
                  <a:pt x="2917" y="1130"/>
                </a:lnTo>
                <a:lnTo>
                  <a:pt x="2912" y="1134"/>
                </a:lnTo>
                <a:lnTo>
                  <a:pt x="2907" y="1139"/>
                </a:lnTo>
                <a:lnTo>
                  <a:pt x="2901" y="1149"/>
                </a:lnTo>
                <a:lnTo>
                  <a:pt x="2893" y="1158"/>
                </a:lnTo>
                <a:lnTo>
                  <a:pt x="2885" y="1169"/>
                </a:lnTo>
                <a:lnTo>
                  <a:pt x="2876" y="1176"/>
                </a:lnTo>
                <a:lnTo>
                  <a:pt x="2872" y="1179"/>
                </a:lnTo>
                <a:lnTo>
                  <a:pt x="2869" y="1182"/>
                </a:lnTo>
                <a:lnTo>
                  <a:pt x="2867" y="1186"/>
                </a:lnTo>
                <a:lnTo>
                  <a:pt x="2866" y="1189"/>
                </a:lnTo>
                <a:lnTo>
                  <a:pt x="2866" y="1192"/>
                </a:lnTo>
                <a:lnTo>
                  <a:pt x="2868" y="1195"/>
                </a:lnTo>
                <a:lnTo>
                  <a:pt x="2871" y="1198"/>
                </a:lnTo>
                <a:lnTo>
                  <a:pt x="2875" y="1199"/>
                </a:lnTo>
                <a:lnTo>
                  <a:pt x="2885" y="1199"/>
                </a:lnTo>
                <a:lnTo>
                  <a:pt x="2892" y="1198"/>
                </a:lnTo>
                <a:lnTo>
                  <a:pt x="2899" y="1194"/>
                </a:lnTo>
                <a:lnTo>
                  <a:pt x="2905" y="1191"/>
                </a:lnTo>
                <a:lnTo>
                  <a:pt x="2907" y="1191"/>
                </a:lnTo>
                <a:lnTo>
                  <a:pt x="2910" y="1191"/>
                </a:lnTo>
                <a:lnTo>
                  <a:pt x="2912" y="1192"/>
                </a:lnTo>
                <a:lnTo>
                  <a:pt x="2916" y="1193"/>
                </a:lnTo>
                <a:lnTo>
                  <a:pt x="2922" y="1201"/>
                </a:lnTo>
                <a:lnTo>
                  <a:pt x="2926" y="1212"/>
                </a:lnTo>
                <a:lnTo>
                  <a:pt x="2932" y="1223"/>
                </a:lnTo>
                <a:lnTo>
                  <a:pt x="2937" y="1232"/>
                </a:lnTo>
                <a:lnTo>
                  <a:pt x="2938" y="1236"/>
                </a:lnTo>
                <a:lnTo>
                  <a:pt x="2939" y="1241"/>
                </a:lnTo>
                <a:lnTo>
                  <a:pt x="2941" y="1244"/>
                </a:lnTo>
                <a:lnTo>
                  <a:pt x="2941" y="1250"/>
                </a:lnTo>
                <a:lnTo>
                  <a:pt x="2938" y="1258"/>
                </a:lnTo>
                <a:lnTo>
                  <a:pt x="2937" y="1267"/>
                </a:lnTo>
                <a:lnTo>
                  <a:pt x="2948" y="1283"/>
                </a:lnTo>
                <a:lnTo>
                  <a:pt x="2961" y="1300"/>
                </a:lnTo>
                <a:lnTo>
                  <a:pt x="2963" y="1303"/>
                </a:lnTo>
                <a:lnTo>
                  <a:pt x="2964" y="1307"/>
                </a:lnTo>
                <a:lnTo>
                  <a:pt x="2964" y="1309"/>
                </a:lnTo>
                <a:lnTo>
                  <a:pt x="2964" y="1312"/>
                </a:lnTo>
                <a:lnTo>
                  <a:pt x="2962" y="1313"/>
                </a:lnTo>
                <a:lnTo>
                  <a:pt x="2961" y="1314"/>
                </a:lnTo>
                <a:lnTo>
                  <a:pt x="2954" y="1311"/>
                </a:lnTo>
                <a:lnTo>
                  <a:pt x="2942" y="1300"/>
                </a:lnTo>
                <a:lnTo>
                  <a:pt x="2930" y="1287"/>
                </a:lnTo>
                <a:lnTo>
                  <a:pt x="2924" y="1277"/>
                </a:lnTo>
                <a:lnTo>
                  <a:pt x="2920" y="1269"/>
                </a:lnTo>
                <a:lnTo>
                  <a:pt x="2917" y="1258"/>
                </a:lnTo>
                <a:lnTo>
                  <a:pt x="2912" y="1249"/>
                </a:lnTo>
                <a:lnTo>
                  <a:pt x="2907" y="1244"/>
                </a:lnTo>
                <a:lnTo>
                  <a:pt x="2904" y="1242"/>
                </a:lnTo>
                <a:lnTo>
                  <a:pt x="2900" y="1242"/>
                </a:lnTo>
                <a:lnTo>
                  <a:pt x="2899" y="1243"/>
                </a:lnTo>
                <a:lnTo>
                  <a:pt x="2898" y="1245"/>
                </a:lnTo>
                <a:lnTo>
                  <a:pt x="2898" y="1249"/>
                </a:lnTo>
                <a:lnTo>
                  <a:pt x="2898" y="1254"/>
                </a:lnTo>
                <a:lnTo>
                  <a:pt x="2898" y="1258"/>
                </a:lnTo>
                <a:lnTo>
                  <a:pt x="2895" y="1262"/>
                </a:lnTo>
                <a:lnTo>
                  <a:pt x="2893" y="1264"/>
                </a:lnTo>
                <a:lnTo>
                  <a:pt x="2890" y="1265"/>
                </a:lnTo>
                <a:lnTo>
                  <a:pt x="2885" y="1265"/>
                </a:lnTo>
                <a:lnTo>
                  <a:pt x="2881" y="1264"/>
                </a:lnTo>
                <a:lnTo>
                  <a:pt x="2879" y="1261"/>
                </a:lnTo>
                <a:lnTo>
                  <a:pt x="2878" y="1256"/>
                </a:lnTo>
                <a:lnTo>
                  <a:pt x="2878" y="1251"/>
                </a:lnTo>
                <a:lnTo>
                  <a:pt x="2876" y="1248"/>
                </a:lnTo>
                <a:lnTo>
                  <a:pt x="2875" y="1244"/>
                </a:lnTo>
                <a:lnTo>
                  <a:pt x="2873" y="1243"/>
                </a:lnTo>
                <a:lnTo>
                  <a:pt x="2867" y="1241"/>
                </a:lnTo>
                <a:lnTo>
                  <a:pt x="2857" y="1238"/>
                </a:lnTo>
                <a:lnTo>
                  <a:pt x="2851" y="1237"/>
                </a:lnTo>
                <a:lnTo>
                  <a:pt x="2846" y="1235"/>
                </a:lnTo>
                <a:lnTo>
                  <a:pt x="2838" y="1231"/>
                </a:lnTo>
                <a:lnTo>
                  <a:pt x="2832" y="1226"/>
                </a:lnTo>
                <a:lnTo>
                  <a:pt x="2827" y="1221"/>
                </a:lnTo>
                <a:lnTo>
                  <a:pt x="2821" y="1216"/>
                </a:lnTo>
                <a:lnTo>
                  <a:pt x="2816" y="1208"/>
                </a:lnTo>
                <a:lnTo>
                  <a:pt x="2813" y="1201"/>
                </a:lnTo>
                <a:lnTo>
                  <a:pt x="2811" y="1194"/>
                </a:lnTo>
                <a:lnTo>
                  <a:pt x="2810" y="1186"/>
                </a:lnTo>
                <a:lnTo>
                  <a:pt x="2809" y="1178"/>
                </a:lnTo>
                <a:lnTo>
                  <a:pt x="2809" y="1169"/>
                </a:lnTo>
                <a:lnTo>
                  <a:pt x="2808" y="1155"/>
                </a:lnTo>
                <a:lnTo>
                  <a:pt x="2808" y="1144"/>
                </a:lnTo>
                <a:lnTo>
                  <a:pt x="2806" y="1141"/>
                </a:lnTo>
                <a:lnTo>
                  <a:pt x="2805" y="1137"/>
                </a:lnTo>
                <a:lnTo>
                  <a:pt x="2804" y="1134"/>
                </a:lnTo>
                <a:lnTo>
                  <a:pt x="2802" y="1132"/>
                </a:lnTo>
                <a:lnTo>
                  <a:pt x="2798" y="1130"/>
                </a:lnTo>
                <a:lnTo>
                  <a:pt x="2794" y="1130"/>
                </a:lnTo>
                <a:lnTo>
                  <a:pt x="2790" y="1130"/>
                </a:lnTo>
                <a:lnTo>
                  <a:pt x="2785" y="1130"/>
                </a:lnTo>
                <a:lnTo>
                  <a:pt x="2772" y="1134"/>
                </a:lnTo>
                <a:lnTo>
                  <a:pt x="2760" y="1135"/>
                </a:lnTo>
                <a:lnTo>
                  <a:pt x="2755" y="1134"/>
                </a:lnTo>
                <a:lnTo>
                  <a:pt x="2752" y="1132"/>
                </a:lnTo>
                <a:lnTo>
                  <a:pt x="2750" y="1130"/>
                </a:lnTo>
                <a:lnTo>
                  <a:pt x="2750" y="1125"/>
                </a:lnTo>
                <a:lnTo>
                  <a:pt x="2752" y="1122"/>
                </a:lnTo>
                <a:lnTo>
                  <a:pt x="2750" y="1118"/>
                </a:lnTo>
                <a:lnTo>
                  <a:pt x="2749" y="1115"/>
                </a:lnTo>
                <a:lnTo>
                  <a:pt x="2746" y="1112"/>
                </a:lnTo>
                <a:lnTo>
                  <a:pt x="2737" y="1110"/>
                </a:lnTo>
                <a:lnTo>
                  <a:pt x="2728" y="1110"/>
                </a:lnTo>
                <a:lnTo>
                  <a:pt x="2723" y="1110"/>
                </a:lnTo>
                <a:lnTo>
                  <a:pt x="2718" y="1109"/>
                </a:lnTo>
                <a:lnTo>
                  <a:pt x="2716" y="1106"/>
                </a:lnTo>
                <a:lnTo>
                  <a:pt x="2714" y="1104"/>
                </a:lnTo>
                <a:lnTo>
                  <a:pt x="2710" y="1100"/>
                </a:lnTo>
                <a:lnTo>
                  <a:pt x="2704" y="1098"/>
                </a:lnTo>
                <a:lnTo>
                  <a:pt x="2698" y="1099"/>
                </a:lnTo>
                <a:lnTo>
                  <a:pt x="2692" y="1103"/>
                </a:lnTo>
                <a:lnTo>
                  <a:pt x="2687" y="1107"/>
                </a:lnTo>
                <a:lnTo>
                  <a:pt x="2682" y="1112"/>
                </a:lnTo>
                <a:lnTo>
                  <a:pt x="2679" y="1116"/>
                </a:lnTo>
                <a:lnTo>
                  <a:pt x="2677" y="1120"/>
                </a:lnTo>
                <a:lnTo>
                  <a:pt x="2676" y="1128"/>
                </a:lnTo>
                <a:lnTo>
                  <a:pt x="2673" y="1135"/>
                </a:lnTo>
                <a:lnTo>
                  <a:pt x="2671" y="1151"/>
                </a:lnTo>
                <a:lnTo>
                  <a:pt x="2671" y="1167"/>
                </a:lnTo>
                <a:lnTo>
                  <a:pt x="2671" y="1181"/>
                </a:lnTo>
                <a:lnTo>
                  <a:pt x="2671" y="1200"/>
                </a:lnTo>
                <a:lnTo>
                  <a:pt x="2671" y="1218"/>
                </a:lnTo>
                <a:lnTo>
                  <a:pt x="2674" y="1233"/>
                </a:lnTo>
                <a:lnTo>
                  <a:pt x="2677" y="1246"/>
                </a:lnTo>
                <a:lnTo>
                  <a:pt x="2679" y="1257"/>
                </a:lnTo>
                <a:lnTo>
                  <a:pt x="2679" y="1269"/>
                </a:lnTo>
                <a:lnTo>
                  <a:pt x="2678" y="1281"/>
                </a:lnTo>
                <a:lnTo>
                  <a:pt x="2674" y="1293"/>
                </a:lnTo>
                <a:lnTo>
                  <a:pt x="2672" y="1301"/>
                </a:lnTo>
                <a:lnTo>
                  <a:pt x="2672" y="1308"/>
                </a:lnTo>
                <a:lnTo>
                  <a:pt x="2673" y="1320"/>
                </a:lnTo>
                <a:lnTo>
                  <a:pt x="2676" y="1331"/>
                </a:lnTo>
                <a:lnTo>
                  <a:pt x="2677" y="1339"/>
                </a:lnTo>
                <a:lnTo>
                  <a:pt x="2678" y="1346"/>
                </a:lnTo>
                <a:lnTo>
                  <a:pt x="2677" y="1353"/>
                </a:lnTo>
                <a:lnTo>
                  <a:pt x="2676" y="1357"/>
                </a:lnTo>
                <a:lnTo>
                  <a:pt x="2672" y="1361"/>
                </a:lnTo>
                <a:lnTo>
                  <a:pt x="2668" y="1362"/>
                </a:lnTo>
                <a:lnTo>
                  <a:pt x="2665" y="1363"/>
                </a:lnTo>
                <a:lnTo>
                  <a:pt x="2657" y="1365"/>
                </a:lnTo>
                <a:lnTo>
                  <a:pt x="2649" y="1366"/>
                </a:lnTo>
                <a:lnTo>
                  <a:pt x="2647" y="1368"/>
                </a:lnTo>
                <a:lnTo>
                  <a:pt x="2645" y="1369"/>
                </a:lnTo>
                <a:lnTo>
                  <a:pt x="2643" y="1371"/>
                </a:lnTo>
                <a:lnTo>
                  <a:pt x="2642" y="1374"/>
                </a:lnTo>
                <a:lnTo>
                  <a:pt x="2640" y="1381"/>
                </a:lnTo>
                <a:lnTo>
                  <a:pt x="2640" y="1389"/>
                </a:lnTo>
                <a:lnTo>
                  <a:pt x="2640" y="1394"/>
                </a:lnTo>
                <a:lnTo>
                  <a:pt x="2639" y="1397"/>
                </a:lnTo>
                <a:lnTo>
                  <a:pt x="2638" y="1402"/>
                </a:lnTo>
                <a:lnTo>
                  <a:pt x="2636" y="1405"/>
                </a:lnTo>
                <a:lnTo>
                  <a:pt x="2634" y="1407"/>
                </a:lnTo>
                <a:lnTo>
                  <a:pt x="2630" y="1408"/>
                </a:lnTo>
                <a:lnTo>
                  <a:pt x="2626" y="1408"/>
                </a:lnTo>
                <a:lnTo>
                  <a:pt x="2620" y="1405"/>
                </a:lnTo>
                <a:lnTo>
                  <a:pt x="2607" y="1397"/>
                </a:lnTo>
                <a:lnTo>
                  <a:pt x="2595" y="1390"/>
                </a:lnTo>
                <a:lnTo>
                  <a:pt x="2589" y="1388"/>
                </a:lnTo>
                <a:lnTo>
                  <a:pt x="2584" y="1386"/>
                </a:lnTo>
                <a:lnTo>
                  <a:pt x="2579" y="1384"/>
                </a:lnTo>
                <a:lnTo>
                  <a:pt x="2576" y="1384"/>
                </a:lnTo>
                <a:lnTo>
                  <a:pt x="2569" y="1386"/>
                </a:lnTo>
                <a:lnTo>
                  <a:pt x="2563" y="1388"/>
                </a:lnTo>
                <a:lnTo>
                  <a:pt x="2561" y="1389"/>
                </a:lnTo>
                <a:lnTo>
                  <a:pt x="2559" y="1391"/>
                </a:lnTo>
                <a:lnTo>
                  <a:pt x="2558" y="1394"/>
                </a:lnTo>
                <a:lnTo>
                  <a:pt x="2557" y="1397"/>
                </a:lnTo>
                <a:lnTo>
                  <a:pt x="2555" y="1405"/>
                </a:lnTo>
                <a:lnTo>
                  <a:pt x="2552" y="1412"/>
                </a:lnTo>
                <a:lnTo>
                  <a:pt x="2547" y="1418"/>
                </a:lnTo>
                <a:lnTo>
                  <a:pt x="2542" y="1422"/>
                </a:lnTo>
                <a:lnTo>
                  <a:pt x="2539" y="1427"/>
                </a:lnTo>
                <a:lnTo>
                  <a:pt x="2534" y="1433"/>
                </a:lnTo>
                <a:lnTo>
                  <a:pt x="2532" y="1441"/>
                </a:lnTo>
                <a:lnTo>
                  <a:pt x="2532" y="1451"/>
                </a:lnTo>
                <a:lnTo>
                  <a:pt x="2532" y="1464"/>
                </a:lnTo>
                <a:lnTo>
                  <a:pt x="2532" y="1479"/>
                </a:lnTo>
                <a:lnTo>
                  <a:pt x="2532" y="1488"/>
                </a:lnTo>
                <a:lnTo>
                  <a:pt x="2531" y="1495"/>
                </a:lnTo>
                <a:lnTo>
                  <a:pt x="2529" y="1500"/>
                </a:lnTo>
                <a:lnTo>
                  <a:pt x="2528" y="1503"/>
                </a:lnTo>
                <a:lnTo>
                  <a:pt x="2522" y="1512"/>
                </a:lnTo>
                <a:lnTo>
                  <a:pt x="2514" y="1521"/>
                </a:lnTo>
                <a:lnTo>
                  <a:pt x="2506" y="1532"/>
                </a:lnTo>
                <a:lnTo>
                  <a:pt x="2496" y="1541"/>
                </a:lnTo>
                <a:lnTo>
                  <a:pt x="2488" y="1552"/>
                </a:lnTo>
                <a:lnTo>
                  <a:pt x="2481" y="1566"/>
                </a:lnTo>
                <a:lnTo>
                  <a:pt x="2473" y="1579"/>
                </a:lnTo>
                <a:lnTo>
                  <a:pt x="2468" y="1589"/>
                </a:lnTo>
                <a:lnTo>
                  <a:pt x="2462" y="1594"/>
                </a:lnTo>
                <a:lnTo>
                  <a:pt x="2456" y="1597"/>
                </a:lnTo>
                <a:lnTo>
                  <a:pt x="2451" y="1598"/>
                </a:lnTo>
                <a:lnTo>
                  <a:pt x="2446" y="1598"/>
                </a:lnTo>
                <a:lnTo>
                  <a:pt x="2440" y="1598"/>
                </a:lnTo>
                <a:lnTo>
                  <a:pt x="2433" y="1597"/>
                </a:lnTo>
                <a:lnTo>
                  <a:pt x="2425" y="1596"/>
                </a:lnTo>
                <a:lnTo>
                  <a:pt x="2418" y="1595"/>
                </a:lnTo>
                <a:lnTo>
                  <a:pt x="2409" y="1595"/>
                </a:lnTo>
                <a:lnTo>
                  <a:pt x="2402" y="1596"/>
                </a:lnTo>
                <a:lnTo>
                  <a:pt x="2394" y="1597"/>
                </a:lnTo>
                <a:lnTo>
                  <a:pt x="2387" y="1599"/>
                </a:lnTo>
                <a:lnTo>
                  <a:pt x="2380" y="1603"/>
                </a:lnTo>
                <a:lnTo>
                  <a:pt x="2372" y="1607"/>
                </a:lnTo>
                <a:lnTo>
                  <a:pt x="2366" y="1611"/>
                </a:lnTo>
                <a:lnTo>
                  <a:pt x="2361" y="1615"/>
                </a:lnTo>
                <a:lnTo>
                  <a:pt x="2358" y="1617"/>
                </a:lnTo>
                <a:lnTo>
                  <a:pt x="2356" y="1618"/>
                </a:lnTo>
                <a:lnTo>
                  <a:pt x="2353" y="1618"/>
                </a:lnTo>
                <a:lnTo>
                  <a:pt x="2351" y="1617"/>
                </a:lnTo>
                <a:lnTo>
                  <a:pt x="2349" y="1616"/>
                </a:lnTo>
                <a:lnTo>
                  <a:pt x="2343" y="1616"/>
                </a:lnTo>
                <a:lnTo>
                  <a:pt x="2336" y="1617"/>
                </a:lnTo>
                <a:lnTo>
                  <a:pt x="2325" y="1620"/>
                </a:lnTo>
                <a:lnTo>
                  <a:pt x="2314" y="1622"/>
                </a:lnTo>
                <a:lnTo>
                  <a:pt x="2303" y="1623"/>
                </a:lnTo>
                <a:lnTo>
                  <a:pt x="2290" y="1624"/>
                </a:lnTo>
                <a:lnTo>
                  <a:pt x="2275" y="1627"/>
                </a:lnTo>
                <a:lnTo>
                  <a:pt x="2264" y="1629"/>
                </a:lnTo>
                <a:lnTo>
                  <a:pt x="2250" y="1630"/>
                </a:lnTo>
                <a:lnTo>
                  <a:pt x="2232" y="1633"/>
                </a:lnTo>
                <a:lnTo>
                  <a:pt x="2211" y="1636"/>
                </a:lnTo>
                <a:lnTo>
                  <a:pt x="2201" y="1639"/>
                </a:lnTo>
                <a:lnTo>
                  <a:pt x="2194" y="1641"/>
                </a:lnTo>
                <a:lnTo>
                  <a:pt x="2189" y="1643"/>
                </a:lnTo>
                <a:lnTo>
                  <a:pt x="2188" y="1647"/>
                </a:lnTo>
                <a:lnTo>
                  <a:pt x="2187" y="1651"/>
                </a:lnTo>
                <a:lnTo>
                  <a:pt x="2188" y="1653"/>
                </a:lnTo>
                <a:lnTo>
                  <a:pt x="2189" y="1655"/>
                </a:lnTo>
                <a:lnTo>
                  <a:pt x="2191" y="1658"/>
                </a:lnTo>
                <a:lnTo>
                  <a:pt x="2196" y="1665"/>
                </a:lnTo>
                <a:lnTo>
                  <a:pt x="2206" y="1671"/>
                </a:lnTo>
                <a:lnTo>
                  <a:pt x="2211" y="1674"/>
                </a:lnTo>
                <a:lnTo>
                  <a:pt x="2214" y="1679"/>
                </a:lnTo>
                <a:lnTo>
                  <a:pt x="2217" y="1689"/>
                </a:lnTo>
                <a:lnTo>
                  <a:pt x="2219" y="1708"/>
                </a:lnTo>
                <a:lnTo>
                  <a:pt x="2219" y="1711"/>
                </a:lnTo>
                <a:lnTo>
                  <a:pt x="2221" y="1723"/>
                </a:lnTo>
                <a:lnTo>
                  <a:pt x="2224" y="1736"/>
                </a:lnTo>
                <a:lnTo>
                  <a:pt x="2227" y="1747"/>
                </a:lnTo>
                <a:lnTo>
                  <a:pt x="2232" y="1756"/>
                </a:lnTo>
                <a:lnTo>
                  <a:pt x="2239" y="1765"/>
                </a:lnTo>
                <a:lnTo>
                  <a:pt x="2244" y="1768"/>
                </a:lnTo>
                <a:lnTo>
                  <a:pt x="2249" y="1771"/>
                </a:lnTo>
                <a:lnTo>
                  <a:pt x="2254" y="1773"/>
                </a:lnTo>
                <a:lnTo>
                  <a:pt x="2260" y="1775"/>
                </a:lnTo>
                <a:lnTo>
                  <a:pt x="2271" y="1779"/>
                </a:lnTo>
                <a:lnTo>
                  <a:pt x="2283" y="1784"/>
                </a:lnTo>
                <a:lnTo>
                  <a:pt x="2288" y="1786"/>
                </a:lnTo>
                <a:lnTo>
                  <a:pt x="2292" y="1790"/>
                </a:lnTo>
                <a:lnTo>
                  <a:pt x="2295" y="1793"/>
                </a:lnTo>
                <a:lnTo>
                  <a:pt x="2298" y="1797"/>
                </a:lnTo>
                <a:lnTo>
                  <a:pt x="2302" y="1811"/>
                </a:lnTo>
                <a:lnTo>
                  <a:pt x="2307" y="1821"/>
                </a:lnTo>
                <a:lnTo>
                  <a:pt x="2309" y="1825"/>
                </a:lnTo>
                <a:lnTo>
                  <a:pt x="2312" y="1831"/>
                </a:lnTo>
                <a:lnTo>
                  <a:pt x="2313" y="1836"/>
                </a:lnTo>
                <a:lnTo>
                  <a:pt x="2313" y="1840"/>
                </a:lnTo>
                <a:lnTo>
                  <a:pt x="2312" y="1844"/>
                </a:lnTo>
                <a:lnTo>
                  <a:pt x="2311" y="1849"/>
                </a:lnTo>
                <a:lnTo>
                  <a:pt x="2306" y="1859"/>
                </a:lnTo>
                <a:lnTo>
                  <a:pt x="2302" y="1868"/>
                </a:lnTo>
                <a:lnTo>
                  <a:pt x="2299" y="1878"/>
                </a:lnTo>
                <a:lnTo>
                  <a:pt x="2296" y="1888"/>
                </a:lnTo>
                <a:lnTo>
                  <a:pt x="2295" y="1897"/>
                </a:lnTo>
                <a:lnTo>
                  <a:pt x="2292" y="1904"/>
                </a:lnTo>
                <a:lnTo>
                  <a:pt x="2288" y="1910"/>
                </a:lnTo>
                <a:lnTo>
                  <a:pt x="2281" y="1916"/>
                </a:lnTo>
                <a:lnTo>
                  <a:pt x="2275" y="1918"/>
                </a:lnTo>
                <a:lnTo>
                  <a:pt x="2269" y="1919"/>
                </a:lnTo>
                <a:lnTo>
                  <a:pt x="2263" y="1919"/>
                </a:lnTo>
                <a:lnTo>
                  <a:pt x="2257" y="1918"/>
                </a:lnTo>
                <a:lnTo>
                  <a:pt x="2242" y="1913"/>
                </a:lnTo>
                <a:lnTo>
                  <a:pt x="2223" y="1905"/>
                </a:lnTo>
                <a:lnTo>
                  <a:pt x="2216" y="1904"/>
                </a:lnTo>
                <a:lnTo>
                  <a:pt x="2210" y="1903"/>
                </a:lnTo>
                <a:lnTo>
                  <a:pt x="2204" y="1904"/>
                </a:lnTo>
                <a:lnTo>
                  <a:pt x="2200" y="1905"/>
                </a:lnTo>
                <a:lnTo>
                  <a:pt x="2192" y="1910"/>
                </a:lnTo>
                <a:lnTo>
                  <a:pt x="2185" y="1917"/>
                </a:lnTo>
                <a:lnTo>
                  <a:pt x="2181" y="1919"/>
                </a:lnTo>
                <a:lnTo>
                  <a:pt x="2175" y="1922"/>
                </a:lnTo>
                <a:lnTo>
                  <a:pt x="2170" y="1924"/>
                </a:lnTo>
                <a:lnTo>
                  <a:pt x="2163" y="1926"/>
                </a:lnTo>
                <a:lnTo>
                  <a:pt x="2150" y="1929"/>
                </a:lnTo>
                <a:lnTo>
                  <a:pt x="2135" y="1931"/>
                </a:lnTo>
                <a:lnTo>
                  <a:pt x="2120" y="1935"/>
                </a:lnTo>
                <a:lnTo>
                  <a:pt x="2107" y="1936"/>
                </a:lnTo>
                <a:lnTo>
                  <a:pt x="2101" y="1937"/>
                </a:lnTo>
                <a:lnTo>
                  <a:pt x="2097" y="1936"/>
                </a:lnTo>
                <a:lnTo>
                  <a:pt x="2091" y="1936"/>
                </a:lnTo>
                <a:lnTo>
                  <a:pt x="2087" y="1933"/>
                </a:lnTo>
                <a:lnTo>
                  <a:pt x="2079" y="1931"/>
                </a:lnTo>
                <a:lnTo>
                  <a:pt x="2069" y="1929"/>
                </a:lnTo>
                <a:lnTo>
                  <a:pt x="2057" y="1929"/>
                </a:lnTo>
                <a:lnTo>
                  <a:pt x="2042" y="1932"/>
                </a:lnTo>
                <a:lnTo>
                  <a:pt x="2032" y="1933"/>
                </a:lnTo>
                <a:lnTo>
                  <a:pt x="2024" y="1935"/>
                </a:lnTo>
                <a:lnTo>
                  <a:pt x="2016" y="1933"/>
                </a:lnTo>
                <a:lnTo>
                  <a:pt x="2009" y="1932"/>
                </a:lnTo>
                <a:lnTo>
                  <a:pt x="2003" y="1930"/>
                </a:lnTo>
                <a:lnTo>
                  <a:pt x="1998" y="1926"/>
                </a:lnTo>
                <a:lnTo>
                  <a:pt x="1994" y="1923"/>
                </a:lnTo>
                <a:lnTo>
                  <a:pt x="1991" y="1917"/>
                </a:lnTo>
                <a:lnTo>
                  <a:pt x="1988" y="1912"/>
                </a:lnTo>
                <a:lnTo>
                  <a:pt x="1985" y="1908"/>
                </a:lnTo>
                <a:lnTo>
                  <a:pt x="1981" y="1906"/>
                </a:lnTo>
                <a:lnTo>
                  <a:pt x="1978" y="1906"/>
                </a:lnTo>
                <a:lnTo>
                  <a:pt x="1968" y="1906"/>
                </a:lnTo>
                <a:lnTo>
                  <a:pt x="1956" y="1907"/>
                </a:lnTo>
                <a:lnTo>
                  <a:pt x="1950" y="1907"/>
                </a:lnTo>
                <a:lnTo>
                  <a:pt x="1947" y="1906"/>
                </a:lnTo>
                <a:lnTo>
                  <a:pt x="1943" y="1904"/>
                </a:lnTo>
                <a:lnTo>
                  <a:pt x="1941" y="1903"/>
                </a:lnTo>
                <a:lnTo>
                  <a:pt x="1940" y="1900"/>
                </a:lnTo>
                <a:lnTo>
                  <a:pt x="1940" y="1898"/>
                </a:lnTo>
                <a:lnTo>
                  <a:pt x="1941" y="1895"/>
                </a:lnTo>
                <a:lnTo>
                  <a:pt x="1942" y="1893"/>
                </a:lnTo>
                <a:lnTo>
                  <a:pt x="1946" y="1889"/>
                </a:lnTo>
                <a:lnTo>
                  <a:pt x="1948" y="1886"/>
                </a:lnTo>
                <a:lnTo>
                  <a:pt x="1949" y="1884"/>
                </a:lnTo>
                <a:lnTo>
                  <a:pt x="1948" y="1879"/>
                </a:lnTo>
                <a:lnTo>
                  <a:pt x="1944" y="1875"/>
                </a:lnTo>
                <a:lnTo>
                  <a:pt x="1937" y="1872"/>
                </a:lnTo>
                <a:lnTo>
                  <a:pt x="1928" y="1868"/>
                </a:lnTo>
                <a:lnTo>
                  <a:pt x="1918" y="1863"/>
                </a:lnTo>
                <a:lnTo>
                  <a:pt x="1914" y="1860"/>
                </a:lnTo>
                <a:lnTo>
                  <a:pt x="1910" y="1857"/>
                </a:lnTo>
                <a:lnTo>
                  <a:pt x="1908" y="1854"/>
                </a:lnTo>
                <a:lnTo>
                  <a:pt x="1906" y="1851"/>
                </a:lnTo>
                <a:lnTo>
                  <a:pt x="1905" y="1844"/>
                </a:lnTo>
                <a:lnTo>
                  <a:pt x="1905" y="1837"/>
                </a:lnTo>
                <a:lnTo>
                  <a:pt x="1905" y="1834"/>
                </a:lnTo>
                <a:lnTo>
                  <a:pt x="1904" y="1831"/>
                </a:lnTo>
                <a:lnTo>
                  <a:pt x="1903" y="1830"/>
                </a:lnTo>
                <a:lnTo>
                  <a:pt x="1900" y="1828"/>
                </a:lnTo>
                <a:lnTo>
                  <a:pt x="1893" y="1826"/>
                </a:lnTo>
                <a:lnTo>
                  <a:pt x="1886" y="1825"/>
                </a:lnTo>
                <a:lnTo>
                  <a:pt x="1879" y="1824"/>
                </a:lnTo>
                <a:lnTo>
                  <a:pt x="1872" y="1822"/>
                </a:lnTo>
                <a:lnTo>
                  <a:pt x="1868" y="1821"/>
                </a:lnTo>
                <a:lnTo>
                  <a:pt x="1865" y="1818"/>
                </a:lnTo>
                <a:lnTo>
                  <a:pt x="1861" y="1815"/>
                </a:lnTo>
                <a:lnTo>
                  <a:pt x="1858" y="1811"/>
                </a:lnTo>
                <a:lnTo>
                  <a:pt x="1855" y="1807"/>
                </a:lnTo>
                <a:lnTo>
                  <a:pt x="1853" y="1807"/>
                </a:lnTo>
                <a:lnTo>
                  <a:pt x="1851" y="1809"/>
                </a:lnTo>
                <a:lnTo>
                  <a:pt x="1851" y="1812"/>
                </a:lnTo>
                <a:lnTo>
                  <a:pt x="1849" y="1815"/>
                </a:lnTo>
                <a:lnTo>
                  <a:pt x="1849" y="1818"/>
                </a:lnTo>
                <a:lnTo>
                  <a:pt x="1845" y="1831"/>
                </a:lnTo>
                <a:lnTo>
                  <a:pt x="1839" y="1845"/>
                </a:lnTo>
                <a:lnTo>
                  <a:pt x="1836" y="1848"/>
                </a:lnTo>
                <a:lnTo>
                  <a:pt x="1833" y="1849"/>
                </a:lnTo>
                <a:lnTo>
                  <a:pt x="1829" y="1849"/>
                </a:lnTo>
                <a:lnTo>
                  <a:pt x="1826" y="1849"/>
                </a:lnTo>
                <a:lnTo>
                  <a:pt x="1818" y="1848"/>
                </a:lnTo>
                <a:lnTo>
                  <a:pt x="1811" y="1847"/>
                </a:lnTo>
                <a:lnTo>
                  <a:pt x="1808" y="1847"/>
                </a:lnTo>
                <a:lnTo>
                  <a:pt x="1804" y="1848"/>
                </a:lnTo>
                <a:lnTo>
                  <a:pt x="1801" y="1851"/>
                </a:lnTo>
                <a:lnTo>
                  <a:pt x="1799" y="1859"/>
                </a:lnTo>
                <a:lnTo>
                  <a:pt x="1797" y="1866"/>
                </a:lnTo>
                <a:lnTo>
                  <a:pt x="1795" y="1872"/>
                </a:lnTo>
                <a:lnTo>
                  <a:pt x="1791" y="1876"/>
                </a:lnTo>
                <a:lnTo>
                  <a:pt x="1786" y="1880"/>
                </a:lnTo>
                <a:lnTo>
                  <a:pt x="1782" y="1885"/>
                </a:lnTo>
                <a:lnTo>
                  <a:pt x="1774" y="1892"/>
                </a:lnTo>
                <a:lnTo>
                  <a:pt x="1771" y="1897"/>
                </a:lnTo>
                <a:lnTo>
                  <a:pt x="1769" y="1900"/>
                </a:lnTo>
                <a:lnTo>
                  <a:pt x="1767" y="1905"/>
                </a:lnTo>
                <a:lnTo>
                  <a:pt x="1767" y="1910"/>
                </a:lnTo>
                <a:lnTo>
                  <a:pt x="1770" y="1917"/>
                </a:lnTo>
                <a:lnTo>
                  <a:pt x="1773" y="1922"/>
                </a:lnTo>
                <a:lnTo>
                  <a:pt x="1774" y="1925"/>
                </a:lnTo>
                <a:lnTo>
                  <a:pt x="1774" y="1929"/>
                </a:lnTo>
                <a:lnTo>
                  <a:pt x="1774" y="1933"/>
                </a:lnTo>
                <a:lnTo>
                  <a:pt x="1773" y="1941"/>
                </a:lnTo>
                <a:lnTo>
                  <a:pt x="1770" y="1956"/>
                </a:lnTo>
                <a:lnTo>
                  <a:pt x="1765" y="1969"/>
                </a:lnTo>
                <a:lnTo>
                  <a:pt x="1760" y="1980"/>
                </a:lnTo>
                <a:lnTo>
                  <a:pt x="1758" y="1992"/>
                </a:lnTo>
                <a:lnTo>
                  <a:pt x="1758" y="1995"/>
                </a:lnTo>
                <a:lnTo>
                  <a:pt x="1759" y="1999"/>
                </a:lnTo>
                <a:lnTo>
                  <a:pt x="1760" y="2001"/>
                </a:lnTo>
                <a:lnTo>
                  <a:pt x="1761" y="2005"/>
                </a:lnTo>
                <a:lnTo>
                  <a:pt x="1765" y="2008"/>
                </a:lnTo>
                <a:lnTo>
                  <a:pt x="1767" y="2014"/>
                </a:lnTo>
                <a:lnTo>
                  <a:pt x="1766" y="2015"/>
                </a:lnTo>
                <a:lnTo>
                  <a:pt x="1765" y="2018"/>
                </a:lnTo>
                <a:lnTo>
                  <a:pt x="1761" y="2019"/>
                </a:lnTo>
                <a:lnTo>
                  <a:pt x="1757" y="2019"/>
                </a:lnTo>
                <a:lnTo>
                  <a:pt x="1751" y="2019"/>
                </a:lnTo>
                <a:lnTo>
                  <a:pt x="1747" y="2019"/>
                </a:lnTo>
                <a:lnTo>
                  <a:pt x="1742" y="2020"/>
                </a:lnTo>
                <a:lnTo>
                  <a:pt x="1740" y="2021"/>
                </a:lnTo>
                <a:lnTo>
                  <a:pt x="1736" y="2025"/>
                </a:lnTo>
                <a:lnTo>
                  <a:pt x="1734" y="2027"/>
                </a:lnTo>
                <a:lnTo>
                  <a:pt x="1732" y="2032"/>
                </a:lnTo>
                <a:lnTo>
                  <a:pt x="1729" y="2037"/>
                </a:lnTo>
                <a:lnTo>
                  <a:pt x="1723" y="2052"/>
                </a:lnTo>
                <a:lnTo>
                  <a:pt x="1716" y="2073"/>
                </a:lnTo>
                <a:lnTo>
                  <a:pt x="1709" y="2095"/>
                </a:lnTo>
                <a:lnTo>
                  <a:pt x="1703" y="2114"/>
                </a:lnTo>
                <a:lnTo>
                  <a:pt x="1700" y="2122"/>
                </a:lnTo>
                <a:lnTo>
                  <a:pt x="1696" y="2128"/>
                </a:lnTo>
                <a:lnTo>
                  <a:pt x="1691" y="2134"/>
                </a:lnTo>
                <a:lnTo>
                  <a:pt x="1688" y="2138"/>
                </a:lnTo>
                <a:lnTo>
                  <a:pt x="1677" y="2146"/>
                </a:lnTo>
                <a:lnTo>
                  <a:pt x="1668" y="2157"/>
                </a:lnTo>
                <a:lnTo>
                  <a:pt x="1663" y="2162"/>
                </a:lnTo>
                <a:lnTo>
                  <a:pt x="1659" y="2168"/>
                </a:lnTo>
                <a:lnTo>
                  <a:pt x="1658" y="2172"/>
                </a:lnTo>
                <a:lnTo>
                  <a:pt x="1657" y="2177"/>
                </a:lnTo>
                <a:lnTo>
                  <a:pt x="1656" y="2185"/>
                </a:lnTo>
                <a:lnTo>
                  <a:pt x="1651" y="2194"/>
                </a:lnTo>
                <a:lnTo>
                  <a:pt x="1648" y="2197"/>
                </a:lnTo>
                <a:lnTo>
                  <a:pt x="1647" y="2202"/>
                </a:lnTo>
                <a:lnTo>
                  <a:pt x="1646" y="2208"/>
                </a:lnTo>
                <a:lnTo>
                  <a:pt x="1646" y="2213"/>
                </a:lnTo>
                <a:lnTo>
                  <a:pt x="1645" y="2223"/>
                </a:lnTo>
                <a:lnTo>
                  <a:pt x="1644" y="2233"/>
                </a:lnTo>
                <a:lnTo>
                  <a:pt x="1641" y="2237"/>
                </a:lnTo>
                <a:lnTo>
                  <a:pt x="1638" y="2239"/>
                </a:lnTo>
                <a:lnTo>
                  <a:pt x="1634" y="2241"/>
                </a:lnTo>
                <a:lnTo>
                  <a:pt x="1631" y="2244"/>
                </a:lnTo>
                <a:lnTo>
                  <a:pt x="1621" y="2245"/>
                </a:lnTo>
                <a:lnTo>
                  <a:pt x="1613" y="2246"/>
                </a:lnTo>
                <a:lnTo>
                  <a:pt x="1604" y="2246"/>
                </a:lnTo>
                <a:lnTo>
                  <a:pt x="1597" y="2247"/>
                </a:lnTo>
                <a:lnTo>
                  <a:pt x="1593" y="2248"/>
                </a:lnTo>
                <a:lnTo>
                  <a:pt x="1588" y="2251"/>
                </a:lnTo>
                <a:lnTo>
                  <a:pt x="1583" y="2254"/>
                </a:lnTo>
                <a:lnTo>
                  <a:pt x="1578" y="2258"/>
                </a:lnTo>
                <a:lnTo>
                  <a:pt x="1572" y="2264"/>
                </a:lnTo>
                <a:lnTo>
                  <a:pt x="1566" y="2267"/>
                </a:lnTo>
                <a:lnTo>
                  <a:pt x="1562" y="2269"/>
                </a:lnTo>
                <a:lnTo>
                  <a:pt x="1557" y="2270"/>
                </a:lnTo>
                <a:lnTo>
                  <a:pt x="1551" y="2270"/>
                </a:lnTo>
                <a:lnTo>
                  <a:pt x="1546" y="2269"/>
                </a:lnTo>
                <a:lnTo>
                  <a:pt x="1540" y="2265"/>
                </a:lnTo>
                <a:lnTo>
                  <a:pt x="1533" y="2263"/>
                </a:lnTo>
                <a:lnTo>
                  <a:pt x="1527" y="2262"/>
                </a:lnTo>
                <a:lnTo>
                  <a:pt x="1522" y="2262"/>
                </a:lnTo>
                <a:lnTo>
                  <a:pt x="1518" y="2263"/>
                </a:lnTo>
                <a:lnTo>
                  <a:pt x="1514" y="2264"/>
                </a:lnTo>
                <a:lnTo>
                  <a:pt x="1507" y="2266"/>
                </a:lnTo>
                <a:lnTo>
                  <a:pt x="1501" y="2267"/>
                </a:lnTo>
                <a:lnTo>
                  <a:pt x="1498" y="2267"/>
                </a:lnTo>
                <a:lnTo>
                  <a:pt x="1495" y="2267"/>
                </a:lnTo>
                <a:lnTo>
                  <a:pt x="1493" y="2266"/>
                </a:lnTo>
                <a:lnTo>
                  <a:pt x="1490" y="2265"/>
                </a:lnTo>
                <a:lnTo>
                  <a:pt x="1489" y="2263"/>
                </a:lnTo>
                <a:lnTo>
                  <a:pt x="1489" y="2262"/>
                </a:lnTo>
                <a:lnTo>
                  <a:pt x="1490" y="2259"/>
                </a:lnTo>
                <a:lnTo>
                  <a:pt x="1492" y="2257"/>
                </a:lnTo>
                <a:lnTo>
                  <a:pt x="1496" y="2252"/>
                </a:lnTo>
                <a:lnTo>
                  <a:pt x="1503" y="2246"/>
                </a:lnTo>
                <a:lnTo>
                  <a:pt x="1517" y="2232"/>
                </a:lnTo>
                <a:lnTo>
                  <a:pt x="1527" y="2220"/>
                </a:lnTo>
                <a:lnTo>
                  <a:pt x="1530" y="2216"/>
                </a:lnTo>
                <a:lnTo>
                  <a:pt x="1532" y="2213"/>
                </a:lnTo>
                <a:lnTo>
                  <a:pt x="1533" y="2209"/>
                </a:lnTo>
                <a:lnTo>
                  <a:pt x="1533" y="2206"/>
                </a:lnTo>
                <a:lnTo>
                  <a:pt x="1532" y="2200"/>
                </a:lnTo>
                <a:lnTo>
                  <a:pt x="1531" y="2191"/>
                </a:lnTo>
                <a:lnTo>
                  <a:pt x="1528" y="2184"/>
                </a:lnTo>
                <a:lnTo>
                  <a:pt x="1527" y="2177"/>
                </a:lnTo>
                <a:lnTo>
                  <a:pt x="1527" y="2174"/>
                </a:lnTo>
                <a:lnTo>
                  <a:pt x="1527" y="2171"/>
                </a:lnTo>
                <a:lnTo>
                  <a:pt x="1528" y="2169"/>
                </a:lnTo>
                <a:lnTo>
                  <a:pt x="1531" y="2166"/>
                </a:lnTo>
                <a:lnTo>
                  <a:pt x="1536" y="2162"/>
                </a:lnTo>
                <a:lnTo>
                  <a:pt x="1539" y="2156"/>
                </a:lnTo>
                <a:lnTo>
                  <a:pt x="1539" y="2153"/>
                </a:lnTo>
                <a:lnTo>
                  <a:pt x="1538" y="2151"/>
                </a:lnTo>
                <a:lnTo>
                  <a:pt x="1536" y="2149"/>
                </a:lnTo>
                <a:lnTo>
                  <a:pt x="1531" y="2145"/>
                </a:lnTo>
                <a:lnTo>
                  <a:pt x="1526" y="2143"/>
                </a:lnTo>
                <a:lnTo>
                  <a:pt x="1525" y="2140"/>
                </a:lnTo>
                <a:lnTo>
                  <a:pt x="1525" y="2136"/>
                </a:lnTo>
                <a:lnTo>
                  <a:pt x="1526" y="2132"/>
                </a:lnTo>
                <a:lnTo>
                  <a:pt x="1531" y="2122"/>
                </a:lnTo>
                <a:lnTo>
                  <a:pt x="1533" y="2113"/>
                </a:lnTo>
                <a:lnTo>
                  <a:pt x="1532" y="2112"/>
                </a:lnTo>
                <a:lnTo>
                  <a:pt x="1530" y="2111"/>
                </a:lnTo>
                <a:lnTo>
                  <a:pt x="1526" y="2109"/>
                </a:lnTo>
                <a:lnTo>
                  <a:pt x="1522" y="2109"/>
                </a:lnTo>
                <a:lnTo>
                  <a:pt x="1513" y="2111"/>
                </a:lnTo>
                <a:lnTo>
                  <a:pt x="1507" y="2111"/>
                </a:lnTo>
                <a:lnTo>
                  <a:pt x="1499" y="2111"/>
                </a:lnTo>
                <a:lnTo>
                  <a:pt x="1492" y="2108"/>
                </a:lnTo>
                <a:lnTo>
                  <a:pt x="1486" y="2105"/>
                </a:lnTo>
                <a:lnTo>
                  <a:pt x="1480" y="2099"/>
                </a:lnTo>
                <a:lnTo>
                  <a:pt x="1473" y="2088"/>
                </a:lnTo>
                <a:lnTo>
                  <a:pt x="1464" y="2071"/>
                </a:lnTo>
                <a:lnTo>
                  <a:pt x="1455" y="2051"/>
                </a:lnTo>
                <a:lnTo>
                  <a:pt x="1448" y="2034"/>
                </a:lnTo>
                <a:lnTo>
                  <a:pt x="1439" y="2019"/>
                </a:lnTo>
                <a:lnTo>
                  <a:pt x="1432" y="2006"/>
                </a:lnTo>
                <a:lnTo>
                  <a:pt x="1424" y="1994"/>
                </a:lnTo>
                <a:lnTo>
                  <a:pt x="1418" y="1985"/>
                </a:lnTo>
                <a:lnTo>
                  <a:pt x="1413" y="1975"/>
                </a:lnTo>
                <a:lnTo>
                  <a:pt x="1410" y="1964"/>
                </a:lnTo>
                <a:lnTo>
                  <a:pt x="1408" y="1955"/>
                </a:lnTo>
                <a:lnTo>
                  <a:pt x="1408" y="1945"/>
                </a:lnTo>
                <a:lnTo>
                  <a:pt x="1408" y="1943"/>
                </a:lnTo>
                <a:lnTo>
                  <a:pt x="1408" y="1942"/>
                </a:lnTo>
                <a:lnTo>
                  <a:pt x="1407" y="1941"/>
                </a:lnTo>
                <a:lnTo>
                  <a:pt x="1406" y="1939"/>
                </a:lnTo>
                <a:lnTo>
                  <a:pt x="1401" y="1938"/>
                </a:lnTo>
                <a:lnTo>
                  <a:pt x="1396" y="1938"/>
                </a:lnTo>
                <a:lnTo>
                  <a:pt x="1383" y="1938"/>
                </a:lnTo>
                <a:lnTo>
                  <a:pt x="1372" y="1937"/>
                </a:lnTo>
                <a:lnTo>
                  <a:pt x="1367" y="1936"/>
                </a:lnTo>
                <a:lnTo>
                  <a:pt x="1364" y="1935"/>
                </a:lnTo>
                <a:lnTo>
                  <a:pt x="1362" y="1931"/>
                </a:lnTo>
                <a:lnTo>
                  <a:pt x="1362" y="1928"/>
                </a:lnTo>
                <a:lnTo>
                  <a:pt x="1362" y="1918"/>
                </a:lnTo>
                <a:lnTo>
                  <a:pt x="1362" y="1907"/>
                </a:lnTo>
                <a:lnTo>
                  <a:pt x="1352" y="1889"/>
                </a:lnTo>
                <a:lnTo>
                  <a:pt x="1344" y="1878"/>
                </a:lnTo>
                <a:lnTo>
                  <a:pt x="1343" y="1868"/>
                </a:lnTo>
                <a:lnTo>
                  <a:pt x="1342" y="1856"/>
                </a:lnTo>
                <a:lnTo>
                  <a:pt x="1341" y="1843"/>
                </a:lnTo>
                <a:lnTo>
                  <a:pt x="1338" y="1830"/>
                </a:lnTo>
                <a:lnTo>
                  <a:pt x="1338" y="1824"/>
                </a:lnTo>
                <a:lnTo>
                  <a:pt x="1338" y="1819"/>
                </a:lnTo>
                <a:lnTo>
                  <a:pt x="1338" y="1815"/>
                </a:lnTo>
                <a:lnTo>
                  <a:pt x="1339" y="1811"/>
                </a:lnTo>
                <a:lnTo>
                  <a:pt x="1344" y="1803"/>
                </a:lnTo>
                <a:lnTo>
                  <a:pt x="1348" y="1796"/>
                </a:lnTo>
                <a:lnTo>
                  <a:pt x="1354" y="1785"/>
                </a:lnTo>
                <a:lnTo>
                  <a:pt x="1363" y="1772"/>
                </a:lnTo>
                <a:lnTo>
                  <a:pt x="1373" y="1758"/>
                </a:lnTo>
                <a:lnTo>
                  <a:pt x="1380" y="1746"/>
                </a:lnTo>
                <a:lnTo>
                  <a:pt x="1382" y="1742"/>
                </a:lnTo>
                <a:lnTo>
                  <a:pt x="1383" y="1739"/>
                </a:lnTo>
                <a:lnTo>
                  <a:pt x="1383" y="1735"/>
                </a:lnTo>
                <a:lnTo>
                  <a:pt x="1382" y="1733"/>
                </a:lnTo>
                <a:lnTo>
                  <a:pt x="1380" y="1730"/>
                </a:lnTo>
                <a:lnTo>
                  <a:pt x="1376" y="1728"/>
                </a:lnTo>
                <a:lnTo>
                  <a:pt x="1373" y="1725"/>
                </a:lnTo>
                <a:lnTo>
                  <a:pt x="1368" y="1724"/>
                </a:lnTo>
                <a:lnTo>
                  <a:pt x="1358" y="1722"/>
                </a:lnTo>
                <a:lnTo>
                  <a:pt x="1351" y="1722"/>
                </a:lnTo>
                <a:lnTo>
                  <a:pt x="1348" y="1723"/>
                </a:lnTo>
                <a:lnTo>
                  <a:pt x="1345" y="1725"/>
                </a:lnTo>
                <a:lnTo>
                  <a:pt x="1343" y="1729"/>
                </a:lnTo>
                <a:lnTo>
                  <a:pt x="1341" y="1734"/>
                </a:lnTo>
                <a:lnTo>
                  <a:pt x="1339" y="1737"/>
                </a:lnTo>
                <a:lnTo>
                  <a:pt x="1337" y="1741"/>
                </a:lnTo>
                <a:lnTo>
                  <a:pt x="1336" y="1742"/>
                </a:lnTo>
                <a:lnTo>
                  <a:pt x="1335" y="1742"/>
                </a:lnTo>
                <a:lnTo>
                  <a:pt x="1332" y="1737"/>
                </a:lnTo>
                <a:lnTo>
                  <a:pt x="1331" y="1730"/>
                </a:lnTo>
                <a:lnTo>
                  <a:pt x="1329" y="1722"/>
                </a:lnTo>
                <a:lnTo>
                  <a:pt x="1325" y="1714"/>
                </a:lnTo>
                <a:lnTo>
                  <a:pt x="1320" y="1703"/>
                </a:lnTo>
                <a:lnTo>
                  <a:pt x="1314" y="1690"/>
                </a:lnTo>
                <a:lnTo>
                  <a:pt x="1312" y="1683"/>
                </a:lnTo>
                <a:lnTo>
                  <a:pt x="1309" y="1678"/>
                </a:lnTo>
                <a:lnTo>
                  <a:pt x="1305" y="1673"/>
                </a:lnTo>
                <a:lnTo>
                  <a:pt x="1301" y="1671"/>
                </a:lnTo>
                <a:lnTo>
                  <a:pt x="1292" y="1668"/>
                </a:lnTo>
                <a:lnTo>
                  <a:pt x="1282" y="1667"/>
                </a:lnTo>
                <a:lnTo>
                  <a:pt x="1278" y="1667"/>
                </a:lnTo>
                <a:lnTo>
                  <a:pt x="1275" y="1666"/>
                </a:lnTo>
                <a:lnTo>
                  <a:pt x="1273" y="1662"/>
                </a:lnTo>
                <a:lnTo>
                  <a:pt x="1272" y="1660"/>
                </a:lnTo>
                <a:lnTo>
                  <a:pt x="1272" y="1652"/>
                </a:lnTo>
                <a:lnTo>
                  <a:pt x="1272" y="1641"/>
                </a:lnTo>
                <a:lnTo>
                  <a:pt x="1270" y="1636"/>
                </a:lnTo>
                <a:lnTo>
                  <a:pt x="1269" y="1632"/>
                </a:lnTo>
                <a:lnTo>
                  <a:pt x="1267" y="1627"/>
                </a:lnTo>
                <a:lnTo>
                  <a:pt x="1265" y="1622"/>
                </a:lnTo>
                <a:lnTo>
                  <a:pt x="1256" y="1613"/>
                </a:lnTo>
                <a:lnTo>
                  <a:pt x="1248" y="1603"/>
                </a:lnTo>
                <a:lnTo>
                  <a:pt x="1244" y="1598"/>
                </a:lnTo>
                <a:lnTo>
                  <a:pt x="1241" y="1594"/>
                </a:lnTo>
                <a:lnTo>
                  <a:pt x="1240" y="1589"/>
                </a:lnTo>
                <a:lnTo>
                  <a:pt x="1238" y="1584"/>
                </a:lnTo>
                <a:lnTo>
                  <a:pt x="1236" y="1573"/>
                </a:lnTo>
                <a:lnTo>
                  <a:pt x="1236" y="1563"/>
                </a:lnTo>
                <a:lnTo>
                  <a:pt x="1235" y="1558"/>
                </a:lnTo>
                <a:lnTo>
                  <a:pt x="1234" y="1553"/>
                </a:lnTo>
                <a:lnTo>
                  <a:pt x="1232" y="1550"/>
                </a:lnTo>
                <a:lnTo>
                  <a:pt x="1230" y="1546"/>
                </a:lnTo>
                <a:lnTo>
                  <a:pt x="1228" y="1542"/>
                </a:lnTo>
                <a:lnTo>
                  <a:pt x="1225" y="1541"/>
                </a:lnTo>
                <a:lnTo>
                  <a:pt x="1222" y="1540"/>
                </a:lnTo>
                <a:lnTo>
                  <a:pt x="1218" y="1540"/>
                </a:lnTo>
                <a:lnTo>
                  <a:pt x="1211" y="1540"/>
                </a:lnTo>
                <a:lnTo>
                  <a:pt x="1204" y="1541"/>
                </a:lnTo>
                <a:lnTo>
                  <a:pt x="1202" y="1541"/>
                </a:lnTo>
                <a:lnTo>
                  <a:pt x="1198" y="1541"/>
                </a:lnTo>
                <a:lnTo>
                  <a:pt x="1194" y="1540"/>
                </a:lnTo>
                <a:lnTo>
                  <a:pt x="1191" y="1538"/>
                </a:lnTo>
                <a:lnTo>
                  <a:pt x="1187" y="1535"/>
                </a:lnTo>
                <a:lnTo>
                  <a:pt x="1186" y="1532"/>
                </a:lnTo>
                <a:lnTo>
                  <a:pt x="1184" y="1528"/>
                </a:lnTo>
                <a:lnTo>
                  <a:pt x="1182" y="1523"/>
                </a:lnTo>
                <a:lnTo>
                  <a:pt x="1180" y="1512"/>
                </a:lnTo>
                <a:lnTo>
                  <a:pt x="1177" y="1497"/>
                </a:lnTo>
                <a:lnTo>
                  <a:pt x="1174" y="1489"/>
                </a:lnTo>
                <a:lnTo>
                  <a:pt x="1169" y="1483"/>
                </a:lnTo>
                <a:lnTo>
                  <a:pt x="1165" y="1477"/>
                </a:lnTo>
                <a:lnTo>
                  <a:pt x="1160" y="1472"/>
                </a:lnTo>
                <a:lnTo>
                  <a:pt x="1150" y="1463"/>
                </a:lnTo>
                <a:lnTo>
                  <a:pt x="1143" y="1454"/>
                </a:lnTo>
                <a:lnTo>
                  <a:pt x="1141" y="1450"/>
                </a:lnTo>
                <a:lnTo>
                  <a:pt x="1140" y="1446"/>
                </a:lnTo>
                <a:lnTo>
                  <a:pt x="1140" y="1443"/>
                </a:lnTo>
                <a:lnTo>
                  <a:pt x="1141" y="1439"/>
                </a:lnTo>
                <a:lnTo>
                  <a:pt x="1143" y="1432"/>
                </a:lnTo>
                <a:lnTo>
                  <a:pt x="1146" y="1424"/>
                </a:lnTo>
                <a:lnTo>
                  <a:pt x="1146" y="1419"/>
                </a:lnTo>
                <a:lnTo>
                  <a:pt x="1144" y="1414"/>
                </a:lnTo>
                <a:lnTo>
                  <a:pt x="1143" y="1410"/>
                </a:lnTo>
                <a:lnTo>
                  <a:pt x="1142" y="1408"/>
                </a:lnTo>
                <a:lnTo>
                  <a:pt x="1137" y="1402"/>
                </a:lnTo>
                <a:lnTo>
                  <a:pt x="1133" y="1397"/>
                </a:lnTo>
                <a:lnTo>
                  <a:pt x="1129" y="1394"/>
                </a:lnTo>
                <a:lnTo>
                  <a:pt x="1128" y="1391"/>
                </a:lnTo>
                <a:lnTo>
                  <a:pt x="1127" y="1388"/>
                </a:lnTo>
                <a:lnTo>
                  <a:pt x="1125" y="1384"/>
                </a:lnTo>
                <a:lnTo>
                  <a:pt x="1127" y="1368"/>
                </a:lnTo>
                <a:lnTo>
                  <a:pt x="1129" y="1351"/>
                </a:lnTo>
                <a:lnTo>
                  <a:pt x="1129" y="1347"/>
                </a:lnTo>
                <a:lnTo>
                  <a:pt x="1127" y="1344"/>
                </a:lnTo>
                <a:lnTo>
                  <a:pt x="1124" y="1342"/>
                </a:lnTo>
                <a:lnTo>
                  <a:pt x="1122" y="1340"/>
                </a:lnTo>
                <a:lnTo>
                  <a:pt x="1116" y="1339"/>
                </a:lnTo>
                <a:lnTo>
                  <a:pt x="1110" y="1340"/>
                </a:lnTo>
                <a:lnTo>
                  <a:pt x="1104" y="1343"/>
                </a:lnTo>
                <a:lnTo>
                  <a:pt x="1099" y="1346"/>
                </a:lnTo>
                <a:lnTo>
                  <a:pt x="1095" y="1351"/>
                </a:lnTo>
                <a:lnTo>
                  <a:pt x="1090" y="1357"/>
                </a:lnTo>
                <a:lnTo>
                  <a:pt x="1083" y="1371"/>
                </a:lnTo>
                <a:lnTo>
                  <a:pt x="1073" y="1390"/>
                </a:lnTo>
                <a:lnTo>
                  <a:pt x="1065" y="1409"/>
                </a:lnTo>
                <a:lnTo>
                  <a:pt x="1058" y="1425"/>
                </a:lnTo>
                <a:lnTo>
                  <a:pt x="1051" y="1437"/>
                </a:lnTo>
                <a:lnTo>
                  <a:pt x="1043" y="1447"/>
                </a:lnTo>
                <a:lnTo>
                  <a:pt x="1035" y="1457"/>
                </a:lnTo>
                <a:lnTo>
                  <a:pt x="1027" y="1466"/>
                </a:lnTo>
                <a:lnTo>
                  <a:pt x="1022" y="1469"/>
                </a:lnTo>
                <a:lnTo>
                  <a:pt x="1018" y="1471"/>
                </a:lnTo>
                <a:lnTo>
                  <a:pt x="1014" y="1472"/>
                </a:lnTo>
                <a:lnTo>
                  <a:pt x="1010" y="1472"/>
                </a:lnTo>
                <a:lnTo>
                  <a:pt x="1005" y="1471"/>
                </a:lnTo>
                <a:lnTo>
                  <a:pt x="1002" y="1469"/>
                </a:lnTo>
                <a:lnTo>
                  <a:pt x="998" y="1466"/>
                </a:lnTo>
                <a:lnTo>
                  <a:pt x="993" y="1464"/>
                </a:lnTo>
                <a:lnTo>
                  <a:pt x="990" y="1460"/>
                </a:lnTo>
                <a:lnTo>
                  <a:pt x="989" y="1456"/>
                </a:lnTo>
                <a:lnTo>
                  <a:pt x="988" y="1452"/>
                </a:lnTo>
                <a:lnTo>
                  <a:pt x="988" y="1449"/>
                </a:lnTo>
                <a:lnTo>
                  <a:pt x="990" y="1440"/>
                </a:lnTo>
                <a:lnTo>
                  <a:pt x="993" y="1435"/>
                </a:lnTo>
                <a:lnTo>
                  <a:pt x="996" y="1431"/>
                </a:lnTo>
                <a:lnTo>
                  <a:pt x="998" y="1427"/>
                </a:lnTo>
                <a:lnTo>
                  <a:pt x="997" y="1425"/>
                </a:lnTo>
                <a:lnTo>
                  <a:pt x="996" y="1424"/>
                </a:lnTo>
                <a:lnTo>
                  <a:pt x="995" y="1422"/>
                </a:lnTo>
                <a:lnTo>
                  <a:pt x="991" y="1421"/>
                </a:lnTo>
                <a:lnTo>
                  <a:pt x="985" y="1421"/>
                </a:lnTo>
                <a:lnTo>
                  <a:pt x="979" y="1419"/>
                </a:lnTo>
                <a:lnTo>
                  <a:pt x="978" y="1418"/>
                </a:lnTo>
                <a:lnTo>
                  <a:pt x="977" y="1416"/>
                </a:lnTo>
                <a:lnTo>
                  <a:pt x="976" y="1414"/>
                </a:lnTo>
                <a:lnTo>
                  <a:pt x="976" y="1412"/>
                </a:lnTo>
                <a:lnTo>
                  <a:pt x="977" y="1407"/>
                </a:lnTo>
                <a:lnTo>
                  <a:pt x="978" y="1400"/>
                </a:lnTo>
                <a:lnTo>
                  <a:pt x="982" y="1394"/>
                </a:lnTo>
                <a:lnTo>
                  <a:pt x="985" y="1387"/>
                </a:lnTo>
                <a:lnTo>
                  <a:pt x="986" y="1383"/>
                </a:lnTo>
                <a:lnTo>
                  <a:pt x="986" y="1381"/>
                </a:lnTo>
                <a:lnTo>
                  <a:pt x="986" y="1378"/>
                </a:lnTo>
                <a:lnTo>
                  <a:pt x="986" y="1375"/>
                </a:lnTo>
                <a:lnTo>
                  <a:pt x="984" y="1372"/>
                </a:lnTo>
                <a:lnTo>
                  <a:pt x="982" y="1369"/>
                </a:lnTo>
                <a:lnTo>
                  <a:pt x="978" y="1366"/>
                </a:lnTo>
                <a:lnTo>
                  <a:pt x="973" y="1363"/>
                </a:lnTo>
                <a:lnTo>
                  <a:pt x="967" y="1358"/>
                </a:lnTo>
                <a:lnTo>
                  <a:pt x="963" y="1355"/>
                </a:lnTo>
                <a:lnTo>
                  <a:pt x="958" y="1350"/>
                </a:lnTo>
                <a:lnTo>
                  <a:pt x="954" y="1344"/>
                </a:lnTo>
                <a:lnTo>
                  <a:pt x="948" y="1334"/>
                </a:lnTo>
                <a:lnTo>
                  <a:pt x="946" y="1325"/>
                </a:lnTo>
                <a:lnTo>
                  <a:pt x="945" y="1321"/>
                </a:lnTo>
                <a:lnTo>
                  <a:pt x="944" y="1318"/>
                </a:lnTo>
                <a:lnTo>
                  <a:pt x="941" y="1315"/>
                </a:lnTo>
                <a:lnTo>
                  <a:pt x="939" y="1314"/>
                </a:lnTo>
                <a:lnTo>
                  <a:pt x="932" y="1312"/>
                </a:lnTo>
                <a:lnTo>
                  <a:pt x="922" y="1311"/>
                </a:lnTo>
                <a:lnTo>
                  <a:pt x="911" y="1311"/>
                </a:lnTo>
                <a:lnTo>
                  <a:pt x="901" y="1308"/>
                </a:lnTo>
                <a:lnTo>
                  <a:pt x="890" y="1307"/>
                </a:lnTo>
                <a:lnTo>
                  <a:pt x="879" y="1303"/>
                </a:lnTo>
                <a:lnTo>
                  <a:pt x="865" y="1299"/>
                </a:lnTo>
                <a:lnTo>
                  <a:pt x="847" y="1290"/>
                </a:lnTo>
                <a:lnTo>
                  <a:pt x="831" y="1283"/>
                </a:lnTo>
                <a:lnTo>
                  <a:pt x="819" y="1275"/>
                </a:lnTo>
                <a:lnTo>
                  <a:pt x="814" y="1271"/>
                </a:lnTo>
                <a:lnTo>
                  <a:pt x="809" y="1268"/>
                </a:lnTo>
                <a:lnTo>
                  <a:pt x="806" y="1263"/>
                </a:lnTo>
                <a:lnTo>
                  <a:pt x="802" y="1257"/>
                </a:lnTo>
                <a:lnTo>
                  <a:pt x="796" y="1246"/>
                </a:lnTo>
                <a:lnTo>
                  <a:pt x="791" y="1236"/>
                </a:lnTo>
                <a:lnTo>
                  <a:pt x="789" y="1231"/>
                </a:lnTo>
                <a:lnTo>
                  <a:pt x="783" y="1227"/>
                </a:lnTo>
                <a:lnTo>
                  <a:pt x="778" y="1225"/>
                </a:lnTo>
                <a:lnTo>
                  <a:pt x="772" y="1224"/>
                </a:lnTo>
                <a:lnTo>
                  <a:pt x="769" y="1223"/>
                </a:lnTo>
                <a:lnTo>
                  <a:pt x="765" y="1221"/>
                </a:lnTo>
                <a:lnTo>
                  <a:pt x="763" y="1221"/>
                </a:lnTo>
                <a:lnTo>
                  <a:pt x="759" y="1223"/>
                </a:lnTo>
                <a:lnTo>
                  <a:pt x="757" y="1226"/>
                </a:lnTo>
                <a:lnTo>
                  <a:pt x="756" y="1231"/>
                </a:lnTo>
                <a:lnTo>
                  <a:pt x="755" y="1237"/>
                </a:lnTo>
                <a:lnTo>
                  <a:pt x="753" y="1243"/>
                </a:lnTo>
                <a:lnTo>
                  <a:pt x="752" y="1250"/>
                </a:lnTo>
                <a:lnTo>
                  <a:pt x="750" y="1260"/>
                </a:lnTo>
                <a:lnTo>
                  <a:pt x="749" y="1271"/>
                </a:lnTo>
                <a:lnTo>
                  <a:pt x="747" y="1283"/>
                </a:lnTo>
                <a:lnTo>
                  <a:pt x="747" y="1286"/>
                </a:lnTo>
                <a:lnTo>
                  <a:pt x="731" y="1282"/>
                </a:lnTo>
                <a:lnTo>
                  <a:pt x="724" y="1281"/>
                </a:lnTo>
                <a:lnTo>
                  <a:pt x="717" y="1277"/>
                </a:lnTo>
                <a:lnTo>
                  <a:pt x="707" y="1275"/>
                </a:lnTo>
                <a:lnTo>
                  <a:pt x="697" y="1273"/>
                </a:lnTo>
                <a:lnTo>
                  <a:pt x="687" y="1270"/>
                </a:lnTo>
                <a:lnTo>
                  <a:pt x="676" y="1268"/>
                </a:lnTo>
                <a:lnTo>
                  <a:pt x="662" y="1264"/>
                </a:lnTo>
                <a:lnTo>
                  <a:pt x="648" y="1261"/>
                </a:lnTo>
                <a:lnTo>
                  <a:pt x="642" y="1258"/>
                </a:lnTo>
                <a:lnTo>
                  <a:pt x="636" y="1256"/>
                </a:lnTo>
                <a:lnTo>
                  <a:pt x="631" y="1251"/>
                </a:lnTo>
                <a:lnTo>
                  <a:pt x="626" y="1246"/>
                </a:lnTo>
                <a:lnTo>
                  <a:pt x="624" y="1241"/>
                </a:lnTo>
                <a:lnTo>
                  <a:pt x="623" y="1235"/>
                </a:lnTo>
                <a:lnTo>
                  <a:pt x="623" y="1229"/>
                </a:lnTo>
                <a:lnTo>
                  <a:pt x="624" y="1224"/>
                </a:lnTo>
                <a:lnTo>
                  <a:pt x="626" y="1219"/>
                </a:lnTo>
                <a:lnTo>
                  <a:pt x="629" y="1216"/>
                </a:lnTo>
                <a:lnTo>
                  <a:pt x="633" y="1212"/>
                </a:lnTo>
                <a:lnTo>
                  <a:pt x="637" y="1208"/>
                </a:lnTo>
                <a:lnTo>
                  <a:pt x="651" y="1199"/>
                </a:lnTo>
                <a:lnTo>
                  <a:pt x="662" y="1191"/>
                </a:lnTo>
                <a:lnTo>
                  <a:pt x="665" y="1189"/>
                </a:lnTo>
                <a:lnTo>
                  <a:pt x="669" y="1191"/>
                </a:lnTo>
                <a:lnTo>
                  <a:pt x="670" y="1192"/>
                </a:lnTo>
                <a:lnTo>
                  <a:pt x="673" y="1194"/>
                </a:lnTo>
                <a:lnTo>
                  <a:pt x="675" y="1194"/>
                </a:lnTo>
                <a:lnTo>
                  <a:pt x="677" y="1192"/>
                </a:lnTo>
                <a:lnTo>
                  <a:pt x="678" y="1189"/>
                </a:lnTo>
                <a:lnTo>
                  <a:pt x="678" y="1185"/>
                </a:lnTo>
                <a:lnTo>
                  <a:pt x="677" y="1175"/>
                </a:lnTo>
                <a:lnTo>
                  <a:pt x="676" y="1169"/>
                </a:lnTo>
                <a:lnTo>
                  <a:pt x="676" y="1162"/>
                </a:lnTo>
                <a:lnTo>
                  <a:pt x="674" y="1154"/>
                </a:lnTo>
                <a:lnTo>
                  <a:pt x="671" y="1147"/>
                </a:lnTo>
                <a:lnTo>
                  <a:pt x="667" y="1141"/>
                </a:lnTo>
                <a:lnTo>
                  <a:pt x="662" y="1135"/>
                </a:lnTo>
                <a:lnTo>
                  <a:pt x="657" y="1128"/>
                </a:lnTo>
                <a:lnTo>
                  <a:pt x="653" y="1120"/>
                </a:lnTo>
                <a:lnTo>
                  <a:pt x="650" y="1112"/>
                </a:lnTo>
                <a:lnTo>
                  <a:pt x="646" y="1105"/>
                </a:lnTo>
                <a:lnTo>
                  <a:pt x="643" y="1097"/>
                </a:lnTo>
                <a:lnTo>
                  <a:pt x="640" y="1088"/>
                </a:lnTo>
                <a:lnTo>
                  <a:pt x="639" y="1080"/>
                </a:lnTo>
                <a:lnTo>
                  <a:pt x="637" y="1066"/>
                </a:lnTo>
                <a:lnTo>
                  <a:pt x="632" y="1052"/>
                </a:lnTo>
                <a:lnTo>
                  <a:pt x="629" y="1046"/>
                </a:lnTo>
                <a:lnTo>
                  <a:pt x="625" y="1040"/>
                </a:lnTo>
                <a:lnTo>
                  <a:pt x="620" y="1035"/>
                </a:lnTo>
                <a:lnTo>
                  <a:pt x="615" y="1030"/>
                </a:lnTo>
                <a:lnTo>
                  <a:pt x="606" y="1022"/>
                </a:lnTo>
                <a:lnTo>
                  <a:pt x="599" y="1013"/>
                </a:lnTo>
                <a:lnTo>
                  <a:pt x="596" y="1010"/>
                </a:lnTo>
                <a:lnTo>
                  <a:pt x="595" y="1005"/>
                </a:lnTo>
                <a:lnTo>
                  <a:pt x="595" y="1000"/>
                </a:lnTo>
                <a:lnTo>
                  <a:pt x="595" y="996"/>
                </a:lnTo>
                <a:lnTo>
                  <a:pt x="596" y="984"/>
                </a:lnTo>
                <a:lnTo>
                  <a:pt x="599" y="972"/>
                </a:lnTo>
                <a:lnTo>
                  <a:pt x="600" y="966"/>
                </a:lnTo>
                <a:lnTo>
                  <a:pt x="599" y="960"/>
                </a:lnTo>
                <a:lnTo>
                  <a:pt x="596" y="954"/>
                </a:lnTo>
                <a:lnTo>
                  <a:pt x="593" y="949"/>
                </a:lnTo>
                <a:lnTo>
                  <a:pt x="583" y="940"/>
                </a:lnTo>
                <a:lnTo>
                  <a:pt x="574" y="928"/>
                </a:lnTo>
                <a:lnTo>
                  <a:pt x="563" y="916"/>
                </a:lnTo>
                <a:lnTo>
                  <a:pt x="554" y="903"/>
                </a:lnTo>
                <a:lnTo>
                  <a:pt x="545" y="891"/>
                </a:lnTo>
                <a:lnTo>
                  <a:pt x="536" y="880"/>
                </a:lnTo>
                <a:lnTo>
                  <a:pt x="527" y="871"/>
                </a:lnTo>
                <a:lnTo>
                  <a:pt x="520" y="863"/>
                </a:lnTo>
                <a:lnTo>
                  <a:pt x="517" y="859"/>
                </a:lnTo>
                <a:lnTo>
                  <a:pt x="514" y="855"/>
                </a:lnTo>
                <a:lnTo>
                  <a:pt x="512" y="851"/>
                </a:lnTo>
                <a:lnTo>
                  <a:pt x="511" y="845"/>
                </a:lnTo>
                <a:lnTo>
                  <a:pt x="510" y="833"/>
                </a:lnTo>
                <a:lnTo>
                  <a:pt x="510" y="822"/>
                </a:lnTo>
                <a:lnTo>
                  <a:pt x="511" y="813"/>
                </a:lnTo>
                <a:lnTo>
                  <a:pt x="510" y="808"/>
                </a:lnTo>
                <a:lnTo>
                  <a:pt x="506" y="807"/>
                </a:lnTo>
                <a:lnTo>
                  <a:pt x="499" y="805"/>
                </a:lnTo>
                <a:lnTo>
                  <a:pt x="494" y="807"/>
                </a:lnTo>
                <a:lnTo>
                  <a:pt x="488" y="809"/>
                </a:lnTo>
                <a:lnTo>
                  <a:pt x="482" y="813"/>
                </a:lnTo>
                <a:lnTo>
                  <a:pt x="476" y="817"/>
                </a:lnTo>
                <a:lnTo>
                  <a:pt x="463" y="828"/>
                </a:lnTo>
                <a:lnTo>
                  <a:pt x="451" y="838"/>
                </a:lnTo>
                <a:lnTo>
                  <a:pt x="436" y="852"/>
                </a:lnTo>
                <a:lnTo>
                  <a:pt x="417" y="873"/>
                </a:lnTo>
                <a:lnTo>
                  <a:pt x="396" y="896"/>
                </a:lnTo>
                <a:lnTo>
                  <a:pt x="375" y="914"/>
                </a:lnTo>
                <a:lnTo>
                  <a:pt x="355" y="929"/>
                </a:lnTo>
                <a:lnTo>
                  <a:pt x="335" y="945"/>
                </a:lnTo>
                <a:lnTo>
                  <a:pt x="317" y="956"/>
                </a:lnTo>
                <a:lnTo>
                  <a:pt x="306" y="965"/>
                </a:lnTo>
                <a:lnTo>
                  <a:pt x="303" y="966"/>
                </a:lnTo>
                <a:lnTo>
                  <a:pt x="298" y="967"/>
                </a:lnTo>
                <a:lnTo>
                  <a:pt x="292" y="967"/>
                </a:lnTo>
                <a:lnTo>
                  <a:pt x="286" y="967"/>
                </a:lnTo>
                <a:lnTo>
                  <a:pt x="281" y="966"/>
                </a:lnTo>
                <a:lnTo>
                  <a:pt x="275" y="962"/>
                </a:lnTo>
                <a:lnTo>
                  <a:pt x="270" y="959"/>
                </a:lnTo>
                <a:lnTo>
                  <a:pt x="265" y="954"/>
                </a:lnTo>
                <a:lnTo>
                  <a:pt x="261" y="948"/>
                </a:lnTo>
                <a:lnTo>
                  <a:pt x="259" y="941"/>
                </a:lnTo>
                <a:lnTo>
                  <a:pt x="258" y="934"/>
                </a:lnTo>
                <a:lnTo>
                  <a:pt x="256" y="926"/>
                </a:lnTo>
                <a:lnTo>
                  <a:pt x="255" y="910"/>
                </a:lnTo>
                <a:lnTo>
                  <a:pt x="256" y="897"/>
                </a:lnTo>
                <a:lnTo>
                  <a:pt x="256" y="885"/>
                </a:lnTo>
                <a:lnTo>
                  <a:pt x="256" y="873"/>
                </a:lnTo>
                <a:lnTo>
                  <a:pt x="255" y="868"/>
                </a:lnTo>
                <a:lnTo>
                  <a:pt x="253" y="865"/>
                </a:lnTo>
                <a:lnTo>
                  <a:pt x="249" y="860"/>
                </a:lnTo>
                <a:lnTo>
                  <a:pt x="245" y="857"/>
                </a:lnTo>
                <a:lnTo>
                  <a:pt x="233" y="851"/>
                </a:lnTo>
                <a:lnTo>
                  <a:pt x="221" y="841"/>
                </a:lnTo>
                <a:lnTo>
                  <a:pt x="209" y="830"/>
                </a:lnTo>
                <a:lnTo>
                  <a:pt x="198" y="817"/>
                </a:lnTo>
                <a:lnTo>
                  <a:pt x="193" y="810"/>
                </a:lnTo>
                <a:lnTo>
                  <a:pt x="190" y="804"/>
                </a:lnTo>
                <a:lnTo>
                  <a:pt x="188" y="798"/>
                </a:lnTo>
                <a:lnTo>
                  <a:pt x="185" y="792"/>
                </a:lnTo>
                <a:lnTo>
                  <a:pt x="184" y="788"/>
                </a:lnTo>
                <a:lnTo>
                  <a:pt x="184" y="782"/>
                </a:lnTo>
                <a:lnTo>
                  <a:pt x="184" y="777"/>
                </a:lnTo>
                <a:lnTo>
                  <a:pt x="185" y="773"/>
                </a:lnTo>
                <a:lnTo>
                  <a:pt x="186" y="765"/>
                </a:lnTo>
                <a:lnTo>
                  <a:pt x="188" y="760"/>
                </a:lnTo>
                <a:lnTo>
                  <a:pt x="186" y="758"/>
                </a:lnTo>
                <a:lnTo>
                  <a:pt x="186" y="757"/>
                </a:lnTo>
                <a:lnTo>
                  <a:pt x="184" y="756"/>
                </a:lnTo>
                <a:lnTo>
                  <a:pt x="182" y="756"/>
                </a:lnTo>
                <a:lnTo>
                  <a:pt x="179" y="754"/>
                </a:lnTo>
                <a:lnTo>
                  <a:pt x="178" y="754"/>
                </a:lnTo>
                <a:lnTo>
                  <a:pt x="177" y="753"/>
                </a:lnTo>
                <a:lnTo>
                  <a:pt x="177" y="751"/>
                </a:lnTo>
                <a:lnTo>
                  <a:pt x="178" y="747"/>
                </a:lnTo>
                <a:lnTo>
                  <a:pt x="182" y="742"/>
                </a:lnTo>
                <a:lnTo>
                  <a:pt x="182" y="740"/>
                </a:lnTo>
                <a:lnTo>
                  <a:pt x="182" y="737"/>
                </a:lnTo>
                <a:lnTo>
                  <a:pt x="180" y="734"/>
                </a:lnTo>
                <a:lnTo>
                  <a:pt x="178" y="731"/>
                </a:lnTo>
                <a:lnTo>
                  <a:pt x="173" y="726"/>
                </a:lnTo>
                <a:lnTo>
                  <a:pt x="167" y="721"/>
                </a:lnTo>
                <a:lnTo>
                  <a:pt x="165" y="718"/>
                </a:lnTo>
                <a:lnTo>
                  <a:pt x="163" y="713"/>
                </a:lnTo>
                <a:lnTo>
                  <a:pt x="161" y="707"/>
                </a:lnTo>
                <a:lnTo>
                  <a:pt x="161" y="700"/>
                </a:lnTo>
                <a:lnTo>
                  <a:pt x="161" y="685"/>
                </a:lnTo>
                <a:lnTo>
                  <a:pt x="164" y="672"/>
                </a:lnTo>
                <a:lnTo>
                  <a:pt x="165" y="659"/>
                </a:lnTo>
                <a:lnTo>
                  <a:pt x="164" y="643"/>
                </a:lnTo>
                <a:lnTo>
                  <a:pt x="163" y="626"/>
                </a:lnTo>
                <a:lnTo>
                  <a:pt x="160" y="612"/>
                </a:lnTo>
                <a:lnTo>
                  <a:pt x="160" y="601"/>
                </a:lnTo>
                <a:lnTo>
                  <a:pt x="161" y="588"/>
                </a:lnTo>
                <a:lnTo>
                  <a:pt x="163" y="582"/>
                </a:lnTo>
                <a:lnTo>
                  <a:pt x="164" y="577"/>
                </a:lnTo>
                <a:lnTo>
                  <a:pt x="165" y="573"/>
                </a:lnTo>
                <a:lnTo>
                  <a:pt x="167" y="568"/>
                </a:lnTo>
                <a:lnTo>
                  <a:pt x="174" y="561"/>
                </a:lnTo>
                <a:lnTo>
                  <a:pt x="182" y="553"/>
                </a:lnTo>
                <a:lnTo>
                  <a:pt x="185" y="549"/>
                </a:lnTo>
                <a:lnTo>
                  <a:pt x="188" y="545"/>
                </a:lnTo>
                <a:lnTo>
                  <a:pt x="190" y="540"/>
                </a:lnTo>
                <a:lnTo>
                  <a:pt x="191" y="534"/>
                </a:lnTo>
                <a:lnTo>
                  <a:pt x="192" y="524"/>
                </a:lnTo>
                <a:lnTo>
                  <a:pt x="191" y="515"/>
                </a:lnTo>
                <a:lnTo>
                  <a:pt x="189" y="511"/>
                </a:lnTo>
                <a:lnTo>
                  <a:pt x="188" y="507"/>
                </a:lnTo>
                <a:lnTo>
                  <a:pt x="184" y="505"/>
                </a:lnTo>
                <a:lnTo>
                  <a:pt x="180" y="501"/>
                </a:lnTo>
                <a:lnTo>
                  <a:pt x="173" y="495"/>
                </a:lnTo>
                <a:lnTo>
                  <a:pt x="168" y="489"/>
                </a:lnTo>
                <a:lnTo>
                  <a:pt x="166" y="485"/>
                </a:lnTo>
                <a:lnTo>
                  <a:pt x="165" y="480"/>
                </a:lnTo>
                <a:lnTo>
                  <a:pt x="164" y="474"/>
                </a:lnTo>
                <a:lnTo>
                  <a:pt x="164" y="468"/>
                </a:lnTo>
                <a:lnTo>
                  <a:pt x="164" y="462"/>
                </a:lnTo>
                <a:lnTo>
                  <a:pt x="163" y="456"/>
                </a:lnTo>
                <a:lnTo>
                  <a:pt x="161" y="450"/>
                </a:lnTo>
                <a:lnTo>
                  <a:pt x="159" y="445"/>
                </a:lnTo>
                <a:lnTo>
                  <a:pt x="155" y="439"/>
                </a:lnTo>
                <a:lnTo>
                  <a:pt x="152" y="435"/>
                </a:lnTo>
                <a:lnTo>
                  <a:pt x="146" y="430"/>
                </a:lnTo>
                <a:lnTo>
                  <a:pt x="140" y="425"/>
                </a:lnTo>
                <a:lnTo>
                  <a:pt x="127" y="414"/>
                </a:lnTo>
                <a:lnTo>
                  <a:pt x="116" y="405"/>
                </a:lnTo>
                <a:lnTo>
                  <a:pt x="109" y="398"/>
                </a:lnTo>
                <a:lnTo>
                  <a:pt x="104" y="389"/>
                </a:lnTo>
                <a:lnTo>
                  <a:pt x="102" y="381"/>
                </a:lnTo>
                <a:lnTo>
                  <a:pt x="102" y="372"/>
                </a:lnTo>
                <a:lnTo>
                  <a:pt x="102" y="366"/>
                </a:lnTo>
                <a:lnTo>
                  <a:pt x="102" y="359"/>
                </a:lnTo>
                <a:lnTo>
                  <a:pt x="101" y="351"/>
                </a:lnTo>
                <a:lnTo>
                  <a:pt x="98" y="343"/>
                </a:lnTo>
                <a:lnTo>
                  <a:pt x="95" y="336"/>
                </a:lnTo>
                <a:lnTo>
                  <a:pt x="91" y="330"/>
                </a:lnTo>
                <a:lnTo>
                  <a:pt x="88" y="326"/>
                </a:lnTo>
                <a:lnTo>
                  <a:pt x="84" y="324"/>
                </a:lnTo>
                <a:lnTo>
                  <a:pt x="81" y="323"/>
                </a:lnTo>
                <a:lnTo>
                  <a:pt x="77" y="323"/>
                </a:lnTo>
                <a:lnTo>
                  <a:pt x="73" y="324"/>
                </a:lnTo>
                <a:lnTo>
                  <a:pt x="70" y="325"/>
                </a:lnTo>
                <a:lnTo>
                  <a:pt x="63" y="330"/>
                </a:lnTo>
                <a:lnTo>
                  <a:pt x="53" y="335"/>
                </a:lnTo>
                <a:lnTo>
                  <a:pt x="44" y="340"/>
                </a:lnTo>
                <a:lnTo>
                  <a:pt x="37" y="342"/>
                </a:lnTo>
                <a:lnTo>
                  <a:pt x="31" y="341"/>
                </a:lnTo>
                <a:lnTo>
                  <a:pt x="22" y="338"/>
                </a:lnTo>
                <a:lnTo>
                  <a:pt x="14" y="335"/>
                </a:lnTo>
                <a:lnTo>
                  <a:pt x="4" y="329"/>
                </a:lnTo>
                <a:lnTo>
                  <a:pt x="2" y="324"/>
                </a:lnTo>
                <a:lnTo>
                  <a:pt x="0" y="321"/>
                </a:lnTo>
                <a:lnTo>
                  <a:pt x="0" y="317"/>
                </a:lnTo>
                <a:lnTo>
                  <a:pt x="1" y="313"/>
                </a:lnTo>
                <a:lnTo>
                  <a:pt x="7" y="307"/>
                </a:lnTo>
                <a:lnTo>
                  <a:pt x="14" y="302"/>
                </a:lnTo>
                <a:lnTo>
                  <a:pt x="22" y="296"/>
                </a:lnTo>
                <a:lnTo>
                  <a:pt x="31" y="286"/>
                </a:lnTo>
                <a:lnTo>
                  <a:pt x="34" y="281"/>
                </a:lnTo>
                <a:lnTo>
                  <a:pt x="37" y="277"/>
                </a:lnTo>
                <a:lnTo>
                  <a:pt x="39" y="272"/>
                </a:lnTo>
                <a:lnTo>
                  <a:pt x="39" y="267"/>
                </a:lnTo>
                <a:lnTo>
                  <a:pt x="40" y="256"/>
                </a:lnTo>
                <a:lnTo>
                  <a:pt x="40" y="243"/>
                </a:lnTo>
                <a:lnTo>
                  <a:pt x="40" y="237"/>
                </a:lnTo>
                <a:lnTo>
                  <a:pt x="39" y="231"/>
                </a:lnTo>
                <a:lnTo>
                  <a:pt x="38" y="227"/>
                </a:lnTo>
                <a:lnTo>
                  <a:pt x="35" y="222"/>
                </a:lnTo>
                <a:lnTo>
                  <a:pt x="28" y="215"/>
                </a:lnTo>
                <a:lnTo>
                  <a:pt x="23" y="208"/>
                </a:lnTo>
                <a:lnTo>
                  <a:pt x="22" y="204"/>
                </a:lnTo>
                <a:lnTo>
                  <a:pt x="22" y="200"/>
                </a:lnTo>
                <a:lnTo>
                  <a:pt x="23" y="198"/>
                </a:lnTo>
                <a:lnTo>
                  <a:pt x="27" y="197"/>
                </a:lnTo>
                <a:lnTo>
                  <a:pt x="35" y="196"/>
                </a:lnTo>
                <a:lnTo>
                  <a:pt x="44" y="197"/>
                </a:lnTo>
                <a:lnTo>
                  <a:pt x="53" y="198"/>
                </a:lnTo>
                <a:lnTo>
                  <a:pt x="63" y="197"/>
                </a:lnTo>
                <a:lnTo>
                  <a:pt x="72" y="195"/>
                </a:lnTo>
                <a:lnTo>
                  <a:pt x="78" y="193"/>
                </a:lnTo>
                <a:lnTo>
                  <a:pt x="81" y="195"/>
                </a:lnTo>
                <a:lnTo>
                  <a:pt x="82" y="196"/>
                </a:lnTo>
                <a:lnTo>
                  <a:pt x="84" y="198"/>
                </a:lnTo>
                <a:lnTo>
                  <a:pt x="88" y="203"/>
                </a:lnTo>
                <a:lnTo>
                  <a:pt x="95" y="214"/>
                </a:lnTo>
                <a:lnTo>
                  <a:pt x="104" y="225"/>
                </a:lnTo>
                <a:lnTo>
                  <a:pt x="109" y="231"/>
                </a:lnTo>
                <a:lnTo>
                  <a:pt x="115" y="237"/>
                </a:lnTo>
                <a:lnTo>
                  <a:pt x="121" y="242"/>
                </a:lnTo>
                <a:lnTo>
                  <a:pt x="128" y="246"/>
                </a:lnTo>
                <a:lnTo>
                  <a:pt x="140" y="252"/>
                </a:lnTo>
                <a:lnTo>
                  <a:pt x="151" y="256"/>
                </a:lnTo>
                <a:lnTo>
                  <a:pt x="160" y="261"/>
                </a:lnTo>
                <a:lnTo>
                  <a:pt x="168" y="267"/>
                </a:lnTo>
                <a:lnTo>
                  <a:pt x="177" y="272"/>
                </a:lnTo>
                <a:lnTo>
                  <a:pt x="184" y="274"/>
                </a:lnTo>
                <a:lnTo>
                  <a:pt x="186" y="273"/>
                </a:lnTo>
                <a:lnTo>
                  <a:pt x="189" y="272"/>
                </a:lnTo>
                <a:lnTo>
                  <a:pt x="191" y="268"/>
                </a:lnTo>
                <a:lnTo>
                  <a:pt x="192" y="263"/>
                </a:lnTo>
                <a:lnTo>
                  <a:pt x="193" y="253"/>
                </a:lnTo>
                <a:lnTo>
                  <a:pt x="196" y="241"/>
                </a:lnTo>
                <a:lnTo>
                  <a:pt x="197" y="236"/>
                </a:lnTo>
                <a:lnTo>
                  <a:pt x="199" y="231"/>
                </a:lnTo>
                <a:lnTo>
                  <a:pt x="202" y="227"/>
                </a:lnTo>
                <a:lnTo>
                  <a:pt x="207" y="223"/>
                </a:lnTo>
                <a:lnTo>
                  <a:pt x="211" y="221"/>
                </a:lnTo>
                <a:lnTo>
                  <a:pt x="216" y="220"/>
                </a:lnTo>
                <a:lnTo>
                  <a:pt x="222" y="220"/>
                </a:lnTo>
                <a:lnTo>
                  <a:pt x="227" y="222"/>
                </a:lnTo>
                <a:lnTo>
                  <a:pt x="231" y="224"/>
                </a:lnTo>
                <a:lnTo>
                  <a:pt x="236" y="229"/>
                </a:lnTo>
                <a:lnTo>
                  <a:pt x="239" y="234"/>
                </a:lnTo>
                <a:lnTo>
                  <a:pt x="241" y="240"/>
                </a:lnTo>
                <a:lnTo>
                  <a:pt x="246" y="253"/>
                </a:lnTo>
                <a:lnTo>
                  <a:pt x="251" y="265"/>
                </a:lnTo>
                <a:lnTo>
                  <a:pt x="254" y="271"/>
                </a:lnTo>
                <a:lnTo>
                  <a:pt x="258" y="275"/>
                </a:lnTo>
                <a:lnTo>
                  <a:pt x="262" y="280"/>
                </a:lnTo>
                <a:lnTo>
                  <a:pt x="266" y="283"/>
                </a:lnTo>
                <a:lnTo>
                  <a:pt x="277" y="286"/>
                </a:lnTo>
                <a:lnTo>
                  <a:pt x="287" y="288"/>
                </a:lnTo>
                <a:lnTo>
                  <a:pt x="298" y="290"/>
                </a:lnTo>
                <a:lnTo>
                  <a:pt x="308" y="292"/>
                </a:lnTo>
                <a:lnTo>
                  <a:pt x="314" y="293"/>
                </a:lnTo>
                <a:lnTo>
                  <a:pt x="318" y="293"/>
                </a:lnTo>
                <a:lnTo>
                  <a:pt x="323" y="293"/>
                </a:lnTo>
                <a:lnTo>
                  <a:pt x="327" y="291"/>
                </a:lnTo>
                <a:lnTo>
                  <a:pt x="330" y="288"/>
                </a:lnTo>
                <a:lnTo>
                  <a:pt x="334" y="285"/>
                </a:lnTo>
                <a:lnTo>
                  <a:pt x="336" y="279"/>
                </a:lnTo>
                <a:lnTo>
                  <a:pt x="337" y="272"/>
                </a:lnTo>
                <a:lnTo>
                  <a:pt x="337" y="254"/>
                </a:lnTo>
                <a:lnTo>
                  <a:pt x="336" y="234"/>
                </a:lnTo>
                <a:lnTo>
                  <a:pt x="333" y="214"/>
                </a:lnTo>
                <a:lnTo>
                  <a:pt x="328" y="196"/>
                </a:lnTo>
                <a:lnTo>
                  <a:pt x="323" y="179"/>
                </a:lnTo>
                <a:lnTo>
                  <a:pt x="319" y="161"/>
                </a:lnTo>
                <a:lnTo>
                  <a:pt x="319" y="154"/>
                </a:lnTo>
                <a:lnTo>
                  <a:pt x="319" y="147"/>
                </a:lnTo>
                <a:lnTo>
                  <a:pt x="321" y="141"/>
                </a:lnTo>
                <a:lnTo>
                  <a:pt x="322" y="136"/>
                </a:lnTo>
                <a:lnTo>
                  <a:pt x="325" y="133"/>
                </a:lnTo>
                <a:lnTo>
                  <a:pt x="331" y="130"/>
                </a:lnTo>
                <a:lnTo>
                  <a:pt x="338" y="128"/>
                </a:lnTo>
                <a:lnTo>
                  <a:pt x="347" y="126"/>
                </a:lnTo>
                <a:lnTo>
                  <a:pt x="363" y="122"/>
                </a:lnTo>
                <a:lnTo>
                  <a:pt x="378" y="120"/>
                </a:lnTo>
                <a:lnTo>
                  <a:pt x="387" y="117"/>
                </a:lnTo>
                <a:lnTo>
                  <a:pt x="398" y="114"/>
                </a:lnTo>
                <a:lnTo>
                  <a:pt x="401" y="110"/>
                </a:lnTo>
                <a:lnTo>
                  <a:pt x="405" y="105"/>
                </a:lnTo>
                <a:lnTo>
                  <a:pt x="407" y="101"/>
                </a:lnTo>
                <a:lnTo>
                  <a:pt x="407" y="94"/>
                </a:lnTo>
                <a:lnTo>
                  <a:pt x="407" y="83"/>
                </a:lnTo>
                <a:lnTo>
                  <a:pt x="407" y="73"/>
                </a:lnTo>
                <a:lnTo>
                  <a:pt x="407" y="61"/>
                </a:lnTo>
                <a:lnTo>
                  <a:pt x="407" y="52"/>
                </a:lnTo>
                <a:lnTo>
                  <a:pt x="407" y="41"/>
                </a:lnTo>
                <a:lnTo>
                  <a:pt x="407" y="36"/>
                </a:lnTo>
                <a:lnTo>
                  <a:pt x="409" y="35"/>
                </a:lnTo>
                <a:lnTo>
                  <a:pt x="410" y="35"/>
                </a:lnTo>
                <a:lnTo>
                  <a:pt x="413" y="36"/>
                </a:lnTo>
                <a:lnTo>
                  <a:pt x="417" y="39"/>
                </a:lnTo>
                <a:lnTo>
                  <a:pt x="429" y="42"/>
                </a:lnTo>
                <a:lnTo>
                  <a:pt x="441" y="45"/>
                </a:lnTo>
                <a:lnTo>
                  <a:pt x="455" y="46"/>
                </a:lnTo>
                <a:lnTo>
                  <a:pt x="472" y="47"/>
                </a:lnTo>
                <a:lnTo>
                  <a:pt x="479" y="48"/>
                </a:lnTo>
                <a:lnTo>
                  <a:pt x="485" y="48"/>
                </a:lnTo>
                <a:lnTo>
                  <a:pt x="489" y="47"/>
                </a:lnTo>
                <a:lnTo>
                  <a:pt x="493" y="46"/>
                </a:lnTo>
                <a:lnTo>
                  <a:pt x="500" y="41"/>
                </a:lnTo>
                <a:lnTo>
                  <a:pt x="507" y="35"/>
                </a:lnTo>
                <a:lnTo>
                  <a:pt x="511" y="33"/>
                </a:lnTo>
                <a:lnTo>
                  <a:pt x="516" y="31"/>
                </a:lnTo>
                <a:lnTo>
                  <a:pt x="519" y="31"/>
                </a:lnTo>
                <a:lnTo>
                  <a:pt x="523" y="32"/>
                </a:lnTo>
                <a:lnTo>
                  <a:pt x="530" y="34"/>
                </a:lnTo>
                <a:lnTo>
                  <a:pt x="538" y="38"/>
                </a:lnTo>
                <a:lnTo>
                  <a:pt x="542" y="38"/>
                </a:lnTo>
                <a:lnTo>
                  <a:pt x="547" y="36"/>
                </a:lnTo>
                <a:lnTo>
                  <a:pt x="552" y="35"/>
                </a:lnTo>
                <a:lnTo>
                  <a:pt x="558" y="33"/>
                </a:lnTo>
                <a:lnTo>
                  <a:pt x="573" y="27"/>
                </a:lnTo>
                <a:lnTo>
                  <a:pt x="589" y="19"/>
                </a:lnTo>
                <a:lnTo>
                  <a:pt x="601" y="13"/>
                </a:lnTo>
                <a:lnTo>
                  <a:pt x="613" y="7"/>
                </a:lnTo>
                <a:lnTo>
                  <a:pt x="619" y="3"/>
                </a:lnTo>
                <a:lnTo>
                  <a:pt x="623" y="0"/>
                </a:lnTo>
                <a:lnTo>
                  <a:pt x="624" y="0"/>
                </a:lnTo>
                <a:lnTo>
                  <a:pt x="626" y="0"/>
                </a:lnTo>
                <a:lnTo>
                  <a:pt x="627" y="1"/>
                </a:lnTo>
                <a:lnTo>
                  <a:pt x="631" y="3"/>
                </a:lnTo>
                <a:lnTo>
                  <a:pt x="633" y="4"/>
                </a:lnTo>
                <a:lnTo>
                  <a:pt x="637" y="7"/>
                </a:lnTo>
                <a:lnTo>
                  <a:pt x="642" y="7"/>
                </a:lnTo>
                <a:lnTo>
                  <a:pt x="645" y="7"/>
                </a:lnTo>
                <a:lnTo>
                  <a:pt x="653" y="8"/>
                </a:lnTo>
                <a:lnTo>
                  <a:pt x="662" y="10"/>
                </a:lnTo>
                <a:lnTo>
                  <a:pt x="665" y="13"/>
                </a:lnTo>
                <a:lnTo>
                  <a:pt x="669" y="16"/>
                </a:lnTo>
                <a:lnTo>
                  <a:pt x="670" y="21"/>
                </a:lnTo>
                <a:lnTo>
                  <a:pt x="671" y="26"/>
                </a:lnTo>
                <a:lnTo>
                  <a:pt x="671" y="39"/>
                </a:lnTo>
                <a:lnTo>
                  <a:pt x="673" y="52"/>
                </a:lnTo>
                <a:lnTo>
                  <a:pt x="674" y="65"/>
                </a:lnTo>
                <a:lnTo>
                  <a:pt x="677" y="77"/>
                </a:lnTo>
                <a:lnTo>
                  <a:pt x="687" y="97"/>
                </a:lnTo>
                <a:lnTo>
                  <a:pt x="692" y="111"/>
                </a:lnTo>
                <a:lnTo>
                  <a:pt x="692" y="118"/>
                </a:lnTo>
                <a:lnTo>
                  <a:pt x="689" y="124"/>
                </a:lnTo>
                <a:lnTo>
                  <a:pt x="688" y="132"/>
                </a:lnTo>
                <a:lnTo>
                  <a:pt x="686" y="139"/>
                </a:lnTo>
                <a:lnTo>
                  <a:pt x="683" y="145"/>
                </a:lnTo>
                <a:lnTo>
                  <a:pt x="683" y="151"/>
                </a:lnTo>
                <a:lnTo>
                  <a:pt x="683" y="153"/>
                </a:lnTo>
                <a:lnTo>
                  <a:pt x="686" y="155"/>
                </a:lnTo>
                <a:lnTo>
                  <a:pt x="688" y="159"/>
                </a:lnTo>
                <a:lnTo>
                  <a:pt x="692" y="161"/>
                </a:lnTo>
                <a:lnTo>
                  <a:pt x="699" y="168"/>
                </a:lnTo>
                <a:lnTo>
                  <a:pt x="705" y="177"/>
                </a:lnTo>
                <a:lnTo>
                  <a:pt x="707" y="181"/>
                </a:lnTo>
                <a:lnTo>
                  <a:pt x="709" y="187"/>
                </a:lnTo>
                <a:lnTo>
                  <a:pt x="711" y="195"/>
                </a:lnTo>
                <a:lnTo>
                  <a:pt x="711" y="202"/>
                </a:lnTo>
                <a:lnTo>
                  <a:pt x="711" y="217"/>
                </a:lnTo>
                <a:lnTo>
                  <a:pt x="711" y="229"/>
                </a:lnTo>
                <a:lnTo>
                  <a:pt x="712" y="234"/>
                </a:lnTo>
                <a:lnTo>
                  <a:pt x="713" y="237"/>
                </a:lnTo>
                <a:lnTo>
                  <a:pt x="714" y="241"/>
                </a:lnTo>
                <a:lnTo>
                  <a:pt x="717" y="244"/>
                </a:lnTo>
                <a:lnTo>
                  <a:pt x="722" y="249"/>
                </a:lnTo>
                <a:lnTo>
                  <a:pt x="730" y="253"/>
                </a:lnTo>
                <a:lnTo>
                  <a:pt x="737" y="259"/>
                </a:lnTo>
                <a:lnTo>
                  <a:pt x="741" y="266"/>
                </a:lnTo>
                <a:lnTo>
                  <a:pt x="746" y="272"/>
                </a:lnTo>
                <a:lnTo>
                  <a:pt x="752" y="277"/>
                </a:lnTo>
                <a:lnTo>
                  <a:pt x="759" y="280"/>
                </a:lnTo>
                <a:lnTo>
                  <a:pt x="766" y="284"/>
                </a:lnTo>
                <a:lnTo>
                  <a:pt x="777" y="288"/>
                </a:lnTo>
                <a:lnTo>
                  <a:pt x="790" y="298"/>
                </a:lnTo>
                <a:lnTo>
                  <a:pt x="803" y="307"/>
                </a:lnTo>
                <a:lnTo>
                  <a:pt x="814" y="317"/>
                </a:lnTo>
                <a:lnTo>
                  <a:pt x="831" y="335"/>
                </a:lnTo>
                <a:lnTo>
                  <a:pt x="846" y="349"/>
                </a:lnTo>
                <a:lnTo>
                  <a:pt x="851" y="350"/>
                </a:lnTo>
                <a:lnTo>
                  <a:pt x="856" y="351"/>
                </a:lnTo>
                <a:lnTo>
                  <a:pt x="862" y="353"/>
                </a:lnTo>
                <a:lnTo>
                  <a:pt x="867" y="353"/>
                </a:lnTo>
                <a:lnTo>
                  <a:pt x="881" y="351"/>
                </a:lnTo>
                <a:lnTo>
                  <a:pt x="894" y="348"/>
                </a:lnTo>
                <a:lnTo>
                  <a:pt x="913" y="342"/>
                </a:lnTo>
                <a:lnTo>
                  <a:pt x="925" y="337"/>
                </a:lnTo>
                <a:lnTo>
                  <a:pt x="928" y="335"/>
                </a:lnTo>
                <a:lnTo>
                  <a:pt x="932" y="332"/>
                </a:lnTo>
                <a:lnTo>
                  <a:pt x="936" y="330"/>
                </a:lnTo>
                <a:lnTo>
                  <a:pt x="945" y="330"/>
                </a:lnTo>
                <a:lnTo>
                  <a:pt x="954" y="329"/>
                </a:lnTo>
                <a:lnTo>
                  <a:pt x="963" y="328"/>
                </a:lnTo>
                <a:lnTo>
                  <a:pt x="966" y="325"/>
                </a:lnTo>
                <a:lnTo>
                  <a:pt x="970" y="323"/>
                </a:lnTo>
                <a:lnTo>
                  <a:pt x="972" y="318"/>
                </a:lnTo>
                <a:lnTo>
                  <a:pt x="973" y="313"/>
                </a:lnTo>
                <a:lnTo>
                  <a:pt x="974" y="303"/>
                </a:lnTo>
                <a:lnTo>
                  <a:pt x="978" y="292"/>
                </a:lnTo>
                <a:lnTo>
                  <a:pt x="979" y="288"/>
                </a:lnTo>
                <a:lnTo>
                  <a:pt x="982" y="286"/>
                </a:lnTo>
                <a:lnTo>
                  <a:pt x="984" y="285"/>
                </a:lnTo>
                <a:lnTo>
                  <a:pt x="988" y="285"/>
                </a:lnTo>
                <a:lnTo>
                  <a:pt x="997" y="288"/>
                </a:lnTo>
                <a:lnTo>
                  <a:pt x="1008" y="293"/>
                </a:lnTo>
                <a:lnTo>
                  <a:pt x="1013" y="297"/>
                </a:lnTo>
                <a:lnTo>
                  <a:pt x="1017" y="300"/>
                </a:lnTo>
                <a:lnTo>
                  <a:pt x="1021" y="305"/>
                </a:lnTo>
                <a:lnTo>
                  <a:pt x="1024" y="311"/>
                </a:lnTo>
                <a:lnTo>
                  <a:pt x="1028" y="317"/>
                </a:lnTo>
                <a:lnTo>
                  <a:pt x="1032" y="322"/>
                </a:lnTo>
                <a:lnTo>
                  <a:pt x="1035" y="326"/>
                </a:lnTo>
                <a:lnTo>
                  <a:pt x="1040" y="330"/>
                </a:lnTo>
                <a:lnTo>
                  <a:pt x="1045" y="334"/>
                </a:lnTo>
                <a:lnTo>
                  <a:pt x="1049" y="335"/>
                </a:lnTo>
                <a:lnTo>
                  <a:pt x="1055" y="336"/>
                </a:lnTo>
                <a:lnTo>
                  <a:pt x="1061" y="335"/>
                </a:lnTo>
                <a:lnTo>
                  <a:pt x="1073" y="331"/>
                </a:lnTo>
                <a:lnTo>
                  <a:pt x="1084" y="326"/>
                </a:lnTo>
                <a:lnTo>
                  <a:pt x="1089" y="324"/>
                </a:lnTo>
                <a:lnTo>
                  <a:pt x="1095" y="322"/>
                </a:lnTo>
                <a:lnTo>
                  <a:pt x="1100" y="319"/>
                </a:lnTo>
                <a:lnTo>
                  <a:pt x="1106" y="319"/>
                </a:lnTo>
                <a:lnTo>
                  <a:pt x="1121" y="318"/>
                </a:lnTo>
                <a:lnTo>
                  <a:pt x="1134" y="316"/>
                </a:lnTo>
                <a:lnTo>
                  <a:pt x="1140" y="313"/>
                </a:lnTo>
                <a:lnTo>
                  <a:pt x="1143" y="311"/>
                </a:lnTo>
                <a:lnTo>
                  <a:pt x="1147" y="309"/>
                </a:lnTo>
                <a:lnTo>
                  <a:pt x="1149" y="305"/>
                </a:lnTo>
                <a:lnTo>
                  <a:pt x="1152" y="297"/>
                </a:lnTo>
                <a:lnTo>
                  <a:pt x="1156" y="287"/>
                </a:lnTo>
                <a:lnTo>
                  <a:pt x="1160" y="283"/>
                </a:lnTo>
                <a:lnTo>
                  <a:pt x="1163" y="279"/>
                </a:lnTo>
                <a:lnTo>
                  <a:pt x="1169" y="275"/>
                </a:lnTo>
                <a:lnTo>
                  <a:pt x="1175" y="272"/>
                </a:lnTo>
                <a:lnTo>
                  <a:pt x="1185" y="268"/>
                </a:lnTo>
                <a:lnTo>
                  <a:pt x="1196" y="266"/>
                </a:lnTo>
                <a:lnTo>
                  <a:pt x="1207" y="263"/>
                </a:lnTo>
                <a:lnTo>
                  <a:pt x="1218" y="261"/>
                </a:lnTo>
                <a:lnTo>
                  <a:pt x="1225" y="260"/>
                </a:lnTo>
                <a:lnTo>
                  <a:pt x="1229" y="260"/>
                </a:lnTo>
                <a:lnTo>
                  <a:pt x="1229" y="261"/>
                </a:lnTo>
                <a:lnTo>
                  <a:pt x="1228" y="267"/>
                </a:lnTo>
                <a:lnTo>
                  <a:pt x="1225" y="273"/>
                </a:lnTo>
                <a:lnTo>
                  <a:pt x="1224" y="280"/>
                </a:lnTo>
                <a:lnTo>
                  <a:pt x="1224" y="287"/>
                </a:lnTo>
                <a:lnTo>
                  <a:pt x="1226" y="293"/>
                </a:lnTo>
                <a:lnTo>
                  <a:pt x="1230" y="300"/>
                </a:lnTo>
                <a:lnTo>
                  <a:pt x="1232" y="307"/>
                </a:lnTo>
                <a:lnTo>
                  <a:pt x="1232" y="313"/>
                </a:lnTo>
                <a:lnTo>
                  <a:pt x="1232" y="321"/>
                </a:lnTo>
                <a:lnTo>
                  <a:pt x="1234" y="326"/>
                </a:lnTo>
                <a:lnTo>
                  <a:pt x="1235" y="332"/>
                </a:lnTo>
                <a:lnTo>
                  <a:pt x="1238" y="337"/>
                </a:lnTo>
                <a:lnTo>
                  <a:pt x="1244" y="343"/>
                </a:lnTo>
                <a:lnTo>
                  <a:pt x="1254" y="350"/>
                </a:lnTo>
                <a:lnTo>
                  <a:pt x="1265" y="359"/>
                </a:lnTo>
                <a:lnTo>
                  <a:pt x="1276" y="367"/>
                </a:lnTo>
                <a:lnTo>
                  <a:pt x="1285" y="375"/>
                </a:lnTo>
                <a:lnTo>
                  <a:pt x="1291" y="382"/>
                </a:lnTo>
                <a:lnTo>
                  <a:pt x="1297" y="387"/>
                </a:lnTo>
                <a:lnTo>
                  <a:pt x="1304" y="391"/>
                </a:lnTo>
                <a:lnTo>
                  <a:pt x="1312" y="392"/>
                </a:lnTo>
                <a:lnTo>
                  <a:pt x="1322" y="392"/>
                </a:lnTo>
                <a:lnTo>
                  <a:pt x="1332" y="393"/>
                </a:lnTo>
                <a:lnTo>
                  <a:pt x="1342" y="395"/>
                </a:lnTo>
                <a:lnTo>
                  <a:pt x="1351" y="399"/>
                </a:lnTo>
                <a:lnTo>
                  <a:pt x="1357" y="400"/>
                </a:lnTo>
                <a:lnTo>
                  <a:pt x="1363" y="401"/>
                </a:lnTo>
                <a:lnTo>
                  <a:pt x="1370" y="403"/>
                </a:lnTo>
                <a:lnTo>
                  <a:pt x="1379" y="403"/>
                </a:lnTo>
                <a:lnTo>
                  <a:pt x="1387" y="401"/>
                </a:lnTo>
                <a:lnTo>
                  <a:pt x="1395" y="399"/>
                </a:lnTo>
                <a:lnTo>
                  <a:pt x="1404" y="397"/>
                </a:lnTo>
                <a:lnTo>
                  <a:pt x="1412" y="392"/>
                </a:lnTo>
                <a:lnTo>
                  <a:pt x="1427" y="382"/>
                </a:lnTo>
                <a:lnTo>
                  <a:pt x="1442" y="370"/>
                </a:lnTo>
                <a:lnTo>
                  <a:pt x="1455" y="359"/>
                </a:lnTo>
                <a:lnTo>
                  <a:pt x="1467" y="348"/>
                </a:lnTo>
                <a:lnTo>
                  <a:pt x="1471" y="344"/>
                </a:lnTo>
                <a:lnTo>
                  <a:pt x="1476" y="341"/>
                </a:lnTo>
                <a:lnTo>
                  <a:pt x="1482" y="338"/>
                </a:lnTo>
                <a:lnTo>
                  <a:pt x="1488" y="336"/>
                </a:lnTo>
                <a:lnTo>
                  <a:pt x="1500" y="335"/>
                </a:lnTo>
                <a:lnTo>
                  <a:pt x="1513" y="336"/>
                </a:lnTo>
                <a:lnTo>
                  <a:pt x="1520" y="337"/>
                </a:lnTo>
                <a:lnTo>
                  <a:pt x="1526" y="340"/>
                </a:lnTo>
                <a:lnTo>
                  <a:pt x="1532" y="342"/>
                </a:lnTo>
                <a:lnTo>
                  <a:pt x="1538" y="345"/>
                </a:lnTo>
                <a:lnTo>
                  <a:pt x="1547" y="353"/>
                </a:lnTo>
                <a:lnTo>
                  <a:pt x="1557" y="360"/>
                </a:lnTo>
                <a:lnTo>
                  <a:pt x="1566" y="363"/>
                </a:lnTo>
                <a:lnTo>
                  <a:pt x="1574" y="365"/>
                </a:lnTo>
                <a:lnTo>
                  <a:pt x="1583" y="363"/>
                </a:lnTo>
                <a:lnTo>
                  <a:pt x="1595" y="361"/>
                </a:lnTo>
                <a:lnTo>
                  <a:pt x="1607" y="359"/>
                </a:lnTo>
                <a:lnTo>
                  <a:pt x="1618" y="359"/>
                </a:lnTo>
                <a:lnTo>
                  <a:pt x="1621" y="360"/>
                </a:lnTo>
                <a:lnTo>
                  <a:pt x="1625" y="361"/>
                </a:lnTo>
                <a:lnTo>
                  <a:pt x="1627" y="363"/>
                </a:lnTo>
                <a:lnTo>
                  <a:pt x="1628" y="366"/>
                </a:lnTo>
                <a:lnTo>
                  <a:pt x="1631" y="375"/>
                </a:lnTo>
                <a:lnTo>
                  <a:pt x="1635" y="386"/>
                </a:lnTo>
                <a:lnTo>
                  <a:pt x="1639" y="392"/>
                </a:lnTo>
                <a:lnTo>
                  <a:pt x="1643" y="398"/>
                </a:lnTo>
                <a:lnTo>
                  <a:pt x="1647" y="404"/>
                </a:lnTo>
                <a:lnTo>
                  <a:pt x="1653" y="411"/>
                </a:lnTo>
                <a:lnTo>
                  <a:pt x="1663" y="420"/>
                </a:lnTo>
                <a:lnTo>
                  <a:pt x="1672" y="430"/>
                </a:lnTo>
                <a:lnTo>
                  <a:pt x="1681" y="438"/>
                </a:lnTo>
                <a:lnTo>
                  <a:pt x="1688" y="448"/>
                </a:lnTo>
                <a:lnTo>
                  <a:pt x="1688" y="450"/>
                </a:lnTo>
                <a:lnTo>
                  <a:pt x="1688" y="451"/>
                </a:lnTo>
                <a:lnTo>
                  <a:pt x="1687" y="452"/>
                </a:lnTo>
                <a:lnTo>
                  <a:pt x="1685" y="452"/>
                </a:lnTo>
                <a:lnTo>
                  <a:pt x="1681" y="454"/>
                </a:lnTo>
                <a:lnTo>
                  <a:pt x="1677" y="454"/>
                </a:lnTo>
                <a:lnTo>
                  <a:pt x="1672" y="455"/>
                </a:lnTo>
                <a:lnTo>
                  <a:pt x="1669" y="457"/>
                </a:lnTo>
                <a:lnTo>
                  <a:pt x="1664" y="458"/>
                </a:lnTo>
                <a:lnTo>
                  <a:pt x="1663" y="462"/>
                </a:lnTo>
                <a:lnTo>
                  <a:pt x="1662" y="466"/>
                </a:lnTo>
                <a:lnTo>
                  <a:pt x="1660" y="473"/>
                </a:lnTo>
                <a:lnTo>
                  <a:pt x="1660" y="481"/>
                </a:lnTo>
                <a:lnTo>
                  <a:pt x="1662" y="491"/>
                </a:lnTo>
                <a:lnTo>
                  <a:pt x="1663" y="500"/>
                </a:lnTo>
                <a:lnTo>
                  <a:pt x="1664" y="510"/>
                </a:lnTo>
                <a:lnTo>
                  <a:pt x="1666" y="518"/>
                </a:lnTo>
                <a:lnTo>
                  <a:pt x="1670" y="524"/>
                </a:lnTo>
                <a:lnTo>
                  <a:pt x="1675" y="534"/>
                </a:lnTo>
                <a:lnTo>
                  <a:pt x="1679" y="545"/>
                </a:lnTo>
                <a:lnTo>
                  <a:pt x="1682" y="555"/>
                </a:lnTo>
                <a:lnTo>
                  <a:pt x="1684" y="567"/>
                </a:lnTo>
                <a:lnTo>
                  <a:pt x="1685" y="573"/>
                </a:lnTo>
                <a:lnTo>
                  <a:pt x="1687" y="577"/>
                </a:lnTo>
                <a:lnTo>
                  <a:pt x="1689" y="583"/>
                </a:lnTo>
                <a:lnTo>
                  <a:pt x="1692" y="587"/>
                </a:lnTo>
                <a:lnTo>
                  <a:pt x="1697" y="592"/>
                </a:lnTo>
                <a:lnTo>
                  <a:pt x="1704" y="596"/>
                </a:lnTo>
                <a:lnTo>
                  <a:pt x="1708" y="599"/>
                </a:lnTo>
                <a:lnTo>
                  <a:pt x="1711" y="600"/>
                </a:lnTo>
                <a:lnTo>
                  <a:pt x="1715" y="600"/>
                </a:lnTo>
                <a:lnTo>
                  <a:pt x="1717" y="599"/>
                </a:lnTo>
                <a:lnTo>
                  <a:pt x="1723" y="589"/>
                </a:lnTo>
                <a:lnTo>
                  <a:pt x="1728" y="578"/>
                </a:lnTo>
                <a:lnTo>
                  <a:pt x="1726" y="570"/>
                </a:lnTo>
                <a:lnTo>
                  <a:pt x="1725" y="561"/>
                </a:lnTo>
                <a:lnTo>
                  <a:pt x="1727" y="559"/>
                </a:lnTo>
                <a:lnTo>
                  <a:pt x="1731" y="559"/>
                </a:lnTo>
                <a:lnTo>
                  <a:pt x="1739" y="562"/>
                </a:lnTo>
                <a:lnTo>
                  <a:pt x="1746" y="565"/>
                </a:lnTo>
                <a:lnTo>
                  <a:pt x="1748" y="567"/>
                </a:lnTo>
                <a:lnTo>
                  <a:pt x="1752" y="568"/>
                </a:lnTo>
                <a:lnTo>
                  <a:pt x="1754" y="568"/>
                </a:lnTo>
                <a:lnTo>
                  <a:pt x="1757" y="565"/>
                </a:lnTo>
                <a:lnTo>
                  <a:pt x="1763" y="562"/>
                </a:lnTo>
                <a:lnTo>
                  <a:pt x="1770" y="559"/>
                </a:lnTo>
                <a:lnTo>
                  <a:pt x="1777" y="559"/>
                </a:lnTo>
                <a:lnTo>
                  <a:pt x="1784" y="561"/>
                </a:lnTo>
                <a:lnTo>
                  <a:pt x="1792" y="561"/>
                </a:lnTo>
                <a:lnTo>
                  <a:pt x="1801" y="561"/>
                </a:lnTo>
                <a:lnTo>
                  <a:pt x="1809" y="562"/>
                </a:lnTo>
                <a:lnTo>
                  <a:pt x="1816" y="564"/>
                </a:lnTo>
                <a:lnTo>
                  <a:pt x="1828" y="571"/>
                </a:lnTo>
                <a:lnTo>
                  <a:pt x="1839" y="577"/>
                </a:lnTo>
                <a:lnTo>
                  <a:pt x="1842" y="578"/>
                </a:lnTo>
                <a:lnTo>
                  <a:pt x="1846" y="581"/>
                </a:lnTo>
                <a:lnTo>
                  <a:pt x="1847" y="582"/>
                </a:lnTo>
                <a:lnTo>
                  <a:pt x="1848" y="583"/>
                </a:lnTo>
                <a:lnTo>
                  <a:pt x="1848" y="584"/>
                </a:lnTo>
                <a:lnTo>
                  <a:pt x="1847" y="586"/>
                </a:lnTo>
                <a:lnTo>
                  <a:pt x="1837" y="594"/>
                </a:lnTo>
                <a:lnTo>
                  <a:pt x="1829" y="602"/>
                </a:lnTo>
                <a:lnTo>
                  <a:pt x="1828" y="606"/>
                </a:lnTo>
                <a:lnTo>
                  <a:pt x="1827" y="611"/>
                </a:lnTo>
                <a:lnTo>
                  <a:pt x="1827" y="614"/>
                </a:lnTo>
                <a:lnTo>
                  <a:pt x="1827" y="619"/>
                </a:lnTo>
                <a:lnTo>
                  <a:pt x="1828" y="624"/>
                </a:lnTo>
                <a:lnTo>
                  <a:pt x="1830" y="628"/>
                </a:lnTo>
                <a:lnTo>
                  <a:pt x="1833" y="633"/>
                </a:lnTo>
                <a:lnTo>
                  <a:pt x="1836" y="638"/>
                </a:lnTo>
                <a:lnTo>
                  <a:pt x="1847" y="649"/>
                </a:lnTo>
                <a:lnTo>
                  <a:pt x="1859" y="663"/>
                </a:lnTo>
                <a:lnTo>
                  <a:pt x="1871" y="676"/>
                </a:lnTo>
                <a:lnTo>
                  <a:pt x="1880" y="687"/>
                </a:lnTo>
                <a:lnTo>
                  <a:pt x="1885" y="693"/>
                </a:lnTo>
                <a:lnTo>
                  <a:pt x="1889" y="700"/>
                </a:lnTo>
                <a:lnTo>
                  <a:pt x="1891" y="706"/>
                </a:lnTo>
                <a:lnTo>
                  <a:pt x="1892" y="712"/>
                </a:lnTo>
                <a:lnTo>
                  <a:pt x="1893" y="719"/>
                </a:lnTo>
                <a:lnTo>
                  <a:pt x="1896" y="726"/>
                </a:lnTo>
                <a:lnTo>
                  <a:pt x="1897" y="729"/>
                </a:lnTo>
                <a:lnTo>
                  <a:pt x="1899" y="732"/>
                </a:lnTo>
                <a:lnTo>
                  <a:pt x="1900" y="734"/>
                </a:lnTo>
                <a:lnTo>
                  <a:pt x="1904" y="737"/>
                </a:lnTo>
                <a:lnTo>
                  <a:pt x="1909" y="738"/>
                </a:lnTo>
                <a:lnTo>
                  <a:pt x="1915" y="737"/>
                </a:lnTo>
                <a:lnTo>
                  <a:pt x="1921" y="735"/>
                </a:lnTo>
                <a:lnTo>
                  <a:pt x="1927" y="733"/>
                </a:lnTo>
                <a:lnTo>
                  <a:pt x="1930" y="733"/>
                </a:lnTo>
                <a:lnTo>
                  <a:pt x="1933" y="734"/>
                </a:lnTo>
                <a:lnTo>
                  <a:pt x="1934" y="735"/>
                </a:lnTo>
                <a:lnTo>
                  <a:pt x="1936" y="738"/>
                </a:lnTo>
                <a:lnTo>
                  <a:pt x="1939" y="744"/>
                </a:lnTo>
                <a:lnTo>
                  <a:pt x="1941" y="750"/>
                </a:lnTo>
                <a:lnTo>
                  <a:pt x="1944" y="757"/>
                </a:lnTo>
                <a:lnTo>
                  <a:pt x="1952" y="765"/>
                </a:lnTo>
                <a:lnTo>
                  <a:pt x="1956" y="769"/>
                </a:lnTo>
                <a:lnTo>
                  <a:pt x="1961" y="771"/>
                </a:lnTo>
                <a:lnTo>
                  <a:pt x="1968" y="772"/>
                </a:lnTo>
                <a:lnTo>
                  <a:pt x="1975" y="772"/>
                </a:lnTo>
                <a:lnTo>
                  <a:pt x="1984" y="771"/>
                </a:lnTo>
                <a:lnTo>
                  <a:pt x="1992" y="769"/>
                </a:lnTo>
                <a:lnTo>
                  <a:pt x="1999" y="765"/>
                </a:lnTo>
                <a:lnTo>
                  <a:pt x="2006" y="762"/>
                </a:lnTo>
                <a:lnTo>
                  <a:pt x="2019" y="753"/>
                </a:lnTo>
                <a:lnTo>
                  <a:pt x="2029" y="747"/>
                </a:lnTo>
                <a:lnTo>
                  <a:pt x="2032" y="744"/>
                </a:lnTo>
                <a:lnTo>
                  <a:pt x="2034" y="741"/>
                </a:lnTo>
                <a:lnTo>
                  <a:pt x="2035" y="739"/>
                </a:lnTo>
                <a:lnTo>
                  <a:pt x="2035" y="735"/>
                </a:lnTo>
                <a:lnTo>
                  <a:pt x="2032" y="731"/>
                </a:lnTo>
                <a:lnTo>
                  <a:pt x="2029" y="723"/>
                </a:lnTo>
                <a:lnTo>
                  <a:pt x="2025" y="712"/>
                </a:lnTo>
                <a:lnTo>
                  <a:pt x="2023" y="695"/>
                </a:lnTo>
                <a:lnTo>
                  <a:pt x="2023" y="679"/>
                </a:lnTo>
                <a:lnTo>
                  <a:pt x="2023" y="669"/>
                </a:lnTo>
                <a:lnTo>
                  <a:pt x="2023" y="662"/>
                </a:lnTo>
                <a:lnTo>
                  <a:pt x="2021" y="655"/>
                </a:lnTo>
                <a:lnTo>
                  <a:pt x="2017" y="649"/>
                </a:lnTo>
                <a:lnTo>
                  <a:pt x="2012" y="644"/>
                </a:lnTo>
                <a:lnTo>
                  <a:pt x="2009" y="639"/>
                </a:lnTo>
                <a:lnTo>
                  <a:pt x="2006" y="634"/>
                </a:lnTo>
                <a:lnTo>
                  <a:pt x="2007" y="632"/>
                </a:lnTo>
                <a:lnTo>
                  <a:pt x="2009" y="631"/>
                </a:lnTo>
                <a:lnTo>
                  <a:pt x="2010" y="630"/>
                </a:lnTo>
                <a:lnTo>
                  <a:pt x="2013" y="630"/>
                </a:lnTo>
                <a:lnTo>
                  <a:pt x="2022" y="632"/>
                </a:lnTo>
                <a:lnTo>
                  <a:pt x="2031" y="633"/>
                </a:lnTo>
                <a:lnTo>
                  <a:pt x="2035" y="633"/>
                </a:lnTo>
                <a:lnTo>
                  <a:pt x="2040" y="632"/>
                </a:lnTo>
                <a:lnTo>
                  <a:pt x="2043" y="630"/>
                </a:lnTo>
                <a:lnTo>
                  <a:pt x="2046" y="626"/>
                </a:lnTo>
                <a:lnTo>
                  <a:pt x="2049" y="616"/>
                </a:lnTo>
                <a:lnTo>
                  <a:pt x="2054" y="605"/>
                </a:lnTo>
                <a:lnTo>
                  <a:pt x="2059" y="593"/>
                </a:lnTo>
                <a:lnTo>
                  <a:pt x="2063" y="584"/>
                </a:lnTo>
                <a:lnTo>
                  <a:pt x="2069" y="577"/>
                </a:lnTo>
                <a:lnTo>
                  <a:pt x="2078" y="569"/>
                </a:lnTo>
                <a:lnTo>
                  <a:pt x="2085" y="562"/>
                </a:lnTo>
                <a:lnTo>
                  <a:pt x="2091" y="558"/>
                </a:lnTo>
                <a:lnTo>
                  <a:pt x="2094" y="558"/>
                </a:lnTo>
                <a:lnTo>
                  <a:pt x="2097" y="559"/>
                </a:lnTo>
                <a:lnTo>
                  <a:pt x="2100" y="562"/>
                </a:lnTo>
                <a:lnTo>
                  <a:pt x="2103" y="564"/>
                </a:lnTo>
                <a:lnTo>
                  <a:pt x="2111" y="571"/>
                </a:lnTo>
                <a:lnTo>
                  <a:pt x="2118" y="578"/>
                </a:lnTo>
                <a:lnTo>
                  <a:pt x="2124" y="587"/>
                </a:lnTo>
                <a:lnTo>
                  <a:pt x="2129" y="596"/>
                </a:lnTo>
                <a:lnTo>
                  <a:pt x="2133" y="608"/>
                </a:lnTo>
                <a:lnTo>
                  <a:pt x="2136" y="621"/>
                </a:lnTo>
                <a:lnTo>
                  <a:pt x="2137" y="639"/>
                </a:lnTo>
                <a:lnTo>
                  <a:pt x="2139" y="660"/>
                </a:lnTo>
                <a:lnTo>
                  <a:pt x="2142" y="671"/>
                </a:lnTo>
                <a:lnTo>
                  <a:pt x="2143" y="681"/>
                </a:lnTo>
                <a:lnTo>
                  <a:pt x="2147" y="689"/>
                </a:lnTo>
                <a:lnTo>
                  <a:pt x="2150" y="695"/>
                </a:lnTo>
                <a:lnTo>
                  <a:pt x="2167" y="713"/>
                </a:lnTo>
                <a:lnTo>
                  <a:pt x="2180" y="729"/>
                </a:lnTo>
                <a:lnTo>
                  <a:pt x="2185" y="740"/>
                </a:lnTo>
                <a:lnTo>
                  <a:pt x="2189" y="754"/>
                </a:lnTo>
                <a:lnTo>
                  <a:pt x="2194" y="769"/>
                </a:lnTo>
                <a:lnTo>
                  <a:pt x="2200" y="781"/>
                </a:lnTo>
                <a:lnTo>
                  <a:pt x="2208" y="789"/>
                </a:lnTo>
                <a:lnTo>
                  <a:pt x="2216" y="795"/>
                </a:lnTo>
                <a:lnTo>
                  <a:pt x="2225" y="798"/>
                </a:lnTo>
                <a:lnTo>
                  <a:pt x="2236" y="802"/>
                </a:lnTo>
                <a:lnTo>
                  <a:pt x="2242" y="803"/>
                </a:lnTo>
                <a:lnTo>
                  <a:pt x="2246" y="804"/>
                </a:lnTo>
                <a:lnTo>
                  <a:pt x="2251" y="807"/>
                </a:lnTo>
                <a:lnTo>
                  <a:pt x="2256" y="809"/>
                </a:lnTo>
                <a:lnTo>
                  <a:pt x="2261" y="813"/>
                </a:lnTo>
                <a:lnTo>
                  <a:pt x="2264" y="817"/>
                </a:lnTo>
                <a:lnTo>
                  <a:pt x="2268" y="822"/>
                </a:lnTo>
                <a:lnTo>
                  <a:pt x="2270" y="827"/>
                </a:lnTo>
                <a:lnTo>
                  <a:pt x="2276" y="841"/>
                </a:lnTo>
                <a:lnTo>
                  <a:pt x="2283" y="858"/>
                </a:lnTo>
                <a:lnTo>
                  <a:pt x="2290" y="874"/>
                </a:lnTo>
                <a:lnTo>
                  <a:pt x="2298" y="889"/>
                </a:lnTo>
                <a:lnTo>
                  <a:pt x="2302" y="901"/>
                </a:lnTo>
                <a:lnTo>
                  <a:pt x="2307" y="911"/>
                </a:lnTo>
                <a:lnTo>
                  <a:pt x="2309" y="915"/>
                </a:lnTo>
                <a:lnTo>
                  <a:pt x="2314" y="917"/>
                </a:lnTo>
                <a:lnTo>
                  <a:pt x="2319" y="917"/>
                </a:lnTo>
                <a:lnTo>
                  <a:pt x="2327" y="915"/>
                </a:lnTo>
                <a:lnTo>
                  <a:pt x="2331" y="914"/>
                </a:lnTo>
                <a:lnTo>
                  <a:pt x="2334" y="912"/>
                </a:lnTo>
                <a:lnTo>
                  <a:pt x="2338" y="912"/>
                </a:lnTo>
                <a:lnTo>
                  <a:pt x="2342" y="914"/>
                </a:lnTo>
                <a:lnTo>
                  <a:pt x="2347" y="916"/>
                </a:lnTo>
                <a:lnTo>
                  <a:pt x="2352" y="920"/>
                </a:lnTo>
                <a:lnTo>
                  <a:pt x="2357" y="924"/>
                </a:lnTo>
                <a:lnTo>
                  <a:pt x="2361" y="928"/>
                </a:lnTo>
                <a:lnTo>
                  <a:pt x="2365" y="929"/>
                </a:lnTo>
                <a:lnTo>
                  <a:pt x="2369" y="929"/>
                </a:lnTo>
                <a:lnTo>
                  <a:pt x="2387" y="914"/>
                </a:lnTo>
                <a:lnTo>
                  <a:pt x="2399" y="901"/>
                </a:lnTo>
                <a:lnTo>
                  <a:pt x="2405" y="899"/>
                </a:lnTo>
                <a:lnTo>
                  <a:pt x="2409" y="899"/>
                </a:lnTo>
                <a:lnTo>
                  <a:pt x="2413" y="901"/>
                </a:lnTo>
                <a:lnTo>
                  <a:pt x="2419" y="901"/>
                </a:lnTo>
                <a:lnTo>
                  <a:pt x="2421" y="902"/>
                </a:lnTo>
                <a:lnTo>
                  <a:pt x="2425" y="901"/>
                </a:lnTo>
                <a:lnTo>
                  <a:pt x="2428" y="899"/>
                </a:lnTo>
                <a:lnTo>
                  <a:pt x="2431" y="897"/>
                </a:lnTo>
                <a:lnTo>
                  <a:pt x="2432" y="893"/>
                </a:lnTo>
                <a:lnTo>
                  <a:pt x="2432" y="890"/>
                </a:lnTo>
                <a:lnTo>
                  <a:pt x="2432" y="885"/>
                </a:lnTo>
                <a:lnTo>
                  <a:pt x="2429" y="880"/>
                </a:lnTo>
                <a:lnTo>
                  <a:pt x="2425" y="870"/>
                </a:lnTo>
                <a:lnTo>
                  <a:pt x="2420" y="858"/>
                </a:lnTo>
                <a:lnTo>
                  <a:pt x="2416" y="845"/>
                </a:lnTo>
                <a:lnTo>
                  <a:pt x="2414" y="833"/>
                </a:lnTo>
                <a:lnTo>
                  <a:pt x="2414" y="827"/>
                </a:lnTo>
                <a:lnTo>
                  <a:pt x="2415" y="821"/>
                </a:lnTo>
                <a:lnTo>
                  <a:pt x="2418" y="816"/>
                </a:lnTo>
                <a:lnTo>
                  <a:pt x="2420" y="811"/>
                </a:lnTo>
                <a:lnTo>
                  <a:pt x="2425" y="807"/>
                </a:lnTo>
                <a:lnTo>
                  <a:pt x="2429" y="803"/>
                </a:lnTo>
                <a:lnTo>
                  <a:pt x="2437" y="800"/>
                </a:lnTo>
                <a:lnTo>
                  <a:pt x="2443" y="798"/>
                </a:lnTo>
                <a:lnTo>
                  <a:pt x="2450" y="796"/>
                </a:lnTo>
                <a:lnTo>
                  <a:pt x="2457" y="792"/>
                </a:lnTo>
                <a:lnTo>
                  <a:pt x="2463" y="788"/>
                </a:lnTo>
                <a:lnTo>
                  <a:pt x="2470" y="782"/>
                </a:lnTo>
                <a:lnTo>
                  <a:pt x="2481" y="771"/>
                </a:lnTo>
                <a:lnTo>
                  <a:pt x="2491" y="760"/>
                </a:lnTo>
                <a:lnTo>
                  <a:pt x="2497" y="757"/>
                </a:lnTo>
                <a:lnTo>
                  <a:pt x="2503" y="753"/>
                </a:lnTo>
                <a:lnTo>
                  <a:pt x="2509" y="751"/>
                </a:lnTo>
                <a:lnTo>
                  <a:pt x="2515" y="750"/>
                </a:lnTo>
                <a:lnTo>
                  <a:pt x="2528" y="747"/>
                </a:lnTo>
                <a:lnTo>
                  <a:pt x="2540" y="746"/>
                </a:lnTo>
                <a:lnTo>
                  <a:pt x="2551" y="744"/>
                </a:lnTo>
                <a:lnTo>
                  <a:pt x="2560" y="741"/>
                </a:lnTo>
                <a:lnTo>
                  <a:pt x="2564" y="739"/>
                </a:lnTo>
                <a:lnTo>
                  <a:pt x="2566" y="735"/>
                </a:lnTo>
                <a:lnTo>
                  <a:pt x="2569" y="732"/>
                </a:lnTo>
                <a:lnTo>
                  <a:pt x="2571" y="727"/>
                </a:lnTo>
                <a:lnTo>
                  <a:pt x="2571" y="716"/>
                </a:lnTo>
                <a:lnTo>
                  <a:pt x="2571" y="706"/>
                </a:lnTo>
                <a:lnTo>
                  <a:pt x="2571" y="700"/>
                </a:lnTo>
                <a:lnTo>
                  <a:pt x="2573" y="694"/>
                </a:lnTo>
                <a:lnTo>
                  <a:pt x="2576" y="688"/>
                </a:lnTo>
                <a:lnTo>
                  <a:pt x="2580" y="682"/>
                </a:lnTo>
                <a:lnTo>
                  <a:pt x="2586" y="677"/>
                </a:lnTo>
                <a:lnTo>
                  <a:pt x="2594" y="672"/>
                </a:lnTo>
                <a:lnTo>
                  <a:pt x="2599" y="669"/>
                </a:lnTo>
                <a:lnTo>
                  <a:pt x="2607" y="668"/>
                </a:lnTo>
                <a:lnTo>
                  <a:pt x="2614" y="666"/>
                </a:lnTo>
                <a:lnTo>
                  <a:pt x="2619" y="668"/>
                </a:lnTo>
                <a:lnTo>
                  <a:pt x="2624" y="670"/>
                </a:lnTo>
                <a:lnTo>
                  <a:pt x="2628" y="672"/>
                </a:lnTo>
                <a:lnTo>
                  <a:pt x="2633" y="682"/>
                </a:lnTo>
                <a:lnTo>
                  <a:pt x="2635" y="691"/>
                </a:lnTo>
                <a:lnTo>
                  <a:pt x="2638" y="701"/>
                </a:lnTo>
                <a:lnTo>
                  <a:pt x="2641" y="712"/>
                </a:lnTo>
                <a:lnTo>
                  <a:pt x="2643" y="716"/>
                </a:lnTo>
                <a:lnTo>
                  <a:pt x="2647" y="721"/>
                </a:lnTo>
                <a:lnTo>
                  <a:pt x="2652" y="726"/>
                </a:lnTo>
                <a:lnTo>
                  <a:pt x="2657" y="728"/>
                </a:lnTo>
                <a:lnTo>
                  <a:pt x="2661" y="731"/>
                </a:lnTo>
                <a:lnTo>
                  <a:pt x="2666" y="731"/>
                </a:lnTo>
                <a:lnTo>
                  <a:pt x="2668" y="731"/>
                </a:lnTo>
                <a:lnTo>
                  <a:pt x="2670" y="729"/>
                </a:lnTo>
                <a:lnTo>
                  <a:pt x="2671" y="727"/>
                </a:lnTo>
                <a:lnTo>
                  <a:pt x="2672" y="726"/>
                </a:lnTo>
                <a:lnTo>
                  <a:pt x="2678" y="713"/>
                </a:lnTo>
                <a:lnTo>
                  <a:pt x="2685" y="697"/>
                </a:lnTo>
                <a:lnTo>
                  <a:pt x="2695" y="682"/>
                </a:lnTo>
                <a:lnTo>
                  <a:pt x="2701" y="669"/>
                </a:lnTo>
                <a:lnTo>
                  <a:pt x="2706" y="657"/>
                </a:lnTo>
                <a:lnTo>
                  <a:pt x="2714" y="646"/>
                </a:lnTo>
                <a:lnTo>
                  <a:pt x="2718" y="637"/>
                </a:lnTo>
                <a:lnTo>
                  <a:pt x="2722" y="632"/>
                </a:lnTo>
                <a:lnTo>
                  <a:pt x="2724" y="631"/>
                </a:lnTo>
                <a:lnTo>
                  <a:pt x="2725" y="631"/>
                </a:lnTo>
                <a:lnTo>
                  <a:pt x="2725" y="633"/>
                </a:lnTo>
                <a:lnTo>
                  <a:pt x="2727" y="636"/>
                </a:lnTo>
                <a:lnTo>
                  <a:pt x="2728" y="643"/>
                </a:lnTo>
                <a:lnTo>
                  <a:pt x="2729" y="652"/>
                </a:lnTo>
                <a:lnTo>
                  <a:pt x="2731" y="662"/>
                </a:lnTo>
                <a:lnTo>
                  <a:pt x="2735" y="672"/>
                </a:lnTo>
                <a:lnTo>
                  <a:pt x="2741" y="682"/>
                </a:lnTo>
                <a:lnTo>
                  <a:pt x="2745" y="691"/>
                </a:lnTo>
                <a:lnTo>
                  <a:pt x="2748" y="700"/>
                </a:lnTo>
                <a:lnTo>
                  <a:pt x="2749" y="708"/>
                </a:lnTo>
                <a:lnTo>
                  <a:pt x="2752" y="718"/>
                </a:lnTo>
                <a:lnTo>
                  <a:pt x="2753" y="727"/>
                </a:lnTo>
                <a:lnTo>
                  <a:pt x="2754" y="739"/>
                </a:lnTo>
                <a:lnTo>
                  <a:pt x="2755" y="751"/>
                </a:lnTo>
                <a:lnTo>
                  <a:pt x="2756" y="756"/>
                </a:lnTo>
                <a:lnTo>
                  <a:pt x="2758" y="759"/>
                </a:lnTo>
                <a:lnTo>
                  <a:pt x="2760" y="762"/>
                </a:lnTo>
                <a:lnTo>
                  <a:pt x="2762" y="760"/>
                </a:lnTo>
                <a:lnTo>
                  <a:pt x="2767" y="758"/>
                </a:lnTo>
                <a:lnTo>
                  <a:pt x="2771" y="758"/>
                </a:lnTo>
                <a:lnTo>
                  <a:pt x="2775" y="758"/>
                </a:lnTo>
                <a:lnTo>
                  <a:pt x="2780" y="760"/>
                </a:lnTo>
                <a:lnTo>
                  <a:pt x="2787" y="772"/>
                </a:lnTo>
                <a:lnTo>
                  <a:pt x="2794" y="785"/>
                </a:lnTo>
                <a:lnTo>
                  <a:pt x="2797" y="789"/>
                </a:lnTo>
                <a:lnTo>
                  <a:pt x="2800" y="792"/>
                </a:lnTo>
                <a:lnTo>
                  <a:pt x="2805" y="794"/>
                </a:lnTo>
                <a:lnTo>
                  <a:pt x="2809" y="796"/>
                </a:lnTo>
                <a:lnTo>
                  <a:pt x="2817" y="797"/>
                </a:lnTo>
                <a:lnTo>
                  <a:pt x="2824" y="797"/>
                </a:lnTo>
                <a:lnTo>
                  <a:pt x="2831" y="797"/>
                </a:lnTo>
                <a:lnTo>
                  <a:pt x="2838" y="798"/>
                </a:lnTo>
                <a:lnTo>
                  <a:pt x="2846" y="801"/>
                </a:lnTo>
                <a:lnTo>
                  <a:pt x="2851" y="805"/>
                </a:lnTo>
                <a:lnTo>
                  <a:pt x="2859" y="813"/>
                </a:lnTo>
                <a:lnTo>
                  <a:pt x="2867" y="817"/>
                </a:lnTo>
                <a:lnTo>
                  <a:pt x="2876" y="822"/>
                </a:lnTo>
                <a:lnTo>
                  <a:pt x="2887" y="826"/>
                </a:lnTo>
                <a:lnTo>
                  <a:pt x="2898" y="830"/>
                </a:lnTo>
                <a:lnTo>
                  <a:pt x="2909" y="838"/>
                </a:lnTo>
                <a:lnTo>
                  <a:pt x="2918" y="845"/>
                </a:lnTo>
                <a:lnTo>
                  <a:pt x="2928" y="853"/>
                </a:lnTo>
                <a:lnTo>
                  <a:pt x="2931" y="855"/>
                </a:lnTo>
                <a:lnTo>
                  <a:pt x="2936" y="858"/>
                </a:lnTo>
                <a:lnTo>
                  <a:pt x="2941" y="858"/>
                </a:lnTo>
                <a:lnTo>
                  <a:pt x="2944" y="858"/>
                </a:lnTo>
                <a:lnTo>
                  <a:pt x="2948" y="857"/>
                </a:lnTo>
                <a:lnTo>
                  <a:pt x="2951" y="854"/>
                </a:lnTo>
                <a:lnTo>
                  <a:pt x="2954" y="851"/>
                </a:lnTo>
                <a:lnTo>
                  <a:pt x="2956" y="847"/>
                </a:lnTo>
                <a:lnTo>
                  <a:pt x="2961" y="835"/>
                </a:lnTo>
                <a:lnTo>
                  <a:pt x="2968" y="823"/>
                </a:lnTo>
                <a:lnTo>
                  <a:pt x="2969" y="821"/>
                </a:lnTo>
                <a:lnTo>
                  <a:pt x="2972" y="820"/>
                </a:lnTo>
                <a:lnTo>
                  <a:pt x="2973" y="820"/>
                </a:lnTo>
                <a:lnTo>
                  <a:pt x="2975" y="820"/>
                </a:lnTo>
                <a:lnTo>
                  <a:pt x="2980" y="822"/>
                </a:lnTo>
                <a:lnTo>
                  <a:pt x="2985" y="826"/>
                </a:lnTo>
                <a:lnTo>
                  <a:pt x="2999" y="838"/>
                </a:lnTo>
                <a:lnTo>
                  <a:pt x="3013" y="849"/>
                </a:lnTo>
                <a:lnTo>
                  <a:pt x="3017" y="853"/>
                </a:lnTo>
                <a:lnTo>
                  <a:pt x="3020" y="854"/>
                </a:lnTo>
                <a:lnTo>
                  <a:pt x="3023" y="854"/>
                </a:lnTo>
                <a:lnTo>
                  <a:pt x="3025" y="854"/>
                </a:lnTo>
                <a:lnTo>
                  <a:pt x="3029" y="851"/>
                </a:lnTo>
                <a:lnTo>
                  <a:pt x="3033" y="846"/>
                </a:lnTo>
                <a:lnTo>
                  <a:pt x="3039" y="840"/>
                </a:lnTo>
                <a:lnTo>
                  <a:pt x="3046" y="833"/>
                </a:lnTo>
                <a:lnTo>
                  <a:pt x="3051" y="829"/>
                </a:lnTo>
                <a:lnTo>
                  <a:pt x="3055" y="826"/>
                </a:lnTo>
                <a:lnTo>
                  <a:pt x="3060" y="823"/>
                </a:lnTo>
                <a:lnTo>
                  <a:pt x="3062" y="822"/>
                </a:lnTo>
                <a:lnTo>
                  <a:pt x="3064" y="826"/>
                </a:lnTo>
                <a:lnTo>
                  <a:pt x="3067" y="833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452937" y="3883198"/>
            <a:ext cx="612827" cy="675297"/>
          </a:xfrm>
          <a:custGeom>
            <a:avLst/>
            <a:gdLst>
              <a:gd name="T0" fmla="*/ 1870 w 2092"/>
              <a:gd name="T1" fmla="*/ 2073 h 2386"/>
              <a:gd name="T2" fmla="*/ 1729 w 2092"/>
              <a:gd name="T3" fmla="*/ 1997 h 2386"/>
              <a:gd name="T4" fmla="*/ 1575 w 2092"/>
              <a:gd name="T5" fmla="*/ 2103 h 2386"/>
              <a:gd name="T6" fmla="*/ 1639 w 2092"/>
              <a:gd name="T7" fmla="*/ 2220 h 2386"/>
              <a:gd name="T8" fmla="*/ 1554 w 2092"/>
              <a:gd name="T9" fmla="*/ 2265 h 2386"/>
              <a:gd name="T10" fmla="*/ 1347 w 2092"/>
              <a:gd name="T11" fmla="*/ 2157 h 2386"/>
              <a:gd name="T12" fmla="*/ 1280 w 2092"/>
              <a:gd name="T13" fmla="*/ 2308 h 2386"/>
              <a:gd name="T14" fmla="*/ 1071 w 2092"/>
              <a:gd name="T15" fmla="*/ 2386 h 2386"/>
              <a:gd name="T16" fmla="*/ 1030 w 2092"/>
              <a:gd name="T17" fmla="*/ 2244 h 2386"/>
              <a:gd name="T18" fmla="*/ 979 w 2092"/>
              <a:gd name="T19" fmla="*/ 2191 h 2386"/>
              <a:gd name="T20" fmla="*/ 857 w 2092"/>
              <a:gd name="T21" fmla="*/ 2273 h 2386"/>
              <a:gd name="T22" fmla="*/ 897 w 2092"/>
              <a:gd name="T23" fmla="*/ 2110 h 2386"/>
              <a:gd name="T24" fmla="*/ 979 w 2092"/>
              <a:gd name="T25" fmla="*/ 1903 h 2386"/>
              <a:gd name="T26" fmla="*/ 963 w 2092"/>
              <a:gd name="T27" fmla="*/ 1854 h 2386"/>
              <a:gd name="T28" fmla="*/ 948 w 2092"/>
              <a:gd name="T29" fmla="*/ 1737 h 2386"/>
              <a:gd name="T30" fmla="*/ 814 w 2092"/>
              <a:gd name="T31" fmla="*/ 1645 h 2386"/>
              <a:gd name="T32" fmla="*/ 667 w 2092"/>
              <a:gd name="T33" fmla="*/ 1677 h 2386"/>
              <a:gd name="T34" fmla="*/ 555 w 2092"/>
              <a:gd name="T35" fmla="*/ 1815 h 2386"/>
              <a:gd name="T36" fmla="*/ 491 w 2092"/>
              <a:gd name="T37" fmla="*/ 1740 h 2386"/>
              <a:gd name="T38" fmla="*/ 378 w 2092"/>
              <a:gd name="T39" fmla="*/ 1830 h 2386"/>
              <a:gd name="T40" fmla="*/ 346 w 2092"/>
              <a:gd name="T41" fmla="*/ 1810 h 2386"/>
              <a:gd name="T42" fmla="*/ 258 w 2092"/>
              <a:gd name="T43" fmla="*/ 1750 h 2386"/>
              <a:gd name="T44" fmla="*/ 213 w 2092"/>
              <a:gd name="T45" fmla="*/ 1699 h 2386"/>
              <a:gd name="T46" fmla="*/ 230 w 2092"/>
              <a:gd name="T47" fmla="*/ 1494 h 2386"/>
              <a:gd name="T48" fmla="*/ 245 w 2092"/>
              <a:gd name="T49" fmla="*/ 1426 h 2386"/>
              <a:gd name="T50" fmla="*/ 250 w 2092"/>
              <a:gd name="T51" fmla="*/ 1313 h 2386"/>
              <a:gd name="T52" fmla="*/ 121 w 2092"/>
              <a:gd name="T53" fmla="*/ 1321 h 2386"/>
              <a:gd name="T54" fmla="*/ 37 w 2092"/>
              <a:gd name="T55" fmla="*/ 1313 h 2386"/>
              <a:gd name="T56" fmla="*/ 195 w 2092"/>
              <a:gd name="T57" fmla="*/ 1180 h 2386"/>
              <a:gd name="T58" fmla="*/ 196 w 2092"/>
              <a:gd name="T59" fmla="*/ 1038 h 2386"/>
              <a:gd name="T60" fmla="*/ 193 w 2092"/>
              <a:gd name="T61" fmla="*/ 891 h 2386"/>
              <a:gd name="T62" fmla="*/ 180 w 2092"/>
              <a:gd name="T63" fmla="*/ 745 h 2386"/>
              <a:gd name="T64" fmla="*/ 180 w 2092"/>
              <a:gd name="T65" fmla="*/ 632 h 2386"/>
              <a:gd name="T66" fmla="*/ 182 w 2092"/>
              <a:gd name="T67" fmla="*/ 467 h 2386"/>
              <a:gd name="T68" fmla="*/ 208 w 2092"/>
              <a:gd name="T69" fmla="*/ 346 h 2386"/>
              <a:gd name="T70" fmla="*/ 334 w 2092"/>
              <a:gd name="T71" fmla="*/ 226 h 2386"/>
              <a:gd name="T72" fmla="*/ 521 w 2092"/>
              <a:gd name="T73" fmla="*/ 164 h 2386"/>
              <a:gd name="T74" fmla="*/ 684 w 2092"/>
              <a:gd name="T75" fmla="*/ 168 h 2386"/>
              <a:gd name="T76" fmla="*/ 624 w 2092"/>
              <a:gd name="T77" fmla="*/ 38 h 2386"/>
              <a:gd name="T78" fmla="*/ 740 w 2092"/>
              <a:gd name="T79" fmla="*/ 2 h 2386"/>
              <a:gd name="T80" fmla="*/ 942 w 2092"/>
              <a:gd name="T81" fmla="*/ 69 h 2386"/>
              <a:gd name="T82" fmla="*/ 1127 w 2092"/>
              <a:gd name="T83" fmla="*/ 111 h 2386"/>
              <a:gd name="T84" fmla="*/ 1254 w 2092"/>
              <a:gd name="T85" fmla="*/ 214 h 2386"/>
              <a:gd name="T86" fmla="*/ 1353 w 2092"/>
              <a:gd name="T87" fmla="*/ 229 h 2386"/>
              <a:gd name="T88" fmla="*/ 1503 w 2092"/>
              <a:gd name="T89" fmla="*/ 151 h 2386"/>
              <a:gd name="T90" fmla="*/ 1586 w 2092"/>
              <a:gd name="T91" fmla="*/ 162 h 2386"/>
              <a:gd name="T92" fmla="*/ 1597 w 2092"/>
              <a:gd name="T93" fmla="*/ 289 h 2386"/>
              <a:gd name="T94" fmla="*/ 1764 w 2092"/>
              <a:gd name="T95" fmla="*/ 115 h 2386"/>
              <a:gd name="T96" fmla="*/ 1825 w 2092"/>
              <a:gd name="T97" fmla="*/ 227 h 2386"/>
              <a:gd name="T98" fmla="*/ 1815 w 2092"/>
              <a:gd name="T99" fmla="*/ 366 h 2386"/>
              <a:gd name="T100" fmla="*/ 1882 w 2092"/>
              <a:gd name="T101" fmla="*/ 426 h 2386"/>
              <a:gd name="T102" fmla="*/ 1981 w 2092"/>
              <a:gd name="T103" fmla="*/ 521 h 2386"/>
              <a:gd name="T104" fmla="*/ 2037 w 2092"/>
              <a:gd name="T105" fmla="*/ 668 h 2386"/>
              <a:gd name="T106" fmla="*/ 2063 w 2092"/>
              <a:gd name="T107" fmla="*/ 750 h 2386"/>
              <a:gd name="T108" fmla="*/ 1979 w 2092"/>
              <a:gd name="T109" fmla="*/ 883 h 2386"/>
              <a:gd name="T110" fmla="*/ 1824 w 2092"/>
              <a:gd name="T111" fmla="*/ 1070 h 2386"/>
              <a:gd name="T112" fmla="*/ 1848 w 2092"/>
              <a:gd name="T113" fmla="*/ 1160 h 2386"/>
              <a:gd name="T114" fmla="*/ 1930 w 2092"/>
              <a:gd name="T115" fmla="*/ 1195 h 2386"/>
              <a:gd name="T116" fmla="*/ 1932 w 2092"/>
              <a:gd name="T117" fmla="*/ 1439 h 2386"/>
              <a:gd name="T118" fmla="*/ 2025 w 2092"/>
              <a:gd name="T119" fmla="*/ 1594 h 2386"/>
              <a:gd name="T120" fmla="*/ 2083 w 2092"/>
              <a:gd name="T121" fmla="*/ 1677 h 2386"/>
              <a:gd name="T122" fmla="*/ 1982 w 2092"/>
              <a:gd name="T123" fmla="*/ 1883 h 23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92" h="2386">
                <a:moveTo>
                  <a:pt x="1994" y="2005"/>
                </a:moveTo>
                <a:lnTo>
                  <a:pt x="1989" y="2009"/>
                </a:lnTo>
                <a:lnTo>
                  <a:pt x="1983" y="2015"/>
                </a:lnTo>
                <a:lnTo>
                  <a:pt x="1979" y="2022"/>
                </a:lnTo>
                <a:lnTo>
                  <a:pt x="1978" y="2030"/>
                </a:lnTo>
                <a:lnTo>
                  <a:pt x="1976" y="2041"/>
                </a:lnTo>
                <a:lnTo>
                  <a:pt x="1971" y="2054"/>
                </a:lnTo>
                <a:lnTo>
                  <a:pt x="1968" y="2060"/>
                </a:lnTo>
                <a:lnTo>
                  <a:pt x="1963" y="2065"/>
                </a:lnTo>
                <a:lnTo>
                  <a:pt x="1957" y="2067"/>
                </a:lnTo>
                <a:lnTo>
                  <a:pt x="1951" y="2069"/>
                </a:lnTo>
                <a:lnTo>
                  <a:pt x="1944" y="2069"/>
                </a:lnTo>
                <a:lnTo>
                  <a:pt x="1938" y="2069"/>
                </a:lnTo>
                <a:lnTo>
                  <a:pt x="1933" y="2067"/>
                </a:lnTo>
                <a:lnTo>
                  <a:pt x="1928" y="2065"/>
                </a:lnTo>
                <a:lnTo>
                  <a:pt x="1924" y="2062"/>
                </a:lnTo>
                <a:lnTo>
                  <a:pt x="1920" y="2061"/>
                </a:lnTo>
                <a:lnTo>
                  <a:pt x="1914" y="2061"/>
                </a:lnTo>
                <a:lnTo>
                  <a:pt x="1909" y="2062"/>
                </a:lnTo>
                <a:lnTo>
                  <a:pt x="1900" y="2066"/>
                </a:lnTo>
                <a:lnTo>
                  <a:pt x="1893" y="2071"/>
                </a:lnTo>
                <a:lnTo>
                  <a:pt x="1888" y="2072"/>
                </a:lnTo>
                <a:lnTo>
                  <a:pt x="1884" y="2073"/>
                </a:lnTo>
                <a:lnTo>
                  <a:pt x="1880" y="2074"/>
                </a:lnTo>
                <a:lnTo>
                  <a:pt x="1875" y="2074"/>
                </a:lnTo>
                <a:lnTo>
                  <a:pt x="1870" y="2073"/>
                </a:lnTo>
                <a:lnTo>
                  <a:pt x="1865" y="2071"/>
                </a:lnTo>
                <a:lnTo>
                  <a:pt x="1862" y="2068"/>
                </a:lnTo>
                <a:lnTo>
                  <a:pt x="1859" y="2066"/>
                </a:lnTo>
                <a:lnTo>
                  <a:pt x="1856" y="2063"/>
                </a:lnTo>
                <a:lnTo>
                  <a:pt x="1853" y="2061"/>
                </a:lnTo>
                <a:lnTo>
                  <a:pt x="1851" y="2060"/>
                </a:lnTo>
                <a:lnTo>
                  <a:pt x="1848" y="2059"/>
                </a:lnTo>
                <a:lnTo>
                  <a:pt x="1838" y="2059"/>
                </a:lnTo>
                <a:lnTo>
                  <a:pt x="1825" y="2060"/>
                </a:lnTo>
                <a:lnTo>
                  <a:pt x="1818" y="2060"/>
                </a:lnTo>
                <a:lnTo>
                  <a:pt x="1811" y="2060"/>
                </a:lnTo>
                <a:lnTo>
                  <a:pt x="1806" y="2059"/>
                </a:lnTo>
                <a:lnTo>
                  <a:pt x="1801" y="2057"/>
                </a:lnTo>
                <a:lnTo>
                  <a:pt x="1792" y="2053"/>
                </a:lnTo>
                <a:lnTo>
                  <a:pt x="1783" y="2047"/>
                </a:lnTo>
                <a:lnTo>
                  <a:pt x="1774" y="2040"/>
                </a:lnTo>
                <a:lnTo>
                  <a:pt x="1764" y="2031"/>
                </a:lnTo>
                <a:lnTo>
                  <a:pt x="1761" y="2027"/>
                </a:lnTo>
                <a:lnTo>
                  <a:pt x="1757" y="2022"/>
                </a:lnTo>
                <a:lnTo>
                  <a:pt x="1755" y="2016"/>
                </a:lnTo>
                <a:lnTo>
                  <a:pt x="1752" y="2010"/>
                </a:lnTo>
                <a:lnTo>
                  <a:pt x="1750" y="2005"/>
                </a:lnTo>
                <a:lnTo>
                  <a:pt x="1746" y="2000"/>
                </a:lnTo>
                <a:lnTo>
                  <a:pt x="1743" y="1998"/>
                </a:lnTo>
                <a:lnTo>
                  <a:pt x="1739" y="1997"/>
                </a:lnTo>
                <a:lnTo>
                  <a:pt x="1729" y="1997"/>
                </a:lnTo>
                <a:lnTo>
                  <a:pt x="1718" y="1998"/>
                </a:lnTo>
                <a:lnTo>
                  <a:pt x="1707" y="1999"/>
                </a:lnTo>
                <a:lnTo>
                  <a:pt x="1699" y="2003"/>
                </a:lnTo>
                <a:lnTo>
                  <a:pt x="1691" y="2006"/>
                </a:lnTo>
                <a:lnTo>
                  <a:pt x="1686" y="2012"/>
                </a:lnTo>
                <a:lnTo>
                  <a:pt x="1680" y="2021"/>
                </a:lnTo>
                <a:lnTo>
                  <a:pt x="1675" y="2031"/>
                </a:lnTo>
                <a:lnTo>
                  <a:pt x="1669" y="2044"/>
                </a:lnTo>
                <a:lnTo>
                  <a:pt x="1666" y="2054"/>
                </a:lnTo>
                <a:lnTo>
                  <a:pt x="1663" y="2057"/>
                </a:lnTo>
                <a:lnTo>
                  <a:pt x="1660" y="2061"/>
                </a:lnTo>
                <a:lnTo>
                  <a:pt x="1656" y="2062"/>
                </a:lnTo>
                <a:lnTo>
                  <a:pt x="1651" y="2063"/>
                </a:lnTo>
                <a:lnTo>
                  <a:pt x="1642" y="2065"/>
                </a:lnTo>
                <a:lnTo>
                  <a:pt x="1634" y="2066"/>
                </a:lnTo>
                <a:lnTo>
                  <a:pt x="1616" y="2078"/>
                </a:lnTo>
                <a:lnTo>
                  <a:pt x="1600" y="2085"/>
                </a:lnTo>
                <a:lnTo>
                  <a:pt x="1593" y="2084"/>
                </a:lnTo>
                <a:lnTo>
                  <a:pt x="1586" y="2084"/>
                </a:lnTo>
                <a:lnTo>
                  <a:pt x="1582" y="2084"/>
                </a:lnTo>
                <a:lnTo>
                  <a:pt x="1580" y="2086"/>
                </a:lnTo>
                <a:lnTo>
                  <a:pt x="1578" y="2088"/>
                </a:lnTo>
                <a:lnTo>
                  <a:pt x="1575" y="2091"/>
                </a:lnTo>
                <a:lnTo>
                  <a:pt x="1575" y="2094"/>
                </a:lnTo>
                <a:lnTo>
                  <a:pt x="1574" y="2098"/>
                </a:lnTo>
                <a:lnTo>
                  <a:pt x="1575" y="2103"/>
                </a:lnTo>
                <a:lnTo>
                  <a:pt x="1576" y="2106"/>
                </a:lnTo>
                <a:lnTo>
                  <a:pt x="1579" y="2110"/>
                </a:lnTo>
                <a:lnTo>
                  <a:pt x="1582" y="2113"/>
                </a:lnTo>
                <a:lnTo>
                  <a:pt x="1587" y="2117"/>
                </a:lnTo>
                <a:lnTo>
                  <a:pt x="1593" y="2119"/>
                </a:lnTo>
                <a:lnTo>
                  <a:pt x="1600" y="2120"/>
                </a:lnTo>
                <a:lnTo>
                  <a:pt x="1607" y="2120"/>
                </a:lnTo>
                <a:lnTo>
                  <a:pt x="1615" y="2120"/>
                </a:lnTo>
                <a:lnTo>
                  <a:pt x="1622" y="2119"/>
                </a:lnTo>
                <a:lnTo>
                  <a:pt x="1629" y="2118"/>
                </a:lnTo>
                <a:lnTo>
                  <a:pt x="1634" y="2118"/>
                </a:lnTo>
                <a:lnTo>
                  <a:pt x="1638" y="2118"/>
                </a:lnTo>
                <a:lnTo>
                  <a:pt x="1642" y="2120"/>
                </a:lnTo>
                <a:lnTo>
                  <a:pt x="1644" y="2124"/>
                </a:lnTo>
                <a:lnTo>
                  <a:pt x="1644" y="2128"/>
                </a:lnTo>
                <a:lnTo>
                  <a:pt x="1644" y="2130"/>
                </a:lnTo>
                <a:lnTo>
                  <a:pt x="1644" y="2134"/>
                </a:lnTo>
                <a:lnTo>
                  <a:pt x="1641" y="2138"/>
                </a:lnTo>
                <a:lnTo>
                  <a:pt x="1635" y="2145"/>
                </a:lnTo>
                <a:lnTo>
                  <a:pt x="1632" y="2150"/>
                </a:lnTo>
                <a:lnTo>
                  <a:pt x="1630" y="2156"/>
                </a:lnTo>
                <a:lnTo>
                  <a:pt x="1630" y="2163"/>
                </a:lnTo>
                <a:lnTo>
                  <a:pt x="1631" y="2173"/>
                </a:lnTo>
                <a:lnTo>
                  <a:pt x="1634" y="2191"/>
                </a:lnTo>
                <a:lnTo>
                  <a:pt x="1636" y="2206"/>
                </a:lnTo>
                <a:lnTo>
                  <a:pt x="1639" y="2220"/>
                </a:lnTo>
                <a:lnTo>
                  <a:pt x="1643" y="2232"/>
                </a:lnTo>
                <a:lnTo>
                  <a:pt x="1648" y="2244"/>
                </a:lnTo>
                <a:lnTo>
                  <a:pt x="1653" y="2254"/>
                </a:lnTo>
                <a:lnTo>
                  <a:pt x="1653" y="2258"/>
                </a:lnTo>
                <a:lnTo>
                  <a:pt x="1653" y="2262"/>
                </a:lnTo>
                <a:lnTo>
                  <a:pt x="1650" y="2265"/>
                </a:lnTo>
                <a:lnTo>
                  <a:pt x="1647" y="2267"/>
                </a:lnTo>
                <a:lnTo>
                  <a:pt x="1643" y="2268"/>
                </a:lnTo>
                <a:lnTo>
                  <a:pt x="1638" y="2268"/>
                </a:lnTo>
                <a:lnTo>
                  <a:pt x="1635" y="2267"/>
                </a:lnTo>
                <a:lnTo>
                  <a:pt x="1631" y="2264"/>
                </a:lnTo>
                <a:lnTo>
                  <a:pt x="1628" y="2262"/>
                </a:lnTo>
                <a:lnTo>
                  <a:pt x="1624" y="2261"/>
                </a:lnTo>
                <a:lnTo>
                  <a:pt x="1619" y="2260"/>
                </a:lnTo>
                <a:lnTo>
                  <a:pt x="1613" y="2260"/>
                </a:lnTo>
                <a:lnTo>
                  <a:pt x="1606" y="2261"/>
                </a:lnTo>
                <a:lnTo>
                  <a:pt x="1598" y="2262"/>
                </a:lnTo>
                <a:lnTo>
                  <a:pt x="1590" y="2265"/>
                </a:lnTo>
                <a:lnTo>
                  <a:pt x="1579" y="2269"/>
                </a:lnTo>
                <a:lnTo>
                  <a:pt x="1573" y="2271"/>
                </a:lnTo>
                <a:lnTo>
                  <a:pt x="1569" y="2273"/>
                </a:lnTo>
                <a:lnTo>
                  <a:pt x="1565" y="2273"/>
                </a:lnTo>
                <a:lnTo>
                  <a:pt x="1561" y="2271"/>
                </a:lnTo>
                <a:lnTo>
                  <a:pt x="1559" y="2270"/>
                </a:lnTo>
                <a:lnTo>
                  <a:pt x="1556" y="2268"/>
                </a:lnTo>
                <a:lnTo>
                  <a:pt x="1554" y="2265"/>
                </a:lnTo>
                <a:lnTo>
                  <a:pt x="1552" y="2263"/>
                </a:lnTo>
                <a:lnTo>
                  <a:pt x="1547" y="2250"/>
                </a:lnTo>
                <a:lnTo>
                  <a:pt x="1541" y="2236"/>
                </a:lnTo>
                <a:lnTo>
                  <a:pt x="1535" y="2225"/>
                </a:lnTo>
                <a:lnTo>
                  <a:pt x="1530" y="2214"/>
                </a:lnTo>
                <a:lnTo>
                  <a:pt x="1527" y="2202"/>
                </a:lnTo>
                <a:lnTo>
                  <a:pt x="1521" y="2189"/>
                </a:lnTo>
                <a:lnTo>
                  <a:pt x="1517" y="2183"/>
                </a:lnTo>
                <a:lnTo>
                  <a:pt x="1512" y="2179"/>
                </a:lnTo>
                <a:lnTo>
                  <a:pt x="1506" y="2175"/>
                </a:lnTo>
                <a:lnTo>
                  <a:pt x="1499" y="2173"/>
                </a:lnTo>
                <a:lnTo>
                  <a:pt x="1483" y="2170"/>
                </a:lnTo>
                <a:lnTo>
                  <a:pt x="1465" y="2169"/>
                </a:lnTo>
                <a:lnTo>
                  <a:pt x="1456" y="2162"/>
                </a:lnTo>
                <a:lnTo>
                  <a:pt x="1449" y="2156"/>
                </a:lnTo>
                <a:lnTo>
                  <a:pt x="1433" y="2163"/>
                </a:lnTo>
                <a:lnTo>
                  <a:pt x="1417" y="2169"/>
                </a:lnTo>
                <a:lnTo>
                  <a:pt x="1408" y="2161"/>
                </a:lnTo>
                <a:lnTo>
                  <a:pt x="1398" y="2154"/>
                </a:lnTo>
                <a:lnTo>
                  <a:pt x="1391" y="2155"/>
                </a:lnTo>
                <a:lnTo>
                  <a:pt x="1382" y="2160"/>
                </a:lnTo>
                <a:lnTo>
                  <a:pt x="1376" y="2161"/>
                </a:lnTo>
                <a:lnTo>
                  <a:pt x="1370" y="2163"/>
                </a:lnTo>
                <a:lnTo>
                  <a:pt x="1365" y="2163"/>
                </a:lnTo>
                <a:lnTo>
                  <a:pt x="1360" y="2162"/>
                </a:lnTo>
                <a:lnTo>
                  <a:pt x="1347" y="2157"/>
                </a:lnTo>
                <a:lnTo>
                  <a:pt x="1336" y="2154"/>
                </a:lnTo>
                <a:lnTo>
                  <a:pt x="1327" y="2153"/>
                </a:lnTo>
                <a:lnTo>
                  <a:pt x="1319" y="2153"/>
                </a:lnTo>
                <a:lnTo>
                  <a:pt x="1316" y="2153"/>
                </a:lnTo>
                <a:lnTo>
                  <a:pt x="1314" y="2154"/>
                </a:lnTo>
                <a:lnTo>
                  <a:pt x="1313" y="2156"/>
                </a:lnTo>
                <a:lnTo>
                  <a:pt x="1311" y="2157"/>
                </a:lnTo>
                <a:lnTo>
                  <a:pt x="1309" y="2163"/>
                </a:lnTo>
                <a:lnTo>
                  <a:pt x="1308" y="2170"/>
                </a:lnTo>
                <a:lnTo>
                  <a:pt x="1307" y="2185"/>
                </a:lnTo>
                <a:lnTo>
                  <a:pt x="1305" y="2197"/>
                </a:lnTo>
                <a:lnTo>
                  <a:pt x="1302" y="2211"/>
                </a:lnTo>
                <a:lnTo>
                  <a:pt x="1300" y="2227"/>
                </a:lnTo>
                <a:lnTo>
                  <a:pt x="1298" y="2236"/>
                </a:lnTo>
                <a:lnTo>
                  <a:pt x="1298" y="2244"/>
                </a:lnTo>
                <a:lnTo>
                  <a:pt x="1300" y="2251"/>
                </a:lnTo>
                <a:lnTo>
                  <a:pt x="1302" y="2257"/>
                </a:lnTo>
                <a:lnTo>
                  <a:pt x="1303" y="2262"/>
                </a:lnTo>
                <a:lnTo>
                  <a:pt x="1304" y="2268"/>
                </a:lnTo>
                <a:lnTo>
                  <a:pt x="1305" y="2273"/>
                </a:lnTo>
                <a:lnTo>
                  <a:pt x="1304" y="2279"/>
                </a:lnTo>
                <a:lnTo>
                  <a:pt x="1303" y="2283"/>
                </a:lnTo>
                <a:lnTo>
                  <a:pt x="1301" y="2288"/>
                </a:lnTo>
                <a:lnTo>
                  <a:pt x="1297" y="2293"/>
                </a:lnTo>
                <a:lnTo>
                  <a:pt x="1294" y="2298"/>
                </a:lnTo>
                <a:lnTo>
                  <a:pt x="1280" y="2308"/>
                </a:lnTo>
                <a:lnTo>
                  <a:pt x="1265" y="2321"/>
                </a:lnTo>
                <a:lnTo>
                  <a:pt x="1258" y="2328"/>
                </a:lnTo>
                <a:lnTo>
                  <a:pt x="1254" y="2333"/>
                </a:lnTo>
                <a:lnTo>
                  <a:pt x="1251" y="2338"/>
                </a:lnTo>
                <a:lnTo>
                  <a:pt x="1248" y="2339"/>
                </a:lnTo>
                <a:lnTo>
                  <a:pt x="1246" y="2338"/>
                </a:lnTo>
                <a:lnTo>
                  <a:pt x="1244" y="2336"/>
                </a:lnTo>
                <a:lnTo>
                  <a:pt x="1238" y="2334"/>
                </a:lnTo>
                <a:lnTo>
                  <a:pt x="1227" y="2333"/>
                </a:lnTo>
                <a:lnTo>
                  <a:pt x="1210" y="2332"/>
                </a:lnTo>
                <a:lnTo>
                  <a:pt x="1189" y="2331"/>
                </a:lnTo>
                <a:lnTo>
                  <a:pt x="1166" y="2331"/>
                </a:lnTo>
                <a:lnTo>
                  <a:pt x="1145" y="2331"/>
                </a:lnTo>
                <a:lnTo>
                  <a:pt x="1137" y="2332"/>
                </a:lnTo>
                <a:lnTo>
                  <a:pt x="1127" y="2334"/>
                </a:lnTo>
                <a:lnTo>
                  <a:pt x="1119" y="2339"/>
                </a:lnTo>
                <a:lnTo>
                  <a:pt x="1110" y="2344"/>
                </a:lnTo>
                <a:lnTo>
                  <a:pt x="1103" y="2350"/>
                </a:lnTo>
                <a:lnTo>
                  <a:pt x="1097" y="2356"/>
                </a:lnTo>
                <a:lnTo>
                  <a:pt x="1093" y="2363"/>
                </a:lnTo>
                <a:lnTo>
                  <a:pt x="1089" y="2369"/>
                </a:lnTo>
                <a:lnTo>
                  <a:pt x="1086" y="2375"/>
                </a:lnTo>
                <a:lnTo>
                  <a:pt x="1082" y="2378"/>
                </a:lnTo>
                <a:lnTo>
                  <a:pt x="1078" y="2382"/>
                </a:lnTo>
                <a:lnTo>
                  <a:pt x="1075" y="2384"/>
                </a:lnTo>
                <a:lnTo>
                  <a:pt x="1071" y="2386"/>
                </a:lnTo>
                <a:lnTo>
                  <a:pt x="1069" y="2386"/>
                </a:lnTo>
                <a:lnTo>
                  <a:pt x="1065" y="2386"/>
                </a:lnTo>
                <a:lnTo>
                  <a:pt x="1063" y="2383"/>
                </a:lnTo>
                <a:lnTo>
                  <a:pt x="1058" y="2381"/>
                </a:lnTo>
                <a:lnTo>
                  <a:pt x="1053" y="2378"/>
                </a:lnTo>
                <a:lnTo>
                  <a:pt x="1046" y="2376"/>
                </a:lnTo>
                <a:lnTo>
                  <a:pt x="1036" y="2375"/>
                </a:lnTo>
                <a:lnTo>
                  <a:pt x="1031" y="2375"/>
                </a:lnTo>
                <a:lnTo>
                  <a:pt x="1027" y="2372"/>
                </a:lnTo>
                <a:lnTo>
                  <a:pt x="1025" y="2371"/>
                </a:lnTo>
                <a:lnTo>
                  <a:pt x="1024" y="2369"/>
                </a:lnTo>
                <a:lnTo>
                  <a:pt x="1024" y="2363"/>
                </a:lnTo>
                <a:lnTo>
                  <a:pt x="1025" y="2355"/>
                </a:lnTo>
                <a:lnTo>
                  <a:pt x="1028" y="2347"/>
                </a:lnTo>
                <a:lnTo>
                  <a:pt x="1031" y="2340"/>
                </a:lnTo>
                <a:lnTo>
                  <a:pt x="1033" y="2332"/>
                </a:lnTo>
                <a:lnTo>
                  <a:pt x="1034" y="2323"/>
                </a:lnTo>
                <a:lnTo>
                  <a:pt x="1027" y="2307"/>
                </a:lnTo>
                <a:lnTo>
                  <a:pt x="1019" y="2289"/>
                </a:lnTo>
                <a:lnTo>
                  <a:pt x="1019" y="2283"/>
                </a:lnTo>
                <a:lnTo>
                  <a:pt x="1020" y="2279"/>
                </a:lnTo>
                <a:lnTo>
                  <a:pt x="1021" y="2274"/>
                </a:lnTo>
                <a:lnTo>
                  <a:pt x="1024" y="2268"/>
                </a:lnTo>
                <a:lnTo>
                  <a:pt x="1027" y="2257"/>
                </a:lnTo>
                <a:lnTo>
                  <a:pt x="1030" y="2249"/>
                </a:lnTo>
                <a:lnTo>
                  <a:pt x="1030" y="2244"/>
                </a:lnTo>
                <a:lnTo>
                  <a:pt x="1028" y="2241"/>
                </a:lnTo>
                <a:lnTo>
                  <a:pt x="1027" y="2238"/>
                </a:lnTo>
                <a:lnTo>
                  <a:pt x="1026" y="2236"/>
                </a:lnTo>
                <a:lnTo>
                  <a:pt x="1020" y="2235"/>
                </a:lnTo>
                <a:lnTo>
                  <a:pt x="1011" y="2232"/>
                </a:lnTo>
                <a:lnTo>
                  <a:pt x="1008" y="2232"/>
                </a:lnTo>
                <a:lnTo>
                  <a:pt x="1007" y="2231"/>
                </a:lnTo>
                <a:lnTo>
                  <a:pt x="1007" y="2229"/>
                </a:lnTo>
                <a:lnTo>
                  <a:pt x="1007" y="2226"/>
                </a:lnTo>
                <a:lnTo>
                  <a:pt x="1008" y="2220"/>
                </a:lnTo>
                <a:lnTo>
                  <a:pt x="1009" y="2213"/>
                </a:lnTo>
                <a:lnTo>
                  <a:pt x="1013" y="2206"/>
                </a:lnTo>
                <a:lnTo>
                  <a:pt x="1014" y="2199"/>
                </a:lnTo>
                <a:lnTo>
                  <a:pt x="1017" y="2194"/>
                </a:lnTo>
                <a:lnTo>
                  <a:pt x="1015" y="2191"/>
                </a:lnTo>
                <a:lnTo>
                  <a:pt x="1013" y="2186"/>
                </a:lnTo>
                <a:lnTo>
                  <a:pt x="1009" y="2183"/>
                </a:lnTo>
                <a:lnTo>
                  <a:pt x="1006" y="2181"/>
                </a:lnTo>
                <a:lnTo>
                  <a:pt x="1002" y="2181"/>
                </a:lnTo>
                <a:lnTo>
                  <a:pt x="999" y="2181"/>
                </a:lnTo>
                <a:lnTo>
                  <a:pt x="995" y="2182"/>
                </a:lnTo>
                <a:lnTo>
                  <a:pt x="992" y="2185"/>
                </a:lnTo>
                <a:lnTo>
                  <a:pt x="988" y="2187"/>
                </a:lnTo>
                <a:lnTo>
                  <a:pt x="984" y="2189"/>
                </a:lnTo>
                <a:lnTo>
                  <a:pt x="982" y="2191"/>
                </a:lnTo>
                <a:lnTo>
                  <a:pt x="979" y="2191"/>
                </a:lnTo>
                <a:lnTo>
                  <a:pt x="976" y="2191"/>
                </a:lnTo>
                <a:lnTo>
                  <a:pt x="971" y="2187"/>
                </a:lnTo>
                <a:lnTo>
                  <a:pt x="965" y="2182"/>
                </a:lnTo>
                <a:lnTo>
                  <a:pt x="962" y="2180"/>
                </a:lnTo>
                <a:lnTo>
                  <a:pt x="960" y="2179"/>
                </a:lnTo>
                <a:lnTo>
                  <a:pt x="956" y="2179"/>
                </a:lnTo>
                <a:lnTo>
                  <a:pt x="954" y="2179"/>
                </a:lnTo>
                <a:lnTo>
                  <a:pt x="946" y="2181"/>
                </a:lnTo>
                <a:lnTo>
                  <a:pt x="941" y="2187"/>
                </a:lnTo>
                <a:lnTo>
                  <a:pt x="925" y="2201"/>
                </a:lnTo>
                <a:lnTo>
                  <a:pt x="908" y="2217"/>
                </a:lnTo>
                <a:lnTo>
                  <a:pt x="905" y="2220"/>
                </a:lnTo>
                <a:lnTo>
                  <a:pt x="902" y="2225"/>
                </a:lnTo>
                <a:lnTo>
                  <a:pt x="900" y="2230"/>
                </a:lnTo>
                <a:lnTo>
                  <a:pt x="899" y="2235"/>
                </a:lnTo>
                <a:lnTo>
                  <a:pt x="897" y="2244"/>
                </a:lnTo>
                <a:lnTo>
                  <a:pt x="895" y="2256"/>
                </a:lnTo>
                <a:lnTo>
                  <a:pt x="894" y="2261"/>
                </a:lnTo>
                <a:lnTo>
                  <a:pt x="892" y="2265"/>
                </a:lnTo>
                <a:lnTo>
                  <a:pt x="889" y="2268"/>
                </a:lnTo>
                <a:lnTo>
                  <a:pt x="886" y="2270"/>
                </a:lnTo>
                <a:lnTo>
                  <a:pt x="881" y="2273"/>
                </a:lnTo>
                <a:lnTo>
                  <a:pt x="876" y="2273"/>
                </a:lnTo>
                <a:lnTo>
                  <a:pt x="870" y="2274"/>
                </a:lnTo>
                <a:lnTo>
                  <a:pt x="863" y="2274"/>
                </a:lnTo>
                <a:lnTo>
                  <a:pt x="857" y="2273"/>
                </a:lnTo>
                <a:lnTo>
                  <a:pt x="853" y="2271"/>
                </a:lnTo>
                <a:lnTo>
                  <a:pt x="848" y="2269"/>
                </a:lnTo>
                <a:lnTo>
                  <a:pt x="845" y="2265"/>
                </a:lnTo>
                <a:lnTo>
                  <a:pt x="841" y="2256"/>
                </a:lnTo>
                <a:lnTo>
                  <a:pt x="838" y="2243"/>
                </a:lnTo>
                <a:lnTo>
                  <a:pt x="836" y="2229"/>
                </a:lnTo>
                <a:lnTo>
                  <a:pt x="835" y="2213"/>
                </a:lnTo>
                <a:lnTo>
                  <a:pt x="835" y="2206"/>
                </a:lnTo>
                <a:lnTo>
                  <a:pt x="836" y="2199"/>
                </a:lnTo>
                <a:lnTo>
                  <a:pt x="837" y="2192"/>
                </a:lnTo>
                <a:lnTo>
                  <a:pt x="839" y="2186"/>
                </a:lnTo>
                <a:lnTo>
                  <a:pt x="843" y="2180"/>
                </a:lnTo>
                <a:lnTo>
                  <a:pt x="847" y="2175"/>
                </a:lnTo>
                <a:lnTo>
                  <a:pt x="851" y="2172"/>
                </a:lnTo>
                <a:lnTo>
                  <a:pt x="856" y="2168"/>
                </a:lnTo>
                <a:lnTo>
                  <a:pt x="868" y="2162"/>
                </a:lnTo>
                <a:lnTo>
                  <a:pt x="879" y="2157"/>
                </a:lnTo>
                <a:lnTo>
                  <a:pt x="885" y="2154"/>
                </a:lnTo>
                <a:lnTo>
                  <a:pt x="887" y="2151"/>
                </a:lnTo>
                <a:lnTo>
                  <a:pt x="889" y="2149"/>
                </a:lnTo>
                <a:lnTo>
                  <a:pt x="891" y="2145"/>
                </a:lnTo>
                <a:lnTo>
                  <a:pt x="892" y="2138"/>
                </a:lnTo>
                <a:lnTo>
                  <a:pt x="893" y="2126"/>
                </a:lnTo>
                <a:lnTo>
                  <a:pt x="893" y="2119"/>
                </a:lnTo>
                <a:lnTo>
                  <a:pt x="895" y="2115"/>
                </a:lnTo>
                <a:lnTo>
                  <a:pt x="897" y="2110"/>
                </a:lnTo>
                <a:lnTo>
                  <a:pt x="900" y="2105"/>
                </a:lnTo>
                <a:lnTo>
                  <a:pt x="908" y="2095"/>
                </a:lnTo>
                <a:lnTo>
                  <a:pt x="920" y="2085"/>
                </a:lnTo>
                <a:lnTo>
                  <a:pt x="932" y="2073"/>
                </a:lnTo>
                <a:lnTo>
                  <a:pt x="943" y="2061"/>
                </a:lnTo>
                <a:lnTo>
                  <a:pt x="954" y="2050"/>
                </a:lnTo>
                <a:lnTo>
                  <a:pt x="963" y="2040"/>
                </a:lnTo>
                <a:lnTo>
                  <a:pt x="968" y="2035"/>
                </a:lnTo>
                <a:lnTo>
                  <a:pt x="970" y="2029"/>
                </a:lnTo>
                <a:lnTo>
                  <a:pt x="974" y="2022"/>
                </a:lnTo>
                <a:lnTo>
                  <a:pt x="975" y="2015"/>
                </a:lnTo>
                <a:lnTo>
                  <a:pt x="976" y="2008"/>
                </a:lnTo>
                <a:lnTo>
                  <a:pt x="976" y="2000"/>
                </a:lnTo>
                <a:lnTo>
                  <a:pt x="976" y="1994"/>
                </a:lnTo>
                <a:lnTo>
                  <a:pt x="975" y="1987"/>
                </a:lnTo>
                <a:lnTo>
                  <a:pt x="971" y="1977"/>
                </a:lnTo>
                <a:lnTo>
                  <a:pt x="968" y="1967"/>
                </a:lnTo>
                <a:lnTo>
                  <a:pt x="964" y="1956"/>
                </a:lnTo>
                <a:lnTo>
                  <a:pt x="963" y="1945"/>
                </a:lnTo>
                <a:lnTo>
                  <a:pt x="961" y="1933"/>
                </a:lnTo>
                <a:lnTo>
                  <a:pt x="960" y="1922"/>
                </a:lnTo>
                <a:lnTo>
                  <a:pt x="960" y="1917"/>
                </a:lnTo>
                <a:lnTo>
                  <a:pt x="961" y="1914"/>
                </a:lnTo>
                <a:lnTo>
                  <a:pt x="964" y="1909"/>
                </a:lnTo>
                <a:lnTo>
                  <a:pt x="969" y="1905"/>
                </a:lnTo>
                <a:lnTo>
                  <a:pt x="979" y="1903"/>
                </a:lnTo>
                <a:lnTo>
                  <a:pt x="992" y="1904"/>
                </a:lnTo>
                <a:lnTo>
                  <a:pt x="999" y="1904"/>
                </a:lnTo>
                <a:lnTo>
                  <a:pt x="1005" y="1904"/>
                </a:lnTo>
                <a:lnTo>
                  <a:pt x="1009" y="1903"/>
                </a:lnTo>
                <a:lnTo>
                  <a:pt x="1014" y="1902"/>
                </a:lnTo>
                <a:lnTo>
                  <a:pt x="1017" y="1899"/>
                </a:lnTo>
                <a:lnTo>
                  <a:pt x="1018" y="1896"/>
                </a:lnTo>
                <a:lnTo>
                  <a:pt x="1018" y="1892"/>
                </a:lnTo>
                <a:lnTo>
                  <a:pt x="1017" y="1887"/>
                </a:lnTo>
                <a:lnTo>
                  <a:pt x="1015" y="1880"/>
                </a:lnTo>
                <a:lnTo>
                  <a:pt x="1015" y="1874"/>
                </a:lnTo>
                <a:lnTo>
                  <a:pt x="1021" y="1868"/>
                </a:lnTo>
                <a:lnTo>
                  <a:pt x="1028" y="1863"/>
                </a:lnTo>
                <a:lnTo>
                  <a:pt x="1031" y="1860"/>
                </a:lnTo>
                <a:lnTo>
                  <a:pt x="1032" y="1858"/>
                </a:lnTo>
                <a:lnTo>
                  <a:pt x="1032" y="1855"/>
                </a:lnTo>
                <a:lnTo>
                  <a:pt x="1031" y="1854"/>
                </a:lnTo>
                <a:lnTo>
                  <a:pt x="1026" y="1851"/>
                </a:lnTo>
                <a:lnTo>
                  <a:pt x="1018" y="1849"/>
                </a:lnTo>
                <a:lnTo>
                  <a:pt x="1006" y="1848"/>
                </a:lnTo>
                <a:lnTo>
                  <a:pt x="993" y="1845"/>
                </a:lnTo>
                <a:lnTo>
                  <a:pt x="986" y="1844"/>
                </a:lnTo>
                <a:lnTo>
                  <a:pt x="980" y="1845"/>
                </a:lnTo>
                <a:lnTo>
                  <a:pt x="976" y="1846"/>
                </a:lnTo>
                <a:lnTo>
                  <a:pt x="971" y="1847"/>
                </a:lnTo>
                <a:lnTo>
                  <a:pt x="963" y="1854"/>
                </a:lnTo>
                <a:lnTo>
                  <a:pt x="954" y="1865"/>
                </a:lnTo>
                <a:lnTo>
                  <a:pt x="948" y="1868"/>
                </a:lnTo>
                <a:lnTo>
                  <a:pt x="943" y="1870"/>
                </a:lnTo>
                <a:lnTo>
                  <a:pt x="939" y="1870"/>
                </a:lnTo>
                <a:lnTo>
                  <a:pt x="937" y="1867"/>
                </a:lnTo>
                <a:lnTo>
                  <a:pt x="933" y="1859"/>
                </a:lnTo>
                <a:lnTo>
                  <a:pt x="931" y="1849"/>
                </a:lnTo>
                <a:lnTo>
                  <a:pt x="931" y="1841"/>
                </a:lnTo>
                <a:lnTo>
                  <a:pt x="931" y="1834"/>
                </a:lnTo>
                <a:lnTo>
                  <a:pt x="931" y="1832"/>
                </a:lnTo>
                <a:lnTo>
                  <a:pt x="930" y="1829"/>
                </a:lnTo>
                <a:lnTo>
                  <a:pt x="929" y="1827"/>
                </a:lnTo>
                <a:lnTo>
                  <a:pt x="925" y="1824"/>
                </a:lnTo>
                <a:lnTo>
                  <a:pt x="923" y="1822"/>
                </a:lnTo>
                <a:lnTo>
                  <a:pt x="920" y="1820"/>
                </a:lnTo>
                <a:lnTo>
                  <a:pt x="919" y="1816"/>
                </a:lnTo>
                <a:lnTo>
                  <a:pt x="919" y="1813"/>
                </a:lnTo>
                <a:lnTo>
                  <a:pt x="920" y="1808"/>
                </a:lnTo>
                <a:lnTo>
                  <a:pt x="923" y="1803"/>
                </a:lnTo>
                <a:lnTo>
                  <a:pt x="925" y="1798"/>
                </a:lnTo>
                <a:lnTo>
                  <a:pt x="929" y="1792"/>
                </a:lnTo>
                <a:lnTo>
                  <a:pt x="936" y="1782"/>
                </a:lnTo>
                <a:lnTo>
                  <a:pt x="941" y="1770"/>
                </a:lnTo>
                <a:lnTo>
                  <a:pt x="944" y="1759"/>
                </a:lnTo>
                <a:lnTo>
                  <a:pt x="946" y="1747"/>
                </a:lnTo>
                <a:lnTo>
                  <a:pt x="948" y="1737"/>
                </a:lnTo>
                <a:lnTo>
                  <a:pt x="949" y="1727"/>
                </a:lnTo>
                <a:lnTo>
                  <a:pt x="951" y="1718"/>
                </a:lnTo>
                <a:lnTo>
                  <a:pt x="954" y="1708"/>
                </a:lnTo>
                <a:lnTo>
                  <a:pt x="954" y="1704"/>
                </a:lnTo>
                <a:lnTo>
                  <a:pt x="952" y="1701"/>
                </a:lnTo>
                <a:lnTo>
                  <a:pt x="950" y="1697"/>
                </a:lnTo>
                <a:lnTo>
                  <a:pt x="946" y="1693"/>
                </a:lnTo>
                <a:lnTo>
                  <a:pt x="936" y="1685"/>
                </a:lnTo>
                <a:lnTo>
                  <a:pt x="923" y="1677"/>
                </a:lnTo>
                <a:lnTo>
                  <a:pt x="916" y="1674"/>
                </a:lnTo>
                <a:lnTo>
                  <a:pt x="908" y="1671"/>
                </a:lnTo>
                <a:lnTo>
                  <a:pt x="902" y="1671"/>
                </a:lnTo>
                <a:lnTo>
                  <a:pt x="897" y="1671"/>
                </a:lnTo>
                <a:lnTo>
                  <a:pt x="883" y="1672"/>
                </a:lnTo>
                <a:lnTo>
                  <a:pt x="869" y="1674"/>
                </a:lnTo>
                <a:lnTo>
                  <a:pt x="862" y="1674"/>
                </a:lnTo>
                <a:lnTo>
                  <a:pt x="856" y="1671"/>
                </a:lnTo>
                <a:lnTo>
                  <a:pt x="851" y="1669"/>
                </a:lnTo>
                <a:lnTo>
                  <a:pt x="847" y="1664"/>
                </a:lnTo>
                <a:lnTo>
                  <a:pt x="839" y="1655"/>
                </a:lnTo>
                <a:lnTo>
                  <a:pt x="831" y="1643"/>
                </a:lnTo>
                <a:lnTo>
                  <a:pt x="826" y="1638"/>
                </a:lnTo>
                <a:lnTo>
                  <a:pt x="823" y="1637"/>
                </a:lnTo>
                <a:lnTo>
                  <a:pt x="819" y="1638"/>
                </a:lnTo>
                <a:lnTo>
                  <a:pt x="817" y="1640"/>
                </a:lnTo>
                <a:lnTo>
                  <a:pt x="814" y="1645"/>
                </a:lnTo>
                <a:lnTo>
                  <a:pt x="812" y="1651"/>
                </a:lnTo>
                <a:lnTo>
                  <a:pt x="811" y="1657"/>
                </a:lnTo>
                <a:lnTo>
                  <a:pt x="811" y="1663"/>
                </a:lnTo>
                <a:lnTo>
                  <a:pt x="810" y="1669"/>
                </a:lnTo>
                <a:lnTo>
                  <a:pt x="809" y="1674"/>
                </a:lnTo>
                <a:lnTo>
                  <a:pt x="806" y="1678"/>
                </a:lnTo>
                <a:lnTo>
                  <a:pt x="804" y="1683"/>
                </a:lnTo>
                <a:lnTo>
                  <a:pt x="799" y="1687"/>
                </a:lnTo>
                <a:lnTo>
                  <a:pt x="793" y="1690"/>
                </a:lnTo>
                <a:lnTo>
                  <a:pt x="786" y="1693"/>
                </a:lnTo>
                <a:lnTo>
                  <a:pt x="776" y="1694"/>
                </a:lnTo>
                <a:lnTo>
                  <a:pt x="768" y="1695"/>
                </a:lnTo>
                <a:lnTo>
                  <a:pt x="761" y="1695"/>
                </a:lnTo>
                <a:lnTo>
                  <a:pt x="755" y="1694"/>
                </a:lnTo>
                <a:lnTo>
                  <a:pt x="750" y="1691"/>
                </a:lnTo>
                <a:lnTo>
                  <a:pt x="743" y="1685"/>
                </a:lnTo>
                <a:lnTo>
                  <a:pt x="736" y="1677"/>
                </a:lnTo>
                <a:lnTo>
                  <a:pt x="731" y="1672"/>
                </a:lnTo>
                <a:lnTo>
                  <a:pt x="725" y="1670"/>
                </a:lnTo>
                <a:lnTo>
                  <a:pt x="718" y="1668"/>
                </a:lnTo>
                <a:lnTo>
                  <a:pt x="710" y="1666"/>
                </a:lnTo>
                <a:lnTo>
                  <a:pt x="693" y="1666"/>
                </a:lnTo>
                <a:lnTo>
                  <a:pt x="680" y="1666"/>
                </a:lnTo>
                <a:lnTo>
                  <a:pt x="674" y="1669"/>
                </a:lnTo>
                <a:lnTo>
                  <a:pt x="671" y="1672"/>
                </a:lnTo>
                <a:lnTo>
                  <a:pt x="667" y="1677"/>
                </a:lnTo>
                <a:lnTo>
                  <a:pt x="664" y="1683"/>
                </a:lnTo>
                <a:lnTo>
                  <a:pt x="660" y="1695"/>
                </a:lnTo>
                <a:lnTo>
                  <a:pt x="659" y="1707"/>
                </a:lnTo>
                <a:lnTo>
                  <a:pt x="656" y="1715"/>
                </a:lnTo>
                <a:lnTo>
                  <a:pt x="654" y="1722"/>
                </a:lnTo>
                <a:lnTo>
                  <a:pt x="650" y="1725"/>
                </a:lnTo>
                <a:lnTo>
                  <a:pt x="648" y="1727"/>
                </a:lnTo>
                <a:lnTo>
                  <a:pt x="643" y="1731"/>
                </a:lnTo>
                <a:lnTo>
                  <a:pt x="639" y="1733"/>
                </a:lnTo>
                <a:lnTo>
                  <a:pt x="633" y="1735"/>
                </a:lnTo>
                <a:lnTo>
                  <a:pt x="628" y="1739"/>
                </a:lnTo>
                <a:lnTo>
                  <a:pt x="624" y="1742"/>
                </a:lnTo>
                <a:lnTo>
                  <a:pt x="621" y="1746"/>
                </a:lnTo>
                <a:lnTo>
                  <a:pt x="615" y="1756"/>
                </a:lnTo>
                <a:lnTo>
                  <a:pt x="609" y="1766"/>
                </a:lnTo>
                <a:lnTo>
                  <a:pt x="602" y="1779"/>
                </a:lnTo>
                <a:lnTo>
                  <a:pt x="593" y="1795"/>
                </a:lnTo>
                <a:lnTo>
                  <a:pt x="589" y="1801"/>
                </a:lnTo>
                <a:lnTo>
                  <a:pt x="583" y="1808"/>
                </a:lnTo>
                <a:lnTo>
                  <a:pt x="578" y="1813"/>
                </a:lnTo>
                <a:lnTo>
                  <a:pt x="572" y="1817"/>
                </a:lnTo>
                <a:lnTo>
                  <a:pt x="566" y="1820"/>
                </a:lnTo>
                <a:lnTo>
                  <a:pt x="562" y="1821"/>
                </a:lnTo>
                <a:lnTo>
                  <a:pt x="560" y="1821"/>
                </a:lnTo>
                <a:lnTo>
                  <a:pt x="558" y="1820"/>
                </a:lnTo>
                <a:lnTo>
                  <a:pt x="555" y="1815"/>
                </a:lnTo>
                <a:lnTo>
                  <a:pt x="554" y="1807"/>
                </a:lnTo>
                <a:lnTo>
                  <a:pt x="554" y="1797"/>
                </a:lnTo>
                <a:lnTo>
                  <a:pt x="552" y="1788"/>
                </a:lnTo>
                <a:lnTo>
                  <a:pt x="551" y="1785"/>
                </a:lnTo>
                <a:lnTo>
                  <a:pt x="548" y="1782"/>
                </a:lnTo>
                <a:lnTo>
                  <a:pt x="547" y="1781"/>
                </a:lnTo>
                <a:lnTo>
                  <a:pt x="543" y="1781"/>
                </a:lnTo>
                <a:lnTo>
                  <a:pt x="539" y="1782"/>
                </a:lnTo>
                <a:lnTo>
                  <a:pt x="533" y="1785"/>
                </a:lnTo>
                <a:lnTo>
                  <a:pt x="526" y="1792"/>
                </a:lnTo>
                <a:lnTo>
                  <a:pt x="519" y="1801"/>
                </a:lnTo>
                <a:lnTo>
                  <a:pt x="515" y="1804"/>
                </a:lnTo>
                <a:lnTo>
                  <a:pt x="511" y="1807"/>
                </a:lnTo>
                <a:lnTo>
                  <a:pt x="508" y="1809"/>
                </a:lnTo>
                <a:lnTo>
                  <a:pt x="504" y="1809"/>
                </a:lnTo>
                <a:lnTo>
                  <a:pt x="501" y="1808"/>
                </a:lnTo>
                <a:lnTo>
                  <a:pt x="497" y="1805"/>
                </a:lnTo>
                <a:lnTo>
                  <a:pt x="495" y="1802"/>
                </a:lnTo>
                <a:lnTo>
                  <a:pt x="491" y="1797"/>
                </a:lnTo>
                <a:lnTo>
                  <a:pt x="489" y="1791"/>
                </a:lnTo>
                <a:lnTo>
                  <a:pt x="489" y="1785"/>
                </a:lnTo>
                <a:lnTo>
                  <a:pt x="489" y="1777"/>
                </a:lnTo>
                <a:lnTo>
                  <a:pt x="490" y="1770"/>
                </a:lnTo>
                <a:lnTo>
                  <a:pt x="491" y="1756"/>
                </a:lnTo>
                <a:lnTo>
                  <a:pt x="491" y="1742"/>
                </a:lnTo>
                <a:lnTo>
                  <a:pt x="491" y="1740"/>
                </a:lnTo>
                <a:lnTo>
                  <a:pt x="490" y="1738"/>
                </a:lnTo>
                <a:lnTo>
                  <a:pt x="488" y="1735"/>
                </a:lnTo>
                <a:lnTo>
                  <a:pt x="485" y="1734"/>
                </a:lnTo>
                <a:lnTo>
                  <a:pt x="479" y="1731"/>
                </a:lnTo>
                <a:lnTo>
                  <a:pt x="473" y="1729"/>
                </a:lnTo>
                <a:lnTo>
                  <a:pt x="458" y="1728"/>
                </a:lnTo>
                <a:lnTo>
                  <a:pt x="444" y="1729"/>
                </a:lnTo>
                <a:lnTo>
                  <a:pt x="439" y="1731"/>
                </a:lnTo>
                <a:lnTo>
                  <a:pt x="434" y="1732"/>
                </a:lnTo>
                <a:lnTo>
                  <a:pt x="431" y="1734"/>
                </a:lnTo>
                <a:lnTo>
                  <a:pt x="427" y="1739"/>
                </a:lnTo>
                <a:lnTo>
                  <a:pt x="421" y="1750"/>
                </a:lnTo>
                <a:lnTo>
                  <a:pt x="415" y="1766"/>
                </a:lnTo>
                <a:lnTo>
                  <a:pt x="412" y="1775"/>
                </a:lnTo>
                <a:lnTo>
                  <a:pt x="409" y="1782"/>
                </a:lnTo>
                <a:lnTo>
                  <a:pt x="407" y="1786"/>
                </a:lnTo>
                <a:lnTo>
                  <a:pt x="403" y="1790"/>
                </a:lnTo>
                <a:lnTo>
                  <a:pt x="397" y="1794"/>
                </a:lnTo>
                <a:lnTo>
                  <a:pt x="389" y="1797"/>
                </a:lnTo>
                <a:lnTo>
                  <a:pt x="384" y="1801"/>
                </a:lnTo>
                <a:lnTo>
                  <a:pt x="381" y="1804"/>
                </a:lnTo>
                <a:lnTo>
                  <a:pt x="378" y="1809"/>
                </a:lnTo>
                <a:lnTo>
                  <a:pt x="377" y="1814"/>
                </a:lnTo>
                <a:lnTo>
                  <a:pt x="376" y="1819"/>
                </a:lnTo>
                <a:lnTo>
                  <a:pt x="377" y="1824"/>
                </a:lnTo>
                <a:lnTo>
                  <a:pt x="378" y="1830"/>
                </a:lnTo>
                <a:lnTo>
                  <a:pt x="379" y="1835"/>
                </a:lnTo>
                <a:lnTo>
                  <a:pt x="383" y="1846"/>
                </a:lnTo>
                <a:lnTo>
                  <a:pt x="384" y="1854"/>
                </a:lnTo>
                <a:lnTo>
                  <a:pt x="383" y="1858"/>
                </a:lnTo>
                <a:lnTo>
                  <a:pt x="381" y="1861"/>
                </a:lnTo>
                <a:lnTo>
                  <a:pt x="377" y="1864"/>
                </a:lnTo>
                <a:lnTo>
                  <a:pt x="371" y="1865"/>
                </a:lnTo>
                <a:lnTo>
                  <a:pt x="365" y="1866"/>
                </a:lnTo>
                <a:lnTo>
                  <a:pt x="358" y="1866"/>
                </a:lnTo>
                <a:lnTo>
                  <a:pt x="350" y="1865"/>
                </a:lnTo>
                <a:lnTo>
                  <a:pt x="344" y="1864"/>
                </a:lnTo>
                <a:lnTo>
                  <a:pt x="338" y="1863"/>
                </a:lnTo>
                <a:lnTo>
                  <a:pt x="333" y="1859"/>
                </a:lnTo>
                <a:lnTo>
                  <a:pt x="329" y="1855"/>
                </a:lnTo>
                <a:lnTo>
                  <a:pt x="328" y="1852"/>
                </a:lnTo>
                <a:lnTo>
                  <a:pt x="328" y="1847"/>
                </a:lnTo>
                <a:lnTo>
                  <a:pt x="331" y="1842"/>
                </a:lnTo>
                <a:lnTo>
                  <a:pt x="333" y="1840"/>
                </a:lnTo>
                <a:lnTo>
                  <a:pt x="337" y="1836"/>
                </a:lnTo>
                <a:lnTo>
                  <a:pt x="340" y="1833"/>
                </a:lnTo>
                <a:lnTo>
                  <a:pt x="344" y="1830"/>
                </a:lnTo>
                <a:lnTo>
                  <a:pt x="346" y="1826"/>
                </a:lnTo>
                <a:lnTo>
                  <a:pt x="347" y="1822"/>
                </a:lnTo>
                <a:lnTo>
                  <a:pt x="349" y="1817"/>
                </a:lnTo>
                <a:lnTo>
                  <a:pt x="347" y="1814"/>
                </a:lnTo>
                <a:lnTo>
                  <a:pt x="346" y="1810"/>
                </a:lnTo>
                <a:lnTo>
                  <a:pt x="344" y="1807"/>
                </a:lnTo>
                <a:lnTo>
                  <a:pt x="337" y="1802"/>
                </a:lnTo>
                <a:lnTo>
                  <a:pt x="326" y="1798"/>
                </a:lnTo>
                <a:lnTo>
                  <a:pt x="321" y="1797"/>
                </a:lnTo>
                <a:lnTo>
                  <a:pt x="316" y="1797"/>
                </a:lnTo>
                <a:lnTo>
                  <a:pt x="312" y="1797"/>
                </a:lnTo>
                <a:lnTo>
                  <a:pt x="308" y="1798"/>
                </a:lnTo>
                <a:lnTo>
                  <a:pt x="300" y="1802"/>
                </a:lnTo>
                <a:lnTo>
                  <a:pt x="290" y="1807"/>
                </a:lnTo>
                <a:lnTo>
                  <a:pt x="284" y="1809"/>
                </a:lnTo>
                <a:lnTo>
                  <a:pt x="278" y="1810"/>
                </a:lnTo>
                <a:lnTo>
                  <a:pt x="274" y="1810"/>
                </a:lnTo>
                <a:lnTo>
                  <a:pt x="269" y="1809"/>
                </a:lnTo>
                <a:lnTo>
                  <a:pt x="261" y="1803"/>
                </a:lnTo>
                <a:lnTo>
                  <a:pt x="253" y="1797"/>
                </a:lnTo>
                <a:lnTo>
                  <a:pt x="247" y="1792"/>
                </a:lnTo>
                <a:lnTo>
                  <a:pt x="244" y="1789"/>
                </a:lnTo>
                <a:lnTo>
                  <a:pt x="242" y="1785"/>
                </a:lnTo>
                <a:lnTo>
                  <a:pt x="240" y="1782"/>
                </a:lnTo>
                <a:lnTo>
                  <a:pt x="239" y="1778"/>
                </a:lnTo>
                <a:lnTo>
                  <a:pt x="240" y="1775"/>
                </a:lnTo>
                <a:lnTo>
                  <a:pt x="240" y="1771"/>
                </a:lnTo>
                <a:lnTo>
                  <a:pt x="243" y="1767"/>
                </a:lnTo>
                <a:lnTo>
                  <a:pt x="249" y="1760"/>
                </a:lnTo>
                <a:lnTo>
                  <a:pt x="255" y="1753"/>
                </a:lnTo>
                <a:lnTo>
                  <a:pt x="258" y="1750"/>
                </a:lnTo>
                <a:lnTo>
                  <a:pt x="259" y="1745"/>
                </a:lnTo>
                <a:lnTo>
                  <a:pt x="259" y="1741"/>
                </a:lnTo>
                <a:lnTo>
                  <a:pt x="257" y="1737"/>
                </a:lnTo>
                <a:lnTo>
                  <a:pt x="251" y="1729"/>
                </a:lnTo>
                <a:lnTo>
                  <a:pt x="244" y="1723"/>
                </a:lnTo>
                <a:lnTo>
                  <a:pt x="243" y="1720"/>
                </a:lnTo>
                <a:lnTo>
                  <a:pt x="242" y="1716"/>
                </a:lnTo>
                <a:lnTo>
                  <a:pt x="242" y="1713"/>
                </a:lnTo>
                <a:lnTo>
                  <a:pt x="243" y="1707"/>
                </a:lnTo>
                <a:lnTo>
                  <a:pt x="245" y="1701"/>
                </a:lnTo>
                <a:lnTo>
                  <a:pt x="247" y="1695"/>
                </a:lnTo>
                <a:lnTo>
                  <a:pt x="249" y="1688"/>
                </a:lnTo>
                <a:lnTo>
                  <a:pt x="249" y="1681"/>
                </a:lnTo>
                <a:lnTo>
                  <a:pt x="247" y="1675"/>
                </a:lnTo>
                <a:lnTo>
                  <a:pt x="246" y="1670"/>
                </a:lnTo>
                <a:lnTo>
                  <a:pt x="243" y="1665"/>
                </a:lnTo>
                <a:lnTo>
                  <a:pt x="239" y="1662"/>
                </a:lnTo>
                <a:lnTo>
                  <a:pt x="234" y="1660"/>
                </a:lnTo>
                <a:lnTo>
                  <a:pt x="231" y="1660"/>
                </a:lnTo>
                <a:lnTo>
                  <a:pt x="230" y="1663"/>
                </a:lnTo>
                <a:lnTo>
                  <a:pt x="228" y="1666"/>
                </a:lnTo>
                <a:lnTo>
                  <a:pt x="226" y="1675"/>
                </a:lnTo>
                <a:lnTo>
                  <a:pt x="224" y="1685"/>
                </a:lnTo>
                <a:lnTo>
                  <a:pt x="221" y="1691"/>
                </a:lnTo>
                <a:lnTo>
                  <a:pt x="218" y="1695"/>
                </a:lnTo>
                <a:lnTo>
                  <a:pt x="213" y="1699"/>
                </a:lnTo>
                <a:lnTo>
                  <a:pt x="208" y="1700"/>
                </a:lnTo>
                <a:lnTo>
                  <a:pt x="203" y="1701"/>
                </a:lnTo>
                <a:lnTo>
                  <a:pt x="199" y="1701"/>
                </a:lnTo>
                <a:lnTo>
                  <a:pt x="195" y="1700"/>
                </a:lnTo>
                <a:lnTo>
                  <a:pt x="192" y="1696"/>
                </a:lnTo>
                <a:lnTo>
                  <a:pt x="187" y="1691"/>
                </a:lnTo>
                <a:lnTo>
                  <a:pt x="184" y="1684"/>
                </a:lnTo>
                <a:lnTo>
                  <a:pt x="182" y="1678"/>
                </a:lnTo>
                <a:lnTo>
                  <a:pt x="182" y="1671"/>
                </a:lnTo>
                <a:lnTo>
                  <a:pt x="182" y="1665"/>
                </a:lnTo>
                <a:lnTo>
                  <a:pt x="183" y="1659"/>
                </a:lnTo>
                <a:lnTo>
                  <a:pt x="187" y="1649"/>
                </a:lnTo>
                <a:lnTo>
                  <a:pt x="193" y="1637"/>
                </a:lnTo>
                <a:lnTo>
                  <a:pt x="200" y="1624"/>
                </a:lnTo>
                <a:lnTo>
                  <a:pt x="211" y="1608"/>
                </a:lnTo>
                <a:lnTo>
                  <a:pt x="220" y="1593"/>
                </a:lnTo>
                <a:lnTo>
                  <a:pt x="225" y="1581"/>
                </a:lnTo>
                <a:lnTo>
                  <a:pt x="228" y="1570"/>
                </a:lnTo>
                <a:lnTo>
                  <a:pt x="228" y="1559"/>
                </a:lnTo>
                <a:lnTo>
                  <a:pt x="227" y="1549"/>
                </a:lnTo>
                <a:lnTo>
                  <a:pt x="225" y="1540"/>
                </a:lnTo>
                <a:lnTo>
                  <a:pt x="224" y="1532"/>
                </a:lnTo>
                <a:lnTo>
                  <a:pt x="223" y="1521"/>
                </a:lnTo>
                <a:lnTo>
                  <a:pt x="224" y="1510"/>
                </a:lnTo>
                <a:lnTo>
                  <a:pt x="227" y="1499"/>
                </a:lnTo>
                <a:lnTo>
                  <a:pt x="230" y="1494"/>
                </a:lnTo>
                <a:lnTo>
                  <a:pt x="232" y="1489"/>
                </a:lnTo>
                <a:lnTo>
                  <a:pt x="236" y="1486"/>
                </a:lnTo>
                <a:lnTo>
                  <a:pt x="239" y="1482"/>
                </a:lnTo>
                <a:lnTo>
                  <a:pt x="256" y="1479"/>
                </a:lnTo>
                <a:lnTo>
                  <a:pt x="269" y="1479"/>
                </a:lnTo>
                <a:lnTo>
                  <a:pt x="271" y="1476"/>
                </a:lnTo>
                <a:lnTo>
                  <a:pt x="274" y="1473"/>
                </a:lnTo>
                <a:lnTo>
                  <a:pt x="275" y="1468"/>
                </a:lnTo>
                <a:lnTo>
                  <a:pt x="276" y="1463"/>
                </a:lnTo>
                <a:lnTo>
                  <a:pt x="277" y="1451"/>
                </a:lnTo>
                <a:lnTo>
                  <a:pt x="278" y="1442"/>
                </a:lnTo>
                <a:lnTo>
                  <a:pt x="277" y="1437"/>
                </a:lnTo>
                <a:lnTo>
                  <a:pt x="277" y="1433"/>
                </a:lnTo>
                <a:lnTo>
                  <a:pt x="276" y="1431"/>
                </a:lnTo>
                <a:lnTo>
                  <a:pt x="274" y="1429"/>
                </a:lnTo>
                <a:lnTo>
                  <a:pt x="271" y="1428"/>
                </a:lnTo>
                <a:lnTo>
                  <a:pt x="269" y="1428"/>
                </a:lnTo>
                <a:lnTo>
                  <a:pt x="266" y="1429"/>
                </a:lnTo>
                <a:lnTo>
                  <a:pt x="264" y="1430"/>
                </a:lnTo>
                <a:lnTo>
                  <a:pt x="257" y="1433"/>
                </a:lnTo>
                <a:lnTo>
                  <a:pt x="250" y="1436"/>
                </a:lnTo>
                <a:lnTo>
                  <a:pt x="247" y="1436"/>
                </a:lnTo>
                <a:lnTo>
                  <a:pt x="245" y="1435"/>
                </a:lnTo>
                <a:lnTo>
                  <a:pt x="244" y="1432"/>
                </a:lnTo>
                <a:lnTo>
                  <a:pt x="244" y="1430"/>
                </a:lnTo>
                <a:lnTo>
                  <a:pt x="245" y="1426"/>
                </a:lnTo>
                <a:lnTo>
                  <a:pt x="247" y="1424"/>
                </a:lnTo>
                <a:lnTo>
                  <a:pt x="251" y="1422"/>
                </a:lnTo>
                <a:lnTo>
                  <a:pt x="255" y="1419"/>
                </a:lnTo>
                <a:lnTo>
                  <a:pt x="263" y="1416"/>
                </a:lnTo>
                <a:lnTo>
                  <a:pt x="272" y="1411"/>
                </a:lnTo>
                <a:lnTo>
                  <a:pt x="276" y="1408"/>
                </a:lnTo>
                <a:lnTo>
                  <a:pt x="278" y="1404"/>
                </a:lnTo>
                <a:lnTo>
                  <a:pt x="281" y="1400"/>
                </a:lnTo>
                <a:lnTo>
                  <a:pt x="282" y="1395"/>
                </a:lnTo>
                <a:lnTo>
                  <a:pt x="282" y="1385"/>
                </a:lnTo>
                <a:lnTo>
                  <a:pt x="282" y="1375"/>
                </a:lnTo>
                <a:lnTo>
                  <a:pt x="281" y="1367"/>
                </a:lnTo>
                <a:lnTo>
                  <a:pt x="278" y="1360"/>
                </a:lnTo>
                <a:lnTo>
                  <a:pt x="276" y="1359"/>
                </a:lnTo>
                <a:lnTo>
                  <a:pt x="272" y="1356"/>
                </a:lnTo>
                <a:lnTo>
                  <a:pt x="269" y="1355"/>
                </a:lnTo>
                <a:lnTo>
                  <a:pt x="264" y="1355"/>
                </a:lnTo>
                <a:lnTo>
                  <a:pt x="259" y="1354"/>
                </a:lnTo>
                <a:lnTo>
                  <a:pt x="256" y="1351"/>
                </a:lnTo>
                <a:lnTo>
                  <a:pt x="253" y="1349"/>
                </a:lnTo>
                <a:lnTo>
                  <a:pt x="252" y="1345"/>
                </a:lnTo>
                <a:lnTo>
                  <a:pt x="252" y="1337"/>
                </a:lnTo>
                <a:lnTo>
                  <a:pt x="252" y="1328"/>
                </a:lnTo>
                <a:lnTo>
                  <a:pt x="252" y="1322"/>
                </a:lnTo>
                <a:lnTo>
                  <a:pt x="251" y="1318"/>
                </a:lnTo>
                <a:lnTo>
                  <a:pt x="250" y="1313"/>
                </a:lnTo>
                <a:lnTo>
                  <a:pt x="247" y="1310"/>
                </a:lnTo>
                <a:lnTo>
                  <a:pt x="243" y="1306"/>
                </a:lnTo>
                <a:lnTo>
                  <a:pt x="238" y="1304"/>
                </a:lnTo>
                <a:lnTo>
                  <a:pt x="231" y="1302"/>
                </a:lnTo>
                <a:lnTo>
                  <a:pt x="223" y="1300"/>
                </a:lnTo>
                <a:lnTo>
                  <a:pt x="213" y="1300"/>
                </a:lnTo>
                <a:lnTo>
                  <a:pt x="203" y="1302"/>
                </a:lnTo>
                <a:lnTo>
                  <a:pt x="195" y="1304"/>
                </a:lnTo>
                <a:lnTo>
                  <a:pt x="187" y="1306"/>
                </a:lnTo>
                <a:lnTo>
                  <a:pt x="180" y="1310"/>
                </a:lnTo>
                <a:lnTo>
                  <a:pt x="174" y="1315"/>
                </a:lnTo>
                <a:lnTo>
                  <a:pt x="168" y="1319"/>
                </a:lnTo>
                <a:lnTo>
                  <a:pt x="163" y="1324"/>
                </a:lnTo>
                <a:lnTo>
                  <a:pt x="155" y="1334"/>
                </a:lnTo>
                <a:lnTo>
                  <a:pt x="148" y="1340"/>
                </a:lnTo>
                <a:lnTo>
                  <a:pt x="144" y="1342"/>
                </a:lnTo>
                <a:lnTo>
                  <a:pt x="140" y="1343"/>
                </a:lnTo>
                <a:lnTo>
                  <a:pt x="137" y="1344"/>
                </a:lnTo>
                <a:lnTo>
                  <a:pt x="132" y="1344"/>
                </a:lnTo>
                <a:lnTo>
                  <a:pt x="129" y="1344"/>
                </a:lnTo>
                <a:lnTo>
                  <a:pt x="126" y="1343"/>
                </a:lnTo>
                <a:lnTo>
                  <a:pt x="124" y="1342"/>
                </a:lnTo>
                <a:lnTo>
                  <a:pt x="121" y="1340"/>
                </a:lnTo>
                <a:lnTo>
                  <a:pt x="120" y="1334"/>
                </a:lnTo>
                <a:lnTo>
                  <a:pt x="120" y="1325"/>
                </a:lnTo>
                <a:lnTo>
                  <a:pt x="121" y="1321"/>
                </a:lnTo>
                <a:lnTo>
                  <a:pt x="120" y="1318"/>
                </a:lnTo>
                <a:lnTo>
                  <a:pt x="118" y="1315"/>
                </a:lnTo>
                <a:lnTo>
                  <a:pt x="116" y="1313"/>
                </a:lnTo>
                <a:lnTo>
                  <a:pt x="113" y="1312"/>
                </a:lnTo>
                <a:lnTo>
                  <a:pt x="110" y="1313"/>
                </a:lnTo>
                <a:lnTo>
                  <a:pt x="106" y="1315"/>
                </a:lnTo>
                <a:lnTo>
                  <a:pt x="102" y="1317"/>
                </a:lnTo>
                <a:lnTo>
                  <a:pt x="92" y="1325"/>
                </a:lnTo>
                <a:lnTo>
                  <a:pt x="77" y="1340"/>
                </a:lnTo>
                <a:lnTo>
                  <a:pt x="61" y="1354"/>
                </a:lnTo>
                <a:lnTo>
                  <a:pt x="48" y="1366"/>
                </a:lnTo>
                <a:lnTo>
                  <a:pt x="43" y="1368"/>
                </a:lnTo>
                <a:lnTo>
                  <a:pt x="38" y="1369"/>
                </a:lnTo>
                <a:lnTo>
                  <a:pt x="35" y="1369"/>
                </a:lnTo>
                <a:lnTo>
                  <a:pt x="31" y="1368"/>
                </a:lnTo>
                <a:lnTo>
                  <a:pt x="25" y="1362"/>
                </a:lnTo>
                <a:lnTo>
                  <a:pt x="19" y="1356"/>
                </a:lnTo>
                <a:lnTo>
                  <a:pt x="11" y="1350"/>
                </a:lnTo>
                <a:lnTo>
                  <a:pt x="5" y="1345"/>
                </a:lnTo>
                <a:lnTo>
                  <a:pt x="1" y="1343"/>
                </a:lnTo>
                <a:lnTo>
                  <a:pt x="0" y="1341"/>
                </a:lnTo>
                <a:lnTo>
                  <a:pt x="0" y="1338"/>
                </a:lnTo>
                <a:lnTo>
                  <a:pt x="1" y="1335"/>
                </a:lnTo>
                <a:lnTo>
                  <a:pt x="11" y="1330"/>
                </a:lnTo>
                <a:lnTo>
                  <a:pt x="29" y="1322"/>
                </a:lnTo>
                <a:lnTo>
                  <a:pt x="37" y="1313"/>
                </a:lnTo>
                <a:lnTo>
                  <a:pt x="43" y="1305"/>
                </a:lnTo>
                <a:lnTo>
                  <a:pt x="56" y="1294"/>
                </a:lnTo>
                <a:lnTo>
                  <a:pt x="74" y="1280"/>
                </a:lnTo>
                <a:lnTo>
                  <a:pt x="82" y="1271"/>
                </a:lnTo>
                <a:lnTo>
                  <a:pt x="87" y="1262"/>
                </a:lnTo>
                <a:lnTo>
                  <a:pt x="92" y="1255"/>
                </a:lnTo>
                <a:lnTo>
                  <a:pt x="95" y="1247"/>
                </a:lnTo>
                <a:lnTo>
                  <a:pt x="99" y="1237"/>
                </a:lnTo>
                <a:lnTo>
                  <a:pt x="104" y="1225"/>
                </a:lnTo>
                <a:lnTo>
                  <a:pt x="108" y="1216"/>
                </a:lnTo>
                <a:lnTo>
                  <a:pt x="111" y="1209"/>
                </a:lnTo>
                <a:lnTo>
                  <a:pt x="117" y="1199"/>
                </a:lnTo>
                <a:lnTo>
                  <a:pt x="120" y="1187"/>
                </a:lnTo>
                <a:lnTo>
                  <a:pt x="123" y="1184"/>
                </a:lnTo>
                <a:lnTo>
                  <a:pt x="126" y="1181"/>
                </a:lnTo>
                <a:lnTo>
                  <a:pt x="132" y="1180"/>
                </a:lnTo>
                <a:lnTo>
                  <a:pt x="138" y="1180"/>
                </a:lnTo>
                <a:lnTo>
                  <a:pt x="152" y="1183"/>
                </a:lnTo>
                <a:lnTo>
                  <a:pt x="169" y="1186"/>
                </a:lnTo>
                <a:lnTo>
                  <a:pt x="176" y="1187"/>
                </a:lnTo>
                <a:lnTo>
                  <a:pt x="182" y="1189"/>
                </a:lnTo>
                <a:lnTo>
                  <a:pt x="187" y="1189"/>
                </a:lnTo>
                <a:lnTo>
                  <a:pt x="190" y="1187"/>
                </a:lnTo>
                <a:lnTo>
                  <a:pt x="193" y="1185"/>
                </a:lnTo>
                <a:lnTo>
                  <a:pt x="194" y="1183"/>
                </a:lnTo>
                <a:lnTo>
                  <a:pt x="195" y="1180"/>
                </a:lnTo>
                <a:lnTo>
                  <a:pt x="195" y="1176"/>
                </a:lnTo>
                <a:lnTo>
                  <a:pt x="195" y="1168"/>
                </a:lnTo>
                <a:lnTo>
                  <a:pt x="196" y="1164"/>
                </a:lnTo>
                <a:lnTo>
                  <a:pt x="201" y="1158"/>
                </a:lnTo>
                <a:lnTo>
                  <a:pt x="208" y="1149"/>
                </a:lnTo>
                <a:lnTo>
                  <a:pt x="219" y="1141"/>
                </a:lnTo>
                <a:lnTo>
                  <a:pt x="233" y="1133"/>
                </a:lnTo>
                <a:lnTo>
                  <a:pt x="239" y="1129"/>
                </a:lnTo>
                <a:lnTo>
                  <a:pt x="245" y="1126"/>
                </a:lnTo>
                <a:lnTo>
                  <a:pt x="250" y="1121"/>
                </a:lnTo>
                <a:lnTo>
                  <a:pt x="252" y="1116"/>
                </a:lnTo>
                <a:lnTo>
                  <a:pt x="255" y="1110"/>
                </a:lnTo>
                <a:lnTo>
                  <a:pt x="256" y="1104"/>
                </a:lnTo>
                <a:lnTo>
                  <a:pt x="257" y="1098"/>
                </a:lnTo>
                <a:lnTo>
                  <a:pt x="257" y="1091"/>
                </a:lnTo>
                <a:lnTo>
                  <a:pt x="256" y="1084"/>
                </a:lnTo>
                <a:lnTo>
                  <a:pt x="255" y="1078"/>
                </a:lnTo>
                <a:lnTo>
                  <a:pt x="251" y="1071"/>
                </a:lnTo>
                <a:lnTo>
                  <a:pt x="247" y="1065"/>
                </a:lnTo>
                <a:lnTo>
                  <a:pt x="243" y="1060"/>
                </a:lnTo>
                <a:lnTo>
                  <a:pt x="237" y="1057"/>
                </a:lnTo>
                <a:lnTo>
                  <a:pt x="231" y="1054"/>
                </a:lnTo>
                <a:lnTo>
                  <a:pt x="224" y="1051"/>
                </a:lnTo>
                <a:lnTo>
                  <a:pt x="211" y="1047"/>
                </a:lnTo>
                <a:lnTo>
                  <a:pt x="200" y="1041"/>
                </a:lnTo>
                <a:lnTo>
                  <a:pt x="196" y="1038"/>
                </a:lnTo>
                <a:lnTo>
                  <a:pt x="193" y="1033"/>
                </a:lnTo>
                <a:lnTo>
                  <a:pt x="192" y="1027"/>
                </a:lnTo>
                <a:lnTo>
                  <a:pt x="190" y="1020"/>
                </a:lnTo>
                <a:lnTo>
                  <a:pt x="190" y="1006"/>
                </a:lnTo>
                <a:lnTo>
                  <a:pt x="192" y="987"/>
                </a:lnTo>
                <a:lnTo>
                  <a:pt x="192" y="978"/>
                </a:lnTo>
                <a:lnTo>
                  <a:pt x="193" y="970"/>
                </a:lnTo>
                <a:lnTo>
                  <a:pt x="195" y="964"/>
                </a:lnTo>
                <a:lnTo>
                  <a:pt x="196" y="959"/>
                </a:lnTo>
                <a:lnTo>
                  <a:pt x="201" y="951"/>
                </a:lnTo>
                <a:lnTo>
                  <a:pt x="206" y="944"/>
                </a:lnTo>
                <a:lnTo>
                  <a:pt x="211" y="938"/>
                </a:lnTo>
                <a:lnTo>
                  <a:pt x="214" y="931"/>
                </a:lnTo>
                <a:lnTo>
                  <a:pt x="214" y="927"/>
                </a:lnTo>
                <a:lnTo>
                  <a:pt x="213" y="925"/>
                </a:lnTo>
                <a:lnTo>
                  <a:pt x="211" y="924"/>
                </a:lnTo>
                <a:lnTo>
                  <a:pt x="206" y="924"/>
                </a:lnTo>
                <a:lnTo>
                  <a:pt x="201" y="922"/>
                </a:lnTo>
                <a:lnTo>
                  <a:pt x="198" y="922"/>
                </a:lnTo>
                <a:lnTo>
                  <a:pt x="195" y="920"/>
                </a:lnTo>
                <a:lnTo>
                  <a:pt x="193" y="918"/>
                </a:lnTo>
                <a:lnTo>
                  <a:pt x="192" y="915"/>
                </a:lnTo>
                <a:lnTo>
                  <a:pt x="190" y="912"/>
                </a:lnTo>
                <a:lnTo>
                  <a:pt x="190" y="907"/>
                </a:lnTo>
                <a:lnTo>
                  <a:pt x="190" y="902"/>
                </a:lnTo>
                <a:lnTo>
                  <a:pt x="193" y="891"/>
                </a:lnTo>
                <a:lnTo>
                  <a:pt x="199" y="880"/>
                </a:lnTo>
                <a:lnTo>
                  <a:pt x="206" y="868"/>
                </a:lnTo>
                <a:lnTo>
                  <a:pt x="213" y="858"/>
                </a:lnTo>
                <a:lnTo>
                  <a:pt x="218" y="853"/>
                </a:lnTo>
                <a:lnTo>
                  <a:pt x="221" y="847"/>
                </a:lnTo>
                <a:lnTo>
                  <a:pt x="223" y="842"/>
                </a:lnTo>
                <a:lnTo>
                  <a:pt x="223" y="832"/>
                </a:lnTo>
                <a:lnTo>
                  <a:pt x="223" y="828"/>
                </a:lnTo>
                <a:lnTo>
                  <a:pt x="221" y="825"/>
                </a:lnTo>
                <a:lnTo>
                  <a:pt x="220" y="823"/>
                </a:lnTo>
                <a:lnTo>
                  <a:pt x="219" y="821"/>
                </a:lnTo>
                <a:lnTo>
                  <a:pt x="213" y="820"/>
                </a:lnTo>
                <a:lnTo>
                  <a:pt x="203" y="820"/>
                </a:lnTo>
                <a:lnTo>
                  <a:pt x="198" y="820"/>
                </a:lnTo>
                <a:lnTo>
                  <a:pt x="193" y="818"/>
                </a:lnTo>
                <a:lnTo>
                  <a:pt x="189" y="815"/>
                </a:lnTo>
                <a:lnTo>
                  <a:pt x="186" y="813"/>
                </a:lnTo>
                <a:lnTo>
                  <a:pt x="182" y="808"/>
                </a:lnTo>
                <a:lnTo>
                  <a:pt x="180" y="805"/>
                </a:lnTo>
                <a:lnTo>
                  <a:pt x="180" y="801"/>
                </a:lnTo>
                <a:lnTo>
                  <a:pt x="181" y="795"/>
                </a:lnTo>
                <a:lnTo>
                  <a:pt x="182" y="788"/>
                </a:lnTo>
                <a:lnTo>
                  <a:pt x="183" y="780"/>
                </a:lnTo>
                <a:lnTo>
                  <a:pt x="183" y="770"/>
                </a:lnTo>
                <a:lnTo>
                  <a:pt x="182" y="758"/>
                </a:lnTo>
                <a:lnTo>
                  <a:pt x="180" y="745"/>
                </a:lnTo>
                <a:lnTo>
                  <a:pt x="177" y="733"/>
                </a:lnTo>
                <a:lnTo>
                  <a:pt x="176" y="723"/>
                </a:lnTo>
                <a:lnTo>
                  <a:pt x="176" y="712"/>
                </a:lnTo>
                <a:lnTo>
                  <a:pt x="175" y="692"/>
                </a:lnTo>
                <a:lnTo>
                  <a:pt x="174" y="679"/>
                </a:lnTo>
                <a:lnTo>
                  <a:pt x="173" y="675"/>
                </a:lnTo>
                <a:lnTo>
                  <a:pt x="170" y="673"/>
                </a:lnTo>
                <a:lnTo>
                  <a:pt x="168" y="672"/>
                </a:lnTo>
                <a:lnTo>
                  <a:pt x="164" y="670"/>
                </a:lnTo>
                <a:lnTo>
                  <a:pt x="161" y="670"/>
                </a:lnTo>
                <a:lnTo>
                  <a:pt x="157" y="669"/>
                </a:lnTo>
                <a:lnTo>
                  <a:pt x="154" y="668"/>
                </a:lnTo>
                <a:lnTo>
                  <a:pt x="151" y="664"/>
                </a:lnTo>
                <a:lnTo>
                  <a:pt x="151" y="662"/>
                </a:lnTo>
                <a:lnTo>
                  <a:pt x="151" y="658"/>
                </a:lnTo>
                <a:lnTo>
                  <a:pt x="152" y="656"/>
                </a:lnTo>
                <a:lnTo>
                  <a:pt x="154" y="654"/>
                </a:lnTo>
                <a:lnTo>
                  <a:pt x="159" y="650"/>
                </a:lnTo>
                <a:lnTo>
                  <a:pt x="168" y="649"/>
                </a:lnTo>
                <a:lnTo>
                  <a:pt x="171" y="648"/>
                </a:lnTo>
                <a:lnTo>
                  <a:pt x="174" y="647"/>
                </a:lnTo>
                <a:lnTo>
                  <a:pt x="175" y="644"/>
                </a:lnTo>
                <a:lnTo>
                  <a:pt x="176" y="642"/>
                </a:lnTo>
                <a:lnTo>
                  <a:pt x="177" y="638"/>
                </a:lnTo>
                <a:lnTo>
                  <a:pt x="179" y="636"/>
                </a:lnTo>
                <a:lnTo>
                  <a:pt x="180" y="632"/>
                </a:lnTo>
                <a:lnTo>
                  <a:pt x="182" y="631"/>
                </a:lnTo>
                <a:lnTo>
                  <a:pt x="186" y="629"/>
                </a:lnTo>
                <a:lnTo>
                  <a:pt x="188" y="626"/>
                </a:lnTo>
                <a:lnTo>
                  <a:pt x="189" y="624"/>
                </a:lnTo>
                <a:lnTo>
                  <a:pt x="190" y="622"/>
                </a:lnTo>
                <a:lnTo>
                  <a:pt x="190" y="619"/>
                </a:lnTo>
                <a:lnTo>
                  <a:pt x="189" y="616"/>
                </a:lnTo>
                <a:lnTo>
                  <a:pt x="188" y="613"/>
                </a:lnTo>
                <a:lnTo>
                  <a:pt x="186" y="610"/>
                </a:lnTo>
                <a:lnTo>
                  <a:pt x="180" y="601"/>
                </a:lnTo>
                <a:lnTo>
                  <a:pt x="174" y="591"/>
                </a:lnTo>
                <a:lnTo>
                  <a:pt x="171" y="585"/>
                </a:lnTo>
                <a:lnTo>
                  <a:pt x="170" y="578"/>
                </a:lnTo>
                <a:lnTo>
                  <a:pt x="169" y="572"/>
                </a:lnTo>
                <a:lnTo>
                  <a:pt x="168" y="566"/>
                </a:lnTo>
                <a:lnTo>
                  <a:pt x="169" y="554"/>
                </a:lnTo>
                <a:lnTo>
                  <a:pt x="171" y="540"/>
                </a:lnTo>
                <a:lnTo>
                  <a:pt x="175" y="527"/>
                </a:lnTo>
                <a:lnTo>
                  <a:pt x="181" y="515"/>
                </a:lnTo>
                <a:lnTo>
                  <a:pt x="187" y="504"/>
                </a:lnTo>
                <a:lnTo>
                  <a:pt x="193" y="493"/>
                </a:lnTo>
                <a:lnTo>
                  <a:pt x="194" y="489"/>
                </a:lnTo>
                <a:lnTo>
                  <a:pt x="194" y="484"/>
                </a:lnTo>
                <a:lnTo>
                  <a:pt x="193" y="479"/>
                </a:lnTo>
                <a:lnTo>
                  <a:pt x="190" y="475"/>
                </a:lnTo>
                <a:lnTo>
                  <a:pt x="182" y="467"/>
                </a:lnTo>
                <a:lnTo>
                  <a:pt x="174" y="459"/>
                </a:lnTo>
                <a:lnTo>
                  <a:pt x="171" y="455"/>
                </a:lnTo>
                <a:lnTo>
                  <a:pt x="171" y="452"/>
                </a:lnTo>
                <a:lnTo>
                  <a:pt x="171" y="447"/>
                </a:lnTo>
                <a:lnTo>
                  <a:pt x="173" y="443"/>
                </a:lnTo>
                <a:lnTo>
                  <a:pt x="176" y="434"/>
                </a:lnTo>
                <a:lnTo>
                  <a:pt x="180" y="429"/>
                </a:lnTo>
                <a:lnTo>
                  <a:pt x="182" y="426"/>
                </a:lnTo>
                <a:lnTo>
                  <a:pt x="184" y="423"/>
                </a:lnTo>
                <a:lnTo>
                  <a:pt x="186" y="418"/>
                </a:lnTo>
                <a:lnTo>
                  <a:pt x="186" y="412"/>
                </a:lnTo>
                <a:lnTo>
                  <a:pt x="187" y="408"/>
                </a:lnTo>
                <a:lnTo>
                  <a:pt x="188" y="404"/>
                </a:lnTo>
                <a:lnTo>
                  <a:pt x="189" y="401"/>
                </a:lnTo>
                <a:lnTo>
                  <a:pt x="192" y="398"/>
                </a:lnTo>
                <a:lnTo>
                  <a:pt x="195" y="396"/>
                </a:lnTo>
                <a:lnTo>
                  <a:pt x="200" y="395"/>
                </a:lnTo>
                <a:lnTo>
                  <a:pt x="203" y="393"/>
                </a:lnTo>
                <a:lnTo>
                  <a:pt x="208" y="391"/>
                </a:lnTo>
                <a:lnTo>
                  <a:pt x="211" y="387"/>
                </a:lnTo>
                <a:lnTo>
                  <a:pt x="213" y="383"/>
                </a:lnTo>
                <a:lnTo>
                  <a:pt x="211" y="374"/>
                </a:lnTo>
                <a:lnTo>
                  <a:pt x="208" y="364"/>
                </a:lnTo>
                <a:lnTo>
                  <a:pt x="207" y="358"/>
                </a:lnTo>
                <a:lnTo>
                  <a:pt x="207" y="352"/>
                </a:lnTo>
                <a:lnTo>
                  <a:pt x="208" y="346"/>
                </a:lnTo>
                <a:lnTo>
                  <a:pt x="211" y="341"/>
                </a:lnTo>
                <a:lnTo>
                  <a:pt x="219" y="335"/>
                </a:lnTo>
                <a:lnTo>
                  <a:pt x="225" y="332"/>
                </a:lnTo>
                <a:lnTo>
                  <a:pt x="230" y="329"/>
                </a:lnTo>
                <a:lnTo>
                  <a:pt x="232" y="327"/>
                </a:lnTo>
                <a:lnTo>
                  <a:pt x="234" y="325"/>
                </a:lnTo>
                <a:lnTo>
                  <a:pt x="236" y="322"/>
                </a:lnTo>
                <a:lnTo>
                  <a:pt x="236" y="316"/>
                </a:lnTo>
                <a:lnTo>
                  <a:pt x="236" y="308"/>
                </a:lnTo>
                <a:lnTo>
                  <a:pt x="236" y="302"/>
                </a:lnTo>
                <a:lnTo>
                  <a:pt x="236" y="295"/>
                </a:lnTo>
                <a:lnTo>
                  <a:pt x="237" y="289"/>
                </a:lnTo>
                <a:lnTo>
                  <a:pt x="239" y="284"/>
                </a:lnTo>
                <a:lnTo>
                  <a:pt x="245" y="275"/>
                </a:lnTo>
                <a:lnTo>
                  <a:pt x="252" y="263"/>
                </a:lnTo>
                <a:lnTo>
                  <a:pt x="259" y="251"/>
                </a:lnTo>
                <a:lnTo>
                  <a:pt x="265" y="242"/>
                </a:lnTo>
                <a:lnTo>
                  <a:pt x="270" y="237"/>
                </a:lnTo>
                <a:lnTo>
                  <a:pt x="276" y="231"/>
                </a:lnTo>
                <a:lnTo>
                  <a:pt x="283" y="226"/>
                </a:lnTo>
                <a:lnTo>
                  <a:pt x="290" y="223"/>
                </a:lnTo>
                <a:lnTo>
                  <a:pt x="305" y="222"/>
                </a:lnTo>
                <a:lnTo>
                  <a:pt x="318" y="222"/>
                </a:lnTo>
                <a:lnTo>
                  <a:pt x="327" y="225"/>
                </a:lnTo>
                <a:lnTo>
                  <a:pt x="333" y="226"/>
                </a:lnTo>
                <a:lnTo>
                  <a:pt x="334" y="226"/>
                </a:lnTo>
                <a:lnTo>
                  <a:pt x="337" y="225"/>
                </a:lnTo>
                <a:lnTo>
                  <a:pt x="340" y="222"/>
                </a:lnTo>
                <a:lnTo>
                  <a:pt x="343" y="220"/>
                </a:lnTo>
                <a:lnTo>
                  <a:pt x="346" y="216"/>
                </a:lnTo>
                <a:lnTo>
                  <a:pt x="349" y="212"/>
                </a:lnTo>
                <a:lnTo>
                  <a:pt x="352" y="206"/>
                </a:lnTo>
                <a:lnTo>
                  <a:pt x="353" y="200"/>
                </a:lnTo>
                <a:lnTo>
                  <a:pt x="356" y="193"/>
                </a:lnTo>
                <a:lnTo>
                  <a:pt x="358" y="187"/>
                </a:lnTo>
                <a:lnTo>
                  <a:pt x="362" y="181"/>
                </a:lnTo>
                <a:lnTo>
                  <a:pt x="366" y="176"/>
                </a:lnTo>
                <a:lnTo>
                  <a:pt x="372" y="171"/>
                </a:lnTo>
                <a:lnTo>
                  <a:pt x="381" y="168"/>
                </a:lnTo>
                <a:lnTo>
                  <a:pt x="390" y="165"/>
                </a:lnTo>
                <a:lnTo>
                  <a:pt x="402" y="163"/>
                </a:lnTo>
                <a:lnTo>
                  <a:pt x="425" y="163"/>
                </a:lnTo>
                <a:lnTo>
                  <a:pt x="442" y="164"/>
                </a:lnTo>
                <a:lnTo>
                  <a:pt x="451" y="165"/>
                </a:lnTo>
                <a:lnTo>
                  <a:pt x="458" y="165"/>
                </a:lnTo>
                <a:lnTo>
                  <a:pt x="465" y="164"/>
                </a:lnTo>
                <a:lnTo>
                  <a:pt x="473" y="163"/>
                </a:lnTo>
                <a:lnTo>
                  <a:pt x="488" y="158"/>
                </a:lnTo>
                <a:lnTo>
                  <a:pt x="501" y="157"/>
                </a:lnTo>
                <a:lnTo>
                  <a:pt x="508" y="158"/>
                </a:lnTo>
                <a:lnTo>
                  <a:pt x="515" y="160"/>
                </a:lnTo>
                <a:lnTo>
                  <a:pt x="521" y="164"/>
                </a:lnTo>
                <a:lnTo>
                  <a:pt x="528" y="170"/>
                </a:lnTo>
                <a:lnTo>
                  <a:pt x="547" y="190"/>
                </a:lnTo>
                <a:lnTo>
                  <a:pt x="558" y="204"/>
                </a:lnTo>
                <a:lnTo>
                  <a:pt x="561" y="209"/>
                </a:lnTo>
                <a:lnTo>
                  <a:pt x="567" y="212"/>
                </a:lnTo>
                <a:lnTo>
                  <a:pt x="573" y="212"/>
                </a:lnTo>
                <a:lnTo>
                  <a:pt x="580" y="212"/>
                </a:lnTo>
                <a:lnTo>
                  <a:pt x="585" y="215"/>
                </a:lnTo>
                <a:lnTo>
                  <a:pt x="591" y="218"/>
                </a:lnTo>
                <a:lnTo>
                  <a:pt x="596" y="216"/>
                </a:lnTo>
                <a:lnTo>
                  <a:pt x="599" y="215"/>
                </a:lnTo>
                <a:lnTo>
                  <a:pt x="602" y="212"/>
                </a:lnTo>
                <a:lnTo>
                  <a:pt x="606" y="207"/>
                </a:lnTo>
                <a:lnTo>
                  <a:pt x="610" y="201"/>
                </a:lnTo>
                <a:lnTo>
                  <a:pt x="615" y="197"/>
                </a:lnTo>
                <a:lnTo>
                  <a:pt x="621" y="195"/>
                </a:lnTo>
                <a:lnTo>
                  <a:pt x="627" y="194"/>
                </a:lnTo>
                <a:lnTo>
                  <a:pt x="635" y="193"/>
                </a:lnTo>
                <a:lnTo>
                  <a:pt x="645" y="191"/>
                </a:lnTo>
                <a:lnTo>
                  <a:pt x="654" y="190"/>
                </a:lnTo>
                <a:lnTo>
                  <a:pt x="664" y="187"/>
                </a:lnTo>
                <a:lnTo>
                  <a:pt x="669" y="184"/>
                </a:lnTo>
                <a:lnTo>
                  <a:pt x="674" y="182"/>
                </a:lnTo>
                <a:lnTo>
                  <a:pt x="678" y="177"/>
                </a:lnTo>
                <a:lnTo>
                  <a:pt x="681" y="172"/>
                </a:lnTo>
                <a:lnTo>
                  <a:pt x="684" y="168"/>
                </a:lnTo>
                <a:lnTo>
                  <a:pt x="685" y="163"/>
                </a:lnTo>
                <a:lnTo>
                  <a:pt x="686" y="158"/>
                </a:lnTo>
                <a:lnTo>
                  <a:pt x="685" y="153"/>
                </a:lnTo>
                <a:lnTo>
                  <a:pt x="684" y="149"/>
                </a:lnTo>
                <a:lnTo>
                  <a:pt x="681" y="144"/>
                </a:lnTo>
                <a:lnTo>
                  <a:pt x="679" y="139"/>
                </a:lnTo>
                <a:lnTo>
                  <a:pt x="675" y="136"/>
                </a:lnTo>
                <a:lnTo>
                  <a:pt x="667" y="127"/>
                </a:lnTo>
                <a:lnTo>
                  <a:pt x="658" y="120"/>
                </a:lnTo>
                <a:lnTo>
                  <a:pt x="648" y="113"/>
                </a:lnTo>
                <a:lnTo>
                  <a:pt x="640" y="106"/>
                </a:lnTo>
                <a:lnTo>
                  <a:pt x="634" y="99"/>
                </a:lnTo>
                <a:lnTo>
                  <a:pt x="630" y="92"/>
                </a:lnTo>
                <a:lnTo>
                  <a:pt x="629" y="88"/>
                </a:lnTo>
                <a:lnTo>
                  <a:pt x="629" y="84"/>
                </a:lnTo>
                <a:lnTo>
                  <a:pt x="630" y="81"/>
                </a:lnTo>
                <a:lnTo>
                  <a:pt x="631" y="78"/>
                </a:lnTo>
                <a:lnTo>
                  <a:pt x="636" y="74"/>
                </a:lnTo>
                <a:lnTo>
                  <a:pt x="641" y="71"/>
                </a:lnTo>
                <a:lnTo>
                  <a:pt x="643" y="70"/>
                </a:lnTo>
                <a:lnTo>
                  <a:pt x="643" y="68"/>
                </a:lnTo>
                <a:lnTo>
                  <a:pt x="642" y="64"/>
                </a:lnTo>
                <a:lnTo>
                  <a:pt x="640" y="61"/>
                </a:lnTo>
                <a:lnTo>
                  <a:pt x="634" y="51"/>
                </a:lnTo>
                <a:lnTo>
                  <a:pt x="627" y="43"/>
                </a:lnTo>
                <a:lnTo>
                  <a:pt x="624" y="38"/>
                </a:lnTo>
                <a:lnTo>
                  <a:pt x="623" y="36"/>
                </a:lnTo>
                <a:lnTo>
                  <a:pt x="623" y="32"/>
                </a:lnTo>
                <a:lnTo>
                  <a:pt x="625" y="30"/>
                </a:lnTo>
                <a:lnTo>
                  <a:pt x="631" y="25"/>
                </a:lnTo>
                <a:lnTo>
                  <a:pt x="641" y="19"/>
                </a:lnTo>
                <a:lnTo>
                  <a:pt x="646" y="17"/>
                </a:lnTo>
                <a:lnTo>
                  <a:pt x="653" y="15"/>
                </a:lnTo>
                <a:lnTo>
                  <a:pt x="660" y="15"/>
                </a:lnTo>
                <a:lnTo>
                  <a:pt x="668" y="15"/>
                </a:lnTo>
                <a:lnTo>
                  <a:pt x="675" y="18"/>
                </a:lnTo>
                <a:lnTo>
                  <a:pt x="684" y="20"/>
                </a:lnTo>
                <a:lnTo>
                  <a:pt x="691" y="23"/>
                </a:lnTo>
                <a:lnTo>
                  <a:pt x="697" y="26"/>
                </a:lnTo>
                <a:lnTo>
                  <a:pt x="702" y="30"/>
                </a:lnTo>
                <a:lnTo>
                  <a:pt x="706" y="32"/>
                </a:lnTo>
                <a:lnTo>
                  <a:pt x="712" y="34"/>
                </a:lnTo>
                <a:lnTo>
                  <a:pt x="717" y="34"/>
                </a:lnTo>
                <a:lnTo>
                  <a:pt x="721" y="34"/>
                </a:lnTo>
                <a:lnTo>
                  <a:pt x="724" y="33"/>
                </a:lnTo>
                <a:lnTo>
                  <a:pt x="727" y="31"/>
                </a:lnTo>
                <a:lnTo>
                  <a:pt x="728" y="26"/>
                </a:lnTo>
                <a:lnTo>
                  <a:pt x="730" y="18"/>
                </a:lnTo>
                <a:lnTo>
                  <a:pt x="731" y="10"/>
                </a:lnTo>
                <a:lnTo>
                  <a:pt x="734" y="7"/>
                </a:lnTo>
                <a:lnTo>
                  <a:pt x="736" y="5"/>
                </a:lnTo>
                <a:lnTo>
                  <a:pt x="740" y="2"/>
                </a:lnTo>
                <a:lnTo>
                  <a:pt x="744" y="1"/>
                </a:lnTo>
                <a:lnTo>
                  <a:pt x="757" y="0"/>
                </a:lnTo>
                <a:lnTo>
                  <a:pt x="771" y="0"/>
                </a:lnTo>
                <a:lnTo>
                  <a:pt x="778" y="1"/>
                </a:lnTo>
                <a:lnTo>
                  <a:pt x="782" y="2"/>
                </a:lnTo>
                <a:lnTo>
                  <a:pt x="787" y="5"/>
                </a:lnTo>
                <a:lnTo>
                  <a:pt x="788" y="7"/>
                </a:lnTo>
                <a:lnTo>
                  <a:pt x="792" y="15"/>
                </a:lnTo>
                <a:lnTo>
                  <a:pt x="794" y="25"/>
                </a:lnTo>
                <a:lnTo>
                  <a:pt x="797" y="29"/>
                </a:lnTo>
                <a:lnTo>
                  <a:pt x="799" y="32"/>
                </a:lnTo>
                <a:lnTo>
                  <a:pt x="801" y="34"/>
                </a:lnTo>
                <a:lnTo>
                  <a:pt x="804" y="36"/>
                </a:lnTo>
                <a:lnTo>
                  <a:pt x="816" y="34"/>
                </a:lnTo>
                <a:lnTo>
                  <a:pt x="832" y="34"/>
                </a:lnTo>
                <a:lnTo>
                  <a:pt x="853" y="34"/>
                </a:lnTo>
                <a:lnTo>
                  <a:pt x="872" y="34"/>
                </a:lnTo>
                <a:lnTo>
                  <a:pt x="885" y="36"/>
                </a:lnTo>
                <a:lnTo>
                  <a:pt x="899" y="38"/>
                </a:lnTo>
                <a:lnTo>
                  <a:pt x="913" y="43"/>
                </a:lnTo>
                <a:lnTo>
                  <a:pt x="926" y="50"/>
                </a:lnTo>
                <a:lnTo>
                  <a:pt x="930" y="52"/>
                </a:lnTo>
                <a:lnTo>
                  <a:pt x="933" y="55"/>
                </a:lnTo>
                <a:lnTo>
                  <a:pt x="937" y="58"/>
                </a:lnTo>
                <a:lnTo>
                  <a:pt x="939" y="64"/>
                </a:lnTo>
                <a:lnTo>
                  <a:pt x="942" y="69"/>
                </a:lnTo>
                <a:lnTo>
                  <a:pt x="945" y="74"/>
                </a:lnTo>
                <a:lnTo>
                  <a:pt x="948" y="77"/>
                </a:lnTo>
                <a:lnTo>
                  <a:pt x="950" y="78"/>
                </a:lnTo>
                <a:lnTo>
                  <a:pt x="955" y="80"/>
                </a:lnTo>
                <a:lnTo>
                  <a:pt x="958" y="82"/>
                </a:lnTo>
                <a:lnTo>
                  <a:pt x="960" y="87"/>
                </a:lnTo>
                <a:lnTo>
                  <a:pt x="962" y="90"/>
                </a:lnTo>
                <a:lnTo>
                  <a:pt x="964" y="94"/>
                </a:lnTo>
                <a:lnTo>
                  <a:pt x="969" y="95"/>
                </a:lnTo>
                <a:lnTo>
                  <a:pt x="974" y="95"/>
                </a:lnTo>
                <a:lnTo>
                  <a:pt x="977" y="93"/>
                </a:lnTo>
                <a:lnTo>
                  <a:pt x="981" y="90"/>
                </a:lnTo>
                <a:lnTo>
                  <a:pt x="984" y="88"/>
                </a:lnTo>
                <a:lnTo>
                  <a:pt x="989" y="88"/>
                </a:lnTo>
                <a:lnTo>
                  <a:pt x="995" y="90"/>
                </a:lnTo>
                <a:lnTo>
                  <a:pt x="1011" y="97"/>
                </a:lnTo>
                <a:lnTo>
                  <a:pt x="1026" y="102"/>
                </a:lnTo>
                <a:lnTo>
                  <a:pt x="1040" y="102"/>
                </a:lnTo>
                <a:lnTo>
                  <a:pt x="1057" y="101"/>
                </a:lnTo>
                <a:lnTo>
                  <a:pt x="1075" y="100"/>
                </a:lnTo>
                <a:lnTo>
                  <a:pt x="1091" y="99"/>
                </a:lnTo>
                <a:lnTo>
                  <a:pt x="1099" y="99"/>
                </a:lnTo>
                <a:lnTo>
                  <a:pt x="1105" y="100"/>
                </a:lnTo>
                <a:lnTo>
                  <a:pt x="1110" y="102"/>
                </a:lnTo>
                <a:lnTo>
                  <a:pt x="1116" y="105"/>
                </a:lnTo>
                <a:lnTo>
                  <a:pt x="1127" y="111"/>
                </a:lnTo>
                <a:lnTo>
                  <a:pt x="1139" y="116"/>
                </a:lnTo>
                <a:lnTo>
                  <a:pt x="1152" y="125"/>
                </a:lnTo>
                <a:lnTo>
                  <a:pt x="1166" y="133"/>
                </a:lnTo>
                <a:lnTo>
                  <a:pt x="1178" y="141"/>
                </a:lnTo>
                <a:lnTo>
                  <a:pt x="1188" y="150"/>
                </a:lnTo>
                <a:lnTo>
                  <a:pt x="1194" y="156"/>
                </a:lnTo>
                <a:lnTo>
                  <a:pt x="1198" y="159"/>
                </a:lnTo>
                <a:lnTo>
                  <a:pt x="1203" y="162"/>
                </a:lnTo>
                <a:lnTo>
                  <a:pt x="1207" y="162"/>
                </a:lnTo>
                <a:lnTo>
                  <a:pt x="1209" y="163"/>
                </a:lnTo>
                <a:lnTo>
                  <a:pt x="1212" y="163"/>
                </a:lnTo>
                <a:lnTo>
                  <a:pt x="1213" y="165"/>
                </a:lnTo>
                <a:lnTo>
                  <a:pt x="1214" y="168"/>
                </a:lnTo>
                <a:lnTo>
                  <a:pt x="1216" y="174"/>
                </a:lnTo>
                <a:lnTo>
                  <a:pt x="1220" y="182"/>
                </a:lnTo>
                <a:lnTo>
                  <a:pt x="1222" y="189"/>
                </a:lnTo>
                <a:lnTo>
                  <a:pt x="1226" y="195"/>
                </a:lnTo>
                <a:lnTo>
                  <a:pt x="1227" y="197"/>
                </a:lnTo>
                <a:lnTo>
                  <a:pt x="1229" y="199"/>
                </a:lnTo>
                <a:lnTo>
                  <a:pt x="1233" y="200"/>
                </a:lnTo>
                <a:lnTo>
                  <a:pt x="1237" y="200"/>
                </a:lnTo>
                <a:lnTo>
                  <a:pt x="1242" y="201"/>
                </a:lnTo>
                <a:lnTo>
                  <a:pt x="1246" y="203"/>
                </a:lnTo>
                <a:lnTo>
                  <a:pt x="1250" y="207"/>
                </a:lnTo>
                <a:lnTo>
                  <a:pt x="1253" y="212"/>
                </a:lnTo>
                <a:lnTo>
                  <a:pt x="1254" y="214"/>
                </a:lnTo>
                <a:lnTo>
                  <a:pt x="1257" y="215"/>
                </a:lnTo>
                <a:lnTo>
                  <a:pt x="1259" y="216"/>
                </a:lnTo>
                <a:lnTo>
                  <a:pt x="1261" y="216"/>
                </a:lnTo>
                <a:lnTo>
                  <a:pt x="1267" y="215"/>
                </a:lnTo>
                <a:lnTo>
                  <a:pt x="1272" y="212"/>
                </a:lnTo>
                <a:lnTo>
                  <a:pt x="1275" y="209"/>
                </a:lnTo>
                <a:lnTo>
                  <a:pt x="1277" y="207"/>
                </a:lnTo>
                <a:lnTo>
                  <a:pt x="1280" y="206"/>
                </a:lnTo>
                <a:lnTo>
                  <a:pt x="1284" y="204"/>
                </a:lnTo>
                <a:lnTo>
                  <a:pt x="1288" y="206"/>
                </a:lnTo>
                <a:lnTo>
                  <a:pt x="1290" y="207"/>
                </a:lnTo>
                <a:lnTo>
                  <a:pt x="1294" y="212"/>
                </a:lnTo>
                <a:lnTo>
                  <a:pt x="1297" y="218"/>
                </a:lnTo>
                <a:lnTo>
                  <a:pt x="1302" y="229"/>
                </a:lnTo>
                <a:lnTo>
                  <a:pt x="1304" y="240"/>
                </a:lnTo>
                <a:lnTo>
                  <a:pt x="1305" y="248"/>
                </a:lnTo>
                <a:lnTo>
                  <a:pt x="1305" y="257"/>
                </a:lnTo>
                <a:lnTo>
                  <a:pt x="1305" y="260"/>
                </a:lnTo>
                <a:lnTo>
                  <a:pt x="1307" y="262"/>
                </a:lnTo>
                <a:lnTo>
                  <a:pt x="1309" y="263"/>
                </a:lnTo>
                <a:lnTo>
                  <a:pt x="1313" y="263"/>
                </a:lnTo>
                <a:lnTo>
                  <a:pt x="1321" y="259"/>
                </a:lnTo>
                <a:lnTo>
                  <a:pt x="1330" y="253"/>
                </a:lnTo>
                <a:lnTo>
                  <a:pt x="1339" y="246"/>
                </a:lnTo>
                <a:lnTo>
                  <a:pt x="1346" y="238"/>
                </a:lnTo>
                <a:lnTo>
                  <a:pt x="1353" y="229"/>
                </a:lnTo>
                <a:lnTo>
                  <a:pt x="1358" y="222"/>
                </a:lnTo>
                <a:lnTo>
                  <a:pt x="1361" y="219"/>
                </a:lnTo>
                <a:lnTo>
                  <a:pt x="1365" y="216"/>
                </a:lnTo>
                <a:lnTo>
                  <a:pt x="1370" y="214"/>
                </a:lnTo>
                <a:lnTo>
                  <a:pt x="1376" y="213"/>
                </a:lnTo>
                <a:lnTo>
                  <a:pt x="1389" y="213"/>
                </a:lnTo>
                <a:lnTo>
                  <a:pt x="1402" y="215"/>
                </a:lnTo>
                <a:lnTo>
                  <a:pt x="1415" y="218"/>
                </a:lnTo>
                <a:lnTo>
                  <a:pt x="1424" y="221"/>
                </a:lnTo>
                <a:lnTo>
                  <a:pt x="1434" y="225"/>
                </a:lnTo>
                <a:lnTo>
                  <a:pt x="1441" y="228"/>
                </a:lnTo>
                <a:lnTo>
                  <a:pt x="1445" y="229"/>
                </a:lnTo>
                <a:lnTo>
                  <a:pt x="1447" y="229"/>
                </a:lnTo>
                <a:lnTo>
                  <a:pt x="1449" y="229"/>
                </a:lnTo>
                <a:lnTo>
                  <a:pt x="1452" y="228"/>
                </a:lnTo>
                <a:lnTo>
                  <a:pt x="1455" y="223"/>
                </a:lnTo>
                <a:lnTo>
                  <a:pt x="1461" y="215"/>
                </a:lnTo>
                <a:lnTo>
                  <a:pt x="1477" y="201"/>
                </a:lnTo>
                <a:lnTo>
                  <a:pt x="1491" y="187"/>
                </a:lnTo>
                <a:lnTo>
                  <a:pt x="1493" y="182"/>
                </a:lnTo>
                <a:lnTo>
                  <a:pt x="1496" y="177"/>
                </a:lnTo>
                <a:lnTo>
                  <a:pt x="1497" y="174"/>
                </a:lnTo>
                <a:lnTo>
                  <a:pt x="1498" y="169"/>
                </a:lnTo>
                <a:lnTo>
                  <a:pt x="1498" y="162"/>
                </a:lnTo>
                <a:lnTo>
                  <a:pt x="1499" y="156"/>
                </a:lnTo>
                <a:lnTo>
                  <a:pt x="1503" y="151"/>
                </a:lnTo>
                <a:lnTo>
                  <a:pt x="1510" y="146"/>
                </a:lnTo>
                <a:lnTo>
                  <a:pt x="1513" y="143"/>
                </a:lnTo>
                <a:lnTo>
                  <a:pt x="1518" y="140"/>
                </a:lnTo>
                <a:lnTo>
                  <a:pt x="1523" y="140"/>
                </a:lnTo>
                <a:lnTo>
                  <a:pt x="1527" y="141"/>
                </a:lnTo>
                <a:lnTo>
                  <a:pt x="1530" y="145"/>
                </a:lnTo>
                <a:lnTo>
                  <a:pt x="1531" y="149"/>
                </a:lnTo>
                <a:lnTo>
                  <a:pt x="1534" y="153"/>
                </a:lnTo>
                <a:lnTo>
                  <a:pt x="1535" y="159"/>
                </a:lnTo>
                <a:lnTo>
                  <a:pt x="1536" y="172"/>
                </a:lnTo>
                <a:lnTo>
                  <a:pt x="1536" y="184"/>
                </a:lnTo>
                <a:lnTo>
                  <a:pt x="1538" y="183"/>
                </a:lnTo>
                <a:lnTo>
                  <a:pt x="1546" y="177"/>
                </a:lnTo>
                <a:lnTo>
                  <a:pt x="1554" y="169"/>
                </a:lnTo>
                <a:lnTo>
                  <a:pt x="1559" y="160"/>
                </a:lnTo>
                <a:lnTo>
                  <a:pt x="1561" y="157"/>
                </a:lnTo>
                <a:lnTo>
                  <a:pt x="1565" y="150"/>
                </a:lnTo>
                <a:lnTo>
                  <a:pt x="1567" y="146"/>
                </a:lnTo>
                <a:lnTo>
                  <a:pt x="1569" y="144"/>
                </a:lnTo>
                <a:lnTo>
                  <a:pt x="1573" y="141"/>
                </a:lnTo>
                <a:lnTo>
                  <a:pt x="1575" y="140"/>
                </a:lnTo>
                <a:lnTo>
                  <a:pt x="1579" y="141"/>
                </a:lnTo>
                <a:lnTo>
                  <a:pt x="1581" y="145"/>
                </a:lnTo>
                <a:lnTo>
                  <a:pt x="1584" y="150"/>
                </a:lnTo>
                <a:lnTo>
                  <a:pt x="1585" y="156"/>
                </a:lnTo>
                <a:lnTo>
                  <a:pt x="1586" y="162"/>
                </a:lnTo>
                <a:lnTo>
                  <a:pt x="1586" y="168"/>
                </a:lnTo>
                <a:lnTo>
                  <a:pt x="1585" y="172"/>
                </a:lnTo>
                <a:lnTo>
                  <a:pt x="1584" y="176"/>
                </a:lnTo>
                <a:lnTo>
                  <a:pt x="1575" y="193"/>
                </a:lnTo>
                <a:lnTo>
                  <a:pt x="1566" y="204"/>
                </a:lnTo>
                <a:lnTo>
                  <a:pt x="1559" y="214"/>
                </a:lnTo>
                <a:lnTo>
                  <a:pt x="1552" y="220"/>
                </a:lnTo>
                <a:lnTo>
                  <a:pt x="1541" y="227"/>
                </a:lnTo>
                <a:lnTo>
                  <a:pt x="1538" y="231"/>
                </a:lnTo>
                <a:lnTo>
                  <a:pt x="1540" y="240"/>
                </a:lnTo>
                <a:lnTo>
                  <a:pt x="1542" y="248"/>
                </a:lnTo>
                <a:lnTo>
                  <a:pt x="1544" y="259"/>
                </a:lnTo>
                <a:lnTo>
                  <a:pt x="1548" y="270"/>
                </a:lnTo>
                <a:lnTo>
                  <a:pt x="1549" y="273"/>
                </a:lnTo>
                <a:lnTo>
                  <a:pt x="1553" y="275"/>
                </a:lnTo>
                <a:lnTo>
                  <a:pt x="1555" y="276"/>
                </a:lnTo>
                <a:lnTo>
                  <a:pt x="1560" y="273"/>
                </a:lnTo>
                <a:lnTo>
                  <a:pt x="1569" y="269"/>
                </a:lnTo>
                <a:lnTo>
                  <a:pt x="1576" y="267"/>
                </a:lnTo>
                <a:lnTo>
                  <a:pt x="1580" y="267"/>
                </a:lnTo>
                <a:lnTo>
                  <a:pt x="1584" y="269"/>
                </a:lnTo>
                <a:lnTo>
                  <a:pt x="1586" y="272"/>
                </a:lnTo>
                <a:lnTo>
                  <a:pt x="1588" y="276"/>
                </a:lnTo>
                <a:lnTo>
                  <a:pt x="1592" y="284"/>
                </a:lnTo>
                <a:lnTo>
                  <a:pt x="1594" y="289"/>
                </a:lnTo>
                <a:lnTo>
                  <a:pt x="1597" y="289"/>
                </a:lnTo>
                <a:lnTo>
                  <a:pt x="1598" y="289"/>
                </a:lnTo>
                <a:lnTo>
                  <a:pt x="1600" y="286"/>
                </a:lnTo>
                <a:lnTo>
                  <a:pt x="1603" y="284"/>
                </a:lnTo>
                <a:lnTo>
                  <a:pt x="1609" y="277"/>
                </a:lnTo>
                <a:lnTo>
                  <a:pt x="1613" y="275"/>
                </a:lnTo>
                <a:lnTo>
                  <a:pt x="1616" y="273"/>
                </a:lnTo>
                <a:lnTo>
                  <a:pt x="1618" y="275"/>
                </a:lnTo>
                <a:lnTo>
                  <a:pt x="1620" y="276"/>
                </a:lnTo>
                <a:lnTo>
                  <a:pt x="1623" y="277"/>
                </a:lnTo>
                <a:lnTo>
                  <a:pt x="1625" y="279"/>
                </a:lnTo>
                <a:lnTo>
                  <a:pt x="1629" y="279"/>
                </a:lnTo>
                <a:lnTo>
                  <a:pt x="1631" y="279"/>
                </a:lnTo>
                <a:lnTo>
                  <a:pt x="1634" y="277"/>
                </a:lnTo>
                <a:lnTo>
                  <a:pt x="1639" y="271"/>
                </a:lnTo>
                <a:lnTo>
                  <a:pt x="1645" y="262"/>
                </a:lnTo>
                <a:lnTo>
                  <a:pt x="1655" y="246"/>
                </a:lnTo>
                <a:lnTo>
                  <a:pt x="1667" y="227"/>
                </a:lnTo>
                <a:lnTo>
                  <a:pt x="1680" y="206"/>
                </a:lnTo>
                <a:lnTo>
                  <a:pt x="1693" y="188"/>
                </a:lnTo>
                <a:lnTo>
                  <a:pt x="1702" y="177"/>
                </a:lnTo>
                <a:lnTo>
                  <a:pt x="1712" y="165"/>
                </a:lnTo>
                <a:lnTo>
                  <a:pt x="1724" y="153"/>
                </a:lnTo>
                <a:lnTo>
                  <a:pt x="1736" y="140"/>
                </a:lnTo>
                <a:lnTo>
                  <a:pt x="1749" y="128"/>
                </a:lnTo>
                <a:lnTo>
                  <a:pt x="1761" y="118"/>
                </a:lnTo>
                <a:lnTo>
                  <a:pt x="1764" y="115"/>
                </a:lnTo>
                <a:lnTo>
                  <a:pt x="1767" y="115"/>
                </a:lnTo>
                <a:lnTo>
                  <a:pt x="1768" y="118"/>
                </a:lnTo>
                <a:lnTo>
                  <a:pt x="1768" y="124"/>
                </a:lnTo>
                <a:lnTo>
                  <a:pt x="1769" y="134"/>
                </a:lnTo>
                <a:lnTo>
                  <a:pt x="1770" y="146"/>
                </a:lnTo>
                <a:lnTo>
                  <a:pt x="1771" y="157"/>
                </a:lnTo>
                <a:lnTo>
                  <a:pt x="1773" y="166"/>
                </a:lnTo>
                <a:lnTo>
                  <a:pt x="1773" y="172"/>
                </a:lnTo>
                <a:lnTo>
                  <a:pt x="1774" y="176"/>
                </a:lnTo>
                <a:lnTo>
                  <a:pt x="1776" y="178"/>
                </a:lnTo>
                <a:lnTo>
                  <a:pt x="1779" y="179"/>
                </a:lnTo>
                <a:lnTo>
                  <a:pt x="1785" y="179"/>
                </a:lnTo>
                <a:lnTo>
                  <a:pt x="1795" y="178"/>
                </a:lnTo>
                <a:lnTo>
                  <a:pt x="1801" y="178"/>
                </a:lnTo>
                <a:lnTo>
                  <a:pt x="1807" y="178"/>
                </a:lnTo>
                <a:lnTo>
                  <a:pt x="1812" y="179"/>
                </a:lnTo>
                <a:lnTo>
                  <a:pt x="1817" y="181"/>
                </a:lnTo>
                <a:lnTo>
                  <a:pt x="1821" y="183"/>
                </a:lnTo>
                <a:lnTo>
                  <a:pt x="1825" y="185"/>
                </a:lnTo>
                <a:lnTo>
                  <a:pt x="1829" y="189"/>
                </a:lnTo>
                <a:lnTo>
                  <a:pt x="1830" y="194"/>
                </a:lnTo>
                <a:lnTo>
                  <a:pt x="1832" y="201"/>
                </a:lnTo>
                <a:lnTo>
                  <a:pt x="1832" y="207"/>
                </a:lnTo>
                <a:lnTo>
                  <a:pt x="1831" y="212"/>
                </a:lnTo>
                <a:lnTo>
                  <a:pt x="1830" y="218"/>
                </a:lnTo>
                <a:lnTo>
                  <a:pt x="1825" y="227"/>
                </a:lnTo>
                <a:lnTo>
                  <a:pt x="1820" y="234"/>
                </a:lnTo>
                <a:lnTo>
                  <a:pt x="1819" y="238"/>
                </a:lnTo>
                <a:lnTo>
                  <a:pt x="1819" y="241"/>
                </a:lnTo>
                <a:lnTo>
                  <a:pt x="1820" y="244"/>
                </a:lnTo>
                <a:lnTo>
                  <a:pt x="1821" y="247"/>
                </a:lnTo>
                <a:lnTo>
                  <a:pt x="1829" y="253"/>
                </a:lnTo>
                <a:lnTo>
                  <a:pt x="1838" y="258"/>
                </a:lnTo>
                <a:lnTo>
                  <a:pt x="1843" y="262"/>
                </a:lnTo>
                <a:lnTo>
                  <a:pt x="1846" y="266"/>
                </a:lnTo>
                <a:lnTo>
                  <a:pt x="1849" y="270"/>
                </a:lnTo>
                <a:lnTo>
                  <a:pt x="1850" y="275"/>
                </a:lnTo>
                <a:lnTo>
                  <a:pt x="1850" y="281"/>
                </a:lnTo>
                <a:lnTo>
                  <a:pt x="1849" y="285"/>
                </a:lnTo>
                <a:lnTo>
                  <a:pt x="1846" y="290"/>
                </a:lnTo>
                <a:lnTo>
                  <a:pt x="1843" y="294"/>
                </a:lnTo>
                <a:lnTo>
                  <a:pt x="1832" y="303"/>
                </a:lnTo>
                <a:lnTo>
                  <a:pt x="1820" y="316"/>
                </a:lnTo>
                <a:lnTo>
                  <a:pt x="1809" y="328"/>
                </a:lnTo>
                <a:lnTo>
                  <a:pt x="1801" y="338"/>
                </a:lnTo>
                <a:lnTo>
                  <a:pt x="1798" y="345"/>
                </a:lnTo>
                <a:lnTo>
                  <a:pt x="1795" y="352"/>
                </a:lnTo>
                <a:lnTo>
                  <a:pt x="1795" y="355"/>
                </a:lnTo>
                <a:lnTo>
                  <a:pt x="1795" y="359"/>
                </a:lnTo>
                <a:lnTo>
                  <a:pt x="1798" y="361"/>
                </a:lnTo>
                <a:lnTo>
                  <a:pt x="1800" y="363"/>
                </a:lnTo>
                <a:lnTo>
                  <a:pt x="1815" y="366"/>
                </a:lnTo>
                <a:lnTo>
                  <a:pt x="1829" y="371"/>
                </a:lnTo>
                <a:lnTo>
                  <a:pt x="1831" y="373"/>
                </a:lnTo>
                <a:lnTo>
                  <a:pt x="1831" y="376"/>
                </a:lnTo>
                <a:lnTo>
                  <a:pt x="1831" y="380"/>
                </a:lnTo>
                <a:lnTo>
                  <a:pt x="1830" y="384"/>
                </a:lnTo>
                <a:lnTo>
                  <a:pt x="1827" y="393"/>
                </a:lnTo>
                <a:lnTo>
                  <a:pt x="1825" y="404"/>
                </a:lnTo>
                <a:lnTo>
                  <a:pt x="1825" y="410"/>
                </a:lnTo>
                <a:lnTo>
                  <a:pt x="1826" y="416"/>
                </a:lnTo>
                <a:lnTo>
                  <a:pt x="1829" y="422"/>
                </a:lnTo>
                <a:lnTo>
                  <a:pt x="1831" y="427"/>
                </a:lnTo>
                <a:lnTo>
                  <a:pt x="1838" y="436"/>
                </a:lnTo>
                <a:lnTo>
                  <a:pt x="1844" y="442"/>
                </a:lnTo>
                <a:lnTo>
                  <a:pt x="1851" y="446"/>
                </a:lnTo>
                <a:lnTo>
                  <a:pt x="1858" y="446"/>
                </a:lnTo>
                <a:lnTo>
                  <a:pt x="1861" y="446"/>
                </a:lnTo>
                <a:lnTo>
                  <a:pt x="1863" y="445"/>
                </a:lnTo>
                <a:lnTo>
                  <a:pt x="1864" y="443"/>
                </a:lnTo>
                <a:lnTo>
                  <a:pt x="1865" y="441"/>
                </a:lnTo>
                <a:lnTo>
                  <a:pt x="1867" y="435"/>
                </a:lnTo>
                <a:lnTo>
                  <a:pt x="1869" y="430"/>
                </a:lnTo>
                <a:lnTo>
                  <a:pt x="1870" y="427"/>
                </a:lnTo>
                <a:lnTo>
                  <a:pt x="1872" y="426"/>
                </a:lnTo>
                <a:lnTo>
                  <a:pt x="1874" y="424"/>
                </a:lnTo>
                <a:lnTo>
                  <a:pt x="1877" y="423"/>
                </a:lnTo>
                <a:lnTo>
                  <a:pt x="1882" y="426"/>
                </a:lnTo>
                <a:lnTo>
                  <a:pt x="1888" y="430"/>
                </a:lnTo>
                <a:lnTo>
                  <a:pt x="1893" y="436"/>
                </a:lnTo>
                <a:lnTo>
                  <a:pt x="1897" y="443"/>
                </a:lnTo>
                <a:lnTo>
                  <a:pt x="1902" y="449"/>
                </a:lnTo>
                <a:lnTo>
                  <a:pt x="1906" y="454"/>
                </a:lnTo>
                <a:lnTo>
                  <a:pt x="1907" y="455"/>
                </a:lnTo>
                <a:lnTo>
                  <a:pt x="1909" y="455"/>
                </a:lnTo>
                <a:lnTo>
                  <a:pt x="1912" y="455"/>
                </a:lnTo>
                <a:lnTo>
                  <a:pt x="1914" y="454"/>
                </a:lnTo>
                <a:lnTo>
                  <a:pt x="1925" y="447"/>
                </a:lnTo>
                <a:lnTo>
                  <a:pt x="1931" y="443"/>
                </a:lnTo>
                <a:lnTo>
                  <a:pt x="1933" y="445"/>
                </a:lnTo>
                <a:lnTo>
                  <a:pt x="1934" y="448"/>
                </a:lnTo>
                <a:lnTo>
                  <a:pt x="1935" y="454"/>
                </a:lnTo>
                <a:lnTo>
                  <a:pt x="1935" y="462"/>
                </a:lnTo>
                <a:lnTo>
                  <a:pt x="1935" y="471"/>
                </a:lnTo>
                <a:lnTo>
                  <a:pt x="1938" y="478"/>
                </a:lnTo>
                <a:lnTo>
                  <a:pt x="1940" y="481"/>
                </a:lnTo>
                <a:lnTo>
                  <a:pt x="1943" y="484"/>
                </a:lnTo>
                <a:lnTo>
                  <a:pt x="1945" y="486"/>
                </a:lnTo>
                <a:lnTo>
                  <a:pt x="1949" y="487"/>
                </a:lnTo>
                <a:lnTo>
                  <a:pt x="1956" y="492"/>
                </a:lnTo>
                <a:lnTo>
                  <a:pt x="1964" y="499"/>
                </a:lnTo>
                <a:lnTo>
                  <a:pt x="1972" y="508"/>
                </a:lnTo>
                <a:lnTo>
                  <a:pt x="1977" y="515"/>
                </a:lnTo>
                <a:lnTo>
                  <a:pt x="1981" y="521"/>
                </a:lnTo>
                <a:lnTo>
                  <a:pt x="1984" y="527"/>
                </a:lnTo>
                <a:lnTo>
                  <a:pt x="1987" y="529"/>
                </a:lnTo>
                <a:lnTo>
                  <a:pt x="1989" y="530"/>
                </a:lnTo>
                <a:lnTo>
                  <a:pt x="1993" y="531"/>
                </a:lnTo>
                <a:lnTo>
                  <a:pt x="1996" y="531"/>
                </a:lnTo>
                <a:lnTo>
                  <a:pt x="2001" y="531"/>
                </a:lnTo>
                <a:lnTo>
                  <a:pt x="2004" y="533"/>
                </a:lnTo>
                <a:lnTo>
                  <a:pt x="2008" y="535"/>
                </a:lnTo>
                <a:lnTo>
                  <a:pt x="2010" y="537"/>
                </a:lnTo>
                <a:lnTo>
                  <a:pt x="2013" y="541"/>
                </a:lnTo>
                <a:lnTo>
                  <a:pt x="2015" y="544"/>
                </a:lnTo>
                <a:lnTo>
                  <a:pt x="2015" y="548"/>
                </a:lnTo>
                <a:lnTo>
                  <a:pt x="2016" y="553"/>
                </a:lnTo>
                <a:lnTo>
                  <a:pt x="2016" y="565"/>
                </a:lnTo>
                <a:lnTo>
                  <a:pt x="2015" y="581"/>
                </a:lnTo>
                <a:lnTo>
                  <a:pt x="2013" y="598"/>
                </a:lnTo>
                <a:lnTo>
                  <a:pt x="2010" y="612"/>
                </a:lnTo>
                <a:lnTo>
                  <a:pt x="2007" y="623"/>
                </a:lnTo>
                <a:lnTo>
                  <a:pt x="2006" y="635"/>
                </a:lnTo>
                <a:lnTo>
                  <a:pt x="2006" y="641"/>
                </a:lnTo>
                <a:lnTo>
                  <a:pt x="2007" y="645"/>
                </a:lnTo>
                <a:lnTo>
                  <a:pt x="2008" y="650"/>
                </a:lnTo>
                <a:lnTo>
                  <a:pt x="2010" y="654"/>
                </a:lnTo>
                <a:lnTo>
                  <a:pt x="2019" y="660"/>
                </a:lnTo>
                <a:lnTo>
                  <a:pt x="2027" y="664"/>
                </a:lnTo>
                <a:lnTo>
                  <a:pt x="2037" y="668"/>
                </a:lnTo>
                <a:lnTo>
                  <a:pt x="2045" y="673"/>
                </a:lnTo>
                <a:lnTo>
                  <a:pt x="2047" y="675"/>
                </a:lnTo>
                <a:lnTo>
                  <a:pt x="2050" y="678"/>
                </a:lnTo>
                <a:lnTo>
                  <a:pt x="2050" y="681"/>
                </a:lnTo>
                <a:lnTo>
                  <a:pt x="2050" y="683"/>
                </a:lnTo>
                <a:lnTo>
                  <a:pt x="2048" y="687"/>
                </a:lnTo>
                <a:lnTo>
                  <a:pt x="2046" y="689"/>
                </a:lnTo>
                <a:lnTo>
                  <a:pt x="2044" y="692"/>
                </a:lnTo>
                <a:lnTo>
                  <a:pt x="2040" y="693"/>
                </a:lnTo>
                <a:lnTo>
                  <a:pt x="2038" y="694"/>
                </a:lnTo>
                <a:lnTo>
                  <a:pt x="2037" y="697"/>
                </a:lnTo>
                <a:lnTo>
                  <a:pt x="2035" y="699"/>
                </a:lnTo>
                <a:lnTo>
                  <a:pt x="2034" y="701"/>
                </a:lnTo>
                <a:lnTo>
                  <a:pt x="2035" y="704"/>
                </a:lnTo>
                <a:lnTo>
                  <a:pt x="2037" y="707"/>
                </a:lnTo>
                <a:lnTo>
                  <a:pt x="2038" y="708"/>
                </a:lnTo>
                <a:lnTo>
                  <a:pt x="2041" y="711"/>
                </a:lnTo>
                <a:lnTo>
                  <a:pt x="2048" y="713"/>
                </a:lnTo>
                <a:lnTo>
                  <a:pt x="2056" y="717"/>
                </a:lnTo>
                <a:lnTo>
                  <a:pt x="2059" y="719"/>
                </a:lnTo>
                <a:lnTo>
                  <a:pt x="2063" y="723"/>
                </a:lnTo>
                <a:lnTo>
                  <a:pt x="2065" y="725"/>
                </a:lnTo>
                <a:lnTo>
                  <a:pt x="2066" y="729"/>
                </a:lnTo>
                <a:lnTo>
                  <a:pt x="2067" y="736"/>
                </a:lnTo>
                <a:lnTo>
                  <a:pt x="2066" y="743"/>
                </a:lnTo>
                <a:lnTo>
                  <a:pt x="2063" y="750"/>
                </a:lnTo>
                <a:lnTo>
                  <a:pt x="2056" y="760"/>
                </a:lnTo>
                <a:lnTo>
                  <a:pt x="2046" y="770"/>
                </a:lnTo>
                <a:lnTo>
                  <a:pt x="2034" y="781"/>
                </a:lnTo>
                <a:lnTo>
                  <a:pt x="2022" y="793"/>
                </a:lnTo>
                <a:lnTo>
                  <a:pt x="2014" y="805"/>
                </a:lnTo>
                <a:lnTo>
                  <a:pt x="2009" y="808"/>
                </a:lnTo>
                <a:lnTo>
                  <a:pt x="2006" y="812"/>
                </a:lnTo>
                <a:lnTo>
                  <a:pt x="2002" y="815"/>
                </a:lnTo>
                <a:lnTo>
                  <a:pt x="1997" y="818"/>
                </a:lnTo>
                <a:lnTo>
                  <a:pt x="1989" y="820"/>
                </a:lnTo>
                <a:lnTo>
                  <a:pt x="1979" y="821"/>
                </a:lnTo>
                <a:lnTo>
                  <a:pt x="1975" y="821"/>
                </a:lnTo>
                <a:lnTo>
                  <a:pt x="1972" y="823"/>
                </a:lnTo>
                <a:lnTo>
                  <a:pt x="1970" y="825"/>
                </a:lnTo>
                <a:lnTo>
                  <a:pt x="1970" y="828"/>
                </a:lnTo>
                <a:lnTo>
                  <a:pt x="1971" y="834"/>
                </a:lnTo>
                <a:lnTo>
                  <a:pt x="1975" y="842"/>
                </a:lnTo>
                <a:lnTo>
                  <a:pt x="1979" y="849"/>
                </a:lnTo>
                <a:lnTo>
                  <a:pt x="1984" y="858"/>
                </a:lnTo>
                <a:lnTo>
                  <a:pt x="1987" y="863"/>
                </a:lnTo>
                <a:lnTo>
                  <a:pt x="1988" y="868"/>
                </a:lnTo>
                <a:lnTo>
                  <a:pt x="1989" y="871"/>
                </a:lnTo>
                <a:lnTo>
                  <a:pt x="1989" y="875"/>
                </a:lnTo>
                <a:lnTo>
                  <a:pt x="1987" y="877"/>
                </a:lnTo>
                <a:lnTo>
                  <a:pt x="1983" y="880"/>
                </a:lnTo>
                <a:lnTo>
                  <a:pt x="1979" y="883"/>
                </a:lnTo>
                <a:lnTo>
                  <a:pt x="1975" y="886"/>
                </a:lnTo>
                <a:lnTo>
                  <a:pt x="1962" y="890"/>
                </a:lnTo>
                <a:lnTo>
                  <a:pt x="1947" y="894"/>
                </a:lnTo>
                <a:lnTo>
                  <a:pt x="1933" y="897"/>
                </a:lnTo>
                <a:lnTo>
                  <a:pt x="1919" y="902"/>
                </a:lnTo>
                <a:lnTo>
                  <a:pt x="1906" y="906"/>
                </a:lnTo>
                <a:lnTo>
                  <a:pt x="1893" y="912"/>
                </a:lnTo>
                <a:lnTo>
                  <a:pt x="1887" y="916"/>
                </a:lnTo>
                <a:lnTo>
                  <a:pt x="1882" y="920"/>
                </a:lnTo>
                <a:lnTo>
                  <a:pt x="1878" y="925"/>
                </a:lnTo>
                <a:lnTo>
                  <a:pt x="1876" y="929"/>
                </a:lnTo>
                <a:lnTo>
                  <a:pt x="1875" y="935"/>
                </a:lnTo>
                <a:lnTo>
                  <a:pt x="1874" y="943"/>
                </a:lnTo>
                <a:lnTo>
                  <a:pt x="1872" y="950"/>
                </a:lnTo>
                <a:lnTo>
                  <a:pt x="1874" y="957"/>
                </a:lnTo>
                <a:lnTo>
                  <a:pt x="1874" y="973"/>
                </a:lnTo>
                <a:lnTo>
                  <a:pt x="1874" y="992"/>
                </a:lnTo>
                <a:lnTo>
                  <a:pt x="1874" y="1001"/>
                </a:lnTo>
                <a:lnTo>
                  <a:pt x="1871" y="1008"/>
                </a:lnTo>
                <a:lnTo>
                  <a:pt x="1869" y="1015"/>
                </a:lnTo>
                <a:lnTo>
                  <a:pt x="1865" y="1019"/>
                </a:lnTo>
                <a:lnTo>
                  <a:pt x="1853" y="1029"/>
                </a:lnTo>
                <a:lnTo>
                  <a:pt x="1840" y="1044"/>
                </a:lnTo>
                <a:lnTo>
                  <a:pt x="1834" y="1052"/>
                </a:lnTo>
                <a:lnTo>
                  <a:pt x="1829" y="1060"/>
                </a:lnTo>
                <a:lnTo>
                  <a:pt x="1824" y="1070"/>
                </a:lnTo>
                <a:lnTo>
                  <a:pt x="1820" y="1078"/>
                </a:lnTo>
                <a:lnTo>
                  <a:pt x="1818" y="1085"/>
                </a:lnTo>
                <a:lnTo>
                  <a:pt x="1818" y="1091"/>
                </a:lnTo>
                <a:lnTo>
                  <a:pt x="1817" y="1097"/>
                </a:lnTo>
                <a:lnTo>
                  <a:pt x="1818" y="1102"/>
                </a:lnTo>
                <a:lnTo>
                  <a:pt x="1819" y="1105"/>
                </a:lnTo>
                <a:lnTo>
                  <a:pt x="1821" y="1108"/>
                </a:lnTo>
                <a:lnTo>
                  <a:pt x="1824" y="1110"/>
                </a:lnTo>
                <a:lnTo>
                  <a:pt x="1826" y="1110"/>
                </a:lnTo>
                <a:lnTo>
                  <a:pt x="1831" y="1111"/>
                </a:lnTo>
                <a:lnTo>
                  <a:pt x="1833" y="1113"/>
                </a:lnTo>
                <a:lnTo>
                  <a:pt x="1834" y="1114"/>
                </a:lnTo>
                <a:lnTo>
                  <a:pt x="1836" y="1116"/>
                </a:lnTo>
                <a:lnTo>
                  <a:pt x="1834" y="1117"/>
                </a:lnTo>
                <a:lnTo>
                  <a:pt x="1833" y="1120"/>
                </a:lnTo>
                <a:lnTo>
                  <a:pt x="1829" y="1127"/>
                </a:lnTo>
                <a:lnTo>
                  <a:pt x="1826" y="1136"/>
                </a:lnTo>
                <a:lnTo>
                  <a:pt x="1826" y="1141"/>
                </a:lnTo>
                <a:lnTo>
                  <a:pt x="1827" y="1145"/>
                </a:lnTo>
                <a:lnTo>
                  <a:pt x="1831" y="1147"/>
                </a:lnTo>
                <a:lnTo>
                  <a:pt x="1837" y="1147"/>
                </a:lnTo>
                <a:lnTo>
                  <a:pt x="1840" y="1148"/>
                </a:lnTo>
                <a:lnTo>
                  <a:pt x="1844" y="1149"/>
                </a:lnTo>
                <a:lnTo>
                  <a:pt x="1845" y="1153"/>
                </a:lnTo>
                <a:lnTo>
                  <a:pt x="1846" y="1157"/>
                </a:lnTo>
                <a:lnTo>
                  <a:pt x="1848" y="1160"/>
                </a:lnTo>
                <a:lnTo>
                  <a:pt x="1846" y="1164"/>
                </a:lnTo>
                <a:lnTo>
                  <a:pt x="1845" y="1167"/>
                </a:lnTo>
                <a:lnTo>
                  <a:pt x="1843" y="1171"/>
                </a:lnTo>
                <a:lnTo>
                  <a:pt x="1839" y="1174"/>
                </a:lnTo>
                <a:lnTo>
                  <a:pt x="1838" y="1177"/>
                </a:lnTo>
                <a:lnTo>
                  <a:pt x="1838" y="1179"/>
                </a:lnTo>
                <a:lnTo>
                  <a:pt x="1840" y="1181"/>
                </a:lnTo>
                <a:lnTo>
                  <a:pt x="1849" y="1187"/>
                </a:lnTo>
                <a:lnTo>
                  <a:pt x="1858" y="1191"/>
                </a:lnTo>
                <a:lnTo>
                  <a:pt x="1863" y="1192"/>
                </a:lnTo>
                <a:lnTo>
                  <a:pt x="1868" y="1192"/>
                </a:lnTo>
                <a:lnTo>
                  <a:pt x="1872" y="1191"/>
                </a:lnTo>
                <a:lnTo>
                  <a:pt x="1877" y="1190"/>
                </a:lnTo>
                <a:lnTo>
                  <a:pt x="1887" y="1186"/>
                </a:lnTo>
                <a:lnTo>
                  <a:pt x="1896" y="1181"/>
                </a:lnTo>
                <a:lnTo>
                  <a:pt x="1907" y="1177"/>
                </a:lnTo>
                <a:lnTo>
                  <a:pt x="1916" y="1172"/>
                </a:lnTo>
                <a:lnTo>
                  <a:pt x="1920" y="1171"/>
                </a:lnTo>
                <a:lnTo>
                  <a:pt x="1924" y="1170"/>
                </a:lnTo>
                <a:lnTo>
                  <a:pt x="1926" y="1170"/>
                </a:lnTo>
                <a:lnTo>
                  <a:pt x="1928" y="1171"/>
                </a:lnTo>
                <a:lnTo>
                  <a:pt x="1930" y="1173"/>
                </a:lnTo>
                <a:lnTo>
                  <a:pt x="1931" y="1176"/>
                </a:lnTo>
                <a:lnTo>
                  <a:pt x="1931" y="1179"/>
                </a:lnTo>
                <a:lnTo>
                  <a:pt x="1931" y="1184"/>
                </a:lnTo>
                <a:lnTo>
                  <a:pt x="1930" y="1195"/>
                </a:lnTo>
                <a:lnTo>
                  <a:pt x="1930" y="1206"/>
                </a:lnTo>
                <a:lnTo>
                  <a:pt x="1930" y="1218"/>
                </a:lnTo>
                <a:lnTo>
                  <a:pt x="1928" y="1228"/>
                </a:lnTo>
                <a:lnTo>
                  <a:pt x="1925" y="1237"/>
                </a:lnTo>
                <a:lnTo>
                  <a:pt x="1919" y="1249"/>
                </a:lnTo>
                <a:lnTo>
                  <a:pt x="1911" y="1262"/>
                </a:lnTo>
                <a:lnTo>
                  <a:pt x="1906" y="1274"/>
                </a:lnTo>
                <a:lnTo>
                  <a:pt x="1905" y="1281"/>
                </a:lnTo>
                <a:lnTo>
                  <a:pt x="1906" y="1287"/>
                </a:lnTo>
                <a:lnTo>
                  <a:pt x="1908" y="1292"/>
                </a:lnTo>
                <a:lnTo>
                  <a:pt x="1911" y="1298"/>
                </a:lnTo>
                <a:lnTo>
                  <a:pt x="1920" y="1309"/>
                </a:lnTo>
                <a:lnTo>
                  <a:pt x="1928" y="1318"/>
                </a:lnTo>
                <a:lnTo>
                  <a:pt x="1940" y="1329"/>
                </a:lnTo>
                <a:lnTo>
                  <a:pt x="1955" y="1343"/>
                </a:lnTo>
                <a:lnTo>
                  <a:pt x="1960" y="1349"/>
                </a:lnTo>
                <a:lnTo>
                  <a:pt x="1966" y="1356"/>
                </a:lnTo>
                <a:lnTo>
                  <a:pt x="1969" y="1361"/>
                </a:lnTo>
                <a:lnTo>
                  <a:pt x="1970" y="1365"/>
                </a:lnTo>
                <a:lnTo>
                  <a:pt x="1965" y="1370"/>
                </a:lnTo>
                <a:lnTo>
                  <a:pt x="1959" y="1381"/>
                </a:lnTo>
                <a:lnTo>
                  <a:pt x="1951" y="1394"/>
                </a:lnTo>
                <a:lnTo>
                  <a:pt x="1940" y="1411"/>
                </a:lnTo>
                <a:lnTo>
                  <a:pt x="1937" y="1419"/>
                </a:lnTo>
                <a:lnTo>
                  <a:pt x="1933" y="1430"/>
                </a:lnTo>
                <a:lnTo>
                  <a:pt x="1932" y="1439"/>
                </a:lnTo>
                <a:lnTo>
                  <a:pt x="1932" y="1449"/>
                </a:lnTo>
                <a:lnTo>
                  <a:pt x="1932" y="1458"/>
                </a:lnTo>
                <a:lnTo>
                  <a:pt x="1934" y="1468"/>
                </a:lnTo>
                <a:lnTo>
                  <a:pt x="1935" y="1475"/>
                </a:lnTo>
                <a:lnTo>
                  <a:pt x="1938" y="1482"/>
                </a:lnTo>
                <a:lnTo>
                  <a:pt x="1941" y="1488"/>
                </a:lnTo>
                <a:lnTo>
                  <a:pt x="1946" y="1493"/>
                </a:lnTo>
                <a:lnTo>
                  <a:pt x="1952" y="1496"/>
                </a:lnTo>
                <a:lnTo>
                  <a:pt x="1959" y="1500"/>
                </a:lnTo>
                <a:lnTo>
                  <a:pt x="1976" y="1505"/>
                </a:lnTo>
                <a:lnTo>
                  <a:pt x="1995" y="1507"/>
                </a:lnTo>
                <a:lnTo>
                  <a:pt x="2004" y="1508"/>
                </a:lnTo>
                <a:lnTo>
                  <a:pt x="2012" y="1511"/>
                </a:lnTo>
                <a:lnTo>
                  <a:pt x="2019" y="1514"/>
                </a:lnTo>
                <a:lnTo>
                  <a:pt x="2025" y="1518"/>
                </a:lnTo>
                <a:lnTo>
                  <a:pt x="2029" y="1521"/>
                </a:lnTo>
                <a:lnTo>
                  <a:pt x="2033" y="1525"/>
                </a:lnTo>
                <a:lnTo>
                  <a:pt x="2037" y="1530"/>
                </a:lnTo>
                <a:lnTo>
                  <a:pt x="2038" y="1534"/>
                </a:lnTo>
                <a:lnTo>
                  <a:pt x="2039" y="1546"/>
                </a:lnTo>
                <a:lnTo>
                  <a:pt x="2038" y="1562"/>
                </a:lnTo>
                <a:lnTo>
                  <a:pt x="2037" y="1570"/>
                </a:lnTo>
                <a:lnTo>
                  <a:pt x="2035" y="1577"/>
                </a:lnTo>
                <a:lnTo>
                  <a:pt x="2032" y="1583"/>
                </a:lnTo>
                <a:lnTo>
                  <a:pt x="2029" y="1589"/>
                </a:lnTo>
                <a:lnTo>
                  <a:pt x="2025" y="1594"/>
                </a:lnTo>
                <a:lnTo>
                  <a:pt x="2022" y="1597"/>
                </a:lnTo>
                <a:lnTo>
                  <a:pt x="2021" y="1602"/>
                </a:lnTo>
                <a:lnTo>
                  <a:pt x="2020" y="1607"/>
                </a:lnTo>
                <a:lnTo>
                  <a:pt x="2019" y="1616"/>
                </a:lnTo>
                <a:lnTo>
                  <a:pt x="2021" y="1626"/>
                </a:lnTo>
                <a:lnTo>
                  <a:pt x="2022" y="1631"/>
                </a:lnTo>
                <a:lnTo>
                  <a:pt x="2022" y="1636"/>
                </a:lnTo>
                <a:lnTo>
                  <a:pt x="2021" y="1640"/>
                </a:lnTo>
                <a:lnTo>
                  <a:pt x="2020" y="1645"/>
                </a:lnTo>
                <a:lnTo>
                  <a:pt x="2014" y="1653"/>
                </a:lnTo>
                <a:lnTo>
                  <a:pt x="2004" y="1663"/>
                </a:lnTo>
                <a:lnTo>
                  <a:pt x="2000" y="1669"/>
                </a:lnTo>
                <a:lnTo>
                  <a:pt x="1997" y="1674"/>
                </a:lnTo>
                <a:lnTo>
                  <a:pt x="1996" y="1679"/>
                </a:lnTo>
                <a:lnTo>
                  <a:pt x="1996" y="1684"/>
                </a:lnTo>
                <a:lnTo>
                  <a:pt x="1998" y="1688"/>
                </a:lnTo>
                <a:lnTo>
                  <a:pt x="2002" y="1691"/>
                </a:lnTo>
                <a:lnTo>
                  <a:pt x="2007" y="1694"/>
                </a:lnTo>
                <a:lnTo>
                  <a:pt x="2014" y="1694"/>
                </a:lnTo>
                <a:lnTo>
                  <a:pt x="2027" y="1691"/>
                </a:lnTo>
                <a:lnTo>
                  <a:pt x="2039" y="1687"/>
                </a:lnTo>
                <a:lnTo>
                  <a:pt x="2051" y="1682"/>
                </a:lnTo>
                <a:lnTo>
                  <a:pt x="2065" y="1677"/>
                </a:lnTo>
                <a:lnTo>
                  <a:pt x="2072" y="1676"/>
                </a:lnTo>
                <a:lnTo>
                  <a:pt x="2078" y="1676"/>
                </a:lnTo>
                <a:lnTo>
                  <a:pt x="2083" y="1677"/>
                </a:lnTo>
                <a:lnTo>
                  <a:pt x="2088" y="1678"/>
                </a:lnTo>
                <a:lnTo>
                  <a:pt x="2090" y="1682"/>
                </a:lnTo>
                <a:lnTo>
                  <a:pt x="2092" y="1685"/>
                </a:lnTo>
                <a:lnTo>
                  <a:pt x="2092" y="1690"/>
                </a:lnTo>
                <a:lnTo>
                  <a:pt x="2091" y="1696"/>
                </a:lnTo>
                <a:lnTo>
                  <a:pt x="2088" y="1702"/>
                </a:lnTo>
                <a:lnTo>
                  <a:pt x="2082" y="1707"/>
                </a:lnTo>
                <a:lnTo>
                  <a:pt x="2073" y="1713"/>
                </a:lnTo>
                <a:lnTo>
                  <a:pt x="2064" y="1719"/>
                </a:lnTo>
                <a:lnTo>
                  <a:pt x="2045" y="1731"/>
                </a:lnTo>
                <a:lnTo>
                  <a:pt x="2029" y="1741"/>
                </a:lnTo>
                <a:lnTo>
                  <a:pt x="2026" y="1747"/>
                </a:lnTo>
                <a:lnTo>
                  <a:pt x="2022" y="1754"/>
                </a:lnTo>
                <a:lnTo>
                  <a:pt x="2019" y="1763"/>
                </a:lnTo>
                <a:lnTo>
                  <a:pt x="2018" y="1771"/>
                </a:lnTo>
                <a:lnTo>
                  <a:pt x="2014" y="1792"/>
                </a:lnTo>
                <a:lnTo>
                  <a:pt x="2012" y="1815"/>
                </a:lnTo>
                <a:lnTo>
                  <a:pt x="2009" y="1827"/>
                </a:lnTo>
                <a:lnTo>
                  <a:pt x="2006" y="1836"/>
                </a:lnTo>
                <a:lnTo>
                  <a:pt x="2000" y="1845"/>
                </a:lnTo>
                <a:lnTo>
                  <a:pt x="1995" y="1853"/>
                </a:lnTo>
                <a:lnTo>
                  <a:pt x="1989" y="1861"/>
                </a:lnTo>
                <a:lnTo>
                  <a:pt x="1985" y="1870"/>
                </a:lnTo>
                <a:lnTo>
                  <a:pt x="1983" y="1873"/>
                </a:lnTo>
                <a:lnTo>
                  <a:pt x="1982" y="1878"/>
                </a:lnTo>
                <a:lnTo>
                  <a:pt x="1982" y="1883"/>
                </a:lnTo>
                <a:lnTo>
                  <a:pt x="1982" y="1889"/>
                </a:lnTo>
                <a:lnTo>
                  <a:pt x="1983" y="1898"/>
                </a:lnTo>
                <a:lnTo>
                  <a:pt x="1987" y="1907"/>
                </a:lnTo>
                <a:lnTo>
                  <a:pt x="1989" y="1912"/>
                </a:lnTo>
                <a:lnTo>
                  <a:pt x="1994" y="1918"/>
                </a:lnTo>
                <a:lnTo>
                  <a:pt x="1997" y="1923"/>
                </a:lnTo>
                <a:lnTo>
                  <a:pt x="2001" y="1928"/>
                </a:lnTo>
                <a:lnTo>
                  <a:pt x="2004" y="1934"/>
                </a:lnTo>
                <a:lnTo>
                  <a:pt x="2007" y="1940"/>
                </a:lnTo>
                <a:lnTo>
                  <a:pt x="2008" y="1955"/>
                </a:lnTo>
                <a:lnTo>
                  <a:pt x="2008" y="1968"/>
                </a:lnTo>
                <a:lnTo>
                  <a:pt x="2006" y="1980"/>
                </a:lnTo>
                <a:lnTo>
                  <a:pt x="2003" y="1990"/>
                </a:lnTo>
                <a:lnTo>
                  <a:pt x="2002" y="1996"/>
                </a:lnTo>
                <a:lnTo>
                  <a:pt x="2002" y="1999"/>
                </a:lnTo>
                <a:lnTo>
                  <a:pt x="2000" y="2002"/>
                </a:lnTo>
                <a:lnTo>
                  <a:pt x="1994" y="2005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7232104" y="3214354"/>
            <a:ext cx="598966" cy="522364"/>
          </a:xfrm>
          <a:custGeom>
            <a:avLst/>
            <a:gdLst>
              <a:gd name="T0" fmla="*/ 1699 w 2079"/>
              <a:gd name="T1" fmla="*/ 1399 h 1843"/>
              <a:gd name="T2" fmla="*/ 1653 w 2079"/>
              <a:gd name="T3" fmla="*/ 1318 h 1843"/>
              <a:gd name="T4" fmla="*/ 1534 w 2079"/>
              <a:gd name="T5" fmla="*/ 1336 h 1843"/>
              <a:gd name="T6" fmla="*/ 1579 w 2079"/>
              <a:gd name="T7" fmla="*/ 1274 h 1843"/>
              <a:gd name="T8" fmla="*/ 1695 w 2079"/>
              <a:gd name="T9" fmla="*/ 1372 h 1843"/>
              <a:gd name="T10" fmla="*/ 1837 w 2079"/>
              <a:gd name="T11" fmla="*/ 1343 h 1843"/>
              <a:gd name="T12" fmla="*/ 2066 w 2079"/>
              <a:gd name="T13" fmla="*/ 1401 h 1843"/>
              <a:gd name="T14" fmla="*/ 2026 w 2079"/>
              <a:gd name="T15" fmla="*/ 1268 h 1843"/>
              <a:gd name="T16" fmla="*/ 1882 w 2079"/>
              <a:gd name="T17" fmla="*/ 1198 h 1843"/>
              <a:gd name="T18" fmla="*/ 1830 w 2079"/>
              <a:gd name="T19" fmla="*/ 1091 h 1843"/>
              <a:gd name="T20" fmla="*/ 1665 w 2079"/>
              <a:gd name="T21" fmla="*/ 975 h 1843"/>
              <a:gd name="T22" fmla="*/ 1666 w 2079"/>
              <a:gd name="T23" fmla="*/ 898 h 1843"/>
              <a:gd name="T24" fmla="*/ 1588 w 2079"/>
              <a:gd name="T25" fmla="*/ 769 h 1843"/>
              <a:gd name="T26" fmla="*/ 1502 w 2079"/>
              <a:gd name="T27" fmla="*/ 581 h 1843"/>
              <a:gd name="T28" fmla="*/ 1443 w 2079"/>
              <a:gd name="T29" fmla="*/ 452 h 1843"/>
              <a:gd name="T30" fmla="*/ 1291 w 2079"/>
              <a:gd name="T31" fmla="*/ 273 h 1843"/>
              <a:gd name="T32" fmla="*/ 1201 w 2079"/>
              <a:gd name="T33" fmla="*/ 247 h 1843"/>
              <a:gd name="T34" fmla="*/ 1119 w 2079"/>
              <a:gd name="T35" fmla="*/ 259 h 1843"/>
              <a:gd name="T36" fmla="*/ 1070 w 2079"/>
              <a:gd name="T37" fmla="*/ 147 h 1843"/>
              <a:gd name="T38" fmla="*/ 987 w 2079"/>
              <a:gd name="T39" fmla="*/ 53 h 1843"/>
              <a:gd name="T40" fmla="*/ 897 w 2079"/>
              <a:gd name="T41" fmla="*/ 34 h 1843"/>
              <a:gd name="T42" fmla="*/ 834 w 2079"/>
              <a:gd name="T43" fmla="*/ 187 h 1843"/>
              <a:gd name="T44" fmla="*/ 728 w 2079"/>
              <a:gd name="T45" fmla="*/ 260 h 1843"/>
              <a:gd name="T46" fmla="*/ 653 w 2079"/>
              <a:gd name="T47" fmla="*/ 344 h 1843"/>
              <a:gd name="T48" fmla="*/ 567 w 2079"/>
              <a:gd name="T49" fmla="*/ 230 h 1843"/>
              <a:gd name="T50" fmla="*/ 478 w 2079"/>
              <a:gd name="T51" fmla="*/ 298 h 1843"/>
              <a:gd name="T52" fmla="*/ 331 w 2079"/>
              <a:gd name="T53" fmla="*/ 286 h 1843"/>
              <a:gd name="T54" fmla="*/ 237 w 2079"/>
              <a:gd name="T55" fmla="*/ 205 h 1843"/>
              <a:gd name="T56" fmla="*/ 68 w 2079"/>
              <a:gd name="T57" fmla="*/ 14 h 1843"/>
              <a:gd name="T58" fmla="*/ 94 w 2079"/>
              <a:gd name="T59" fmla="*/ 146 h 1843"/>
              <a:gd name="T60" fmla="*/ 1 w 2079"/>
              <a:gd name="T61" fmla="*/ 283 h 1843"/>
              <a:gd name="T62" fmla="*/ 152 w 2079"/>
              <a:gd name="T63" fmla="*/ 365 h 1843"/>
              <a:gd name="T64" fmla="*/ 240 w 2079"/>
              <a:gd name="T65" fmla="*/ 449 h 1843"/>
              <a:gd name="T66" fmla="*/ 371 w 2079"/>
              <a:gd name="T67" fmla="*/ 513 h 1843"/>
              <a:gd name="T68" fmla="*/ 439 w 2079"/>
              <a:gd name="T69" fmla="*/ 540 h 1843"/>
              <a:gd name="T70" fmla="*/ 509 w 2079"/>
              <a:gd name="T71" fmla="*/ 582 h 1843"/>
              <a:gd name="T72" fmla="*/ 636 w 2079"/>
              <a:gd name="T73" fmla="*/ 631 h 1843"/>
              <a:gd name="T74" fmla="*/ 660 w 2079"/>
              <a:gd name="T75" fmla="*/ 739 h 1843"/>
              <a:gd name="T76" fmla="*/ 608 w 2079"/>
              <a:gd name="T77" fmla="*/ 835 h 1843"/>
              <a:gd name="T78" fmla="*/ 672 w 2079"/>
              <a:gd name="T79" fmla="*/ 868 h 1843"/>
              <a:gd name="T80" fmla="*/ 730 w 2079"/>
              <a:gd name="T81" fmla="*/ 952 h 1843"/>
              <a:gd name="T82" fmla="*/ 790 w 2079"/>
              <a:gd name="T83" fmla="*/ 1061 h 1843"/>
              <a:gd name="T84" fmla="*/ 914 w 2079"/>
              <a:gd name="T85" fmla="*/ 1006 h 1843"/>
              <a:gd name="T86" fmla="*/ 1002 w 2079"/>
              <a:gd name="T87" fmla="*/ 962 h 1843"/>
              <a:gd name="T88" fmla="*/ 1081 w 2079"/>
              <a:gd name="T89" fmla="*/ 1109 h 1843"/>
              <a:gd name="T90" fmla="*/ 963 w 2079"/>
              <a:gd name="T91" fmla="*/ 1107 h 1843"/>
              <a:gd name="T92" fmla="*/ 874 w 2079"/>
              <a:gd name="T93" fmla="*/ 1163 h 1843"/>
              <a:gd name="T94" fmla="*/ 891 w 2079"/>
              <a:gd name="T95" fmla="*/ 1280 h 1843"/>
              <a:gd name="T96" fmla="*/ 804 w 2079"/>
              <a:gd name="T97" fmla="*/ 1362 h 1843"/>
              <a:gd name="T98" fmla="*/ 861 w 2079"/>
              <a:gd name="T99" fmla="*/ 1470 h 1843"/>
              <a:gd name="T100" fmla="*/ 923 w 2079"/>
              <a:gd name="T101" fmla="*/ 1534 h 1843"/>
              <a:gd name="T102" fmla="*/ 977 w 2079"/>
              <a:gd name="T103" fmla="*/ 1528 h 1843"/>
              <a:gd name="T104" fmla="*/ 987 w 2079"/>
              <a:gd name="T105" fmla="*/ 1638 h 1843"/>
              <a:gd name="T106" fmla="*/ 1011 w 2079"/>
              <a:gd name="T107" fmla="*/ 1698 h 1843"/>
              <a:gd name="T108" fmla="*/ 1177 w 2079"/>
              <a:gd name="T109" fmla="*/ 1665 h 1843"/>
              <a:gd name="T110" fmla="*/ 1271 w 2079"/>
              <a:gd name="T111" fmla="*/ 1716 h 1843"/>
              <a:gd name="T112" fmla="*/ 1402 w 2079"/>
              <a:gd name="T113" fmla="*/ 1699 h 1843"/>
              <a:gd name="T114" fmla="*/ 1543 w 2079"/>
              <a:gd name="T115" fmla="*/ 1784 h 1843"/>
              <a:gd name="T116" fmla="*/ 1643 w 2079"/>
              <a:gd name="T117" fmla="*/ 1821 h 1843"/>
              <a:gd name="T118" fmla="*/ 1722 w 2079"/>
              <a:gd name="T119" fmla="*/ 1730 h 1843"/>
              <a:gd name="T120" fmla="*/ 1819 w 2079"/>
              <a:gd name="T121" fmla="*/ 1555 h 1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079" h="1843">
                <a:moveTo>
                  <a:pt x="1868" y="1488"/>
                </a:moveTo>
                <a:lnTo>
                  <a:pt x="1867" y="1478"/>
                </a:lnTo>
                <a:lnTo>
                  <a:pt x="1864" y="1470"/>
                </a:lnTo>
                <a:lnTo>
                  <a:pt x="1861" y="1466"/>
                </a:lnTo>
                <a:lnTo>
                  <a:pt x="1857" y="1460"/>
                </a:lnTo>
                <a:lnTo>
                  <a:pt x="1850" y="1456"/>
                </a:lnTo>
                <a:lnTo>
                  <a:pt x="1842" y="1449"/>
                </a:lnTo>
                <a:lnTo>
                  <a:pt x="1823" y="1435"/>
                </a:lnTo>
                <a:lnTo>
                  <a:pt x="1802" y="1424"/>
                </a:lnTo>
                <a:lnTo>
                  <a:pt x="1785" y="1413"/>
                </a:lnTo>
                <a:lnTo>
                  <a:pt x="1772" y="1406"/>
                </a:lnTo>
                <a:lnTo>
                  <a:pt x="1760" y="1402"/>
                </a:lnTo>
                <a:lnTo>
                  <a:pt x="1749" y="1400"/>
                </a:lnTo>
                <a:lnTo>
                  <a:pt x="1743" y="1399"/>
                </a:lnTo>
                <a:lnTo>
                  <a:pt x="1737" y="1399"/>
                </a:lnTo>
                <a:lnTo>
                  <a:pt x="1731" y="1399"/>
                </a:lnTo>
                <a:lnTo>
                  <a:pt x="1725" y="1400"/>
                </a:lnTo>
                <a:lnTo>
                  <a:pt x="1714" y="1402"/>
                </a:lnTo>
                <a:lnTo>
                  <a:pt x="1706" y="1401"/>
                </a:lnTo>
                <a:lnTo>
                  <a:pt x="1699" y="1399"/>
                </a:lnTo>
                <a:lnTo>
                  <a:pt x="1693" y="1394"/>
                </a:lnTo>
                <a:lnTo>
                  <a:pt x="1686" y="1389"/>
                </a:lnTo>
                <a:lnTo>
                  <a:pt x="1679" y="1386"/>
                </a:lnTo>
                <a:lnTo>
                  <a:pt x="1672" y="1382"/>
                </a:lnTo>
                <a:lnTo>
                  <a:pt x="1666" y="1380"/>
                </a:lnTo>
                <a:lnTo>
                  <a:pt x="1663" y="1378"/>
                </a:lnTo>
                <a:lnTo>
                  <a:pt x="1662" y="1377"/>
                </a:lnTo>
                <a:lnTo>
                  <a:pt x="1662" y="1376"/>
                </a:lnTo>
                <a:lnTo>
                  <a:pt x="1662" y="1375"/>
                </a:lnTo>
                <a:lnTo>
                  <a:pt x="1666" y="1372"/>
                </a:lnTo>
                <a:lnTo>
                  <a:pt x="1673" y="1371"/>
                </a:lnTo>
                <a:lnTo>
                  <a:pt x="1676" y="1370"/>
                </a:lnTo>
                <a:lnTo>
                  <a:pt x="1680" y="1369"/>
                </a:lnTo>
                <a:lnTo>
                  <a:pt x="1681" y="1367"/>
                </a:lnTo>
                <a:lnTo>
                  <a:pt x="1681" y="1364"/>
                </a:lnTo>
                <a:lnTo>
                  <a:pt x="1680" y="1357"/>
                </a:lnTo>
                <a:lnTo>
                  <a:pt x="1675" y="1347"/>
                </a:lnTo>
                <a:lnTo>
                  <a:pt x="1667" y="1336"/>
                </a:lnTo>
                <a:lnTo>
                  <a:pt x="1657" y="1323"/>
                </a:lnTo>
                <a:lnTo>
                  <a:pt x="1653" y="1318"/>
                </a:lnTo>
                <a:lnTo>
                  <a:pt x="1647" y="1312"/>
                </a:lnTo>
                <a:lnTo>
                  <a:pt x="1642" y="1308"/>
                </a:lnTo>
                <a:lnTo>
                  <a:pt x="1636" y="1305"/>
                </a:lnTo>
                <a:lnTo>
                  <a:pt x="1630" y="1304"/>
                </a:lnTo>
                <a:lnTo>
                  <a:pt x="1622" y="1304"/>
                </a:lnTo>
                <a:lnTo>
                  <a:pt x="1612" y="1304"/>
                </a:lnTo>
                <a:lnTo>
                  <a:pt x="1602" y="1305"/>
                </a:lnTo>
                <a:lnTo>
                  <a:pt x="1580" y="1307"/>
                </a:lnTo>
                <a:lnTo>
                  <a:pt x="1566" y="1308"/>
                </a:lnTo>
                <a:lnTo>
                  <a:pt x="1556" y="1308"/>
                </a:lnTo>
                <a:lnTo>
                  <a:pt x="1549" y="1308"/>
                </a:lnTo>
                <a:lnTo>
                  <a:pt x="1547" y="1309"/>
                </a:lnTo>
                <a:lnTo>
                  <a:pt x="1544" y="1311"/>
                </a:lnTo>
                <a:lnTo>
                  <a:pt x="1543" y="1313"/>
                </a:lnTo>
                <a:lnTo>
                  <a:pt x="1543" y="1317"/>
                </a:lnTo>
                <a:lnTo>
                  <a:pt x="1543" y="1324"/>
                </a:lnTo>
                <a:lnTo>
                  <a:pt x="1541" y="1328"/>
                </a:lnTo>
                <a:lnTo>
                  <a:pt x="1540" y="1331"/>
                </a:lnTo>
                <a:lnTo>
                  <a:pt x="1537" y="1333"/>
                </a:lnTo>
                <a:lnTo>
                  <a:pt x="1534" y="1336"/>
                </a:lnTo>
                <a:lnTo>
                  <a:pt x="1530" y="1337"/>
                </a:lnTo>
                <a:lnTo>
                  <a:pt x="1523" y="1339"/>
                </a:lnTo>
                <a:lnTo>
                  <a:pt x="1514" y="1343"/>
                </a:lnTo>
                <a:lnTo>
                  <a:pt x="1509" y="1344"/>
                </a:lnTo>
                <a:lnTo>
                  <a:pt x="1504" y="1344"/>
                </a:lnTo>
                <a:lnTo>
                  <a:pt x="1498" y="1344"/>
                </a:lnTo>
                <a:lnTo>
                  <a:pt x="1493" y="1343"/>
                </a:lnTo>
                <a:lnTo>
                  <a:pt x="1493" y="1340"/>
                </a:lnTo>
                <a:lnTo>
                  <a:pt x="1493" y="1338"/>
                </a:lnTo>
                <a:lnTo>
                  <a:pt x="1495" y="1334"/>
                </a:lnTo>
                <a:lnTo>
                  <a:pt x="1497" y="1332"/>
                </a:lnTo>
                <a:lnTo>
                  <a:pt x="1502" y="1326"/>
                </a:lnTo>
                <a:lnTo>
                  <a:pt x="1508" y="1320"/>
                </a:lnTo>
                <a:lnTo>
                  <a:pt x="1519" y="1307"/>
                </a:lnTo>
                <a:lnTo>
                  <a:pt x="1533" y="1295"/>
                </a:lnTo>
                <a:lnTo>
                  <a:pt x="1547" y="1283"/>
                </a:lnTo>
                <a:lnTo>
                  <a:pt x="1559" y="1276"/>
                </a:lnTo>
                <a:lnTo>
                  <a:pt x="1565" y="1275"/>
                </a:lnTo>
                <a:lnTo>
                  <a:pt x="1572" y="1274"/>
                </a:lnTo>
                <a:lnTo>
                  <a:pt x="1579" y="1274"/>
                </a:lnTo>
                <a:lnTo>
                  <a:pt x="1588" y="1274"/>
                </a:lnTo>
                <a:lnTo>
                  <a:pt x="1598" y="1275"/>
                </a:lnTo>
                <a:lnTo>
                  <a:pt x="1606" y="1276"/>
                </a:lnTo>
                <a:lnTo>
                  <a:pt x="1616" y="1279"/>
                </a:lnTo>
                <a:lnTo>
                  <a:pt x="1624" y="1282"/>
                </a:lnTo>
                <a:lnTo>
                  <a:pt x="1640" y="1287"/>
                </a:lnTo>
                <a:lnTo>
                  <a:pt x="1656" y="1293"/>
                </a:lnTo>
                <a:lnTo>
                  <a:pt x="1670" y="1299"/>
                </a:lnTo>
                <a:lnTo>
                  <a:pt x="1682" y="1305"/>
                </a:lnTo>
                <a:lnTo>
                  <a:pt x="1691" y="1313"/>
                </a:lnTo>
                <a:lnTo>
                  <a:pt x="1698" y="1324"/>
                </a:lnTo>
                <a:lnTo>
                  <a:pt x="1701" y="1328"/>
                </a:lnTo>
                <a:lnTo>
                  <a:pt x="1704" y="1334"/>
                </a:lnTo>
                <a:lnTo>
                  <a:pt x="1704" y="1339"/>
                </a:lnTo>
                <a:lnTo>
                  <a:pt x="1704" y="1344"/>
                </a:lnTo>
                <a:lnTo>
                  <a:pt x="1700" y="1353"/>
                </a:lnTo>
                <a:lnTo>
                  <a:pt x="1695" y="1363"/>
                </a:lnTo>
                <a:lnTo>
                  <a:pt x="1694" y="1367"/>
                </a:lnTo>
                <a:lnTo>
                  <a:pt x="1694" y="1370"/>
                </a:lnTo>
                <a:lnTo>
                  <a:pt x="1695" y="1372"/>
                </a:lnTo>
                <a:lnTo>
                  <a:pt x="1699" y="1374"/>
                </a:lnTo>
                <a:lnTo>
                  <a:pt x="1713" y="1372"/>
                </a:lnTo>
                <a:lnTo>
                  <a:pt x="1732" y="1368"/>
                </a:lnTo>
                <a:lnTo>
                  <a:pt x="1743" y="1367"/>
                </a:lnTo>
                <a:lnTo>
                  <a:pt x="1752" y="1365"/>
                </a:lnTo>
                <a:lnTo>
                  <a:pt x="1756" y="1365"/>
                </a:lnTo>
                <a:lnTo>
                  <a:pt x="1761" y="1365"/>
                </a:lnTo>
                <a:lnTo>
                  <a:pt x="1764" y="1367"/>
                </a:lnTo>
                <a:lnTo>
                  <a:pt x="1767" y="1369"/>
                </a:lnTo>
                <a:lnTo>
                  <a:pt x="1775" y="1375"/>
                </a:lnTo>
                <a:lnTo>
                  <a:pt x="1782" y="1378"/>
                </a:lnTo>
                <a:lnTo>
                  <a:pt x="1785" y="1380"/>
                </a:lnTo>
                <a:lnTo>
                  <a:pt x="1787" y="1378"/>
                </a:lnTo>
                <a:lnTo>
                  <a:pt x="1789" y="1377"/>
                </a:lnTo>
                <a:lnTo>
                  <a:pt x="1793" y="1374"/>
                </a:lnTo>
                <a:lnTo>
                  <a:pt x="1800" y="1367"/>
                </a:lnTo>
                <a:lnTo>
                  <a:pt x="1808" y="1358"/>
                </a:lnTo>
                <a:lnTo>
                  <a:pt x="1818" y="1351"/>
                </a:lnTo>
                <a:lnTo>
                  <a:pt x="1830" y="1345"/>
                </a:lnTo>
                <a:lnTo>
                  <a:pt x="1837" y="1343"/>
                </a:lnTo>
                <a:lnTo>
                  <a:pt x="1846" y="1342"/>
                </a:lnTo>
                <a:lnTo>
                  <a:pt x="1856" y="1340"/>
                </a:lnTo>
                <a:lnTo>
                  <a:pt x="1865" y="1340"/>
                </a:lnTo>
                <a:lnTo>
                  <a:pt x="1876" y="1340"/>
                </a:lnTo>
                <a:lnTo>
                  <a:pt x="1886" y="1342"/>
                </a:lnTo>
                <a:lnTo>
                  <a:pt x="1895" y="1343"/>
                </a:lnTo>
                <a:lnTo>
                  <a:pt x="1902" y="1345"/>
                </a:lnTo>
                <a:lnTo>
                  <a:pt x="1914" y="1350"/>
                </a:lnTo>
                <a:lnTo>
                  <a:pt x="1922" y="1355"/>
                </a:lnTo>
                <a:lnTo>
                  <a:pt x="1932" y="1359"/>
                </a:lnTo>
                <a:lnTo>
                  <a:pt x="1944" y="1363"/>
                </a:lnTo>
                <a:lnTo>
                  <a:pt x="1959" y="1368"/>
                </a:lnTo>
                <a:lnTo>
                  <a:pt x="1976" y="1374"/>
                </a:lnTo>
                <a:lnTo>
                  <a:pt x="1993" y="1381"/>
                </a:lnTo>
                <a:lnTo>
                  <a:pt x="2008" y="1388"/>
                </a:lnTo>
                <a:lnTo>
                  <a:pt x="2025" y="1394"/>
                </a:lnTo>
                <a:lnTo>
                  <a:pt x="2043" y="1399"/>
                </a:lnTo>
                <a:lnTo>
                  <a:pt x="2052" y="1401"/>
                </a:lnTo>
                <a:lnTo>
                  <a:pt x="2059" y="1401"/>
                </a:lnTo>
                <a:lnTo>
                  <a:pt x="2066" y="1401"/>
                </a:lnTo>
                <a:lnTo>
                  <a:pt x="2072" y="1400"/>
                </a:lnTo>
                <a:lnTo>
                  <a:pt x="2076" y="1397"/>
                </a:lnTo>
                <a:lnTo>
                  <a:pt x="2078" y="1394"/>
                </a:lnTo>
                <a:lnTo>
                  <a:pt x="2079" y="1390"/>
                </a:lnTo>
                <a:lnTo>
                  <a:pt x="2079" y="1386"/>
                </a:lnTo>
                <a:lnTo>
                  <a:pt x="2078" y="1376"/>
                </a:lnTo>
                <a:lnTo>
                  <a:pt x="2076" y="1367"/>
                </a:lnTo>
                <a:lnTo>
                  <a:pt x="2072" y="1355"/>
                </a:lnTo>
                <a:lnTo>
                  <a:pt x="2069" y="1339"/>
                </a:lnTo>
                <a:lnTo>
                  <a:pt x="2068" y="1332"/>
                </a:lnTo>
                <a:lnTo>
                  <a:pt x="2065" y="1325"/>
                </a:lnTo>
                <a:lnTo>
                  <a:pt x="2062" y="1319"/>
                </a:lnTo>
                <a:lnTo>
                  <a:pt x="2058" y="1315"/>
                </a:lnTo>
                <a:lnTo>
                  <a:pt x="2054" y="1312"/>
                </a:lnTo>
                <a:lnTo>
                  <a:pt x="2052" y="1307"/>
                </a:lnTo>
                <a:lnTo>
                  <a:pt x="2050" y="1302"/>
                </a:lnTo>
                <a:lnTo>
                  <a:pt x="2047" y="1296"/>
                </a:lnTo>
                <a:lnTo>
                  <a:pt x="2043" y="1287"/>
                </a:lnTo>
                <a:lnTo>
                  <a:pt x="2037" y="1277"/>
                </a:lnTo>
                <a:lnTo>
                  <a:pt x="2026" y="1268"/>
                </a:lnTo>
                <a:lnTo>
                  <a:pt x="2010" y="1258"/>
                </a:lnTo>
                <a:lnTo>
                  <a:pt x="1995" y="1249"/>
                </a:lnTo>
                <a:lnTo>
                  <a:pt x="1980" y="1241"/>
                </a:lnTo>
                <a:lnTo>
                  <a:pt x="1968" y="1235"/>
                </a:lnTo>
                <a:lnTo>
                  <a:pt x="1955" y="1230"/>
                </a:lnTo>
                <a:lnTo>
                  <a:pt x="1947" y="1229"/>
                </a:lnTo>
                <a:lnTo>
                  <a:pt x="1940" y="1227"/>
                </a:lnTo>
                <a:lnTo>
                  <a:pt x="1932" y="1226"/>
                </a:lnTo>
                <a:lnTo>
                  <a:pt x="1924" y="1226"/>
                </a:lnTo>
                <a:lnTo>
                  <a:pt x="1909" y="1227"/>
                </a:lnTo>
                <a:lnTo>
                  <a:pt x="1900" y="1227"/>
                </a:lnTo>
                <a:lnTo>
                  <a:pt x="1898" y="1226"/>
                </a:lnTo>
                <a:lnTo>
                  <a:pt x="1895" y="1225"/>
                </a:lnTo>
                <a:lnTo>
                  <a:pt x="1894" y="1223"/>
                </a:lnTo>
                <a:lnTo>
                  <a:pt x="1893" y="1218"/>
                </a:lnTo>
                <a:lnTo>
                  <a:pt x="1892" y="1210"/>
                </a:lnTo>
                <a:lnTo>
                  <a:pt x="1890" y="1202"/>
                </a:lnTo>
                <a:lnTo>
                  <a:pt x="1888" y="1200"/>
                </a:lnTo>
                <a:lnTo>
                  <a:pt x="1886" y="1199"/>
                </a:lnTo>
                <a:lnTo>
                  <a:pt x="1882" y="1198"/>
                </a:lnTo>
                <a:lnTo>
                  <a:pt x="1878" y="1199"/>
                </a:lnTo>
                <a:lnTo>
                  <a:pt x="1874" y="1200"/>
                </a:lnTo>
                <a:lnTo>
                  <a:pt x="1869" y="1200"/>
                </a:lnTo>
                <a:lnTo>
                  <a:pt x="1865" y="1199"/>
                </a:lnTo>
                <a:lnTo>
                  <a:pt x="1863" y="1198"/>
                </a:lnTo>
                <a:lnTo>
                  <a:pt x="1861" y="1195"/>
                </a:lnTo>
                <a:lnTo>
                  <a:pt x="1859" y="1192"/>
                </a:lnTo>
                <a:lnTo>
                  <a:pt x="1859" y="1187"/>
                </a:lnTo>
                <a:lnTo>
                  <a:pt x="1861" y="1182"/>
                </a:lnTo>
                <a:lnTo>
                  <a:pt x="1862" y="1172"/>
                </a:lnTo>
                <a:lnTo>
                  <a:pt x="1861" y="1161"/>
                </a:lnTo>
                <a:lnTo>
                  <a:pt x="1859" y="1148"/>
                </a:lnTo>
                <a:lnTo>
                  <a:pt x="1859" y="1135"/>
                </a:lnTo>
                <a:lnTo>
                  <a:pt x="1859" y="1123"/>
                </a:lnTo>
                <a:lnTo>
                  <a:pt x="1859" y="1113"/>
                </a:lnTo>
                <a:lnTo>
                  <a:pt x="1858" y="1110"/>
                </a:lnTo>
                <a:lnTo>
                  <a:pt x="1856" y="1105"/>
                </a:lnTo>
                <a:lnTo>
                  <a:pt x="1852" y="1101"/>
                </a:lnTo>
                <a:lnTo>
                  <a:pt x="1846" y="1098"/>
                </a:lnTo>
                <a:lnTo>
                  <a:pt x="1830" y="1091"/>
                </a:lnTo>
                <a:lnTo>
                  <a:pt x="1806" y="1084"/>
                </a:lnTo>
                <a:lnTo>
                  <a:pt x="1785" y="1078"/>
                </a:lnTo>
                <a:lnTo>
                  <a:pt x="1769" y="1074"/>
                </a:lnTo>
                <a:lnTo>
                  <a:pt x="1757" y="1072"/>
                </a:lnTo>
                <a:lnTo>
                  <a:pt x="1741" y="1068"/>
                </a:lnTo>
                <a:lnTo>
                  <a:pt x="1732" y="1066"/>
                </a:lnTo>
                <a:lnTo>
                  <a:pt x="1725" y="1063"/>
                </a:lnTo>
                <a:lnTo>
                  <a:pt x="1718" y="1061"/>
                </a:lnTo>
                <a:lnTo>
                  <a:pt x="1713" y="1057"/>
                </a:lnTo>
                <a:lnTo>
                  <a:pt x="1700" y="1050"/>
                </a:lnTo>
                <a:lnTo>
                  <a:pt x="1687" y="1043"/>
                </a:lnTo>
                <a:lnTo>
                  <a:pt x="1675" y="1037"/>
                </a:lnTo>
                <a:lnTo>
                  <a:pt x="1666" y="1030"/>
                </a:lnTo>
                <a:lnTo>
                  <a:pt x="1662" y="1025"/>
                </a:lnTo>
                <a:lnTo>
                  <a:pt x="1662" y="1021"/>
                </a:lnTo>
                <a:lnTo>
                  <a:pt x="1662" y="1015"/>
                </a:lnTo>
                <a:lnTo>
                  <a:pt x="1663" y="1009"/>
                </a:lnTo>
                <a:lnTo>
                  <a:pt x="1666" y="996"/>
                </a:lnTo>
                <a:lnTo>
                  <a:pt x="1667" y="984"/>
                </a:lnTo>
                <a:lnTo>
                  <a:pt x="1665" y="975"/>
                </a:lnTo>
                <a:lnTo>
                  <a:pt x="1663" y="972"/>
                </a:lnTo>
                <a:lnTo>
                  <a:pt x="1661" y="971"/>
                </a:lnTo>
                <a:lnTo>
                  <a:pt x="1656" y="970"/>
                </a:lnTo>
                <a:lnTo>
                  <a:pt x="1655" y="968"/>
                </a:lnTo>
                <a:lnTo>
                  <a:pt x="1653" y="966"/>
                </a:lnTo>
                <a:lnTo>
                  <a:pt x="1651" y="961"/>
                </a:lnTo>
                <a:lnTo>
                  <a:pt x="1650" y="956"/>
                </a:lnTo>
                <a:lnTo>
                  <a:pt x="1650" y="952"/>
                </a:lnTo>
                <a:lnTo>
                  <a:pt x="1651" y="947"/>
                </a:lnTo>
                <a:lnTo>
                  <a:pt x="1653" y="943"/>
                </a:lnTo>
                <a:lnTo>
                  <a:pt x="1655" y="941"/>
                </a:lnTo>
                <a:lnTo>
                  <a:pt x="1661" y="937"/>
                </a:lnTo>
                <a:lnTo>
                  <a:pt x="1667" y="934"/>
                </a:lnTo>
                <a:lnTo>
                  <a:pt x="1669" y="931"/>
                </a:lnTo>
                <a:lnTo>
                  <a:pt x="1672" y="928"/>
                </a:lnTo>
                <a:lnTo>
                  <a:pt x="1673" y="924"/>
                </a:lnTo>
                <a:lnTo>
                  <a:pt x="1673" y="920"/>
                </a:lnTo>
                <a:lnTo>
                  <a:pt x="1670" y="912"/>
                </a:lnTo>
                <a:lnTo>
                  <a:pt x="1669" y="904"/>
                </a:lnTo>
                <a:lnTo>
                  <a:pt x="1666" y="898"/>
                </a:lnTo>
                <a:lnTo>
                  <a:pt x="1660" y="891"/>
                </a:lnTo>
                <a:lnTo>
                  <a:pt x="1656" y="886"/>
                </a:lnTo>
                <a:lnTo>
                  <a:pt x="1655" y="882"/>
                </a:lnTo>
                <a:lnTo>
                  <a:pt x="1654" y="876"/>
                </a:lnTo>
                <a:lnTo>
                  <a:pt x="1653" y="870"/>
                </a:lnTo>
                <a:lnTo>
                  <a:pt x="1653" y="858"/>
                </a:lnTo>
                <a:lnTo>
                  <a:pt x="1653" y="848"/>
                </a:lnTo>
                <a:lnTo>
                  <a:pt x="1650" y="845"/>
                </a:lnTo>
                <a:lnTo>
                  <a:pt x="1646" y="841"/>
                </a:lnTo>
                <a:lnTo>
                  <a:pt x="1637" y="836"/>
                </a:lnTo>
                <a:lnTo>
                  <a:pt x="1629" y="830"/>
                </a:lnTo>
                <a:lnTo>
                  <a:pt x="1611" y="822"/>
                </a:lnTo>
                <a:lnTo>
                  <a:pt x="1602" y="817"/>
                </a:lnTo>
                <a:lnTo>
                  <a:pt x="1598" y="815"/>
                </a:lnTo>
                <a:lnTo>
                  <a:pt x="1596" y="811"/>
                </a:lnTo>
                <a:lnTo>
                  <a:pt x="1593" y="808"/>
                </a:lnTo>
                <a:lnTo>
                  <a:pt x="1591" y="804"/>
                </a:lnTo>
                <a:lnTo>
                  <a:pt x="1590" y="795"/>
                </a:lnTo>
                <a:lnTo>
                  <a:pt x="1588" y="786"/>
                </a:lnTo>
                <a:lnTo>
                  <a:pt x="1588" y="769"/>
                </a:lnTo>
                <a:lnTo>
                  <a:pt x="1587" y="758"/>
                </a:lnTo>
                <a:lnTo>
                  <a:pt x="1584" y="752"/>
                </a:lnTo>
                <a:lnTo>
                  <a:pt x="1581" y="750"/>
                </a:lnTo>
                <a:lnTo>
                  <a:pt x="1577" y="748"/>
                </a:lnTo>
                <a:lnTo>
                  <a:pt x="1571" y="748"/>
                </a:lnTo>
                <a:lnTo>
                  <a:pt x="1567" y="748"/>
                </a:lnTo>
                <a:lnTo>
                  <a:pt x="1563" y="747"/>
                </a:lnTo>
                <a:lnTo>
                  <a:pt x="1561" y="746"/>
                </a:lnTo>
                <a:lnTo>
                  <a:pt x="1559" y="744"/>
                </a:lnTo>
                <a:lnTo>
                  <a:pt x="1556" y="740"/>
                </a:lnTo>
                <a:lnTo>
                  <a:pt x="1554" y="735"/>
                </a:lnTo>
                <a:lnTo>
                  <a:pt x="1553" y="731"/>
                </a:lnTo>
                <a:lnTo>
                  <a:pt x="1552" y="723"/>
                </a:lnTo>
                <a:lnTo>
                  <a:pt x="1548" y="706"/>
                </a:lnTo>
                <a:lnTo>
                  <a:pt x="1542" y="684"/>
                </a:lnTo>
                <a:lnTo>
                  <a:pt x="1536" y="664"/>
                </a:lnTo>
                <a:lnTo>
                  <a:pt x="1531" y="646"/>
                </a:lnTo>
                <a:lnTo>
                  <a:pt x="1525" y="632"/>
                </a:lnTo>
                <a:lnTo>
                  <a:pt x="1514" y="606"/>
                </a:lnTo>
                <a:lnTo>
                  <a:pt x="1502" y="581"/>
                </a:lnTo>
                <a:lnTo>
                  <a:pt x="1493" y="565"/>
                </a:lnTo>
                <a:lnTo>
                  <a:pt x="1489" y="556"/>
                </a:lnTo>
                <a:lnTo>
                  <a:pt x="1485" y="545"/>
                </a:lnTo>
                <a:lnTo>
                  <a:pt x="1484" y="540"/>
                </a:lnTo>
                <a:lnTo>
                  <a:pt x="1481" y="537"/>
                </a:lnTo>
                <a:lnTo>
                  <a:pt x="1479" y="533"/>
                </a:lnTo>
                <a:lnTo>
                  <a:pt x="1476" y="533"/>
                </a:lnTo>
                <a:lnTo>
                  <a:pt x="1472" y="532"/>
                </a:lnTo>
                <a:lnTo>
                  <a:pt x="1471" y="531"/>
                </a:lnTo>
                <a:lnTo>
                  <a:pt x="1471" y="527"/>
                </a:lnTo>
                <a:lnTo>
                  <a:pt x="1473" y="521"/>
                </a:lnTo>
                <a:lnTo>
                  <a:pt x="1474" y="519"/>
                </a:lnTo>
                <a:lnTo>
                  <a:pt x="1474" y="515"/>
                </a:lnTo>
                <a:lnTo>
                  <a:pt x="1474" y="513"/>
                </a:lnTo>
                <a:lnTo>
                  <a:pt x="1473" y="510"/>
                </a:lnTo>
                <a:lnTo>
                  <a:pt x="1470" y="505"/>
                </a:lnTo>
                <a:lnTo>
                  <a:pt x="1466" y="498"/>
                </a:lnTo>
                <a:lnTo>
                  <a:pt x="1460" y="487"/>
                </a:lnTo>
                <a:lnTo>
                  <a:pt x="1452" y="470"/>
                </a:lnTo>
                <a:lnTo>
                  <a:pt x="1443" y="452"/>
                </a:lnTo>
                <a:lnTo>
                  <a:pt x="1436" y="438"/>
                </a:lnTo>
                <a:lnTo>
                  <a:pt x="1428" y="425"/>
                </a:lnTo>
                <a:lnTo>
                  <a:pt x="1418" y="409"/>
                </a:lnTo>
                <a:lnTo>
                  <a:pt x="1410" y="391"/>
                </a:lnTo>
                <a:lnTo>
                  <a:pt x="1405" y="376"/>
                </a:lnTo>
                <a:lnTo>
                  <a:pt x="1402" y="363"/>
                </a:lnTo>
                <a:lnTo>
                  <a:pt x="1398" y="348"/>
                </a:lnTo>
                <a:lnTo>
                  <a:pt x="1392" y="334"/>
                </a:lnTo>
                <a:lnTo>
                  <a:pt x="1386" y="322"/>
                </a:lnTo>
                <a:lnTo>
                  <a:pt x="1383" y="316"/>
                </a:lnTo>
                <a:lnTo>
                  <a:pt x="1377" y="312"/>
                </a:lnTo>
                <a:lnTo>
                  <a:pt x="1371" y="307"/>
                </a:lnTo>
                <a:lnTo>
                  <a:pt x="1364" y="303"/>
                </a:lnTo>
                <a:lnTo>
                  <a:pt x="1348" y="296"/>
                </a:lnTo>
                <a:lnTo>
                  <a:pt x="1335" y="291"/>
                </a:lnTo>
                <a:lnTo>
                  <a:pt x="1325" y="288"/>
                </a:lnTo>
                <a:lnTo>
                  <a:pt x="1316" y="286"/>
                </a:lnTo>
                <a:lnTo>
                  <a:pt x="1309" y="284"/>
                </a:lnTo>
                <a:lnTo>
                  <a:pt x="1301" y="279"/>
                </a:lnTo>
                <a:lnTo>
                  <a:pt x="1291" y="273"/>
                </a:lnTo>
                <a:lnTo>
                  <a:pt x="1282" y="268"/>
                </a:lnTo>
                <a:lnTo>
                  <a:pt x="1272" y="265"/>
                </a:lnTo>
                <a:lnTo>
                  <a:pt x="1264" y="263"/>
                </a:lnTo>
                <a:lnTo>
                  <a:pt x="1254" y="260"/>
                </a:lnTo>
                <a:lnTo>
                  <a:pt x="1243" y="256"/>
                </a:lnTo>
                <a:lnTo>
                  <a:pt x="1237" y="254"/>
                </a:lnTo>
                <a:lnTo>
                  <a:pt x="1231" y="254"/>
                </a:lnTo>
                <a:lnTo>
                  <a:pt x="1226" y="253"/>
                </a:lnTo>
                <a:lnTo>
                  <a:pt x="1221" y="254"/>
                </a:lnTo>
                <a:lnTo>
                  <a:pt x="1213" y="258"/>
                </a:lnTo>
                <a:lnTo>
                  <a:pt x="1206" y="259"/>
                </a:lnTo>
                <a:lnTo>
                  <a:pt x="1201" y="260"/>
                </a:lnTo>
                <a:lnTo>
                  <a:pt x="1196" y="259"/>
                </a:lnTo>
                <a:lnTo>
                  <a:pt x="1194" y="258"/>
                </a:lnTo>
                <a:lnTo>
                  <a:pt x="1193" y="256"/>
                </a:lnTo>
                <a:lnTo>
                  <a:pt x="1193" y="254"/>
                </a:lnTo>
                <a:lnTo>
                  <a:pt x="1193" y="253"/>
                </a:lnTo>
                <a:lnTo>
                  <a:pt x="1195" y="249"/>
                </a:lnTo>
                <a:lnTo>
                  <a:pt x="1200" y="248"/>
                </a:lnTo>
                <a:lnTo>
                  <a:pt x="1201" y="247"/>
                </a:lnTo>
                <a:lnTo>
                  <a:pt x="1202" y="244"/>
                </a:lnTo>
                <a:lnTo>
                  <a:pt x="1202" y="243"/>
                </a:lnTo>
                <a:lnTo>
                  <a:pt x="1201" y="241"/>
                </a:lnTo>
                <a:lnTo>
                  <a:pt x="1200" y="240"/>
                </a:lnTo>
                <a:lnTo>
                  <a:pt x="1196" y="237"/>
                </a:lnTo>
                <a:lnTo>
                  <a:pt x="1191" y="236"/>
                </a:lnTo>
                <a:lnTo>
                  <a:pt x="1185" y="236"/>
                </a:lnTo>
                <a:lnTo>
                  <a:pt x="1174" y="237"/>
                </a:lnTo>
                <a:lnTo>
                  <a:pt x="1163" y="241"/>
                </a:lnTo>
                <a:lnTo>
                  <a:pt x="1159" y="243"/>
                </a:lnTo>
                <a:lnTo>
                  <a:pt x="1155" y="246"/>
                </a:lnTo>
                <a:lnTo>
                  <a:pt x="1151" y="249"/>
                </a:lnTo>
                <a:lnTo>
                  <a:pt x="1149" y="253"/>
                </a:lnTo>
                <a:lnTo>
                  <a:pt x="1143" y="259"/>
                </a:lnTo>
                <a:lnTo>
                  <a:pt x="1138" y="263"/>
                </a:lnTo>
                <a:lnTo>
                  <a:pt x="1132" y="265"/>
                </a:lnTo>
                <a:lnTo>
                  <a:pt x="1126" y="263"/>
                </a:lnTo>
                <a:lnTo>
                  <a:pt x="1122" y="263"/>
                </a:lnTo>
                <a:lnTo>
                  <a:pt x="1120" y="261"/>
                </a:lnTo>
                <a:lnTo>
                  <a:pt x="1119" y="259"/>
                </a:lnTo>
                <a:lnTo>
                  <a:pt x="1119" y="258"/>
                </a:lnTo>
                <a:lnTo>
                  <a:pt x="1119" y="255"/>
                </a:lnTo>
                <a:lnTo>
                  <a:pt x="1120" y="253"/>
                </a:lnTo>
                <a:lnTo>
                  <a:pt x="1122" y="250"/>
                </a:lnTo>
                <a:lnTo>
                  <a:pt x="1125" y="248"/>
                </a:lnTo>
                <a:lnTo>
                  <a:pt x="1133" y="243"/>
                </a:lnTo>
                <a:lnTo>
                  <a:pt x="1139" y="237"/>
                </a:lnTo>
                <a:lnTo>
                  <a:pt x="1144" y="230"/>
                </a:lnTo>
                <a:lnTo>
                  <a:pt x="1147" y="224"/>
                </a:lnTo>
                <a:lnTo>
                  <a:pt x="1149" y="222"/>
                </a:lnTo>
                <a:lnTo>
                  <a:pt x="1147" y="218"/>
                </a:lnTo>
                <a:lnTo>
                  <a:pt x="1146" y="216"/>
                </a:lnTo>
                <a:lnTo>
                  <a:pt x="1143" y="214"/>
                </a:lnTo>
                <a:lnTo>
                  <a:pt x="1136" y="206"/>
                </a:lnTo>
                <a:lnTo>
                  <a:pt x="1125" y="196"/>
                </a:lnTo>
                <a:lnTo>
                  <a:pt x="1112" y="181"/>
                </a:lnTo>
                <a:lnTo>
                  <a:pt x="1095" y="165"/>
                </a:lnTo>
                <a:lnTo>
                  <a:pt x="1087" y="158"/>
                </a:lnTo>
                <a:lnTo>
                  <a:pt x="1078" y="152"/>
                </a:lnTo>
                <a:lnTo>
                  <a:pt x="1070" y="147"/>
                </a:lnTo>
                <a:lnTo>
                  <a:pt x="1062" y="145"/>
                </a:lnTo>
                <a:lnTo>
                  <a:pt x="1055" y="145"/>
                </a:lnTo>
                <a:lnTo>
                  <a:pt x="1049" y="146"/>
                </a:lnTo>
                <a:lnTo>
                  <a:pt x="1042" y="148"/>
                </a:lnTo>
                <a:lnTo>
                  <a:pt x="1034" y="149"/>
                </a:lnTo>
                <a:lnTo>
                  <a:pt x="1027" y="152"/>
                </a:lnTo>
                <a:lnTo>
                  <a:pt x="1021" y="153"/>
                </a:lnTo>
                <a:lnTo>
                  <a:pt x="1015" y="153"/>
                </a:lnTo>
                <a:lnTo>
                  <a:pt x="1011" y="152"/>
                </a:lnTo>
                <a:lnTo>
                  <a:pt x="1002" y="146"/>
                </a:lnTo>
                <a:lnTo>
                  <a:pt x="994" y="138"/>
                </a:lnTo>
                <a:lnTo>
                  <a:pt x="987" y="129"/>
                </a:lnTo>
                <a:lnTo>
                  <a:pt x="982" y="120"/>
                </a:lnTo>
                <a:lnTo>
                  <a:pt x="981" y="115"/>
                </a:lnTo>
                <a:lnTo>
                  <a:pt x="981" y="108"/>
                </a:lnTo>
                <a:lnTo>
                  <a:pt x="982" y="101"/>
                </a:lnTo>
                <a:lnTo>
                  <a:pt x="983" y="92"/>
                </a:lnTo>
                <a:lnTo>
                  <a:pt x="986" y="77"/>
                </a:lnTo>
                <a:lnTo>
                  <a:pt x="987" y="64"/>
                </a:lnTo>
                <a:lnTo>
                  <a:pt x="987" y="53"/>
                </a:lnTo>
                <a:lnTo>
                  <a:pt x="988" y="40"/>
                </a:lnTo>
                <a:lnTo>
                  <a:pt x="989" y="34"/>
                </a:lnTo>
                <a:lnTo>
                  <a:pt x="992" y="29"/>
                </a:lnTo>
                <a:lnTo>
                  <a:pt x="994" y="25"/>
                </a:lnTo>
                <a:lnTo>
                  <a:pt x="999" y="21"/>
                </a:lnTo>
                <a:lnTo>
                  <a:pt x="1010" y="15"/>
                </a:lnTo>
                <a:lnTo>
                  <a:pt x="1021" y="7"/>
                </a:lnTo>
                <a:lnTo>
                  <a:pt x="1007" y="2"/>
                </a:lnTo>
                <a:lnTo>
                  <a:pt x="990" y="0"/>
                </a:lnTo>
                <a:lnTo>
                  <a:pt x="982" y="0"/>
                </a:lnTo>
                <a:lnTo>
                  <a:pt x="975" y="0"/>
                </a:lnTo>
                <a:lnTo>
                  <a:pt x="969" y="1"/>
                </a:lnTo>
                <a:lnTo>
                  <a:pt x="962" y="3"/>
                </a:lnTo>
                <a:lnTo>
                  <a:pt x="951" y="9"/>
                </a:lnTo>
                <a:lnTo>
                  <a:pt x="942" y="16"/>
                </a:lnTo>
                <a:lnTo>
                  <a:pt x="935" y="21"/>
                </a:lnTo>
                <a:lnTo>
                  <a:pt x="927" y="25"/>
                </a:lnTo>
                <a:lnTo>
                  <a:pt x="920" y="28"/>
                </a:lnTo>
                <a:lnTo>
                  <a:pt x="913" y="31"/>
                </a:lnTo>
                <a:lnTo>
                  <a:pt x="897" y="34"/>
                </a:lnTo>
                <a:lnTo>
                  <a:pt x="879" y="38"/>
                </a:lnTo>
                <a:lnTo>
                  <a:pt x="870" y="40"/>
                </a:lnTo>
                <a:lnTo>
                  <a:pt x="866" y="42"/>
                </a:lnTo>
                <a:lnTo>
                  <a:pt x="863" y="47"/>
                </a:lnTo>
                <a:lnTo>
                  <a:pt x="861" y="52"/>
                </a:lnTo>
                <a:lnTo>
                  <a:pt x="862" y="66"/>
                </a:lnTo>
                <a:lnTo>
                  <a:pt x="862" y="83"/>
                </a:lnTo>
                <a:lnTo>
                  <a:pt x="861" y="92"/>
                </a:lnTo>
                <a:lnTo>
                  <a:pt x="859" y="101"/>
                </a:lnTo>
                <a:lnTo>
                  <a:pt x="855" y="108"/>
                </a:lnTo>
                <a:lnTo>
                  <a:pt x="851" y="115"/>
                </a:lnTo>
                <a:lnTo>
                  <a:pt x="841" y="127"/>
                </a:lnTo>
                <a:lnTo>
                  <a:pt x="830" y="139"/>
                </a:lnTo>
                <a:lnTo>
                  <a:pt x="825" y="145"/>
                </a:lnTo>
                <a:lnTo>
                  <a:pt x="824" y="149"/>
                </a:lnTo>
                <a:lnTo>
                  <a:pt x="824" y="155"/>
                </a:lnTo>
                <a:lnTo>
                  <a:pt x="825" y="161"/>
                </a:lnTo>
                <a:lnTo>
                  <a:pt x="831" y="172"/>
                </a:lnTo>
                <a:lnTo>
                  <a:pt x="835" y="183"/>
                </a:lnTo>
                <a:lnTo>
                  <a:pt x="834" y="187"/>
                </a:lnTo>
                <a:lnTo>
                  <a:pt x="831" y="191"/>
                </a:lnTo>
                <a:lnTo>
                  <a:pt x="828" y="193"/>
                </a:lnTo>
                <a:lnTo>
                  <a:pt x="823" y="195"/>
                </a:lnTo>
                <a:lnTo>
                  <a:pt x="816" y="196"/>
                </a:lnTo>
                <a:lnTo>
                  <a:pt x="810" y="196"/>
                </a:lnTo>
                <a:lnTo>
                  <a:pt x="803" y="195"/>
                </a:lnTo>
                <a:lnTo>
                  <a:pt x="794" y="192"/>
                </a:lnTo>
                <a:lnTo>
                  <a:pt x="788" y="191"/>
                </a:lnTo>
                <a:lnTo>
                  <a:pt x="781" y="191"/>
                </a:lnTo>
                <a:lnTo>
                  <a:pt x="774" y="191"/>
                </a:lnTo>
                <a:lnTo>
                  <a:pt x="767" y="192"/>
                </a:lnTo>
                <a:lnTo>
                  <a:pt x="761" y="195"/>
                </a:lnTo>
                <a:lnTo>
                  <a:pt x="754" y="198"/>
                </a:lnTo>
                <a:lnTo>
                  <a:pt x="747" y="203"/>
                </a:lnTo>
                <a:lnTo>
                  <a:pt x="740" y="210"/>
                </a:lnTo>
                <a:lnTo>
                  <a:pt x="736" y="216"/>
                </a:lnTo>
                <a:lnTo>
                  <a:pt x="733" y="223"/>
                </a:lnTo>
                <a:lnTo>
                  <a:pt x="730" y="233"/>
                </a:lnTo>
                <a:lnTo>
                  <a:pt x="729" y="244"/>
                </a:lnTo>
                <a:lnTo>
                  <a:pt x="728" y="260"/>
                </a:lnTo>
                <a:lnTo>
                  <a:pt x="728" y="275"/>
                </a:lnTo>
                <a:lnTo>
                  <a:pt x="727" y="288"/>
                </a:lnTo>
                <a:lnTo>
                  <a:pt x="727" y="299"/>
                </a:lnTo>
                <a:lnTo>
                  <a:pt x="727" y="305"/>
                </a:lnTo>
                <a:lnTo>
                  <a:pt x="725" y="310"/>
                </a:lnTo>
                <a:lnTo>
                  <a:pt x="724" y="315"/>
                </a:lnTo>
                <a:lnTo>
                  <a:pt x="722" y="317"/>
                </a:lnTo>
                <a:lnTo>
                  <a:pt x="719" y="319"/>
                </a:lnTo>
                <a:lnTo>
                  <a:pt x="716" y="321"/>
                </a:lnTo>
                <a:lnTo>
                  <a:pt x="711" y="322"/>
                </a:lnTo>
                <a:lnTo>
                  <a:pt x="706" y="323"/>
                </a:lnTo>
                <a:lnTo>
                  <a:pt x="696" y="324"/>
                </a:lnTo>
                <a:lnTo>
                  <a:pt x="687" y="328"/>
                </a:lnTo>
                <a:lnTo>
                  <a:pt x="681" y="331"/>
                </a:lnTo>
                <a:lnTo>
                  <a:pt x="674" y="338"/>
                </a:lnTo>
                <a:lnTo>
                  <a:pt x="670" y="341"/>
                </a:lnTo>
                <a:lnTo>
                  <a:pt x="666" y="343"/>
                </a:lnTo>
                <a:lnTo>
                  <a:pt x="661" y="344"/>
                </a:lnTo>
                <a:lnTo>
                  <a:pt x="656" y="344"/>
                </a:lnTo>
                <a:lnTo>
                  <a:pt x="653" y="344"/>
                </a:lnTo>
                <a:lnTo>
                  <a:pt x="649" y="342"/>
                </a:lnTo>
                <a:lnTo>
                  <a:pt x="646" y="340"/>
                </a:lnTo>
                <a:lnTo>
                  <a:pt x="643" y="335"/>
                </a:lnTo>
                <a:lnTo>
                  <a:pt x="640" y="325"/>
                </a:lnTo>
                <a:lnTo>
                  <a:pt x="637" y="312"/>
                </a:lnTo>
                <a:lnTo>
                  <a:pt x="634" y="299"/>
                </a:lnTo>
                <a:lnTo>
                  <a:pt x="630" y="287"/>
                </a:lnTo>
                <a:lnTo>
                  <a:pt x="624" y="278"/>
                </a:lnTo>
                <a:lnTo>
                  <a:pt x="618" y="269"/>
                </a:lnTo>
                <a:lnTo>
                  <a:pt x="616" y="266"/>
                </a:lnTo>
                <a:lnTo>
                  <a:pt x="612" y="261"/>
                </a:lnTo>
                <a:lnTo>
                  <a:pt x="610" y="256"/>
                </a:lnTo>
                <a:lnTo>
                  <a:pt x="609" y="250"/>
                </a:lnTo>
                <a:lnTo>
                  <a:pt x="607" y="244"/>
                </a:lnTo>
                <a:lnTo>
                  <a:pt x="603" y="241"/>
                </a:lnTo>
                <a:lnTo>
                  <a:pt x="598" y="236"/>
                </a:lnTo>
                <a:lnTo>
                  <a:pt x="591" y="234"/>
                </a:lnTo>
                <a:lnTo>
                  <a:pt x="584" y="233"/>
                </a:lnTo>
                <a:lnTo>
                  <a:pt x="576" y="231"/>
                </a:lnTo>
                <a:lnTo>
                  <a:pt x="567" y="230"/>
                </a:lnTo>
                <a:lnTo>
                  <a:pt x="558" y="231"/>
                </a:lnTo>
                <a:lnTo>
                  <a:pt x="549" y="233"/>
                </a:lnTo>
                <a:lnTo>
                  <a:pt x="542" y="235"/>
                </a:lnTo>
                <a:lnTo>
                  <a:pt x="534" y="239"/>
                </a:lnTo>
                <a:lnTo>
                  <a:pt x="527" y="242"/>
                </a:lnTo>
                <a:lnTo>
                  <a:pt x="521" y="247"/>
                </a:lnTo>
                <a:lnTo>
                  <a:pt x="516" y="252"/>
                </a:lnTo>
                <a:lnTo>
                  <a:pt x="511" y="258"/>
                </a:lnTo>
                <a:lnTo>
                  <a:pt x="509" y="263"/>
                </a:lnTo>
                <a:lnTo>
                  <a:pt x="507" y="273"/>
                </a:lnTo>
                <a:lnTo>
                  <a:pt x="502" y="287"/>
                </a:lnTo>
                <a:lnTo>
                  <a:pt x="500" y="294"/>
                </a:lnTo>
                <a:lnTo>
                  <a:pt x="496" y="299"/>
                </a:lnTo>
                <a:lnTo>
                  <a:pt x="495" y="300"/>
                </a:lnTo>
                <a:lnTo>
                  <a:pt x="494" y="302"/>
                </a:lnTo>
                <a:lnTo>
                  <a:pt x="491" y="302"/>
                </a:lnTo>
                <a:lnTo>
                  <a:pt x="490" y="300"/>
                </a:lnTo>
                <a:lnTo>
                  <a:pt x="486" y="297"/>
                </a:lnTo>
                <a:lnTo>
                  <a:pt x="483" y="296"/>
                </a:lnTo>
                <a:lnTo>
                  <a:pt x="478" y="298"/>
                </a:lnTo>
                <a:lnTo>
                  <a:pt x="471" y="304"/>
                </a:lnTo>
                <a:lnTo>
                  <a:pt x="460" y="312"/>
                </a:lnTo>
                <a:lnTo>
                  <a:pt x="450" y="321"/>
                </a:lnTo>
                <a:lnTo>
                  <a:pt x="444" y="324"/>
                </a:lnTo>
                <a:lnTo>
                  <a:pt x="438" y="328"/>
                </a:lnTo>
                <a:lnTo>
                  <a:pt x="432" y="330"/>
                </a:lnTo>
                <a:lnTo>
                  <a:pt x="427" y="331"/>
                </a:lnTo>
                <a:lnTo>
                  <a:pt x="419" y="332"/>
                </a:lnTo>
                <a:lnTo>
                  <a:pt x="412" y="332"/>
                </a:lnTo>
                <a:lnTo>
                  <a:pt x="403" y="332"/>
                </a:lnTo>
                <a:lnTo>
                  <a:pt x="396" y="331"/>
                </a:lnTo>
                <a:lnTo>
                  <a:pt x="390" y="328"/>
                </a:lnTo>
                <a:lnTo>
                  <a:pt x="383" y="325"/>
                </a:lnTo>
                <a:lnTo>
                  <a:pt x="377" y="321"/>
                </a:lnTo>
                <a:lnTo>
                  <a:pt x="372" y="316"/>
                </a:lnTo>
                <a:lnTo>
                  <a:pt x="365" y="309"/>
                </a:lnTo>
                <a:lnTo>
                  <a:pt x="358" y="303"/>
                </a:lnTo>
                <a:lnTo>
                  <a:pt x="350" y="297"/>
                </a:lnTo>
                <a:lnTo>
                  <a:pt x="341" y="291"/>
                </a:lnTo>
                <a:lnTo>
                  <a:pt x="331" y="286"/>
                </a:lnTo>
                <a:lnTo>
                  <a:pt x="321" y="283"/>
                </a:lnTo>
                <a:lnTo>
                  <a:pt x="309" y="279"/>
                </a:lnTo>
                <a:lnTo>
                  <a:pt x="297" y="277"/>
                </a:lnTo>
                <a:lnTo>
                  <a:pt x="282" y="275"/>
                </a:lnTo>
                <a:lnTo>
                  <a:pt x="265" y="277"/>
                </a:lnTo>
                <a:lnTo>
                  <a:pt x="257" y="277"/>
                </a:lnTo>
                <a:lnTo>
                  <a:pt x="250" y="275"/>
                </a:lnTo>
                <a:lnTo>
                  <a:pt x="243" y="273"/>
                </a:lnTo>
                <a:lnTo>
                  <a:pt x="236" y="269"/>
                </a:lnTo>
                <a:lnTo>
                  <a:pt x="234" y="267"/>
                </a:lnTo>
                <a:lnTo>
                  <a:pt x="233" y="265"/>
                </a:lnTo>
                <a:lnTo>
                  <a:pt x="233" y="261"/>
                </a:lnTo>
                <a:lnTo>
                  <a:pt x="233" y="258"/>
                </a:lnTo>
                <a:lnTo>
                  <a:pt x="236" y="252"/>
                </a:lnTo>
                <a:lnTo>
                  <a:pt x="238" y="243"/>
                </a:lnTo>
                <a:lnTo>
                  <a:pt x="243" y="236"/>
                </a:lnTo>
                <a:lnTo>
                  <a:pt x="245" y="230"/>
                </a:lnTo>
                <a:lnTo>
                  <a:pt x="248" y="224"/>
                </a:lnTo>
                <a:lnTo>
                  <a:pt x="246" y="220"/>
                </a:lnTo>
                <a:lnTo>
                  <a:pt x="237" y="205"/>
                </a:lnTo>
                <a:lnTo>
                  <a:pt x="225" y="191"/>
                </a:lnTo>
                <a:lnTo>
                  <a:pt x="213" y="178"/>
                </a:lnTo>
                <a:lnTo>
                  <a:pt x="204" y="167"/>
                </a:lnTo>
                <a:lnTo>
                  <a:pt x="187" y="147"/>
                </a:lnTo>
                <a:lnTo>
                  <a:pt x="166" y="123"/>
                </a:lnTo>
                <a:lnTo>
                  <a:pt x="154" y="110"/>
                </a:lnTo>
                <a:lnTo>
                  <a:pt x="142" y="99"/>
                </a:lnTo>
                <a:lnTo>
                  <a:pt x="130" y="89"/>
                </a:lnTo>
                <a:lnTo>
                  <a:pt x="119" y="79"/>
                </a:lnTo>
                <a:lnTo>
                  <a:pt x="108" y="70"/>
                </a:lnTo>
                <a:lnTo>
                  <a:pt x="101" y="60"/>
                </a:lnTo>
                <a:lnTo>
                  <a:pt x="94" y="51"/>
                </a:lnTo>
                <a:lnTo>
                  <a:pt x="89" y="40"/>
                </a:lnTo>
                <a:lnTo>
                  <a:pt x="82" y="21"/>
                </a:lnTo>
                <a:lnTo>
                  <a:pt x="78" y="6"/>
                </a:lnTo>
                <a:lnTo>
                  <a:pt x="74" y="2"/>
                </a:lnTo>
                <a:lnTo>
                  <a:pt x="72" y="1"/>
                </a:lnTo>
                <a:lnTo>
                  <a:pt x="70" y="3"/>
                </a:lnTo>
                <a:lnTo>
                  <a:pt x="69" y="8"/>
                </a:lnTo>
                <a:lnTo>
                  <a:pt x="68" y="14"/>
                </a:lnTo>
                <a:lnTo>
                  <a:pt x="68" y="21"/>
                </a:lnTo>
                <a:lnTo>
                  <a:pt x="69" y="29"/>
                </a:lnTo>
                <a:lnTo>
                  <a:pt x="70" y="36"/>
                </a:lnTo>
                <a:lnTo>
                  <a:pt x="74" y="45"/>
                </a:lnTo>
                <a:lnTo>
                  <a:pt x="78" y="53"/>
                </a:lnTo>
                <a:lnTo>
                  <a:pt x="83" y="63"/>
                </a:lnTo>
                <a:lnTo>
                  <a:pt x="89" y="72"/>
                </a:lnTo>
                <a:lnTo>
                  <a:pt x="101" y="88"/>
                </a:lnTo>
                <a:lnTo>
                  <a:pt x="111" y="99"/>
                </a:lnTo>
                <a:lnTo>
                  <a:pt x="119" y="107"/>
                </a:lnTo>
                <a:lnTo>
                  <a:pt x="129" y="116"/>
                </a:lnTo>
                <a:lnTo>
                  <a:pt x="132" y="120"/>
                </a:lnTo>
                <a:lnTo>
                  <a:pt x="133" y="123"/>
                </a:lnTo>
                <a:lnTo>
                  <a:pt x="133" y="126"/>
                </a:lnTo>
                <a:lnTo>
                  <a:pt x="133" y="127"/>
                </a:lnTo>
                <a:lnTo>
                  <a:pt x="132" y="128"/>
                </a:lnTo>
                <a:lnTo>
                  <a:pt x="130" y="129"/>
                </a:lnTo>
                <a:lnTo>
                  <a:pt x="119" y="135"/>
                </a:lnTo>
                <a:lnTo>
                  <a:pt x="107" y="140"/>
                </a:lnTo>
                <a:lnTo>
                  <a:pt x="94" y="146"/>
                </a:lnTo>
                <a:lnTo>
                  <a:pt x="83" y="151"/>
                </a:lnTo>
                <a:lnTo>
                  <a:pt x="67" y="158"/>
                </a:lnTo>
                <a:lnTo>
                  <a:pt x="49" y="165"/>
                </a:lnTo>
                <a:lnTo>
                  <a:pt x="39" y="170"/>
                </a:lnTo>
                <a:lnTo>
                  <a:pt x="32" y="174"/>
                </a:lnTo>
                <a:lnTo>
                  <a:pt x="28" y="179"/>
                </a:lnTo>
                <a:lnTo>
                  <a:pt x="24" y="185"/>
                </a:lnTo>
                <a:lnTo>
                  <a:pt x="22" y="197"/>
                </a:lnTo>
                <a:lnTo>
                  <a:pt x="18" y="209"/>
                </a:lnTo>
                <a:lnTo>
                  <a:pt x="13" y="220"/>
                </a:lnTo>
                <a:lnTo>
                  <a:pt x="6" y="231"/>
                </a:lnTo>
                <a:lnTo>
                  <a:pt x="3" y="237"/>
                </a:lnTo>
                <a:lnTo>
                  <a:pt x="0" y="246"/>
                </a:lnTo>
                <a:lnTo>
                  <a:pt x="0" y="255"/>
                </a:lnTo>
                <a:lnTo>
                  <a:pt x="0" y="263"/>
                </a:lnTo>
                <a:lnTo>
                  <a:pt x="1" y="271"/>
                </a:lnTo>
                <a:lnTo>
                  <a:pt x="1" y="275"/>
                </a:lnTo>
                <a:lnTo>
                  <a:pt x="0" y="279"/>
                </a:lnTo>
                <a:lnTo>
                  <a:pt x="0" y="281"/>
                </a:lnTo>
                <a:lnTo>
                  <a:pt x="1" y="283"/>
                </a:lnTo>
                <a:lnTo>
                  <a:pt x="6" y="281"/>
                </a:lnTo>
                <a:lnTo>
                  <a:pt x="12" y="280"/>
                </a:lnTo>
                <a:lnTo>
                  <a:pt x="17" y="281"/>
                </a:lnTo>
                <a:lnTo>
                  <a:pt x="29" y="290"/>
                </a:lnTo>
                <a:lnTo>
                  <a:pt x="43" y="303"/>
                </a:lnTo>
                <a:lnTo>
                  <a:pt x="56" y="317"/>
                </a:lnTo>
                <a:lnTo>
                  <a:pt x="67" y="328"/>
                </a:lnTo>
                <a:lnTo>
                  <a:pt x="70" y="331"/>
                </a:lnTo>
                <a:lnTo>
                  <a:pt x="74" y="335"/>
                </a:lnTo>
                <a:lnTo>
                  <a:pt x="79" y="338"/>
                </a:lnTo>
                <a:lnTo>
                  <a:pt x="83" y="341"/>
                </a:lnTo>
                <a:lnTo>
                  <a:pt x="94" y="344"/>
                </a:lnTo>
                <a:lnTo>
                  <a:pt x="106" y="346"/>
                </a:lnTo>
                <a:lnTo>
                  <a:pt x="119" y="346"/>
                </a:lnTo>
                <a:lnTo>
                  <a:pt x="130" y="347"/>
                </a:lnTo>
                <a:lnTo>
                  <a:pt x="135" y="348"/>
                </a:lnTo>
                <a:lnTo>
                  <a:pt x="139" y="349"/>
                </a:lnTo>
                <a:lnTo>
                  <a:pt x="143" y="351"/>
                </a:lnTo>
                <a:lnTo>
                  <a:pt x="146" y="356"/>
                </a:lnTo>
                <a:lnTo>
                  <a:pt x="152" y="365"/>
                </a:lnTo>
                <a:lnTo>
                  <a:pt x="160" y="372"/>
                </a:lnTo>
                <a:lnTo>
                  <a:pt x="164" y="374"/>
                </a:lnTo>
                <a:lnTo>
                  <a:pt x="170" y="376"/>
                </a:lnTo>
                <a:lnTo>
                  <a:pt x="176" y="378"/>
                </a:lnTo>
                <a:lnTo>
                  <a:pt x="183" y="378"/>
                </a:lnTo>
                <a:lnTo>
                  <a:pt x="199" y="376"/>
                </a:lnTo>
                <a:lnTo>
                  <a:pt x="209" y="375"/>
                </a:lnTo>
                <a:lnTo>
                  <a:pt x="214" y="376"/>
                </a:lnTo>
                <a:lnTo>
                  <a:pt x="218" y="378"/>
                </a:lnTo>
                <a:lnTo>
                  <a:pt x="220" y="381"/>
                </a:lnTo>
                <a:lnTo>
                  <a:pt x="221" y="385"/>
                </a:lnTo>
                <a:lnTo>
                  <a:pt x="221" y="395"/>
                </a:lnTo>
                <a:lnTo>
                  <a:pt x="221" y="405"/>
                </a:lnTo>
                <a:lnTo>
                  <a:pt x="221" y="410"/>
                </a:lnTo>
                <a:lnTo>
                  <a:pt x="221" y="414"/>
                </a:lnTo>
                <a:lnTo>
                  <a:pt x="223" y="418"/>
                </a:lnTo>
                <a:lnTo>
                  <a:pt x="225" y="423"/>
                </a:lnTo>
                <a:lnTo>
                  <a:pt x="231" y="431"/>
                </a:lnTo>
                <a:lnTo>
                  <a:pt x="236" y="441"/>
                </a:lnTo>
                <a:lnTo>
                  <a:pt x="240" y="449"/>
                </a:lnTo>
                <a:lnTo>
                  <a:pt x="243" y="458"/>
                </a:lnTo>
                <a:lnTo>
                  <a:pt x="244" y="466"/>
                </a:lnTo>
                <a:lnTo>
                  <a:pt x="246" y="474"/>
                </a:lnTo>
                <a:lnTo>
                  <a:pt x="249" y="477"/>
                </a:lnTo>
                <a:lnTo>
                  <a:pt x="252" y="482"/>
                </a:lnTo>
                <a:lnTo>
                  <a:pt x="258" y="487"/>
                </a:lnTo>
                <a:lnTo>
                  <a:pt x="267" y="492"/>
                </a:lnTo>
                <a:lnTo>
                  <a:pt x="275" y="496"/>
                </a:lnTo>
                <a:lnTo>
                  <a:pt x="284" y="501"/>
                </a:lnTo>
                <a:lnTo>
                  <a:pt x="294" y="505"/>
                </a:lnTo>
                <a:lnTo>
                  <a:pt x="303" y="508"/>
                </a:lnTo>
                <a:lnTo>
                  <a:pt x="313" y="511"/>
                </a:lnTo>
                <a:lnTo>
                  <a:pt x="322" y="512"/>
                </a:lnTo>
                <a:lnTo>
                  <a:pt x="331" y="512"/>
                </a:lnTo>
                <a:lnTo>
                  <a:pt x="339" y="511"/>
                </a:lnTo>
                <a:lnTo>
                  <a:pt x="352" y="507"/>
                </a:lnTo>
                <a:lnTo>
                  <a:pt x="363" y="507"/>
                </a:lnTo>
                <a:lnTo>
                  <a:pt x="366" y="508"/>
                </a:lnTo>
                <a:lnTo>
                  <a:pt x="369" y="510"/>
                </a:lnTo>
                <a:lnTo>
                  <a:pt x="371" y="513"/>
                </a:lnTo>
                <a:lnTo>
                  <a:pt x="374" y="518"/>
                </a:lnTo>
                <a:lnTo>
                  <a:pt x="376" y="521"/>
                </a:lnTo>
                <a:lnTo>
                  <a:pt x="378" y="525"/>
                </a:lnTo>
                <a:lnTo>
                  <a:pt x="382" y="527"/>
                </a:lnTo>
                <a:lnTo>
                  <a:pt x="385" y="529"/>
                </a:lnTo>
                <a:lnTo>
                  <a:pt x="390" y="529"/>
                </a:lnTo>
                <a:lnTo>
                  <a:pt x="395" y="527"/>
                </a:lnTo>
                <a:lnTo>
                  <a:pt x="401" y="526"/>
                </a:lnTo>
                <a:lnTo>
                  <a:pt x="406" y="523"/>
                </a:lnTo>
                <a:lnTo>
                  <a:pt x="412" y="520"/>
                </a:lnTo>
                <a:lnTo>
                  <a:pt x="415" y="518"/>
                </a:lnTo>
                <a:lnTo>
                  <a:pt x="420" y="518"/>
                </a:lnTo>
                <a:lnTo>
                  <a:pt x="423" y="518"/>
                </a:lnTo>
                <a:lnTo>
                  <a:pt x="426" y="519"/>
                </a:lnTo>
                <a:lnTo>
                  <a:pt x="428" y="521"/>
                </a:lnTo>
                <a:lnTo>
                  <a:pt x="431" y="525"/>
                </a:lnTo>
                <a:lnTo>
                  <a:pt x="432" y="530"/>
                </a:lnTo>
                <a:lnTo>
                  <a:pt x="434" y="534"/>
                </a:lnTo>
                <a:lnTo>
                  <a:pt x="437" y="538"/>
                </a:lnTo>
                <a:lnTo>
                  <a:pt x="439" y="540"/>
                </a:lnTo>
                <a:lnTo>
                  <a:pt x="442" y="542"/>
                </a:lnTo>
                <a:lnTo>
                  <a:pt x="450" y="542"/>
                </a:lnTo>
                <a:lnTo>
                  <a:pt x="458" y="539"/>
                </a:lnTo>
                <a:lnTo>
                  <a:pt x="462" y="539"/>
                </a:lnTo>
                <a:lnTo>
                  <a:pt x="466" y="538"/>
                </a:lnTo>
                <a:lnTo>
                  <a:pt x="470" y="538"/>
                </a:lnTo>
                <a:lnTo>
                  <a:pt x="472" y="539"/>
                </a:lnTo>
                <a:lnTo>
                  <a:pt x="475" y="542"/>
                </a:lnTo>
                <a:lnTo>
                  <a:pt x="477" y="544"/>
                </a:lnTo>
                <a:lnTo>
                  <a:pt x="478" y="549"/>
                </a:lnTo>
                <a:lnTo>
                  <a:pt x="479" y="552"/>
                </a:lnTo>
                <a:lnTo>
                  <a:pt x="479" y="562"/>
                </a:lnTo>
                <a:lnTo>
                  <a:pt x="482" y="569"/>
                </a:lnTo>
                <a:lnTo>
                  <a:pt x="484" y="574"/>
                </a:lnTo>
                <a:lnTo>
                  <a:pt x="489" y="580"/>
                </a:lnTo>
                <a:lnTo>
                  <a:pt x="492" y="581"/>
                </a:lnTo>
                <a:lnTo>
                  <a:pt x="497" y="582"/>
                </a:lnTo>
                <a:lnTo>
                  <a:pt x="501" y="582"/>
                </a:lnTo>
                <a:lnTo>
                  <a:pt x="505" y="582"/>
                </a:lnTo>
                <a:lnTo>
                  <a:pt x="509" y="582"/>
                </a:lnTo>
                <a:lnTo>
                  <a:pt x="511" y="583"/>
                </a:lnTo>
                <a:lnTo>
                  <a:pt x="514" y="586"/>
                </a:lnTo>
                <a:lnTo>
                  <a:pt x="514" y="589"/>
                </a:lnTo>
                <a:lnTo>
                  <a:pt x="513" y="599"/>
                </a:lnTo>
                <a:lnTo>
                  <a:pt x="511" y="609"/>
                </a:lnTo>
                <a:lnTo>
                  <a:pt x="510" y="619"/>
                </a:lnTo>
                <a:lnTo>
                  <a:pt x="509" y="630"/>
                </a:lnTo>
                <a:lnTo>
                  <a:pt x="510" y="634"/>
                </a:lnTo>
                <a:lnTo>
                  <a:pt x="510" y="637"/>
                </a:lnTo>
                <a:lnTo>
                  <a:pt x="513" y="639"/>
                </a:lnTo>
                <a:lnTo>
                  <a:pt x="516" y="641"/>
                </a:lnTo>
                <a:lnTo>
                  <a:pt x="525" y="643"/>
                </a:lnTo>
                <a:lnTo>
                  <a:pt x="540" y="643"/>
                </a:lnTo>
                <a:lnTo>
                  <a:pt x="558" y="643"/>
                </a:lnTo>
                <a:lnTo>
                  <a:pt x="573" y="643"/>
                </a:lnTo>
                <a:lnTo>
                  <a:pt x="588" y="640"/>
                </a:lnTo>
                <a:lnTo>
                  <a:pt x="605" y="637"/>
                </a:lnTo>
                <a:lnTo>
                  <a:pt x="616" y="636"/>
                </a:lnTo>
                <a:lnTo>
                  <a:pt x="627" y="633"/>
                </a:lnTo>
                <a:lnTo>
                  <a:pt x="636" y="631"/>
                </a:lnTo>
                <a:lnTo>
                  <a:pt x="645" y="630"/>
                </a:lnTo>
                <a:lnTo>
                  <a:pt x="652" y="630"/>
                </a:lnTo>
                <a:lnTo>
                  <a:pt x="656" y="630"/>
                </a:lnTo>
                <a:lnTo>
                  <a:pt x="660" y="632"/>
                </a:lnTo>
                <a:lnTo>
                  <a:pt x="664" y="636"/>
                </a:lnTo>
                <a:lnTo>
                  <a:pt x="665" y="639"/>
                </a:lnTo>
                <a:lnTo>
                  <a:pt x="666" y="643"/>
                </a:lnTo>
                <a:lnTo>
                  <a:pt x="667" y="649"/>
                </a:lnTo>
                <a:lnTo>
                  <a:pt x="667" y="653"/>
                </a:lnTo>
                <a:lnTo>
                  <a:pt x="667" y="662"/>
                </a:lnTo>
                <a:lnTo>
                  <a:pt x="665" y="670"/>
                </a:lnTo>
                <a:lnTo>
                  <a:pt x="662" y="678"/>
                </a:lnTo>
                <a:lnTo>
                  <a:pt x="660" y="685"/>
                </a:lnTo>
                <a:lnTo>
                  <a:pt x="658" y="693"/>
                </a:lnTo>
                <a:lnTo>
                  <a:pt x="659" y="700"/>
                </a:lnTo>
                <a:lnTo>
                  <a:pt x="660" y="706"/>
                </a:lnTo>
                <a:lnTo>
                  <a:pt x="661" y="713"/>
                </a:lnTo>
                <a:lnTo>
                  <a:pt x="664" y="727"/>
                </a:lnTo>
                <a:lnTo>
                  <a:pt x="664" y="738"/>
                </a:lnTo>
                <a:lnTo>
                  <a:pt x="660" y="739"/>
                </a:lnTo>
                <a:lnTo>
                  <a:pt x="653" y="739"/>
                </a:lnTo>
                <a:lnTo>
                  <a:pt x="645" y="738"/>
                </a:lnTo>
                <a:lnTo>
                  <a:pt x="639" y="737"/>
                </a:lnTo>
                <a:lnTo>
                  <a:pt x="631" y="734"/>
                </a:lnTo>
                <a:lnTo>
                  <a:pt x="627" y="734"/>
                </a:lnTo>
                <a:lnTo>
                  <a:pt x="626" y="738"/>
                </a:lnTo>
                <a:lnTo>
                  <a:pt x="624" y="745"/>
                </a:lnTo>
                <a:lnTo>
                  <a:pt x="623" y="756"/>
                </a:lnTo>
                <a:lnTo>
                  <a:pt x="624" y="767"/>
                </a:lnTo>
                <a:lnTo>
                  <a:pt x="626" y="777"/>
                </a:lnTo>
                <a:lnTo>
                  <a:pt x="627" y="785"/>
                </a:lnTo>
                <a:lnTo>
                  <a:pt x="626" y="789"/>
                </a:lnTo>
                <a:lnTo>
                  <a:pt x="624" y="791"/>
                </a:lnTo>
                <a:lnTo>
                  <a:pt x="623" y="795"/>
                </a:lnTo>
                <a:lnTo>
                  <a:pt x="620" y="798"/>
                </a:lnTo>
                <a:lnTo>
                  <a:pt x="615" y="804"/>
                </a:lnTo>
                <a:lnTo>
                  <a:pt x="611" y="809"/>
                </a:lnTo>
                <a:lnTo>
                  <a:pt x="609" y="816"/>
                </a:lnTo>
                <a:lnTo>
                  <a:pt x="609" y="826"/>
                </a:lnTo>
                <a:lnTo>
                  <a:pt x="608" y="835"/>
                </a:lnTo>
                <a:lnTo>
                  <a:pt x="607" y="844"/>
                </a:lnTo>
                <a:lnTo>
                  <a:pt x="605" y="847"/>
                </a:lnTo>
                <a:lnTo>
                  <a:pt x="607" y="852"/>
                </a:lnTo>
                <a:lnTo>
                  <a:pt x="608" y="855"/>
                </a:lnTo>
                <a:lnTo>
                  <a:pt x="609" y="860"/>
                </a:lnTo>
                <a:lnTo>
                  <a:pt x="614" y="866"/>
                </a:lnTo>
                <a:lnTo>
                  <a:pt x="617" y="871"/>
                </a:lnTo>
                <a:lnTo>
                  <a:pt x="620" y="877"/>
                </a:lnTo>
                <a:lnTo>
                  <a:pt x="622" y="883"/>
                </a:lnTo>
                <a:lnTo>
                  <a:pt x="623" y="888"/>
                </a:lnTo>
                <a:lnTo>
                  <a:pt x="626" y="890"/>
                </a:lnTo>
                <a:lnTo>
                  <a:pt x="628" y="891"/>
                </a:lnTo>
                <a:lnTo>
                  <a:pt x="634" y="891"/>
                </a:lnTo>
                <a:lnTo>
                  <a:pt x="640" y="891"/>
                </a:lnTo>
                <a:lnTo>
                  <a:pt x="647" y="891"/>
                </a:lnTo>
                <a:lnTo>
                  <a:pt x="654" y="889"/>
                </a:lnTo>
                <a:lnTo>
                  <a:pt x="661" y="885"/>
                </a:lnTo>
                <a:lnTo>
                  <a:pt x="665" y="882"/>
                </a:lnTo>
                <a:lnTo>
                  <a:pt x="668" y="876"/>
                </a:lnTo>
                <a:lnTo>
                  <a:pt x="672" y="868"/>
                </a:lnTo>
                <a:lnTo>
                  <a:pt x="674" y="861"/>
                </a:lnTo>
                <a:lnTo>
                  <a:pt x="678" y="853"/>
                </a:lnTo>
                <a:lnTo>
                  <a:pt x="680" y="846"/>
                </a:lnTo>
                <a:lnTo>
                  <a:pt x="684" y="841"/>
                </a:lnTo>
                <a:lnTo>
                  <a:pt x="687" y="839"/>
                </a:lnTo>
                <a:lnTo>
                  <a:pt x="692" y="840"/>
                </a:lnTo>
                <a:lnTo>
                  <a:pt x="696" y="841"/>
                </a:lnTo>
                <a:lnTo>
                  <a:pt x="698" y="844"/>
                </a:lnTo>
                <a:lnTo>
                  <a:pt x="700" y="848"/>
                </a:lnTo>
                <a:lnTo>
                  <a:pt x="703" y="853"/>
                </a:lnTo>
                <a:lnTo>
                  <a:pt x="704" y="858"/>
                </a:lnTo>
                <a:lnTo>
                  <a:pt x="705" y="865"/>
                </a:lnTo>
                <a:lnTo>
                  <a:pt x="706" y="871"/>
                </a:lnTo>
                <a:lnTo>
                  <a:pt x="708" y="892"/>
                </a:lnTo>
                <a:lnTo>
                  <a:pt x="711" y="904"/>
                </a:lnTo>
                <a:lnTo>
                  <a:pt x="714" y="916"/>
                </a:lnTo>
                <a:lnTo>
                  <a:pt x="718" y="929"/>
                </a:lnTo>
                <a:lnTo>
                  <a:pt x="721" y="936"/>
                </a:lnTo>
                <a:lnTo>
                  <a:pt x="725" y="943"/>
                </a:lnTo>
                <a:lnTo>
                  <a:pt x="730" y="952"/>
                </a:lnTo>
                <a:lnTo>
                  <a:pt x="736" y="959"/>
                </a:lnTo>
                <a:lnTo>
                  <a:pt x="738" y="961"/>
                </a:lnTo>
                <a:lnTo>
                  <a:pt x="738" y="964"/>
                </a:lnTo>
                <a:lnTo>
                  <a:pt x="737" y="966"/>
                </a:lnTo>
                <a:lnTo>
                  <a:pt x="735" y="968"/>
                </a:lnTo>
                <a:lnTo>
                  <a:pt x="731" y="971"/>
                </a:lnTo>
                <a:lnTo>
                  <a:pt x="729" y="974"/>
                </a:lnTo>
                <a:lnTo>
                  <a:pt x="727" y="977"/>
                </a:lnTo>
                <a:lnTo>
                  <a:pt x="725" y="980"/>
                </a:lnTo>
                <a:lnTo>
                  <a:pt x="725" y="986"/>
                </a:lnTo>
                <a:lnTo>
                  <a:pt x="725" y="993"/>
                </a:lnTo>
                <a:lnTo>
                  <a:pt x="728" y="1002"/>
                </a:lnTo>
                <a:lnTo>
                  <a:pt x="733" y="1010"/>
                </a:lnTo>
                <a:lnTo>
                  <a:pt x="740" y="1022"/>
                </a:lnTo>
                <a:lnTo>
                  <a:pt x="750" y="1035"/>
                </a:lnTo>
                <a:lnTo>
                  <a:pt x="762" y="1046"/>
                </a:lnTo>
                <a:lnTo>
                  <a:pt x="771" y="1054"/>
                </a:lnTo>
                <a:lnTo>
                  <a:pt x="777" y="1059"/>
                </a:lnTo>
                <a:lnTo>
                  <a:pt x="784" y="1061"/>
                </a:lnTo>
                <a:lnTo>
                  <a:pt x="790" y="1061"/>
                </a:lnTo>
                <a:lnTo>
                  <a:pt x="797" y="1059"/>
                </a:lnTo>
                <a:lnTo>
                  <a:pt x="805" y="1056"/>
                </a:lnTo>
                <a:lnTo>
                  <a:pt x="816" y="1055"/>
                </a:lnTo>
                <a:lnTo>
                  <a:pt x="829" y="1055"/>
                </a:lnTo>
                <a:lnTo>
                  <a:pt x="838" y="1056"/>
                </a:lnTo>
                <a:lnTo>
                  <a:pt x="850" y="1057"/>
                </a:lnTo>
                <a:lnTo>
                  <a:pt x="866" y="1055"/>
                </a:lnTo>
                <a:lnTo>
                  <a:pt x="880" y="1054"/>
                </a:lnTo>
                <a:lnTo>
                  <a:pt x="891" y="1054"/>
                </a:lnTo>
                <a:lnTo>
                  <a:pt x="899" y="1053"/>
                </a:lnTo>
                <a:lnTo>
                  <a:pt x="906" y="1052"/>
                </a:lnTo>
                <a:lnTo>
                  <a:pt x="908" y="1049"/>
                </a:lnTo>
                <a:lnTo>
                  <a:pt x="911" y="1047"/>
                </a:lnTo>
                <a:lnTo>
                  <a:pt x="913" y="1043"/>
                </a:lnTo>
                <a:lnTo>
                  <a:pt x="913" y="1040"/>
                </a:lnTo>
                <a:lnTo>
                  <a:pt x="912" y="1029"/>
                </a:lnTo>
                <a:lnTo>
                  <a:pt x="911" y="1018"/>
                </a:lnTo>
                <a:lnTo>
                  <a:pt x="911" y="1013"/>
                </a:lnTo>
                <a:lnTo>
                  <a:pt x="912" y="1010"/>
                </a:lnTo>
                <a:lnTo>
                  <a:pt x="914" y="1006"/>
                </a:lnTo>
                <a:lnTo>
                  <a:pt x="919" y="1004"/>
                </a:lnTo>
                <a:lnTo>
                  <a:pt x="924" y="1000"/>
                </a:lnTo>
                <a:lnTo>
                  <a:pt x="926" y="997"/>
                </a:lnTo>
                <a:lnTo>
                  <a:pt x="929" y="992"/>
                </a:lnTo>
                <a:lnTo>
                  <a:pt x="929" y="986"/>
                </a:lnTo>
                <a:lnTo>
                  <a:pt x="929" y="980"/>
                </a:lnTo>
                <a:lnTo>
                  <a:pt x="930" y="973"/>
                </a:lnTo>
                <a:lnTo>
                  <a:pt x="931" y="967"/>
                </a:lnTo>
                <a:lnTo>
                  <a:pt x="935" y="961"/>
                </a:lnTo>
                <a:lnTo>
                  <a:pt x="939" y="956"/>
                </a:lnTo>
                <a:lnTo>
                  <a:pt x="945" y="954"/>
                </a:lnTo>
                <a:lnTo>
                  <a:pt x="952" y="952"/>
                </a:lnTo>
                <a:lnTo>
                  <a:pt x="960" y="950"/>
                </a:lnTo>
                <a:lnTo>
                  <a:pt x="974" y="950"/>
                </a:lnTo>
                <a:lnTo>
                  <a:pt x="986" y="950"/>
                </a:lnTo>
                <a:lnTo>
                  <a:pt x="989" y="950"/>
                </a:lnTo>
                <a:lnTo>
                  <a:pt x="993" y="952"/>
                </a:lnTo>
                <a:lnTo>
                  <a:pt x="995" y="953"/>
                </a:lnTo>
                <a:lnTo>
                  <a:pt x="998" y="955"/>
                </a:lnTo>
                <a:lnTo>
                  <a:pt x="1002" y="962"/>
                </a:lnTo>
                <a:lnTo>
                  <a:pt x="1007" y="971"/>
                </a:lnTo>
                <a:lnTo>
                  <a:pt x="1010" y="975"/>
                </a:lnTo>
                <a:lnTo>
                  <a:pt x="1013" y="979"/>
                </a:lnTo>
                <a:lnTo>
                  <a:pt x="1017" y="983"/>
                </a:lnTo>
                <a:lnTo>
                  <a:pt x="1021" y="986"/>
                </a:lnTo>
                <a:lnTo>
                  <a:pt x="1031" y="992"/>
                </a:lnTo>
                <a:lnTo>
                  <a:pt x="1040" y="996"/>
                </a:lnTo>
                <a:lnTo>
                  <a:pt x="1051" y="1000"/>
                </a:lnTo>
                <a:lnTo>
                  <a:pt x="1063" y="1008"/>
                </a:lnTo>
                <a:lnTo>
                  <a:pt x="1068" y="1011"/>
                </a:lnTo>
                <a:lnTo>
                  <a:pt x="1073" y="1017"/>
                </a:lnTo>
                <a:lnTo>
                  <a:pt x="1076" y="1023"/>
                </a:lnTo>
                <a:lnTo>
                  <a:pt x="1077" y="1030"/>
                </a:lnTo>
                <a:lnTo>
                  <a:pt x="1081" y="1046"/>
                </a:lnTo>
                <a:lnTo>
                  <a:pt x="1083" y="1062"/>
                </a:lnTo>
                <a:lnTo>
                  <a:pt x="1084" y="1076"/>
                </a:lnTo>
                <a:lnTo>
                  <a:pt x="1086" y="1090"/>
                </a:lnTo>
                <a:lnTo>
                  <a:pt x="1084" y="1096"/>
                </a:lnTo>
                <a:lnTo>
                  <a:pt x="1083" y="1103"/>
                </a:lnTo>
                <a:lnTo>
                  <a:pt x="1081" y="1109"/>
                </a:lnTo>
                <a:lnTo>
                  <a:pt x="1077" y="1116"/>
                </a:lnTo>
                <a:lnTo>
                  <a:pt x="1071" y="1129"/>
                </a:lnTo>
                <a:lnTo>
                  <a:pt x="1067" y="1141"/>
                </a:lnTo>
                <a:lnTo>
                  <a:pt x="1063" y="1149"/>
                </a:lnTo>
                <a:lnTo>
                  <a:pt x="1061" y="1155"/>
                </a:lnTo>
                <a:lnTo>
                  <a:pt x="1057" y="1160"/>
                </a:lnTo>
                <a:lnTo>
                  <a:pt x="1055" y="1162"/>
                </a:lnTo>
                <a:lnTo>
                  <a:pt x="1054" y="1162"/>
                </a:lnTo>
                <a:lnTo>
                  <a:pt x="1051" y="1162"/>
                </a:lnTo>
                <a:lnTo>
                  <a:pt x="1049" y="1161"/>
                </a:lnTo>
                <a:lnTo>
                  <a:pt x="1045" y="1160"/>
                </a:lnTo>
                <a:lnTo>
                  <a:pt x="1039" y="1155"/>
                </a:lnTo>
                <a:lnTo>
                  <a:pt x="1033" y="1148"/>
                </a:lnTo>
                <a:lnTo>
                  <a:pt x="1024" y="1138"/>
                </a:lnTo>
                <a:lnTo>
                  <a:pt x="1012" y="1128"/>
                </a:lnTo>
                <a:lnTo>
                  <a:pt x="999" y="1119"/>
                </a:lnTo>
                <a:lnTo>
                  <a:pt x="987" y="1112"/>
                </a:lnTo>
                <a:lnTo>
                  <a:pt x="980" y="1111"/>
                </a:lnTo>
                <a:lnTo>
                  <a:pt x="973" y="1109"/>
                </a:lnTo>
                <a:lnTo>
                  <a:pt x="963" y="1107"/>
                </a:lnTo>
                <a:lnTo>
                  <a:pt x="954" y="1106"/>
                </a:lnTo>
                <a:lnTo>
                  <a:pt x="936" y="1106"/>
                </a:lnTo>
                <a:lnTo>
                  <a:pt x="922" y="1107"/>
                </a:lnTo>
                <a:lnTo>
                  <a:pt x="912" y="1109"/>
                </a:lnTo>
                <a:lnTo>
                  <a:pt x="901" y="1111"/>
                </a:lnTo>
                <a:lnTo>
                  <a:pt x="891" y="1113"/>
                </a:lnTo>
                <a:lnTo>
                  <a:pt x="880" y="1113"/>
                </a:lnTo>
                <a:lnTo>
                  <a:pt x="874" y="1113"/>
                </a:lnTo>
                <a:lnTo>
                  <a:pt x="869" y="1113"/>
                </a:lnTo>
                <a:lnTo>
                  <a:pt x="866" y="1115"/>
                </a:lnTo>
                <a:lnTo>
                  <a:pt x="862" y="1116"/>
                </a:lnTo>
                <a:lnTo>
                  <a:pt x="861" y="1118"/>
                </a:lnTo>
                <a:lnTo>
                  <a:pt x="860" y="1122"/>
                </a:lnTo>
                <a:lnTo>
                  <a:pt x="860" y="1125"/>
                </a:lnTo>
                <a:lnTo>
                  <a:pt x="861" y="1130"/>
                </a:lnTo>
                <a:lnTo>
                  <a:pt x="867" y="1143"/>
                </a:lnTo>
                <a:lnTo>
                  <a:pt x="870" y="1154"/>
                </a:lnTo>
                <a:lnTo>
                  <a:pt x="872" y="1157"/>
                </a:lnTo>
                <a:lnTo>
                  <a:pt x="873" y="1161"/>
                </a:lnTo>
                <a:lnTo>
                  <a:pt x="874" y="1163"/>
                </a:lnTo>
                <a:lnTo>
                  <a:pt x="876" y="1164"/>
                </a:lnTo>
                <a:lnTo>
                  <a:pt x="881" y="1167"/>
                </a:lnTo>
                <a:lnTo>
                  <a:pt x="887" y="1168"/>
                </a:lnTo>
                <a:lnTo>
                  <a:pt x="891" y="1169"/>
                </a:lnTo>
                <a:lnTo>
                  <a:pt x="894" y="1170"/>
                </a:lnTo>
                <a:lnTo>
                  <a:pt x="895" y="1174"/>
                </a:lnTo>
                <a:lnTo>
                  <a:pt x="898" y="1178"/>
                </a:lnTo>
                <a:lnTo>
                  <a:pt x="899" y="1186"/>
                </a:lnTo>
                <a:lnTo>
                  <a:pt x="900" y="1198"/>
                </a:lnTo>
                <a:lnTo>
                  <a:pt x="900" y="1211"/>
                </a:lnTo>
                <a:lnTo>
                  <a:pt x="900" y="1223"/>
                </a:lnTo>
                <a:lnTo>
                  <a:pt x="901" y="1235"/>
                </a:lnTo>
                <a:lnTo>
                  <a:pt x="903" y="1244"/>
                </a:lnTo>
                <a:lnTo>
                  <a:pt x="904" y="1248"/>
                </a:lnTo>
                <a:lnTo>
                  <a:pt x="903" y="1252"/>
                </a:lnTo>
                <a:lnTo>
                  <a:pt x="903" y="1257"/>
                </a:lnTo>
                <a:lnTo>
                  <a:pt x="901" y="1261"/>
                </a:lnTo>
                <a:lnTo>
                  <a:pt x="897" y="1269"/>
                </a:lnTo>
                <a:lnTo>
                  <a:pt x="893" y="1277"/>
                </a:lnTo>
                <a:lnTo>
                  <a:pt x="891" y="1280"/>
                </a:lnTo>
                <a:lnTo>
                  <a:pt x="886" y="1281"/>
                </a:lnTo>
                <a:lnTo>
                  <a:pt x="881" y="1280"/>
                </a:lnTo>
                <a:lnTo>
                  <a:pt x="875" y="1280"/>
                </a:lnTo>
                <a:lnTo>
                  <a:pt x="868" y="1279"/>
                </a:lnTo>
                <a:lnTo>
                  <a:pt x="861" y="1279"/>
                </a:lnTo>
                <a:lnTo>
                  <a:pt x="854" y="1279"/>
                </a:lnTo>
                <a:lnTo>
                  <a:pt x="847" y="1281"/>
                </a:lnTo>
                <a:lnTo>
                  <a:pt x="845" y="1287"/>
                </a:lnTo>
                <a:lnTo>
                  <a:pt x="848" y="1301"/>
                </a:lnTo>
                <a:lnTo>
                  <a:pt x="849" y="1314"/>
                </a:lnTo>
                <a:lnTo>
                  <a:pt x="849" y="1321"/>
                </a:lnTo>
                <a:lnTo>
                  <a:pt x="837" y="1330"/>
                </a:lnTo>
                <a:lnTo>
                  <a:pt x="826" y="1338"/>
                </a:lnTo>
                <a:lnTo>
                  <a:pt x="816" y="1345"/>
                </a:lnTo>
                <a:lnTo>
                  <a:pt x="810" y="1350"/>
                </a:lnTo>
                <a:lnTo>
                  <a:pt x="805" y="1352"/>
                </a:lnTo>
                <a:lnTo>
                  <a:pt x="803" y="1355"/>
                </a:lnTo>
                <a:lnTo>
                  <a:pt x="801" y="1357"/>
                </a:lnTo>
                <a:lnTo>
                  <a:pt x="801" y="1358"/>
                </a:lnTo>
                <a:lnTo>
                  <a:pt x="804" y="1362"/>
                </a:lnTo>
                <a:lnTo>
                  <a:pt x="806" y="1369"/>
                </a:lnTo>
                <a:lnTo>
                  <a:pt x="806" y="1377"/>
                </a:lnTo>
                <a:lnTo>
                  <a:pt x="806" y="1387"/>
                </a:lnTo>
                <a:lnTo>
                  <a:pt x="804" y="1395"/>
                </a:lnTo>
                <a:lnTo>
                  <a:pt x="803" y="1403"/>
                </a:lnTo>
                <a:lnTo>
                  <a:pt x="803" y="1407"/>
                </a:lnTo>
                <a:lnTo>
                  <a:pt x="804" y="1412"/>
                </a:lnTo>
                <a:lnTo>
                  <a:pt x="806" y="1415"/>
                </a:lnTo>
                <a:lnTo>
                  <a:pt x="810" y="1420"/>
                </a:lnTo>
                <a:lnTo>
                  <a:pt x="816" y="1425"/>
                </a:lnTo>
                <a:lnTo>
                  <a:pt x="824" y="1429"/>
                </a:lnTo>
                <a:lnTo>
                  <a:pt x="834" y="1433"/>
                </a:lnTo>
                <a:lnTo>
                  <a:pt x="842" y="1437"/>
                </a:lnTo>
                <a:lnTo>
                  <a:pt x="848" y="1439"/>
                </a:lnTo>
                <a:lnTo>
                  <a:pt x="851" y="1443"/>
                </a:lnTo>
                <a:lnTo>
                  <a:pt x="854" y="1446"/>
                </a:lnTo>
                <a:lnTo>
                  <a:pt x="855" y="1451"/>
                </a:lnTo>
                <a:lnTo>
                  <a:pt x="856" y="1458"/>
                </a:lnTo>
                <a:lnTo>
                  <a:pt x="857" y="1465"/>
                </a:lnTo>
                <a:lnTo>
                  <a:pt x="861" y="1470"/>
                </a:lnTo>
                <a:lnTo>
                  <a:pt x="864" y="1473"/>
                </a:lnTo>
                <a:lnTo>
                  <a:pt x="869" y="1477"/>
                </a:lnTo>
                <a:lnTo>
                  <a:pt x="875" y="1479"/>
                </a:lnTo>
                <a:lnTo>
                  <a:pt x="882" y="1481"/>
                </a:lnTo>
                <a:lnTo>
                  <a:pt x="891" y="1481"/>
                </a:lnTo>
                <a:lnTo>
                  <a:pt x="904" y="1481"/>
                </a:lnTo>
                <a:lnTo>
                  <a:pt x="913" y="1483"/>
                </a:lnTo>
                <a:lnTo>
                  <a:pt x="917" y="1484"/>
                </a:lnTo>
                <a:lnTo>
                  <a:pt x="920" y="1487"/>
                </a:lnTo>
                <a:lnTo>
                  <a:pt x="922" y="1490"/>
                </a:lnTo>
                <a:lnTo>
                  <a:pt x="922" y="1494"/>
                </a:lnTo>
                <a:lnTo>
                  <a:pt x="920" y="1502"/>
                </a:lnTo>
                <a:lnTo>
                  <a:pt x="917" y="1510"/>
                </a:lnTo>
                <a:lnTo>
                  <a:pt x="916" y="1515"/>
                </a:lnTo>
                <a:lnTo>
                  <a:pt x="914" y="1519"/>
                </a:lnTo>
                <a:lnTo>
                  <a:pt x="914" y="1522"/>
                </a:lnTo>
                <a:lnTo>
                  <a:pt x="916" y="1527"/>
                </a:lnTo>
                <a:lnTo>
                  <a:pt x="917" y="1531"/>
                </a:lnTo>
                <a:lnTo>
                  <a:pt x="919" y="1533"/>
                </a:lnTo>
                <a:lnTo>
                  <a:pt x="923" y="1534"/>
                </a:lnTo>
                <a:lnTo>
                  <a:pt x="925" y="1534"/>
                </a:lnTo>
                <a:lnTo>
                  <a:pt x="929" y="1533"/>
                </a:lnTo>
                <a:lnTo>
                  <a:pt x="933" y="1532"/>
                </a:lnTo>
                <a:lnTo>
                  <a:pt x="937" y="1529"/>
                </a:lnTo>
                <a:lnTo>
                  <a:pt x="941" y="1525"/>
                </a:lnTo>
                <a:lnTo>
                  <a:pt x="948" y="1516"/>
                </a:lnTo>
                <a:lnTo>
                  <a:pt x="955" y="1509"/>
                </a:lnTo>
                <a:lnTo>
                  <a:pt x="957" y="1507"/>
                </a:lnTo>
                <a:lnTo>
                  <a:pt x="960" y="1506"/>
                </a:lnTo>
                <a:lnTo>
                  <a:pt x="962" y="1507"/>
                </a:lnTo>
                <a:lnTo>
                  <a:pt x="963" y="1509"/>
                </a:lnTo>
                <a:lnTo>
                  <a:pt x="964" y="1517"/>
                </a:lnTo>
                <a:lnTo>
                  <a:pt x="966" y="1525"/>
                </a:lnTo>
                <a:lnTo>
                  <a:pt x="967" y="1528"/>
                </a:lnTo>
                <a:lnTo>
                  <a:pt x="968" y="1531"/>
                </a:lnTo>
                <a:lnTo>
                  <a:pt x="969" y="1533"/>
                </a:lnTo>
                <a:lnTo>
                  <a:pt x="971" y="1534"/>
                </a:lnTo>
                <a:lnTo>
                  <a:pt x="974" y="1533"/>
                </a:lnTo>
                <a:lnTo>
                  <a:pt x="976" y="1532"/>
                </a:lnTo>
                <a:lnTo>
                  <a:pt x="977" y="1528"/>
                </a:lnTo>
                <a:lnTo>
                  <a:pt x="980" y="1526"/>
                </a:lnTo>
                <a:lnTo>
                  <a:pt x="982" y="1522"/>
                </a:lnTo>
                <a:lnTo>
                  <a:pt x="985" y="1520"/>
                </a:lnTo>
                <a:lnTo>
                  <a:pt x="988" y="1519"/>
                </a:lnTo>
                <a:lnTo>
                  <a:pt x="993" y="1519"/>
                </a:lnTo>
                <a:lnTo>
                  <a:pt x="994" y="1520"/>
                </a:lnTo>
                <a:lnTo>
                  <a:pt x="996" y="1521"/>
                </a:lnTo>
                <a:lnTo>
                  <a:pt x="999" y="1523"/>
                </a:lnTo>
                <a:lnTo>
                  <a:pt x="1000" y="1526"/>
                </a:lnTo>
                <a:lnTo>
                  <a:pt x="1002" y="1533"/>
                </a:lnTo>
                <a:lnTo>
                  <a:pt x="1004" y="1541"/>
                </a:lnTo>
                <a:lnTo>
                  <a:pt x="1005" y="1558"/>
                </a:lnTo>
                <a:lnTo>
                  <a:pt x="1005" y="1570"/>
                </a:lnTo>
                <a:lnTo>
                  <a:pt x="1005" y="1580"/>
                </a:lnTo>
                <a:lnTo>
                  <a:pt x="1004" y="1596"/>
                </a:lnTo>
                <a:lnTo>
                  <a:pt x="1001" y="1604"/>
                </a:lnTo>
                <a:lnTo>
                  <a:pt x="1000" y="1613"/>
                </a:lnTo>
                <a:lnTo>
                  <a:pt x="996" y="1620"/>
                </a:lnTo>
                <a:lnTo>
                  <a:pt x="993" y="1627"/>
                </a:lnTo>
                <a:lnTo>
                  <a:pt x="987" y="1638"/>
                </a:lnTo>
                <a:lnTo>
                  <a:pt x="980" y="1643"/>
                </a:lnTo>
                <a:lnTo>
                  <a:pt x="973" y="1648"/>
                </a:lnTo>
                <a:lnTo>
                  <a:pt x="966" y="1651"/>
                </a:lnTo>
                <a:lnTo>
                  <a:pt x="962" y="1652"/>
                </a:lnTo>
                <a:lnTo>
                  <a:pt x="958" y="1654"/>
                </a:lnTo>
                <a:lnTo>
                  <a:pt x="956" y="1658"/>
                </a:lnTo>
                <a:lnTo>
                  <a:pt x="955" y="1660"/>
                </a:lnTo>
                <a:lnTo>
                  <a:pt x="954" y="1664"/>
                </a:lnTo>
                <a:lnTo>
                  <a:pt x="955" y="1667"/>
                </a:lnTo>
                <a:lnTo>
                  <a:pt x="956" y="1670"/>
                </a:lnTo>
                <a:lnTo>
                  <a:pt x="958" y="1673"/>
                </a:lnTo>
                <a:lnTo>
                  <a:pt x="966" y="1678"/>
                </a:lnTo>
                <a:lnTo>
                  <a:pt x="970" y="1683"/>
                </a:lnTo>
                <a:lnTo>
                  <a:pt x="975" y="1689"/>
                </a:lnTo>
                <a:lnTo>
                  <a:pt x="977" y="1695"/>
                </a:lnTo>
                <a:lnTo>
                  <a:pt x="980" y="1697"/>
                </a:lnTo>
                <a:lnTo>
                  <a:pt x="983" y="1698"/>
                </a:lnTo>
                <a:lnTo>
                  <a:pt x="989" y="1699"/>
                </a:lnTo>
                <a:lnTo>
                  <a:pt x="996" y="1699"/>
                </a:lnTo>
                <a:lnTo>
                  <a:pt x="1011" y="1698"/>
                </a:lnTo>
                <a:lnTo>
                  <a:pt x="1024" y="1697"/>
                </a:lnTo>
                <a:lnTo>
                  <a:pt x="1040" y="1695"/>
                </a:lnTo>
                <a:lnTo>
                  <a:pt x="1063" y="1693"/>
                </a:lnTo>
                <a:lnTo>
                  <a:pt x="1075" y="1691"/>
                </a:lnTo>
                <a:lnTo>
                  <a:pt x="1086" y="1690"/>
                </a:lnTo>
                <a:lnTo>
                  <a:pt x="1094" y="1686"/>
                </a:lnTo>
                <a:lnTo>
                  <a:pt x="1101" y="1683"/>
                </a:lnTo>
                <a:lnTo>
                  <a:pt x="1109" y="1676"/>
                </a:lnTo>
                <a:lnTo>
                  <a:pt x="1115" y="1668"/>
                </a:lnTo>
                <a:lnTo>
                  <a:pt x="1118" y="1666"/>
                </a:lnTo>
                <a:lnTo>
                  <a:pt x="1120" y="1665"/>
                </a:lnTo>
                <a:lnTo>
                  <a:pt x="1124" y="1665"/>
                </a:lnTo>
                <a:lnTo>
                  <a:pt x="1128" y="1667"/>
                </a:lnTo>
                <a:lnTo>
                  <a:pt x="1138" y="1672"/>
                </a:lnTo>
                <a:lnTo>
                  <a:pt x="1145" y="1676"/>
                </a:lnTo>
                <a:lnTo>
                  <a:pt x="1150" y="1676"/>
                </a:lnTo>
                <a:lnTo>
                  <a:pt x="1153" y="1677"/>
                </a:lnTo>
                <a:lnTo>
                  <a:pt x="1158" y="1676"/>
                </a:lnTo>
                <a:lnTo>
                  <a:pt x="1163" y="1674"/>
                </a:lnTo>
                <a:lnTo>
                  <a:pt x="1177" y="1665"/>
                </a:lnTo>
                <a:lnTo>
                  <a:pt x="1188" y="1660"/>
                </a:lnTo>
                <a:lnTo>
                  <a:pt x="1189" y="1660"/>
                </a:lnTo>
                <a:lnTo>
                  <a:pt x="1190" y="1661"/>
                </a:lnTo>
                <a:lnTo>
                  <a:pt x="1191" y="1662"/>
                </a:lnTo>
                <a:lnTo>
                  <a:pt x="1193" y="1665"/>
                </a:lnTo>
                <a:lnTo>
                  <a:pt x="1194" y="1672"/>
                </a:lnTo>
                <a:lnTo>
                  <a:pt x="1194" y="1683"/>
                </a:lnTo>
                <a:lnTo>
                  <a:pt x="1194" y="1693"/>
                </a:lnTo>
                <a:lnTo>
                  <a:pt x="1196" y="1703"/>
                </a:lnTo>
                <a:lnTo>
                  <a:pt x="1199" y="1708"/>
                </a:lnTo>
                <a:lnTo>
                  <a:pt x="1201" y="1710"/>
                </a:lnTo>
                <a:lnTo>
                  <a:pt x="1204" y="1712"/>
                </a:lnTo>
                <a:lnTo>
                  <a:pt x="1210" y="1714"/>
                </a:lnTo>
                <a:lnTo>
                  <a:pt x="1223" y="1712"/>
                </a:lnTo>
                <a:lnTo>
                  <a:pt x="1239" y="1710"/>
                </a:lnTo>
                <a:lnTo>
                  <a:pt x="1246" y="1709"/>
                </a:lnTo>
                <a:lnTo>
                  <a:pt x="1253" y="1708"/>
                </a:lnTo>
                <a:lnTo>
                  <a:pt x="1259" y="1709"/>
                </a:lnTo>
                <a:lnTo>
                  <a:pt x="1264" y="1711"/>
                </a:lnTo>
                <a:lnTo>
                  <a:pt x="1271" y="1716"/>
                </a:lnTo>
                <a:lnTo>
                  <a:pt x="1278" y="1720"/>
                </a:lnTo>
                <a:lnTo>
                  <a:pt x="1283" y="1722"/>
                </a:lnTo>
                <a:lnTo>
                  <a:pt x="1286" y="1722"/>
                </a:lnTo>
                <a:lnTo>
                  <a:pt x="1290" y="1721"/>
                </a:lnTo>
                <a:lnTo>
                  <a:pt x="1294" y="1720"/>
                </a:lnTo>
                <a:lnTo>
                  <a:pt x="1300" y="1716"/>
                </a:lnTo>
                <a:lnTo>
                  <a:pt x="1307" y="1710"/>
                </a:lnTo>
                <a:lnTo>
                  <a:pt x="1313" y="1705"/>
                </a:lnTo>
                <a:lnTo>
                  <a:pt x="1322" y="1700"/>
                </a:lnTo>
                <a:lnTo>
                  <a:pt x="1327" y="1699"/>
                </a:lnTo>
                <a:lnTo>
                  <a:pt x="1332" y="1697"/>
                </a:lnTo>
                <a:lnTo>
                  <a:pt x="1338" y="1697"/>
                </a:lnTo>
                <a:lnTo>
                  <a:pt x="1345" y="1696"/>
                </a:lnTo>
                <a:lnTo>
                  <a:pt x="1359" y="1696"/>
                </a:lnTo>
                <a:lnTo>
                  <a:pt x="1372" y="1696"/>
                </a:lnTo>
                <a:lnTo>
                  <a:pt x="1384" y="1695"/>
                </a:lnTo>
                <a:lnTo>
                  <a:pt x="1392" y="1695"/>
                </a:lnTo>
                <a:lnTo>
                  <a:pt x="1396" y="1696"/>
                </a:lnTo>
                <a:lnTo>
                  <a:pt x="1398" y="1697"/>
                </a:lnTo>
                <a:lnTo>
                  <a:pt x="1402" y="1699"/>
                </a:lnTo>
                <a:lnTo>
                  <a:pt x="1405" y="1703"/>
                </a:lnTo>
                <a:lnTo>
                  <a:pt x="1409" y="1708"/>
                </a:lnTo>
                <a:lnTo>
                  <a:pt x="1411" y="1714"/>
                </a:lnTo>
                <a:lnTo>
                  <a:pt x="1414" y="1720"/>
                </a:lnTo>
                <a:lnTo>
                  <a:pt x="1416" y="1725"/>
                </a:lnTo>
                <a:lnTo>
                  <a:pt x="1418" y="1733"/>
                </a:lnTo>
                <a:lnTo>
                  <a:pt x="1422" y="1740"/>
                </a:lnTo>
                <a:lnTo>
                  <a:pt x="1427" y="1748"/>
                </a:lnTo>
                <a:lnTo>
                  <a:pt x="1433" y="1755"/>
                </a:lnTo>
                <a:lnTo>
                  <a:pt x="1439" y="1762"/>
                </a:lnTo>
                <a:lnTo>
                  <a:pt x="1446" y="1769"/>
                </a:lnTo>
                <a:lnTo>
                  <a:pt x="1453" y="1774"/>
                </a:lnTo>
                <a:lnTo>
                  <a:pt x="1460" y="1778"/>
                </a:lnTo>
                <a:lnTo>
                  <a:pt x="1477" y="1783"/>
                </a:lnTo>
                <a:lnTo>
                  <a:pt x="1495" y="1786"/>
                </a:lnTo>
                <a:lnTo>
                  <a:pt x="1504" y="1787"/>
                </a:lnTo>
                <a:lnTo>
                  <a:pt x="1514" y="1787"/>
                </a:lnTo>
                <a:lnTo>
                  <a:pt x="1522" y="1786"/>
                </a:lnTo>
                <a:lnTo>
                  <a:pt x="1530" y="1785"/>
                </a:lnTo>
                <a:lnTo>
                  <a:pt x="1543" y="1784"/>
                </a:lnTo>
                <a:lnTo>
                  <a:pt x="1556" y="1783"/>
                </a:lnTo>
                <a:lnTo>
                  <a:pt x="1562" y="1783"/>
                </a:lnTo>
                <a:lnTo>
                  <a:pt x="1568" y="1783"/>
                </a:lnTo>
                <a:lnTo>
                  <a:pt x="1574" y="1785"/>
                </a:lnTo>
                <a:lnTo>
                  <a:pt x="1580" y="1786"/>
                </a:lnTo>
                <a:lnTo>
                  <a:pt x="1585" y="1791"/>
                </a:lnTo>
                <a:lnTo>
                  <a:pt x="1590" y="1796"/>
                </a:lnTo>
                <a:lnTo>
                  <a:pt x="1593" y="1802"/>
                </a:lnTo>
                <a:lnTo>
                  <a:pt x="1597" y="1809"/>
                </a:lnTo>
                <a:lnTo>
                  <a:pt x="1602" y="1823"/>
                </a:lnTo>
                <a:lnTo>
                  <a:pt x="1606" y="1836"/>
                </a:lnTo>
                <a:lnTo>
                  <a:pt x="1609" y="1840"/>
                </a:lnTo>
                <a:lnTo>
                  <a:pt x="1612" y="1842"/>
                </a:lnTo>
                <a:lnTo>
                  <a:pt x="1616" y="1843"/>
                </a:lnTo>
                <a:lnTo>
                  <a:pt x="1621" y="1843"/>
                </a:lnTo>
                <a:lnTo>
                  <a:pt x="1625" y="1842"/>
                </a:lnTo>
                <a:lnTo>
                  <a:pt x="1630" y="1840"/>
                </a:lnTo>
                <a:lnTo>
                  <a:pt x="1634" y="1835"/>
                </a:lnTo>
                <a:lnTo>
                  <a:pt x="1637" y="1830"/>
                </a:lnTo>
                <a:lnTo>
                  <a:pt x="1643" y="1821"/>
                </a:lnTo>
                <a:lnTo>
                  <a:pt x="1649" y="1813"/>
                </a:lnTo>
                <a:lnTo>
                  <a:pt x="1657" y="1809"/>
                </a:lnTo>
                <a:lnTo>
                  <a:pt x="1669" y="1803"/>
                </a:lnTo>
                <a:lnTo>
                  <a:pt x="1675" y="1799"/>
                </a:lnTo>
                <a:lnTo>
                  <a:pt x="1681" y="1794"/>
                </a:lnTo>
                <a:lnTo>
                  <a:pt x="1687" y="1791"/>
                </a:lnTo>
                <a:lnTo>
                  <a:pt x="1691" y="1786"/>
                </a:lnTo>
                <a:lnTo>
                  <a:pt x="1693" y="1781"/>
                </a:lnTo>
                <a:lnTo>
                  <a:pt x="1695" y="1777"/>
                </a:lnTo>
                <a:lnTo>
                  <a:pt x="1697" y="1772"/>
                </a:lnTo>
                <a:lnTo>
                  <a:pt x="1695" y="1768"/>
                </a:lnTo>
                <a:lnTo>
                  <a:pt x="1694" y="1765"/>
                </a:lnTo>
                <a:lnTo>
                  <a:pt x="1694" y="1760"/>
                </a:lnTo>
                <a:lnTo>
                  <a:pt x="1694" y="1755"/>
                </a:lnTo>
                <a:lnTo>
                  <a:pt x="1695" y="1752"/>
                </a:lnTo>
                <a:lnTo>
                  <a:pt x="1698" y="1747"/>
                </a:lnTo>
                <a:lnTo>
                  <a:pt x="1701" y="1743"/>
                </a:lnTo>
                <a:lnTo>
                  <a:pt x="1705" y="1739"/>
                </a:lnTo>
                <a:lnTo>
                  <a:pt x="1710" y="1736"/>
                </a:lnTo>
                <a:lnTo>
                  <a:pt x="1722" y="1730"/>
                </a:lnTo>
                <a:lnTo>
                  <a:pt x="1737" y="1725"/>
                </a:lnTo>
                <a:lnTo>
                  <a:pt x="1751" y="1722"/>
                </a:lnTo>
                <a:lnTo>
                  <a:pt x="1763" y="1720"/>
                </a:lnTo>
                <a:lnTo>
                  <a:pt x="1766" y="1718"/>
                </a:lnTo>
                <a:lnTo>
                  <a:pt x="1768" y="1718"/>
                </a:lnTo>
                <a:lnTo>
                  <a:pt x="1769" y="1716"/>
                </a:lnTo>
                <a:lnTo>
                  <a:pt x="1770" y="1709"/>
                </a:lnTo>
                <a:lnTo>
                  <a:pt x="1774" y="1699"/>
                </a:lnTo>
                <a:lnTo>
                  <a:pt x="1780" y="1689"/>
                </a:lnTo>
                <a:lnTo>
                  <a:pt x="1794" y="1670"/>
                </a:lnTo>
                <a:lnTo>
                  <a:pt x="1804" y="1655"/>
                </a:lnTo>
                <a:lnTo>
                  <a:pt x="1806" y="1647"/>
                </a:lnTo>
                <a:lnTo>
                  <a:pt x="1810" y="1634"/>
                </a:lnTo>
                <a:lnTo>
                  <a:pt x="1813" y="1620"/>
                </a:lnTo>
                <a:lnTo>
                  <a:pt x="1814" y="1610"/>
                </a:lnTo>
                <a:lnTo>
                  <a:pt x="1815" y="1601"/>
                </a:lnTo>
                <a:lnTo>
                  <a:pt x="1818" y="1588"/>
                </a:lnTo>
                <a:lnTo>
                  <a:pt x="1819" y="1575"/>
                </a:lnTo>
                <a:lnTo>
                  <a:pt x="1819" y="1564"/>
                </a:lnTo>
                <a:lnTo>
                  <a:pt x="1819" y="1555"/>
                </a:lnTo>
                <a:lnTo>
                  <a:pt x="1819" y="1547"/>
                </a:lnTo>
                <a:lnTo>
                  <a:pt x="1819" y="1540"/>
                </a:lnTo>
                <a:lnTo>
                  <a:pt x="1821" y="1534"/>
                </a:lnTo>
                <a:lnTo>
                  <a:pt x="1826" y="1529"/>
                </a:lnTo>
                <a:lnTo>
                  <a:pt x="1835" y="1522"/>
                </a:lnTo>
                <a:lnTo>
                  <a:pt x="1844" y="1516"/>
                </a:lnTo>
                <a:lnTo>
                  <a:pt x="1855" y="1509"/>
                </a:lnTo>
                <a:lnTo>
                  <a:pt x="1869" y="1501"/>
                </a:lnTo>
                <a:lnTo>
                  <a:pt x="1873" y="1497"/>
                </a:lnTo>
                <a:lnTo>
                  <a:pt x="1871" y="1496"/>
                </a:lnTo>
                <a:lnTo>
                  <a:pt x="1869" y="1492"/>
                </a:lnTo>
                <a:lnTo>
                  <a:pt x="1868" y="1489"/>
                </a:lnTo>
                <a:lnTo>
                  <a:pt x="1868" y="1488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7257392" y="4071016"/>
            <a:ext cx="488074" cy="589482"/>
          </a:xfrm>
          <a:custGeom>
            <a:avLst/>
            <a:gdLst>
              <a:gd name="T0" fmla="*/ 1565 w 1689"/>
              <a:gd name="T1" fmla="*/ 334 h 2064"/>
              <a:gd name="T2" fmla="*/ 1442 w 1689"/>
              <a:gd name="T3" fmla="*/ 393 h 2064"/>
              <a:gd name="T4" fmla="*/ 1376 w 1689"/>
              <a:gd name="T5" fmla="*/ 269 h 2064"/>
              <a:gd name="T6" fmla="*/ 1307 w 1689"/>
              <a:gd name="T7" fmla="*/ 313 h 2064"/>
              <a:gd name="T8" fmla="*/ 1189 w 1689"/>
              <a:gd name="T9" fmla="*/ 346 h 2064"/>
              <a:gd name="T10" fmla="*/ 1100 w 1689"/>
              <a:gd name="T11" fmla="*/ 306 h 2064"/>
              <a:gd name="T12" fmla="*/ 1033 w 1689"/>
              <a:gd name="T13" fmla="*/ 78 h 2064"/>
              <a:gd name="T14" fmla="*/ 963 w 1689"/>
              <a:gd name="T15" fmla="*/ 22 h 2064"/>
              <a:gd name="T16" fmla="*/ 872 w 1689"/>
              <a:gd name="T17" fmla="*/ 23 h 2064"/>
              <a:gd name="T18" fmla="*/ 792 w 1689"/>
              <a:gd name="T19" fmla="*/ 129 h 2064"/>
              <a:gd name="T20" fmla="*/ 666 w 1689"/>
              <a:gd name="T21" fmla="*/ 211 h 2064"/>
              <a:gd name="T22" fmla="*/ 545 w 1689"/>
              <a:gd name="T23" fmla="*/ 190 h 2064"/>
              <a:gd name="T24" fmla="*/ 413 w 1689"/>
              <a:gd name="T25" fmla="*/ 318 h 2064"/>
              <a:gd name="T26" fmla="*/ 406 w 1689"/>
              <a:gd name="T27" fmla="*/ 378 h 2064"/>
              <a:gd name="T28" fmla="*/ 378 w 1689"/>
              <a:gd name="T29" fmla="*/ 591 h 2064"/>
              <a:gd name="T30" fmla="*/ 213 w 1689"/>
              <a:gd name="T31" fmla="*/ 738 h 2064"/>
              <a:gd name="T32" fmla="*/ 249 w 1689"/>
              <a:gd name="T33" fmla="*/ 886 h 2064"/>
              <a:gd name="T34" fmla="*/ 186 w 1689"/>
              <a:gd name="T35" fmla="*/ 982 h 2064"/>
              <a:gd name="T36" fmla="*/ 97 w 1689"/>
              <a:gd name="T37" fmla="*/ 1114 h 2064"/>
              <a:gd name="T38" fmla="*/ 69 w 1689"/>
              <a:gd name="T39" fmla="*/ 1267 h 2064"/>
              <a:gd name="T40" fmla="*/ 17 w 1689"/>
              <a:gd name="T41" fmla="*/ 1465 h 2064"/>
              <a:gd name="T42" fmla="*/ 98 w 1689"/>
              <a:gd name="T43" fmla="*/ 1568 h 2064"/>
              <a:gd name="T44" fmla="*/ 220 w 1689"/>
              <a:gd name="T45" fmla="*/ 1592 h 2064"/>
              <a:gd name="T46" fmla="*/ 385 w 1689"/>
              <a:gd name="T47" fmla="*/ 1629 h 2064"/>
              <a:gd name="T48" fmla="*/ 428 w 1689"/>
              <a:gd name="T49" fmla="*/ 1753 h 2064"/>
              <a:gd name="T50" fmla="*/ 461 w 1689"/>
              <a:gd name="T51" fmla="*/ 1903 h 2064"/>
              <a:gd name="T52" fmla="*/ 562 w 1689"/>
              <a:gd name="T53" fmla="*/ 2059 h 2064"/>
              <a:gd name="T54" fmla="*/ 604 w 1689"/>
              <a:gd name="T55" fmla="*/ 2032 h 2064"/>
              <a:gd name="T56" fmla="*/ 665 w 1689"/>
              <a:gd name="T57" fmla="*/ 1976 h 2064"/>
              <a:gd name="T58" fmla="*/ 740 w 1689"/>
              <a:gd name="T59" fmla="*/ 1946 h 2064"/>
              <a:gd name="T60" fmla="*/ 753 w 1689"/>
              <a:gd name="T61" fmla="*/ 1919 h 2064"/>
              <a:gd name="T62" fmla="*/ 792 w 1689"/>
              <a:gd name="T63" fmla="*/ 1923 h 2064"/>
              <a:gd name="T64" fmla="*/ 927 w 1689"/>
              <a:gd name="T65" fmla="*/ 1768 h 2064"/>
              <a:gd name="T66" fmla="*/ 820 w 1689"/>
              <a:gd name="T67" fmla="*/ 1683 h 2064"/>
              <a:gd name="T68" fmla="*/ 832 w 1689"/>
              <a:gd name="T69" fmla="*/ 1641 h 2064"/>
              <a:gd name="T70" fmla="*/ 899 w 1689"/>
              <a:gd name="T71" fmla="*/ 1685 h 2064"/>
              <a:gd name="T72" fmla="*/ 924 w 1689"/>
              <a:gd name="T73" fmla="*/ 1584 h 2064"/>
              <a:gd name="T74" fmla="*/ 992 w 1689"/>
              <a:gd name="T75" fmla="*/ 1612 h 2064"/>
              <a:gd name="T76" fmla="*/ 1040 w 1689"/>
              <a:gd name="T77" fmla="*/ 1592 h 2064"/>
              <a:gd name="T78" fmla="*/ 1122 w 1689"/>
              <a:gd name="T79" fmla="*/ 1608 h 2064"/>
              <a:gd name="T80" fmla="*/ 1130 w 1689"/>
              <a:gd name="T81" fmla="*/ 1518 h 2064"/>
              <a:gd name="T82" fmla="*/ 1231 w 1689"/>
              <a:gd name="T83" fmla="*/ 1468 h 2064"/>
              <a:gd name="T84" fmla="*/ 1231 w 1689"/>
              <a:gd name="T85" fmla="*/ 1403 h 2064"/>
              <a:gd name="T86" fmla="*/ 1210 w 1689"/>
              <a:gd name="T87" fmla="*/ 1386 h 2064"/>
              <a:gd name="T88" fmla="*/ 1227 w 1689"/>
              <a:gd name="T89" fmla="*/ 1327 h 2064"/>
              <a:gd name="T90" fmla="*/ 1411 w 1689"/>
              <a:gd name="T91" fmla="*/ 1335 h 2064"/>
              <a:gd name="T92" fmla="*/ 1278 w 1689"/>
              <a:gd name="T93" fmla="*/ 1222 h 2064"/>
              <a:gd name="T94" fmla="*/ 1373 w 1689"/>
              <a:gd name="T95" fmla="*/ 1203 h 2064"/>
              <a:gd name="T96" fmla="*/ 1474 w 1689"/>
              <a:gd name="T97" fmla="*/ 1215 h 2064"/>
              <a:gd name="T98" fmla="*/ 1387 w 1689"/>
              <a:gd name="T99" fmla="*/ 1128 h 2064"/>
              <a:gd name="T100" fmla="*/ 1474 w 1689"/>
              <a:gd name="T101" fmla="*/ 987 h 2064"/>
              <a:gd name="T102" fmla="*/ 1448 w 1689"/>
              <a:gd name="T103" fmla="*/ 862 h 2064"/>
              <a:gd name="T104" fmla="*/ 1524 w 1689"/>
              <a:gd name="T105" fmla="*/ 793 h 2064"/>
              <a:gd name="T106" fmla="*/ 1443 w 1689"/>
              <a:gd name="T107" fmla="*/ 800 h 2064"/>
              <a:gd name="T108" fmla="*/ 1492 w 1689"/>
              <a:gd name="T109" fmla="*/ 743 h 2064"/>
              <a:gd name="T110" fmla="*/ 1397 w 1689"/>
              <a:gd name="T111" fmla="*/ 703 h 2064"/>
              <a:gd name="T112" fmla="*/ 1440 w 1689"/>
              <a:gd name="T113" fmla="*/ 633 h 2064"/>
              <a:gd name="T114" fmla="*/ 1448 w 1689"/>
              <a:gd name="T115" fmla="*/ 623 h 2064"/>
              <a:gd name="T116" fmla="*/ 1474 w 1689"/>
              <a:gd name="T117" fmla="*/ 618 h 2064"/>
              <a:gd name="T118" fmla="*/ 1528 w 1689"/>
              <a:gd name="T119" fmla="*/ 603 h 2064"/>
              <a:gd name="T120" fmla="*/ 1497 w 1689"/>
              <a:gd name="T121" fmla="*/ 705 h 2064"/>
              <a:gd name="T122" fmla="*/ 1598 w 1689"/>
              <a:gd name="T123" fmla="*/ 640 h 2064"/>
              <a:gd name="T124" fmla="*/ 1622 w 1689"/>
              <a:gd name="T125" fmla="*/ 526 h 20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689" h="2064">
                <a:moveTo>
                  <a:pt x="1689" y="435"/>
                </a:moveTo>
                <a:lnTo>
                  <a:pt x="1685" y="429"/>
                </a:lnTo>
                <a:lnTo>
                  <a:pt x="1680" y="425"/>
                </a:lnTo>
                <a:lnTo>
                  <a:pt x="1676" y="419"/>
                </a:lnTo>
                <a:lnTo>
                  <a:pt x="1673" y="414"/>
                </a:lnTo>
                <a:lnTo>
                  <a:pt x="1668" y="401"/>
                </a:lnTo>
                <a:lnTo>
                  <a:pt x="1663" y="385"/>
                </a:lnTo>
                <a:lnTo>
                  <a:pt x="1659" y="371"/>
                </a:lnTo>
                <a:lnTo>
                  <a:pt x="1655" y="360"/>
                </a:lnTo>
                <a:lnTo>
                  <a:pt x="1651" y="353"/>
                </a:lnTo>
                <a:lnTo>
                  <a:pt x="1649" y="346"/>
                </a:lnTo>
                <a:lnTo>
                  <a:pt x="1647" y="344"/>
                </a:lnTo>
                <a:lnTo>
                  <a:pt x="1644" y="341"/>
                </a:lnTo>
                <a:lnTo>
                  <a:pt x="1641" y="339"/>
                </a:lnTo>
                <a:lnTo>
                  <a:pt x="1637" y="338"/>
                </a:lnTo>
                <a:lnTo>
                  <a:pt x="1629" y="338"/>
                </a:lnTo>
                <a:lnTo>
                  <a:pt x="1619" y="335"/>
                </a:lnTo>
                <a:lnTo>
                  <a:pt x="1610" y="334"/>
                </a:lnTo>
                <a:lnTo>
                  <a:pt x="1599" y="330"/>
                </a:lnTo>
                <a:lnTo>
                  <a:pt x="1593" y="328"/>
                </a:lnTo>
                <a:lnTo>
                  <a:pt x="1587" y="327"/>
                </a:lnTo>
                <a:lnTo>
                  <a:pt x="1581" y="327"/>
                </a:lnTo>
                <a:lnTo>
                  <a:pt x="1575" y="328"/>
                </a:lnTo>
                <a:lnTo>
                  <a:pt x="1571" y="331"/>
                </a:lnTo>
                <a:lnTo>
                  <a:pt x="1565" y="334"/>
                </a:lnTo>
                <a:lnTo>
                  <a:pt x="1561" y="338"/>
                </a:lnTo>
                <a:lnTo>
                  <a:pt x="1557" y="343"/>
                </a:lnTo>
                <a:lnTo>
                  <a:pt x="1550" y="351"/>
                </a:lnTo>
                <a:lnTo>
                  <a:pt x="1544" y="357"/>
                </a:lnTo>
                <a:lnTo>
                  <a:pt x="1541" y="359"/>
                </a:lnTo>
                <a:lnTo>
                  <a:pt x="1538" y="360"/>
                </a:lnTo>
                <a:lnTo>
                  <a:pt x="1536" y="360"/>
                </a:lnTo>
                <a:lnTo>
                  <a:pt x="1534" y="359"/>
                </a:lnTo>
                <a:lnTo>
                  <a:pt x="1530" y="356"/>
                </a:lnTo>
                <a:lnTo>
                  <a:pt x="1524" y="352"/>
                </a:lnTo>
                <a:lnTo>
                  <a:pt x="1522" y="351"/>
                </a:lnTo>
                <a:lnTo>
                  <a:pt x="1518" y="350"/>
                </a:lnTo>
                <a:lnTo>
                  <a:pt x="1515" y="351"/>
                </a:lnTo>
                <a:lnTo>
                  <a:pt x="1512" y="353"/>
                </a:lnTo>
                <a:lnTo>
                  <a:pt x="1506" y="360"/>
                </a:lnTo>
                <a:lnTo>
                  <a:pt x="1502" y="368"/>
                </a:lnTo>
                <a:lnTo>
                  <a:pt x="1498" y="375"/>
                </a:lnTo>
                <a:lnTo>
                  <a:pt x="1496" y="379"/>
                </a:lnTo>
                <a:lnTo>
                  <a:pt x="1492" y="382"/>
                </a:lnTo>
                <a:lnTo>
                  <a:pt x="1484" y="383"/>
                </a:lnTo>
                <a:lnTo>
                  <a:pt x="1474" y="384"/>
                </a:lnTo>
                <a:lnTo>
                  <a:pt x="1466" y="384"/>
                </a:lnTo>
                <a:lnTo>
                  <a:pt x="1455" y="387"/>
                </a:lnTo>
                <a:lnTo>
                  <a:pt x="1447" y="390"/>
                </a:lnTo>
                <a:lnTo>
                  <a:pt x="1442" y="393"/>
                </a:lnTo>
                <a:lnTo>
                  <a:pt x="1441" y="393"/>
                </a:lnTo>
                <a:lnTo>
                  <a:pt x="1441" y="389"/>
                </a:lnTo>
                <a:lnTo>
                  <a:pt x="1441" y="383"/>
                </a:lnTo>
                <a:lnTo>
                  <a:pt x="1436" y="377"/>
                </a:lnTo>
                <a:lnTo>
                  <a:pt x="1430" y="370"/>
                </a:lnTo>
                <a:lnTo>
                  <a:pt x="1421" y="363"/>
                </a:lnTo>
                <a:lnTo>
                  <a:pt x="1411" y="357"/>
                </a:lnTo>
                <a:lnTo>
                  <a:pt x="1410" y="353"/>
                </a:lnTo>
                <a:lnTo>
                  <a:pt x="1409" y="350"/>
                </a:lnTo>
                <a:lnTo>
                  <a:pt x="1408" y="346"/>
                </a:lnTo>
                <a:lnTo>
                  <a:pt x="1408" y="341"/>
                </a:lnTo>
                <a:lnTo>
                  <a:pt x="1409" y="330"/>
                </a:lnTo>
                <a:lnTo>
                  <a:pt x="1409" y="319"/>
                </a:lnTo>
                <a:lnTo>
                  <a:pt x="1409" y="314"/>
                </a:lnTo>
                <a:lnTo>
                  <a:pt x="1408" y="311"/>
                </a:lnTo>
                <a:lnTo>
                  <a:pt x="1407" y="307"/>
                </a:lnTo>
                <a:lnTo>
                  <a:pt x="1404" y="303"/>
                </a:lnTo>
                <a:lnTo>
                  <a:pt x="1402" y="301"/>
                </a:lnTo>
                <a:lnTo>
                  <a:pt x="1397" y="301"/>
                </a:lnTo>
                <a:lnTo>
                  <a:pt x="1393" y="300"/>
                </a:lnTo>
                <a:lnTo>
                  <a:pt x="1389" y="300"/>
                </a:lnTo>
                <a:lnTo>
                  <a:pt x="1385" y="288"/>
                </a:lnTo>
                <a:lnTo>
                  <a:pt x="1380" y="275"/>
                </a:lnTo>
                <a:lnTo>
                  <a:pt x="1378" y="272"/>
                </a:lnTo>
                <a:lnTo>
                  <a:pt x="1376" y="269"/>
                </a:lnTo>
                <a:lnTo>
                  <a:pt x="1374" y="265"/>
                </a:lnTo>
                <a:lnTo>
                  <a:pt x="1373" y="262"/>
                </a:lnTo>
                <a:lnTo>
                  <a:pt x="1373" y="253"/>
                </a:lnTo>
                <a:lnTo>
                  <a:pt x="1373" y="245"/>
                </a:lnTo>
                <a:lnTo>
                  <a:pt x="1372" y="243"/>
                </a:lnTo>
                <a:lnTo>
                  <a:pt x="1370" y="240"/>
                </a:lnTo>
                <a:lnTo>
                  <a:pt x="1367" y="239"/>
                </a:lnTo>
                <a:lnTo>
                  <a:pt x="1365" y="238"/>
                </a:lnTo>
                <a:lnTo>
                  <a:pt x="1360" y="238"/>
                </a:lnTo>
                <a:lnTo>
                  <a:pt x="1354" y="238"/>
                </a:lnTo>
                <a:lnTo>
                  <a:pt x="1351" y="239"/>
                </a:lnTo>
                <a:lnTo>
                  <a:pt x="1347" y="242"/>
                </a:lnTo>
                <a:lnTo>
                  <a:pt x="1342" y="244"/>
                </a:lnTo>
                <a:lnTo>
                  <a:pt x="1339" y="246"/>
                </a:lnTo>
                <a:lnTo>
                  <a:pt x="1334" y="252"/>
                </a:lnTo>
                <a:lnTo>
                  <a:pt x="1329" y="259"/>
                </a:lnTo>
                <a:lnTo>
                  <a:pt x="1327" y="267"/>
                </a:lnTo>
                <a:lnTo>
                  <a:pt x="1324" y="275"/>
                </a:lnTo>
                <a:lnTo>
                  <a:pt x="1321" y="290"/>
                </a:lnTo>
                <a:lnTo>
                  <a:pt x="1317" y="302"/>
                </a:lnTo>
                <a:lnTo>
                  <a:pt x="1316" y="307"/>
                </a:lnTo>
                <a:lnTo>
                  <a:pt x="1314" y="311"/>
                </a:lnTo>
                <a:lnTo>
                  <a:pt x="1311" y="312"/>
                </a:lnTo>
                <a:lnTo>
                  <a:pt x="1309" y="313"/>
                </a:lnTo>
                <a:lnTo>
                  <a:pt x="1307" y="313"/>
                </a:lnTo>
                <a:lnTo>
                  <a:pt x="1304" y="312"/>
                </a:lnTo>
                <a:lnTo>
                  <a:pt x="1301" y="311"/>
                </a:lnTo>
                <a:lnTo>
                  <a:pt x="1298" y="308"/>
                </a:lnTo>
                <a:lnTo>
                  <a:pt x="1295" y="307"/>
                </a:lnTo>
                <a:lnTo>
                  <a:pt x="1291" y="308"/>
                </a:lnTo>
                <a:lnTo>
                  <a:pt x="1286" y="311"/>
                </a:lnTo>
                <a:lnTo>
                  <a:pt x="1282" y="314"/>
                </a:lnTo>
                <a:lnTo>
                  <a:pt x="1272" y="325"/>
                </a:lnTo>
                <a:lnTo>
                  <a:pt x="1265" y="335"/>
                </a:lnTo>
                <a:lnTo>
                  <a:pt x="1259" y="346"/>
                </a:lnTo>
                <a:lnTo>
                  <a:pt x="1252" y="356"/>
                </a:lnTo>
                <a:lnTo>
                  <a:pt x="1247" y="359"/>
                </a:lnTo>
                <a:lnTo>
                  <a:pt x="1242" y="363"/>
                </a:lnTo>
                <a:lnTo>
                  <a:pt x="1238" y="365"/>
                </a:lnTo>
                <a:lnTo>
                  <a:pt x="1232" y="368"/>
                </a:lnTo>
                <a:lnTo>
                  <a:pt x="1220" y="369"/>
                </a:lnTo>
                <a:lnTo>
                  <a:pt x="1209" y="370"/>
                </a:lnTo>
                <a:lnTo>
                  <a:pt x="1204" y="369"/>
                </a:lnTo>
                <a:lnTo>
                  <a:pt x="1201" y="368"/>
                </a:lnTo>
                <a:lnTo>
                  <a:pt x="1198" y="365"/>
                </a:lnTo>
                <a:lnTo>
                  <a:pt x="1196" y="363"/>
                </a:lnTo>
                <a:lnTo>
                  <a:pt x="1196" y="357"/>
                </a:lnTo>
                <a:lnTo>
                  <a:pt x="1195" y="353"/>
                </a:lnTo>
                <a:lnTo>
                  <a:pt x="1193" y="350"/>
                </a:lnTo>
                <a:lnTo>
                  <a:pt x="1189" y="346"/>
                </a:lnTo>
                <a:lnTo>
                  <a:pt x="1185" y="344"/>
                </a:lnTo>
                <a:lnTo>
                  <a:pt x="1181" y="343"/>
                </a:lnTo>
                <a:lnTo>
                  <a:pt x="1174" y="341"/>
                </a:lnTo>
                <a:lnTo>
                  <a:pt x="1165" y="341"/>
                </a:lnTo>
                <a:lnTo>
                  <a:pt x="1149" y="341"/>
                </a:lnTo>
                <a:lnTo>
                  <a:pt x="1134" y="344"/>
                </a:lnTo>
                <a:lnTo>
                  <a:pt x="1121" y="346"/>
                </a:lnTo>
                <a:lnTo>
                  <a:pt x="1111" y="349"/>
                </a:lnTo>
                <a:lnTo>
                  <a:pt x="1106" y="349"/>
                </a:lnTo>
                <a:lnTo>
                  <a:pt x="1102" y="349"/>
                </a:lnTo>
                <a:lnTo>
                  <a:pt x="1097" y="347"/>
                </a:lnTo>
                <a:lnTo>
                  <a:pt x="1094" y="344"/>
                </a:lnTo>
                <a:lnTo>
                  <a:pt x="1090" y="340"/>
                </a:lnTo>
                <a:lnTo>
                  <a:pt x="1088" y="337"/>
                </a:lnTo>
                <a:lnTo>
                  <a:pt x="1087" y="333"/>
                </a:lnTo>
                <a:lnTo>
                  <a:pt x="1086" y="330"/>
                </a:lnTo>
                <a:lnTo>
                  <a:pt x="1087" y="327"/>
                </a:lnTo>
                <a:lnTo>
                  <a:pt x="1087" y="324"/>
                </a:lnTo>
                <a:lnTo>
                  <a:pt x="1089" y="321"/>
                </a:lnTo>
                <a:lnTo>
                  <a:pt x="1091" y="319"/>
                </a:lnTo>
                <a:lnTo>
                  <a:pt x="1096" y="315"/>
                </a:lnTo>
                <a:lnTo>
                  <a:pt x="1100" y="312"/>
                </a:lnTo>
                <a:lnTo>
                  <a:pt x="1100" y="311"/>
                </a:lnTo>
                <a:lnTo>
                  <a:pt x="1101" y="308"/>
                </a:lnTo>
                <a:lnTo>
                  <a:pt x="1100" y="306"/>
                </a:lnTo>
                <a:lnTo>
                  <a:pt x="1099" y="302"/>
                </a:lnTo>
                <a:lnTo>
                  <a:pt x="1095" y="294"/>
                </a:lnTo>
                <a:lnTo>
                  <a:pt x="1090" y="283"/>
                </a:lnTo>
                <a:lnTo>
                  <a:pt x="1086" y="271"/>
                </a:lnTo>
                <a:lnTo>
                  <a:pt x="1081" y="257"/>
                </a:lnTo>
                <a:lnTo>
                  <a:pt x="1076" y="242"/>
                </a:lnTo>
                <a:lnTo>
                  <a:pt x="1071" y="225"/>
                </a:lnTo>
                <a:lnTo>
                  <a:pt x="1067" y="208"/>
                </a:lnTo>
                <a:lnTo>
                  <a:pt x="1061" y="194"/>
                </a:lnTo>
                <a:lnTo>
                  <a:pt x="1053" y="180"/>
                </a:lnTo>
                <a:lnTo>
                  <a:pt x="1045" y="169"/>
                </a:lnTo>
                <a:lnTo>
                  <a:pt x="1037" y="160"/>
                </a:lnTo>
                <a:lnTo>
                  <a:pt x="1028" y="151"/>
                </a:lnTo>
                <a:lnTo>
                  <a:pt x="1024" y="148"/>
                </a:lnTo>
                <a:lnTo>
                  <a:pt x="1020" y="143"/>
                </a:lnTo>
                <a:lnTo>
                  <a:pt x="1017" y="137"/>
                </a:lnTo>
                <a:lnTo>
                  <a:pt x="1014" y="132"/>
                </a:lnTo>
                <a:lnTo>
                  <a:pt x="1012" y="119"/>
                </a:lnTo>
                <a:lnTo>
                  <a:pt x="1011" y="108"/>
                </a:lnTo>
                <a:lnTo>
                  <a:pt x="1011" y="104"/>
                </a:lnTo>
                <a:lnTo>
                  <a:pt x="1013" y="99"/>
                </a:lnTo>
                <a:lnTo>
                  <a:pt x="1015" y="94"/>
                </a:lnTo>
                <a:lnTo>
                  <a:pt x="1019" y="91"/>
                </a:lnTo>
                <a:lnTo>
                  <a:pt x="1027" y="85"/>
                </a:lnTo>
                <a:lnTo>
                  <a:pt x="1033" y="78"/>
                </a:lnTo>
                <a:lnTo>
                  <a:pt x="1036" y="74"/>
                </a:lnTo>
                <a:lnTo>
                  <a:pt x="1037" y="69"/>
                </a:lnTo>
                <a:lnTo>
                  <a:pt x="1036" y="66"/>
                </a:lnTo>
                <a:lnTo>
                  <a:pt x="1036" y="62"/>
                </a:lnTo>
                <a:lnTo>
                  <a:pt x="1032" y="54"/>
                </a:lnTo>
                <a:lnTo>
                  <a:pt x="1028" y="48"/>
                </a:lnTo>
                <a:lnTo>
                  <a:pt x="1026" y="41"/>
                </a:lnTo>
                <a:lnTo>
                  <a:pt x="1026" y="32"/>
                </a:lnTo>
                <a:lnTo>
                  <a:pt x="1026" y="29"/>
                </a:lnTo>
                <a:lnTo>
                  <a:pt x="1025" y="24"/>
                </a:lnTo>
                <a:lnTo>
                  <a:pt x="1024" y="19"/>
                </a:lnTo>
                <a:lnTo>
                  <a:pt x="1020" y="13"/>
                </a:lnTo>
                <a:lnTo>
                  <a:pt x="1017" y="9"/>
                </a:lnTo>
                <a:lnTo>
                  <a:pt x="1012" y="5"/>
                </a:lnTo>
                <a:lnTo>
                  <a:pt x="1008" y="3"/>
                </a:lnTo>
                <a:lnTo>
                  <a:pt x="1004" y="0"/>
                </a:lnTo>
                <a:lnTo>
                  <a:pt x="999" y="0"/>
                </a:lnTo>
                <a:lnTo>
                  <a:pt x="994" y="1"/>
                </a:lnTo>
                <a:lnTo>
                  <a:pt x="989" y="4"/>
                </a:lnTo>
                <a:lnTo>
                  <a:pt x="986" y="9"/>
                </a:lnTo>
                <a:lnTo>
                  <a:pt x="977" y="16"/>
                </a:lnTo>
                <a:lnTo>
                  <a:pt x="970" y="21"/>
                </a:lnTo>
                <a:lnTo>
                  <a:pt x="968" y="22"/>
                </a:lnTo>
                <a:lnTo>
                  <a:pt x="965" y="22"/>
                </a:lnTo>
                <a:lnTo>
                  <a:pt x="963" y="22"/>
                </a:lnTo>
                <a:lnTo>
                  <a:pt x="961" y="21"/>
                </a:lnTo>
                <a:lnTo>
                  <a:pt x="958" y="17"/>
                </a:lnTo>
                <a:lnTo>
                  <a:pt x="955" y="13"/>
                </a:lnTo>
                <a:lnTo>
                  <a:pt x="952" y="12"/>
                </a:lnTo>
                <a:lnTo>
                  <a:pt x="949" y="11"/>
                </a:lnTo>
                <a:lnTo>
                  <a:pt x="945" y="11"/>
                </a:lnTo>
                <a:lnTo>
                  <a:pt x="941" y="12"/>
                </a:lnTo>
                <a:lnTo>
                  <a:pt x="936" y="13"/>
                </a:lnTo>
                <a:lnTo>
                  <a:pt x="933" y="16"/>
                </a:lnTo>
                <a:lnTo>
                  <a:pt x="931" y="18"/>
                </a:lnTo>
                <a:lnTo>
                  <a:pt x="930" y="22"/>
                </a:lnTo>
                <a:lnTo>
                  <a:pt x="927" y="24"/>
                </a:lnTo>
                <a:lnTo>
                  <a:pt x="925" y="26"/>
                </a:lnTo>
                <a:lnTo>
                  <a:pt x="920" y="29"/>
                </a:lnTo>
                <a:lnTo>
                  <a:pt x="914" y="30"/>
                </a:lnTo>
                <a:lnTo>
                  <a:pt x="906" y="30"/>
                </a:lnTo>
                <a:lnTo>
                  <a:pt x="900" y="29"/>
                </a:lnTo>
                <a:lnTo>
                  <a:pt x="895" y="26"/>
                </a:lnTo>
                <a:lnTo>
                  <a:pt x="892" y="23"/>
                </a:lnTo>
                <a:lnTo>
                  <a:pt x="889" y="21"/>
                </a:lnTo>
                <a:lnTo>
                  <a:pt x="887" y="19"/>
                </a:lnTo>
                <a:lnTo>
                  <a:pt x="885" y="18"/>
                </a:lnTo>
                <a:lnTo>
                  <a:pt x="882" y="18"/>
                </a:lnTo>
                <a:lnTo>
                  <a:pt x="878" y="21"/>
                </a:lnTo>
                <a:lnTo>
                  <a:pt x="872" y="23"/>
                </a:lnTo>
                <a:lnTo>
                  <a:pt x="868" y="25"/>
                </a:lnTo>
                <a:lnTo>
                  <a:pt x="864" y="28"/>
                </a:lnTo>
                <a:lnTo>
                  <a:pt x="862" y="31"/>
                </a:lnTo>
                <a:lnTo>
                  <a:pt x="860" y="35"/>
                </a:lnTo>
                <a:lnTo>
                  <a:pt x="858" y="40"/>
                </a:lnTo>
                <a:lnTo>
                  <a:pt x="858" y="43"/>
                </a:lnTo>
                <a:lnTo>
                  <a:pt x="860" y="48"/>
                </a:lnTo>
                <a:lnTo>
                  <a:pt x="863" y="54"/>
                </a:lnTo>
                <a:lnTo>
                  <a:pt x="867" y="60"/>
                </a:lnTo>
                <a:lnTo>
                  <a:pt x="869" y="66"/>
                </a:lnTo>
                <a:lnTo>
                  <a:pt x="870" y="73"/>
                </a:lnTo>
                <a:lnTo>
                  <a:pt x="872" y="80"/>
                </a:lnTo>
                <a:lnTo>
                  <a:pt x="872" y="86"/>
                </a:lnTo>
                <a:lnTo>
                  <a:pt x="872" y="92"/>
                </a:lnTo>
                <a:lnTo>
                  <a:pt x="869" y="98"/>
                </a:lnTo>
                <a:lnTo>
                  <a:pt x="867" y="101"/>
                </a:lnTo>
                <a:lnTo>
                  <a:pt x="862" y="105"/>
                </a:lnTo>
                <a:lnTo>
                  <a:pt x="857" y="107"/>
                </a:lnTo>
                <a:lnTo>
                  <a:pt x="850" y="110"/>
                </a:lnTo>
                <a:lnTo>
                  <a:pt x="843" y="112"/>
                </a:lnTo>
                <a:lnTo>
                  <a:pt x="826" y="117"/>
                </a:lnTo>
                <a:lnTo>
                  <a:pt x="811" y="120"/>
                </a:lnTo>
                <a:lnTo>
                  <a:pt x="804" y="123"/>
                </a:lnTo>
                <a:lnTo>
                  <a:pt x="797" y="125"/>
                </a:lnTo>
                <a:lnTo>
                  <a:pt x="792" y="129"/>
                </a:lnTo>
                <a:lnTo>
                  <a:pt x="787" y="132"/>
                </a:lnTo>
                <a:lnTo>
                  <a:pt x="784" y="136"/>
                </a:lnTo>
                <a:lnTo>
                  <a:pt x="780" y="141"/>
                </a:lnTo>
                <a:lnTo>
                  <a:pt x="778" y="147"/>
                </a:lnTo>
                <a:lnTo>
                  <a:pt x="776" y="151"/>
                </a:lnTo>
                <a:lnTo>
                  <a:pt x="775" y="156"/>
                </a:lnTo>
                <a:lnTo>
                  <a:pt x="774" y="158"/>
                </a:lnTo>
                <a:lnTo>
                  <a:pt x="772" y="161"/>
                </a:lnTo>
                <a:lnTo>
                  <a:pt x="768" y="161"/>
                </a:lnTo>
                <a:lnTo>
                  <a:pt x="761" y="161"/>
                </a:lnTo>
                <a:lnTo>
                  <a:pt x="753" y="157"/>
                </a:lnTo>
                <a:lnTo>
                  <a:pt x="747" y="157"/>
                </a:lnTo>
                <a:lnTo>
                  <a:pt x="741" y="157"/>
                </a:lnTo>
                <a:lnTo>
                  <a:pt x="734" y="158"/>
                </a:lnTo>
                <a:lnTo>
                  <a:pt x="727" y="161"/>
                </a:lnTo>
                <a:lnTo>
                  <a:pt x="718" y="163"/>
                </a:lnTo>
                <a:lnTo>
                  <a:pt x="710" y="167"/>
                </a:lnTo>
                <a:lnTo>
                  <a:pt x="703" y="171"/>
                </a:lnTo>
                <a:lnTo>
                  <a:pt x="696" y="176"/>
                </a:lnTo>
                <a:lnTo>
                  <a:pt x="689" y="181"/>
                </a:lnTo>
                <a:lnTo>
                  <a:pt x="683" y="187"/>
                </a:lnTo>
                <a:lnTo>
                  <a:pt x="677" y="193"/>
                </a:lnTo>
                <a:lnTo>
                  <a:pt x="672" y="199"/>
                </a:lnTo>
                <a:lnTo>
                  <a:pt x="668" y="205"/>
                </a:lnTo>
                <a:lnTo>
                  <a:pt x="666" y="211"/>
                </a:lnTo>
                <a:lnTo>
                  <a:pt x="664" y="215"/>
                </a:lnTo>
                <a:lnTo>
                  <a:pt x="664" y="220"/>
                </a:lnTo>
                <a:lnTo>
                  <a:pt x="662" y="224"/>
                </a:lnTo>
                <a:lnTo>
                  <a:pt x="660" y="229"/>
                </a:lnTo>
                <a:lnTo>
                  <a:pt x="656" y="232"/>
                </a:lnTo>
                <a:lnTo>
                  <a:pt x="653" y="236"/>
                </a:lnTo>
                <a:lnTo>
                  <a:pt x="648" y="238"/>
                </a:lnTo>
                <a:lnTo>
                  <a:pt x="642" y="239"/>
                </a:lnTo>
                <a:lnTo>
                  <a:pt x="636" y="240"/>
                </a:lnTo>
                <a:lnTo>
                  <a:pt x="630" y="239"/>
                </a:lnTo>
                <a:lnTo>
                  <a:pt x="623" y="237"/>
                </a:lnTo>
                <a:lnTo>
                  <a:pt x="617" y="232"/>
                </a:lnTo>
                <a:lnTo>
                  <a:pt x="611" y="227"/>
                </a:lnTo>
                <a:lnTo>
                  <a:pt x="606" y="223"/>
                </a:lnTo>
                <a:lnTo>
                  <a:pt x="597" y="209"/>
                </a:lnTo>
                <a:lnTo>
                  <a:pt x="590" y="198"/>
                </a:lnTo>
                <a:lnTo>
                  <a:pt x="585" y="192"/>
                </a:lnTo>
                <a:lnTo>
                  <a:pt x="582" y="187"/>
                </a:lnTo>
                <a:lnTo>
                  <a:pt x="577" y="185"/>
                </a:lnTo>
                <a:lnTo>
                  <a:pt x="572" y="182"/>
                </a:lnTo>
                <a:lnTo>
                  <a:pt x="568" y="181"/>
                </a:lnTo>
                <a:lnTo>
                  <a:pt x="564" y="181"/>
                </a:lnTo>
                <a:lnTo>
                  <a:pt x="559" y="182"/>
                </a:lnTo>
                <a:lnTo>
                  <a:pt x="554" y="183"/>
                </a:lnTo>
                <a:lnTo>
                  <a:pt x="545" y="190"/>
                </a:lnTo>
                <a:lnTo>
                  <a:pt x="534" y="199"/>
                </a:lnTo>
                <a:lnTo>
                  <a:pt x="523" y="208"/>
                </a:lnTo>
                <a:lnTo>
                  <a:pt x="515" y="217"/>
                </a:lnTo>
                <a:lnTo>
                  <a:pt x="511" y="219"/>
                </a:lnTo>
                <a:lnTo>
                  <a:pt x="508" y="221"/>
                </a:lnTo>
                <a:lnTo>
                  <a:pt x="504" y="224"/>
                </a:lnTo>
                <a:lnTo>
                  <a:pt x="501" y="225"/>
                </a:lnTo>
                <a:lnTo>
                  <a:pt x="492" y="226"/>
                </a:lnTo>
                <a:lnTo>
                  <a:pt x="485" y="227"/>
                </a:lnTo>
                <a:lnTo>
                  <a:pt x="482" y="227"/>
                </a:lnTo>
                <a:lnTo>
                  <a:pt x="479" y="231"/>
                </a:lnTo>
                <a:lnTo>
                  <a:pt x="477" y="236"/>
                </a:lnTo>
                <a:lnTo>
                  <a:pt x="476" y="242"/>
                </a:lnTo>
                <a:lnTo>
                  <a:pt x="475" y="256"/>
                </a:lnTo>
                <a:lnTo>
                  <a:pt x="473" y="269"/>
                </a:lnTo>
                <a:lnTo>
                  <a:pt x="471" y="276"/>
                </a:lnTo>
                <a:lnTo>
                  <a:pt x="467" y="282"/>
                </a:lnTo>
                <a:lnTo>
                  <a:pt x="461" y="288"/>
                </a:lnTo>
                <a:lnTo>
                  <a:pt x="456" y="293"/>
                </a:lnTo>
                <a:lnTo>
                  <a:pt x="442" y="301"/>
                </a:lnTo>
                <a:lnTo>
                  <a:pt x="433" y="306"/>
                </a:lnTo>
                <a:lnTo>
                  <a:pt x="425" y="309"/>
                </a:lnTo>
                <a:lnTo>
                  <a:pt x="417" y="312"/>
                </a:lnTo>
                <a:lnTo>
                  <a:pt x="415" y="314"/>
                </a:lnTo>
                <a:lnTo>
                  <a:pt x="413" y="318"/>
                </a:lnTo>
                <a:lnTo>
                  <a:pt x="412" y="320"/>
                </a:lnTo>
                <a:lnTo>
                  <a:pt x="410" y="325"/>
                </a:lnTo>
                <a:lnTo>
                  <a:pt x="410" y="328"/>
                </a:lnTo>
                <a:lnTo>
                  <a:pt x="409" y="331"/>
                </a:lnTo>
                <a:lnTo>
                  <a:pt x="408" y="333"/>
                </a:lnTo>
                <a:lnTo>
                  <a:pt x="406" y="334"/>
                </a:lnTo>
                <a:lnTo>
                  <a:pt x="400" y="334"/>
                </a:lnTo>
                <a:lnTo>
                  <a:pt x="394" y="333"/>
                </a:lnTo>
                <a:lnTo>
                  <a:pt x="387" y="331"/>
                </a:lnTo>
                <a:lnTo>
                  <a:pt x="382" y="330"/>
                </a:lnTo>
                <a:lnTo>
                  <a:pt x="379" y="331"/>
                </a:lnTo>
                <a:lnTo>
                  <a:pt x="378" y="333"/>
                </a:lnTo>
                <a:lnTo>
                  <a:pt x="377" y="337"/>
                </a:lnTo>
                <a:lnTo>
                  <a:pt x="376" y="343"/>
                </a:lnTo>
                <a:lnTo>
                  <a:pt x="376" y="349"/>
                </a:lnTo>
                <a:lnTo>
                  <a:pt x="377" y="355"/>
                </a:lnTo>
                <a:lnTo>
                  <a:pt x="378" y="360"/>
                </a:lnTo>
                <a:lnTo>
                  <a:pt x="381" y="365"/>
                </a:lnTo>
                <a:lnTo>
                  <a:pt x="383" y="370"/>
                </a:lnTo>
                <a:lnTo>
                  <a:pt x="387" y="372"/>
                </a:lnTo>
                <a:lnTo>
                  <a:pt x="390" y="375"/>
                </a:lnTo>
                <a:lnTo>
                  <a:pt x="395" y="375"/>
                </a:lnTo>
                <a:lnTo>
                  <a:pt x="400" y="375"/>
                </a:lnTo>
                <a:lnTo>
                  <a:pt x="403" y="376"/>
                </a:lnTo>
                <a:lnTo>
                  <a:pt x="406" y="378"/>
                </a:lnTo>
                <a:lnTo>
                  <a:pt x="408" y="382"/>
                </a:lnTo>
                <a:lnTo>
                  <a:pt x="410" y="389"/>
                </a:lnTo>
                <a:lnTo>
                  <a:pt x="415" y="397"/>
                </a:lnTo>
                <a:lnTo>
                  <a:pt x="419" y="404"/>
                </a:lnTo>
                <a:lnTo>
                  <a:pt x="421" y="412"/>
                </a:lnTo>
                <a:lnTo>
                  <a:pt x="422" y="421"/>
                </a:lnTo>
                <a:lnTo>
                  <a:pt x="421" y="433"/>
                </a:lnTo>
                <a:lnTo>
                  <a:pt x="422" y="440"/>
                </a:lnTo>
                <a:lnTo>
                  <a:pt x="423" y="447"/>
                </a:lnTo>
                <a:lnTo>
                  <a:pt x="426" y="453"/>
                </a:lnTo>
                <a:lnTo>
                  <a:pt x="429" y="459"/>
                </a:lnTo>
                <a:lnTo>
                  <a:pt x="435" y="470"/>
                </a:lnTo>
                <a:lnTo>
                  <a:pt x="440" y="480"/>
                </a:lnTo>
                <a:lnTo>
                  <a:pt x="441" y="486"/>
                </a:lnTo>
                <a:lnTo>
                  <a:pt x="440" y="491"/>
                </a:lnTo>
                <a:lnTo>
                  <a:pt x="438" y="496"/>
                </a:lnTo>
                <a:lnTo>
                  <a:pt x="435" y="501"/>
                </a:lnTo>
                <a:lnTo>
                  <a:pt x="428" y="511"/>
                </a:lnTo>
                <a:lnTo>
                  <a:pt x="420" y="522"/>
                </a:lnTo>
                <a:lnTo>
                  <a:pt x="413" y="535"/>
                </a:lnTo>
                <a:lnTo>
                  <a:pt x="407" y="551"/>
                </a:lnTo>
                <a:lnTo>
                  <a:pt x="401" y="564"/>
                </a:lnTo>
                <a:lnTo>
                  <a:pt x="395" y="574"/>
                </a:lnTo>
                <a:lnTo>
                  <a:pt x="388" y="583"/>
                </a:lnTo>
                <a:lnTo>
                  <a:pt x="378" y="591"/>
                </a:lnTo>
                <a:lnTo>
                  <a:pt x="373" y="595"/>
                </a:lnTo>
                <a:lnTo>
                  <a:pt x="369" y="598"/>
                </a:lnTo>
                <a:lnTo>
                  <a:pt x="365" y="599"/>
                </a:lnTo>
                <a:lnTo>
                  <a:pt x="360" y="601"/>
                </a:lnTo>
                <a:lnTo>
                  <a:pt x="352" y="601"/>
                </a:lnTo>
                <a:lnTo>
                  <a:pt x="345" y="602"/>
                </a:lnTo>
                <a:lnTo>
                  <a:pt x="337" y="604"/>
                </a:lnTo>
                <a:lnTo>
                  <a:pt x="326" y="608"/>
                </a:lnTo>
                <a:lnTo>
                  <a:pt x="314" y="612"/>
                </a:lnTo>
                <a:lnTo>
                  <a:pt x="302" y="616"/>
                </a:lnTo>
                <a:lnTo>
                  <a:pt x="288" y="621"/>
                </a:lnTo>
                <a:lnTo>
                  <a:pt x="272" y="626"/>
                </a:lnTo>
                <a:lnTo>
                  <a:pt x="264" y="630"/>
                </a:lnTo>
                <a:lnTo>
                  <a:pt x="256" y="636"/>
                </a:lnTo>
                <a:lnTo>
                  <a:pt x="247" y="645"/>
                </a:lnTo>
                <a:lnTo>
                  <a:pt x="240" y="653"/>
                </a:lnTo>
                <a:lnTo>
                  <a:pt x="228" y="671"/>
                </a:lnTo>
                <a:lnTo>
                  <a:pt x="221" y="683"/>
                </a:lnTo>
                <a:lnTo>
                  <a:pt x="220" y="688"/>
                </a:lnTo>
                <a:lnTo>
                  <a:pt x="219" y="694"/>
                </a:lnTo>
                <a:lnTo>
                  <a:pt x="218" y="702"/>
                </a:lnTo>
                <a:lnTo>
                  <a:pt x="218" y="709"/>
                </a:lnTo>
                <a:lnTo>
                  <a:pt x="217" y="723"/>
                </a:lnTo>
                <a:lnTo>
                  <a:pt x="214" y="734"/>
                </a:lnTo>
                <a:lnTo>
                  <a:pt x="213" y="738"/>
                </a:lnTo>
                <a:lnTo>
                  <a:pt x="212" y="743"/>
                </a:lnTo>
                <a:lnTo>
                  <a:pt x="211" y="748"/>
                </a:lnTo>
                <a:lnTo>
                  <a:pt x="212" y="753"/>
                </a:lnTo>
                <a:lnTo>
                  <a:pt x="212" y="759"/>
                </a:lnTo>
                <a:lnTo>
                  <a:pt x="214" y="762"/>
                </a:lnTo>
                <a:lnTo>
                  <a:pt x="215" y="767"/>
                </a:lnTo>
                <a:lnTo>
                  <a:pt x="219" y="769"/>
                </a:lnTo>
                <a:lnTo>
                  <a:pt x="224" y="775"/>
                </a:lnTo>
                <a:lnTo>
                  <a:pt x="226" y="782"/>
                </a:lnTo>
                <a:lnTo>
                  <a:pt x="228" y="792"/>
                </a:lnTo>
                <a:lnTo>
                  <a:pt x="230" y="804"/>
                </a:lnTo>
                <a:lnTo>
                  <a:pt x="231" y="810"/>
                </a:lnTo>
                <a:lnTo>
                  <a:pt x="233" y="816"/>
                </a:lnTo>
                <a:lnTo>
                  <a:pt x="237" y="820"/>
                </a:lnTo>
                <a:lnTo>
                  <a:pt x="240" y="825"/>
                </a:lnTo>
                <a:lnTo>
                  <a:pt x="249" y="835"/>
                </a:lnTo>
                <a:lnTo>
                  <a:pt x="256" y="842"/>
                </a:lnTo>
                <a:lnTo>
                  <a:pt x="258" y="845"/>
                </a:lnTo>
                <a:lnTo>
                  <a:pt x="259" y="850"/>
                </a:lnTo>
                <a:lnTo>
                  <a:pt x="261" y="855"/>
                </a:lnTo>
                <a:lnTo>
                  <a:pt x="259" y="860"/>
                </a:lnTo>
                <a:lnTo>
                  <a:pt x="256" y="869"/>
                </a:lnTo>
                <a:lnTo>
                  <a:pt x="252" y="879"/>
                </a:lnTo>
                <a:lnTo>
                  <a:pt x="251" y="882"/>
                </a:lnTo>
                <a:lnTo>
                  <a:pt x="249" y="886"/>
                </a:lnTo>
                <a:lnTo>
                  <a:pt x="247" y="888"/>
                </a:lnTo>
                <a:lnTo>
                  <a:pt x="245" y="888"/>
                </a:lnTo>
                <a:lnTo>
                  <a:pt x="243" y="888"/>
                </a:lnTo>
                <a:lnTo>
                  <a:pt x="240" y="887"/>
                </a:lnTo>
                <a:lnTo>
                  <a:pt x="238" y="885"/>
                </a:lnTo>
                <a:lnTo>
                  <a:pt x="236" y="881"/>
                </a:lnTo>
                <a:lnTo>
                  <a:pt x="232" y="879"/>
                </a:lnTo>
                <a:lnTo>
                  <a:pt x="228" y="876"/>
                </a:lnTo>
                <a:lnTo>
                  <a:pt x="225" y="876"/>
                </a:lnTo>
                <a:lnTo>
                  <a:pt x="221" y="876"/>
                </a:lnTo>
                <a:lnTo>
                  <a:pt x="218" y="879"/>
                </a:lnTo>
                <a:lnTo>
                  <a:pt x="214" y="882"/>
                </a:lnTo>
                <a:lnTo>
                  <a:pt x="211" y="886"/>
                </a:lnTo>
                <a:lnTo>
                  <a:pt x="208" y="892"/>
                </a:lnTo>
                <a:lnTo>
                  <a:pt x="201" y="906"/>
                </a:lnTo>
                <a:lnTo>
                  <a:pt x="193" y="924"/>
                </a:lnTo>
                <a:lnTo>
                  <a:pt x="189" y="935"/>
                </a:lnTo>
                <a:lnTo>
                  <a:pt x="186" y="944"/>
                </a:lnTo>
                <a:lnTo>
                  <a:pt x="183" y="954"/>
                </a:lnTo>
                <a:lnTo>
                  <a:pt x="182" y="962"/>
                </a:lnTo>
                <a:lnTo>
                  <a:pt x="181" y="969"/>
                </a:lnTo>
                <a:lnTo>
                  <a:pt x="182" y="974"/>
                </a:lnTo>
                <a:lnTo>
                  <a:pt x="182" y="977"/>
                </a:lnTo>
                <a:lnTo>
                  <a:pt x="184" y="980"/>
                </a:lnTo>
                <a:lnTo>
                  <a:pt x="186" y="982"/>
                </a:lnTo>
                <a:lnTo>
                  <a:pt x="189" y="983"/>
                </a:lnTo>
                <a:lnTo>
                  <a:pt x="193" y="983"/>
                </a:lnTo>
                <a:lnTo>
                  <a:pt x="196" y="983"/>
                </a:lnTo>
                <a:lnTo>
                  <a:pt x="205" y="984"/>
                </a:lnTo>
                <a:lnTo>
                  <a:pt x="211" y="987"/>
                </a:lnTo>
                <a:lnTo>
                  <a:pt x="213" y="989"/>
                </a:lnTo>
                <a:lnTo>
                  <a:pt x="214" y="992"/>
                </a:lnTo>
                <a:lnTo>
                  <a:pt x="214" y="995"/>
                </a:lnTo>
                <a:lnTo>
                  <a:pt x="213" y="1000"/>
                </a:lnTo>
                <a:lnTo>
                  <a:pt x="209" y="1009"/>
                </a:lnTo>
                <a:lnTo>
                  <a:pt x="203" y="1017"/>
                </a:lnTo>
                <a:lnTo>
                  <a:pt x="198" y="1025"/>
                </a:lnTo>
                <a:lnTo>
                  <a:pt x="189" y="1033"/>
                </a:lnTo>
                <a:lnTo>
                  <a:pt x="182" y="1045"/>
                </a:lnTo>
                <a:lnTo>
                  <a:pt x="175" y="1058"/>
                </a:lnTo>
                <a:lnTo>
                  <a:pt x="169" y="1072"/>
                </a:lnTo>
                <a:lnTo>
                  <a:pt x="161" y="1083"/>
                </a:lnTo>
                <a:lnTo>
                  <a:pt x="154" y="1090"/>
                </a:lnTo>
                <a:lnTo>
                  <a:pt x="145" y="1095"/>
                </a:lnTo>
                <a:lnTo>
                  <a:pt x="136" y="1099"/>
                </a:lnTo>
                <a:lnTo>
                  <a:pt x="121" y="1102"/>
                </a:lnTo>
                <a:lnTo>
                  <a:pt x="114" y="1105"/>
                </a:lnTo>
                <a:lnTo>
                  <a:pt x="107" y="1108"/>
                </a:lnTo>
                <a:lnTo>
                  <a:pt x="101" y="1110"/>
                </a:lnTo>
                <a:lnTo>
                  <a:pt x="97" y="1114"/>
                </a:lnTo>
                <a:lnTo>
                  <a:pt x="93" y="1118"/>
                </a:lnTo>
                <a:lnTo>
                  <a:pt x="91" y="1121"/>
                </a:lnTo>
                <a:lnTo>
                  <a:pt x="89" y="1125"/>
                </a:lnTo>
                <a:lnTo>
                  <a:pt x="88" y="1128"/>
                </a:lnTo>
                <a:lnTo>
                  <a:pt x="99" y="1143"/>
                </a:lnTo>
                <a:lnTo>
                  <a:pt x="113" y="1162"/>
                </a:lnTo>
                <a:lnTo>
                  <a:pt x="113" y="1164"/>
                </a:lnTo>
                <a:lnTo>
                  <a:pt x="113" y="1166"/>
                </a:lnTo>
                <a:lnTo>
                  <a:pt x="112" y="1167"/>
                </a:lnTo>
                <a:lnTo>
                  <a:pt x="111" y="1170"/>
                </a:lnTo>
                <a:lnTo>
                  <a:pt x="106" y="1172"/>
                </a:lnTo>
                <a:lnTo>
                  <a:pt x="101" y="1175"/>
                </a:lnTo>
                <a:lnTo>
                  <a:pt x="95" y="1177"/>
                </a:lnTo>
                <a:lnTo>
                  <a:pt x="89" y="1179"/>
                </a:lnTo>
                <a:lnTo>
                  <a:pt x="83" y="1183"/>
                </a:lnTo>
                <a:lnTo>
                  <a:pt x="80" y="1189"/>
                </a:lnTo>
                <a:lnTo>
                  <a:pt x="74" y="1203"/>
                </a:lnTo>
                <a:lnTo>
                  <a:pt x="69" y="1221"/>
                </a:lnTo>
                <a:lnTo>
                  <a:pt x="68" y="1229"/>
                </a:lnTo>
                <a:lnTo>
                  <a:pt x="67" y="1238"/>
                </a:lnTo>
                <a:lnTo>
                  <a:pt x="67" y="1246"/>
                </a:lnTo>
                <a:lnTo>
                  <a:pt x="68" y="1252"/>
                </a:lnTo>
                <a:lnTo>
                  <a:pt x="69" y="1258"/>
                </a:lnTo>
                <a:lnTo>
                  <a:pt x="69" y="1263"/>
                </a:lnTo>
                <a:lnTo>
                  <a:pt x="69" y="1267"/>
                </a:lnTo>
                <a:lnTo>
                  <a:pt x="68" y="1271"/>
                </a:lnTo>
                <a:lnTo>
                  <a:pt x="64" y="1278"/>
                </a:lnTo>
                <a:lnTo>
                  <a:pt x="60" y="1285"/>
                </a:lnTo>
                <a:lnTo>
                  <a:pt x="57" y="1296"/>
                </a:lnTo>
                <a:lnTo>
                  <a:pt x="56" y="1308"/>
                </a:lnTo>
                <a:lnTo>
                  <a:pt x="56" y="1320"/>
                </a:lnTo>
                <a:lnTo>
                  <a:pt x="53" y="1330"/>
                </a:lnTo>
                <a:lnTo>
                  <a:pt x="50" y="1341"/>
                </a:lnTo>
                <a:lnTo>
                  <a:pt x="50" y="1353"/>
                </a:lnTo>
                <a:lnTo>
                  <a:pt x="50" y="1359"/>
                </a:lnTo>
                <a:lnTo>
                  <a:pt x="49" y="1365"/>
                </a:lnTo>
                <a:lnTo>
                  <a:pt x="49" y="1371"/>
                </a:lnTo>
                <a:lnTo>
                  <a:pt x="47" y="1376"/>
                </a:lnTo>
                <a:lnTo>
                  <a:pt x="39" y="1385"/>
                </a:lnTo>
                <a:lnTo>
                  <a:pt x="30" y="1395"/>
                </a:lnTo>
                <a:lnTo>
                  <a:pt x="19" y="1404"/>
                </a:lnTo>
                <a:lnTo>
                  <a:pt x="7" y="1414"/>
                </a:lnTo>
                <a:lnTo>
                  <a:pt x="3" y="1419"/>
                </a:lnTo>
                <a:lnTo>
                  <a:pt x="0" y="1425"/>
                </a:lnTo>
                <a:lnTo>
                  <a:pt x="0" y="1433"/>
                </a:lnTo>
                <a:lnTo>
                  <a:pt x="0" y="1440"/>
                </a:lnTo>
                <a:lnTo>
                  <a:pt x="3" y="1447"/>
                </a:lnTo>
                <a:lnTo>
                  <a:pt x="6" y="1454"/>
                </a:lnTo>
                <a:lnTo>
                  <a:pt x="11" y="1460"/>
                </a:lnTo>
                <a:lnTo>
                  <a:pt x="17" y="1465"/>
                </a:lnTo>
                <a:lnTo>
                  <a:pt x="22" y="1469"/>
                </a:lnTo>
                <a:lnTo>
                  <a:pt x="25" y="1473"/>
                </a:lnTo>
                <a:lnTo>
                  <a:pt x="28" y="1478"/>
                </a:lnTo>
                <a:lnTo>
                  <a:pt x="28" y="1481"/>
                </a:lnTo>
                <a:lnTo>
                  <a:pt x="26" y="1485"/>
                </a:lnTo>
                <a:lnTo>
                  <a:pt x="23" y="1488"/>
                </a:lnTo>
                <a:lnTo>
                  <a:pt x="19" y="1493"/>
                </a:lnTo>
                <a:lnTo>
                  <a:pt x="14" y="1498"/>
                </a:lnTo>
                <a:lnTo>
                  <a:pt x="12" y="1500"/>
                </a:lnTo>
                <a:lnTo>
                  <a:pt x="11" y="1504"/>
                </a:lnTo>
                <a:lnTo>
                  <a:pt x="10" y="1507"/>
                </a:lnTo>
                <a:lnTo>
                  <a:pt x="10" y="1510"/>
                </a:lnTo>
                <a:lnTo>
                  <a:pt x="11" y="1517"/>
                </a:lnTo>
                <a:lnTo>
                  <a:pt x="13" y="1524"/>
                </a:lnTo>
                <a:lnTo>
                  <a:pt x="18" y="1530"/>
                </a:lnTo>
                <a:lnTo>
                  <a:pt x="24" y="1536"/>
                </a:lnTo>
                <a:lnTo>
                  <a:pt x="31" y="1540"/>
                </a:lnTo>
                <a:lnTo>
                  <a:pt x="38" y="1542"/>
                </a:lnTo>
                <a:lnTo>
                  <a:pt x="51" y="1544"/>
                </a:lnTo>
                <a:lnTo>
                  <a:pt x="62" y="1549"/>
                </a:lnTo>
                <a:lnTo>
                  <a:pt x="72" y="1554"/>
                </a:lnTo>
                <a:lnTo>
                  <a:pt x="80" y="1561"/>
                </a:lnTo>
                <a:lnTo>
                  <a:pt x="85" y="1564"/>
                </a:lnTo>
                <a:lnTo>
                  <a:pt x="91" y="1566"/>
                </a:lnTo>
                <a:lnTo>
                  <a:pt x="98" y="1568"/>
                </a:lnTo>
                <a:lnTo>
                  <a:pt x="104" y="1568"/>
                </a:lnTo>
                <a:lnTo>
                  <a:pt x="119" y="1569"/>
                </a:lnTo>
                <a:lnTo>
                  <a:pt x="133" y="1568"/>
                </a:lnTo>
                <a:lnTo>
                  <a:pt x="145" y="1569"/>
                </a:lnTo>
                <a:lnTo>
                  <a:pt x="154" y="1572"/>
                </a:lnTo>
                <a:lnTo>
                  <a:pt x="161" y="1575"/>
                </a:lnTo>
                <a:lnTo>
                  <a:pt x="165" y="1581"/>
                </a:lnTo>
                <a:lnTo>
                  <a:pt x="171" y="1586"/>
                </a:lnTo>
                <a:lnTo>
                  <a:pt x="176" y="1588"/>
                </a:lnTo>
                <a:lnTo>
                  <a:pt x="182" y="1589"/>
                </a:lnTo>
                <a:lnTo>
                  <a:pt x="188" y="1588"/>
                </a:lnTo>
                <a:lnTo>
                  <a:pt x="199" y="1578"/>
                </a:lnTo>
                <a:lnTo>
                  <a:pt x="213" y="1562"/>
                </a:lnTo>
                <a:lnTo>
                  <a:pt x="223" y="1557"/>
                </a:lnTo>
                <a:lnTo>
                  <a:pt x="228" y="1555"/>
                </a:lnTo>
                <a:lnTo>
                  <a:pt x="230" y="1556"/>
                </a:lnTo>
                <a:lnTo>
                  <a:pt x="231" y="1557"/>
                </a:lnTo>
                <a:lnTo>
                  <a:pt x="232" y="1560"/>
                </a:lnTo>
                <a:lnTo>
                  <a:pt x="231" y="1562"/>
                </a:lnTo>
                <a:lnTo>
                  <a:pt x="224" y="1572"/>
                </a:lnTo>
                <a:lnTo>
                  <a:pt x="214" y="1581"/>
                </a:lnTo>
                <a:lnTo>
                  <a:pt x="213" y="1584"/>
                </a:lnTo>
                <a:lnTo>
                  <a:pt x="214" y="1586"/>
                </a:lnTo>
                <a:lnTo>
                  <a:pt x="217" y="1588"/>
                </a:lnTo>
                <a:lnTo>
                  <a:pt x="220" y="1592"/>
                </a:lnTo>
                <a:lnTo>
                  <a:pt x="231" y="1598"/>
                </a:lnTo>
                <a:lnTo>
                  <a:pt x="242" y="1605"/>
                </a:lnTo>
                <a:lnTo>
                  <a:pt x="251" y="1612"/>
                </a:lnTo>
                <a:lnTo>
                  <a:pt x="258" y="1620"/>
                </a:lnTo>
                <a:lnTo>
                  <a:pt x="263" y="1629"/>
                </a:lnTo>
                <a:lnTo>
                  <a:pt x="265" y="1638"/>
                </a:lnTo>
                <a:lnTo>
                  <a:pt x="269" y="1648"/>
                </a:lnTo>
                <a:lnTo>
                  <a:pt x="271" y="1655"/>
                </a:lnTo>
                <a:lnTo>
                  <a:pt x="274" y="1658"/>
                </a:lnTo>
                <a:lnTo>
                  <a:pt x="276" y="1661"/>
                </a:lnTo>
                <a:lnTo>
                  <a:pt x="278" y="1662"/>
                </a:lnTo>
                <a:lnTo>
                  <a:pt x="283" y="1662"/>
                </a:lnTo>
                <a:lnTo>
                  <a:pt x="289" y="1661"/>
                </a:lnTo>
                <a:lnTo>
                  <a:pt x="294" y="1660"/>
                </a:lnTo>
                <a:lnTo>
                  <a:pt x="300" y="1656"/>
                </a:lnTo>
                <a:lnTo>
                  <a:pt x="307" y="1651"/>
                </a:lnTo>
                <a:lnTo>
                  <a:pt x="318" y="1645"/>
                </a:lnTo>
                <a:lnTo>
                  <a:pt x="330" y="1641"/>
                </a:lnTo>
                <a:lnTo>
                  <a:pt x="341" y="1637"/>
                </a:lnTo>
                <a:lnTo>
                  <a:pt x="353" y="1633"/>
                </a:lnTo>
                <a:lnTo>
                  <a:pt x="365" y="1631"/>
                </a:lnTo>
                <a:lnTo>
                  <a:pt x="375" y="1629"/>
                </a:lnTo>
                <a:lnTo>
                  <a:pt x="379" y="1627"/>
                </a:lnTo>
                <a:lnTo>
                  <a:pt x="383" y="1627"/>
                </a:lnTo>
                <a:lnTo>
                  <a:pt x="385" y="1629"/>
                </a:lnTo>
                <a:lnTo>
                  <a:pt x="387" y="1630"/>
                </a:lnTo>
                <a:lnTo>
                  <a:pt x="388" y="1636"/>
                </a:lnTo>
                <a:lnTo>
                  <a:pt x="387" y="1643"/>
                </a:lnTo>
                <a:lnTo>
                  <a:pt x="383" y="1652"/>
                </a:lnTo>
                <a:lnTo>
                  <a:pt x="379" y="1664"/>
                </a:lnTo>
                <a:lnTo>
                  <a:pt x="378" y="1670"/>
                </a:lnTo>
                <a:lnTo>
                  <a:pt x="377" y="1676"/>
                </a:lnTo>
                <a:lnTo>
                  <a:pt x="377" y="1682"/>
                </a:lnTo>
                <a:lnTo>
                  <a:pt x="378" y="1687"/>
                </a:lnTo>
                <a:lnTo>
                  <a:pt x="381" y="1692"/>
                </a:lnTo>
                <a:lnTo>
                  <a:pt x="382" y="1695"/>
                </a:lnTo>
                <a:lnTo>
                  <a:pt x="385" y="1698"/>
                </a:lnTo>
                <a:lnTo>
                  <a:pt x="389" y="1699"/>
                </a:lnTo>
                <a:lnTo>
                  <a:pt x="396" y="1701"/>
                </a:lnTo>
                <a:lnTo>
                  <a:pt x="401" y="1704"/>
                </a:lnTo>
                <a:lnTo>
                  <a:pt x="404" y="1708"/>
                </a:lnTo>
                <a:lnTo>
                  <a:pt x="407" y="1715"/>
                </a:lnTo>
                <a:lnTo>
                  <a:pt x="409" y="1725"/>
                </a:lnTo>
                <a:lnTo>
                  <a:pt x="410" y="1733"/>
                </a:lnTo>
                <a:lnTo>
                  <a:pt x="412" y="1738"/>
                </a:lnTo>
                <a:lnTo>
                  <a:pt x="414" y="1742"/>
                </a:lnTo>
                <a:lnTo>
                  <a:pt x="415" y="1744"/>
                </a:lnTo>
                <a:lnTo>
                  <a:pt x="419" y="1746"/>
                </a:lnTo>
                <a:lnTo>
                  <a:pt x="423" y="1750"/>
                </a:lnTo>
                <a:lnTo>
                  <a:pt x="428" y="1753"/>
                </a:lnTo>
                <a:lnTo>
                  <a:pt x="432" y="1761"/>
                </a:lnTo>
                <a:lnTo>
                  <a:pt x="434" y="1774"/>
                </a:lnTo>
                <a:lnTo>
                  <a:pt x="436" y="1782"/>
                </a:lnTo>
                <a:lnTo>
                  <a:pt x="438" y="1788"/>
                </a:lnTo>
                <a:lnTo>
                  <a:pt x="440" y="1794"/>
                </a:lnTo>
                <a:lnTo>
                  <a:pt x="444" y="1800"/>
                </a:lnTo>
                <a:lnTo>
                  <a:pt x="450" y="1808"/>
                </a:lnTo>
                <a:lnTo>
                  <a:pt x="458" y="1816"/>
                </a:lnTo>
                <a:lnTo>
                  <a:pt x="463" y="1821"/>
                </a:lnTo>
                <a:lnTo>
                  <a:pt x="466" y="1825"/>
                </a:lnTo>
                <a:lnTo>
                  <a:pt x="469" y="1830"/>
                </a:lnTo>
                <a:lnTo>
                  <a:pt x="470" y="1833"/>
                </a:lnTo>
                <a:lnTo>
                  <a:pt x="470" y="1838"/>
                </a:lnTo>
                <a:lnTo>
                  <a:pt x="469" y="1843"/>
                </a:lnTo>
                <a:lnTo>
                  <a:pt x="466" y="1846"/>
                </a:lnTo>
                <a:lnTo>
                  <a:pt x="461" y="1851"/>
                </a:lnTo>
                <a:lnTo>
                  <a:pt x="457" y="1856"/>
                </a:lnTo>
                <a:lnTo>
                  <a:pt x="453" y="1862"/>
                </a:lnTo>
                <a:lnTo>
                  <a:pt x="452" y="1868"/>
                </a:lnTo>
                <a:lnTo>
                  <a:pt x="451" y="1874"/>
                </a:lnTo>
                <a:lnTo>
                  <a:pt x="451" y="1879"/>
                </a:lnTo>
                <a:lnTo>
                  <a:pt x="452" y="1884"/>
                </a:lnTo>
                <a:lnTo>
                  <a:pt x="453" y="1890"/>
                </a:lnTo>
                <a:lnTo>
                  <a:pt x="456" y="1895"/>
                </a:lnTo>
                <a:lnTo>
                  <a:pt x="461" y="1903"/>
                </a:lnTo>
                <a:lnTo>
                  <a:pt x="465" y="1912"/>
                </a:lnTo>
                <a:lnTo>
                  <a:pt x="467" y="1922"/>
                </a:lnTo>
                <a:lnTo>
                  <a:pt x="469" y="1933"/>
                </a:lnTo>
                <a:lnTo>
                  <a:pt x="469" y="1939"/>
                </a:lnTo>
                <a:lnTo>
                  <a:pt x="470" y="1945"/>
                </a:lnTo>
                <a:lnTo>
                  <a:pt x="472" y="1951"/>
                </a:lnTo>
                <a:lnTo>
                  <a:pt x="475" y="1958"/>
                </a:lnTo>
                <a:lnTo>
                  <a:pt x="482" y="1971"/>
                </a:lnTo>
                <a:lnTo>
                  <a:pt x="492" y="1985"/>
                </a:lnTo>
                <a:lnTo>
                  <a:pt x="498" y="1992"/>
                </a:lnTo>
                <a:lnTo>
                  <a:pt x="502" y="2001"/>
                </a:lnTo>
                <a:lnTo>
                  <a:pt x="505" y="2009"/>
                </a:lnTo>
                <a:lnTo>
                  <a:pt x="508" y="2017"/>
                </a:lnTo>
                <a:lnTo>
                  <a:pt x="510" y="2024"/>
                </a:lnTo>
                <a:lnTo>
                  <a:pt x="513" y="2032"/>
                </a:lnTo>
                <a:lnTo>
                  <a:pt x="515" y="2039"/>
                </a:lnTo>
                <a:lnTo>
                  <a:pt x="519" y="2045"/>
                </a:lnTo>
                <a:lnTo>
                  <a:pt x="526" y="2051"/>
                </a:lnTo>
                <a:lnTo>
                  <a:pt x="534" y="2057"/>
                </a:lnTo>
                <a:lnTo>
                  <a:pt x="543" y="2060"/>
                </a:lnTo>
                <a:lnTo>
                  <a:pt x="555" y="2064"/>
                </a:lnTo>
                <a:lnTo>
                  <a:pt x="558" y="2063"/>
                </a:lnTo>
                <a:lnTo>
                  <a:pt x="560" y="2061"/>
                </a:lnTo>
                <a:lnTo>
                  <a:pt x="561" y="2060"/>
                </a:lnTo>
                <a:lnTo>
                  <a:pt x="562" y="2059"/>
                </a:lnTo>
                <a:lnTo>
                  <a:pt x="564" y="2057"/>
                </a:lnTo>
                <a:lnTo>
                  <a:pt x="564" y="2053"/>
                </a:lnTo>
                <a:lnTo>
                  <a:pt x="564" y="2047"/>
                </a:lnTo>
                <a:lnTo>
                  <a:pt x="561" y="2042"/>
                </a:lnTo>
                <a:lnTo>
                  <a:pt x="559" y="2040"/>
                </a:lnTo>
                <a:lnTo>
                  <a:pt x="555" y="2038"/>
                </a:lnTo>
                <a:lnTo>
                  <a:pt x="553" y="2034"/>
                </a:lnTo>
                <a:lnTo>
                  <a:pt x="551" y="2030"/>
                </a:lnTo>
                <a:lnTo>
                  <a:pt x="549" y="2026"/>
                </a:lnTo>
                <a:lnTo>
                  <a:pt x="552" y="2021"/>
                </a:lnTo>
                <a:lnTo>
                  <a:pt x="553" y="2020"/>
                </a:lnTo>
                <a:lnTo>
                  <a:pt x="555" y="2019"/>
                </a:lnTo>
                <a:lnTo>
                  <a:pt x="559" y="2017"/>
                </a:lnTo>
                <a:lnTo>
                  <a:pt x="561" y="2017"/>
                </a:lnTo>
                <a:lnTo>
                  <a:pt x="565" y="2019"/>
                </a:lnTo>
                <a:lnTo>
                  <a:pt x="568" y="2020"/>
                </a:lnTo>
                <a:lnTo>
                  <a:pt x="572" y="2021"/>
                </a:lnTo>
                <a:lnTo>
                  <a:pt x="574" y="2023"/>
                </a:lnTo>
                <a:lnTo>
                  <a:pt x="578" y="2027"/>
                </a:lnTo>
                <a:lnTo>
                  <a:pt x="584" y="2030"/>
                </a:lnTo>
                <a:lnTo>
                  <a:pt x="587" y="2033"/>
                </a:lnTo>
                <a:lnTo>
                  <a:pt x="592" y="2034"/>
                </a:lnTo>
                <a:lnTo>
                  <a:pt x="597" y="2034"/>
                </a:lnTo>
                <a:lnTo>
                  <a:pt x="602" y="2033"/>
                </a:lnTo>
                <a:lnTo>
                  <a:pt x="604" y="2032"/>
                </a:lnTo>
                <a:lnTo>
                  <a:pt x="606" y="2030"/>
                </a:lnTo>
                <a:lnTo>
                  <a:pt x="608" y="2028"/>
                </a:lnTo>
                <a:lnTo>
                  <a:pt x="608" y="2026"/>
                </a:lnTo>
                <a:lnTo>
                  <a:pt x="608" y="2021"/>
                </a:lnTo>
                <a:lnTo>
                  <a:pt x="608" y="2015"/>
                </a:lnTo>
                <a:lnTo>
                  <a:pt x="603" y="2004"/>
                </a:lnTo>
                <a:lnTo>
                  <a:pt x="599" y="1996"/>
                </a:lnTo>
                <a:lnTo>
                  <a:pt x="598" y="1994"/>
                </a:lnTo>
                <a:lnTo>
                  <a:pt x="598" y="1991"/>
                </a:lnTo>
                <a:lnTo>
                  <a:pt x="598" y="1988"/>
                </a:lnTo>
                <a:lnTo>
                  <a:pt x="601" y="1985"/>
                </a:lnTo>
                <a:lnTo>
                  <a:pt x="602" y="1983"/>
                </a:lnTo>
                <a:lnTo>
                  <a:pt x="605" y="1982"/>
                </a:lnTo>
                <a:lnTo>
                  <a:pt x="610" y="1982"/>
                </a:lnTo>
                <a:lnTo>
                  <a:pt x="616" y="1983"/>
                </a:lnTo>
                <a:lnTo>
                  <a:pt x="621" y="1985"/>
                </a:lnTo>
                <a:lnTo>
                  <a:pt x="626" y="1985"/>
                </a:lnTo>
                <a:lnTo>
                  <a:pt x="628" y="1984"/>
                </a:lnTo>
                <a:lnTo>
                  <a:pt x="630" y="1983"/>
                </a:lnTo>
                <a:lnTo>
                  <a:pt x="633" y="1980"/>
                </a:lnTo>
                <a:lnTo>
                  <a:pt x="635" y="1979"/>
                </a:lnTo>
                <a:lnTo>
                  <a:pt x="639" y="1978"/>
                </a:lnTo>
                <a:lnTo>
                  <a:pt x="643" y="1977"/>
                </a:lnTo>
                <a:lnTo>
                  <a:pt x="654" y="1977"/>
                </a:lnTo>
                <a:lnTo>
                  <a:pt x="665" y="1976"/>
                </a:lnTo>
                <a:lnTo>
                  <a:pt x="669" y="1975"/>
                </a:lnTo>
                <a:lnTo>
                  <a:pt x="674" y="1972"/>
                </a:lnTo>
                <a:lnTo>
                  <a:pt x="678" y="1970"/>
                </a:lnTo>
                <a:lnTo>
                  <a:pt x="681" y="1965"/>
                </a:lnTo>
                <a:lnTo>
                  <a:pt x="685" y="1957"/>
                </a:lnTo>
                <a:lnTo>
                  <a:pt x="689" y="1951"/>
                </a:lnTo>
                <a:lnTo>
                  <a:pt x="689" y="1947"/>
                </a:lnTo>
                <a:lnTo>
                  <a:pt x="689" y="1945"/>
                </a:lnTo>
                <a:lnTo>
                  <a:pt x="687" y="1942"/>
                </a:lnTo>
                <a:lnTo>
                  <a:pt x="686" y="1941"/>
                </a:lnTo>
                <a:lnTo>
                  <a:pt x="671" y="1933"/>
                </a:lnTo>
                <a:lnTo>
                  <a:pt x="653" y="1922"/>
                </a:lnTo>
                <a:lnTo>
                  <a:pt x="652" y="1920"/>
                </a:lnTo>
                <a:lnTo>
                  <a:pt x="650" y="1919"/>
                </a:lnTo>
                <a:lnTo>
                  <a:pt x="652" y="1916"/>
                </a:lnTo>
                <a:lnTo>
                  <a:pt x="653" y="1915"/>
                </a:lnTo>
                <a:lnTo>
                  <a:pt x="658" y="1914"/>
                </a:lnTo>
                <a:lnTo>
                  <a:pt x="667" y="1914"/>
                </a:lnTo>
                <a:lnTo>
                  <a:pt x="680" y="1916"/>
                </a:lnTo>
                <a:lnTo>
                  <a:pt x="697" y="1919"/>
                </a:lnTo>
                <a:lnTo>
                  <a:pt x="712" y="1922"/>
                </a:lnTo>
                <a:lnTo>
                  <a:pt x="723" y="1926"/>
                </a:lnTo>
                <a:lnTo>
                  <a:pt x="730" y="1931"/>
                </a:lnTo>
                <a:lnTo>
                  <a:pt x="736" y="1938"/>
                </a:lnTo>
                <a:lnTo>
                  <a:pt x="740" y="1946"/>
                </a:lnTo>
                <a:lnTo>
                  <a:pt x="742" y="1956"/>
                </a:lnTo>
                <a:lnTo>
                  <a:pt x="741" y="1964"/>
                </a:lnTo>
                <a:lnTo>
                  <a:pt x="737" y="1975"/>
                </a:lnTo>
                <a:lnTo>
                  <a:pt x="732" y="1985"/>
                </a:lnTo>
                <a:lnTo>
                  <a:pt x="728" y="1995"/>
                </a:lnTo>
                <a:lnTo>
                  <a:pt x="727" y="2000"/>
                </a:lnTo>
                <a:lnTo>
                  <a:pt x="728" y="2004"/>
                </a:lnTo>
                <a:lnTo>
                  <a:pt x="729" y="2008"/>
                </a:lnTo>
                <a:lnTo>
                  <a:pt x="730" y="2009"/>
                </a:lnTo>
                <a:lnTo>
                  <a:pt x="732" y="2010"/>
                </a:lnTo>
                <a:lnTo>
                  <a:pt x="736" y="2009"/>
                </a:lnTo>
                <a:lnTo>
                  <a:pt x="741" y="2007"/>
                </a:lnTo>
                <a:lnTo>
                  <a:pt x="746" y="2003"/>
                </a:lnTo>
                <a:lnTo>
                  <a:pt x="750" y="1998"/>
                </a:lnTo>
                <a:lnTo>
                  <a:pt x="755" y="1994"/>
                </a:lnTo>
                <a:lnTo>
                  <a:pt x="757" y="1988"/>
                </a:lnTo>
                <a:lnTo>
                  <a:pt x="760" y="1980"/>
                </a:lnTo>
                <a:lnTo>
                  <a:pt x="760" y="1973"/>
                </a:lnTo>
                <a:lnTo>
                  <a:pt x="760" y="1965"/>
                </a:lnTo>
                <a:lnTo>
                  <a:pt x="759" y="1957"/>
                </a:lnTo>
                <a:lnTo>
                  <a:pt x="756" y="1948"/>
                </a:lnTo>
                <a:lnTo>
                  <a:pt x="755" y="1940"/>
                </a:lnTo>
                <a:lnTo>
                  <a:pt x="753" y="1932"/>
                </a:lnTo>
                <a:lnTo>
                  <a:pt x="753" y="1925"/>
                </a:lnTo>
                <a:lnTo>
                  <a:pt x="753" y="1919"/>
                </a:lnTo>
                <a:lnTo>
                  <a:pt x="755" y="1908"/>
                </a:lnTo>
                <a:lnTo>
                  <a:pt x="756" y="1896"/>
                </a:lnTo>
                <a:lnTo>
                  <a:pt x="757" y="1884"/>
                </a:lnTo>
                <a:lnTo>
                  <a:pt x="760" y="1877"/>
                </a:lnTo>
                <a:lnTo>
                  <a:pt x="765" y="1875"/>
                </a:lnTo>
                <a:lnTo>
                  <a:pt x="775" y="1872"/>
                </a:lnTo>
                <a:lnTo>
                  <a:pt x="780" y="1871"/>
                </a:lnTo>
                <a:lnTo>
                  <a:pt x="785" y="1871"/>
                </a:lnTo>
                <a:lnTo>
                  <a:pt x="790" y="1872"/>
                </a:lnTo>
                <a:lnTo>
                  <a:pt x="791" y="1874"/>
                </a:lnTo>
                <a:lnTo>
                  <a:pt x="792" y="1876"/>
                </a:lnTo>
                <a:lnTo>
                  <a:pt x="792" y="1879"/>
                </a:lnTo>
                <a:lnTo>
                  <a:pt x="791" y="1884"/>
                </a:lnTo>
                <a:lnTo>
                  <a:pt x="788" y="1889"/>
                </a:lnTo>
                <a:lnTo>
                  <a:pt x="785" y="1896"/>
                </a:lnTo>
                <a:lnTo>
                  <a:pt x="780" y="1903"/>
                </a:lnTo>
                <a:lnTo>
                  <a:pt x="776" y="1912"/>
                </a:lnTo>
                <a:lnTo>
                  <a:pt x="775" y="1921"/>
                </a:lnTo>
                <a:lnTo>
                  <a:pt x="775" y="1923"/>
                </a:lnTo>
                <a:lnTo>
                  <a:pt x="778" y="1926"/>
                </a:lnTo>
                <a:lnTo>
                  <a:pt x="780" y="1928"/>
                </a:lnTo>
                <a:lnTo>
                  <a:pt x="782" y="1928"/>
                </a:lnTo>
                <a:lnTo>
                  <a:pt x="786" y="1928"/>
                </a:lnTo>
                <a:lnTo>
                  <a:pt x="790" y="1927"/>
                </a:lnTo>
                <a:lnTo>
                  <a:pt x="792" y="1923"/>
                </a:lnTo>
                <a:lnTo>
                  <a:pt x="794" y="1919"/>
                </a:lnTo>
                <a:lnTo>
                  <a:pt x="799" y="1908"/>
                </a:lnTo>
                <a:lnTo>
                  <a:pt x="806" y="1898"/>
                </a:lnTo>
                <a:lnTo>
                  <a:pt x="815" y="1890"/>
                </a:lnTo>
                <a:lnTo>
                  <a:pt x="823" y="1883"/>
                </a:lnTo>
                <a:lnTo>
                  <a:pt x="830" y="1877"/>
                </a:lnTo>
                <a:lnTo>
                  <a:pt x="836" y="1872"/>
                </a:lnTo>
                <a:lnTo>
                  <a:pt x="841" y="1868"/>
                </a:lnTo>
                <a:lnTo>
                  <a:pt x="842" y="1865"/>
                </a:lnTo>
                <a:lnTo>
                  <a:pt x="841" y="1849"/>
                </a:lnTo>
                <a:lnTo>
                  <a:pt x="841" y="1834"/>
                </a:lnTo>
                <a:lnTo>
                  <a:pt x="843" y="1822"/>
                </a:lnTo>
                <a:lnTo>
                  <a:pt x="845" y="1812"/>
                </a:lnTo>
                <a:lnTo>
                  <a:pt x="849" y="1805"/>
                </a:lnTo>
                <a:lnTo>
                  <a:pt x="854" y="1799"/>
                </a:lnTo>
                <a:lnTo>
                  <a:pt x="860" y="1794"/>
                </a:lnTo>
                <a:lnTo>
                  <a:pt x="867" y="1790"/>
                </a:lnTo>
                <a:lnTo>
                  <a:pt x="879" y="1789"/>
                </a:lnTo>
                <a:lnTo>
                  <a:pt x="892" y="1788"/>
                </a:lnTo>
                <a:lnTo>
                  <a:pt x="899" y="1787"/>
                </a:lnTo>
                <a:lnTo>
                  <a:pt x="907" y="1784"/>
                </a:lnTo>
                <a:lnTo>
                  <a:pt x="914" y="1781"/>
                </a:lnTo>
                <a:lnTo>
                  <a:pt x="921" y="1775"/>
                </a:lnTo>
                <a:lnTo>
                  <a:pt x="925" y="1771"/>
                </a:lnTo>
                <a:lnTo>
                  <a:pt x="927" y="1768"/>
                </a:lnTo>
                <a:lnTo>
                  <a:pt x="927" y="1763"/>
                </a:lnTo>
                <a:lnTo>
                  <a:pt x="927" y="1758"/>
                </a:lnTo>
                <a:lnTo>
                  <a:pt x="925" y="1748"/>
                </a:lnTo>
                <a:lnTo>
                  <a:pt x="920" y="1737"/>
                </a:lnTo>
                <a:lnTo>
                  <a:pt x="917" y="1734"/>
                </a:lnTo>
                <a:lnTo>
                  <a:pt x="910" y="1730"/>
                </a:lnTo>
                <a:lnTo>
                  <a:pt x="899" y="1725"/>
                </a:lnTo>
                <a:lnTo>
                  <a:pt x="886" y="1721"/>
                </a:lnTo>
                <a:lnTo>
                  <a:pt x="872" y="1718"/>
                </a:lnTo>
                <a:lnTo>
                  <a:pt x="856" y="1715"/>
                </a:lnTo>
                <a:lnTo>
                  <a:pt x="842" y="1714"/>
                </a:lnTo>
                <a:lnTo>
                  <a:pt x="829" y="1715"/>
                </a:lnTo>
                <a:lnTo>
                  <a:pt x="822" y="1717"/>
                </a:lnTo>
                <a:lnTo>
                  <a:pt x="816" y="1717"/>
                </a:lnTo>
                <a:lnTo>
                  <a:pt x="811" y="1715"/>
                </a:lnTo>
                <a:lnTo>
                  <a:pt x="807" y="1714"/>
                </a:lnTo>
                <a:lnTo>
                  <a:pt x="805" y="1712"/>
                </a:lnTo>
                <a:lnTo>
                  <a:pt x="804" y="1709"/>
                </a:lnTo>
                <a:lnTo>
                  <a:pt x="805" y="1706"/>
                </a:lnTo>
                <a:lnTo>
                  <a:pt x="806" y="1702"/>
                </a:lnTo>
                <a:lnTo>
                  <a:pt x="807" y="1698"/>
                </a:lnTo>
                <a:lnTo>
                  <a:pt x="810" y="1693"/>
                </a:lnTo>
                <a:lnTo>
                  <a:pt x="812" y="1689"/>
                </a:lnTo>
                <a:lnTo>
                  <a:pt x="816" y="1686"/>
                </a:lnTo>
                <a:lnTo>
                  <a:pt x="820" y="1683"/>
                </a:lnTo>
                <a:lnTo>
                  <a:pt x="828" y="1681"/>
                </a:lnTo>
                <a:lnTo>
                  <a:pt x="836" y="1680"/>
                </a:lnTo>
                <a:lnTo>
                  <a:pt x="847" y="1679"/>
                </a:lnTo>
                <a:lnTo>
                  <a:pt x="854" y="1679"/>
                </a:lnTo>
                <a:lnTo>
                  <a:pt x="858" y="1679"/>
                </a:lnTo>
                <a:lnTo>
                  <a:pt x="861" y="1680"/>
                </a:lnTo>
                <a:lnTo>
                  <a:pt x="864" y="1682"/>
                </a:lnTo>
                <a:lnTo>
                  <a:pt x="866" y="1682"/>
                </a:lnTo>
                <a:lnTo>
                  <a:pt x="868" y="1682"/>
                </a:lnTo>
                <a:lnTo>
                  <a:pt x="869" y="1681"/>
                </a:lnTo>
                <a:lnTo>
                  <a:pt x="872" y="1679"/>
                </a:lnTo>
                <a:lnTo>
                  <a:pt x="875" y="1674"/>
                </a:lnTo>
                <a:lnTo>
                  <a:pt x="878" y="1668"/>
                </a:lnTo>
                <a:lnTo>
                  <a:pt x="878" y="1661"/>
                </a:lnTo>
                <a:lnTo>
                  <a:pt x="876" y="1655"/>
                </a:lnTo>
                <a:lnTo>
                  <a:pt x="875" y="1652"/>
                </a:lnTo>
                <a:lnTo>
                  <a:pt x="872" y="1650"/>
                </a:lnTo>
                <a:lnTo>
                  <a:pt x="868" y="1649"/>
                </a:lnTo>
                <a:lnTo>
                  <a:pt x="864" y="1649"/>
                </a:lnTo>
                <a:lnTo>
                  <a:pt x="855" y="1648"/>
                </a:lnTo>
                <a:lnTo>
                  <a:pt x="845" y="1647"/>
                </a:lnTo>
                <a:lnTo>
                  <a:pt x="842" y="1647"/>
                </a:lnTo>
                <a:lnTo>
                  <a:pt x="837" y="1644"/>
                </a:lnTo>
                <a:lnTo>
                  <a:pt x="835" y="1643"/>
                </a:lnTo>
                <a:lnTo>
                  <a:pt x="832" y="1641"/>
                </a:lnTo>
                <a:lnTo>
                  <a:pt x="832" y="1637"/>
                </a:lnTo>
                <a:lnTo>
                  <a:pt x="835" y="1633"/>
                </a:lnTo>
                <a:lnTo>
                  <a:pt x="839" y="1630"/>
                </a:lnTo>
                <a:lnTo>
                  <a:pt x="845" y="1626"/>
                </a:lnTo>
                <a:lnTo>
                  <a:pt x="860" y="1620"/>
                </a:lnTo>
                <a:lnTo>
                  <a:pt x="873" y="1618"/>
                </a:lnTo>
                <a:lnTo>
                  <a:pt x="878" y="1618"/>
                </a:lnTo>
                <a:lnTo>
                  <a:pt x="882" y="1619"/>
                </a:lnTo>
                <a:lnTo>
                  <a:pt x="887" y="1620"/>
                </a:lnTo>
                <a:lnTo>
                  <a:pt x="891" y="1623"/>
                </a:lnTo>
                <a:lnTo>
                  <a:pt x="895" y="1625"/>
                </a:lnTo>
                <a:lnTo>
                  <a:pt x="898" y="1627"/>
                </a:lnTo>
                <a:lnTo>
                  <a:pt x="901" y="1631"/>
                </a:lnTo>
                <a:lnTo>
                  <a:pt x="904" y="1635"/>
                </a:lnTo>
                <a:lnTo>
                  <a:pt x="905" y="1638"/>
                </a:lnTo>
                <a:lnTo>
                  <a:pt x="905" y="1642"/>
                </a:lnTo>
                <a:lnTo>
                  <a:pt x="905" y="1647"/>
                </a:lnTo>
                <a:lnTo>
                  <a:pt x="905" y="1650"/>
                </a:lnTo>
                <a:lnTo>
                  <a:pt x="902" y="1657"/>
                </a:lnTo>
                <a:lnTo>
                  <a:pt x="899" y="1666"/>
                </a:lnTo>
                <a:lnTo>
                  <a:pt x="898" y="1669"/>
                </a:lnTo>
                <a:lnTo>
                  <a:pt x="898" y="1673"/>
                </a:lnTo>
                <a:lnTo>
                  <a:pt x="898" y="1676"/>
                </a:lnTo>
                <a:lnTo>
                  <a:pt x="898" y="1681"/>
                </a:lnTo>
                <a:lnTo>
                  <a:pt x="899" y="1685"/>
                </a:lnTo>
                <a:lnTo>
                  <a:pt x="901" y="1688"/>
                </a:lnTo>
                <a:lnTo>
                  <a:pt x="904" y="1692"/>
                </a:lnTo>
                <a:lnTo>
                  <a:pt x="907" y="1694"/>
                </a:lnTo>
                <a:lnTo>
                  <a:pt x="912" y="1695"/>
                </a:lnTo>
                <a:lnTo>
                  <a:pt x="917" y="1694"/>
                </a:lnTo>
                <a:lnTo>
                  <a:pt x="923" y="1692"/>
                </a:lnTo>
                <a:lnTo>
                  <a:pt x="929" y="1688"/>
                </a:lnTo>
                <a:lnTo>
                  <a:pt x="933" y="1683"/>
                </a:lnTo>
                <a:lnTo>
                  <a:pt x="938" y="1679"/>
                </a:lnTo>
                <a:lnTo>
                  <a:pt x="942" y="1675"/>
                </a:lnTo>
                <a:lnTo>
                  <a:pt x="944" y="1670"/>
                </a:lnTo>
                <a:lnTo>
                  <a:pt x="944" y="1664"/>
                </a:lnTo>
                <a:lnTo>
                  <a:pt x="943" y="1658"/>
                </a:lnTo>
                <a:lnTo>
                  <a:pt x="939" y="1654"/>
                </a:lnTo>
                <a:lnTo>
                  <a:pt x="933" y="1649"/>
                </a:lnTo>
                <a:lnTo>
                  <a:pt x="930" y="1647"/>
                </a:lnTo>
                <a:lnTo>
                  <a:pt x="926" y="1642"/>
                </a:lnTo>
                <a:lnTo>
                  <a:pt x="924" y="1637"/>
                </a:lnTo>
                <a:lnTo>
                  <a:pt x="921" y="1631"/>
                </a:lnTo>
                <a:lnTo>
                  <a:pt x="919" y="1625"/>
                </a:lnTo>
                <a:lnTo>
                  <a:pt x="918" y="1617"/>
                </a:lnTo>
                <a:lnTo>
                  <a:pt x="918" y="1608"/>
                </a:lnTo>
                <a:lnTo>
                  <a:pt x="919" y="1599"/>
                </a:lnTo>
                <a:lnTo>
                  <a:pt x="921" y="1591"/>
                </a:lnTo>
                <a:lnTo>
                  <a:pt x="924" y="1584"/>
                </a:lnTo>
                <a:lnTo>
                  <a:pt x="926" y="1580"/>
                </a:lnTo>
                <a:lnTo>
                  <a:pt x="929" y="1578"/>
                </a:lnTo>
                <a:lnTo>
                  <a:pt x="931" y="1578"/>
                </a:lnTo>
                <a:lnTo>
                  <a:pt x="932" y="1579"/>
                </a:lnTo>
                <a:lnTo>
                  <a:pt x="935" y="1581"/>
                </a:lnTo>
                <a:lnTo>
                  <a:pt x="936" y="1584"/>
                </a:lnTo>
                <a:lnTo>
                  <a:pt x="937" y="1594"/>
                </a:lnTo>
                <a:lnTo>
                  <a:pt x="937" y="1608"/>
                </a:lnTo>
                <a:lnTo>
                  <a:pt x="937" y="1623"/>
                </a:lnTo>
                <a:lnTo>
                  <a:pt x="938" y="1631"/>
                </a:lnTo>
                <a:lnTo>
                  <a:pt x="941" y="1635"/>
                </a:lnTo>
                <a:lnTo>
                  <a:pt x="943" y="1637"/>
                </a:lnTo>
                <a:lnTo>
                  <a:pt x="946" y="1638"/>
                </a:lnTo>
                <a:lnTo>
                  <a:pt x="949" y="1638"/>
                </a:lnTo>
                <a:lnTo>
                  <a:pt x="954" y="1639"/>
                </a:lnTo>
                <a:lnTo>
                  <a:pt x="961" y="1638"/>
                </a:lnTo>
                <a:lnTo>
                  <a:pt x="963" y="1638"/>
                </a:lnTo>
                <a:lnTo>
                  <a:pt x="967" y="1636"/>
                </a:lnTo>
                <a:lnTo>
                  <a:pt x="969" y="1633"/>
                </a:lnTo>
                <a:lnTo>
                  <a:pt x="971" y="1631"/>
                </a:lnTo>
                <a:lnTo>
                  <a:pt x="974" y="1626"/>
                </a:lnTo>
                <a:lnTo>
                  <a:pt x="977" y="1623"/>
                </a:lnTo>
                <a:lnTo>
                  <a:pt x="981" y="1619"/>
                </a:lnTo>
                <a:lnTo>
                  <a:pt x="986" y="1616"/>
                </a:lnTo>
                <a:lnTo>
                  <a:pt x="992" y="1612"/>
                </a:lnTo>
                <a:lnTo>
                  <a:pt x="996" y="1610"/>
                </a:lnTo>
                <a:lnTo>
                  <a:pt x="1004" y="1610"/>
                </a:lnTo>
                <a:lnTo>
                  <a:pt x="1009" y="1610"/>
                </a:lnTo>
                <a:lnTo>
                  <a:pt x="1015" y="1610"/>
                </a:lnTo>
                <a:lnTo>
                  <a:pt x="1020" y="1610"/>
                </a:lnTo>
                <a:lnTo>
                  <a:pt x="1024" y="1608"/>
                </a:lnTo>
                <a:lnTo>
                  <a:pt x="1026" y="1607"/>
                </a:lnTo>
                <a:lnTo>
                  <a:pt x="1027" y="1606"/>
                </a:lnTo>
                <a:lnTo>
                  <a:pt x="1028" y="1603"/>
                </a:lnTo>
                <a:lnTo>
                  <a:pt x="1028" y="1599"/>
                </a:lnTo>
                <a:lnTo>
                  <a:pt x="1027" y="1595"/>
                </a:lnTo>
                <a:lnTo>
                  <a:pt x="1027" y="1586"/>
                </a:lnTo>
                <a:lnTo>
                  <a:pt x="1027" y="1578"/>
                </a:lnTo>
                <a:lnTo>
                  <a:pt x="1028" y="1573"/>
                </a:lnTo>
                <a:lnTo>
                  <a:pt x="1028" y="1569"/>
                </a:lnTo>
                <a:lnTo>
                  <a:pt x="1030" y="1567"/>
                </a:lnTo>
                <a:lnTo>
                  <a:pt x="1032" y="1566"/>
                </a:lnTo>
                <a:lnTo>
                  <a:pt x="1033" y="1566"/>
                </a:lnTo>
                <a:lnTo>
                  <a:pt x="1034" y="1566"/>
                </a:lnTo>
                <a:lnTo>
                  <a:pt x="1036" y="1568"/>
                </a:lnTo>
                <a:lnTo>
                  <a:pt x="1037" y="1570"/>
                </a:lnTo>
                <a:lnTo>
                  <a:pt x="1038" y="1576"/>
                </a:lnTo>
                <a:lnTo>
                  <a:pt x="1039" y="1585"/>
                </a:lnTo>
                <a:lnTo>
                  <a:pt x="1039" y="1588"/>
                </a:lnTo>
                <a:lnTo>
                  <a:pt x="1040" y="1592"/>
                </a:lnTo>
                <a:lnTo>
                  <a:pt x="1042" y="1594"/>
                </a:lnTo>
                <a:lnTo>
                  <a:pt x="1044" y="1598"/>
                </a:lnTo>
                <a:lnTo>
                  <a:pt x="1048" y="1600"/>
                </a:lnTo>
                <a:lnTo>
                  <a:pt x="1051" y="1603"/>
                </a:lnTo>
                <a:lnTo>
                  <a:pt x="1056" y="1604"/>
                </a:lnTo>
                <a:lnTo>
                  <a:pt x="1062" y="1604"/>
                </a:lnTo>
                <a:lnTo>
                  <a:pt x="1074" y="1603"/>
                </a:lnTo>
                <a:lnTo>
                  <a:pt x="1083" y="1603"/>
                </a:lnTo>
                <a:lnTo>
                  <a:pt x="1087" y="1604"/>
                </a:lnTo>
                <a:lnTo>
                  <a:pt x="1089" y="1606"/>
                </a:lnTo>
                <a:lnTo>
                  <a:pt x="1090" y="1610"/>
                </a:lnTo>
                <a:lnTo>
                  <a:pt x="1090" y="1616"/>
                </a:lnTo>
                <a:lnTo>
                  <a:pt x="1089" y="1626"/>
                </a:lnTo>
                <a:lnTo>
                  <a:pt x="1090" y="1635"/>
                </a:lnTo>
                <a:lnTo>
                  <a:pt x="1091" y="1638"/>
                </a:lnTo>
                <a:lnTo>
                  <a:pt x="1093" y="1641"/>
                </a:lnTo>
                <a:lnTo>
                  <a:pt x="1095" y="1642"/>
                </a:lnTo>
                <a:lnTo>
                  <a:pt x="1097" y="1643"/>
                </a:lnTo>
                <a:lnTo>
                  <a:pt x="1101" y="1644"/>
                </a:lnTo>
                <a:lnTo>
                  <a:pt x="1103" y="1642"/>
                </a:lnTo>
                <a:lnTo>
                  <a:pt x="1106" y="1638"/>
                </a:lnTo>
                <a:lnTo>
                  <a:pt x="1108" y="1635"/>
                </a:lnTo>
                <a:lnTo>
                  <a:pt x="1113" y="1625"/>
                </a:lnTo>
                <a:lnTo>
                  <a:pt x="1118" y="1617"/>
                </a:lnTo>
                <a:lnTo>
                  <a:pt x="1122" y="1608"/>
                </a:lnTo>
                <a:lnTo>
                  <a:pt x="1126" y="1601"/>
                </a:lnTo>
                <a:lnTo>
                  <a:pt x="1127" y="1597"/>
                </a:lnTo>
                <a:lnTo>
                  <a:pt x="1127" y="1594"/>
                </a:lnTo>
                <a:lnTo>
                  <a:pt x="1126" y="1591"/>
                </a:lnTo>
                <a:lnTo>
                  <a:pt x="1124" y="1588"/>
                </a:lnTo>
                <a:lnTo>
                  <a:pt x="1119" y="1584"/>
                </a:lnTo>
                <a:lnTo>
                  <a:pt x="1114" y="1578"/>
                </a:lnTo>
                <a:lnTo>
                  <a:pt x="1112" y="1575"/>
                </a:lnTo>
                <a:lnTo>
                  <a:pt x="1111" y="1573"/>
                </a:lnTo>
                <a:lnTo>
                  <a:pt x="1111" y="1569"/>
                </a:lnTo>
                <a:lnTo>
                  <a:pt x="1112" y="1568"/>
                </a:lnTo>
                <a:lnTo>
                  <a:pt x="1124" y="1566"/>
                </a:lnTo>
                <a:lnTo>
                  <a:pt x="1137" y="1563"/>
                </a:lnTo>
                <a:lnTo>
                  <a:pt x="1146" y="1553"/>
                </a:lnTo>
                <a:lnTo>
                  <a:pt x="1157" y="1538"/>
                </a:lnTo>
                <a:lnTo>
                  <a:pt x="1159" y="1536"/>
                </a:lnTo>
                <a:lnTo>
                  <a:pt x="1160" y="1532"/>
                </a:lnTo>
                <a:lnTo>
                  <a:pt x="1162" y="1529"/>
                </a:lnTo>
                <a:lnTo>
                  <a:pt x="1162" y="1526"/>
                </a:lnTo>
                <a:lnTo>
                  <a:pt x="1160" y="1524"/>
                </a:lnTo>
                <a:lnTo>
                  <a:pt x="1159" y="1522"/>
                </a:lnTo>
                <a:lnTo>
                  <a:pt x="1156" y="1521"/>
                </a:lnTo>
                <a:lnTo>
                  <a:pt x="1152" y="1521"/>
                </a:lnTo>
                <a:lnTo>
                  <a:pt x="1143" y="1519"/>
                </a:lnTo>
                <a:lnTo>
                  <a:pt x="1130" y="1518"/>
                </a:lnTo>
                <a:lnTo>
                  <a:pt x="1119" y="1516"/>
                </a:lnTo>
                <a:lnTo>
                  <a:pt x="1112" y="1512"/>
                </a:lnTo>
                <a:lnTo>
                  <a:pt x="1108" y="1507"/>
                </a:lnTo>
                <a:lnTo>
                  <a:pt x="1106" y="1501"/>
                </a:lnTo>
                <a:lnTo>
                  <a:pt x="1106" y="1499"/>
                </a:lnTo>
                <a:lnTo>
                  <a:pt x="1107" y="1496"/>
                </a:lnTo>
                <a:lnTo>
                  <a:pt x="1108" y="1493"/>
                </a:lnTo>
                <a:lnTo>
                  <a:pt x="1111" y="1491"/>
                </a:lnTo>
                <a:lnTo>
                  <a:pt x="1115" y="1488"/>
                </a:lnTo>
                <a:lnTo>
                  <a:pt x="1120" y="1486"/>
                </a:lnTo>
                <a:lnTo>
                  <a:pt x="1125" y="1486"/>
                </a:lnTo>
                <a:lnTo>
                  <a:pt x="1130" y="1488"/>
                </a:lnTo>
                <a:lnTo>
                  <a:pt x="1137" y="1490"/>
                </a:lnTo>
                <a:lnTo>
                  <a:pt x="1149" y="1490"/>
                </a:lnTo>
                <a:lnTo>
                  <a:pt x="1162" y="1488"/>
                </a:lnTo>
                <a:lnTo>
                  <a:pt x="1174" y="1486"/>
                </a:lnTo>
                <a:lnTo>
                  <a:pt x="1183" y="1482"/>
                </a:lnTo>
                <a:lnTo>
                  <a:pt x="1191" y="1480"/>
                </a:lnTo>
                <a:lnTo>
                  <a:pt x="1200" y="1478"/>
                </a:lnTo>
                <a:lnTo>
                  <a:pt x="1213" y="1477"/>
                </a:lnTo>
                <a:lnTo>
                  <a:pt x="1225" y="1475"/>
                </a:lnTo>
                <a:lnTo>
                  <a:pt x="1232" y="1474"/>
                </a:lnTo>
                <a:lnTo>
                  <a:pt x="1233" y="1472"/>
                </a:lnTo>
                <a:lnTo>
                  <a:pt x="1232" y="1471"/>
                </a:lnTo>
                <a:lnTo>
                  <a:pt x="1231" y="1468"/>
                </a:lnTo>
                <a:lnTo>
                  <a:pt x="1227" y="1467"/>
                </a:lnTo>
                <a:lnTo>
                  <a:pt x="1219" y="1465"/>
                </a:lnTo>
                <a:lnTo>
                  <a:pt x="1209" y="1462"/>
                </a:lnTo>
                <a:lnTo>
                  <a:pt x="1206" y="1461"/>
                </a:lnTo>
                <a:lnTo>
                  <a:pt x="1201" y="1459"/>
                </a:lnTo>
                <a:lnTo>
                  <a:pt x="1197" y="1456"/>
                </a:lnTo>
                <a:lnTo>
                  <a:pt x="1194" y="1453"/>
                </a:lnTo>
                <a:lnTo>
                  <a:pt x="1193" y="1449"/>
                </a:lnTo>
                <a:lnTo>
                  <a:pt x="1193" y="1447"/>
                </a:lnTo>
                <a:lnTo>
                  <a:pt x="1195" y="1444"/>
                </a:lnTo>
                <a:lnTo>
                  <a:pt x="1198" y="1443"/>
                </a:lnTo>
                <a:lnTo>
                  <a:pt x="1209" y="1443"/>
                </a:lnTo>
                <a:lnTo>
                  <a:pt x="1219" y="1444"/>
                </a:lnTo>
                <a:lnTo>
                  <a:pt x="1228" y="1447"/>
                </a:lnTo>
                <a:lnTo>
                  <a:pt x="1235" y="1447"/>
                </a:lnTo>
                <a:lnTo>
                  <a:pt x="1239" y="1446"/>
                </a:lnTo>
                <a:lnTo>
                  <a:pt x="1240" y="1444"/>
                </a:lnTo>
                <a:lnTo>
                  <a:pt x="1241" y="1443"/>
                </a:lnTo>
                <a:lnTo>
                  <a:pt x="1242" y="1441"/>
                </a:lnTo>
                <a:lnTo>
                  <a:pt x="1239" y="1430"/>
                </a:lnTo>
                <a:lnTo>
                  <a:pt x="1237" y="1414"/>
                </a:lnTo>
                <a:lnTo>
                  <a:pt x="1235" y="1406"/>
                </a:lnTo>
                <a:lnTo>
                  <a:pt x="1234" y="1403"/>
                </a:lnTo>
                <a:lnTo>
                  <a:pt x="1232" y="1402"/>
                </a:lnTo>
                <a:lnTo>
                  <a:pt x="1231" y="1403"/>
                </a:lnTo>
                <a:lnTo>
                  <a:pt x="1228" y="1405"/>
                </a:lnTo>
                <a:lnTo>
                  <a:pt x="1226" y="1408"/>
                </a:lnTo>
                <a:lnTo>
                  <a:pt x="1222" y="1411"/>
                </a:lnTo>
                <a:lnTo>
                  <a:pt x="1219" y="1414"/>
                </a:lnTo>
                <a:lnTo>
                  <a:pt x="1215" y="1416"/>
                </a:lnTo>
                <a:lnTo>
                  <a:pt x="1212" y="1417"/>
                </a:lnTo>
                <a:lnTo>
                  <a:pt x="1208" y="1417"/>
                </a:lnTo>
                <a:lnTo>
                  <a:pt x="1204" y="1417"/>
                </a:lnTo>
                <a:lnTo>
                  <a:pt x="1201" y="1416"/>
                </a:lnTo>
                <a:lnTo>
                  <a:pt x="1200" y="1414"/>
                </a:lnTo>
                <a:lnTo>
                  <a:pt x="1195" y="1408"/>
                </a:lnTo>
                <a:lnTo>
                  <a:pt x="1190" y="1402"/>
                </a:lnTo>
                <a:lnTo>
                  <a:pt x="1185" y="1396"/>
                </a:lnTo>
                <a:lnTo>
                  <a:pt x="1181" y="1392"/>
                </a:lnTo>
                <a:lnTo>
                  <a:pt x="1179" y="1390"/>
                </a:lnTo>
                <a:lnTo>
                  <a:pt x="1178" y="1389"/>
                </a:lnTo>
                <a:lnTo>
                  <a:pt x="1177" y="1387"/>
                </a:lnTo>
                <a:lnTo>
                  <a:pt x="1177" y="1385"/>
                </a:lnTo>
                <a:lnTo>
                  <a:pt x="1178" y="1384"/>
                </a:lnTo>
                <a:lnTo>
                  <a:pt x="1181" y="1384"/>
                </a:lnTo>
                <a:lnTo>
                  <a:pt x="1184" y="1383"/>
                </a:lnTo>
                <a:lnTo>
                  <a:pt x="1188" y="1384"/>
                </a:lnTo>
                <a:lnTo>
                  <a:pt x="1198" y="1386"/>
                </a:lnTo>
                <a:lnTo>
                  <a:pt x="1207" y="1386"/>
                </a:lnTo>
                <a:lnTo>
                  <a:pt x="1210" y="1386"/>
                </a:lnTo>
                <a:lnTo>
                  <a:pt x="1214" y="1385"/>
                </a:lnTo>
                <a:lnTo>
                  <a:pt x="1215" y="1383"/>
                </a:lnTo>
                <a:lnTo>
                  <a:pt x="1216" y="1379"/>
                </a:lnTo>
                <a:lnTo>
                  <a:pt x="1215" y="1374"/>
                </a:lnTo>
                <a:lnTo>
                  <a:pt x="1214" y="1368"/>
                </a:lnTo>
                <a:lnTo>
                  <a:pt x="1213" y="1364"/>
                </a:lnTo>
                <a:lnTo>
                  <a:pt x="1210" y="1359"/>
                </a:lnTo>
                <a:lnTo>
                  <a:pt x="1206" y="1352"/>
                </a:lnTo>
                <a:lnTo>
                  <a:pt x="1200" y="1343"/>
                </a:lnTo>
                <a:lnTo>
                  <a:pt x="1194" y="1337"/>
                </a:lnTo>
                <a:lnTo>
                  <a:pt x="1189" y="1333"/>
                </a:lnTo>
                <a:lnTo>
                  <a:pt x="1185" y="1328"/>
                </a:lnTo>
                <a:lnTo>
                  <a:pt x="1184" y="1323"/>
                </a:lnTo>
                <a:lnTo>
                  <a:pt x="1187" y="1318"/>
                </a:lnTo>
                <a:lnTo>
                  <a:pt x="1189" y="1313"/>
                </a:lnTo>
                <a:lnTo>
                  <a:pt x="1193" y="1309"/>
                </a:lnTo>
                <a:lnTo>
                  <a:pt x="1197" y="1305"/>
                </a:lnTo>
                <a:lnTo>
                  <a:pt x="1202" y="1303"/>
                </a:lnTo>
                <a:lnTo>
                  <a:pt x="1207" y="1302"/>
                </a:lnTo>
                <a:lnTo>
                  <a:pt x="1212" y="1302"/>
                </a:lnTo>
                <a:lnTo>
                  <a:pt x="1215" y="1304"/>
                </a:lnTo>
                <a:lnTo>
                  <a:pt x="1219" y="1308"/>
                </a:lnTo>
                <a:lnTo>
                  <a:pt x="1221" y="1314"/>
                </a:lnTo>
                <a:lnTo>
                  <a:pt x="1225" y="1320"/>
                </a:lnTo>
                <a:lnTo>
                  <a:pt x="1227" y="1327"/>
                </a:lnTo>
                <a:lnTo>
                  <a:pt x="1232" y="1341"/>
                </a:lnTo>
                <a:lnTo>
                  <a:pt x="1237" y="1354"/>
                </a:lnTo>
                <a:lnTo>
                  <a:pt x="1241" y="1362"/>
                </a:lnTo>
                <a:lnTo>
                  <a:pt x="1245" y="1368"/>
                </a:lnTo>
                <a:lnTo>
                  <a:pt x="1250" y="1371"/>
                </a:lnTo>
                <a:lnTo>
                  <a:pt x="1252" y="1372"/>
                </a:lnTo>
                <a:lnTo>
                  <a:pt x="1259" y="1371"/>
                </a:lnTo>
                <a:lnTo>
                  <a:pt x="1265" y="1370"/>
                </a:lnTo>
                <a:lnTo>
                  <a:pt x="1270" y="1367"/>
                </a:lnTo>
                <a:lnTo>
                  <a:pt x="1273" y="1365"/>
                </a:lnTo>
                <a:lnTo>
                  <a:pt x="1281" y="1359"/>
                </a:lnTo>
                <a:lnTo>
                  <a:pt x="1286" y="1352"/>
                </a:lnTo>
                <a:lnTo>
                  <a:pt x="1290" y="1347"/>
                </a:lnTo>
                <a:lnTo>
                  <a:pt x="1295" y="1342"/>
                </a:lnTo>
                <a:lnTo>
                  <a:pt x="1301" y="1339"/>
                </a:lnTo>
                <a:lnTo>
                  <a:pt x="1310" y="1334"/>
                </a:lnTo>
                <a:lnTo>
                  <a:pt x="1323" y="1329"/>
                </a:lnTo>
                <a:lnTo>
                  <a:pt x="1335" y="1327"/>
                </a:lnTo>
                <a:lnTo>
                  <a:pt x="1346" y="1326"/>
                </a:lnTo>
                <a:lnTo>
                  <a:pt x="1357" y="1324"/>
                </a:lnTo>
                <a:lnTo>
                  <a:pt x="1367" y="1326"/>
                </a:lnTo>
                <a:lnTo>
                  <a:pt x="1376" y="1327"/>
                </a:lnTo>
                <a:lnTo>
                  <a:pt x="1385" y="1328"/>
                </a:lnTo>
                <a:lnTo>
                  <a:pt x="1393" y="1330"/>
                </a:lnTo>
                <a:lnTo>
                  <a:pt x="1411" y="1335"/>
                </a:lnTo>
                <a:lnTo>
                  <a:pt x="1427" y="1336"/>
                </a:lnTo>
                <a:lnTo>
                  <a:pt x="1433" y="1336"/>
                </a:lnTo>
                <a:lnTo>
                  <a:pt x="1437" y="1335"/>
                </a:lnTo>
                <a:lnTo>
                  <a:pt x="1441" y="1333"/>
                </a:lnTo>
                <a:lnTo>
                  <a:pt x="1445" y="1330"/>
                </a:lnTo>
                <a:lnTo>
                  <a:pt x="1446" y="1327"/>
                </a:lnTo>
                <a:lnTo>
                  <a:pt x="1446" y="1322"/>
                </a:lnTo>
                <a:lnTo>
                  <a:pt x="1443" y="1318"/>
                </a:lnTo>
                <a:lnTo>
                  <a:pt x="1440" y="1315"/>
                </a:lnTo>
                <a:lnTo>
                  <a:pt x="1435" y="1310"/>
                </a:lnTo>
                <a:lnTo>
                  <a:pt x="1428" y="1307"/>
                </a:lnTo>
                <a:lnTo>
                  <a:pt x="1421" y="1303"/>
                </a:lnTo>
                <a:lnTo>
                  <a:pt x="1411" y="1299"/>
                </a:lnTo>
                <a:lnTo>
                  <a:pt x="1370" y="1285"/>
                </a:lnTo>
                <a:lnTo>
                  <a:pt x="1326" y="1272"/>
                </a:lnTo>
                <a:lnTo>
                  <a:pt x="1305" y="1265"/>
                </a:lnTo>
                <a:lnTo>
                  <a:pt x="1291" y="1259"/>
                </a:lnTo>
                <a:lnTo>
                  <a:pt x="1281" y="1253"/>
                </a:lnTo>
                <a:lnTo>
                  <a:pt x="1272" y="1248"/>
                </a:lnTo>
                <a:lnTo>
                  <a:pt x="1270" y="1242"/>
                </a:lnTo>
                <a:lnTo>
                  <a:pt x="1270" y="1236"/>
                </a:lnTo>
                <a:lnTo>
                  <a:pt x="1270" y="1232"/>
                </a:lnTo>
                <a:lnTo>
                  <a:pt x="1272" y="1228"/>
                </a:lnTo>
                <a:lnTo>
                  <a:pt x="1275" y="1225"/>
                </a:lnTo>
                <a:lnTo>
                  <a:pt x="1278" y="1222"/>
                </a:lnTo>
                <a:lnTo>
                  <a:pt x="1288" y="1219"/>
                </a:lnTo>
                <a:lnTo>
                  <a:pt x="1296" y="1216"/>
                </a:lnTo>
                <a:lnTo>
                  <a:pt x="1303" y="1215"/>
                </a:lnTo>
                <a:lnTo>
                  <a:pt x="1310" y="1210"/>
                </a:lnTo>
                <a:lnTo>
                  <a:pt x="1314" y="1207"/>
                </a:lnTo>
                <a:lnTo>
                  <a:pt x="1317" y="1203"/>
                </a:lnTo>
                <a:lnTo>
                  <a:pt x="1320" y="1198"/>
                </a:lnTo>
                <a:lnTo>
                  <a:pt x="1322" y="1192"/>
                </a:lnTo>
                <a:lnTo>
                  <a:pt x="1322" y="1182"/>
                </a:lnTo>
                <a:lnTo>
                  <a:pt x="1321" y="1170"/>
                </a:lnTo>
                <a:lnTo>
                  <a:pt x="1321" y="1164"/>
                </a:lnTo>
                <a:lnTo>
                  <a:pt x="1322" y="1159"/>
                </a:lnTo>
                <a:lnTo>
                  <a:pt x="1326" y="1154"/>
                </a:lnTo>
                <a:lnTo>
                  <a:pt x="1329" y="1151"/>
                </a:lnTo>
                <a:lnTo>
                  <a:pt x="1334" y="1148"/>
                </a:lnTo>
                <a:lnTo>
                  <a:pt x="1339" y="1148"/>
                </a:lnTo>
                <a:lnTo>
                  <a:pt x="1342" y="1148"/>
                </a:lnTo>
                <a:lnTo>
                  <a:pt x="1347" y="1151"/>
                </a:lnTo>
                <a:lnTo>
                  <a:pt x="1354" y="1156"/>
                </a:lnTo>
                <a:lnTo>
                  <a:pt x="1361" y="1164"/>
                </a:lnTo>
                <a:lnTo>
                  <a:pt x="1366" y="1173"/>
                </a:lnTo>
                <a:lnTo>
                  <a:pt x="1371" y="1183"/>
                </a:lnTo>
                <a:lnTo>
                  <a:pt x="1373" y="1192"/>
                </a:lnTo>
                <a:lnTo>
                  <a:pt x="1373" y="1200"/>
                </a:lnTo>
                <a:lnTo>
                  <a:pt x="1373" y="1203"/>
                </a:lnTo>
                <a:lnTo>
                  <a:pt x="1376" y="1206"/>
                </a:lnTo>
                <a:lnTo>
                  <a:pt x="1378" y="1206"/>
                </a:lnTo>
                <a:lnTo>
                  <a:pt x="1382" y="1206"/>
                </a:lnTo>
                <a:lnTo>
                  <a:pt x="1391" y="1204"/>
                </a:lnTo>
                <a:lnTo>
                  <a:pt x="1403" y="1203"/>
                </a:lnTo>
                <a:lnTo>
                  <a:pt x="1407" y="1203"/>
                </a:lnTo>
                <a:lnTo>
                  <a:pt x="1409" y="1204"/>
                </a:lnTo>
                <a:lnTo>
                  <a:pt x="1410" y="1206"/>
                </a:lnTo>
                <a:lnTo>
                  <a:pt x="1412" y="1208"/>
                </a:lnTo>
                <a:lnTo>
                  <a:pt x="1415" y="1214"/>
                </a:lnTo>
                <a:lnTo>
                  <a:pt x="1416" y="1221"/>
                </a:lnTo>
                <a:lnTo>
                  <a:pt x="1417" y="1229"/>
                </a:lnTo>
                <a:lnTo>
                  <a:pt x="1418" y="1236"/>
                </a:lnTo>
                <a:lnTo>
                  <a:pt x="1421" y="1241"/>
                </a:lnTo>
                <a:lnTo>
                  <a:pt x="1423" y="1246"/>
                </a:lnTo>
                <a:lnTo>
                  <a:pt x="1426" y="1246"/>
                </a:lnTo>
                <a:lnTo>
                  <a:pt x="1428" y="1247"/>
                </a:lnTo>
                <a:lnTo>
                  <a:pt x="1433" y="1246"/>
                </a:lnTo>
                <a:lnTo>
                  <a:pt x="1436" y="1245"/>
                </a:lnTo>
                <a:lnTo>
                  <a:pt x="1447" y="1242"/>
                </a:lnTo>
                <a:lnTo>
                  <a:pt x="1456" y="1236"/>
                </a:lnTo>
                <a:lnTo>
                  <a:pt x="1466" y="1230"/>
                </a:lnTo>
                <a:lnTo>
                  <a:pt x="1472" y="1222"/>
                </a:lnTo>
                <a:lnTo>
                  <a:pt x="1474" y="1219"/>
                </a:lnTo>
                <a:lnTo>
                  <a:pt x="1474" y="1215"/>
                </a:lnTo>
                <a:lnTo>
                  <a:pt x="1474" y="1211"/>
                </a:lnTo>
                <a:lnTo>
                  <a:pt x="1472" y="1208"/>
                </a:lnTo>
                <a:lnTo>
                  <a:pt x="1466" y="1201"/>
                </a:lnTo>
                <a:lnTo>
                  <a:pt x="1459" y="1191"/>
                </a:lnTo>
                <a:lnTo>
                  <a:pt x="1454" y="1188"/>
                </a:lnTo>
                <a:lnTo>
                  <a:pt x="1449" y="1185"/>
                </a:lnTo>
                <a:lnTo>
                  <a:pt x="1446" y="1183"/>
                </a:lnTo>
                <a:lnTo>
                  <a:pt x="1441" y="1182"/>
                </a:lnTo>
                <a:lnTo>
                  <a:pt x="1437" y="1182"/>
                </a:lnTo>
                <a:lnTo>
                  <a:pt x="1435" y="1181"/>
                </a:lnTo>
                <a:lnTo>
                  <a:pt x="1434" y="1177"/>
                </a:lnTo>
                <a:lnTo>
                  <a:pt x="1433" y="1173"/>
                </a:lnTo>
                <a:lnTo>
                  <a:pt x="1433" y="1163"/>
                </a:lnTo>
                <a:lnTo>
                  <a:pt x="1433" y="1152"/>
                </a:lnTo>
                <a:lnTo>
                  <a:pt x="1433" y="1150"/>
                </a:lnTo>
                <a:lnTo>
                  <a:pt x="1431" y="1147"/>
                </a:lnTo>
                <a:lnTo>
                  <a:pt x="1430" y="1145"/>
                </a:lnTo>
                <a:lnTo>
                  <a:pt x="1428" y="1144"/>
                </a:lnTo>
                <a:lnTo>
                  <a:pt x="1423" y="1141"/>
                </a:lnTo>
                <a:lnTo>
                  <a:pt x="1417" y="1140"/>
                </a:lnTo>
                <a:lnTo>
                  <a:pt x="1403" y="1138"/>
                </a:lnTo>
                <a:lnTo>
                  <a:pt x="1393" y="1135"/>
                </a:lnTo>
                <a:lnTo>
                  <a:pt x="1391" y="1134"/>
                </a:lnTo>
                <a:lnTo>
                  <a:pt x="1389" y="1131"/>
                </a:lnTo>
                <a:lnTo>
                  <a:pt x="1387" y="1128"/>
                </a:lnTo>
                <a:lnTo>
                  <a:pt x="1386" y="1125"/>
                </a:lnTo>
                <a:lnTo>
                  <a:pt x="1387" y="1121"/>
                </a:lnTo>
                <a:lnTo>
                  <a:pt x="1389" y="1118"/>
                </a:lnTo>
                <a:lnTo>
                  <a:pt x="1391" y="1114"/>
                </a:lnTo>
                <a:lnTo>
                  <a:pt x="1393" y="1110"/>
                </a:lnTo>
                <a:lnTo>
                  <a:pt x="1398" y="1108"/>
                </a:lnTo>
                <a:lnTo>
                  <a:pt x="1403" y="1106"/>
                </a:lnTo>
                <a:lnTo>
                  <a:pt x="1408" y="1103"/>
                </a:lnTo>
                <a:lnTo>
                  <a:pt x="1414" y="1103"/>
                </a:lnTo>
                <a:lnTo>
                  <a:pt x="1424" y="1102"/>
                </a:lnTo>
                <a:lnTo>
                  <a:pt x="1436" y="1102"/>
                </a:lnTo>
                <a:lnTo>
                  <a:pt x="1441" y="1102"/>
                </a:lnTo>
                <a:lnTo>
                  <a:pt x="1445" y="1100"/>
                </a:lnTo>
                <a:lnTo>
                  <a:pt x="1447" y="1095"/>
                </a:lnTo>
                <a:lnTo>
                  <a:pt x="1448" y="1090"/>
                </a:lnTo>
                <a:lnTo>
                  <a:pt x="1450" y="1078"/>
                </a:lnTo>
                <a:lnTo>
                  <a:pt x="1450" y="1063"/>
                </a:lnTo>
                <a:lnTo>
                  <a:pt x="1448" y="1033"/>
                </a:lnTo>
                <a:lnTo>
                  <a:pt x="1448" y="1012"/>
                </a:lnTo>
                <a:lnTo>
                  <a:pt x="1450" y="1006"/>
                </a:lnTo>
                <a:lnTo>
                  <a:pt x="1454" y="1000"/>
                </a:lnTo>
                <a:lnTo>
                  <a:pt x="1459" y="996"/>
                </a:lnTo>
                <a:lnTo>
                  <a:pt x="1465" y="993"/>
                </a:lnTo>
                <a:lnTo>
                  <a:pt x="1470" y="990"/>
                </a:lnTo>
                <a:lnTo>
                  <a:pt x="1474" y="987"/>
                </a:lnTo>
                <a:lnTo>
                  <a:pt x="1478" y="983"/>
                </a:lnTo>
                <a:lnTo>
                  <a:pt x="1479" y="980"/>
                </a:lnTo>
                <a:lnTo>
                  <a:pt x="1480" y="974"/>
                </a:lnTo>
                <a:lnTo>
                  <a:pt x="1479" y="969"/>
                </a:lnTo>
                <a:lnTo>
                  <a:pt x="1478" y="963"/>
                </a:lnTo>
                <a:lnTo>
                  <a:pt x="1477" y="958"/>
                </a:lnTo>
                <a:lnTo>
                  <a:pt x="1473" y="950"/>
                </a:lnTo>
                <a:lnTo>
                  <a:pt x="1470" y="945"/>
                </a:lnTo>
                <a:lnTo>
                  <a:pt x="1460" y="944"/>
                </a:lnTo>
                <a:lnTo>
                  <a:pt x="1441" y="944"/>
                </a:lnTo>
                <a:lnTo>
                  <a:pt x="1421" y="945"/>
                </a:lnTo>
                <a:lnTo>
                  <a:pt x="1408" y="946"/>
                </a:lnTo>
                <a:lnTo>
                  <a:pt x="1402" y="946"/>
                </a:lnTo>
                <a:lnTo>
                  <a:pt x="1398" y="944"/>
                </a:lnTo>
                <a:lnTo>
                  <a:pt x="1397" y="942"/>
                </a:lnTo>
                <a:lnTo>
                  <a:pt x="1397" y="937"/>
                </a:lnTo>
                <a:lnTo>
                  <a:pt x="1398" y="932"/>
                </a:lnTo>
                <a:lnTo>
                  <a:pt x="1401" y="927"/>
                </a:lnTo>
                <a:lnTo>
                  <a:pt x="1404" y="921"/>
                </a:lnTo>
                <a:lnTo>
                  <a:pt x="1408" y="917"/>
                </a:lnTo>
                <a:lnTo>
                  <a:pt x="1418" y="906"/>
                </a:lnTo>
                <a:lnTo>
                  <a:pt x="1430" y="891"/>
                </a:lnTo>
                <a:lnTo>
                  <a:pt x="1441" y="876"/>
                </a:lnTo>
                <a:lnTo>
                  <a:pt x="1447" y="866"/>
                </a:lnTo>
                <a:lnTo>
                  <a:pt x="1448" y="862"/>
                </a:lnTo>
                <a:lnTo>
                  <a:pt x="1450" y="860"/>
                </a:lnTo>
                <a:lnTo>
                  <a:pt x="1454" y="857"/>
                </a:lnTo>
                <a:lnTo>
                  <a:pt x="1459" y="855"/>
                </a:lnTo>
                <a:lnTo>
                  <a:pt x="1467" y="851"/>
                </a:lnTo>
                <a:lnTo>
                  <a:pt x="1477" y="847"/>
                </a:lnTo>
                <a:lnTo>
                  <a:pt x="1489" y="838"/>
                </a:lnTo>
                <a:lnTo>
                  <a:pt x="1496" y="834"/>
                </a:lnTo>
                <a:lnTo>
                  <a:pt x="1502" y="829"/>
                </a:lnTo>
                <a:lnTo>
                  <a:pt x="1509" y="823"/>
                </a:lnTo>
                <a:lnTo>
                  <a:pt x="1517" y="816"/>
                </a:lnTo>
                <a:lnTo>
                  <a:pt x="1525" y="811"/>
                </a:lnTo>
                <a:lnTo>
                  <a:pt x="1535" y="806"/>
                </a:lnTo>
                <a:lnTo>
                  <a:pt x="1543" y="803"/>
                </a:lnTo>
                <a:lnTo>
                  <a:pt x="1547" y="801"/>
                </a:lnTo>
                <a:lnTo>
                  <a:pt x="1549" y="799"/>
                </a:lnTo>
                <a:lnTo>
                  <a:pt x="1550" y="797"/>
                </a:lnTo>
                <a:lnTo>
                  <a:pt x="1552" y="794"/>
                </a:lnTo>
                <a:lnTo>
                  <a:pt x="1552" y="793"/>
                </a:lnTo>
                <a:lnTo>
                  <a:pt x="1550" y="792"/>
                </a:lnTo>
                <a:lnTo>
                  <a:pt x="1548" y="792"/>
                </a:lnTo>
                <a:lnTo>
                  <a:pt x="1546" y="792"/>
                </a:lnTo>
                <a:lnTo>
                  <a:pt x="1538" y="794"/>
                </a:lnTo>
                <a:lnTo>
                  <a:pt x="1531" y="795"/>
                </a:lnTo>
                <a:lnTo>
                  <a:pt x="1528" y="794"/>
                </a:lnTo>
                <a:lnTo>
                  <a:pt x="1524" y="793"/>
                </a:lnTo>
                <a:lnTo>
                  <a:pt x="1521" y="792"/>
                </a:lnTo>
                <a:lnTo>
                  <a:pt x="1518" y="788"/>
                </a:lnTo>
                <a:lnTo>
                  <a:pt x="1513" y="781"/>
                </a:lnTo>
                <a:lnTo>
                  <a:pt x="1512" y="775"/>
                </a:lnTo>
                <a:lnTo>
                  <a:pt x="1511" y="774"/>
                </a:lnTo>
                <a:lnTo>
                  <a:pt x="1510" y="772"/>
                </a:lnTo>
                <a:lnTo>
                  <a:pt x="1508" y="771"/>
                </a:lnTo>
                <a:lnTo>
                  <a:pt x="1505" y="771"/>
                </a:lnTo>
                <a:lnTo>
                  <a:pt x="1502" y="772"/>
                </a:lnTo>
                <a:lnTo>
                  <a:pt x="1498" y="773"/>
                </a:lnTo>
                <a:lnTo>
                  <a:pt x="1493" y="776"/>
                </a:lnTo>
                <a:lnTo>
                  <a:pt x="1490" y="779"/>
                </a:lnTo>
                <a:lnTo>
                  <a:pt x="1481" y="787"/>
                </a:lnTo>
                <a:lnTo>
                  <a:pt x="1475" y="795"/>
                </a:lnTo>
                <a:lnTo>
                  <a:pt x="1471" y="804"/>
                </a:lnTo>
                <a:lnTo>
                  <a:pt x="1467" y="811"/>
                </a:lnTo>
                <a:lnTo>
                  <a:pt x="1465" y="814"/>
                </a:lnTo>
                <a:lnTo>
                  <a:pt x="1460" y="817"/>
                </a:lnTo>
                <a:lnTo>
                  <a:pt x="1459" y="817"/>
                </a:lnTo>
                <a:lnTo>
                  <a:pt x="1456" y="816"/>
                </a:lnTo>
                <a:lnTo>
                  <a:pt x="1455" y="814"/>
                </a:lnTo>
                <a:lnTo>
                  <a:pt x="1453" y="812"/>
                </a:lnTo>
                <a:lnTo>
                  <a:pt x="1450" y="806"/>
                </a:lnTo>
                <a:lnTo>
                  <a:pt x="1448" y="803"/>
                </a:lnTo>
                <a:lnTo>
                  <a:pt x="1443" y="800"/>
                </a:lnTo>
                <a:lnTo>
                  <a:pt x="1441" y="799"/>
                </a:lnTo>
                <a:lnTo>
                  <a:pt x="1439" y="798"/>
                </a:lnTo>
                <a:lnTo>
                  <a:pt x="1437" y="795"/>
                </a:lnTo>
                <a:lnTo>
                  <a:pt x="1436" y="793"/>
                </a:lnTo>
                <a:lnTo>
                  <a:pt x="1436" y="790"/>
                </a:lnTo>
                <a:lnTo>
                  <a:pt x="1431" y="778"/>
                </a:lnTo>
                <a:lnTo>
                  <a:pt x="1424" y="767"/>
                </a:lnTo>
                <a:lnTo>
                  <a:pt x="1423" y="760"/>
                </a:lnTo>
                <a:lnTo>
                  <a:pt x="1424" y="756"/>
                </a:lnTo>
                <a:lnTo>
                  <a:pt x="1427" y="754"/>
                </a:lnTo>
                <a:lnTo>
                  <a:pt x="1428" y="751"/>
                </a:lnTo>
                <a:lnTo>
                  <a:pt x="1429" y="750"/>
                </a:lnTo>
                <a:lnTo>
                  <a:pt x="1431" y="749"/>
                </a:lnTo>
                <a:lnTo>
                  <a:pt x="1433" y="749"/>
                </a:lnTo>
                <a:lnTo>
                  <a:pt x="1435" y="750"/>
                </a:lnTo>
                <a:lnTo>
                  <a:pt x="1441" y="753"/>
                </a:lnTo>
                <a:lnTo>
                  <a:pt x="1450" y="755"/>
                </a:lnTo>
                <a:lnTo>
                  <a:pt x="1462" y="759"/>
                </a:lnTo>
                <a:lnTo>
                  <a:pt x="1472" y="760"/>
                </a:lnTo>
                <a:lnTo>
                  <a:pt x="1479" y="759"/>
                </a:lnTo>
                <a:lnTo>
                  <a:pt x="1485" y="756"/>
                </a:lnTo>
                <a:lnTo>
                  <a:pt x="1490" y="751"/>
                </a:lnTo>
                <a:lnTo>
                  <a:pt x="1492" y="748"/>
                </a:lnTo>
                <a:lnTo>
                  <a:pt x="1493" y="746"/>
                </a:lnTo>
                <a:lnTo>
                  <a:pt x="1492" y="743"/>
                </a:lnTo>
                <a:lnTo>
                  <a:pt x="1491" y="742"/>
                </a:lnTo>
                <a:lnTo>
                  <a:pt x="1487" y="738"/>
                </a:lnTo>
                <a:lnTo>
                  <a:pt x="1484" y="735"/>
                </a:lnTo>
                <a:lnTo>
                  <a:pt x="1481" y="730"/>
                </a:lnTo>
                <a:lnTo>
                  <a:pt x="1479" y="725"/>
                </a:lnTo>
                <a:lnTo>
                  <a:pt x="1478" y="719"/>
                </a:lnTo>
                <a:lnTo>
                  <a:pt x="1475" y="712"/>
                </a:lnTo>
                <a:lnTo>
                  <a:pt x="1471" y="705"/>
                </a:lnTo>
                <a:lnTo>
                  <a:pt x="1468" y="702"/>
                </a:lnTo>
                <a:lnTo>
                  <a:pt x="1465" y="698"/>
                </a:lnTo>
                <a:lnTo>
                  <a:pt x="1461" y="694"/>
                </a:lnTo>
                <a:lnTo>
                  <a:pt x="1458" y="693"/>
                </a:lnTo>
                <a:lnTo>
                  <a:pt x="1448" y="691"/>
                </a:lnTo>
                <a:lnTo>
                  <a:pt x="1436" y="688"/>
                </a:lnTo>
                <a:lnTo>
                  <a:pt x="1431" y="688"/>
                </a:lnTo>
                <a:lnTo>
                  <a:pt x="1426" y="690"/>
                </a:lnTo>
                <a:lnTo>
                  <a:pt x="1421" y="692"/>
                </a:lnTo>
                <a:lnTo>
                  <a:pt x="1417" y="696"/>
                </a:lnTo>
                <a:lnTo>
                  <a:pt x="1414" y="699"/>
                </a:lnTo>
                <a:lnTo>
                  <a:pt x="1410" y="702"/>
                </a:lnTo>
                <a:lnTo>
                  <a:pt x="1408" y="704"/>
                </a:lnTo>
                <a:lnTo>
                  <a:pt x="1404" y="705"/>
                </a:lnTo>
                <a:lnTo>
                  <a:pt x="1402" y="705"/>
                </a:lnTo>
                <a:lnTo>
                  <a:pt x="1399" y="704"/>
                </a:lnTo>
                <a:lnTo>
                  <a:pt x="1397" y="703"/>
                </a:lnTo>
                <a:lnTo>
                  <a:pt x="1396" y="700"/>
                </a:lnTo>
                <a:lnTo>
                  <a:pt x="1392" y="688"/>
                </a:lnTo>
                <a:lnTo>
                  <a:pt x="1387" y="671"/>
                </a:lnTo>
                <a:lnTo>
                  <a:pt x="1386" y="661"/>
                </a:lnTo>
                <a:lnTo>
                  <a:pt x="1385" y="652"/>
                </a:lnTo>
                <a:lnTo>
                  <a:pt x="1384" y="645"/>
                </a:lnTo>
                <a:lnTo>
                  <a:pt x="1385" y="637"/>
                </a:lnTo>
                <a:lnTo>
                  <a:pt x="1387" y="629"/>
                </a:lnTo>
                <a:lnTo>
                  <a:pt x="1391" y="623"/>
                </a:lnTo>
                <a:lnTo>
                  <a:pt x="1393" y="622"/>
                </a:lnTo>
                <a:lnTo>
                  <a:pt x="1396" y="622"/>
                </a:lnTo>
                <a:lnTo>
                  <a:pt x="1399" y="623"/>
                </a:lnTo>
                <a:lnTo>
                  <a:pt x="1403" y="626"/>
                </a:lnTo>
                <a:lnTo>
                  <a:pt x="1412" y="633"/>
                </a:lnTo>
                <a:lnTo>
                  <a:pt x="1423" y="640"/>
                </a:lnTo>
                <a:lnTo>
                  <a:pt x="1433" y="646"/>
                </a:lnTo>
                <a:lnTo>
                  <a:pt x="1440" y="649"/>
                </a:lnTo>
                <a:lnTo>
                  <a:pt x="1441" y="648"/>
                </a:lnTo>
                <a:lnTo>
                  <a:pt x="1443" y="647"/>
                </a:lnTo>
                <a:lnTo>
                  <a:pt x="1445" y="645"/>
                </a:lnTo>
                <a:lnTo>
                  <a:pt x="1445" y="642"/>
                </a:lnTo>
                <a:lnTo>
                  <a:pt x="1445" y="640"/>
                </a:lnTo>
                <a:lnTo>
                  <a:pt x="1443" y="636"/>
                </a:lnTo>
                <a:lnTo>
                  <a:pt x="1442" y="634"/>
                </a:lnTo>
                <a:lnTo>
                  <a:pt x="1440" y="633"/>
                </a:lnTo>
                <a:lnTo>
                  <a:pt x="1433" y="628"/>
                </a:lnTo>
                <a:lnTo>
                  <a:pt x="1427" y="623"/>
                </a:lnTo>
                <a:lnTo>
                  <a:pt x="1424" y="620"/>
                </a:lnTo>
                <a:lnTo>
                  <a:pt x="1423" y="617"/>
                </a:lnTo>
                <a:lnTo>
                  <a:pt x="1423" y="612"/>
                </a:lnTo>
                <a:lnTo>
                  <a:pt x="1423" y="609"/>
                </a:lnTo>
                <a:lnTo>
                  <a:pt x="1424" y="605"/>
                </a:lnTo>
                <a:lnTo>
                  <a:pt x="1424" y="602"/>
                </a:lnTo>
                <a:lnTo>
                  <a:pt x="1423" y="598"/>
                </a:lnTo>
                <a:lnTo>
                  <a:pt x="1422" y="595"/>
                </a:lnTo>
                <a:lnTo>
                  <a:pt x="1420" y="587"/>
                </a:lnTo>
                <a:lnTo>
                  <a:pt x="1417" y="583"/>
                </a:lnTo>
                <a:lnTo>
                  <a:pt x="1416" y="580"/>
                </a:lnTo>
                <a:lnTo>
                  <a:pt x="1416" y="578"/>
                </a:lnTo>
                <a:lnTo>
                  <a:pt x="1417" y="577"/>
                </a:lnTo>
                <a:lnTo>
                  <a:pt x="1420" y="576"/>
                </a:lnTo>
                <a:lnTo>
                  <a:pt x="1422" y="574"/>
                </a:lnTo>
                <a:lnTo>
                  <a:pt x="1424" y="576"/>
                </a:lnTo>
                <a:lnTo>
                  <a:pt x="1427" y="577"/>
                </a:lnTo>
                <a:lnTo>
                  <a:pt x="1428" y="580"/>
                </a:lnTo>
                <a:lnTo>
                  <a:pt x="1434" y="590"/>
                </a:lnTo>
                <a:lnTo>
                  <a:pt x="1439" y="601"/>
                </a:lnTo>
                <a:lnTo>
                  <a:pt x="1443" y="610"/>
                </a:lnTo>
                <a:lnTo>
                  <a:pt x="1447" y="618"/>
                </a:lnTo>
                <a:lnTo>
                  <a:pt x="1448" y="623"/>
                </a:lnTo>
                <a:lnTo>
                  <a:pt x="1450" y="627"/>
                </a:lnTo>
                <a:lnTo>
                  <a:pt x="1454" y="628"/>
                </a:lnTo>
                <a:lnTo>
                  <a:pt x="1458" y="628"/>
                </a:lnTo>
                <a:lnTo>
                  <a:pt x="1459" y="627"/>
                </a:lnTo>
                <a:lnTo>
                  <a:pt x="1460" y="626"/>
                </a:lnTo>
                <a:lnTo>
                  <a:pt x="1461" y="622"/>
                </a:lnTo>
                <a:lnTo>
                  <a:pt x="1461" y="618"/>
                </a:lnTo>
                <a:lnTo>
                  <a:pt x="1461" y="610"/>
                </a:lnTo>
                <a:lnTo>
                  <a:pt x="1461" y="602"/>
                </a:lnTo>
                <a:lnTo>
                  <a:pt x="1462" y="597"/>
                </a:lnTo>
                <a:lnTo>
                  <a:pt x="1464" y="595"/>
                </a:lnTo>
                <a:lnTo>
                  <a:pt x="1465" y="591"/>
                </a:lnTo>
                <a:lnTo>
                  <a:pt x="1467" y="589"/>
                </a:lnTo>
                <a:lnTo>
                  <a:pt x="1472" y="585"/>
                </a:lnTo>
                <a:lnTo>
                  <a:pt x="1478" y="583"/>
                </a:lnTo>
                <a:lnTo>
                  <a:pt x="1480" y="582"/>
                </a:lnTo>
                <a:lnTo>
                  <a:pt x="1483" y="583"/>
                </a:lnTo>
                <a:lnTo>
                  <a:pt x="1484" y="584"/>
                </a:lnTo>
                <a:lnTo>
                  <a:pt x="1484" y="585"/>
                </a:lnTo>
                <a:lnTo>
                  <a:pt x="1483" y="591"/>
                </a:lnTo>
                <a:lnTo>
                  <a:pt x="1479" y="596"/>
                </a:lnTo>
                <a:lnTo>
                  <a:pt x="1475" y="602"/>
                </a:lnTo>
                <a:lnTo>
                  <a:pt x="1474" y="606"/>
                </a:lnTo>
                <a:lnTo>
                  <a:pt x="1474" y="611"/>
                </a:lnTo>
                <a:lnTo>
                  <a:pt x="1474" y="618"/>
                </a:lnTo>
                <a:lnTo>
                  <a:pt x="1475" y="633"/>
                </a:lnTo>
                <a:lnTo>
                  <a:pt x="1475" y="646"/>
                </a:lnTo>
                <a:lnTo>
                  <a:pt x="1477" y="649"/>
                </a:lnTo>
                <a:lnTo>
                  <a:pt x="1479" y="652"/>
                </a:lnTo>
                <a:lnTo>
                  <a:pt x="1481" y="653"/>
                </a:lnTo>
                <a:lnTo>
                  <a:pt x="1486" y="653"/>
                </a:lnTo>
                <a:lnTo>
                  <a:pt x="1490" y="652"/>
                </a:lnTo>
                <a:lnTo>
                  <a:pt x="1493" y="652"/>
                </a:lnTo>
                <a:lnTo>
                  <a:pt x="1497" y="653"/>
                </a:lnTo>
                <a:lnTo>
                  <a:pt x="1500" y="655"/>
                </a:lnTo>
                <a:lnTo>
                  <a:pt x="1503" y="656"/>
                </a:lnTo>
                <a:lnTo>
                  <a:pt x="1505" y="656"/>
                </a:lnTo>
                <a:lnTo>
                  <a:pt x="1506" y="656"/>
                </a:lnTo>
                <a:lnTo>
                  <a:pt x="1509" y="656"/>
                </a:lnTo>
                <a:lnTo>
                  <a:pt x="1512" y="653"/>
                </a:lnTo>
                <a:lnTo>
                  <a:pt x="1516" y="647"/>
                </a:lnTo>
                <a:lnTo>
                  <a:pt x="1518" y="641"/>
                </a:lnTo>
                <a:lnTo>
                  <a:pt x="1521" y="634"/>
                </a:lnTo>
                <a:lnTo>
                  <a:pt x="1522" y="627"/>
                </a:lnTo>
                <a:lnTo>
                  <a:pt x="1523" y="618"/>
                </a:lnTo>
                <a:lnTo>
                  <a:pt x="1523" y="614"/>
                </a:lnTo>
                <a:lnTo>
                  <a:pt x="1523" y="610"/>
                </a:lnTo>
                <a:lnTo>
                  <a:pt x="1524" y="606"/>
                </a:lnTo>
                <a:lnTo>
                  <a:pt x="1527" y="604"/>
                </a:lnTo>
                <a:lnTo>
                  <a:pt x="1528" y="603"/>
                </a:lnTo>
                <a:lnTo>
                  <a:pt x="1531" y="602"/>
                </a:lnTo>
                <a:lnTo>
                  <a:pt x="1534" y="601"/>
                </a:lnTo>
                <a:lnTo>
                  <a:pt x="1537" y="602"/>
                </a:lnTo>
                <a:lnTo>
                  <a:pt x="1550" y="603"/>
                </a:lnTo>
                <a:lnTo>
                  <a:pt x="1562" y="603"/>
                </a:lnTo>
                <a:lnTo>
                  <a:pt x="1566" y="604"/>
                </a:lnTo>
                <a:lnTo>
                  <a:pt x="1568" y="604"/>
                </a:lnTo>
                <a:lnTo>
                  <a:pt x="1569" y="606"/>
                </a:lnTo>
                <a:lnTo>
                  <a:pt x="1571" y="608"/>
                </a:lnTo>
                <a:lnTo>
                  <a:pt x="1571" y="610"/>
                </a:lnTo>
                <a:lnTo>
                  <a:pt x="1569" y="612"/>
                </a:lnTo>
                <a:lnTo>
                  <a:pt x="1568" y="615"/>
                </a:lnTo>
                <a:lnTo>
                  <a:pt x="1566" y="618"/>
                </a:lnTo>
                <a:lnTo>
                  <a:pt x="1560" y="623"/>
                </a:lnTo>
                <a:lnTo>
                  <a:pt x="1554" y="630"/>
                </a:lnTo>
                <a:lnTo>
                  <a:pt x="1549" y="639"/>
                </a:lnTo>
                <a:lnTo>
                  <a:pt x="1546" y="647"/>
                </a:lnTo>
                <a:lnTo>
                  <a:pt x="1543" y="656"/>
                </a:lnTo>
                <a:lnTo>
                  <a:pt x="1538" y="665"/>
                </a:lnTo>
                <a:lnTo>
                  <a:pt x="1533" y="672"/>
                </a:lnTo>
                <a:lnTo>
                  <a:pt x="1525" y="678"/>
                </a:lnTo>
                <a:lnTo>
                  <a:pt x="1517" y="684"/>
                </a:lnTo>
                <a:lnTo>
                  <a:pt x="1509" y="691"/>
                </a:lnTo>
                <a:lnTo>
                  <a:pt x="1502" y="698"/>
                </a:lnTo>
                <a:lnTo>
                  <a:pt x="1497" y="705"/>
                </a:lnTo>
                <a:lnTo>
                  <a:pt x="1494" y="712"/>
                </a:lnTo>
                <a:lnTo>
                  <a:pt x="1493" y="718"/>
                </a:lnTo>
                <a:lnTo>
                  <a:pt x="1493" y="721"/>
                </a:lnTo>
                <a:lnTo>
                  <a:pt x="1494" y="723"/>
                </a:lnTo>
                <a:lnTo>
                  <a:pt x="1497" y="724"/>
                </a:lnTo>
                <a:lnTo>
                  <a:pt x="1500" y="725"/>
                </a:lnTo>
                <a:lnTo>
                  <a:pt x="1504" y="725"/>
                </a:lnTo>
                <a:lnTo>
                  <a:pt x="1508" y="724"/>
                </a:lnTo>
                <a:lnTo>
                  <a:pt x="1511" y="723"/>
                </a:lnTo>
                <a:lnTo>
                  <a:pt x="1516" y="722"/>
                </a:lnTo>
                <a:lnTo>
                  <a:pt x="1523" y="716"/>
                </a:lnTo>
                <a:lnTo>
                  <a:pt x="1530" y="709"/>
                </a:lnTo>
                <a:lnTo>
                  <a:pt x="1535" y="699"/>
                </a:lnTo>
                <a:lnTo>
                  <a:pt x="1537" y="692"/>
                </a:lnTo>
                <a:lnTo>
                  <a:pt x="1538" y="688"/>
                </a:lnTo>
                <a:lnTo>
                  <a:pt x="1541" y="686"/>
                </a:lnTo>
                <a:lnTo>
                  <a:pt x="1543" y="685"/>
                </a:lnTo>
                <a:lnTo>
                  <a:pt x="1547" y="684"/>
                </a:lnTo>
                <a:lnTo>
                  <a:pt x="1557" y="683"/>
                </a:lnTo>
                <a:lnTo>
                  <a:pt x="1574" y="678"/>
                </a:lnTo>
                <a:lnTo>
                  <a:pt x="1588" y="673"/>
                </a:lnTo>
                <a:lnTo>
                  <a:pt x="1596" y="669"/>
                </a:lnTo>
                <a:lnTo>
                  <a:pt x="1597" y="660"/>
                </a:lnTo>
                <a:lnTo>
                  <a:pt x="1598" y="650"/>
                </a:lnTo>
                <a:lnTo>
                  <a:pt x="1598" y="640"/>
                </a:lnTo>
                <a:lnTo>
                  <a:pt x="1599" y="630"/>
                </a:lnTo>
                <a:lnTo>
                  <a:pt x="1598" y="620"/>
                </a:lnTo>
                <a:lnTo>
                  <a:pt x="1594" y="605"/>
                </a:lnTo>
                <a:lnTo>
                  <a:pt x="1592" y="599"/>
                </a:lnTo>
                <a:lnTo>
                  <a:pt x="1590" y="595"/>
                </a:lnTo>
                <a:lnTo>
                  <a:pt x="1587" y="591"/>
                </a:lnTo>
                <a:lnTo>
                  <a:pt x="1585" y="590"/>
                </a:lnTo>
                <a:lnTo>
                  <a:pt x="1580" y="591"/>
                </a:lnTo>
                <a:lnTo>
                  <a:pt x="1574" y="590"/>
                </a:lnTo>
                <a:lnTo>
                  <a:pt x="1572" y="589"/>
                </a:lnTo>
                <a:lnTo>
                  <a:pt x="1568" y="586"/>
                </a:lnTo>
                <a:lnTo>
                  <a:pt x="1566" y="584"/>
                </a:lnTo>
                <a:lnTo>
                  <a:pt x="1563" y="580"/>
                </a:lnTo>
                <a:lnTo>
                  <a:pt x="1561" y="577"/>
                </a:lnTo>
                <a:lnTo>
                  <a:pt x="1562" y="572"/>
                </a:lnTo>
                <a:lnTo>
                  <a:pt x="1563" y="566"/>
                </a:lnTo>
                <a:lnTo>
                  <a:pt x="1566" y="561"/>
                </a:lnTo>
                <a:lnTo>
                  <a:pt x="1571" y="555"/>
                </a:lnTo>
                <a:lnTo>
                  <a:pt x="1574" y="551"/>
                </a:lnTo>
                <a:lnTo>
                  <a:pt x="1579" y="547"/>
                </a:lnTo>
                <a:lnTo>
                  <a:pt x="1584" y="545"/>
                </a:lnTo>
                <a:lnTo>
                  <a:pt x="1598" y="540"/>
                </a:lnTo>
                <a:lnTo>
                  <a:pt x="1611" y="534"/>
                </a:lnTo>
                <a:lnTo>
                  <a:pt x="1617" y="530"/>
                </a:lnTo>
                <a:lnTo>
                  <a:pt x="1622" y="526"/>
                </a:lnTo>
                <a:lnTo>
                  <a:pt x="1625" y="521"/>
                </a:lnTo>
                <a:lnTo>
                  <a:pt x="1629" y="515"/>
                </a:lnTo>
                <a:lnTo>
                  <a:pt x="1630" y="508"/>
                </a:lnTo>
                <a:lnTo>
                  <a:pt x="1629" y="501"/>
                </a:lnTo>
                <a:lnTo>
                  <a:pt x="1628" y="494"/>
                </a:lnTo>
                <a:lnTo>
                  <a:pt x="1624" y="488"/>
                </a:lnTo>
                <a:lnTo>
                  <a:pt x="1622" y="480"/>
                </a:lnTo>
                <a:lnTo>
                  <a:pt x="1620" y="475"/>
                </a:lnTo>
                <a:lnTo>
                  <a:pt x="1619" y="470"/>
                </a:lnTo>
                <a:lnTo>
                  <a:pt x="1620" y="465"/>
                </a:lnTo>
                <a:lnTo>
                  <a:pt x="1623" y="463"/>
                </a:lnTo>
                <a:lnTo>
                  <a:pt x="1626" y="461"/>
                </a:lnTo>
                <a:lnTo>
                  <a:pt x="1632" y="463"/>
                </a:lnTo>
                <a:lnTo>
                  <a:pt x="1638" y="463"/>
                </a:lnTo>
                <a:lnTo>
                  <a:pt x="1650" y="466"/>
                </a:lnTo>
                <a:lnTo>
                  <a:pt x="1660" y="467"/>
                </a:lnTo>
                <a:lnTo>
                  <a:pt x="1666" y="466"/>
                </a:lnTo>
                <a:lnTo>
                  <a:pt x="1672" y="465"/>
                </a:lnTo>
                <a:lnTo>
                  <a:pt x="1675" y="461"/>
                </a:lnTo>
                <a:lnTo>
                  <a:pt x="1680" y="457"/>
                </a:lnTo>
                <a:lnTo>
                  <a:pt x="1682" y="452"/>
                </a:lnTo>
                <a:lnTo>
                  <a:pt x="1686" y="447"/>
                </a:lnTo>
                <a:lnTo>
                  <a:pt x="1687" y="441"/>
                </a:lnTo>
                <a:lnTo>
                  <a:pt x="1689" y="435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6626894" y="3087980"/>
            <a:ext cx="640551" cy="617206"/>
          </a:xfrm>
          <a:custGeom>
            <a:avLst/>
            <a:gdLst>
              <a:gd name="T0" fmla="*/ 591 w 2215"/>
              <a:gd name="T1" fmla="*/ 492 h 2153"/>
              <a:gd name="T2" fmla="*/ 779 w 2215"/>
              <a:gd name="T3" fmla="*/ 510 h 2153"/>
              <a:gd name="T4" fmla="*/ 878 w 2215"/>
              <a:gd name="T5" fmla="*/ 497 h 2153"/>
              <a:gd name="T6" fmla="*/ 957 w 2215"/>
              <a:gd name="T7" fmla="*/ 458 h 2153"/>
              <a:gd name="T8" fmla="*/ 1025 w 2215"/>
              <a:gd name="T9" fmla="*/ 395 h 2153"/>
              <a:gd name="T10" fmla="*/ 1115 w 2215"/>
              <a:gd name="T11" fmla="*/ 278 h 2153"/>
              <a:gd name="T12" fmla="*/ 1124 w 2215"/>
              <a:gd name="T13" fmla="*/ 169 h 2153"/>
              <a:gd name="T14" fmla="*/ 1147 w 2215"/>
              <a:gd name="T15" fmla="*/ 12 h 2153"/>
              <a:gd name="T16" fmla="*/ 1318 w 2215"/>
              <a:gd name="T17" fmla="*/ 31 h 2153"/>
              <a:gd name="T18" fmla="*/ 1549 w 2215"/>
              <a:gd name="T19" fmla="*/ 85 h 2153"/>
              <a:gd name="T20" fmla="*/ 1675 w 2215"/>
              <a:gd name="T21" fmla="*/ 68 h 2153"/>
              <a:gd name="T22" fmla="*/ 1741 w 2215"/>
              <a:gd name="T23" fmla="*/ 117 h 2153"/>
              <a:gd name="T24" fmla="*/ 1730 w 2215"/>
              <a:gd name="T25" fmla="*/ 205 h 2153"/>
              <a:gd name="T26" fmla="*/ 1853 w 2215"/>
              <a:gd name="T27" fmla="*/ 127 h 2153"/>
              <a:gd name="T28" fmla="*/ 1905 w 2215"/>
              <a:gd name="T29" fmla="*/ 136 h 2153"/>
              <a:gd name="T30" fmla="*/ 1822 w 2215"/>
              <a:gd name="T31" fmla="*/ 236 h 2153"/>
              <a:gd name="T32" fmla="*/ 1710 w 2215"/>
              <a:gd name="T33" fmla="*/ 353 h 2153"/>
              <a:gd name="T34" fmla="*/ 1587 w 2215"/>
              <a:gd name="T35" fmla="*/ 477 h 2153"/>
              <a:gd name="T36" fmla="*/ 1600 w 2215"/>
              <a:gd name="T37" fmla="*/ 592 h 2153"/>
              <a:gd name="T38" fmla="*/ 1719 w 2215"/>
              <a:gd name="T39" fmla="*/ 647 h 2153"/>
              <a:gd name="T40" fmla="*/ 1891 w 2215"/>
              <a:gd name="T41" fmla="*/ 749 h 2153"/>
              <a:gd name="T42" fmla="*/ 2033 w 2215"/>
              <a:gd name="T43" fmla="*/ 780 h 2153"/>
              <a:gd name="T44" fmla="*/ 2150 w 2215"/>
              <a:gd name="T45" fmla="*/ 864 h 2153"/>
              <a:gd name="T46" fmla="*/ 2212 w 2215"/>
              <a:gd name="T47" fmla="*/ 994 h 2153"/>
              <a:gd name="T48" fmla="*/ 2111 w 2215"/>
              <a:gd name="T49" fmla="*/ 1089 h 2153"/>
              <a:gd name="T50" fmla="*/ 1991 w 2215"/>
              <a:gd name="T51" fmla="*/ 1044 h 2153"/>
              <a:gd name="T52" fmla="*/ 1869 w 2215"/>
              <a:gd name="T53" fmla="*/ 976 h 2153"/>
              <a:gd name="T54" fmla="*/ 1848 w 2215"/>
              <a:gd name="T55" fmla="*/ 1084 h 2153"/>
              <a:gd name="T56" fmla="*/ 1828 w 2215"/>
              <a:gd name="T57" fmla="*/ 1194 h 2153"/>
              <a:gd name="T58" fmla="*/ 1762 w 2215"/>
              <a:gd name="T59" fmla="*/ 1329 h 2153"/>
              <a:gd name="T60" fmla="*/ 1630 w 2215"/>
              <a:gd name="T61" fmla="*/ 1398 h 2153"/>
              <a:gd name="T62" fmla="*/ 1658 w 2215"/>
              <a:gd name="T63" fmla="*/ 1500 h 2153"/>
              <a:gd name="T64" fmla="*/ 1726 w 2215"/>
              <a:gd name="T65" fmla="*/ 1604 h 2153"/>
              <a:gd name="T66" fmla="*/ 1803 w 2215"/>
              <a:gd name="T67" fmla="*/ 1642 h 2153"/>
              <a:gd name="T68" fmla="*/ 1920 w 2215"/>
              <a:gd name="T69" fmla="*/ 1664 h 2153"/>
              <a:gd name="T70" fmla="*/ 1999 w 2215"/>
              <a:gd name="T71" fmla="*/ 1613 h 2153"/>
              <a:gd name="T72" fmla="*/ 2012 w 2215"/>
              <a:gd name="T73" fmla="*/ 1871 h 2153"/>
              <a:gd name="T74" fmla="*/ 1890 w 2215"/>
              <a:gd name="T75" fmla="*/ 1998 h 2153"/>
              <a:gd name="T76" fmla="*/ 1783 w 2215"/>
              <a:gd name="T77" fmla="*/ 2152 h 2153"/>
              <a:gd name="T78" fmla="*/ 1750 w 2215"/>
              <a:gd name="T79" fmla="*/ 2067 h 2153"/>
              <a:gd name="T80" fmla="*/ 1625 w 2215"/>
              <a:gd name="T81" fmla="*/ 2136 h 2153"/>
              <a:gd name="T82" fmla="*/ 1532 w 2215"/>
              <a:gd name="T83" fmla="*/ 2058 h 2153"/>
              <a:gd name="T84" fmla="*/ 1391 w 2215"/>
              <a:gd name="T85" fmla="*/ 1971 h 2153"/>
              <a:gd name="T86" fmla="*/ 1309 w 2215"/>
              <a:gd name="T87" fmla="*/ 1985 h 2153"/>
              <a:gd name="T88" fmla="*/ 1248 w 2215"/>
              <a:gd name="T89" fmla="*/ 1932 h 2153"/>
              <a:gd name="T90" fmla="*/ 1225 w 2215"/>
              <a:gd name="T91" fmla="*/ 1826 h 2153"/>
              <a:gd name="T92" fmla="*/ 1196 w 2215"/>
              <a:gd name="T93" fmla="*/ 1745 h 2153"/>
              <a:gd name="T94" fmla="*/ 1078 w 2215"/>
              <a:gd name="T95" fmla="*/ 1796 h 2153"/>
              <a:gd name="T96" fmla="*/ 985 w 2215"/>
              <a:gd name="T97" fmla="*/ 1765 h 2153"/>
              <a:gd name="T98" fmla="*/ 781 w 2215"/>
              <a:gd name="T99" fmla="*/ 1780 h 2153"/>
              <a:gd name="T100" fmla="*/ 586 w 2215"/>
              <a:gd name="T101" fmla="*/ 1742 h 2153"/>
              <a:gd name="T102" fmla="*/ 442 w 2215"/>
              <a:gd name="T103" fmla="*/ 1688 h 2153"/>
              <a:gd name="T104" fmla="*/ 343 w 2215"/>
              <a:gd name="T105" fmla="*/ 1563 h 2153"/>
              <a:gd name="T106" fmla="*/ 273 w 2215"/>
              <a:gd name="T107" fmla="*/ 1453 h 2153"/>
              <a:gd name="T108" fmla="*/ 229 w 2215"/>
              <a:gd name="T109" fmla="*/ 1270 h 2153"/>
              <a:gd name="T110" fmla="*/ 84 w 2215"/>
              <a:gd name="T111" fmla="*/ 1124 h 2153"/>
              <a:gd name="T112" fmla="*/ 83 w 2215"/>
              <a:gd name="T113" fmla="*/ 1025 h 2153"/>
              <a:gd name="T114" fmla="*/ 38 w 2215"/>
              <a:gd name="T115" fmla="*/ 914 h 2153"/>
              <a:gd name="T116" fmla="*/ 20 w 2215"/>
              <a:gd name="T117" fmla="*/ 806 h 2153"/>
              <a:gd name="T118" fmla="*/ 229 w 2215"/>
              <a:gd name="T119" fmla="*/ 744 h 2153"/>
              <a:gd name="T120" fmla="*/ 446 w 2215"/>
              <a:gd name="T121" fmla="*/ 649 h 2153"/>
              <a:gd name="T122" fmla="*/ 556 w 2215"/>
              <a:gd name="T123" fmla="*/ 583 h 2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15" h="2153">
                <a:moveTo>
                  <a:pt x="572" y="591"/>
                </a:moveTo>
                <a:lnTo>
                  <a:pt x="575" y="593"/>
                </a:lnTo>
                <a:lnTo>
                  <a:pt x="576" y="593"/>
                </a:lnTo>
                <a:lnTo>
                  <a:pt x="576" y="592"/>
                </a:lnTo>
                <a:lnTo>
                  <a:pt x="578" y="589"/>
                </a:lnTo>
                <a:lnTo>
                  <a:pt x="579" y="583"/>
                </a:lnTo>
                <a:lnTo>
                  <a:pt x="579" y="582"/>
                </a:lnTo>
                <a:lnTo>
                  <a:pt x="580" y="578"/>
                </a:lnTo>
                <a:lnTo>
                  <a:pt x="581" y="571"/>
                </a:lnTo>
                <a:lnTo>
                  <a:pt x="582" y="563"/>
                </a:lnTo>
                <a:lnTo>
                  <a:pt x="584" y="555"/>
                </a:lnTo>
                <a:lnTo>
                  <a:pt x="582" y="549"/>
                </a:lnTo>
                <a:lnTo>
                  <a:pt x="580" y="539"/>
                </a:lnTo>
                <a:lnTo>
                  <a:pt x="578" y="530"/>
                </a:lnTo>
                <a:lnTo>
                  <a:pt x="578" y="526"/>
                </a:lnTo>
                <a:lnTo>
                  <a:pt x="578" y="521"/>
                </a:lnTo>
                <a:lnTo>
                  <a:pt x="578" y="516"/>
                </a:lnTo>
                <a:lnTo>
                  <a:pt x="579" y="513"/>
                </a:lnTo>
                <a:lnTo>
                  <a:pt x="582" y="504"/>
                </a:lnTo>
                <a:lnTo>
                  <a:pt x="587" y="496"/>
                </a:lnTo>
                <a:lnTo>
                  <a:pt x="591" y="492"/>
                </a:lnTo>
                <a:lnTo>
                  <a:pt x="594" y="490"/>
                </a:lnTo>
                <a:lnTo>
                  <a:pt x="600" y="489"/>
                </a:lnTo>
                <a:lnTo>
                  <a:pt x="606" y="489"/>
                </a:lnTo>
                <a:lnTo>
                  <a:pt x="624" y="498"/>
                </a:lnTo>
                <a:lnTo>
                  <a:pt x="638" y="505"/>
                </a:lnTo>
                <a:lnTo>
                  <a:pt x="648" y="507"/>
                </a:lnTo>
                <a:lnTo>
                  <a:pt x="655" y="508"/>
                </a:lnTo>
                <a:lnTo>
                  <a:pt x="662" y="509"/>
                </a:lnTo>
                <a:lnTo>
                  <a:pt x="667" y="513"/>
                </a:lnTo>
                <a:lnTo>
                  <a:pt x="670" y="514"/>
                </a:lnTo>
                <a:lnTo>
                  <a:pt x="675" y="515"/>
                </a:lnTo>
                <a:lnTo>
                  <a:pt x="682" y="515"/>
                </a:lnTo>
                <a:lnTo>
                  <a:pt x="691" y="515"/>
                </a:lnTo>
                <a:lnTo>
                  <a:pt x="707" y="515"/>
                </a:lnTo>
                <a:lnTo>
                  <a:pt x="723" y="514"/>
                </a:lnTo>
                <a:lnTo>
                  <a:pt x="738" y="514"/>
                </a:lnTo>
                <a:lnTo>
                  <a:pt x="756" y="514"/>
                </a:lnTo>
                <a:lnTo>
                  <a:pt x="763" y="514"/>
                </a:lnTo>
                <a:lnTo>
                  <a:pt x="770" y="514"/>
                </a:lnTo>
                <a:lnTo>
                  <a:pt x="776" y="513"/>
                </a:lnTo>
                <a:lnTo>
                  <a:pt x="779" y="510"/>
                </a:lnTo>
                <a:lnTo>
                  <a:pt x="783" y="505"/>
                </a:lnTo>
                <a:lnTo>
                  <a:pt x="789" y="500"/>
                </a:lnTo>
                <a:lnTo>
                  <a:pt x="793" y="497"/>
                </a:lnTo>
                <a:lnTo>
                  <a:pt x="796" y="497"/>
                </a:lnTo>
                <a:lnTo>
                  <a:pt x="800" y="497"/>
                </a:lnTo>
                <a:lnTo>
                  <a:pt x="803" y="501"/>
                </a:lnTo>
                <a:lnTo>
                  <a:pt x="808" y="504"/>
                </a:lnTo>
                <a:lnTo>
                  <a:pt x="813" y="507"/>
                </a:lnTo>
                <a:lnTo>
                  <a:pt x="818" y="509"/>
                </a:lnTo>
                <a:lnTo>
                  <a:pt x="822" y="511"/>
                </a:lnTo>
                <a:lnTo>
                  <a:pt x="827" y="513"/>
                </a:lnTo>
                <a:lnTo>
                  <a:pt x="832" y="513"/>
                </a:lnTo>
                <a:lnTo>
                  <a:pt x="836" y="511"/>
                </a:lnTo>
                <a:lnTo>
                  <a:pt x="839" y="509"/>
                </a:lnTo>
                <a:lnTo>
                  <a:pt x="845" y="504"/>
                </a:lnTo>
                <a:lnTo>
                  <a:pt x="851" y="500"/>
                </a:lnTo>
                <a:lnTo>
                  <a:pt x="855" y="498"/>
                </a:lnTo>
                <a:lnTo>
                  <a:pt x="858" y="497"/>
                </a:lnTo>
                <a:lnTo>
                  <a:pt x="864" y="497"/>
                </a:lnTo>
                <a:lnTo>
                  <a:pt x="871" y="497"/>
                </a:lnTo>
                <a:lnTo>
                  <a:pt x="878" y="497"/>
                </a:lnTo>
                <a:lnTo>
                  <a:pt x="887" y="497"/>
                </a:lnTo>
                <a:lnTo>
                  <a:pt x="894" y="496"/>
                </a:lnTo>
                <a:lnTo>
                  <a:pt x="900" y="494"/>
                </a:lnTo>
                <a:lnTo>
                  <a:pt x="906" y="491"/>
                </a:lnTo>
                <a:lnTo>
                  <a:pt x="910" y="488"/>
                </a:lnTo>
                <a:lnTo>
                  <a:pt x="913" y="485"/>
                </a:lnTo>
                <a:lnTo>
                  <a:pt x="914" y="480"/>
                </a:lnTo>
                <a:lnTo>
                  <a:pt x="914" y="473"/>
                </a:lnTo>
                <a:lnTo>
                  <a:pt x="913" y="466"/>
                </a:lnTo>
                <a:lnTo>
                  <a:pt x="914" y="463"/>
                </a:lnTo>
                <a:lnTo>
                  <a:pt x="915" y="460"/>
                </a:lnTo>
                <a:lnTo>
                  <a:pt x="918" y="459"/>
                </a:lnTo>
                <a:lnTo>
                  <a:pt x="922" y="458"/>
                </a:lnTo>
                <a:lnTo>
                  <a:pt x="931" y="459"/>
                </a:lnTo>
                <a:lnTo>
                  <a:pt x="937" y="461"/>
                </a:lnTo>
                <a:lnTo>
                  <a:pt x="941" y="465"/>
                </a:lnTo>
                <a:lnTo>
                  <a:pt x="946" y="467"/>
                </a:lnTo>
                <a:lnTo>
                  <a:pt x="949" y="467"/>
                </a:lnTo>
                <a:lnTo>
                  <a:pt x="951" y="465"/>
                </a:lnTo>
                <a:lnTo>
                  <a:pt x="953" y="463"/>
                </a:lnTo>
                <a:lnTo>
                  <a:pt x="957" y="458"/>
                </a:lnTo>
                <a:lnTo>
                  <a:pt x="963" y="448"/>
                </a:lnTo>
                <a:lnTo>
                  <a:pt x="968" y="439"/>
                </a:lnTo>
                <a:lnTo>
                  <a:pt x="973" y="429"/>
                </a:lnTo>
                <a:lnTo>
                  <a:pt x="981" y="421"/>
                </a:lnTo>
                <a:lnTo>
                  <a:pt x="983" y="419"/>
                </a:lnTo>
                <a:lnTo>
                  <a:pt x="987" y="416"/>
                </a:lnTo>
                <a:lnTo>
                  <a:pt x="990" y="415"/>
                </a:lnTo>
                <a:lnTo>
                  <a:pt x="994" y="415"/>
                </a:lnTo>
                <a:lnTo>
                  <a:pt x="1002" y="417"/>
                </a:lnTo>
                <a:lnTo>
                  <a:pt x="1010" y="420"/>
                </a:lnTo>
                <a:lnTo>
                  <a:pt x="1013" y="419"/>
                </a:lnTo>
                <a:lnTo>
                  <a:pt x="1015" y="417"/>
                </a:lnTo>
                <a:lnTo>
                  <a:pt x="1016" y="415"/>
                </a:lnTo>
                <a:lnTo>
                  <a:pt x="1015" y="412"/>
                </a:lnTo>
                <a:lnTo>
                  <a:pt x="1014" y="407"/>
                </a:lnTo>
                <a:lnTo>
                  <a:pt x="1014" y="403"/>
                </a:lnTo>
                <a:lnTo>
                  <a:pt x="1014" y="400"/>
                </a:lnTo>
                <a:lnTo>
                  <a:pt x="1016" y="397"/>
                </a:lnTo>
                <a:lnTo>
                  <a:pt x="1019" y="396"/>
                </a:lnTo>
                <a:lnTo>
                  <a:pt x="1021" y="395"/>
                </a:lnTo>
                <a:lnTo>
                  <a:pt x="1025" y="395"/>
                </a:lnTo>
                <a:lnTo>
                  <a:pt x="1029" y="395"/>
                </a:lnTo>
                <a:lnTo>
                  <a:pt x="1034" y="395"/>
                </a:lnTo>
                <a:lnTo>
                  <a:pt x="1041" y="394"/>
                </a:lnTo>
                <a:lnTo>
                  <a:pt x="1048" y="391"/>
                </a:lnTo>
                <a:lnTo>
                  <a:pt x="1055" y="388"/>
                </a:lnTo>
                <a:lnTo>
                  <a:pt x="1064" y="383"/>
                </a:lnTo>
                <a:lnTo>
                  <a:pt x="1072" y="377"/>
                </a:lnTo>
                <a:lnTo>
                  <a:pt x="1079" y="369"/>
                </a:lnTo>
                <a:lnTo>
                  <a:pt x="1085" y="360"/>
                </a:lnTo>
                <a:lnTo>
                  <a:pt x="1094" y="344"/>
                </a:lnTo>
                <a:lnTo>
                  <a:pt x="1098" y="332"/>
                </a:lnTo>
                <a:lnTo>
                  <a:pt x="1101" y="327"/>
                </a:lnTo>
                <a:lnTo>
                  <a:pt x="1103" y="325"/>
                </a:lnTo>
                <a:lnTo>
                  <a:pt x="1105" y="322"/>
                </a:lnTo>
                <a:lnTo>
                  <a:pt x="1109" y="321"/>
                </a:lnTo>
                <a:lnTo>
                  <a:pt x="1115" y="321"/>
                </a:lnTo>
                <a:lnTo>
                  <a:pt x="1118" y="319"/>
                </a:lnTo>
                <a:lnTo>
                  <a:pt x="1121" y="313"/>
                </a:lnTo>
                <a:lnTo>
                  <a:pt x="1121" y="305"/>
                </a:lnTo>
                <a:lnTo>
                  <a:pt x="1118" y="292"/>
                </a:lnTo>
                <a:lnTo>
                  <a:pt x="1115" y="278"/>
                </a:lnTo>
                <a:lnTo>
                  <a:pt x="1111" y="267"/>
                </a:lnTo>
                <a:lnTo>
                  <a:pt x="1108" y="257"/>
                </a:lnTo>
                <a:lnTo>
                  <a:pt x="1107" y="251"/>
                </a:lnTo>
                <a:lnTo>
                  <a:pt x="1107" y="246"/>
                </a:lnTo>
                <a:lnTo>
                  <a:pt x="1108" y="244"/>
                </a:lnTo>
                <a:lnTo>
                  <a:pt x="1109" y="242"/>
                </a:lnTo>
                <a:lnTo>
                  <a:pt x="1113" y="240"/>
                </a:lnTo>
                <a:lnTo>
                  <a:pt x="1116" y="239"/>
                </a:lnTo>
                <a:lnTo>
                  <a:pt x="1124" y="236"/>
                </a:lnTo>
                <a:lnTo>
                  <a:pt x="1129" y="232"/>
                </a:lnTo>
                <a:lnTo>
                  <a:pt x="1130" y="230"/>
                </a:lnTo>
                <a:lnTo>
                  <a:pt x="1132" y="226"/>
                </a:lnTo>
                <a:lnTo>
                  <a:pt x="1130" y="224"/>
                </a:lnTo>
                <a:lnTo>
                  <a:pt x="1129" y="219"/>
                </a:lnTo>
                <a:lnTo>
                  <a:pt x="1127" y="211"/>
                </a:lnTo>
                <a:lnTo>
                  <a:pt x="1123" y="200"/>
                </a:lnTo>
                <a:lnTo>
                  <a:pt x="1121" y="190"/>
                </a:lnTo>
                <a:lnTo>
                  <a:pt x="1120" y="182"/>
                </a:lnTo>
                <a:lnTo>
                  <a:pt x="1121" y="176"/>
                </a:lnTo>
                <a:lnTo>
                  <a:pt x="1123" y="171"/>
                </a:lnTo>
                <a:lnTo>
                  <a:pt x="1124" y="169"/>
                </a:lnTo>
                <a:lnTo>
                  <a:pt x="1127" y="168"/>
                </a:lnTo>
                <a:lnTo>
                  <a:pt x="1130" y="168"/>
                </a:lnTo>
                <a:lnTo>
                  <a:pt x="1133" y="167"/>
                </a:lnTo>
                <a:lnTo>
                  <a:pt x="1136" y="167"/>
                </a:lnTo>
                <a:lnTo>
                  <a:pt x="1139" y="166"/>
                </a:lnTo>
                <a:lnTo>
                  <a:pt x="1140" y="163"/>
                </a:lnTo>
                <a:lnTo>
                  <a:pt x="1141" y="161"/>
                </a:lnTo>
                <a:lnTo>
                  <a:pt x="1140" y="155"/>
                </a:lnTo>
                <a:lnTo>
                  <a:pt x="1136" y="148"/>
                </a:lnTo>
                <a:lnTo>
                  <a:pt x="1135" y="145"/>
                </a:lnTo>
                <a:lnTo>
                  <a:pt x="1134" y="141"/>
                </a:lnTo>
                <a:lnTo>
                  <a:pt x="1133" y="136"/>
                </a:lnTo>
                <a:lnTo>
                  <a:pt x="1133" y="130"/>
                </a:lnTo>
                <a:lnTo>
                  <a:pt x="1133" y="116"/>
                </a:lnTo>
                <a:lnTo>
                  <a:pt x="1135" y="100"/>
                </a:lnTo>
                <a:lnTo>
                  <a:pt x="1136" y="84"/>
                </a:lnTo>
                <a:lnTo>
                  <a:pt x="1139" y="64"/>
                </a:lnTo>
                <a:lnTo>
                  <a:pt x="1141" y="48"/>
                </a:lnTo>
                <a:lnTo>
                  <a:pt x="1143" y="32"/>
                </a:lnTo>
                <a:lnTo>
                  <a:pt x="1146" y="21"/>
                </a:lnTo>
                <a:lnTo>
                  <a:pt x="1147" y="12"/>
                </a:lnTo>
                <a:lnTo>
                  <a:pt x="1149" y="10"/>
                </a:lnTo>
                <a:lnTo>
                  <a:pt x="1152" y="9"/>
                </a:lnTo>
                <a:lnTo>
                  <a:pt x="1157" y="7"/>
                </a:lnTo>
                <a:lnTo>
                  <a:pt x="1164" y="6"/>
                </a:lnTo>
                <a:lnTo>
                  <a:pt x="1174" y="4"/>
                </a:lnTo>
                <a:lnTo>
                  <a:pt x="1185" y="1"/>
                </a:lnTo>
                <a:lnTo>
                  <a:pt x="1195" y="0"/>
                </a:lnTo>
                <a:lnTo>
                  <a:pt x="1204" y="0"/>
                </a:lnTo>
                <a:lnTo>
                  <a:pt x="1214" y="1"/>
                </a:lnTo>
                <a:lnTo>
                  <a:pt x="1221" y="4"/>
                </a:lnTo>
                <a:lnTo>
                  <a:pt x="1229" y="6"/>
                </a:lnTo>
                <a:lnTo>
                  <a:pt x="1240" y="7"/>
                </a:lnTo>
                <a:lnTo>
                  <a:pt x="1253" y="7"/>
                </a:lnTo>
                <a:lnTo>
                  <a:pt x="1266" y="7"/>
                </a:lnTo>
                <a:lnTo>
                  <a:pt x="1273" y="7"/>
                </a:lnTo>
                <a:lnTo>
                  <a:pt x="1279" y="9"/>
                </a:lnTo>
                <a:lnTo>
                  <a:pt x="1286" y="11"/>
                </a:lnTo>
                <a:lnTo>
                  <a:pt x="1292" y="13"/>
                </a:lnTo>
                <a:lnTo>
                  <a:pt x="1304" y="21"/>
                </a:lnTo>
                <a:lnTo>
                  <a:pt x="1313" y="28"/>
                </a:lnTo>
                <a:lnTo>
                  <a:pt x="1318" y="31"/>
                </a:lnTo>
                <a:lnTo>
                  <a:pt x="1324" y="32"/>
                </a:lnTo>
                <a:lnTo>
                  <a:pt x="1330" y="31"/>
                </a:lnTo>
                <a:lnTo>
                  <a:pt x="1336" y="31"/>
                </a:lnTo>
                <a:lnTo>
                  <a:pt x="1342" y="30"/>
                </a:lnTo>
                <a:lnTo>
                  <a:pt x="1348" y="29"/>
                </a:lnTo>
                <a:lnTo>
                  <a:pt x="1354" y="30"/>
                </a:lnTo>
                <a:lnTo>
                  <a:pt x="1357" y="31"/>
                </a:lnTo>
                <a:lnTo>
                  <a:pt x="1367" y="38"/>
                </a:lnTo>
                <a:lnTo>
                  <a:pt x="1379" y="47"/>
                </a:lnTo>
                <a:lnTo>
                  <a:pt x="1393" y="56"/>
                </a:lnTo>
                <a:lnTo>
                  <a:pt x="1407" y="64"/>
                </a:lnTo>
                <a:lnTo>
                  <a:pt x="1417" y="70"/>
                </a:lnTo>
                <a:lnTo>
                  <a:pt x="1425" y="74"/>
                </a:lnTo>
                <a:lnTo>
                  <a:pt x="1434" y="78"/>
                </a:lnTo>
                <a:lnTo>
                  <a:pt x="1441" y="79"/>
                </a:lnTo>
                <a:lnTo>
                  <a:pt x="1457" y="81"/>
                </a:lnTo>
                <a:lnTo>
                  <a:pt x="1479" y="81"/>
                </a:lnTo>
                <a:lnTo>
                  <a:pt x="1504" y="81"/>
                </a:lnTo>
                <a:lnTo>
                  <a:pt x="1529" y="82"/>
                </a:lnTo>
                <a:lnTo>
                  <a:pt x="1539" y="84"/>
                </a:lnTo>
                <a:lnTo>
                  <a:pt x="1549" y="85"/>
                </a:lnTo>
                <a:lnTo>
                  <a:pt x="1556" y="86"/>
                </a:lnTo>
                <a:lnTo>
                  <a:pt x="1563" y="88"/>
                </a:lnTo>
                <a:lnTo>
                  <a:pt x="1569" y="91"/>
                </a:lnTo>
                <a:lnTo>
                  <a:pt x="1574" y="92"/>
                </a:lnTo>
                <a:lnTo>
                  <a:pt x="1580" y="93"/>
                </a:lnTo>
                <a:lnTo>
                  <a:pt x="1584" y="93"/>
                </a:lnTo>
                <a:lnTo>
                  <a:pt x="1589" y="92"/>
                </a:lnTo>
                <a:lnTo>
                  <a:pt x="1594" y="89"/>
                </a:lnTo>
                <a:lnTo>
                  <a:pt x="1598" y="87"/>
                </a:lnTo>
                <a:lnTo>
                  <a:pt x="1600" y="82"/>
                </a:lnTo>
                <a:lnTo>
                  <a:pt x="1606" y="72"/>
                </a:lnTo>
                <a:lnTo>
                  <a:pt x="1613" y="61"/>
                </a:lnTo>
                <a:lnTo>
                  <a:pt x="1619" y="55"/>
                </a:lnTo>
                <a:lnTo>
                  <a:pt x="1625" y="50"/>
                </a:lnTo>
                <a:lnTo>
                  <a:pt x="1631" y="47"/>
                </a:lnTo>
                <a:lnTo>
                  <a:pt x="1639" y="45"/>
                </a:lnTo>
                <a:lnTo>
                  <a:pt x="1647" y="47"/>
                </a:lnTo>
                <a:lnTo>
                  <a:pt x="1655" y="49"/>
                </a:lnTo>
                <a:lnTo>
                  <a:pt x="1661" y="53"/>
                </a:lnTo>
                <a:lnTo>
                  <a:pt x="1667" y="57"/>
                </a:lnTo>
                <a:lnTo>
                  <a:pt x="1675" y="68"/>
                </a:lnTo>
                <a:lnTo>
                  <a:pt x="1682" y="78"/>
                </a:lnTo>
                <a:lnTo>
                  <a:pt x="1686" y="82"/>
                </a:lnTo>
                <a:lnTo>
                  <a:pt x="1689" y="85"/>
                </a:lnTo>
                <a:lnTo>
                  <a:pt x="1694" y="87"/>
                </a:lnTo>
                <a:lnTo>
                  <a:pt x="1699" y="89"/>
                </a:lnTo>
                <a:lnTo>
                  <a:pt x="1703" y="89"/>
                </a:lnTo>
                <a:lnTo>
                  <a:pt x="1708" y="88"/>
                </a:lnTo>
                <a:lnTo>
                  <a:pt x="1712" y="87"/>
                </a:lnTo>
                <a:lnTo>
                  <a:pt x="1716" y="85"/>
                </a:lnTo>
                <a:lnTo>
                  <a:pt x="1724" y="78"/>
                </a:lnTo>
                <a:lnTo>
                  <a:pt x="1733" y="69"/>
                </a:lnTo>
                <a:lnTo>
                  <a:pt x="1738" y="66"/>
                </a:lnTo>
                <a:lnTo>
                  <a:pt x="1743" y="63"/>
                </a:lnTo>
                <a:lnTo>
                  <a:pt x="1747" y="62"/>
                </a:lnTo>
                <a:lnTo>
                  <a:pt x="1751" y="63"/>
                </a:lnTo>
                <a:lnTo>
                  <a:pt x="1751" y="69"/>
                </a:lnTo>
                <a:lnTo>
                  <a:pt x="1750" y="81"/>
                </a:lnTo>
                <a:lnTo>
                  <a:pt x="1747" y="93"/>
                </a:lnTo>
                <a:lnTo>
                  <a:pt x="1746" y="99"/>
                </a:lnTo>
                <a:lnTo>
                  <a:pt x="1744" y="107"/>
                </a:lnTo>
                <a:lnTo>
                  <a:pt x="1741" y="117"/>
                </a:lnTo>
                <a:lnTo>
                  <a:pt x="1738" y="122"/>
                </a:lnTo>
                <a:lnTo>
                  <a:pt x="1734" y="126"/>
                </a:lnTo>
                <a:lnTo>
                  <a:pt x="1731" y="130"/>
                </a:lnTo>
                <a:lnTo>
                  <a:pt x="1728" y="133"/>
                </a:lnTo>
                <a:lnTo>
                  <a:pt x="1719" y="141"/>
                </a:lnTo>
                <a:lnTo>
                  <a:pt x="1710" y="148"/>
                </a:lnTo>
                <a:lnTo>
                  <a:pt x="1708" y="152"/>
                </a:lnTo>
                <a:lnTo>
                  <a:pt x="1706" y="158"/>
                </a:lnTo>
                <a:lnTo>
                  <a:pt x="1705" y="166"/>
                </a:lnTo>
                <a:lnTo>
                  <a:pt x="1703" y="173"/>
                </a:lnTo>
                <a:lnTo>
                  <a:pt x="1703" y="189"/>
                </a:lnTo>
                <a:lnTo>
                  <a:pt x="1702" y="204"/>
                </a:lnTo>
                <a:lnTo>
                  <a:pt x="1702" y="206"/>
                </a:lnTo>
                <a:lnTo>
                  <a:pt x="1703" y="208"/>
                </a:lnTo>
                <a:lnTo>
                  <a:pt x="1705" y="211"/>
                </a:lnTo>
                <a:lnTo>
                  <a:pt x="1706" y="212"/>
                </a:lnTo>
                <a:lnTo>
                  <a:pt x="1710" y="214"/>
                </a:lnTo>
                <a:lnTo>
                  <a:pt x="1715" y="214"/>
                </a:lnTo>
                <a:lnTo>
                  <a:pt x="1721" y="213"/>
                </a:lnTo>
                <a:lnTo>
                  <a:pt x="1726" y="209"/>
                </a:lnTo>
                <a:lnTo>
                  <a:pt x="1730" y="205"/>
                </a:lnTo>
                <a:lnTo>
                  <a:pt x="1733" y="198"/>
                </a:lnTo>
                <a:lnTo>
                  <a:pt x="1734" y="188"/>
                </a:lnTo>
                <a:lnTo>
                  <a:pt x="1733" y="179"/>
                </a:lnTo>
                <a:lnTo>
                  <a:pt x="1732" y="169"/>
                </a:lnTo>
                <a:lnTo>
                  <a:pt x="1732" y="161"/>
                </a:lnTo>
                <a:lnTo>
                  <a:pt x="1733" y="156"/>
                </a:lnTo>
                <a:lnTo>
                  <a:pt x="1737" y="151"/>
                </a:lnTo>
                <a:lnTo>
                  <a:pt x="1739" y="150"/>
                </a:lnTo>
                <a:lnTo>
                  <a:pt x="1741" y="149"/>
                </a:lnTo>
                <a:lnTo>
                  <a:pt x="1744" y="149"/>
                </a:lnTo>
                <a:lnTo>
                  <a:pt x="1746" y="150"/>
                </a:lnTo>
                <a:lnTo>
                  <a:pt x="1758" y="156"/>
                </a:lnTo>
                <a:lnTo>
                  <a:pt x="1772" y="163"/>
                </a:lnTo>
                <a:lnTo>
                  <a:pt x="1778" y="166"/>
                </a:lnTo>
                <a:lnTo>
                  <a:pt x="1784" y="168"/>
                </a:lnTo>
                <a:lnTo>
                  <a:pt x="1789" y="168"/>
                </a:lnTo>
                <a:lnTo>
                  <a:pt x="1794" y="166"/>
                </a:lnTo>
                <a:lnTo>
                  <a:pt x="1802" y="158"/>
                </a:lnTo>
                <a:lnTo>
                  <a:pt x="1815" y="149"/>
                </a:lnTo>
                <a:lnTo>
                  <a:pt x="1832" y="138"/>
                </a:lnTo>
                <a:lnTo>
                  <a:pt x="1853" y="127"/>
                </a:lnTo>
                <a:lnTo>
                  <a:pt x="1873" y="119"/>
                </a:lnTo>
                <a:lnTo>
                  <a:pt x="1889" y="112"/>
                </a:lnTo>
                <a:lnTo>
                  <a:pt x="1903" y="105"/>
                </a:lnTo>
                <a:lnTo>
                  <a:pt x="1917" y="98"/>
                </a:lnTo>
                <a:lnTo>
                  <a:pt x="1932" y="89"/>
                </a:lnTo>
                <a:lnTo>
                  <a:pt x="1942" y="85"/>
                </a:lnTo>
                <a:lnTo>
                  <a:pt x="1951" y="82"/>
                </a:lnTo>
                <a:lnTo>
                  <a:pt x="1955" y="82"/>
                </a:lnTo>
                <a:lnTo>
                  <a:pt x="1958" y="84"/>
                </a:lnTo>
                <a:lnTo>
                  <a:pt x="1959" y="84"/>
                </a:lnTo>
                <a:lnTo>
                  <a:pt x="1959" y="86"/>
                </a:lnTo>
                <a:lnTo>
                  <a:pt x="1959" y="87"/>
                </a:lnTo>
                <a:lnTo>
                  <a:pt x="1958" y="97"/>
                </a:lnTo>
                <a:lnTo>
                  <a:pt x="1953" y="110"/>
                </a:lnTo>
                <a:lnTo>
                  <a:pt x="1951" y="117"/>
                </a:lnTo>
                <a:lnTo>
                  <a:pt x="1946" y="122"/>
                </a:lnTo>
                <a:lnTo>
                  <a:pt x="1941" y="125"/>
                </a:lnTo>
                <a:lnTo>
                  <a:pt x="1935" y="129"/>
                </a:lnTo>
                <a:lnTo>
                  <a:pt x="1922" y="132"/>
                </a:lnTo>
                <a:lnTo>
                  <a:pt x="1910" y="133"/>
                </a:lnTo>
                <a:lnTo>
                  <a:pt x="1905" y="136"/>
                </a:lnTo>
                <a:lnTo>
                  <a:pt x="1902" y="138"/>
                </a:lnTo>
                <a:lnTo>
                  <a:pt x="1898" y="141"/>
                </a:lnTo>
                <a:lnTo>
                  <a:pt x="1895" y="145"/>
                </a:lnTo>
                <a:lnTo>
                  <a:pt x="1891" y="150"/>
                </a:lnTo>
                <a:lnTo>
                  <a:pt x="1890" y="156"/>
                </a:lnTo>
                <a:lnTo>
                  <a:pt x="1888" y="162"/>
                </a:lnTo>
                <a:lnTo>
                  <a:pt x="1886" y="169"/>
                </a:lnTo>
                <a:lnTo>
                  <a:pt x="1885" y="175"/>
                </a:lnTo>
                <a:lnTo>
                  <a:pt x="1882" y="179"/>
                </a:lnTo>
                <a:lnTo>
                  <a:pt x="1879" y="182"/>
                </a:lnTo>
                <a:lnTo>
                  <a:pt x="1875" y="185"/>
                </a:lnTo>
                <a:lnTo>
                  <a:pt x="1865" y="187"/>
                </a:lnTo>
                <a:lnTo>
                  <a:pt x="1856" y="187"/>
                </a:lnTo>
                <a:lnTo>
                  <a:pt x="1851" y="188"/>
                </a:lnTo>
                <a:lnTo>
                  <a:pt x="1846" y="192"/>
                </a:lnTo>
                <a:lnTo>
                  <a:pt x="1842" y="196"/>
                </a:lnTo>
                <a:lnTo>
                  <a:pt x="1839" y="202"/>
                </a:lnTo>
                <a:lnTo>
                  <a:pt x="1832" y="215"/>
                </a:lnTo>
                <a:lnTo>
                  <a:pt x="1827" y="227"/>
                </a:lnTo>
                <a:lnTo>
                  <a:pt x="1825" y="232"/>
                </a:lnTo>
                <a:lnTo>
                  <a:pt x="1822" y="236"/>
                </a:lnTo>
                <a:lnTo>
                  <a:pt x="1820" y="239"/>
                </a:lnTo>
                <a:lnTo>
                  <a:pt x="1816" y="240"/>
                </a:lnTo>
                <a:lnTo>
                  <a:pt x="1808" y="243"/>
                </a:lnTo>
                <a:lnTo>
                  <a:pt x="1798" y="242"/>
                </a:lnTo>
                <a:lnTo>
                  <a:pt x="1794" y="242"/>
                </a:lnTo>
                <a:lnTo>
                  <a:pt x="1788" y="243"/>
                </a:lnTo>
                <a:lnTo>
                  <a:pt x="1783" y="244"/>
                </a:lnTo>
                <a:lnTo>
                  <a:pt x="1778" y="246"/>
                </a:lnTo>
                <a:lnTo>
                  <a:pt x="1769" y="252"/>
                </a:lnTo>
                <a:lnTo>
                  <a:pt x="1762" y="259"/>
                </a:lnTo>
                <a:lnTo>
                  <a:pt x="1746" y="271"/>
                </a:lnTo>
                <a:lnTo>
                  <a:pt x="1733" y="286"/>
                </a:lnTo>
                <a:lnTo>
                  <a:pt x="1727" y="294"/>
                </a:lnTo>
                <a:lnTo>
                  <a:pt x="1722" y="300"/>
                </a:lnTo>
                <a:lnTo>
                  <a:pt x="1718" y="307"/>
                </a:lnTo>
                <a:lnTo>
                  <a:pt x="1713" y="318"/>
                </a:lnTo>
                <a:lnTo>
                  <a:pt x="1709" y="328"/>
                </a:lnTo>
                <a:lnTo>
                  <a:pt x="1708" y="335"/>
                </a:lnTo>
                <a:lnTo>
                  <a:pt x="1709" y="341"/>
                </a:lnTo>
                <a:lnTo>
                  <a:pt x="1710" y="349"/>
                </a:lnTo>
                <a:lnTo>
                  <a:pt x="1710" y="353"/>
                </a:lnTo>
                <a:lnTo>
                  <a:pt x="1709" y="357"/>
                </a:lnTo>
                <a:lnTo>
                  <a:pt x="1706" y="362"/>
                </a:lnTo>
                <a:lnTo>
                  <a:pt x="1701" y="366"/>
                </a:lnTo>
                <a:lnTo>
                  <a:pt x="1690" y="376"/>
                </a:lnTo>
                <a:lnTo>
                  <a:pt x="1682" y="383"/>
                </a:lnTo>
                <a:lnTo>
                  <a:pt x="1675" y="388"/>
                </a:lnTo>
                <a:lnTo>
                  <a:pt x="1670" y="390"/>
                </a:lnTo>
                <a:lnTo>
                  <a:pt x="1665" y="391"/>
                </a:lnTo>
                <a:lnTo>
                  <a:pt x="1659" y="391"/>
                </a:lnTo>
                <a:lnTo>
                  <a:pt x="1655" y="393"/>
                </a:lnTo>
                <a:lnTo>
                  <a:pt x="1646" y="396"/>
                </a:lnTo>
                <a:lnTo>
                  <a:pt x="1638" y="402"/>
                </a:lnTo>
                <a:lnTo>
                  <a:pt x="1626" y="412"/>
                </a:lnTo>
                <a:lnTo>
                  <a:pt x="1621" y="417"/>
                </a:lnTo>
                <a:lnTo>
                  <a:pt x="1618" y="423"/>
                </a:lnTo>
                <a:lnTo>
                  <a:pt x="1615" y="428"/>
                </a:lnTo>
                <a:lnTo>
                  <a:pt x="1614" y="433"/>
                </a:lnTo>
                <a:lnTo>
                  <a:pt x="1612" y="442"/>
                </a:lnTo>
                <a:lnTo>
                  <a:pt x="1608" y="451"/>
                </a:lnTo>
                <a:lnTo>
                  <a:pt x="1600" y="463"/>
                </a:lnTo>
                <a:lnTo>
                  <a:pt x="1587" y="477"/>
                </a:lnTo>
                <a:lnTo>
                  <a:pt x="1573" y="491"/>
                </a:lnTo>
                <a:lnTo>
                  <a:pt x="1563" y="502"/>
                </a:lnTo>
                <a:lnTo>
                  <a:pt x="1560" y="505"/>
                </a:lnTo>
                <a:lnTo>
                  <a:pt x="1557" y="510"/>
                </a:lnTo>
                <a:lnTo>
                  <a:pt x="1556" y="516"/>
                </a:lnTo>
                <a:lnTo>
                  <a:pt x="1556" y="521"/>
                </a:lnTo>
                <a:lnTo>
                  <a:pt x="1556" y="532"/>
                </a:lnTo>
                <a:lnTo>
                  <a:pt x="1556" y="541"/>
                </a:lnTo>
                <a:lnTo>
                  <a:pt x="1555" y="547"/>
                </a:lnTo>
                <a:lnTo>
                  <a:pt x="1554" y="553"/>
                </a:lnTo>
                <a:lnTo>
                  <a:pt x="1551" y="559"/>
                </a:lnTo>
                <a:lnTo>
                  <a:pt x="1549" y="566"/>
                </a:lnTo>
                <a:lnTo>
                  <a:pt x="1548" y="568"/>
                </a:lnTo>
                <a:lnTo>
                  <a:pt x="1546" y="571"/>
                </a:lnTo>
                <a:lnTo>
                  <a:pt x="1546" y="576"/>
                </a:lnTo>
                <a:lnTo>
                  <a:pt x="1550" y="577"/>
                </a:lnTo>
                <a:lnTo>
                  <a:pt x="1557" y="579"/>
                </a:lnTo>
                <a:lnTo>
                  <a:pt x="1568" y="583"/>
                </a:lnTo>
                <a:lnTo>
                  <a:pt x="1580" y="586"/>
                </a:lnTo>
                <a:lnTo>
                  <a:pt x="1590" y="590"/>
                </a:lnTo>
                <a:lnTo>
                  <a:pt x="1600" y="592"/>
                </a:lnTo>
                <a:lnTo>
                  <a:pt x="1606" y="592"/>
                </a:lnTo>
                <a:lnTo>
                  <a:pt x="1611" y="592"/>
                </a:lnTo>
                <a:lnTo>
                  <a:pt x="1614" y="591"/>
                </a:lnTo>
                <a:lnTo>
                  <a:pt x="1619" y="589"/>
                </a:lnTo>
                <a:lnTo>
                  <a:pt x="1626" y="585"/>
                </a:lnTo>
                <a:lnTo>
                  <a:pt x="1633" y="582"/>
                </a:lnTo>
                <a:lnTo>
                  <a:pt x="1638" y="580"/>
                </a:lnTo>
                <a:lnTo>
                  <a:pt x="1643" y="580"/>
                </a:lnTo>
                <a:lnTo>
                  <a:pt x="1646" y="582"/>
                </a:lnTo>
                <a:lnTo>
                  <a:pt x="1651" y="583"/>
                </a:lnTo>
                <a:lnTo>
                  <a:pt x="1656" y="584"/>
                </a:lnTo>
                <a:lnTo>
                  <a:pt x="1659" y="587"/>
                </a:lnTo>
                <a:lnTo>
                  <a:pt x="1663" y="591"/>
                </a:lnTo>
                <a:lnTo>
                  <a:pt x="1668" y="597"/>
                </a:lnTo>
                <a:lnTo>
                  <a:pt x="1675" y="610"/>
                </a:lnTo>
                <a:lnTo>
                  <a:pt x="1683" y="624"/>
                </a:lnTo>
                <a:lnTo>
                  <a:pt x="1688" y="631"/>
                </a:lnTo>
                <a:lnTo>
                  <a:pt x="1693" y="637"/>
                </a:lnTo>
                <a:lnTo>
                  <a:pt x="1699" y="642"/>
                </a:lnTo>
                <a:lnTo>
                  <a:pt x="1705" y="645"/>
                </a:lnTo>
                <a:lnTo>
                  <a:pt x="1719" y="647"/>
                </a:lnTo>
                <a:lnTo>
                  <a:pt x="1734" y="652"/>
                </a:lnTo>
                <a:lnTo>
                  <a:pt x="1741" y="655"/>
                </a:lnTo>
                <a:lnTo>
                  <a:pt x="1747" y="659"/>
                </a:lnTo>
                <a:lnTo>
                  <a:pt x="1752" y="665"/>
                </a:lnTo>
                <a:lnTo>
                  <a:pt x="1756" y="671"/>
                </a:lnTo>
                <a:lnTo>
                  <a:pt x="1759" y="684"/>
                </a:lnTo>
                <a:lnTo>
                  <a:pt x="1763" y="696"/>
                </a:lnTo>
                <a:lnTo>
                  <a:pt x="1768" y="709"/>
                </a:lnTo>
                <a:lnTo>
                  <a:pt x="1772" y="723"/>
                </a:lnTo>
                <a:lnTo>
                  <a:pt x="1777" y="729"/>
                </a:lnTo>
                <a:lnTo>
                  <a:pt x="1781" y="735"/>
                </a:lnTo>
                <a:lnTo>
                  <a:pt x="1785" y="740"/>
                </a:lnTo>
                <a:lnTo>
                  <a:pt x="1791" y="743"/>
                </a:lnTo>
                <a:lnTo>
                  <a:pt x="1797" y="747"/>
                </a:lnTo>
                <a:lnTo>
                  <a:pt x="1803" y="749"/>
                </a:lnTo>
                <a:lnTo>
                  <a:pt x="1809" y="750"/>
                </a:lnTo>
                <a:lnTo>
                  <a:pt x="1815" y="750"/>
                </a:lnTo>
                <a:lnTo>
                  <a:pt x="1832" y="750"/>
                </a:lnTo>
                <a:lnTo>
                  <a:pt x="1853" y="749"/>
                </a:lnTo>
                <a:lnTo>
                  <a:pt x="1875" y="748"/>
                </a:lnTo>
                <a:lnTo>
                  <a:pt x="1891" y="749"/>
                </a:lnTo>
                <a:lnTo>
                  <a:pt x="1903" y="750"/>
                </a:lnTo>
                <a:lnTo>
                  <a:pt x="1913" y="750"/>
                </a:lnTo>
                <a:lnTo>
                  <a:pt x="1921" y="748"/>
                </a:lnTo>
                <a:lnTo>
                  <a:pt x="1930" y="743"/>
                </a:lnTo>
                <a:lnTo>
                  <a:pt x="1942" y="737"/>
                </a:lnTo>
                <a:lnTo>
                  <a:pt x="1958" y="732"/>
                </a:lnTo>
                <a:lnTo>
                  <a:pt x="1965" y="731"/>
                </a:lnTo>
                <a:lnTo>
                  <a:pt x="1973" y="731"/>
                </a:lnTo>
                <a:lnTo>
                  <a:pt x="1980" y="731"/>
                </a:lnTo>
                <a:lnTo>
                  <a:pt x="1986" y="732"/>
                </a:lnTo>
                <a:lnTo>
                  <a:pt x="1998" y="736"/>
                </a:lnTo>
                <a:lnTo>
                  <a:pt x="2011" y="742"/>
                </a:lnTo>
                <a:lnTo>
                  <a:pt x="2023" y="747"/>
                </a:lnTo>
                <a:lnTo>
                  <a:pt x="2033" y="750"/>
                </a:lnTo>
                <a:lnTo>
                  <a:pt x="2036" y="750"/>
                </a:lnTo>
                <a:lnTo>
                  <a:pt x="2039" y="751"/>
                </a:lnTo>
                <a:lnTo>
                  <a:pt x="2041" y="753"/>
                </a:lnTo>
                <a:lnTo>
                  <a:pt x="2041" y="755"/>
                </a:lnTo>
                <a:lnTo>
                  <a:pt x="2040" y="760"/>
                </a:lnTo>
                <a:lnTo>
                  <a:pt x="2036" y="769"/>
                </a:lnTo>
                <a:lnTo>
                  <a:pt x="2033" y="780"/>
                </a:lnTo>
                <a:lnTo>
                  <a:pt x="2031" y="788"/>
                </a:lnTo>
                <a:lnTo>
                  <a:pt x="2033" y="794"/>
                </a:lnTo>
                <a:lnTo>
                  <a:pt x="2035" y="801"/>
                </a:lnTo>
                <a:lnTo>
                  <a:pt x="2037" y="809"/>
                </a:lnTo>
                <a:lnTo>
                  <a:pt x="2042" y="816"/>
                </a:lnTo>
                <a:lnTo>
                  <a:pt x="2047" y="822"/>
                </a:lnTo>
                <a:lnTo>
                  <a:pt x="2052" y="828"/>
                </a:lnTo>
                <a:lnTo>
                  <a:pt x="2056" y="831"/>
                </a:lnTo>
                <a:lnTo>
                  <a:pt x="2061" y="834"/>
                </a:lnTo>
                <a:lnTo>
                  <a:pt x="2066" y="835"/>
                </a:lnTo>
                <a:lnTo>
                  <a:pt x="2072" y="837"/>
                </a:lnTo>
                <a:lnTo>
                  <a:pt x="2077" y="841"/>
                </a:lnTo>
                <a:lnTo>
                  <a:pt x="2081" y="844"/>
                </a:lnTo>
                <a:lnTo>
                  <a:pt x="2091" y="853"/>
                </a:lnTo>
                <a:lnTo>
                  <a:pt x="2099" y="864"/>
                </a:lnTo>
                <a:lnTo>
                  <a:pt x="2104" y="869"/>
                </a:lnTo>
                <a:lnTo>
                  <a:pt x="2110" y="872"/>
                </a:lnTo>
                <a:lnTo>
                  <a:pt x="2116" y="873"/>
                </a:lnTo>
                <a:lnTo>
                  <a:pt x="2123" y="873"/>
                </a:lnTo>
                <a:lnTo>
                  <a:pt x="2137" y="869"/>
                </a:lnTo>
                <a:lnTo>
                  <a:pt x="2150" y="864"/>
                </a:lnTo>
                <a:lnTo>
                  <a:pt x="2155" y="862"/>
                </a:lnTo>
                <a:lnTo>
                  <a:pt x="2159" y="860"/>
                </a:lnTo>
                <a:lnTo>
                  <a:pt x="2162" y="860"/>
                </a:lnTo>
                <a:lnTo>
                  <a:pt x="2165" y="860"/>
                </a:lnTo>
                <a:lnTo>
                  <a:pt x="2167" y="863"/>
                </a:lnTo>
                <a:lnTo>
                  <a:pt x="2168" y="867"/>
                </a:lnTo>
                <a:lnTo>
                  <a:pt x="2168" y="874"/>
                </a:lnTo>
                <a:lnTo>
                  <a:pt x="2167" y="885"/>
                </a:lnTo>
                <a:lnTo>
                  <a:pt x="2167" y="896"/>
                </a:lnTo>
                <a:lnTo>
                  <a:pt x="2167" y="907"/>
                </a:lnTo>
                <a:lnTo>
                  <a:pt x="2169" y="917"/>
                </a:lnTo>
                <a:lnTo>
                  <a:pt x="2172" y="926"/>
                </a:lnTo>
                <a:lnTo>
                  <a:pt x="2174" y="936"/>
                </a:lnTo>
                <a:lnTo>
                  <a:pt x="2179" y="944"/>
                </a:lnTo>
                <a:lnTo>
                  <a:pt x="2185" y="950"/>
                </a:lnTo>
                <a:lnTo>
                  <a:pt x="2191" y="956"/>
                </a:lnTo>
                <a:lnTo>
                  <a:pt x="2198" y="962"/>
                </a:lnTo>
                <a:lnTo>
                  <a:pt x="2203" y="968"/>
                </a:lnTo>
                <a:lnTo>
                  <a:pt x="2206" y="974"/>
                </a:lnTo>
                <a:lnTo>
                  <a:pt x="2209" y="981"/>
                </a:lnTo>
                <a:lnTo>
                  <a:pt x="2212" y="994"/>
                </a:lnTo>
                <a:lnTo>
                  <a:pt x="2213" y="1009"/>
                </a:lnTo>
                <a:lnTo>
                  <a:pt x="2215" y="1017"/>
                </a:lnTo>
                <a:lnTo>
                  <a:pt x="2213" y="1021"/>
                </a:lnTo>
                <a:lnTo>
                  <a:pt x="2211" y="1024"/>
                </a:lnTo>
                <a:lnTo>
                  <a:pt x="2209" y="1026"/>
                </a:lnTo>
                <a:lnTo>
                  <a:pt x="2200" y="1027"/>
                </a:lnTo>
                <a:lnTo>
                  <a:pt x="2190" y="1028"/>
                </a:lnTo>
                <a:lnTo>
                  <a:pt x="2182" y="1031"/>
                </a:lnTo>
                <a:lnTo>
                  <a:pt x="2175" y="1034"/>
                </a:lnTo>
                <a:lnTo>
                  <a:pt x="2167" y="1038"/>
                </a:lnTo>
                <a:lnTo>
                  <a:pt x="2159" y="1044"/>
                </a:lnTo>
                <a:lnTo>
                  <a:pt x="2152" y="1050"/>
                </a:lnTo>
                <a:lnTo>
                  <a:pt x="2144" y="1055"/>
                </a:lnTo>
                <a:lnTo>
                  <a:pt x="2140" y="1061"/>
                </a:lnTo>
                <a:lnTo>
                  <a:pt x="2136" y="1066"/>
                </a:lnTo>
                <a:lnTo>
                  <a:pt x="2132" y="1075"/>
                </a:lnTo>
                <a:lnTo>
                  <a:pt x="2128" y="1081"/>
                </a:lnTo>
                <a:lnTo>
                  <a:pt x="2125" y="1083"/>
                </a:lnTo>
                <a:lnTo>
                  <a:pt x="2122" y="1085"/>
                </a:lnTo>
                <a:lnTo>
                  <a:pt x="2117" y="1087"/>
                </a:lnTo>
                <a:lnTo>
                  <a:pt x="2111" y="1089"/>
                </a:lnTo>
                <a:lnTo>
                  <a:pt x="2099" y="1093"/>
                </a:lnTo>
                <a:lnTo>
                  <a:pt x="2089" y="1099"/>
                </a:lnTo>
                <a:lnTo>
                  <a:pt x="2077" y="1105"/>
                </a:lnTo>
                <a:lnTo>
                  <a:pt x="2064" y="1112"/>
                </a:lnTo>
                <a:lnTo>
                  <a:pt x="2056" y="1114"/>
                </a:lnTo>
                <a:lnTo>
                  <a:pt x="2049" y="1115"/>
                </a:lnTo>
                <a:lnTo>
                  <a:pt x="2043" y="1114"/>
                </a:lnTo>
                <a:lnTo>
                  <a:pt x="2037" y="1110"/>
                </a:lnTo>
                <a:lnTo>
                  <a:pt x="2033" y="1107"/>
                </a:lnTo>
                <a:lnTo>
                  <a:pt x="2027" y="1102"/>
                </a:lnTo>
                <a:lnTo>
                  <a:pt x="2023" y="1096"/>
                </a:lnTo>
                <a:lnTo>
                  <a:pt x="2018" y="1091"/>
                </a:lnTo>
                <a:lnTo>
                  <a:pt x="2016" y="1085"/>
                </a:lnTo>
                <a:lnTo>
                  <a:pt x="2014" y="1080"/>
                </a:lnTo>
                <a:lnTo>
                  <a:pt x="2012" y="1075"/>
                </a:lnTo>
                <a:lnTo>
                  <a:pt x="2011" y="1069"/>
                </a:lnTo>
                <a:lnTo>
                  <a:pt x="2009" y="1063"/>
                </a:lnTo>
                <a:lnTo>
                  <a:pt x="2008" y="1058"/>
                </a:lnTo>
                <a:lnTo>
                  <a:pt x="2004" y="1053"/>
                </a:lnTo>
                <a:lnTo>
                  <a:pt x="1999" y="1050"/>
                </a:lnTo>
                <a:lnTo>
                  <a:pt x="1991" y="1044"/>
                </a:lnTo>
                <a:lnTo>
                  <a:pt x="1985" y="1038"/>
                </a:lnTo>
                <a:lnTo>
                  <a:pt x="1980" y="1030"/>
                </a:lnTo>
                <a:lnTo>
                  <a:pt x="1977" y="1018"/>
                </a:lnTo>
                <a:lnTo>
                  <a:pt x="1974" y="1012"/>
                </a:lnTo>
                <a:lnTo>
                  <a:pt x="1972" y="1007"/>
                </a:lnTo>
                <a:lnTo>
                  <a:pt x="1968" y="1002"/>
                </a:lnTo>
                <a:lnTo>
                  <a:pt x="1964" y="1000"/>
                </a:lnTo>
                <a:lnTo>
                  <a:pt x="1955" y="998"/>
                </a:lnTo>
                <a:lnTo>
                  <a:pt x="1948" y="996"/>
                </a:lnTo>
                <a:lnTo>
                  <a:pt x="1941" y="996"/>
                </a:lnTo>
                <a:lnTo>
                  <a:pt x="1934" y="995"/>
                </a:lnTo>
                <a:lnTo>
                  <a:pt x="1927" y="994"/>
                </a:lnTo>
                <a:lnTo>
                  <a:pt x="1921" y="990"/>
                </a:lnTo>
                <a:lnTo>
                  <a:pt x="1916" y="984"/>
                </a:lnTo>
                <a:lnTo>
                  <a:pt x="1910" y="979"/>
                </a:lnTo>
                <a:lnTo>
                  <a:pt x="1905" y="976"/>
                </a:lnTo>
                <a:lnTo>
                  <a:pt x="1901" y="974"/>
                </a:lnTo>
                <a:lnTo>
                  <a:pt x="1895" y="973"/>
                </a:lnTo>
                <a:lnTo>
                  <a:pt x="1886" y="973"/>
                </a:lnTo>
                <a:lnTo>
                  <a:pt x="1877" y="974"/>
                </a:lnTo>
                <a:lnTo>
                  <a:pt x="1869" y="976"/>
                </a:lnTo>
                <a:lnTo>
                  <a:pt x="1860" y="980"/>
                </a:lnTo>
                <a:lnTo>
                  <a:pt x="1853" y="986"/>
                </a:lnTo>
                <a:lnTo>
                  <a:pt x="1847" y="992"/>
                </a:lnTo>
                <a:lnTo>
                  <a:pt x="1841" y="998"/>
                </a:lnTo>
                <a:lnTo>
                  <a:pt x="1837" y="1006"/>
                </a:lnTo>
                <a:lnTo>
                  <a:pt x="1834" y="1014"/>
                </a:lnTo>
                <a:lnTo>
                  <a:pt x="1832" y="1021"/>
                </a:lnTo>
                <a:lnTo>
                  <a:pt x="1831" y="1030"/>
                </a:lnTo>
                <a:lnTo>
                  <a:pt x="1831" y="1037"/>
                </a:lnTo>
                <a:lnTo>
                  <a:pt x="1832" y="1043"/>
                </a:lnTo>
                <a:lnTo>
                  <a:pt x="1834" y="1047"/>
                </a:lnTo>
                <a:lnTo>
                  <a:pt x="1837" y="1052"/>
                </a:lnTo>
                <a:lnTo>
                  <a:pt x="1840" y="1056"/>
                </a:lnTo>
                <a:lnTo>
                  <a:pt x="1844" y="1058"/>
                </a:lnTo>
                <a:lnTo>
                  <a:pt x="1846" y="1061"/>
                </a:lnTo>
                <a:lnTo>
                  <a:pt x="1850" y="1064"/>
                </a:lnTo>
                <a:lnTo>
                  <a:pt x="1851" y="1068"/>
                </a:lnTo>
                <a:lnTo>
                  <a:pt x="1851" y="1071"/>
                </a:lnTo>
                <a:lnTo>
                  <a:pt x="1851" y="1076"/>
                </a:lnTo>
                <a:lnTo>
                  <a:pt x="1850" y="1080"/>
                </a:lnTo>
                <a:lnTo>
                  <a:pt x="1848" y="1084"/>
                </a:lnTo>
                <a:lnTo>
                  <a:pt x="1847" y="1088"/>
                </a:lnTo>
                <a:lnTo>
                  <a:pt x="1842" y="1096"/>
                </a:lnTo>
                <a:lnTo>
                  <a:pt x="1840" y="1103"/>
                </a:lnTo>
                <a:lnTo>
                  <a:pt x="1839" y="1112"/>
                </a:lnTo>
                <a:lnTo>
                  <a:pt x="1840" y="1120"/>
                </a:lnTo>
                <a:lnTo>
                  <a:pt x="1841" y="1132"/>
                </a:lnTo>
                <a:lnTo>
                  <a:pt x="1839" y="1144"/>
                </a:lnTo>
                <a:lnTo>
                  <a:pt x="1839" y="1150"/>
                </a:lnTo>
                <a:lnTo>
                  <a:pt x="1840" y="1154"/>
                </a:lnTo>
                <a:lnTo>
                  <a:pt x="1844" y="1160"/>
                </a:lnTo>
                <a:lnTo>
                  <a:pt x="1847" y="1166"/>
                </a:lnTo>
                <a:lnTo>
                  <a:pt x="1853" y="1175"/>
                </a:lnTo>
                <a:lnTo>
                  <a:pt x="1858" y="1183"/>
                </a:lnTo>
                <a:lnTo>
                  <a:pt x="1860" y="1187"/>
                </a:lnTo>
                <a:lnTo>
                  <a:pt x="1860" y="1189"/>
                </a:lnTo>
                <a:lnTo>
                  <a:pt x="1860" y="1191"/>
                </a:lnTo>
                <a:lnTo>
                  <a:pt x="1860" y="1192"/>
                </a:lnTo>
                <a:lnTo>
                  <a:pt x="1856" y="1192"/>
                </a:lnTo>
                <a:lnTo>
                  <a:pt x="1850" y="1192"/>
                </a:lnTo>
                <a:lnTo>
                  <a:pt x="1839" y="1192"/>
                </a:lnTo>
                <a:lnTo>
                  <a:pt x="1828" y="1194"/>
                </a:lnTo>
                <a:lnTo>
                  <a:pt x="1817" y="1196"/>
                </a:lnTo>
                <a:lnTo>
                  <a:pt x="1807" y="1198"/>
                </a:lnTo>
                <a:lnTo>
                  <a:pt x="1802" y="1201"/>
                </a:lnTo>
                <a:lnTo>
                  <a:pt x="1797" y="1203"/>
                </a:lnTo>
                <a:lnTo>
                  <a:pt x="1793" y="1207"/>
                </a:lnTo>
                <a:lnTo>
                  <a:pt x="1788" y="1211"/>
                </a:lnTo>
                <a:lnTo>
                  <a:pt x="1772" y="1222"/>
                </a:lnTo>
                <a:lnTo>
                  <a:pt x="1763" y="1228"/>
                </a:lnTo>
                <a:lnTo>
                  <a:pt x="1760" y="1232"/>
                </a:lnTo>
                <a:lnTo>
                  <a:pt x="1759" y="1238"/>
                </a:lnTo>
                <a:lnTo>
                  <a:pt x="1759" y="1246"/>
                </a:lnTo>
                <a:lnTo>
                  <a:pt x="1759" y="1254"/>
                </a:lnTo>
                <a:lnTo>
                  <a:pt x="1762" y="1272"/>
                </a:lnTo>
                <a:lnTo>
                  <a:pt x="1765" y="1286"/>
                </a:lnTo>
                <a:lnTo>
                  <a:pt x="1769" y="1298"/>
                </a:lnTo>
                <a:lnTo>
                  <a:pt x="1770" y="1309"/>
                </a:lnTo>
                <a:lnTo>
                  <a:pt x="1769" y="1314"/>
                </a:lnTo>
                <a:lnTo>
                  <a:pt x="1769" y="1317"/>
                </a:lnTo>
                <a:lnTo>
                  <a:pt x="1768" y="1321"/>
                </a:lnTo>
                <a:lnTo>
                  <a:pt x="1765" y="1324"/>
                </a:lnTo>
                <a:lnTo>
                  <a:pt x="1762" y="1329"/>
                </a:lnTo>
                <a:lnTo>
                  <a:pt x="1759" y="1335"/>
                </a:lnTo>
                <a:lnTo>
                  <a:pt x="1758" y="1343"/>
                </a:lnTo>
                <a:lnTo>
                  <a:pt x="1758" y="1352"/>
                </a:lnTo>
                <a:lnTo>
                  <a:pt x="1758" y="1360"/>
                </a:lnTo>
                <a:lnTo>
                  <a:pt x="1758" y="1370"/>
                </a:lnTo>
                <a:lnTo>
                  <a:pt x="1757" y="1374"/>
                </a:lnTo>
                <a:lnTo>
                  <a:pt x="1754" y="1379"/>
                </a:lnTo>
                <a:lnTo>
                  <a:pt x="1751" y="1384"/>
                </a:lnTo>
                <a:lnTo>
                  <a:pt x="1746" y="1387"/>
                </a:lnTo>
                <a:lnTo>
                  <a:pt x="1734" y="1396"/>
                </a:lnTo>
                <a:lnTo>
                  <a:pt x="1721" y="1403"/>
                </a:lnTo>
                <a:lnTo>
                  <a:pt x="1707" y="1409"/>
                </a:lnTo>
                <a:lnTo>
                  <a:pt x="1691" y="1412"/>
                </a:lnTo>
                <a:lnTo>
                  <a:pt x="1683" y="1414"/>
                </a:lnTo>
                <a:lnTo>
                  <a:pt x="1676" y="1414"/>
                </a:lnTo>
                <a:lnTo>
                  <a:pt x="1669" y="1412"/>
                </a:lnTo>
                <a:lnTo>
                  <a:pt x="1662" y="1410"/>
                </a:lnTo>
                <a:lnTo>
                  <a:pt x="1649" y="1405"/>
                </a:lnTo>
                <a:lnTo>
                  <a:pt x="1638" y="1399"/>
                </a:lnTo>
                <a:lnTo>
                  <a:pt x="1633" y="1398"/>
                </a:lnTo>
                <a:lnTo>
                  <a:pt x="1630" y="1398"/>
                </a:lnTo>
                <a:lnTo>
                  <a:pt x="1626" y="1400"/>
                </a:lnTo>
                <a:lnTo>
                  <a:pt x="1625" y="1404"/>
                </a:lnTo>
                <a:lnTo>
                  <a:pt x="1624" y="1409"/>
                </a:lnTo>
                <a:lnTo>
                  <a:pt x="1624" y="1414"/>
                </a:lnTo>
                <a:lnTo>
                  <a:pt x="1624" y="1419"/>
                </a:lnTo>
                <a:lnTo>
                  <a:pt x="1625" y="1425"/>
                </a:lnTo>
                <a:lnTo>
                  <a:pt x="1626" y="1437"/>
                </a:lnTo>
                <a:lnTo>
                  <a:pt x="1626" y="1448"/>
                </a:lnTo>
                <a:lnTo>
                  <a:pt x="1625" y="1460"/>
                </a:lnTo>
                <a:lnTo>
                  <a:pt x="1623" y="1469"/>
                </a:lnTo>
                <a:lnTo>
                  <a:pt x="1621" y="1474"/>
                </a:lnTo>
                <a:lnTo>
                  <a:pt x="1621" y="1479"/>
                </a:lnTo>
                <a:lnTo>
                  <a:pt x="1623" y="1485"/>
                </a:lnTo>
                <a:lnTo>
                  <a:pt x="1624" y="1490"/>
                </a:lnTo>
                <a:lnTo>
                  <a:pt x="1626" y="1494"/>
                </a:lnTo>
                <a:lnTo>
                  <a:pt x="1631" y="1498"/>
                </a:lnTo>
                <a:lnTo>
                  <a:pt x="1636" y="1500"/>
                </a:lnTo>
                <a:lnTo>
                  <a:pt x="1642" y="1503"/>
                </a:lnTo>
                <a:lnTo>
                  <a:pt x="1649" y="1503"/>
                </a:lnTo>
                <a:lnTo>
                  <a:pt x="1653" y="1501"/>
                </a:lnTo>
                <a:lnTo>
                  <a:pt x="1658" y="1500"/>
                </a:lnTo>
                <a:lnTo>
                  <a:pt x="1663" y="1498"/>
                </a:lnTo>
                <a:lnTo>
                  <a:pt x="1670" y="1494"/>
                </a:lnTo>
                <a:lnTo>
                  <a:pt x="1678" y="1491"/>
                </a:lnTo>
                <a:lnTo>
                  <a:pt x="1683" y="1491"/>
                </a:lnTo>
                <a:lnTo>
                  <a:pt x="1688" y="1492"/>
                </a:lnTo>
                <a:lnTo>
                  <a:pt x="1693" y="1494"/>
                </a:lnTo>
                <a:lnTo>
                  <a:pt x="1697" y="1497"/>
                </a:lnTo>
                <a:lnTo>
                  <a:pt x="1707" y="1503"/>
                </a:lnTo>
                <a:lnTo>
                  <a:pt x="1714" y="1510"/>
                </a:lnTo>
                <a:lnTo>
                  <a:pt x="1718" y="1516"/>
                </a:lnTo>
                <a:lnTo>
                  <a:pt x="1721" y="1524"/>
                </a:lnTo>
                <a:lnTo>
                  <a:pt x="1722" y="1535"/>
                </a:lnTo>
                <a:lnTo>
                  <a:pt x="1721" y="1547"/>
                </a:lnTo>
                <a:lnTo>
                  <a:pt x="1719" y="1563"/>
                </a:lnTo>
                <a:lnTo>
                  <a:pt x="1715" y="1581"/>
                </a:lnTo>
                <a:lnTo>
                  <a:pt x="1712" y="1592"/>
                </a:lnTo>
                <a:lnTo>
                  <a:pt x="1712" y="1597"/>
                </a:lnTo>
                <a:lnTo>
                  <a:pt x="1715" y="1598"/>
                </a:lnTo>
                <a:lnTo>
                  <a:pt x="1721" y="1599"/>
                </a:lnTo>
                <a:lnTo>
                  <a:pt x="1724" y="1601"/>
                </a:lnTo>
                <a:lnTo>
                  <a:pt x="1726" y="1604"/>
                </a:lnTo>
                <a:lnTo>
                  <a:pt x="1727" y="1606"/>
                </a:lnTo>
                <a:lnTo>
                  <a:pt x="1727" y="1611"/>
                </a:lnTo>
                <a:lnTo>
                  <a:pt x="1727" y="1618"/>
                </a:lnTo>
                <a:lnTo>
                  <a:pt x="1730" y="1624"/>
                </a:lnTo>
                <a:lnTo>
                  <a:pt x="1731" y="1626"/>
                </a:lnTo>
                <a:lnTo>
                  <a:pt x="1733" y="1629"/>
                </a:lnTo>
                <a:lnTo>
                  <a:pt x="1737" y="1629"/>
                </a:lnTo>
                <a:lnTo>
                  <a:pt x="1740" y="1630"/>
                </a:lnTo>
                <a:lnTo>
                  <a:pt x="1749" y="1630"/>
                </a:lnTo>
                <a:lnTo>
                  <a:pt x="1753" y="1631"/>
                </a:lnTo>
                <a:lnTo>
                  <a:pt x="1756" y="1632"/>
                </a:lnTo>
                <a:lnTo>
                  <a:pt x="1758" y="1636"/>
                </a:lnTo>
                <a:lnTo>
                  <a:pt x="1760" y="1639"/>
                </a:lnTo>
                <a:lnTo>
                  <a:pt x="1764" y="1643"/>
                </a:lnTo>
                <a:lnTo>
                  <a:pt x="1766" y="1644"/>
                </a:lnTo>
                <a:lnTo>
                  <a:pt x="1770" y="1645"/>
                </a:lnTo>
                <a:lnTo>
                  <a:pt x="1773" y="1645"/>
                </a:lnTo>
                <a:lnTo>
                  <a:pt x="1778" y="1644"/>
                </a:lnTo>
                <a:lnTo>
                  <a:pt x="1788" y="1642"/>
                </a:lnTo>
                <a:lnTo>
                  <a:pt x="1798" y="1641"/>
                </a:lnTo>
                <a:lnTo>
                  <a:pt x="1803" y="1642"/>
                </a:lnTo>
                <a:lnTo>
                  <a:pt x="1809" y="1643"/>
                </a:lnTo>
                <a:lnTo>
                  <a:pt x="1814" y="1645"/>
                </a:lnTo>
                <a:lnTo>
                  <a:pt x="1820" y="1649"/>
                </a:lnTo>
                <a:lnTo>
                  <a:pt x="1829" y="1661"/>
                </a:lnTo>
                <a:lnTo>
                  <a:pt x="1839" y="1673"/>
                </a:lnTo>
                <a:lnTo>
                  <a:pt x="1848" y="1683"/>
                </a:lnTo>
                <a:lnTo>
                  <a:pt x="1854" y="1692"/>
                </a:lnTo>
                <a:lnTo>
                  <a:pt x="1859" y="1695"/>
                </a:lnTo>
                <a:lnTo>
                  <a:pt x="1864" y="1696"/>
                </a:lnTo>
                <a:lnTo>
                  <a:pt x="1871" y="1699"/>
                </a:lnTo>
                <a:lnTo>
                  <a:pt x="1877" y="1700"/>
                </a:lnTo>
                <a:lnTo>
                  <a:pt x="1884" y="1699"/>
                </a:lnTo>
                <a:lnTo>
                  <a:pt x="1891" y="1698"/>
                </a:lnTo>
                <a:lnTo>
                  <a:pt x="1896" y="1695"/>
                </a:lnTo>
                <a:lnTo>
                  <a:pt x="1901" y="1692"/>
                </a:lnTo>
                <a:lnTo>
                  <a:pt x="1905" y="1683"/>
                </a:lnTo>
                <a:lnTo>
                  <a:pt x="1909" y="1675"/>
                </a:lnTo>
                <a:lnTo>
                  <a:pt x="1910" y="1671"/>
                </a:lnTo>
                <a:lnTo>
                  <a:pt x="1913" y="1669"/>
                </a:lnTo>
                <a:lnTo>
                  <a:pt x="1916" y="1667"/>
                </a:lnTo>
                <a:lnTo>
                  <a:pt x="1920" y="1664"/>
                </a:lnTo>
                <a:lnTo>
                  <a:pt x="1924" y="1663"/>
                </a:lnTo>
                <a:lnTo>
                  <a:pt x="1928" y="1662"/>
                </a:lnTo>
                <a:lnTo>
                  <a:pt x="1932" y="1663"/>
                </a:lnTo>
                <a:lnTo>
                  <a:pt x="1934" y="1664"/>
                </a:lnTo>
                <a:lnTo>
                  <a:pt x="1940" y="1667"/>
                </a:lnTo>
                <a:lnTo>
                  <a:pt x="1947" y="1668"/>
                </a:lnTo>
                <a:lnTo>
                  <a:pt x="1951" y="1667"/>
                </a:lnTo>
                <a:lnTo>
                  <a:pt x="1954" y="1666"/>
                </a:lnTo>
                <a:lnTo>
                  <a:pt x="1957" y="1664"/>
                </a:lnTo>
                <a:lnTo>
                  <a:pt x="1958" y="1662"/>
                </a:lnTo>
                <a:lnTo>
                  <a:pt x="1961" y="1656"/>
                </a:lnTo>
                <a:lnTo>
                  <a:pt x="1966" y="1649"/>
                </a:lnTo>
                <a:lnTo>
                  <a:pt x="1970" y="1641"/>
                </a:lnTo>
                <a:lnTo>
                  <a:pt x="1976" y="1632"/>
                </a:lnTo>
                <a:lnTo>
                  <a:pt x="1982" y="1624"/>
                </a:lnTo>
                <a:lnTo>
                  <a:pt x="1989" y="1617"/>
                </a:lnTo>
                <a:lnTo>
                  <a:pt x="1993" y="1612"/>
                </a:lnTo>
                <a:lnTo>
                  <a:pt x="1999" y="1611"/>
                </a:lnTo>
                <a:lnTo>
                  <a:pt x="2001" y="1611"/>
                </a:lnTo>
                <a:lnTo>
                  <a:pt x="2001" y="1612"/>
                </a:lnTo>
                <a:lnTo>
                  <a:pt x="1999" y="1613"/>
                </a:lnTo>
                <a:lnTo>
                  <a:pt x="1999" y="1617"/>
                </a:lnTo>
                <a:lnTo>
                  <a:pt x="1996" y="1623"/>
                </a:lnTo>
                <a:lnTo>
                  <a:pt x="1993" y="1630"/>
                </a:lnTo>
                <a:lnTo>
                  <a:pt x="1987" y="1648"/>
                </a:lnTo>
                <a:lnTo>
                  <a:pt x="1983" y="1662"/>
                </a:lnTo>
                <a:lnTo>
                  <a:pt x="1982" y="1667"/>
                </a:lnTo>
                <a:lnTo>
                  <a:pt x="1982" y="1670"/>
                </a:lnTo>
                <a:lnTo>
                  <a:pt x="1983" y="1675"/>
                </a:lnTo>
                <a:lnTo>
                  <a:pt x="1984" y="1680"/>
                </a:lnTo>
                <a:lnTo>
                  <a:pt x="1986" y="1690"/>
                </a:lnTo>
                <a:lnTo>
                  <a:pt x="1989" y="1702"/>
                </a:lnTo>
                <a:lnTo>
                  <a:pt x="1991" y="1714"/>
                </a:lnTo>
                <a:lnTo>
                  <a:pt x="1993" y="1727"/>
                </a:lnTo>
                <a:lnTo>
                  <a:pt x="1996" y="1745"/>
                </a:lnTo>
                <a:lnTo>
                  <a:pt x="1997" y="1761"/>
                </a:lnTo>
                <a:lnTo>
                  <a:pt x="1999" y="1774"/>
                </a:lnTo>
                <a:lnTo>
                  <a:pt x="2002" y="1788"/>
                </a:lnTo>
                <a:lnTo>
                  <a:pt x="2004" y="1806"/>
                </a:lnTo>
                <a:lnTo>
                  <a:pt x="2006" y="1830"/>
                </a:lnTo>
                <a:lnTo>
                  <a:pt x="2010" y="1853"/>
                </a:lnTo>
                <a:lnTo>
                  <a:pt x="2012" y="1871"/>
                </a:lnTo>
                <a:lnTo>
                  <a:pt x="2014" y="1883"/>
                </a:lnTo>
                <a:lnTo>
                  <a:pt x="2012" y="1894"/>
                </a:lnTo>
                <a:lnTo>
                  <a:pt x="2009" y="1903"/>
                </a:lnTo>
                <a:lnTo>
                  <a:pt x="2005" y="1912"/>
                </a:lnTo>
                <a:lnTo>
                  <a:pt x="2004" y="1915"/>
                </a:lnTo>
                <a:lnTo>
                  <a:pt x="2004" y="1920"/>
                </a:lnTo>
                <a:lnTo>
                  <a:pt x="2004" y="1925"/>
                </a:lnTo>
                <a:lnTo>
                  <a:pt x="2005" y="1931"/>
                </a:lnTo>
                <a:lnTo>
                  <a:pt x="2006" y="1942"/>
                </a:lnTo>
                <a:lnTo>
                  <a:pt x="2008" y="1952"/>
                </a:lnTo>
                <a:lnTo>
                  <a:pt x="2006" y="1956"/>
                </a:lnTo>
                <a:lnTo>
                  <a:pt x="2003" y="1959"/>
                </a:lnTo>
                <a:lnTo>
                  <a:pt x="1999" y="1961"/>
                </a:lnTo>
                <a:lnTo>
                  <a:pt x="1993" y="1963"/>
                </a:lnTo>
                <a:lnTo>
                  <a:pt x="1979" y="1966"/>
                </a:lnTo>
                <a:lnTo>
                  <a:pt x="1963" y="1970"/>
                </a:lnTo>
                <a:lnTo>
                  <a:pt x="1945" y="1976"/>
                </a:lnTo>
                <a:lnTo>
                  <a:pt x="1928" y="1982"/>
                </a:lnTo>
                <a:lnTo>
                  <a:pt x="1913" y="1989"/>
                </a:lnTo>
                <a:lnTo>
                  <a:pt x="1897" y="1995"/>
                </a:lnTo>
                <a:lnTo>
                  <a:pt x="1890" y="1998"/>
                </a:lnTo>
                <a:lnTo>
                  <a:pt x="1883" y="2002"/>
                </a:lnTo>
                <a:lnTo>
                  <a:pt x="1877" y="2008"/>
                </a:lnTo>
                <a:lnTo>
                  <a:pt x="1870" y="2014"/>
                </a:lnTo>
                <a:lnTo>
                  <a:pt x="1864" y="2020"/>
                </a:lnTo>
                <a:lnTo>
                  <a:pt x="1858" y="2027"/>
                </a:lnTo>
                <a:lnTo>
                  <a:pt x="1853" y="2033"/>
                </a:lnTo>
                <a:lnTo>
                  <a:pt x="1850" y="2040"/>
                </a:lnTo>
                <a:lnTo>
                  <a:pt x="1842" y="2055"/>
                </a:lnTo>
                <a:lnTo>
                  <a:pt x="1838" y="2076"/>
                </a:lnTo>
                <a:lnTo>
                  <a:pt x="1833" y="2095"/>
                </a:lnTo>
                <a:lnTo>
                  <a:pt x="1832" y="2110"/>
                </a:lnTo>
                <a:lnTo>
                  <a:pt x="1829" y="2128"/>
                </a:lnTo>
                <a:lnTo>
                  <a:pt x="1827" y="2145"/>
                </a:lnTo>
                <a:lnTo>
                  <a:pt x="1825" y="2145"/>
                </a:lnTo>
                <a:lnTo>
                  <a:pt x="1820" y="2145"/>
                </a:lnTo>
                <a:lnTo>
                  <a:pt x="1814" y="2147"/>
                </a:lnTo>
                <a:lnTo>
                  <a:pt x="1807" y="2149"/>
                </a:lnTo>
                <a:lnTo>
                  <a:pt x="1797" y="2152"/>
                </a:lnTo>
                <a:lnTo>
                  <a:pt x="1789" y="2153"/>
                </a:lnTo>
                <a:lnTo>
                  <a:pt x="1785" y="2153"/>
                </a:lnTo>
                <a:lnTo>
                  <a:pt x="1783" y="2152"/>
                </a:lnTo>
                <a:lnTo>
                  <a:pt x="1782" y="2150"/>
                </a:lnTo>
                <a:lnTo>
                  <a:pt x="1781" y="2148"/>
                </a:lnTo>
                <a:lnTo>
                  <a:pt x="1781" y="2143"/>
                </a:lnTo>
                <a:lnTo>
                  <a:pt x="1779" y="2141"/>
                </a:lnTo>
                <a:lnTo>
                  <a:pt x="1777" y="2140"/>
                </a:lnTo>
                <a:lnTo>
                  <a:pt x="1773" y="2140"/>
                </a:lnTo>
                <a:lnTo>
                  <a:pt x="1769" y="2140"/>
                </a:lnTo>
                <a:lnTo>
                  <a:pt x="1765" y="2139"/>
                </a:lnTo>
                <a:lnTo>
                  <a:pt x="1762" y="2135"/>
                </a:lnTo>
                <a:lnTo>
                  <a:pt x="1759" y="2128"/>
                </a:lnTo>
                <a:lnTo>
                  <a:pt x="1759" y="2123"/>
                </a:lnTo>
                <a:lnTo>
                  <a:pt x="1759" y="2118"/>
                </a:lnTo>
                <a:lnTo>
                  <a:pt x="1760" y="2112"/>
                </a:lnTo>
                <a:lnTo>
                  <a:pt x="1762" y="2108"/>
                </a:lnTo>
                <a:lnTo>
                  <a:pt x="1764" y="2097"/>
                </a:lnTo>
                <a:lnTo>
                  <a:pt x="1765" y="2086"/>
                </a:lnTo>
                <a:lnTo>
                  <a:pt x="1764" y="2082"/>
                </a:lnTo>
                <a:lnTo>
                  <a:pt x="1763" y="2077"/>
                </a:lnTo>
                <a:lnTo>
                  <a:pt x="1759" y="2073"/>
                </a:lnTo>
                <a:lnTo>
                  <a:pt x="1754" y="2070"/>
                </a:lnTo>
                <a:lnTo>
                  <a:pt x="1750" y="2067"/>
                </a:lnTo>
                <a:lnTo>
                  <a:pt x="1745" y="2065"/>
                </a:lnTo>
                <a:lnTo>
                  <a:pt x="1739" y="2065"/>
                </a:lnTo>
                <a:lnTo>
                  <a:pt x="1734" y="2065"/>
                </a:lnTo>
                <a:lnTo>
                  <a:pt x="1730" y="2068"/>
                </a:lnTo>
                <a:lnTo>
                  <a:pt x="1726" y="2073"/>
                </a:lnTo>
                <a:lnTo>
                  <a:pt x="1724" y="2079"/>
                </a:lnTo>
                <a:lnTo>
                  <a:pt x="1722" y="2086"/>
                </a:lnTo>
                <a:lnTo>
                  <a:pt x="1719" y="2102"/>
                </a:lnTo>
                <a:lnTo>
                  <a:pt x="1716" y="2116"/>
                </a:lnTo>
                <a:lnTo>
                  <a:pt x="1714" y="2121"/>
                </a:lnTo>
                <a:lnTo>
                  <a:pt x="1710" y="2124"/>
                </a:lnTo>
                <a:lnTo>
                  <a:pt x="1707" y="2127"/>
                </a:lnTo>
                <a:lnTo>
                  <a:pt x="1702" y="2128"/>
                </a:lnTo>
                <a:lnTo>
                  <a:pt x="1691" y="2130"/>
                </a:lnTo>
                <a:lnTo>
                  <a:pt x="1681" y="2131"/>
                </a:lnTo>
                <a:lnTo>
                  <a:pt x="1667" y="2134"/>
                </a:lnTo>
                <a:lnTo>
                  <a:pt x="1652" y="2137"/>
                </a:lnTo>
                <a:lnTo>
                  <a:pt x="1645" y="2139"/>
                </a:lnTo>
                <a:lnTo>
                  <a:pt x="1638" y="2139"/>
                </a:lnTo>
                <a:lnTo>
                  <a:pt x="1632" y="2139"/>
                </a:lnTo>
                <a:lnTo>
                  <a:pt x="1625" y="2136"/>
                </a:lnTo>
                <a:lnTo>
                  <a:pt x="1619" y="2134"/>
                </a:lnTo>
                <a:lnTo>
                  <a:pt x="1611" y="2129"/>
                </a:lnTo>
                <a:lnTo>
                  <a:pt x="1602" y="2124"/>
                </a:lnTo>
                <a:lnTo>
                  <a:pt x="1594" y="2117"/>
                </a:lnTo>
                <a:lnTo>
                  <a:pt x="1579" y="2105"/>
                </a:lnTo>
                <a:lnTo>
                  <a:pt x="1568" y="2095"/>
                </a:lnTo>
                <a:lnTo>
                  <a:pt x="1564" y="2090"/>
                </a:lnTo>
                <a:lnTo>
                  <a:pt x="1561" y="2087"/>
                </a:lnTo>
                <a:lnTo>
                  <a:pt x="1558" y="2085"/>
                </a:lnTo>
                <a:lnTo>
                  <a:pt x="1556" y="2085"/>
                </a:lnTo>
                <a:lnTo>
                  <a:pt x="1550" y="2086"/>
                </a:lnTo>
                <a:lnTo>
                  <a:pt x="1543" y="2091"/>
                </a:lnTo>
                <a:lnTo>
                  <a:pt x="1538" y="2093"/>
                </a:lnTo>
                <a:lnTo>
                  <a:pt x="1535" y="2093"/>
                </a:lnTo>
                <a:lnTo>
                  <a:pt x="1532" y="2092"/>
                </a:lnTo>
                <a:lnTo>
                  <a:pt x="1529" y="2090"/>
                </a:lnTo>
                <a:lnTo>
                  <a:pt x="1527" y="2086"/>
                </a:lnTo>
                <a:lnTo>
                  <a:pt x="1526" y="2082"/>
                </a:lnTo>
                <a:lnTo>
                  <a:pt x="1526" y="2077"/>
                </a:lnTo>
                <a:lnTo>
                  <a:pt x="1526" y="2073"/>
                </a:lnTo>
                <a:lnTo>
                  <a:pt x="1532" y="2058"/>
                </a:lnTo>
                <a:lnTo>
                  <a:pt x="1539" y="2042"/>
                </a:lnTo>
                <a:lnTo>
                  <a:pt x="1539" y="2032"/>
                </a:lnTo>
                <a:lnTo>
                  <a:pt x="1539" y="2020"/>
                </a:lnTo>
                <a:lnTo>
                  <a:pt x="1538" y="2015"/>
                </a:lnTo>
                <a:lnTo>
                  <a:pt x="1536" y="2010"/>
                </a:lnTo>
                <a:lnTo>
                  <a:pt x="1532" y="2008"/>
                </a:lnTo>
                <a:lnTo>
                  <a:pt x="1529" y="2007"/>
                </a:lnTo>
                <a:lnTo>
                  <a:pt x="1513" y="2015"/>
                </a:lnTo>
                <a:lnTo>
                  <a:pt x="1497" y="2022"/>
                </a:lnTo>
                <a:lnTo>
                  <a:pt x="1483" y="2023"/>
                </a:lnTo>
                <a:lnTo>
                  <a:pt x="1468" y="2022"/>
                </a:lnTo>
                <a:lnTo>
                  <a:pt x="1454" y="2021"/>
                </a:lnTo>
                <a:lnTo>
                  <a:pt x="1444" y="2019"/>
                </a:lnTo>
                <a:lnTo>
                  <a:pt x="1436" y="2013"/>
                </a:lnTo>
                <a:lnTo>
                  <a:pt x="1424" y="2002"/>
                </a:lnTo>
                <a:lnTo>
                  <a:pt x="1413" y="1991"/>
                </a:lnTo>
                <a:lnTo>
                  <a:pt x="1405" y="1982"/>
                </a:lnTo>
                <a:lnTo>
                  <a:pt x="1401" y="1978"/>
                </a:lnTo>
                <a:lnTo>
                  <a:pt x="1398" y="1975"/>
                </a:lnTo>
                <a:lnTo>
                  <a:pt x="1394" y="1972"/>
                </a:lnTo>
                <a:lnTo>
                  <a:pt x="1391" y="1971"/>
                </a:lnTo>
                <a:lnTo>
                  <a:pt x="1387" y="1971"/>
                </a:lnTo>
                <a:lnTo>
                  <a:pt x="1384" y="1972"/>
                </a:lnTo>
                <a:lnTo>
                  <a:pt x="1380" y="1976"/>
                </a:lnTo>
                <a:lnTo>
                  <a:pt x="1375" y="1980"/>
                </a:lnTo>
                <a:lnTo>
                  <a:pt x="1367" y="1995"/>
                </a:lnTo>
                <a:lnTo>
                  <a:pt x="1359" y="2008"/>
                </a:lnTo>
                <a:lnTo>
                  <a:pt x="1354" y="2014"/>
                </a:lnTo>
                <a:lnTo>
                  <a:pt x="1349" y="2020"/>
                </a:lnTo>
                <a:lnTo>
                  <a:pt x="1343" y="2024"/>
                </a:lnTo>
                <a:lnTo>
                  <a:pt x="1338" y="2028"/>
                </a:lnTo>
                <a:lnTo>
                  <a:pt x="1328" y="2034"/>
                </a:lnTo>
                <a:lnTo>
                  <a:pt x="1318" y="2036"/>
                </a:lnTo>
                <a:lnTo>
                  <a:pt x="1315" y="2036"/>
                </a:lnTo>
                <a:lnTo>
                  <a:pt x="1312" y="2035"/>
                </a:lnTo>
                <a:lnTo>
                  <a:pt x="1310" y="2034"/>
                </a:lnTo>
                <a:lnTo>
                  <a:pt x="1309" y="2032"/>
                </a:lnTo>
                <a:lnTo>
                  <a:pt x="1308" y="2023"/>
                </a:lnTo>
                <a:lnTo>
                  <a:pt x="1308" y="2014"/>
                </a:lnTo>
                <a:lnTo>
                  <a:pt x="1309" y="2003"/>
                </a:lnTo>
                <a:lnTo>
                  <a:pt x="1310" y="1990"/>
                </a:lnTo>
                <a:lnTo>
                  <a:pt x="1309" y="1985"/>
                </a:lnTo>
                <a:lnTo>
                  <a:pt x="1308" y="1982"/>
                </a:lnTo>
                <a:lnTo>
                  <a:pt x="1305" y="1978"/>
                </a:lnTo>
                <a:lnTo>
                  <a:pt x="1303" y="1977"/>
                </a:lnTo>
                <a:lnTo>
                  <a:pt x="1299" y="1977"/>
                </a:lnTo>
                <a:lnTo>
                  <a:pt x="1297" y="1978"/>
                </a:lnTo>
                <a:lnTo>
                  <a:pt x="1293" y="1979"/>
                </a:lnTo>
                <a:lnTo>
                  <a:pt x="1291" y="1982"/>
                </a:lnTo>
                <a:lnTo>
                  <a:pt x="1287" y="1986"/>
                </a:lnTo>
                <a:lnTo>
                  <a:pt x="1283" y="1990"/>
                </a:lnTo>
                <a:lnTo>
                  <a:pt x="1280" y="1991"/>
                </a:lnTo>
                <a:lnTo>
                  <a:pt x="1278" y="1991"/>
                </a:lnTo>
                <a:lnTo>
                  <a:pt x="1275" y="1990"/>
                </a:lnTo>
                <a:lnTo>
                  <a:pt x="1273" y="1989"/>
                </a:lnTo>
                <a:lnTo>
                  <a:pt x="1269" y="1983"/>
                </a:lnTo>
                <a:lnTo>
                  <a:pt x="1267" y="1976"/>
                </a:lnTo>
                <a:lnTo>
                  <a:pt x="1265" y="1966"/>
                </a:lnTo>
                <a:lnTo>
                  <a:pt x="1262" y="1957"/>
                </a:lnTo>
                <a:lnTo>
                  <a:pt x="1259" y="1946"/>
                </a:lnTo>
                <a:lnTo>
                  <a:pt x="1255" y="1939"/>
                </a:lnTo>
                <a:lnTo>
                  <a:pt x="1252" y="1934"/>
                </a:lnTo>
                <a:lnTo>
                  <a:pt x="1248" y="1932"/>
                </a:lnTo>
                <a:lnTo>
                  <a:pt x="1243" y="1929"/>
                </a:lnTo>
                <a:lnTo>
                  <a:pt x="1240" y="1928"/>
                </a:lnTo>
                <a:lnTo>
                  <a:pt x="1237" y="1926"/>
                </a:lnTo>
                <a:lnTo>
                  <a:pt x="1236" y="1921"/>
                </a:lnTo>
                <a:lnTo>
                  <a:pt x="1236" y="1915"/>
                </a:lnTo>
                <a:lnTo>
                  <a:pt x="1236" y="1909"/>
                </a:lnTo>
                <a:lnTo>
                  <a:pt x="1235" y="1903"/>
                </a:lnTo>
                <a:lnTo>
                  <a:pt x="1231" y="1896"/>
                </a:lnTo>
                <a:lnTo>
                  <a:pt x="1229" y="1893"/>
                </a:lnTo>
                <a:lnTo>
                  <a:pt x="1228" y="1889"/>
                </a:lnTo>
                <a:lnTo>
                  <a:pt x="1227" y="1885"/>
                </a:lnTo>
                <a:lnTo>
                  <a:pt x="1228" y="1881"/>
                </a:lnTo>
                <a:lnTo>
                  <a:pt x="1229" y="1871"/>
                </a:lnTo>
                <a:lnTo>
                  <a:pt x="1234" y="1860"/>
                </a:lnTo>
                <a:lnTo>
                  <a:pt x="1236" y="1856"/>
                </a:lnTo>
                <a:lnTo>
                  <a:pt x="1237" y="1851"/>
                </a:lnTo>
                <a:lnTo>
                  <a:pt x="1237" y="1846"/>
                </a:lnTo>
                <a:lnTo>
                  <a:pt x="1237" y="1843"/>
                </a:lnTo>
                <a:lnTo>
                  <a:pt x="1235" y="1838"/>
                </a:lnTo>
                <a:lnTo>
                  <a:pt x="1230" y="1832"/>
                </a:lnTo>
                <a:lnTo>
                  <a:pt x="1225" y="1826"/>
                </a:lnTo>
                <a:lnTo>
                  <a:pt x="1223" y="1819"/>
                </a:lnTo>
                <a:lnTo>
                  <a:pt x="1222" y="1814"/>
                </a:lnTo>
                <a:lnTo>
                  <a:pt x="1222" y="1811"/>
                </a:lnTo>
                <a:lnTo>
                  <a:pt x="1223" y="1808"/>
                </a:lnTo>
                <a:lnTo>
                  <a:pt x="1224" y="1806"/>
                </a:lnTo>
                <a:lnTo>
                  <a:pt x="1229" y="1800"/>
                </a:lnTo>
                <a:lnTo>
                  <a:pt x="1233" y="1793"/>
                </a:lnTo>
                <a:lnTo>
                  <a:pt x="1235" y="1789"/>
                </a:lnTo>
                <a:lnTo>
                  <a:pt x="1235" y="1784"/>
                </a:lnTo>
                <a:lnTo>
                  <a:pt x="1236" y="1780"/>
                </a:lnTo>
                <a:lnTo>
                  <a:pt x="1235" y="1776"/>
                </a:lnTo>
                <a:lnTo>
                  <a:pt x="1231" y="1764"/>
                </a:lnTo>
                <a:lnTo>
                  <a:pt x="1228" y="1750"/>
                </a:lnTo>
                <a:lnTo>
                  <a:pt x="1225" y="1744"/>
                </a:lnTo>
                <a:lnTo>
                  <a:pt x="1224" y="1739"/>
                </a:lnTo>
                <a:lnTo>
                  <a:pt x="1222" y="1738"/>
                </a:lnTo>
                <a:lnTo>
                  <a:pt x="1221" y="1737"/>
                </a:lnTo>
                <a:lnTo>
                  <a:pt x="1217" y="1737"/>
                </a:lnTo>
                <a:lnTo>
                  <a:pt x="1214" y="1738"/>
                </a:lnTo>
                <a:lnTo>
                  <a:pt x="1204" y="1740"/>
                </a:lnTo>
                <a:lnTo>
                  <a:pt x="1196" y="1745"/>
                </a:lnTo>
                <a:lnTo>
                  <a:pt x="1180" y="1759"/>
                </a:lnTo>
                <a:lnTo>
                  <a:pt x="1162" y="1776"/>
                </a:lnTo>
                <a:lnTo>
                  <a:pt x="1159" y="1778"/>
                </a:lnTo>
                <a:lnTo>
                  <a:pt x="1154" y="1781"/>
                </a:lnTo>
                <a:lnTo>
                  <a:pt x="1149" y="1783"/>
                </a:lnTo>
                <a:lnTo>
                  <a:pt x="1146" y="1783"/>
                </a:lnTo>
                <a:lnTo>
                  <a:pt x="1138" y="1784"/>
                </a:lnTo>
                <a:lnTo>
                  <a:pt x="1130" y="1784"/>
                </a:lnTo>
                <a:lnTo>
                  <a:pt x="1126" y="1784"/>
                </a:lnTo>
                <a:lnTo>
                  <a:pt x="1123" y="1786"/>
                </a:lnTo>
                <a:lnTo>
                  <a:pt x="1120" y="1789"/>
                </a:lnTo>
                <a:lnTo>
                  <a:pt x="1114" y="1794"/>
                </a:lnTo>
                <a:lnTo>
                  <a:pt x="1111" y="1796"/>
                </a:lnTo>
                <a:lnTo>
                  <a:pt x="1108" y="1799"/>
                </a:lnTo>
                <a:lnTo>
                  <a:pt x="1103" y="1800"/>
                </a:lnTo>
                <a:lnTo>
                  <a:pt x="1099" y="1801"/>
                </a:lnTo>
                <a:lnTo>
                  <a:pt x="1096" y="1802"/>
                </a:lnTo>
                <a:lnTo>
                  <a:pt x="1091" y="1801"/>
                </a:lnTo>
                <a:lnTo>
                  <a:pt x="1088" y="1800"/>
                </a:lnTo>
                <a:lnTo>
                  <a:pt x="1083" y="1799"/>
                </a:lnTo>
                <a:lnTo>
                  <a:pt x="1078" y="1796"/>
                </a:lnTo>
                <a:lnTo>
                  <a:pt x="1073" y="1793"/>
                </a:lnTo>
                <a:lnTo>
                  <a:pt x="1069" y="1789"/>
                </a:lnTo>
                <a:lnTo>
                  <a:pt x="1065" y="1786"/>
                </a:lnTo>
                <a:lnTo>
                  <a:pt x="1059" y="1776"/>
                </a:lnTo>
                <a:lnTo>
                  <a:pt x="1054" y="1768"/>
                </a:lnTo>
                <a:lnTo>
                  <a:pt x="1050" y="1759"/>
                </a:lnTo>
                <a:lnTo>
                  <a:pt x="1045" y="1755"/>
                </a:lnTo>
                <a:lnTo>
                  <a:pt x="1038" y="1751"/>
                </a:lnTo>
                <a:lnTo>
                  <a:pt x="1029" y="1750"/>
                </a:lnTo>
                <a:lnTo>
                  <a:pt x="1023" y="1750"/>
                </a:lnTo>
                <a:lnTo>
                  <a:pt x="1020" y="1751"/>
                </a:lnTo>
                <a:lnTo>
                  <a:pt x="1016" y="1752"/>
                </a:lnTo>
                <a:lnTo>
                  <a:pt x="1014" y="1753"/>
                </a:lnTo>
                <a:lnTo>
                  <a:pt x="1009" y="1758"/>
                </a:lnTo>
                <a:lnTo>
                  <a:pt x="1006" y="1763"/>
                </a:lnTo>
                <a:lnTo>
                  <a:pt x="1003" y="1767"/>
                </a:lnTo>
                <a:lnTo>
                  <a:pt x="1001" y="1768"/>
                </a:lnTo>
                <a:lnTo>
                  <a:pt x="998" y="1769"/>
                </a:lnTo>
                <a:lnTo>
                  <a:pt x="996" y="1770"/>
                </a:lnTo>
                <a:lnTo>
                  <a:pt x="990" y="1769"/>
                </a:lnTo>
                <a:lnTo>
                  <a:pt x="985" y="1765"/>
                </a:lnTo>
                <a:lnTo>
                  <a:pt x="982" y="1762"/>
                </a:lnTo>
                <a:lnTo>
                  <a:pt x="979" y="1759"/>
                </a:lnTo>
                <a:lnTo>
                  <a:pt x="973" y="1756"/>
                </a:lnTo>
                <a:lnTo>
                  <a:pt x="964" y="1753"/>
                </a:lnTo>
                <a:lnTo>
                  <a:pt x="958" y="1752"/>
                </a:lnTo>
                <a:lnTo>
                  <a:pt x="952" y="1753"/>
                </a:lnTo>
                <a:lnTo>
                  <a:pt x="946" y="1755"/>
                </a:lnTo>
                <a:lnTo>
                  <a:pt x="940" y="1757"/>
                </a:lnTo>
                <a:lnTo>
                  <a:pt x="927" y="1763"/>
                </a:lnTo>
                <a:lnTo>
                  <a:pt x="913" y="1767"/>
                </a:lnTo>
                <a:lnTo>
                  <a:pt x="899" y="1771"/>
                </a:lnTo>
                <a:lnTo>
                  <a:pt x="884" y="1777"/>
                </a:lnTo>
                <a:lnTo>
                  <a:pt x="878" y="1780"/>
                </a:lnTo>
                <a:lnTo>
                  <a:pt x="871" y="1782"/>
                </a:lnTo>
                <a:lnTo>
                  <a:pt x="865" y="1783"/>
                </a:lnTo>
                <a:lnTo>
                  <a:pt x="861" y="1784"/>
                </a:lnTo>
                <a:lnTo>
                  <a:pt x="849" y="1783"/>
                </a:lnTo>
                <a:lnTo>
                  <a:pt x="837" y="1781"/>
                </a:lnTo>
                <a:lnTo>
                  <a:pt x="821" y="1780"/>
                </a:lnTo>
                <a:lnTo>
                  <a:pt x="802" y="1778"/>
                </a:lnTo>
                <a:lnTo>
                  <a:pt x="781" y="1780"/>
                </a:lnTo>
                <a:lnTo>
                  <a:pt x="761" y="1782"/>
                </a:lnTo>
                <a:lnTo>
                  <a:pt x="744" y="1786"/>
                </a:lnTo>
                <a:lnTo>
                  <a:pt x="731" y="1789"/>
                </a:lnTo>
                <a:lnTo>
                  <a:pt x="721" y="1790"/>
                </a:lnTo>
                <a:lnTo>
                  <a:pt x="710" y="1792"/>
                </a:lnTo>
                <a:lnTo>
                  <a:pt x="704" y="1790"/>
                </a:lnTo>
                <a:lnTo>
                  <a:pt x="699" y="1789"/>
                </a:lnTo>
                <a:lnTo>
                  <a:pt x="693" y="1788"/>
                </a:lnTo>
                <a:lnTo>
                  <a:pt x="688" y="1786"/>
                </a:lnTo>
                <a:lnTo>
                  <a:pt x="676" y="1778"/>
                </a:lnTo>
                <a:lnTo>
                  <a:pt x="662" y="1771"/>
                </a:lnTo>
                <a:lnTo>
                  <a:pt x="649" y="1765"/>
                </a:lnTo>
                <a:lnTo>
                  <a:pt x="641" y="1759"/>
                </a:lnTo>
                <a:lnTo>
                  <a:pt x="635" y="1755"/>
                </a:lnTo>
                <a:lnTo>
                  <a:pt x="629" y="1750"/>
                </a:lnTo>
                <a:lnTo>
                  <a:pt x="619" y="1748"/>
                </a:lnTo>
                <a:lnTo>
                  <a:pt x="606" y="1746"/>
                </a:lnTo>
                <a:lnTo>
                  <a:pt x="599" y="1746"/>
                </a:lnTo>
                <a:lnTo>
                  <a:pt x="594" y="1745"/>
                </a:lnTo>
                <a:lnTo>
                  <a:pt x="590" y="1744"/>
                </a:lnTo>
                <a:lnTo>
                  <a:pt x="586" y="1742"/>
                </a:lnTo>
                <a:lnTo>
                  <a:pt x="580" y="1736"/>
                </a:lnTo>
                <a:lnTo>
                  <a:pt x="573" y="1730"/>
                </a:lnTo>
                <a:lnTo>
                  <a:pt x="563" y="1724"/>
                </a:lnTo>
                <a:lnTo>
                  <a:pt x="553" y="1720"/>
                </a:lnTo>
                <a:lnTo>
                  <a:pt x="541" y="1718"/>
                </a:lnTo>
                <a:lnTo>
                  <a:pt x="530" y="1717"/>
                </a:lnTo>
                <a:lnTo>
                  <a:pt x="525" y="1715"/>
                </a:lnTo>
                <a:lnTo>
                  <a:pt x="521" y="1714"/>
                </a:lnTo>
                <a:lnTo>
                  <a:pt x="516" y="1712"/>
                </a:lnTo>
                <a:lnTo>
                  <a:pt x="512" y="1709"/>
                </a:lnTo>
                <a:lnTo>
                  <a:pt x="506" y="1701"/>
                </a:lnTo>
                <a:lnTo>
                  <a:pt x="500" y="1692"/>
                </a:lnTo>
                <a:lnTo>
                  <a:pt x="498" y="1688"/>
                </a:lnTo>
                <a:lnTo>
                  <a:pt x="494" y="1686"/>
                </a:lnTo>
                <a:lnTo>
                  <a:pt x="491" y="1685"/>
                </a:lnTo>
                <a:lnTo>
                  <a:pt x="485" y="1685"/>
                </a:lnTo>
                <a:lnTo>
                  <a:pt x="473" y="1686"/>
                </a:lnTo>
                <a:lnTo>
                  <a:pt x="459" y="1689"/>
                </a:lnTo>
                <a:lnTo>
                  <a:pt x="452" y="1689"/>
                </a:lnTo>
                <a:lnTo>
                  <a:pt x="446" y="1689"/>
                </a:lnTo>
                <a:lnTo>
                  <a:pt x="442" y="1688"/>
                </a:lnTo>
                <a:lnTo>
                  <a:pt x="439" y="1686"/>
                </a:lnTo>
                <a:lnTo>
                  <a:pt x="431" y="1679"/>
                </a:lnTo>
                <a:lnTo>
                  <a:pt x="423" y="1671"/>
                </a:lnTo>
                <a:lnTo>
                  <a:pt x="414" y="1662"/>
                </a:lnTo>
                <a:lnTo>
                  <a:pt x="404" y="1651"/>
                </a:lnTo>
                <a:lnTo>
                  <a:pt x="397" y="1641"/>
                </a:lnTo>
                <a:lnTo>
                  <a:pt x="391" y="1632"/>
                </a:lnTo>
                <a:lnTo>
                  <a:pt x="386" y="1624"/>
                </a:lnTo>
                <a:lnTo>
                  <a:pt x="380" y="1613"/>
                </a:lnTo>
                <a:lnTo>
                  <a:pt x="378" y="1607"/>
                </a:lnTo>
                <a:lnTo>
                  <a:pt x="377" y="1603"/>
                </a:lnTo>
                <a:lnTo>
                  <a:pt x="377" y="1598"/>
                </a:lnTo>
                <a:lnTo>
                  <a:pt x="378" y="1594"/>
                </a:lnTo>
                <a:lnTo>
                  <a:pt x="380" y="1587"/>
                </a:lnTo>
                <a:lnTo>
                  <a:pt x="379" y="1581"/>
                </a:lnTo>
                <a:lnTo>
                  <a:pt x="378" y="1578"/>
                </a:lnTo>
                <a:lnTo>
                  <a:pt x="377" y="1575"/>
                </a:lnTo>
                <a:lnTo>
                  <a:pt x="373" y="1574"/>
                </a:lnTo>
                <a:lnTo>
                  <a:pt x="368" y="1573"/>
                </a:lnTo>
                <a:lnTo>
                  <a:pt x="357" y="1569"/>
                </a:lnTo>
                <a:lnTo>
                  <a:pt x="343" y="1563"/>
                </a:lnTo>
                <a:lnTo>
                  <a:pt x="330" y="1556"/>
                </a:lnTo>
                <a:lnTo>
                  <a:pt x="321" y="1549"/>
                </a:lnTo>
                <a:lnTo>
                  <a:pt x="317" y="1545"/>
                </a:lnTo>
                <a:lnTo>
                  <a:pt x="315" y="1541"/>
                </a:lnTo>
                <a:lnTo>
                  <a:pt x="314" y="1535"/>
                </a:lnTo>
                <a:lnTo>
                  <a:pt x="313" y="1528"/>
                </a:lnTo>
                <a:lnTo>
                  <a:pt x="311" y="1516"/>
                </a:lnTo>
                <a:lnTo>
                  <a:pt x="313" y="1504"/>
                </a:lnTo>
                <a:lnTo>
                  <a:pt x="313" y="1499"/>
                </a:lnTo>
                <a:lnTo>
                  <a:pt x="311" y="1496"/>
                </a:lnTo>
                <a:lnTo>
                  <a:pt x="310" y="1492"/>
                </a:lnTo>
                <a:lnTo>
                  <a:pt x="309" y="1488"/>
                </a:lnTo>
                <a:lnTo>
                  <a:pt x="307" y="1486"/>
                </a:lnTo>
                <a:lnTo>
                  <a:pt x="304" y="1482"/>
                </a:lnTo>
                <a:lnTo>
                  <a:pt x="301" y="1481"/>
                </a:lnTo>
                <a:lnTo>
                  <a:pt x="297" y="1479"/>
                </a:lnTo>
                <a:lnTo>
                  <a:pt x="289" y="1475"/>
                </a:lnTo>
                <a:lnTo>
                  <a:pt x="283" y="1471"/>
                </a:lnTo>
                <a:lnTo>
                  <a:pt x="278" y="1466"/>
                </a:lnTo>
                <a:lnTo>
                  <a:pt x="276" y="1460"/>
                </a:lnTo>
                <a:lnTo>
                  <a:pt x="273" y="1453"/>
                </a:lnTo>
                <a:lnTo>
                  <a:pt x="271" y="1447"/>
                </a:lnTo>
                <a:lnTo>
                  <a:pt x="267" y="1441"/>
                </a:lnTo>
                <a:lnTo>
                  <a:pt x="261" y="1435"/>
                </a:lnTo>
                <a:lnTo>
                  <a:pt x="245" y="1423"/>
                </a:lnTo>
                <a:lnTo>
                  <a:pt x="227" y="1408"/>
                </a:lnTo>
                <a:lnTo>
                  <a:pt x="222" y="1404"/>
                </a:lnTo>
                <a:lnTo>
                  <a:pt x="219" y="1400"/>
                </a:lnTo>
                <a:lnTo>
                  <a:pt x="216" y="1398"/>
                </a:lnTo>
                <a:lnTo>
                  <a:pt x="216" y="1397"/>
                </a:lnTo>
                <a:lnTo>
                  <a:pt x="217" y="1392"/>
                </a:lnTo>
                <a:lnTo>
                  <a:pt x="222" y="1386"/>
                </a:lnTo>
                <a:lnTo>
                  <a:pt x="227" y="1377"/>
                </a:lnTo>
                <a:lnTo>
                  <a:pt x="230" y="1370"/>
                </a:lnTo>
                <a:lnTo>
                  <a:pt x="233" y="1358"/>
                </a:lnTo>
                <a:lnTo>
                  <a:pt x="235" y="1343"/>
                </a:lnTo>
                <a:lnTo>
                  <a:pt x="235" y="1327"/>
                </a:lnTo>
                <a:lnTo>
                  <a:pt x="236" y="1310"/>
                </a:lnTo>
                <a:lnTo>
                  <a:pt x="236" y="1296"/>
                </a:lnTo>
                <a:lnTo>
                  <a:pt x="234" y="1283"/>
                </a:lnTo>
                <a:lnTo>
                  <a:pt x="232" y="1276"/>
                </a:lnTo>
                <a:lnTo>
                  <a:pt x="229" y="1270"/>
                </a:lnTo>
                <a:lnTo>
                  <a:pt x="226" y="1264"/>
                </a:lnTo>
                <a:lnTo>
                  <a:pt x="220" y="1258"/>
                </a:lnTo>
                <a:lnTo>
                  <a:pt x="208" y="1246"/>
                </a:lnTo>
                <a:lnTo>
                  <a:pt x="194" y="1234"/>
                </a:lnTo>
                <a:lnTo>
                  <a:pt x="179" y="1223"/>
                </a:lnTo>
                <a:lnTo>
                  <a:pt x="165" y="1210"/>
                </a:lnTo>
                <a:lnTo>
                  <a:pt x="160" y="1204"/>
                </a:lnTo>
                <a:lnTo>
                  <a:pt x="157" y="1198"/>
                </a:lnTo>
                <a:lnTo>
                  <a:pt x="154" y="1191"/>
                </a:lnTo>
                <a:lnTo>
                  <a:pt x="152" y="1184"/>
                </a:lnTo>
                <a:lnTo>
                  <a:pt x="150" y="1171"/>
                </a:lnTo>
                <a:lnTo>
                  <a:pt x="145" y="1157"/>
                </a:lnTo>
                <a:lnTo>
                  <a:pt x="140" y="1150"/>
                </a:lnTo>
                <a:lnTo>
                  <a:pt x="135" y="1145"/>
                </a:lnTo>
                <a:lnTo>
                  <a:pt x="129" y="1141"/>
                </a:lnTo>
                <a:lnTo>
                  <a:pt x="122" y="1139"/>
                </a:lnTo>
                <a:lnTo>
                  <a:pt x="109" y="1134"/>
                </a:lnTo>
                <a:lnTo>
                  <a:pt x="95" y="1132"/>
                </a:lnTo>
                <a:lnTo>
                  <a:pt x="90" y="1129"/>
                </a:lnTo>
                <a:lnTo>
                  <a:pt x="87" y="1127"/>
                </a:lnTo>
                <a:lnTo>
                  <a:pt x="84" y="1124"/>
                </a:lnTo>
                <a:lnTo>
                  <a:pt x="84" y="1120"/>
                </a:lnTo>
                <a:lnTo>
                  <a:pt x="84" y="1116"/>
                </a:lnTo>
                <a:lnTo>
                  <a:pt x="85" y="1112"/>
                </a:lnTo>
                <a:lnTo>
                  <a:pt x="88" y="1108"/>
                </a:lnTo>
                <a:lnTo>
                  <a:pt x="90" y="1105"/>
                </a:lnTo>
                <a:lnTo>
                  <a:pt x="95" y="1097"/>
                </a:lnTo>
                <a:lnTo>
                  <a:pt x="99" y="1091"/>
                </a:lnTo>
                <a:lnTo>
                  <a:pt x="100" y="1088"/>
                </a:lnTo>
                <a:lnTo>
                  <a:pt x="100" y="1085"/>
                </a:lnTo>
                <a:lnTo>
                  <a:pt x="100" y="1082"/>
                </a:lnTo>
                <a:lnTo>
                  <a:pt x="99" y="1080"/>
                </a:lnTo>
                <a:lnTo>
                  <a:pt x="94" y="1074"/>
                </a:lnTo>
                <a:lnTo>
                  <a:pt x="88" y="1066"/>
                </a:lnTo>
                <a:lnTo>
                  <a:pt x="84" y="1062"/>
                </a:lnTo>
                <a:lnTo>
                  <a:pt x="82" y="1057"/>
                </a:lnTo>
                <a:lnTo>
                  <a:pt x="80" y="1051"/>
                </a:lnTo>
                <a:lnTo>
                  <a:pt x="78" y="1045"/>
                </a:lnTo>
                <a:lnTo>
                  <a:pt x="78" y="1039"/>
                </a:lnTo>
                <a:lnTo>
                  <a:pt x="80" y="1033"/>
                </a:lnTo>
                <a:lnTo>
                  <a:pt x="81" y="1028"/>
                </a:lnTo>
                <a:lnTo>
                  <a:pt x="83" y="1025"/>
                </a:lnTo>
                <a:lnTo>
                  <a:pt x="89" y="1018"/>
                </a:lnTo>
                <a:lnTo>
                  <a:pt x="94" y="1012"/>
                </a:lnTo>
                <a:lnTo>
                  <a:pt x="96" y="1007"/>
                </a:lnTo>
                <a:lnTo>
                  <a:pt x="97" y="1001"/>
                </a:lnTo>
                <a:lnTo>
                  <a:pt x="96" y="999"/>
                </a:lnTo>
                <a:lnTo>
                  <a:pt x="95" y="995"/>
                </a:lnTo>
                <a:lnTo>
                  <a:pt x="91" y="993"/>
                </a:lnTo>
                <a:lnTo>
                  <a:pt x="88" y="989"/>
                </a:lnTo>
                <a:lnTo>
                  <a:pt x="75" y="982"/>
                </a:lnTo>
                <a:lnTo>
                  <a:pt x="57" y="975"/>
                </a:lnTo>
                <a:lnTo>
                  <a:pt x="40" y="967"/>
                </a:lnTo>
                <a:lnTo>
                  <a:pt x="26" y="959"/>
                </a:lnTo>
                <a:lnTo>
                  <a:pt x="21" y="956"/>
                </a:lnTo>
                <a:lnTo>
                  <a:pt x="20" y="951"/>
                </a:lnTo>
                <a:lnTo>
                  <a:pt x="19" y="948"/>
                </a:lnTo>
                <a:lnTo>
                  <a:pt x="20" y="943"/>
                </a:lnTo>
                <a:lnTo>
                  <a:pt x="25" y="933"/>
                </a:lnTo>
                <a:lnTo>
                  <a:pt x="32" y="925"/>
                </a:lnTo>
                <a:lnTo>
                  <a:pt x="34" y="921"/>
                </a:lnTo>
                <a:lnTo>
                  <a:pt x="37" y="918"/>
                </a:lnTo>
                <a:lnTo>
                  <a:pt x="38" y="914"/>
                </a:lnTo>
                <a:lnTo>
                  <a:pt x="39" y="911"/>
                </a:lnTo>
                <a:lnTo>
                  <a:pt x="38" y="907"/>
                </a:lnTo>
                <a:lnTo>
                  <a:pt x="37" y="904"/>
                </a:lnTo>
                <a:lnTo>
                  <a:pt x="34" y="899"/>
                </a:lnTo>
                <a:lnTo>
                  <a:pt x="32" y="895"/>
                </a:lnTo>
                <a:lnTo>
                  <a:pt x="24" y="888"/>
                </a:lnTo>
                <a:lnTo>
                  <a:pt x="14" y="880"/>
                </a:lnTo>
                <a:lnTo>
                  <a:pt x="9" y="875"/>
                </a:lnTo>
                <a:lnTo>
                  <a:pt x="6" y="869"/>
                </a:lnTo>
                <a:lnTo>
                  <a:pt x="2" y="862"/>
                </a:lnTo>
                <a:lnTo>
                  <a:pt x="1" y="853"/>
                </a:lnTo>
                <a:lnTo>
                  <a:pt x="0" y="843"/>
                </a:lnTo>
                <a:lnTo>
                  <a:pt x="1" y="834"/>
                </a:lnTo>
                <a:lnTo>
                  <a:pt x="3" y="825"/>
                </a:lnTo>
                <a:lnTo>
                  <a:pt x="6" y="818"/>
                </a:lnTo>
                <a:lnTo>
                  <a:pt x="7" y="814"/>
                </a:lnTo>
                <a:lnTo>
                  <a:pt x="8" y="812"/>
                </a:lnTo>
                <a:lnTo>
                  <a:pt x="11" y="809"/>
                </a:lnTo>
                <a:lnTo>
                  <a:pt x="12" y="807"/>
                </a:lnTo>
                <a:lnTo>
                  <a:pt x="14" y="806"/>
                </a:lnTo>
                <a:lnTo>
                  <a:pt x="20" y="806"/>
                </a:lnTo>
                <a:lnTo>
                  <a:pt x="37" y="805"/>
                </a:lnTo>
                <a:lnTo>
                  <a:pt x="55" y="805"/>
                </a:lnTo>
                <a:lnTo>
                  <a:pt x="74" y="804"/>
                </a:lnTo>
                <a:lnTo>
                  <a:pt x="94" y="803"/>
                </a:lnTo>
                <a:lnTo>
                  <a:pt x="102" y="801"/>
                </a:lnTo>
                <a:lnTo>
                  <a:pt x="110" y="799"/>
                </a:lnTo>
                <a:lnTo>
                  <a:pt x="116" y="797"/>
                </a:lnTo>
                <a:lnTo>
                  <a:pt x="121" y="793"/>
                </a:lnTo>
                <a:lnTo>
                  <a:pt x="129" y="787"/>
                </a:lnTo>
                <a:lnTo>
                  <a:pt x="138" y="782"/>
                </a:lnTo>
                <a:lnTo>
                  <a:pt x="147" y="778"/>
                </a:lnTo>
                <a:lnTo>
                  <a:pt x="159" y="775"/>
                </a:lnTo>
                <a:lnTo>
                  <a:pt x="170" y="772"/>
                </a:lnTo>
                <a:lnTo>
                  <a:pt x="179" y="767"/>
                </a:lnTo>
                <a:lnTo>
                  <a:pt x="185" y="762"/>
                </a:lnTo>
                <a:lnTo>
                  <a:pt x="190" y="757"/>
                </a:lnTo>
                <a:lnTo>
                  <a:pt x="196" y="754"/>
                </a:lnTo>
                <a:lnTo>
                  <a:pt x="203" y="750"/>
                </a:lnTo>
                <a:lnTo>
                  <a:pt x="211" y="748"/>
                </a:lnTo>
                <a:lnTo>
                  <a:pt x="220" y="747"/>
                </a:lnTo>
                <a:lnTo>
                  <a:pt x="229" y="744"/>
                </a:lnTo>
                <a:lnTo>
                  <a:pt x="240" y="741"/>
                </a:lnTo>
                <a:lnTo>
                  <a:pt x="251" y="735"/>
                </a:lnTo>
                <a:lnTo>
                  <a:pt x="259" y="729"/>
                </a:lnTo>
                <a:lnTo>
                  <a:pt x="265" y="722"/>
                </a:lnTo>
                <a:lnTo>
                  <a:pt x="272" y="717"/>
                </a:lnTo>
                <a:lnTo>
                  <a:pt x="276" y="715"/>
                </a:lnTo>
                <a:lnTo>
                  <a:pt x="280" y="712"/>
                </a:lnTo>
                <a:lnTo>
                  <a:pt x="285" y="711"/>
                </a:lnTo>
                <a:lnTo>
                  <a:pt x="291" y="710"/>
                </a:lnTo>
                <a:lnTo>
                  <a:pt x="303" y="708"/>
                </a:lnTo>
                <a:lnTo>
                  <a:pt x="317" y="705"/>
                </a:lnTo>
                <a:lnTo>
                  <a:pt x="333" y="703"/>
                </a:lnTo>
                <a:lnTo>
                  <a:pt x="349" y="700"/>
                </a:lnTo>
                <a:lnTo>
                  <a:pt x="370" y="698"/>
                </a:lnTo>
                <a:lnTo>
                  <a:pt x="391" y="693"/>
                </a:lnTo>
                <a:lnTo>
                  <a:pt x="400" y="691"/>
                </a:lnTo>
                <a:lnTo>
                  <a:pt x="409" y="688"/>
                </a:lnTo>
                <a:lnTo>
                  <a:pt x="416" y="685"/>
                </a:lnTo>
                <a:lnTo>
                  <a:pt x="421" y="681"/>
                </a:lnTo>
                <a:lnTo>
                  <a:pt x="435" y="665"/>
                </a:lnTo>
                <a:lnTo>
                  <a:pt x="446" y="649"/>
                </a:lnTo>
                <a:lnTo>
                  <a:pt x="450" y="645"/>
                </a:lnTo>
                <a:lnTo>
                  <a:pt x="454" y="641"/>
                </a:lnTo>
                <a:lnTo>
                  <a:pt x="456" y="637"/>
                </a:lnTo>
                <a:lnTo>
                  <a:pt x="458" y="633"/>
                </a:lnTo>
                <a:lnTo>
                  <a:pt x="459" y="628"/>
                </a:lnTo>
                <a:lnTo>
                  <a:pt x="461" y="623"/>
                </a:lnTo>
                <a:lnTo>
                  <a:pt x="465" y="620"/>
                </a:lnTo>
                <a:lnTo>
                  <a:pt x="468" y="617"/>
                </a:lnTo>
                <a:lnTo>
                  <a:pt x="475" y="615"/>
                </a:lnTo>
                <a:lnTo>
                  <a:pt x="483" y="611"/>
                </a:lnTo>
                <a:lnTo>
                  <a:pt x="491" y="606"/>
                </a:lnTo>
                <a:lnTo>
                  <a:pt x="498" y="599"/>
                </a:lnTo>
                <a:lnTo>
                  <a:pt x="504" y="593"/>
                </a:lnTo>
                <a:lnTo>
                  <a:pt x="510" y="587"/>
                </a:lnTo>
                <a:lnTo>
                  <a:pt x="513" y="586"/>
                </a:lnTo>
                <a:lnTo>
                  <a:pt x="519" y="584"/>
                </a:lnTo>
                <a:lnTo>
                  <a:pt x="525" y="583"/>
                </a:lnTo>
                <a:lnTo>
                  <a:pt x="532" y="582"/>
                </a:lnTo>
                <a:lnTo>
                  <a:pt x="541" y="582"/>
                </a:lnTo>
                <a:lnTo>
                  <a:pt x="549" y="582"/>
                </a:lnTo>
                <a:lnTo>
                  <a:pt x="556" y="583"/>
                </a:lnTo>
                <a:lnTo>
                  <a:pt x="562" y="584"/>
                </a:lnTo>
                <a:lnTo>
                  <a:pt x="568" y="586"/>
                </a:lnTo>
                <a:lnTo>
                  <a:pt x="572" y="591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09869" y="2106318"/>
            <a:ext cx="654413" cy="631066"/>
          </a:xfrm>
          <a:custGeom>
            <a:avLst/>
            <a:gdLst>
              <a:gd name="T0" fmla="*/ 259 w 2212"/>
              <a:gd name="T1" fmla="*/ 1537 h 2187"/>
              <a:gd name="T2" fmla="*/ 137 w 2212"/>
              <a:gd name="T3" fmla="*/ 1452 h 2187"/>
              <a:gd name="T4" fmla="*/ 8 w 2212"/>
              <a:gd name="T5" fmla="*/ 1353 h 2187"/>
              <a:gd name="T6" fmla="*/ 26 w 2212"/>
              <a:gd name="T7" fmla="*/ 1249 h 2187"/>
              <a:gd name="T8" fmla="*/ 103 w 2212"/>
              <a:gd name="T9" fmla="*/ 1131 h 2187"/>
              <a:gd name="T10" fmla="*/ 154 w 2212"/>
              <a:gd name="T11" fmla="*/ 1037 h 2187"/>
              <a:gd name="T12" fmla="*/ 115 w 2212"/>
              <a:gd name="T13" fmla="*/ 918 h 2187"/>
              <a:gd name="T14" fmla="*/ 84 w 2212"/>
              <a:gd name="T15" fmla="*/ 727 h 2187"/>
              <a:gd name="T16" fmla="*/ 219 w 2212"/>
              <a:gd name="T17" fmla="*/ 704 h 2187"/>
              <a:gd name="T18" fmla="*/ 340 w 2212"/>
              <a:gd name="T19" fmla="*/ 910 h 2187"/>
              <a:gd name="T20" fmla="*/ 449 w 2212"/>
              <a:gd name="T21" fmla="*/ 787 h 2187"/>
              <a:gd name="T22" fmla="*/ 623 w 2212"/>
              <a:gd name="T23" fmla="*/ 652 h 2187"/>
              <a:gd name="T24" fmla="*/ 820 w 2212"/>
              <a:gd name="T25" fmla="*/ 538 h 2187"/>
              <a:gd name="T26" fmla="*/ 931 w 2212"/>
              <a:gd name="T27" fmla="*/ 415 h 2187"/>
              <a:gd name="T28" fmla="*/ 1051 w 2212"/>
              <a:gd name="T29" fmla="*/ 392 h 2187"/>
              <a:gd name="T30" fmla="*/ 1120 w 2212"/>
              <a:gd name="T31" fmla="*/ 362 h 2187"/>
              <a:gd name="T32" fmla="*/ 1258 w 2212"/>
              <a:gd name="T33" fmla="*/ 331 h 2187"/>
              <a:gd name="T34" fmla="*/ 1343 w 2212"/>
              <a:gd name="T35" fmla="*/ 211 h 2187"/>
              <a:gd name="T36" fmla="*/ 1422 w 2212"/>
              <a:gd name="T37" fmla="*/ 0 h 2187"/>
              <a:gd name="T38" fmla="*/ 1601 w 2212"/>
              <a:gd name="T39" fmla="*/ 94 h 2187"/>
              <a:gd name="T40" fmla="*/ 1638 w 2212"/>
              <a:gd name="T41" fmla="*/ 197 h 2187"/>
              <a:gd name="T42" fmla="*/ 1695 w 2212"/>
              <a:gd name="T43" fmla="*/ 236 h 2187"/>
              <a:gd name="T44" fmla="*/ 1797 w 2212"/>
              <a:gd name="T45" fmla="*/ 181 h 2187"/>
              <a:gd name="T46" fmla="*/ 1854 w 2212"/>
              <a:gd name="T47" fmla="*/ 319 h 2187"/>
              <a:gd name="T48" fmla="*/ 1930 w 2212"/>
              <a:gd name="T49" fmla="*/ 415 h 2187"/>
              <a:gd name="T50" fmla="*/ 2003 w 2212"/>
              <a:gd name="T51" fmla="*/ 508 h 2187"/>
              <a:gd name="T52" fmla="*/ 2001 w 2212"/>
              <a:gd name="T53" fmla="*/ 622 h 2187"/>
              <a:gd name="T54" fmla="*/ 2075 w 2212"/>
              <a:gd name="T55" fmla="*/ 758 h 2187"/>
              <a:gd name="T56" fmla="*/ 2191 w 2212"/>
              <a:gd name="T57" fmla="*/ 907 h 2187"/>
              <a:gd name="T58" fmla="*/ 2156 w 2212"/>
              <a:gd name="T59" fmla="*/ 1031 h 2187"/>
              <a:gd name="T60" fmla="*/ 2188 w 2212"/>
              <a:gd name="T61" fmla="*/ 1096 h 2187"/>
              <a:gd name="T62" fmla="*/ 2033 w 2212"/>
              <a:gd name="T63" fmla="*/ 1210 h 2187"/>
              <a:gd name="T64" fmla="*/ 1844 w 2212"/>
              <a:gd name="T65" fmla="*/ 1409 h 2187"/>
              <a:gd name="T66" fmla="*/ 1732 w 2212"/>
              <a:gd name="T67" fmla="*/ 1586 h 2187"/>
              <a:gd name="T68" fmla="*/ 1548 w 2212"/>
              <a:gd name="T69" fmla="*/ 1630 h 2187"/>
              <a:gd name="T70" fmla="*/ 1334 w 2212"/>
              <a:gd name="T71" fmla="*/ 1752 h 2187"/>
              <a:gd name="T72" fmla="*/ 1129 w 2212"/>
              <a:gd name="T73" fmla="*/ 1956 h 2187"/>
              <a:gd name="T74" fmla="*/ 1116 w 2212"/>
              <a:gd name="T75" fmla="*/ 1997 h 2187"/>
              <a:gd name="T76" fmla="*/ 1078 w 2212"/>
              <a:gd name="T77" fmla="*/ 2064 h 2187"/>
              <a:gd name="T78" fmla="*/ 995 w 2212"/>
              <a:gd name="T79" fmla="*/ 2048 h 2187"/>
              <a:gd name="T80" fmla="*/ 975 w 2212"/>
              <a:gd name="T81" fmla="*/ 2107 h 2187"/>
              <a:gd name="T82" fmla="*/ 853 w 2212"/>
              <a:gd name="T83" fmla="*/ 2185 h 2187"/>
              <a:gd name="T84" fmla="*/ 857 w 2212"/>
              <a:gd name="T85" fmla="*/ 2091 h 2187"/>
              <a:gd name="T86" fmla="*/ 966 w 2212"/>
              <a:gd name="T87" fmla="*/ 2027 h 2187"/>
              <a:gd name="T88" fmla="*/ 975 w 2212"/>
              <a:gd name="T89" fmla="*/ 1946 h 2187"/>
              <a:gd name="T90" fmla="*/ 1042 w 2212"/>
              <a:gd name="T91" fmla="*/ 1886 h 2187"/>
              <a:gd name="T92" fmla="*/ 940 w 2212"/>
              <a:gd name="T93" fmla="*/ 1897 h 2187"/>
              <a:gd name="T94" fmla="*/ 903 w 2212"/>
              <a:gd name="T95" fmla="*/ 1739 h 2187"/>
              <a:gd name="T96" fmla="*/ 1002 w 2212"/>
              <a:gd name="T97" fmla="*/ 1599 h 2187"/>
              <a:gd name="T98" fmla="*/ 1070 w 2212"/>
              <a:gd name="T99" fmla="*/ 1496 h 2187"/>
              <a:gd name="T100" fmla="*/ 1059 w 2212"/>
              <a:gd name="T101" fmla="*/ 1302 h 2187"/>
              <a:gd name="T102" fmla="*/ 952 w 2212"/>
              <a:gd name="T103" fmla="*/ 1152 h 2187"/>
              <a:gd name="T104" fmla="*/ 905 w 2212"/>
              <a:gd name="T105" fmla="*/ 1225 h 2187"/>
              <a:gd name="T106" fmla="*/ 786 w 2212"/>
              <a:gd name="T107" fmla="*/ 1207 h 2187"/>
              <a:gd name="T108" fmla="*/ 655 w 2212"/>
              <a:gd name="T109" fmla="*/ 1301 h 2187"/>
              <a:gd name="T110" fmla="*/ 618 w 2212"/>
              <a:gd name="T111" fmla="*/ 1401 h 2187"/>
              <a:gd name="T112" fmla="*/ 534 w 2212"/>
              <a:gd name="T113" fmla="*/ 1566 h 2187"/>
              <a:gd name="T114" fmla="*/ 878 w 2212"/>
              <a:gd name="T115" fmla="*/ 1788 h 2187"/>
              <a:gd name="T116" fmla="*/ 850 w 2212"/>
              <a:gd name="T117" fmla="*/ 1838 h 2187"/>
              <a:gd name="T118" fmla="*/ 899 w 2212"/>
              <a:gd name="T119" fmla="*/ 1886 h 2187"/>
              <a:gd name="T120" fmla="*/ 845 w 2212"/>
              <a:gd name="T121" fmla="*/ 1899 h 2187"/>
              <a:gd name="T122" fmla="*/ 1229 w 2212"/>
              <a:gd name="T123" fmla="*/ 1939 h 2187"/>
              <a:gd name="T124" fmla="*/ 1350 w 2212"/>
              <a:gd name="T125" fmla="*/ 1990 h 2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12" h="2187">
                <a:moveTo>
                  <a:pt x="372" y="1668"/>
                </a:moveTo>
                <a:lnTo>
                  <a:pt x="368" y="1659"/>
                </a:lnTo>
                <a:lnTo>
                  <a:pt x="365" y="1648"/>
                </a:lnTo>
                <a:lnTo>
                  <a:pt x="364" y="1642"/>
                </a:lnTo>
                <a:lnTo>
                  <a:pt x="362" y="1638"/>
                </a:lnTo>
                <a:lnTo>
                  <a:pt x="360" y="1635"/>
                </a:lnTo>
                <a:lnTo>
                  <a:pt x="358" y="1635"/>
                </a:lnTo>
                <a:lnTo>
                  <a:pt x="348" y="1635"/>
                </a:lnTo>
                <a:lnTo>
                  <a:pt x="340" y="1635"/>
                </a:lnTo>
                <a:lnTo>
                  <a:pt x="336" y="1634"/>
                </a:lnTo>
                <a:lnTo>
                  <a:pt x="334" y="1632"/>
                </a:lnTo>
                <a:lnTo>
                  <a:pt x="332" y="1629"/>
                </a:lnTo>
                <a:lnTo>
                  <a:pt x="330" y="1624"/>
                </a:lnTo>
                <a:lnTo>
                  <a:pt x="327" y="1612"/>
                </a:lnTo>
                <a:lnTo>
                  <a:pt x="322" y="1602"/>
                </a:lnTo>
                <a:lnTo>
                  <a:pt x="319" y="1597"/>
                </a:lnTo>
                <a:lnTo>
                  <a:pt x="315" y="1592"/>
                </a:lnTo>
                <a:lnTo>
                  <a:pt x="311" y="1587"/>
                </a:lnTo>
                <a:lnTo>
                  <a:pt x="307" y="1584"/>
                </a:lnTo>
                <a:lnTo>
                  <a:pt x="289" y="1572"/>
                </a:lnTo>
                <a:lnTo>
                  <a:pt x="275" y="1560"/>
                </a:lnTo>
                <a:lnTo>
                  <a:pt x="269" y="1554"/>
                </a:lnTo>
                <a:lnTo>
                  <a:pt x="264" y="1546"/>
                </a:lnTo>
                <a:lnTo>
                  <a:pt x="259" y="1537"/>
                </a:lnTo>
                <a:lnTo>
                  <a:pt x="258" y="1528"/>
                </a:lnTo>
                <a:lnTo>
                  <a:pt x="258" y="1514"/>
                </a:lnTo>
                <a:lnTo>
                  <a:pt x="260" y="1497"/>
                </a:lnTo>
                <a:lnTo>
                  <a:pt x="260" y="1490"/>
                </a:lnTo>
                <a:lnTo>
                  <a:pt x="259" y="1481"/>
                </a:lnTo>
                <a:lnTo>
                  <a:pt x="257" y="1473"/>
                </a:lnTo>
                <a:lnTo>
                  <a:pt x="253" y="1464"/>
                </a:lnTo>
                <a:lnTo>
                  <a:pt x="251" y="1460"/>
                </a:lnTo>
                <a:lnTo>
                  <a:pt x="247" y="1457"/>
                </a:lnTo>
                <a:lnTo>
                  <a:pt x="244" y="1454"/>
                </a:lnTo>
                <a:lnTo>
                  <a:pt x="240" y="1452"/>
                </a:lnTo>
                <a:lnTo>
                  <a:pt x="232" y="1448"/>
                </a:lnTo>
                <a:lnTo>
                  <a:pt x="222" y="1447"/>
                </a:lnTo>
                <a:lnTo>
                  <a:pt x="213" y="1447"/>
                </a:lnTo>
                <a:lnTo>
                  <a:pt x="204" y="1448"/>
                </a:lnTo>
                <a:lnTo>
                  <a:pt x="196" y="1451"/>
                </a:lnTo>
                <a:lnTo>
                  <a:pt x="189" y="1453"/>
                </a:lnTo>
                <a:lnTo>
                  <a:pt x="177" y="1459"/>
                </a:lnTo>
                <a:lnTo>
                  <a:pt x="166" y="1461"/>
                </a:lnTo>
                <a:lnTo>
                  <a:pt x="162" y="1461"/>
                </a:lnTo>
                <a:lnTo>
                  <a:pt x="156" y="1461"/>
                </a:lnTo>
                <a:lnTo>
                  <a:pt x="150" y="1459"/>
                </a:lnTo>
                <a:lnTo>
                  <a:pt x="144" y="1457"/>
                </a:lnTo>
                <a:lnTo>
                  <a:pt x="137" y="1452"/>
                </a:lnTo>
                <a:lnTo>
                  <a:pt x="131" y="1448"/>
                </a:lnTo>
                <a:lnTo>
                  <a:pt x="124" y="1442"/>
                </a:lnTo>
                <a:lnTo>
                  <a:pt x="118" y="1437"/>
                </a:lnTo>
                <a:lnTo>
                  <a:pt x="113" y="1432"/>
                </a:lnTo>
                <a:lnTo>
                  <a:pt x="109" y="1426"/>
                </a:lnTo>
                <a:lnTo>
                  <a:pt x="107" y="1420"/>
                </a:lnTo>
                <a:lnTo>
                  <a:pt x="106" y="1414"/>
                </a:lnTo>
                <a:lnTo>
                  <a:pt x="106" y="1405"/>
                </a:lnTo>
                <a:lnTo>
                  <a:pt x="105" y="1401"/>
                </a:lnTo>
                <a:lnTo>
                  <a:pt x="103" y="1399"/>
                </a:lnTo>
                <a:lnTo>
                  <a:pt x="101" y="1399"/>
                </a:lnTo>
                <a:lnTo>
                  <a:pt x="97" y="1401"/>
                </a:lnTo>
                <a:lnTo>
                  <a:pt x="94" y="1402"/>
                </a:lnTo>
                <a:lnTo>
                  <a:pt x="86" y="1407"/>
                </a:lnTo>
                <a:lnTo>
                  <a:pt x="78" y="1408"/>
                </a:lnTo>
                <a:lnTo>
                  <a:pt x="74" y="1408"/>
                </a:lnTo>
                <a:lnTo>
                  <a:pt x="69" y="1407"/>
                </a:lnTo>
                <a:lnTo>
                  <a:pt x="63" y="1404"/>
                </a:lnTo>
                <a:lnTo>
                  <a:pt x="56" y="1399"/>
                </a:lnTo>
                <a:lnTo>
                  <a:pt x="42" y="1389"/>
                </a:lnTo>
                <a:lnTo>
                  <a:pt x="26" y="1374"/>
                </a:lnTo>
                <a:lnTo>
                  <a:pt x="19" y="1367"/>
                </a:lnTo>
                <a:lnTo>
                  <a:pt x="13" y="1360"/>
                </a:lnTo>
                <a:lnTo>
                  <a:pt x="8" y="1353"/>
                </a:lnTo>
                <a:lnTo>
                  <a:pt x="6" y="1347"/>
                </a:lnTo>
                <a:lnTo>
                  <a:pt x="2" y="1335"/>
                </a:lnTo>
                <a:lnTo>
                  <a:pt x="0" y="1323"/>
                </a:lnTo>
                <a:lnTo>
                  <a:pt x="0" y="1317"/>
                </a:lnTo>
                <a:lnTo>
                  <a:pt x="2" y="1311"/>
                </a:lnTo>
                <a:lnTo>
                  <a:pt x="6" y="1306"/>
                </a:lnTo>
                <a:lnTo>
                  <a:pt x="11" y="1300"/>
                </a:lnTo>
                <a:lnTo>
                  <a:pt x="15" y="1296"/>
                </a:lnTo>
                <a:lnTo>
                  <a:pt x="23" y="1292"/>
                </a:lnTo>
                <a:lnTo>
                  <a:pt x="30" y="1291"/>
                </a:lnTo>
                <a:lnTo>
                  <a:pt x="38" y="1290"/>
                </a:lnTo>
                <a:lnTo>
                  <a:pt x="44" y="1288"/>
                </a:lnTo>
                <a:lnTo>
                  <a:pt x="50" y="1287"/>
                </a:lnTo>
                <a:lnTo>
                  <a:pt x="52" y="1285"/>
                </a:lnTo>
                <a:lnTo>
                  <a:pt x="53" y="1284"/>
                </a:lnTo>
                <a:lnTo>
                  <a:pt x="55" y="1282"/>
                </a:lnTo>
                <a:lnTo>
                  <a:pt x="56" y="1281"/>
                </a:lnTo>
                <a:lnTo>
                  <a:pt x="55" y="1276"/>
                </a:lnTo>
                <a:lnTo>
                  <a:pt x="53" y="1272"/>
                </a:lnTo>
                <a:lnTo>
                  <a:pt x="51" y="1269"/>
                </a:lnTo>
                <a:lnTo>
                  <a:pt x="49" y="1265"/>
                </a:lnTo>
                <a:lnTo>
                  <a:pt x="42" y="1259"/>
                </a:lnTo>
                <a:lnTo>
                  <a:pt x="34" y="1254"/>
                </a:lnTo>
                <a:lnTo>
                  <a:pt x="26" y="1249"/>
                </a:lnTo>
                <a:lnTo>
                  <a:pt x="19" y="1243"/>
                </a:lnTo>
                <a:lnTo>
                  <a:pt x="17" y="1239"/>
                </a:lnTo>
                <a:lnTo>
                  <a:pt x="14" y="1237"/>
                </a:lnTo>
                <a:lnTo>
                  <a:pt x="13" y="1233"/>
                </a:lnTo>
                <a:lnTo>
                  <a:pt x="13" y="1229"/>
                </a:lnTo>
                <a:lnTo>
                  <a:pt x="13" y="1226"/>
                </a:lnTo>
                <a:lnTo>
                  <a:pt x="15" y="1225"/>
                </a:lnTo>
                <a:lnTo>
                  <a:pt x="18" y="1222"/>
                </a:lnTo>
                <a:lnTo>
                  <a:pt x="20" y="1221"/>
                </a:lnTo>
                <a:lnTo>
                  <a:pt x="27" y="1220"/>
                </a:lnTo>
                <a:lnTo>
                  <a:pt x="37" y="1219"/>
                </a:lnTo>
                <a:lnTo>
                  <a:pt x="46" y="1219"/>
                </a:lnTo>
                <a:lnTo>
                  <a:pt x="55" y="1219"/>
                </a:lnTo>
                <a:lnTo>
                  <a:pt x="63" y="1218"/>
                </a:lnTo>
                <a:lnTo>
                  <a:pt x="68" y="1215"/>
                </a:lnTo>
                <a:lnTo>
                  <a:pt x="72" y="1212"/>
                </a:lnTo>
                <a:lnTo>
                  <a:pt x="76" y="1206"/>
                </a:lnTo>
                <a:lnTo>
                  <a:pt x="80" y="1197"/>
                </a:lnTo>
                <a:lnTo>
                  <a:pt x="83" y="1189"/>
                </a:lnTo>
                <a:lnTo>
                  <a:pt x="90" y="1171"/>
                </a:lnTo>
                <a:lnTo>
                  <a:pt x="95" y="1157"/>
                </a:lnTo>
                <a:lnTo>
                  <a:pt x="99" y="1146"/>
                </a:lnTo>
                <a:lnTo>
                  <a:pt x="101" y="1138"/>
                </a:lnTo>
                <a:lnTo>
                  <a:pt x="103" y="1131"/>
                </a:lnTo>
                <a:lnTo>
                  <a:pt x="105" y="1125"/>
                </a:lnTo>
                <a:lnTo>
                  <a:pt x="107" y="1123"/>
                </a:lnTo>
                <a:lnTo>
                  <a:pt x="109" y="1120"/>
                </a:lnTo>
                <a:lnTo>
                  <a:pt x="115" y="1117"/>
                </a:lnTo>
                <a:lnTo>
                  <a:pt x="127" y="1111"/>
                </a:lnTo>
                <a:lnTo>
                  <a:pt x="132" y="1107"/>
                </a:lnTo>
                <a:lnTo>
                  <a:pt x="135" y="1103"/>
                </a:lnTo>
                <a:lnTo>
                  <a:pt x="138" y="1100"/>
                </a:lnTo>
                <a:lnTo>
                  <a:pt x="139" y="1096"/>
                </a:lnTo>
                <a:lnTo>
                  <a:pt x="140" y="1093"/>
                </a:lnTo>
                <a:lnTo>
                  <a:pt x="139" y="1089"/>
                </a:lnTo>
                <a:lnTo>
                  <a:pt x="138" y="1086"/>
                </a:lnTo>
                <a:lnTo>
                  <a:pt x="135" y="1082"/>
                </a:lnTo>
                <a:lnTo>
                  <a:pt x="134" y="1079"/>
                </a:lnTo>
                <a:lnTo>
                  <a:pt x="133" y="1076"/>
                </a:lnTo>
                <a:lnTo>
                  <a:pt x="133" y="1073"/>
                </a:lnTo>
                <a:lnTo>
                  <a:pt x="134" y="1070"/>
                </a:lnTo>
                <a:lnTo>
                  <a:pt x="139" y="1065"/>
                </a:lnTo>
                <a:lnTo>
                  <a:pt x="145" y="1060"/>
                </a:lnTo>
                <a:lnTo>
                  <a:pt x="149" y="1056"/>
                </a:lnTo>
                <a:lnTo>
                  <a:pt x="152" y="1051"/>
                </a:lnTo>
                <a:lnTo>
                  <a:pt x="154" y="1046"/>
                </a:lnTo>
                <a:lnTo>
                  <a:pt x="154" y="1042"/>
                </a:lnTo>
                <a:lnTo>
                  <a:pt x="154" y="1037"/>
                </a:lnTo>
                <a:lnTo>
                  <a:pt x="152" y="1032"/>
                </a:lnTo>
                <a:lnTo>
                  <a:pt x="147" y="1027"/>
                </a:lnTo>
                <a:lnTo>
                  <a:pt x="141" y="1023"/>
                </a:lnTo>
                <a:lnTo>
                  <a:pt x="134" y="1019"/>
                </a:lnTo>
                <a:lnTo>
                  <a:pt x="132" y="1016"/>
                </a:lnTo>
                <a:lnTo>
                  <a:pt x="131" y="1011"/>
                </a:lnTo>
                <a:lnTo>
                  <a:pt x="132" y="1007"/>
                </a:lnTo>
                <a:lnTo>
                  <a:pt x="139" y="1000"/>
                </a:lnTo>
                <a:lnTo>
                  <a:pt x="149" y="993"/>
                </a:lnTo>
                <a:lnTo>
                  <a:pt x="152" y="991"/>
                </a:lnTo>
                <a:lnTo>
                  <a:pt x="153" y="986"/>
                </a:lnTo>
                <a:lnTo>
                  <a:pt x="152" y="981"/>
                </a:lnTo>
                <a:lnTo>
                  <a:pt x="151" y="976"/>
                </a:lnTo>
                <a:lnTo>
                  <a:pt x="147" y="972"/>
                </a:lnTo>
                <a:lnTo>
                  <a:pt x="143" y="966"/>
                </a:lnTo>
                <a:lnTo>
                  <a:pt x="138" y="961"/>
                </a:lnTo>
                <a:lnTo>
                  <a:pt x="131" y="957"/>
                </a:lnTo>
                <a:lnTo>
                  <a:pt x="120" y="953"/>
                </a:lnTo>
                <a:lnTo>
                  <a:pt x="115" y="951"/>
                </a:lnTo>
                <a:lnTo>
                  <a:pt x="114" y="949"/>
                </a:lnTo>
                <a:lnTo>
                  <a:pt x="114" y="947"/>
                </a:lnTo>
                <a:lnTo>
                  <a:pt x="114" y="942"/>
                </a:lnTo>
                <a:lnTo>
                  <a:pt x="114" y="934"/>
                </a:lnTo>
                <a:lnTo>
                  <a:pt x="115" y="918"/>
                </a:lnTo>
                <a:lnTo>
                  <a:pt x="114" y="907"/>
                </a:lnTo>
                <a:lnTo>
                  <a:pt x="115" y="897"/>
                </a:lnTo>
                <a:lnTo>
                  <a:pt x="119" y="886"/>
                </a:lnTo>
                <a:lnTo>
                  <a:pt x="120" y="881"/>
                </a:lnTo>
                <a:lnTo>
                  <a:pt x="120" y="875"/>
                </a:lnTo>
                <a:lnTo>
                  <a:pt x="120" y="869"/>
                </a:lnTo>
                <a:lnTo>
                  <a:pt x="119" y="863"/>
                </a:lnTo>
                <a:lnTo>
                  <a:pt x="118" y="852"/>
                </a:lnTo>
                <a:lnTo>
                  <a:pt x="118" y="838"/>
                </a:lnTo>
                <a:lnTo>
                  <a:pt x="119" y="825"/>
                </a:lnTo>
                <a:lnTo>
                  <a:pt x="121" y="811"/>
                </a:lnTo>
                <a:lnTo>
                  <a:pt x="122" y="805"/>
                </a:lnTo>
                <a:lnTo>
                  <a:pt x="124" y="798"/>
                </a:lnTo>
                <a:lnTo>
                  <a:pt x="124" y="792"/>
                </a:lnTo>
                <a:lnTo>
                  <a:pt x="122" y="786"/>
                </a:lnTo>
                <a:lnTo>
                  <a:pt x="119" y="775"/>
                </a:lnTo>
                <a:lnTo>
                  <a:pt x="114" y="765"/>
                </a:lnTo>
                <a:lnTo>
                  <a:pt x="108" y="755"/>
                </a:lnTo>
                <a:lnTo>
                  <a:pt x="101" y="748"/>
                </a:lnTo>
                <a:lnTo>
                  <a:pt x="94" y="741"/>
                </a:lnTo>
                <a:lnTo>
                  <a:pt x="89" y="735"/>
                </a:lnTo>
                <a:lnTo>
                  <a:pt x="87" y="733"/>
                </a:lnTo>
                <a:lnTo>
                  <a:pt x="86" y="730"/>
                </a:lnTo>
                <a:lnTo>
                  <a:pt x="84" y="727"/>
                </a:lnTo>
                <a:lnTo>
                  <a:pt x="84" y="722"/>
                </a:lnTo>
                <a:lnTo>
                  <a:pt x="86" y="718"/>
                </a:lnTo>
                <a:lnTo>
                  <a:pt x="88" y="714"/>
                </a:lnTo>
                <a:lnTo>
                  <a:pt x="93" y="709"/>
                </a:lnTo>
                <a:lnTo>
                  <a:pt x="97" y="703"/>
                </a:lnTo>
                <a:lnTo>
                  <a:pt x="108" y="693"/>
                </a:lnTo>
                <a:lnTo>
                  <a:pt x="121" y="682"/>
                </a:lnTo>
                <a:lnTo>
                  <a:pt x="134" y="670"/>
                </a:lnTo>
                <a:lnTo>
                  <a:pt x="146" y="657"/>
                </a:lnTo>
                <a:lnTo>
                  <a:pt x="153" y="646"/>
                </a:lnTo>
                <a:lnTo>
                  <a:pt x="157" y="639"/>
                </a:lnTo>
                <a:lnTo>
                  <a:pt x="159" y="639"/>
                </a:lnTo>
                <a:lnTo>
                  <a:pt x="160" y="640"/>
                </a:lnTo>
                <a:lnTo>
                  <a:pt x="163" y="645"/>
                </a:lnTo>
                <a:lnTo>
                  <a:pt x="166" y="652"/>
                </a:lnTo>
                <a:lnTo>
                  <a:pt x="172" y="667"/>
                </a:lnTo>
                <a:lnTo>
                  <a:pt x="179" y="682"/>
                </a:lnTo>
                <a:lnTo>
                  <a:pt x="183" y="687"/>
                </a:lnTo>
                <a:lnTo>
                  <a:pt x="188" y="693"/>
                </a:lnTo>
                <a:lnTo>
                  <a:pt x="194" y="697"/>
                </a:lnTo>
                <a:lnTo>
                  <a:pt x="200" y="699"/>
                </a:lnTo>
                <a:lnTo>
                  <a:pt x="206" y="702"/>
                </a:lnTo>
                <a:lnTo>
                  <a:pt x="212" y="703"/>
                </a:lnTo>
                <a:lnTo>
                  <a:pt x="219" y="704"/>
                </a:lnTo>
                <a:lnTo>
                  <a:pt x="226" y="704"/>
                </a:lnTo>
                <a:lnTo>
                  <a:pt x="239" y="704"/>
                </a:lnTo>
                <a:lnTo>
                  <a:pt x="251" y="705"/>
                </a:lnTo>
                <a:lnTo>
                  <a:pt x="256" y="708"/>
                </a:lnTo>
                <a:lnTo>
                  <a:pt x="260" y="710"/>
                </a:lnTo>
                <a:lnTo>
                  <a:pt x="263" y="714"/>
                </a:lnTo>
                <a:lnTo>
                  <a:pt x="265" y="718"/>
                </a:lnTo>
                <a:lnTo>
                  <a:pt x="267" y="730"/>
                </a:lnTo>
                <a:lnTo>
                  <a:pt x="270" y="742"/>
                </a:lnTo>
                <a:lnTo>
                  <a:pt x="272" y="754"/>
                </a:lnTo>
                <a:lnTo>
                  <a:pt x="278" y="766"/>
                </a:lnTo>
                <a:lnTo>
                  <a:pt x="286" y="780"/>
                </a:lnTo>
                <a:lnTo>
                  <a:pt x="296" y="794"/>
                </a:lnTo>
                <a:lnTo>
                  <a:pt x="305" y="811"/>
                </a:lnTo>
                <a:lnTo>
                  <a:pt x="315" y="828"/>
                </a:lnTo>
                <a:lnTo>
                  <a:pt x="324" y="843"/>
                </a:lnTo>
                <a:lnTo>
                  <a:pt x="332" y="856"/>
                </a:lnTo>
                <a:lnTo>
                  <a:pt x="334" y="862"/>
                </a:lnTo>
                <a:lnTo>
                  <a:pt x="336" y="869"/>
                </a:lnTo>
                <a:lnTo>
                  <a:pt x="338" y="875"/>
                </a:lnTo>
                <a:lnTo>
                  <a:pt x="339" y="882"/>
                </a:lnTo>
                <a:lnTo>
                  <a:pt x="339" y="895"/>
                </a:lnTo>
                <a:lnTo>
                  <a:pt x="339" y="905"/>
                </a:lnTo>
                <a:lnTo>
                  <a:pt x="340" y="910"/>
                </a:lnTo>
                <a:lnTo>
                  <a:pt x="341" y="912"/>
                </a:lnTo>
                <a:lnTo>
                  <a:pt x="343" y="915"/>
                </a:lnTo>
                <a:lnTo>
                  <a:pt x="347" y="917"/>
                </a:lnTo>
                <a:lnTo>
                  <a:pt x="355" y="919"/>
                </a:lnTo>
                <a:lnTo>
                  <a:pt x="365" y="920"/>
                </a:lnTo>
                <a:lnTo>
                  <a:pt x="368" y="919"/>
                </a:lnTo>
                <a:lnTo>
                  <a:pt x="372" y="918"/>
                </a:lnTo>
                <a:lnTo>
                  <a:pt x="374" y="915"/>
                </a:lnTo>
                <a:lnTo>
                  <a:pt x="376" y="911"/>
                </a:lnTo>
                <a:lnTo>
                  <a:pt x="374" y="899"/>
                </a:lnTo>
                <a:lnTo>
                  <a:pt x="374" y="887"/>
                </a:lnTo>
                <a:lnTo>
                  <a:pt x="376" y="880"/>
                </a:lnTo>
                <a:lnTo>
                  <a:pt x="378" y="873"/>
                </a:lnTo>
                <a:lnTo>
                  <a:pt x="382" y="866"/>
                </a:lnTo>
                <a:lnTo>
                  <a:pt x="386" y="859"/>
                </a:lnTo>
                <a:lnTo>
                  <a:pt x="397" y="846"/>
                </a:lnTo>
                <a:lnTo>
                  <a:pt x="404" y="832"/>
                </a:lnTo>
                <a:lnTo>
                  <a:pt x="410" y="821"/>
                </a:lnTo>
                <a:lnTo>
                  <a:pt x="415" y="811"/>
                </a:lnTo>
                <a:lnTo>
                  <a:pt x="420" y="803"/>
                </a:lnTo>
                <a:lnTo>
                  <a:pt x="426" y="797"/>
                </a:lnTo>
                <a:lnTo>
                  <a:pt x="433" y="793"/>
                </a:lnTo>
                <a:lnTo>
                  <a:pt x="440" y="791"/>
                </a:lnTo>
                <a:lnTo>
                  <a:pt x="449" y="787"/>
                </a:lnTo>
                <a:lnTo>
                  <a:pt x="459" y="781"/>
                </a:lnTo>
                <a:lnTo>
                  <a:pt x="464" y="777"/>
                </a:lnTo>
                <a:lnTo>
                  <a:pt x="468" y="773"/>
                </a:lnTo>
                <a:lnTo>
                  <a:pt x="471" y="768"/>
                </a:lnTo>
                <a:lnTo>
                  <a:pt x="472" y="764"/>
                </a:lnTo>
                <a:lnTo>
                  <a:pt x="471" y="753"/>
                </a:lnTo>
                <a:lnTo>
                  <a:pt x="469" y="741"/>
                </a:lnTo>
                <a:lnTo>
                  <a:pt x="469" y="735"/>
                </a:lnTo>
                <a:lnTo>
                  <a:pt x="471" y="730"/>
                </a:lnTo>
                <a:lnTo>
                  <a:pt x="472" y="724"/>
                </a:lnTo>
                <a:lnTo>
                  <a:pt x="477" y="721"/>
                </a:lnTo>
                <a:lnTo>
                  <a:pt x="492" y="711"/>
                </a:lnTo>
                <a:lnTo>
                  <a:pt x="513" y="699"/>
                </a:lnTo>
                <a:lnTo>
                  <a:pt x="536" y="689"/>
                </a:lnTo>
                <a:lnTo>
                  <a:pt x="552" y="680"/>
                </a:lnTo>
                <a:lnTo>
                  <a:pt x="560" y="676"/>
                </a:lnTo>
                <a:lnTo>
                  <a:pt x="571" y="668"/>
                </a:lnTo>
                <a:lnTo>
                  <a:pt x="582" y="659"/>
                </a:lnTo>
                <a:lnTo>
                  <a:pt x="593" y="649"/>
                </a:lnTo>
                <a:lnTo>
                  <a:pt x="603" y="642"/>
                </a:lnTo>
                <a:lnTo>
                  <a:pt x="609" y="640"/>
                </a:lnTo>
                <a:lnTo>
                  <a:pt x="613" y="642"/>
                </a:lnTo>
                <a:lnTo>
                  <a:pt x="619" y="647"/>
                </a:lnTo>
                <a:lnTo>
                  <a:pt x="623" y="652"/>
                </a:lnTo>
                <a:lnTo>
                  <a:pt x="626" y="654"/>
                </a:lnTo>
                <a:lnTo>
                  <a:pt x="630" y="655"/>
                </a:lnTo>
                <a:lnTo>
                  <a:pt x="632" y="655"/>
                </a:lnTo>
                <a:lnTo>
                  <a:pt x="639" y="651"/>
                </a:lnTo>
                <a:lnTo>
                  <a:pt x="648" y="642"/>
                </a:lnTo>
                <a:lnTo>
                  <a:pt x="663" y="628"/>
                </a:lnTo>
                <a:lnTo>
                  <a:pt x="678" y="613"/>
                </a:lnTo>
                <a:lnTo>
                  <a:pt x="689" y="600"/>
                </a:lnTo>
                <a:lnTo>
                  <a:pt x="705" y="581"/>
                </a:lnTo>
                <a:lnTo>
                  <a:pt x="720" y="561"/>
                </a:lnTo>
                <a:lnTo>
                  <a:pt x="735" y="545"/>
                </a:lnTo>
                <a:lnTo>
                  <a:pt x="742" y="539"/>
                </a:lnTo>
                <a:lnTo>
                  <a:pt x="748" y="535"/>
                </a:lnTo>
                <a:lnTo>
                  <a:pt x="754" y="533"/>
                </a:lnTo>
                <a:lnTo>
                  <a:pt x="758" y="532"/>
                </a:lnTo>
                <a:lnTo>
                  <a:pt x="769" y="531"/>
                </a:lnTo>
                <a:lnTo>
                  <a:pt x="779" y="528"/>
                </a:lnTo>
                <a:lnTo>
                  <a:pt x="787" y="526"/>
                </a:lnTo>
                <a:lnTo>
                  <a:pt x="795" y="523"/>
                </a:lnTo>
                <a:lnTo>
                  <a:pt x="800" y="522"/>
                </a:lnTo>
                <a:lnTo>
                  <a:pt x="805" y="522"/>
                </a:lnTo>
                <a:lnTo>
                  <a:pt x="807" y="525"/>
                </a:lnTo>
                <a:lnTo>
                  <a:pt x="811" y="528"/>
                </a:lnTo>
                <a:lnTo>
                  <a:pt x="820" y="538"/>
                </a:lnTo>
                <a:lnTo>
                  <a:pt x="831" y="548"/>
                </a:lnTo>
                <a:lnTo>
                  <a:pt x="833" y="551"/>
                </a:lnTo>
                <a:lnTo>
                  <a:pt x="837" y="552"/>
                </a:lnTo>
                <a:lnTo>
                  <a:pt x="839" y="553"/>
                </a:lnTo>
                <a:lnTo>
                  <a:pt x="842" y="552"/>
                </a:lnTo>
                <a:lnTo>
                  <a:pt x="845" y="548"/>
                </a:lnTo>
                <a:lnTo>
                  <a:pt x="848" y="542"/>
                </a:lnTo>
                <a:lnTo>
                  <a:pt x="855" y="531"/>
                </a:lnTo>
                <a:lnTo>
                  <a:pt x="862" y="516"/>
                </a:lnTo>
                <a:lnTo>
                  <a:pt x="869" y="508"/>
                </a:lnTo>
                <a:lnTo>
                  <a:pt x="880" y="497"/>
                </a:lnTo>
                <a:lnTo>
                  <a:pt x="884" y="490"/>
                </a:lnTo>
                <a:lnTo>
                  <a:pt x="889" y="484"/>
                </a:lnTo>
                <a:lnTo>
                  <a:pt x="894" y="478"/>
                </a:lnTo>
                <a:lnTo>
                  <a:pt x="896" y="474"/>
                </a:lnTo>
                <a:lnTo>
                  <a:pt x="900" y="462"/>
                </a:lnTo>
                <a:lnTo>
                  <a:pt x="903" y="449"/>
                </a:lnTo>
                <a:lnTo>
                  <a:pt x="907" y="436"/>
                </a:lnTo>
                <a:lnTo>
                  <a:pt x="912" y="426"/>
                </a:lnTo>
                <a:lnTo>
                  <a:pt x="913" y="424"/>
                </a:lnTo>
                <a:lnTo>
                  <a:pt x="915" y="421"/>
                </a:lnTo>
                <a:lnTo>
                  <a:pt x="919" y="419"/>
                </a:lnTo>
                <a:lnTo>
                  <a:pt x="922" y="418"/>
                </a:lnTo>
                <a:lnTo>
                  <a:pt x="931" y="415"/>
                </a:lnTo>
                <a:lnTo>
                  <a:pt x="941" y="415"/>
                </a:lnTo>
                <a:lnTo>
                  <a:pt x="951" y="416"/>
                </a:lnTo>
                <a:lnTo>
                  <a:pt x="959" y="418"/>
                </a:lnTo>
                <a:lnTo>
                  <a:pt x="966" y="416"/>
                </a:lnTo>
                <a:lnTo>
                  <a:pt x="970" y="415"/>
                </a:lnTo>
                <a:lnTo>
                  <a:pt x="974" y="412"/>
                </a:lnTo>
                <a:lnTo>
                  <a:pt x="976" y="409"/>
                </a:lnTo>
                <a:lnTo>
                  <a:pt x="978" y="407"/>
                </a:lnTo>
                <a:lnTo>
                  <a:pt x="981" y="405"/>
                </a:lnTo>
                <a:lnTo>
                  <a:pt x="984" y="406"/>
                </a:lnTo>
                <a:lnTo>
                  <a:pt x="989" y="408"/>
                </a:lnTo>
                <a:lnTo>
                  <a:pt x="994" y="412"/>
                </a:lnTo>
                <a:lnTo>
                  <a:pt x="1000" y="415"/>
                </a:lnTo>
                <a:lnTo>
                  <a:pt x="1004" y="416"/>
                </a:lnTo>
                <a:lnTo>
                  <a:pt x="1010" y="418"/>
                </a:lnTo>
                <a:lnTo>
                  <a:pt x="1016" y="419"/>
                </a:lnTo>
                <a:lnTo>
                  <a:pt x="1022" y="419"/>
                </a:lnTo>
                <a:lnTo>
                  <a:pt x="1028" y="418"/>
                </a:lnTo>
                <a:lnTo>
                  <a:pt x="1033" y="415"/>
                </a:lnTo>
                <a:lnTo>
                  <a:pt x="1039" y="413"/>
                </a:lnTo>
                <a:lnTo>
                  <a:pt x="1044" y="408"/>
                </a:lnTo>
                <a:lnTo>
                  <a:pt x="1047" y="403"/>
                </a:lnTo>
                <a:lnTo>
                  <a:pt x="1050" y="397"/>
                </a:lnTo>
                <a:lnTo>
                  <a:pt x="1051" y="392"/>
                </a:lnTo>
                <a:lnTo>
                  <a:pt x="1052" y="386"/>
                </a:lnTo>
                <a:lnTo>
                  <a:pt x="1051" y="381"/>
                </a:lnTo>
                <a:lnTo>
                  <a:pt x="1047" y="377"/>
                </a:lnTo>
                <a:lnTo>
                  <a:pt x="1038" y="374"/>
                </a:lnTo>
                <a:lnTo>
                  <a:pt x="1028" y="369"/>
                </a:lnTo>
                <a:lnTo>
                  <a:pt x="1025" y="368"/>
                </a:lnTo>
                <a:lnTo>
                  <a:pt x="1021" y="364"/>
                </a:lnTo>
                <a:lnTo>
                  <a:pt x="1019" y="362"/>
                </a:lnTo>
                <a:lnTo>
                  <a:pt x="1018" y="358"/>
                </a:lnTo>
                <a:lnTo>
                  <a:pt x="1018" y="355"/>
                </a:lnTo>
                <a:lnTo>
                  <a:pt x="1020" y="351"/>
                </a:lnTo>
                <a:lnTo>
                  <a:pt x="1022" y="348"/>
                </a:lnTo>
                <a:lnTo>
                  <a:pt x="1027" y="345"/>
                </a:lnTo>
                <a:lnTo>
                  <a:pt x="1033" y="343"/>
                </a:lnTo>
                <a:lnTo>
                  <a:pt x="1039" y="340"/>
                </a:lnTo>
                <a:lnTo>
                  <a:pt x="1047" y="340"/>
                </a:lnTo>
                <a:lnTo>
                  <a:pt x="1056" y="340"/>
                </a:lnTo>
                <a:lnTo>
                  <a:pt x="1069" y="344"/>
                </a:lnTo>
                <a:lnTo>
                  <a:pt x="1078" y="348"/>
                </a:lnTo>
                <a:lnTo>
                  <a:pt x="1084" y="351"/>
                </a:lnTo>
                <a:lnTo>
                  <a:pt x="1092" y="356"/>
                </a:lnTo>
                <a:lnTo>
                  <a:pt x="1101" y="359"/>
                </a:lnTo>
                <a:lnTo>
                  <a:pt x="1110" y="362"/>
                </a:lnTo>
                <a:lnTo>
                  <a:pt x="1120" y="362"/>
                </a:lnTo>
                <a:lnTo>
                  <a:pt x="1127" y="362"/>
                </a:lnTo>
                <a:lnTo>
                  <a:pt x="1133" y="362"/>
                </a:lnTo>
                <a:lnTo>
                  <a:pt x="1141" y="363"/>
                </a:lnTo>
                <a:lnTo>
                  <a:pt x="1149" y="365"/>
                </a:lnTo>
                <a:lnTo>
                  <a:pt x="1159" y="370"/>
                </a:lnTo>
                <a:lnTo>
                  <a:pt x="1163" y="373"/>
                </a:lnTo>
                <a:lnTo>
                  <a:pt x="1166" y="374"/>
                </a:lnTo>
                <a:lnTo>
                  <a:pt x="1170" y="375"/>
                </a:lnTo>
                <a:lnTo>
                  <a:pt x="1173" y="375"/>
                </a:lnTo>
                <a:lnTo>
                  <a:pt x="1176" y="375"/>
                </a:lnTo>
                <a:lnTo>
                  <a:pt x="1177" y="373"/>
                </a:lnTo>
                <a:lnTo>
                  <a:pt x="1178" y="371"/>
                </a:lnTo>
                <a:lnTo>
                  <a:pt x="1179" y="369"/>
                </a:lnTo>
                <a:lnTo>
                  <a:pt x="1183" y="362"/>
                </a:lnTo>
                <a:lnTo>
                  <a:pt x="1190" y="350"/>
                </a:lnTo>
                <a:lnTo>
                  <a:pt x="1193" y="345"/>
                </a:lnTo>
                <a:lnTo>
                  <a:pt x="1197" y="340"/>
                </a:lnTo>
                <a:lnTo>
                  <a:pt x="1202" y="338"/>
                </a:lnTo>
                <a:lnTo>
                  <a:pt x="1204" y="337"/>
                </a:lnTo>
                <a:lnTo>
                  <a:pt x="1217" y="340"/>
                </a:lnTo>
                <a:lnTo>
                  <a:pt x="1227" y="342"/>
                </a:lnTo>
                <a:lnTo>
                  <a:pt x="1235" y="342"/>
                </a:lnTo>
                <a:lnTo>
                  <a:pt x="1242" y="339"/>
                </a:lnTo>
                <a:lnTo>
                  <a:pt x="1258" y="331"/>
                </a:lnTo>
                <a:lnTo>
                  <a:pt x="1274" y="324"/>
                </a:lnTo>
                <a:lnTo>
                  <a:pt x="1286" y="319"/>
                </a:lnTo>
                <a:lnTo>
                  <a:pt x="1293" y="313"/>
                </a:lnTo>
                <a:lnTo>
                  <a:pt x="1294" y="311"/>
                </a:lnTo>
                <a:lnTo>
                  <a:pt x="1296" y="308"/>
                </a:lnTo>
                <a:lnTo>
                  <a:pt x="1294" y="307"/>
                </a:lnTo>
                <a:lnTo>
                  <a:pt x="1292" y="305"/>
                </a:lnTo>
                <a:lnTo>
                  <a:pt x="1284" y="300"/>
                </a:lnTo>
                <a:lnTo>
                  <a:pt x="1277" y="293"/>
                </a:lnTo>
                <a:lnTo>
                  <a:pt x="1273" y="288"/>
                </a:lnTo>
                <a:lnTo>
                  <a:pt x="1272" y="283"/>
                </a:lnTo>
                <a:lnTo>
                  <a:pt x="1271" y="277"/>
                </a:lnTo>
                <a:lnTo>
                  <a:pt x="1273" y="271"/>
                </a:lnTo>
                <a:lnTo>
                  <a:pt x="1275" y="266"/>
                </a:lnTo>
                <a:lnTo>
                  <a:pt x="1279" y="260"/>
                </a:lnTo>
                <a:lnTo>
                  <a:pt x="1284" y="252"/>
                </a:lnTo>
                <a:lnTo>
                  <a:pt x="1289" y="247"/>
                </a:lnTo>
                <a:lnTo>
                  <a:pt x="1294" y="241"/>
                </a:lnTo>
                <a:lnTo>
                  <a:pt x="1300" y="236"/>
                </a:lnTo>
                <a:lnTo>
                  <a:pt x="1306" y="231"/>
                </a:lnTo>
                <a:lnTo>
                  <a:pt x="1312" y="228"/>
                </a:lnTo>
                <a:lnTo>
                  <a:pt x="1324" y="222"/>
                </a:lnTo>
                <a:lnTo>
                  <a:pt x="1336" y="214"/>
                </a:lnTo>
                <a:lnTo>
                  <a:pt x="1343" y="211"/>
                </a:lnTo>
                <a:lnTo>
                  <a:pt x="1350" y="208"/>
                </a:lnTo>
                <a:lnTo>
                  <a:pt x="1359" y="207"/>
                </a:lnTo>
                <a:lnTo>
                  <a:pt x="1366" y="207"/>
                </a:lnTo>
                <a:lnTo>
                  <a:pt x="1369" y="210"/>
                </a:lnTo>
                <a:lnTo>
                  <a:pt x="1375" y="214"/>
                </a:lnTo>
                <a:lnTo>
                  <a:pt x="1379" y="216"/>
                </a:lnTo>
                <a:lnTo>
                  <a:pt x="1381" y="216"/>
                </a:lnTo>
                <a:lnTo>
                  <a:pt x="1385" y="216"/>
                </a:lnTo>
                <a:lnTo>
                  <a:pt x="1387" y="213"/>
                </a:lnTo>
                <a:lnTo>
                  <a:pt x="1392" y="207"/>
                </a:lnTo>
                <a:lnTo>
                  <a:pt x="1396" y="199"/>
                </a:lnTo>
                <a:lnTo>
                  <a:pt x="1398" y="191"/>
                </a:lnTo>
                <a:lnTo>
                  <a:pt x="1400" y="180"/>
                </a:lnTo>
                <a:lnTo>
                  <a:pt x="1400" y="168"/>
                </a:lnTo>
                <a:lnTo>
                  <a:pt x="1401" y="155"/>
                </a:lnTo>
                <a:lnTo>
                  <a:pt x="1403" y="130"/>
                </a:lnTo>
                <a:lnTo>
                  <a:pt x="1404" y="109"/>
                </a:lnTo>
                <a:lnTo>
                  <a:pt x="1407" y="87"/>
                </a:lnTo>
                <a:lnTo>
                  <a:pt x="1407" y="66"/>
                </a:lnTo>
                <a:lnTo>
                  <a:pt x="1410" y="44"/>
                </a:lnTo>
                <a:lnTo>
                  <a:pt x="1413" y="22"/>
                </a:lnTo>
                <a:lnTo>
                  <a:pt x="1416" y="10"/>
                </a:lnTo>
                <a:lnTo>
                  <a:pt x="1419" y="2"/>
                </a:lnTo>
                <a:lnTo>
                  <a:pt x="1422" y="0"/>
                </a:lnTo>
                <a:lnTo>
                  <a:pt x="1425" y="0"/>
                </a:lnTo>
                <a:lnTo>
                  <a:pt x="1429" y="2"/>
                </a:lnTo>
                <a:lnTo>
                  <a:pt x="1432" y="3"/>
                </a:lnTo>
                <a:lnTo>
                  <a:pt x="1438" y="4"/>
                </a:lnTo>
                <a:lnTo>
                  <a:pt x="1443" y="6"/>
                </a:lnTo>
                <a:lnTo>
                  <a:pt x="1449" y="10"/>
                </a:lnTo>
                <a:lnTo>
                  <a:pt x="1451" y="15"/>
                </a:lnTo>
                <a:lnTo>
                  <a:pt x="1456" y="25"/>
                </a:lnTo>
                <a:lnTo>
                  <a:pt x="1462" y="36"/>
                </a:lnTo>
                <a:lnTo>
                  <a:pt x="1466" y="42"/>
                </a:lnTo>
                <a:lnTo>
                  <a:pt x="1469" y="47"/>
                </a:lnTo>
                <a:lnTo>
                  <a:pt x="1474" y="50"/>
                </a:lnTo>
                <a:lnTo>
                  <a:pt x="1479" y="54"/>
                </a:lnTo>
                <a:lnTo>
                  <a:pt x="1491" y="62"/>
                </a:lnTo>
                <a:lnTo>
                  <a:pt x="1507" y="69"/>
                </a:lnTo>
                <a:lnTo>
                  <a:pt x="1525" y="78"/>
                </a:lnTo>
                <a:lnTo>
                  <a:pt x="1539" y="82"/>
                </a:lnTo>
                <a:lnTo>
                  <a:pt x="1550" y="86"/>
                </a:lnTo>
                <a:lnTo>
                  <a:pt x="1561" y="87"/>
                </a:lnTo>
                <a:lnTo>
                  <a:pt x="1571" y="90"/>
                </a:lnTo>
                <a:lnTo>
                  <a:pt x="1582" y="90"/>
                </a:lnTo>
                <a:lnTo>
                  <a:pt x="1592" y="91"/>
                </a:lnTo>
                <a:lnTo>
                  <a:pt x="1599" y="93"/>
                </a:lnTo>
                <a:lnTo>
                  <a:pt x="1601" y="94"/>
                </a:lnTo>
                <a:lnTo>
                  <a:pt x="1604" y="97"/>
                </a:lnTo>
                <a:lnTo>
                  <a:pt x="1605" y="100"/>
                </a:lnTo>
                <a:lnTo>
                  <a:pt x="1606" y="104"/>
                </a:lnTo>
                <a:lnTo>
                  <a:pt x="1608" y="113"/>
                </a:lnTo>
                <a:lnTo>
                  <a:pt x="1614" y="123"/>
                </a:lnTo>
                <a:lnTo>
                  <a:pt x="1618" y="129"/>
                </a:lnTo>
                <a:lnTo>
                  <a:pt x="1623" y="134"/>
                </a:lnTo>
                <a:lnTo>
                  <a:pt x="1627" y="137"/>
                </a:lnTo>
                <a:lnTo>
                  <a:pt x="1633" y="142"/>
                </a:lnTo>
                <a:lnTo>
                  <a:pt x="1638" y="145"/>
                </a:lnTo>
                <a:lnTo>
                  <a:pt x="1642" y="148"/>
                </a:lnTo>
                <a:lnTo>
                  <a:pt x="1644" y="151"/>
                </a:lnTo>
                <a:lnTo>
                  <a:pt x="1646" y="154"/>
                </a:lnTo>
                <a:lnTo>
                  <a:pt x="1646" y="157"/>
                </a:lnTo>
                <a:lnTo>
                  <a:pt x="1646" y="160"/>
                </a:lnTo>
                <a:lnTo>
                  <a:pt x="1646" y="162"/>
                </a:lnTo>
                <a:lnTo>
                  <a:pt x="1645" y="166"/>
                </a:lnTo>
                <a:lnTo>
                  <a:pt x="1642" y="173"/>
                </a:lnTo>
                <a:lnTo>
                  <a:pt x="1638" y="179"/>
                </a:lnTo>
                <a:lnTo>
                  <a:pt x="1637" y="186"/>
                </a:lnTo>
                <a:lnTo>
                  <a:pt x="1636" y="191"/>
                </a:lnTo>
                <a:lnTo>
                  <a:pt x="1636" y="193"/>
                </a:lnTo>
                <a:lnTo>
                  <a:pt x="1637" y="195"/>
                </a:lnTo>
                <a:lnTo>
                  <a:pt x="1638" y="197"/>
                </a:lnTo>
                <a:lnTo>
                  <a:pt x="1639" y="198"/>
                </a:lnTo>
                <a:lnTo>
                  <a:pt x="1645" y="200"/>
                </a:lnTo>
                <a:lnTo>
                  <a:pt x="1651" y="200"/>
                </a:lnTo>
                <a:lnTo>
                  <a:pt x="1655" y="201"/>
                </a:lnTo>
                <a:lnTo>
                  <a:pt x="1656" y="203"/>
                </a:lnTo>
                <a:lnTo>
                  <a:pt x="1657" y="204"/>
                </a:lnTo>
                <a:lnTo>
                  <a:pt x="1658" y="206"/>
                </a:lnTo>
                <a:lnTo>
                  <a:pt x="1656" y="210"/>
                </a:lnTo>
                <a:lnTo>
                  <a:pt x="1653" y="214"/>
                </a:lnTo>
                <a:lnTo>
                  <a:pt x="1650" y="219"/>
                </a:lnTo>
                <a:lnTo>
                  <a:pt x="1648" y="228"/>
                </a:lnTo>
                <a:lnTo>
                  <a:pt x="1648" y="231"/>
                </a:lnTo>
                <a:lnTo>
                  <a:pt x="1649" y="235"/>
                </a:lnTo>
                <a:lnTo>
                  <a:pt x="1650" y="239"/>
                </a:lnTo>
                <a:lnTo>
                  <a:pt x="1653" y="243"/>
                </a:lnTo>
                <a:lnTo>
                  <a:pt x="1658" y="245"/>
                </a:lnTo>
                <a:lnTo>
                  <a:pt x="1662" y="248"/>
                </a:lnTo>
                <a:lnTo>
                  <a:pt x="1665" y="250"/>
                </a:lnTo>
                <a:lnTo>
                  <a:pt x="1670" y="251"/>
                </a:lnTo>
                <a:lnTo>
                  <a:pt x="1674" y="251"/>
                </a:lnTo>
                <a:lnTo>
                  <a:pt x="1678" y="250"/>
                </a:lnTo>
                <a:lnTo>
                  <a:pt x="1682" y="248"/>
                </a:lnTo>
                <a:lnTo>
                  <a:pt x="1687" y="245"/>
                </a:lnTo>
                <a:lnTo>
                  <a:pt x="1695" y="236"/>
                </a:lnTo>
                <a:lnTo>
                  <a:pt x="1703" y="226"/>
                </a:lnTo>
                <a:lnTo>
                  <a:pt x="1711" y="216"/>
                </a:lnTo>
                <a:lnTo>
                  <a:pt x="1718" y="204"/>
                </a:lnTo>
                <a:lnTo>
                  <a:pt x="1725" y="188"/>
                </a:lnTo>
                <a:lnTo>
                  <a:pt x="1733" y="169"/>
                </a:lnTo>
                <a:lnTo>
                  <a:pt x="1743" y="150"/>
                </a:lnTo>
                <a:lnTo>
                  <a:pt x="1750" y="136"/>
                </a:lnTo>
                <a:lnTo>
                  <a:pt x="1755" y="130"/>
                </a:lnTo>
                <a:lnTo>
                  <a:pt x="1759" y="125"/>
                </a:lnTo>
                <a:lnTo>
                  <a:pt x="1764" y="122"/>
                </a:lnTo>
                <a:lnTo>
                  <a:pt x="1770" y="119"/>
                </a:lnTo>
                <a:lnTo>
                  <a:pt x="1776" y="118"/>
                </a:lnTo>
                <a:lnTo>
                  <a:pt x="1782" y="119"/>
                </a:lnTo>
                <a:lnTo>
                  <a:pt x="1784" y="121"/>
                </a:lnTo>
                <a:lnTo>
                  <a:pt x="1787" y="123"/>
                </a:lnTo>
                <a:lnTo>
                  <a:pt x="1789" y="126"/>
                </a:lnTo>
                <a:lnTo>
                  <a:pt x="1789" y="130"/>
                </a:lnTo>
                <a:lnTo>
                  <a:pt x="1787" y="147"/>
                </a:lnTo>
                <a:lnTo>
                  <a:pt x="1785" y="163"/>
                </a:lnTo>
                <a:lnTo>
                  <a:pt x="1787" y="167"/>
                </a:lnTo>
                <a:lnTo>
                  <a:pt x="1788" y="170"/>
                </a:lnTo>
                <a:lnTo>
                  <a:pt x="1789" y="173"/>
                </a:lnTo>
                <a:lnTo>
                  <a:pt x="1793" y="176"/>
                </a:lnTo>
                <a:lnTo>
                  <a:pt x="1797" y="181"/>
                </a:lnTo>
                <a:lnTo>
                  <a:pt x="1802" y="187"/>
                </a:lnTo>
                <a:lnTo>
                  <a:pt x="1803" y="189"/>
                </a:lnTo>
                <a:lnTo>
                  <a:pt x="1804" y="193"/>
                </a:lnTo>
                <a:lnTo>
                  <a:pt x="1806" y="198"/>
                </a:lnTo>
                <a:lnTo>
                  <a:pt x="1806" y="203"/>
                </a:lnTo>
                <a:lnTo>
                  <a:pt x="1803" y="211"/>
                </a:lnTo>
                <a:lnTo>
                  <a:pt x="1801" y="218"/>
                </a:lnTo>
                <a:lnTo>
                  <a:pt x="1800" y="222"/>
                </a:lnTo>
                <a:lnTo>
                  <a:pt x="1800" y="225"/>
                </a:lnTo>
                <a:lnTo>
                  <a:pt x="1801" y="229"/>
                </a:lnTo>
                <a:lnTo>
                  <a:pt x="1803" y="233"/>
                </a:lnTo>
                <a:lnTo>
                  <a:pt x="1810" y="242"/>
                </a:lnTo>
                <a:lnTo>
                  <a:pt x="1820" y="251"/>
                </a:lnTo>
                <a:lnTo>
                  <a:pt x="1825" y="256"/>
                </a:lnTo>
                <a:lnTo>
                  <a:pt x="1829" y="262"/>
                </a:lnTo>
                <a:lnTo>
                  <a:pt x="1834" y="268"/>
                </a:lnTo>
                <a:lnTo>
                  <a:pt x="1837" y="276"/>
                </a:lnTo>
                <a:lnTo>
                  <a:pt x="1840" y="291"/>
                </a:lnTo>
                <a:lnTo>
                  <a:pt x="1842" y="302"/>
                </a:lnTo>
                <a:lnTo>
                  <a:pt x="1844" y="307"/>
                </a:lnTo>
                <a:lnTo>
                  <a:pt x="1846" y="311"/>
                </a:lnTo>
                <a:lnTo>
                  <a:pt x="1847" y="314"/>
                </a:lnTo>
                <a:lnTo>
                  <a:pt x="1851" y="317"/>
                </a:lnTo>
                <a:lnTo>
                  <a:pt x="1854" y="319"/>
                </a:lnTo>
                <a:lnTo>
                  <a:pt x="1858" y="320"/>
                </a:lnTo>
                <a:lnTo>
                  <a:pt x="1862" y="320"/>
                </a:lnTo>
                <a:lnTo>
                  <a:pt x="1864" y="320"/>
                </a:lnTo>
                <a:lnTo>
                  <a:pt x="1871" y="319"/>
                </a:lnTo>
                <a:lnTo>
                  <a:pt x="1878" y="319"/>
                </a:lnTo>
                <a:lnTo>
                  <a:pt x="1882" y="319"/>
                </a:lnTo>
                <a:lnTo>
                  <a:pt x="1885" y="320"/>
                </a:lnTo>
                <a:lnTo>
                  <a:pt x="1888" y="321"/>
                </a:lnTo>
                <a:lnTo>
                  <a:pt x="1890" y="325"/>
                </a:lnTo>
                <a:lnTo>
                  <a:pt x="1892" y="329"/>
                </a:lnTo>
                <a:lnTo>
                  <a:pt x="1894" y="332"/>
                </a:lnTo>
                <a:lnTo>
                  <a:pt x="1895" y="337"/>
                </a:lnTo>
                <a:lnTo>
                  <a:pt x="1896" y="342"/>
                </a:lnTo>
                <a:lnTo>
                  <a:pt x="1896" y="352"/>
                </a:lnTo>
                <a:lnTo>
                  <a:pt x="1898" y="363"/>
                </a:lnTo>
                <a:lnTo>
                  <a:pt x="1900" y="368"/>
                </a:lnTo>
                <a:lnTo>
                  <a:pt x="1901" y="373"/>
                </a:lnTo>
                <a:lnTo>
                  <a:pt x="1904" y="377"/>
                </a:lnTo>
                <a:lnTo>
                  <a:pt x="1908" y="382"/>
                </a:lnTo>
                <a:lnTo>
                  <a:pt x="1916" y="392"/>
                </a:lnTo>
                <a:lnTo>
                  <a:pt x="1925" y="401"/>
                </a:lnTo>
                <a:lnTo>
                  <a:pt x="1927" y="406"/>
                </a:lnTo>
                <a:lnTo>
                  <a:pt x="1929" y="411"/>
                </a:lnTo>
                <a:lnTo>
                  <a:pt x="1930" y="415"/>
                </a:lnTo>
                <a:lnTo>
                  <a:pt x="1932" y="420"/>
                </a:lnTo>
                <a:lnTo>
                  <a:pt x="1932" y="431"/>
                </a:lnTo>
                <a:lnTo>
                  <a:pt x="1932" y="439"/>
                </a:lnTo>
                <a:lnTo>
                  <a:pt x="1933" y="441"/>
                </a:lnTo>
                <a:lnTo>
                  <a:pt x="1935" y="445"/>
                </a:lnTo>
                <a:lnTo>
                  <a:pt x="1938" y="446"/>
                </a:lnTo>
                <a:lnTo>
                  <a:pt x="1942" y="446"/>
                </a:lnTo>
                <a:lnTo>
                  <a:pt x="1952" y="447"/>
                </a:lnTo>
                <a:lnTo>
                  <a:pt x="1961" y="450"/>
                </a:lnTo>
                <a:lnTo>
                  <a:pt x="1965" y="452"/>
                </a:lnTo>
                <a:lnTo>
                  <a:pt x="1969" y="457"/>
                </a:lnTo>
                <a:lnTo>
                  <a:pt x="1972" y="462"/>
                </a:lnTo>
                <a:lnTo>
                  <a:pt x="1974" y="469"/>
                </a:lnTo>
                <a:lnTo>
                  <a:pt x="1980" y="482"/>
                </a:lnTo>
                <a:lnTo>
                  <a:pt x="1985" y="493"/>
                </a:lnTo>
                <a:lnTo>
                  <a:pt x="1989" y="501"/>
                </a:lnTo>
                <a:lnTo>
                  <a:pt x="1991" y="509"/>
                </a:lnTo>
                <a:lnTo>
                  <a:pt x="1992" y="516"/>
                </a:lnTo>
                <a:lnTo>
                  <a:pt x="1995" y="521"/>
                </a:lnTo>
                <a:lnTo>
                  <a:pt x="1996" y="521"/>
                </a:lnTo>
                <a:lnTo>
                  <a:pt x="1997" y="520"/>
                </a:lnTo>
                <a:lnTo>
                  <a:pt x="1999" y="516"/>
                </a:lnTo>
                <a:lnTo>
                  <a:pt x="2001" y="513"/>
                </a:lnTo>
                <a:lnTo>
                  <a:pt x="2003" y="508"/>
                </a:lnTo>
                <a:lnTo>
                  <a:pt x="2005" y="504"/>
                </a:lnTo>
                <a:lnTo>
                  <a:pt x="2008" y="502"/>
                </a:lnTo>
                <a:lnTo>
                  <a:pt x="2011" y="501"/>
                </a:lnTo>
                <a:lnTo>
                  <a:pt x="2018" y="501"/>
                </a:lnTo>
                <a:lnTo>
                  <a:pt x="2028" y="503"/>
                </a:lnTo>
                <a:lnTo>
                  <a:pt x="2033" y="504"/>
                </a:lnTo>
                <a:lnTo>
                  <a:pt x="2036" y="507"/>
                </a:lnTo>
                <a:lnTo>
                  <a:pt x="2040" y="509"/>
                </a:lnTo>
                <a:lnTo>
                  <a:pt x="2042" y="512"/>
                </a:lnTo>
                <a:lnTo>
                  <a:pt x="2043" y="514"/>
                </a:lnTo>
                <a:lnTo>
                  <a:pt x="2043" y="518"/>
                </a:lnTo>
                <a:lnTo>
                  <a:pt x="2042" y="521"/>
                </a:lnTo>
                <a:lnTo>
                  <a:pt x="2040" y="525"/>
                </a:lnTo>
                <a:lnTo>
                  <a:pt x="2033" y="537"/>
                </a:lnTo>
                <a:lnTo>
                  <a:pt x="2023" y="551"/>
                </a:lnTo>
                <a:lnTo>
                  <a:pt x="2014" y="564"/>
                </a:lnTo>
                <a:lnTo>
                  <a:pt x="2008" y="575"/>
                </a:lnTo>
                <a:lnTo>
                  <a:pt x="2004" y="582"/>
                </a:lnTo>
                <a:lnTo>
                  <a:pt x="1999" y="590"/>
                </a:lnTo>
                <a:lnTo>
                  <a:pt x="1998" y="594"/>
                </a:lnTo>
                <a:lnTo>
                  <a:pt x="1998" y="598"/>
                </a:lnTo>
                <a:lnTo>
                  <a:pt x="1998" y="603"/>
                </a:lnTo>
                <a:lnTo>
                  <a:pt x="1998" y="609"/>
                </a:lnTo>
                <a:lnTo>
                  <a:pt x="2001" y="622"/>
                </a:lnTo>
                <a:lnTo>
                  <a:pt x="2002" y="635"/>
                </a:lnTo>
                <a:lnTo>
                  <a:pt x="2003" y="647"/>
                </a:lnTo>
                <a:lnTo>
                  <a:pt x="2004" y="657"/>
                </a:lnTo>
                <a:lnTo>
                  <a:pt x="2012" y="668"/>
                </a:lnTo>
                <a:lnTo>
                  <a:pt x="2022" y="686"/>
                </a:lnTo>
                <a:lnTo>
                  <a:pt x="2023" y="698"/>
                </a:lnTo>
                <a:lnTo>
                  <a:pt x="2024" y="710"/>
                </a:lnTo>
                <a:lnTo>
                  <a:pt x="2027" y="714"/>
                </a:lnTo>
                <a:lnTo>
                  <a:pt x="2029" y="715"/>
                </a:lnTo>
                <a:lnTo>
                  <a:pt x="2033" y="714"/>
                </a:lnTo>
                <a:lnTo>
                  <a:pt x="2039" y="709"/>
                </a:lnTo>
                <a:lnTo>
                  <a:pt x="2046" y="704"/>
                </a:lnTo>
                <a:lnTo>
                  <a:pt x="2052" y="701"/>
                </a:lnTo>
                <a:lnTo>
                  <a:pt x="2056" y="698"/>
                </a:lnTo>
                <a:lnTo>
                  <a:pt x="2061" y="699"/>
                </a:lnTo>
                <a:lnTo>
                  <a:pt x="2065" y="701"/>
                </a:lnTo>
                <a:lnTo>
                  <a:pt x="2068" y="703"/>
                </a:lnTo>
                <a:lnTo>
                  <a:pt x="2070" y="708"/>
                </a:lnTo>
                <a:lnTo>
                  <a:pt x="2070" y="712"/>
                </a:lnTo>
                <a:lnTo>
                  <a:pt x="2070" y="726"/>
                </a:lnTo>
                <a:lnTo>
                  <a:pt x="2070" y="740"/>
                </a:lnTo>
                <a:lnTo>
                  <a:pt x="2071" y="746"/>
                </a:lnTo>
                <a:lnTo>
                  <a:pt x="2073" y="753"/>
                </a:lnTo>
                <a:lnTo>
                  <a:pt x="2075" y="758"/>
                </a:lnTo>
                <a:lnTo>
                  <a:pt x="2078" y="764"/>
                </a:lnTo>
                <a:lnTo>
                  <a:pt x="2084" y="773"/>
                </a:lnTo>
                <a:lnTo>
                  <a:pt x="2092" y="785"/>
                </a:lnTo>
                <a:lnTo>
                  <a:pt x="2099" y="798"/>
                </a:lnTo>
                <a:lnTo>
                  <a:pt x="2108" y="813"/>
                </a:lnTo>
                <a:lnTo>
                  <a:pt x="2116" y="830"/>
                </a:lnTo>
                <a:lnTo>
                  <a:pt x="2125" y="848"/>
                </a:lnTo>
                <a:lnTo>
                  <a:pt x="2135" y="866"/>
                </a:lnTo>
                <a:lnTo>
                  <a:pt x="2143" y="879"/>
                </a:lnTo>
                <a:lnTo>
                  <a:pt x="2153" y="876"/>
                </a:lnTo>
                <a:lnTo>
                  <a:pt x="2161" y="874"/>
                </a:lnTo>
                <a:lnTo>
                  <a:pt x="2165" y="881"/>
                </a:lnTo>
                <a:lnTo>
                  <a:pt x="2166" y="887"/>
                </a:lnTo>
                <a:lnTo>
                  <a:pt x="2167" y="890"/>
                </a:lnTo>
                <a:lnTo>
                  <a:pt x="2168" y="891"/>
                </a:lnTo>
                <a:lnTo>
                  <a:pt x="2171" y="891"/>
                </a:lnTo>
                <a:lnTo>
                  <a:pt x="2175" y="890"/>
                </a:lnTo>
                <a:lnTo>
                  <a:pt x="2181" y="888"/>
                </a:lnTo>
                <a:lnTo>
                  <a:pt x="2186" y="887"/>
                </a:lnTo>
                <a:lnTo>
                  <a:pt x="2188" y="887"/>
                </a:lnTo>
                <a:lnTo>
                  <a:pt x="2190" y="887"/>
                </a:lnTo>
                <a:lnTo>
                  <a:pt x="2191" y="888"/>
                </a:lnTo>
                <a:lnTo>
                  <a:pt x="2192" y="890"/>
                </a:lnTo>
                <a:lnTo>
                  <a:pt x="2191" y="907"/>
                </a:lnTo>
                <a:lnTo>
                  <a:pt x="2190" y="920"/>
                </a:lnTo>
                <a:lnTo>
                  <a:pt x="2200" y="923"/>
                </a:lnTo>
                <a:lnTo>
                  <a:pt x="2211" y="926"/>
                </a:lnTo>
                <a:lnTo>
                  <a:pt x="2212" y="928"/>
                </a:lnTo>
                <a:lnTo>
                  <a:pt x="2211" y="929"/>
                </a:lnTo>
                <a:lnTo>
                  <a:pt x="2210" y="930"/>
                </a:lnTo>
                <a:lnTo>
                  <a:pt x="2209" y="932"/>
                </a:lnTo>
                <a:lnTo>
                  <a:pt x="2203" y="936"/>
                </a:lnTo>
                <a:lnTo>
                  <a:pt x="2198" y="939"/>
                </a:lnTo>
                <a:lnTo>
                  <a:pt x="2194" y="942"/>
                </a:lnTo>
                <a:lnTo>
                  <a:pt x="2192" y="945"/>
                </a:lnTo>
                <a:lnTo>
                  <a:pt x="2190" y="949"/>
                </a:lnTo>
                <a:lnTo>
                  <a:pt x="2188" y="954"/>
                </a:lnTo>
                <a:lnTo>
                  <a:pt x="2190" y="962"/>
                </a:lnTo>
                <a:lnTo>
                  <a:pt x="2191" y="970"/>
                </a:lnTo>
                <a:lnTo>
                  <a:pt x="2192" y="979"/>
                </a:lnTo>
                <a:lnTo>
                  <a:pt x="2193" y="985"/>
                </a:lnTo>
                <a:lnTo>
                  <a:pt x="2193" y="988"/>
                </a:lnTo>
                <a:lnTo>
                  <a:pt x="2192" y="992"/>
                </a:lnTo>
                <a:lnTo>
                  <a:pt x="2190" y="995"/>
                </a:lnTo>
                <a:lnTo>
                  <a:pt x="2187" y="999"/>
                </a:lnTo>
                <a:lnTo>
                  <a:pt x="2177" y="1011"/>
                </a:lnTo>
                <a:lnTo>
                  <a:pt x="2163" y="1025"/>
                </a:lnTo>
                <a:lnTo>
                  <a:pt x="2156" y="1031"/>
                </a:lnTo>
                <a:lnTo>
                  <a:pt x="2152" y="1036"/>
                </a:lnTo>
                <a:lnTo>
                  <a:pt x="2150" y="1038"/>
                </a:lnTo>
                <a:lnTo>
                  <a:pt x="2149" y="1041"/>
                </a:lnTo>
                <a:lnTo>
                  <a:pt x="2149" y="1042"/>
                </a:lnTo>
                <a:lnTo>
                  <a:pt x="2150" y="1044"/>
                </a:lnTo>
                <a:lnTo>
                  <a:pt x="2153" y="1045"/>
                </a:lnTo>
                <a:lnTo>
                  <a:pt x="2155" y="1046"/>
                </a:lnTo>
                <a:lnTo>
                  <a:pt x="2158" y="1046"/>
                </a:lnTo>
                <a:lnTo>
                  <a:pt x="2161" y="1046"/>
                </a:lnTo>
                <a:lnTo>
                  <a:pt x="2167" y="1045"/>
                </a:lnTo>
                <a:lnTo>
                  <a:pt x="2174" y="1043"/>
                </a:lnTo>
                <a:lnTo>
                  <a:pt x="2181" y="1041"/>
                </a:lnTo>
                <a:lnTo>
                  <a:pt x="2192" y="1041"/>
                </a:lnTo>
                <a:lnTo>
                  <a:pt x="2199" y="1043"/>
                </a:lnTo>
                <a:lnTo>
                  <a:pt x="2204" y="1044"/>
                </a:lnTo>
                <a:lnTo>
                  <a:pt x="2205" y="1046"/>
                </a:lnTo>
                <a:lnTo>
                  <a:pt x="2205" y="1049"/>
                </a:lnTo>
                <a:lnTo>
                  <a:pt x="2201" y="1055"/>
                </a:lnTo>
                <a:lnTo>
                  <a:pt x="2197" y="1062"/>
                </a:lnTo>
                <a:lnTo>
                  <a:pt x="2193" y="1069"/>
                </a:lnTo>
                <a:lnTo>
                  <a:pt x="2191" y="1077"/>
                </a:lnTo>
                <a:lnTo>
                  <a:pt x="2190" y="1084"/>
                </a:lnTo>
                <a:lnTo>
                  <a:pt x="2188" y="1092"/>
                </a:lnTo>
                <a:lnTo>
                  <a:pt x="2188" y="1096"/>
                </a:lnTo>
                <a:lnTo>
                  <a:pt x="2187" y="1100"/>
                </a:lnTo>
                <a:lnTo>
                  <a:pt x="2184" y="1102"/>
                </a:lnTo>
                <a:lnTo>
                  <a:pt x="2181" y="1105"/>
                </a:lnTo>
                <a:lnTo>
                  <a:pt x="2173" y="1107"/>
                </a:lnTo>
                <a:lnTo>
                  <a:pt x="2165" y="1107"/>
                </a:lnTo>
                <a:lnTo>
                  <a:pt x="2160" y="1108"/>
                </a:lnTo>
                <a:lnTo>
                  <a:pt x="2158" y="1109"/>
                </a:lnTo>
                <a:lnTo>
                  <a:pt x="2155" y="1115"/>
                </a:lnTo>
                <a:lnTo>
                  <a:pt x="2149" y="1127"/>
                </a:lnTo>
                <a:lnTo>
                  <a:pt x="2136" y="1142"/>
                </a:lnTo>
                <a:lnTo>
                  <a:pt x="2124" y="1155"/>
                </a:lnTo>
                <a:lnTo>
                  <a:pt x="2119" y="1161"/>
                </a:lnTo>
                <a:lnTo>
                  <a:pt x="2115" y="1165"/>
                </a:lnTo>
                <a:lnTo>
                  <a:pt x="2106" y="1168"/>
                </a:lnTo>
                <a:lnTo>
                  <a:pt x="2095" y="1170"/>
                </a:lnTo>
                <a:lnTo>
                  <a:pt x="2087" y="1172"/>
                </a:lnTo>
                <a:lnTo>
                  <a:pt x="2081" y="1175"/>
                </a:lnTo>
                <a:lnTo>
                  <a:pt x="2075" y="1177"/>
                </a:lnTo>
                <a:lnTo>
                  <a:pt x="2071" y="1181"/>
                </a:lnTo>
                <a:lnTo>
                  <a:pt x="2062" y="1188"/>
                </a:lnTo>
                <a:lnTo>
                  <a:pt x="2054" y="1194"/>
                </a:lnTo>
                <a:lnTo>
                  <a:pt x="2047" y="1200"/>
                </a:lnTo>
                <a:lnTo>
                  <a:pt x="2040" y="1206"/>
                </a:lnTo>
                <a:lnTo>
                  <a:pt x="2033" y="1210"/>
                </a:lnTo>
                <a:lnTo>
                  <a:pt x="2022" y="1214"/>
                </a:lnTo>
                <a:lnTo>
                  <a:pt x="2012" y="1220"/>
                </a:lnTo>
                <a:lnTo>
                  <a:pt x="2005" y="1226"/>
                </a:lnTo>
                <a:lnTo>
                  <a:pt x="2003" y="1228"/>
                </a:lnTo>
                <a:lnTo>
                  <a:pt x="2001" y="1232"/>
                </a:lnTo>
                <a:lnTo>
                  <a:pt x="1999" y="1235"/>
                </a:lnTo>
                <a:lnTo>
                  <a:pt x="1998" y="1238"/>
                </a:lnTo>
                <a:lnTo>
                  <a:pt x="1997" y="1244"/>
                </a:lnTo>
                <a:lnTo>
                  <a:pt x="1995" y="1250"/>
                </a:lnTo>
                <a:lnTo>
                  <a:pt x="1992" y="1254"/>
                </a:lnTo>
                <a:lnTo>
                  <a:pt x="1989" y="1258"/>
                </a:lnTo>
                <a:lnTo>
                  <a:pt x="1979" y="1265"/>
                </a:lnTo>
                <a:lnTo>
                  <a:pt x="1970" y="1272"/>
                </a:lnTo>
                <a:lnTo>
                  <a:pt x="1958" y="1281"/>
                </a:lnTo>
                <a:lnTo>
                  <a:pt x="1945" y="1290"/>
                </a:lnTo>
                <a:lnTo>
                  <a:pt x="1933" y="1298"/>
                </a:lnTo>
                <a:lnTo>
                  <a:pt x="1923" y="1308"/>
                </a:lnTo>
                <a:lnTo>
                  <a:pt x="1916" y="1317"/>
                </a:lnTo>
                <a:lnTo>
                  <a:pt x="1910" y="1329"/>
                </a:lnTo>
                <a:lnTo>
                  <a:pt x="1902" y="1341"/>
                </a:lnTo>
                <a:lnTo>
                  <a:pt x="1892" y="1353"/>
                </a:lnTo>
                <a:lnTo>
                  <a:pt x="1878" y="1369"/>
                </a:lnTo>
                <a:lnTo>
                  <a:pt x="1862" y="1389"/>
                </a:lnTo>
                <a:lnTo>
                  <a:pt x="1844" y="1409"/>
                </a:lnTo>
                <a:lnTo>
                  <a:pt x="1827" y="1426"/>
                </a:lnTo>
                <a:lnTo>
                  <a:pt x="1821" y="1430"/>
                </a:lnTo>
                <a:lnTo>
                  <a:pt x="1818" y="1436"/>
                </a:lnTo>
                <a:lnTo>
                  <a:pt x="1815" y="1441"/>
                </a:lnTo>
                <a:lnTo>
                  <a:pt x="1814" y="1445"/>
                </a:lnTo>
                <a:lnTo>
                  <a:pt x="1813" y="1446"/>
                </a:lnTo>
                <a:lnTo>
                  <a:pt x="1812" y="1448"/>
                </a:lnTo>
                <a:lnTo>
                  <a:pt x="1809" y="1457"/>
                </a:lnTo>
                <a:lnTo>
                  <a:pt x="1808" y="1466"/>
                </a:lnTo>
                <a:lnTo>
                  <a:pt x="1807" y="1477"/>
                </a:lnTo>
                <a:lnTo>
                  <a:pt x="1807" y="1485"/>
                </a:lnTo>
                <a:lnTo>
                  <a:pt x="1800" y="1500"/>
                </a:lnTo>
                <a:lnTo>
                  <a:pt x="1790" y="1520"/>
                </a:lnTo>
                <a:lnTo>
                  <a:pt x="1785" y="1529"/>
                </a:lnTo>
                <a:lnTo>
                  <a:pt x="1782" y="1537"/>
                </a:lnTo>
                <a:lnTo>
                  <a:pt x="1776" y="1544"/>
                </a:lnTo>
                <a:lnTo>
                  <a:pt x="1769" y="1554"/>
                </a:lnTo>
                <a:lnTo>
                  <a:pt x="1763" y="1563"/>
                </a:lnTo>
                <a:lnTo>
                  <a:pt x="1757" y="1571"/>
                </a:lnTo>
                <a:lnTo>
                  <a:pt x="1751" y="1575"/>
                </a:lnTo>
                <a:lnTo>
                  <a:pt x="1745" y="1580"/>
                </a:lnTo>
                <a:lnTo>
                  <a:pt x="1740" y="1582"/>
                </a:lnTo>
                <a:lnTo>
                  <a:pt x="1736" y="1585"/>
                </a:lnTo>
                <a:lnTo>
                  <a:pt x="1732" y="1586"/>
                </a:lnTo>
                <a:lnTo>
                  <a:pt x="1727" y="1586"/>
                </a:lnTo>
                <a:lnTo>
                  <a:pt x="1708" y="1582"/>
                </a:lnTo>
                <a:lnTo>
                  <a:pt x="1682" y="1578"/>
                </a:lnTo>
                <a:lnTo>
                  <a:pt x="1676" y="1579"/>
                </a:lnTo>
                <a:lnTo>
                  <a:pt x="1671" y="1580"/>
                </a:lnTo>
                <a:lnTo>
                  <a:pt x="1667" y="1582"/>
                </a:lnTo>
                <a:lnTo>
                  <a:pt x="1662" y="1586"/>
                </a:lnTo>
                <a:lnTo>
                  <a:pt x="1657" y="1588"/>
                </a:lnTo>
                <a:lnTo>
                  <a:pt x="1651" y="1592"/>
                </a:lnTo>
                <a:lnTo>
                  <a:pt x="1645" y="1594"/>
                </a:lnTo>
                <a:lnTo>
                  <a:pt x="1639" y="1596"/>
                </a:lnTo>
                <a:lnTo>
                  <a:pt x="1633" y="1596"/>
                </a:lnTo>
                <a:lnTo>
                  <a:pt x="1627" y="1594"/>
                </a:lnTo>
                <a:lnTo>
                  <a:pt x="1620" y="1593"/>
                </a:lnTo>
                <a:lnTo>
                  <a:pt x="1615" y="1592"/>
                </a:lnTo>
                <a:lnTo>
                  <a:pt x="1609" y="1590"/>
                </a:lnTo>
                <a:lnTo>
                  <a:pt x="1604" y="1590"/>
                </a:lnTo>
                <a:lnTo>
                  <a:pt x="1598" y="1590"/>
                </a:lnTo>
                <a:lnTo>
                  <a:pt x="1592" y="1591"/>
                </a:lnTo>
                <a:lnTo>
                  <a:pt x="1585" y="1594"/>
                </a:lnTo>
                <a:lnTo>
                  <a:pt x="1577" y="1600"/>
                </a:lnTo>
                <a:lnTo>
                  <a:pt x="1570" y="1607"/>
                </a:lnTo>
                <a:lnTo>
                  <a:pt x="1562" y="1615"/>
                </a:lnTo>
                <a:lnTo>
                  <a:pt x="1548" y="1630"/>
                </a:lnTo>
                <a:lnTo>
                  <a:pt x="1536" y="1641"/>
                </a:lnTo>
                <a:lnTo>
                  <a:pt x="1479" y="1678"/>
                </a:lnTo>
                <a:lnTo>
                  <a:pt x="1466" y="1687"/>
                </a:lnTo>
                <a:lnTo>
                  <a:pt x="1456" y="1694"/>
                </a:lnTo>
                <a:lnTo>
                  <a:pt x="1450" y="1697"/>
                </a:lnTo>
                <a:lnTo>
                  <a:pt x="1442" y="1698"/>
                </a:lnTo>
                <a:lnTo>
                  <a:pt x="1431" y="1697"/>
                </a:lnTo>
                <a:lnTo>
                  <a:pt x="1417" y="1695"/>
                </a:lnTo>
                <a:lnTo>
                  <a:pt x="1410" y="1694"/>
                </a:lnTo>
                <a:lnTo>
                  <a:pt x="1405" y="1695"/>
                </a:lnTo>
                <a:lnTo>
                  <a:pt x="1401" y="1697"/>
                </a:lnTo>
                <a:lnTo>
                  <a:pt x="1398" y="1699"/>
                </a:lnTo>
                <a:lnTo>
                  <a:pt x="1394" y="1706"/>
                </a:lnTo>
                <a:lnTo>
                  <a:pt x="1391" y="1717"/>
                </a:lnTo>
                <a:lnTo>
                  <a:pt x="1390" y="1720"/>
                </a:lnTo>
                <a:lnTo>
                  <a:pt x="1387" y="1723"/>
                </a:lnTo>
                <a:lnTo>
                  <a:pt x="1385" y="1725"/>
                </a:lnTo>
                <a:lnTo>
                  <a:pt x="1381" y="1728"/>
                </a:lnTo>
                <a:lnTo>
                  <a:pt x="1374" y="1731"/>
                </a:lnTo>
                <a:lnTo>
                  <a:pt x="1365" y="1736"/>
                </a:lnTo>
                <a:lnTo>
                  <a:pt x="1355" y="1739"/>
                </a:lnTo>
                <a:lnTo>
                  <a:pt x="1347" y="1743"/>
                </a:lnTo>
                <a:lnTo>
                  <a:pt x="1340" y="1748"/>
                </a:lnTo>
                <a:lnTo>
                  <a:pt x="1334" y="1752"/>
                </a:lnTo>
                <a:lnTo>
                  <a:pt x="1322" y="1767"/>
                </a:lnTo>
                <a:lnTo>
                  <a:pt x="1304" y="1786"/>
                </a:lnTo>
                <a:lnTo>
                  <a:pt x="1286" y="1804"/>
                </a:lnTo>
                <a:lnTo>
                  <a:pt x="1272" y="1817"/>
                </a:lnTo>
                <a:lnTo>
                  <a:pt x="1259" y="1824"/>
                </a:lnTo>
                <a:lnTo>
                  <a:pt x="1247" y="1829"/>
                </a:lnTo>
                <a:lnTo>
                  <a:pt x="1234" y="1833"/>
                </a:lnTo>
                <a:lnTo>
                  <a:pt x="1222" y="1838"/>
                </a:lnTo>
                <a:lnTo>
                  <a:pt x="1216" y="1843"/>
                </a:lnTo>
                <a:lnTo>
                  <a:pt x="1210" y="1850"/>
                </a:lnTo>
                <a:lnTo>
                  <a:pt x="1204" y="1858"/>
                </a:lnTo>
                <a:lnTo>
                  <a:pt x="1198" y="1868"/>
                </a:lnTo>
                <a:lnTo>
                  <a:pt x="1189" y="1886"/>
                </a:lnTo>
                <a:lnTo>
                  <a:pt x="1180" y="1897"/>
                </a:lnTo>
                <a:lnTo>
                  <a:pt x="1174" y="1905"/>
                </a:lnTo>
                <a:lnTo>
                  <a:pt x="1168" y="1911"/>
                </a:lnTo>
                <a:lnTo>
                  <a:pt x="1163" y="1914"/>
                </a:lnTo>
                <a:lnTo>
                  <a:pt x="1158" y="1918"/>
                </a:lnTo>
                <a:lnTo>
                  <a:pt x="1154" y="1920"/>
                </a:lnTo>
                <a:lnTo>
                  <a:pt x="1148" y="1924"/>
                </a:lnTo>
                <a:lnTo>
                  <a:pt x="1141" y="1931"/>
                </a:lnTo>
                <a:lnTo>
                  <a:pt x="1135" y="1939"/>
                </a:lnTo>
                <a:lnTo>
                  <a:pt x="1130" y="1949"/>
                </a:lnTo>
                <a:lnTo>
                  <a:pt x="1129" y="1956"/>
                </a:lnTo>
                <a:lnTo>
                  <a:pt x="1129" y="1957"/>
                </a:lnTo>
                <a:lnTo>
                  <a:pt x="1130" y="1959"/>
                </a:lnTo>
                <a:lnTo>
                  <a:pt x="1132" y="1959"/>
                </a:lnTo>
                <a:lnTo>
                  <a:pt x="1134" y="1959"/>
                </a:lnTo>
                <a:lnTo>
                  <a:pt x="1140" y="1959"/>
                </a:lnTo>
                <a:lnTo>
                  <a:pt x="1145" y="1960"/>
                </a:lnTo>
                <a:lnTo>
                  <a:pt x="1147" y="1962"/>
                </a:lnTo>
                <a:lnTo>
                  <a:pt x="1148" y="1964"/>
                </a:lnTo>
                <a:lnTo>
                  <a:pt x="1148" y="1965"/>
                </a:lnTo>
                <a:lnTo>
                  <a:pt x="1147" y="1968"/>
                </a:lnTo>
                <a:lnTo>
                  <a:pt x="1144" y="1972"/>
                </a:lnTo>
                <a:lnTo>
                  <a:pt x="1138" y="1977"/>
                </a:lnTo>
                <a:lnTo>
                  <a:pt x="1134" y="1978"/>
                </a:lnTo>
                <a:lnTo>
                  <a:pt x="1130" y="1978"/>
                </a:lnTo>
                <a:lnTo>
                  <a:pt x="1127" y="1979"/>
                </a:lnTo>
                <a:lnTo>
                  <a:pt x="1122" y="1978"/>
                </a:lnTo>
                <a:lnTo>
                  <a:pt x="1117" y="1978"/>
                </a:lnTo>
                <a:lnTo>
                  <a:pt x="1115" y="1978"/>
                </a:lnTo>
                <a:lnTo>
                  <a:pt x="1113" y="1979"/>
                </a:lnTo>
                <a:lnTo>
                  <a:pt x="1113" y="1981"/>
                </a:lnTo>
                <a:lnTo>
                  <a:pt x="1113" y="1985"/>
                </a:lnTo>
                <a:lnTo>
                  <a:pt x="1114" y="1990"/>
                </a:lnTo>
                <a:lnTo>
                  <a:pt x="1115" y="1994"/>
                </a:lnTo>
                <a:lnTo>
                  <a:pt x="1116" y="1997"/>
                </a:lnTo>
                <a:lnTo>
                  <a:pt x="1115" y="2002"/>
                </a:lnTo>
                <a:lnTo>
                  <a:pt x="1114" y="2006"/>
                </a:lnTo>
                <a:lnTo>
                  <a:pt x="1110" y="2013"/>
                </a:lnTo>
                <a:lnTo>
                  <a:pt x="1105" y="2020"/>
                </a:lnTo>
                <a:lnTo>
                  <a:pt x="1098" y="2025"/>
                </a:lnTo>
                <a:lnTo>
                  <a:pt x="1091" y="2028"/>
                </a:lnTo>
                <a:lnTo>
                  <a:pt x="1088" y="2029"/>
                </a:lnTo>
                <a:lnTo>
                  <a:pt x="1083" y="2031"/>
                </a:lnTo>
                <a:lnTo>
                  <a:pt x="1079" y="2031"/>
                </a:lnTo>
                <a:lnTo>
                  <a:pt x="1077" y="2029"/>
                </a:lnTo>
                <a:lnTo>
                  <a:pt x="1073" y="2029"/>
                </a:lnTo>
                <a:lnTo>
                  <a:pt x="1070" y="2028"/>
                </a:lnTo>
                <a:lnTo>
                  <a:pt x="1067" y="2029"/>
                </a:lnTo>
                <a:lnTo>
                  <a:pt x="1066" y="2031"/>
                </a:lnTo>
                <a:lnTo>
                  <a:pt x="1065" y="2032"/>
                </a:lnTo>
                <a:lnTo>
                  <a:pt x="1066" y="2034"/>
                </a:lnTo>
                <a:lnTo>
                  <a:pt x="1069" y="2037"/>
                </a:lnTo>
                <a:lnTo>
                  <a:pt x="1072" y="2039"/>
                </a:lnTo>
                <a:lnTo>
                  <a:pt x="1076" y="2042"/>
                </a:lnTo>
                <a:lnTo>
                  <a:pt x="1079" y="2047"/>
                </a:lnTo>
                <a:lnTo>
                  <a:pt x="1081" y="2052"/>
                </a:lnTo>
                <a:lnTo>
                  <a:pt x="1081" y="2057"/>
                </a:lnTo>
                <a:lnTo>
                  <a:pt x="1081" y="2060"/>
                </a:lnTo>
                <a:lnTo>
                  <a:pt x="1078" y="2064"/>
                </a:lnTo>
                <a:lnTo>
                  <a:pt x="1076" y="2065"/>
                </a:lnTo>
                <a:lnTo>
                  <a:pt x="1071" y="2066"/>
                </a:lnTo>
                <a:lnTo>
                  <a:pt x="1066" y="2064"/>
                </a:lnTo>
                <a:lnTo>
                  <a:pt x="1061" y="2061"/>
                </a:lnTo>
                <a:lnTo>
                  <a:pt x="1057" y="2059"/>
                </a:lnTo>
                <a:lnTo>
                  <a:pt x="1052" y="2054"/>
                </a:lnTo>
                <a:lnTo>
                  <a:pt x="1044" y="2045"/>
                </a:lnTo>
                <a:lnTo>
                  <a:pt x="1037" y="2035"/>
                </a:lnTo>
                <a:lnTo>
                  <a:pt x="1033" y="2031"/>
                </a:lnTo>
                <a:lnTo>
                  <a:pt x="1029" y="2027"/>
                </a:lnTo>
                <a:lnTo>
                  <a:pt x="1027" y="2026"/>
                </a:lnTo>
                <a:lnTo>
                  <a:pt x="1023" y="2025"/>
                </a:lnTo>
                <a:lnTo>
                  <a:pt x="1021" y="2025"/>
                </a:lnTo>
                <a:lnTo>
                  <a:pt x="1020" y="2026"/>
                </a:lnTo>
                <a:lnTo>
                  <a:pt x="1019" y="2027"/>
                </a:lnTo>
                <a:lnTo>
                  <a:pt x="1018" y="2029"/>
                </a:lnTo>
                <a:lnTo>
                  <a:pt x="1018" y="2035"/>
                </a:lnTo>
                <a:lnTo>
                  <a:pt x="1016" y="2040"/>
                </a:lnTo>
                <a:lnTo>
                  <a:pt x="1015" y="2042"/>
                </a:lnTo>
                <a:lnTo>
                  <a:pt x="1014" y="2044"/>
                </a:lnTo>
                <a:lnTo>
                  <a:pt x="1012" y="2045"/>
                </a:lnTo>
                <a:lnTo>
                  <a:pt x="1008" y="2045"/>
                </a:lnTo>
                <a:lnTo>
                  <a:pt x="1002" y="2046"/>
                </a:lnTo>
                <a:lnTo>
                  <a:pt x="995" y="2048"/>
                </a:lnTo>
                <a:lnTo>
                  <a:pt x="993" y="2050"/>
                </a:lnTo>
                <a:lnTo>
                  <a:pt x="989" y="2052"/>
                </a:lnTo>
                <a:lnTo>
                  <a:pt x="988" y="2056"/>
                </a:lnTo>
                <a:lnTo>
                  <a:pt x="987" y="2059"/>
                </a:lnTo>
                <a:lnTo>
                  <a:pt x="987" y="2063"/>
                </a:lnTo>
                <a:lnTo>
                  <a:pt x="988" y="2066"/>
                </a:lnTo>
                <a:lnTo>
                  <a:pt x="990" y="2069"/>
                </a:lnTo>
                <a:lnTo>
                  <a:pt x="993" y="2072"/>
                </a:lnTo>
                <a:lnTo>
                  <a:pt x="1000" y="2076"/>
                </a:lnTo>
                <a:lnTo>
                  <a:pt x="1008" y="2079"/>
                </a:lnTo>
                <a:lnTo>
                  <a:pt x="1014" y="2084"/>
                </a:lnTo>
                <a:lnTo>
                  <a:pt x="1020" y="2090"/>
                </a:lnTo>
                <a:lnTo>
                  <a:pt x="1022" y="2094"/>
                </a:lnTo>
                <a:lnTo>
                  <a:pt x="1023" y="2097"/>
                </a:lnTo>
                <a:lnTo>
                  <a:pt x="1023" y="2100"/>
                </a:lnTo>
                <a:lnTo>
                  <a:pt x="1023" y="2102"/>
                </a:lnTo>
                <a:lnTo>
                  <a:pt x="1021" y="2103"/>
                </a:lnTo>
                <a:lnTo>
                  <a:pt x="1018" y="2104"/>
                </a:lnTo>
                <a:lnTo>
                  <a:pt x="1014" y="2105"/>
                </a:lnTo>
                <a:lnTo>
                  <a:pt x="1008" y="2105"/>
                </a:lnTo>
                <a:lnTo>
                  <a:pt x="997" y="2105"/>
                </a:lnTo>
                <a:lnTo>
                  <a:pt x="985" y="2105"/>
                </a:lnTo>
                <a:lnTo>
                  <a:pt x="979" y="2105"/>
                </a:lnTo>
                <a:lnTo>
                  <a:pt x="975" y="2107"/>
                </a:lnTo>
                <a:lnTo>
                  <a:pt x="971" y="2108"/>
                </a:lnTo>
                <a:lnTo>
                  <a:pt x="969" y="2110"/>
                </a:lnTo>
                <a:lnTo>
                  <a:pt x="964" y="2116"/>
                </a:lnTo>
                <a:lnTo>
                  <a:pt x="960" y="2123"/>
                </a:lnTo>
                <a:lnTo>
                  <a:pt x="957" y="2128"/>
                </a:lnTo>
                <a:lnTo>
                  <a:pt x="952" y="2133"/>
                </a:lnTo>
                <a:lnTo>
                  <a:pt x="945" y="2134"/>
                </a:lnTo>
                <a:lnTo>
                  <a:pt x="934" y="2135"/>
                </a:lnTo>
                <a:lnTo>
                  <a:pt x="924" y="2135"/>
                </a:lnTo>
                <a:lnTo>
                  <a:pt x="915" y="2136"/>
                </a:lnTo>
                <a:lnTo>
                  <a:pt x="908" y="2139"/>
                </a:lnTo>
                <a:lnTo>
                  <a:pt x="903" y="2142"/>
                </a:lnTo>
                <a:lnTo>
                  <a:pt x="897" y="2147"/>
                </a:lnTo>
                <a:lnTo>
                  <a:pt x="891" y="2151"/>
                </a:lnTo>
                <a:lnTo>
                  <a:pt x="884" y="2153"/>
                </a:lnTo>
                <a:lnTo>
                  <a:pt x="877" y="2153"/>
                </a:lnTo>
                <a:lnTo>
                  <a:pt x="872" y="2153"/>
                </a:lnTo>
                <a:lnTo>
                  <a:pt x="870" y="2154"/>
                </a:lnTo>
                <a:lnTo>
                  <a:pt x="867" y="2157"/>
                </a:lnTo>
                <a:lnTo>
                  <a:pt x="864" y="2160"/>
                </a:lnTo>
                <a:lnTo>
                  <a:pt x="861" y="2167"/>
                </a:lnTo>
                <a:lnTo>
                  <a:pt x="859" y="2174"/>
                </a:lnTo>
                <a:lnTo>
                  <a:pt x="857" y="2182"/>
                </a:lnTo>
                <a:lnTo>
                  <a:pt x="853" y="2185"/>
                </a:lnTo>
                <a:lnTo>
                  <a:pt x="852" y="2186"/>
                </a:lnTo>
                <a:lnTo>
                  <a:pt x="850" y="2187"/>
                </a:lnTo>
                <a:lnTo>
                  <a:pt x="846" y="2187"/>
                </a:lnTo>
                <a:lnTo>
                  <a:pt x="844" y="2186"/>
                </a:lnTo>
                <a:lnTo>
                  <a:pt x="840" y="2185"/>
                </a:lnTo>
                <a:lnTo>
                  <a:pt x="838" y="2183"/>
                </a:lnTo>
                <a:lnTo>
                  <a:pt x="837" y="2179"/>
                </a:lnTo>
                <a:lnTo>
                  <a:pt x="834" y="2176"/>
                </a:lnTo>
                <a:lnTo>
                  <a:pt x="833" y="2165"/>
                </a:lnTo>
                <a:lnTo>
                  <a:pt x="832" y="2153"/>
                </a:lnTo>
                <a:lnTo>
                  <a:pt x="832" y="2146"/>
                </a:lnTo>
                <a:lnTo>
                  <a:pt x="830" y="2140"/>
                </a:lnTo>
                <a:lnTo>
                  <a:pt x="827" y="2134"/>
                </a:lnTo>
                <a:lnTo>
                  <a:pt x="825" y="2129"/>
                </a:lnTo>
                <a:lnTo>
                  <a:pt x="819" y="2120"/>
                </a:lnTo>
                <a:lnTo>
                  <a:pt x="817" y="2114"/>
                </a:lnTo>
                <a:lnTo>
                  <a:pt x="817" y="2109"/>
                </a:lnTo>
                <a:lnTo>
                  <a:pt x="818" y="2103"/>
                </a:lnTo>
                <a:lnTo>
                  <a:pt x="819" y="2100"/>
                </a:lnTo>
                <a:lnTo>
                  <a:pt x="821" y="2097"/>
                </a:lnTo>
                <a:lnTo>
                  <a:pt x="825" y="2096"/>
                </a:lnTo>
                <a:lnTo>
                  <a:pt x="830" y="2095"/>
                </a:lnTo>
                <a:lnTo>
                  <a:pt x="843" y="2094"/>
                </a:lnTo>
                <a:lnTo>
                  <a:pt x="857" y="2091"/>
                </a:lnTo>
                <a:lnTo>
                  <a:pt x="871" y="2088"/>
                </a:lnTo>
                <a:lnTo>
                  <a:pt x="883" y="2083"/>
                </a:lnTo>
                <a:lnTo>
                  <a:pt x="887" y="2079"/>
                </a:lnTo>
                <a:lnTo>
                  <a:pt x="889" y="2076"/>
                </a:lnTo>
                <a:lnTo>
                  <a:pt x="890" y="2072"/>
                </a:lnTo>
                <a:lnTo>
                  <a:pt x="891" y="2069"/>
                </a:lnTo>
                <a:lnTo>
                  <a:pt x="890" y="2059"/>
                </a:lnTo>
                <a:lnTo>
                  <a:pt x="889" y="2050"/>
                </a:lnTo>
                <a:lnTo>
                  <a:pt x="890" y="2046"/>
                </a:lnTo>
                <a:lnTo>
                  <a:pt x="891" y="2042"/>
                </a:lnTo>
                <a:lnTo>
                  <a:pt x="894" y="2040"/>
                </a:lnTo>
                <a:lnTo>
                  <a:pt x="896" y="2038"/>
                </a:lnTo>
                <a:lnTo>
                  <a:pt x="900" y="2037"/>
                </a:lnTo>
                <a:lnTo>
                  <a:pt x="903" y="2037"/>
                </a:lnTo>
                <a:lnTo>
                  <a:pt x="907" y="2038"/>
                </a:lnTo>
                <a:lnTo>
                  <a:pt x="909" y="2039"/>
                </a:lnTo>
                <a:lnTo>
                  <a:pt x="915" y="2042"/>
                </a:lnTo>
                <a:lnTo>
                  <a:pt x="921" y="2045"/>
                </a:lnTo>
                <a:lnTo>
                  <a:pt x="928" y="2046"/>
                </a:lnTo>
                <a:lnTo>
                  <a:pt x="938" y="2044"/>
                </a:lnTo>
                <a:lnTo>
                  <a:pt x="944" y="2041"/>
                </a:lnTo>
                <a:lnTo>
                  <a:pt x="951" y="2038"/>
                </a:lnTo>
                <a:lnTo>
                  <a:pt x="958" y="2033"/>
                </a:lnTo>
                <a:lnTo>
                  <a:pt x="966" y="2027"/>
                </a:lnTo>
                <a:lnTo>
                  <a:pt x="975" y="2020"/>
                </a:lnTo>
                <a:lnTo>
                  <a:pt x="981" y="2013"/>
                </a:lnTo>
                <a:lnTo>
                  <a:pt x="987" y="2006"/>
                </a:lnTo>
                <a:lnTo>
                  <a:pt x="990" y="2000"/>
                </a:lnTo>
                <a:lnTo>
                  <a:pt x="993" y="1993"/>
                </a:lnTo>
                <a:lnTo>
                  <a:pt x="993" y="1988"/>
                </a:lnTo>
                <a:lnTo>
                  <a:pt x="993" y="1983"/>
                </a:lnTo>
                <a:lnTo>
                  <a:pt x="990" y="1979"/>
                </a:lnTo>
                <a:lnTo>
                  <a:pt x="988" y="1977"/>
                </a:lnTo>
                <a:lnTo>
                  <a:pt x="984" y="1975"/>
                </a:lnTo>
                <a:lnTo>
                  <a:pt x="979" y="1974"/>
                </a:lnTo>
                <a:lnTo>
                  <a:pt x="976" y="1974"/>
                </a:lnTo>
                <a:lnTo>
                  <a:pt x="968" y="1974"/>
                </a:lnTo>
                <a:lnTo>
                  <a:pt x="960" y="1972"/>
                </a:lnTo>
                <a:lnTo>
                  <a:pt x="958" y="1971"/>
                </a:lnTo>
                <a:lnTo>
                  <a:pt x="957" y="1970"/>
                </a:lnTo>
                <a:lnTo>
                  <a:pt x="956" y="1968"/>
                </a:lnTo>
                <a:lnTo>
                  <a:pt x="956" y="1965"/>
                </a:lnTo>
                <a:lnTo>
                  <a:pt x="958" y="1962"/>
                </a:lnTo>
                <a:lnTo>
                  <a:pt x="963" y="1957"/>
                </a:lnTo>
                <a:lnTo>
                  <a:pt x="966" y="1955"/>
                </a:lnTo>
                <a:lnTo>
                  <a:pt x="971" y="1952"/>
                </a:lnTo>
                <a:lnTo>
                  <a:pt x="974" y="1950"/>
                </a:lnTo>
                <a:lnTo>
                  <a:pt x="975" y="1946"/>
                </a:lnTo>
                <a:lnTo>
                  <a:pt x="974" y="1945"/>
                </a:lnTo>
                <a:lnTo>
                  <a:pt x="972" y="1944"/>
                </a:lnTo>
                <a:lnTo>
                  <a:pt x="969" y="1941"/>
                </a:lnTo>
                <a:lnTo>
                  <a:pt x="965" y="1940"/>
                </a:lnTo>
                <a:lnTo>
                  <a:pt x="960" y="1939"/>
                </a:lnTo>
                <a:lnTo>
                  <a:pt x="959" y="1938"/>
                </a:lnTo>
                <a:lnTo>
                  <a:pt x="959" y="1936"/>
                </a:lnTo>
                <a:lnTo>
                  <a:pt x="960" y="1933"/>
                </a:lnTo>
                <a:lnTo>
                  <a:pt x="964" y="1932"/>
                </a:lnTo>
                <a:lnTo>
                  <a:pt x="968" y="1930"/>
                </a:lnTo>
                <a:lnTo>
                  <a:pt x="972" y="1928"/>
                </a:lnTo>
                <a:lnTo>
                  <a:pt x="978" y="1928"/>
                </a:lnTo>
                <a:lnTo>
                  <a:pt x="983" y="1927"/>
                </a:lnTo>
                <a:lnTo>
                  <a:pt x="988" y="1926"/>
                </a:lnTo>
                <a:lnTo>
                  <a:pt x="991" y="1925"/>
                </a:lnTo>
                <a:lnTo>
                  <a:pt x="995" y="1922"/>
                </a:lnTo>
                <a:lnTo>
                  <a:pt x="998" y="1918"/>
                </a:lnTo>
                <a:lnTo>
                  <a:pt x="1001" y="1912"/>
                </a:lnTo>
                <a:lnTo>
                  <a:pt x="1001" y="1907"/>
                </a:lnTo>
                <a:lnTo>
                  <a:pt x="1003" y="1902"/>
                </a:lnTo>
                <a:lnTo>
                  <a:pt x="1009" y="1899"/>
                </a:lnTo>
                <a:lnTo>
                  <a:pt x="1019" y="1894"/>
                </a:lnTo>
                <a:lnTo>
                  <a:pt x="1031" y="1890"/>
                </a:lnTo>
                <a:lnTo>
                  <a:pt x="1042" y="1886"/>
                </a:lnTo>
                <a:lnTo>
                  <a:pt x="1054" y="1882"/>
                </a:lnTo>
                <a:lnTo>
                  <a:pt x="1064" y="1880"/>
                </a:lnTo>
                <a:lnTo>
                  <a:pt x="1069" y="1878"/>
                </a:lnTo>
                <a:lnTo>
                  <a:pt x="1072" y="1876"/>
                </a:lnTo>
                <a:lnTo>
                  <a:pt x="1075" y="1873"/>
                </a:lnTo>
                <a:lnTo>
                  <a:pt x="1077" y="1870"/>
                </a:lnTo>
                <a:lnTo>
                  <a:pt x="1078" y="1867"/>
                </a:lnTo>
                <a:lnTo>
                  <a:pt x="1077" y="1864"/>
                </a:lnTo>
                <a:lnTo>
                  <a:pt x="1076" y="1862"/>
                </a:lnTo>
                <a:lnTo>
                  <a:pt x="1073" y="1859"/>
                </a:lnTo>
                <a:lnTo>
                  <a:pt x="1065" y="1858"/>
                </a:lnTo>
                <a:lnTo>
                  <a:pt x="1052" y="1858"/>
                </a:lnTo>
                <a:lnTo>
                  <a:pt x="1037" y="1859"/>
                </a:lnTo>
                <a:lnTo>
                  <a:pt x="1023" y="1862"/>
                </a:lnTo>
                <a:lnTo>
                  <a:pt x="1012" y="1867"/>
                </a:lnTo>
                <a:lnTo>
                  <a:pt x="998" y="1875"/>
                </a:lnTo>
                <a:lnTo>
                  <a:pt x="985" y="1882"/>
                </a:lnTo>
                <a:lnTo>
                  <a:pt x="975" y="1890"/>
                </a:lnTo>
                <a:lnTo>
                  <a:pt x="970" y="1893"/>
                </a:lnTo>
                <a:lnTo>
                  <a:pt x="964" y="1895"/>
                </a:lnTo>
                <a:lnTo>
                  <a:pt x="958" y="1897"/>
                </a:lnTo>
                <a:lnTo>
                  <a:pt x="952" y="1899"/>
                </a:lnTo>
                <a:lnTo>
                  <a:pt x="945" y="1899"/>
                </a:lnTo>
                <a:lnTo>
                  <a:pt x="940" y="1897"/>
                </a:lnTo>
                <a:lnTo>
                  <a:pt x="935" y="1897"/>
                </a:lnTo>
                <a:lnTo>
                  <a:pt x="932" y="1895"/>
                </a:lnTo>
                <a:lnTo>
                  <a:pt x="926" y="1889"/>
                </a:lnTo>
                <a:lnTo>
                  <a:pt x="919" y="1880"/>
                </a:lnTo>
                <a:lnTo>
                  <a:pt x="913" y="1867"/>
                </a:lnTo>
                <a:lnTo>
                  <a:pt x="909" y="1853"/>
                </a:lnTo>
                <a:lnTo>
                  <a:pt x="908" y="1848"/>
                </a:lnTo>
                <a:lnTo>
                  <a:pt x="909" y="1843"/>
                </a:lnTo>
                <a:lnTo>
                  <a:pt x="911" y="1839"/>
                </a:lnTo>
                <a:lnTo>
                  <a:pt x="914" y="1837"/>
                </a:lnTo>
                <a:lnTo>
                  <a:pt x="920" y="1833"/>
                </a:lnTo>
                <a:lnTo>
                  <a:pt x="925" y="1830"/>
                </a:lnTo>
                <a:lnTo>
                  <a:pt x="926" y="1826"/>
                </a:lnTo>
                <a:lnTo>
                  <a:pt x="927" y="1821"/>
                </a:lnTo>
                <a:lnTo>
                  <a:pt x="927" y="1814"/>
                </a:lnTo>
                <a:lnTo>
                  <a:pt x="927" y="1806"/>
                </a:lnTo>
                <a:lnTo>
                  <a:pt x="926" y="1788"/>
                </a:lnTo>
                <a:lnTo>
                  <a:pt x="925" y="1773"/>
                </a:lnTo>
                <a:lnTo>
                  <a:pt x="924" y="1766"/>
                </a:lnTo>
                <a:lnTo>
                  <a:pt x="922" y="1760"/>
                </a:lnTo>
                <a:lnTo>
                  <a:pt x="920" y="1756"/>
                </a:lnTo>
                <a:lnTo>
                  <a:pt x="916" y="1751"/>
                </a:lnTo>
                <a:lnTo>
                  <a:pt x="911" y="1745"/>
                </a:lnTo>
                <a:lnTo>
                  <a:pt x="903" y="1739"/>
                </a:lnTo>
                <a:lnTo>
                  <a:pt x="901" y="1735"/>
                </a:lnTo>
                <a:lnTo>
                  <a:pt x="899" y="1730"/>
                </a:lnTo>
                <a:lnTo>
                  <a:pt x="897" y="1723"/>
                </a:lnTo>
                <a:lnTo>
                  <a:pt x="897" y="1716"/>
                </a:lnTo>
                <a:lnTo>
                  <a:pt x="899" y="1708"/>
                </a:lnTo>
                <a:lnTo>
                  <a:pt x="900" y="1701"/>
                </a:lnTo>
                <a:lnTo>
                  <a:pt x="902" y="1694"/>
                </a:lnTo>
                <a:lnTo>
                  <a:pt x="905" y="1687"/>
                </a:lnTo>
                <a:lnTo>
                  <a:pt x="907" y="1682"/>
                </a:lnTo>
                <a:lnTo>
                  <a:pt x="911" y="1679"/>
                </a:lnTo>
                <a:lnTo>
                  <a:pt x="915" y="1675"/>
                </a:lnTo>
                <a:lnTo>
                  <a:pt x="921" y="1672"/>
                </a:lnTo>
                <a:lnTo>
                  <a:pt x="932" y="1666"/>
                </a:lnTo>
                <a:lnTo>
                  <a:pt x="943" y="1661"/>
                </a:lnTo>
                <a:lnTo>
                  <a:pt x="960" y="1648"/>
                </a:lnTo>
                <a:lnTo>
                  <a:pt x="977" y="1637"/>
                </a:lnTo>
                <a:lnTo>
                  <a:pt x="982" y="1635"/>
                </a:lnTo>
                <a:lnTo>
                  <a:pt x="987" y="1630"/>
                </a:lnTo>
                <a:lnTo>
                  <a:pt x="993" y="1625"/>
                </a:lnTo>
                <a:lnTo>
                  <a:pt x="996" y="1619"/>
                </a:lnTo>
                <a:lnTo>
                  <a:pt x="1001" y="1613"/>
                </a:lnTo>
                <a:lnTo>
                  <a:pt x="1003" y="1609"/>
                </a:lnTo>
                <a:lnTo>
                  <a:pt x="1003" y="1603"/>
                </a:lnTo>
                <a:lnTo>
                  <a:pt x="1002" y="1599"/>
                </a:lnTo>
                <a:lnTo>
                  <a:pt x="1001" y="1596"/>
                </a:lnTo>
                <a:lnTo>
                  <a:pt x="1000" y="1592"/>
                </a:lnTo>
                <a:lnTo>
                  <a:pt x="1000" y="1590"/>
                </a:lnTo>
                <a:lnTo>
                  <a:pt x="1001" y="1588"/>
                </a:lnTo>
                <a:lnTo>
                  <a:pt x="1004" y="1585"/>
                </a:lnTo>
                <a:lnTo>
                  <a:pt x="1010" y="1582"/>
                </a:lnTo>
                <a:lnTo>
                  <a:pt x="1015" y="1578"/>
                </a:lnTo>
                <a:lnTo>
                  <a:pt x="1021" y="1571"/>
                </a:lnTo>
                <a:lnTo>
                  <a:pt x="1025" y="1562"/>
                </a:lnTo>
                <a:lnTo>
                  <a:pt x="1029" y="1554"/>
                </a:lnTo>
                <a:lnTo>
                  <a:pt x="1034" y="1548"/>
                </a:lnTo>
                <a:lnTo>
                  <a:pt x="1039" y="1542"/>
                </a:lnTo>
                <a:lnTo>
                  <a:pt x="1041" y="1539"/>
                </a:lnTo>
                <a:lnTo>
                  <a:pt x="1042" y="1535"/>
                </a:lnTo>
                <a:lnTo>
                  <a:pt x="1044" y="1531"/>
                </a:lnTo>
                <a:lnTo>
                  <a:pt x="1044" y="1527"/>
                </a:lnTo>
                <a:lnTo>
                  <a:pt x="1044" y="1523"/>
                </a:lnTo>
                <a:lnTo>
                  <a:pt x="1045" y="1518"/>
                </a:lnTo>
                <a:lnTo>
                  <a:pt x="1047" y="1516"/>
                </a:lnTo>
                <a:lnTo>
                  <a:pt x="1048" y="1512"/>
                </a:lnTo>
                <a:lnTo>
                  <a:pt x="1056" y="1508"/>
                </a:lnTo>
                <a:lnTo>
                  <a:pt x="1063" y="1503"/>
                </a:lnTo>
                <a:lnTo>
                  <a:pt x="1066" y="1499"/>
                </a:lnTo>
                <a:lnTo>
                  <a:pt x="1070" y="1496"/>
                </a:lnTo>
                <a:lnTo>
                  <a:pt x="1072" y="1491"/>
                </a:lnTo>
                <a:lnTo>
                  <a:pt x="1073" y="1486"/>
                </a:lnTo>
                <a:lnTo>
                  <a:pt x="1075" y="1476"/>
                </a:lnTo>
                <a:lnTo>
                  <a:pt x="1073" y="1466"/>
                </a:lnTo>
                <a:lnTo>
                  <a:pt x="1073" y="1461"/>
                </a:lnTo>
                <a:lnTo>
                  <a:pt x="1073" y="1458"/>
                </a:lnTo>
                <a:lnTo>
                  <a:pt x="1073" y="1454"/>
                </a:lnTo>
                <a:lnTo>
                  <a:pt x="1076" y="1449"/>
                </a:lnTo>
                <a:lnTo>
                  <a:pt x="1082" y="1440"/>
                </a:lnTo>
                <a:lnTo>
                  <a:pt x="1091" y="1427"/>
                </a:lnTo>
                <a:lnTo>
                  <a:pt x="1103" y="1413"/>
                </a:lnTo>
                <a:lnTo>
                  <a:pt x="1110" y="1398"/>
                </a:lnTo>
                <a:lnTo>
                  <a:pt x="1113" y="1392"/>
                </a:lnTo>
                <a:lnTo>
                  <a:pt x="1114" y="1386"/>
                </a:lnTo>
                <a:lnTo>
                  <a:pt x="1115" y="1380"/>
                </a:lnTo>
                <a:lnTo>
                  <a:pt x="1115" y="1374"/>
                </a:lnTo>
                <a:lnTo>
                  <a:pt x="1113" y="1367"/>
                </a:lnTo>
                <a:lnTo>
                  <a:pt x="1110" y="1361"/>
                </a:lnTo>
                <a:lnTo>
                  <a:pt x="1105" y="1354"/>
                </a:lnTo>
                <a:lnTo>
                  <a:pt x="1101" y="1348"/>
                </a:lnTo>
                <a:lnTo>
                  <a:pt x="1089" y="1335"/>
                </a:lnTo>
                <a:lnTo>
                  <a:pt x="1079" y="1325"/>
                </a:lnTo>
                <a:lnTo>
                  <a:pt x="1070" y="1314"/>
                </a:lnTo>
                <a:lnTo>
                  <a:pt x="1059" y="1302"/>
                </a:lnTo>
                <a:lnTo>
                  <a:pt x="1050" y="1291"/>
                </a:lnTo>
                <a:lnTo>
                  <a:pt x="1042" y="1283"/>
                </a:lnTo>
                <a:lnTo>
                  <a:pt x="1028" y="1272"/>
                </a:lnTo>
                <a:lnTo>
                  <a:pt x="1009" y="1259"/>
                </a:lnTo>
                <a:lnTo>
                  <a:pt x="1006" y="1257"/>
                </a:lnTo>
                <a:lnTo>
                  <a:pt x="1003" y="1253"/>
                </a:lnTo>
                <a:lnTo>
                  <a:pt x="1002" y="1250"/>
                </a:lnTo>
                <a:lnTo>
                  <a:pt x="1001" y="1247"/>
                </a:lnTo>
                <a:lnTo>
                  <a:pt x="1001" y="1239"/>
                </a:lnTo>
                <a:lnTo>
                  <a:pt x="1002" y="1231"/>
                </a:lnTo>
                <a:lnTo>
                  <a:pt x="1002" y="1222"/>
                </a:lnTo>
                <a:lnTo>
                  <a:pt x="1001" y="1214"/>
                </a:lnTo>
                <a:lnTo>
                  <a:pt x="998" y="1207"/>
                </a:lnTo>
                <a:lnTo>
                  <a:pt x="994" y="1199"/>
                </a:lnTo>
                <a:lnTo>
                  <a:pt x="987" y="1188"/>
                </a:lnTo>
                <a:lnTo>
                  <a:pt x="978" y="1174"/>
                </a:lnTo>
                <a:lnTo>
                  <a:pt x="969" y="1159"/>
                </a:lnTo>
                <a:lnTo>
                  <a:pt x="963" y="1149"/>
                </a:lnTo>
                <a:lnTo>
                  <a:pt x="960" y="1146"/>
                </a:lnTo>
                <a:lnTo>
                  <a:pt x="959" y="1145"/>
                </a:lnTo>
                <a:lnTo>
                  <a:pt x="957" y="1145"/>
                </a:lnTo>
                <a:lnTo>
                  <a:pt x="954" y="1146"/>
                </a:lnTo>
                <a:lnTo>
                  <a:pt x="953" y="1150"/>
                </a:lnTo>
                <a:lnTo>
                  <a:pt x="952" y="1152"/>
                </a:lnTo>
                <a:lnTo>
                  <a:pt x="951" y="1157"/>
                </a:lnTo>
                <a:lnTo>
                  <a:pt x="951" y="1162"/>
                </a:lnTo>
                <a:lnTo>
                  <a:pt x="950" y="1165"/>
                </a:lnTo>
                <a:lnTo>
                  <a:pt x="950" y="1168"/>
                </a:lnTo>
                <a:lnTo>
                  <a:pt x="949" y="1168"/>
                </a:lnTo>
                <a:lnTo>
                  <a:pt x="947" y="1168"/>
                </a:lnTo>
                <a:lnTo>
                  <a:pt x="945" y="1163"/>
                </a:lnTo>
                <a:lnTo>
                  <a:pt x="940" y="1157"/>
                </a:lnTo>
                <a:lnTo>
                  <a:pt x="938" y="1153"/>
                </a:lnTo>
                <a:lnTo>
                  <a:pt x="935" y="1151"/>
                </a:lnTo>
                <a:lnTo>
                  <a:pt x="932" y="1151"/>
                </a:lnTo>
                <a:lnTo>
                  <a:pt x="930" y="1151"/>
                </a:lnTo>
                <a:lnTo>
                  <a:pt x="927" y="1151"/>
                </a:lnTo>
                <a:lnTo>
                  <a:pt x="925" y="1153"/>
                </a:lnTo>
                <a:lnTo>
                  <a:pt x="922" y="1156"/>
                </a:lnTo>
                <a:lnTo>
                  <a:pt x="921" y="1159"/>
                </a:lnTo>
                <a:lnTo>
                  <a:pt x="924" y="1177"/>
                </a:lnTo>
                <a:lnTo>
                  <a:pt x="928" y="1194"/>
                </a:lnTo>
                <a:lnTo>
                  <a:pt x="927" y="1201"/>
                </a:lnTo>
                <a:lnTo>
                  <a:pt x="924" y="1207"/>
                </a:lnTo>
                <a:lnTo>
                  <a:pt x="918" y="1214"/>
                </a:lnTo>
                <a:lnTo>
                  <a:pt x="911" y="1220"/>
                </a:lnTo>
                <a:lnTo>
                  <a:pt x="907" y="1222"/>
                </a:lnTo>
                <a:lnTo>
                  <a:pt x="905" y="1225"/>
                </a:lnTo>
                <a:lnTo>
                  <a:pt x="901" y="1225"/>
                </a:lnTo>
                <a:lnTo>
                  <a:pt x="900" y="1224"/>
                </a:lnTo>
                <a:lnTo>
                  <a:pt x="896" y="1221"/>
                </a:lnTo>
                <a:lnTo>
                  <a:pt x="891" y="1216"/>
                </a:lnTo>
                <a:lnTo>
                  <a:pt x="889" y="1214"/>
                </a:lnTo>
                <a:lnTo>
                  <a:pt x="887" y="1214"/>
                </a:lnTo>
                <a:lnTo>
                  <a:pt x="886" y="1215"/>
                </a:lnTo>
                <a:lnTo>
                  <a:pt x="883" y="1216"/>
                </a:lnTo>
                <a:lnTo>
                  <a:pt x="881" y="1219"/>
                </a:lnTo>
                <a:lnTo>
                  <a:pt x="878" y="1220"/>
                </a:lnTo>
                <a:lnTo>
                  <a:pt x="876" y="1221"/>
                </a:lnTo>
                <a:lnTo>
                  <a:pt x="872" y="1221"/>
                </a:lnTo>
                <a:lnTo>
                  <a:pt x="867" y="1219"/>
                </a:lnTo>
                <a:lnTo>
                  <a:pt x="861" y="1220"/>
                </a:lnTo>
                <a:lnTo>
                  <a:pt x="855" y="1224"/>
                </a:lnTo>
                <a:lnTo>
                  <a:pt x="849" y="1228"/>
                </a:lnTo>
                <a:lnTo>
                  <a:pt x="844" y="1229"/>
                </a:lnTo>
                <a:lnTo>
                  <a:pt x="838" y="1231"/>
                </a:lnTo>
                <a:lnTo>
                  <a:pt x="832" y="1229"/>
                </a:lnTo>
                <a:lnTo>
                  <a:pt x="825" y="1227"/>
                </a:lnTo>
                <a:lnTo>
                  <a:pt x="811" y="1222"/>
                </a:lnTo>
                <a:lnTo>
                  <a:pt x="800" y="1215"/>
                </a:lnTo>
                <a:lnTo>
                  <a:pt x="792" y="1210"/>
                </a:lnTo>
                <a:lnTo>
                  <a:pt x="786" y="1207"/>
                </a:lnTo>
                <a:lnTo>
                  <a:pt x="783" y="1207"/>
                </a:lnTo>
                <a:lnTo>
                  <a:pt x="782" y="1207"/>
                </a:lnTo>
                <a:lnTo>
                  <a:pt x="781" y="1209"/>
                </a:lnTo>
                <a:lnTo>
                  <a:pt x="781" y="1213"/>
                </a:lnTo>
                <a:lnTo>
                  <a:pt x="780" y="1218"/>
                </a:lnTo>
                <a:lnTo>
                  <a:pt x="777" y="1220"/>
                </a:lnTo>
                <a:lnTo>
                  <a:pt x="775" y="1222"/>
                </a:lnTo>
                <a:lnTo>
                  <a:pt x="773" y="1224"/>
                </a:lnTo>
                <a:lnTo>
                  <a:pt x="765" y="1224"/>
                </a:lnTo>
                <a:lnTo>
                  <a:pt x="761" y="1221"/>
                </a:lnTo>
                <a:lnTo>
                  <a:pt x="756" y="1219"/>
                </a:lnTo>
                <a:lnTo>
                  <a:pt x="751" y="1216"/>
                </a:lnTo>
                <a:lnTo>
                  <a:pt x="749" y="1216"/>
                </a:lnTo>
                <a:lnTo>
                  <a:pt x="746" y="1219"/>
                </a:lnTo>
                <a:lnTo>
                  <a:pt x="744" y="1221"/>
                </a:lnTo>
                <a:lnTo>
                  <a:pt x="741" y="1225"/>
                </a:lnTo>
                <a:lnTo>
                  <a:pt x="729" y="1239"/>
                </a:lnTo>
                <a:lnTo>
                  <a:pt x="710" y="1259"/>
                </a:lnTo>
                <a:lnTo>
                  <a:pt x="688" y="1278"/>
                </a:lnTo>
                <a:lnTo>
                  <a:pt x="674" y="1289"/>
                </a:lnTo>
                <a:lnTo>
                  <a:pt x="666" y="1294"/>
                </a:lnTo>
                <a:lnTo>
                  <a:pt x="658" y="1297"/>
                </a:lnTo>
                <a:lnTo>
                  <a:pt x="656" y="1300"/>
                </a:lnTo>
                <a:lnTo>
                  <a:pt x="655" y="1301"/>
                </a:lnTo>
                <a:lnTo>
                  <a:pt x="654" y="1303"/>
                </a:lnTo>
                <a:lnTo>
                  <a:pt x="655" y="1306"/>
                </a:lnTo>
                <a:lnTo>
                  <a:pt x="672" y="1315"/>
                </a:lnTo>
                <a:lnTo>
                  <a:pt x="686" y="1326"/>
                </a:lnTo>
                <a:lnTo>
                  <a:pt x="686" y="1329"/>
                </a:lnTo>
                <a:lnTo>
                  <a:pt x="685" y="1332"/>
                </a:lnTo>
                <a:lnTo>
                  <a:pt x="683" y="1334"/>
                </a:lnTo>
                <a:lnTo>
                  <a:pt x="681" y="1335"/>
                </a:lnTo>
                <a:lnTo>
                  <a:pt x="679" y="1336"/>
                </a:lnTo>
                <a:lnTo>
                  <a:pt x="674" y="1338"/>
                </a:lnTo>
                <a:lnTo>
                  <a:pt x="669" y="1338"/>
                </a:lnTo>
                <a:lnTo>
                  <a:pt x="664" y="1336"/>
                </a:lnTo>
                <a:lnTo>
                  <a:pt x="653" y="1336"/>
                </a:lnTo>
                <a:lnTo>
                  <a:pt x="644" y="1338"/>
                </a:lnTo>
                <a:lnTo>
                  <a:pt x="641" y="1339"/>
                </a:lnTo>
                <a:lnTo>
                  <a:pt x="638" y="1341"/>
                </a:lnTo>
                <a:lnTo>
                  <a:pt x="636" y="1344"/>
                </a:lnTo>
                <a:lnTo>
                  <a:pt x="635" y="1347"/>
                </a:lnTo>
                <a:lnTo>
                  <a:pt x="632" y="1359"/>
                </a:lnTo>
                <a:lnTo>
                  <a:pt x="629" y="1374"/>
                </a:lnTo>
                <a:lnTo>
                  <a:pt x="626" y="1383"/>
                </a:lnTo>
                <a:lnTo>
                  <a:pt x="624" y="1390"/>
                </a:lnTo>
                <a:lnTo>
                  <a:pt x="622" y="1397"/>
                </a:lnTo>
                <a:lnTo>
                  <a:pt x="618" y="1401"/>
                </a:lnTo>
                <a:lnTo>
                  <a:pt x="612" y="1409"/>
                </a:lnTo>
                <a:lnTo>
                  <a:pt x="605" y="1421"/>
                </a:lnTo>
                <a:lnTo>
                  <a:pt x="600" y="1426"/>
                </a:lnTo>
                <a:lnTo>
                  <a:pt x="597" y="1432"/>
                </a:lnTo>
                <a:lnTo>
                  <a:pt x="592" y="1435"/>
                </a:lnTo>
                <a:lnTo>
                  <a:pt x="588" y="1437"/>
                </a:lnTo>
                <a:lnTo>
                  <a:pt x="585" y="1441"/>
                </a:lnTo>
                <a:lnTo>
                  <a:pt x="581" y="1445"/>
                </a:lnTo>
                <a:lnTo>
                  <a:pt x="579" y="1448"/>
                </a:lnTo>
                <a:lnTo>
                  <a:pt x="576" y="1453"/>
                </a:lnTo>
                <a:lnTo>
                  <a:pt x="572" y="1464"/>
                </a:lnTo>
                <a:lnTo>
                  <a:pt x="566" y="1472"/>
                </a:lnTo>
                <a:lnTo>
                  <a:pt x="563" y="1477"/>
                </a:lnTo>
                <a:lnTo>
                  <a:pt x="562" y="1487"/>
                </a:lnTo>
                <a:lnTo>
                  <a:pt x="562" y="1499"/>
                </a:lnTo>
                <a:lnTo>
                  <a:pt x="561" y="1512"/>
                </a:lnTo>
                <a:lnTo>
                  <a:pt x="557" y="1525"/>
                </a:lnTo>
                <a:lnTo>
                  <a:pt x="554" y="1536"/>
                </a:lnTo>
                <a:lnTo>
                  <a:pt x="550" y="1544"/>
                </a:lnTo>
                <a:lnTo>
                  <a:pt x="549" y="1548"/>
                </a:lnTo>
                <a:lnTo>
                  <a:pt x="547" y="1554"/>
                </a:lnTo>
                <a:lnTo>
                  <a:pt x="543" y="1559"/>
                </a:lnTo>
                <a:lnTo>
                  <a:pt x="540" y="1562"/>
                </a:lnTo>
                <a:lnTo>
                  <a:pt x="534" y="1566"/>
                </a:lnTo>
                <a:lnTo>
                  <a:pt x="521" y="1571"/>
                </a:lnTo>
                <a:lnTo>
                  <a:pt x="505" y="1575"/>
                </a:lnTo>
                <a:lnTo>
                  <a:pt x="496" y="1579"/>
                </a:lnTo>
                <a:lnTo>
                  <a:pt x="487" y="1584"/>
                </a:lnTo>
                <a:lnTo>
                  <a:pt x="479" y="1588"/>
                </a:lnTo>
                <a:lnTo>
                  <a:pt x="471" y="1594"/>
                </a:lnTo>
                <a:lnTo>
                  <a:pt x="455" y="1609"/>
                </a:lnTo>
                <a:lnTo>
                  <a:pt x="441" y="1622"/>
                </a:lnTo>
                <a:lnTo>
                  <a:pt x="435" y="1629"/>
                </a:lnTo>
                <a:lnTo>
                  <a:pt x="429" y="1634"/>
                </a:lnTo>
                <a:lnTo>
                  <a:pt x="424" y="1637"/>
                </a:lnTo>
                <a:lnTo>
                  <a:pt x="420" y="1641"/>
                </a:lnTo>
                <a:lnTo>
                  <a:pt x="408" y="1644"/>
                </a:lnTo>
                <a:lnTo>
                  <a:pt x="395" y="1647"/>
                </a:lnTo>
                <a:lnTo>
                  <a:pt x="390" y="1648"/>
                </a:lnTo>
                <a:lnTo>
                  <a:pt x="386" y="1649"/>
                </a:lnTo>
                <a:lnTo>
                  <a:pt x="384" y="1650"/>
                </a:lnTo>
                <a:lnTo>
                  <a:pt x="383" y="1653"/>
                </a:lnTo>
                <a:lnTo>
                  <a:pt x="380" y="1659"/>
                </a:lnTo>
                <a:lnTo>
                  <a:pt x="372" y="1668"/>
                </a:lnTo>
                <a:close/>
                <a:moveTo>
                  <a:pt x="858" y="1792"/>
                </a:moveTo>
                <a:lnTo>
                  <a:pt x="865" y="1792"/>
                </a:lnTo>
                <a:lnTo>
                  <a:pt x="871" y="1791"/>
                </a:lnTo>
                <a:lnTo>
                  <a:pt x="878" y="1788"/>
                </a:lnTo>
                <a:lnTo>
                  <a:pt x="886" y="1783"/>
                </a:lnTo>
                <a:lnTo>
                  <a:pt x="893" y="1777"/>
                </a:lnTo>
                <a:lnTo>
                  <a:pt x="899" y="1774"/>
                </a:lnTo>
                <a:lnTo>
                  <a:pt x="905" y="1773"/>
                </a:lnTo>
                <a:lnTo>
                  <a:pt x="908" y="1773"/>
                </a:lnTo>
                <a:lnTo>
                  <a:pt x="909" y="1774"/>
                </a:lnTo>
                <a:lnTo>
                  <a:pt x="911" y="1775"/>
                </a:lnTo>
                <a:lnTo>
                  <a:pt x="911" y="1779"/>
                </a:lnTo>
                <a:lnTo>
                  <a:pt x="911" y="1781"/>
                </a:lnTo>
                <a:lnTo>
                  <a:pt x="911" y="1788"/>
                </a:lnTo>
                <a:lnTo>
                  <a:pt x="909" y="1796"/>
                </a:lnTo>
                <a:lnTo>
                  <a:pt x="909" y="1804"/>
                </a:lnTo>
                <a:lnTo>
                  <a:pt x="909" y="1812"/>
                </a:lnTo>
                <a:lnTo>
                  <a:pt x="908" y="1819"/>
                </a:lnTo>
                <a:lnTo>
                  <a:pt x="906" y="1825"/>
                </a:lnTo>
                <a:lnTo>
                  <a:pt x="902" y="1830"/>
                </a:lnTo>
                <a:lnTo>
                  <a:pt x="896" y="1832"/>
                </a:lnTo>
                <a:lnTo>
                  <a:pt x="889" y="1833"/>
                </a:lnTo>
                <a:lnTo>
                  <a:pt x="881" y="1832"/>
                </a:lnTo>
                <a:lnTo>
                  <a:pt x="874" y="1832"/>
                </a:lnTo>
                <a:lnTo>
                  <a:pt x="868" y="1832"/>
                </a:lnTo>
                <a:lnTo>
                  <a:pt x="861" y="1833"/>
                </a:lnTo>
                <a:lnTo>
                  <a:pt x="853" y="1837"/>
                </a:lnTo>
                <a:lnTo>
                  <a:pt x="850" y="1838"/>
                </a:lnTo>
                <a:lnTo>
                  <a:pt x="846" y="1839"/>
                </a:lnTo>
                <a:lnTo>
                  <a:pt x="844" y="1839"/>
                </a:lnTo>
                <a:lnTo>
                  <a:pt x="840" y="1838"/>
                </a:lnTo>
                <a:lnTo>
                  <a:pt x="839" y="1837"/>
                </a:lnTo>
                <a:lnTo>
                  <a:pt x="837" y="1836"/>
                </a:lnTo>
                <a:lnTo>
                  <a:pt x="836" y="1833"/>
                </a:lnTo>
                <a:lnTo>
                  <a:pt x="834" y="1831"/>
                </a:lnTo>
                <a:lnTo>
                  <a:pt x="834" y="1826"/>
                </a:lnTo>
                <a:lnTo>
                  <a:pt x="836" y="1820"/>
                </a:lnTo>
                <a:lnTo>
                  <a:pt x="838" y="1813"/>
                </a:lnTo>
                <a:lnTo>
                  <a:pt x="842" y="1807"/>
                </a:lnTo>
                <a:lnTo>
                  <a:pt x="845" y="1801"/>
                </a:lnTo>
                <a:lnTo>
                  <a:pt x="850" y="1796"/>
                </a:lnTo>
                <a:lnTo>
                  <a:pt x="855" y="1793"/>
                </a:lnTo>
                <a:lnTo>
                  <a:pt x="858" y="1792"/>
                </a:lnTo>
                <a:close/>
                <a:moveTo>
                  <a:pt x="877" y="1851"/>
                </a:moveTo>
                <a:lnTo>
                  <a:pt x="882" y="1851"/>
                </a:lnTo>
                <a:lnTo>
                  <a:pt x="886" y="1852"/>
                </a:lnTo>
                <a:lnTo>
                  <a:pt x="888" y="1855"/>
                </a:lnTo>
                <a:lnTo>
                  <a:pt x="890" y="1857"/>
                </a:lnTo>
                <a:lnTo>
                  <a:pt x="894" y="1863"/>
                </a:lnTo>
                <a:lnTo>
                  <a:pt x="896" y="1870"/>
                </a:lnTo>
                <a:lnTo>
                  <a:pt x="897" y="1878"/>
                </a:lnTo>
                <a:lnTo>
                  <a:pt x="899" y="1886"/>
                </a:lnTo>
                <a:lnTo>
                  <a:pt x="897" y="1889"/>
                </a:lnTo>
                <a:lnTo>
                  <a:pt x="896" y="1892"/>
                </a:lnTo>
                <a:lnTo>
                  <a:pt x="894" y="1894"/>
                </a:lnTo>
                <a:lnTo>
                  <a:pt x="890" y="1895"/>
                </a:lnTo>
                <a:lnTo>
                  <a:pt x="883" y="1896"/>
                </a:lnTo>
                <a:lnTo>
                  <a:pt x="876" y="1894"/>
                </a:lnTo>
                <a:lnTo>
                  <a:pt x="874" y="1893"/>
                </a:lnTo>
                <a:lnTo>
                  <a:pt x="871" y="1890"/>
                </a:lnTo>
                <a:lnTo>
                  <a:pt x="870" y="1888"/>
                </a:lnTo>
                <a:lnTo>
                  <a:pt x="870" y="1886"/>
                </a:lnTo>
                <a:lnTo>
                  <a:pt x="872" y="1878"/>
                </a:lnTo>
                <a:lnTo>
                  <a:pt x="875" y="1873"/>
                </a:lnTo>
                <a:lnTo>
                  <a:pt x="876" y="1870"/>
                </a:lnTo>
                <a:lnTo>
                  <a:pt x="876" y="1868"/>
                </a:lnTo>
                <a:lnTo>
                  <a:pt x="876" y="1867"/>
                </a:lnTo>
                <a:lnTo>
                  <a:pt x="875" y="1865"/>
                </a:lnTo>
                <a:lnTo>
                  <a:pt x="870" y="1867"/>
                </a:lnTo>
                <a:lnTo>
                  <a:pt x="865" y="1871"/>
                </a:lnTo>
                <a:lnTo>
                  <a:pt x="861" y="1876"/>
                </a:lnTo>
                <a:lnTo>
                  <a:pt x="857" y="1882"/>
                </a:lnTo>
                <a:lnTo>
                  <a:pt x="855" y="1888"/>
                </a:lnTo>
                <a:lnTo>
                  <a:pt x="852" y="1893"/>
                </a:lnTo>
                <a:lnTo>
                  <a:pt x="850" y="1896"/>
                </a:lnTo>
                <a:lnTo>
                  <a:pt x="845" y="1899"/>
                </a:lnTo>
                <a:lnTo>
                  <a:pt x="844" y="1899"/>
                </a:lnTo>
                <a:lnTo>
                  <a:pt x="843" y="1896"/>
                </a:lnTo>
                <a:lnTo>
                  <a:pt x="842" y="1894"/>
                </a:lnTo>
                <a:lnTo>
                  <a:pt x="842" y="1889"/>
                </a:lnTo>
                <a:lnTo>
                  <a:pt x="842" y="1881"/>
                </a:lnTo>
                <a:lnTo>
                  <a:pt x="844" y="1871"/>
                </a:lnTo>
                <a:lnTo>
                  <a:pt x="846" y="1868"/>
                </a:lnTo>
                <a:lnTo>
                  <a:pt x="850" y="1863"/>
                </a:lnTo>
                <a:lnTo>
                  <a:pt x="853" y="1859"/>
                </a:lnTo>
                <a:lnTo>
                  <a:pt x="858" y="1857"/>
                </a:lnTo>
                <a:lnTo>
                  <a:pt x="863" y="1853"/>
                </a:lnTo>
                <a:lnTo>
                  <a:pt x="868" y="1852"/>
                </a:lnTo>
                <a:lnTo>
                  <a:pt x="872" y="1851"/>
                </a:lnTo>
                <a:lnTo>
                  <a:pt x="877" y="1851"/>
                </a:lnTo>
                <a:close/>
                <a:moveTo>
                  <a:pt x="1209" y="1939"/>
                </a:moveTo>
                <a:lnTo>
                  <a:pt x="1211" y="1937"/>
                </a:lnTo>
                <a:lnTo>
                  <a:pt x="1215" y="1934"/>
                </a:lnTo>
                <a:lnTo>
                  <a:pt x="1218" y="1932"/>
                </a:lnTo>
                <a:lnTo>
                  <a:pt x="1222" y="1931"/>
                </a:lnTo>
                <a:lnTo>
                  <a:pt x="1224" y="1932"/>
                </a:lnTo>
                <a:lnTo>
                  <a:pt x="1226" y="1933"/>
                </a:lnTo>
                <a:lnTo>
                  <a:pt x="1228" y="1934"/>
                </a:lnTo>
                <a:lnTo>
                  <a:pt x="1229" y="1937"/>
                </a:lnTo>
                <a:lnTo>
                  <a:pt x="1229" y="1939"/>
                </a:lnTo>
                <a:lnTo>
                  <a:pt x="1229" y="1943"/>
                </a:lnTo>
                <a:lnTo>
                  <a:pt x="1229" y="1945"/>
                </a:lnTo>
                <a:lnTo>
                  <a:pt x="1228" y="1947"/>
                </a:lnTo>
                <a:lnTo>
                  <a:pt x="1223" y="1952"/>
                </a:lnTo>
                <a:lnTo>
                  <a:pt x="1218" y="1956"/>
                </a:lnTo>
                <a:lnTo>
                  <a:pt x="1212" y="1957"/>
                </a:lnTo>
                <a:lnTo>
                  <a:pt x="1205" y="1958"/>
                </a:lnTo>
                <a:lnTo>
                  <a:pt x="1203" y="1958"/>
                </a:lnTo>
                <a:lnTo>
                  <a:pt x="1201" y="1957"/>
                </a:lnTo>
                <a:lnTo>
                  <a:pt x="1198" y="1956"/>
                </a:lnTo>
                <a:lnTo>
                  <a:pt x="1197" y="1953"/>
                </a:lnTo>
                <a:lnTo>
                  <a:pt x="1196" y="1951"/>
                </a:lnTo>
                <a:lnTo>
                  <a:pt x="1196" y="1949"/>
                </a:lnTo>
                <a:lnTo>
                  <a:pt x="1197" y="1947"/>
                </a:lnTo>
                <a:lnTo>
                  <a:pt x="1198" y="1945"/>
                </a:lnTo>
                <a:lnTo>
                  <a:pt x="1205" y="1943"/>
                </a:lnTo>
                <a:lnTo>
                  <a:pt x="1209" y="1939"/>
                </a:lnTo>
                <a:close/>
                <a:moveTo>
                  <a:pt x="1337" y="1991"/>
                </a:moveTo>
                <a:lnTo>
                  <a:pt x="1337" y="1989"/>
                </a:lnTo>
                <a:lnTo>
                  <a:pt x="1338" y="1988"/>
                </a:lnTo>
                <a:lnTo>
                  <a:pt x="1340" y="1987"/>
                </a:lnTo>
                <a:lnTo>
                  <a:pt x="1341" y="1987"/>
                </a:lnTo>
                <a:lnTo>
                  <a:pt x="1346" y="1988"/>
                </a:lnTo>
                <a:lnTo>
                  <a:pt x="1350" y="1990"/>
                </a:lnTo>
                <a:lnTo>
                  <a:pt x="1355" y="1996"/>
                </a:lnTo>
                <a:lnTo>
                  <a:pt x="1357" y="2001"/>
                </a:lnTo>
                <a:lnTo>
                  <a:pt x="1357" y="2004"/>
                </a:lnTo>
                <a:lnTo>
                  <a:pt x="1356" y="2008"/>
                </a:lnTo>
                <a:lnTo>
                  <a:pt x="1354" y="2009"/>
                </a:lnTo>
                <a:lnTo>
                  <a:pt x="1352" y="2008"/>
                </a:lnTo>
                <a:lnTo>
                  <a:pt x="1349" y="2006"/>
                </a:lnTo>
                <a:lnTo>
                  <a:pt x="1346" y="2003"/>
                </a:lnTo>
                <a:lnTo>
                  <a:pt x="1341" y="1996"/>
                </a:lnTo>
                <a:lnTo>
                  <a:pt x="1337" y="1991"/>
                </a:lnTo>
                <a:close/>
              </a:path>
            </a:pathLst>
          </a:custGeom>
          <a:solidFill>
            <a:srgbClr val="FBE202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7465315" y="3698943"/>
            <a:ext cx="432627" cy="494639"/>
          </a:xfrm>
          <a:custGeom>
            <a:avLst/>
            <a:gdLst>
              <a:gd name="T0" fmla="*/ 882 w 1493"/>
              <a:gd name="T1" fmla="*/ 1623 h 1731"/>
              <a:gd name="T2" fmla="*/ 793 w 1493"/>
              <a:gd name="T3" fmla="*/ 1671 h 1731"/>
              <a:gd name="T4" fmla="*/ 704 w 1493"/>
              <a:gd name="T5" fmla="*/ 1615 h 1731"/>
              <a:gd name="T6" fmla="*/ 646 w 1493"/>
              <a:gd name="T7" fmla="*/ 1535 h 1731"/>
              <a:gd name="T8" fmla="*/ 577 w 1493"/>
              <a:gd name="T9" fmla="*/ 1610 h 1731"/>
              <a:gd name="T10" fmla="*/ 469 w 1493"/>
              <a:gd name="T11" fmla="*/ 1637 h 1731"/>
              <a:gd name="T12" fmla="*/ 395 w 1493"/>
              <a:gd name="T13" fmla="*/ 1604 h 1731"/>
              <a:gd name="T14" fmla="*/ 306 w 1493"/>
              <a:gd name="T15" fmla="*/ 1400 h 1731"/>
              <a:gd name="T16" fmla="*/ 299 w 1493"/>
              <a:gd name="T17" fmla="*/ 1296 h 1731"/>
              <a:gd name="T18" fmla="*/ 222 w 1493"/>
              <a:gd name="T19" fmla="*/ 1320 h 1731"/>
              <a:gd name="T20" fmla="*/ 189 w 1493"/>
              <a:gd name="T21" fmla="*/ 1250 h 1731"/>
              <a:gd name="T22" fmla="*/ 142 w 1493"/>
              <a:gd name="T23" fmla="*/ 1087 h 1731"/>
              <a:gd name="T24" fmla="*/ 79 w 1493"/>
              <a:gd name="T25" fmla="*/ 1019 h 1731"/>
              <a:gd name="T26" fmla="*/ 10 w 1493"/>
              <a:gd name="T27" fmla="*/ 914 h 1731"/>
              <a:gd name="T28" fmla="*/ 71 w 1493"/>
              <a:gd name="T29" fmla="*/ 824 h 1731"/>
              <a:gd name="T30" fmla="*/ 167 w 1493"/>
              <a:gd name="T31" fmla="*/ 751 h 1731"/>
              <a:gd name="T32" fmla="*/ 245 w 1493"/>
              <a:gd name="T33" fmla="*/ 672 h 1731"/>
              <a:gd name="T34" fmla="*/ 280 w 1493"/>
              <a:gd name="T35" fmla="*/ 515 h 1731"/>
              <a:gd name="T36" fmla="*/ 278 w 1493"/>
              <a:gd name="T37" fmla="*/ 430 h 1731"/>
              <a:gd name="T38" fmla="*/ 404 w 1493"/>
              <a:gd name="T39" fmla="*/ 411 h 1731"/>
              <a:gd name="T40" fmla="*/ 439 w 1493"/>
              <a:gd name="T41" fmla="*/ 312 h 1731"/>
              <a:gd name="T42" fmla="*/ 445 w 1493"/>
              <a:gd name="T43" fmla="*/ 233 h 1731"/>
              <a:gd name="T44" fmla="*/ 491 w 1493"/>
              <a:gd name="T45" fmla="*/ 183 h 1731"/>
              <a:gd name="T46" fmla="*/ 539 w 1493"/>
              <a:gd name="T47" fmla="*/ 10 h 1731"/>
              <a:gd name="T48" fmla="*/ 659 w 1493"/>
              <a:gd name="T49" fmla="*/ 60 h 1731"/>
              <a:gd name="T50" fmla="*/ 828 w 1493"/>
              <a:gd name="T51" fmla="*/ 128 h 1731"/>
              <a:gd name="T52" fmla="*/ 921 w 1493"/>
              <a:gd name="T53" fmla="*/ 73 h 1731"/>
              <a:gd name="T54" fmla="*/ 1020 w 1493"/>
              <a:gd name="T55" fmla="*/ 63 h 1731"/>
              <a:gd name="T56" fmla="*/ 1126 w 1493"/>
              <a:gd name="T57" fmla="*/ 156 h 1731"/>
              <a:gd name="T58" fmla="*/ 1026 w 1493"/>
              <a:gd name="T59" fmla="*/ 246 h 1731"/>
              <a:gd name="T60" fmla="*/ 907 w 1493"/>
              <a:gd name="T61" fmla="*/ 309 h 1731"/>
              <a:gd name="T62" fmla="*/ 793 w 1493"/>
              <a:gd name="T63" fmla="*/ 385 h 1731"/>
              <a:gd name="T64" fmla="*/ 906 w 1493"/>
              <a:gd name="T65" fmla="*/ 385 h 1731"/>
              <a:gd name="T66" fmla="*/ 1033 w 1493"/>
              <a:gd name="T67" fmla="*/ 401 h 1731"/>
              <a:gd name="T68" fmla="*/ 1208 w 1493"/>
              <a:gd name="T69" fmla="*/ 337 h 1731"/>
              <a:gd name="T70" fmla="*/ 1430 w 1493"/>
              <a:gd name="T71" fmla="*/ 474 h 1731"/>
              <a:gd name="T72" fmla="*/ 1423 w 1493"/>
              <a:gd name="T73" fmla="*/ 517 h 1731"/>
              <a:gd name="T74" fmla="*/ 1450 w 1493"/>
              <a:gd name="T75" fmla="*/ 599 h 1731"/>
              <a:gd name="T76" fmla="*/ 1314 w 1493"/>
              <a:gd name="T77" fmla="*/ 647 h 1731"/>
              <a:gd name="T78" fmla="*/ 1402 w 1493"/>
              <a:gd name="T79" fmla="*/ 650 h 1731"/>
              <a:gd name="T80" fmla="*/ 1452 w 1493"/>
              <a:gd name="T81" fmla="*/ 714 h 1731"/>
              <a:gd name="T82" fmla="*/ 1463 w 1493"/>
              <a:gd name="T83" fmla="*/ 763 h 1731"/>
              <a:gd name="T84" fmla="*/ 1391 w 1493"/>
              <a:gd name="T85" fmla="*/ 713 h 1731"/>
              <a:gd name="T86" fmla="*/ 1327 w 1493"/>
              <a:gd name="T87" fmla="*/ 773 h 1731"/>
              <a:gd name="T88" fmla="*/ 1313 w 1493"/>
              <a:gd name="T89" fmla="*/ 834 h 1731"/>
              <a:gd name="T90" fmla="*/ 1372 w 1493"/>
              <a:gd name="T91" fmla="*/ 912 h 1731"/>
              <a:gd name="T92" fmla="*/ 1330 w 1493"/>
              <a:gd name="T93" fmla="*/ 928 h 1731"/>
              <a:gd name="T94" fmla="*/ 1299 w 1493"/>
              <a:gd name="T95" fmla="*/ 1015 h 1731"/>
              <a:gd name="T96" fmla="*/ 1358 w 1493"/>
              <a:gd name="T97" fmla="*/ 1136 h 1731"/>
              <a:gd name="T98" fmla="*/ 1341 w 1493"/>
              <a:gd name="T99" fmla="*/ 1180 h 1731"/>
              <a:gd name="T100" fmla="*/ 1292 w 1493"/>
              <a:gd name="T101" fmla="*/ 1239 h 1731"/>
              <a:gd name="T102" fmla="*/ 1254 w 1493"/>
              <a:gd name="T103" fmla="*/ 1257 h 1731"/>
              <a:gd name="T104" fmla="*/ 1223 w 1493"/>
              <a:gd name="T105" fmla="*/ 1313 h 1731"/>
              <a:gd name="T106" fmla="*/ 1251 w 1493"/>
              <a:gd name="T107" fmla="*/ 1225 h 1731"/>
              <a:gd name="T108" fmla="*/ 1167 w 1493"/>
              <a:gd name="T109" fmla="*/ 1200 h 1731"/>
              <a:gd name="T110" fmla="*/ 1178 w 1493"/>
              <a:gd name="T111" fmla="*/ 1270 h 1731"/>
              <a:gd name="T112" fmla="*/ 1122 w 1493"/>
              <a:gd name="T113" fmla="*/ 1343 h 1731"/>
              <a:gd name="T114" fmla="*/ 1078 w 1493"/>
              <a:gd name="T115" fmla="*/ 1369 h 1731"/>
              <a:gd name="T116" fmla="*/ 1053 w 1493"/>
              <a:gd name="T117" fmla="*/ 1478 h 1731"/>
              <a:gd name="T118" fmla="*/ 1047 w 1493"/>
              <a:gd name="T119" fmla="*/ 1570 h 1731"/>
              <a:gd name="T120" fmla="*/ 1018 w 1493"/>
              <a:gd name="T121" fmla="*/ 1623 h 1731"/>
              <a:gd name="T122" fmla="*/ 1011 w 1493"/>
              <a:gd name="T123" fmla="*/ 1696 h 17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93" h="1731">
                <a:moveTo>
                  <a:pt x="984" y="1731"/>
                </a:moveTo>
                <a:lnTo>
                  <a:pt x="980" y="1725"/>
                </a:lnTo>
                <a:lnTo>
                  <a:pt x="975" y="1721"/>
                </a:lnTo>
                <a:lnTo>
                  <a:pt x="971" y="1715"/>
                </a:lnTo>
                <a:lnTo>
                  <a:pt x="968" y="1710"/>
                </a:lnTo>
                <a:lnTo>
                  <a:pt x="963" y="1697"/>
                </a:lnTo>
                <a:lnTo>
                  <a:pt x="958" y="1681"/>
                </a:lnTo>
                <a:lnTo>
                  <a:pt x="954" y="1667"/>
                </a:lnTo>
                <a:lnTo>
                  <a:pt x="950" y="1656"/>
                </a:lnTo>
                <a:lnTo>
                  <a:pt x="946" y="1649"/>
                </a:lnTo>
                <a:lnTo>
                  <a:pt x="944" y="1642"/>
                </a:lnTo>
                <a:lnTo>
                  <a:pt x="942" y="1640"/>
                </a:lnTo>
                <a:lnTo>
                  <a:pt x="939" y="1637"/>
                </a:lnTo>
                <a:lnTo>
                  <a:pt x="936" y="1635"/>
                </a:lnTo>
                <a:lnTo>
                  <a:pt x="932" y="1634"/>
                </a:lnTo>
                <a:lnTo>
                  <a:pt x="924" y="1634"/>
                </a:lnTo>
                <a:lnTo>
                  <a:pt x="914" y="1631"/>
                </a:lnTo>
                <a:lnTo>
                  <a:pt x="905" y="1630"/>
                </a:lnTo>
                <a:lnTo>
                  <a:pt x="894" y="1626"/>
                </a:lnTo>
                <a:lnTo>
                  <a:pt x="888" y="1624"/>
                </a:lnTo>
                <a:lnTo>
                  <a:pt x="882" y="1623"/>
                </a:lnTo>
                <a:lnTo>
                  <a:pt x="876" y="1623"/>
                </a:lnTo>
                <a:lnTo>
                  <a:pt x="870" y="1624"/>
                </a:lnTo>
                <a:lnTo>
                  <a:pt x="866" y="1627"/>
                </a:lnTo>
                <a:lnTo>
                  <a:pt x="860" y="1630"/>
                </a:lnTo>
                <a:lnTo>
                  <a:pt x="856" y="1634"/>
                </a:lnTo>
                <a:lnTo>
                  <a:pt x="852" y="1639"/>
                </a:lnTo>
                <a:lnTo>
                  <a:pt x="845" y="1647"/>
                </a:lnTo>
                <a:lnTo>
                  <a:pt x="839" y="1653"/>
                </a:lnTo>
                <a:lnTo>
                  <a:pt x="836" y="1655"/>
                </a:lnTo>
                <a:lnTo>
                  <a:pt x="833" y="1656"/>
                </a:lnTo>
                <a:lnTo>
                  <a:pt x="831" y="1656"/>
                </a:lnTo>
                <a:lnTo>
                  <a:pt x="829" y="1655"/>
                </a:lnTo>
                <a:lnTo>
                  <a:pt x="825" y="1652"/>
                </a:lnTo>
                <a:lnTo>
                  <a:pt x="819" y="1648"/>
                </a:lnTo>
                <a:lnTo>
                  <a:pt x="817" y="1647"/>
                </a:lnTo>
                <a:lnTo>
                  <a:pt x="813" y="1646"/>
                </a:lnTo>
                <a:lnTo>
                  <a:pt x="810" y="1647"/>
                </a:lnTo>
                <a:lnTo>
                  <a:pt x="807" y="1649"/>
                </a:lnTo>
                <a:lnTo>
                  <a:pt x="801" y="1656"/>
                </a:lnTo>
                <a:lnTo>
                  <a:pt x="797" y="1664"/>
                </a:lnTo>
                <a:lnTo>
                  <a:pt x="793" y="1671"/>
                </a:lnTo>
                <a:lnTo>
                  <a:pt x="791" y="1675"/>
                </a:lnTo>
                <a:lnTo>
                  <a:pt x="787" y="1678"/>
                </a:lnTo>
                <a:lnTo>
                  <a:pt x="779" y="1679"/>
                </a:lnTo>
                <a:lnTo>
                  <a:pt x="769" y="1680"/>
                </a:lnTo>
                <a:lnTo>
                  <a:pt x="761" y="1680"/>
                </a:lnTo>
                <a:lnTo>
                  <a:pt x="750" y="1683"/>
                </a:lnTo>
                <a:lnTo>
                  <a:pt x="742" y="1686"/>
                </a:lnTo>
                <a:lnTo>
                  <a:pt x="737" y="1689"/>
                </a:lnTo>
                <a:lnTo>
                  <a:pt x="736" y="1689"/>
                </a:lnTo>
                <a:lnTo>
                  <a:pt x="736" y="1685"/>
                </a:lnTo>
                <a:lnTo>
                  <a:pt x="736" y="1679"/>
                </a:lnTo>
                <a:lnTo>
                  <a:pt x="731" y="1673"/>
                </a:lnTo>
                <a:lnTo>
                  <a:pt x="725" y="1666"/>
                </a:lnTo>
                <a:lnTo>
                  <a:pt x="716" y="1659"/>
                </a:lnTo>
                <a:lnTo>
                  <a:pt x="706" y="1653"/>
                </a:lnTo>
                <a:lnTo>
                  <a:pt x="705" y="1649"/>
                </a:lnTo>
                <a:lnTo>
                  <a:pt x="704" y="1646"/>
                </a:lnTo>
                <a:lnTo>
                  <a:pt x="703" y="1642"/>
                </a:lnTo>
                <a:lnTo>
                  <a:pt x="703" y="1637"/>
                </a:lnTo>
                <a:lnTo>
                  <a:pt x="704" y="1626"/>
                </a:lnTo>
                <a:lnTo>
                  <a:pt x="704" y="1615"/>
                </a:lnTo>
                <a:lnTo>
                  <a:pt x="704" y="1610"/>
                </a:lnTo>
                <a:lnTo>
                  <a:pt x="703" y="1607"/>
                </a:lnTo>
                <a:lnTo>
                  <a:pt x="702" y="1603"/>
                </a:lnTo>
                <a:lnTo>
                  <a:pt x="699" y="1599"/>
                </a:lnTo>
                <a:lnTo>
                  <a:pt x="696" y="1597"/>
                </a:lnTo>
                <a:lnTo>
                  <a:pt x="692" y="1596"/>
                </a:lnTo>
                <a:lnTo>
                  <a:pt x="687" y="1596"/>
                </a:lnTo>
                <a:lnTo>
                  <a:pt x="682" y="1595"/>
                </a:lnTo>
                <a:lnTo>
                  <a:pt x="681" y="1589"/>
                </a:lnTo>
                <a:lnTo>
                  <a:pt x="681" y="1577"/>
                </a:lnTo>
                <a:lnTo>
                  <a:pt x="675" y="1571"/>
                </a:lnTo>
                <a:lnTo>
                  <a:pt x="671" y="1567"/>
                </a:lnTo>
                <a:lnTo>
                  <a:pt x="669" y="1557"/>
                </a:lnTo>
                <a:lnTo>
                  <a:pt x="667" y="1541"/>
                </a:lnTo>
                <a:lnTo>
                  <a:pt x="666" y="1539"/>
                </a:lnTo>
                <a:lnTo>
                  <a:pt x="663" y="1536"/>
                </a:lnTo>
                <a:lnTo>
                  <a:pt x="662" y="1535"/>
                </a:lnTo>
                <a:lnTo>
                  <a:pt x="660" y="1534"/>
                </a:lnTo>
                <a:lnTo>
                  <a:pt x="654" y="1534"/>
                </a:lnTo>
                <a:lnTo>
                  <a:pt x="649" y="1534"/>
                </a:lnTo>
                <a:lnTo>
                  <a:pt x="646" y="1535"/>
                </a:lnTo>
                <a:lnTo>
                  <a:pt x="642" y="1538"/>
                </a:lnTo>
                <a:lnTo>
                  <a:pt x="637" y="1540"/>
                </a:lnTo>
                <a:lnTo>
                  <a:pt x="634" y="1542"/>
                </a:lnTo>
                <a:lnTo>
                  <a:pt x="629" y="1548"/>
                </a:lnTo>
                <a:lnTo>
                  <a:pt x="624" y="1555"/>
                </a:lnTo>
                <a:lnTo>
                  <a:pt x="622" y="1563"/>
                </a:lnTo>
                <a:lnTo>
                  <a:pt x="619" y="1571"/>
                </a:lnTo>
                <a:lnTo>
                  <a:pt x="616" y="1586"/>
                </a:lnTo>
                <a:lnTo>
                  <a:pt x="612" y="1598"/>
                </a:lnTo>
                <a:lnTo>
                  <a:pt x="611" y="1603"/>
                </a:lnTo>
                <a:lnTo>
                  <a:pt x="609" y="1607"/>
                </a:lnTo>
                <a:lnTo>
                  <a:pt x="606" y="1608"/>
                </a:lnTo>
                <a:lnTo>
                  <a:pt x="604" y="1609"/>
                </a:lnTo>
                <a:lnTo>
                  <a:pt x="602" y="1609"/>
                </a:lnTo>
                <a:lnTo>
                  <a:pt x="599" y="1608"/>
                </a:lnTo>
                <a:lnTo>
                  <a:pt x="596" y="1607"/>
                </a:lnTo>
                <a:lnTo>
                  <a:pt x="593" y="1604"/>
                </a:lnTo>
                <a:lnTo>
                  <a:pt x="590" y="1603"/>
                </a:lnTo>
                <a:lnTo>
                  <a:pt x="586" y="1604"/>
                </a:lnTo>
                <a:lnTo>
                  <a:pt x="581" y="1607"/>
                </a:lnTo>
                <a:lnTo>
                  <a:pt x="577" y="1610"/>
                </a:lnTo>
                <a:lnTo>
                  <a:pt x="567" y="1621"/>
                </a:lnTo>
                <a:lnTo>
                  <a:pt x="560" y="1631"/>
                </a:lnTo>
                <a:lnTo>
                  <a:pt x="554" y="1642"/>
                </a:lnTo>
                <a:lnTo>
                  <a:pt x="547" y="1652"/>
                </a:lnTo>
                <a:lnTo>
                  <a:pt x="542" y="1655"/>
                </a:lnTo>
                <a:lnTo>
                  <a:pt x="537" y="1659"/>
                </a:lnTo>
                <a:lnTo>
                  <a:pt x="533" y="1661"/>
                </a:lnTo>
                <a:lnTo>
                  <a:pt x="527" y="1664"/>
                </a:lnTo>
                <a:lnTo>
                  <a:pt x="515" y="1665"/>
                </a:lnTo>
                <a:lnTo>
                  <a:pt x="504" y="1666"/>
                </a:lnTo>
                <a:lnTo>
                  <a:pt x="499" y="1665"/>
                </a:lnTo>
                <a:lnTo>
                  <a:pt x="496" y="1664"/>
                </a:lnTo>
                <a:lnTo>
                  <a:pt x="493" y="1661"/>
                </a:lnTo>
                <a:lnTo>
                  <a:pt x="491" y="1659"/>
                </a:lnTo>
                <a:lnTo>
                  <a:pt x="491" y="1653"/>
                </a:lnTo>
                <a:lnTo>
                  <a:pt x="490" y="1649"/>
                </a:lnTo>
                <a:lnTo>
                  <a:pt x="488" y="1646"/>
                </a:lnTo>
                <a:lnTo>
                  <a:pt x="484" y="1642"/>
                </a:lnTo>
                <a:lnTo>
                  <a:pt x="480" y="1640"/>
                </a:lnTo>
                <a:lnTo>
                  <a:pt x="476" y="1639"/>
                </a:lnTo>
                <a:lnTo>
                  <a:pt x="469" y="1637"/>
                </a:lnTo>
                <a:lnTo>
                  <a:pt x="460" y="1637"/>
                </a:lnTo>
                <a:lnTo>
                  <a:pt x="444" y="1637"/>
                </a:lnTo>
                <a:lnTo>
                  <a:pt x="429" y="1640"/>
                </a:lnTo>
                <a:lnTo>
                  <a:pt x="416" y="1642"/>
                </a:lnTo>
                <a:lnTo>
                  <a:pt x="406" y="1645"/>
                </a:lnTo>
                <a:lnTo>
                  <a:pt x="401" y="1645"/>
                </a:lnTo>
                <a:lnTo>
                  <a:pt x="397" y="1645"/>
                </a:lnTo>
                <a:lnTo>
                  <a:pt x="392" y="1643"/>
                </a:lnTo>
                <a:lnTo>
                  <a:pt x="389" y="1640"/>
                </a:lnTo>
                <a:lnTo>
                  <a:pt x="385" y="1636"/>
                </a:lnTo>
                <a:lnTo>
                  <a:pt x="383" y="1633"/>
                </a:lnTo>
                <a:lnTo>
                  <a:pt x="382" y="1629"/>
                </a:lnTo>
                <a:lnTo>
                  <a:pt x="381" y="1626"/>
                </a:lnTo>
                <a:lnTo>
                  <a:pt x="382" y="1623"/>
                </a:lnTo>
                <a:lnTo>
                  <a:pt x="382" y="1620"/>
                </a:lnTo>
                <a:lnTo>
                  <a:pt x="384" y="1617"/>
                </a:lnTo>
                <a:lnTo>
                  <a:pt x="386" y="1615"/>
                </a:lnTo>
                <a:lnTo>
                  <a:pt x="391" y="1611"/>
                </a:lnTo>
                <a:lnTo>
                  <a:pt x="395" y="1608"/>
                </a:lnTo>
                <a:lnTo>
                  <a:pt x="395" y="1607"/>
                </a:lnTo>
                <a:lnTo>
                  <a:pt x="395" y="1604"/>
                </a:lnTo>
                <a:lnTo>
                  <a:pt x="395" y="1602"/>
                </a:lnTo>
                <a:lnTo>
                  <a:pt x="394" y="1598"/>
                </a:lnTo>
                <a:lnTo>
                  <a:pt x="390" y="1590"/>
                </a:lnTo>
                <a:lnTo>
                  <a:pt x="385" y="1579"/>
                </a:lnTo>
                <a:lnTo>
                  <a:pt x="381" y="1567"/>
                </a:lnTo>
                <a:lnTo>
                  <a:pt x="376" y="1553"/>
                </a:lnTo>
                <a:lnTo>
                  <a:pt x="371" y="1538"/>
                </a:lnTo>
                <a:lnTo>
                  <a:pt x="366" y="1521"/>
                </a:lnTo>
                <a:lnTo>
                  <a:pt x="362" y="1504"/>
                </a:lnTo>
                <a:lnTo>
                  <a:pt x="356" y="1490"/>
                </a:lnTo>
                <a:lnTo>
                  <a:pt x="348" y="1476"/>
                </a:lnTo>
                <a:lnTo>
                  <a:pt x="340" y="1465"/>
                </a:lnTo>
                <a:lnTo>
                  <a:pt x="332" y="1456"/>
                </a:lnTo>
                <a:lnTo>
                  <a:pt x="323" y="1447"/>
                </a:lnTo>
                <a:lnTo>
                  <a:pt x="319" y="1444"/>
                </a:lnTo>
                <a:lnTo>
                  <a:pt x="315" y="1439"/>
                </a:lnTo>
                <a:lnTo>
                  <a:pt x="312" y="1433"/>
                </a:lnTo>
                <a:lnTo>
                  <a:pt x="309" y="1428"/>
                </a:lnTo>
                <a:lnTo>
                  <a:pt x="307" y="1415"/>
                </a:lnTo>
                <a:lnTo>
                  <a:pt x="306" y="1404"/>
                </a:lnTo>
                <a:lnTo>
                  <a:pt x="306" y="1400"/>
                </a:lnTo>
                <a:lnTo>
                  <a:pt x="308" y="1395"/>
                </a:lnTo>
                <a:lnTo>
                  <a:pt x="310" y="1390"/>
                </a:lnTo>
                <a:lnTo>
                  <a:pt x="314" y="1387"/>
                </a:lnTo>
                <a:lnTo>
                  <a:pt x="322" y="1381"/>
                </a:lnTo>
                <a:lnTo>
                  <a:pt x="328" y="1374"/>
                </a:lnTo>
                <a:lnTo>
                  <a:pt x="331" y="1370"/>
                </a:lnTo>
                <a:lnTo>
                  <a:pt x="332" y="1365"/>
                </a:lnTo>
                <a:lnTo>
                  <a:pt x="331" y="1362"/>
                </a:lnTo>
                <a:lnTo>
                  <a:pt x="331" y="1358"/>
                </a:lnTo>
                <a:lnTo>
                  <a:pt x="327" y="1350"/>
                </a:lnTo>
                <a:lnTo>
                  <a:pt x="323" y="1344"/>
                </a:lnTo>
                <a:lnTo>
                  <a:pt x="321" y="1337"/>
                </a:lnTo>
                <a:lnTo>
                  <a:pt x="321" y="1328"/>
                </a:lnTo>
                <a:lnTo>
                  <a:pt x="321" y="1325"/>
                </a:lnTo>
                <a:lnTo>
                  <a:pt x="320" y="1320"/>
                </a:lnTo>
                <a:lnTo>
                  <a:pt x="319" y="1315"/>
                </a:lnTo>
                <a:lnTo>
                  <a:pt x="315" y="1309"/>
                </a:lnTo>
                <a:lnTo>
                  <a:pt x="312" y="1305"/>
                </a:lnTo>
                <a:lnTo>
                  <a:pt x="307" y="1301"/>
                </a:lnTo>
                <a:lnTo>
                  <a:pt x="303" y="1299"/>
                </a:lnTo>
                <a:lnTo>
                  <a:pt x="299" y="1296"/>
                </a:lnTo>
                <a:lnTo>
                  <a:pt x="294" y="1296"/>
                </a:lnTo>
                <a:lnTo>
                  <a:pt x="289" y="1297"/>
                </a:lnTo>
                <a:lnTo>
                  <a:pt x="284" y="1300"/>
                </a:lnTo>
                <a:lnTo>
                  <a:pt x="281" y="1305"/>
                </a:lnTo>
                <a:lnTo>
                  <a:pt x="272" y="1312"/>
                </a:lnTo>
                <a:lnTo>
                  <a:pt x="265" y="1317"/>
                </a:lnTo>
                <a:lnTo>
                  <a:pt x="263" y="1318"/>
                </a:lnTo>
                <a:lnTo>
                  <a:pt x="260" y="1318"/>
                </a:lnTo>
                <a:lnTo>
                  <a:pt x="258" y="1318"/>
                </a:lnTo>
                <a:lnTo>
                  <a:pt x="256" y="1317"/>
                </a:lnTo>
                <a:lnTo>
                  <a:pt x="253" y="1313"/>
                </a:lnTo>
                <a:lnTo>
                  <a:pt x="250" y="1309"/>
                </a:lnTo>
                <a:lnTo>
                  <a:pt x="247" y="1308"/>
                </a:lnTo>
                <a:lnTo>
                  <a:pt x="244" y="1307"/>
                </a:lnTo>
                <a:lnTo>
                  <a:pt x="240" y="1307"/>
                </a:lnTo>
                <a:lnTo>
                  <a:pt x="236" y="1308"/>
                </a:lnTo>
                <a:lnTo>
                  <a:pt x="231" y="1309"/>
                </a:lnTo>
                <a:lnTo>
                  <a:pt x="228" y="1312"/>
                </a:lnTo>
                <a:lnTo>
                  <a:pt x="226" y="1314"/>
                </a:lnTo>
                <a:lnTo>
                  <a:pt x="225" y="1318"/>
                </a:lnTo>
                <a:lnTo>
                  <a:pt x="222" y="1320"/>
                </a:lnTo>
                <a:lnTo>
                  <a:pt x="220" y="1322"/>
                </a:lnTo>
                <a:lnTo>
                  <a:pt x="215" y="1325"/>
                </a:lnTo>
                <a:lnTo>
                  <a:pt x="209" y="1326"/>
                </a:lnTo>
                <a:lnTo>
                  <a:pt x="202" y="1326"/>
                </a:lnTo>
                <a:lnTo>
                  <a:pt x="195" y="1325"/>
                </a:lnTo>
                <a:lnTo>
                  <a:pt x="190" y="1322"/>
                </a:lnTo>
                <a:lnTo>
                  <a:pt x="187" y="1320"/>
                </a:lnTo>
                <a:lnTo>
                  <a:pt x="183" y="1317"/>
                </a:lnTo>
                <a:lnTo>
                  <a:pt x="181" y="1314"/>
                </a:lnTo>
                <a:lnTo>
                  <a:pt x="182" y="1311"/>
                </a:lnTo>
                <a:lnTo>
                  <a:pt x="188" y="1305"/>
                </a:lnTo>
                <a:lnTo>
                  <a:pt x="190" y="1301"/>
                </a:lnTo>
                <a:lnTo>
                  <a:pt x="194" y="1297"/>
                </a:lnTo>
                <a:lnTo>
                  <a:pt x="195" y="1293"/>
                </a:lnTo>
                <a:lnTo>
                  <a:pt x="196" y="1288"/>
                </a:lnTo>
                <a:lnTo>
                  <a:pt x="197" y="1283"/>
                </a:lnTo>
                <a:lnTo>
                  <a:pt x="196" y="1277"/>
                </a:lnTo>
                <a:lnTo>
                  <a:pt x="196" y="1274"/>
                </a:lnTo>
                <a:lnTo>
                  <a:pt x="194" y="1269"/>
                </a:lnTo>
                <a:lnTo>
                  <a:pt x="192" y="1259"/>
                </a:lnTo>
                <a:lnTo>
                  <a:pt x="189" y="1250"/>
                </a:lnTo>
                <a:lnTo>
                  <a:pt x="188" y="1238"/>
                </a:lnTo>
                <a:lnTo>
                  <a:pt x="184" y="1225"/>
                </a:lnTo>
                <a:lnTo>
                  <a:pt x="183" y="1218"/>
                </a:lnTo>
                <a:lnTo>
                  <a:pt x="183" y="1212"/>
                </a:lnTo>
                <a:lnTo>
                  <a:pt x="182" y="1205"/>
                </a:lnTo>
                <a:lnTo>
                  <a:pt x="183" y="1199"/>
                </a:lnTo>
                <a:lnTo>
                  <a:pt x="187" y="1188"/>
                </a:lnTo>
                <a:lnTo>
                  <a:pt x="188" y="1177"/>
                </a:lnTo>
                <a:lnTo>
                  <a:pt x="188" y="1172"/>
                </a:lnTo>
                <a:lnTo>
                  <a:pt x="187" y="1167"/>
                </a:lnTo>
                <a:lnTo>
                  <a:pt x="184" y="1161"/>
                </a:lnTo>
                <a:lnTo>
                  <a:pt x="181" y="1155"/>
                </a:lnTo>
                <a:lnTo>
                  <a:pt x="171" y="1147"/>
                </a:lnTo>
                <a:lnTo>
                  <a:pt x="165" y="1139"/>
                </a:lnTo>
                <a:lnTo>
                  <a:pt x="163" y="1137"/>
                </a:lnTo>
                <a:lnTo>
                  <a:pt x="161" y="1132"/>
                </a:lnTo>
                <a:lnTo>
                  <a:pt x="158" y="1128"/>
                </a:lnTo>
                <a:lnTo>
                  <a:pt x="157" y="1122"/>
                </a:lnTo>
                <a:lnTo>
                  <a:pt x="152" y="1107"/>
                </a:lnTo>
                <a:lnTo>
                  <a:pt x="146" y="1093"/>
                </a:lnTo>
                <a:lnTo>
                  <a:pt x="142" y="1087"/>
                </a:lnTo>
                <a:lnTo>
                  <a:pt x="138" y="1081"/>
                </a:lnTo>
                <a:lnTo>
                  <a:pt x="133" y="1076"/>
                </a:lnTo>
                <a:lnTo>
                  <a:pt x="129" y="1073"/>
                </a:lnTo>
                <a:lnTo>
                  <a:pt x="119" y="1066"/>
                </a:lnTo>
                <a:lnTo>
                  <a:pt x="112" y="1057"/>
                </a:lnTo>
                <a:lnTo>
                  <a:pt x="107" y="1049"/>
                </a:lnTo>
                <a:lnTo>
                  <a:pt x="102" y="1042"/>
                </a:lnTo>
                <a:lnTo>
                  <a:pt x="100" y="1040"/>
                </a:lnTo>
                <a:lnTo>
                  <a:pt x="98" y="1037"/>
                </a:lnTo>
                <a:lnTo>
                  <a:pt x="95" y="1037"/>
                </a:lnTo>
                <a:lnTo>
                  <a:pt x="93" y="1036"/>
                </a:lnTo>
                <a:lnTo>
                  <a:pt x="89" y="1037"/>
                </a:lnTo>
                <a:lnTo>
                  <a:pt x="85" y="1040"/>
                </a:lnTo>
                <a:lnTo>
                  <a:pt x="82" y="1040"/>
                </a:lnTo>
                <a:lnTo>
                  <a:pt x="81" y="1040"/>
                </a:lnTo>
                <a:lnTo>
                  <a:pt x="80" y="1038"/>
                </a:lnTo>
                <a:lnTo>
                  <a:pt x="80" y="1036"/>
                </a:lnTo>
                <a:lnTo>
                  <a:pt x="80" y="1031"/>
                </a:lnTo>
                <a:lnTo>
                  <a:pt x="80" y="1025"/>
                </a:lnTo>
                <a:lnTo>
                  <a:pt x="80" y="1022"/>
                </a:lnTo>
                <a:lnTo>
                  <a:pt x="79" y="1019"/>
                </a:lnTo>
                <a:lnTo>
                  <a:pt x="76" y="1017"/>
                </a:lnTo>
                <a:lnTo>
                  <a:pt x="74" y="1016"/>
                </a:lnTo>
                <a:lnTo>
                  <a:pt x="68" y="1013"/>
                </a:lnTo>
                <a:lnTo>
                  <a:pt x="60" y="1011"/>
                </a:lnTo>
                <a:lnTo>
                  <a:pt x="54" y="1011"/>
                </a:lnTo>
                <a:lnTo>
                  <a:pt x="49" y="1010"/>
                </a:lnTo>
                <a:lnTo>
                  <a:pt x="43" y="1007"/>
                </a:lnTo>
                <a:lnTo>
                  <a:pt x="37" y="1005"/>
                </a:lnTo>
                <a:lnTo>
                  <a:pt x="31" y="1000"/>
                </a:lnTo>
                <a:lnTo>
                  <a:pt x="25" y="996"/>
                </a:lnTo>
                <a:lnTo>
                  <a:pt x="19" y="988"/>
                </a:lnTo>
                <a:lnTo>
                  <a:pt x="13" y="980"/>
                </a:lnTo>
                <a:lnTo>
                  <a:pt x="8" y="971"/>
                </a:lnTo>
                <a:lnTo>
                  <a:pt x="5" y="961"/>
                </a:lnTo>
                <a:lnTo>
                  <a:pt x="1" y="952"/>
                </a:lnTo>
                <a:lnTo>
                  <a:pt x="0" y="942"/>
                </a:lnTo>
                <a:lnTo>
                  <a:pt x="0" y="934"/>
                </a:lnTo>
                <a:lnTo>
                  <a:pt x="1" y="927"/>
                </a:lnTo>
                <a:lnTo>
                  <a:pt x="3" y="921"/>
                </a:lnTo>
                <a:lnTo>
                  <a:pt x="5" y="917"/>
                </a:lnTo>
                <a:lnTo>
                  <a:pt x="10" y="914"/>
                </a:lnTo>
                <a:lnTo>
                  <a:pt x="12" y="910"/>
                </a:lnTo>
                <a:lnTo>
                  <a:pt x="12" y="906"/>
                </a:lnTo>
                <a:lnTo>
                  <a:pt x="11" y="902"/>
                </a:lnTo>
                <a:lnTo>
                  <a:pt x="11" y="898"/>
                </a:lnTo>
                <a:lnTo>
                  <a:pt x="11" y="896"/>
                </a:lnTo>
                <a:lnTo>
                  <a:pt x="12" y="892"/>
                </a:lnTo>
                <a:lnTo>
                  <a:pt x="13" y="890"/>
                </a:lnTo>
                <a:lnTo>
                  <a:pt x="16" y="887"/>
                </a:lnTo>
                <a:lnTo>
                  <a:pt x="19" y="885"/>
                </a:lnTo>
                <a:lnTo>
                  <a:pt x="23" y="884"/>
                </a:lnTo>
                <a:lnTo>
                  <a:pt x="27" y="883"/>
                </a:lnTo>
                <a:lnTo>
                  <a:pt x="38" y="881"/>
                </a:lnTo>
                <a:lnTo>
                  <a:pt x="47" y="879"/>
                </a:lnTo>
                <a:lnTo>
                  <a:pt x="50" y="876"/>
                </a:lnTo>
                <a:lnTo>
                  <a:pt x="54" y="872"/>
                </a:lnTo>
                <a:lnTo>
                  <a:pt x="56" y="867"/>
                </a:lnTo>
                <a:lnTo>
                  <a:pt x="58" y="860"/>
                </a:lnTo>
                <a:lnTo>
                  <a:pt x="63" y="842"/>
                </a:lnTo>
                <a:lnTo>
                  <a:pt x="67" y="832"/>
                </a:lnTo>
                <a:lnTo>
                  <a:pt x="69" y="828"/>
                </a:lnTo>
                <a:lnTo>
                  <a:pt x="71" y="824"/>
                </a:lnTo>
                <a:lnTo>
                  <a:pt x="75" y="822"/>
                </a:lnTo>
                <a:lnTo>
                  <a:pt x="80" y="818"/>
                </a:lnTo>
                <a:lnTo>
                  <a:pt x="88" y="811"/>
                </a:lnTo>
                <a:lnTo>
                  <a:pt x="96" y="802"/>
                </a:lnTo>
                <a:lnTo>
                  <a:pt x="104" y="790"/>
                </a:lnTo>
                <a:lnTo>
                  <a:pt x="107" y="782"/>
                </a:lnTo>
                <a:lnTo>
                  <a:pt x="108" y="778"/>
                </a:lnTo>
                <a:lnTo>
                  <a:pt x="111" y="776"/>
                </a:lnTo>
                <a:lnTo>
                  <a:pt x="113" y="773"/>
                </a:lnTo>
                <a:lnTo>
                  <a:pt x="117" y="771"/>
                </a:lnTo>
                <a:lnTo>
                  <a:pt x="120" y="770"/>
                </a:lnTo>
                <a:lnTo>
                  <a:pt x="124" y="769"/>
                </a:lnTo>
                <a:lnTo>
                  <a:pt x="129" y="767"/>
                </a:lnTo>
                <a:lnTo>
                  <a:pt x="134" y="767"/>
                </a:lnTo>
                <a:lnTo>
                  <a:pt x="143" y="767"/>
                </a:lnTo>
                <a:lnTo>
                  <a:pt x="150" y="765"/>
                </a:lnTo>
                <a:lnTo>
                  <a:pt x="153" y="761"/>
                </a:lnTo>
                <a:lnTo>
                  <a:pt x="156" y="758"/>
                </a:lnTo>
                <a:lnTo>
                  <a:pt x="158" y="754"/>
                </a:lnTo>
                <a:lnTo>
                  <a:pt x="162" y="752"/>
                </a:lnTo>
                <a:lnTo>
                  <a:pt x="167" y="751"/>
                </a:lnTo>
                <a:lnTo>
                  <a:pt x="171" y="751"/>
                </a:lnTo>
                <a:lnTo>
                  <a:pt x="176" y="750"/>
                </a:lnTo>
                <a:lnTo>
                  <a:pt x="178" y="747"/>
                </a:lnTo>
                <a:lnTo>
                  <a:pt x="180" y="745"/>
                </a:lnTo>
                <a:lnTo>
                  <a:pt x="181" y="742"/>
                </a:lnTo>
                <a:lnTo>
                  <a:pt x="181" y="739"/>
                </a:lnTo>
                <a:lnTo>
                  <a:pt x="180" y="735"/>
                </a:lnTo>
                <a:lnTo>
                  <a:pt x="180" y="731"/>
                </a:lnTo>
                <a:lnTo>
                  <a:pt x="180" y="726"/>
                </a:lnTo>
                <a:lnTo>
                  <a:pt x="181" y="721"/>
                </a:lnTo>
                <a:lnTo>
                  <a:pt x="183" y="716"/>
                </a:lnTo>
                <a:lnTo>
                  <a:pt x="187" y="713"/>
                </a:lnTo>
                <a:lnTo>
                  <a:pt x="192" y="709"/>
                </a:lnTo>
                <a:lnTo>
                  <a:pt x="197" y="706"/>
                </a:lnTo>
                <a:lnTo>
                  <a:pt x="203" y="702"/>
                </a:lnTo>
                <a:lnTo>
                  <a:pt x="211" y="698"/>
                </a:lnTo>
                <a:lnTo>
                  <a:pt x="219" y="695"/>
                </a:lnTo>
                <a:lnTo>
                  <a:pt x="226" y="690"/>
                </a:lnTo>
                <a:lnTo>
                  <a:pt x="233" y="684"/>
                </a:lnTo>
                <a:lnTo>
                  <a:pt x="240" y="678"/>
                </a:lnTo>
                <a:lnTo>
                  <a:pt x="245" y="672"/>
                </a:lnTo>
                <a:lnTo>
                  <a:pt x="249" y="666"/>
                </a:lnTo>
                <a:lnTo>
                  <a:pt x="249" y="660"/>
                </a:lnTo>
                <a:lnTo>
                  <a:pt x="247" y="650"/>
                </a:lnTo>
                <a:lnTo>
                  <a:pt x="246" y="638"/>
                </a:lnTo>
                <a:lnTo>
                  <a:pt x="247" y="633"/>
                </a:lnTo>
                <a:lnTo>
                  <a:pt x="247" y="627"/>
                </a:lnTo>
                <a:lnTo>
                  <a:pt x="250" y="622"/>
                </a:lnTo>
                <a:lnTo>
                  <a:pt x="252" y="618"/>
                </a:lnTo>
                <a:lnTo>
                  <a:pt x="266" y="602"/>
                </a:lnTo>
                <a:lnTo>
                  <a:pt x="276" y="589"/>
                </a:lnTo>
                <a:lnTo>
                  <a:pt x="277" y="582"/>
                </a:lnTo>
                <a:lnTo>
                  <a:pt x="281" y="577"/>
                </a:lnTo>
                <a:lnTo>
                  <a:pt x="284" y="572"/>
                </a:lnTo>
                <a:lnTo>
                  <a:pt x="288" y="570"/>
                </a:lnTo>
                <a:lnTo>
                  <a:pt x="291" y="567"/>
                </a:lnTo>
                <a:lnTo>
                  <a:pt x="294" y="562"/>
                </a:lnTo>
                <a:lnTo>
                  <a:pt x="295" y="553"/>
                </a:lnTo>
                <a:lnTo>
                  <a:pt x="294" y="543"/>
                </a:lnTo>
                <a:lnTo>
                  <a:pt x="290" y="532"/>
                </a:lnTo>
                <a:lnTo>
                  <a:pt x="283" y="520"/>
                </a:lnTo>
                <a:lnTo>
                  <a:pt x="280" y="515"/>
                </a:lnTo>
                <a:lnTo>
                  <a:pt x="277" y="509"/>
                </a:lnTo>
                <a:lnTo>
                  <a:pt x="275" y="505"/>
                </a:lnTo>
                <a:lnTo>
                  <a:pt x="274" y="499"/>
                </a:lnTo>
                <a:lnTo>
                  <a:pt x="275" y="488"/>
                </a:lnTo>
                <a:lnTo>
                  <a:pt x="276" y="480"/>
                </a:lnTo>
                <a:lnTo>
                  <a:pt x="278" y="476"/>
                </a:lnTo>
                <a:lnTo>
                  <a:pt x="280" y="474"/>
                </a:lnTo>
                <a:lnTo>
                  <a:pt x="282" y="471"/>
                </a:lnTo>
                <a:lnTo>
                  <a:pt x="285" y="470"/>
                </a:lnTo>
                <a:lnTo>
                  <a:pt x="288" y="470"/>
                </a:lnTo>
                <a:lnTo>
                  <a:pt x="290" y="468"/>
                </a:lnTo>
                <a:lnTo>
                  <a:pt x="293" y="467"/>
                </a:lnTo>
                <a:lnTo>
                  <a:pt x="294" y="463"/>
                </a:lnTo>
                <a:lnTo>
                  <a:pt x="295" y="461"/>
                </a:lnTo>
                <a:lnTo>
                  <a:pt x="295" y="457"/>
                </a:lnTo>
                <a:lnTo>
                  <a:pt x="294" y="454"/>
                </a:lnTo>
                <a:lnTo>
                  <a:pt x="291" y="450"/>
                </a:lnTo>
                <a:lnTo>
                  <a:pt x="287" y="444"/>
                </a:lnTo>
                <a:lnTo>
                  <a:pt x="282" y="437"/>
                </a:lnTo>
                <a:lnTo>
                  <a:pt x="280" y="433"/>
                </a:lnTo>
                <a:lnTo>
                  <a:pt x="278" y="430"/>
                </a:lnTo>
                <a:lnTo>
                  <a:pt x="278" y="424"/>
                </a:lnTo>
                <a:lnTo>
                  <a:pt x="278" y="419"/>
                </a:lnTo>
                <a:lnTo>
                  <a:pt x="280" y="412"/>
                </a:lnTo>
                <a:lnTo>
                  <a:pt x="282" y="406"/>
                </a:lnTo>
                <a:lnTo>
                  <a:pt x="284" y="401"/>
                </a:lnTo>
                <a:lnTo>
                  <a:pt x="289" y="397"/>
                </a:lnTo>
                <a:lnTo>
                  <a:pt x="294" y="393"/>
                </a:lnTo>
                <a:lnTo>
                  <a:pt x="300" y="391"/>
                </a:lnTo>
                <a:lnTo>
                  <a:pt x="304" y="389"/>
                </a:lnTo>
                <a:lnTo>
                  <a:pt x="310" y="392"/>
                </a:lnTo>
                <a:lnTo>
                  <a:pt x="321" y="397"/>
                </a:lnTo>
                <a:lnTo>
                  <a:pt x="332" y="400"/>
                </a:lnTo>
                <a:lnTo>
                  <a:pt x="341" y="401"/>
                </a:lnTo>
                <a:lnTo>
                  <a:pt x="351" y="401"/>
                </a:lnTo>
                <a:lnTo>
                  <a:pt x="360" y="400"/>
                </a:lnTo>
                <a:lnTo>
                  <a:pt x="370" y="400"/>
                </a:lnTo>
                <a:lnTo>
                  <a:pt x="378" y="402"/>
                </a:lnTo>
                <a:lnTo>
                  <a:pt x="386" y="406"/>
                </a:lnTo>
                <a:lnTo>
                  <a:pt x="395" y="410"/>
                </a:lnTo>
                <a:lnTo>
                  <a:pt x="401" y="411"/>
                </a:lnTo>
                <a:lnTo>
                  <a:pt x="404" y="411"/>
                </a:lnTo>
                <a:lnTo>
                  <a:pt x="407" y="410"/>
                </a:lnTo>
                <a:lnTo>
                  <a:pt x="409" y="406"/>
                </a:lnTo>
                <a:lnTo>
                  <a:pt x="411" y="401"/>
                </a:lnTo>
                <a:lnTo>
                  <a:pt x="414" y="393"/>
                </a:lnTo>
                <a:lnTo>
                  <a:pt x="417" y="385"/>
                </a:lnTo>
                <a:lnTo>
                  <a:pt x="421" y="382"/>
                </a:lnTo>
                <a:lnTo>
                  <a:pt x="425" y="380"/>
                </a:lnTo>
                <a:lnTo>
                  <a:pt x="430" y="378"/>
                </a:lnTo>
                <a:lnTo>
                  <a:pt x="436" y="376"/>
                </a:lnTo>
                <a:lnTo>
                  <a:pt x="448" y="373"/>
                </a:lnTo>
                <a:lnTo>
                  <a:pt x="455" y="370"/>
                </a:lnTo>
                <a:lnTo>
                  <a:pt x="457" y="368"/>
                </a:lnTo>
                <a:lnTo>
                  <a:pt x="457" y="366"/>
                </a:lnTo>
                <a:lnTo>
                  <a:pt x="457" y="362"/>
                </a:lnTo>
                <a:lnTo>
                  <a:pt x="457" y="357"/>
                </a:lnTo>
                <a:lnTo>
                  <a:pt x="454" y="344"/>
                </a:lnTo>
                <a:lnTo>
                  <a:pt x="451" y="331"/>
                </a:lnTo>
                <a:lnTo>
                  <a:pt x="448" y="324"/>
                </a:lnTo>
                <a:lnTo>
                  <a:pt x="446" y="319"/>
                </a:lnTo>
                <a:lnTo>
                  <a:pt x="442" y="315"/>
                </a:lnTo>
                <a:lnTo>
                  <a:pt x="439" y="312"/>
                </a:lnTo>
                <a:lnTo>
                  <a:pt x="421" y="306"/>
                </a:lnTo>
                <a:lnTo>
                  <a:pt x="406" y="300"/>
                </a:lnTo>
                <a:lnTo>
                  <a:pt x="402" y="297"/>
                </a:lnTo>
                <a:lnTo>
                  <a:pt x="400" y="291"/>
                </a:lnTo>
                <a:lnTo>
                  <a:pt x="397" y="285"/>
                </a:lnTo>
                <a:lnTo>
                  <a:pt x="396" y="279"/>
                </a:lnTo>
                <a:lnTo>
                  <a:pt x="396" y="272"/>
                </a:lnTo>
                <a:lnTo>
                  <a:pt x="397" y="267"/>
                </a:lnTo>
                <a:lnTo>
                  <a:pt x="397" y="265"/>
                </a:lnTo>
                <a:lnTo>
                  <a:pt x="400" y="263"/>
                </a:lnTo>
                <a:lnTo>
                  <a:pt x="401" y="262"/>
                </a:lnTo>
                <a:lnTo>
                  <a:pt x="403" y="261"/>
                </a:lnTo>
                <a:lnTo>
                  <a:pt x="411" y="260"/>
                </a:lnTo>
                <a:lnTo>
                  <a:pt x="421" y="259"/>
                </a:lnTo>
                <a:lnTo>
                  <a:pt x="425" y="257"/>
                </a:lnTo>
                <a:lnTo>
                  <a:pt x="428" y="255"/>
                </a:lnTo>
                <a:lnTo>
                  <a:pt x="432" y="252"/>
                </a:lnTo>
                <a:lnTo>
                  <a:pt x="434" y="248"/>
                </a:lnTo>
                <a:lnTo>
                  <a:pt x="438" y="240"/>
                </a:lnTo>
                <a:lnTo>
                  <a:pt x="441" y="234"/>
                </a:lnTo>
                <a:lnTo>
                  <a:pt x="445" y="233"/>
                </a:lnTo>
                <a:lnTo>
                  <a:pt x="447" y="233"/>
                </a:lnTo>
                <a:lnTo>
                  <a:pt x="451" y="234"/>
                </a:lnTo>
                <a:lnTo>
                  <a:pt x="455" y="236"/>
                </a:lnTo>
                <a:lnTo>
                  <a:pt x="459" y="240"/>
                </a:lnTo>
                <a:lnTo>
                  <a:pt x="463" y="241"/>
                </a:lnTo>
                <a:lnTo>
                  <a:pt x="466" y="242"/>
                </a:lnTo>
                <a:lnTo>
                  <a:pt x="470" y="242"/>
                </a:lnTo>
                <a:lnTo>
                  <a:pt x="472" y="241"/>
                </a:lnTo>
                <a:lnTo>
                  <a:pt x="474" y="240"/>
                </a:lnTo>
                <a:lnTo>
                  <a:pt x="476" y="237"/>
                </a:lnTo>
                <a:lnTo>
                  <a:pt x="478" y="235"/>
                </a:lnTo>
                <a:lnTo>
                  <a:pt x="483" y="228"/>
                </a:lnTo>
                <a:lnTo>
                  <a:pt x="485" y="219"/>
                </a:lnTo>
                <a:lnTo>
                  <a:pt x="485" y="211"/>
                </a:lnTo>
                <a:lnTo>
                  <a:pt x="485" y="203"/>
                </a:lnTo>
                <a:lnTo>
                  <a:pt x="483" y="196"/>
                </a:lnTo>
                <a:lnTo>
                  <a:pt x="482" y="189"/>
                </a:lnTo>
                <a:lnTo>
                  <a:pt x="483" y="186"/>
                </a:lnTo>
                <a:lnTo>
                  <a:pt x="484" y="184"/>
                </a:lnTo>
                <a:lnTo>
                  <a:pt x="486" y="183"/>
                </a:lnTo>
                <a:lnTo>
                  <a:pt x="491" y="183"/>
                </a:lnTo>
                <a:lnTo>
                  <a:pt x="495" y="181"/>
                </a:lnTo>
                <a:lnTo>
                  <a:pt x="498" y="181"/>
                </a:lnTo>
                <a:lnTo>
                  <a:pt x="502" y="179"/>
                </a:lnTo>
                <a:lnTo>
                  <a:pt x="503" y="177"/>
                </a:lnTo>
                <a:lnTo>
                  <a:pt x="507" y="170"/>
                </a:lnTo>
                <a:lnTo>
                  <a:pt x="507" y="160"/>
                </a:lnTo>
                <a:lnTo>
                  <a:pt x="507" y="147"/>
                </a:lnTo>
                <a:lnTo>
                  <a:pt x="507" y="133"/>
                </a:lnTo>
                <a:lnTo>
                  <a:pt x="508" y="118"/>
                </a:lnTo>
                <a:lnTo>
                  <a:pt x="510" y="108"/>
                </a:lnTo>
                <a:lnTo>
                  <a:pt x="515" y="97"/>
                </a:lnTo>
                <a:lnTo>
                  <a:pt x="518" y="83"/>
                </a:lnTo>
                <a:lnTo>
                  <a:pt x="522" y="68"/>
                </a:lnTo>
                <a:lnTo>
                  <a:pt x="523" y="57"/>
                </a:lnTo>
                <a:lnTo>
                  <a:pt x="523" y="42"/>
                </a:lnTo>
                <a:lnTo>
                  <a:pt x="521" y="30"/>
                </a:lnTo>
                <a:lnTo>
                  <a:pt x="521" y="27"/>
                </a:lnTo>
                <a:lnTo>
                  <a:pt x="523" y="23"/>
                </a:lnTo>
                <a:lnTo>
                  <a:pt x="527" y="19"/>
                </a:lnTo>
                <a:lnTo>
                  <a:pt x="533" y="15"/>
                </a:lnTo>
                <a:lnTo>
                  <a:pt x="539" y="10"/>
                </a:lnTo>
                <a:lnTo>
                  <a:pt x="548" y="5"/>
                </a:lnTo>
                <a:lnTo>
                  <a:pt x="553" y="4"/>
                </a:lnTo>
                <a:lnTo>
                  <a:pt x="558" y="2"/>
                </a:lnTo>
                <a:lnTo>
                  <a:pt x="564" y="2"/>
                </a:lnTo>
                <a:lnTo>
                  <a:pt x="571" y="1"/>
                </a:lnTo>
                <a:lnTo>
                  <a:pt x="585" y="1"/>
                </a:lnTo>
                <a:lnTo>
                  <a:pt x="598" y="1"/>
                </a:lnTo>
                <a:lnTo>
                  <a:pt x="610" y="0"/>
                </a:lnTo>
                <a:lnTo>
                  <a:pt x="618" y="0"/>
                </a:lnTo>
                <a:lnTo>
                  <a:pt x="622" y="1"/>
                </a:lnTo>
                <a:lnTo>
                  <a:pt x="624" y="2"/>
                </a:lnTo>
                <a:lnTo>
                  <a:pt x="628" y="4"/>
                </a:lnTo>
                <a:lnTo>
                  <a:pt x="631" y="8"/>
                </a:lnTo>
                <a:lnTo>
                  <a:pt x="635" y="13"/>
                </a:lnTo>
                <a:lnTo>
                  <a:pt x="637" y="19"/>
                </a:lnTo>
                <a:lnTo>
                  <a:pt x="640" y="25"/>
                </a:lnTo>
                <a:lnTo>
                  <a:pt x="642" y="30"/>
                </a:lnTo>
                <a:lnTo>
                  <a:pt x="644" y="38"/>
                </a:lnTo>
                <a:lnTo>
                  <a:pt x="648" y="45"/>
                </a:lnTo>
                <a:lnTo>
                  <a:pt x="653" y="53"/>
                </a:lnTo>
                <a:lnTo>
                  <a:pt x="659" y="60"/>
                </a:lnTo>
                <a:lnTo>
                  <a:pt x="665" y="67"/>
                </a:lnTo>
                <a:lnTo>
                  <a:pt x="672" y="74"/>
                </a:lnTo>
                <a:lnTo>
                  <a:pt x="679" y="79"/>
                </a:lnTo>
                <a:lnTo>
                  <a:pt x="686" y="83"/>
                </a:lnTo>
                <a:lnTo>
                  <a:pt x="703" y="88"/>
                </a:lnTo>
                <a:lnTo>
                  <a:pt x="721" y="91"/>
                </a:lnTo>
                <a:lnTo>
                  <a:pt x="730" y="92"/>
                </a:lnTo>
                <a:lnTo>
                  <a:pt x="740" y="92"/>
                </a:lnTo>
                <a:lnTo>
                  <a:pt x="748" y="91"/>
                </a:lnTo>
                <a:lnTo>
                  <a:pt x="756" y="90"/>
                </a:lnTo>
                <a:lnTo>
                  <a:pt x="769" y="89"/>
                </a:lnTo>
                <a:lnTo>
                  <a:pt x="782" y="88"/>
                </a:lnTo>
                <a:lnTo>
                  <a:pt x="788" y="88"/>
                </a:lnTo>
                <a:lnTo>
                  <a:pt x="794" y="88"/>
                </a:lnTo>
                <a:lnTo>
                  <a:pt x="800" y="90"/>
                </a:lnTo>
                <a:lnTo>
                  <a:pt x="806" y="91"/>
                </a:lnTo>
                <a:lnTo>
                  <a:pt x="811" y="96"/>
                </a:lnTo>
                <a:lnTo>
                  <a:pt x="816" y="101"/>
                </a:lnTo>
                <a:lnTo>
                  <a:pt x="819" y="107"/>
                </a:lnTo>
                <a:lnTo>
                  <a:pt x="823" y="114"/>
                </a:lnTo>
                <a:lnTo>
                  <a:pt x="828" y="128"/>
                </a:lnTo>
                <a:lnTo>
                  <a:pt x="832" y="141"/>
                </a:lnTo>
                <a:lnTo>
                  <a:pt x="835" y="145"/>
                </a:lnTo>
                <a:lnTo>
                  <a:pt x="838" y="147"/>
                </a:lnTo>
                <a:lnTo>
                  <a:pt x="842" y="148"/>
                </a:lnTo>
                <a:lnTo>
                  <a:pt x="847" y="148"/>
                </a:lnTo>
                <a:lnTo>
                  <a:pt x="851" y="147"/>
                </a:lnTo>
                <a:lnTo>
                  <a:pt x="856" y="145"/>
                </a:lnTo>
                <a:lnTo>
                  <a:pt x="860" y="140"/>
                </a:lnTo>
                <a:lnTo>
                  <a:pt x="863" y="135"/>
                </a:lnTo>
                <a:lnTo>
                  <a:pt x="869" y="126"/>
                </a:lnTo>
                <a:lnTo>
                  <a:pt x="875" y="118"/>
                </a:lnTo>
                <a:lnTo>
                  <a:pt x="883" y="114"/>
                </a:lnTo>
                <a:lnTo>
                  <a:pt x="895" y="108"/>
                </a:lnTo>
                <a:lnTo>
                  <a:pt x="901" y="104"/>
                </a:lnTo>
                <a:lnTo>
                  <a:pt x="907" y="99"/>
                </a:lnTo>
                <a:lnTo>
                  <a:pt x="913" y="96"/>
                </a:lnTo>
                <a:lnTo>
                  <a:pt x="917" y="91"/>
                </a:lnTo>
                <a:lnTo>
                  <a:pt x="919" y="86"/>
                </a:lnTo>
                <a:lnTo>
                  <a:pt x="921" y="82"/>
                </a:lnTo>
                <a:lnTo>
                  <a:pt x="923" y="77"/>
                </a:lnTo>
                <a:lnTo>
                  <a:pt x="921" y="73"/>
                </a:lnTo>
                <a:lnTo>
                  <a:pt x="920" y="70"/>
                </a:lnTo>
                <a:lnTo>
                  <a:pt x="920" y="65"/>
                </a:lnTo>
                <a:lnTo>
                  <a:pt x="920" y="60"/>
                </a:lnTo>
                <a:lnTo>
                  <a:pt x="921" y="57"/>
                </a:lnTo>
                <a:lnTo>
                  <a:pt x="924" y="52"/>
                </a:lnTo>
                <a:lnTo>
                  <a:pt x="927" y="48"/>
                </a:lnTo>
                <a:lnTo>
                  <a:pt x="931" y="44"/>
                </a:lnTo>
                <a:lnTo>
                  <a:pt x="936" y="41"/>
                </a:lnTo>
                <a:lnTo>
                  <a:pt x="948" y="35"/>
                </a:lnTo>
                <a:lnTo>
                  <a:pt x="963" y="30"/>
                </a:lnTo>
                <a:lnTo>
                  <a:pt x="977" y="27"/>
                </a:lnTo>
                <a:lnTo>
                  <a:pt x="989" y="25"/>
                </a:lnTo>
                <a:lnTo>
                  <a:pt x="994" y="23"/>
                </a:lnTo>
                <a:lnTo>
                  <a:pt x="999" y="23"/>
                </a:lnTo>
                <a:lnTo>
                  <a:pt x="1003" y="25"/>
                </a:lnTo>
                <a:lnTo>
                  <a:pt x="1008" y="26"/>
                </a:lnTo>
                <a:lnTo>
                  <a:pt x="1012" y="29"/>
                </a:lnTo>
                <a:lnTo>
                  <a:pt x="1015" y="33"/>
                </a:lnTo>
                <a:lnTo>
                  <a:pt x="1018" y="39"/>
                </a:lnTo>
                <a:lnTo>
                  <a:pt x="1019" y="46"/>
                </a:lnTo>
                <a:lnTo>
                  <a:pt x="1020" y="63"/>
                </a:lnTo>
                <a:lnTo>
                  <a:pt x="1021" y="78"/>
                </a:lnTo>
                <a:lnTo>
                  <a:pt x="1021" y="86"/>
                </a:lnTo>
                <a:lnTo>
                  <a:pt x="1022" y="92"/>
                </a:lnTo>
                <a:lnTo>
                  <a:pt x="1024" y="98"/>
                </a:lnTo>
                <a:lnTo>
                  <a:pt x="1025" y="102"/>
                </a:lnTo>
                <a:lnTo>
                  <a:pt x="1028" y="105"/>
                </a:lnTo>
                <a:lnTo>
                  <a:pt x="1034" y="108"/>
                </a:lnTo>
                <a:lnTo>
                  <a:pt x="1040" y="111"/>
                </a:lnTo>
                <a:lnTo>
                  <a:pt x="1049" y="112"/>
                </a:lnTo>
                <a:lnTo>
                  <a:pt x="1058" y="115"/>
                </a:lnTo>
                <a:lnTo>
                  <a:pt x="1068" y="116"/>
                </a:lnTo>
                <a:lnTo>
                  <a:pt x="1076" y="116"/>
                </a:lnTo>
                <a:lnTo>
                  <a:pt x="1085" y="116"/>
                </a:lnTo>
                <a:lnTo>
                  <a:pt x="1094" y="116"/>
                </a:lnTo>
                <a:lnTo>
                  <a:pt x="1102" y="117"/>
                </a:lnTo>
                <a:lnTo>
                  <a:pt x="1108" y="120"/>
                </a:lnTo>
                <a:lnTo>
                  <a:pt x="1114" y="123"/>
                </a:lnTo>
                <a:lnTo>
                  <a:pt x="1120" y="136"/>
                </a:lnTo>
                <a:lnTo>
                  <a:pt x="1127" y="155"/>
                </a:lnTo>
                <a:lnTo>
                  <a:pt x="1127" y="156"/>
                </a:lnTo>
                <a:lnTo>
                  <a:pt x="1126" y="156"/>
                </a:lnTo>
                <a:lnTo>
                  <a:pt x="1115" y="161"/>
                </a:lnTo>
                <a:lnTo>
                  <a:pt x="1104" y="170"/>
                </a:lnTo>
                <a:lnTo>
                  <a:pt x="1100" y="174"/>
                </a:lnTo>
                <a:lnTo>
                  <a:pt x="1096" y="179"/>
                </a:lnTo>
                <a:lnTo>
                  <a:pt x="1094" y="183"/>
                </a:lnTo>
                <a:lnTo>
                  <a:pt x="1093" y="186"/>
                </a:lnTo>
                <a:lnTo>
                  <a:pt x="1091" y="193"/>
                </a:lnTo>
                <a:lnTo>
                  <a:pt x="1089" y="199"/>
                </a:lnTo>
                <a:lnTo>
                  <a:pt x="1087" y="202"/>
                </a:lnTo>
                <a:lnTo>
                  <a:pt x="1083" y="204"/>
                </a:lnTo>
                <a:lnTo>
                  <a:pt x="1080" y="205"/>
                </a:lnTo>
                <a:lnTo>
                  <a:pt x="1076" y="205"/>
                </a:lnTo>
                <a:lnTo>
                  <a:pt x="1065" y="206"/>
                </a:lnTo>
                <a:lnTo>
                  <a:pt x="1055" y="209"/>
                </a:lnTo>
                <a:lnTo>
                  <a:pt x="1049" y="211"/>
                </a:lnTo>
                <a:lnTo>
                  <a:pt x="1044" y="215"/>
                </a:lnTo>
                <a:lnTo>
                  <a:pt x="1038" y="218"/>
                </a:lnTo>
                <a:lnTo>
                  <a:pt x="1033" y="224"/>
                </a:lnTo>
                <a:lnTo>
                  <a:pt x="1030" y="230"/>
                </a:lnTo>
                <a:lnTo>
                  <a:pt x="1027" y="237"/>
                </a:lnTo>
                <a:lnTo>
                  <a:pt x="1026" y="246"/>
                </a:lnTo>
                <a:lnTo>
                  <a:pt x="1025" y="255"/>
                </a:lnTo>
                <a:lnTo>
                  <a:pt x="1025" y="272"/>
                </a:lnTo>
                <a:lnTo>
                  <a:pt x="1026" y="284"/>
                </a:lnTo>
                <a:lnTo>
                  <a:pt x="1025" y="288"/>
                </a:lnTo>
                <a:lnTo>
                  <a:pt x="1022" y="293"/>
                </a:lnTo>
                <a:lnTo>
                  <a:pt x="1019" y="298"/>
                </a:lnTo>
                <a:lnTo>
                  <a:pt x="1014" y="303"/>
                </a:lnTo>
                <a:lnTo>
                  <a:pt x="1002" y="311"/>
                </a:lnTo>
                <a:lnTo>
                  <a:pt x="989" y="319"/>
                </a:lnTo>
                <a:lnTo>
                  <a:pt x="983" y="323"/>
                </a:lnTo>
                <a:lnTo>
                  <a:pt x="977" y="325"/>
                </a:lnTo>
                <a:lnTo>
                  <a:pt x="971" y="328"/>
                </a:lnTo>
                <a:lnTo>
                  <a:pt x="967" y="329"/>
                </a:lnTo>
                <a:lnTo>
                  <a:pt x="962" y="329"/>
                </a:lnTo>
                <a:lnTo>
                  <a:pt x="957" y="328"/>
                </a:lnTo>
                <a:lnTo>
                  <a:pt x="952" y="325"/>
                </a:lnTo>
                <a:lnTo>
                  <a:pt x="948" y="322"/>
                </a:lnTo>
                <a:lnTo>
                  <a:pt x="940" y="316"/>
                </a:lnTo>
                <a:lnTo>
                  <a:pt x="931" y="312"/>
                </a:lnTo>
                <a:lnTo>
                  <a:pt x="919" y="310"/>
                </a:lnTo>
                <a:lnTo>
                  <a:pt x="907" y="309"/>
                </a:lnTo>
                <a:lnTo>
                  <a:pt x="893" y="310"/>
                </a:lnTo>
                <a:lnTo>
                  <a:pt x="879" y="311"/>
                </a:lnTo>
                <a:lnTo>
                  <a:pt x="866" y="312"/>
                </a:lnTo>
                <a:lnTo>
                  <a:pt x="852" y="317"/>
                </a:lnTo>
                <a:lnTo>
                  <a:pt x="847" y="319"/>
                </a:lnTo>
                <a:lnTo>
                  <a:pt x="841" y="323"/>
                </a:lnTo>
                <a:lnTo>
                  <a:pt x="835" y="326"/>
                </a:lnTo>
                <a:lnTo>
                  <a:pt x="830" y="331"/>
                </a:lnTo>
                <a:lnTo>
                  <a:pt x="823" y="342"/>
                </a:lnTo>
                <a:lnTo>
                  <a:pt x="817" y="353"/>
                </a:lnTo>
                <a:lnTo>
                  <a:pt x="813" y="359"/>
                </a:lnTo>
                <a:lnTo>
                  <a:pt x="808" y="364"/>
                </a:lnTo>
                <a:lnTo>
                  <a:pt x="801" y="370"/>
                </a:lnTo>
                <a:lnTo>
                  <a:pt x="792" y="376"/>
                </a:lnTo>
                <a:lnTo>
                  <a:pt x="784" y="381"/>
                </a:lnTo>
                <a:lnTo>
                  <a:pt x="780" y="385"/>
                </a:lnTo>
                <a:lnTo>
                  <a:pt x="780" y="386"/>
                </a:lnTo>
                <a:lnTo>
                  <a:pt x="780" y="386"/>
                </a:lnTo>
                <a:lnTo>
                  <a:pt x="781" y="386"/>
                </a:lnTo>
                <a:lnTo>
                  <a:pt x="782" y="387"/>
                </a:lnTo>
                <a:lnTo>
                  <a:pt x="793" y="385"/>
                </a:lnTo>
                <a:lnTo>
                  <a:pt x="805" y="381"/>
                </a:lnTo>
                <a:lnTo>
                  <a:pt x="814" y="375"/>
                </a:lnTo>
                <a:lnTo>
                  <a:pt x="826" y="366"/>
                </a:lnTo>
                <a:lnTo>
                  <a:pt x="836" y="355"/>
                </a:lnTo>
                <a:lnTo>
                  <a:pt x="841" y="348"/>
                </a:lnTo>
                <a:lnTo>
                  <a:pt x="845" y="342"/>
                </a:lnTo>
                <a:lnTo>
                  <a:pt x="851" y="337"/>
                </a:lnTo>
                <a:lnTo>
                  <a:pt x="856" y="335"/>
                </a:lnTo>
                <a:lnTo>
                  <a:pt x="860" y="334"/>
                </a:lnTo>
                <a:lnTo>
                  <a:pt x="864" y="332"/>
                </a:lnTo>
                <a:lnTo>
                  <a:pt x="869" y="334"/>
                </a:lnTo>
                <a:lnTo>
                  <a:pt x="879" y="335"/>
                </a:lnTo>
                <a:lnTo>
                  <a:pt x="888" y="337"/>
                </a:lnTo>
                <a:lnTo>
                  <a:pt x="898" y="339"/>
                </a:lnTo>
                <a:lnTo>
                  <a:pt x="904" y="343"/>
                </a:lnTo>
                <a:lnTo>
                  <a:pt x="906" y="345"/>
                </a:lnTo>
                <a:lnTo>
                  <a:pt x="907" y="349"/>
                </a:lnTo>
                <a:lnTo>
                  <a:pt x="908" y="354"/>
                </a:lnTo>
                <a:lnTo>
                  <a:pt x="908" y="359"/>
                </a:lnTo>
                <a:lnTo>
                  <a:pt x="907" y="370"/>
                </a:lnTo>
                <a:lnTo>
                  <a:pt x="906" y="385"/>
                </a:lnTo>
                <a:lnTo>
                  <a:pt x="907" y="392"/>
                </a:lnTo>
                <a:lnTo>
                  <a:pt x="908" y="398"/>
                </a:lnTo>
                <a:lnTo>
                  <a:pt x="912" y="404"/>
                </a:lnTo>
                <a:lnTo>
                  <a:pt x="917" y="407"/>
                </a:lnTo>
                <a:lnTo>
                  <a:pt x="921" y="412"/>
                </a:lnTo>
                <a:lnTo>
                  <a:pt x="927" y="414"/>
                </a:lnTo>
                <a:lnTo>
                  <a:pt x="933" y="417"/>
                </a:lnTo>
                <a:lnTo>
                  <a:pt x="939" y="419"/>
                </a:lnTo>
                <a:lnTo>
                  <a:pt x="952" y="422"/>
                </a:lnTo>
                <a:lnTo>
                  <a:pt x="965" y="424"/>
                </a:lnTo>
                <a:lnTo>
                  <a:pt x="973" y="424"/>
                </a:lnTo>
                <a:lnTo>
                  <a:pt x="978" y="423"/>
                </a:lnTo>
                <a:lnTo>
                  <a:pt x="983" y="422"/>
                </a:lnTo>
                <a:lnTo>
                  <a:pt x="987" y="419"/>
                </a:lnTo>
                <a:lnTo>
                  <a:pt x="995" y="414"/>
                </a:lnTo>
                <a:lnTo>
                  <a:pt x="1003" y="412"/>
                </a:lnTo>
                <a:lnTo>
                  <a:pt x="1012" y="411"/>
                </a:lnTo>
                <a:lnTo>
                  <a:pt x="1021" y="410"/>
                </a:lnTo>
                <a:lnTo>
                  <a:pt x="1026" y="407"/>
                </a:lnTo>
                <a:lnTo>
                  <a:pt x="1030" y="405"/>
                </a:lnTo>
                <a:lnTo>
                  <a:pt x="1033" y="401"/>
                </a:lnTo>
                <a:lnTo>
                  <a:pt x="1036" y="397"/>
                </a:lnTo>
                <a:lnTo>
                  <a:pt x="1040" y="388"/>
                </a:lnTo>
                <a:lnTo>
                  <a:pt x="1043" y="380"/>
                </a:lnTo>
                <a:lnTo>
                  <a:pt x="1044" y="376"/>
                </a:lnTo>
                <a:lnTo>
                  <a:pt x="1047" y="373"/>
                </a:lnTo>
                <a:lnTo>
                  <a:pt x="1052" y="369"/>
                </a:lnTo>
                <a:lnTo>
                  <a:pt x="1057" y="364"/>
                </a:lnTo>
                <a:lnTo>
                  <a:pt x="1070" y="356"/>
                </a:lnTo>
                <a:lnTo>
                  <a:pt x="1083" y="344"/>
                </a:lnTo>
                <a:lnTo>
                  <a:pt x="1090" y="338"/>
                </a:lnTo>
                <a:lnTo>
                  <a:pt x="1099" y="334"/>
                </a:lnTo>
                <a:lnTo>
                  <a:pt x="1107" y="329"/>
                </a:lnTo>
                <a:lnTo>
                  <a:pt x="1115" y="325"/>
                </a:lnTo>
                <a:lnTo>
                  <a:pt x="1124" y="322"/>
                </a:lnTo>
                <a:lnTo>
                  <a:pt x="1132" y="319"/>
                </a:lnTo>
                <a:lnTo>
                  <a:pt x="1139" y="318"/>
                </a:lnTo>
                <a:lnTo>
                  <a:pt x="1145" y="317"/>
                </a:lnTo>
                <a:lnTo>
                  <a:pt x="1159" y="319"/>
                </a:lnTo>
                <a:lnTo>
                  <a:pt x="1175" y="324"/>
                </a:lnTo>
                <a:lnTo>
                  <a:pt x="1191" y="330"/>
                </a:lnTo>
                <a:lnTo>
                  <a:pt x="1208" y="337"/>
                </a:lnTo>
                <a:lnTo>
                  <a:pt x="1215" y="341"/>
                </a:lnTo>
                <a:lnTo>
                  <a:pt x="1222" y="347"/>
                </a:lnTo>
                <a:lnTo>
                  <a:pt x="1228" y="354"/>
                </a:lnTo>
                <a:lnTo>
                  <a:pt x="1235" y="361"/>
                </a:lnTo>
                <a:lnTo>
                  <a:pt x="1250" y="379"/>
                </a:lnTo>
                <a:lnTo>
                  <a:pt x="1264" y="399"/>
                </a:lnTo>
                <a:lnTo>
                  <a:pt x="1271" y="407"/>
                </a:lnTo>
                <a:lnTo>
                  <a:pt x="1278" y="414"/>
                </a:lnTo>
                <a:lnTo>
                  <a:pt x="1286" y="423"/>
                </a:lnTo>
                <a:lnTo>
                  <a:pt x="1296" y="430"/>
                </a:lnTo>
                <a:lnTo>
                  <a:pt x="1307" y="437"/>
                </a:lnTo>
                <a:lnTo>
                  <a:pt x="1317" y="443"/>
                </a:lnTo>
                <a:lnTo>
                  <a:pt x="1329" y="449"/>
                </a:lnTo>
                <a:lnTo>
                  <a:pt x="1341" y="454"/>
                </a:lnTo>
                <a:lnTo>
                  <a:pt x="1358" y="458"/>
                </a:lnTo>
                <a:lnTo>
                  <a:pt x="1374" y="462"/>
                </a:lnTo>
                <a:lnTo>
                  <a:pt x="1391" y="463"/>
                </a:lnTo>
                <a:lnTo>
                  <a:pt x="1405" y="463"/>
                </a:lnTo>
                <a:lnTo>
                  <a:pt x="1415" y="465"/>
                </a:lnTo>
                <a:lnTo>
                  <a:pt x="1423" y="469"/>
                </a:lnTo>
                <a:lnTo>
                  <a:pt x="1430" y="474"/>
                </a:lnTo>
                <a:lnTo>
                  <a:pt x="1437" y="476"/>
                </a:lnTo>
                <a:lnTo>
                  <a:pt x="1444" y="476"/>
                </a:lnTo>
                <a:lnTo>
                  <a:pt x="1456" y="474"/>
                </a:lnTo>
                <a:lnTo>
                  <a:pt x="1469" y="470"/>
                </a:lnTo>
                <a:lnTo>
                  <a:pt x="1479" y="467"/>
                </a:lnTo>
                <a:lnTo>
                  <a:pt x="1483" y="467"/>
                </a:lnTo>
                <a:lnTo>
                  <a:pt x="1486" y="465"/>
                </a:lnTo>
                <a:lnTo>
                  <a:pt x="1488" y="467"/>
                </a:lnTo>
                <a:lnTo>
                  <a:pt x="1491" y="467"/>
                </a:lnTo>
                <a:lnTo>
                  <a:pt x="1492" y="468"/>
                </a:lnTo>
                <a:lnTo>
                  <a:pt x="1493" y="470"/>
                </a:lnTo>
                <a:lnTo>
                  <a:pt x="1493" y="473"/>
                </a:lnTo>
                <a:lnTo>
                  <a:pt x="1493" y="475"/>
                </a:lnTo>
                <a:lnTo>
                  <a:pt x="1490" y="481"/>
                </a:lnTo>
                <a:lnTo>
                  <a:pt x="1485" y="487"/>
                </a:lnTo>
                <a:lnTo>
                  <a:pt x="1477" y="492"/>
                </a:lnTo>
                <a:lnTo>
                  <a:pt x="1467" y="498"/>
                </a:lnTo>
                <a:lnTo>
                  <a:pt x="1455" y="502"/>
                </a:lnTo>
                <a:lnTo>
                  <a:pt x="1439" y="509"/>
                </a:lnTo>
                <a:lnTo>
                  <a:pt x="1431" y="513"/>
                </a:lnTo>
                <a:lnTo>
                  <a:pt x="1423" y="517"/>
                </a:lnTo>
                <a:lnTo>
                  <a:pt x="1416" y="521"/>
                </a:lnTo>
                <a:lnTo>
                  <a:pt x="1410" y="525"/>
                </a:lnTo>
                <a:lnTo>
                  <a:pt x="1405" y="530"/>
                </a:lnTo>
                <a:lnTo>
                  <a:pt x="1403" y="534"/>
                </a:lnTo>
                <a:lnTo>
                  <a:pt x="1400" y="538"/>
                </a:lnTo>
                <a:lnTo>
                  <a:pt x="1399" y="542"/>
                </a:lnTo>
                <a:lnTo>
                  <a:pt x="1398" y="547"/>
                </a:lnTo>
                <a:lnTo>
                  <a:pt x="1393" y="556"/>
                </a:lnTo>
                <a:lnTo>
                  <a:pt x="1390" y="561"/>
                </a:lnTo>
                <a:lnTo>
                  <a:pt x="1389" y="565"/>
                </a:lnTo>
                <a:lnTo>
                  <a:pt x="1390" y="569"/>
                </a:lnTo>
                <a:lnTo>
                  <a:pt x="1391" y="572"/>
                </a:lnTo>
                <a:lnTo>
                  <a:pt x="1395" y="576"/>
                </a:lnTo>
                <a:lnTo>
                  <a:pt x="1398" y="578"/>
                </a:lnTo>
                <a:lnTo>
                  <a:pt x="1403" y="582"/>
                </a:lnTo>
                <a:lnTo>
                  <a:pt x="1409" y="583"/>
                </a:lnTo>
                <a:lnTo>
                  <a:pt x="1431" y="589"/>
                </a:lnTo>
                <a:lnTo>
                  <a:pt x="1444" y="591"/>
                </a:lnTo>
                <a:lnTo>
                  <a:pt x="1448" y="593"/>
                </a:lnTo>
                <a:lnTo>
                  <a:pt x="1450" y="595"/>
                </a:lnTo>
                <a:lnTo>
                  <a:pt x="1450" y="599"/>
                </a:lnTo>
                <a:lnTo>
                  <a:pt x="1450" y="602"/>
                </a:lnTo>
                <a:lnTo>
                  <a:pt x="1444" y="610"/>
                </a:lnTo>
                <a:lnTo>
                  <a:pt x="1437" y="620"/>
                </a:lnTo>
                <a:lnTo>
                  <a:pt x="1434" y="624"/>
                </a:lnTo>
                <a:lnTo>
                  <a:pt x="1428" y="627"/>
                </a:lnTo>
                <a:lnTo>
                  <a:pt x="1423" y="628"/>
                </a:lnTo>
                <a:lnTo>
                  <a:pt x="1417" y="628"/>
                </a:lnTo>
                <a:lnTo>
                  <a:pt x="1405" y="627"/>
                </a:lnTo>
                <a:lnTo>
                  <a:pt x="1396" y="625"/>
                </a:lnTo>
                <a:lnTo>
                  <a:pt x="1385" y="622"/>
                </a:lnTo>
                <a:lnTo>
                  <a:pt x="1373" y="621"/>
                </a:lnTo>
                <a:lnTo>
                  <a:pt x="1360" y="621"/>
                </a:lnTo>
                <a:lnTo>
                  <a:pt x="1347" y="621"/>
                </a:lnTo>
                <a:lnTo>
                  <a:pt x="1339" y="622"/>
                </a:lnTo>
                <a:lnTo>
                  <a:pt x="1330" y="625"/>
                </a:lnTo>
                <a:lnTo>
                  <a:pt x="1323" y="627"/>
                </a:lnTo>
                <a:lnTo>
                  <a:pt x="1317" y="631"/>
                </a:lnTo>
                <a:lnTo>
                  <a:pt x="1315" y="635"/>
                </a:lnTo>
                <a:lnTo>
                  <a:pt x="1314" y="641"/>
                </a:lnTo>
                <a:lnTo>
                  <a:pt x="1314" y="644"/>
                </a:lnTo>
                <a:lnTo>
                  <a:pt x="1314" y="647"/>
                </a:lnTo>
                <a:lnTo>
                  <a:pt x="1316" y="650"/>
                </a:lnTo>
                <a:lnTo>
                  <a:pt x="1317" y="652"/>
                </a:lnTo>
                <a:lnTo>
                  <a:pt x="1320" y="654"/>
                </a:lnTo>
                <a:lnTo>
                  <a:pt x="1323" y="656"/>
                </a:lnTo>
                <a:lnTo>
                  <a:pt x="1326" y="657"/>
                </a:lnTo>
                <a:lnTo>
                  <a:pt x="1329" y="657"/>
                </a:lnTo>
                <a:lnTo>
                  <a:pt x="1337" y="656"/>
                </a:lnTo>
                <a:lnTo>
                  <a:pt x="1343" y="657"/>
                </a:lnTo>
                <a:lnTo>
                  <a:pt x="1351" y="658"/>
                </a:lnTo>
                <a:lnTo>
                  <a:pt x="1355" y="660"/>
                </a:lnTo>
                <a:lnTo>
                  <a:pt x="1360" y="664"/>
                </a:lnTo>
                <a:lnTo>
                  <a:pt x="1364" y="669"/>
                </a:lnTo>
                <a:lnTo>
                  <a:pt x="1366" y="671"/>
                </a:lnTo>
                <a:lnTo>
                  <a:pt x="1368" y="672"/>
                </a:lnTo>
                <a:lnTo>
                  <a:pt x="1371" y="672"/>
                </a:lnTo>
                <a:lnTo>
                  <a:pt x="1372" y="672"/>
                </a:lnTo>
                <a:lnTo>
                  <a:pt x="1378" y="666"/>
                </a:lnTo>
                <a:lnTo>
                  <a:pt x="1383" y="660"/>
                </a:lnTo>
                <a:lnTo>
                  <a:pt x="1389" y="656"/>
                </a:lnTo>
                <a:lnTo>
                  <a:pt x="1395" y="652"/>
                </a:lnTo>
                <a:lnTo>
                  <a:pt x="1402" y="650"/>
                </a:lnTo>
                <a:lnTo>
                  <a:pt x="1409" y="649"/>
                </a:lnTo>
                <a:lnTo>
                  <a:pt x="1417" y="647"/>
                </a:lnTo>
                <a:lnTo>
                  <a:pt x="1427" y="647"/>
                </a:lnTo>
                <a:lnTo>
                  <a:pt x="1436" y="649"/>
                </a:lnTo>
                <a:lnTo>
                  <a:pt x="1443" y="650"/>
                </a:lnTo>
                <a:lnTo>
                  <a:pt x="1447" y="652"/>
                </a:lnTo>
                <a:lnTo>
                  <a:pt x="1449" y="653"/>
                </a:lnTo>
                <a:lnTo>
                  <a:pt x="1450" y="656"/>
                </a:lnTo>
                <a:lnTo>
                  <a:pt x="1450" y="658"/>
                </a:lnTo>
                <a:lnTo>
                  <a:pt x="1450" y="664"/>
                </a:lnTo>
                <a:lnTo>
                  <a:pt x="1448" y="669"/>
                </a:lnTo>
                <a:lnTo>
                  <a:pt x="1443" y="675"/>
                </a:lnTo>
                <a:lnTo>
                  <a:pt x="1435" y="683"/>
                </a:lnTo>
                <a:lnTo>
                  <a:pt x="1431" y="687"/>
                </a:lnTo>
                <a:lnTo>
                  <a:pt x="1430" y="690"/>
                </a:lnTo>
                <a:lnTo>
                  <a:pt x="1429" y="694"/>
                </a:lnTo>
                <a:lnTo>
                  <a:pt x="1430" y="696"/>
                </a:lnTo>
                <a:lnTo>
                  <a:pt x="1435" y="702"/>
                </a:lnTo>
                <a:lnTo>
                  <a:pt x="1441" y="707"/>
                </a:lnTo>
                <a:lnTo>
                  <a:pt x="1447" y="710"/>
                </a:lnTo>
                <a:lnTo>
                  <a:pt x="1452" y="714"/>
                </a:lnTo>
                <a:lnTo>
                  <a:pt x="1453" y="715"/>
                </a:lnTo>
                <a:lnTo>
                  <a:pt x="1453" y="717"/>
                </a:lnTo>
                <a:lnTo>
                  <a:pt x="1452" y="720"/>
                </a:lnTo>
                <a:lnTo>
                  <a:pt x="1449" y="721"/>
                </a:lnTo>
                <a:lnTo>
                  <a:pt x="1444" y="727"/>
                </a:lnTo>
                <a:lnTo>
                  <a:pt x="1441" y="732"/>
                </a:lnTo>
                <a:lnTo>
                  <a:pt x="1441" y="736"/>
                </a:lnTo>
                <a:lnTo>
                  <a:pt x="1441" y="741"/>
                </a:lnTo>
                <a:lnTo>
                  <a:pt x="1442" y="745"/>
                </a:lnTo>
                <a:lnTo>
                  <a:pt x="1443" y="748"/>
                </a:lnTo>
                <a:lnTo>
                  <a:pt x="1448" y="748"/>
                </a:lnTo>
                <a:lnTo>
                  <a:pt x="1454" y="745"/>
                </a:lnTo>
                <a:lnTo>
                  <a:pt x="1459" y="742"/>
                </a:lnTo>
                <a:lnTo>
                  <a:pt x="1461" y="742"/>
                </a:lnTo>
                <a:lnTo>
                  <a:pt x="1463" y="742"/>
                </a:lnTo>
                <a:lnTo>
                  <a:pt x="1466" y="744"/>
                </a:lnTo>
                <a:lnTo>
                  <a:pt x="1466" y="745"/>
                </a:lnTo>
                <a:lnTo>
                  <a:pt x="1467" y="748"/>
                </a:lnTo>
                <a:lnTo>
                  <a:pt x="1466" y="753"/>
                </a:lnTo>
                <a:lnTo>
                  <a:pt x="1465" y="758"/>
                </a:lnTo>
                <a:lnTo>
                  <a:pt x="1463" y="763"/>
                </a:lnTo>
                <a:lnTo>
                  <a:pt x="1460" y="769"/>
                </a:lnTo>
                <a:lnTo>
                  <a:pt x="1456" y="773"/>
                </a:lnTo>
                <a:lnTo>
                  <a:pt x="1452" y="777"/>
                </a:lnTo>
                <a:lnTo>
                  <a:pt x="1442" y="784"/>
                </a:lnTo>
                <a:lnTo>
                  <a:pt x="1434" y="789"/>
                </a:lnTo>
                <a:lnTo>
                  <a:pt x="1425" y="792"/>
                </a:lnTo>
                <a:lnTo>
                  <a:pt x="1418" y="792"/>
                </a:lnTo>
                <a:lnTo>
                  <a:pt x="1416" y="792"/>
                </a:lnTo>
                <a:lnTo>
                  <a:pt x="1414" y="791"/>
                </a:lnTo>
                <a:lnTo>
                  <a:pt x="1411" y="789"/>
                </a:lnTo>
                <a:lnTo>
                  <a:pt x="1410" y="786"/>
                </a:lnTo>
                <a:lnTo>
                  <a:pt x="1408" y="778"/>
                </a:lnTo>
                <a:lnTo>
                  <a:pt x="1406" y="765"/>
                </a:lnTo>
                <a:lnTo>
                  <a:pt x="1405" y="753"/>
                </a:lnTo>
                <a:lnTo>
                  <a:pt x="1405" y="742"/>
                </a:lnTo>
                <a:lnTo>
                  <a:pt x="1405" y="733"/>
                </a:lnTo>
                <a:lnTo>
                  <a:pt x="1405" y="726"/>
                </a:lnTo>
                <a:lnTo>
                  <a:pt x="1404" y="721"/>
                </a:lnTo>
                <a:lnTo>
                  <a:pt x="1403" y="717"/>
                </a:lnTo>
                <a:lnTo>
                  <a:pt x="1398" y="714"/>
                </a:lnTo>
                <a:lnTo>
                  <a:pt x="1391" y="713"/>
                </a:lnTo>
                <a:lnTo>
                  <a:pt x="1385" y="712"/>
                </a:lnTo>
                <a:lnTo>
                  <a:pt x="1383" y="713"/>
                </a:lnTo>
                <a:lnTo>
                  <a:pt x="1381" y="716"/>
                </a:lnTo>
                <a:lnTo>
                  <a:pt x="1384" y="723"/>
                </a:lnTo>
                <a:lnTo>
                  <a:pt x="1385" y="735"/>
                </a:lnTo>
                <a:lnTo>
                  <a:pt x="1385" y="751"/>
                </a:lnTo>
                <a:lnTo>
                  <a:pt x="1385" y="766"/>
                </a:lnTo>
                <a:lnTo>
                  <a:pt x="1385" y="779"/>
                </a:lnTo>
                <a:lnTo>
                  <a:pt x="1385" y="783"/>
                </a:lnTo>
                <a:lnTo>
                  <a:pt x="1383" y="785"/>
                </a:lnTo>
                <a:lnTo>
                  <a:pt x="1380" y="788"/>
                </a:lnTo>
                <a:lnTo>
                  <a:pt x="1377" y="789"/>
                </a:lnTo>
                <a:lnTo>
                  <a:pt x="1370" y="790"/>
                </a:lnTo>
                <a:lnTo>
                  <a:pt x="1361" y="792"/>
                </a:lnTo>
                <a:lnTo>
                  <a:pt x="1353" y="795"/>
                </a:lnTo>
                <a:lnTo>
                  <a:pt x="1345" y="795"/>
                </a:lnTo>
                <a:lnTo>
                  <a:pt x="1337" y="792"/>
                </a:lnTo>
                <a:lnTo>
                  <a:pt x="1333" y="790"/>
                </a:lnTo>
                <a:lnTo>
                  <a:pt x="1330" y="785"/>
                </a:lnTo>
                <a:lnTo>
                  <a:pt x="1328" y="779"/>
                </a:lnTo>
                <a:lnTo>
                  <a:pt x="1327" y="773"/>
                </a:lnTo>
                <a:lnTo>
                  <a:pt x="1326" y="765"/>
                </a:lnTo>
                <a:lnTo>
                  <a:pt x="1324" y="759"/>
                </a:lnTo>
                <a:lnTo>
                  <a:pt x="1322" y="755"/>
                </a:lnTo>
                <a:lnTo>
                  <a:pt x="1320" y="754"/>
                </a:lnTo>
                <a:lnTo>
                  <a:pt x="1318" y="754"/>
                </a:lnTo>
                <a:lnTo>
                  <a:pt x="1317" y="755"/>
                </a:lnTo>
                <a:lnTo>
                  <a:pt x="1316" y="758"/>
                </a:lnTo>
                <a:lnTo>
                  <a:pt x="1311" y="763"/>
                </a:lnTo>
                <a:lnTo>
                  <a:pt x="1304" y="766"/>
                </a:lnTo>
                <a:lnTo>
                  <a:pt x="1297" y="779"/>
                </a:lnTo>
                <a:lnTo>
                  <a:pt x="1286" y="803"/>
                </a:lnTo>
                <a:lnTo>
                  <a:pt x="1276" y="827"/>
                </a:lnTo>
                <a:lnTo>
                  <a:pt x="1271" y="838"/>
                </a:lnTo>
                <a:lnTo>
                  <a:pt x="1271" y="840"/>
                </a:lnTo>
                <a:lnTo>
                  <a:pt x="1273" y="841"/>
                </a:lnTo>
                <a:lnTo>
                  <a:pt x="1276" y="842"/>
                </a:lnTo>
                <a:lnTo>
                  <a:pt x="1279" y="842"/>
                </a:lnTo>
                <a:lnTo>
                  <a:pt x="1289" y="841"/>
                </a:lnTo>
                <a:lnTo>
                  <a:pt x="1298" y="839"/>
                </a:lnTo>
                <a:lnTo>
                  <a:pt x="1305" y="835"/>
                </a:lnTo>
                <a:lnTo>
                  <a:pt x="1313" y="834"/>
                </a:lnTo>
                <a:lnTo>
                  <a:pt x="1321" y="833"/>
                </a:lnTo>
                <a:lnTo>
                  <a:pt x="1332" y="834"/>
                </a:lnTo>
                <a:lnTo>
                  <a:pt x="1334" y="835"/>
                </a:lnTo>
                <a:lnTo>
                  <a:pt x="1336" y="836"/>
                </a:lnTo>
                <a:lnTo>
                  <a:pt x="1337" y="840"/>
                </a:lnTo>
                <a:lnTo>
                  <a:pt x="1339" y="842"/>
                </a:lnTo>
                <a:lnTo>
                  <a:pt x="1341" y="849"/>
                </a:lnTo>
                <a:lnTo>
                  <a:pt x="1345" y="854"/>
                </a:lnTo>
                <a:lnTo>
                  <a:pt x="1348" y="858"/>
                </a:lnTo>
                <a:lnTo>
                  <a:pt x="1353" y="860"/>
                </a:lnTo>
                <a:lnTo>
                  <a:pt x="1357" y="860"/>
                </a:lnTo>
                <a:lnTo>
                  <a:pt x="1360" y="861"/>
                </a:lnTo>
                <a:lnTo>
                  <a:pt x="1365" y="862"/>
                </a:lnTo>
                <a:lnTo>
                  <a:pt x="1368" y="866"/>
                </a:lnTo>
                <a:lnTo>
                  <a:pt x="1372" y="872"/>
                </a:lnTo>
                <a:lnTo>
                  <a:pt x="1374" y="880"/>
                </a:lnTo>
                <a:lnTo>
                  <a:pt x="1376" y="890"/>
                </a:lnTo>
                <a:lnTo>
                  <a:pt x="1376" y="902"/>
                </a:lnTo>
                <a:lnTo>
                  <a:pt x="1374" y="906"/>
                </a:lnTo>
                <a:lnTo>
                  <a:pt x="1373" y="910"/>
                </a:lnTo>
                <a:lnTo>
                  <a:pt x="1372" y="912"/>
                </a:lnTo>
                <a:lnTo>
                  <a:pt x="1370" y="914"/>
                </a:lnTo>
                <a:lnTo>
                  <a:pt x="1367" y="914"/>
                </a:lnTo>
                <a:lnTo>
                  <a:pt x="1364" y="914"/>
                </a:lnTo>
                <a:lnTo>
                  <a:pt x="1358" y="911"/>
                </a:lnTo>
                <a:lnTo>
                  <a:pt x="1352" y="909"/>
                </a:lnTo>
                <a:lnTo>
                  <a:pt x="1346" y="905"/>
                </a:lnTo>
                <a:lnTo>
                  <a:pt x="1339" y="903"/>
                </a:lnTo>
                <a:lnTo>
                  <a:pt x="1330" y="901"/>
                </a:lnTo>
                <a:lnTo>
                  <a:pt x="1322" y="899"/>
                </a:lnTo>
                <a:lnTo>
                  <a:pt x="1315" y="899"/>
                </a:lnTo>
                <a:lnTo>
                  <a:pt x="1309" y="902"/>
                </a:lnTo>
                <a:lnTo>
                  <a:pt x="1308" y="903"/>
                </a:lnTo>
                <a:lnTo>
                  <a:pt x="1305" y="905"/>
                </a:lnTo>
                <a:lnTo>
                  <a:pt x="1305" y="908"/>
                </a:lnTo>
                <a:lnTo>
                  <a:pt x="1305" y="911"/>
                </a:lnTo>
                <a:lnTo>
                  <a:pt x="1307" y="914"/>
                </a:lnTo>
                <a:lnTo>
                  <a:pt x="1308" y="916"/>
                </a:lnTo>
                <a:lnTo>
                  <a:pt x="1310" y="918"/>
                </a:lnTo>
                <a:lnTo>
                  <a:pt x="1314" y="921"/>
                </a:lnTo>
                <a:lnTo>
                  <a:pt x="1321" y="924"/>
                </a:lnTo>
                <a:lnTo>
                  <a:pt x="1330" y="928"/>
                </a:lnTo>
                <a:lnTo>
                  <a:pt x="1348" y="934"/>
                </a:lnTo>
                <a:lnTo>
                  <a:pt x="1361" y="940"/>
                </a:lnTo>
                <a:lnTo>
                  <a:pt x="1365" y="943"/>
                </a:lnTo>
                <a:lnTo>
                  <a:pt x="1367" y="947"/>
                </a:lnTo>
                <a:lnTo>
                  <a:pt x="1370" y="950"/>
                </a:lnTo>
                <a:lnTo>
                  <a:pt x="1371" y="955"/>
                </a:lnTo>
                <a:lnTo>
                  <a:pt x="1372" y="960"/>
                </a:lnTo>
                <a:lnTo>
                  <a:pt x="1371" y="965"/>
                </a:lnTo>
                <a:lnTo>
                  <a:pt x="1370" y="971"/>
                </a:lnTo>
                <a:lnTo>
                  <a:pt x="1367" y="977"/>
                </a:lnTo>
                <a:lnTo>
                  <a:pt x="1360" y="987"/>
                </a:lnTo>
                <a:lnTo>
                  <a:pt x="1354" y="993"/>
                </a:lnTo>
                <a:lnTo>
                  <a:pt x="1348" y="998"/>
                </a:lnTo>
                <a:lnTo>
                  <a:pt x="1343" y="1002"/>
                </a:lnTo>
                <a:lnTo>
                  <a:pt x="1340" y="1004"/>
                </a:lnTo>
                <a:lnTo>
                  <a:pt x="1335" y="1006"/>
                </a:lnTo>
                <a:lnTo>
                  <a:pt x="1330" y="1007"/>
                </a:lnTo>
                <a:lnTo>
                  <a:pt x="1326" y="1009"/>
                </a:lnTo>
                <a:lnTo>
                  <a:pt x="1315" y="1011"/>
                </a:lnTo>
                <a:lnTo>
                  <a:pt x="1304" y="1012"/>
                </a:lnTo>
                <a:lnTo>
                  <a:pt x="1299" y="1015"/>
                </a:lnTo>
                <a:lnTo>
                  <a:pt x="1297" y="1017"/>
                </a:lnTo>
                <a:lnTo>
                  <a:pt x="1297" y="1021"/>
                </a:lnTo>
                <a:lnTo>
                  <a:pt x="1298" y="1025"/>
                </a:lnTo>
                <a:lnTo>
                  <a:pt x="1302" y="1035"/>
                </a:lnTo>
                <a:lnTo>
                  <a:pt x="1308" y="1043"/>
                </a:lnTo>
                <a:lnTo>
                  <a:pt x="1315" y="1053"/>
                </a:lnTo>
                <a:lnTo>
                  <a:pt x="1324" y="1063"/>
                </a:lnTo>
                <a:lnTo>
                  <a:pt x="1336" y="1073"/>
                </a:lnTo>
                <a:lnTo>
                  <a:pt x="1345" y="1079"/>
                </a:lnTo>
                <a:lnTo>
                  <a:pt x="1353" y="1081"/>
                </a:lnTo>
                <a:lnTo>
                  <a:pt x="1360" y="1085"/>
                </a:lnTo>
                <a:lnTo>
                  <a:pt x="1364" y="1087"/>
                </a:lnTo>
                <a:lnTo>
                  <a:pt x="1365" y="1088"/>
                </a:lnTo>
                <a:lnTo>
                  <a:pt x="1365" y="1089"/>
                </a:lnTo>
                <a:lnTo>
                  <a:pt x="1364" y="1092"/>
                </a:lnTo>
                <a:lnTo>
                  <a:pt x="1360" y="1097"/>
                </a:lnTo>
                <a:lnTo>
                  <a:pt x="1358" y="1104"/>
                </a:lnTo>
                <a:lnTo>
                  <a:pt x="1355" y="1113"/>
                </a:lnTo>
                <a:lnTo>
                  <a:pt x="1354" y="1124"/>
                </a:lnTo>
                <a:lnTo>
                  <a:pt x="1355" y="1130"/>
                </a:lnTo>
                <a:lnTo>
                  <a:pt x="1358" y="1136"/>
                </a:lnTo>
                <a:lnTo>
                  <a:pt x="1361" y="1141"/>
                </a:lnTo>
                <a:lnTo>
                  <a:pt x="1366" y="1147"/>
                </a:lnTo>
                <a:lnTo>
                  <a:pt x="1376" y="1155"/>
                </a:lnTo>
                <a:lnTo>
                  <a:pt x="1381" y="1161"/>
                </a:lnTo>
                <a:lnTo>
                  <a:pt x="1385" y="1167"/>
                </a:lnTo>
                <a:lnTo>
                  <a:pt x="1390" y="1174"/>
                </a:lnTo>
                <a:lnTo>
                  <a:pt x="1392" y="1182"/>
                </a:lnTo>
                <a:lnTo>
                  <a:pt x="1393" y="1191"/>
                </a:lnTo>
                <a:lnTo>
                  <a:pt x="1393" y="1194"/>
                </a:lnTo>
                <a:lnTo>
                  <a:pt x="1392" y="1198"/>
                </a:lnTo>
                <a:lnTo>
                  <a:pt x="1391" y="1200"/>
                </a:lnTo>
                <a:lnTo>
                  <a:pt x="1389" y="1202"/>
                </a:lnTo>
                <a:lnTo>
                  <a:pt x="1383" y="1205"/>
                </a:lnTo>
                <a:lnTo>
                  <a:pt x="1378" y="1205"/>
                </a:lnTo>
                <a:lnTo>
                  <a:pt x="1372" y="1204"/>
                </a:lnTo>
                <a:lnTo>
                  <a:pt x="1366" y="1199"/>
                </a:lnTo>
                <a:lnTo>
                  <a:pt x="1360" y="1194"/>
                </a:lnTo>
                <a:lnTo>
                  <a:pt x="1355" y="1189"/>
                </a:lnTo>
                <a:lnTo>
                  <a:pt x="1351" y="1185"/>
                </a:lnTo>
                <a:lnTo>
                  <a:pt x="1345" y="1181"/>
                </a:lnTo>
                <a:lnTo>
                  <a:pt x="1341" y="1180"/>
                </a:lnTo>
                <a:lnTo>
                  <a:pt x="1337" y="1179"/>
                </a:lnTo>
                <a:lnTo>
                  <a:pt x="1333" y="1177"/>
                </a:lnTo>
                <a:lnTo>
                  <a:pt x="1328" y="1177"/>
                </a:lnTo>
                <a:lnTo>
                  <a:pt x="1322" y="1179"/>
                </a:lnTo>
                <a:lnTo>
                  <a:pt x="1318" y="1180"/>
                </a:lnTo>
                <a:lnTo>
                  <a:pt x="1316" y="1181"/>
                </a:lnTo>
                <a:lnTo>
                  <a:pt x="1314" y="1183"/>
                </a:lnTo>
                <a:lnTo>
                  <a:pt x="1311" y="1191"/>
                </a:lnTo>
                <a:lnTo>
                  <a:pt x="1310" y="1200"/>
                </a:lnTo>
                <a:lnTo>
                  <a:pt x="1309" y="1206"/>
                </a:lnTo>
                <a:lnTo>
                  <a:pt x="1308" y="1211"/>
                </a:lnTo>
                <a:lnTo>
                  <a:pt x="1307" y="1215"/>
                </a:lnTo>
                <a:lnTo>
                  <a:pt x="1304" y="1219"/>
                </a:lnTo>
                <a:lnTo>
                  <a:pt x="1302" y="1223"/>
                </a:lnTo>
                <a:lnTo>
                  <a:pt x="1298" y="1225"/>
                </a:lnTo>
                <a:lnTo>
                  <a:pt x="1296" y="1227"/>
                </a:lnTo>
                <a:lnTo>
                  <a:pt x="1292" y="1229"/>
                </a:lnTo>
                <a:lnTo>
                  <a:pt x="1290" y="1230"/>
                </a:lnTo>
                <a:lnTo>
                  <a:pt x="1289" y="1232"/>
                </a:lnTo>
                <a:lnTo>
                  <a:pt x="1290" y="1236"/>
                </a:lnTo>
                <a:lnTo>
                  <a:pt x="1292" y="1239"/>
                </a:lnTo>
                <a:lnTo>
                  <a:pt x="1295" y="1243"/>
                </a:lnTo>
                <a:lnTo>
                  <a:pt x="1296" y="1248"/>
                </a:lnTo>
                <a:lnTo>
                  <a:pt x="1297" y="1252"/>
                </a:lnTo>
                <a:lnTo>
                  <a:pt x="1298" y="1258"/>
                </a:lnTo>
                <a:lnTo>
                  <a:pt x="1297" y="1262"/>
                </a:lnTo>
                <a:lnTo>
                  <a:pt x="1295" y="1265"/>
                </a:lnTo>
                <a:lnTo>
                  <a:pt x="1291" y="1268"/>
                </a:lnTo>
                <a:lnTo>
                  <a:pt x="1288" y="1269"/>
                </a:lnTo>
                <a:lnTo>
                  <a:pt x="1284" y="1269"/>
                </a:lnTo>
                <a:lnTo>
                  <a:pt x="1280" y="1268"/>
                </a:lnTo>
                <a:lnTo>
                  <a:pt x="1277" y="1265"/>
                </a:lnTo>
                <a:lnTo>
                  <a:pt x="1276" y="1262"/>
                </a:lnTo>
                <a:lnTo>
                  <a:pt x="1273" y="1259"/>
                </a:lnTo>
                <a:lnTo>
                  <a:pt x="1271" y="1256"/>
                </a:lnTo>
                <a:lnTo>
                  <a:pt x="1269" y="1255"/>
                </a:lnTo>
                <a:lnTo>
                  <a:pt x="1266" y="1252"/>
                </a:lnTo>
                <a:lnTo>
                  <a:pt x="1264" y="1252"/>
                </a:lnTo>
                <a:lnTo>
                  <a:pt x="1261" y="1252"/>
                </a:lnTo>
                <a:lnTo>
                  <a:pt x="1259" y="1254"/>
                </a:lnTo>
                <a:lnTo>
                  <a:pt x="1257" y="1255"/>
                </a:lnTo>
                <a:lnTo>
                  <a:pt x="1254" y="1257"/>
                </a:lnTo>
                <a:lnTo>
                  <a:pt x="1253" y="1259"/>
                </a:lnTo>
                <a:lnTo>
                  <a:pt x="1252" y="1263"/>
                </a:lnTo>
                <a:lnTo>
                  <a:pt x="1251" y="1267"/>
                </a:lnTo>
                <a:lnTo>
                  <a:pt x="1251" y="1270"/>
                </a:lnTo>
                <a:lnTo>
                  <a:pt x="1252" y="1273"/>
                </a:lnTo>
                <a:lnTo>
                  <a:pt x="1253" y="1275"/>
                </a:lnTo>
                <a:lnTo>
                  <a:pt x="1255" y="1277"/>
                </a:lnTo>
                <a:lnTo>
                  <a:pt x="1259" y="1280"/>
                </a:lnTo>
                <a:lnTo>
                  <a:pt x="1261" y="1283"/>
                </a:lnTo>
                <a:lnTo>
                  <a:pt x="1261" y="1287"/>
                </a:lnTo>
                <a:lnTo>
                  <a:pt x="1261" y="1293"/>
                </a:lnTo>
                <a:lnTo>
                  <a:pt x="1261" y="1295"/>
                </a:lnTo>
                <a:lnTo>
                  <a:pt x="1260" y="1297"/>
                </a:lnTo>
                <a:lnTo>
                  <a:pt x="1259" y="1299"/>
                </a:lnTo>
                <a:lnTo>
                  <a:pt x="1257" y="1301"/>
                </a:lnTo>
                <a:lnTo>
                  <a:pt x="1251" y="1303"/>
                </a:lnTo>
                <a:lnTo>
                  <a:pt x="1244" y="1305"/>
                </a:lnTo>
                <a:lnTo>
                  <a:pt x="1238" y="1305"/>
                </a:lnTo>
                <a:lnTo>
                  <a:pt x="1233" y="1307"/>
                </a:lnTo>
                <a:lnTo>
                  <a:pt x="1229" y="1309"/>
                </a:lnTo>
                <a:lnTo>
                  <a:pt x="1223" y="1313"/>
                </a:lnTo>
                <a:lnTo>
                  <a:pt x="1220" y="1315"/>
                </a:lnTo>
                <a:lnTo>
                  <a:pt x="1216" y="1317"/>
                </a:lnTo>
                <a:lnTo>
                  <a:pt x="1214" y="1317"/>
                </a:lnTo>
                <a:lnTo>
                  <a:pt x="1210" y="1315"/>
                </a:lnTo>
                <a:lnTo>
                  <a:pt x="1207" y="1313"/>
                </a:lnTo>
                <a:lnTo>
                  <a:pt x="1203" y="1308"/>
                </a:lnTo>
                <a:lnTo>
                  <a:pt x="1201" y="1300"/>
                </a:lnTo>
                <a:lnTo>
                  <a:pt x="1198" y="1289"/>
                </a:lnTo>
                <a:lnTo>
                  <a:pt x="1200" y="1284"/>
                </a:lnTo>
                <a:lnTo>
                  <a:pt x="1202" y="1280"/>
                </a:lnTo>
                <a:lnTo>
                  <a:pt x="1206" y="1275"/>
                </a:lnTo>
                <a:lnTo>
                  <a:pt x="1211" y="1273"/>
                </a:lnTo>
                <a:lnTo>
                  <a:pt x="1215" y="1271"/>
                </a:lnTo>
                <a:lnTo>
                  <a:pt x="1217" y="1270"/>
                </a:lnTo>
                <a:lnTo>
                  <a:pt x="1220" y="1268"/>
                </a:lnTo>
                <a:lnTo>
                  <a:pt x="1222" y="1264"/>
                </a:lnTo>
                <a:lnTo>
                  <a:pt x="1226" y="1258"/>
                </a:lnTo>
                <a:lnTo>
                  <a:pt x="1229" y="1250"/>
                </a:lnTo>
                <a:lnTo>
                  <a:pt x="1239" y="1240"/>
                </a:lnTo>
                <a:lnTo>
                  <a:pt x="1250" y="1232"/>
                </a:lnTo>
                <a:lnTo>
                  <a:pt x="1251" y="1225"/>
                </a:lnTo>
                <a:lnTo>
                  <a:pt x="1250" y="1218"/>
                </a:lnTo>
                <a:lnTo>
                  <a:pt x="1248" y="1212"/>
                </a:lnTo>
                <a:lnTo>
                  <a:pt x="1248" y="1206"/>
                </a:lnTo>
                <a:lnTo>
                  <a:pt x="1247" y="1198"/>
                </a:lnTo>
                <a:lnTo>
                  <a:pt x="1247" y="1189"/>
                </a:lnTo>
                <a:lnTo>
                  <a:pt x="1245" y="1183"/>
                </a:lnTo>
                <a:lnTo>
                  <a:pt x="1242" y="1179"/>
                </a:lnTo>
                <a:lnTo>
                  <a:pt x="1234" y="1175"/>
                </a:lnTo>
                <a:lnTo>
                  <a:pt x="1222" y="1170"/>
                </a:lnTo>
                <a:lnTo>
                  <a:pt x="1220" y="1170"/>
                </a:lnTo>
                <a:lnTo>
                  <a:pt x="1217" y="1172"/>
                </a:lnTo>
                <a:lnTo>
                  <a:pt x="1213" y="1175"/>
                </a:lnTo>
                <a:lnTo>
                  <a:pt x="1209" y="1177"/>
                </a:lnTo>
                <a:lnTo>
                  <a:pt x="1202" y="1185"/>
                </a:lnTo>
                <a:lnTo>
                  <a:pt x="1198" y="1191"/>
                </a:lnTo>
                <a:lnTo>
                  <a:pt x="1195" y="1194"/>
                </a:lnTo>
                <a:lnTo>
                  <a:pt x="1190" y="1196"/>
                </a:lnTo>
                <a:lnTo>
                  <a:pt x="1185" y="1198"/>
                </a:lnTo>
                <a:lnTo>
                  <a:pt x="1178" y="1198"/>
                </a:lnTo>
                <a:lnTo>
                  <a:pt x="1172" y="1199"/>
                </a:lnTo>
                <a:lnTo>
                  <a:pt x="1167" y="1200"/>
                </a:lnTo>
                <a:lnTo>
                  <a:pt x="1163" y="1202"/>
                </a:lnTo>
                <a:lnTo>
                  <a:pt x="1162" y="1205"/>
                </a:lnTo>
                <a:lnTo>
                  <a:pt x="1162" y="1208"/>
                </a:lnTo>
                <a:lnTo>
                  <a:pt x="1162" y="1212"/>
                </a:lnTo>
                <a:lnTo>
                  <a:pt x="1164" y="1213"/>
                </a:lnTo>
                <a:lnTo>
                  <a:pt x="1165" y="1215"/>
                </a:lnTo>
                <a:lnTo>
                  <a:pt x="1171" y="1218"/>
                </a:lnTo>
                <a:lnTo>
                  <a:pt x="1178" y="1219"/>
                </a:lnTo>
                <a:lnTo>
                  <a:pt x="1183" y="1221"/>
                </a:lnTo>
                <a:lnTo>
                  <a:pt x="1187" y="1224"/>
                </a:lnTo>
                <a:lnTo>
                  <a:pt x="1189" y="1226"/>
                </a:lnTo>
                <a:lnTo>
                  <a:pt x="1192" y="1230"/>
                </a:lnTo>
                <a:lnTo>
                  <a:pt x="1195" y="1233"/>
                </a:lnTo>
                <a:lnTo>
                  <a:pt x="1196" y="1238"/>
                </a:lnTo>
                <a:lnTo>
                  <a:pt x="1196" y="1242"/>
                </a:lnTo>
                <a:lnTo>
                  <a:pt x="1196" y="1246"/>
                </a:lnTo>
                <a:lnTo>
                  <a:pt x="1195" y="1250"/>
                </a:lnTo>
                <a:lnTo>
                  <a:pt x="1192" y="1255"/>
                </a:lnTo>
                <a:lnTo>
                  <a:pt x="1190" y="1258"/>
                </a:lnTo>
                <a:lnTo>
                  <a:pt x="1187" y="1263"/>
                </a:lnTo>
                <a:lnTo>
                  <a:pt x="1178" y="1270"/>
                </a:lnTo>
                <a:lnTo>
                  <a:pt x="1169" y="1275"/>
                </a:lnTo>
                <a:lnTo>
                  <a:pt x="1165" y="1277"/>
                </a:lnTo>
                <a:lnTo>
                  <a:pt x="1162" y="1281"/>
                </a:lnTo>
                <a:lnTo>
                  <a:pt x="1159" y="1284"/>
                </a:lnTo>
                <a:lnTo>
                  <a:pt x="1157" y="1289"/>
                </a:lnTo>
                <a:lnTo>
                  <a:pt x="1156" y="1297"/>
                </a:lnTo>
                <a:lnTo>
                  <a:pt x="1156" y="1305"/>
                </a:lnTo>
                <a:lnTo>
                  <a:pt x="1157" y="1313"/>
                </a:lnTo>
                <a:lnTo>
                  <a:pt x="1157" y="1322"/>
                </a:lnTo>
                <a:lnTo>
                  <a:pt x="1156" y="1332"/>
                </a:lnTo>
                <a:lnTo>
                  <a:pt x="1153" y="1341"/>
                </a:lnTo>
                <a:lnTo>
                  <a:pt x="1151" y="1345"/>
                </a:lnTo>
                <a:lnTo>
                  <a:pt x="1148" y="1349"/>
                </a:lnTo>
                <a:lnTo>
                  <a:pt x="1145" y="1350"/>
                </a:lnTo>
                <a:lnTo>
                  <a:pt x="1143" y="1351"/>
                </a:lnTo>
                <a:lnTo>
                  <a:pt x="1139" y="1351"/>
                </a:lnTo>
                <a:lnTo>
                  <a:pt x="1135" y="1350"/>
                </a:lnTo>
                <a:lnTo>
                  <a:pt x="1132" y="1349"/>
                </a:lnTo>
                <a:lnTo>
                  <a:pt x="1128" y="1346"/>
                </a:lnTo>
                <a:lnTo>
                  <a:pt x="1126" y="1344"/>
                </a:lnTo>
                <a:lnTo>
                  <a:pt x="1122" y="1343"/>
                </a:lnTo>
                <a:lnTo>
                  <a:pt x="1118" y="1341"/>
                </a:lnTo>
                <a:lnTo>
                  <a:pt x="1114" y="1343"/>
                </a:lnTo>
                <a:lnTo>
                  <a:pt x="1104" y="1344"/>
                </a:lnTo>
                <a:lnTo>
                  <a:pt x="1096" y="1346"/>
                </a:lnTo>
                <a:lnTo>
                  <a:pt x="1088" y="1346"/>
                </a:lnTo>
                <a:lnTo>
                  <a:pt x="1078" y="1345"/>
                </a:lnTo>
                <a:lnTo>
                  <a:pt x="1070" y="1343"/>
                </a:lnTo>
                <a:lnTo>
                  <a:pt x="1061" y="1339"/>
                </a:lnTo>
                <a:lnTo>
                  <a:pt x="1056" y="1338"/>
                </a:lnTo>
                <a:lnTo>
                  <a:pt x="1052" y="1337"/>
                </a:lnTo>
                <a:lnTo>
                  <a:pt x="1050" y="1337"/>
                </a:lnTo>
                <a:lnTo>
                  <a:pt x="1047" y="1339"/>
                </a:lnTo>
                <a:lnTo>
                  <a:pt x="1046" y="1340"/>
                </a:lnTo>
                <a:lnTo>
                  <a:pt x="1046" y="1343"/>
                </a:lnTo>
                <a:lnTo>
                  <a:pt x="1047" y="1345"/>
                </a:lnTo>
                <a:lnTo>
                  <a:pt x="1049" y="1349"/>
                </a:lnTo>
                <a:lnTo>
                  <a:pt x="1056" y="1355"/>
                </a:lnTo>
                <a:lnTo>
                  <a:pt x="1064" y="1362"/>
                </a:lnTo>
                <a:lnTo>
                  <a:pt x="1069" y="1365"/>
                </a:lnTo>
                <a:lnTo>
                  <a:pt x="1074" y="1368"/>
                </a:lnTo>
                <a:lnTo>
                  <a:pt x="1078" y="1369"/>
                </a:lnTo>
                <a:lnTo>
                  <a:pt x="1082" y="1370"/>
                </a:lnTo>
                <a:lnTo>
                  <a:pt x="1089" y="1371"/>
                </a:lnTo>
                <a:lnTo>
                  <a:pt x="1097" y="1374"/>
                </a:lnTo>
                <a:lnTo>
                  <a:pt x="1101" y="1375"/>
                </a:lnTo>
                <a:lnTo>
                  <a:pt x="1103" y="1378"/>
                </a:lnTo>
                <a:lnTo>
                  <a:pt x="1107" y="1381"/>
                </a:lnTo>
                <a:lnTo>
                  <a:pt x="1109" y="1384"/>
                </a:lnTo>
                <a:lnTo>
                  <a:pt x="1109" y="1388"/>
                </a:lnTo>
                <a:lnTo>
                  <a:pt x="1109" y="1391"/>
                </a:lnTo>
                <a:lnTo>
                  <a:pt x="1109" y="1396"/>
                </a:lnTo>
                <a:lnTo>
                  <a:pt x="1108" y="1400"/>
                </a:lnTo>
                <a:lnTo>
                  <a:pt x="1104" y="1409"/>
                </a:lnTo>
                <a:lnTo>
                  <a:pt x="1101" y="1418"/>
                </a:lnTo>
                <a:lnTo>
                  <a:pt x="1094" y="1434"/>
                </a:lnTo>
                <a:lnTo>
                  <a:pt x="1087" y="1448"/>
                </a:lnTo>
                <a:lnTo>
                  <a:pt x="1082" y="1456"/>
                </a:lnTo>
                <a:lnTo>
                  <a:pt x="1078" y="1462"/>
                </a:lnTo>
                <a:lnTo>
                  <a:pt x="1074" y="1466"/>
                </a:lnTo>
                <a:lnTo>
                  <a:pt x="1069" y="1470"/>
                </a:lnTo>
                <a:lnTo>
                  <a:pt x="1059" y="1475"/>
                </a:lnTo>
                <a:lnTo>
                  <a:pt x="1053" y="1478"/>
                </a:lnTo>
                <a:lnTo>
                  <a:pt x="1052" y="1481"/>
                </a:lnTo>
                <a:lnTo>
                  <a:pt x="1051" y="1486"/>
                </a:lnTo>
                <a:lnTo>
                  <a:pt x="1050" y="1497"/>
                </a:lnTo>
                <a:lnTo>
                  <a:pt x="1050" y="1511"/>
                </a:lnTo>
                <a:lnTo>
                  <a:pt x="1050" y="1516"/>
                </a:lnTo>
                <a:lnTo>
                  <a:pt x="1049" y="1521"/>
                </a:lnTo>
                <a:lnTo>
                  <a:pt x="1046" y="1525"/>
                </a:lnTo>
                <a:lnTo>
                  <a:pt x="1044" y="1527"/>
                </a:lnTo>
                <a:lnTo>
                  <a:pt x="1037" y="1530"/>
                </a:lnTo>
                <a:lnTo>
                  <a:pt x="1028" y="1532"/>
                </a:lnTo>
                <a:lnTo>
                  <a:pt x="1025" y="1533"/>
                </a:lnTo>
                <a:lnTo>
                  <a:pt x="1022" y="1535"/>
                </a:lnTo>
                <a:lnTo>
                  <a:pt x="1021" y="1536"/>
                </a:lnTo>
                <a:lnTo>
                  <a:pt x="1020" y="1539"/>
                </a:lnTo>
                <a:lnTo>
                  <a:pt x="1020" y="1545"/>
                </a:lnTo>
                <a:lnTo>
                  <a:pt x="1021" y="1551"/>
                </a:lnTo>
                <a:lnTo>
                  <a:pt x="1025" y="1555"/>
                </a:lnTo>
                <a:lnTo>
                  <a:pt x="1028" y="1561"/>
                </a:lnTo>
                <a:lnTo>
                  <a:pt x="1033" y="1565"/>
                </a:lnTo>
                <a:lnTo>
                  <a:pt x="1038" y="1567"/>
                </a:lnTo>
                <a:lnTo>
                  <a:pt x="1047" y="1570"/>
                </a:lnTo>
                <a:lnTo>
                  <a:pt x="1057" y="1574"/>
                </a:lnTo>
                <a:lnTo>
                  <a:pt x="1061" y="1578"/>
                </a:lnTo>
                <a:lnTo>
                  <a:pt x="1062" y="1580"/>
                </a:lnTo>
                <a:lnTo>
                  <a:pt x="1063" y="1583"/>
                </a:lnTo>
                <a:lnTo>
                  <a:pt x="1063" y="1586"/>
                </a:lnTo>
                <a:lnTo>
                  <a:pt x="1059" y="1591"/>
                </a:lnTo>
                <a:lnTo>
                  <a:pt x="1056" y="1597"/>
                </a:lnTo>
                <a:lnTo>
                  <a:pt x="1055" y="1604"/>
                </a:lnTo>
                <a:lnTo>
                  <a:pt x="1053" y="1612"/>
                </a:lnTo>
                <a:lnTo>
                  <a:pt x="1055" y="1621"/>
                </a:lnTo>
                <a:lnTo>
                  <a:pt x="1055" y="1628"/>
                </a:lnTo>
                <a:lnTo>
                  <a:pt x="1055" y="1630"/>
                </a:lnTo>
                <a:lnTo>
                  <a:pt x="1053" y="1633"/>
                </a:lnTo>
                <a:lnTo>
                  <a:pt x="1052" y="1634"/>
                </a:lnTo>
                <a:lnTo>
                  <a:pt x="1050" y="1635"/>
                </a:lnTo>
                <a:lnTo>
                  <a:pt x="1045" y="1634"/>
                </a:lnTo>
                <a:lnTo>
                  <a:pt x="1039" y="1631"/>
                </a:lnTo>
                <a:lnTo>
                  <a:pt x="1032" y="1628"/>
                </a:lnTo>
                <a:lnTo>
                  <a:pt x="1025" y="1624"/>
                </a:lnTo>
                <a:lnTo>
                  <a:pt x="1021" y="1623"/>
                </a:lnTo>
                <a:lnTo>
                  <a:pt x="1018" y="1623"/>
                </a:lnTo>
                <a:lnTo>
                  <a:pt x="1017" y="1626"/>
                </a:lnTo>
                <a:lnTo>
                  <a:pt x="1015" y="1629"/>
                </a:lnTo>
                <a:lnTo>
                  <a:pt x="1013" y="1637"/>
                </a:lnTo>
                <a:lnTo>
                  <a:pt x="1012" y="1643"/>
                </a:lnTo>
                <a:lnTo>
                  <a:pt x="1011" y="1647"/>
                </a:lnTo>
                <a:lnTo>
                  <a:pt x="1009" y="1652"/>
                </a:lnTo>
                <a:lnTo>
                  <a:pt x="1011" y="1653"/>
                </a:lnTo>
                <a:lnTo>
                  <a:pt x="1011" y="1655"/>
                </a:lnTo>
                <a:lnTo>
                  <a:pt x="1012" y="1656"/>
                </a:lnTo>
                <a:lnTo>
                  <a:pt x="1014" y="1656"/>
                </a:lnTo>
                <a:lnTo>
                  <a:pt x="1017" y="1658"/>
                </a:lnTo>
                <a:lnTo>
                  <a:pt x="1019" y="1659"/>
                </a:lnTo>
                <a:lnTo>
                  <a:pt x="1020" y="1661"/>
                </a:lnTo>
                <a:lnTo>
                  <a:pt x="1020" y="1664"/>
                </a:lnTo>
                <a:lnTo>
                  <a:pt x="1020" y="1667"/>
                </a:lnTo>
                <a:lnTo>
                  <a:pt x="1018" y="1671"/>
                </a:lnTo>
                <a:lnTo>
                  <a:pt x="1015" y="1674"/>
                </a:lnTo>
                <a:lnTo>
                  <a:pt x="1013" y="1678"/>
                </a:lnTo>
                <a:lnTo>
                  <a:pt x="1011" y="1683"/>
                </a:lnTo>
                <a:lnTo>
                  <a:pt x="1011" y="1689"/>
                </a:lnTo>
                <a:lnTo>
                  <a:pt x="1011" y="1696"/>
                </a:lnTo>
                <a:lnTo>
                  <a:pt x="1009" y="1704"/>
                </a:lnTo>
                <a:lnTo>
                  <a:pt x="1008" y="1712"/>
                </a:lnTo>
                <a:lnTo>
                  <a:pt x="1006" y="1717"/>
                </a:lnTo>
                <a:lnTo>
                  <a:pt x="1002" y="1722"/>
                </a:lnTo>
                <a:lnTo>
                  <a:pt x="998" y="1724"/>
                </a:lnTo>
                <a:lnTo>
                  <a:pt x="995" y="1724"/>
                </a:lnTo>
                <a:lnTo>
                  <a:pt x="993" y="1724"/>
                </a:lnTo>
                <a:lnTo>
                  <a:pt x="992" y="1723"/>
                </a:lnTo>
                <a:lnTo>
                  <a:pt x="989" y="1721"/>
                </a:lnTo>
                <a:lnTo>
                  <a:pt x="988" y="1715"/>
                </a:lnTo>
                <a:lnTo>
                  <a:pt x="988" y="1711"/>
                </a:lnTo>
                <a:lnTo>
                  <a:pt x="988" y="1709"/>
                </a:lnTo>
                <a:lnTo>
                  <a:pt x="987" y="1709"/>
                </a:lnTo>
                <a:lnTo>
                  <a:pt x="987" y="1709"/>
                </a:lnTo>
                <a:lnTo>
                  <a:pt x="986" y="1710"/>
                </a:lnTo>
                <a:lnTo>
                  <a:pt x="984" y="1718"/>
                </a:lnTo>
                <a:lnTo>
                  <a:pt x="984" y="1731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55149" y="4447146"/>
            <a:ext cx="862335" cy="658789"/>
          </a:xfrm>
          <a:custGeom>
            <a:avLst/>
            <a:gdLst>
              <a:gd name="T0" fmla="*/ 1983 w 2993"/>
              <a:gd name="T1" fmla="*/ 1253 h 2287"/>
              <a:gd name="T2" fmla="*/ 2080 w 2993"/>
              <a:gd name="T3" fmla="*/ 1133 h 2287"/>
              <a:gd name="T4" fmla="*/ 2127 w 2993"/>
              <a:gd name="T5" fmla="*/ 1209 h 2287"/>
              <a:gd name="T6" fmla="*/ 2356 w 2993"/>
              <a:gd name="T7" fmla="*/ 1181 h 2287"/>
              <a:gd name="T8" fmla="*/ 2480 w 2993"/>
              <a:gd name="T9" fmla="*/ 1152 h 2287"/>
              <a:gd name="T10" fmla="*/ 2738 w 2993"/>
              <a:gd name="T11" fmla="*/ 1021 h 2287"/>
              <a:gd name="T12" fmla="*/ 2854 w 2993"/>
              <a:gd name="T13" fmla="*/ 891 h 2287"/>
              <a:gd name="T14" fmla="*/ 2844 w 2993"/>
              <a:gd name="T15" fmla="*/ 848 h 2287"/>
              <a:gd name="T16" fmla="*/ 2946 w 2993"/>
              <a:gd name="T17" fmla="*/ 699 h 2287"/>
              <a:gd name="T18" fmla="*/ 2872 w 2993"/>
              <a:gd name="T19" fmla="*/ 454 h 2287"/>
              <a:gd name="T20" fmla="*/ 2773 w 2993"/>
              <a:gd name="T21" fmla="*/ 297 h 2287"/>
              <a:gd name="T22" fmla="*/ 2603 w 2993"/>
              <a:gd name="T23" fmla="*/ 246 h 2287"/>
              <a:gd name="T24" fmla="*/ 2417 w 2993"/>
              <a:gd name="T25" fmla="*/ 227 h 2287"/>
              <a:gd name="T26" fmla="*/ 2342 w 2993"/>
              <a:gd name="T27" fmla="*/ 335 h 2287"/>
              <a:gd name="T28" fmla="*/ 2086 w 2993"/>
              <a:gd name="T29" fmla="*/ 337 h 2287"/>
              <a:gd name="T30" fmla="*/ 1904 w 2993"/>
              <a:gd name="T31" fmla="*/ 415 h 2287"/>
              <a:gd name="T32" fmla="*/ 1849 w 2993"/>
              <a:gd name="T33" fmla="*/ 309 h 2287"/>
              <a:gd name="T34" fmla="*/ 1992 w 2993"/>
              <a:gd name="T35" fmla="*/ 90 h 2287"/>
              <a:gd name="T36" fmla="*/ 1765 w 2993"/>
              <a:gd name="T37" fmla="*/ 66 h 2287"/>
              <a:gd name="T38" fmla="*/ 1610 w 2993"/>
              <a:gd name="T39" fmla="*/ 65 h 2287"/>
              <a:gd name="T40" fmla="*/ 1415 w 2993"/>
              <a:gd name="T41" fmla="*/ 0 h 2287"/>
              <a:gd name="T42" fmla="*/ 1315 w 2993"/>
              <a:gd name="T43" fmla="*/ 121 h 2287"/>
              <a:gd name="T44" fmla="*/ 1253 w 2993"/>
              <a:gd name="T45" fmla="*/ 274 h 2287"/>
              <a:gd name="T46" fmla="*/ 999 w 2993"/>
              <a:gd name="T47" fmla="*/ 159 h 2287"/>
              <a:gd name="T48" fmla="*/ 901 w 2993"/>
              <a:gd name="T49" fmla="*/ 417 h 2287"/>
              <a:gd name="T50" fmla="*/ 909 w 2993"/>
              <a:gd name="T51" fmla="*/ 657 h 2287"/>
              <a:gd name="T52" fmla="*/ 793 w 2993"/>
              <a:gd name="T53" fmla="*/ 809 h 2287"/>
              <a:gd name="T54" fmla="*/ 716 w 2993"/>
              <a:gd name="T55" fmla="*/ 1086 h 2287"/>
              <a:gd name="T56" fmla="*/ 506 w 2993"/>
              <a:gd name="T57" fmla="*/ 1278 h 2287"/>
              <a:gd name="T58" fmla="*/ 453 w 2993"/>
              <a:gd name="T59" fmla="*/ 1412 h 2287"/>
              <a:gd name="T60" fmla="*/ 285 w 2993"/>
              <a:gd name="T61" fmla="*/ 1453 h 2287"/>
              <a:gd name="T62" fmla="*/ 212 w 2993"/>
              <a:gd name="T63" fmla="*/ 1574 h 2287"/>
              <a:gd name="T64" fmla="*/ 40 w 2993"/>
              <a:gd name="T65" fmla="*/ 1698 h 2287"/>
              <a:gd name="T66" fmla="*/ 86 w 2993"/>
              <a:gd name="T67" fmla="*/ 1807 h 2287"/>
              <a:gd name="T68" fmla="*/ 27 w 2993"/>
              <a:gd name="T69" fmla="*/ 2081 h 2287"/>
              <a:gd name="T70" fmla="*/ 234 w 2993"/>
              <a:gd name="T71" fmla="*/ 2275 h 2287"/>
              <a:gd name="T72" fmla="*/ 285 w 2993"/>
              <a:gd name="T73" fmla="*/ 2113 h 2287"/>
              <a:gd name="T74" fmla="*/ 297 w 2993"/>
              <a:gd name="T75" fmla="*/ 2077 h 2287"/>
              <a:gd name="T76" fmla="*/ 266 w 2993"/>
              <a:gd name="T77" fmla="*/ 1930 h 2287"/>
              <a:gd name="T78" fmla="*/ 366 w 2993"/>
              <a:gd name="T79" fmla="*/ 1948 h 2287"/>
              <a:gd name="T80" fmla="*/ 325 w 2993"/>
              <a:gd name="T81" fmla="*/ 1792 h 2287"/>
              <a:gd name="T82" fmla="*/ 371 w 2993"/>
              <a:gd name="T83" fmla="*/ 1847 h 2287"/>
              <a:gd name="T84" fmla="*/ 403 w 2993"/>
              <a:gd name="T85" fmla="*/ 1860 h 2287"/>
              <a:gd name="T86" fmla="*/ 655 w 2993"/>
              <a:gd name="T87" fmla="*/ 1746 h 2287"/>
              <a:gd name="T88" fmla="*/ 742 w 2993"/>
              <a:gd name="T89" fmla="*/ 1733 h 2287"/>
              <a:gd name="T90" fmla="*/ 869 w 2993"/>
              <a:gd name="T91" fmla="*/ 1660 h 2287"/>
              <a:gd name="T92" fmla="*/ 898 w 2993"/>
              <a:gd name="T93" fmla="*/ 1658 h 2287"/>
              <a:gd name="T94" fmla="*/ 940 w 2993"/>
              <a:gd name="T95" fmla="*/ 1669 h 2287"/>
              <a:gd name="T96" fmla="*/ 965 w 2993"/>
              <a:gd name="T97" fmla="*/ 1603 h 2287"/>
              <a:gd name="T98" fmla="*/ 1103 w 2993"/>
              <a:gd name="T99" fmla="*/ 1553 h 2287"/>
              <a:gd name="T100" fmla="*/ 1131 w 2993"/>
              <a:gd name="T101" fmla="*/ 1574 h 2287"/>
              <a:gd name="T102" fmla="*/ 1322 w 2993"/>
              <a:gd name="T103" fmla="*/ 1575 h 2287"/>
              <a:gd name="T104" fmla="*/ 1375 w 2993"/>
              <a:gd name="T105" fmla="*/ 1307 h 2287"/>
              <a:gd name="T106" fmla="*/ 1511 w 2993"/>
              <a:gd name="T107" fmla="*/ 1424 h 2287"/>
              <a:gd name="T108" fmla="*/ 1551 w 2993"/>
              <a:gd name="T109" fmla="*/ 1433 h 2287"/>
              <a:gd name="T110" fmla="*/ 1591 w 2993"/>
              <a:gd name="T111" fmla="*/ 1270 h 2287"/>
              <a:gd name="T112" fmla="*/ 1587 w 2993"/>
              <a:gd name="T113" fmla="*/ 1162 h 2287"/>
              <a:gd name="T114" fmla="*/ 1594 w 2993"/>
              <a:gd name="T115" fmla="*/ 1093 h 2287"/>
              <a:gd name="T116" fmla="*/ 1723 w 2993"/>
              <a:gd name="T117" fmla="*/ 1284 h 2287"/>
              <a:gd name="T118" fmla="*/ 370 w 2993"/>
              <a:gd name="T119" fmla="*/ 1998 h 2287"/>
              <a:gd name="T120" fmla="*/ 1834 w 2993"/>
              <a:gd name="T121" fmla="*/ 1500 h 2287"/>
              <a:gd name="T122" fmla="*/ 1897 w 2993"/>
              <a:gd name="T123" fmla="*/ 1471 h 2287"/>
              <a:gd name="T124" fmla="*/ 2948 w 2993"/>
              <a:gd name="T125" fmla="*/ 801 h 22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93" h="2287">
                <a:moveTo>
                  <a:pt x="1852" y="1263"/>
                </a:moveTo>
                <a:lnTo>
                  <a:pt x="1853" y="1261"/>
                </a:lnTo>
                <a:lnTo>
                  <a:pt x="1854" y="1259"/>
                </a:lnTo>
                <a:lnTo>
                  <a:pt x="1858" y="1256"/>
                </a:lnTo>
                <a:lnTo>
                  <a:pt x="1863" y="1253"/>
                </a:lnTo>
                <a:lnTo>
                  <a:pt x="1875" y="1244"/>
                </a:lnTo>
                <a:lnTo>
                  <a:pt x="1890" y="1236"/>
                </a:lnTo>
                <a:lnTo>
                  <a:pt x="1895" y="1235"/>
                </a:lnTo>
                <a:lnTo>
                  <a:pt x="1901" y="1234"/>
                </a:lnTo>
                <a:lnTo>
                  <a:pt x="1906" y="1234"/>
                </a:lnTo>
                <a:lnTo>
                  <a:pt x="1910" y="1234"/>
                </a:lnTo>
                <a:lnTo>
                  <a:pt x="1922" y="1236"/>
                </a:lnTo>
                <a:lnTo>
                  <a:pt x="1937" y="1242"/>
                </a:lnTo>
                <a:lnTo>
                  <a:pt x="1944" y="1245"/>
                </a:lnTo>
                <a:lnTo>
                  <a:pt x="1948" y="1249"/>
                </a:lnTo>
                <a:lnTo>
                  <a:pt x="1951" y="1254"/>
                </a:lnTo>
                <a:lnTo>
                  <a:pt x="1953" y="1259"/>
                </a:lnTo>
                <a:lnTo>
                  <a:pt x="1956" y="1269"/>
                </a:lnTo>
                <a:lnTo>
                  <a:pt x="1956" y="1280"/>
                </a:lnTo>
                <a:lnTo>
                  <a:pt x="1957" y="1285"/>
                </a:lnTo>
                <a:lnTo>
                  <a:pt x="1958" y="1288"/>
                </a:lnTo>
                <a:lnTo>
                  <a:pt x="1959" y="1291"/>
                </a:lnTo>
                <a:lnTo>
                  <a:pt x="1961" y="1293"/>
                </a:lnTo>
                <a:lnTo>
                  <a:pt x="1964" y="1293"/>
                </a:lnTo>
                <a:lnTo>
                  <a:pt x="1966" y="1292"/>
                </a:lnTo>
                <a:lnTo>
                  <a:pt x="1970" y="1291"/>
                </a:lnTo>
                <a:lnTo>
                  <a:pt x="1973" y="1287"/>
                </a:lnTo>
                <a:lnTo>
                  <a:pt x="1990" y="1280"/>
                </a:lnTo>
                <a:lnTo>
                  <a:pt x="2003" y="1273"/>
                </a:lnTo>
                <a:lnTo>
                  <a:pt x="2003" y="1270"/>
                </a:lnTo>
                <a:lnTo>
                  <a:pt x="2003" y="1267"/>
                </a:lnTo>
                <a:lnTo>
                  <a:pt x="2002" y="1265"/>
                </a:lnTo>
                <a:lnTo>
                  <a:pt x="2001" y="1262"/>
                </a:lnTo>
                <a:lnTo>
                  <a:pt x="1996" y="1257"/>
                </a:lnTo>
                <a:lnTo>
                  <a:pt x="1989" y="1255"/>
                </a:lnTo>
                <a:lnTo>
                  <a:pt x="1983" y="1253"/>
                </a:lnTo>
                <a:lnTo>
                  <a:pt x="1978" y="1249"/>
                </a:lnTo>
                <a:lnTo>
                  <a:pt x="1977" y="1245"/>
                </a:lnTo>
                <a:lnTo>
                  <a:pt x="1977" y="1242"/>
                </a:lnTo>
                <a:lnTo>
                  <a:pt x="1978" y="1237"/>
                </a:lnTo>
                <a:lnTo>
                  <a:pt x="1980" y="1232"/>
                </a:lnTo>
                <a:lnTo>
                  <a:pt x="1985" y="1226"/>
                </a:lnTo>
                <a:lnTo>
                  <a:pt x="1990" y="1221"/>
                </a:lnTo>
                <a:lnTo>
                  <a:pt x="1990" y="1218"/>
                </a:lnTo>
                <a:lnTo>
                  <a:pt x="1989" y="1217"/>
                </a:lnTo>
                <a:lnTo>
                  <a:pt x="1986" y="1216"/>
                </a:lnTo>
                <a:lnTo>
                  <a:pt x="1983" y="1216"/>
                </a:lnTo>
                <a:lnTo>
                  <a:pt x="1975" y="1215"/>
                </a:lnTo>
                <a:lnTo>
                  <a:pt x="1967" y="1216"/>
                </a:lnTo>
                <a:lnTo>
                  <a:pt x="1964" y="1216"/>
                </a:lnTo>
                <a:lnTo>
                  <a:pt x="1961" y="1216"/>
                </a:lnTo>
                <a:lnTo>
                  <a:pt x="1960" y="1215"/>
                </a:lnTo>
                <a:lnTo>
                  <a:pt x="1958" y="1213"/>
                </a:lnTo>
                <a:lnTo>
                  <a:pt x="1957" y="1212"/>
                </a:lnTo>
                <a:lnTo>
                  <a:pt x="1957" y="1210"/>
                </a:lnTo>
                <a:lnTo>
                  <a:pt x="1957" y="1207"/>
                </a:lnTo>
                <a:lnTo>
                  <a:pt x="1957" y="1204"/>
                </a:lnTo>
                <a:lnTo>
                  <a:pt x="1959" y="1196"/>
                </a:lnTo>
                <a:lnTo>
                  <a:pt x="1964" y="1185"/>
                </a:lnTo>
                <a:lnTo>
                  <a:pt x="1967" y="1179"/>
                </a:lnTo>
                <a:lnTo>
                  <a:pt x="1971" y="1174"/>
                </a:lnTo>
                <a:lnTo>
                  <a:pt x="1976" y="1169"/>
                </a:lnTo>
                <a:lnTo>
                  <a:pt x="1982" y="1166"/>
                </a:lnTo>
                <a:lnTo>
                  <a:pt x="2002" y="1156"/>
                </a:lnTo>
                <a:lnTo>
                  <a:pt x="2028" y="1146"/>
                </a:lnTo>
                <a:lnTo>
                  <a:pt x="2052" y="1135"/>
                </a:lnTo>
                <a:lnTo>
                  <a:pt x="2066" y="1127"/>
                </a:lnTo>
                <a:lnTo>
                  <a:pt x="2070" y="1124"/>
                </a:lnTo>
                <a:lnTo>
                  <a:pt x="2073" y="1124"/>
                </a:lnTo>
                <a:lnTo>
                  <a:pt x="2077" y="1125"/>
                </a:lnTo>
                <a:lnTo>
                  <a:pt x="2079" y="1129"/>
                </a:lnTo>
                <a:lnTo>
                  <a:pt x="2080" y="1133"/>
                </a:lnTo>
                <a:lnTo>
                  <a:pt x="2082" y="1137"/>
                </a:lnTo>
                <a:lnTo>
                  <a:pt x="2082" y="1142"/>
                </a:lnTo>
                <a:lnTo>
                  <a:pt x="2079" y="1146"/>
                </a:lnTo>
                <a:lnTo>
                  <a:pt x="2064" y="1159"/>
                </a:lnTo>
                <a:lnTo>
                  <a:pt x="2052" y="1167"/>
                </a:lnTo>
                <a:lnTo>
                  <a:pt x="2051" y="1173"/>
                </a:lnTo>
                <a:lnTo>
                  <a:pt x="2052" y="1182"/>
                </a:lnTo>
                <a:lnTo>
                  <a:pt x="2053" y="1193"/>
                </a:lnTo>
                <a:lnTo>
                  <a:pt x="2053" y="1203"/>
                </a:lnTo>
                <a:lnTo>
                  <a:pt x="2053" y="1213"/>
                </a:lnTo>
                <a:lnTo>
                  <a:pt x="2054" y="1225"/>
                </a:lnTo>
                <a:lnTo>
                  <a:pt x="2055" y="1230"/>
                </a:lnTo>
                <a:lnTo>
                  <a:pt x="2058" y="1235"/>
                </a:lnTo>
                <a:lnTo>
                  <a:pt x="2059" y="1236"/>
                </a:lnTo>
                <a:lnTo>
                  <a:pt x="2061" y="1236"/>
                </a:lnTo>
                <a:lnTo>
                  <a:pt x="2063" y="1237"/>
                </a:lnTo>
                <a:lnTo>
                  <a:pt x="2065" y="1236"/>
                </a:lnTo>
                <a:lnTo>
                  <a:pt x="2076" y="1231"/>
                </a:lnTo>
                <a:lnTo>
                  <a:pt x="2089" y="1225"/>
                </a:lnTo>
                <a:lnTo>
                  <a:pt x="2095" y="1224"/>
                </a:lnTo>
                <a:lnTo>
                  <a:pt x="2101" y="1223"/>
                </a:lnTo>
                <a:lnTo>
                  <a:pt x="2102" y="1224"/>
                </a:lnTo>
                <a:lnTo>
                  <a:pt x="2104" y="1224"/>
                </a:lnTo>
                <a:lnTo>
                  <a:pt x="2105" y="1226"/>
                </a:lnTo>
                <a:lnTo>
                  <a:pt x="2108" y="1229"/>
                </a:lnTo>
                <a:lnTo>
                  <a:pt x="2111" y="1237"/>
                </a:lnTo>
                <a:lnTo>
                  <a:pt x="2115" y="1244"/>
                </a:lnTo>
                <a:lnTo>
                  <a:pt x="2117" y="1245"/>
                </a:lnTo>
                <a:lnTo>
                  <a:pt x="2118" y="1245"/>
                </a:lnTo>
                <a:lnTo>
                  <a:pt x="2120" y="1245"/>
                </a:lnTo>
                <a:lnTo>
                  <a:pt x="2122" y="1243"/>
                </a:lnTo>
                <a:lnTo>
                  <a:pt x="2123" y="1235"/>
                </a:lnTo>
                <a:lnTo>
                  <a:pt x="2123" y="1224"/>
                </a:lnTo>
                <a:lnTo>
                  <a:pt x="2123" y="1219"/>
                </a:lnTo>
                <a:lnTo>
                  <a:pt x="2124" y="1213"/>
                </a:lnTo>
                <a:lnTo>
                  <a:pt x="2127" y="1209"/>
                </a:lnTo>
                <a:lnTo>
                  <a:pt x="2130" y="1205"/>
                </a:lnTo>
                <a:lnTo>
                  <a:pt x="2134" y="1200"/>
                </a:lnTo>
                <a:lnTo>
                  <a:pt x="2141" y="1191"/>
                </a:lnTo>
                <a:lnTo>
                  <a:pt x="2149" y="1181"/>
                </a:lnTo>
                <a:lnTo>
                  <a:pt x="2158" y="1171"/>
                </a:lnTo>
                <a:lnTo>
                  <a:pt x="2161" y="1166"/>
                </a:lnTo>
                <a:lnTo>
                  <a:pt x="2164" y="1162"/>
                </a:lnTo>
                <a:lnTo>
                  <a:pt x="2165" y="1159"/>
                </a:lnTo>
                <a:lnTo>
                  <a:pt x="2165" y="1155"/>
                </a:lnTo>
                <a:lnTo>
                  <a:pt x="2165" y="1150"/>
                </a:lnTo>
                <a:lnTo>
                  <a:pt x="2165" y="1146"/>
                </a:lnTo>
                <a:lnTo>
                  <a:pt x="2166" y="1142"/>
                </a:lnTo>
                <a:lnTo>
                  <a:pt x="2168" y="1139"/>
                </a:lnTo>
                <a:lnTo>
                  <a:pt x="2171" y="1136"/>
                </a:lnTo>
                <a:lnTo>
                  <a:pt x="2174" y="1134"/>
                </a:lnTo>
                <a:lnTo>
                  <a:pt x="2179" y="1131"/>
                </a:lnTo>
                <a:lnTo>
                  <a:pt x="2184" y="1130"/>
                </a:lnTo>
                <a:lnTo>
                  <a:pt x="2194" y="1128"/>
                </a:lnTo>
                <a:lnTo>
                  <a:pt x="2206" y="1127"/>
                </a:lnTo>
                <a:lnTo>
                  <a:pt x="2219" y="1128"/>
                </a:lnTo>
                <a:lnTo>
                  <a:pt x="2233" y="1129"/>
                </a:lnTo>
                <a:lnTo>
                  <a:pt x="2255" y="1131"/>
                </a:lnTo>
                <a:lnTo>
                  <a:pt x="2271" y="1135"/>
                </a:lnTo>
                <a:lnTo>
                  <a:pt x="2275" y="1137"/>
                </a:lnTo>
                <a:lnTo>
                  <a:pt x="2280" y="1139"/>
                </a:lnTo>
                <a:lnTo>
                  <a:pt x="2282" y="1141"/>
                </a:lnTo>
                <a:lnTo>
                  <a:pt x="2284" y="1143"/>
                </a:lnTo>
                <a:lnTo>
                  <a:pt x="2286" y="1154"/>
                </a:lnTo>
                <a:lnTo>
                  <a:pt x="2293" y="1167"/>
                </a:lnTo>
                <a:lnTo>
                  <a:pt x="2300" y="1169"/>
                </a:lnTo>
                <a:lnTo>
                  <a:pt x="2317" y="1172"/>
                </a:lnTo>
                <a:lnTo>
                  <a:pt x="2326" y="1173"/>
                </a:lnTo>
                <a:lnTo>
                  <a:pt x="2336" y="1174"/>
                </a:lnTo>
                <a:lnTo>
                  <a:pt x="2344" y="1177"/>
                </a:lnTo>
                <a:lnTo>
                  <a:pt x="2353" y="1179"/>
                </a:lnTo>
                <a:lnTo>
                  <a:pt x="2356" y="1181"/>
                </a:lnTo>
                <a:lnTo>
                  <a:pt x="2360" y="1182"/>
                </a:lnTo>
                <a:lnTo>
                  <a:pt x="2363" y="1184"/>
                </a:lnTo>
                <a:lnTo>
                  <a:pt x="2367" y="1184"/>
                </a:lnTo>
                <a:lnTo>
                  <a:pt x="2372" y="1182"/>
                </a:lnTo>
                <a:lnTo>
                  <a:pt x="2375" y="1180"/>
                </a:lnTo>
                <a:lnTo>
                  <a:pt x="2380" y="1177"/>
                </a:lnTo>
                <a:lnTo>
                  <a:pt x="2385" y="1172"/>
                </a:lnTo>
                <a:lnTo>
                  <a:pt x="2386" y="1169"/>
                </a:lnTo>
                <a:lnTo>
                  <a:pt x="2387" y="1166"/>
                </a:lnTo>
                <a:lnTo>
                  <a:pt x="2387" y="1163"/>
                </a:lnTo>
                <a:lnTo>
                  <a:pt x="2386" y="1160"/>
                </a:lnTo>
                <a:lnTo>
                  <a:pt x="2383" y="1155"/>
                </a:lnTo>
                <a:lnTo>
                  <a:pt x="2378" y="1149"/>
                </a:lnTo>
                <a:lnTo>
                  <a:pt x="2364" y="1139"/>
                </a:lnTo>
                <a:lnTo>
                  <a:pt x="2353" y="1129"/>
                </a:lnTo>
                <a:lnTo>
                  <a:pt x="2349" y="1123"/>
                </a:lnTo>
                <a:lnTo>
                  <a:pt x="2347" y="1118"/>
                </a:lnTo>
                <a:lnTo>
                  <a:pt x="2345" y="1114"/>
                </a:lnTo>
                <a:lnTo>
                  <a:pt x="2345" y="1109"/>
                </a:lnTo>
                <a:lnTo>
                  <a:pt x="2347" y="1102"/>
                </a:lnTo>
                <a:lnTo>
                  <a:pt x="2349" y="1095"/>
                </a:lnTo>
                <a:lnTo>
                  <a:pt x="2353" y="1090"/>
                </a:lnTo>
                <a:lnTo>
                  <a:pt x="2357" y="1085"/>
                </a:lnTo>
                <a:lnTo>
                  <a:pt x="2360" y="1084"/>
                </a:lnTo>
                <a:lnTo>
                  <a:pt x="2363" y="1083"/>
                </a:lnTo>
                <a:lnTo>
                  <a:pt x="2367" y="1083"/>
                </a:lnTo>
                <a:lnTo>
                  <a:pt x="2370" y="1084"/>
                </a:lnTo>
                <a:lnTo>
                  <a:pt x="2388" y="1097"/>
                </a:lnTo>
                <a:lnTo>
                  <a:pt x="2416" y="1118"/>
                </a:lnTo>
                <a:lnTo>
                  <a:pt x="2430" y="1129"/>
                </a:lnTo>
                <a:lnTo>
                  <a:pt x="2444" y="1140"/>
                </a:lnTo>
                <a:lnTo>
                  <a:pt x="2458" y="1148"/>
                </a:lnTo>
                <a:lnTo>
                  <a:pt x="2471" y="1153"/>
                </a:lnTo>
                <a:lnTo>
                  <a:pt x="2475" y="1153"/>
                </a:lnTo>
                <a:lnTo>
                  <a:pt x="2477" y="1153"/>
                </a:lnTo>
                <a:lnTo>
                  <a:pt x="2480" y="1152"/>
                </a:lnTo>
                <a:lnTo>
                  <a:pt x="2482" y="1150"/>
                </a:lnTo>
                <a:lnTo>
                  <a:pt x="2487" y="1146"/>
                </a:lnTo>
                <a:lnTo>
                  <a:pt x="2490" y="1140"/>
                </a:lnTo>
                <a:lnTo>
                  <a:pt x="2498" y="1128"/>
                </a:lnTo>
                <a:lnTo>
                  <a:pt x="2500" y="1123"/>
                </a:lnTo>
                <a:lnTo>
                  <a:pt x="2515" y="1106"/>
                </a:lnTo>
                <a:lnTo>
                  <a:pt x="2529" y="1096"/>
                </a:lnTo>
                <a:lnTo>
                  <a:pt x="2539" y="1087"/>
                </a:lnTo>
                <a:lnTo>
                  <a:pt x="2546" y="1084"/>
                </a:lnTo>
                <a:lnTo>
                  <a:pt x="2552" y="1083"/>
                </a:lnTo>
                <a:lnTo>
                  <a:pt x="2558" y="1083"/>
                </a:lnTo>
                <a:lnTo>
                  <a:pt x="2576" y="1086"/>
                </a:lnTo>
                <a:lnTo>
                  <a:pt x="2590" y="1091"/>
                </a:lnTo>
                <a:lnTo>
                  <a:pt x="2594" y="1091"/>
                </a:lnTo>
                <a:lnTo>
                  <a:pt x="2597" y="1090"/>
                </a:lnTo>
                <a:lnTo>
                  <a:pt x="2600" y="1089"/>
                </a:lnTo>
                <a:lnTo>
                  <a:pt x="2602" y="1086"/>
                </a:lnTo>
                <a:lnTo>
                  <a:pt x="2607" y="1081"/>
                </a:lnTo>
                <a:lnTo>
                  <a:pt x="2611" y="1077"/>
                </a:lnTo>
                <a:lnTo>
                  <a:pt x="2619" y="1065"/>
                </a:lnTo>
                <a:lnTo>
                  <a:pt x="2633" y="1046"/>
                </a:lnTo>
                <a:lnTo>
                  <a:pt x="2641" y="1037"/>
                </a:lnTo>
                <a:lnTo>
                  <a:pt x="2650" y="1029"/>
                </a:lnTo>
                <a:lnTo>
                  <a:pt x="2657" y="1023"/>
                </a:lnTo>
                <a:lnTo>
                  <a:pt x="2663" y="1021"/>
                </a:lnTo>
                <a:lnTo>
                  <a:pt x="2666" y="1021"/>
                </a:lnTo>
                <a:lnTo>
                  <a:pt x="2671" y="1023"/>
                </a:lnTo>
                <a:lnTo>
                  <a:pt x="2676" y="1026"/>
                </a:lnTo>
                <a:lnTo>
                  <a:pt x="2681" y="1029"/>
                </a:lnTo>
                <a:lnTo>
                  <a:pt x="2688" y="1032"/>
                </a:lnTo>
                <a:lnTo>
                  <a:pt x="2695" y="1034"/>
                </a:lnTo>
                <a:lnTo>
                  <a:pt x="2703" y="1035"/>
                </a:lnTo>
                <a:lnTo>
                  <a:pt x="2714" y="1034"/>
                </a:lnTo>
                <a:lnTo>
                  <a:pt x="2721" y="1032"/>
                </a:lnTo>
                <a:lnTo>
                  <a:pt x="2729" y="1028"/>
                </a:lnTo>
                <a:lnTo>
                  <a:pt x="2738" y="1021"/>
                </a:lnTo>
                <a:lnTo>
                  <a:pt x="2746" y="1014"/>
                </a:lnTo>
                <a:lnTo>
                  <a:pt x="2762" y="999"/>
                </a:lnTo>
                <a:lnTo>
                  <a:pt x="2773" y="985"/>
                </a:lnTo>
                <a:lnTo>
                  <a:pt x="2775" y="983"/>
                </a:lnTo>
                <a:lnTo>
                  <a:pt x="2776" y="978"/>
                </a:lnTo>
                <a:lnTo>
                  <a:pt x="2776" y="973"/>
                </a:lnTo>
                <a:lnTo>
                  <a:pt x="2776" y="967"/>
                </a:lnTo>
                <a:lnTo>
                  <a:pt x="2775" y="954"/>
                </a:lnTo>
                <a:lnTo>
                  <a:pt x="2773" y="941"/>
                </a:lnTo>
                <a:lnTo>
                  <a:pt x="2772" y="928"/>
                </a:lnTo>
                <a:lnTo>
                  <a:pt x="2771" y="916"/>
                </a:lnTo>
                <a:lnTo>
                  <a:pt x="2771" y="911"/>
                </a:lnTo>
                <a:lnTo>
                  <a:pt x="2772" y="908"/>
                </a:lnTo>
                <a:lnTo>
                  <a:pt x="2773" y="906"/>
                </a:lnTo>
                <a:lnTo>
                  <a:pt x="2776" y="903"/>
                </a:lnTo>
                <a:lnTo>
                  <a:pt x="2779" y="903"/>
                </a:lnTo>
                <a:lnTo>
                  <a:pt x="2783" y="904"/>
                </a:lnTo>
                <a:lnTo>
                  <a:pt x="2785" y="908"/>
                </a:lnTo>
                <a:lnTo>
                  <a:pt x="2786" y="911"/>
                </a:lnTo>
                <a:lnTo>
                  <a:pt x="2790" y="921"/>
                </a:lnTo>
                <a:lnTo>
                  <a:pt x="2794" y="929"/>
                </a:lnTo>
                <a:lnTo>
                  <a:pt x="2795" y="931"/>
                </a:lnTo>
                <a:lnTo>
                  <a:pt x="2797" y="931"/>
                </a:lnTo>
                <a:lnTo>
                  <a:pt x="2801" y="931"/>
                </a:lnTo>
                <a:lnTo>
                  <a:pt x="2805" y="929"/>
                </a:lnTo>
                <a:lnTo>
                  <a:pt x="2815" y="927"/>
                </a:lnTo>
                <a:lnTo>
                  <a:pt x="2827" y="922"/>
                </a:lnTo>
                <a:lnTo>
                  <a:pt x="2847" y="913"/>
                </a:lnTo>
                <a:lnTo>
                  <a:pt x="2858" y="907"/>
                </a:lnTo>
                <a:lnTo>
                  <a:pt x="2861" y="903"/>
                </a:lnTo>
                <a:lnTo>
                  <a:pt x="2864" y="900"/>
                </a:lnTo>
                <a:lnTo>
                  <a:pt x="2864" y="897"/>
                </a:lnTo>
                <a:lnTo>
                  <a:pt x="2864" y="896"/>
                </a:lnTo>
                <a:lnTo>
                  <a:pt x="2861" y="895"/>
                </a:lnTo>
                <a:lnTo>
                  <a:pt x="2859" y="894"/>
                </a:lnTo>
                <a:lnTo>
                  <a:pt x="2854" y="891"/>
                </a:lnTo>
                <a:lnTo>
                  <a:pt x="2851" y="888"/>
                </a:lnTo>
                <a:lnTo>
                  <a:pt x="2848" y="883"/>
                </a:lnTo>
                <a:lnTo>
                  <a:pt x="2847" y="878"/>
                </a:lnTo>
                <a:lnTo>
                  <a:pt x="2846" y="876"/>
                </a:lnTo>
                <a:lnTo>
                  <a:pt x="2845" y="873"/>
                </a:lnTo>
                <a:lnTo>
                  <a:pt x="2842" y="872"/>
                </a:lnTo>
                <a:lnTo>
                  <a:pt x="2840" y="870"/>
                </a:lnTo>
                <a:lnTo>
                  <a:pt x="2834" y="869"/>
                </a:lnTo>
                <a:lnTo>
                  <a:pt x="2828" y="868"/>
                </a:lnTo>
                <a:lnTo>
                  <a:pt x="2819" y="869"/>
                </a:lnTo>
                <a:lnTo>
                  <a:pt x="2807" y="870"/>
                </a:lnTo>
                <a:lnTo>
                  <a:pt x="2794" y="871"/>
                </a:lnTo>
                <a:lnTo>
                  <a:pt x="2782" y="871"/>
                </a:lnTo>
                <a:lnTo>
                  <a:pt x="2777" y="871"/>
                </a:lnTo>
                <a:lnTo>
                  <a:pt x="2772" y="869"/>
                </a:lnTo>
                <a:lnTo>
                  <a:pt x="2767" y="865"/>
                </a:lnTo>
                <a:lnTo>
                  <a:pt x="2764" y="862"/>
                </a:lnTo>
                <a:lnTo>
                  <a:pt x="2760" y="857"/>
                </a:lnTo>
                <a:lnTo>
                  <a:pt x="2757" y="852"/>
                </a:lnTo>
                <a:lnTo>
                  <a:pt x="2754" y="847"/>
                </a:lnTo>
                <a:lnTo>
                  <a:pt x="2753" y="841"/>
                </a:lnTo>
                <a:lnTo>
                  <a:pt x="2753" y="837"/>
                </a:lnTo>
                <a:lnTo>
                  <a:pt x="2753" y="834"/>
                </a:lnTo>
                <a:lnTo>
                  <a:pt x="2754" y="832"/>
                </a:lnTo>
                <a:lnTo>
                  <a:pt x="2756" y="831"/>
                </a:lnTo>
                <a:lnTo>
                  <a:pt x="2759" y="832"/>
                </a:lnTo>
                <a:lnTo>
                  <a:pt x="2765" y="834"/>
                </a:lnTo>
                <a:lnTo>
                  <a:pt x="2773" y="839"/>
                </a:lnTo>
                <a:lnTo>
                  <a:pt x="2785" y="841"/>
                </a:lnTo>
                <a:lnTo>
                  <a:pt x="2797" y="844"/>
                </a:lnTo>
                <a:lnTo>
                  <a:pt x="2810" y="844"/>
                </a:lnTo>
                <a:lnTo>
                  <a:pt x="2821" y="845"/>
                </a:lnTo>
                <a:lnTo>
                  <a:pt x="2830" y="847"/>
                </a:lnTo>
                <a:lnTo>
                  <a:pt x="2835" y="848"/>
                </a:lnTo>
                <a:lnTo>
                  <a:pt x="2840" y="850"/>
                </a:lnTo>
                <a:lnTo>
                  <a:pt x="2844" y="848"/>
                </a:lnTo>
                <a:lnTo>
                  <a:pt x="2848" y="846"/>
                </a:lnTo>
                <a:lnTo>
                  <a:pt x="2857" y="838"/>
                </a:lnTo>
                <a:lnTo>
                  <a:pt x="2863" y="828"/>
                </a:lnTo>
                <a:lnTo>
                  <a:pt x="2868" y="819"/>
                </a:lnTo>
                <a:lnTo>
                  <a:pt x="2873" y="810"/>
                </a:lnTo>
                <a:lnTo>
                  <a:pt x="2878" y="802"/>
                </a:lnTo>
                <a:lnTo>
                  <a:pt x="2883" y="791"/>
                </a:lnTo>
                <a:lnTo>
                  <a:pt x="2885" y="780"/>
                </a:lnTo>
                <a:lnTo>
                  <a:pt x="2886" y="770"/>
                </a:lnTo>
                <a:lnTo>
                  <a:pt x="2885" y="758"/>
                </a:lnTo>
                <a:lnTo>
                  <a:pt x="2884" y="743"/>
                </a:lnTo>
                <a:lnTo>
                  <a:pt x="2884" y="737"/>
                </a:lnTo>
                <a:lnTo>
                  <a:pt x="2884" y="730"/>
                </a:lnTo>
                <a:lnTo>
                  <a:pt x="2886" y="725"/>
                </a:lnTo>
                <a:lnTo>
                  <a:pt x="2889" y="721"/>
                </a:lnTo>
                <a:lnTo>
                  <a:pt x="2892" y="720"/>
                </a:lnTo>
                <a:lnTo>
                  <a:pt x="2896" y="720"/>
                </a:lnTo>
                <a:lnTo>
                  <a:pt x="2899" y="720"/>
                </a:lnTo>
                <a:lnTo>
                  <a:pt x="2903" y="723"/>
                </a:lnTo>
                <a:lnTo>
                  <a:pt x="2910" y="726"/>
                </a:lnTo>
                <a:lnTo>
                  <a:pt x="2918" y="731"/>
                </a:lnTo>
                <a:lnTo>
                  <a:pt x="2929" y="728"/>
                </a:lnTo>
                <a:lnTo>
                  <a:pt x="2952" y="726"/>
                </a:lnTo>
                <a:lnTo>
                  <a:pt x="2965" y="728"/>
                </a:lnTo>
                <a:lnTo>
                  <a:pt x="2974" y="731"/>
                </a:lnTo>
                <a:lnTo>
                  <a:pt x="2978" y="731"/>
                </a:lnTo>
                <a:lnTo>
                  <a:pt x="2981" y="731"/>
                </a:lnTo>
                <a:lnTo>
                  <a:pt x="2983" y="728"/>
                </a:lnTo>
                <a:lnTo>
                  <a:pt x="2985" y="725"/>
                </a:lnTo>
                <a:lnTo>
                  <a:pt x="2984" y="721"/>
                </a:lnTo>
                <a:lnTo>
                  <a:pt x="2981" y="719"/>
                </a:lnTo>
                <a:lnTo>
                  <a:pt x="2977" y="717"/>
                </a:lnTo>
                <a:lnTo>
                  <a:pt x="2971" y="714"/>
                </a:lnTo>
                <a:lnTo>
                  <a:pt x="2960" y="709"/>
                </a:lnTo>
                <a:lnTo>
                  <a:pt x="2951" y="705"/>
                </a:lnTo>
                <a:lnTo>
                  <a:pt x="2946" y="699"/>
                </a:lnTo>
                <a:lnTo>
                  <a:pt x="2942" y="692"/>
                </a:lnTo>
                <a:lnTo>
                  <a:pt x="2940" y="684"/>
                </a:lnTo>
                <a:lnTo>
                  <a:pt x="2939" y="676"/>
                </a:lnTo>
                <a:lnTo>
                  <a:pt x="2936" y="668"/>
                </a:lnTo>
                <a:lnTo>
                  <a:pt x="2934" y="661"/>
                </a:lnTo>
                <a:lnTo>
                  <a:pt x="2930" y="652"/>
                </a:lnTo>
                <a:lnTo>
                  <a:pt x="2924" y="645"/>
                </a:lnTo>
                <a:lnTo>
                  <a:pt x="2914" y="631"/>
                </a:lnTo>
                <a:lnTo>
                  <a:pt x="2907" y="618"/>
                </a:lnTo>
                <a:lnTo>
                  <a:pt x="2904" y="611"/>
                </a:lnTo>
                <a:lnTo>
                  <a:pt x="2902" y="605"/>
                </a:lnTo>
                <a:lnTo>
                  <a:pt x="2901" y="599"/>
                </a:lnTo>
                <a:lnTo>
                  <a:pt x="2901" y="593"/>
                </a:lnTo>
                <a:lnTo>
                  <a:pt x="2899" y="582"/>
                </a:lnTo>
                <a:lnTo>
                  <a:pt x="2897" y="572"/>
                </a:lnTo>
                <a:lnTo>
                  <a:pt x="2893" y="563"/>
                </a:lnTo>
                <a:lnTo>
                  <a:pt x="2888" y="555"/>
                </a:lnTo>
                <a:lnTo>
                  <a:pt x="2885" y="550"/>
                </a:lnTo>
                <a:lnTo>
                  <a:pt x="2884" y="544"/>
                </a:lnTo>
                <a:lnTo>
                  <a:pt x="2883" y="539"/>
                </a:lnTo>
                <a:lnTo>
                  <a:pt x="2883" y="534"/>
                </a:lnTo>
                <a:lnTo>
                  <a:pt x="2884" y="528"/>
                </a:lnTo>
                <a:lnTo>
                  <a:pt x="2885" y="522"/>
                </a:lnTo>
                <a:lnTo>
                  <a:pt x="2889" y="516"/>
                </a:lnTo>
                <a:lnTo>
                  <a:pt x="2893" y="511"/>
                </a:lnTo>
                <a:lnTo>
                  <a:pt x="2898" y="506"/>
                </a:lnTo>
                <a:lnTo>
                  <a:pt x="2901" y="503"/>
                </a:lnTo>
                <a:lnTo>
                  <a:pt x="2902" y="498"/>
                </a:lnTo>
                <a:lnTo>
                  <a:pt x="2902" y="493"/>
                </a:lnTo>
                <a:lnTo>
                  <a:pt x="2901" y="490"/>
                </a:lnTo>
                <a:lnTo>
                  <a:pt x="2898" y="485"/>
                </a:lnTo>
                <a:lnTo>
                  <a:pt x="2895" y="481"/>
                </a:lnTo>
                <a:lnTo>
                  <a:pt x="2890" y="476"/>
                </a:lnTo>
                <a:lnTo>
                  <a:pt x="2882" y="468"/>
                </a:lnTo>
                <a:lnTo>
                  <a:pt x="2876" y="460"/>
                </a:lnTo>
                <a:lnTo>
                  <a:pt x="2872" y="454"/>
                </a:lnTo>
                <a:lnTo>
                  <a:pt x="2870" y="448"/>
                </a:lnTo>
                <a:lnTo>
                  <a:pt x="2868" y="442"/>
                </a:lnTo>
                <a:lnTo>
                  <a:pt x="2866" y="434"/>
                </a:lnTo>
                <a:lnTo>
                  <a:pt x="2864" y="421"/>
                </a:lnTo>
                <a:lnTo>
                  <a:pt x="2860" y="413"/>
                </a:lnTo>
                <a:lnTo>
                  <a:pt x="2855" y="410"/>
                </a:lnTo>
                <a:lnTo>
                  <a:pt x="2851" y="406"/>
                </a:lnTo>
                <a:lnTo>
                  <a:pt x="2847" y="404"/>
                </a:lnTo>
                <a:lnTo>
                  <a:pt x="2846" y="402"/>
                </a:lnTo>
                <a:lnTo>
                  <a:pt x="2844" y="398"/>
                </a:lnTo>
                <a:lnTo>
                  <a:pt x="2842" y="393"/>
                </a:lnTo>
                <a:lnTo>
                  <a:pt x="2841" y="385"/>
                </a:lnTo>
                <a:lnTo>
                  <a:pt x="2839" y="375"/>
                </a:lnTo>
                <a:lnTo>
                  <a:pt x="2836" y="368"/>
                </a:lnTo>
                <a:lnTo>
                  <a:pt x="2833" y="364"/>
                </a:lnTo>
                <a:lnTo>
                  <a:pt x="2828" y="361"/>
                </a:lnTo>
                <a:lnTo>
                  <a:pt x="2821" y="359"/>
                </a:lnTo>
                <a:lnTo>
                  <a:pt x="2817" y="358"/>
                </a:lnTo>
                <a:lnTo>
                  <a:pt x="2814" y="355"/>
                </a:lnTo>
                <a:lnTo>
                  <a:pt x="2813" y="352"/>
                </a:lnTo>
                <a:lnTo>
                  <a:pt x="2810" y="347"/>
                </a:lnTo>
                <a:lnTo>
                  <a:pt x="2809" y="342"/>
                </a:lnTo>
                <a:lnTo>
                  <a:pt x="2809" y="336"/>
                </a:lnTo>
                <a:lnTo>
                  <a:pt x="2810" y="330"/>
                </a:lnTo>
                <a:lnTo>
                  <a:pt x="2811" y="324"/>
                </a:lnTo>
                <a:lnTo>
                  <a:pt x="2815" y="312"/>
                </a:lnTo>
                <a:lnTo>
                  <a:pt x="2819" y="303"/>
                </a:lnTo>
                <a:lnTo>
                  <a:pt x="2820" y="296"/>
                </a:lnTo>
                <a:lnTo>
                  <a:pt x="2819" y="290"/>
                </a:lnTo>
                <a:lnTo>
                  <a:pt x="2817" y="289"/>
                </a:lnTo>
                <a:lnTo>
                  <a:pt x="2815" y="287"/>
                </a:lnTo>
                <a:lnTo>
                  <a:pt x="2811" y="287"/>
                </a:lnTo>
                <a:lnTo>
                  <a:pt x="2807" y="289"/>
                </a:lnTo>
                <a:lnTo>
                  <a:pt x="2797" y="291"/>
                </a:lnTo>
                <a:lnTo>
                  <a:pt x="2785" y="293"/>
                </a:lnTo>
                <a:lnTo>
                  <a:pt x="2773" y="297"/>
                </a:lnTo>
                <a:lnTo>
                  <a:pt x="2762" y="301"/>
                </a:lnTo>
                <a:lnTo>
                  <a:pt x="2750" y="305"/>
                </a:lnTo>
                <a:lnTo>
                  <a:pt x="2739" y="311"/>
                </a:lnTo>
                <a:lnTo>
                  <a:pt x="2732" y="316"/>
                </a:lnTo>
                <a:lnTo>
                  <a:pt x="2726" y="320"/>
                </a:lnTo>
                <a:lnTo>
                  <a:pt x="2721" y="321"/>
                </a:lnTo>
                <a:lnTo>
                  <a:pt x="2715" y="322"/>
                </a:lnTo>
                <a:lnTo>
                  <a:pt x="2710" y="322"/>
                </a:lnTo>
                <a:lnTo>
                  <a:pt x="2708" y="321"/>
                </a:lnTo>
                <a:lnTo>
                  <a:pt x="2706" y="318"/>
                </a:lnTo>
                <a:lnTo>
                  <a:pt x="2703" y="315"/>
                </a:lnTo>
                <a:lnTo>
                  <a:pt x="2701" y="308"/>
                </a:lnTo>
                <a:lnTo>
                  <a:pt x="2697" y="298"/>
                </a:lnTo>
                <a:lnTo>
                  <a:pt x="2695" y="289"/>
                </a:lnTo>
                <a:lnTo>
                  <a:pt x="2690" y="280"/>
                </a:lnTo>
                <a:lnTo>
                  <a:pt x="2683" y="272"/>
                </a:lnTo>
                <a:lnTo>
                  <a:pt x="2674" y="265"/>
                </a:lnTo>
                <a:lnTo>
                  <a:pt x="2663" y="258"/>
                </a:lnTo>
                <a:lnTo>
                  <a:pt x="2652" y="252"/>
                </a:lnTo>
                <a:lnTo>
                  <a:pt x="2649" y="248"/>
                </a:lnTo>
                <a:lnTo>
                  <a:pt x="2646" y="246"/>
                </a:lnTo>
                <a:lnTo>
                  <a:pt x="2645" y="244"/>
                </a:lnTo>
                <a:lnTo>
                  <a:pt x="2646" y="241"/>
                </a:lnTo>
                <a:lnTo>
                  <a:pt x="2656" y="232"/>
                </a:lnTo>
                <a:lnTo>
                  <a:pt x="2663" y="222"/>
                </a:lnTo>
                <a:lnTo>
                  <a:pt x="2664" y="220"/>
                </a:lnTo>
                <a:lnTo>
                  <a:pt x="2663" y="217"/>
                </a:lnTo>
                <a:lnTo>
                  <a:pt x="2662" y="216"/>
                </a:lnTo>
                <a:lnTo>
                  <a:pt x="2660" y="215"/>
                </a:lnTo>
                <a:lnTo>
                  <a:pt x="2655" y="217"/>
                </a:lnTo>
                <a:lnTo>
                  <a:pt x="2645" y="222"/>
                </a:lnTo>
                <a:lnTo>
                  <a:pt x="2631" y="238"/>
                </a:lnTo>
                <a:lnTo>
                  <a:pt x="2620" y="248"/>
                </a:lnTo>
                <a:lnTo>
                  <a:pt x="2614" y="249"/>
                </a:lnTo>
                <a:lnTo>
                  <a:pt x="2608" y="248"/>
                </a:lnTo>
                <a:lnTo>
                  <a:pt x="2603" y="246"/>
                </a:lnTo>
                <a:lnTo>
                  <a:pt x="2597" y="241"/>
                </a:lnTo>
                <a:lnTo>
                  <a:pt x="2593" y="235"/>
                </a:lnTo>
                <a:lnTo>
                  <a:pt x="2586" y="232"/>
                </a:lnTo>
                <a:lnTo>
                  <a:pt x="2577" y="229"/>
                </a:lnTo>
                <a:lnTo>
                  <a:pt x="2565" y="228"/>
                </a:lnTo>
                <a:lnTo>
                  <a:pt x="2551" y="229"/>
                </a:lnTo>
                <a:lnTo>
                  <a:pt x="2536" y="228"/>
                </a:lnTo>
                <a:lnTo>
                  <a:pt x="2530" y="228"/>
                </a:lnTo>
                <a:lnTo>
                  <a:pt x="2523" y="226"/>
                </a:lnTo>
                <a:lnTo>
                  <a:pt x="2517" y="224"/>
                </a:lnTo>
                <a:lnTo>
                  <a:pt x="2512" y="221"/>
                </a:lnTo>
                <a:lnTo>
                  <a:pt x="2504" y="214"/>
                </a:lnTo>
                <a:lnTo>
                  <a:pt x="2494" y="209"/>
                </a:lnTo>
                <a:lnTo>
                  <a:pt x="2483" y="205"/>
                </a:lnTo>
                <a:lnTo>
                  <a:pt x="2470" y="202"/>
                </a:lnTo>
                <a:lnTo>
                  <a:pt x="2463" y="198"/>
                </a:lnTo>
                <a:lnTo>
                  <a:pt x="2456" y="195"/>
                </a:lnTo>
                <a:lnTo>
                  <a:pt x="2452" y="195"/>
                </a:lnTo>
                <a:lnTo>
                  <a:pt x="2451" y="197"/>
                </a:lnTo>
                <a:lnTo>
                  <a:pt x="2450" y="202"/>
                </a:lnTo>
                <a:lnTo>
                  <a:pt x="2450" y="210"/>
                </a:lnTo>
                <a:lnTo>
                  <a:pt x="2450" y="215"/>
                </a:lnTo>
                <a:lnTo>
                  <a:pt x="2449" y="217"/>
                </a:lnTo>
                <a:lnTo>
                  <a:pt x="2449" y="220"/>
                </a:lnTo>
                <a:lnTo>
                  <a:pt x="2446" y="221"/>
                </a:lnTo>
                <a:lnTo>
                  <a:pt x="2445" y="221"/>
                </a:lnTo>
                <a:lnTo>
                  <a:pt x="2443" y="221"/>
                </a:lnTo>
                <a:lnTo>
                  <a:pt x="2442" y="220"/>
                </a:lnTo>
                <a:lnTo>
                  <a:pt x="2439" y="217"/>
                </a:lnTo>
                <a:lnTo>
                  <a:pt x="2437" y="215"/>
                </a:lnTo>
                <a:lnTo>
                  <a:pt x="2435" y="215"/>
                </a:lnTo>
                <a:lnTo>
                  <a:pt x="2431" y="215"/>
                </a:lnTo>
                <a:lnTo>
                  <a:pt x="2427" y="216"/>
                </a:lnTo>
                <a:lnTo>
                  <a:pt x="2424" y="219"/>
                </a:lnTo>
                <a:lnTo>
                  <a:pt x="2420" y="222"/>
                </a:lnTo>
                <a:lnTo>
                  <a:pt x="2417" y="227"/>
                </a:lnTo>
                <a:lnTo>
                  <a:pt x="2413" y="233"/>
                </a:lnTo>
                <a:lnTo>
                  <a:pt x="2407" y="248"/>
                </a:lnTo>
                <a:lnTo>
                  <a:pt x="2402" y="265"/>
                </a:lnTo>
                <a:lnTo>
                  <a:pt x="2399" y="279"/>
                </a:lnTo>
                <a:lnTo>
                  <a:pt x="2397" y="287"/>
                </a:lnTo>
                <a:lnTo>
                  <a:pt x="2404" y="298"/>
                </a:lnTo>
                <a:lnTo>
                  <a:pt x="2407" y="308"/>
                </a:lnTo>
                <a:lnTo>
                  <a:pt x="2404" y="314"/>
                </a:lnTo>
                <a:lnTo>
                  <a:pt x="2402" y="320"/>
                </a:lnTo>
                <a:lnTo>
                  <a:pt x="2402" y="322"/>
                </a:lnTo>
                <a:lnTo>
                  <a:pt x="2404" y="324"/>
                </a:lnTo>
                <a:lnTo>
                  <a:pt x="2406" y="327"/>
                </a:lnTo>
                <a:lnTo>
                  <a:pt x="2411" y="329"/>
                </a:lnTo>
                <a:lnTo>
                  <a:pt x="2416" y="331"/>
                </a:lnTo>
                <a:lnTo>
                  <a:pt x="2420" y="335"/>
                </a:lnTo>
                <a:lnTo>
                  <a:pt x="2424" y="337"/>
                </a:lnTo>
                <a:lnTo>
                  <a:pt x="2426" y="341"/>
                </a:lnTo>
                <a:lnTo>
                  <a:pt x="2429" y="345"/>
                </a:lnTo>
                <a:lnTo>
                  <a:pt x="2430" y="348"/>
                </a:lnTo>
                <a:lnTo>
                  <a:pt x="2431" y="352"/>
                </a:lnTo>
                <a:lnTo>
                  <a:pt x="2431" y="355"/>
                </a:lnTo>
                <a:lnTo>
                  <a:pt x="2430" y="358"/>
                </a:lnTo>
                <a:lnTo>
                  <a:pt x="2429" y="360"/>
                </a:lnTo>
                <a:lnTo>
                  <a:pt x="2426" y="362"/>
                </a:lnTo>
                <a:lnTo>
                  <a:pt x="2424" y="364"/>
                </a:lnTo>
                <a:lnTo>
                  <a:pt x="2417" y="366"/>
                </a:lnTo>
                <a:lnTo>
                  <a:pt x="2408" y="366"/>
                </a:lnTo>
                <a:lnTo>
                  <a:pt x="2400" y="366"/>
                </a:lnTo>
                <a:lnTo>
                  <a:pt x="2393" y="365"/>
                </a:lnTo>
                <a:lnTo>
                  <a:pt x="2386" y="361"/>
                </a:lnTo>
                <a:lnTo>
                  <a:pt x="2380" y="356"/>
                </a:lnTo>
                <a:lnTo>
                  <a:pt x="2373" y="350"/>
                </a:lnTo>
                <a:lnTo>
                  <a:pt x="2363" y="345"/>
                </a:lnTo>
                <a:lnTo>
                  <a:pt x="2355" y="340"/>
                </a:lnTo>
                <a:lnTo>
                  <a:pt x="2348" y="337"/>
                </a:lnTo>
                <a:lnTo>
                  <a:pt x="2342" y="335"/>
                </a:lnTo>
                <a:lnTo>
                  <a:pt x="2335" y="328"/>
                </a:lnTo>
                <a:lnTo>
                  <a:pt x="2328" y="320"/>
                </a:lnTo>
                <a:lnTo>
                  <a:pt x="2320" y="310"/>
                </a:lnTo>
                <a:lnTo>
                  <a:pt x="2313" y="301"/>
                </a:lnTo>
                <a:lnTo>
                  <a:pt x="2305" y="291"/>
                </a:lnTo>
                <a:lnTo>
                  <a:pt x="2297" y="283"/>
                </a:lnTo>
                <a:lnTo>
                  <a:pt x="2288" y="278"/>
                </a:lnTo>
                <a:lnTo>
                  <a:pt x="2280" y="276"/>
                </a:lnTo>
                <a:lnTo>
                  <a:pt x="2269" y="274"/>
                </a:lnTo>
                <a:lnTo>
                  <a:pt x="2265" y="276"/>
                </a:lnTo>
                <a:lnTo>
                  <a:pt x="2260" y="277"/>
                </a:lnTo>
                <a:lnTo>
                  <a:pt x="2255" y="278"/>
                </a:lnTo>
                <a:lnTo>
                  <a:pt x="2252" y="282"/>
                </a:lnTo>
                <a:lnTo>
                  <a:pt x="2246" y="287"/>
                </a:lnTo>
                <a:lnTo>
                  <a:pt x="2241" y="291"/>
                </a:lnTo>
                <a:lnTo>
                  <a:pt x="2236" y="293"/>
                </a:lnTo>
                <a:lnTo>
                  <a:pt x="2229" y="293"/>
                </a:lnTo>
                <a:lnTo>
                  <a:pt x="2222" y="293"/>
                </a:lnTo>
                <a:lnTo>
                  <a:pt x="2215" y="293"/>
                </a:lnTo>
                <a:lnTo>
                  <a:pt x="2209" y="296"/>
                </a:lnTo>
                <a:lnTo>
                  <a:pt x="2203" y="302"/>
                </a:lnTo>
                <a:lnTo>
                  <a:pt x="2194" y="310"/>
                </a:lnTo>
                <a:lnTo>
                  <a:pt x="2186" y="318"/>
                </a:lnTo>
                <a:lnTo>
                  <a:pt x="2181" y="322"/>
                </a:lnTo>
                <a:lnTo>
                  <a:pt x="2177" y="324"/>
                </a:lnTo>
                <a:lnTo>
                  <a:pt x="2171" y="326"/>
                </a:lnTo>
                <a:lnTo>
                  <a:pt x="2164" y="327"/>
                </a:lnTo>
                <a:lnTo>
                  <a:pt x="2150" y="327"/>
                </a:lnTo>
                <a:lnTo>
                  <a:pt x="2136" y="327"/>
                </a:lnTo>
                <a:lnTo>
                  <a:pt x="2123" y="327"/>
                </a:lnTo>
                <a:lnTo>
                  <a:pt x="2111" y="327"/>
                </a:lnTo>
                <a:lnTo>
                  <a:pt x="2105" y="328"/>
                </a:lnTo>
                <a:lnTo>
                  <a:pt x="2099" y="329"/>
                </a:lnTo>
                <a:lnTo>
                  <a:pt x="2095" y="331"/>
                </a:lnTo>
                <a:lnTo>
                  <a:pt x="2090" y="334"/>
                </a:lnTo>
                <a:lnTo>
                  <a:pt x="2086" y="337"/>
                </a:lnTo>
                <a:lnTo>
                  <a:pt x="2083" y="341"/>
                </a:lnTo>
                <a:lnTo>
                  <a:pt x="2079" y="346"/>
                </a:lnTo>
                <a:lnTo>
                  <a:pt x="2077" y="350"/>
                </a:lnTo>
                <a:lnTo>
                  <a:pt x="2073" y="359"/>
                </a:lnTo>
                <a:lnTo>
                  <a:pt x="2071" y="366"/>
                </a:lnTo>
                <a:lnTo>
                  <a:pt x="2070" y="371"/>
                </a:lnTo>
                <a:lnTo>
                  <a:pt x="2066" y="374"/>
                </a:lnTo>
                <a:lnTo>
                  <a:pt x="2064" y="375"/>
                </a:lnTo>
                <a:lnTo>
                  <a:pt x="2060" y="374"/>
                </a:lnTo>
                <a:lnTo>
                  <a:pt x="2057" y="373"/>
                </a:lnTo>
                <a:lnTo>
                  <a:pt x="2053" y="372"/>
                </a:lnTo>
                <a:lnTo>
                  <a:pt x="2045" y="367"/>
                </a:lnTo>
                <a:lnTo>
                  <a:pt x="2036" y="364"/>
                </a:lnTo>
                <a:lnTo>
                  <a:pt x="2028" y="361"/>
                </a:lnTo>
                <a:lnTo>
                  <a:pt x="2021" y="361"/>
                </a:lnTo>
                <a:lnTo>
                  <a:pt x="2019" y="362"/>
                </a:lnTo>
                <a:lnTo>
                  <a:pt x="2015" y="364"/>
                </a:lnTo>
                <a:lnTo>
                  <a:pt x="2014" y="366"/>
                </a:lnTo>
                <a:lnTo>
                  <a:pt x="2011" y="369"/>
                </a:lnTo>
                <a:lnTo>
                  <a:pt x="2008" y="381"/>
                </a:lnTo>
                <a:lnTo>
                  <a:pt x="2004" y="389"/>
                </a:lnTo>
                <a:lnTo>
                  <a:pt x="2001" y="391"/>
                </a:lnTo>
                <a:lnTo>
                  <a:pt x="1996" y="391"/>
                </a:lnTo>
                <a:lnTo>
                  <a:pt x="1992" y="390"/>
                </a:lnTo>
                <a:lnTo>
                  <a:pt x="1988" y="385"/>
                </a:lnTo>
                <a:lnTo>
                  <a:pt x="1985" y="383"/>
                </a:lnTo>
                <a:lnTo>
                  <a:pt x="1983" y="381"/>
                </a:lnTo>
                <a:lnTo>
                  <a:pt x="1979" y="381"/>
                </a:lnTo>
                <a:lnTo>
                  <a:pt x="1976" y="383"/>
                </a:lnTo>
                <a:lnTo>
                  <a:pt x="1967" y="385"/>
                </a:lnTo>
                <a:lnTo>
                  <a:pt x="1959" y="390"/>
                </a:lnTo>
                <a:lnTo>
                  <a:pt x="1948" y="394"/>
                </a:lnTo>
                <a:lnTo>
                  <a:pt x="1935" y="400"/>
                </a:lnTo>
                <a:lnTo>
                  <a:pt x="1922" y="406"/>
                </a:lnTo>
                <a:lnTo>
                  <a:pt x="1910" y="412"/>
                </a:lnTo>
                <a:lnTo>
                  <a:pt x="1904" y="415"/>
                </a:lnTo>
                <a:lnTo>
                  <a:pt x="1900" y="417"/>
                </a:lnTo>
                <a:lnTo>
                  <a:pt x="1895" y="417"/>
                </a:lnTo>
                <a:lnTo>
                  <a:pt x="1890" y="417"/>
                </a:lnTo>
                <a:lnTo>
                  <a:pt x="1887" y="416"/>
                </a:lnTo>
                <a:lnTo>
                  <a:pt x="1883" y="415"/>
                </a:lnTo>
                <a:lnTo>
                  <a:pt x="1881" y="412"/>
                </a:lnTo>
                <a:lnTo>
                  <a:pt x="1879" y="409"/>
                </a:lnTo>
                <a:lnTo>
                  <a:pt x="1877" y="402"/>
                </a:lnTo>
                <a:lnTo>
                  <a:pt x="1872" y="392"/>
                </a:lnTo>
                <a:lnTo>
                  <a:pt x="1870" y="387"/>
                </a:lnTo>
                <a:lnTo>
                  <a:pt x="1866" y="384"/>
                </a:lnTo>
                <a:lnTo>
                  <a:pt x="1863" y="381"/>
                </a:lnTo>
                <a:lnTo>
                  <a:pt x="1859" y="379"/>
                </a:lnTo>
                <a:lnTo>
                  <a:pt x="1850" y="378"/>
                </a:lnTo>
                <a:lnTo>
                  <a:pt x="1843" y="377"/>
                </a:lnTo>
                <a:lnTo>
                  <a:pt x="1839" y="377"/>
                </a:lnTo>
                <a:lnTo>
                  <a:pt x="1835" y="375"/>
                </a:lnTo>
                <a:lnTo>
                  <a:pt x="1833" y="373"/>
                </a:lnTo>
                <a:lnTo>
                  <a:pt x="1831" y="369"/>
                </a:lnTo>
                <a:lnTo>
                  <a:pt x="1827" y="364"/>
                </a:lnTo>
                <a:lnTo>
                  <a:pt x="1822" y="359"/>
                </a:lnTo>
                <a:lnTo>
                  <a:pt x="1818" y="356"/>
                </a:lnTo>
                <a:lnTo>
                  <a:pt x="1811" y="354"/>
                </a:lnTo>
                <a:lnTo>
                  <a:pt x="1805" y="353"/>
                </a:lnTo>
                <a:lnTo>
                  <a:pt x="1800" y="350"/>
                </a:lnTo>
                <a:lnTo>
                  <a:pt x="1797" y="348"/>
                </a:lnTo>
                <a:lnTo>
                  <a:pt x="1797" y="346"/>
                </a:lnTo>
                <a:lnTo>
                  <a:pt x="1797" y="343"/>
                </a:lnTo>
                <a:lnTo>
                  <a:pt x="1799" y="340"/>
                </a:lnTo>
                <a:lnTo>
                  <a:pt x="1801" y="336"/>
                </a:lnTo>
                <a:lnTo>
                  <a:pt x="1806" y="334"/>
                </a:lnTo>
                <a:lnTo>
                  <a:pt x="1811" y="331"/>
                </a:lnTo>
                <a:lnTo>
                  <a:pt x="1816" y="329"/>
                </a:lnTo>
                <a:lnTo>
                  <a:pt x="1830" y="324"/>
                </a:lnTo>
                <a:lnTo>
                  <a:pt x="1840" y="318"/>
                </a:lnTo>
                <a:lnTo>
                  <a:pt x="1849" y="309"/>
                </a:lnTo>
                <a:lnTo>
                  <a:pt x="1858" y="297"/>
                </a:lnTo>
                <a:lnTo>
                  <a:pt x="1865" y="285"/>
                </a:lnTo>
                <a:lnTo>
                  <a:pt x="1870" y="276"/>
                </a:lnTo>
                <a:lnTo>
                  <a:pt x="1871" y="266"/>
                </a:lnTo>
                <a:lnTo>
                  <a:pt x="1872" y="258"/>
                </a:lnTo>
                <a:lnTo>
                  <a:pt x="1871" y="248"/>
                </a:lnTo>
                <a:lnTo>
                  <a:pt x="1871" y="240"/>
                </a:lnTo>
                <a:lnTo>
                  <a:pt x="1870" y="233"/>
                </a:lnTo>
                <a:lnTo>
                  <a:pt x="1871" y="226"/>
                </a:lnTo>
                <a:lnTo>
                  <a:pt x="1874" y="221"/>
                </a:lnTo>
                <a:lnTo>
                  <a:pt x="1876" y="216"/>
                </a:lnTo>
                <a:lnTo>
                  <a:pt x="1881" y="211"/>
                </a:lnTo>
                <a:lnTo>
                  <a:pt x="1888" y="204"/>
                </a:lnTo>
                <a:lnTo>
                  <a:pt x="1901" y="191"/>
                </a:lnTo>
                <a:lnTo>
                  <a:pt x="1914" y="182"/>
                </a:lnTo>
                <a:lnTo>
                  <a:pt x="1926" y="173"/>
                </a:lnTo>
                <a:lnTo>
                  <a:pt x="1939" y="167"/>
                </a:lnTo>
                <a:lnTo>
                  <a:pt x="1953" y="161"/>
                </a:lnTo>
                <a:lnTo>
                  <a:pt x="1965" y="156"/>
                </a:lnTo>
                <a:lnTo>
                  <a:pt x="1977" y="148"/>
                </a:lnTo>
                <a:lnTo>
                  <a:pt x="1988" y="139"/>
                </a:lnTo>
                <a:lnTo>
                  <a:pt x="1991" y="134"/>
                </a:lnTo>
                <a:lnTo>
                  <a:pt x="1994" y="131"/>
                </a:lnTo>
                <a:lnTo>
                  <a:pt x="1995" y="127"/>
                </a:lnTo>
                <a:lnTo>
                  <a:pt x="1995" y="123"/>
                </a:lnTo>
                <a:lnTo>
                  <a:pt x="1994" y="121"/>
                </a:lnTo>
                <a:lnTo>
                  <a:pt x="1991" y="119"/>
                </a:lnTo>
                <a:lnTo>
                  <a:pt x="1989" y="118"/>
                </a:lnTo>
                <a:lnTo>
                  <a:pt x="1986" y="116"/>
                </a:lnTo>
                <a:lnTo>
                  <a:pt x="1984" y="115"/>
                </a:lnTo>
                <a:lnTo>
                  <a:pt x="1983" y="114"/>
                </a:lnTo>
                <a:lnTo>
                  <a:pt x="1982" y="112"/>
                </a:lnTo>
                <a:lnTo>
                  <a:pt x="1983" y="109"/>
                </a:lnTo>
                <a:lnTo>
                  <a:pt x="1985" y="103"/>
                </a:lnTo>
                <a:lnTo>
                  <a:pt x="1990" y="95"/>
                </a:lnTo>
                <a:lnTo>
                  <a:pt x="1992" y="90"/>
                </a:lnTo>
                <a:lnTo>
                  <a:pt x="1995" y="85"/>
                </a:lnTo>
                <a:lnTo>
                  <a:pt x="1996" y="81"/>
                </a:lnTo>
                <a:lnTo>
                  <a:pt x="1996" y="76"/>
                </a:lnTo>
                <a:lnTo>
                  <a:pt x="1996" y="71"/>
                </a:lnTo>
                <a:lnTo>
                  <a:pt x="1995" y="68"/>
                </a:lnTo>
                <a:lnTo>
                  <a:pt x="1992" y="64"/>
                </a:lnTo>
                <a:lnTo>
                  <a:pt x="1989" y="60"/>
                </a:lnTo>
                <a:lnTo>
                  <a:pt x="1978" y="55"/>
                </a:lnTo>
                <a:lnTo>
                  <a:pt x="1967" y="47"/>
                </a:lnTo>
                <a:lnTo>
                  <a:pt x="1956" y="40"/>
                </a:lnTo>
                <a:lnTo>
                  <a:pt x="1946" y="32"/>
                </a:lnTo>
                <a:lnTo>
                  <a:pt x="1937" y="25"/>
                </a:lnTo>
                <a:lnTo>
                  <a:pt x="1928" y="19"/>
                </a:lnTo>
                <a:lnTo>
                  <a:pt x="1923" y="16"/>
                </a:lnTo>
                <a:lnTo>
                  <a:pt x="1919" y="15"/>
                </a:lnTo>
                <a:lnTo>
                  <a:pt x="1915" y="14"/>
                </a:lnTo>
                <a:lnTo>
                  <a:pt x="1910" y="14"/>
                </a:lnTo>
                <a:lnTo>
                  <a:pt x="1906" y="14"/>
                </a:lnTo>
                <a:lnTo>
                  <a:pt x="1901" y="16"/>
                </a:lnTo>
                <a:lnTo>
                  <a:pt x="1897" y="19"/>
                </a:lnTo>
                <a:lnTo>
                  <a:pt x="1893" y="22"/>
                </a:lnTo>
                <a:lnTo>
                  <a:pt x="1884" y="31"/>
                </a:lnTo>
                <a:lnTo>
                  <a:pt x="1878" y="39"/>
                </a:lnTo>
                <a:lnTo>
                  <a:pt x="1871" y="47"/>
                </a:lnTo>
                <a:lnTo>
                  <a:pt x="1864" y="56"/>
                </a:lnTo>
                <a:lnTo>
                  <a:pt x="1854" y="62"/>
                </a:lnTo>
                <a:lnTo>
                  <a:pt x="1845" y="66"/>
                </a:lnTo>
                <a:lnTo>
                  <a:pt x="1835" y="69"/>
                </a:lnTo>
                <a:lnTo>
                  <a:pt x="1825" y="70"/>
                </a:lnTo>
                <a:lnTo>
                  <a:pt x="1813" y="70"/>
                </a:lnTo>
                <a:lnTo>
                  <a:pt x="1802" y="68"/>
                </a:lnTo>
                <a:lnTo>
                  <a:pt x="1791" y="66"/>
                </a:lnTo>
                <a:lnTo>
                  <a:pt x="1782" y="64"/>
                </a:lnTo>
                <a:lnTo>
                  <a:pt x="1777" y="64"/>
                </a:lnTo>
                <a:lnTo>
                  <a:pt x="1771" y="65"/>
                </a:lnTo>
                <a:lnTo>
                  <a:pt x="1765" y="66"/>
                </a:lnTo>
                <a:lnTo>
                  <a:pt x="1759" y="69"/>
                </a:lnTo>
                <a:lnTo>
                  <a:pt x="1749" y="76"/>
                </a:lnTo>
                <a:lnTo>
                  <a:pt x="1740" y="81"/>
                </a:lnTo>
                <a:lnTo>
                  <a:pt x="1734" y="84"/>
                </a:lnTo>
                <a:lnTo>
                  <a:pt x="1728" y="85"/>
                </a:lnTo>
                <a:lnTo>
                  <a:pt x="1726" y="84"/>
                </a:lnTo>
                <a:lnTo>
                  <a:pt x="1725" y="81"/>
                </a:lnTo>
                <a:lnTo>
                  <a:pt x="1725" y="76"/>
                </a:lnTo>
                <a:lnTo>
                  <a:pt x="1725" y="71"/>
                </a:lnTo>
                <a:lnTo>
                  <a:pt x="1726" y="58"/>
                </a:lnTo>
                <a:lnTo>
                  <a:pt x="1725" y="47"/>
                </a:lnTo>
                <a:lnTo>
                  <a:pt x="1720" y="38"/>
                </a:lnTo>
                <a:lnTo>
                  <a:pt x="1713" y="28"/>
                </a:lnTo>
                <a:lnTo>
                  <a:pt x="1706" y="20"/>
                </a:lnTo>
                <a:lnTo>
                  <a:pt x="1700" y="14"/>
                </a:lnTo>
                <a:lnTo>
                  <a:pt x="1696" y="12"/>
                </a:lnTo>
                <a:lnTo>
                  <a:pt x="1693" y="9"/>
                </a:lnTo>
                <a:lnTo>
                  <a:pt x="1688" y="7"/>
                </a:lnTo>
                <a:lnTo>
                  <a:pt x="1684" y="7"/>
                </a:lnTo>
                <a:lnTo>
                  <a:pt x="1681" y="8"/>
                </a:lnTo>
                <a:lnTo>
                  <a:pt x="1677" y="11"/>
                </a:lnTo>
                <a:lnTo>
                  <a:pt x="1674" y="13"/>
                </a:lnTo>
                <a:lnTo>
                  <a:pt x="1669" y="18"/>
                </a:lnTo>
                <a:lnTo>
                  <a:pt x="1665" y="25"/>
                </a:lnTo>
                <a:lnTo>
                  <a:pt x="1664" y="33"/>
                </a:lnTo>
                <a:lnTo>
                  <a:pt x="1662" y="44"/>
                </a:lnTo>
                <a:lnTo>
                  <a:pt x="1657" y="57"/>
                </a:lnTo>
                <a:lnTo>
                  <a:pt x="1654" y="63"/>
                </a:lnTo>
                <a:lnTo>
                  <a:pt x="1649" y="68"/>
                </a:lnTo>
                <a:lnTo>
                  <a:pt x="1643" y="70"/>
                </a:lnTo>
                <a:lnTo>
                  <a:pt x="1637" y="72"/>
                </a:lnTo>
                <a:lnTo>
                  <a:pt x="1630" y="72"/>
                </a:lnTo>
                <a:lnTo>
                  <a:pt x="1624" y="72"/>
                </a:lnTo>
                <a:lnTo>
                  <a:pt x="1619" y="70"/>
                </a:lnTo>
                <a:lnTo>
                  <a:pt x="1614" y="68"/>
                </a:lnTo>
                <a:lnTo>
                  <a:pt x="1610" y="65"/>
                </a:lnTo>
                <a:lnTo>
                  <a:pt x="1606" y="64"/>
                </a:lnTo>
                <a:lnTo>
                  <a:pt x="1600" y="64"/>
                </a:lnTo>
                <a:lnTo>
                  <a:pt x="1595" y="65"/>
                </a:lnTo>
                <a:lnTo>
                  <a:pt x="1586" y="69"/>
                </a:lnTo>
                <a:lnTo>
                  <a:pt x="1579" y="74"/>
                </a:lnTo>
                <a:lnTo>
                  <a:pt x="1574" y="75"/>
                </a:lnTo>
                <a:lnTo>
                  <a:pt x="1570" y="76"/>
                </a:lnTo>
                <a:lnTo>
                  <a:pt x="1566" y="77"/>
                </a:lnTo>
                <a:lnTo>
                  <a:pt x="1561" y="77"/>
                </a:lnTo>
                <a:lnTo>
                  <a:pt x="1556" y="76"/>
                </a:lnTo>
                <a:lnTo>
                  <a:pt x="1551" y="74"/>
                </a:lnTo>
                <a:lnTo>
                  <a:pt x="1548" y="71"/>
                </a:lnTo>
                <a:lnTo>
                  <a:pt x="1545" y="69"/>
                </a:lnTo>
                <a:lnTo>
                  <a:pt x="1542" y="66"/>
                </a:lnTo>
                <a:lnTo>
                  <a:pt x="1539" y="64"/>
                </a:lnTo>
                <a:lnTo>
                  <a:pt x="1537" y="63"/>
                </a:lnTo>
                <a:lnTo>
                  <a:pt x="1534" y="62"/>
                </a:lnTo>
                <a:lnTo>
                  <a:pt x="1524" y="62"/>
                </a:lnTo>
                <a:lnTo>
                  <a:pt x="1511" y="63"/>
                </a:lnTo>
                <a:lnTo>
                  <a:pt x="1504" y="63"/>
                </a:lnTo>
                <a:lnTo>
                  <a:pt x="1497" y="63"/>
                </a:lnTo>
                <a:lnTo>
                  <a:pt x="1492" y="62"/>
                </a:lnTo>
                <a:lnTo>
                  <a:pt x="1487" y="60"/>
                </a:lnTo>
                <a:lnTo>
                  <a:pt x="1478" y="56"/>
                </a:lnTo>
                <a:lnTo>
                  <a:pt x="1469" y="50"/>
                </a:lnTo>
                <a:lnTo>
                  <a:pt x="1460" y="43"/>
                </a:lnTo>
                <a:lnTo>
                  <a:pt x="1450" y="34"/>
                </a:lnTo>
                <a:lnTo>
                  <a:pt x="1447" y="30"/>
                </a:lnTo>
                <a:lnTo>
                  <a:pt x="1443" y="25"/>
                </a:lnTo>
                <a:lnTo>
                  <a:pt x="1441" y="19"/>
                </a:lnTo>
                <a:lnTo>
                  <a:pt x="1438" y="13"/>
                </a:lnTo>
                <a:lnTo>
                  <a:pt x="1436" y="8"/>
                </a:lnTo>
                <a:lnTo>
                  <a:pt x="1432" y="3"/>
                </a:lnTo>
                <a:lnTo>
                  <a:pt x="1429" y="1"/>
                </a:lnTo>
                <a:lnTo>
                  <a:pt x="1425" y="0"/>
                </a:lnTo>
                <a:lnTo>
                  <a:pt x="1415" y="0"/>
                </a:lnTo>
                <a:lnTo>
                  <a:pt x="1404" y="1"/>
                </a:lnTo>
                <a:lnTo>
                  <a:pt x="1393" y="2"/>
                </a:lnTo>
                <a:lnTo>
                  <a:pt x="1385" y="6"/>
                </a:lnTo>
                <a:lnTo>
                  <a:pt x="1377" y="9"/>
                </a:lnTo>
                <a:lnTo>
                  <a:pt x="1372" y="15"/>
                </a:lnTo>
                <a:lnTo>
                  <a:pt x="1366" y="24"/>
                </a:lnTo>
                <a:lnTo>
                  <a:pt x="1361" y="34"/>
                </a:lnTo>
                <a:lnTo>
                  <a:pt x="1355" y="47"/>
                </a:lnTo>
                <a:lnTo>
                  <a:pt x="1352" y="57"/>
                </a:lnTo>
                <a:lnTo>
                  <a:pt x="1349" y="60"/>
                </a:lnTo>
                <a:lnTo>
                  <a:pt x="1346" y="64"/>
                </a:lnTo>
                <a:lnTo>
                  <a:pt x="1342" y="65"/>
                </a:lnTo>
                <a:lnTo>
                  <a:pt x="1337" y="66"/>
                </a:lnTo>
                <a:lnTo>
                  <a:pt x="1328" y="68"/>
                </a:lnTo>
                <a:lnTo>
                  <a:pt x="1320" y="69"/>
                </a:lnTo>
                <a:lnTo>
                  <a:pt x="1302" y="81"/>
                </a:lnTo>
                <a:lnTo>
                  <a:pt x="1286" y="88"/>
                </a:lnTo>
                <a:lnTo>
                  <a:pt x="1279" y="87"/>
                </a:lnTo>
                <a:lnTo>
                  <a:pt x="1272" y="87"/>
                </a:lnTo>
                <a:lnTo>
                  <a:pt x="1268" y="87"/>
                </a:lnTo>
                <a:lnTo>
                  <a:pt x="1266" y="89"/>
                </a:lnTo>
                <a:lnTo>
                  <a:pt x="1264" y="91"/>
                </a:lnTo>
                <a:lnTo>
                  <a:pt x="1261" y="94"/>
                </a:lnTo>
                <a:lnTo>
                  <a:pt x="1261" y="97"/>
                </a:lnTo>
                <a:lnTo>
                  <a:pt x="1260" y="101"/>
                </a:lnTo>
                <a:lnTo>
                  <a:pt x="1261" y="106"/>
                </a:lnTo>
                <a:lnTo>
                  <a:pt x="1262" y="109"/>
                </a:lnTo>
                <a:lnTo>
                  <a:pt x="1265" y="113"/>
                </a:lnTo>
                <a:lnTo>
                  <a:pt x="1268" y="116"/>
                </a:lnTo>
                <a:lnTo>
                  <a:pt x="1273" y="120"/>
                </a:lnTo>
                <a:lnTo>
                  <a:pt x="1279" y="122"/>
                </a:lnTo>
                <a:lnTo>
                  <a:pt x="1286" y="123"/>
                </a:lnTo>
                <a:lnTo>
                  <a:pt x="1293" y="123"/>
                </a:lnTo>
                <a:lnTo>
                  <a:pt x="1301" y="123"/>
                </a:lnTo>
                <a:lnTo>
                  <a:pt x="1308" y="122"/>
                </a:lnTo>
                <a:lnTo>
                  <a:pt x="1315" y="121"/>
                </a:lnTo>
                <a:lnTo>
                  <a:pt x="1320" y="121"/>
                </a:lnTo>
                <a:lnTo>
                  <a:pt x="1324" y="121"/>
                </a:lnTo>
                <a:lnTo>
                  <a:pt x="1328" y="123"/>
                </a:lnTo>
                <a:lnTo>
                  <a:pt x="1330" y="127"/>
                </a:lnTo>
                <a:lnTo>
                  <a:pt x="1330" y="131"/>
                </a:lnTo>
                <a:lnTo>
                  <a:pt x="1330" y="133"/>
                </a:lnTo>
                <a:lnTo>
                  <a:pt x="1330" y="137"/>
                </a:lnTo>
                <a:lnTo>
                  <a:pt x="1327" y="141"/>
                </a:lnTo>
                <a:lnTo>
                  <a:pt x="1321" y="148"/>
                </a:lnTo>
                <a:lnTo>
                  <a:pt x="1318" y="153"/>
                </a:lnTo>
                <a:lnTo>
                  <a:pt x="1316" y="159"/>
                </a:lnTo>
                <a:lnTo>
                  <a:pt x="1316" y="166"/>
                </a:lnTo>
                <a:lnTo>
                  <a:pt x="1317" y="176"/>
                </a:lnTo>
                <a:lnTo>
                  <a:pt x="1320" y="194"/>
                </a:lnTo>
                <a:lnTo>
                  <a:pt x="1322" y="209"/>
                </a:lnTo>
                <a:lnTo>
                  <a:pt x="1325" y="222"/>
                </a:lnTo>
                <a:lnTo>
                  <a:pt x="1330" y="235"/>
                </a:lnTo>
                <a:lnTo>
                  <a:pt x="1335" y="247"/>
                </a:lnTo>
                <a:lnTo>
                  <a:pt x="1339" y="257"/>
                </a:lnTo>
                <a:lnTo>
                  <a:pt x="1339" y="261"/>
                </a:lnTo>
                <a:lnTo>
                  <a:pt x="1337" y="266"/>
                </a:lnTo>
                <a:lnTo>
                  <a:pt x="1335" y="268"/>
                </a:lnTo>
                <a:lnTo>
                  <a:pt x="1331" y="271"/>
                </a:lnTo>
                <a:lnTo>
                  <a:pt x="1328" y="272"/>
                </a:lnTo>
                <a:lnTo>
                  <a:pt x="1323" y="272"/>
                </a:lnTo>
                <a:lnTo>
                  <a:pt x="1318" y="271"/>
                </a:lnTo>
                <a:lnTo>
                  <a:pt x="1315" y="267"/>
                </a:lnTo>
                <a:lnTo>
                  <a:pt x="1311" y="264"/>
                </a:lnTo>
                <a:lnTo>
                  <a:pt x="1306" y="261"/>
                </a:lnTo>
                <a:lnTo>
                  <a:pt x="1301" y="261"/>
                </a:lnTo>
                <a:lnTo>
                  <a:pt x="1296" y="263"/>
                </a:lnTo>
                <a:lnTo>
                  <a:pt x="1282" y="266"/>
                </a:lnTo>
                <a:lnTo>
                  <a:pt x="1265" y="272"/>
                </a:lnTo>
                <a:lnTo>
                  <a:pt x="1260" y="273"/>
                </a:lnTo>
                <a:lnTo>
                  <a:pt x="1257" y="274"/>
                </a:lnTo>
                <a:lnTo>
                  <a:pt x="1253" y="274"/>
                </a:lnTo>
                <a:lnTo>
                  <a:pt x="1249" y="273"/>
                </a:lnTo>
                <a:lnTo>
                  <a:pt x="1245" y="270"/>
                </a:lnTo>
                <a:lnTo>
                  <a:pt x="1240" y="265"/>
                </a:lnTo>
                <a:lnTo>
                  <a:pt x="1233" y="252"/>
                </a:lnTo>
                <a:lnTo>
                  <a:pt x="1227" y="239"/>
                </a:lnTo>
                <a:lnTo>
                  <a:pt x="1221" y="228"/>
                </a:lnTo>
                <a:lnTo>
                  <a:pt x="1216" y="217"/>
                </a:lnTo>
                <a:lnTo>
                  <a:pt x="1213" y="205"/>
                </a:lnTo>
                <a:lnTo>
                  <a:pt x="1207" y="192"/>
                </a:lnTo>
                <a:lnTo>
                  <a:pt x="1203" y="186"/>
                </a:lnTo>
                <a:lnTo>
                  <a:pt x="1198" y="182"/>
                </a:lnTo>
                <a:lnTo>
                  <a:pt x="1192" y="178"/>
                </a:lnTo>
                <a:lnTo>
                  <a:pt x="1186" y="176"/>
                </a:lnTo>
                <a:lnTo>
                  <a:pt x="1171" y="173"/>
                </a:lnTo>
                <a:lnTo>
                  <a:pt x="1153" y="172"/>
                </a:lnTo>
                <a:lnTo>
                  <a:pt x="1145" y="164"/>
                </a:lnTo>
                <a:lnTo>
                  <a:pt x="1134" y="153"/>
                </a:lnTo>
                <a:lnTo>
                  <a:pt x="1117" y="163"/>
                </a:lnTo>
                <a:lnTo>
                  <a:pt x="1102" y="172"/>
                </a:lnTo>
                <a:lnTo>
                  <a:pt x="1096" y="161"/>
                </a:lnTo>
                <a:lnTo>
                  <a:pt x="1090" y="152"/>
                </a:lnTo>
                <a:lnTo>
                  <a:pt x="1087" y="152"/>
                </a:lnTo>
                <a:lnTo>
                  <a:pt x="1083" y="153"/>
                </a:lnTo>
                <a:lnTo>
                  <a:pt x="1077" y="156"/>
                </a:lnTo>
                <a:lnTo>
                  <a:pt x="1072" y="158"/>
                </a:lnTo>
                <a:lnTo>
                  <a:pt x="1068" y="161"/>
                </a:lnTo>
                <a:lnTo>
                  <a:pt x="1063" y="164"/>
                </a:lnTo>
                <a:lnTo>
                  <a:pt x="1058" y="165"/>
                </a:lnTo>
                <a:lnTo>
                  <a:pt x="1053" y="166"/>
                </a:lnTo>
                <a:lnTo>
                  <a:pt x="1043" y="163"/>
                </a:lnTo>
                <a:lnTo>
                  <a:pt x="1032" y="158"/>
                </a:lnTo>
                <a:lnTo>
                  <a:pt x="1016" y="156"/>
                </a:lnTo>
                <a:lnTo>
                  <a:pt x="1005" y="156"/>
                </a:lnTo>
                <a:lnTo>
                  <a:pt x="1002" y="156"/>
                </a:lnTo>
                <a:lnTo>
                  <a:pt x="1000" y="157"/>
                </a:lnTo>
                <a:lnTo>
                  <a:pt x="999" y="159"/>
                </a:lnTo>
                <a:lnTo>
                  <a:pt x="997" y="160"/>
                </a:lnTo>
                <a:lnTo>
                  <a:pt x="995" y="166"/>
                </a:lnTo>
                <a:lnTo>
                  <a:pt x="994" y="173"/>
                </a:lnTo>
                <a:lnTo>
                  <a:pt x="993" y="188"/>
                </a:lnTo>
                <a:lnTo>
                  <a:pt x="991" y="200"/>
                </a:lnTo>
                <a:lnTo>
                  <a:pt x="988" y="214"/>
                </a:lnTo>
                <a:lnTo>
                  <a:pt x="986" y="230"/>
                </a:lnTo>
                <a:lnTo>
                  <a:pt x="984" y="239"/>
                </a:lnTo>
                <a:lnTo>
                  <a:pt x="984" y="247"/>
                </a:lnTo>
                <a:lnTo>
                  <a:pt x="986" y="254"/>
                </a:lnTo>
                <a:lnTo>
                  <a:pt x="988" y="260"/>
                </a:lnTo>
                <a:lnTo>
                  <a:pt x="989" y="265"/>
                </a:lnTo>
                <a:lnTo>
                  <a:pt x="990" y="271"/>
                </a:lnTo>
                <a:lnTo>
                  <a:pt x="991" y="276"/>
                </a:lnTo>
                <a:lnTo>
                  <a:pt x="990" y="282"/>
                </a:lnTo>
                <a:lnTo>
                  <a:pt x="989" y="286"/>
                </a:lnTo>
                <a:lnTo>
                  <a:pt x="987" y="291"/>
                </a:lnTo>
                <a:lnTo>
                  <a:pt x="983" y="296"/>
                </a:lnTo>
                <a:lnTo>
                  <a:pt x="980" y="301"/>
                </a:lnTo>
                <a:lnTo>
                  <a:pt x="966" y="311"/>
                </a:lnTo>
                <a:lnTo>
                  <a:pt x="951" y="324"/>
                </a:lnTo>
                <a:lnTo>
                  <a:pt x="944" y="331"/>
                </a:lnTo>
                <a:lnTo>
                  <a:pt x="939" y="336"/>
                </a:lnTo>
                <a:lnTo>
                  <a:pt x="936" y="341"/>
                </a:lnTo>
                <a:lnTo>
                  <a:pt x="933" y="347"/>
                </a:lnTo>
                <a:lnTo>
                  <a:pt x="927" y="352"/>
                </a:lnTo>
                <a:lnTo>
                  <a:pt x="919" y="355"/>
                </a:lnTo>
                <a:lnTo>
                  <a:pt x="914" y="359"/>
                </a:lnTo>
                <a:lnTo>
                  <a:pt x="909" y="364"/>
                </a:lnTo>
                <a:lnTo>
                  <a:pt x="906" y="369"/>
                </a:lnTo>
                <a:lnTo>
                  <a:pt x="903" y="377"/>
                </a:lnTo>
                <a:lnTo>
                  <a:pt x="901" y="392"/>
                </a:lnTo>
                <a:lnTo>
                  <a:pt x="899" y="405"/>
                </a:lnTo>
                <a:lnTo>
                  <a:pt x="899" y="410"/>
                </a:lnTo>
                <a:lnTo>
                  <a:pt x="900" y="413"/>
                </a:lnTo>
                <a:lnTo>
                  <a:pt x="901" y="417"/>
                </a:lnTo>
                <a:lnTo>
                  <a:pt x="905" y="421"/>
                </a:lnTo>
                <a:lnTo>
                  <a:pt x="913" y="424"/>
                </a:lnTo>
                <a:lnTo>
                  <a:pt x="923" y="428"/>
                </a:lnTo>
                <a:lnTo>
                  <a:pt x="927" y="431"/>
                </a:lnTo>
                <a:lnTo>
                  <a:pt x="931" y="435"/>
                </a:lnTo>
                <a:lnTo>
                  <a:pt x="933" y="440"/>
                </a:lnTo>
                <a:lnTo>
                  <a:pt x="936" y="447"/>
                </a:lnTo>
                <a:lnTo>
                  <a:pt x="937" y="460"/>
                </a:lnTo>
                <a:lnTo>
                  <a:pt x="939" y="472"/>
                </a:lnTo>
                <a:lnTo>
                  <a:pt x="943" y="481"/>
                </a:lnTo>
                <a:lnTo>
                  <a:pt x="946" y="492"/>
                </a:lnTo>
                <a:lnTo>
                  <a:pt x="950" y="503"/>
                </a:lnTo>
                <a:lnTo>
                  <a:pt x="952" y="511"/>
                </a:lnTo>
                <a:lnTo>
                  <a:pt x="951" y="515"/>
                </a:lnTo>
                <a:lnTo>
                  <a:pt x="951" y="519"/>
                </a:lnTo>
                <a:lnTo>
                  <a:pt x="949" y="523"/>
                </a:lnTo>
                <a:lnTo>
                  <a:pt x="946" y="529"/>
                </a:lnTo>
                <a:lnTo>
                  <a:pt x="942" y="534"/>
                </a:lnTo>
                <a:lnTo>
                  <a:pt x="937" y="538"/>
                </a:lnTo>
                <a:lnTo>
                  <a:pt x="931" y="543"/>
                </a:lnTo>
                <a:lnTo>
                  <a:pt x="924" y="548"/>
                </a:lnTo>
                <a:lnTo>
                  <a:pt x="909" y="556"/>
                </a:lnTo>
                <a:lnTo>
                  <a:pt x="895" y="564"/>
                </a:lnTo>
                <a:lnTo>
                  <a:pt x="889" y="569"/>
                </a:lnTo>
                <a:lnTo>
                  <a:pt x="886" y="573"/>
                </a:lnTo>
                <a:lnTo>
                  <a:pt x="882" y="577"/>
                </a:lnTo>
                <a:lnTo>
                  <a:pt x="880" y="581"/>
                </a:lnTo>
                <a:lnTo>
                  <a:pt x="879" y="586"/>
                </a:lnTo>
                <a:lnTo>
                  <a:pt x="879" y="591"/>
                </a:lnTo>
                <a:lnTo>
                  <a:pt x="879" y="595"/>
                </a:lnTo>
                <a:lnTo>
                  <a:pt x="880" y="601"/>
                </a:lnTo>
                <a:lnTo>
                  <a:pt x="886" y="614"/>
                </a:lnTo>
                <a:lnTo>
                  <a:pt x="893" y="629"/>
                </a:lnTo>
                <a:lnTo>
                  <a:pt x="901" y="643"/>
                </a:lnTo>
                <a:lnTo>
                  <a:pt x="907" y="652"/>
                </a:lnTo>
                <a:lnTo>
                  <a:pt x="909" y="657"/>
                </a:lnTo>
                <a:lnTo>
                  <a:pt x="911" y="661"/>
                </a:lnTo>
                <a:lnTo>
                  <a:pt x="911" y="665"/>
                </a:lnTo>
                <a:lnTo>
                  <a:pt x="911" y="669"/>
                </a:lnTo>
                <a:lnTo>
                  <a:pt x="909" y="674"/>
                </a:lnTo>
                <a:lnTo>
                  <a:pt x="908" y="677"/>
                </a:lnTo>
                <a:lnTo>
                  <a:pt x="905" y="681"/>
                </a:lnTo>
                <a:lnTo>
                  <a:pt x="901" y="683"/>
                </a:lnTo>
                <a:lnTo>
                  <a:pt x="892" y="688"/>
                </a:lnTo>
                <a:lnTo>
                  <a:pt x="884" y="693"/>
                </a:lnTo>
                <a:lnTo>
                  <a:pt x="881" y="695"/>
                </a:lnTo>
                <a:lnTo>
                  <a:pt x="877" y="699"/>
                </a:lnTo>
                <a:lnTo>
                  <a:pt x="875" y="703"/>
                </a:lnTo>
                <a:lnTo>
                  <a:pt x="873" y="711"/>
                </a:lnTo>
                <a:lnTo>
                  <a:pt x="870" y="723"/>
                </a:lnTo>
                <a:lnTo>
                  <a:pt x="869" y="730"/>
                </a:lnTo>
                <a:lnTo>
                  <a:pt x="869" y="732"/>
                </a:lnTo>
                <a:lnTo>
                  <a:pt x="867" y="734"/>
                </a:lnTo>
                <a:lnTo>
                  <a:pt x="863" y="737"/>
                </a:lnTo>
                <a:lnTo>
                  <a:pt x="858" y="738"/>
                </a:lnTo>
                <a:lnTo>
                  <a:pt x="846" y="740"/>
                </a:lnTo>
                <a:lnTo>
                  <a:pt x="836" y="740"/>
                </a:lnTo>
                <a:lnTo>
                  <a:pt x="824" y="740"/>
                </a:lnTo>
                <a:lnTo>
                  <a:pt x="812" y="740"/>
                </a:lnTo>
                <a:lnTo>
                  <a:pt x="806" y="742"/>
                </a:lnTo>
                <a:lnTo>
                  <a:pt x="801" y="744"/>
                </a:lnTo>
                <a:lnTo>
                  <a:pt x="798" y="746"/>
                </a:lnTo>
                <a:lnTo>
                  <a:pt x="795" y="749"/>
                </a:lnTo>
                <a:lnTo>
                  <a:pt x="793" y="753"/>
                </a:lnTo>
                <a:lnTo>
                  <a:pt x="792" y="757"/>
                </a:lnTo>
                <a:lnTo>
                  <a:pt x="792" y="762"/>
                </a:lnTo>
                <a:lnTo>
                  <a:pt x="793" y="766"/>
                </a:lnTo>
                <a:lnTo>
                  <a:pt x="794" y="778"/>
                </a:lnTo>
                <a:lnTo>
                  <a:pt x="796" y="791"/>
                </a:lnTo>
                <a:lnTo>
                  <a:pt x="796" y="799"/>
                </a:lnTo>
                <a:lnTo>
                  <a:pt x="795" y="805"/>
                </a:lnTo>
                <a:lnTo>
                  <a:pt x="793" y="809"/>
                </a:lnTo>
                <a:lnTo>
                  <a:pt x="789" y="814"/>
                </a:lnTo>
                <a:lnTo>
                  <a:pt x="777" y="819"/>
                </a:lnTo>
                <a:lnTo>
                  <a:pt x="761" y="825"/>
                </a:lnTo>
                <a:lnTo>
                  <a:pt x="754" y="828"/>
                </a:lnTo>
                <a:lnTo>
                  <a:pt x="747" y="832"/>
                </a:lnTo>
                <a:lnTo>
                  <a:pt x="742" y="837"/>
                </a:lnTo>
                <a:lnTo>
                  <a:pt x="738" y="841"/>
                </a:lnTo>
                <a:lnTo>
                  <a:pt x="735" y="853"/>
                </a:lnTo>
                <a:lnTo>
                  <a:pt x="731" y="864"/>
                </a:lnTo>
                <a:lnTo>
                  <a:pt x="730" y="870"/>
                </a:lnTo>
                <a:lnTo>
                  <a:pt x="728" y="875"/>
                </a:lnTo>
                <a:lnTo>
                  <a:pt x="724" y="879"/>
                </a:lnTo>
                <a:lnTo>
                  <a:pt x="720" y="884"/>
                </a:lnTo>
                <a:lnTo>
                  <a:pt x="711" y="892"/>
                </a:lnTo>
                <a:lnTo>
                  <a:pt x="703" y="898"/>
                </a:lnTo>
                <a:lnTo>
                  <a:pt x="700" y="901"/>
                </a:lnTo>
                <a:lnTo>
                  <a:pt x="697" y="906"/>
                </a:lnTo>
                <a:lnTo>
                  <a:pt x="694" y="910"/>
                </a:lnTo>
                <a:lnTo>
                  <a:pt x="693" y="916"/>
                </a:lnTo>
                <a:lnTo>
                  <a:pt x="692" y="933"/>
                </a:lnTo>
                <a:lnTo>
                  <a:pt x="692" y="955"/>
                </a:lnTo>
                <a:lnTo>
                  <a:pt x="692" y="978"/>
                </a:lnTo>
                <a:lnTo>
                  <a:pt x="692" y="996"/>
                </a:lnTo>
                <a:lnTo>
                  <a:pt x="692" y="1010"/>
                </a:lnTo>
                <a:lnTo>
                  <a:pt x="692" y="1022"/>
                </a:lnTo>
                <a:lnTo>
                  <a:pt x="692" y="1033"/>
                </a:lnTo>
                <a:lnTo>
                  <a:pt x="692" y="1043"/>
                </a:lnTo>
                <a:lnTo>
                  <a:pt x="693" y="1053"/>
                </a:lnTo>
                <a:lnTo>
                  <a:pt x="695" y="1059"/>
                </a:lnTo>
                <a:lnTo>
                  <a:pt x="700" y="1062"/>
                </a:lnTo>
                <a:lnTo>
                  <a:pt x="706" y="1067"/>
                </a:lnTo>
                <a:lnTo>
                  <a:pt x="709" y="1070"/>
                </a:lnTo>
                <a:lnTo>
                  <a:pt x="711" y="1073"/>
                </a:lnTo>
                <a:lnTo>
                  <a:pt x="713" y="1077"/>
                </a:lnTo>
                <a:lnTo>
                  <a:pt x="714" y="1081"/>
                </a:lnTo>
                <a:lnTo>
                  <a:pt x="716" y="1086"/>
                </a:lnTo>
                <a:lnTo>
                  <a:pt x="716" y="1091"/>
                </a:lnTo>
                <a:lnTo>
                  <a:pt x="713" y="1096"/>
                </a:lnTo>
                <a:lnTo>
                  <a:pt x="711" y="1100"/>
                </a:lnTo>
                <a:lnTo>
                  <a:pt x="703" y="1114"/>
                </a:lnTo>
                <a:lnTo>
                  <a:pt x="691" y="1131"/>
                </a:lnTo>
                <a:lnTo>
                  <a:pt x="676" y="1152"/>
                </a:lnTo>
                <a:lnTo>
                  <a:pt x="661" y="1171"/>
                </a:lnTo>
                <a:lnTo>
                  <a:pt x="648" y="1186"/>
                </a:lnTo>
                <a:lnTo>
                  <a:pt x="638" y="1197"/>
                </a:lnTo>
                <a:lnTo>
                  <a:pt x="630" y="1205"/>
                </a:lnTo>
                <a:lnTo>
                  <a:pt x="622" y="1210"/>
                </a:lnTo>
                <a:lnTo>
                  <a:pt x="612" y="1212"/>
                </a:lnTo>
                <a:lnTo>
                  <a:pt x="602" y="1213"/>
                </a:lnTo>
                <a:lnTo>
                  <a:pt x="591" y="1215"/>
                </a:lnTo>
                <a:lnTo>
                  <a:pt x="583" y="1215"/>
                </a:lnTo>
                <a:lnTo>
                  <a:pt x="575" y="1216"/>
                </a:lnTo>
                <a:lnTo>
                  <a:pt x="572" y="1218"/>
                </a:lnTo>
                <a:lnTo>
                  <a:pt x="572" y="1219"/>
                </a:lnTo>
                <a:lnTo>
                  <a:pt x="572" y="1222"/>
                </a:lnTo>
                <a:lnTo>
                  <a:pt x="573" y="1225"/>
                </a:lnTo>
                <a:lnTo>
                  <a:pt x="575" y="1229"/>
                </a:lnTo>
                <a:lnTo>
                  <a:pt x="580" y="1236"/>
                </a:lnTo>
                <a:lnTo>
                  <a:pt x="584" y="1243"/>
                </a:lnTo>
                <a:lnTo>
                  <a:pt x="584" y="1245"/>
                </a:lnTo>
                <a:lnTo>
                  <a:pt x="583" y="1248"/>
                </a:lnTo>
                <a:lnTo>
                  <a:pt x="581" y="1250"/>
                </a:lnTo>
                <a:lnTo>
                  <a:pt x="579" y="1251"/>
                </a:lnTo>
                <a:lnTo>
                  <a:pt x="569" y="1253"/>
                </a:lnTo>
                <a:lnTo>
                  <a:pt x="556" y="1254"/>
                </a:lnTo>
                <a:lnTo>
                  <a:pt x="549" y="1254"/>
                </a:lnTo>
                <a:lnTo>
                  <a:pt x="542" y="1255"/>
                </a:lnTo>
                <a:lnTo>
                  <a:pt x="535" y="1257"/>
                </a:lnTo>
                <a:lnTo>
                  <a:pt x="529" y="1261"/>
                </a:lnTo>
                <a:lnTo>
                  <a:pt x="518" y="1268"/>
                </a:lnTo>
                <a:lnTo>
                  <a:pt x="510" y="1274"/>
                </a:lnTo>
                <a:lnTo>
                  <a:pt x="506" y="1278"/>
                </a:lnTo>
                <a:lnTo>
                  <a:pt x="502" y="1280"/>
                </a:lnTo>
                <a:lnTo>
                  <a:pt x="496" y="1281"/>
                </a:lnTo>
                <a:lnTo>
                  <a:pt x="487" y="1282"/>
                </a:lnTo>
                <a:lnTo>
                  <a:pt x="472" y="1284"/>
                </a:lnTo>
                <a:lnTo>
                  <a:pt x="460" y="1284"/>
                </a:lnTo>
                <a:lnTo>
                  <a:pt x="457" y="1284"/>
                </a:lnTo>
                <a:lnTo>
                  <a:pt x="453" y="1285"/>
                </a:lnTo>
                <a:lnTo>
                  <a:pt x="451" y="1287"/>
                </a:lnTo>
                <a:lnTo>
                  <a:pt x="451" y="1291"/>
                </a:lnTo>
                <a:lnTo>
                  <a:pt x="451" y="1300"/>
                </a:lnTo>
                <a:lnTo>
                  <a:pt x="452" y="1310"/>
                </a:lnTo>
                <a:lnTo>
                  <a:pt x="451" y="1318"/>
                </a:lnTo>
                <a:lnTo>
                  <a:pt x="449" y="1325"/>
                </a:lnTo>
                <a:lnTo>
                  <a:pt x="447" y="1326"/>
                </a:lnTo>
                <a:lnTo>
                  <a:pt x="446" y="1327"/>
                </a:lnTo>
                <a:lnTo>
                  <a:pt x="445" y="1327"/>
                </a:lnTo>
                <a:lnTo>
                  <a:pt x="442" y="1327"/>
                </a:lnTo>
                <a:lnTo>
                  <a:pt x="439" y="1326"/>
                </a:lnTo>
                <a:lnTo>
                  <a:pt x="433" y="1325"/>
                </a:lnTo>
                <a:lnTo>
                  <a:pt x="429" y="1325"/>
                </a:lnTo>
                <a:lnTo>
                  <a:pt x="427" y="1326"/>
                </a:lnTo>
                <a:lnTo>
                  <a:pt x="426" y="1329"/>
                </a:lnTo>
                <a:lnTo>
                  <a:pt x="424" y="1331"/>
                </a:lnTo>
                <a:lnTo>
                  <a:pt x="423" y="1337"/>
                </a:lnTo>
                <a:lnTo>
                  <a:pt x="426" y="1344"/>
                </a:lnTo>
                <a:lnTo>
                  <a:pt x="428" y="1354"/>
                </a:lnTo>
                <a:lnTo>
                  <a:pt x="433" y="1368"/>
                </a:lnTo>
                <a:lnTo>
                  <a:pt x="435" y="1375"/>
                </a:lnTo>
                <a:lnTo>
                  <a:pt x="437" y="1382"/>
                </a:lnTo>
                <a:lnTo>
                  <a:pt x="441" y="1388"/>
                </a:lnTo>
                <a:lnTo>
                  <a:pt x="443" y="1393"/>
                </a:lnTo>
                <a:lnTo>
                  <a:pt x="451" y="1399"/>
                </a:lnTo>
                <a:lnTo>
                  <a:pt x="454" y="1405"/>
                </a:lnTo>
                <a:lnTo>
                  <a:pt x="454" y="1407"/>
                </a:lnTo>
                <a:lnTo>
                  <a:pt x="454" y="1410"/>
                </a:lnTo>
                <a:lnTo>
                  <a:pt x="453" y="1412"/>
                </a:lnTo>
                <a:lnTo>
                  <a:pt x="449" y="1414"/>
                </a:lnTo>
                <a:lnTo>
                  <a:pt x="440" y="1417"/>
                </a:lnTo>
                <a:lnTo>
                  <a:pt x="430" y="1417"/>
                </a:lnTo>
                <a:lnTo>
                  <a:pt x="427" y="1418"/>
                </a:lnTo>
                <a:lnTo>
                  <a:pt x="422" y="1418"/>
                </a:lnTo>
                <a:lnTo>
                  <a:pt x="418" y="1420"/>
                </a:lnTo>
                <a:lnTo>
                  <a:pt x="415" y="1423"/>
                </a:lnTo>
                <a:lnTo>
                  <a:pt x="403" y="1439"/>
                </a:lnTo>
                <a:lnTo>
                  <a:pt x="395" y="1452"/>
                </a:lnTo>
                <a:lnTo>
                  <a:pt x="392" y="1455"/>
                </a:lnTo>
                <a:lnTo>
                  <a:pt x="390" y="1456"/>
                </a:lnTo>
                <a:lnTo>
                  <a:pt x="389" y="1457"/>
                </a:lnTo>
                <a:lnTo>
                  <a:pt x="386" y="1457"/>
                </a:lnTo>
                <a:lnTo>
                  <a:pt x="382" y="1456"/>
                </a:lnTo>
                <a:lnTo>
                  <a:pt x="377" y="1453"/>
                </a:lnTo>
                <a:lnTo>
                  <a:pt x="372" y="1450"/>
                </a:lnTo>
                <a:lnTo>
                  <a:pt x="367" y="1449"/>
                </a:lnTo>
                <a:lnTo>
                  <a:pt x="365" y="1449"/>
                </a:lnTo>
                <a:lnTo>
                  <a:pt x="364" y="1450"/>
                </a:lnTo>
                <a:lnTo>
                  <a:pt x="361" y="1451"/>
                </a:lnTo>
                <a:lnTo>
                  <a:pt x="359" y="1455"/>
                </a:lnTo>
                <a:lnTo>
                  <a:pt x="355" y="1462"/>
                </a:lnTo>
                <a:lnTo>
                  <a:pt x="352" y="1467"/>
                </a:lnTo>
                <a:lnTo>
                  <a:pt x="351" y="1468"/>
                </a:lnTo>
                <a:lnTo>
                  <a:pt x="348" y="1468"/>
                </a:lnTo>
                <a:lnTo>
                  <a:pt x="345" y="1467"/>
                </a:lnTo>
                <a:lnTo>
                  <a:pt x="341" y="1464"/>
                </a:lnTo>
                <a:lnTo>
                  <a:pt x="333" y="1458"/>
                </a:lnTo>
                <a:lnTo>
                  <a:pt x="323" y="1453"/>
                </a:lnTo>
                <a:lnTo>
                  <a:pt x="319" y="1451"/>
                </a:lnTo>
                <a:lnTo>
                  <a:pt x="313" y="1450"/>
                </a:lnTo>
                <a:lnTo>
                  <a:pt x="307" y="1449"/>
                </a:lnTo>
                <a:lnTo>
                  <a:pt x="301" y="1449"/>
                </a:lnTo>
                <a:lnTo>
                  <a:pt x="295" y="1450"/>
                </a:lnTo>
                <a:lnTo>
                  <a:pt x="289" y="1451"/>
                </a:lnTo>
                <a:lnTo>
                  <a:pt x="285" y="1453"/>
                </a:lnTo>
                <a:lnTo>
                  <a:pt x="282" y="1456"/>
                </a:lnTo>
                <a:lnTo>
                  <a:pt x="279" y="1458"/>
                </a:lnTo>
                <a:lnTo>
                  <a:pt x="278" y="1462"/>
                </a:lnTo>
                <a:lnTo>
                  <a:pt x="278" y="1467"/>
                </a:lnTo>
                <a:lnTo>
                  <a:pt x="278" y="1471"/>
                </a:lnTo>
                <a:lnTo>
                  <a:pt x="278" y="1482"/>
                </a:lnTo>
                <a:lnTo>
                  <a:pt x="279" y="1494"/>
                </a:lnTo>
                <a:lnTo>
                  <a:pt x="279" y="1505"/>
                </a:lnTo>
                <a:lnTo>
                  <a:pt x="279" y="1514"/>
                </a:lnTo>
                <a:lnTo>
                  <a:pt x="279" y="1524"/>
                </a:lnTo>
                <a:lnTo>
                  <a:pt x="281" y="1532"/>
                </a:lnTo>
                <a:lnTo>
                  <a:pt x="283" y="1539"/>
                </a:lnTo>
                <a:lnTo>
                  <a:pt x="288" y="1546"/>
                </a:lnTo>
                <a:lnTo>
                  <a:pt x="292" y="1552"/>
                </a:lnTo>
                <a:lnTo>
                  <a:pt x="295" y="1558"/>
                </a:lnTo>
                <a:lnTo>
                  <a:pt x="295" y="1565"/>
                </a:lnTo>
                <a:lnTo>
                  <a:pt x="295" y="1571"/>
                </a:lnTo>
                <a:lnTo>
                  <a:pt x="294" y="1575"/>
                </a:lnTo>
                <a:lnTo>
                  <a:pt x="291" y="1576"/>
                </a:lnTo>
                <a:lnTo>
                  <a:pt x="289" y="1576"/>
                </a:lnTo>
                <a:lnTo>
                  <a:pt x="285" y="1576"/>
                </a:lnTo>
                <a:lnTo>
                  <a:pt x="277" y="1572"/>
                </a:lnTo>
                <a:lnTo>
                  <a:pt x="271" y="1569"/>
                </a:lnTo>
                <a:lnTo>
                  <a:pt x="265" y="1565"/>
                </a:lnTo>
                <a:lnTo>
                  <a:pt x="259" y="1564"/>
                </a:lnTo>
                <a:lnTo>
                  <a:pt x="256" y="1565"/>
                </a:lnTo>
                <a:lnTo>
                  <a:pt x="252" y="1566"/>
                </a:lnTo>
                <a:lnTo>
                  <a:pt x="250" y="1568"/>
                </a:lnTo>
                <a:lnTo>
                  <a:pt x="247" y="1571"/>
                </a:lnTo>
                <a:lnTo>
                  <a:pt x="244" y="1574"/>
                </a:lnTo>
                <a:lnTo>
                  <a:pt x="241" y="1576"/>
                </a:lnTo>
                <a:lnTo>
                  <a:pt x="238" y="1577"/>
                </a:lnTo>
                <a:lnTo>
                  <a:pt x="233" y="1578"/>
                </a:lnTo>
                <a:lnTo>
                  <a:pt x="226" y="1578"/>
                </a:lnTo>
                <a:lnTo>
                  <a:pt x="219" y="1576"/>
                </a:lnTo>
                <a:lnTo>
                  <a:pt x="212" y="1574"/>
                </a:lnTo>
                <a:lnTo>
                  <a:pt x="205" y="1571"/>
                </a:lnTo>
                <a:lnTo>
                  <a:pt x="201" y="1570"/>
                </a:lnTo>
                <a:lnTo>
                  <a:pt x="197" y="1571"/>
                </a:lnTo>
                <a:lnTo>
                  <a:pt x="194" y="1572"/>
                </a:lnTo>
                <a:lnTo>
                  <a:pt x="190" y="1576"/>
                </a:lnTo>
                <a:lnTo>
                  <a:pt x="184" y="1583"/>
                </a:lnTo>
                <a:lnTo>
                  <a:pt x="180" y="1588"/>
                </a:lnTo>
                <a:lnTo>
                  <a:pt x="177" y="1590"/>
                </a:lnTo>
                <a:lnTo>
                  <a:pt x="174" y="1591"/>
                </a:lnTo>
                <a:lnTo>
                  <a:pt x="170" y="1591"/>
                </a:lnTo>
                <a:lnTo>
                  <a:pt x="165" y="1591"/>
                </a:lnTo>
                <a:lnTo>
                  <a:pt x="153" y="1589"/>
                </a:lnTo>
                <a:lnTo>
                  <a:pt x="144" y="1587"/>
                </a:lnTo>
                <a:lnTo>
                  <a:pt x="139" y="1587"/>
                </a:lnTo>
                <a:lnTo>
                  <a:pt x="134" y="1588"/>
                </a:lnTo>
                <a:lnTo>
                  <a:pt x="131" y="1589"/>
                </a:lnTo>
                <a:lnTo>
                  <a:pt x="127" y="1593"/>
                </a:lnTo>
                <a:lnTo>
                  <a:pt x="124" y="1598"/>
                </a:lnTo>
                <a:lnTo>
                  <a:pt x="121" y="1603"/>
                </a:lnTo>
                <a:lnTo>
                  <a:pt x="119" y="1609"/>
                </a:lnTo>
                <a:lnTo>
                  <a:pt x="118" y="1616"/>
                </a:lnTo>
                <a:lnTo>
                  <a:pt x="114" y="1628"/>
                </a:lnTo>
                <a:lnTo>
                  <a:pt x="112" y="1640"/>
                </a:lnTo>
                <a:lnTo>
                  <a:pt x="109" y="1650"/>
                </a:lnTo>
                <a:lnTo>
                  <a:pt x="105" y="1659"/>
                </a:lnTo>
                <a:lnTo>
                  <a:pt x="100" y="1667"/>
                </a:lnTo>
                <a:lnTo>
                  <a:pt x="94" y="1675"/>
                </a:lnTo>
                <a:lnTo>
                  <a:pt x="89" y="1677"/>
                </a:lnTo>
                <a:lnTo>
                  <a:pt x="86" y="1679"/>
                </a:lnTo>
                <a:lnTo>
                  <a:pt x="81" y="1681"/>
                </a:lnTo>
                <a:lnTo>
                  <a:pt x="76" y="1683"/>
                </a:lnTo>
                <a:lnTo>
                  <a:pt x="65" y="1684"/>
                </a:lnTo>
                <a:lnTo>
                  <a:pt x="56" y="1688"/>
                </a:lnTo>
                <a:lnTo>
                  <a:pt x="51" y="1690"/>
                </a:lnTo>
                <a:lnTo>
                  <a:pt x="45" y="1694"/>
                </a:lnTo>
                <a:lnTo>
                  <a:pt x="40" y="1698"/>
                </a:lnTo>
                <a:lnTo>
                  <a:pt x="36" y="1703"/>
                </a:lnTo>
                <a:lnTo>
                  <a:pt x="38" y="1701"/>
                </a:lnTo>
                <a:lnTo>
                  <a:pt x="39" y="1701"/>
                </a:lnTo>
                <a:lnTo>
                  <a:pt x="39" y="1702"/>
                </a:lnTo>
                <a:lnTo>
                  <a:pt x="40" y="1705"/>
                </a:lnTo>
                <a:lnTo>
                  <a:pt x="42" y="1713"/>
                </a:lnTo>
                <a:lnTo>
                  <a:pt x="45" y="1720"/>
                </a:lnTo>
                <a:lnTo>
                  <a:pt x="50" y="1726"/>
                </a:lnTo>
                <a:lnTo>
                  <a:pt x="55" y="1730"/>
                </a:lnTo>
                <a:lnTo>
                  <a:pt x="56" y="1733"/>
                </a:lnTo>
                <a:lnTo>
                  <a:pt x="57" y="1736"/>
                </a:lnTo>
                <a:lnTo>
                  <a:pt x="58" y="1740"/>
                </a:lnTo>
                <a:lnTo>
                  <a:pt x="59" y="1745"/>
                </a:lnTo>
                <a:lnTo>
                  <a:pt x="59" y="1754"/>
                </a:lnTo>
                <a:lnTo>
                  <a:pt x="62" y="1760"/>
                </a:lnTo>
                <a:lnTo>
                  <a:pt x="64" y="1763"/>
                </a:lnTo>
                <a:lnTo>
                  <a:pt x="67" y="1763"/>
                </a:lnTo>
                <a:lnTo>
                  <a:pt x="70" y="1763"/>
                </a:lnTo>
                <a:lnTo>
                  <a:pt x="74" y="1760"/>
                </a:lnTo>
                <a:lnTo>
                  <a:pt x="80" y="1757"/>
                </a:lnTo>
                <a:lnTo>
                  <a:pt x="84" y="1755"/>
                </a:lnTo>
                <a:lnTo>
                  <a:pt x="89" y="1755"/>
                </a:lnTo>
                <a:lnTo>
                  <a:pt x="94" y="1757"/>
                </a:lnTo>
                <a:lnTo>
                  <a:pt x="99" y="1759"/>
                </a:lnTo>
                <a:lnTo>
                  <a:pt x="102" y="1761"/>
                </a:lnTo>
                <a:lnTo>
                  <a:pt x="105" y="1765"/>
                </a:lnTo>
                <a:lnTo>
                  <a:pt x="106" y="1770"/>
                </a:lnTo>
                <a:lnTo>
                  <a:pt x="105" y="1783"/>
                </a:lnTo>
                <a:lnTo>
                  <a:pt x="105" y="1795"/>
                </a:lnTo>
                <a:lnTo>
                  <a:pt x="106" y="1801"/>
                </a:lnTo>
                <a:lnTo>
                  <a:pt x="105" y="1805"/>
                </a:lnTo>
                <a:lnTo>
                  <a:pt x="103" y="1807"/>
                </a:lnTo>
                <a:lnTo>
                  <a:pt x="102" y="1808"/>
                </a:lnTo>
                <a:lnTo>
                  <a:pt x="100" y="1808"/>
                </a:lnTo>
                <a:lnTo>
                  <a:pt x="96" y="1808"/>
                </a:lnTo>
                <a:lnTo>
                  <a:pt x="86" y="1807"/>
                </a:lnTo>
                <a:lnTo>
                  <a:pt x="73" y="1808"/>
                </a:lnTo>
                <a:lnTo>
                  <a:pt x="58" y="1808"/>
                </a:lnTo>
                <a:lnTo>
                  <a:pt x="49" y="1808"/>
                </a:lnTo>
                <a:lnTo>
                  <a:pt x="46" y="1809"/>
                </a:lnTo>
                <a:lnTo>
                  <a:pt x="44" y="1809"/>
                </a:lnTo>
                <a:lnTo>
                  <a:pt x="43" y="1810"/>
                </a:lnTo>
                <a:lnTo>
                  <a:pt x="42" y="1812"/>
                </a:lnTo>
                <a:lnTo>
                  <a:pt x="42" y="1817"/>
                </a:lnTo>
                <a:lnTo>
                  <a:pt x="43" y="1823"/>
                </a:lnTo>
                <a:lnTo>
                  <a:pt x="44" y="1831"/>
                </a:lnTo>
                <a:lnTo>
                  <a:pt x="44" y="1845"/>
                </a:lnTo>
                <a:lnTo>
                  <a:pt x="43" y="1858"/>
                </a:lnTo>
                <a:lnTo>
                  <a:pt x="42" y="1871"/>
                </a:lnTo>
                <a:lnTo>
                  <a:pt x="40" y="1881"/>
                </a:lnTo>
                <a:lnTo>
                  <a:pt x="38" y="1887"/>
                </a:lnTo>
                <a:lnTo>
                  <a:pt x="35" y="1892"/>
                </a:lnTo>
                <a:lnTo>
                  <a:pt x="30" y="1894"/>
                </a:lnTo>
                <a:lnTo>
                  <a:pt x="24" y="1896"/>
                </a:lnTo>
                <a:lnTo>
                  <a:pt x="18" y="1897"/>
                </a:lnTo>
                <a:lnTo>
                  <a:pt x="15" y="1898"/>
                </a:lnTo>
                <a:lnTo>
                  <a:pt x="13" y="1899"/>
                </a:lnTo>
                <a:lnTo>
                  <a:pt x="11" y="1902"/>
                </a:lnTo>
                <a:lnTo>
                  <a:pt x="8" y="1904"/>
                </a:lnTo>
                <a:lnTo>
                  <a:pt x="5" y="1913"/>
                </a:lnTo>
                <a:lnTo>
                  <a:pt x="2" y="1927"/>
                </a:lnTo>
                <a:lnTo>
                  <a:pt x="1" y="1943"/>
                </a:lnTo>
                <a:lnTo>
                  <a:pt x="0" y="1960"/>
                </a:lnTo>
                <a:lnTo>
                  <a:pt x="0" y="1991"/>
                </a:lnTo>
                <a:lnTo>
                  <a:pt x="0" y="2006"/>
                </a:lnTo>
                <a:lnTo>
                  <a:pt x="2" y="2016"/>
                </a:lnTo>
                <a:lnTo>
                  <a:pt x="5" y="2025"/>
                </a:lnTo>
                <a:lnTo>
                  <a:pt x="8" y="2034"/>
                </a:lnTo>
                <a:lnTo>
                  <a:pt x="13" y="2043"/>
                </a:lnTo>
                <a:lnTo>
                  <a:pt x="20" y="2058"/>
                </a:lnTo>
                <a:lnTo>
                  <a:pt x="26" y="2073"/>
                </a:lnTo>
                <a:lnTo>
                  <a:pt x="27" y="2081"/>
                </a:lnTo>
                <a:lnTo>
                  <a:pt x="29" y="2088"/>
                </a:lnTo>
                <a:lnTo>
                  <a:pt x="29" y="2095"/>
                </a:lnTo>
                <a:lnTo>
                  <a:pt x="27" y="2100"/>
                </a:lnTo>
                <a:lnTo>
                  <a:pt x="27" y="2106"/>
                </a:lnTo>
                <a:lnTo>
                  <a:pt x="27" y="2111"/>
                </a:lnTo>
                <a:lnTo>
                  <a:pt x="29" y="2116"/>
                </a:lnTo>
                <a:lnTo>
                  <a:pt x="30" y="2120"/>
                </a:lnTo>
                <a:lnTo>
                  <a:pt x="45" y="2150"/>
                </a:lnTo>
                <a:lnTo>
                  <a:pt x="57" y="2180"/>
                </a:lnTo>
                <a:lnTo>
                  <a:pt x="69" y="2206"/>
                </a:lnTo>
                <a:lnTo>
                  <a:pt x="78" y="2231"/>
                </a:lnTo>
                <a:lnTo>
                  <a:pt x="87" y="2252"/>
                </a:lnTo>
                <a:lnTo>
                  <a:pt x="93" y="2268"/>
                </a:lnTo>
                <a:lnTo>
                  <a:pt x="99" y="2280"/>
                </a:lnTo>
                <a:lnTo>
                  <a:pt x="102" y="2286"/>
                </a:lnTo>
                <a:lnTo>
                  <a:pt x="108" y="2287"/>
                </a:lnTo>
                <a:lnTo>
                  <a:pt x="114" y="2287"/>
                </a:lnTo>
                <a:lnTo>
                  <a:pt x="120" y="2286"/>
                </a:lnTo>
                <a:lnTo>
                  <a:pt x="125" y="2282"/>
                </a:lnTo>
                <a:lnTo>
                  <a:pt x="137" y="2275"/>
                </a:lnTo>
                <a:lnTo>
                  <a:pt x="149" y="2270"/>
                </a:lnTo>
                <a:lnTo>
                  <a:pt x="158" y="2269"/>
                </a:lnTo>
                <a:lnTo>
                  <a:pt x="168" y="2268"/>
                </a:lnTo>
                <a:lnTo>
                  <a:pt x="171" y="2268"/>
                </a:lnTo>
                <a:lnTo>
                  <a:pt x="175" y="2268"/>
                </a:lnTo>
                <a:lnTo>
                  <a:pt x="178" y="2270"/>
                </a:lnTo>
                <a:lnTo>
                  <a:pt x="181" y="2272"/>
                </a:lnTo>
                <a:lnTo>
                  <a:pt x="185" y="2275"/>
                </a:lnTo>
                <a:lnTo>
                  <a:pt x="190" y="2278"/>
                </a:lnTo>
                <a:lnTo>
                  <a:pt x="196" y="2281"/>
                </a:lnTo>
                <a:lnTo>
                  <a:pt x="202" y="2282"/>
                </a:lnTo>
                <a:lnTo>
                  <a:pt x="209" y="2283"/>
                </a:lnTo>
                <a:lnTo>
                  <a:pt x="215" y="2283"/>
                </a:lnTo>
                <a:lnTo>
                  <a:pt x="221" y="2282"/>
                </a:lnTo>
                <a:lnTo>
                  <a:pt x="226" y="2280"/>
                </a:lnTo>
                <a:lnTo>
                  <a:pt x="234" y="2275"/>
                </a:lnTo>
                <a:lnTo>
                  <a:pt x="244" y="2271"/>
                </a:lnTo>
                <a:lnTo>
                  <a:pt x="254" y="2268"/>
                </a:lnTo>
                <a:lnTo>
                  <a:pt x="265" y="2264"/>
                </a:lnTo>
                <a:lnTo>
                  <a:pt x="288" y="2259"/>
                </a:lnTo>
                <a:lnTo>
                  <a:pt x="309" y="2252"/>
                </a:lnTo>
                <a:lnTo>
                  <a:pt x="315" y="2249"/>
                </a:lnTo>
                <a:lnTo>
                  <a:pt x="322" y="2244"/>
                </a:lnTo>
                <a:lnTo>
                  <a:pt x="328" y="2238"/>
                </a:lnTo>
                <a:lnTo>
                  <a:pt x="333" y="2232"/>
                </a:lnTo>
                <a:lnTo>
                  <a:pt x="342" y="2218"/>
                </a:lnTo>
                <a:lnTo>
                  <a:pt x="348" y="2206"/>
                </a:lnTo>
                <a:lnTo>
                  <a:pt x="352" y="2195"/>
                </a:lnTo>
                <a:lnTo>
                  <a:pt x="353" y="2183"/>
                </a:lnTo>
                <a:lnTo>
                  <a:pt x="353" y="2174"/>
                </a:lnTo>
                <a:lnTo>
                  <a:pt x="352" y="2165"/>
                </a:lnTo>
                <a:lnTo>
                  <a:pt x="351" y="2161"/>
                </a:lnTo>
                <a:lnTo>
                  <a:pt x="350" y="2157"/>
                </a:lnTo>
                <a:lnTo>
                  <a:pt x="347" y="2152"/>
                </a:lnTo>
                <a:lnTo>
                  <a:pt x="344" y="2149"/>
                </a:lnTo>
                <a:lnTo>
                  <a:pt x="341" y="2146"/>
                </a:lnTo>
                <a:lnTo>
                  <a:pt x="336" y="2144"/>
                </a:lnTo>
                <a:lnTo>
                  <a:pt x="333" y="2142"/>
                </a:lnTo>
                <a:lnTo>
                  <a:pt x="328" y="2142"/>
                </a:lnTo>
                <a:lnTo>
                  <a:pt x="320" y="2140"/>
                </a:lnTo>
                <a:lnTo>
                  <a:pt x="313" y="2138"/>
                </a:lnTo>
                <a:lnTo>
                  <a:pt x="310" y="2136"/>
                </a:lnTo>
                <a:lnTo>
                  <a:pt x="308" y="2133"/>
                </a:lnTo>
                <a:lnTo>
                  <a:pt x="306" y="2130"/>
                </a:lnTo>
                <a:lnTo>
                  <a:pt x="304" y="2126"/>
                </a:lnTo>
                <a:lnTo>
                  <a:pt x="302" y="2120"/>
                </a:lnTo>
                <a:lnTo>
                  <a:pt x="300" y="2114"/>
                </a:lnTo>
                <a:lnTo>
                  <a:pt x="297" y="2111"/>
                </a:lnTo>
                <a:lnTo>
                  <a:pt x="295" y="2108"/>
                </a:lnTo>
                <a:lnTo>
                  <a:pt x="291" y="2108"/>
                </a:lnTo>
                <a:lnTo>
                  <a:pt x="288" y="2111"/>
                </a:lnTo>
                <a:lnTo>
                  <a:pt x="285" y="2113"/>
                </a:lnTo>
                <a:lnTo>
                  <a:pt x="282" y="2117"/>
                </a:lnTo>
                <a:lnTo>
                  <a:pt x="278" y="2119"/>
                </a:lnTo>
                <a:lnTo>
                  <a:pt x="276" y="2120"/>
                </a:lnTo>
                <a:lnTo>
                  <a:pt x="273" y="2120"/>
                </a:lnTo>
                <a:lnTo>
                  <a:pt x="269" y="2119"/>
                </a:lnTo>
                <a:lnTo>
                  <a:pt x="264" y="2117"/>
                </a:lnTo>
                <a:lnTo>
                  <a:pt x="259" y="2113"/>
                </a:lnTo>
                <a:lnTo>
                  <a:pt x="258" y="2112"/>
                </a:lnTo>
                <a:lnTo>
                  <a:pt x="258" y="2110"/>
                </a:lnTo>
                <a:lnTo>
                  <a:pt x="258" y="2106"/>
                </a:lnTo>
                <a:lnTo>
                  <a:pt x="260" y="2104"/>
                </a:lnTo>
                <a:lnTo>
                  <a:pt x="264" y="2098"/>
                </a:lnTo>
                <a:lnTo>
                  <a:pt x="268" y="2092"/>
                </a:lnTo>
                <a:lnTo>
                  <a:pt x="269" y="2089"/>
                </a:lnTo>
                <a:lnTo>
                  <a:pt x="270" y="2086"/>
                </a:lnTo>
                <a:lnTo>
                  <a:pt x="270" y="2082"/>
                </a:lnTo>
                <a:lnTo>
                  <a:pt x="270" y="2077"/>
                </a:lnTo>
                <a:lnTo>
                  <a:pt x="269" y="2070"/>
                </a:lnTo>
                <a:lnTo>
                  <a:pt x="268" y="2066"/>
                </a:lnTo>
                <a:lnTo>
                  <a:pt x="269" y="2062"/>
                </a:lnTo>
                <a:lnTo>
                  <a:pt x="271" y="2061"/>
                </a:lnTo>
                <a:lnTo>
                  <a:pt x="275" y="2060"/>
                </a:lnTo>
                <a:lnTo>
                  <a:pt x="278" y="2060"/>
                </a:lnTo>
                <a:lnTo>
                  <a:pt x="281" y="2060"/>
                </a:lnTo>
                <a:lnTo>
                  <a:pt x="282" y="2062"/>
                </a:lnTo>
                <a:lnTo>
                  <a:pt x="283" y="2066"/>
                </a:lnTo>
                <a:lnTo>
                  <a:pt x="283" y="2070"/>
                </a:lnTo>
                <a:lnTo>
                  <a:pt x="283" y="2075"/>
                </a:lnTo>
                <a:lnTo>
                  <a:pt x="284" y="2079"/>
                </a:lnTo>
                <a:lnTo>
                  <a:pt x="285" y="2082"/>
                </a:lnTo>
                <a:lnTo>
                  <a:pt x="287" y="2083"/>
                </a:lnTo>
                <a:lnTo>
                  <a:pt x="290" y="2086"/>
                </a:lnTo>
                <a:lnTo>
                  <a:pt x="294" y="2086"/>
                </a:lnTo>
                <a:lnTo>
                  <a:pt x="296" y="2085"/>
                </a:lnTo>
                <a:lnTo>
                  <a:pt x="297" y="2082"/>
                </a:lnTo>
                <a:lnTo>
                  <a:pt x="297" y="2077"/>
                </a:lnTo>
                <a:lnTo>
                  <a:pt x="298" y="2073"/>
                </a:lnTo>
                <a:lnTo>
                  <a:pt x="297" y="2061"/>
                </a:lnTo>
                <a:lnTo>
                  <a:pt x="296" y="2050"/>
                </a:lnTo>
                <a:lnTo>
                  <a:pt x="294" y="2045"/>
                </a:lnTo>
                <a:lnTo>
                  <a:pt x="292" y="2042"/>
                </a:lnTo>
                <a:lnTo>
                  <a:pt x="290" y="2039"/>
                </a:lnTo>
                <a:lnTo>
                  <a:pt x="288" y="2036"/>
                </a:lnTo>
                <a:lnTo>
                  <a:pt x="285" y="2035"/>
                </a:lnTo>
                <a:lnTo>
                  <a:pt x="281" y="2034"/>
                </a:lnTo>
                <a:lnTo>
                  <a:pt x="277" y="2032"/>
                </a:lnTo>
                <a:lnTo>
                  <a:pt x="271" y="2032"/>
                </a:lnTo>
                <a:lnTo>
                  <a:pt x="259" y="2032"/>
                </a:lnTo>
                <a:lnTo>
                  <a:pt x="246" y="2031"/>
                </a:lnTo>
                <a:lnTo>
                  <a:pt x="234" y="2031"/>
                </a:lnTo>
                <a:lnTo>
                  <a:pt x="225" y="2030"/>
                </a:lnTo>
                <a:lnTo>
                  <a:pt x="219" y="2029"/>
                </a:lnTo>
                <a:lnTo>
                  <a:pt x="215" y="2026"/>
                </a:lnTo>
                <a:lnTo>
                  <a:pt x="214" y="2022"/>
                </a:lnTo>
                <a:lnTo>
                  <a:pt x="214" y="2016"/>
                </a:lnTo>
                <a:lnTo>
                  <a:pt x="214" y="2005"/>
                </a:lnTo>
                <a:lnTo>
                  <a:pt x="214" y="1987"/>
                </a:lnTo>
                <a:lnTo>
                  <a:pt x="215" y="1967"/>
                </a:lnTo>
                <a:lnTo>
                  <a:pt x="216" y="1946"/>
                </a:lnTo>
                <a:lnTo>
                  <a:pt x="219" y="1936"/>
                </a:lnTo>
                <a:lnTo>
                  <a:pt x="221" y="1929"/>
                </a:lnTo>
                <a:lnTo>
                  <a:pt x="225" y="1923"/>
                </a:lnTo>
                <a:lnTo>
                  <a:pt x="229" y="1917"/>
                </a:lnTo>
                <a:lnTo>
                  <a:pt x="234" y="1913"/>
                </a:lnTo>
                <a:lnTo>
                  <a:pt x="240" y="1911"/>
                </a:lnTo>
                <a:lnTo>
                  <a:pt x="245" y="1910"/>
                </a:lnTo>
                <a:lnTo>
                  <a:pt x="251" y="1910"/>
                </a:lnTo>
                <a:lnTo>
                  <a:pt x="257" y="1912"/>
                </a:lnTo>
                <a:lnTo>
                  <a:pt x="263" y="1916"/>
                </a:lnTo>
                <a:lnTo>
                  <a:pt x="264" y="1919"/>
                </a:lnTo>
                <a:lnTo>
                  <a:pt x="265" y="1924"/>
                </a:lnTo>
                <a:lnTo>
                  <a:pt x="266" y="1930"/>
                </a:lnTo>
                <a:lnTo>
                  <a:pt x="265" y="1937"/>
                </a:lnTo>
                <a:lnTo>
                  <a:pt x="264" y="1944"/>
                </a:lnTo>
                <a:lnTo>
                  <a:pt x="262" y="1950"/>
                </a:lnTo>
                <a:lnTo>
                  <a:pt x="258" y="1956"/>
                </a:lnTo>
                <a:lnTo>
                  <a:pt x="256" y="1961"/>
                </a:lnTo>
                <a:lnTo>
                  <a:pt x="250" y="1967"/>
                </a:lnTo>
                <a:lnTo>
                  <a:pt x="247" y="1971"/>
                </a:lnTo>
                <a:lnTo>
                  <a:pt x="247" y="1974"/>
                </a:lnTo>
                <a:lnTo>
                  <a:pt x="250" y="1975"/>
                </a:lnTo>
                <a:lnTo>
                  <a:pt x="253" y="1976"/>
                </a:lnTo>
                <a:lnTo>
                  <a:pt x="258" y="1976"/>
                </a:lnTo>
                <a:lnTo>
                  <a:pt x="268" y="1976"/>
                </a:lnTo>
                <a:lnTo>
                  <a:pt x="275" y="1975"/>
                </a:lnTo>
                <a:lnTo>
                  <a:pt x="284" y="1972"/>
                </a:lnTo>
                <a:lnTo>
                  <a:pt x="295" y="1967"/>
                </a:lnTo>
                <a:lnTo>
                  <a:pt x="304" y="1963"/>
                </a:lnTo>
                <a:lnTo>
                  <a:pt x="314" y="1962"/>
                </a:lnTo>
                <a:lnTo>
                  <a:pt x="320" y="1962"/>
                </a:lnTo>
                <a:lnTo>
                  <a:pt x="323" y="1962"/>
                </a:lnTo>
                <a:lnTo>
                  <a:pt x="327" y="1963"/>
                </a:lnTo>
                <a:lnTo>
                  <a:pt x="329" y="1966"/>
                </a:lnTo>
                <a:lnTo>
                  <a:pt x="332" y="1973"/>
                </a:lnTo>
                <a:lnTo>
                  <a:pt x="335" y="1980"/>
                </a:lnTo>
                <a:lnTo>
                  <a:pt x="338" y="1985"/>
                </a:lnTo>
                <a:lnTo>
                  <a:pt x="340" y="1988"/>
                </a:lnTo>
                <a:lnTo>
                  <a:pt x="344" y="1991"/>
                </a:lnTo>
                <a:lnTo>
                  <a:pt x="347" y="1992"/>
                </a:lnTo>
                <a:lnTo>
                  <a:pt x="351" y="1992"/>
                </a:lnTo>
                <a:lnTo>
                  <a:pt x="353" y="1992"/>
                </a:lnTo>
                <a:lnTo>
                  <a:pt x="355" y="1991"/>
                </a:lnTo>
                <a:lnTo>
                  <a:pt x="358" y="1987"/>
                </a:lnTo>
                <a:lnTo>
                  <a:pt x="364" y="1973"/>
                </a:lnTo>
                <a:lnTo>
                  <a:pt x="366" y="1961"/>
                </a:lnTo>
                <a:lnTo>
                  <a:pt x="367" y="1956"/>
                </a:lnTo>
                <a:lnTo>
                  <a:pt x="367" y="1952"/>
                </a:lnTo>
                <a:lnTo>
                  <a:pt x="366" y="1948"/>
                </a:lnTo>
                <a:lnTo>
                  <a:pt x="365" y="1944"/>
                </a:lnTo>
                <a:lnTo>
                  <a:pt x="360" y="1940"/>
                </a:lnTo>
                <a:lnTo>
                  <a:pt x="355" y="1936"/>
                </a:lnTo>
                <a:lnTo>
                  <a:pt x="348" y="1934"/>
                </a:lnTo>
                <a:lnTo>
                  <a:pt x="340" y="1931"/>
                </a:lnTo>
                <a:lnTo>
                  <a:pt x="323" y="1929"/>
                </a:lnTo>
                <a:lnTo>
                  <a:pt x="308" y="1928"/>
                </a:lnTo>
                <a:lnTo>
                  <a:pt x="301" y="1925"/>
                </a:lnTo>
                <a:lnTo>
                  <a:pt x="296" y="1922"/>
                </a:lnTo>
                <a:lnTo>
                  <a:pt x="294" y="1921"/>
                </a:lnTo>
                <a:lnTo>
                  <a:pt x="291" y="1918"/>
                </a:lnTo>
                <a:lnTo>
                  <a:pt x="290" y="1915"/>
                </a:lnTo>
                <a:lnTo>
                  <a:pt x="290" y="1911"/>
                </a:lnTo>
                <a:lnTo>
                  <a:pt x="290" y="1903"/>
                </a:lnTo>
                <a:lnTo>
                  <a:pt x="294" y="1894"/>
                </a:lnTo>
                <a:lnTo>
                  <a:pt x="297" y="1887"/>
                </a:lnTo>
                <a:lnTo>
                  <a:pt x="300" y="1880"/>
                </a:lnTo>
                <a:lnTo>
                  <a:pt x="301" y="1872"/>
                </a:lnTo>
                <a:lnTo>
                  <a:pt x="301" y="1865"/>
                </a:lnTo>
                <a:lnTo>
                  <a:pt x="300" y="1859"/>
                </a:lnTo>
                <a:lnTo>
                  <a:pt x="297" y="1852"/>
                </a:lnTo>
                <a:lnTo>
                  <a:pt x="295" y="1845"/>
                </a:lnTo>
                <a:lnTo>
                  <a:pt x="292" y="1840"/>
                </a:lnTo>
                <a:lnTo>
                  <a:pt x="290" y="1833"/>
                </a:lnTo>
                <a:lnTo>
                  <a:pt x="290" y="1823"/>
                </a:lnTo>
                <a:lnTo>
                  <a:pt x="290" y="1812"/>
                </a:lnTo>
                <a:lnTo>
                  <a:pt x="292" y="1802"/>
                </a:lnTo>
                <a:lnTo>
                  <a:pt x="294" y="1798"/>
                </a:lnTo>
                <a:lnTo>
                  <a:pt x="297" y="1795"/>
                </a:lnTo>
                <a:lnTo>
                  <a:pt x="301" y="1791"/>
                </a:lnTo>
                <a:lnTo>
                  <a:pt x="307" y="1790"/>
                </a:lnTo>
                <a:lnTo>
                  <a:pt x="316" y="1787"/>
                </a:lnTo>
                <a:lnTo>
                  <a:pt x="322" y="1787"/>
                </a:lnTo>
                <a:lnTo>
                  <a:pt x="325" y="1789"/>
                </a:lnTo>
                <a:lnTo>
                  <a:pt x="325" y="1790"/>
                </a:lnTo>
                <a:lnTo>
                  <a:pt x="325" y="1792"/>
                </a:lnTo>
                <a:lnTo>
                  <a:pt x="322" y="1796"/>
                </a:lnTo>
                <a:lnTo>
                  <a:pt x="319" y="1803"/>
                </a:lnTo>
                <a:lnTo>
                  <a:pt x="316" y="1808"/>
                </a:lnTo>
                <a:lnTo>
                  <a:pt x="314" y="1814"/>
                </a:lnTo>
                <a:lnTo>
                  <a:pt x="314" y="1821"/>
                </a:lnTo>
                <a:lnTo>
                  <a:pt x="314" y="1824"/>
                </a:lnTo>
                <a:lnTo>
                  <a:pt x="315" y="1827"/>
                </a:lnTo>
                <a:lnTo>
                  <a:pt x="316" y="1828"/>
                </a:lnTo>
                <a:lnTo>
                  <a:pt x="319" y="1828"/>
                </a:lnTo>
                <a:lnTo>
                  <a:pt x="321" y="1828"/>
                </a:lnTo>
                <a:lnTo>
                  <a:pt x="323" y="1827"/>
                </a:lnTo>
                <a:lnTo>
                  <a:pt x="326" y="1824"/>
                </a:lnTo>
                <a:lnTo>
                  <a:pt x="327" y="1821"/>
                </a:lnTo>
                <a:lnTo>
                  <a:pt x="329" y="1817"/>
                </a:lnTo>
                <a:lnTo>
                  <a:pt x="332" y="1816"/>
                </a:lnTo>
                <a:lnTo>
                  <a:pt x="333" y="1816"/>
                </a:lnTo>
                <a:lnTo>
                  <a:pt x="334" y="1816"/>
                </a:lnTo>
                <a:lnTo>
                  <a:pt x="335" y="1821"/>
                </a:lnTo>
                <a:lnTo>
                  <a:pt x="336" y="1827"/>
                </a:lnTo>
                <a:lnTo>
                  <a:pt x="336" y="1830"/>
                </a:lnTo>
                <a:lnTo>
                  <a:pt x="336" y="1834"/>
                </a:lnTo>
                <a:lnTo>
                  <a:pt x="335" y="1837"/>
                </a:lnTo>
                <a:lnTo>
                  <a:pt x="333" y="1841"/>
                </a:lnTo>
                <a:lnTo>
                  <a:pt x="329" y="1845"/>
                </a:lnTo>
                <a:lnTo>
                  <a:pt x="325" y="1847"/>
                </a:lnTo>
                <a:lnTo>
                  <a:pt x="321" y="1849"/>
                </a:lnTo>
                <a:lnTo>
                  <a:pt x="320" y="1854"/>
                </a:lnTo>
                <a:lnTo>
                  <a:pt x="320" y="1859"/>
                </a:lnTo>
                <a:lnTo>
                  <a:pt x="322" y="1862"/>
                </a:lnTo>
                <a:lnTo>
                  <a:pt x="326" y="1865"/>
                </a:lnTo>
                <a:lnTo>
                  <a:pt x="331" y="1865"/>
                </a:lnTo>
                <a:lnTo>
                  <a:pt x="342" y="1858"/>
                </a:lnTo>
                <a:lnTo>
                  <a:pt x="355" y="1849"/>
                </a:lnTo>
                <a:lnTo>
                  <a:pt x="361" y="1848"/>
                </a:lnTo>
                <a:lnTo>
                  <a:pt x="366" y="1847"/>
                </a:lnTo>
                <a:lnTo>
                  <a:pt x="371" y="1847"/>
                </a:lnTo>
                <a:lnTo>
                  <a:pt x="374" y="1848"/>
                </a:lnTo>
                <a:lnTo>
                  <a:pt x="378" y="1849"/>
                </a:lnTo>
                <a:lnTo>
                  <a:pt x="380" y="1852"/>
                </a:lnTo>
                <a:lnTo>
                  <a:pt x="383" y="1854"/>
                </a:lnTo>
                <a:lnTo>
                  <a:pt x="384" y="1858"/>
                </a:lnTo>
                <a:lnTo>
                  <a:pt x="384" y="1861"/>
                </a:lnTo>
                <a:lnTo>
                  <a:pt x="384" y="1865"/>
                </a:lnTo>
                <a:lnTo>
                  <a:pt x="383" y="1867"/>
                </a:lnTo>
                <a:lnTo>
                  <a:pt x="382" y="1871"/>
                </a:lnTo>
                <a:lnTo>
                  <a:pt x="379" y="1874"/>
                </a:lnTo>
                <a:lnTo>
                  <a:pt x="376" y="1877"/>
                </a:lnTo>
                <a:lnTo>
                  <a:pt x="372" y="1878"/>
                </a:lnTo>
                <a:lnTo>
                  <a:pt x="367" y="1879"/>
                </a:lnTo>
                <a:lnTo>
                  <a:pt x="354" y="1880"/>
                </a:lnTo>
                <a:lnTo>
                  <a:pt x="341" y="1881"/>
                </a:lnTo>
                <a:lnTo>
                  <a:pt x="335" y="1883"/>
                </a:lnTo>
                <a:lnTo>
                  <a:pt x="331" y="1884"/>
                </a:lnTo>
                <a:lnTo>
                  <a:pt x="327" y="1886"/>
                </a:lnTo>
                <a:lnTo>
                  <a:pt x="325" y="1889"/>
                </a:lnTo>
                <a:lnTo>
                  <a:pt x="325" y="1891"/>
                </a:lnTo>
                <a:lnTo>
                  <a:pt x="326" y="1892"/>
                </a:lnTo>
                <a:lnTo>
                  <a:pt x="327" y="1894"/>
                </a:lnTo>
                <a:lnTo>
                  <a:pt x="329" y="1897"/>
                </a:lnTo>
                <a:lnTo>
                  <a:pt x="335" y="1903"/>
                </a:lnTo>
                <a:lnTo>
                  <a:pt x="342" y="1909"/>
                </a:lnTo>
                <a:lnTo>
                  <a:pt x="351" y="1913"/>
                </a:lnTo>
                <a:lnTo>
                  <a:pt x="360" y="1917"/>
                </a:lnTo>
                <a:lnTo>
                  <a:pt x="367" y="1919"/>
                </a:lnTo>
                <a:lnTo>
                  <a:pt x="373" y="1921"/>
                </a:lnTo>
                <a:lnTo>
                  <a:pt x="378" y="1918"/>
                </a:lnTo>
                <a:lnTo>
                  <a:pt x="382" y="1916"/>
                </a:lnTo>
                <a:lnTo>
                  <a:pt x="385" y="1911"/>
                </a:lnTo>
                <a:lnTo>
                  <a:pt x="388" y="1905"/>
                </a:lnTo>
                <a:lnTo>
                  <a:pt x="394" y="1892"/>
                </a:lnTo>
                <a:lnTo>
                  <a:pt x="397" y="1881"/>
                </a:lnTo>
                <a:lnTo>
                  <a:pt x="403" y="1860"/>
                </a:lnTo>
                <a:lnTo>
                  <a:pt x="410" y="1843"/>
                </a:lnTo>
                <a:lnTo>
                  <a:pt x="417" y="1829"/>
                </a:lnTo>
                <a:lnTo>
                  <a:pt x="424" y="1818"/>
                </a:lnTo>
                <a:lnTo>
                  <a:pt x="432" y="1811"/>
                </a:lnTo>
                <a:lnTo>
                  <a:pt x="439" y="1805"/>
                </a:lnTo>
                <a:lnTo>
                  <a:pt x="446" y="1802"/>
                </a:lnTo>
                <a:lnTo>
                  <a:pt x="453" y="1799"/>
                </a:lnTo>
                <a:lnTo>
                  <a:pt x="468" y="1798"/>
                </a:lnTo>
                <a:lnTo>
                  <a:pt x="483" y="1797"/>
                </a:lnTo>
                <a:lnTo>
                  <a:pt x="489" y="1797"/>
                </a:lnTo>
                <a:lnTo>
                  <a:pt x="496" y="1795"/>
                </a:lnTo>
                <a:lnTo>
                  <a:pt x="502" y="1792"/>
                </a:lnTo>
                <a:lnTo>
                  <a:pt x="508" y="1787"/>
                </a:lnTo>
                <a:lnTo>
                  <a:pt x="515" y="1780"/>
                </a:lnTo>
                <a:lnTo>
                  <a:pt x="523" y="1776"/>
                </a:lnTo>
                <a:lnTo>
                  <a:pt x="528" y="1773"/>
                </a:lnTo>
                <a:lnTo>
                  <a:pt x="533" y="1772"/>
                </a:lnTo>
                <a:lnTo>
                  <a:pt x="539" y="1772"/>
                </a:lnTo>
                <a:lnTo>
                  <a:pt x="544" y="1772"/>
                </a:lnTo>
                <a:lnTo>
                  <a:pt x="550" y="1772"/>
                </a:lnTo>
                <a:lnTo>
                  <a:pt x="558" y="1770"/>
                </a:lnTo>
                <a:lnTo>
                  <a:pt x="565" y="1768"/>
                </a:lnTo>
                <a:lnTo>
                  <a:pt x="573" y="1766"/>
                </a:lnTo>
                <a:lnTo>
                  <a:pt x="586" y="1761"/>
                </a:lnTo>
                <a:lnTo>
                  <a:pt x="598" y="1758"/>
                </a:lnTo>
                <a:lnTo>
                  <a:pt x="610" y="1746"/>
                </a:lnTo>
                <a:lnTo>
                  <a:pt x="621" y="1735"/>
                </a:lnTo>
                <a:lnTo>
                  <a:pt x="627" y="1735"/>
                </a:lnTo>
                <a:lnTo>
                  <a:pt x="634" y="1734"/>
                </a:lnTo>
                <a:lnTo>
                  <a:pt x="638" y="1734"/>
                </a:lnTo>
                <a:lnTo>
                  <a:pt x="642" y="1734"/>
                </a:lnTo>
                <a:lnTo>
                  <a:pt x="646" y="1735"/>
                </a:lnTo>
                <a:lnTo>
                  <a:pt x="649" y="1736"/>
                </a:lnTo>
                <a:lnTo>
                  <a:pt x="651" y="1739"/>
                </a:lnTo>
                <a:lnTo>
                  <a:pt x="654" y="1742"/>
                </a:lnTo>
                <a:lnTo>
                  <a:pt x="655" y="1746"/>
                </a:lnTo>
                <a:lnTo>
                  <a:pt x="656" y="1751"/>
                </a:lnTo>
                <a:lnTo>
                  <a:pt x="657" y="1758"/>
                </a:lnTo>
                <a:lnTo>
                  <a:pt x="660" y="1763"/>
                </a:lnTo>
                <a:lnTo>
                  <a:pt x="661" y="1766"/>
                </a:lnTo>
                <a:lnTo>
                  <a:pt x="663" y="1767"/>
                </a:lnTo>
                <a:lnTo>
                  <a:pt x="665" y="1768"/>
                </a:lnTo>
                <a:lnTo>
                  <a:pt x="667" y="1768"/>
                </a:lnTo>
                <a:lnTo>
                  <a:pt x="672" y="1767"/>
                </a:lnTo>
                <a:lnTo>
                  <a:pt x="679" y="1763"/>
                </a:lnTo>
                <a:lnTo>
                  <a:pt x="686" y="1759"/>
                </a:lnTo>
                <a:lnTo>
                  <a:pt x="691" y="1754"/>
                </a:lnTo>
                <a:lnTo>
                  <a:pt x="694" y="1751"/>
                </a:lnTo>
                <a:lnTo>
                  <a:pt x="695" y="1745"/>
                </a:lnTo>
                <a:lnTo>
                  <a:pt x="694" y="1736"/>
                </a:lnTo>
                <a:lnTo>
                  <a:pt x="693" y="1729"/>
                </a:lnTo>
                <a:lnTo>
                  <a:pt x="693" y="1727"/>
                </a:lnTo>
                <a:lnTo>
                  <a:pt x="693" y="1723"/>
                </a:lnTo>
                <a:lnTo>
                  <a:pt x="694" y="1721"/>
                </a:lnTo>
                <a:lnTo>
                  <a:pt x="697" y="1719"/>
                </a:lnTo>
                <a:lnTo>
                  <a:pt x="712" y="1711"/>
                </a:lnTo>
                <a:lnTo>
                  <a:pt x="709" y="1714"/>
                </a:lnTo>
                <a:lnTo>
                  <a:pt x="706" y="1714"/>
                </a:lnTo>
                <a:lnTo>
                  <a:pt x="706" y="1713"/>
                </a:lnTo>
                <a:lnTo>
                  <a:pt x="711" y="1709"/>
                </a:lnTo>
                <a:lnTo>
                  <a:pt x="722" y="1701"/>
                </a:lnTo>
                <a:lnTo>
                  <a:pt x="724" y="1700"/>
                </a:lnTo>
                <a:lnTo>
                  <a:pt x="726" y="1698"/>
                </a:lnTo>
                <a:lnTo>
                  <a:pt x="729" y="1700"/>
                </a:lnTo>
                <a:lnTo>
                  <a:pt x="730" y="1701"/>
                </a:lnTo>
                <a:lnTo>
                  <a:pt x="732" y="1705"/>
                </a:lnTo>
                <a:lnTo>
                  <a:pt x="732" y="1711"/>
                </a:lnTo>
                <a:lnTo>
                  <a:pt x="732" y="1719"/>
                </a:lnTo>
                <a:lnTo>
                  <a:pt x="733" y="1726"/>
                </a:lnTo>
                <a:lnTo>
                  <a:pt x="736" y="1728"/>
                </a:lnTo>
                <a:lnTo>
                  <a:pt x="738" y="1730"/>
                </a:lnTo>
                <a:lnTo>
                  <a:pt x="742" y="1733"/>
                </a:lnTo>
                <a:lnTo>
                  <a:pt x="747" y="1734"/>
                </a:lnTo>
                <a:lnTo>
                  <a:pt x="761" y="1735"/>
                </a:lnTo>
                <a:lnTo>
                  <a:pt x="776" y="1735"/>
                </a:lnTo>
                <a:lnTo>
                  <a:pt x="782" y="1734"/>
                </a:lnTo>
                <a:lnTo>
                  <a:pt x="787" y="1732"/>
                </a:lnTo>
                <a:lnTo>
                  <a:pt x="788" y="1730"/>
                </a:lnTo>
                <a:lnTo>
                  <a:pt x="789" y="1729"/>
                </a:lnTo>
                <a:lnTo>
                  <a:pt x="789" y="1727"/>
                </a:lnTo>
                <a:lnTo>
                  <a:pt x="789" y="1724"/>
                </a:lnTo>
                <a:lnTo>
                  <a:pt x="788" y="1720"/>
                </a:lnTo>
                <a:lnTo>
                  <a:pt x="787" y="1716"/>
                </a:lnTo>
                <a:lnTo>
                  <a:pt x="788" y="1713"/>
                </a:lnTo>
                <a:lnTo>
                  <a:pt x="788" y="1709"/>
                </a:lnTo>
                <a:lnTo>
                  <a:pt x="791" y="1708"/>
                </a:lnTo>
                <a:lnTo>
                  <a:pt x="792" y="1708"/>
                </a:lnTo>
                <a:lnTo>
                  <a:pt x="794" y="1709"/>
                </a:lnTo>
                <a:lnTo>
                  <a:pt x="798" y="1713"/>
                </a:lnTo>
                <a:lnTo>
                  <a:pt x="802" y="1721"/>
                </a:lnTo>
                <a:lnTo>
                  <a:pt x="807" y="1728"/>
                </a:lnTo>
                <a:lnTo>
                  <a:pt x="811" y="1730"/>
                </a:lnTo>
                <a:lnTo>
                  <a:pt x="812" y="1732"/>
                </a:lnTo>
                <a:lnTo>
                  <a:pt x="814" y="1730"/>
                </a:lnTo>
                <a:lnTo>
                  <a:pt x="817" y="1728"/>
                </a:lnTo>
                <a:lnTo>
                  <a:pt x="820" y="1719"/>
                </a:lnTo>
                <a:lnTo>
                  <a:pt x="823" y="1708"/>
                </a:lnTo>
                <a:lnTo>
                  <a:pt x="825" y="1702"/>
                </a:lnTo>
                <a:lnTo>
                  <a:pt x="827" y="1697"/>
                </a:lnTo>
                <a:lnTo>
                  <a:pt x="831" y="1694"/>
                </a:lnTo>
                <a:lnTo>
                  <a:pt x="836" y="1692"/>
                </a:lnTo>
                <a:lnTo>
                  <a:pt x="845" y="1688"/>
                </a:lnTo>
                <a:lnTo>
                  <a:pt x="856" y="1682"/>
                </a:lnTo>
                <a:lnTo>
                  <a:pt x="860" y="1678"/>
                </a:lnTo>
                <a:lnTo>
                  <a:pt x="863" y="1675"/>
                </a:lnTo>
                <a:lnTo>
                  <a:pt x="867" y="1670"/>
                </a:lnTo>
                <a:lnTo>
                  <a:pt x="868" y="1665"/>
                </a:lnTo>
                <a:lnTo>
                  <a:pt x="869" y="1660"/>
                </a:lnTo>
                <a:lnTo>
                  <a:pt x="868" y="1656"/>
                </a:lnTo>
                <a:lnTo>
                  <a:pt x="868" y="1651"/>
                </a:lnTo>
                <a:lnTo>
                  <a:pt x="865" y="1648"/>
                </a:lnTo>
                <a:lnTo>
                  <a:pt x="863" y="1645"/>
                </a:lnTo>
                <a:lnTo>
                  <a:pt x="860" y="1644"/>
                </a:lnTo>
                <a:lnTo>
                  <a:pt x="856" y="1642"/>
                </a:lnTo>
                <a:lnTo>
                  <a:pt x="852" y="1644"/>
                </a:lnTo>
                <a:lnTo>
                  <a:pt x="845" y="1645"/>
                </a:lnTo>
                <a:lnTo>
                  <a:pt x="839" y="1644"/>
                </a:lnTo>
                <a:lnTo>
                  <a:pt x="835" y="1641"/>
                </a:lnTo>
                <a:lnTo>
                  <a:pt x="831" y="1635"/>
                </a:lnTo>
                <a:lnTo>
                  <a:pt x="829" y="1632"/>
                </a:lnTo>
                <a:lnTo>
                  <a:pt x="829" y="1628"/>
                </a:lnTo>
                <a:lnTo>
                  <a:pt x="830" y="1625"/>
                </a:lnTo>
                <a:lnTo>
                  <a:pt x="831" y="1622"/>
                </a:lnTo>
                <a:lnTo>
                  <a:pt x="833" y="1621"/>
                </a:lnTo>
                <a:lnTo>
                  <a:pt x="836" y="1620"/>
                </a:lnTo>
                <a:lnTo>
                  <a:pt x="838" y="1619"/>
                </a:lnTo>
                <a:lnTo>
                  <a:pt x="842" y="1618"/>
                </a:lnTo>
                <a:lnTo>
                  <a:pt x="857" y="1618"/>
                </a:lnTo>
                <a:lnTo>
                  <a:pt x="877" y="1620"/>
                </a:lnTo>
                <a:lnTo>
                  <a:pt x="886" y="1621"/>
                </a:lnTo>
                <a:lnTo>
                  <a:pt x="892" y="1623"/>
                </a:lnTo>
                <a:lnTo>
                  <a:pt x="894" y="1625"/>
                </a:lnTo>
                <a:lnTo>
                  <a:pt x="895" y="1626"/>
                </a:lnTo>
                <a:lnTo>
                  <a:pt x="895" y="1627"/>
                </a:lnTo>
                <a:lnTo>
                  <a:pt x="894" y="1629"/>
                </a:lnTo>
                <a:lnTo>
                  <a:pt x="889" y="1634"/>
                </a:lnTo>
                <a:lnTo>
                  <a:pt x="888" y="1638"/>
                </a:lnTo>
                <a:lnTo>
                  <a:pt x="887" y="1644"/>
                </a:lnTo>
                <a:lnTo>
                  <a:pt x="887" y="1650"/>
                </a:lnTo>
                <a:lnTo>
                  <a:pt x="887" y="1652"/>
                </a:lnTo>
                <a:lnTo>
                  <a:pt x="888" y="1654"/>
                </a:lnTo>
                <a:lnTo>
                  <a:pt x="889" y="1656"/>
                </a:lnTo>
                <a:lnTo>
                  <a:pt x="892" y="1657"/>
                </a:lnTo>
                <a:lnTo>
                  <a:pt x="898" y="1658"/>
                </a:lnTo>
                <a:lnTo>
                  <a:pt x="903" y="1661"/>
                </a:lnTo>
                <a:lnTo>
                  <a:pt x="905" y="1664"/>
                </a:lnTo>
                <a:lnTo>
                  <a:pt x="906" y="1666"/>
                </a:lnTo>
                <a:lnTo>
                  <a:pt x="906" y="1670"/>
                </a:lnTo>
                <a:lnTo>
                  <a:pt x="905" y="1673"/>
                </a:lnTo>
                <a:lnTo>
                  <a:pt x="902" y="1682"/>
                </a:lnTo>
                <a:lnTo>
                  <a:pt x="900" y="1688"/>
                </a:lnTo>
                <a:lnTo>
                  <a:pt x="893" y="1696"/>
                </a:lnTo>
                <a:lnTo>
                  <a:pt x="881" y="1705"/>
                </a:lnTo>
                <a:lnTo>
                  <a:pt x="877" y="1711"/>
                </a:lnTo>
                <a:lnTo>
                  <a:pt x="876" y="1714"/>
                </a:lnTo>
                <a:lnTo>
                  <a:pt x="877" y="1715"/>
                </a:lnTo>
                <a:lnTo>
                  <a:pt x="880" y="1716"/>
                </a:lnTo>
                <a:lnTo>
                  <a:pt x="882" y="1716"/>
                </a:lnTo>
                <a:lnTo>
                  <a:pt x="887" y="1715"/>
                </a:lnTo>
                <a:lnTo>
                  <a:pt x="893" y="1714"/>
                </a:lnTo>
                <a:lnTo>
                  <a:pt x="899" y="1711"/>
                </a:lnTo>
                <a:lnTo>
                  <a:pt x="906" y="1708"/>
                </a:lnTo>
                <a:lnTo>
                  <a:pt x="912" y="1704"/>
                </a:lnTo>
                <a:lnTo>
                  <a:pt x="919" y="1700"/>
                </a:lnTo>
                <a:lnTo>
                  <a:pt x="926" y="1697"/>
                </a:lnTo>
                <a:lnTo>
                  <a:pt x="932" y="1694"/>
                </a:lnTo>
                <a:lnTo>
                  <a:pt x="939" y="1692"/>
                </a:lnTo>
                <a:lnTo>
                  <a:pt x="949" y="1692"/>
                </a:lnTo>
                <a:lnTo>
                  <a:pt x="955" y="1690"/>
                </a:lnTo>
                <a:lnTo>
                  <a:pt x="957" y="1689"/>
                </a:lnTo>
                <a:lnTo>
                  <a:pt x="959" y="1688"/>
                </a:lnTo>
                <a:lnTo>
                  <a:pt x="961" y="1685"/>
                </a:lnTo>
                <a:lnTo>
                  <a:pt x="961" y="1683"/>
                </a:lnTo>
                <a:lnTo>
                  <a:pt x="962" y="1677"/>
                </a:lnTo>
                <a:lnTo>
                  <a:pt x="959" y="1672"/>
                </a:lnTo>
                <a:lnTo>
                  <a:pt x="958" y="1670"/>
                </a:lnTo>
                <a:lnTo>
                  <a:pt x="956" y="1669"/>
                </a:lnTo>
                <a:lnTo>
                  <a:pt x="952" y="1667"/>
                </a:lnTo>
                <a:lnTo>
                  <a:pt x="949" y="1667"/>
                </a:lnTo>
                <a:lnTo>
                  <a:pt x="940" y="1669"/>
                </a:lnTo>
                <a:lnTo>
                  <a:pt x="934" y="1666"/>
                </a:lnTo>
                <a:lnTo>
                  <a:pt x="932" y="1665"/>
                </a:lnTo>
                <a:lnTo>
                  <a:pt x="930" y="1663"/>
                </a:lnTo>
                <a:lnTo>
                  <a:pt x="927" y="1660"/>
                </a:lnTo>
                <a:lnTo>
                  <a:pt x="926" y="1656"/>
                </a:lnTo>
                <a:lnTo>
                  <a:pt x="926" y="1652"/>
                </a:lnTo>
                <a:lnTo>
                  <a:pt x="926" y="1648"/>
                </a:lnTo>
                <a:lnTo>
                  <a:pt x="927" y="1645"/>
                </a:lnTo>
                <a:lnTo>
                  <a:pt x="928" y="1641"/>
                </a:lnTo>
                <a:lnTo>
                  <a:pt x="933" y="1635"/>
                </a:lnTo>
                <a:lnTo>
                  <a:pt x="940" y="1631"/>
                </a:lnTo>
                <a:lnTo>
                  <a:pt x="946" y="1625"/>
                </a:lnTo>
                <a:lnTo>
                  <a:pt x="950" y="1621"/>
                </a:lnTo>
                <a:lnTo>
                  <a:pt x="950" y="1619"/>
                </a:lnTo>
                <a:lnTo>
                  <a:pt x="950" y="1616"/>
                </a:lnTo>
                <a:lnTo>
                  <a:pt x="947" y="1615"/>
                </a:lnTo>
                <a:lnTo>
                  <a:pt x="944" y="1613"/>
                </a:lnTo>
                <a:lnTo>
                  <a:pt x="936" y="1607"/>
                </a:lnTo>
                <a:lnTo>
                  <a:pt x="928" y="1600"/>
                </a:lnTo>
                <a:lnTo>
                  <a:pt x="923" y="1593"/>
                </a:lnTo>
                <a:lnTo>
                  <a:pt x="919" y="1584"/>
                </a:lnTo>
                <a:lnTo>
                  <a:pt x="917" y="1582"/>
                </a:lnTo>
                <a:lnTo>
                  <a:pt x="917" y="1578"/>
                </a:lnTo>
                <a:lnTo>
                  <a:pt x="918" y="1576"/>
                </a:lnTo>
                <a:lnTo>
                  <a:pt x="919" y="1574"/>
                </a:lnTo>
                <a:lnTo>
                  <a:pt x="921" y="1572"/>
                </a:lnTo>
                <a:lnTo>
                  <a:pt x="925" y="1571"/>
                </a:lnTo>
                <a:lnTo>
                  <a:pt x="928" y="1571"/>
                </a:lnTo>
                <a:lnTo>
                  <a:pt x="934" y="1571"/>
                </a:lnTo>
                <a:lnTo>
                  <a:pt x="939" y="1572"/>
                </a:lnTo>
                <a:lnTo>
                  <a:pt x="943" y="1575"/>
                </a:lnTo>
                <a:lnTo>
                  <a:pt x="947" y="1578"/>
                </a:lnTo>
                <a:lnTo>
                  <a:pt x="951" y="1582"/>
                </a:lnTo>
                <a:lnTo>
                  <a:pt x="957" y="1590"/>
                </a:lnTo>
                <a:lnTo>
                  <a:pt x="963" y="1600"/>
                </a:lnTo>
                <a:lnTo>
                  <a:pt x="965" y="1603"/>
                </a:lnTo>
                <a:lnTo>
                  <a:pt x="968" y="1607"/>
                </a:lnTo>
                <a:lnTo>
                  <a:pt x="970" y="1609"/>
                </a:lnTo>
                <a:lnTo>
                  <a:pt x="974" y="1610"/>
                </a:lnTo>
                <a:lnTo>
                  <a:pt x="977" y="1612"/>
                </a:lnTo>
                <a:lnTo>
                  <a:pt x="980" y="1612"/>
                </a:lnTo>
                <a:lnTo>
                  <a:pt x="983" y="1612"/>
                </a:lnTo>
                <a:lnTo>
                  <a:pt x="987" y="1609"/>
                </a:lnTo>
                <a:lnTo>
                  <a:pt x="995" y="1607"/>
                </a:lnTo>
                <a:lnTo>
                  <a:pt x="1007" y="1606"/>
                </a:lnTo>
                <a:lnTo>
                  <a:pt x="1018" y="1606"/>
                </a:lnTo>
                <a:lnTo>
                  <a:pt x="1026" y="1606"/>
                </a:lnTo>
                <a:lnTo>
                  <a:pt x="1029" y="1606"/>
                </a:lnTo>
                <a:lnTo>
                  <a:pt x="1032" y="1607"/>
                </a:lnTo>
                <a:lnTo>
                  <a:pt x="1034" y="1608"/>
                </a:lnTo>
                <a:lnTo>
                  <a:pt x="1035" y="1610"/>
                </a:lnTo>
                <a:lnTo>
                  <a:pt x="1039" y="1616"/>
                </a:lnTo>
                <a:lnTo>
                  <a:pt x="1040" y="1626"/>
                </a:lnTo>
                <a:lnTo>
                  <a:pt x="1041" y="1629"/>
                </a:lnTo>
                <a:lnTo>
                  <a:pt x="1044" y="1634"/>
                </a:lnTo>
                <a:lnTo>
                  <a:pt x="1047" y="1639"/>
                </a:lnTo>
                <a:lnTo>
                  <a:pt x="1053" y="1644"/>
                </a:lnTo>
                <a:lnTo>
                  <a:pt x="1059" y="1647"/>
                </a:lnTo>
                <a:lnTo>
                  <a:pt x="1066" y="1650"/>
                </a:lnTo>
                <a:lnTo>
                  <a:pt x="1075" y="1651"/>
                </a:lnTo>
                <a:lnTo>
                  <a:pt x="1083" y="1651"/>
                </a:lnTo>
                <a:lnTo>
                  <a:pt x="1090" y="1648"/>
                </a:lnTo>
                <a:lnTo>
                  <a:pt x="1097" y="1645"/>
                </a:lnTo>
                <a:lnTo>
                  <a:pt x="1102" y="1640"/>
                </a:lnTo>
                <a:lnTo>
                  <a:pt x="1106" y="1634"/>
                </a:lnTo>
                <a:lnTo>
                  <a:pt x="1109" y="1628"/>
                </a:lnTo>
                <a:lnTo>
                  <a:pt x="1110" y="1621"/>
                </a:lnTo>
                <a:lnTo>
                  <a:pt x="1110" y="1613"/>
                </a:lnTo>
                <a:lnTo>
                  <a:pt x="1110" y="1606"/>
                </a:lnTo>
                <a:lnTo>
                  <a:pt x="1108" y="1588"/>
                </a:lnTo>
                <a:lnTo>
                  <a:pt x="1106" y="1570"/>
                </a:lnTo>
                <a:lnTo>
                  <a:pt x="1103" y="1553"/>
                </a:lnTo>
                <a:lnTo>
                  <a:pt x="1102" y="1540"/>
                </a:lnTo>
                <a:lnTo>
                  <a:pt x="1101" y="1533"/>
                </a:lnTo>
                <a:lnTo>
                  <a:pt x="1100" y="1525"/>
                </a:lnTo>
                <a:lnTo>
                  <a:pt x="1101" y="1521"/>
                </a:lnTo>
                <a:lnTo>
                  <a:pt x="1103" y="1518"/>
                </a:lnTo>
                <a:lnTo>
                  <a:pt x="1106" y="1515"/>
                </a:lnTo>
                <a:lnTo>
                  <a:pt x="1110" y="1514"/>
                </a:lnTo>
                <a:lnTo>
                  <a:pt x="1114" y="1514"/>
                </a:lnTo>
                <a:lnTo>
                  <a:pt x="1115" y="1514"/>
                </a:lnTo>
                <a:lnTo>
                  <a:pt x="1117" y="1515"/>
                </a:lnTo>
                <a:lnTo>
                  <a:pt x="1119" y="1516"/>
                </a:lnTo>
                <a:lnTo>
                  <a:pt x="1121" y="1521"/>
                </a:lnTo>
                <a:lnTo>
                  <a:pt x="1122" y="1526"/>
                </a:lnTo>
                <a:lnTo>
                  <a:pt x="1123" y="1536"/>
                </a:lnTo>
                <a:lnTo>
                  <a:pt x="1125" y="1540"/>
                </a:lnTo>
                <a:lnTo>
                  <a:pt x="1128" y="1541"/>
                </a:lnTo>
                <a:lnTo>
                  <a:pt x="1132" y="1541"/>
                </a:lnTo>
                <a:lnTo>
                  <a:pt x="1135" y="1541"/>
                </a:lnTo>
                <a:lnTo>
                  <a:pt x="1139" y="1540"/>
                </a:lnTo>
                <a:lnTo>
                  <a:pt x="1147" y="1537"/>
                </a:lnTo>
                <a:lnTo>
                  <a:pt x="1152" y="1532"/>
                </a:lnTo>
                <a:lnTo>
                  <a:pt x="1154" y="1530"/>
                </a:lnTo>
                <a:lnTo>
                  <a:pt x="1157" y="1528"/>
                </a:lnTo>
                <a:lnTo>
                  <a:pt x="1159" y="1528"/>
                </a:lnTo>
                <a:lnTo>
                  <a:pt x="1160" y="1528"/>
                </a:lnTo>
                <a:lnTo>
                  <a:pt x="1163" y="1531"/>
                </a:lnTo>
                <a:lnTo>
                  <a:pt x="1164" y="1536"/>
                </a:lnTo>
                <a:lnTo>
                  <a:pt x="1163" y="1540"/>
                </a:lnTo>
                <a:lnTo>
                  <a:pt x="1161" y="1543"/>
                </a:lnTo>
                <a:lnTo>
                  <a:pt x="1158" y="1545"/>
                </a:lnTo>
                <a:lnTo>
                  <a:pt x="1152" y="1547"/>
                </a:lnTo>
                <a:lnTo>
                  <a:pt x="1145" y="1551"/>
                </a:lnTo>
                <a:lnTo>
                  <a:pt x="1140" y="1555"/>
                </a:lnTo>
                <a:lnTo>
                  <a:pt x="1135" y="1559"/>
                </a:lnTo>
                <a:lnTo>
                  <a:pt x="1132" y="1566"/>
                </a:lnTo>
                <a:lnTo>
                  <a:pt x="1131" y="1574"/>
                </a:lnTo>
                <a:lnTo>
                  <a:pt x="1132" y="1582"/>
                </a:lnTo>
                <a:lnTo>
                  <a:pt x="1133" y="1585"/>
                </a:lnTo>
                <a:lnTo>
                  <a:pt x="1134" y="1589"/>
                </a:lnTo>
                <a:lnTo>
                  <a:pt x="1138" y="1591"/>
                </a:lnTo>
                <a:lnTo>
                  <a:pt x="1141" y="1594"/>
                </a:lnTo>
                <a:lnTo>
                  <a:pt x="1156" y="1601"/>
                </a:lnTo>
                <a:lnTo>
                  <a:pt x="1170" y="1610"/>
                </a:lnTo>
                <a:lnTo>
                  <a:pt x="1177" y="1615"/>
                </a:lnTo>
                <a:lnTo>
                  <a:pt x="1184" y="1619"/>
                </a:lnTo>
                <a:lnTo>
                  <a:pt x="1191" y="1621"/>
                </a:lnTo>
                <a:lnTo>
                  <a:pt x="1198" y="1622"/>
                </a:lnTo>
                <a:lnTo>
                  <a:pt x="1202" y="1621"/>
                </a:lnTo>
                <a:lnTo>
                  <a:pt x="1205" y="1620"/>
                </a:lnTo>
                <a:lnTo>
                  <a:pt x="1209" y="1618"/>
                </a:lnTo>
                <a:lnTo>
                  <a:pt x="1214" y="1615"/>
                </a:lnTo>
                <a:lnTo>
                  <a:pt x="1219" y="1610"/>
                </a:lnTo>
                <a:lnTo>
                  <a:pt x="1222" y="1606"/>
                </a:lnTo>
                <a:lnTo>
                  <a:pt x="1227" y="1600"/>
                </a:lnTo>
                <a:lnTo>
                  <a:pt x="1232" y="1593"/>
                </a:lnTo>
                <a:lnTo>
                  <a:pt x="1238" y="1581"/>
                </a:lnTo>
                <a:lnTo>
                  <a:pt x="1249" y="1563"/>
                </a:lnTo>
                <a:lnTo>
                  <a:pt x="1255" y="1555"/>
                </a:lnTo>
                <a:lnTo>
                  <a:pt x="1262" y="1547"/>
                </a:lnTo>
                <a:lnTo>
                  <a:pt x="1268" y="1541"/>
                </a:lnTo>
                <a:lnTo>
                  <a:pt x="1273" y="1539"/>
                </a:lnTo>
                <a:lnTo>
                  <a:pt x="1283" y="1536"/>
                </a:lnTo>
                <a:lnTo>
                  <a:pt x="1295" y="1534"/>
                </a:lnTo>
                <a:lnTo>
                  <a:pt x="1301" y="1536"/>
                </a:lnTo>
                <a:lnTo>
                  <a:pt x="1305" y="1538"/>
                </a:lnTo>
                <a:lnTo>
                  <a:pt x="1308" y="1540"/>
                </a:lnTo>
                <a:lnTo>
                  <a:pt x="1309" y="1543"/>
                </a:lnTo>
                <a:lnTo>
                  <a:pt x="1311" y="1545"/>
                </a:lnTo>
                <a:lnTo>
                  <a:pt x="1312" y="1549"/>
                </a:lnTo>
                <a:lnTo>
                  <a:pt x="1316" y="1563"/>
                </a:lnTo>
                <a:lnTo>
                  <a:pt x="1320" y="1572"/>
                </a:lnTo>
                <a:lnTo>
                  <a:pt x="1322" y="1575"/>
                </a:lnTo>
                <a:lnTo>
                  <a:pt x="1325" y="1577"/>
                </a:lnTo>
                <a:lnTo>
                  <a:pt x="1329" y="1577"/>
                </a:lnTo>
                <a:lnTo>
                  <a:pt x="1334" y="1576"/>
                </a:lnTo>
                <a:lnTo>
                  <a:pt x="1342" y="1572"/>
                </a:lnTo>
                <a:lnTo>
                  <a:pt x="1349" y="1568"/>
                </a:lnTo>
                <a:lnTo>
                  <a:pt x="1354" y="1563"/>
                </a:lnTo>
                <a:lnTo>
                  <a:pt x="1359" y="1556"/>
                </a:lnTo>
                <a:lnTo>
                  <a:pt x="1364" y="1547"/>
                </a:lnTo>
                <a:lnTo>
                  <a:pt x="1371" y="1539"/>
                </a:lnTo>
                <a:lnTo>
                  <a:pt x="1374" y="1536"/>
                </a:lnTo>
                <a:lnTo>
                  <a:pt x="1377" y="1532"/>
                </a:lnTo>
                <a:lnTo>
                  <a:pt x="1377" y="1528"/>
                </a:lnTo>
                <a:lnTo>
                  <a:pt x="1375" y="1527"/>
                </a:lnTo>
                <a:lnTo>
                  <a:pt x="1372" y="1520"/>
                </a:lnTo>
                <a:lnTo>
                  <a:pt x="1367" y="1505"/>
                </a:lnTo>
                <a:lnTo>
                  <a:pt x="1364" y="1488"/>
                </a:lnTo>
                <a:lnTo>
                  <a:pt x="1362" y="1476"/>
                </a:lnTo>
                <a:lnTo>
                  <a:pt x="1364" y="1465"/>
                </a:lnTo>
                <a:lnTo>
                  <a:pt x="1366" y="1452"/>
                </a:lnTo>
                <a:lnTo>
                  <a:pt x="1371" y="1439"/>
                </a:lnTo>
                <a:lnTo>
                  <a:pt x="1377" y="1430"/>
                </a:lnTo>
                <a:lnTo>
                  <a:pt x="1378" y="1426"/>
                </a:lnTo>
                <a:lnTo>
                  <a:pt x="1379" y="1423"/>
                </a:lnTo>
                <a:lnTo>
                  <a:pt x="1380" y="1419"/>
                </a:lnTo>
                <a:lnTo>
                  <a:pt x="1380" y="1415"/>
                </a:lnTo>
                <a:lnTo>
                  <a:pt x="1379" y="1405"/>
                </a:lnTo>
                <a:lnTo>
                  <a:pt x="1378" y="1388"/>
                </a:lnTo>
                <a:lnTo>
                  <a:pt x="1375" y="1370"/>
                </a:lnTo>
                <a:lnTo>
                  <a:pt x="1371" y="1356"/>
                </a:lnTo>
                <a:lnTo>
                  <a:pt x="1367" y="1343"/>
                </a:lnTo>
                <a:lnTo>
                  <a:pt x="1366" y="1333"/>
                </a:lnTo>
                <a:lnTo>
                  <a:pt x="1367" y="1325"/>
                </a:lnTo>
                <a:lnTo>
                  <a:pt x="1369" y="1317"/>
                </a:lnTo>
                <a:lnTo>
                  <a:pt x="1372" y="1313"/>
                </a:lnTo>
                <a:lnTo>
                  <a:pt x="1373" y="1310"/>
                </a:lnTo>
                <a:lnTo>
                  <a:pt x="1375" y="1307"/>
                </a:lnTo>
                <a:lnTo>
                  <a:pt x="1378" y="1307"/>
                </a:lnTo>
                <a:lnTo>
                  <a:pt x="1380" y="1307"/>
                </a:lnTo>
                <a:lnTo>
                  <a:pt x="1384" y="1310"/>
                </a:lnTo>
                <a:lnTo>
                  <a:pt x="1386" y="1314"/>
                </a:lnTo>
                <a:lnTo>
                  <a:pt x="1388" y="1319"/>
                </a:lnTo>
                <a:lnTo>
                  <a:pt x="1393" y="1332"/>
                </a:lnTo>
                <a:lnTo>
                  <a:pt x="1397" y="1347"/>
                </a:lnTo>
                <a:lnTo>
                  <a:pt x="1398" y="1356"/>
                </a:lnTo>
                <a:lnTo>
                  <a:pt x="1398" y="1371"/>
                </a:lnTo>
                <a:lnTo>
                  <a:pt x="1399" y="1392"/>
                </a:lnTo>
                <a:lnTo>
                  <a:pt x="1402" y="1413"/>
                </a:lnTo>
                <a:lnTo>
                  <a:pt x="1406" y="1438"/>
                </a:lnTo>
                <a:lnTo>
                  <a:pt x="1411" y="1458"/>
                </a:lnTo>
                <a:lnTo>
                  <a:pt x="1417" y="1474"/>
                </a:lnTo>
                <a:lnTo>
                  <a:pt x="1421" y="1480"/>
                </a:lnTo>
                <a:lnTo>
                  <a:pt x="1425" y="1483"/>
                </a:lnTo>
                <a:lnTo>
                  <a:pt x="1430" y="1486"/>
                </a:lnTo>
                <a:lnTo>
                  <a:pt x="1434" y="1488"/>
                </a:lnTo>
                <a:lnTo>
                  <a:pt x="1436" y="1492"/>
                </a:lnTo>
                <a:lnTo>
                  <a:pt x="1442" y="1505"/>
                </a:lnTo>
                <a:lnTo>
                  <a:pt x="1446" y="1515"/>
                </a:lnTo>
                <a:lnTo>
                  <a:pt x="1447" y="1516"/>
                </a:lnTo>
                <a:lnTo>
                  <a:pt x="1449" y="1518"/>
                </a:lnTo>
                <a:lnTo>
                  <a:pt x="1450" y="1518"/>
                </a:lnTo>
                <a:lnTo>
                  <a:pt x="1453" y="1518"/>
                </a:lnTo>
                <a:lnTo>
                  <a:pt x="1457" y="1515"/>
                </a:lnTo>
                <a:lnTo>
                  <a:pt x="1465" y="1508"/>
                </a:lnTo>
                <a:lnTo>
                  <a:pt x="1478" y="1496"/>
                </a:lnTo>
                <a:lnTo>
                  <a:pt x="1491" y="1481"/>
                </a:lnTo>
                <a:lnTo>
                  <a:pt x="1498" y="1473"/>
                </a:lnTo>
                <a:lnTo>
                  <a:pt x="1503" y="1463"/>
                </a:lnTo>
                <a:lnTo>
                  <a:pt x="1507" y="1453"/>
                </a:lnTo>
                <a:lnTo>
                  <a:pt x="1511" y="1444"/>
                </a:lnTo>
                <a:lnTo>
                  <a:pt x="1512" y="1437"/>
                </a:lnTo>
                <a:lnTo>
                  <a:pt x="1512" y="1430"/>
                </a:lnTo>
                <a:lnTo>
                  <a:pt x="1511" y="1424"/>
                </a:lnTo>
                <a:lnTo>
                  <a:pt x="1509" y="1418"/>
                </a:lnTo>
                <a:lnTo>
                  <a:pt x="1503" y="1405"/>
                </a:lnTo>
                <a:lnTo>
                  <a:pt x="1497" y="1393"/>
                </a:lnTo>
                <a:lnTo>
                  <a:pt x="1493" y="1382"/>
                </a:lnTo>
                <a:lnTo>
                  <a:pt x="1488" y="1371"/>
                </a:lnTo>
                <a:lnTo>
                  <a:pt x="1486" y="1367"/>
                </a:lnTo>
                <a:lnTo>
                  <a:pt x="1484" y="1362"/>
                </a:lnTo>
                <a:lnTo>
                  <a:pt x="1479" y="1358"/>
                </a:lnTo>
                <a:lnTo>
                  <a:pt x="1475" y="1355"/>
                </a:lnTo>
                <a:lnTo>
                  <a:pt x="1471" y="1352"/>
                </a:lnTo>
                <a:lnTo>
                  <a:pt x="1468" y="1350"/>
                </a:lnTo>
                <a:lnTo>
                  <a:pt x="1466" y="1348"/>
                </a:lnTo>
                <a:lnTo>
                  <a:pt x="1465" y="1344"/>
                </a:lnTo>
                <a:lnTo>
                  <a:pt x="1465" y="1342"/>
                </a:lnTo>
                <a:lnTo>
                  <a:pt x="1466" y="1339"/>
                </a:lnTo>
                <a:lnTo>
                  <a:pt x="1468" y="1338"/>
                </a:lnTo>
                <a:lnTo>
                  <a:pt x="1471" y="1337"/>
                </a:lnTo>
                <a:lnTo>
                  <a:pt x="1474" y="1338"/>
                </a:lnTo>
                <a:lnTo>
                  <a:pt x="1479" y="1339"/>
                </a:lnTo>
                <a:lnTo>
                  <a:pt x="1484" y="1343"/>
                </a:lnTo>
                <a:lnTo>
                  <a:pt x="1488" y="1348"/>
                </a:lnTo>
                <a:lnTo>
                  <a:pt x="1493" y="1354"/>
                </a:lnTo>
                <a:lnTo>
                  <a:pt x="1498" y="1360"/>
                </a:lnTo>
                <a:lnTo>
                  <a:pt x="1503" y="1367"/>
                </a:lnTo>
                <a:lnTo>
                  <a:pt x="1507" y="1374"/>
                </a:lnTo>
                <a:lnTo>
                  <a:pt x="1513" y="1388"/>
                </a:lnTo>
                <a:lnTo>
                  <a:pt x="1517" y="1399"/>
                </a:lnTo>
                <a:lnTo>
                  <a:pt x="1519" y="1407"/>
                </a:lnTo>
                <a:lnTo>
                  <a:pt x="1523" y="1412"/>
                </a:lnTo>
                <a:lnTo>
                  <a:pt x="1528" y="1413"/>
                </a:lnTo>
                <a:lnTo>
                  <a:pt x="1532" y="1415"/>
                </a:lnTo>
                <a:lnTo>
                  <a:pt x="1536" y="1418"/>
                </a:lnTo>
                <a:lnTo>
                  <a:pt x="1539" y="1424"/>
                </a:lnTo>
                <a:lnTo>
                  <a:pt x="1543" y="1429"/>
                </a:lnTo>
                <a:lnTo>
                  <a:pt x="1547" y="1432"/>
                </a:lnTo>
                <a:lnTo>
                  <a:pt x="1551" y="1433"/>
                </a:lnTo>
                <a:lnTo>
                  <a:pt x="1560" y="1434"/>
                </a:lnTo>
                <a:lnTo>
                  <a:pt x="1564" y="1433"/>
                </a:lnTo>
                <a:lnTo>
                  <a:pt x="1570" y="1432"/>
                </a:lnTo>
                <a:lnTo>
                  <a:pt x="1578" y="1429"/>
                </a:lnTo>
                <a:lnTo>
                  <a:pt x="1583" y="1425"/>
                </a:lnTo>
                <a:lnTo>
                  <a:pt x="1589" y="1420"/>
                </a:lnTo>
                <a:lnTo>
                  <a:pt x="1595" y="1415"/>
                </a:lnTo>
                <a:lnTo>
                  <a:pt x="1599" y="1411"/>
                </a:lnTo>
                <a:lnTo>
                  <a:pt x="1601" y="1405"/>
                </a:lnTo>
                <a:lnTo>
                  <a:pt x="1601" y="1400"/>
                </a:lnTo>
                <a:lnTo>
                  <a:pt x="1600" y="1394"/>
                </a:lnTo>
                <a:lnTo>
                  <a:pt x="1598" y="1390"/>
                </a:lnTo>
                <a:lnTo>
                  <a:pt x="1597" y="1386"/>
                </a:lnTo>
                <a:lnTo>
                  <a:pt x="1594" y="1382"/>
                </a:lnTo>
                <a:lnTo>
                  <a:pt x="1594" y="1379"/>
                </a:lnTo>
                <a:lnTo>
                  <a:pt x="1594" y="1376"/>
                </a:lnTo>
                <a:lnTo>
                  <a:pt x="1597" y="1375"/>
                </a:lnTo>
                <a:lnTo>
                  <a:pt x="1599" y="1373"/>
                </a:lnTo>
                <a:lnTo>
                  <a:pt x="1601" y="1370"/>
                </a:lnTo>
                <a:lnTo>
                  <a:pt x="1604" y="1367"/>
                </a:lnTo>
                <a:lnTo>
                  <a:pt x="1605" y="1362"/>
                </a:lnTo>
                <a:lnTo>
                  <a:pt x="1606" y="1357"/>
                </a:lnTo>
                <a:lnTo>
                  <a:pt x="1605" y="1354"/>
                </a:lnTo>
                <a:lnTo>
                  <a:pt x="1604" y="1350"/>
                </a:lnTo>
                <a:lnTo>
                  <a:pt x="1600" y="1347"/>
                </a:lnTo>
                <a:lnTo>
                  <a:pt x="1595" y="1343"/>
                </a:lnTo>
                <a:lnTo>
                  <a:pt x="1591" y="1339"/>
                </a:lnTo>
                <a:lnTo>
                  <a:pt x="1587" y="1336"/>
                </a:lnTo>
                <a:lnTo>
                  <a:pt x="1583" y="1331"/>
                </a:lnTo>
                <a:lnTo>
                  <a:pt x="1582" y="1326"/>
                </a:lnTo>
                <a:lnTo>
                  <a:pt x="1581" y="1320"/>
                </a:lnTo>
                <a:lnTo>
                  <a:pt x="1581" y="1313"/>
                </a:lnTo>
                <a:lnTo>
                  <a:pt x="1583" y="1304"/>
                </a:lnTo>
                <a:lnTo>
                  <a:pt x="1588" y="1288"/>
                </a:lnTo>
                <a:lnTo>
                  <a:pt x="1591" y="1275"/>
                </a:lnTo>
                <a:lnTo>
                  <a:pt x="1591" y="1270"/>
                </a:lnTo>
                <a:lnTo>
                  <a:pt x="1591" y="1267"/>
                </a:lnTo>
                <a:lnTo>
                  <a:pt x="1588" y="1263"/>
                </a:lnTo>
                <a:lnTo>
                  <a:pt x="1586" y="1261"/>
                </a:lnTo>
                <a:lnTo>
                  <a:pt x="1583" y="1260"/>
                </a:lnTo>
                <a:lnTo>
                  <a:pt x="1582" y="1256"/>
                </a:lnTo>
                <a:lnTo>
                  <a:pt x="1581" y="1253"/>
                </a:lnTo>
                <a:lnTo>
                  <a:pt x="1580" y="1248"/>
                </a:lnTo>
                <a:lnTo>
                  <a:pt x="1579" y="1240"/>
                </a:lnTo>
                <a:lnTo>
                  <a:pt x="1576" y="1232"/>
                </a:lnTo>
                <a:lnTo>
                  <a:pt x="1574" y="1229"/>
                </a:lnTo>
                <a:lnTo>
                  <a:pt x="1570" y="1226"/>
                </a:lnTo>
                <a:lnTo>
                  <a:pt x="1564" y="1223"/>
                </a:lnTo>
                <a:lnTo>
                  <a:pt x="1557" y="1219"/>
                </a:lnTo>
                <a:lnTo>
                  <a:pt x="1543" y="1213"/>
                </a:lnTo>
                <a:lnTo>
                  <a:pt x="1531" y="1209"/>
                </a:lnTo>
                <a:lnTo>
                  <a:pt x="1520" y="1205"/>
                </a:lnTo>
                <a:lnTo>
                  <a:pt x="1510" y="1202"/>
                </a:lnTo>
                <a:lnTo>
                  <a:pt x="1506" y="1199"/>
                </a:lnTo>
                <a:lnTo>
                  <a:pt x="1503" y="1196"/>
                </a:lnTo>
                <a:lnTo>
                  <a:pt x="1500" y="1192"/>
                </a:lnTo>
                <a:lnTo>
                  <a:pt x="1500" y="1187"/>
                </a:lnTo>
                <a:lnTo>
                  <a:pt x="1501" y="1185"/>
                </a:lnTo>
                <a:lnTo>
                  <a:pt x="1504" y="1182"/>
                </a:lnTo>
                <a:lnTo>
                  <a:pt x="1506" y="1180"/>
                </a:lnTo>
                <a:lnTo>
                  <a:pt x="1510" y="1179"/>
                </a:lnTo>
                <a:lnTo>
                  <a:pt x="1517" y="1178"/>
                </a:lnTo>
                <a:lnTo>
                  <a:pt x="1526" y="1177"/>
                </a:lnTo>
                <a:lnTo>
                  <a:pt x="1545" y="1177"/>
                </a:lnTo>
                <a:lnTo>
                  <a:pt x="1560" y="1175"/>
                </a:lnTo>
                <a:lnTo>
                  <a:pt x="1569" y="1174"/>
                </a:lnTo>
                <a:lnTo>
                  <a:pt x="1579" y="1174"/>
                </a:lnTo>
                <a:lnTo>
                  <a:pt x="1582" y="1173"/>
                </a:lnTo>
                <a:lnTo>
                  <a:pt x="1585" y="1172"/>
                </a:lnTo>
                <a:lnTo>
                  <a:pt x="1587" y="1171"/>
                </a:lnTo>
                <a:lnTo>
                  <a:pt x="1588" y="1167"/>
                </a:lnTo>
                <a:lnTo>
                  <a:pt x="1587" y="1162"/>
                </a:lnTo>
                <a:lnTo>
                  <a:pt x="1586" y="1159"/>
                </a:lnTo>
                <a:lnTo>
                  <a:pt x="1581" y="1156"/>
                </a:lnTo>
                <a:lnTo>
                  <a:pt x="1574" y="1154"/>
                </a:lnTo>
                <a:lnTo>
                  <a:pt x="1569" y="1153"/>
                </a:lnTo>
                <a:lnTo>
                  <a:pt x="1566" y="1149"/>
                </a:lnTo>
                <a:lnTo>
                  <a:pt x="1562" y="1146"/>
                </a:lnTo>
                <a:lnTo>
                  <a:pt x="1558" y="1141"/>
                </a:lnTo>
                <a:lnTo>
                  <a:pt x="1555" y="1135"/>
                </a:lnTo>
                <a:lnTo>
                  <a:pt x="1553" y="1130"/>
                </a:lnTo>
                <a:lnTo>
                  <a:pt x="1551" y="1124"/>
                </a:lnTo>
                <a:lnTo>
                  <a:pt x="1551" y="1119"/>
                </a:lnTo>
                <a:lnTo>
                  <a:pt x="1554" y="1108"/>
                </a:lnTo>
                <a:lnTo>
                  <a:pt x="1556" y="1095"/>
                </a:lnTo>
                <a:lnTo>
                  <a:pt x="1557" y="1087"/>
                </a:lnTo>
                <a:lnTo>
                  <a:pt x="1557" y="1080"/>
                </a:lnTo>
                <a:lnTo>
                  <a:pt x="1556" y="1074"/>
                </a:lnTo>
                <a:lnTo>
                  <a:pt x="1555" y="1068"/>
                </a:lnTo>
                <a:lnTo>
                  <a:pt x="1551" y="1060"/>
                </a:lnTo>
                <a:lnTo>
                  <a:pt x="1551" y="1054"/>
                </a:lnTo>
                <a:lnTo>
                  <a:pt x="1551" y="1053"/>
                </a:lnTo>
                <a:lnTo>
                  <a:pt x="1553" y="1052"/>
                </a:lnTo>
                <a:lnTo>
                  <a:pt x="1555" y="1051"/>
                </a:lnTo>
                <a:lnTo>
                  <a:pt x="1557" y="1051"/>
                </a:lnTo>
                <a:lnTo>
                  <a:pt x="1561" y="1052"/>
                </a:lnTo>
                <a:lnTo>
                  <a:pt x="1563" y="1055"/>
                </a:lnTo>
                <a:lnTo>
                  <a:pt x="1564" y="1060"/>
                </a:lnTo>
                <a:lnTo>
                  <a:pt x="1567" y="1065"/>
                </a:lnTo>
                <a:lnTo>
                  <a:pt x="1570" y="1077"/>
                </a:lnTo>
                <a:lnTo>
                  <a:pt x="1575" y="1089"/>
                </a:lnTo>
                <a:lnTo>
                  <a:pt x="1580" y="1096"/>
                </a:lnTo>
                <a:lnTo>
                  <a:pt x="1583" y="1100"/>
                </a:lnTo>
                <a:lnTo>
                  <a:pt x="1586" y="1102"/>
                </a:lnTo>
                <a:lnTo>
                  <a:pt x="1588" y="1100"/>
                </a:lnTo>
                <a:lnTo>
                  <a:pt x="1589" y="1099"/>
                </a:lnTo>
                <a:lnTo>
                  <a:pt x="1592" y="1097"/>
                </a:lnTo>
                <a:lnTo>
                  <a:pt x="1594" y="1093"/>
                </a:lnTo>
                <a:lnTo>
                  <a:pt x="1597" y="1092"/>
                </a:lnTo>
                <a:lnTo>
                  <a:pt x="1599" y="1092"/>
                </a:lnTo>
                <a:lnTo>
                  <a:pt x="1600" y="1095"/>
                </a:lnTo>
                <a:lnTo>
                  <a:pt x="1601" y="1097"/>
                </a:lnTo>
                <a:lnTo>
                  <a:pt x="1602" y="1102"/>
                </a:lnTo>
                <a:lnTo>
                  <a:pt x="1602" y="1108"/>
                </a:lnTo>
                <a:lnTo>
                  <a:pt x="1601" y="1115"/>
                </a:lnTo>
                <a:lnTo>
                  <a:pt x="1600" y="1129"/>
                </a:lnTo>
                <a:lnTo>
                  <a:pt x="1601" y="1140"/>
                </a:lnTo>
                <a:lnTo>
                  <a:pt x="1602" y="1144"/>
                </a:lnTo>
                <a:lnTo>
                  <a:pt x="1605" y="1148"/>
                </a:lnTo>
                <a:lnTo>
                  <a:pt x="1607" y="1152"/>
                </a:lnTo>
                <a:lnTo>
                  <a:pt x="1610" y="1155"/>
                </a:lnTo>
                <a:lnTo>
                  <a:pt x="1618" y="1161"/>
                </a:lnTo>
                <a:lnTo>
                  <a:pt x="1629" y="1166"/>
                </a:lnTo>
                <a:lnTo>
                  <a:pt x="1639" y="1169"/>
                </a:lnTo>
                <a:lnTo>
                  <a:pt x="1648" y="1173"/>
                </a:lnTo>
                <a:lnTo>
                  <a:pt x="1652" y="1175"/>
                </a:lnTo>
                <a:lnTo>
                  <a:pt x="1656" y="1177"/>
                </a:lnTo>
                <a:lnTo>
                  <a:pt x="1658" y="1179"/>
                </a:lnTo>
                <a:lnTo>
                  <a:pt x="1660" y="1181"/>
                </a:lnTo>
                <a:lnTo>
                  <a:pt x="1662" y="1184"/>
                </a:lnTo>
                <a:lnTo>
                  <a:pt x="1662" y="1188"/>
                </a:lnTo>
                <a:lnTo>
                  <a:pt x="1664" y="1200"/>
                </a:lnTo>
                <a:lnTo>
                  <a:pt x="1665" y="1210"/>
                </a:lnTo>
                <a:lnTo>
                  <a:pt x="1667" y="1215"/>
                </a:lnTo>
                <a:lnTo>
                  <a:pt x="1668" y="1219"/>
                </a:lnTo>
                <a:lnTo>
                  <a:pt x="1670" y="1224"/>
                </a:lnTo>
                <a:lnTo>
                  <a:pt x="1674" y="1228"/>
                </a:lnTo>
                <a:lnTo>
                  <a:pt x="1683" y="1236"/>
                </a:lnTo>
                <a:lnTo>
                  <a:pt x="1695" y="1247"/>
                </a:lnTo>
                <a:lnTo>
                  <a:pt x="1706" y="1257"/>
                </a:lnTo>
                <a:lnTo>
                  <a:pt x="1713" y="1268"/>
                </a:lnTo>
                <a:lnTo>
                  <a:pt x="1717" y="1273"/>
                </a:lnTo>
                <a:lnTo>
                  <a:pt x="1719" y="1279"/>
                </a:lnTo>
                <a:lnTo>
                  <a:pt x="1723" y="1284"/>
                </a:lnTo>
                <a:lnTo>
                  <a:pt x="1726" y="1286"/>
                </a:lnTo>
                <a:lnTo>
                  <a:pt x="1730" y="1286"/>
                </a:lnTo>
                <a:lnTo>
                  <a:pt x="1733" y="1284"/>
                </a:lnTo>
                <a:lnTo>
                  <a:pt x="1738" y="1280"/>
                </a:lnTo>
                <a:lnTo>
                  <a:pt x="1742" y="1276"/>
                </a:lnTo>
                <a:lnTo>
                  <a:pt x="1747" y="1273"/>
                </a:lnTo>
                <a:lnTo>
                  <a:pt x="1755" y="1270"/>
                </a:lnTo>
                <a:lnTo>
                  <a:pt x="1763" y="1270"/>
                </a:lnTo>
                <a:lnTo>
                  <a:pt x="1771" y="1273"/>
                </a:lnTo>
                <a:lnTo>
                  <a:pt x="1778" y="1278"/>
                </a:lnTo>
                <a:lnTo>
                  <a:pt x="1783" y="1279"/>
                </a:lnTo>
                <a:lnTo>
                  <a:pt x="1786" y="1278"/>
                </a:lnTo>
                <a:lnTo>
                  <a:pt x="1791" y="1274"/>
                </a:lnTo>
                <a:lnTo>
                  <a:pt x="1802" y="1269"/>
                </a:lnTo>
                <a:lnTo>
                  <a:pt x="1816" y="1267"/>
                </a:lnTo>
                <a:lnTo>
                  <a:pt x="1831" y="1266"/>
                </a:lnTo>
                <a:lnTo>
                  <a:pt x="1841" y="1265"/>
                </a:lnTo>
                <a:lnTo>
                  <a:pt x="1850" y="1263"/>
                </a:lnTo>
                <a:lnTo>
                  <a:pt x="1852" y="1263"/>
                </a:lnTo>
                <a:close/>
                <a:moveTo>
                  <a:pt x="386" y="1985"/>
                </a:moveTo>
                <a:lnTo>
                  <a:pt x="390" y="1985"/>
                </a:lnTo>
                <a:lnTo>
                  <a:pt x="392" y="1986"/>
                </a:lnTo>
                <a:lnTo>
                  <a:pt x="395" y="1988"/>
                </a:lnTo>
                <a:lnTo>
                  <a:pt x="396" y="1991"/>
                </a:lnTo>
                <a:lnTo>
                  <a:pt x="397" y="1997"/>
                </a:lnTo>
                <a:lnTo>
                  <a:pt x="396" y="2004"/>
                </a:lnTo>
                <a:lnTo>
                  <a:pt x="392" y="2011"/>
                </a:lnTo>
                <a:lnTo>
                  <a:pt x="389" y="2015"/>
                </a:lnTo>
                <a:lnTo>
                  <a:pt x="384" y="2017"/>
                </a:lnTo>
                <a:lnTo>
                  <a:pt x="380" y="2018"/>
                </a:lnTo>
                <a:lnTo>
                  <a:pt x="376" y="2017"/>
                </a:lnTo>
                <a:lnTo>
                  <a:pt x="372" y="2015"/>
                </a:lnTo>
                <a:lnTo>
                  <a:pt x="371" y="2010"/>
                </a:lnTo>
                <a:lnTo>
                  <a:pt x="370" y="2005"/>
                </a:lnTo>
                <a:lnTo>
                  <a:pt x="370" y="2001"/>
                </a:lnTo>
                <a:lnTo>
                  <a:pt x="370" y="1998"/>
                </a:lnTo>
                <a:lnTo>
                  <a:pt x="371" y="1994"/>
                </a:lnTo>
                <a:lnTo>
                  <a:pt x="373" y="1991"/>
                </a:lnTo>
                <a:lnTo>
                  <a:pt x="376" y="1988"/>
                </a:lnTo>
                <a:lnTo>
                  <a:pt x="378" y="1987"/>
                </a:lnTo>
                <a:lnTo>
                  <a:pt x="383" y="1986"/>
                </a:lnTo>
                <a:lnTo>
                  <a:pt x="386" y="1985"/>
                </a:lnTo>
                <a:close/>
                <a:moveTo>
                  <a:pt x="317" y="2101"/>
                </a:moveTo>
                <a:lnTo>
                  <a:pt x="317" y="2099"/>
                </a:lnTo>
                <a:lnTo>
                  <a:pt x="319" y="2098"/>
                </a:lnTo>
                <a:lnTo>
                  <a:pt x="320" y="2097"/>
                </a:lnTo>
                <a:lnTo>
                  <a:pt x="321" y="2097"/>
                </a:lnTo>
                <a:lnTo>
                  <a:pt x="323" y="2097"/>
                </a:lnTo>
                <a:lnTo>
                  <a:pt x="326" y="2100"/>
                </a:lnTo>
                <a:lnTo>
                  <a:pt x="328" y="2104"/>
                </a:lnTo>
                <a:lnTo>
                  <a:pt x="331" y="2106"/>
                </a:lnTo>
                <a:lnTo>
                  <a:pt x="333" y="2106"/>
                </a:lnTo>
                <a:lnTo>
                  <a:pt x="334" y="2102"/>
                </a:lnTo>
                <a:lnTo>
                  <a:pt x="335" y="2100"/>
                </a:lnTo>
                <a:lnTo>
                  <a:pt x="338" y="2098"/>
                </a:lnTo>
                <a:lnTo>
                  <a:pt x="339" y="2097"/>
                </a:lnTo>
                <a:lnTo>
                  <a:pt x="340" y="2097"/>
                </a:lnTo>
                <a:lnTo>
                  <a:pt x="341" y="2098"/>
                </a:lnTo>
                <a:lnTo>
                  <a:pt x="341" y="2100"/>
                </a:lnTo>
                <a:lnTo>
                  <a:pt x="341" y="2106"/>
                </a:lnTo>
                <a:lnTo>
                  <a:pt x="341" y="2112"/>
                </a:lnTo>
                <a:lnTo>
                  <a:pt x="340" y="2116"/>
                </a:lnTo>
                <a:lnTo>
                  <a:pt x="339" y="2118"/>
                </a:lnTo>
                <a:lnTo>
                  <a:pt x="338" y="2119"/>
                </a:lnTo>
                <a:lnTo>
                  <a:pt x="335" y="2120"/>
                </a:lnTo>
                <a:lnTo>
                  <a:pt x="332" y="2120"/>
                </a:lnTo>
                <a:lnTo>
                  <a:pt x="329" y="2119"/>
                </a:lnTo>
                <a:lnTo>
                  <a:pt x="326" y="2118"/>
                </a:lnTo>
                <a:lnTo>
                  <a:pt x="323" y="2114"/>
                </a:lnTo>
                <a:lnTo>
                  <a:pt x="320" y="2108"/>
                </a:lnTo>
                <a:lnTo>
                  <a:pt x="317" y="2101"/>
                </a:lnTo>
                <a:close/>
                <a:moveTo>
                  <a:pt x="1834" y="1500"/>
                </a:moveTo>
                <a:lnTo>
                  <a:pt x="1832" y="1502"/>
                </a:lnTo>
                <a:lnTo>
                  <a:pt x="1828" y="1502"/>
                </a:lnTo>
                <a:lnTo>
                  <a:pt x="1826" y="1502"/>
                </a:lnTo>
                <a:lnTo>
                  <a:pt x="1824" y="1500"/>
                </a:lnTo>
                <a:lnTo>
                  <a:pt x="1824" y="1497"/>
                </a:lnTo>
                <a:lnTo>
                  <a:pt x="1824" y="1495"/>
                </a:lnTo>
                <a:lnTo>
                  <a:pt x="1826" y="1493"/>
                </a:lnTo>
                <a:lnTo>
                  <a:pt x="1828" y="1492"/>
                </a:lnTo>
                <a:lnTo>
                  <a:pt x="1837" y="1490"/>
                </a:lnTo>
                <a:lnTo>
                  <a:pt x="1843" y="1488"/>
                </a:lnTo>
                <a:lnTo>
                  <a:pt x="1846" y="1488"/>
                </a:lnTo>
                <a:lnTo>
                  <a:pt x="1850" y="1488"/>
                </a:lnTo>
                <a:lnTo>
                  <a:pt x="1852" y="1489"/>
                </a:lnTo>
                <a:lnTo>
                  <a:pt x="1853" y="1492"/>
                </a:lnTo>
                <a:lnTo>
                  <a:pt x="1853" y="1495"/>
                </a:lnTo>
                <a:lnTo>
                  <a:pt x="1851" y="1496"/>
                </a:lnTo>
                <a:lnTo>
                  <a:pt x="1849" y="1496"/>
                </a:lnTo>
                <a:lnTo>
                  <a:pt x="1846" y="1496"/>
                </a:lnTo>
                <a:lnTo>
                  <a:pt x="1840" y="1497"/>
                </a:lnTo>
                <a:lnTo>
                  <a:pt x="1834" y="1500"/>
                </a:lnTo>
                <a:close/>
                <a:moveTo>
                  <a:pt x="1882" y="1475"/>
                </a:moveTo>
                <a:lnTo>
                  <a:pt x="1878" y="1477"/>
                </a:lnTo>
                <a:lnTo>
                  <a:pt x="1871" y="1480"/>
                </a:lnTo>
                <a:lnTo>
                  <a:pt x="1869" y="1480"/>
                </a:lnTo>
                <a:lnTo>
                  <a:pt x="1868" y="1480"/>
                </a:lnTo>
                <a:lnTo>
                  <a:pt x="1866" y="1478"/>
                </a:lnTo>
                <a:lnTo>
                  <a:pt x="1866" y="1477"/>
                </a:lnTo>
                <a:lnTo>
                  <a:pt x="1868" y="1474"/>
                </a:lnTo>
                <a:lnTo>
                  <a:pt x="1871" y="1470"/>
                </a:lnTo>
                <a:lnTo>
                  <a:pt x="1878" y="1468"/>
                </a:lnTo>
                <a:lnTo>
                  <a:pt x="1887" y="1464"/>
                </a:lnTo>
                <a:lnTo>
                  <a:pt x="1894" y="1463"/>
                </a:lnTo>
                <a:lnTo>
                  <a:pt x="1898" y="1463"/>
                </a:lnTo>
                <a:lnTo>
                  <a:pt x="1900" y="1465"/>
                </a:lnTo>
                <a:lnTo>
                  <a:pt x="1900" y="1469"/>
                </a:lnTo>
                <a:lnTo>
                  <a:pt x="1897" y="1471"/>
                </a:lnTo>
                <a:lnTo>
                  <a:pt x="1894" y="1473"/>
                </a:lnTo>
                <a:lnTo>
                  <a:pt x="1887" y="1474"/>
                </a:lnTo>
                <a:lnTo>
                  <a:pt x="1882" y="1475"/>
                </a:lnTo>
                <a:close/>
                <a:moveTo>
                  <a:pt x="2931" y="788"/>
                </a:moveTo>
                <a:lnTo>
                  <a:pt x="2939" y="788"/>
                </a:lnTo>
                <a:lnTo>
                  <a:pt x="2946" y="788"/>
                </a:lnTo>
                <a:lnTo>
                  <a:pt x="2948" y="788"/>
                </a:lnTo>
                <a:lnTo>
                  <a:pt x="2952" y="786"/>
                </a:lnTo>
                <a:lnTo>
                  <a:pt x="2954" y="784"/>
                </a:lnTo>
                <a:lnTo>
                  <a:pt x="2956" y="782"/>
                </a:lnTo>
                <a:lnTo>
                  <a:pt x="2959" y="778"/>
                </a:lnTo>
                <a:lnTo>
                  <a:pt x="2961" y="777"/>
                </a:lnTo>
                <a:lnTo>
                  <a:pt x="2965" y="776"/>
                </a:lnTo>
                <a:lnTo>
                  <a:pt x="2968" y="776"/>
                </a:lnTo>
                <a:lnTo>
                  <a:pt x="2975" y="777"/>
                </a:lnTo>
                <a:lnTo>
                  <a:pt x="2981" y="778"/>
                </a:lnTo>
                <a:lnTo>
                  <a:pt x="2985" y="781"/>
                </a:lnTo>
                <a:lnTo>
                  <a:pt x="2986" y="783"/>
                </a:lnTo>
                <a:lnTo>
                  <a:pt x="2989" y="786"/>
                </a:lnTo>
                <a:lnTo>
                  <a:pt x="2990" y="788"/>
                </a:lnTo>
                <a:lnTo>
                  <a:pt x="2992" y="795"/>
                </a:lnTo>
                <a:lnTo>
                  <a:pt x="2993" y="802"/>
                </a:lnTo>
                <a:lnTo>
                  <a:pt x="2993" y="805"/>
                </a:lnTo>
                <a:lnTo>
                  <a:pt x="2992" y="807"/>
                </a:lnTo>
                <a:lnTo>
                  <a:pt x="2991" y="809"/>
                </a:lnTo>
                <a:lnTo>
                  <a:pt x="2989" y="810"/>
                </a:lnTo>
                <a:lnTo>
                  <a:pt x="2984" y="813"/>
                </a:lnTo>
                <a:lnTo>
                  <a:pt x="2979" y="814"/>
                </a:lnTo>
                <a:lnTo>
                  <a:pt x="2974" y="814"/>
                </a:lnTo>
                <a:lnTo>
                  <a:pt x="2970" y="812"/>
                </a:lnTo>
                <a:lnTo>
                  <a:pt x="2965" y="808"/>
                </a:lnTo>
                <a:lnTo>
                  <a:pt x="2961" y="805"/>
                </a:lnTo>
                <a:lnTo>
                  <a:pt x="2956" y="801"/>
                </a:lnTo>
                <a:lnTo>
                  <a:pt x="2954" y="800"/>
                </a:lnTo>
                <a:lnTo>
                  <a:pt x="2951" y="800"/>
                </a:lnTo>
                <a:lnTo>
                  <a:pt x="2948" y="801"/>
                </a:lnTo>
                <a:lnTo>
                  <a:pt x="2946" y="806"/>
                </a:lnTo>
                <a:lnTo>
                  <a:pt x="2945" y="812"/>
                </a:lnTo>
                <a:lnTo>
                  <a:pt x="2943" y="814"/>
                </a:lnTo>
                <a:lnTo>
                  <a:pt x="2942" y="815"/>
                </a:lnTo>
                <a:lnTo>
                  <a:pt x="2941" y="816"/>
                </a:lnTo>
                <a:lnTo>
                  <a:pt x="2939" y="816"/>
                </a:lnTo>
                <a:lnTo>
                  <a:pt x="2933" y="816"/>
                </a:lnTo>
                <a:lnTo>
                  <a:pt x="2927" y="815"/>
                </a:lnTo>
                <a:lnTo>
                  <a:pt x="2922" y="814"/>
                </a:lnTo>
                <a:lnTo>
                  <a:pt x="2917" y="813"/>
                </a:lnTo>
                <a:lnTo>
                  <a:pt x="2915" y="809"/>
                </a:lnTo>
                <a:lnTo>
                  <a:pt x="2914" y="807"/>
                </a:lnTo>
                <a:lnTo>
                  <a:pt x="2912" y="802"/>
                </a:lnTo>
                <a:lnTo>
                  <a:pt x="2914" y="799"/>
                </a:lnTo>
                <a:lnTo>
                  <a:pt x="2915" y="795"/>
                </a:lnTo>
                <a:lnTo>
                  <a:pt x="2917" y="793"/>
                </a:lnTo>
                <a:lnTo>
                  <a:pt x="2921" y="790"/>
                </a:lnTo>
                <a:lnTo>
                  <a:pt x="2924" y="788"/>
                </a:lnTo>
                <a:lnTo>
                  <a:pt x="2928" y="788"/>
                </a:lnTo>
                <a:lnTo>
                  <a:pt x="2931" y="788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7239721" y="2587096"/>
            <a:ext cx="124755" cy="205735"/>
          </a:xfrm>
          <a:custGeom>
            <a:avLst/>
            <a:gdLst>
              <a:gd name="T0" fmla="*/ 139 w 430"/>
              <a:gd name="T1" fmla="*/ 49 h 726"/>
              <a:gd name="T2" fmla="*/ 152 w 430"/>
              <a:gd name="T3" fmla="*/ 42 h 726"/>
              <a:gd name="T4" fmla="*/ 171 w 430"/>
              <a:gd name="T5" fmla="*/ 25 h 726"/>
              <a:gd name="T6" fmla="*/ 178 w 430"/>
              <a:gd name="T7" fmla="*/ 4 h 726"/>
              <a:gd name="T8" fmla="*/ 237 w 430"/>
              <a:gd name="T9" fmla="*/ 3 h 726"/>
              <a:gd name="T10" fmla="*/ 253 w 430"/>
              <a:gd name="T11" fmla="*/ 22 h 726"/>
              <a:gd name="T12" fmla="*/ 294 w 430"/>
              <a:gd name="T13" fmla="*/ 62 h 726"/>
              <a:gd name="T14" fmla="*/ 294 w 430"/>
              <a:gd name="T15" fmla="*/ 89 h 726"/>
              <a:gd name="T16" fmla="*/ 271 w 430"/>
              <a:gd name="T17" fmla="*/ 98 h 726"/>
              <a:gd name="T18" fmla="*/ 231 w 430"/>
              <a:gd name="T19" fmla="*/ 110 h 726"/>
              <a:gd name="T20" fmla="*/ 227 w 430"/>
              <a:gd name="T21" fmla="*/ 152 h 726"/>
              <a:gd name="T22" fmla="*/ 266 w 430"/>
              <a:gd name="T23" fmla="*/ 212 h 726"/>
              <a:gd name="T24" fmla="*/ 286 w 430"/>
              <a:gd name="T25" fmla="*/ 245 h 726"/>
              <a:gd name="T26" fmla="*/ 297 w 430"/>
              <a:gd name="T27" fmla="*/ 281 h 726"/>
              <a:gd name="T28" fmla="*/ 313 w 430"/>
              <a:gd name="T29" fmla="*/ 284 h 726"/>
              <a:gd name="T30" fmla="*/ 357 w 430"/>
              <a:gd name="T31" fmla="*/ 268 h 726"/>
              <a:gd name="T32" fmla="*/ 378 w 430"/>
              <a:gd name="T33" fmla="*/ 276 h 726"/>
              <a:gd name="T34" fmla="*/ 367 w 430"/>
              <a:gd name="T35" fmla="*/ 321 h 726"/>
              <a:gd name="T36" fmla="*/ 378 w 430"/>
              <a:gd name="T37" fmla="*/ 333 h 726"/>
              <a:gd name="T38" fmla="*/ 417 w 430"/>
              <a:gd name="T39" fmla="*/ 356 h 726"/>
              <a:gd name="T40" fmla="*/ 429 w 430"/>
              <a:gd name="T41" fmla="*/ 403 h 726"/>
              <a:gd name="T42" fmla="*/ 396 w 430"/>
              <a:gd name="T43" fmla="*/ 431 h 726"/>
              <a:gd name="T44" fmla="*/ 348 w 430"/>
              <a:gd name="T45" fmla="*/ 460 h 726"/>
              <a:gd name="T46" fmla="*/ 335 w 430"/>
              <a:gd name="T47" fmla="*/ 503 h 726"/>
              <a:gd name="T48" fmla="*/ 324 w 430"/>
              <a:gd name="T49" fmla="*/ 557 h 726"/>
              <a:gd name="T50" fmla="*/ 287 w 430"/>
              <a:gd name="T51" fmla="*/ 630 h 726"/>
              <a:gd name="T52" fmla="*/ 279 w 430"/>
              <a:gd name="T53" fmla="*/ 693 h 726"/>
              <a:gd name="T54" fmla="*/ 223 w 430"/>
              <a:gd name="T55" fmla="*/ 716 h 726"/>
              <a:gd name="T56" fmla="*/ 192 w 430"/>
              <a:gd name="T57" fmla="*/ 723 h 726"/>
              <a:gd name="T58" fmla="*/ 182 w 430"/>
              <a:gd name="T59" fmla="*/ 711 h 726"/>
              <a:gd name="T60" fmla="*/ 153 w 430"/>
              <a:gd name="T61" fmla="*/ 715 h 726"/>
              <a:gd name="T62" fmla="*/ 133 w 430"/>
              <a:gd name="T63" fmla="*/ 726 h 726"/>
              <a:gd name="T64" fmla="*/ 116 w 430"/>
              <a:gd name="T65" fmla="*/ 681 h 726"/>
              <a:gd name="T66" fmla="*/ 95 w 430"/>
              <a:gd name="T67" fmla="*/ 674 h 726"/>
              <a:gd name="T68" fmla="*/ 32 w 430"/>
              <a:gd name="T69" fmla="*/ 672 h 726"/>
              <a:gd name="T70" fmla="*/ 8 w 430"/>
              <a:gd name="T71" fmla="*/ 635 h 726"/>
              <a:gd name="T72" fmla="*/ 3 w 430"/>
              <a:gd name="T73" fmla="*/ 578 h 726"/>
              <a:gd name="T74" fmla="*/ 1 w 430"/>
              <a:gd name="T75" fmla="*/ 536 h 726"/>
              <a:gd name="T76" fmla="*/ 31 w 430"/>
              <a:gd name="T77" fmla="*/ 532 h 726"/>
              <a:gd name="T78" fmla="*/ 45 w 430"/>
              <a:gd name="T79" fmla="*/ 518 h 726"/>
              <a:gd name="T80" fmla="*/ 33 w 430"/>
              <a:gd name="T81" fmla="*/ 431 h 726"/>
              <a:gd name="T82" fmla="*/ 16 w 430"/>
              <a:gd name="T83" fmla="*/ 290 h 726"/>
              <a:gd name="T84" fmla="*/ 22 w 430"/>
              <a:gd name="T85" fmla="*/ 275 h 726"/>
              <a:gd name="T86" fmla="*/ 29 w 430"/>
              <a:gd name="T87" fmla="*/ 259 h 726"/>
              <a:gd name="T88" fmla="*/ 51 w 430"/>
              <a:gd name="T89" fmla="*/ 271 h 726"/>
              <a:gd name="T90" fmla="*/ 64 w 430"/>
              <a:gd name="T91" fmla="*/ 280 h 726"/>
              <a:gd name="T92" fmla="*/ 108 w 430"/>
              <a:gd name="T93" fmla="*/ 270 h 726"/>
              <a:gd name="T94" fmla="*/ 126 w 430"/>
              <a:gd name="T95" fmla="*/ 252 h 726"/>
              <a:gd name="T96" fmla="*/ 128 w 430"/>
              <a:gd name="T97" fmla="*/ 200 h 726"/>
              <a:gd name="T98" fmla="*/ 129 w 430"/>
              <a:gd name="T99" fmla="*/ 174 h 726"/>
              <a:gd name="T100" fmla="*/ 141 w 430"/>
              <a:gd name="T101" fmla="*/ 165 h 726"/>
              <a:gd name="T102" fmla="*/ 114 w 430"/>
              <a:gd name="T103" fmla="*/ 146 h 726"/>
              <a:gd name="T104" fmla="*/ 110 w 430"/>
              <a:gd name="T105" fmla="*/ 131 h 726"/>
              <a:gd name="T106" fmla="*/ 122 w 430"/>
              <a:gd name="T107" fmla="*/ 85 h 7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30" h="726">
                <a:moveTo>
                  <a:pt x="119" y="67"/>
                </a:moveTo>
                <a:lnTo>
                  <a:pt x="126" y="63"/>
                </a:lnTo>
                <a:lnTo>
                  <a:pt x="132" y="60"/>
                </a:lnTo>
                <a:lnTo>
                  <a:pt x="136" y="55"/>
                </a:lnTo>
                <a:lnTo>
                  <a:pt x="139" y="49"/>
                </a:lnTo>
                <a:lnTo>
                  <a:pt x="141" y="47"/>
                </a:lnTo>
                <a:lnTo>
                  <a:pt x="142" y="44"/>
                </a:lnTo>
                <a:lnTo>
                  <a:pt x="145" y="43"/>
                </a:lnTo>
                <a:lnTo>
                  <a:pt x="148" y="43"/>
                </a:lnTo>
                <a:lnTo>
                  <a:pt x="152" y="42"/>
                </a:lnTo>
                <a:lnTo>
                  <a:pt x="155" y="41"/>
                </a:lnTo>
                <a:lnTo>
                  <a:pt x="160" y="38"/>
                </a:lnTo>
                <a:lnTo>
                  <a:pt x="165" y="35"/>
                </a:lnTo>
                <a:lnTo>
                  <a:pt x="168" y="30"/>
                </a:lnTo>
                <a:lnTo>
                  <a:pt x="171" y="25"/>
                </a:lnTo>
                <a:lnTo>
                  <a:pt x="171" y="20"/>
                </a:lnTo>
                <a:lnTo>
                  <a:pt x="172" y="15"/>
                </a:lnTo>
                <a:lnTo>
                  <a:pt x="172" y="10"/>
                </a:lnTo>
                <a:lnTo>
                  <a:pt x="174" y="6"/>
                </a:lnTo>
                <a:lnTo>
                  <a:pt x="178" y="4"/>
                </a:lnTo>
                <a:lnTo>
                  <a:pt x="184" y="3"/>
                </a:lnTo>
                <a:lnTo>
                  <a:pt x="201" y="1"/>
                </a:lnTo>
                <a:lnTo>
                  <a:pt x="221" y="0"/>
                </a:lnTo>
                <a:lnTo>
                  <a:pt x="230" y="0"/>
                </a:lnTo>
                <a:lnTo>
                  <a:pt x="237" y="3"/>
                </a:lnTo>
                <a:lnTo>
                  <a:pt x="241" y="4"/>
                </a:lnTo>
                <a:lnTo>
                  <a:pt x="245" y="6"/>
                </a:lnTo>
                <a:lnTo>
                  <a:pt x="247" y="10"/>
                </a:lnTo>
                <a:lnTo>
                  <a:pt x="249" y="13"/>
                </a:lnTo>
                <a:lnTo>
                  <a:pt x="253" y="22"/>
                </a:lnTo>
                <a:lnTo>
                  <a:pt x="258" y="29"/>
                </a:lnTo>
                <a:lnTo>
                  <a:pt x="264" y="36"/>
                </a:lnTo>
                <a:lnTo>
                  <a:pt x="271" y="43"/>
                </a:lnTo>
                <a:lnTo>
                  <a:pt x="284" y="54"/>
                </a:lnTo>
                <a:lnTo>
                  <a:pt x="294" y="62"/>
                </a:lnTo>
                <a:lnTo>
                  <a:pt x="298" y="67"/>
                </a:lnTo>
                <a:lnTo>
                  <a:pt x="300" y="72"/>
                </a:lnTo>
                <a:lnTo>
                  <a:pt x="300" y="78"/>
                </a:lnTo>
                <a:lnTo>
                  <a:pt x="298" y="83"/>
                </a:lnTo>
                <a:lnTo>
                  <a:pt x="294" y="89"/>
                </a:lnTo>
                <a:lnTo>
                  <a:pt x="289" y="94"/>
                </a:lnTo>
                <a:lnTo>
                  <a:pt x="285" y="95"/>
                </a:lnTo>
                <a:lnTo>
                  <a:pt x="281" y="97"/>
                </a:lnTo>
                <a:lnTo>
                  <a:pt x="277" y="98"/>
                </a:lnTo>
                <a:lnTo>
                  <a:pt x="271" y="98"/>
                </a:lnTo>
                <a:lnTo>
                  <a:pt x="261" y="98"/>
                </a:lnTo>
                <a:lnTo>
                  <a:pt x="252" y="99"/>
                </a:lnTo>
                <a:lnTo>
                  <a:pt x="243" y="101"/>
                </a:lnTo>
                <a:lnTo>
                  <a:pt x="236" y="105"/>
                </a:lnTo>
                <a:lnTo>
                  <a:pt x="231" y="110"/>
                </a:lnTo>
                <a:lnTo>
                  <a:pt x="227" y="116"/>
                </a:lnTo>
                <a:lnTo>
                  <a:pt x="224" y="124"/>
                </a:lnTo>
                <a:lnTo>
                  <a:pt x="224" y="133"/>
                </a:lnTo>
                <a:lnTo>
                  <a:pt x="224" y="143"/>
                </a:lnTo>
                <a:lnTo>
                  <a:pt x="227" y="152"/>
                </a:lnTo>
                <a:lnTo>
                  <a:pt x="230" y="161"/>
                </a:lnTo>
                <a:lnTo>
                  <a:pt x="235" y="169"/>
                </a:lnTo>
                <a:lnTo>
                  <a:pt x="246" y="183"/>
                </a:lnTo>
                <a:lnTo>
                  <a:pt x="255" y="198"/>
                </a:lnTo>
                <a:lnTo>
                  <a:pt x="266" y="212"/>
                </a:lnTo>
                <a:lnTo>
                  <a:pt x="274" y="223"/>
                </a:lnTo>
                <a:lnTo>
                  <a:pt x="279" y="227"/>
                </a:lnTo>
                <a:lnTo>
                  <a:pt x="283" y="233"/>
                </a:lnTo>
                <a:lnTo>
                  <a:pt x="285" y="239"/>
                </a:lnTo>
                <a:lnTo>
                  <a:pt x="286" y="245"/>
                </a:lnTo>
                <a:lnTo>
                  <a:pt x="287" y="258"/>
                </a:lnTo>
                <a:lnTo>
                  <a:pt x="290" y="269"/>
                </a:lnTo>
                <a:lnTo>
                  <a:pt x="291" y="274"/>
                </a:lnTo>
                <a:lnTo>
                  <a:pt x="293" y="277"/>
                </a:lnTo>
                <a:lnTo>
                  <a:pt x="297" y="281"/>
                </a:lnTo>
                <a:lnTo>
                  <a:pt x="302" y="284"/>
                </a:lnTo>
                <a:lnTo>
                  <a:pt x="304" y="286"/>
                </a:lnTo>
                <a:lnTo>
                  <a:pt x="306" y="286"/>
                </a:lnTo>
                <a:lnTo>
                  <a:pt x="310" y="286"/>
                </a:lnTo>
                <a:lnTo>
                  <a:pt x="313" y="284"/>
                </a:lnTo>
                <a:lnTo>
                  <a:pt x="321" y="281"/>
                </a:lnTo>
                <a:lnTo>
                  <a:pt x="330" y="277"/>
                </a:lnTo>
                <a:lnTo>
                  <a:pt x="338" y="274"/>
                </a:lnTo>
                <a:lnTo>
                  <a:pt x="348" y="270"/>
                </a:lnTo>
                <a:lnTo>
                  <a:pt x="357" y="268"/>
                </a:lnTo>
                <a:lnTo>
                  <a:pt x="367" y="266"/>
                </a:lnTo>
                <a:lnTo>
                  <a:pt x="372" y="268"/>
                </a:lnTo>
                <a:lnTo>
                  <a:pt x="374" y="270"/>
                </a:lnTo>
                <a:lnTo>
                  <a:pt x="376" y="272"/>
                </a:lnTo>
                <a:lnTo>
                  <a:pt x="378" y="276"/>
                </a:lnTo>
                <a:lnTo>
                  <a:pt x="378" y="284"/>
                </a:lnTo>
                <a:lnTo>
                  <a:pt x="375" y="293"/>
                </a:lnTo>
                <a:lnTo>
                  <a:pt x="372" y="303"/>
                </a:lnTo>
                <a:lnTo>
                  <a:pt x="369" y="313"/>
                </a:lnTo>
                <a:lnTo>
                  <a:pt x="367" y="321"/>
                </a:lnTo>
                <a:lnTo>
                  <a:pt x="367" y="327"/>
                </a:lnTo>
                <a:lnTo>
                  <a:pt x="368" y="331"/>
                </a:lnTo>
                <a:lnTo>
                  <a:pt x="371" y="332"/>
                </a:lnTo>
                <a:lnTo>
                  <a:pt x="373" y="333"/>
                </a:lnTo>
                <a:lnTo>
                  <a:pt x="378" y="333"/>
                </a:lnTo>
                <a:lnTo>
                  <a:pt x="382" y="334"/>
                </a:lnTo>
                <a:lnTo>
                  <a:pt x="390" y="337"/>
                </a:lnTo>
                <a:lnTo>
                  <a:pt x="398" y="340"/>
                </a:lnTo>
                <a:lnTo>
                  <a:pt x="407" y="347"/>
                </a:lnTo>
                <a:lnTo>
                  <a:pt x="417" y="356"/>
                </a:lnTo>
                <a:lnTo>
                  <a:pt x="423" y="365"/>
                </a:lnTo>
                <a:lnTo>
                  <a:pt x="428" y="375"/>
                </a:lnTo>
                <a:lnTo>
                  <a:pt x="430" y="384"/>
                </a:lnTo>
                <a:lnTo>
                  <a:pt x="430" y="394"/>
                </a:lnTo>
                <a:lnTo>
                  <a:pt x="429" y="403"/>
                </a:lnTo>
                <a:lnTo>
                  <a:pt x="428" y="414"/>
                </a:lnTo>
                <a:lnTo>
                  <a:pt x="424" y="423"/>
                </a:lnTo>
                <a:lnTo>
                  <a:pt x="416" y="425"/>
                </a:lnTo>
                <a:lnTo>
                  <a:pt x="405" y="427"/>
                </a:lnTo>
                <a:lnTo>
                  <a:pt x="396" y="431"/>
                </a:lnTo>
                <a:lnTo>
                  <a:pt x="385" y="434"/>
                </a:lnTo>
                <a:lnTo>
                  <a:pt x="375" y="439"/>
                </a:lnTo>
                <a:lnTo>
                  <a:pt x="366" y="445"/>
                </a:lnTo>
                <a:lnTo>
                  <a:pt x="356" y="452"/>
                </a:lnTo>
                <a:lnTo>
                  <a:pt x="348" y="460"/>
                </a:lnTo>
                <a:lnTo>
                  <a:pt x="341" y="467"/>
                </a:lnTo>
                <a:lnTo>
                  <a:pt x="337" y="476"/>
                </a:lnTo>
                <a:lnTo>
                  <a:pt x="335" y="483"/>
                </a:lnTo>
                <a:lnTo>
                  <a:pt x="334" y="489"/>
                </a:lnTo>
                <a:lnTo>
                  <a:pt x="335" y="503"/>
                </a:lnTo>
                <a:lnTo>
                  <a:pt x="336" y="518"/>
                </a:lnTo>
                <a:lnTo>
                  <a:pt x="335" y="527"/>
                </a:lnTo>
                <a:lnTo>
                  <a:pt x="332" y="536"/>
                </a:lnTo>
                <a:lnTo>
                  <a:pt x="329" y="546"/>
                </a:lnTo>
                <a:lnTo>
                  <a:pt x="324" y="557"/>
                </a:lnTo>
                <a:lnTo>
                  <a:pt x="312" y="577"/>
                </a:lnTo>
                <a:lnTo>
                  <a:pt x="300" y="598"/>
                </a:lnTo>
                <a:lnTo>
                  <a:pt x="294" y="609"/>
                </a:lnTo>
                <a:lnTo>
                  <a:pt x="291" y="620"/>
                </a:lnTo>
                <a:lnTo>
                  <a:pt x="287" y="630"/>
                </a:lnTo>
                <a:lnTo>
                  <a:pt x="285" y="640"/>
                </a:lnTo>
                <a:lnTo>
                  <a:pt x="283" y="659"/>
                </a:lnTo>
                <a:lnTo>
                  <a:pt x="280" y="677"/>
                </a:lnTo>
                <a:lnTo>
                  <a:pt x="280" y="686"/>
                </a:lnTo>
                <a:lnTo>
                  <a:pt x="279" y="693"/>
                </a:lnTo>
                <a:lnTo>
                  <a:pt x="267" y="697"/>
                </a:lnTo>
                <a:lnTo>
                  <a:pt x="255" y="700"/>
                </a:lnTo>
                <a:lnTo>
                  <a:pt x="245" y="705"/>
                </a:lnTo>
                <a:lnTo>
                  <a:pt x="236" y="709"/>
                </a:lnTo>
                <a:lnTo>
                  <a:pt x="223" y="716"/>
                </a:lnTo>
                <a:lnTo>
                  <a:pt x="210" y="722"/>
                </a:lnTo>
                <a:lnTo>
                  <a:pt x="203" y="724"/>
                </a:lnTo>
                <a:lnTo>
                  <a:pt x="197" y="724"/>
                </a:lnTo>
                <a:lnTo>
                  <a:pt x="195" y="724"/>
                </a:lnTo>
                <a:lnTo>
                  <a:pt x="192" y="723"/>
                </a:lnTo>
                <a:lnTo>
                  <a:pt x="190" y="722"/>
                </a:lnTo>
                <a:lnTo>
                  <a:pt x="189" y="719"/>
                </a:lnTo>
                <a:lnTo>
                  <a:pt x="186" y="716"/>
                </a:lnTo>
                <a:lnTo>
                  <a:pt x="184" y="713"/>
                </a:lnTo>
                <a:lnTo>
                  <a:pt x="182" y="711"/>
                </a:lnTo>
                <a:lnTo>
                  <a:pt x="179" y="710"/>
                </a:lnTo>
                <a:lnTo>
                  <a:pt x="173" y="709"/>
                </a:lnTo>
                <a:lnTo>
                  <a:pt x="166" y="709"/>
                </a:lnTo>
                <a:lnTo>
                  <a:pt x="160" y="711"/>
                </a:lnTo>
                <a:lnTo>
                  <a:pt x="153" y="715"/>
                </a:lnTo>
                <a:lnTo>
                  <a:pt x="147" y="719"/>
                </a:lnTo>
                <a:lnTo>
                  <a:pt x="141" y="724"/>
                </a:lnTo>
                <a:lnTo>
                  <a:pt x="139" y="725"/>
                </a:lnTo>
                <a:lnTo>
                  <a:pt x="135" y="726"/>
                </a:lnTo>
                <a:lnTo>
                  <a:pt x="133" y="726"/>
                </a:lnTo>
                <a:lnTo>
                  <a:pt x="130" y="725"/>
                </a:lnTo>
                <a:lnTo>
                  <a:pt x="127" y="722"/>
                </a:lnTo>
                <a:lnTo>
                  <a:pt x="124" y="716"/>
                </a:lnTo>
                <a:lnTo>
                  <a:pt x="120" y="699"/>
                </a:lnTo>
                <a:lnTo>
                  <a:pt x="116" y="681"/>
                </a:lnTo>
                <a:lnTo>
                  <a:pt x="115" y="679"/>
                </a:lnTo>
                <a:lnTo>
                  <a:pt x="113" y="677"/>
                </a:lnTo>
                <a:lnTo>
                  <a:pt x="109" y="675"/>
                </a:lnTo>
                <a:lnTo>
                  <a:pt x="105" y="674"/>
                </a:lnTo>
                <a:lnTo>
                  <a:pt x="95" y="674"/>
                </a:lnTo>
                <a:lnTo>
                  <a:pt x="82" y="674"/>
                </a:lnTo>
                <a:lnTo>
                  <a:pt x="67" y="675"/>
                </a:lnTo>
                <a:lnTo>
                  <a:pt x="54" y="675"/>
                </a:lnTo>
                <a:lnTo>
                  <a:pt x="42" y="674"/>
                </a:lnTo>
                <a:lnTo>
                  <a:pt x="32" y="672"/>
                </a:lnTo>
                <a:lnTo>
                  <a:pt x="25" y="667"/>
                </a:lnTo>
                <a:lnTo>
                  <a:pt x="19" y="661"/>
                </a:lnTo>
                <a:lnTo>
                  <a:pt x="14" y="653"/>
                </a:lnTo>
                <a:lnTo>
                  <a:pt x="10" y="644"/>
                </a:lnTo>
                <a:lnTo>
                  <a:pt x="8" y="635"/>
                </a:lnTo>
                <a:lnTo>
                  <a:pt x="6" y="625"/>
                </a:lnTo>
                <a:lnTo>
                  <a:pt x="4" y="615"/>
                </a:lnTo>
                <a:lnTo>
                  <a:pt x="4" y="605"/>
                </a:lnTo>
                <a:lnTo>
                  <a:pt x="3" y="591"/>
                </a:lnTo>
                <a:lnTo>
                  <a:pt x="3" y="578"/>
                </a:lnTo>
                <a:lnTo>
                  <a:pt x="2" y="565"/>
                </a:lnTo>
                <a:lnTo>
                  <a:pt x="1" y="554"/>
                </a:lnTo>
                <a:lnTo>
                  <a:pt x="0" y="545"/>
                </a:lnTo>
                <a:lnTo>
                  <a:pt x="0" y="539"/>
                </a:lnTo>
                <a:lnTo>
                  <a:pt x="1" y="536"/>
                </a:lnTo>
                <a:lnTo>
                  <a:pt x="3" y="534"/>
                </a:lnTo>
                <a:lnTo>
                  <a:pt x="6" y="533"/>
                </a:lnTo>
                <a:lnTo>
                  <a:pt x="10" y="533"/>
                </a:lnTo>
                <a:lnTo>
                  <a:pt x="20" y="532"/>
                </a:lnTo>
                <a:lnTo>
                  <a:pt x="31" y="532"/>
                </a:lnTo>
                <a:lnTo>
                  <a:pt x="34" y="530"/>
                </a:lnTo>
                <a:lnTo>
                  <a:pt x="38" y="529"/>
                </a:lnTo>
                <a:lnTo>
                  <a:pt x="41" y="528"/>
                </a:lnTo>
                <a:lnTo>
                  <a:pt x="44" y="524"/>
                </a:lnTo>
                <a:lnTo>
                  <a:pt x="45" y="518"/>
                </a:lnTo>
                <a:lnTo>
                  <a:pt x="45" y="509"/>
                </a:lnTo>
                <a:lnTo>
                  <a:pt x="44" y="498"/>
                </a:lnTo>
                <a:lnTo>
                  <a:pt x="42" y="486"/>
                </a:lnTo>
                <a:lnTo>
                  <a:pt x="38" y="459"/>
                </a:lnTo>
                <a:lnTo>
                  <a:pt x="33" y="431"/>
                </a:lnTo>
                <a:lnTo>
                  <a:pt x="29" y="394"/>
                </a:lnTo>
                <a:lnTo>
                  <a:pt x="26" y="357"/>
                </a:lnTo>
                <a:lnTo>
                  <a:pt x="21" y="324"/>
                </a:lnTo>
                <a:lnTo>
                  <a:pt x="16" y="297"/>
                </a:lnTo>
                <a:lnTo>
                  <a:pt x="16" y="290"/>
                </a:lnTo>
                <a:lnTo>
                  <a:pt x="16" y="284"/>
                </a:lnTo>
                <a:lnTo>
                  <a:pt x="17" y="281"/>
                </a:lnTo>
                <a:lnTo>
                  <a:pt x="19" y="278"/>
                </a:lnTo>
                <a:lnTo>
                  <a:pt x="20" y="277"/>
                </a:lnTo>
                <a:lnTo>
                  <a:pt x="22" y="275"/>
                </a:lnTo>
                <a:lnTo>
                  <a:pt x="23" y="271"/>
                </a:lnTo>
                <a:lnTo>
                  <a:pt x="23" y="268"/>
                </a:lnTo>
                <a:lnTo>
                  <a:pt x="25" y="265"/>
                </a:lnTo>
                <a:lnTo>
                  <a:pt x="26" y="261"/>
                </a:lnTo>
                <a:lnTo>
                  <a:pt x="29" y="259"/>
                </a:lnTo>
                <a:lnTo>
                  <a:pt x="36" y="258"/>
                </a:lnTo>
                <a:lnTo>
                  <a:pt x="41" y="259"/>
                </a:lnTo>
                <a:lnTo>
                  <a:pt x="45" y="262"/>
                </a:lnTo>
                <a:lnTo>
                  <a:pt x="47" y="265"/>
                </a:lnTo>
                <a:lnTo>
                  <a:pt x="51" y="271"/>
                </a:lnTo>
                <a:lnTo>
                  <a:pt x="52" y="275"/>
                </a:lnTo>
                <a:lnTo>
                  <a:pt x="54" y="276"/>
                </a:lnTo>
                <a:lnTo>
                  <a:pt x="57" y="278"/>
                </a:lnTo>
                <a:lnTo>
                  <a:pt x="58" y="278"/>
                </a:lnTo>
                <a:lnTo>
                  <a:pt x="64" y="280"/>
                </a:lnTo>
                <a:lnTo>
                  <a:pt x="70" y="278"/>
                </a:lnTo>
                <a:lnTo>
                  <a:pt x="80" y="276"/>
                </a:lnTo>
                <a:lnTo>
                  <a:pt x="94" y="274"/>
                </a:lnTo>
                <a:lnTo>
                  <a:pt x="101" y="272"/>
                </a:lnTo>
                <a:lnTo>
                  <a:pt x="108" y="270"/>
                </a:lnTo>
                <a:lnTo>
                  <a:pt x="114" y="268"/>
                </a:lnTo>
                <a:lnTo>
                  <a:pt x="117" y="265"/>
                </a:lnTo>
                <a:lnTo>
                  <a:pt x="121" y="262"/>
                </a:lnTo>
                <a:lnTo>
                  <a:pt x="123" y="257"/>
                </a:lnTo>
                <a:lnTo>
                  <a:pt x="126" y="252"/>
                </a:lnTo>
                <a:lnTo>
                  <a:pt x="128" y="247"/>
                </a:lnTo>
                <a:lnTo>
                  <a:pt x="130" y="236"/>
                </a:lnTo>
                <a:lnTo>
                  <a:pt x="130" y="225"/>
                </a:lnTo>
                <a:lnTo>
                  <a:pt x="129" y="213"/>
                </a:lnTo>
                <a:lnTo>
                  <a:pt x="128" y="200"/>
                </a:lnTo>
                <a:lnTo>
                  <a:pt x="126" y="188"/>
                </a:lnTo>
                <a:lnTo>
                  <a:pt x="126" y="180"/>
                </a:lnTo>
                <a:lnTo>
                  <a:pt x="126" y="177"/>
                </a:lnTo>
                <a:lnTo>
                  <a:pt x="127" y="175"/>
                </a:lnTo>
                <a:lnTo>
                  <a:pt x="129" y="174"/>
                </a:lnTo>
                <a:lnTo>
                  <a:pt x="132" y="171"/>
                </a:lnTo>
                <a:lnTo>
                  <a:pt x="138" y="169"/>
                </a:lnTo>
                <a:lnTo>
                  <a:pt x="141" y="168"/>
                </a:lnTo>
                <a:lnTo>
                  <a:pt x="142" y="167"/>
                </a:lnTo>
                <a:lnTo>
                  <a:pt x="141" y="165"/>
                </a:lnTo>
                <a:lnTo>
                  <a:pt x="138" y="162"/>
                </a:lnTo>
                <a:lnTo>
                  <a:pt x="134" y="160"/>
                </a:lnTo>
                <a:lnTo>
                  <a:pt x="124" y="154"/>
                </a:lnTo>
                <a:lnTo>
                  <a:pt x="116" y="149"/>
                </a:lnTo>
                <a:lnTo>
                  <a:pt x="114" y="146"/>
                </a:lnTo>
                <a:lnTo>
                  <a:pt x="111" y="144"/>
                </a:lnTo>
                <a:lnTo>
                  <a:pt x="110" y="142"/>
                </a:lnTo>
                <a:lnTo>
                  <a:pt x="110" y="138"/>
                </a:lnTo>
                <a:lnTo>
                  <a:pt x="110" y="133"/>
                </a:lnTo>
                <a:lnTo>
                  <a:pt x="110" y="131"/>
                </a:lnTo>
                <a:lnTo>
                  <a:pt x="114" y="123"/>
                </a:lnTo>
                <a:lnTo>
                  <a:pt x="121" y="104"/>
                </a:lnTo>
                <a:lnTo>
                  <a:pt x="122" y="97"/>
                </a:lnTo>
                <a:lnTo>
                  <a:pt x="122" y="91"/>
                </a:lnTo>
                <a:lnTo>
                  <a:pt x="122" y="85"/>
                </a:lnTo>
                <a:lnTo>
                  <a:pt x="121" y="79"/>
                </a:lnTo>
                <a:lnTo>
                  <a:pt x="120" y="70"/>
                </a:lnTo>
                <a:lnTo>
                  <a:pt x="119" y="67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7104914" y="2476203"/>
            <a:ext cx="180201" cy="207924"/>
          </a:xfrm>
          <a:custGeom>
            <a:avLst/>
            <a:gdLst>
              <a:gd name="T0" fmla="*/ 265 w 636"/>
              <a:gd name="T1" fmla="*/ 650 h 711"/>
              <a:gd name="T2" fmla="*/ 282 w 636"/>
              <a:gd name="T3" fmla="*/ 694 h 711"/>
              <a:gd name="T4" fmla="*/ 304 w 636"/>
              <a:gd name="T5" fmla="*/ 711 h 711"/>
              <a:gd name="T6" fmla="*/ 325 w 636"/>
              <a:gd name="T7" fmla="*/ 696 h 711"/>
              <a:gd name="T8" fmla="*/ 372 w 636"/>
              <a:gd name="T9" fmla="*/ 646 h 711"/>
              <a:gd name="T10" fmla="*/ 401 w 636"/>
              <a:gd name="T11" fmla="*/ 633 h 711"/>
              <a:gd name="T12" fmla="*/ 428 w 636"/>
              <a:gd name="T13" fmla="*/ 631 h 711"/>
              <a:gd name="T14" fmla="*/ 448 w 636"/>
              <a:gd name="T15" fmla="*/ 625 h 711"/>
              <a:gd name="T16" fmla="*/ 471 w 636"/>
              <a:gd name="T17" fmla="*/ 626 h 711"/>
              <a:gd name="T18" fmla="*/ 486 w 636"/>
              <a:gd name="T19" fmla="*/ 568 h 711"/>
              <a:gd name="T20" fmla="*/ 496 w 636"/>
              <a:gd name="T21" fmla="*/ 535 h 711"/>
              <a:gd name="T22" fmla="*/ 446 w 636"/>
              <a:gd name="T23" fmla="*/ 513 h 711"/>
              <a:gd name="T24" fmla="*/ 435 w 636"/>
              <a:gd name="T25" fmla="*/ 469 h 711"/>
              <a:gd name="T26" fmla="*/ 446 w 636"/>
              <a:gd name="T27" fmla="*/ 441 h 711"/>
              <a:gd name="T28" fmla="*/ 496 w 636"/>
              <a:gd name="T29" fmla="*/ 436 h 711"/>
              <a:gd name="T30" fmla="*/ 572 w 636"/>
              <a:gd name="T31" fmla="*/ 416 h 711"/>
              <a:gd name="T32" fmla="*/ 599 w 636"/>
              <a:gd name="T33" fmla="*/ 391 h 711"/>
              <a:gd name="T34" fmla="*/ 619 w 636"/>
              <a:gd name="T35" fmla="*/ 366 h 711"/>
              <a:gd name="T36" fmla="*/ 602 w 636"/>
              <a:gd name="T37" fmla="*/ 320 h 711"/>
              <a:gd name="T38" fmla="*/ 594 w 636"/>
              <a:gd name="T39" fmla="*/ 270 h 711"/>
              <a:gd name="T40" fmla="*/ 597 w 636"/>
              <a:gd name="T41" fmla="*/ 248 h 711"/>
              <a:gd name="T42" fmla="*/ 574 w 636"/>
              <a:gd name="T43" fmla="*/ 252 h 711"/>
              <a:gd name="T44" fmla="*/ 570 w 636"/>
              <a:gd name="T45" fmla="*/ 220 h 711"/>
              <a:gd name="T46" fmla="*/ 592 w 636"/>
              <a:gd name="T47" fmla="*/ 199 h 711"/>
              <a:gd name="T48" fmla="*/ 627 w 636"/>
              <a:gd name="T49" fmla="*/ 194 h 711"/>
              <a:gd name="T50" fmla="*/ 633 w 636"/>
              <a:gd name="T51" fmla="*/ 161 h 711"/>
              <a:gd name="T52" fmla="*/ 545 w 636"/>
              <a:gd name="T53" fmla="*/ 147 h 711"/>
              <a:gd name="T54" fmla="*/ 474 w 636"/>
              <a:gd name="T55" fmla="*/ 142 h 711"/>
              <a:gd name="T56" fmla="*/ 429 w 636"/>
              <a:gd name="T57" fmla="*/ 93 h 711"/>
              <a:gd name="T58" fmla="*/ 382 w 636"/>
              <a:gd name="T59" fmla="*/ 49 h 711"/>
              <a:gd name="T60" fmla="*/ 366 w 636"/>
              <a:gd name="T61" fmla="*/ 3 h 711"/>
              <a:gd name="T62" fmla="*/ 353 w 636"/>
              <a:gd name="T63" fmla="*/ 3 h 711"/>
              <a:gd name="T64" fmla="*/ 340 w 636"/>
              <a:gd name="T65" fmla="*/ 28 h 711"/>
              <a:gd name="T66" fmla="*/ 308 w 636"/>
              <a:gd name="T67" fmla="*/ 34 h 711"/>
              <a:gd name="T68" fmla="*/ 300 w 636"/>
              <a:gd name="T69" fmla="*/ 51 h 711"/>
              <a:gd name="T70" fmla="*/ 288 w 636"/>
              <a:gd name="T71" fmla="*/ 63 h 711"/>
              <a:gd name="T72" fmla="*/ 266 w 636"/>
              <a:gd name="T73" fmla="*/ 72 h 711"/>
              <a:gd name="T74" fmla="*/ 298 w 636"/>
              <a:gd name="T75" fmla="*/ 108 h 711"/>
              <a:gd name="T76" fmla="*/ 302 w 636"/>
              <a:gd name="T77" fmla="*/ 129 h 711"/>
              <a:gd name="T78" fmla="*/ 252 w 636"/>
              <a:gd name="T79" fmla="*/ 139 h 711"/>
              <a:gd name="T80" fmla="*/ 233 w 636"/>
              <a:gd name="T81" fmla="*/ 131 h 711"/>
              <a:gd name="T82" fmla="*/ 216 w 636"/>
              <a:gd name="T83" fmla="*/ 173 h 711"/>
              <a:gd name="T84" fmla="*/ 176 w 636"/>
              <a:gd name="T85" fmla="*/ 217 h 711"/>
              <a:gd name="T86" fmla="*/ 144 w 636"/>
              <a:gd name="T87" fmla="*/ 209 h 711"/>
              <a:gd name="T88" fmla="*/ 106 w 636"/>
              <a:gd name="T89" fmla="*/ 227 h 711"/>
              <a:gd name="T90" fmla="*/ 90 w 636"/>
              <a:gd name="T91" fmla="*/ 271 h 711"/>
              <a:gd name="T92" fmla="*/ 137 w 636"/>
              <a:gd name="T93" fmla="*/ 318 h 711"/>
              <a:gd name="T94" fmla="*/ 145 w 636"/>
              <a:gd name="T95" fmla="*/ 374 h 711"/>
              <a:gd name="T96" fmla="*/ 115 w 636"/>
              <a:gd name="T97" fmla="*/ 416 h 711"/>
              <a:gd name="T98" fmla="*/ 63 w 636"/>
              <a:gd name="T99" fmla="*/ 432 h 711"/>
              <a:gd name="T100" fmla="*/ 0 w 636"/>
              <a:gd name="T101" fmla="*/ 481 h 711"/>
              <a:gd name="T102" fmla="*/ 10 w 636"/>
              <a:gd name="T103" fmla="*/ 516 h 711"/>
              <a:gd name="T104" fmla="*/ 39 w 636"/>
              <a:gd name="T105" fmla="*/ 566 h 711"/>
              <a:gd name="T106" fmla="*/ 17 w 636"/>
              <a:gd name="T107" fmla="*/ 575 h 711"/>
              <a:gd name="T108" fmla="*/ 25 w 636"/>
              <a:gd name="T109" fmla="*/ 607 h 711"/>
              <a:gd name="T110" fmla="*/ 37 w 636"/>
              <a:gd name="T111" fmla="*/ 646 h 711"/>
              <a:gd name="T112" fmla="*/ 64 w 636"/>
              <a:gd name="T113" fmla="*/ 662 h 711"/>
              <a:gd name="T114" fmla="*/ 93 w 636"/>
              <a:gd name="T115" fmla="*/ 663 h 711"/>
              <a:gd name="T116" fmla="*/ 118 w 636"/>
              <a:gd name="T117" fmla="*/ 689 h 711"/>
              <a:gd name="T118" fmla="*/ 157 w 636"/>
              <a:gd name="T119" fmla="*/ 675 h 711"/>
              <a:gd name="T120" fmla="*/ 201 w 636"/>
              <a:gd name="T121" fmla="*/ 649 h 7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636" h="711">
                <a:moveTo>
                  <a:pt x="237" y="646"/>
                </a:moveTo>
                <a:lnTo>
                  <a:pt x="245" y="646"/>
                </a:lnTo>
                <a:lnTo>
                  <a:pt x="252" y="646"/>
                </a:lnTo>
                <a:lnTo>
                  <a:pt x="257" y="646"/>
                </a:lnTo>
                <a:lnTo>
                  <a:pt x="262" y="648"/>
                </a:lnTo>
                <a:lnTo>
                  <a:pt x="265" y="650"/>
                </a:lnTo>
                <a:lnTo>
                  <a:pt x="268" y="655"/>
                </a:lnTo>
                <a:lnTo>
                  <a:pt x="270" y="659"/>
                </a:lnTo>
                <a:lnTo>
                  <a:pt x="272" y="668"/>
                </a:lnTo>
                <a:lnTo>
                  <a:pt x="275" y="678"/>
                </a:lnTo>
                <a:lnTo>
                  <a:pt x="279" y="689"/>
                </a:lnTo>
                <a:lnTo>
                  <a:pt x="282" y="694"/>
                </a:lnTo>
                <a:lnTo>
                  <a:pt x="285" y="699"/>
                </a:lnTo>
                <a:lnTo>
                  <a:pt x="289" y="703"/>
                </a:lnTo>
                <a:lnTo>
                  <a:pt x="291" y="706"/>
                </a:lnTo>
                <a:lnTo>
                  <a:pt x="296" y="708"/>
                </a:lnTo>
                <a:lnTo>
                  <a:pt x="300" y="709"/>
                </a:lnTo>
                <a:lnTo>
                  <a:pt x="304" y="711"/>
                </a:lnTo>
                <a:lnTo>
                  <a:pt x="308" y="711"/>
                </a:lnTo>
                <a:lnTo>
                  <a:pt x="312" y="711"/>
                </a:lnTo>
                <a:lnTo>
                  <a:pt x="315" y="708"/>
                </a:lnTo>
                <a:lnTo>
                  <a:pt x="319" y="707"/>
                </a:lnTo>
                <a:lnTo>
                  <a:pt x="321" y="703"/>
                </a:lnTo>
                <a:lnTo>
                  <a:pt x="325" y="696"/>
                </a:lnTo>
                <a:lnTo>
                  <a:pt x="331" y="689"/>
                </a:lnTo>
                <a:lnTo>
                  <a:pt x="337" y="681"/>
                </a:lnTo>
                <a:lnTo>
                  <a:pt x="344" y="675"/>
                </a:lnTo>
                <a:lnTo>
                  <a:pt x="354" y="664"/>
                </a:lnTo>
                <a:lnTo>
                  <a:pt x="364" y="655"/>
                </a:lnTo>
                <a:lnTo>
                  <a:pt x="372" y="646"/>
                </a:lnTo>
                <a:lnTo>
                  <a:pt x="379" y="639"/>
                </a:lnTo>
                <a:lnTo>
                  <a:pt x="383" y="637"/>
                </a:lnTo>
                <a:lnTo>
                  <a:pt x="386" y="635"/>
                </a:lnTo>
                <a:lnTo>
                  <a:pt x="390" y="633"/>
                </a:lnTo>
                <a:lnTo>
                  <a:pt x="394" y="633"/>
                </a:lnTo>
                <a:lnTo>
                  <a:pt x="401" y="633"/>
                </a:lnTo>
                <a:lnTo>
                  <a:pt x="409" y="636"/>
                </a:lnTo>
                <a:lnTo>
                  <a:pt x="413" y="637"/>
                </a:lnTo>
                <a:lnTo>
                  <a:pt x="416" y="637"/>
                </a:lnTo>
                <a:lnTo>
                  <a:pt x="420" y="636"/>
                </a:lnTo>
                <a:lnTo>
                  <a:pt x="422" y="636"/>
                </a:lnTo>
                <a:lnTo>
                  <a:pt x="428" y="631"/>
                </a:lnTo>
                <a:lnTo>
                  <a:pt x="434" y="625"/>
                </a:lnTo>
                <a:lnTo>
                  <a:pt x="436" y="623"/>
                </a:lnTo>
                <a:lnTo>
                  <a:pt x="439" y="621"/>
                </a:lnTo>
                <a:lnTo>
                  <a:pt x="441" y="621"/>
                </a:lnTo>
                <a:lnTo>
                  <a:pt x="444" y="621"/>
                </a:lnTo>
                <a:lnTo>
                  <a:pt x="448" y="625"/>
                </a:lnTo>
                <a:lnTo>
                  <a:pt x="453" y="631"/>
                </a:lnTo>
                <a:lnTo>
                  <a:pt x="457" y="632"/>
                </a:lnTo>
                <a:lnTo>
                  <a:pt x="460" y="633"/>
                </a:lnTo>
                <a:lnTo>
                  <a:pt x="464" y="632"/>
                </a:lnTo>
                <a:lnTo>
                  <a:pt x="467" y="630"/>
                </a:lnTo>
                <a:lnTo>
                  <a:pt x="471" y="626"/>
                </a:lnTo>
                <a:lnTo>
                  <a:pt x="474" y="621"/>
                </a:lnTo>
                <a:lnTo>
                  <a:pt x="477" y="615"/>
                </a:lnTo>
                <a:lnTo>
                  <a:pt x="478" y="608"/>
                </a:lnTo>
                <a:lnTo>
                  <a:pt x="479" y="593"/>
                </a:lnTo>
                <a:lnTo>
                  <a:pt x="482" y="580"/>
                </a:lnTo>
                <a:lnTo>
                  <a:pt x="486" y="568"/>
                </a:lnTo>
                <a:lnTo>
                  <a:pt x="492" y="556"/>
                </a:lnTo>
                <a:lnTo>
                  <a:pt x="499" y="547"/>
                </a:lnTo>
                <a:lnTo>
                  <a:pt x="503" y="542"/>
                </a:lnTo>
                <a:lnTo>
                  <a:pt x="503" y="539"/>
                </a:lnTo>
                <a:lnTo>
                  <a:pt x="501" y="537"/>
                </a:lnTo>
                <a:lnTo>
                  <a:pt x="496" y="535"/>
                </a:lnTo>
                <a:lnTo>
                  <a:pt x="489" y="532"/>
                </a:lnTo>
                <a:lnTo>
                  <a:pt x="478" y="528"/>
                </a:lnTo>
                <a:lnTo>
                  <a:pt x="467" y="524"/>
                </a:lnTo>
                <a:lnTo>
                  <a:pt x="458" y="519"/>
                </a:lnTo>
                <a:lnTo>
                  <a:pt x="449" y="516"/>
                </a:lnTo>
                <a:lnTo>
                  <a:pt x="446" y="513"/>
                </a:lnTo>
                <a:lnTo>
                  <a:pt x="442" y="509"/>
                </a:lnTo>
                <a:lnTo>
                  <a:pt x="440" y="504"/>
                </a:lnTo>
                <a:lnTo>
                  <a:pt x="438" y="499"/>
                </a:lnTo>
                <a:lnTo>
                  <a:pt x="435" y="488"/>
                </a:lnTo>
                <a:lnTo>
                  <a:pt x="435" y="479"/>
                </a:lnTo>
                <a:lnTo>
                  <a:pt x="435" y="469"/>
                </a:lnTo>
                <a:lnTo>
                  <a:pt x="434" y="460"/>
                </a:lnTo>
                <a:lnTo>
                  <a:pt x="434" y="455"/>
                </a:lnTo>
                <a:lnTo>
                  <a:pt x="435" y="450"/>
                </a:lnTo>
                <a:lnTo>
                  <a:pt x="436" y="447"/>
                </a:lnTo>
                <a:lnTo>
                  <a:pt x="440" y="444"/>
                </a:lnTo>
                <a:lnTo>
                  <a:pt x="446" y="441"/>
                </a:lnTo>
                <a:lnTo>
                  <a:pt x="454" y="436"/>
                </a:lnTo>
                <a:lnTo>
                  <a:pt x="460" y="435"/>
                </a:lnTo>
                <a:lnTo>
                  <a:pt x="465" y="434"/>
                </a:lnTo>
                <a:lnTo>
                  <a:pt x="472" y="434"/>
                </a:lnTo>
                <a:lnTo>
                  <a:pt x="480" y="435"/>
                </a:lnTo>
                <a:lnTo>
                  <a:pt x="496" y="436"/>
                </a:lnTo>
                <a:lnTo>
                  <a:pt x="510" y="435"/>
                </a:lnTo>
                <a:lnTo>
                  <a:pt x="523" y="432"/>
                </a:lnTo>
                <a:lnTo>
                  <a:pt x="534" y="428"/>
                </a:lnTo>
                <a:lnTo>
                  <a:pt x="546" y="423"/>
                </a:lnTo>
                <a:lnTo>
                  <a:pt x="559" y="419"/>
                </a:lnTo>
                <a:lnTo>
                  <a:pt x="572" y="416"/>
                </a:lnTo>
                <a:lnTo>
                  <a:pt x="583" y="410"/>
                </a:lnTo>
                <a:lnTo>
                  <a:pt x="589" y="404"/>
                </a:lnTo>
                <a:lnTo>
                  <a:pt x="592" y="397"/>
                </a:lnTo>
                <a:lnTo>
                  <a:pt x="593" y="394"/>
                </a:lnTo>
                <a:lnTo>
                  <a:pt x="596" y="392"/>
                </a:lnTo>
                <a:lnTo>
                  <a:pt x="599" y="391"/>
                </a:lnTo>
                <a:lnTo>
                  <a:pt x="604" y="390"/>
                </a:lnTo>
                <a:lnTo>
                  <a:pt x="612" y="388"/>
                </a:lnTo>
                <a:lnTo>
                  <a:pt x="617" y="386"/>
                </a:lnTo>
                <a:lnTo>
                  <a:pt x="619" y="381"/>
                </a:lnTo>
                <a:lnTo>
                  <a:pt x="619" y="374"/>
                </a:lnTo>
                <a:lnTo>
                  <a:pt x="619" y="366"/>
                </a:lnTo>
                <a:lnTo>
                  <a:pt x="619" y="358"/>
                </a:lnTo>
                <a:lnTo>
                  <a:pt x="617" y="348"/>
                </a:lnTo>
                <a:lnTo>
                  <a:pt x="615" y="341"/>
                </a:lnTo>
                <a:lnTo>
                  <a:pt x="614" y="334"/>
                </a:lnTo>
                <a:lnTo>
                  <a:pt x="611" y="330"/>
                </a:lnTo>
                <a:lnTo>
                  <a:pt x="602" y="320"/>
                </a:lnTo>
                <a:lnTo>
                  <a:pt x="592" y="306"/>
                </a:lnTo>
                <a:lnTo>
                  <a:pt x="589" y="299"/>
                </a:lnTo>
                <a:lnTo>
                  <a:pt x="586" y="293"/>
                </a:lnTo>
                <a:lnTo>
                  <a:pt x="584" y="287"/>
                </a:lnTo>
                <a:lnTo>
                  <a:pt x="583" y="281"/>
                </a:lnTo>
                <a:lnTo>
                  <a:pt x="594" y="270"/>
                </a:lnTo>
                <a:lnTo>
                  <a:pt x="606" y="260"/>
                </a:lnTo>
                <a:lnTo>
                  <a:pt x="606" y="257"/>
                </a:lnTo>
                <a:lnTo>
                  <a:pt x="605" y="254"/>
                </a:lnTo>
                <a:lnTo>
                  <a:pt x="603" y="252"/>
                </a:lnTo>
                <a:lnTo>
                  <a:pt x="600" y="249"/>
                </a:lnTo>
                <a:lnTo>
                  <a:pt x="597" y="248"/>
                </a:lnTo>
                <a:lnTo>
                  <a:pt x="593" y="248"/>
                </a:lnTo>
                <a:lnTo>
                  <a:pt x="589" y="249"/>
                </a:lnTo>
                <a:lnTo>
                  <a:pt x="585" y="252"/>
                </a:lnTo>
                <a:lnTo>
                  <a:pt x="580" y="253"/>
                </a:lnTo>
                <a:lnTo>
                  <a:pt x="577" y="253"/>
                </a:lnTo>
                <a:lnTo>
                  <a:pt x="574" y="252"/>
                </a:lnTo>
                <a:lnTo>
                  <a:pt x="572" y="248"/>
                </a:lnTo>
                <a:lnTo>
                  <a:pt x="570" y="245"/>
                </a:lnTo>
                <a:lnTo>
                  <a:pt x="568" y="239"/>
                </a:lnTo>
                <a:lnTo>
                  <a:pt x="568" y="233"/>
                </a:lnTo>
                <a:lnTo>
                  <a:pt x="568" y="227"/>
                </a:lnTo>
                <a:lnTo>
                  <a:pt x="570" y="220"/>
                </a:lnTo>
                <a:lnTo>
                  <a:pt x="573" y="215"/>
                </a:lnTo>
                <a:lnTo>
                  <a:pt x="575" y="210"/>
                </a:lnTo>
                <a:lnTo>
                  <a:pt x="579" y="205"/>
                </a:lnTo>
                <a:lnTo>
                  <a:pt x="584" y="203"/>
                </a:lnTo>
                <a:lnTo>
                  <a:pt x="589" y="201"/>
                </a:lnTo>
                <a:lnTo>
                  <a:pt x="592" y="199"/>
                </a:lnTo>
                <a:lnTo>
                  <a:pt x="597" y="198"/>
                </a:lnTo>
                <a:lnTo>
                  <a:pt x="606" y="198"/>
                </a:lnTo>
                <a:lnTo>
                  <a:pt x="615" y="198"/>
                </a:lnTo>
                <a:lnTo>
                  <a:pt x="619" y="197"/>
                </a:lnTo>
                <a:lnTo>
                  <a:pt x="623" y="196"/>
                </a:lnTo>
                <a:lnTo>
                  <a:pt x="627" y="194"/>
                </a:lnTo>
                <a:lnTo>
                  <a:pt x="629" y="191"/>
                </a:lnTo>
                <a:lnTo>
                  <a:pt x="633" y="184"/>
                </a:lnTo>
                <a:lnTo>
                  <a:pt x="635" y="177"/>
                </a:lnTo>
                <a:lnTo>
                  <a:pt x="636" y="171"/>
                </a:lnTo>
                <a:lnTo>
                  <a:pt x="635" y="165"/>
                </a:lnTo>
                <a:lnTo>
                  <a:pt x="633" y="161"/>
                </a:lnTo>
                <a:lnTo>
                  <a:pt x="629" y="158"/>
                </a:lnTo>
                <a:lnTo>
                  <a:pt x="623" y="154"/>
                </a:lnTo>
                <a:lnTo>
                  <a:pt x="615" y="152"/>
                </a:lnTo>
                <a:lnTo>
                  <a:pt x="592" y="148"/>
                </a:lnTo>
                <a:lnTo>
                  <a:pt x="567" y="147"/>
                </a:lnTo>
                <a:lnTo>
                  <a:pt x="545" y="147"/>
                </a:lnTo>
                <a:lnTo>
                  <a:pt x="530" y="147"/>
                </a:lnTo>
                <a:lnTo>
                  <a:pt x="518" y="150"/>
                </a:lnTo>
                <a:lnTo>
                  <a:pt x="508" y="151"/>
                </a:lnTo>
                <a:lnTo>
                  <a:pt x="498" y="150"/>
                </a:lnTo>
                <a:lnTo>
                  <a:pt x="486" y="147"/>
                </a:lnTo>
                <a:lnTo>
                  <a:pt x="474" y="142"/>
                </a:lnTo>
                <a:lnTo>
                  <a:pt x="464" y="135"/>
                </a:lnTo>
                <a:lnTo>
                  <a:pt x="454" y="127"/>
                </a:lnTo>
                <a:lnTo>
                  <a:pt x="448" y="117"/>
                </a:lnTo>
                <a:lnTo>
                  <a:pt x="442" y="109"/>
                </a:lnTo>
                <a:lnTo>
                  <a:pt x="436" y="101"/>
                </a:lnTo>
                <a:lnTo>
                  <a:pt x="429" y="93"/>
                </a:lnTo>
                <a:lnTo>
                  <a:pt x="422" y="87"/>
                </a:lnTo>
                <a:lnTo>
                  <a:pt x="413" y="79"/>
                </a:lnTo>
                <a:lnTo>
                  <a:pt x="404" y="73"/>
                </a:lnTo>
                <a:lnTo>
                  <a:pt x="396" y="66"/>
                </a:lnTo>
                <a:lnTo>
                  <a:pt x="388" y="58"/>
                </a:lnTo>
                <a:lnTo>
                  <a:pt x="382" y="49"/>
                </a:lnTo>
                <a:lnTo>
                  <a:pt x="377" y="40"/>
                </a:lnTo>
                <a:lnTo>
                  <a:pt x="373" y="31"/>
                </a:lnTo>
                <a:lnTo>
                  <a:pt x="371" y="21"/>
                </a:lnTo>
                <a:lnTo>
                  <a:pt x="370" y="13"/>
                </a:lnTo>
                <a:lnTo>
                  <a:pt x="367" y="6"/>
                </a:lnTo>
                <a:lnTo>
                  <a:pt x="366" y="3"/>
                </a:lnTo>
                <a:lnTo>
                  <a:pt x="364" y="1"/>
                </a:lnTo>
                <a:lnTo>
                  <a:pt x="361" y="0"/>
                </a:lnTo>
                <a:lnTo>
                  <a:pt x="359" y="0"/>
                </a:lnTo>
                <a:lnTo>
                  <a:pt x="357" y="0"/>
                </a:lnTo>
                <a:lnTo>
                  <a:pt x="354" y="1"/>
                </a:lnTo>
                <a:lnTo>
                  <a:pt x="353" y="3"/>
                </a:lnTo>
                <a:lnTo>
                  <a:pt x="352" y="6"/>
                </a:lnTo>
                <a:lnTo>
                  <a:pt x="350" y="10"/>
                </a:lnTo>
                <a:lnTo>
                  <a:pt x="348" y="16"/>
                </a:lnTo>
                <a:lnTo>
                  <a:pt x="346" y="22"/>
                </a:lnTo>
                <a:lnTo>
                  <a:pt x="342" y="27"/>
                </a:lnTo>
                <a:lnTo>
                  <a:pt x="340" y="28"/>
                </a:lnTo>
                <a:lnTo>
                  <a:pt x="337" y="30"/>
                </a:lnTo>
                <a:lnTo>
                  <a:pt x="332" y="31"/>
                </a:lnTo>
                <a:lnTo>
                  <a:pt x="325" y="31"/>
                </a:lnTo>
                <a:lnTo>
                  <a:pt x="318" y="32"/>
                </a:lnTo>
                <a:lnTo>
                  <a:pt x="313" y="32"/>
                </a:lnTo>
                <a:lnTo>
                  <a:pt x="308" y="34"/>
                </a:lnTo>
                <a:lnTo>
                  <a:pt x="304" y="35"/>
                </a:lnTo>
                <a:lnTo>
                  <a:pt x="303" y="38"/>
                </a:lnTo>
                <a:lnTo>
                  <a:pt x="301" y="40"/>
                </a:lnTo>
                <a:lnTo>
                  <a:pt x="301" y="44"/>
                </a:lnTo>
                <a:lnTo>
                  <a:pt x="301" y="47"/>
                </a:lnTo>
                <a:lnTo>
                  <a:pt x="300" y="51"/>
                </a:lnTo>
                <a:lnTo>
                  <a:pt x="300" y="53"/>
                </a:lnTo>
                <a:lnTo>
                  <a:pt x="297" y="57"/>
                </a:lnTo>
                <a:lnTo>
                  <a:pt x="296" y="59"/>
                </a:lnTo>
                <a:lnTo>
                  <a:pt x="294" y="62"/>
                </a:lnTo>
                <a:lnTo>
                  <a:pt x="290" y="63"/>
                </a:lnTo>
                <a:lnTo>
                  <a:pt x="288" y="63"/>
                </a:lnTo>
                <a:lnTo>
                  <a:pt x="284" y="63"/>
                </a:lnTo>
                <a:lnTo>
                  <a:pt x="276" y="63"/>
                </a:lnTo>
                <a:lnTo>
                  <a:pt x="270" y="65"/>
                </a:lnTo>
                <a:lnTo>
                  <a:pt x="269" y="68"/>
                </a:lnTo>
                <a:lnTo>
                  <a:pt x="266" y="70"/>
                </a:lnTo>
                <a:lnTo>
                  <a:pt x="266" y="72"/>
                </a:lnTo>
                <a:lnTo>
                  <a:pt x="268" y="76"/>
                </a:lnTo>
                <a:lnTo>
                  <a:pt x="272" y="84"/>
                </a:lnTo>
                <a:lnTo>
                  <a:pt x="279" y="93"/>
                </a:lnTo>
                <a:lnTo>
                  <a:pt x="287" y="101"/>
                </a:lnTo>
                <a:lnTo>
                  <a:pt x="295" y="106"/>
                </a:lnTo>
                <a:lnTo>
                  <a:pt x="298" y="108"/>
                </a:lnTo>
                <a:lnTo>
                  <a:pt x="301" y="112"/>
                </a:lnTo>
                <a:lnTo>
                  <a:pt x="303" y="116"/>
                </a:lnTo>
                <a:lnTo>
                  <a:pt x="304" y="120"/>
                </a:lnTo>
                <a:lnTo>
                  <a:pt x="306" y="123"/>
                </a:lnTo>
                <a:lnTo>
                  <a:pt x="304" y="127"/>
                </a:lnTo>
                <a:lnTo>
                  <a:pt x="302" y="129"/>
                </a:lnTo>
                <a:lnTo>
                  <a:pt x="300" y="131"/>
                </a:lnTo>
                <a:lnTo>
                  <a:pt x="282" y="132"/>
                </a:lnTo>
                <a:lnTo>
                  <a:pt x="268" y="136"/>
                </a:lnTo>
                <a:lnTo>
                  <a:pt x="262" y="138"/>
                </a:lnTo>
                <a:lnTo>
                  <a:pt x="255" y="139"/>
                </a:lnTo>
                <a:lnTo>
                  <a:pt x="252" y="139"/>
                </a:lnTo>
                <a:lnTo>
                  <a:pt x="249" y="138"/>
                </a:lnTo>
                <a:lnTo>
                  <a:pt x="245" y="136"/>
                </a:lnTo>
                <a:lnTo>
                  <a:pt x="243" y="134"/>
                </a:lnTo>
                <a:lnTo>
                  <a:pt x="238" y="129"/>
                </a:lnTo>
                <a:lnTo>
                  <a:pt x="234" y="128"/>
                </a:lnTo>
                <a:lnTo>
                  <a:pt x="233" y="131"/>
                </a:lnTo>
                <a:lnTo>
                  <a:pt x="232" y="138"/>
                </a:lnTo>
                <a:lnTo>
                  <a:pt x="232" y="146"/>
                </a:lnTo>
                <a:lnTo>
                  <a:pt x="230" y="153"/>
                </a:lnTo>
                <a:lnTo>
                  <a:pt x="227" y="159"/>
                </a:lnTo>
                <a:lnTo>
                  <a:pt x="222" y="165"/>
                </a:lnTo>
                <a:lnTo>
                  <a:pt x="216" y="173"/>
                </a:lnTo>
                <a:lnTo>
                  <a:pt x="212" y="183"/>
                </a:lnTo>
                <a:lnTo>
                  <a:pt x="205" y="194"/>
                </a:lnTo>
                <a:lnTo>
                  <a:pt x="194" y="205"/>
                </a:lnTo>
                <a:lnTo>
                  <a:pt x="187" y="211"/>
                </a:lnTo>
                <a:lnTo>
                  <a:pt x="181" y="215"/>
                </a:lnTo>
                <a:lnTo>
                  <a:pt x="176" y="217"/>
                </a:lnTo>
                <a:lnTo>
                  <a:pt x="170" y="219"/>
                </a:lnTo>
                <a:lnTo>
                  <a:pt x="165" y="219"/>
                </a:lnTo>
                <a:lnTo>
                  <a:pt x="161" y="217"/>
                </a:lnTo>
                <a:lnTo>
                  <a:pt x="156" y="215"/>
                </a:lnTo>
                <a:lnTo>
                  <a:pt x="150" y="211"/>
                </a:lnTo>
                <a:lnTo>
                  <a:pt x="144" y="209"/>
                </a:lnTo>
                <a:lnTo>
                  <a:pt x="138" y="209"/>
                </a:lnTo>
                <a:lnTo>
                  <a:pt x="132" y="210"/>
                </a:lnTo>
                <a:lnTo>
                  <a:pt x="125" y="213"/>
                </a:lnTo>
                <a:lnTo>
                  <a:pt x="118" y="216"/>
                </a:lnTo>
                <a:lnTo>
                  <a:pt x="112" y="221"/>
                </a:lnTo>
                <a:lnTo>
                  <a:pt x="106" y="227"/>
                </a:lnTo>
                <a:lnTo>
                  <a:pt x="101" y="232"/>
                </a:lnTo>
                <a:lnTo>
                  <a:pt x="98" y="239"/>
                </a:lnTo>
                <a:lnTo>
                  <a:pt x="94" y="246"/>
                </a:lnTo>
                <a:lnTo>
                  <a:pt x="93" y="254"/>
                </a:lnTo>
                <a:lnTo>
                  <a:pt x="92" y="262"/>
                </a:lnTo>
                <a:lnTo>
                  <a:pt x="90" y="271"/>
                </a:lnTo>
                <a:lnTo>
                  <a:pt x="92" y="278"/>
                </a:lnTo>
                <a:lnTo>
                  <a:pt x="94" y="285"/>
                </a:lnTo>
                <a:lnTo>
                  <a:pt x="99" y="290"/>
                </a:lnTo>
                <a:lnTo>
                  <a:pt x="112" y="301"/>
                </a:lnTo>
                <a:lnTo>
                  <a:pt x="130" y="312"/>
                </a:lnTo>
                <a:lnTo>
                  <a:pt x="137" y="318"/>
                </a:lnTo>
                <a:lnTo>
                  <a:pt x="142" y="323"/>
                </a:lnTo>
                <a:lnTo>
                  <a:pt x="145" y="328"/>
                </a:lnTo>
                <a:lnTo>
                  <a:pt x="148" y="337"/>
                </a:lnTo>
                <a:lnTo>
                  <a:pt x="149" y="349"/>
                </a:lnTo>
                <a:lnTo>
                  <a:pt x="148" y="362"/>
                </a:lnTo>
                <a:lnTo>
                  <a:pt x="145" y="374"/>
                </a:lnTo>
                <a:lnTo>
                  <a:pt x="142" y="386"/>
                </a:lnTo>
                <a:lnTo>
                  <a:pt x="137" y="396"/>
                </a:lnTo>
                <a:lnTo>
                  <a:pt x="132" y="404"/>
                </a:lnTo>
                <a:lnTo>
                  <a:pt x="126" y="409"/>
                </a:lnTo>
                <a:lnTo>
                  <a:pt x="121" y="413"/>
                </a:lnTo>
                <a:lnTo>
                  <a:pt x="115" y="416"/>
                </a:lnTo>
                <a:lnTo>
                  <a:pt x="111" y="417"/>
                </a:lnTo>
                <a:lnTo>
                  <a:pt x="104" y="417"/>
                </a:lnTo>
                <a:lnTo>
                  <a:pt x="95" y="418"/>
                </a:lnTo>
                <a:lnTo>
                  <a:pt x="87" y="421"/>
                </a:lnTo>
                <a:lnTo>
                  <a:pt x="76" y="424"/>
                </a:lnTo>
                <a:lnTo>
                  <a:pt x="63" y="432"/>
                </a:lnTo>
                <a:lnTo>
                  <a:pt x="44" y="443"/>
                </a:lnTo>
                <a:lnTo>
                  <a:pt x="26" y="456"/>
                </a:lnTo>
                <a:lnTo>
                  <a:pt x="11" y="466"/>
                </a:lnTo>
                <a:lnTo>
                  <a:pt x="6" y="470"/>
                </a:lnTo>
                <a:lnTo>
                  <a:pt x="2" y="475"/>
                </a:lnTo>
                <a:lnTo>
                  <a:pt x="0" y="481"/>
                </a:lnTo>
                <a:lnTo>
                  <a:pt x="0" y="486"/>
                </a:lnTo>
                <a:lnTo>
                  <a:pt x="0" y="492"/>
                </a:lnTo>
                <a:lnTo>
                  <a:pt x="0" y="497"/>
                </a:lnTo>
                <a:lnTo>
                  <a:pt x="1" y="501"/>
                </a:lnTo>
                <a:lnTo>
                  <a:pt x="4" y="506"/>
                </a:lnTo>
                <a:lnTo>
                  <a:pt x="10" y="516"/>
                </a:lnTo>
                <a:lnTo>
                  <a:pt x="19" y="528"/>
                </a:lnTo>
                <a:lnTo>
                  <a:pt x="29" y="539"/>
                </a:lnTo>
                <a:lnTo>
                  <a:pt x="35" y="549"/>
                </a:lnTo>
                <a:lnTo>
                  <a:pt x="38" y="557"/>
                </a:lnTo>
                <a:lnTo>
                  <a:pt x="41" y="563"/>
                </a:lnTo>
                <a:lnTo>
                  <a:pt x="39" y="566"/>
                </a:lnTo>
                <a:lnTo>
                  <a:pt x="39" y="567"/>
                </a:lnTo>
                <a:lnTo>
                  <a:pt x="37" y="569"/>
                </a:lnTo>
                <a:lnTo>
                  <a:pt x="33" y="569"/>
                </a:lnTo>
                <a:lnTo>
                  <a:pt x="25" y="570"/>
                </a:lnTo>
                <a:lnTo>
                  <a:pt x="19" y="574"/>
                </a:lnTo>
                <a:lnTo>
                  <a:pt x="17" y="575"/>
                </a:lnTo>
                <a:lnTo>
                  <a:pt x="14" y="577"/>
                </a:lnTo>
                <a:lnTo>
                  <a:pt x="13" y="581"/>
                </a:lnTo>
                <a:lnTo>
                  <a:pt x="13" y="585"/>
                </a:lnTo>
                <a:lnTo>
                  <a:pt x="17" y="593"/>
                </a:lnTo>
                <a:lnTo>
                  <a:pt x="22" y="602"/>
                </a:lnTo>
                <a:lnTo>
                  <a:pt x="25" y="607"/>
                </a:lnTo>
                <a:lnTo>
                  <a:pt x="29" y="611"/>
                </a:lnTo>
                <a:lnTo>
                  <a:pt x="30" y="615"/>
                </a:lnTo>
                <a:lnTo>
                  <a:pt x="31" y="620"/>
                </a:lnTo>
                <a:lnTo>
                  <a:pt x="33" y="631"/>
                </a:lnTo>
                <a:lnTo>
                  <a:pt x="35" y="642"/>
                </a:lnTo>
                <a:lnTo>
                  <a:pt x="37" y="646"/>
                </a:lnTo>
                <a:lnTo>
                  <a:pt x="39" y="651"/>
                </a:lnTo>
                <a:lnTo>
                  <a:pt x="42" y="655"/>
                </a:lnTo>
                <a:lnTo>
                  <a:pt x="45" y="658"/>
                </a:lnTo>
                <a:lnTo>
                  <a:pt x="50" y="659"/>
                </a:lnTo>
                <a:lnTo>
                  <a:pt x="57" y="661"/>
                </a:lnTo>
                <a:lnTo>
                  <a:pt x="64" y="662"/>
                </a:lnTo>
                <a:lnTo>
                  <a:pt x="71" y="662"/>
                </a:lnTo>
                <a:lnTo>
                  <a:pt x="79" y="661"/>
                </a:lnTo>
                <a:lnTo>
                  <a:pt x="86" y="659"/>
                </a:lnTo>
                <a:lnTo>
                  <a:pt x="88" y="661"/>
                </a:lnTo>
                <a:lnTo>
                  <a:pt x="90" y="662"/>
                </a:lnTo>
                <a:lnTo>
                  <a:pt x="93" y="663"/>
                </a:lnTo>
                <a:lnTo>
                  <a:pt x="95" y="667"/>
                </a:lnTo>
                <a:lnTo>
                  <a:pt x="99" y="671"/>
                </a:lnTo>
                <a:lnTo>
                  <a:pt x="102" y="677"/>
                </a:lnTo>
                <a:lnTo>
                  <a:pt x="107" y="682"/>
                </a:lnTo>
                <a:lnTo>
                  <a:pt x="112" y="687"/>
                </a:lnTo>
                <a:lnTo>
                  <a:pt x="118" y="689"/>
                </a:lnTo>
                <a:lnTo>
                  <a:pt x="123" y="689"/>
                </a:lnTo>
                <a:lnTo>
                  <a:pt x="128" y="689"/>
                </a:lnTo>
                <a:lnTo>
                  <a:pt x="134" y="688"/>
                </a:lnTo>
                <a:lnTo>
                  <a:pt x="144" y="683"/>
                </a:lnTo>
                <a:lnTo>
                  <a:pt x="150" y="680"/>
                </a:lnTo>
                <a:lnTo>
                  <a:pt x="157" y="675"/>
                </a:lnTo>
                <a:lnTo>
                  <a:pt x="163" y="669"/>
                </a:lnTo>
                <a:lnTo>
                  <a:pt x="171" y="663"/>
                </a:lnTo>
                <a:lnTo>
                  <a:pt x="180" y="657"/>
                </a:lnTo>
                <a:lnTo>
                  <a:pt x="187" y="654"/>
                </a:lnTo>
                <a:lnTo>
                  <a:pt x="194" y="650"/>
                </a:lnTo>
                <a:lnTo>
                  <a:pt x="201" y="649"/>
                </a:lnTo>
                <a:lnTo>
                  <a:pt x="213" y="648"/>
                </a:lnTo>
                <a:lnTo>
                  <a:pt x="225" y="646"/>
                </a:lnTo>
                <a:lnTo>
                  <a:pt x="237" y="646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30959" y="2284330"/>
            <a:ext cx="596048" cy="825129"/>
          </a:xfrm>
          <a:custGeom>
            <a:avLst/>
            <a:gdLst>
              <a:gd name="T0" fmla="*/ 1177 w 2047"/>
              <a:gd name="T1" fmla="*/ 2101 h 2907"/>
              <a:gd name="T2" fmla="*/ 917 w 2047"/>
              <a:gd name="T3" fmla="*/ 2293 h 2907"/>
              <a:gd name="T4" fmla="*/ 781 w 2047"/>
              <a:gd name="T5" fmla="*/ 2510 h 2907"/>
              <a:gd name="T6" fmla="*/ 635 w 2047"/>
              <a:gd name="T7" fmla="*/ 2788 h 2907"/>
              <a:gd name="T8" fmla="*/ 608 w 2047"/>
              <a:gd name="T9" fmla="*/ 2863 h 2907"/>
              <a:gd name="T10" fmla="*/ 320 w 2047"/>
              <a:gd name="T11" fmla="*/ 2852 h 2907"/>
              <a:gd name="T12" fmla="*/ 104 w 2047"/>
              <a:gd name="T13" fmla="*/ 2796 h 2907"/>
              <a:gd name="T14" fmla="*/ 33 w 2047"/>
              <a:gd name="T15" fmla="*/ 2646 h 2907"/>
              <a:gd name="T16" fmla="*/ 117 w 2047"/>
              <a:gd name="T17" fmla="*/ 2466 h 2907"/>
              <a:gd name="T18" fmla="*/ 165 w 2047"/>
              <a:gd name="T19" fmla="*/ 2214 h 2907"/>
              <a:gd name="T20" fmla="*/ 105 w 2047"/>
              <a:gd name="T21" fmla="*/ 2031 h 2907"/>
              <a:gd name="T22" fmla="*/ 0 w 2047"/>
              <a:gd name="T23" fmla="*/ 1928 h 2907"/>
              <a:gd name="T24" fmla="*/ 98 w 2047"/>
              <a:gd name="T25" fmla="*/ 1761 h 2907"/>
              <a:gd name="T26" fmla="*/ 174 w 2047"/>
              <a:gd name="T27" fmla="*/ 1620 h 2907"/>
              <a:gd name="T28" fmla="*/ 299 w 2047"/>
              <a:gd name="T29" fmla="*/ 1564 h 2907"/>
              <a:gd name="T30" fmla="*/ 269 w 2047"/>
              <a:gd name="T31" fmla="*/ 1321 h 2907"/>
              <a:gd name="T32" fmla="*/ 108 w 2047"/>
              <a:gd name="T33" fmla="*/ 1206 h 2907"/>
              <a:gd name="T34" fmla="*/ 184 w 2047"/>
              <a:gd name="T35" fmla="*/ 1121 h 2907"/>
              <a:gd name="T36" fmla="*/ 221 w 2047"/>
              <a:gd name="T37" fmla="*/ 1036 h 2907"/>
              <a:gd name="T38" fmla="*/ 66 w 2047"/>
              <a:gd name="T39" fmla="*/ 735 h 2907"/>
              <a:gd name="T40" fmla="*/ 74 w 2047"/>
              <a:gd name="T41" fmla="*/ 586 h 2907"/>
              <a:gd name="T42" fmla="*/ 193 w 2047"/>
              <a:gd name="T43" fmla="*/ 354 h 2907"/>
              <a:gd name="T44" fmla="*/ 357 w 2047"/>
              <a:gd name="T45" fmla="*/ 247 h 2907"/>
              <a:gd name="T46" fmla="*/ 382 w 2047"/>
              <a:gd name="T47" fmla="*/ 482 h 2907"/>
              <a:gd name="T48" fmla="*/ 532 w 2047"/>
              <a:gd name="T49" fmla="*/ 449 h 2907"/>
              <a:gd name="T50" fmla="*/ 718 w 2047"/>
              <a:gd name="T51" fmla="*/ 374 h 2907"/>
              <a:gd name="T52" fmla="*/ 857 w 2047"/>
              <a:gd name="T53" fmla="*/ 311 h 2907"/>
              <a:gd name="T54" fmla="*/ 986 w 2047"/>
              <a:gd name="T55" fmla="*/ 214 h 2907"/>
              <a:gd name="T56" fmla="*/ 1058 w 2047"/>
              <a:gd name="T57" fmla="*/ 70 h 2907"/>
              <a:gd name="T58" fmla="*/ 1301 w 2047"/>
              <a:gd name="T59" fmla="*/ 12 h 2907"/>
              <a:gd name="T60" fmla="*/ 1397 w 2047"/>
              <a:gd name="T61" fmla="*/ 196 h 2907"/>
              <a:gd name="T62" fmla="*/ 1466 w 2047"/>
              <a:gd name="T63" fmla="*/ 341 h 2907"/>
              <a:gd name="T64" fmla="*/ 1475 w 2047"/>
              <a:gd name="T65" fmla="*/ 482 h 2907"/>
              <a:gd name="T66" fmla="*/ 1660 w 2047"/>
              <a:gd name="T67" fmla="*/ 518 h 2907"/>
              <a:gd name="T68" fmla="*/ 1700 w 2047"/>
              <a:gd name="T69" fmla="*/ 623 h 2907"/>
              <a:gd name="T70" fmla="*/ 1682 w 2047"/>
              <a:gd name="T71" fmla="*/ 752 h 2907"/>
              <a:gd name="T72" fmla="*/ 1863 w 2047"/>
              <a:gd name="T73" fmla="*/ 853 h 2907"/>
              <a:gd name="T74" fmla="*/ 2009 w 2047"/>
              <a:gd name="T75" fmla="*/ 1033 h 2907"/>
              <a:gd name="T76" fmla="*/ 1905 w 2047"/>
              <a:gd name="T77" fmla="*/ 1185 h 2907"/>
              <a:gd name="T78" fmla="*/ 1862 w 2047"/>
              <a:gd name="T79" fmla="*/ 1338 h 2907"/>
              <a:gd name="T80" fmla="*/ 1782 w 2047"/>
              <a:gd name="T81" fmla="*/ 1457 h 2907"/>
              <a:gd name="T82" fmla="*/ 1548 w 2047"/>
              <a:gd name="T83" fmla="*/ 1538 h 2907"/>
              <a:gd name="T84" fmla="*/ 1420 w 2047"/>
              <a:gd name="T85" fmla="*/ 1382 h 2907"/>
              <a:gd name="T86" fmla="*/ 1328 w 2047"/>
              <a:gd name="T87" fmla="*/ 1277 h 2907"/>
              <a:gd name="T88" fmla="*/ 1307 w 2047"/>
              <a:gd name="T89" fmla="*/ 1079 h 2907"/>
              <a:gd name="T90" fmla="*/ 1204 w 2047"/>
              <a:gd name="T91" fmla="*/ 957 h 2907"/>
              <a:gd name="T92" fmla="*/ 1233 w 2047"/>
              <a:gd name="T93" fmla="*/ 877 h 2907"/>
              <a:gd name="T94" fmla="*/ 968 w 2047"/>
              <a:gd name="T95" fmla="*/ 713 h 2907"/>
              <a:gd name="T96" fmla="*/ 888 w 2047"/>
              <a:gd name="T97" fmla="*/ 763 h 2907"/>
              <a:gd name="T98" fmla="*/ 831 w 2047"/>
              <a:gd name="T99" fmla="*/ 831 h 2907"/>
              <a:gd name="T100" fmla="*/ 690 w 2047"/>
              <a:gd name="T101" fmla="*/ 979 h 2907"/>
              <a:gd name="T102" fmla="*/ 597 w 2047"/>
              <a:gd name="T103" fmla="*/ 1192 h 2907"/>
              <a:gd name="T104" fmla="*/ 643 w 2047"/>
              <a:gd name="T105" fmla="*/ 1358 h 2907"/>
              <a:gd name="T106" fmla="*/ 843 w 2047"/>
              <a:gd name="T107" fmla="*/ 1346 h 2907"/>
              <a:gd name="T108" fmla="*/ 984 w 2047"/>
              <a:gd name="T109" fmla="*/ 1336 h 2907"/>
              <a:gd name="T110" fmla="*/ 1093 w 2047"/>
              <a:gd name="T111" fmla="*/ 1548 h 2907"/>
              <a:gd name="T112" fmla="*/ 1131 w 2047"/>
              <a:gd name="T113" fmla="*/ 1723 h 2907"/>
              <a:gd name="T114" fmla="*/ 1272 w 2047"/>
              <a:gd name="T115" fmla="*/ 1765 h 2907"/>
              <a:gd name="T116" fmla="*/ 1390 w 2047"/>
              <a:gd name="T117" fmla="*/ 1918 h 2907"/>
              <a:gd name="T118" fmla="*/ 1163 w 2047"/>
              <a:gd name="T119" fmla="*/ 1195 h 2907"/>
              <a:gd name="T120" fmla="*/ 1107 w 2047"/>
              <a:gd name="T121" fmla="*/ 1329 h 2907"/>
              <a:gd name="T122" fmla="*/ 1033 w 2047"/>
              <a:gd name="T123" fmla="*/ 1188 h 2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47" h="2907">
                <a:moveTo>
                  <a:pt x="1422" y="1913"/>
                </a:moveTo>
                <a:lnTo>
                  <a:pt x="1422" y="1915"/>
                </a:lnTo>
                <a:lnTo>
                  <a:pt x="1421" y="1916"/>
                </a:lnTo>
                <a:lnTo>
                  <a:pt x="1422" y="1922"/>
                </a:lnTo>
                <a:lnTo>
                  <a:pt x="1421" y="1928"/>
                </a:lnTo>
                <a:lnTo>
                  <a:pt x="1421" y="1935"/>
                </a:lnTo>
                <a:lnTo>
                  <a:pt x="1418" y="1942"/>
                </a:lnTo>
                <a:lnTo>
                  <a:pt x="1416" y="1949"/>
                </a:lnTo>
                <a:lnTo>
                  <a:pt x="1411" y="1956"/>
                </a:lnTo>
                <a:lnTo>
                  <a:pt x="1405" y="1963"/>
                </a:lnTo>
                <a:lnTo>
                  <a:pt x="1397" y="1968"/>
                </a:lnTo>
                <a:lnTo>
                  <a:pt x="1384" y="1976"/>
                </a:lnTo>
                <a:lnTo>
                  <a:pt x="1371" y="1986"/>
                </a:lnTo>
                <a:lnTo>
                  <a:pt x="1360" y="1995"/>
                </a:lnTo>
                <a:lnTo>
                  <a:pt x="1352" y="2006"/>
                </a:lnTo>
                <a:lnTo>
                  <a:pt x="1345" y="2023"/>
                </a:lnTo>
                <a:lnTo>
                  <a:pt x="1339" y="2039"/>
                </a:lnTo>
                <a:lnTo>
                  <a:pt x="1333" y="2058"/>
                </a:lnTo>
                <a:lnTo>
                  <a:pt x="1327" y="2071"/>
                </a:lnTo>
                <a:lnTo>
                  <a:pt x="1322" y="2074"/>
                </a:lnTo>
                <a:lnTo>
                  <a:pt x="1316" y="2076"/>
                </a:lnTo>
                <a:lnTo>
                  <a:pt x="1309" y="2077"/>
                </a:lnTo>
                <a:lnTo>
                  <a:pt x="1301" y="2080"/>
                </a:lnTo>
                <a:lnTo>
                  <a:pt x="1288" y="2082"/>
                </a:lnTo>
                <a:lnTo>
                  <a:pt x="1270" y="2085"/>
                </a:lnTo>
                <a:lnTo>
                  <a:pt x="1251" y="2087"/>
                </a:lnTo>
                <a:lnTo>
                  <a:pt x="1234" y="2089"/>
                </a:lnTo>
                <a:lnTo>
                  <a:pt x="1220" y="2092"/>
                </a:lnTo>
                <a:lnTo>
                  <a:pt x="1204" y="2095"/>
                </a:lnTo>
                <a:lnTo>
                  <a:pt x="1190" y="2099"/>
                </a:lnTo>
                <a:lnTo>
                  <a:pt x="1177" y="2101"/>
                </a:lnTo>
                <a:lnTo>
                  <a:pt x="1149" y="2104"/>
                </a:lnTo>
                <a:lnTo>
                  <a:pt x="1126" y="2105"/>
                </a:lnTo>
                <a:lnTo>
                  <a:pt x="1116" y="2108"/>
                </a:lnTo>
                <a:lnTo>
                  <a:pt x="1107" y="2113"/>
                </a:lnTo>
                <a:lnTo>
                  <a:pt x="1102" y="2117"/>
                </a:lnTo>
                <a:lnTo>
                  <a:pt x="1099" y="2121"/>
                </a:lnTo>
                <a:lnTo>
                  <a:pt x="1094" y="2126"/>
                </a:lnTo>
                <a:lnTo>
                  <a:pt x="1090" y="2133"/>
                </a:lnTo>
                <a:lnTo>
                  <a:pt x="1076" y="2161"/>
                </a:lnTo>
                <a:lnTo>
                  <a:pt x="1063" y="2184"/>
                </a:lnTo>
                <a:lnTo>
                  <a:pt x="1056" y="2195"/>
                </a:lnTo>
                <a:lnTo>
                  <a:pt x="1049" y="2206"/>
                </a:lnTo>
                <a:lnTo>
                  <a:pt x="1039" y="2215"/>
                </a:lnTo>
                <a:lnTo>
                  <a:pt x="1030" y="2224"/>
                </a:lnTo>
                <a:lnTo>
                  <a:pt x="1011" y="2238"/>
                </a:lnTo>
                <a:lnTo>
                  <a:pt x="998" y="2249"/>
                </a:lnTo>
                <a:lnTo>
                  <a:pt x="990" y="2252"/>
                </a:lnTo>
                <a:lnTo>
                  <a:pt x="984" y="2253"/>
                </a:lnTo>
                <a:lnTo>
                  <a:pt x="977" y="2253"/>
                </a:lnTo>
                <a:lnTo>
                  <a:pt x="969" y="2250"/>
                </a:lnTo>
                <a:lnTo>
                  <a:pt x="961" y="2247"/>
                </a:lnTo>
                <a:lnTo>
                  <a:pt x="954" y="2245"/>
                </a:lnTo>
                <a:lnTo>
                  <a:pt x="948" y="2245"/>
                </a:lnTo>
                <a:lnTo>
                  <a:pt x="942" y="2246"/>
                </a:lnTo>
                <a:lnTo>
                  <a:pt x="936" y="2251"/>
                </a:lnTo>
                <a:lnTo>
                  <a:pt x="931" y="2257"/>
                </a:lnTo>
                <a:lnTo>
                  <a:pt x="926" y="2265"/>
                </a:lnTo>
                <a:lnTo>
                  <a:pt x="920" y="2277"/>
                </a:lnTo>
                <a:lnTo>
                  <a:pt x="918" y="2283"/>
                </a:lnTo>
                <a:lnTo>
                  <a:pt x="917" y="2288"/>
                </a:lnTo>
                <a:lnTo>
                  <a:pt x="917" y="2293"/>
                </a:lnTo>
                <a:lnTo>
                  <a:pt x="918" y="2297"/>
                </a:lnTo>
                <a:lnTo>
                  <a:pt x="920" y="2303"/>
                </a:lnTo>
                <a:lnTo>
                  <a:pt x="924" y="2308"/>
                </a:lnTo>
                <a:lnTo>
                  <a:pt x="926" y="2312"/>
                </a:lnTo>
                <a:lnTo>
                  <a:pt x="927" y="2315"/>
                </a:lnTo>
                <a:lnTo>
                  <a:pt x="927" y="2316"/>
                </a:lnTo>
                <a:lnTo>
                  <a:pt x="926" y="2319"/>
                </a:lnTo>
                <a:lnTo>
                  <a:pt x="924" y="2321"/>
                </a:lnTo>
                <a:lnTo>
                  <a:pt x="919" y="2323"/>
                </a:lnTo>
                <a:lnTo>
                  <a:pt x="914" y="2326"/>
                </a:lnTo>
                <a:lnTo>
                  <a:pt x="911" y="2328"/>
                </a:lnTo>
                <a:lnTo>
                  <a:pt x="906" y="2329"/>
                </a:lnTo>
                <a:lnTo>
                  <a:pt x="901" y="2329"/>
                </a:lnTo>
                <a:lnTo>
                  <a:pt x="894" y="2329"/>
                </a:lnTo>
                <a:lnTo>
                  <a:pt x="886" y="2328"/>
                </a:lnTo>
                <a:lnTo>
                  <a:pt x="879" y="2327"/>
                </a:lnTo>
                <a:lnTo>
                  <a:pt x="870" y="2328"/>
                </a:lnTo>
                <a:lnTo>
                  <a:pt x="867" y="2331"/>
                </a:lnTo>
                <a:lnTo>
                  <a:pt x="863" y="2333"/>
                </a:lnTo>
                <a:lnTo>
                  <a:pt x="858" y="2336"/>
                </a:lnTo>
                <a:lnTo>
                  <a:pt x="855" y="2341"/>
                </a:lnTo>
                <a:lnTo>
                  <a:pt x="847" y="2352"/>
                </a:lnTo>
                <a:lnTo>
                  <a:pt x="838" y="2366"/>
                </a:lnTo>
                <a:lnTo>
                  <a:pt x="829" y="2382"/>
                </a:lnTo>
                <a:lnTo>
                  <a:pt x="820" y="2401"/>
                </a:lnTo>
                <a:lnTo>
                  <a:pt x="812" y="2423"/>
                </a:lnTo>
                <a:lnTo>
                  <a:pt x="806" y="2446"/>
                </a:lnTo>
                <a:lnTo>
                  <a:pt x="800" y="2467"/>
                </a:lnTo>
                <a:lnTo>
                  <a:pt x="795" y="2486"/>
                </a:lnTo>
                <a:lnTo>
                  <a:pt x="788" y="2498"/>
                </a:lnTo>
                <a:lnTo>
                  <a:pt x="781" y="2510"/>
                </a:lnTo>
                <a:lnTo>
                  <a:pt x="775" y="2522"/>
                </a:lnTo>
                <a:lnTo>
                  <a:pt x="769" y="2533"/>
                </a:lnTo>
                <a:lnTo>
                  <a:pt x="765" y="2547"/>
                </a:lnTo>
                <a:lnTo>
                  <a:pt x="760" y="2560"/>
                </a:lnTo>
                <a:lnTo>
                  <a:pt x="757" y="2571"/>
                </a:lnTo>
                <a:lnTo>
                  <a:pt x="755" y="2578"/>
                </a:lnTo>
                <a:lnTo>
                  <a:pt x="743" y="2586"/>
                </a:lnTo>
                <a:lnTo>
                  <a:pt x="729" y="2594"/>
                </a:lnTo>
                <a:lnTo>
                  <a:pt x="712" y="2604"/>
                </a:lnTo>
                <a:lnTo>
                  <a:pt x="694" y="2613"/>
                </a:lnTo>
                <a:lnTo>
                  <a:pt x="691" y="2616"/>
                </a:lnTo>
                <a:lnTo>
                  <a:pt x="688" y="2619"/>
                </a:lnTo>
                <a:lnTo>
                  <a:pt x="686" y="2623"/>
                </a:lnTo>
                <a:lnTo>
                  <a:pt x="684" y="2627"/>
                </a:lnTo>
                <a:lnTo>
                  <a:pt x="680" y="2635"/>
                </a:lnTo>
                <a:lnTo>
                  <a:pt x="674" y="2642"/>
                </a:lnTo>
                <a:lnTo>
                  <a:pt x="668" y="2653"/>
                </a:lnTo>
                <a:lnTo>
                  <a:pt x="661" y="2662"/>
                </a:lnTo>
                <a:lnTo>
                  <a:pt x="653" y="2674"/>
                </a:lnTo>
                <a:lnTo>
                  <a:pt x="641" y="2692"/>
                </a:lnTo>
                <a:lnTo>
                  <a:pt x="635" y="2706"/>
                </a:lnTo>
                <a:lnTo>
                  <a:pt x="629" y="2723"/>
                </a:lnTo>
                <a:lnTo>
                  <a:pt x="625" y="2730"/>
                </a:lnTo>
                <a:lnTo>
                  <a:pt x="624" y="2736"/>
                </a:lnTo>
                <a:lnTo>
                  <a:pt x="623" y="2742"/>
                </a:lnTo>
                <a:lnTo>
                  <a:pt x="623" y="2745"/>
                </a:lnTo>
                <a:lnTo>
                  <a:pt x="625" y="2754"/>
                </a:lnTo>
                <a:lnTo>
                  <a:pt x="628" y="2763"/>
                </a:lnTo>
                <a:lnTo>
                  <a:pt x="630" y="2774"/>
                </a:lnTo>
                <a:lnTo>
                  <a:pt x="634" y="2785"/>
                </a:lnTo>
                <a:lnTo>
                  <a:pt x="635" y="2788"/>
                </a:lnTo>
                <a:lnTo>
                  <a:pt x="637" y="2791"/>
                </a:lnTo>
                <a:lnTo>
                  <a:pt x="641" y="2793"/>
                </a:lnTo>
                <a:lnTo>
                  <a:pt x="644" y="2794"/>
                </a:lnTo>
                <a:lnTo>
                  <a:pt x="653" y="2798"/>
                </a:lnTo>
                <a:lnTo>
                  <a:pt x="662" y="2801"/>
                </a:lnTo>
                <a:lnTo>
                  <a:pt x="668" y="2805"/>
                </a:lnTo>
                <a:lnTo>
                  <a:pt x="673" y="2810"/>
                </a:lnTo>
                <a:lnTo>
                  <a:pt x="678" y="2815"/>
                </a:lnTo>
                <a:lnTo>
                  <a:pt x="681" y="2820"/>
                </a:lnTo>
                <a:lnTo>
                  <a:pt x="687" y="2832"/>
                </a:lnTo>
                <a:lnTo>
                  <a:pt x="692" y="2843"/>
                </a:lnTo>
                <a:lnTo>
                  <a:pt x="697" y="2858"/>
                </a:lnTo>
                <a:lnTo>
                  <a:pt x="700" y="2869"/>
                </a:lnTo>
                <a:lnTo>
                  <a:pt x="700" y="2873"/>
                </a:lnTo>
                <a:lnTo>
                  <a:pt x="698" y="2875"/>
                </a:lnTo>
                <a:lnTo>
                  <a:pt x="694" y="2878"/>
                </a:lnTo>
                <a:lnTo>
                  <a:pt x="688" y="2882"/>
                </a:lnTo>
                <a:lnTo>
                  <a:pt x="678" y="2892"/>
                </a:lnTo>
                <a:lnTo>
                  <a:pt x="669" y="2899"/>
                </a:lnTo>
                <a:lnTo>
                  <a:pt x="665" y="2901"/>
                </a:lnTo>
                <a:lnTo>
                  <a:pt x="660" y="2903"/>
                </a:lnTo>
                <a:lnTo>
                  <a:pt x="655" y="2903"/>
                </a:lnTo>
                <a:lnTo>
                  <a:pt x="650" y="2903"/>
                </a:lnTo>
                <a:lnTo>
                  <a:pt x="647" y="2902"/>
                </a:lnTo>
                <a:lnTo>
                  <a:pt x="642" y="2900"/>
                </a:lnTo>
                <a:lnTo>
                  <a:pt x="639" y="2896"/>
                </a:lnTo>
                <a:lnTo>
                  <a:pt x="635" y="2893"/>
                </a:lnTo>
                <a:lnTo>
                  <a:pt x="628" y="2882"/>
                </a:lnTo>
                <a:lnTo>
                  <a:pt x="620" y="2871"/>
                </a:lnTo>
                <a:lnTo>
                  <a:pt x="614" y="2867"/>
                </a:lnTo>
                <a:lnTo>
                  <a:pt x="608" y="2863"/>
                </a:lnTo>
                <a:lnTo>
                  <a:pt x="600" y="2861"/>
                </a:lnTo>
                <a:lnTo>
                  <a:pt x="592" y="2861"/>
                </a:lnTo>
                <a:lnTo>
                  <a:pt x="584" y="2862"/>
                </a:lnTo>
                <a:lnTo>
                  <a:pt x="578" y="2864"/>
                </a:lnTo>
                <a:lnTo>
                  <a:pt x="571" y="2869"/>
                </a:lnTo>
                <a:lnTo>
                  <a:pt x="566" y="2875"/>
                </a:lnTo>
                <a:lnTo>
                  <a:pt x="558" y="2887"/>
                </a:lnTo>
                <a:lnTo>
                  <a:pt x="553" y="2898"/>
                </a:lnTo>
                <a:lnTo>
                  <a:pt x="551" y="2901"/>
                </a:lnTo>
                <a:lnTo>
                  <a:pt x="547" y="2903"/>
                </a:lnTo>
                <a:lnTo>
                  <a:pt x="542" y="2906"/>
                </a:lnTo>
                <a:lnTo>
                  <a:pt x="537" y="2907"/>
                </a:lnTo>
                <a:lnTo>
                  <a:pt x="533" y="2907"/>
                </a:lnTo>
                <a:lnTo>
                  <a:pt x="527" y="2906"/>
                </a:lnTo>
                <a:lnTo>
                  <a:pt x="521" y="2905"/>
                </a:lnTo>
                <a:lnTo>
                  <a:pt x="516" y="2902"/>
                </a:lnTo>
                <a:lnTo>
                  <a:pt x="509" y="2901"/>
                </a:lnTo>
                <a:lnTo>
                  <a:pt x="501" y="2899"/>
                </a:lnTo>
                <a:lnTo>
                  <a:pt x="491" y="2898"/>
                </a:lnTo>
                <a:lnTo>
                  <a:pt x="480" y="2896"/>
                </a:lnTo>
                <a:lnTo>
                  <a:pt x="457" y="2895"/>
                </a:lnTo>
                <a:lnTo>
                  <a:pt x="432" y="2896"/>
                </a:lnTo>
                <a:lnTo>
                  <a:pt x="410" y="2895"/>
                </a:lnTo>
                <a:lnTo>
                  <a:pt x="394" y="2894"/>
                </a:lnTo>
                <a:lnTo>
                  <a:pt x="387" y="2892"/>
                </a:lnTo>
                <a:lnTo>
                  <a:pt x="378" y="2888"/>
                </a:lnTo>
                <a:lnTo>
                  <a:pt x="370" y="2884"/>
                </a:lnTo>
                <a:lnTo>
                  <a:pt x="359" y="2878"/>
                </a:lnTo>
                <a:lnTo>
                  <a:pt x="346" y="2870"/>
                </a:lnTo>
                <a:lnTo>
                  <a:pt x="332" y="2862"/>
                </a:lnTo>
                <a:lnTo>
                  <a:pt x="320" y="2852"/>
                </a:lnTo>
                <a:lnTo>
                  <a:pt x="310" y="2846"/>
                </a:lnTo>
                <a:lnTo>
                  <a:pt x="306" y="2844"/>
                </a:lnTo>
                <a:lnTo>
                  <a:pt x="299" y="2844"/>
                </a:lnTo>
                <a:lnTo>
                  <a:pt x="291" y="2845"/>
                </a:lnTo>
                <a:lnTo>
                  <a:pt x="284" y="2846"/>
                </a:lnTo>
                <a:lnTo>
                  <a:pt x="281" y="2849"/>
                </a:lnTo>
                <a:lnTo>
                  <a:pt x="277" y="2854"/>
                </a:lnTo>
                <a:lnTo>
                  <a:pt x="272" y="2855"/>
                </a:lnTo>
                <a:lnTo>
                  <a:pt x="266" y="2855"/>
                </a:lnTo>
                <a:lnTo>
                  <a:pt x="259" y="2855"/>
                </a:lnTo>
                <a:lnTo>
                  <a:pt x="251" y="2855"/>
                </a:lnTo>
                <a:lnTo>
                  <a:pt x="243" y="2854"/>
                </a:lnTo>
                <a:lnTo>
                  <a:pt x="236" y="2852"/>
                </a:lnTo>
                <a:lnTo>
                  <a:pt x="228" y="2850"/>
                </a:lnTo>
                <a:lnTo>
                  <a:pt x="224" y="2848"/>
                </a:lnTo>
                <a:lnTo>
                  <a:pt x="211" y="2836"/>
                </a:lnTo>
                <a:lnTo>
                  <a:pt x="199" y="2823"/>
                </a:lnTo>
                <a:lnTo>
                  <a:pt x="184" y="2821"/>
                </a:lnTo>
                <a:lnTo>
                  <a:pt x="174" y="2818"/>
                </a:lnTo>
                <a:lnTo>
                  <a:pt x="165" y="2815"/>
                </a:lnTo>
                <a:lnTo>
                  <a:pt x="157" y="2814"/>
                </a:lnTo>
                <a:lnTo>
                  <a:pt x="148" y="2814"/>
                </a:lnTo>
                <a:lnTo>
                  <a:pt x="138" y="2815"/>
                </a:lnTo>
                <a:lnTo>
                  <a:pt x="127" y="2819"/>
                </a:lnTo>
                <a:lnTo>
                  <a:pt x="115" y="2820"/>
                </a:lnTo>
                <a:lnTo>
                  <a:pt x="108" y="2823"/>
                </a:lnTo>
                <a:lnTo>
                  <a:pt x="105" y="2823"/>
                </a:lnTo>
                <a:lnTo>
                  <a:pt x="104" y="2819"/>
                </a:lnTo>
                <a:lnTo>
                  <a:pt x="105" y="2811"/>
                </a:lnTo>
                <a:lnTo>
                  <a:pt x="105" y="2804"/>
                </a:lnTo>
                <a:lnTo>
                  <a:pt x="104" y="2796"/>
                </a:lnTo>
                <a:lnTo>
                  <a:pt x="102" y="2793"/>
                </a:lnTo>
                <a:lnTo>
                  <a:pt x="100" y="2789"/>
                </a:lnTo>
                <a:lnTo>
                  <a:pt x="96" y="2787"/>
                </a:lnTo>
                <a:lnTo>
                  <a:pt x="93" y="2785"/>
                </a:lnTo>
                <a:lnTo>
                  <a:pt x="79" y="2777"/>
                </a:lnTo>
                <a:lnTo>
                  <a:pt x="66" y="2770"/>
                </a:lnTo>
                <a:lnTo>
                  <a:pt x="60" y="2767"/>
                </a:lnTo>
                <a:lnTo>
                  <a:pt x="55" y="2763"/>
                </a:lnTo>
                <a:lnTo>
                  <a:pt x="50" y="2758"/>
                </a:lnTo>
                <a:lnTo>
                  <a:pt x="48" y="2752"/>
                </a:lnTo>
                <a:lnTo>
                  <a:pt x="48" y="2741"/>
                </a:lnTo>
                <a:lnTo>
                  <a:pt x="49" y="2728"/>
                </a:lnTo>
                <a:lnTo>
                  <a:pt x="49" y="2720"/>
                </a:lnTo>
                <a:lnTo>
                  <a:pt x="47" y="2714"/>
                </a:lnTo>
                <a:lnTo>
                  <a:pt x="44" y="2711"/>
                </a:lnTo>
                <a:lnTo>
                  <a:pt x="42" y="2709"/>
                </a:lnTo>
                <a:lnTo>
                  <a:pt x="38" y="2705"/>
                </a:lnTo>
                <a:lnTo>
                  <a:pt x="33" y="2703"/>
                </a:lnTo>
                <a:lnTo>
                  <a:pt x="25" y="2698"/>
                </a:lnTo>
                <a:lnTo>
                  <a:pt x="20" y="2693"/>
                </a:lnTo>
                <a:lnTo>
                  <a:pt x="17" y="2689"/>
                </a:lnTo>
                <a:lnTo>
                  <a:pt x="14" y="2686"/>
                </a:lnTo>
                <a:lnTo>
                  <a:pt x="13" y="2678"/>
                </a:lnTo>
                <a:lnTo>
                  <a:pt x="14" y="2668"/>
                </a:lnTo>
                <a:lnTo>
                  <a:pt x="13" y="2659"/>
                </a:lnTo>
                <a:lnTo>
                  <a:pt x="14" y="2653"/>
                </a:lnTo>
                <a:lnTo>
                  <a:pt x="16" y="2650"/>
                </a:lnTo>
                <a:lnTo>
                  <a:pt x="18" y="2648"/>
                </a:lnTo>
                <a:lnTo>
                  <a:pt x="22" y="2648"/>
                </a:lnTo>
                <a:lnTo>
                  <a:pt x="28" y="2647"/>
                </a:lnTo>
                <a:lnTo>
                  <a:pt x="33" y="2646"/>
                </a:lnTo>
                <a:lnTo>
                  <a:pt x="41" y="2644"/>
                </a:lnTo>
                <a:lnTo>
                  <a:pt x="47" y="2641"/>
                </a:lnTo>
                <a:lnTo>
                  <a:pt x="54" y="2637"/>
                </a:lnTo>
                <a:lnTo>
                  <a:pt x="58" y="2634"/>
                </a:lnTo>
                <a:lnTo>
                  <a:pt x="63" y="2629"/>
                </a:lnTo>
                <a:lnTo>
                  <a:pt x="68" y="2624"/>
                </a:lnTo>
                <a:lnTo>
                  <a:pt x="69" y="2619"/>
                </a:lnTo>
                <a:lnTo>
                  <a:pt x="71" y="2610"/>
                </a:lnTo>
                <a:lnTo>
                  <a:pt x="73" y="2600"/>
                </a:lnTo>
                <a:lnTo>
                  <a:pt x="75" y="2596"/>
                </a:lnTo>
                <a:lnTo>
                  <a:pt x="76" y="2593"/>
                </a:lnTo>
                <a:lnTo>
                  <a:pt x="80" y="2591"/>
                </a:lnTo>
                <a:lnTo>
                  <a:pt x="85" y="2591"/>
                </a:lnTo>
                <a:lnTo>
                  <a:pt x="89" y="2592"/>
                </a:lnTo>
                <a:lnTo>
                  <a:pt x="94" y="2591"/>
                </a:lnTo>
                <a:lnTo>
                  <a:pt x="98" y="2588"/>
                </a:lnTo>
                <a:lnTo>
                  <a:pt x="101" y="2586"/>
                </a:lnTo>
                <a:lnTo>
                  <a:pt x="102" y="2581"/>
                </a:lnTo>
                <a:lnTo>
                  <a:pt x="105" y="2577"/>
                </a:lnTo>
                <a:lnTo>
                  <a:pt x="106" y="2571"/>
                </a:lnTo>
                <a:lnTo>
                  <a:pt x="106" y="2564"/>
                </a:lnTo>
                <a:lnTo>
                  <a:pt x="105" y="2547"/>
                </a:lnTo>
                <a:lnTo>
                  <a:pt x="104" y="2530"/>
                </a:lnTo>
                <a:lnTo>
                  <a:pt x="102" y="2515"/>
                </a:lnTo>
                <a:lnTo>
                  <a:pt x="100" y="2503"/>
                </a:lnTo>
                <a:lnTo>
                  <a:pt x="100" y="2498"/>
                </a:lnTo>
                <a:lnTo>
                  <a:pt x="100" y="2493"/>
                </a:lnTo>
                <a:lnTo>
                  <a:pt x="101" y="2489"/>
                </a:lnTo>
                <a:lnTo>
                  <a:pt x="102" y="2484"/>
                </a:lnTo>
                <a:lnTo>
                  <a:pt x="108" y="2474"/>
                </a:lnTo>
                <a:lnTo>
                  <a:pt x="117" y="2466"/>
                </a:lnTo>
                <a:lnTo>
                  <a:pt x="125" y="2458"/>
                </a:lnTo>
                <a:lnTo>
                  <a:pt x="131" y="2448"/>
                </a:lnTo>
                <a:lnTo>
                  <a:pt x="137" y="2436"/>
                </a:lnTo>
                <a:lnTo>
                  <a:pt x="140" y="2422"/>
                </a:lnTo>
                <a:lnTo>
                  <a:pt x="143" y="2414"/>
                </a:lnTo>
                <a:lnTo>
                  <a:pt x="146" y="2405"/>
                </a:lnTo>
                <a:lnTo>
                  <a:pt x="150" y="2397"/>
                </a:lnTo>
                <a:lnTo>
                  <a:pt x="155" y="2389"/>
                </a:lnTo>
                <a:lnTo>
                  <a:pt x="165" y="2372"/>
                </a:lnTo>
                <a:lnTo>
                  <a:pt x="175" y="2358"/>
                </a:lnTo>
                <a:lnTo>
                  <a:pt x="184" y="2342"/>
                </a:lnTo>
                <a:lnTo>
                  <a:pt x="194" y="2326"/>
                </a:lnTo>
                <a:lnTo>
                  <a:pt x="201" y="2308"/>
                </a:lnTo>
                <a:lnTo>
                  <a:pt x="208" y="2291"/>
                </a:lnTo>
                <a:lnTo>
                  <a:pt x="215" y="2275"/>
                </a:lnTo>
                <a:lnTo>
                  <a:pt x="220" y="2260"/>
                </a:lnTo>
                <a:lnTo>
                  <a:pt x="222" y="2247"/>
                </a:lnTo>
                <a:lnTo>
                  <a:pt x="222" y="2237"/>
                </a:lnTo>
                <a:lnTo>
                  <a:pt x="222" y="2232"/>
                </a:lnTo>
                <a:lnTo>
                  <a:pt x="220" y="2228"/>
                </a:lnTo>
                <a:lnTo>
                  <a:pt x="218" y="2226"/>
                </a:lnTo>
                <a:lnTo>
                  <a:pt x="214" y="2224"/>
                </a:lnTo>
                <a:lnTo>
                  <a:pt x="211" y="2222"/>
                </a:lnTo>
                <a:lnTo>
                  <a:pt x="206" y="2221"/>
                </a:lnTo>
                <a:lnTo>
                  <a:pt x="200" y="2220"/>
                </a:lnTo>
                <a:lnTo>
                  <a:pt x="194" y="2220"/>
                </a:lnTo>
                <a:lnTo>
                  <a:pt x="181" y="2220"/>
                </a:lnTo>
                <a:lnTo>
                  <a:pt x="173" y="2219"/>
                </a:lnTo>
                <a:lnTo>
                  <a:pt x="169" y="2218"/>
                </a:lnTo>
                <a:lnTo>
                  <a:pt x="167" y="2216"/>
                </a:lnTo>
                <a:lnTo>
                  <a:pt x="165" y="2214"/>
                </a:lnTo>
                <a:lnTo>
                  <a:pt x="164" y="2210"/>
                </a:lnTo>
                <a:lnTo>
                  <a:pt x="165" y="2208"/>
                </a:lnTo>
                <a:lnTo>
                  <a:pt x="167" y="2206"/>
                </a:lnTo>
                <a:lnTo>
                  <a:pt x="173" y="2202"/>
                </a:lnTo>
                <a:lnTo>
                  <a:pt x="178" y="2200"/>
                </a:lnTo>
                <a:lnTo>
                  <a:pt x="183" y="2196"/>
                </a:lnTo>
                <a:lnTo>
                  <a:pt x="186" y="2194"/>
                </a:lnTo>
                <a:lnTo>
                  <a:pt x="186" y="2193"/>
                </a:lnTo>
                <a:lnTo>
                  <a:pt x="186" y="2190"/>
                </a:lnTo>
                <a:lnTo>
                  <a:pt x="184" y="2188"/>
                </a:lnTo>
                <a:lnTo>
                  <a:pt x="182" y="2187"/>
                </a:lnTo>
                <a:lnTo>
                  <a:pt x="171" y="2177"/>
                </a:lnTo>
                <a:lnTo>
                  <a:pt x="159" y="2169"/>
                </a:lnTo>
                <a:lnTo>
                  <a:pt x="154" y="2163"/>
                </a:lnTo>
                <a:lnTo>
                  <a:pt x="149" y="2157"/>
                </a:lnTo>
                <a:lnTo>
                  <a:pt x="143" y="2149"/>
                </a:lnTo>
                <a:lnTo>
                  <a:pt x="138" y="2139"/>
                </a:lnTo>
                <a:lnTo>
                  <a:pt x="131" y="2118"/>
                </a:lnTo>
                <a:lnTo>
                  <a:pt x="125" y="2098"/>
                </a:lnTo>
                <a:lnTo>
                  <a:pt x="123" y="2089"/>
                </a:lnTo>
                <a:lnTo>
                  <a:pt x="120" y="2081"/>
                </a:lnTo>
                <a:lnTo>
                  <a:pt x="117" y="2075"/>
                </a:lnTo>
                <a:lnTo>
                  <a:pt x="113" y="2069"/>
                </a:lnTo>
                <a:lnTo>
                  <a:pt x="107" y="2062"/>
                </a:lnTo>
                <a:lnTo>
                  <a:pt x="104" y="2054"/>
                </a:lnTo>
                <a:lnTo>
                  <a:pt x="102" y="2050"/>
                </a:lnTo>
                <a:lnTo>
                  <a:pt x="102" y="2046"/>
                </a:lnTo>
                <a:lnTo>
                  <a:pt x="102" y="2043"/>
                </a:lnTo>
                <a:lnTo>
                  <a:pt x="104" y="2038"/>
                </a:lnTo>
                <a:lnTo>
                  <a:pt x="105" y="2035"/>
                </a:lnTo>
                <a:lnTo>
                  <a:pt x="105" y="2031"/>
                </a:lnTo>
                <a:lnTo>
                  <a:pt x="105" y="2027"/>
                </a:lnTo>
                <a:lnTo>
                  <a:pt x="102" y="2026"/>
                </a:lnTo>
                <a:lnTo>
                  <a:pt x="100" y="2025"/>
                </a:lnTo>
                <a:lnTo>
                  <a:pt x="98" y="2025"/>
                </a:lnTo>
                <a:lnTo>
                  <a:pt x="94" y="2025"/>
                </a:lnTo>
                <a:lnTo>
                  <a:pt x="91" y="2027"/>
                </a:lnTo>
                <a:lnTo>
                  <a:pt x="83" y="2031"/>
                </a:lnTo>
                <a:lnTo>
                  <a:pt x="77" y="2032"/>
                </a:lnTo>
                <a:lnTo>
                  <a:pt x="75" y="2031"/>
                </a:lnTo>
                <a:lnTo>
                  <a:pt x="73" y="2030"/>
                </a:lnTo>
                <a:lnTo>
                  <a:pt x="70" y="2027"/>
                </a:lnTo>
                <a:lnTo>
                  <a:pt x="68" y="2025"/>
                </a:lnTo>
                <a:lnTo>
                  <a:pt x="66" y="2018"/>
                </a:lnTo>
                <a:lnTo>
                  <a:pt x="63" y="2013"/>
                </a:lnTo>
                <a:lnTo>
                  <a:pt x="61" y="2011"/>
                </a:lnTo>
                <a:lnTo>
                  <a:pt x="57" y="2010"/>
                </a:lnTo>
                <a:lnTo>
                  <a:pt x="52" y="2008"/>
                </a:lnTo>
                <a:lnTo>
                  <a:pt x="47" y="2008"/>
                </a:lnTo>
                <a:lnTo>
                  <a:pt x="38" y="2008"/>
                </a:lnTo>
                <a:lnTo>
                  <a:pt x="32" y="2007"/>
                </a:lnTo>
                <a:lnTo>
                  <a:pt x="26" y="2005"/>
                </a:lnTo>
                <a:lnTo>
                  <a:pt x="20" y="2001"/>
                </a:lnTo>
                <a:lnTo>
                  <a:pt x="17" y="1998"/>
                </a:lnTo>
                <a:lnTo>
                  <a:pt x="13" y="1993"/>
                </a:lnTo>
                <a:lnTo>
                  <a:pt x="11" y="1987"/>
                </a:lnTo>
                <a:lnTo>
                  <a:pt x="10" y="1980"/>
                </a:lnTo>
                <a:lnTo>
                  <a:pt x="7" y="1967"/>
                </a:lnTo>
                <a:lnTo>
                  <a:pt x="7" y="1954"/>
                </a:lnTo>
                <a:lnTo>
                  <a:pt x="5" y="1943"/>
                </a:lnTo>
                <a:lnTo>
                  <a:pt x="3" y="1934"/>
                </a:lnTo>
                <a:lnTo>
                  <a:pt x="0" y="1928"/>
                </a:lnTo>
                <a:lnTo>
                  <a:pt x="0" y="1923"/>
                </a:lnTo>
                <a:lnTo>
                  <a:pt x="1" y="1917"/>
                </a:lnTo>
                <a:lnTo>
                  <a:pt x="4" y="1911"/>
                </a:lnTo>
                <a:lnTo>
                  <a:pt x="7" y="1900"/>
                </a:lnTo>
                <a:lnTo>
                  <a:pt x="11" y="1891"/>
                </a:lnTo>
                <a:lnTo>
                  <a:pt x="11" y="1881"/>
                </a:lnTo>
                <a:lnTo>
                  <a:pt x="10" y="1869"/>
                </a:lnTo>
                <a:lnTo>
                  <a:pt x="10" y="1857"/>
                </a:lnTo>
                <a:lnTo>
                  <a:pt x="10" y="1847"/>
                </a:lnTo>
                <a:lnTo>
                  <a:pt x="11" y="1842"/>
                </a:lnTo>
                <a:lnTo>
                  <a:pt x="12" y="1837"/>
                </a:lnTo>
                <a:lnTo>
                  <a:pt x="13" y="1833"/>
                </a:lnTo>
                <a:lnTo>
                  <a:pt x="16" y="1828"/>
                </a:lnTo>
                <a:lnTo>
                  <a:pt x="19" y="1824"/>
                </a:lnTo>
                <a:lnTo>
                  <a:pt x="23" y="1821"/>
                </a:lnTo>
                <a:lnTo>
                  <a:pt x="28" y="1819"/>
                </a:lnTo>
                <a:lnTo>
                  <a:pt x="32" y="1818"/>
                </a:lnTo>
                <a:lnTo>
                  <a:pt x="41" y="1817"/>
                </a:lnTo>
                <a:lnTo>
                  <a:pt x="47" y="1815"/>
                </a:lnTo>
                <a:lnTo>
                  <a:pt x="49" y="1811"/>
                </a:lnTo>
                <a:lnTo>
                  <a:pt x="52" y="1804"/>
                </a:lnTo>
                <a:lnTo>
                  <a:pt x="55" y="1796"/>
                </a:lnTo>
                <a:lnTo>
                  <a:pt x="60" y="1789"/>
                </a:lnTo>
                <a:lnTo>
                  <a:pt x="63" y="1785"/>
                </a:lnTo>
                <a:lnTo>
                  <a:pt x="68" y="1783"/>
                </a:lnTo>
                <a:lnTo>
                  <a:pt x="73" y="1780"/>
                </a:lnTo>
                <a:lnTo>
                  <a:pt x="80" y="1779"/>
                </a:lnTo>
                <a:lnTo>
                  <a:pt x="86" y="1777"/>
                </a:lnTo>
                <a:lnTo>
                  <a:pt x="92" y="1773"/>
                </a:lnTo>
                <a:lnTo>
                  <a:pt x="95" y="1768"/>
                </a:lnTo>
                <a:lnTo>
                  <a:pt x="98" y="1761"/>
                </a:lnTo>
                <a:lnTo>
                  <a:pt x="99" y="1755"/>
                </a:lnTo>
                <a:lnTo>
                  <a:pt x="100" y="1749"/>
                </a:lnTo>
                <a:lnTo>
                  <a:pt x="100" y="1743"/>
                </a:lnTo>
                <a:lnTo>
                  <a:pt x="99" y="1737"/>
                </a:lnTo>
                <a:lnTo>
                  <a:pt x="98" y="1734"/>
                </a:lnTo>
                <a:lnTo>
                  <a:pt x="95" y="1728"/>
                </a:lnTo>
                <a:lnTo>
                  <a:pt x="92" y="1723"/>
                </a:lnTo>
                <a:lnTo>
                  <a:pt x="88" y="1718"/>
                </a:lnTo>
                <a:lnTo>
                  <a:pt x="80" y="1708"/>
                </a:lnTo>
                <a:lnTo>
                  <a:pt x="73" y="1701"/>
                </a:lnTo>
                <a:lnTo>
                  <a:pt x="71" y="1697"/>
                </a:lnTo>
                <a:lnTo>
                  <a:pt x="69" y="1692"/>
                </a:lnTo>
                <a:lnTo>
                  <a:pt x="68" y="1685"/>
                </a:lnTo>
                <a:lnTo>
                  <a:pt x="68" y="1679"/>
                </a:lnTo>
                <a:lnTo>
                  <a:pt x="69" y="1671"/>
                </a:lnTo>
                <a:lnTo>
                  <a:pt x="71" y="1664"/>
                </a:lnTo>
                <a:lnTo>
                  <a:pt x="75" y="1658"/>
                </a:lnTo>
                <a:lnTo>
                  <a:pt x="80" y="1652"/>
                </a:lnTo>
                <a:lnTo>
                  <a:pt x="94" y="1639"/>
                </a:lnTo>
                <a:lnTo>
                  <a:pt x="110" y="1623"/>
                </a:lnTo>
                <a:lnTo>
                  <a:pt x="124" y="1610"/>
                </a:lnTo>
                <a:lnTo>
                  <a:pt x="136" y="1601"/>
                </a:lnTo>
                <a:lnTo>
                  <a:pt x="140" y="1598"/>
                </a:lnTo>
                <a:lnTo>
                  <a:pt x="145" y="1597"/>
                </a:lnTo>
                <a:lnTo>
                  <a:pt x="150" y="1598"/>
                </a:lnTo>
                <a:lnTo>
                  <a:pt x="155" y="1600"/>
                </a:lnTo>
                <a:lnTo>
                  <a:pt x="158" y="1602"/>
                </a:lnTo>
                <a:lnTo>
                  <a:pt x="163" y="1606"/>
                </a:lnTo>
                <a:lnTo>
                  <a:pt x="167" y="1609"/>
                </a:lnTo>
                <a:lnTo>
                  <a:pt x="170" y="1614"/>
                </a:lnTo>
                <a:lnTo>
                  <a:pt x="174" y="1620"/>
                </a:lnTo>
                <a:lnTo>
                  <a:pt x="178" y="1623"/>
                </a:lnTo>
                <a:lnTo>
                  <a:pt x="183" y="1627"/>
                </a:lnTo>
                <a:lnTo>
                  <a:pt x="189" y="1630"/>
                </a:lnTo>
                <a:lnTo>
                  <a:pt x="195" y="1632"/>
                </a:lnTo>
                <a:lnTo>
                  <a:pt x="202" y="1633"/>
                </a:lnTo>
                <a:lnTo>
                  <a:pt x="209" y="1632"/>
                </a:lnTo>
                <a:lnTo>
                  <a:pt x="215" y="1630"/>
                </a:lnTo>
                <a:lnTo>
                  <a:pt x="221" y="1627"/>
                </a:lnTo>
                <a:lnTo>
                  <a:pt x="226" y="1622"/>
                </a:lnTo>
                <a:lnTo>
                  <a:pt x="230" y="1617"/>
                </a:lnTo>
                <a:lnTo>
                  <a:pt x="233" y="1613"/>
                </a:lnTo>
                <a:lnTo>
                  <a:pt x="236" y="1608"/>
                </a:lnTo>
                <a:lnTo>
                  <a:pt x="239" y="1604"/>
                </a:lnTo>
                <a:lnTo>
                  <a:pt x="243" y="1603"/>
                </a:lnTo>
                <a:lnTo>
                  <a:pt x="247" y="1602"/>
                </a:lnTo>
                <a:lnTo>
                  <a:pt x="253" y="1602"/>
                </a:lnTo>
                <a:lnTo>
                  <a:pt x="257" y="1602"/>
                </a:lnTo>
                <a:lnTo>
                  <a:pt x="261" y="1602"/>
                </a:lnTo>
                <a:lnTo>
                  <a:pt x="263" y="1600"/>
                </a:lnTo>
                <a:lnTo>
                  <a:pt x="265" y="1596"/>
                </a:lnTo>
                <a:lnTo>
                  <a:pt x="268" y="1589"/>
                </a:lnTo>
                <a:lnTo>
                  <a:pt x="268" y="1585"/>
                </a:lnTo>
                <a:lnTo>
                  <a:pt x="270" y="1582"/>
                </a:lnTo>
                <a:lnTo>
                  <a:pt x="272" y="1578"/>
                </a:lnTo>
                <a:lnTo>
                  <a:pt x="275" y="1576"/>
                </a:lnTo>
                <a:lnTo>
                  <a:pt x="281" y="1571"/>
                </a:lnTo>
                <a:lnTo>
                  <a:pt x="288" y="1570"/>
                </a:lnTo>
                <a:lnTo>
                  <a:pt x="291" y="1569"/>
                </a:lnTo>
                <a:lnTo>
                  <a:pt x="295" y="1567"/>
                </a:lnTo>
                <a:lnTo>
                  <a:pt x="296" y="1566"/>
                </a:lnTo>
                <a:lnTo>
                  <a:pt x="299" y="1564"/>
                </a:lnTo>
                <a:lnTo>
                  <a:pt x="299" y="1560"/>
                </a:lnTo>
                <a:lnTo>
                  <a:pt x="299" y="1557"/>
                </a:lnTo>
                <a:lnTo>
                  <a:pt x="297" y="1552"/>
                </a:lnTo>
                <a:lnTo>
                  <a:pt x="295" y="1547"/>
                </a:lnTo>
                <a:lnTo>
                  <a:pt x="293" y="1535"/>
                </a:lnTo>
                <a:lnTo>
                  <a:pt x="290" y="1525"/>
                </a:lnTo>
                <a:lnTo>
                  <a:pt x="291" y="1515"/>
                </a:lnTo>
                <a:lnTo>
                  <a:pt x="293" y="1506"/>
                </a:lnTo>
                <a:lnTo>
                  <a:pt x="294" y="1496"/>
                </a:lnTo>
                <a:lnTo>
                  <a:pt x="294" y="1484"/>
                </a:lnTo>
                <a:lnTo>
                  <a:pt x="295" y="1472"/>
                </a:lnTo>
                <a:lnTo>
                  <a:pt x="299" y="1458"/>
                </a:lnTo>
                <a:lnTo>
                  <a:pt x="303" y="1447"/>
                </a:lnTo>
                <a:lnTo>
                  <a:pt x="307" y="1438"/>
                </a:lnTo>
                <a:lnTo>
                  <a:pt x="309" y="1433"/>
                </a:lnTo>
                <a:lnTo>
                  <a:pt x="310" y="1428"/>
                </a:lnTo>
                <a:lnTo>
                  <a:pt x="312" y="1422"/>
                </a:lnTo>
                <a:lnTo>
                  <a:pt x="312" y="1417"/>
                </a:lnTo>
                <a:lnTo>
                  <a:pt x="310" y="1403"/>
                </a:lnTo>
                <a:lnTo>
                  <a:pt x="307" y="1393"/>
                </a:lnTo>
                <a:lnTo>
                  <a:pt x="304" y="1388"/>
                </a:lnTo>
                <a:lnTo>
                  <a:pt x="301" y="1383"/>
                </a:lnTo>
                <a:lnTo>
                  <a:pt x="297" y="1380"/>
                </a:lnTo>
                <a:lnTo>
                  <a:pt x="293" y="1376"/>
                </a:lnTo>
                <a:lnTo>
                  <a:pt x="282" y="1368"/>
                </a:lnTo>
                <a:lnTo>
                  <a:pt x="275" y="1361"/>
                </a:lnTo>
                <a:lnTo>
                  <a:pt x="271" y="1356"/>
                </a:lnTo>
                <a:lnTo>
                  <a:pt x="269" y="1351"/>
                </a:lnTo>
                <a:lnTo>
                  <a:pt x="268" y="1345"/>
                </a:lnTo>
                <a:lnTo>
                  <a:pt x="268" y="1338"/>
                </a:lnTo>
                <a:lnTo>
                  <a:pt x="269" y="1321"/>
                </a:lnTo>
                <a:lnTo>
                  <a:pt x="269" y="1302"/>
                </a:lnTo>
                <a:lnTo>
                  <a:pt x="268" y="1294"/>
                </a:lnTo>
                <a:lnTo>
                  <a:pt x="268" y="1286"/>
                </a:lnTo>
                <a:lnTo>
                  <a:pt x="266" y="1279"/>
                </a:lnTo>
                <a:lnTo>
                  <a:pt x="265" y="1274"/>
                </a:lnTo>
                <a:lnTo>
                  <a:pt x="262" y="1269"/>
                </a:lnTo>
                <a:lnTo>
                  <a:pt x="258" y="1267"/>
                </a:lnTo>
                <a:lnTo>
                  <a:pt x="255" y="1266"/>
                </a:lnTo>
                <a:lnTo>
                  <a:pt x="250" y="1264"/>
                </a:lnTo>
                <a:lnTo>
                  <a:pt x="240" y="1264"/>
                </a:lnTo>
                <a:lnTo>
                  <a:pt x="231" y="1266"/>
                </a:lnTo>
                <a:lnTo>
                  <a:pt x="220" y="1266"/>
                </a:lnTo>
                <a:lnTo>
                  <a:pt x="208" y="1266"/>
                </a:lnTo>
                <a:lnTo>
                  <a:pt x="194" y="1263"/>
                </a:lnTo>
                <a:lnTo>
                  <a:pt x="178" y="1258"/>
                </a:lnTo>
                <a:lnTo>
                  <a:pt x="164" y="1251"/>
                </a:lnTo>
                <a:lnTo>
                  <a:pt x="154" y="1243"/>
                </a:lnTo>
                <a:lnTo>
                  <a:pt x="149" y="1239"/>
                </a:lnTo>
                <a:lnTo>
                  <a:pt x="145" y="1235"/>
                </a:lnTo>
                <a:lnTo>
                  <a:pt x="143" y="1231"/>
                </a:lnTo>
                <a:lnTo>
                  <a:pt x="140" y="1226"/>
                </a:lnTo>
                <a:lnTo>
                  <a:pt x="137" y="1219"/>
                </a:lnTo>
                <a:lnTo>
                  <a:pt x="134" y="1216"/>
                </a:lnTo>
                <a:lnTo>
                  <a:pt x="130" y="1214"/>
                </a:lnTo>
                <a:lnTo>
                  <a:pt x="121" y="1214"/>
                </a:lnTo>
                <a:lnTo>
                  <a:pt x="117" y="1214"/>
                </a:lnTo>
                <a:lnTo>
                  <a:pt x="113" y="1213"/>
                </a:lnTo>
                <a:lnTo>
                  <a:pt x="111" y="1212"/>
                </a:lnTo>
                <a:lnTo>
                  <a:pt x="108" y="1211"/>
                </a:lnTo>
                <a:lnTo>
                  <a:pt x="108" y="1209"/>
                </a:lnTo>
                <a:lnTo>
                  <a:pt x="108" y="1206"/>
                </a:lnTo>
                <a:lnTo>
                  <a:pt x="110" y="1203"/>
                </a:lnTo>
                <a:lnTo>
                  <a:pt x="112" y="1199"/>
                </a:lnTo>
                <a:lnTo>
                  <a:pt x="115" y="1195"/>
                </a:lnTo>
                <a:lnTo>
                  <a:pt x="118" y="1192"/>
                </a:lnTo>
                <a:lnTo>
                  <a:pt x="119" y="1188"/>
                </a:lnTo>
                <a:lnTo>
                  <a:pt x="119" y="1185"/>
                </a:lnTo>
                <a:lnTo>
                  <a:pt x="120" y="1178"/>
                </a:lnTo>
                <a:lnTo>
                  <a:pt x="120" y="1172"/>
                </a:lnTo>
                <a:lnTo>
                  <a:pt x="121" y="1169"/>
                </a:lnTo>
                <a:lnTo>
                  <a:pt x="121" y="1167"/>
                </a:lnTo>
                <a:lnTo>
                  <a:pt x="124" y="1166"/>
                </a:lnTo>
                <a:lnTo>
                  <a:pt x="125" y="1165"/>
                </a:lnTo>
                <a:lnTo>
                  <a:pt x="130" y="1166"/>
                </a:lnTo>
                <a:lnTo>
                  <a:pt x="136" y="1170"/>
                </a:lnTo>
                <a:lnTo>
                  <a:pt x="139" y="1173"/>
                </a:lnTo>
                <a:lnTo>
                  <a:pt x="143" y="1174"/>
                </a:lnTo>
                <a:lnTo>
                  <a:pt x="146" y="1174"/>
                </a:lnTo>
                <a:lnTo>
                  <a:pt x="149" y="1173"/>
                </a:lnTo>
                <a:lnTo>
                  <a:pt x="152" y="1172"/>
                </a:lnTo>
                <a:lnTo>
                  <a:pt x="155" y="1169"/>
                </a:lnTo>
                <a:lnTo>
                  <a:pt x="156" y="1165"/>
                </a:lnTo>
                <a:lnTo>
                  <a:pt x="156" y="1161"/>
                </a:lnTo>
                <a:lnTo>
                  <a:pt x="154" y="1150"/>
                </a:lnTo>
                <a:lnTo>
                  <a:pt x="151" y="1140"/>
                </a:lnTo>
                <a:lnTo>
                  <a:pt x="151" y="1135"/>
                </a:lnTo>
                <a:lnTo>
                  <a:pt x="152" y="1130"/>
                </a:lnTo>
                <a:lnTo>
                  <a:pt x="155" y="1128"/>
                </a:lnTo>
                <a:lnTo>
                  <a:pt x="159" y="1125"/>
                </a:lnTo>
                <a:lnTo>
                  <a:pt x="169" y="1124"/>
                </a:lnTo>
                <a:lnTo>
                  <a:pt x="177" y="1123"/>
                </a:lnTo>
                <a:lnTo>
                  <a:pt x="184" y="1121"/>
                </a:lnTo>
                <a:lnTo>
                  <a:pt x="193" y="1116"/>
                </a:lnTo>
                <a:lnTo>
                  <a:pt x="200" y="1110"/>
                </a:lnTo>
                <a:lnTo>
                  <a:pt x="208" y="1105"/>
                </a:lnTo>
                <a:lnTo>
                  <a:pt x="219" y="1102"/>
                </a:lnTo>
                <a:lnTo>
                  <a:pt x="234" y="1098"/>
                </a:lnTo>
                <a:lnTo>
                  <a:pt x="252" y="1096"/>
                </a:lnTo>
                <a:lnTo>
                  <a:pt x="268" y="1091"/>
                </a:lnTo>
                <a:lnTo>
                  <a:pt x="274" y="1087"/>
                </a:lnTo>
                <a:lnTo>
                  <a:pt x="280" y="1084"/>
                </a:lnTo>
                <a:lnTo>
                  <a:pt x="284" y="1080"/>
                </a:lnTo>
                <a:lnTo>
                  <a:pt x="288" y="1077"/>
                </a:lnTo>
                <a:lnTo>
                  <a:pt x="293" y="1067"/>
                </a:lnTo>
                <a:lnTo>
                  <a:pt x="296" y="1060"/>
                </a:lnTo>
                <a:lnTo>
                  <a:pt x="296" y="1056"/>
                </a:lnTo>
                <a:lnTo>
                  <a:pt x="296" y="1053"/>
                </a:lnTo>
                <a:lnTo>
                  <a:pt x="295" y="1050"/>
                </a:lnTo>
                <a:lnTo>
                  <a:pt x="293" y="1047"/>
                </a:lnTo>
                <a:lnTo>
                  <a:pt x="290" y="1044"/>
                </a:lnTo>
                <a:lnTo>
                  <a:pt x="288" y="1043"/>
                </a:lnTo>
                <a:lnTo>
                  <a:pt x="284" y="1043"/>
                </a:lnTo>
                <a:lnTo>
                  <a:pt x="280" y="1044"/>
                </a:lnTo>
                <a:lnTo>
                  <a:pt x="271" y="1046"/>
                </a:lnTo>
                <a:lnTo>
                  <a:pt x="263" y="1049"/>
                </a:lnTo>
                <a:lnTo>
                  <a:pt x="258" y="1049"/>
                </a:lnTo>
                <a:lnTo>
                  <a:pt x="253" y="1049"/>
                </a:lnTo>
                <a:lnTo>
                  <a:pt x="247" y="1049"/>
                </a:lnTo>
                <a:lnTo>
                  <a:pt x="241" y="1047"/>
                </a:lnTo>
                <a:lnTo>
                  <a:pt x="236" y="1044"/>
                </a:lnTo>
                <a:lnTo>
                  <a:pt x="230" y="1042"/>
                </a:lnTo>
                <a:lnTo>
                  <a:pt x="225" y="1040"/>
                </a:lnTo>
                <a:lnTo>
                  <a:pt x="221" y="1036"/>
                </a:lnTo>
                <a:lnTo>
                  <a:pt x="219" y="1031"/>
                </a:lnTo>
                <a:lnTo>
                  <a:pt x="217" y="1025"/>
                </a:lnTo>
                <a:lnTo>
                  <a:pt x="215" y="1017"/>
                </a:lnTo>
                <a:lnTo>
                  <a:pt x="214" y="1010"/>
                </a:lnTo>
                <a:lnTo>
                  <a:pt x="212" y="992"/>
                </a:lnTo>
                <a:lnTo>
                  <a:pt x="209" y="976"/>
                </a:lnTo>
                <a:lnTo>
                  <a:pt x="208" y="967"/>
                </a:lnTo>
                <a:lnTo>
                  <a:pt x="206" y="960"/>
                </a:lnTo>
                <a:lnTo>
                  <a:pt x="203" y="954"/>
                </a:lnTo>
                <a:lnTo>
                  <a:pt x="200" y="947"/>
                </a:lnTo>
                <a:lnTo>
                  <a:pt x="193" y="936"/>
                </a:lnTo>
                <a:lnTo>
                  <a:pt x="183" y="927"/>
                </a:lnTo>
                <a:lnTo>
                  <a:pt x="175" y="917"/>
                </a:lnTo>
                <a:lnTo>
                  <a:pt x="167" y="904"/>
                </a:lnTo>
                <a:lnTo>
                  <a:pt x="163" y="898"/>
                </a:lnTo>
                <a:lnTo>
                  <a:pt x="159" y="891"/>
                </a:lnTo>
                <a:lnTo>
                  <a:pt x="157" y="884"/>
                </a:lnTo>
                <a:lnTo>
                  <a:pt x="156" y="876"/>
                </a:lnTo>
                <a:lnTo>
                  <a:pt x="154" y="869"/>
                </a:lnTo>
                <a:lnTo>
                  <a:pt x="150" y="858"/>
                </a:lnTo>
                <a:lnTo>
                  <a:pt x="145" y="848"/>
                </a:lnTo>
                <a:lnTo>
                  <a:pt x="139" y="836"/>
                </a:lnTo>
                <a:lnTo>
                  <a:pt x="127" y="815"/>
                </a:lnTo>
                <a:lnTo>
                  <a:pt x="117" y="797"/>
                </a:lnTo>
                <a:lnTo>
                  <a:pt x="106" y="783"/>
                </a:lnTo>
                <a:lnTo>
                  <a:pt x="96" y="770"/>
                </a:lnTo>
                <a:lnTo>
                  <a:pt x="87" y="758"/>
                </a:lnTo>
                <a:lnTo>
                  <a:pt x="77" y="750"/>
                </a:lnTo>
                <a:lnTo>
                  <a:pt x="73" y="745"/>
                </a:lnTo>
                <a:lnTo>
                  <a:pt x="69" y="740"/>
                </a:lnTo>
                <a:lnTo>
                  <a:pt x="66" y="735"/>
                </a:lnTo>
                <a:lnTo>
                  <a:pt x="64" y="730"/>
                </a:lnTo>
                <a:lnTo>
                  <a:pt x="63" y="724"/>
                </a:lnTo>
                <a:lnTo>
                  <a:pt x="63" y="718"/>
                </a:lnTo>
                <a:lnTo>
                  <a:pt x="66" y="712"/>
                </a:lnTo>
                <a:lnTo>
                  <a:pt x="68" y="706"/>
                </a:lnTo>
                <a:lnTo>
                  <a:pt x="73" y="700"/>
                </a:lnTo>
                <a:lnTo>
                  <a:pt x="76" y="696"/>
                </a:lnTo>
                <a:lnTo>
                  <a:pt x="80" y="693"/>
                </a:lnTo>
                <a:lnTo>
                  <a:pt x="83" y="690"/>
                </a:lnTo>
                <a:lnTo>
                  <a:pt x="92" y="688"/>
                </a:lnTo>
                <a:lnTo>
                  <a:pt x="100" y="686"/>
                </a:lnTo>
                <a:lnTo>
                  <a:pt x="104" y="684"/>
                </a:lnTo>
                <a:lnTo>
                  <a:pt x="107" y="682"/>
                </a:lnTo>
                <a:lnTo>
                  <a:pt x="110" y="677"/>
                </a:lnTo>
                <a:lnTo>
                  <a:pt x="111" y="674"/>
                </a:lnTo>
                <a:lnTo>
                  <a:pt x="111" y="669"/>
                </a:lnTo>
                <a:lnTo>
                  <a:pt x="110" y="664"/>
                </a:lnTo>
                <a:lnTo>
                  <a:pt x="107" y="659"/>
                </a:lnTo>
                <a:lnTo>
                  <a:pt x="102" y="656"/>
                </a:lnTo>
                <a:lnTo>
                  <a:pt x="94" y="649"/>
                </a:lnTo>
                <a:lnTo>
                  <a:pt x="87" y="640"/>
                </a:lnTo>
                <a:lnTo>
                  <a:pt x="85" y="637"/>
                </a:lnTo>
                <a:lnTo>
                  <a:pt x="83" y="631"/>
                </a:lnTo>
                <a:lnTo>
                  <a:pt x="83" y="626"/>
                </a:lnTo>
                <a:lnTo>
                  <a:pt x="86" y="620"/>
                </a:lnTo>
                <a:lnTo>
                  <a:pt x="87" y="615"/>
                </a:lnTo>
                <a:lnTo>
                  <a:pt x="87" y="611"/>
                </a:lnTo>
                <a:lnTo>
                  <a:pt x="86" y="606"/>
                </a:lnTo>
                <a:lnTo>
                  <a:pt x="85" y="601"/>
                </a:lnTo>
                <a:lnTo>
                  <a:pt x="79" y="594"/>
                </a:lnTo>
                <a:lnTo>
                  <a:pt x="74" y="586"/>
                </a:lnTo>
                <a:lnTo>
                  <a:pt x="73" y="581"/>
                </a:lnTo>
                <a:lnTo>
                  <a:pt x="71" y="576"/>
                </a:lnTo>
                <a:lnTo>
                  <a:pt x="73" y="570"/>
                </a:lnTo>
                <a:lnTo>
                  <a:pt x="75" y="564"/>
                </a:lnTo>
                <a:lnTo>
                  <a:pt x="79" y="558"/>
                </a:lnTo>
                <a:lnTo>
                  <a:pt x="82" y="554"/>
                </a:lnTo>
                <a:lnTo>
                  <a:pt x="87" y="548"/>
                </a:lnTo>
                <a:lnTo>
                  <a:pt x="93" y="543"/>
                </a:lnTo>
                <a:lnTo>
                  <a:pt x="99" y="539"/>
                </a:lnTo>
                <a:lnTo>
                  <a:pt x="105" y="537"/>
                </a:lnTo>
                <a:lnTo>
                  <a:pt x="110" y="536"/>
                </a:lnTo>
                <a:lnTo>
                  <a:pt x="115" y="535"/>
                </a:lnTo>
                <a:lnTo>
                  <a:pt x="129" y="535"/>
                </a:lnTo>
                <a:lnTo>
                  <a:pt x="148" y="537"/>
                </a:lnTo>
                <a:lnTo>
                  <a:pt x="164" y="539"/>
                </a:lnTo>
                <a:lnTo>
                  <a:pt x="174" y="539"/>
                </a:lnTo>
                <a:lnTo>
                  <a:pt x="176" y="537"/>
                </a:lnTo>
                <a:lnTo>
                  <a:pt x="177" y="535"/>
                </a:lnTo>
                <a:lnTo>
                  <a:pt x="177" y="530"/>
                </a:lnTo>
                <a:lnTo>
                  <a:pt x="177" y="525"/>
                </a:lnTo>
                <a:lnTo>
                  <a:pt x="175" y="506"/>
                </a:lnTo>
                <a:lnTo>
                  <a:pt x="171" y="481"/>
                </a:lnTo>
                <a:lnTo>
                  <a:pt x="168" y="456"/>
                </a:lnTo>
                <a:lnTo>
                  <a:pt x="167" y="440"/>
                </a:lnTo>
                <a:lnTo>
                  <a:pt x="167" y="425"/>
                </a:lnTo>
                <a:lnTo>
                  <a:pt x="170" y="407"/>
                </a:lnTo>
                <a:lnTo>
                  <a:pt x="174" y="390"/>
                </a:lnTo>
                <a:lnTo>
                  <a:pt x="180" y="373"/>
                </a:lnTo>
                <a:lnTo>
                  <a:pt x="184" y="366"/>
                </a:lnTo>
                <a:lnTo>
                  <a:pt x="188" y="360"/>
                </a:lnTo>
                <a:lnTo>
                  <a:pt x="193" y="354"/>
                </a:lnTo>
                <a:lnTo>
                  <a:pt x="199" y="350"/>
                </a:lnTo>
                <a:lnTo>
                  <a:pt x="205" y="347"/>
                </a:lnTo>
                <a:lnTo>
                  <a:pt x="211" y="344"/>
                </a:lnTo>
                <a:lnTo>
                  <a:pt x="217" y="343"/>
                </a:lnTo>
                <a:lnTo>
                  <a:pt x="224" y="342"/>
                </a:lnTo>
                <a:lnTo>
                  <a:pt x="236" y="340"/>
                </a:lnTo>
                <a:lnTo>
                  <a:pt x="244" y="336"/>
                </a:lnTo>
                <a:lnTo>
                  <a:pt x="247" y="334"/>
                </a:lnTo>
                <a:lnTo>
                  <a:pt x="250" y="330"/>
                </a:lnTo>
                <a:lnTo>
                  <a:pt x="252" y="327"/>
                </a:lnTo>
                <a:lnTo>
                  <a:pt x="252" y="322"/>
                </a:lnTo>
                <a:lnTo>
                  <a:pt x="252" y="310"/>
                </a:lnTo>
                <a:lnTo>
                  <a:pt x="252" y="296"/>
                </a:lnTo>
                <a:lnTo>
                  <a:pt x="252" y="289"/>
                </a:lnTo>
                <a:lnTo>
                  <a:pt x="253" y="283"/>
                </a:lnTo>
                <a:lnTo>
                  <a:pt x="256" y="277"/>
                </a:lnTo>
                <a:lnTo>
                  <a:pt x="258" y="272"/>
                </a:lnTo>
                <a:lnTo>
                  <a:pt x="263" y="270"/>
                </a:lnTo>
                <a:lnTo>
                  <a:pt x="268" y="266"/>
                </a:lnTo>
                <a:lnTo>
                  <a:pt x="274" y="265"/>
                </a:lnTo>
                <a:lnTo>
                  <a:pt x="280" y="264"/>
                </a:lnTo>
                <a:lnTo>
                  <a:pt x="291" y="262"/>
                </a:lnTo>
                <a:lnTo>
                  <a:pt x="303" y="264"/>
                </a:lnTo>
                <a:lnTo>
                  <a:pt x="315" y="266"/>
                </a:lnTo>
                <a:lnTo>
                  <a:pt x="326" y="266"/>
                </a:lnTo>
                <a:lnTo>
                  <a:pt x="331" y="265"/>
                </a:lnTo>
                <a:lnTo>
                  <a:pt x="335" y="264"/>
                </a:lnTo>
                <a:lnTo>
                  <a:pt x="339" y="261"/>
                </a:lnTo>
                <a:lnTo>
                  <a:pt x="344" y="259"/>
                </a:lnTo>
                <a:lnTo>
                  <a:pt x="351" y="252"/>
                </a:lnTo>
                <a:lnTo>
                  <a:pt x="357" y="247"/>
                </a:lnTo>
                <a:lnTo>
                  <a:pt x="359" y="246"/>
                </a:lnTo>
                <a:lnTo>
                  <a:pt x="363" y="245"/>
                </a:lnTo>
                <a:lnTo>
                  <a:pt x="365" y="246"/>
                </a:lnTo>
                <a:lnTo>
                  <a:pt x="367" y="247"/>
                </a:lnTo>
                <a:lnTo>
                  <a:pt x="370" y="249"/>
                </a:lnTo>
                <a:lnTo>
                  <a:pt x="371" y="252"/>
                </a:lnTo>
                <a:lnTo>
                  <a:pt x="372" y="255"/>
                </a:lnTo>
                <a:lnTo>
                  <a:pt x="371" y="258"/>
                </a:lnTo>
                <a:lnTo>
                  <a:pt x="369" y="265"/>
                </a:lnTo>
                <a:lnTo>
                  <a:pt x="365" y="271"/>
                </a:lnTo>
                <a:lnTo>
                  <a:pt x="364" y="274"/>
                </a:lnTo>
                <a:lnTo>
                  <a:pt x="363" y="278"/>
                </a:lnTo>
                <a:lnTo>
                  <a:pt x="363" y="284"/>
                </a:lnTo>
                <a:lnTo>
                  <a:pt x="363" y="289"/>
                </a:lnTo>
                <a:lnTo>
                  <a:pt x="364" y="300"/>
                </a:lnTo>
                <a:lnTo>
                  <a:pt x="367" y="310"/>
                </a:lnTo>
                <a:lnTo>
                  <a:pt x="372" y="321"/>
                </a:lnTo>
                <a:lnTo>
                  <a:pt x="377" y="331"/>
                </a:lnTo>
                <a:lnTo>
                  <a:pt x="382" y="343"/>
                </a:lnTo>
                <a:lnTo>
                  <a:pt x="385" y="356"/>
                </a:lnTo>
                <a:lnTo>
                  <a:pt x="387" y="369"/>
                </a:lnTo>
                <a:lnTo>
                  <a:pt x="385" y="380"/>
                </a:lnTo>
                <a:lnTo>
                  <a:pt x="384" y="388"/>
                </a:lnTo>
                <a:lnTo>
                  <a:pt x="383" y="397"/>
                </a:lnTo>
                <a:lnTo>
                  <a:pt x="382" y="409"/>
                </a:lnTo>
                <a:lnTo>
                  <a:pt x="382" y="422"/>
                </a:lnTo>
                <a:lnTo>
                  <a:pt x="382" y="435"/>
                </a:lnTo>
                <a:lnTo>
                  <a:pt x="382" y="444"/>
                </a:lnTo>
                <a:lnTo>
                  <a:pt x="382" y="461"/>
                </a:lnTo>
                <a:lnTo>
                  <a:pt x="382" y="479"/>
                </a:lnTo>
                <a:lnTo>
                  <a:pt x="382" y="482"/>
                </a:lnTo>
                <a:lnTo>
                  <a:pt x="383" y="486"/>
                </a:lnTo>
                <a:lnTo>
                  <a:pt x="384" y="487"/>
                </a:lnTo>
                <a:lnTo>
                  <a:pt x="387" y="488"/>
                </a:lnTo>
                <a:lnTo>
                  <a:pt x="392" y="489"/>
                </a:lnTo>
                <a:lnTo>
                  <a:pt x="402" y="488"/>
                </a:lnTo>
                <a:lnTo>
                  <a:pt x="419" y="486"/>
                </a:lnTo>
                <a:lnTo>
                  <a:pt x="440" y="483"/>
                </a:lnTo>
                <a:lnTo>
                  <a:pt x="451" y="482"/>
                </a:lnTo>
                <a:lnTo>
                  <a:pt x="461" y="482"/>
                </a:lnTo>
                <a:lnTo>
                  <a:pt x="471" y="483"/>
                </a:lnTo>
                <a:lnTo>
                  <a:pt x="477" y="486"/>
                </a:lnTo>
                <a:lnTo>
                  <a:pt x="483" y="488"/>
                </a:lnTo>
                <a:lnTo>
                  <a:pt x="486" y="491"/>
                </a:lnTo>
                <a:lnTo>
                  <a:pt x="490" y="492"/>
                </a:lnTo>
                <a:lnTo>
                  <a:pt x="494" y="492"/>
                </a:lnTo>
                <a:lnTo>
                  <a:pt x="496" y="491"/>
                </a:lnTo>
                <a:lnTo>
                  <a:pt x="498" y="488"/>
                </a:lnTo>
                <a:lnTo>
                  <a:pt x="499" y="485"/>
                </a:lnTo>
                <a:lnTo>
                  <a:pt x="502" y="481"/>
                </a:lnTo>
                <a:lnTo>
                  <a:pt x="504" y="472"/>
                </a:lnTo>
                <a:lnTo>
                  <a:pt x="507" y="466"/>
                </a:lnTo>
                <a:lnTo>
                  <a:pt x="509" y="463"/>
                </a:lnTo>
                <a:lnTo>
                  <a:pt x="511" y="462"/>
                </a:lnTo>
                <a:lnTo>
                  <a:pt x="515" y="461"/>
                </a:lnTo>
                <a:lnTo>
                  <a:pt x="518" y="461"/>
                </a:lnTo>
                <a:lnTo>
                  <a:pt x="523" y="461"/>
                </a:lnTo>
                <a:lnTo>
                  <a:pt x="527" y="460"/>
                </a:lnTo>
                <a:lnTo>
                  <a:pt x="529" y="459"/>
                </a:lnTo>
                <a:lnTo>
                  <a:pt x="532" y="455"/>
                </a:lnTo>
                <a:lnTo>
                  <a:pt x="532" y="453"/>
                </a:lnTo>
                <a:lnTo>
                  <a:pt x="532" y="449"/>
                </a:lnTo>
                <a:lnTo>
                  <a:pt x="530" y="447"/>
                </a:lnTo>
                <a:lnTo>
                  <a:pt x="529" y="443"/>
                </a:lnTo>
                <a:lnTo>
                  <a:pt x="527" y="441"/>
                </a:lnTo>
                <a:lnTo>
                  <a:pt x="524" y="437"/>
                </a:lnTo>
                <a:lnTo>
                  <a:pt x="524" y="435"/>
                </a:lnTo>
                <a:lnTo>
                  <a:pt x="523" y="431"/>
                </a:lnTo>
                <a:lnTo>
                  <a:pt x="524" y="429"/>
                </a:lnTo>
                <a:lnTo>
                  <a:pt x="527" y="426"/>
                </a:lnTo>
                <a:lnTo>
                  <a:pt x="530" y="425"/>
                </a:lnTo>
                <a:lnTo>
                  <a:pt x="535" y="423"/>
                </a:lnTo>
                <a:lnTo>
                  <a:pt x="542" y="422"/>
                </a:lnTo>
                <a:lnTo>
                  <a:pt x="549" y="418"/>
                </a:lnTo>
                <a:lnTo>
                  <a:pt x="559" y="413"/>
                </a:lnTo>
                <a:lnTo>
                  <a:pt x="568" y="409"/>
                </a:lnTo>
                <a:lnTo>
                  <a:pt x="589" y="396"/>
                </a:lnTo>
                <a:lnTo>
                  <a:pt x="606" y="382"/>
                </a:lnTo>
                <a:lnTo>
                  <a:pt x="622" y="369"/>
                </a:lnTo>
                <a:lnTo>
                  <a:pt x="637" y="356"/>
                </a:lnTo>
                <a:lnTo>
                  <a:pt x="652" y="344"/>
                </a:lnTo>
                <a:lnTo>
                  <a:pt x="665" y="336"/>
                </a:lnTo>
                <a:lnTo>
                  <a:pt x="671" y="333"/>
                </a:lnTo>
                <a:lnTo>
                  <a:pt x="677" y="330"/>
                </a:lnTo>
                <a:lnTo>
                  <a:pt x="683" y="329"/>
                </a:lnTo>
                <a:lnTo>
                  <a:pt x="688" y="329"/>
                </a:lnTo>
                <a:lnTo>
                  <a:pt x="693" y="330"/>
                </a:lnTo>
                <a:lnTo>
                  <a:pt x="698" y="333"/>
                </a:lnTo>
                <a:lnTo>
                  <a:pt x="702" y="337"/>
                </a:lnTo>
                <a:lnTo>
                  <a:pt x="705" y="343"/>
                </a:lnTo>
                <a:lnTo>
                  <a:pt x="711" y="355"/>
                </a:lnTo>
                <a:lnTo>
                  <a:pt x="715" y="366"/>
                </a:lnTo>
                <a:lnTo>
                  <a:pt x="718" y="374"/>
                </a:lnTo>
                <a:lnTo>
                  <a:pt x="722" y="384"/>
                </a:lnTo>
                <a:lnTo>
                  <a:pt x="725" y="387"/>
                </a:lnTo>
                <a:lnTo>
                  <a:pt x="729" y="390"/>
                </a:lnTo>
                <a:lnTo>
                  <a:pt x="734" y="391"/>
                </a:lnTo>
                <a:lnTo>
                  <a:pt x="740" y="391"/>
                </a:lnTo>
                <a:lnTo>
                  <a:pt x="744" y="390"/>
                </a:lnTo>
                <a:lnTo>
                  <a:pt x="750" y="386"/>
                </a:lnTo>
                <a:lnTo>
                  <a:pt x="755" y="382"/>
                </a:lnTo>
                <a:lnTo>
                  <a:pt x="760" y="378"/>
                </a:lnTo>
                <a:lnTo>
                  <a:pt x="767" y="367"/>
                </a:lnTo>
                <a:lnTo>
                  <a:pt x="774" y="357"/>
                </a:lnTo>
                <a:lnTo>
                  <a:pt x="782" y="349"/>
                </a:lnTo>
                <a:lnTo>
                  <a:pt x="790" y="342"/>
                </a:lnTo>
                <a:lnTo>
                  <a:pt x="793" y="338"/>
                </a:lnTo>
                <a:lnTo>
                  <a:pt x="797" y="333"/>
                </a:lnTo>
                <a:lnTo>
                  <a:pt x="800" y="325"/>
                </a:lnTo>
                <a:lnTo>
                  <a:pt x="804" y="317"/>
                </a:lnTo>
                <a:lnTo>
                  <a:pt x="807" y="309"/>
                </a:lnTo>
                <a:lnTo>
                  <a:pt x="811" y="300"/>
                </a:lnTo>
                <a:lnTo>
                  <a:pt x="816" y="293"/>
                </a:lnTo>
                <a:lnTo>
                  <a:pt x="820" y="287"/>
                </a:lnTo>
                <a:lnTo>
                  <a:pt x="826" y="281"/>
                </a:lnTo>
                <a:lnTo>
                  <a:pt x="832" y="279"/>
                </a:lnTo>
                <a:lnTo>
                  <a:pt x="838" y="277"/>
                </a:lnTo>
                <a:lnTo>
                  <a:pt x="843" y="278"/>
                </a:lnTo>
                <a:lnTo>
                  <a:pt x="847" y="279"/>
                </a:lnTo>
                <a:lnTo>
                  <a:pt x="850" y="283"/>
                </a:lnTo>
                <a:lnTo>
                  <a:pt x="853" y="286"/>
                </a:lnTo>
                <a:lnTo>
                  <a:pt x="854" y="292"/>
                </a:lnTo>
                <a:lnTo>
                  <a:pt x="855" y="303"/>
                </a:lnTo>
                <a:lnTo>
                  <a:pt x="857" y="311"/>
                </a:lnTo>
                <a:lnTo>
                  <a:pt x="860" y="312"/>
                </a:lnTo>
                <a:lnTo>
                  <a:pt x="862" y="312"/>
                </a:lnTo>
                <a:lnTo>
                  <a:pt x="864" y="311"/>
                </a:lnTo>
                <a:lnTo>
                  <a:pt x="867" y="309"/>
                </a:lnTo>
                <a:lnTo>
                  <a:pt x="870" y="305"/>
                </a:lnTo>
                <a:lnTo>
                  <a:pt x="873" y="303"/>
                </a:lnTo>
                <a:lnTo>
                  <a:pt x="875" y="300"/>
                </a:lnTo>
                <a:lnTo>
                  <a:pt x="879" y="299"/>
                </a:lnTo>
                <a:lnTo>
                  <a:pt x="882" y="299"/>
                </a:lnTo>
                <a:lnTo>
                  <a:pt x="886" y="300"/>
                </a:lnTo>
                <a:lnTo>
                  <a:pt x="889" y="302"/>
                </a:lnTo>
                <a:lnTo>
                  <a:pt x="894" y="303"/>
                </a:lnTo>
                <a:lnTo>
                  <a:pt x="900" y="305"/>
                </a:lnTo>
                <a:lnTo>
                  <a:pt x="906" y="306"/>
                </a:lnTo>
                <a:lnTo>
                  <a:pt x="912" y="306"/>
                </a:lnTo>
                <a:lnTo>
                  <a:pt x="918" y="306"/>
                </a:lnTo>
                <a:lnTo>
                  <a:pt x="931" y="304"/>
                </a:lnTo>
                <a:lnTo>
                  <a:pt x="944" y="302"/>
                </a:lnTo>
                <a:lnTo>
                  <a:pt x="956" y="298"/>
                </a:lnTo>
                <a:lnTo>
                  <a:pt x="967" y="292"/>
                </a:lnTo>
                <a:lnTo>
                  <a:pt x="976" y="285"/>
                </a:lnTo>
                <a:lnTo>
                  <a:pt x="986" y="279"/>
                </a:lnTo>
                <a:lnTo>
                  <a:pt x="995" y="274"/>
                </a:lnTo>
                <a:lnTo>
                  <a:pt x="1003" y="268"/>
                </a:lnTo>
                <a:lnTo>
                  <a:pt x="1006" y="265"/>
                </a:lnTo>
                <a:lnTo>
                  <a:pt x="1007" y="261"/>
                </a:lnTo>
                <a:lnTo>
                  <a:pt x="1007" y="256"/>
                </a:lnTo>
                <a:lnTo>
                  <a:pt x="1005" y="251"/>
                </a:lnTo>
                <a:lnTo>
                  <a:pt x="999" y="239"/>
                </a:lnTo>
                <a:lnTo>
                  <a:pt x="992" y="227"/>
                </a:lnTo>
                <a:lnTo>
                  <a:pt x="986" y="214"/>
                </a:lnTo>
                <a:lnTo>
                  <a:pt x="981" y="201"/>
                </a:lnTo>
                <a:lnTo>
                  <a:pt x="980" y="195"/>
                </a:lnTo>
                <a:lnTo>
                  <a:pt x="979" y="190"/>
                </a:lnTo>
                <a:lnTo>
                  <a:pt x="979" y="186"/>
                </a:lnTo>
                <a:lnTo>
                  <a:pt x="980" y="184"/>
                </a:lnTo>
                <a:lnTo>
                  <a:pt x="982" y="183"/>
                </a:lnTo>
                <a:lnTo>
                  <a:pt x="984" y="182"/>
                </a:lnTo>
                <a:lnTo>
                  <a:pt x="988" y="183"/>
                </a:lnTo>
                <a:lnTo>
                  <a:pt x="993" y="184"/>
                </a:lnTo>
                <a:lnTo>
                  <a:pt x="996" y="186"/>
                </a:lnTo>
                <a:lnTo>
                  <a:pt x="1001" y="188"/>
                </a:lnTo>
                <a:lnTo>
                  <a:pt x="1005" y="188"/>
                </a:lnTo>
                <a:lnTo>
                  <a:pt x="1007" y="186"/>
                </a:lnTo>
                <a:lnTo>
                  <a:pt x="1009" y="185"/>
                </a:lnTo>
                <a:lnTo>
                  <a:pt x="1011" y="183"/>
                </a:lnTo>
                <a:lnTo>
                  <a:pt x="1012" y="179"/>
                </a:lnTo>
                <a:lnTo>
                  <a:pt x="1011" y="173"/>
                </a:lnTo>
                <a:lnTo>
                  <a:pt x="1007" y="163"/>
                </a:lnTo>
                <a:lnTo>
                  <a:pt x="1003" y="152"/>
                </a:lnTo>
                <a:lnTo>
                  <a:pt x="1000" y="140"/>
                </a:lnTo>
                <a:lnTo>
                  <a:pt x="999" y="123"/>
                </a:lnTo>
                <a:lnTo>
                  <a:pt x="1000" y="114"/>
                </a:lnTo>
                <a:lnTo>
                  <a:pt x="1002" y="107"/>
                </a:lnTo>
                <a:lnTo>
                  <a:pt x="1005" y="101"/>
                </a:lnTo>
                <a:lnTo>
                  <a:pt x="1009" y="96"/>
                </a:lnTo>
                <a:lnTo>
                  <a:pt x="1020" y="88"/>
                </a:lnTo>
                <a:lnTo>
                  <a:pt x="1032" y="79"/>
                </a:lnTo>
                <a:lnTo>
                  <a:pt x="1039" y="76"/>
                </a:lnTo>
                <a:lnTo>
                  <a:pt x="1045" y="73"/>
                </a:lnTo>
                <a:lnTo>
                  <a:pt x="1051" y="71"/>
                </a:lnTo>
                <a:lnTo>
                  <a:pt x="1058" y="70"/>
                </a:lnTo>
                <a:lnTo>
                  <a:pt x="1074" y="67"/>
                </a:lnTo>
                <a:lnTo>
                  <a:pt x="1093" y="69"/>
                </a:lnTo>
                <a:lnTo>
                  <a:pt x="1103" y="69"/>
                </a:lnTo>
                <a:lnTo>
                  <a:pt x="1116" y="69"/>
                </a:lnTo>
                <a:lnTo>
                  <a:pt x="1128" y="67"/>
                </a:lnTo>
                <a:lnTo>
                  <a:pt x="1140" y="65"/>
                </a:lnTo>
                <a:lnTo>
                  <a:pt x="1151" y="63"/>
                </a:lnTo>
                <a:lnTo>
                  <a:pt x="1160" y="59"/>
                </a:lnTo>
                <a:lnTo>
                  <a:pt x="1164" y="57"/>
                </a:lnTo>
                <a:lnTo>
                  <a:pt x="1168" y="54"/>
                </a:lnTo>
                <a:lnTo>
                  <a:pt x="1170" y="52"/>
                </a:lnTo>
                <a:lnTo>
                  <a:pt x="1171" y="50"/>
                </a:lnTo>
                <a:lnTo>
                  <a:pt x="1172" y="39"/>
                </a:lnTo>
                <a:lnTo>
                  <a:pt x="1175" y="28"/>
                </a:lnTo>
                <a:lnTo>
                  <a:pt x="1176" y="23"/>
                </a:lnTo>
                <a:lnTo>
                  <a:pt x="1178" y="20"/>
                </a:lnTo>
                <a:lnTo>
                  <a:pt x="1182" y="16"/>
                </a:lnTo>
                <a:lnTo>
                  <a:pt x="1188" y="15"/>
                </a:lnTo>
                <a:lnTo>
                  <a:pt x="1201" y="14"/>
                </a:lnTo>
                <a:lnTo>
                  <a:pt x="1214" y="13"/>
                </a:lnTo>
                <a:lnTo>
                  <a:pt x="1221" y="13"/>
                </a:lnTo>
                <a:lnTo>
                  <a:pt x="1229" y="10"/>
                </a:lnTo>
                <a:lnTo>
                  <a:pt x="1238" y="8"/>
                </a:lnTo>
                <a:lnTo>
                  <a:pt x="1250" y="4"/>
                </a:lnTo>
                <a:lnTo>
                  <a:pt x="1260" y="1"/>
                </a:lnTo>
                <a:lnTo>
                  <a:pt x="1270" y="0"/>
                </a:lnTo>
                <a:lnTo>
                  <a:pt x="1278" y="0"/>
                </a:lnTo>
                <a:lnTo>
                  <a:pt x="1285" y="0"/>
                </a:lnTo>
                <a:lnTo>
                  <a:pt x="1291" y="3"/>
                </a:lnTo>
                <a:lnTo>
                  <a:pt x="1296" y="7"/>
                </a:lnTo>
                <a:lnTo>
                  <a:pt x="1301" y="12"/>
                </a:lnTo>
                <a:lnTo>
                  <a:pt x="1304" y="18"/>
                </a:lnTo>
                <a:lnTo>
                  <a:pt x="1314" y="33"/>
                </a:lnTo>
                <a:lnTo>
                  <a:pt x="1324" y="48"/>
                </a:lnTo>
                <a:lnTo>
                  <a:pt x="1336" y="64"/>
                </a:lnTo>
                <a:lnTo>
                  <a:pt x="1348" y="78"/>
                </a:lnTo>
                <a:lnTo>
                  <a:pt x="1354" y="84"/>
                </a:lnTo>
                <a:lnTo>
                  <a:pt x="1358" y="89"/>
                </a:lnTo>
                <a:lnTo>
                  <a:pt x="1361" y="95"/>
                </a:lnTo>
                <a:lnTo>
                  <a:pt x="1365" y="100"/>
                </a:lnTo>
                <a:lnTo>
                  <a:pt x="1366" y="106"/>
                </a:lnTo>
                <a:lnTo>
                  <a:pt x="1367" y="110"/>
                </a:lnTo>
                <a:lnTo>
                  <a:pt x="1368" y="116"/>
                </a:lnTo>
                <a:lnTo>
                  <a:pt x="1368" y="121"/>
                </a:lnTo>
                <a:lnTo>
                  <a:pt x="1367" y="126"/>
                </a:lnTo>
                <a:lnTo>
                  <a:pt x="1366" y="129"/>
                </a:lnTo>
                <a:lnTo>
                  <a:pt x="1364" y="133"/>
                </a:lnTo>
                <a:lnTo>
                  <a:pt x="1362" y="135"/>
                </a:lnTo>
                <a:lnTo>
                  <a:pt x="1357" y="141"/>
                </a:lnTo>
                <a:lnTo>
                  <a:pt x="1353" y="147"/>
                </a:lnTo>
                <a:lnTo>
                  <a:pt x="1351" y="149"/>
                </a:lnTo>
                <a:lnTo>
                  <a:pt x="1351" y="152"/>
                </a:lnTo>
                <a:lnTo>
                  <a:pt x="1352" y="154"/>
                </a:lnTo>
                <a:lnTo>
                  <a:pt x="1354" y="155"/>
                </a:lnTo>
                <a:lnTo>
                  <a:pt x="1360" y="159"/>
                </a:lnTo>
                <a:lnTo>
                  <a:pt x="1367" y="161"/>
                </a:lnTo>
                <a:lnTo>
                  <a:pt x="1376" y="166"/>
                </a:lnTo>
                <a:lnTo>
                  <a:pt x="1384" y="173"/>
                </a:lnTo>
                <a:lnTo>
                  <a:pt x="1387" y="178"/>
                </a:lnTo>
                <a:lnTo>
                  <a:pt x="1392" y="183"/>
                </a:lnTo>
                <a:lnTo>
                  <a:pt x="1395" y="190"/>
                </a:lnTo>
                <a:lnTo>
                  <a:pt x="1397" y="196"/>
                </a:lnTo>
                <a:lnTo>
                  <a:pt x="1399" y="203"/>
                </a:lnTo>
                <a:lnTo>
                  <a:pt x="1403" y="209"/>
                </a:lnTo>
                <a:lnTo>
                  <a:pt x="1406" y="212"/>
                </a:lnTo>
                <a:lnTo>
                  <a:pt x="1410" y="216"/>
                </a:lnTo>
                <a:lnTo>
                  <a:pt x="1415" y="218"/>
                </a:lnTo>
                <a:lnTo>
                  <a:pt x="1420" y="218"/>
                </a:lnTo>
                <a:lnTo>
                  <a:pt x="1424" y="217"/>
                </a:lnTo>
                <a:lnTo>
                  <a:pt x="1429" y="215"/>
                </a:lnTo>
                <a:lnTo>
                  <a:pt x="1435" y="212"/>
                </a:lnTo>
                <a:lnTo>
                  <a:pt x="1440" y="211"/>
                </a:lnTo>
                <a:lnTo>
                  <a:pt x="1445" y="211"/>
                </a:lnTo>
                <a:lnTo>
                  <a:pt x="1449" y="214"/>
                </a:lnTo>
                <a:lnTo>
                  <a:pt x="1453" y="216"/>
                </a:lnTo>
                <a:lnTo>
                  <a:pt x="1456" y="221"/>
                </a:lnTo>
                <a:lnTo>
                  <a:pt x="1460" y="227"/>
                </a:lnTo>
                <a:lnTo>
                  <a:pt x="1461" y="234"/>
                </a:lnTo>
                <a:lnTo>
                  <a:pt x="1462" y="247"/>
                </a:lnTo>
                <a:lnTo>
                  <a:pt x="1464" y="256"/>
                </a:lnTo>
                <a:lnTo>
                  <a:pt x="1462" y="265"/>
                </a:lnTo>
                <a:lnTo>
                  <a:pt x="1462" y="273"/>
                </a:lnTo>
                <a:lnTo>
                  <a:pt x="1462" y="281"/>
                </a:lnTo>
                <a:lnTo>
                  <a:pt x="1465" y="289"/>
                </a:lnTo>
                <a:lnTo>
                  <a:pt x="1467" y="294"/>
                </a:lnTo>
                <a:lnTo>
                  <a:pt x="1471" y="300"/>
                </a:lnTo>
                <a:lnTo>
                  <a:pt x="1473" y="304"/>
                </a:lnTo>
                <a:lnTo>
                  <a:pt x="1473" y="308"/>
                </a:lnTo>
                <a:lnTo>
                  <a:pt x="1474" y="314"/>
                </a:lnTo>
                <a:lnTo>
                  <a:pt x="1473" y="318"/>
                </a:lnTo>
                <a:lnTo>
                  <a:pt x="1472" y="329"/>
                </a:lnTo>
                <a:lnTo>
                  <a:pt x="1468" y="338"/>
                </a:lnTo>
                <a:lnTo>
                  <a:pt x="1466" y="341"/>
                </a:lnTo>
                <a:lnTo>
                  <a:pt x="1462" y="343"/>
                </a:lnTo>
                <a:lnTo>
                  <a:pt x="1460" y="344"/>
                </a:lnTo>
                <a:lnTo>
                  <a:pt x="1456" y="344"/>
                </a:lnTo>
                <a:lnTo>
                  <a:pt x="1448" y="341"/>
                </a:lnTo>
                <a:lnTo>
                  <a:pt x="1440" y="336"/>
                </a:lnTo>
                <a:lnTo>
                  <a:pt x="1433" y="331"/>
                </a:lnTo>
                <a:lnTo>
                  <a:pt x="1424" y="329"/>
                </a:lnTo>
                <a:lnTo>
                  <a:pt x="1421" y="329"/>
                </a:lnTo>
                <a:lnTo>
                  <a:pt x="1418" y="330"/>
                </a:lnTo>
                <a:lnTo>
                  <a:pt x="1415" y="333"/>
                </a:lnTo>
                <a:lnTo>
                  <a:pt x="1412" y="336"/>
                </a:lnTo>
                <a:lnTo>
                  <a:pt x="1410" y="341"/>
                </a:lnTo>
                <a:lnTo>
                  <a:pt x="1410" y="347"/>
                </a:lnTo>
                <a:lnTo>
                  <a:pt x="1410" y="353"/>
                </a:lnTo>
                <a:lnTo>
                  <a:pt x="1411" y="359"/>
                </a:lnTo>
                <a:lnTo>
                  <a:pt x="1414" y="365"/>
                </a:lnTo>
                <a:lnTo>
                  <a:pt x="1416" y="371"/>
                </a:lnTo>
                <a:lnTo>
                  <a:pt x="1420" y="377"/>
                </a:lnTo>
                <a:lnTo>
                  <a:pt x="1424" y="381"/>
                </a:lnTo>
                <a:lnTo>
                  <a:pt x="1434" y="391"/>
                </a:lnTo>
                <a:lnTo>
                  <a:pt x="1446" y="403"/>
                </a:lnTo>
                <a:lnTo>
                  <a:pt x="1458" y="415"/>
                </a:lnTo>
                <a:lnTo>
                  <a:pt x="1468" y="428"/>
                </a:lnTo>
                <a:lnTo>
                  <a:pt x="1472" y="434"/>
                </a:lnTo>
                <a:lnTo>
                  <a:pt x="1475" y="440"/>
                </a:lnTo>
                <a:lnTo>
                  <a:pt x="1477" y="444"/>
                </a:lnTo>
                <a:lnTo>
                  <a:pt x="1478" y="449"/>
                </a:lnTo>
                <a:lnTo>
                  <a:pt x="1478" y="459"/>
                </a:lnTo>
                <a:lnTo>
                  <a:pt x="1477" y="467"/>
                </a:lnTo>
                <a:lnTo>
                  <a:pt x="1475" y="475"/>
                </a:lnTo>
                <a:lnTo>
                  <a:pt x="1475" y="482"/>
                </a:lnTo>
                <a:lnTo>
                  <a:pt x="1477" y="485"/>
                </a:lnTo>
                <a:lnTo>
                  <a:pt x="1479" y="487"/>
                </a:lnTo>
                <a:lnTo>
                  <a:pt x="1481" y="489"/>
                </a:lnTo>
                <a:lnTo>
                  <a:pt x="1485" y="492"/>
                </a:lnTo>
                <a:lnTo>
                  <a:pt x="1492" y="497"/>
                </a:lnTo>
                <a:lnTo>
                  <a:pt x="1496" y="501"/>
                </a:lnTo>
                <a:lnTo>
                  <a:pt x="1497" y="507"/>
                </a:lnTo>
                <a:lnTo>
                  <a:pt x="1497" y="517"/>
                </a:lnTo>
                <a:lnTo>
                  <a:pt x="1498" y="526"/>
                </a:lnTo>
                <a:lnTo>
                  <a:pt x="1499" y="535"/>
                </a:lnTo>
                <a:lnTo>
                  <a:pt x="1500" y="538"/>
                </a:lnTo>
                <a:lnTo>
                  <a:pt x="1503" y="541"/>
                </a:lnTo>
                <a:lnTo>
                  <a:pt x="1505" y="542"/>
                </a:lnTo>
                <a:lnTo>
                  <a:pt x="1508" y="543"/>
                </a:lnTo>
                <a:lnTo>
                  <a:pt x="1511" y="543"/>
                </a:lnTo>
                <a:lnTo>
                  <a:pt x="1515" y="541"/>
                </a:lnTo>
                <a:lnTo>
                  <a:pt x="1518" y="538"/>
                </a:lnTo>
                <a:lnTo>
                  <a:pt x="1523" y="535"/>
                </a:lnTo>
                <a:lnTo>
                  <a:pt x="1528" y="531"/>
                </a:lnTo>
                <a:lnTo>
                  <a:pt x="1532" y="529"/>
                </a:lnTo>
                <a:lnTo>
                  <a:pt x="1538" y="526"/>
                </a:lnTo>
                <a:lnTo>
                  <a:pt x="1544" y="524"/>
                </a:lnTo>
                <a:lnTo>
                  <a:pt x="1557" y="523"/>
                </a:lnTo>
                <a:lnTo>
                  <a:pt x="1571" y="523"/>
                </a:lnTo>
                <a:lnTo>
                  <a:pt x="1585" y="523"/>
                </a:lnTo>
                <a:lnTo>
                  <a:pt x="1601" y="523"/>
                </a:lnTo>
                <a:lnTo>
                  <a:pt x="1622" y="520"/>
                </a:lnTo>
                <a:lnTo>
                  <a:pt x="1638" y="518"/>
                </a:lnTo>
                <a:lnTo>
                  <a:pt x="1647" y="517"/>
                </a:lnTo>
                <a:lnTo>
                  <a:pt x="1654" y="517"/>
                </a:lnTo>
                <a:lnTo>
                  <a:pt x="1660" y="518"/>
                </a:lnTo>
                <a:lnTo>
                  <a:pt x="1666" y="522"/>
                </a:lnTo>
                <a:lnTo>
                  <a:pt x="1672" y="526"/>
                </a:lnTo>
                <a:lnTo>
                  <a:pt x="1679" y="530"/>
                </a:lnTo>
                <a:lnTo>
                  <a:pt x="1686" y="532"/>
                </a:lnTo>
                <a:lnTo>
                  <a:pt x="1693" y="533"/>
                </a:lnTo>
                <a:lnTo>
                  <a:pt x="1701" y="535"/>
                </a:lnTo>
                <a:lnTo>
                  <a:pt x="1711" y="535"/>
                </a:lnTo>
                <a:lnTo>
                  <a:pt x="1720" y="535"/>
                </a:lnTo>
                <a:lnTo>
                  <a:pt x="1731" y="532"/>
                </a:lnTo>
                <a:lnTo>
                  <a:pt x="1749" y="529"/>
                </a:lnTo>
                <a:lnTo>
                  <a:pt x="1763" y="524"/>
                </a:lnTo>
                <a:lnTo>
                  <a:pt x="1769" y="523"/>
                </a:lnTo>
                <a:lnTo>
                  <a:pt x="1773" y="522"/>
                </a:lnTo>
                <a:lnTo>
                  <a:pt x="1776" y="522"/>
                </a:lnTo>
                <a:lnTo>
                  <a:pt x="1779" y="524"/>
                </a:lnTo>
                <a:lnTo>
                  <a:pt x="1779" y="527"/>
                </a:lnTo>
                <a:lnTo>
                  <a:pt x="1777" y="533"/>
                </a:lnTo>
                <a:lnTo>
                  <a:pt x="1774" y="543"/>
                </a:lnTo>
                <a:lnTo>
                  <a:pt x="1769" y="556"/>
                </a:lnTo>
                <a:lnTo>
                  <a:pt x="1764" y="571"/>
                </a:lnTo>
                <a:lnTo>
                  <a:pt x="1758" y="588"/>
                </a:lnTo>
                <a:lnTo>
                  <a:pt x="1755" y="598"/>
                </a:lnTo>
                <a:lnTo>
                  <a:pt x="1751" y="605"/>
                </a:lnTo>
                <a:lnTo>
                  <a:pt x="1748" y="611"/>
                </a:lnTo>
                <a:lnTo>
                  <a:pt x="1744" y="615"/>
                </a:lnTo>
                <a:lnTo>
                  <a:pt x="1738" y="617"/>
                </a:lnTo>
                <a:lnTo>
                  <a:pt x="1731" y="618"/>
                </a:lnTo>
                <a:lnTo>
                  <a:pt x="1724" y="619"/>
                </a:lnTo>
                <a:lnTo>
                  <a:pt x="1714" y="619"/>
                </a:lnTo>
                <a:lnTo>
                  <a:pt x="1707" y="620"/>
                </a:lnTo>
                <a:lnTo>
                  <a:pt x="1700" y="623"/>
                </a:lnTo>
                <a:lnTo>
                  <a:pt x="1697" y="624"/>
                </a:lnTo>
                <a:lnTo>
                  <a:pt x="1694" y="625"/>
                </a:lnTo>
                <a:lnTo>
                  <a:pt x="1692" y="627"/>
                </a:lnTo>
                <a:lnTo>
                  <a:pt x="1691" y="631"/>
                </a:lnTo>
                <a:lnTo>
                  <a:pt x="1691" y="633"/>
                </a:lnTo>
                <a:lnTo>
                  <a:pt x="1691" y="636"/>
                </a:lnTo>
                <a:lnTo>
                  <a:pt x="1693" y="638"/>
                </a:lnTo>
                <a:lnTo>
                  <a:pt x="1695" y="642"/>
                </a:lnTo>
                <a:lnTo>
                  <a:pt x="1701" y="646"/>
                </a:lnTo>
                <a:lnTo>
                  <a:pt x="1710" y="652"/>
                </a:lnTo>
                <a:lnTo>
                  <a:pt x="1717" y="658"/>
                </a:lnTo>
                <a:lnTo>
                  <a:pt x="1724" y="664"/>
                </a:lnTo>
                <a:lnTo>
                  <a:pt x="1726" y="669"/>
                </a:lnTo>
                <a:lnTo>
                  <a:pt x="1727" y="672"/>
                </a:lnTo>
                <a:lnTo>
                  <a:pt x="1729" y="677"/>
                </a:lnTo>
                <a:lnTo>
                  <a:pt x="1727" y="682"/>
                </a:lnTo>
                <a:lnTo>
                  <a:pt x="1726" y="684"/>
                </a:lnTo>
                <a:lnTo>
                  <a:pt x="1721" y="687"/>
                </a:lnTo>
                <a:lnTo>
                  <a:pt x="1716" y="689"/>
                </a:lnTo>
                <a:lnTo>
                  <a:pt x="1710" y="690"/>
                </a:lnTo>
                <a:lnTo>
                  <a:pt x="1697" y="694"/>
                </a:lnTo>
                <a:lnTo>
                  <a:pt x="1688" y="697"/>
                </a:lnTo>
                <a:lnTo>
                  <a:pt x="1683" y="703"/>
                </a:lnTo>
                <a:lnTo>
                  <a:pt x="1680" y="709"/>
                </a:lnTo>
                <a:lnTo>
                  <a:pt x="1677" y="715"/>
                </a:lnTo>
                <a:lnTo>
                  <a:pt x="1676" y="722"/>
                </a:lnTo>
                <a:lnTo>
                  <a:pt x="1676" y="728"/>
                </a:lnTo>
                <a:lnTo>
                  <a:pt x="1676" y="734"/>
                </a:lnTo>
                <a:lnTo>
                  <a:pt x="1677" y="740"/>
                </a:lnTo>
                <a:lnTo>
                  <a:pt x="1680" y="746"/>
                </a:lnTo>
                <a:lnTo>
                  <a:pt x="1682" y="752"/>
                </a:lnTo>
                <a:lnTo>
                  <a:pt x="1687" y="759"/>
                </a:lnTo>
                <a:lnTo>
                  <a:pt x="1693" y="766"/>
                </a:lnTo>
                <a:lnTo>
                  <a:pt x="1700" y="773"/>
                </a:lnTo>
                <a:lnTo>
                  <a:pt x="1716" y="788"/>
                </a:lnTo>
                <a:lnTo>
                  <a:pt x="1730" y="800"/>
                </a:lnTo>
                <a:lnTo>
                  <a:pt x="1737" y="803"/>
                </a:lnTo>
                <a:lnTo>
                  <a:pt x="1743" y="806"/>
                </a:lnTo>
                <a:lnTo>
                  <a:pt x="1748" y="807"/>
                </a:lnTo>
                <a:lnTo>
                  <a:pt x="1752" y="807"/>
                </a:lnTo>
                <a:lnTo>
                  <a:pt x="1760" y="806"/>
                </a:lnTo>
                <a:lnTo>
                  <a:pt x="1768" y="802"/>
                </a:lnTo>
                <a:lnTo>
                  <a:pt x="1771" y="800"/>
                </a:lnTo>
                <a:lnTo>
                  <a:pt x="1775" y="798"/>
                </a:lnTo>
                <a:lnTo>
                  <a:pt x="1777" y="798"/>
                </a:lnTo>
                <a:lnTo>
                  <a:pt x="1779" y="800"/>
                </a:lnTo>
                <a:lnTo>
                  <a:pt x="1780" y="804"/>
                </a:lnTo>
                <a:lnTo>
                  <a:pt x="1780" y="814"/>
                </a:lnTo>
                <a:lnTo>
                  <a:pt x="1781" y="820"/>
                </a:lnTo>
                <a:lnTo>
                  <a:pt x="1783" y="825"/>
                </a:lnTo>
                <a:lnTo>
                  <a:pt x="1787" y="831"/>
                </a:lnTo>
                <a:lnTo>
                  <a:pt x="1792" y="836"/>
                </a:lnTo>
                <a:lnTo>
                  <a:pt x="1798" y="842"/>
                </a:lnTo>
                <a:lnTo>
                  <a:pt x="1804" y="847"/>
                </a:lnTo>
                <a:lnTo>
                  <a:pt x="1811" y="852"/>
                </a:lnTo>
                <a:lnTo>
                  <a:pt x="1818" y="856"/>
                </a:lnTo>
                <a:lnTo>
                  <a:pt x="1824" y="859"/>
                </a:lnTo>
                <a:lnTo>
                  <a:pt x="1830" y="860"/>
                </a:lnTo>
                <a:lnTo>
                  <a:pt x="1836" y="861"/>
                </a:lnTo>
                <a:lnTo>
                  <a:pt x="1840" y="860"/>
                </a:lnTo>
                <a:lnTo>
                  <a:pt x="1851" y="858"/>
                </a:lnTo>
                <a:lnTo>
                  <a:pt x="1863" y="853"/>
                </a:lnTo>
                <a:lnTo>
                  <a:pt x="1870" y="850"/>
                </a:lnTo>
                <a:lnTo>
                  <a:pt x="1878" y="847"/>
                </a:lnTo>
                <a:lnTo>
                  <a:pt x="1887" y="846"/>
                </a:lnTo>
                <a:lnTo>
                  <a:pt x="1896" y="846"/>
                </a:lnTo>
                <a:lnTo>
                  <a:pt x="1906" y="847"/>
                </a:lnTo>
                <a:lnTo>
                  <a:pt x="1914" y="851"/>
                </a:lnTo>
                <a:lnTo>
                  <a:pt x="1918" y="853"/>
                </a:lnTo>
                <a:lnTo>
                  <a:pt x="1921" y="856"/>
                </a:lnTo>
                <a:lnTo>
                  <a:pt x="1924" y="859"/>
                </a:lnTo>
                <a:lnTo>
                  <a:pt x="1927" y="864"/>
                </a:lnTo>
                <a:lnTo>
                  <a:pt x="1931" y="872"/>
                </a:lnTo>
                <a:lnTo>
                  <a:pt x="1933" y="880"/>
                </a:lnTo>
                <a:lnTo>
                  <a:pt x="1933" y="889"/>
                </a:lnTo>
                <a:lnTo>
                  <a:pt x="1933" y="897"/>
                </a:lnTo>
                <a:lnTo>
                  <a:pt x="1932" y="913"/>
                </a:lnTo>
                <a:lnTo>
                  <a:pt x="1932" y="928"/>
                </a:lnTo>
                <a:lnTo>
                  <a:pt x="1933" y="936"/>
                </a:lnTo>
                <a:lnTo>
                  <a:pt x="1937" y="945"/>
                </a:lnTo>
                <a:lnTo>
                  <a:pt x="1943" y="952"/>
                </a:lnTo>
                <a:lnTo>
                  <a:pt x="1947" y="959"/>
                </a:lnTo>
                <a:lnTo>
                  <a:pt x="1963" y="970"/>
                </a:lnTo>
                <a:lnTo>
                  <a:pt x="1981" y="983"/>
                </a:lnTo>
                <a:lnTo>
                  <a:pt x="1988" y="989"/>
                </a:lnTo>
                <a:lnTo>
                  <a:pt x="1993" y="995"/>
                </a:lnTo>
                <a:lnTo>
                  <a:pt x="1997" y="1002"/>
                </a:lnTo>
                <a:lnTo>
                  <a:pt x="2002" y="1012"/>
                </a:lnTo>
                <a:lnTo>
                  <a:pt x="2003" y="1018"/>
                </a:lnTo>
                <a:lnTo>
                  <a:pt x="2006" y="1025"/>
                </a:lnTo>
                <a:lnTo>
                  <a:pt x="2007" y="1028"/>
                </a:lnTo>
                <a:lnTo>
                  <a:pt x="2008" y="1031"/>
                </a:lnTo>
                <a:lnTo>
                  <a:pt x="2009" y="1033"/>
                </a:lnTo>
                <a:lnTo>
                  <a:pt x="2012" y="1034"/>
                </a:lnTo>
                <a:lnTo>
                  <a:pt x="2019" y="1033"/>
                </a:lnTo>
                <a:lnTo>
                  <a:pt x="2027" y="1034"/>
                </a:lnTo>
                <a:lnTo>
                  <a:pt x="2031" y="1034"/>
                </a:lnTo>
                <a:lnTo>
                  <a:pt x="2033" y="1035"/>
                </a:lnTo>
                <a:lnTo>
                  <a:pt x="2035" y="1036"/>
                </a:lnTo>
                <a:lnTo>
                  <a:pt x="2038" y="1039"/>
                </a:lnTo>
                <a:lnTo>
                  <a:pt x="2041" y="1053"/>
                </a:lnTo>
                <a:lnTo>
                  <a:pt x="2047" y="1072"/>
                </a:lnTo>
                <a:lnTo>
                  <a:pt x="2038" y="1080"/>
                </a:lnTo>
                <a:lnTo>
                  <a:pt x="2029" y="1090"/>
                </a:lnTo>
                <a:lnTo>
                  <a:pt x="2013" y="1100"/>
                </a:lnTo>
                <a:lnTo>
                  <a:pt x="1995" y="1109"/>
                </a:lnTo>
                <a:lnTo>
                  <a:pt x="1977" y="1117"/>
                </a:lnTo>
                <a:lnTo>
                  <a:pt x="1957" y="1124"/>
                </a:lnTo>
                <a:lnTo>
                  <a:pt x="1949" y="1128"/>
                </a:lnTo>
                <a:lnTo>
                  <a:pt x="1943" y="1132"/>
                </a:lnTo>
                <a:lnTo>
                  <a:pt x="1939" y="1136"/>
                </a:lnTo>
                <a:lnTo>
                  <a:pt x="1937" y="1141"/>
                </a:lnTo>
                <a:lnTo>
                  <a:pt x="1937" y="1146"/>
                </a:lnTo>
                <a:lnTo>
                  <a:pt x="1938" y="1150"/>
                </a:lnTo>
                <a:lnTo>
                  <a:pt x="1939" y="1156"/>
                </a:lnTo>
                <a:lnTo>
                  <a:pt x="1941" y="1161"/>
                </a:lnTo>
                <a:lnTo>
                  <a:pt x="1943" y="1165"/>
                </a:lnTo>
                <a:lnTo>
                  <a:pt x="1944" y="1168"/>
                </a:lnTo>
                <a:lnTo>
                  <a:pt x="1943" y="1172"/>
                </a:lnTo>
                <a:lnTo>
                  <a:pt x="1940" y="1174"/>
                </a:lnTo>
                <a:lnTo>
                  <a:pt x="1930" y="1178"/>
                </a:lnTo>
                <a:lnTo>
                  <a:pt x="1914" y="1181"/>
                </a:lnTo>
                <a:lnTo>
                  <a:pt x="1909" y="1182"/>
                </a:lnTo>
                <a:lnTo>
                  <a:pt x="1905" y="1185"/>
                </a:lnTo>
                <a:lnTo>
                  <a:pt x="1901" y="1187"/>
                </a:lnTo>
                <a:lnTo>
                  <a:pt x="1897" y="1191"/>
                </a:lnTo>
                <a:lnTo>
                  <a:pt x="1890" y="1198"/>
                </a:lnTo>
                <a:lnTo>
                  <a:pt x="1886" y="1207"/>
                </a:lnTo>
                <a:lnTo>
                  <a:pt x="1882" y="1217"/>
                </a:lnTo>
                <a:lnTo>
                  <a:pt x="1878" y="1225"/>
                </a:lnTo>
                <a:lnTo>
                  <a:pt x="1877" y="1233"/>
                </a:lnTo>
                <a:lnTo>
                  <a:pt x="1877" y="1239"/>
                </a:lnTo>
                <a:lnTo>
                  <a:pt x="1877" y="1249"/>
                </a:lnTo>
                <a:lnTo>
                  <a:pt x="1875" y="1257"/>
                </a:lnTo>
                <a:lnTo>
                  <a:pt x="1872" y="1261"/>
                </a:lnTo>
                <a:lnTo>
                  <a:pt x="1870" y="1264"/>
                </a:lnTo>
                <a:lnTo>
                  <a:pt x="1867" y="1267"/>
                </a:lnTo>
                <a:lnTo>
                  <a:pt x="1861" y="1269"/>
                </a:lnTo>
                <a:lnTo>
                  <a:pt x="1852" y="1273"/>
                </a:lnTo>
                <a:lnTo>
                  <a:pt x="1846" y="1276"/>
                </a:lnTo>
                <a:lnTo>
                  <a:pt x="1845" y="1279"/>
                </a:lnTo>
                <a:lnTo>
                  <a:pt x="1846" y="1280"/>
                </a:lnTo>
                <a:lnTo>
                  <a:pt x="1847" y="1281"/>
                </a:lnTo>
                <a:lnTo>
                  <a:pt x="1851" y="1281"/>
                </a:lnTo>
                <a:lnTo>
                  <a:pt x="1857" y="1281"/>
                </a:lnTo>
                <a:lnTo>
                  <a:pt x="1863" y="1282"/>
                </a:lnTo>
                <a:lnTo>
                  <a:pt x="1865" y="1283"/>
                </a:lnTo>
                <a:lnTo>
                  <a:pt x="1867" y="1285"/>
                </a:lnTo>
                <a:lnTo>
                  <a:pt x="1868" y="1287"/>
                </a:lnTo>
                <a:lnTo>
                  <a:pt x="1868" y="1289"/>
                </a:lnTo>
                <a:lnTo>
                  <a:pt x="1867" y="1296"/>
                </a:lnTo>
                <a:lnTo>
                  <a:pt x="1865" y="1305"/>
                </a:lnTo>
                <a:lnTo>
                  <a:pt x="1863" y="1315"/>
                </a:lnTo>
                <a:lnTo>
                  <a:pt x="1863" y="1327"/>
                </a:lnTo>
                <a:lnTo>
                  <a:pt x="1862" y="1338"/>
                </a:lnTo>
                <a:lnTo>
                  <a:pt x="1859" y="1348"/>
                </a:lnTo>
                <a:lnTo>
                  <a:pt x="1857" y="1354"/>
                </a:lnTo>
                <a:lnTo>
                  <a:pt x="1853" y="1359"/>
                </a:lnTo>
                <a:lnTo>
                  <a:pt x="1849" y="1367"/>
                </a:lnTo>
                <a:lnTo>
                  <a:pt x="1842" y="1375"/>
                </a:lnTo>
                <a:lnTo>
                  <a:pt x="1834" y="1386"/>
                </a:lnTo>
                <a:lnTo>
                  <a:pt x="1828" y="1396"/>
                </a:lnTo>
                <a:lnTo>
                  <a:pt x="1824" y="1407"/>
                </a:lnTo>
                <a:lnTo>
                  <a:pt x="1820" y="1419"/>
                </a:lnTo>
                <a:lnTo>
                  <a:pt x="1813" y="1439"/>
                </a:lnTo>
                <a:lnTo>
                  <a:pt x="1806" y="1455"/>
                </a:lnTo>
                <a:lnTo>
                  <a:pt x="1802" y="1460"/>
                </a:lnTo>
                <a:lnTo>
                  <a:pt x="1798" y="1466"/>
                </a:lnTo>
                <a:lnTo>
                  <a:pt x="1792" y="1472"/>
                </a:lnTo>
                <a:lnTo>
                  <a:pt x="1786" y="1478"/>
                </a:lnTo>
                <a:lnTo>
                  <a:pt x="1780" y="1483"/>
                </a:lnTo>
                <a:lnTo>
                  <a:pt x="1774" y="1488"/>
                </a:lnTo>
                <a:lnTo>
                  <a:pt x="1769" y="1490"/>
                </a:lnTo>
                <a:lnTo>
                  <a:pt x="1764" y="1491"/>
                </a:lnTo>
                <a:lnTo>
                  <a:pt x="1762" y="1491"/>
                </a:lnTo>
                <a:lnTo>
                  <a:pt x="1760" y="1490"/>
                </a:lnTo>
                <a:lnTo>
                  <a:pt x="1758" y="1489"/>
                </a:lnTo>
                <a:lnTo>
                  <a:pt x="1758" y="1487"/>
                </a:lnTo>
                <a:lnTo>
                  <a:pt x="1758" y="1484"/>
                </a:lnTo>
                <a:lnTo>
                  <a:pt x="1761" y="1482"/>
                </a:lnTo>
                <a:lnTo>
                  <a:pt x="1762" y="1478"/>
                </a:lnTo>
                <a:lnTo>
                  <a:pt x="1765" y="1476"/>
                </a:lnTo>
                <a:lnTo>
                  <a:pt x="1773" y="1470"/>
                </a:lnTo>
                <a:lnTo>
                  <a:pt x="1780" y="1463"/>
                </a:lnTo>
                <a:lnTo>
                  <a:pt x="1781" y="1459"/>
                </a:lnTo>
                <a:lnTo>
                  <a:pt x="1782" y="1457"/>
                </a:lnTo>
                <a:lnTo>
                  <a:pt x="1782" y="1455"/>
                </a:lnTo>
                <a:lnTo>
                  <a:pt x="1780" y="1455"/>
                </a:lnTo>
                <a:lnTo>
                  <a:pt x="1764" y="1460"/>
                </a:lnTo>
                <a:lnTo>
                  <a:pt x="1748" y="1468"/>
                </a:lnTo>
                <a:lnTo>
                  <a:pt x="1739" y="1471"/>
                </a:lnTo>
                <a:lnTo>
                  <a:pt x="1729" y="1478"/>
                </a:lnTo>
                <a:lnTo>
                  <a:pt x="1721" y="1482"/>
                </a:lnTo>
                <a:lnTo>
                  <a:pt x="1716" y="1485"/>
                </a:lnTo>
                <a:lnTo>
                  <a:pt x="1711" y="1489"/>
                </a:lnTo>
                <a:lnTo>
                  <a:pt x="1705" y="1490"/>
                </a:lnTo>
                <a:lnTo>
                  <a:pt x="1693" y="1489"/>
                </a:lnTo>
                <a:lnTo>
                  <a:pt x="1680" y="1485"/>
                </a:lnTo>
                <a:lnTo>
                  <a:pt x="1673" y="1483"/>
                </a:lnTo>
                <a:lnTo>
                  <a:pt x="1666" y="1482"/>
                </a:lnTo>
                <a:lnTo>
                  <a:pt x="1661" y="1481"/>
                </a:lnTo>
                <a:lnTo>
                  <a:pt x="1655" y="1482"/>
                </a:lnTo>
                <a:lnTo>
                  <a:pt x="1651" y="1483"/>
                </a:lnTo>
                <a:lnTo>
                  <a:pt x="1645" y="1488"/>
                </a:lnTo>
                <a:lnTo>
                  <a:pt x="1639" y="1493"/>
                </a:lnTo>
                <a:lnTo>
                  <a:pt x="1634" y="1499"/>
                </a:lnTo>
                <a:lnTo>
                  <a:pt x="1619" y="1513"/>
                </a:lnTo>
                <a:lnTo>
                  <a:pt x="1605" y="1527"/>
                </a:lnTo>
                <a:lnTo>
                  <a:pt x="1598" y="1533"/>
                </a:lnTo>
                <a:lnTo>
                  <a:pt x="1591" y="1538"/>
                </a:lnTo>
                <a:lnTo>
                  <a:pt x="1584" y="1541"/>
                </a:lnTo>
                <a:lnTo>
                  <a:pt x="1576" y="1544"/>
                </a:lnTo>
                <a:lnTo>
                  <a:pt x="1571" y="1546"/>
                </a:lnTo>
                <a:lnTo>
                  <a:pt x="1563" y="1546"/>
                </a:lnTo>
                <a:lnTo>
                  <a:pt x="1557" y="1545"/>
                </a:lnTo>
                <a:lnTo>
                  <a:pt x="1553" y="1541"/>
                </a:lnTo>
                <a:lnTo>
                  <a:pt x="1548" y="1538"/>
                </a:lnTo>
                <a:lnTo>
                  <a:pt x="1543" y="1534"/>
                </a:lnTo>
                <a:lnTo>
                  <a:pt x="1538" y="1528"/>
                </a:lnTo>
                <a:lnTo>
                  <a:pt x="1535" y="1522"/>
                </a:lnTo>
                <a:lnTo>
                  <a:pt x="1527" y="1510"/>
                </a:lnTo>
                <a:lnTo>
                  <a:pt x="1521" y="1497"/>
                </a:lnTo>
                <a:lnTo>
                  <a:pt x="1517" y="1490"/>
                </a:lnTo>
                <a:lnTo>
                  <a:pt x="1513" y="1485"/>
                </a:lnTo>
                <a:lnTo>
                  <a:pt x="1509" y="1481"/>
                </a:lnTo>
                <a:lnTo>
                  <a:pt x="1504" y="1477"/>
                </a:lnTo>
                <a:lnTo>
                  <a:pt x="1498" y="1475"/>
                </a:lnTo>
                <a:lnTo>
                  <a:pt x="1491" y="1474"/>
                </a:lnTo>
                <a:lnTo>
                  <a:pt x="1484" y="1472"/>
                </a:lnTo>
                <a:lnTo>
                  <a:pt x="1474" y="1472"/>
                </a:lnTo>
                <a:lnTo>
                  <a:pt x="1473" y="1472"/>
                </a:lnTo>
                <a:lnTo>
                  <a:pt x="1471" y="1474"/>
                </a:lnTo>
                <a:lnTo>
                  <a:pt x="1472" y="1472"/>
                </a:lnTo>
                <a:lnTo>
                  <a:pt x="1473" y="1472"/>
                </a:lnTo>
                <a:lnTo>
                  <a:pt x="1477" y="1463"/>
                </a:lnTo>
                <a:lnTo>
                  <a:pt x="1478" y="1453"/>
                </a:lnTo>
                <a:lnTo>
                  <a:pt x="1479" y="1443"/>
                </a:lnTo>
                <a:lnTo>
                  <a:pt x="1479" y="1433"/>
                </a:lnTo>
                <a:lnTo>
                  <a:pt x="1477" y="1424"/>
                </a:lnTo>
                <a:lnTo>
                  <a:pt x="1472" y="1414"/>
                </a:lnTo>
                <a:lnTo>
                  <a:pt x="1466" y="1405"/>
                </a:lnTo>
                <a:lnTo>
                  <a:pt x="1456" y="1396"/>
                </a:lnTo>
                <a:lnTo>
                  <a:pt x="1446" y="1389"/>
                </a:lnTo>
                <a:lnTo>
                  <a:pt x="1437" y="1386"/>
                </a:lnTo>
                <a:lnTo>
                  <a:pt x="1431" y="1383"/>
                </a:lnTo>
                <a:lnTo>
                  <a:pt x="1427" y="1382"/>
                </a:lnTo>
                <a:lnTo>
                  <a:pt x="1422" y="1382"/>
                </a:lnTo>
                <a:lnTo>
                  <a:pt x="1420" y="1382"/>
                </a:lnTo>
                <a:lnTo>
                  <a:pt x="1417" y="1380"/>
                </a:lnTo>
                <a:lnTo>
                  <a:pt x="1416" y="1376"/>
                </a:lnTo>
                <a:lnTo>
                  <a:pt x="1416" y="1370"/>
                </a:lnTo>
                <a:lnTo>
                  <a:pt x="1418" y="1362"/>
                </a:lnTo>
                <a:lnTo>
                  <a:pt x="1421" y="1352"/>
                </a:lnTo>
                <a:lnTo>
                  <a:pt x="1424" y="1343"/>
                </a:lnTo>
                <a:lnTo>
                  <a:pt x="1425" y="1333"/>
                </a:lnTo>
                <a:lnTo>
                  <a:pt x="1425" y="1325"/>
                </a:lnTo>
                <a:lnTo>
                  <a:pt x="1425" y="1321"/>
                </a:lnTo>
                <a:lnTo>
                  <a:pt x="1423" y="1319"/>
                </a:lnTo>
                <a:lnTo>
                  <a:pt x="1420" y="1318"/>
                </a:lnTo>
                <a:lnTo>
                  <a:pt x="1416" y="1317"/>
                </a:lnTo>
                <a:lnTo>
                  <a:pt x="1406" y="1317"/>
                </a:lnTo>
                <a:lnTo>
                  <a:pt x="1397" y="1319"/>
                </a:lnTo>
                <a:lnTo>
                  <a:pt x="1387" y="1323"/>
                </a:lnTo>
                <a:lnTo>
                  <a:pt x="1379" y="1326"/>
                </a:lnTo>
                <a:lnTo>
                  <a:pt x="1370" y="1331"/>
                </a:lnTo>
                <a:lnTo>
                  <a:pt x="1362" y="1333"/>
                </a:lnTo>
                <a:lnTo>
                  <a:pt x="1359" y="1335"/>
                </a:lnTo>
                <a:lnTo>
                  <a:pt x="1355" y="1335"/>
                </a:lnTo>
                <a:lnTo>
                  <a:pt x="1353" y="1335"/>
                </a:lnTo>
                <a:lnTo>
                  <a:pt x="1351" y="1333"/>
                </a:lnTo>
                <a:lnTo>
                  <a:pt x="1346" y="1331"/>
                </a:lnTo>
                <a:lnTo>
                  <a:pt x="1342" y="1327"/>
                </a:lnTo>
                <a:lnTo>
                  <a:pt x="1340" y="1323"/>
                </a:lnTo>
                <a:lnTo>
                  <a:pt x="1339" y="1318"/>
                </a:lnTo>
                <a:lnTo>
                  <a:pt x="1336" y="1307"/>
                </a:lnTo>
                <a:lnTo>
                  <a:pt x="1335" y="1295"/>
                </a:lnTo>
                <a:lnTo>
                  <a:pt x="1333" y="1288"/>
                </a:lnTo>
                <a:lnTo>
                  <a:pt x="1330" y="1282"/>
                </a:lnTo>
                <a:lnTo>
                  <a:pt x="1328" y="1277"/>
                </a:lnTo>
                <a:lnTo>
                  <a:pt x="1323" y="1272"/>
                </a:lnTo>
                <a:lnTo>
                  <a:pt x="1315" y="1261"/>
                </a:lnTo>
                <a:lnTo>
                  <a:pt x="1304" y="1248"/>
                </a:lnTo>
                <a:lnTo>
                  <a:pt x="1295" y="1232"/>
                </a:lnTo>
                <a:lnTo>
                  <a:pt x="1284" y="1218"/>
                </a:lnTo>
                <a:lnTo>
                  <a:pt x="1279" y="1211"/>
                </a:lnTo>
                <a:lnTo>
                  <a:pt x="1276" y="1203"/>
                </a:lnTo>
                <a:lnTo>
                  <a:pt x="1273" y="1193"/>
                </a:lnTo>
                <a:lnTo>
                  <a:pt x="1273" y="1182"/>
                </a:lnTo>
                <a:lnTo>
                  <a:pt x="1273" y="1173"/>
                </a:lnTo>
                <a:lnTo>
                  <a:pt x="1276" y="1165"/>
                </a:lnTo>
                <a:lnTo>
                  <a:pt x="1280" y="1159"/>
                </a:lnTo>
                <a:lnTo>
                  <a:pt x="1285" y="1154"/>
                </a:lnTo>
                <a:lnTo>
                  <a:pt x="1292" y="1151"/>
                </a:lnTo>
                <a:lnTo>
                  <a:pt x="1301" y="1149"/>
                </a:lnTo>
                <a:lnTo>
                  <a:pt x="1310" y="1148"/>
                </a:lnTo>
                <a:lnTo>
                  <a:pt x="1320" y="1147"/>
                </a:lnTo>
                <a:lnTo>
                  <a:pt x="1326" y="1147"/>
                </a:lnTo>
                <a:lnTo>
                  <a:pt x="1330" y="1147"/>
                </a:lnTo>
                <a:lnTo>
                  <a:pt x="1334" y="1144"/>
                </a:lnTo>
                <a:lnTo>
                  <a:pt x="1338" y="1143"/>
                </a:lnTo>
                <a:lnTo>
                  <a:pt x="1343" y="1138"/>
                </a:lnTo>
                <a:lnTo>
                  <a:pt x="1347" y="1132"/>
                </a:lnTo>
                <a:lnTo>
                  <a:pt x="1349" y="1127"/>
                </a:lnTo>
                <a:lnTo>
                  <a:pt x="1349" y="1122"/>
                </a:lnTo>
                <a:lnTo>
                  <a:pt x="1347" y="1116"/>
                </a:lnTo>
                <a:lnTo>
                  <a:pt x="1343" y="1112"/>
                </a:lnTo>
                <a:lnTo>
                  <a:pt x="1333" y="1104"/>
                </a:lnTo>
                <a:lnTo>
                  <a:pt x="1320" y="1092"/>
                </a:lnTo>
                <a:lnTo>
                  <a:pt x="1313" y="1086"/>
                </a:lnTo>
                <a:lnTo>
                  <a:pt x="1307" y="1079"/>
                </a:lnTo>
                <a:lnTo>
                  <a:pt x="1302" y="1071"/>
                </a:lnTo>
                <a:lnTo>
                  <a:pt x="1298" y="1062"/>
                </a:lnTo>
                <a:lnTo>
                  <a:pt x="1296" y="1059"/>
                </a:lnTo>
                <a:lnTo>
                  <a:pt x="1294" y="1056"/>
                </a:lnTo>
                <a:lnTo>
                  <a:pt x="1290" y="1054"/>
                </a:lnTo>
                <a:lnTo>
                  <a:pt x="1286" y="1052"/>
                </a:lnTo>
                <a:lnTo>
                  <a:pt x="1278" y="1049"/>
                </a:lnTo>
                <a:lnTo>
                  <a:pt x="1270" y="1049"/>
                </a:lnTo>
                <a:lnTo>
                  <a:pt x="1250" y="1052"/>
                </a:lnTo>
                <a:lnTo>
                  <a:pt x="1233" y="1053"/>
                </a:lnTo>
                <a:lnTo>
                  <a:pt x="1227" y="1053"/>
                </a:lnTo>
                <a:lnTo>
                  <a:pt x="1223" y="1055"/>
                </a:lnTo>
                <a:lnTo>
                  <a:pt x="1222" y="1059"/>
                </a:lnTo>
                <a:lnTo>
                  <a:pt x="1221" y="1062"/>
                </a:lnTo>
                <a:lnTo>
                  <a:pt x="1220" y="1071"/>
                </a:lnTo>
                <a:lnTo>
                  <a:pt x="1217" y="1080"/>
                </a:lnTo>
                <a:lnTo>
                  <a:pt x="1217" y="1074"/>
                </a:lnTo>
                <a:lnTo>
                  <a:pt x="1217" y="1067"/>
                </a:lnTo>
                <a:lnTo>
                  <a:pt x="1217" y="1060"/>
                </a:lnTo>
                <a:lnTo>
                  <a:pt x="1216" y="1052"/>
                </a:lnTo>
                <a:lnTo>
                  <a:pt x="1213" y="1039"/>
                </a:lnTo>
                <a:lnTo>
                  <a:pt x="1209" y="1030"/>
                </a:lnTo>
                <a:lnTo>
                  <a:pt x="1200" y="1020"/>
                </a:lnTo>
                <a:lnTo>
                  <a:pt x="1190" y="1006"/>
                </a:lnTo>
                <a:lnTo>
                  <a:pt x="1187" y="999"/>
                </a:lnTo>
                <a:lnTo>
                  <a:pt x="1183" y="993"/>
                </a:lnTo>
                <a:lnTo>
                  <a:pt x="1182" y="987"/>
                </a:lnTo>
                <a:lnTo>
                  <a:pt x="1181" y="981"/>
                </a:lnTo>
                <a:lnTo>
                  <a:pt x="1192" y="970"/>
                </a:lnTo>
                <a:lnTo>
                  <a:pt x="1204" y="961"/>
                </a:lnTo>
                <a:lnTo>
                  <a:pt x="1204" y="957"/>
                </a:lnTo>
                <a:lnTo>
                  <a:pt x="1202" y="954"/>
                </a:lnTo>
                <a:lnTo>
                  <a:pt x="1201" y="952"/>
                </a:lnTo>
                <a:lnTo>
                  <a:pt x="1198" y="949"/>
                </a:lnTo>
                <a:lnTo>
                  <a:pt x="1195" y="949"/>
                </a:lnTo>
                <a:lnTo>
                  <a:pt x="1191" y="949"/>
                </a:lnTo>
                <a:lnTo>
                  <a:pt x="1187" y="951"/>
                </a:lnTo>
                <a:lnTo>
                  <a:pt x="1183" y="952"/>
                </a:lnTo>
                <a:lnTo>
                  <a:pt x="1178" y="954"/>
                </a:lnTo>
                <a:lnTo>
                  <a:pt x="1175" y="953"/>
                </a:lnTo>
                <a:lnTo>
                  <a:pt x="1172" y="952"/>
                </a:lnTo>
                <a:lnTo>
                  <a:pt x="1169" y="948"/>
                </a:lnTo>
                <a:lnTo>
                  <a:pt x="1168" y="945"/>
                </a:lnTo>
                <a:lnTo>
                  <a:pt x="1166" y="939"/>
                </a:lnTo>
                <a:lnTo>
                  <a:pt x="1166" y="933"/>
                </a:lnTo>
                <a:lnTo>
                  <a:pt x="1166" y="927"/>
                </a:lnTo>
                <a:lnTo>
                  <a:pt x="1168" y="921"/>
                </a:lnTo>
                <a:lnTo>
                  <a:pt x="1170" y="915"/>
                </a:lnTo>
                <a:lnTo>
                  <a:pt x="1173" y="910"/>
                </a:lnTo>
                <a:lnTo>
                  <a:pt x="1177" y="907"/>
                </a:lnTo>
                <a:lnTo>
                  <a:pt x="1182" y="903"/>
                </a:lnTo>
                <a:lnTo>
                  <a:pt x="1185" y="901"/>
                </a:lnTo>
                <a:lnTo>
                  <a:pt x="1190" y="899"/>
                </a:lnTo>
                <a:lnTo>
                  <a:pt x="1195" y="899"/>
                </a:lnTo>
                <a:lnTo>
                  <a:pt x="1204" y="899"/>
                </a:lnTo>
                <a:lnTo>
                  <a:pt x="1213" y="898"/>
                </a:lnTo>
                <a:lnTo>
                  <a:pt x="1217" y="898"/>
                </a:lnTo>
                <a:lnTo>
                  <a:pt x="1221" y="896"/>
                </a:lnTo>
                <a:lnTo>
                  <a:pt x="1225" y="895"/>
                </a:lnTo>
                <a:lnTo>
                  <a:pt x="1227" y="891"/>
                </a:lnTo>
                <a:lnTo>
                  <a:pt x="1231" y="884"/>
                </a:lnTo>
                <a:lnTo>
                  <a:pt x="1233" y="877"/>
                </a:lnTo>
                <a:lnTo>
                  <a:pt x="1234" y="871"/>
                </a:lnTo>
                <a:lnTo>
                  <a:pt x="1233" y="866"/>
                </a:lnTo>
                <a:lnTo>
                  <a:pt x="1231" y="861"/>
                </a:lnTo>
                <a:lnTo>
                  <a:pt x="1226" y="858"/>
                </a:lnTo>
                <a:lnTo>
                  <a:pt x="1220" y="854"/>
                </a:lnTo>
                <a:lnTo>
                  <a:pt x="1213" y="852"/>
                </a:lnTo>
                <a:lnTo>
                  <a:pt x="1190" y="848"/>
                </a:lnTo>
                <a:lnTo>
                  <a:pt x="1165" y="847"/>
                </a:lnTo>
                <a:lnTo>
                  <a:pt x="1143" y="847"/>
                </a:lnTo>
                <a:lnTo>
                  <a:pt x="1128" y="848"/>
                </a:lnTo>
                <a:lnTo>
                  <a:pt x="1116" y="850"/>
                </a:lnTo>
                <a:lnTo>
                  <a:pt x="1106" y="851"/>
                </a:lnTo>
                <a:lnTo>
                  <a:pt x="1096" y="851"/>
                </a:lnTo>
                <a:lnTo>
                  <a:pt x="1084" y="847"/>
                </a:lnTo>
                <a:lnTo>
                  <a:pt x="1072" y="842"/>
                </a:lnTo>
                <a:lnTo>
                  <a:pt x="1062" y="835"/>
                </a:lnTo>
                <a:lnTo>
                  <a:pt x="1052" y="827"/>
                </a:lnTo>
                <a:lnTo>
                  <a:pt x="1046" y="817"/>
                </a:lnTo>
                <a:lnTo>
                  <a:pt x="1040" y="809"/>
                </a:lnTo>
                <a:lnTo>
                  <a:pt x="1034" y="801"/>
                </a:lnTo>
                <a:lnTo>
                  <a:pt x="1027" y="794"/>
                </a:lnTo>
                <a:lnTo>
                  <a:pt x="1019" y="787"/>
                </a:lnTo>
                <a:lnTo>
                  <a:pt x="1011" y="781"/>
                </a:lnTo>
                <a:lnTo>
                  <a:pt x="1002" y="773"/>
                </a:lnTo>
                <a:lnTo>
                  <a:pt x="994" y="768"/>
                </a:lnTo>
                <a:lnTo>
                  <a:pt x="986" y="759"/>
                </a:lnTo>
                <a:lnTo>
                  <a:pt x="980" y="750"/>
                </a:lnTo>
                <a:lnTo>
                  <a:pt x="975" y="740"/>
                </a:lnTo>
                <a:lnTo>
                  <a:pt x="971" y="731"/>
                </a:lnTo>
                <a:lnTo>
                  <a:pt x="969" y="721"/>
                </a:lnTo>
                <a:lnTo>
                  <a:pt x="968" y="713"/>
                </a:lnTo>
                <a:lnTo>
                  <a:pt x="965" y="706"/>
                </a:lnTo>
                <a:lnTo>
                  <a:pt x="964" y="703"/>
                </a:lnTo>
                <a:lnTo>
                  <a:pt x="962" y="701"/>
                </a:lnTo>
                <a:lnTo>
                  <a:pt x="959" y="700"/>
                </a:lnTo>
                <a:lnTo>
                  <a:pt x="957" y="700"/>
                </a:lnTo>
                <a:lnTo>
                  <a:pt x="955" y="701"/>
                </a:lnTo>
                <a:lnTo>
                  <a:pt x="952" y="702"/>
                </a:lnTo>
                <a:lnTo>
                  <a:pt x="951" y="703"/>
                </a:lnTo>
                <a:lnTo>
                  <a:pt x="950" y="706"/>
                </a:lnTo>
                <a:lnTo>
                  <a:pt x="948" y="710"/>
                </a:lnTo>
                <a:lnTo>
                  <a:pt x="946" y="716"/>
                </a:lnTo>
                <a:lnTo>
                  <a:pt x="944" y="722"/>
                </a:lnTo>
                <a:lnTo>
                  <a:pt x="940" y="727"/>
                </a:lnTo>
                <a:lnTo>
                  <a:pt x="938" y="730"/>
                </a:lnTo>
                <a:lnTo>
                  <a:pt x="935" y="731"/>
                </a:lnTo>
                <a:lnTo>
                  <a:pt x="929" y="731"/>
                </a:lnTo>
                <a:lnTo>
                  <a:pt x="923" y="732"/>
                </a:lnTo>
                <a:lnTo>
                  <a:pt x="916" y="732"/>
                </a:lnTo>
                <a:lnTo>
                  <a:pt x="910" y="733"/>
                </a:lnTo>
                <a:lnTo>
                  <a:pt x="906" y="734"/>
                </a:lnTo>
                <a:lnTo>
                  <a:pt x="902" y="737"/>
                </a:lnTo>
                <a:lnTo>
                  <a:pt x="900" y="738"/>
                </a:lnTo>
                <a:lnTo>
                  <a:pt x="899" y="741"/>
                </a:lnTo>
                <a:lnTo>
                  <a:pt x="899" y="744"/>
                </a:lnTo>
                <a:lnTo>
                  <a:pt x="899" y="747"/>
                </a:lnTo>
                <a:lnTo>
                  <a:pt x="898" y="751"/>
                </a:lnTo>
                <a:lnTo>
                  <a:pt x="898" y="754"/>
                </a:lnTo>
                <a:lnTo>
                  <a:pt x="895" y="757"/>
                </a:lnTo>
                <a:lnTo>
                  <a:pt x="894" y="759"/>
                </a:lnTo>
                <a:lnTo>
                  <a:pt x="892" y="762"/>
                </a:lnTo>
                <a:lnTo>
                  <a:pt x="888" y="763"/>
                </a:lnTo>
                <a:lnTo>
                  <a:pt x="886" y="764"/>
                </a:lnTo>
                <a:lnTo>
                  <a:pt x="882" y="764"/>
                </a:lnTo>
                <a:lnTo>
                  <a:pt x="874" y="764"/>
                </a:lnTo>
                <a:lnTo>
                  <a:pt x="868" y="765"/>
                </a:lnTo>
                <a:lnTo>
                  <a:pt x="866" y="768"/>
                </a:lnTo>
                <a:lnTo>
                  <a:pt x="864" y="770"/>
                </a:lnTo>
                <a:lnTo>
                  <a:pt x="864" y="773"/>
                </a:lnTo>
                <a:lnTo>
                  <a:pt x="866" y="777"/>
                </a:lnTo>
                <a:lnTo>
                  <a:pt x="870" y="785"/>
                </a:lnTo>
                <a:lnTo>
                  <a:pt x="877" y="794"/>
                </a:lnTo>
                <a:lnTo>
                  <a:pt x="885" y="801"/>
                </a:lnTo>
                <a:lnTo>
                  <a:pt x="893" y="807"/>
                </a:lnTo>
                <a:lnTo>
                  <a:pt x="896" y="809"/>
                </a:lnTo>
                <a:lnTo>
                  <a:pt x="899" y="813"/>
                </a:lnTo>
                <a:lnTo>
                  <a:pt x="901" y="816"/>
                </a:lnTo>
                <a:lnTo>
                  <a:pt x="902" y="820"/>
                </a:lnTo>
                <a:lnTo>
                  <a:pt x="902" y="823"/>
                </a:lnTo>
                <a:lnTo>
                  <a:pt x="902" y="827"/>
                </a:lnTo>
                <a:lnTo>
                  <a:pt x="900" y="829"/>
                </a:lnTo>
                <a:lnTo>
                  <a:pt x="898" y="831"/>
                </a:lnTo>
                <a:lnTo>
                  <a:pt x="880" y="833"/>
                </a:lnTo>
                <a:lnTo>
                  <a:pt x="864" y="836"/>
                </a:lnTo>
                <a:lnTo>
                  <a:pt x="860" y="839"/>
                </a:lnTo>
                <a:lnTo>
                  <a:pt x="853" y="839"/>
                </a:lnTo>
                <a:lnTo>
                  <a:pt x="849" y="839"/>
                </a:lnTo>
                <a:lnTo>
                  <a:pt x="847" y="838"/>
                </a:lnTo>
                <a:lnTo>
                  <a:pt x="843" y="836"/>
                </a:lnTo>
                <a:lnTo>
                  <a:pt x="841" y="834"/>
                </a:lnTo>
                <a:lnTo>
                  <a:pt x="836" y="829"/>
                </a:lnTo>
                <a:lnTo>
                  <a:pt x="832" y="828"/>
                </a:lnTo>
                <a:lnTo>
                  <a:pt x="831" y="831"/>
                </a:lnTo>
                <a:lnTo>
                  <a:pt x="830" y="838"/>
                </a:lnTo>
                <a:lnTo>
                  <a:pt x="830" y="846"/>
                </a:lnTo>
                <a:lnTo>
                  <a:pt x="828" y="853"/>
                </a:lnTo>
                <a:lnTo>
                  <a:pt x="825" y="859"/>
                </a:lnTo>
                <a:lnTo>
                  <a:pt x="820" y="865"/>
                </a:lnTo>
                <a:lnTo>
                  <a:pt x="814" y="873"/>
                </a:lnTo>
                <a:lnTo>
                  <a:pt x="810" y="883"/>
                </a:lnTo>
                <a:lnTo>
                  <a:pt x="803" y="894"/>
                </a:lnTo>
                <a:lnTo>
                  <a:pt x="792" y="905"/>
                </a:lnTo>
                <a:lnTo>
                  <a:pt x="785" y="911"/>
                </a:lnTo>
                <a:lnTo>
                  <a:pt x="779" y="915"/>
                </a:lnTo>
                <a:lnTo>
                  <a:pt x="774" y="917"/>
                </a:lnTo>
                <a:lnTo>
                  <a:pt x="768" y="919"/>
                </a:lnTo>
                <a:lnTo>
                  <a:pt x="763" y="919"/>
                </a:lnTo>
                <a:lnTo>
                  <a:pt x="759" y="917"/>
                </a:lnTo>
                <a:lnTo>
                  <a:pt x="754" y="915"/>
                </a:lnTo>
                <a:lnTo>
                  <a:pt x="748" y="911"/>
                </a:lnTo>
                <a:lnTo>
                  <a:pt x="742" y="909"/>
                </a:lnTo>
                <a:lnTo>
                  <a:pt x="736" y="909"/>
                </a:lnTo>
                <a:lnTo>
                  <a:pt x="729" y="910"/>
                </a:lnTo>
                <a:lnTo>
                  <a:pt x="723" y="913"/>
                </a:lnTo>
                <a:lnTo>
                  <a:pt x="716" y="916"/>
                </a:lnTo>
                <a:lnTo>
                  <a:pt x="710" y="921"/>
                </a:lnTo>
                <a:lnTo>
                  <a:pt x="704" y="927"/>
                </a:lnTo>
                <a:lnTo>
                  <a:pt x="699" y="933"/>
                </a:lnTo>
                <a:lnTo>
                  <a:pt x="696" y="939"/>
                </a:lnTo>
                <a:lnTo>
                  <a:pt x="692" y="947"/>
                </a:lnTo>
                <a:lnTo>
                  <a:pt x="690" y="954"/>
                </a:lnTo>
                <a:lnTo>
                  <a:pt x="688" y="964"/>
                </a:lnTo>
                <a:lnTo>
                  <a:pt x="688" y="971"/>
                </a:lnTo>
                <a:lnTo>
                  <a:pt x="690" y="979"/>
                </a:lnTo>
                <a:lnTo>
                  <a:pt x="692" y="985"/>
                </a:lnTo>
                <a:lnTo>
                  <a:pt x="697" y="990"/>
                </a:lnTo>
                <a:lnTo>
                  <a:pt x="710" y="1001"/>
                </a:lnTo>
                <a:lnTo>
                  <a:pt x="726" y="1014"/>
                </a:lnTo>
                <a:lnTo>
                  <a:pt x="735" y="1018"/>
                </a:lnTo>
                <a:lnTo>
                  <a:pt x="740" y="1023"/>
                </a:lnTo>
                <a:lnTo>
                  <a:pt x="743" y="1029"/>
                </a:lnTo>
                <a:lnTo>
                  <a:pt x="746" y="1037"/>
                </a:lnTo>
                <a:lnTo>
                  <a:pt x="746" y="1049"/>
                </a:lnTo>
                <a:lnTo>
                  <a:pt x="746" y="1062"/>
                </a:lnTo>
                <a:lnTo>
                  <a:pt x="743" y="1074"/>
                </a:lnTo>
                <a:lnTo>
                  <a:pt x="740" y="1086"/>
                </a:lnTo>
                <a:lnTo>
                  <a:pt x="735" y="1096"/>
                </a:lnTo>
                <a:lnTo>
                  <a:pt x="730" y="1104"/>
                </a:lnTo>
                <a:lnTo>
                  <a:pt x="724" y="1110"/>
                </a:lnTo>
                <a:lnTo>
                  <a:pt x="719" y="1113"/>
                </a:lnTo>
                <a:lnTo>
                  <a:pt x="713" y="1116"/>
                </a:lnTo>
                <a:lnTo>
                  <a:pt x="709" y="1117"/>
                </a:lnTo>
                <a:lnTo>
                  <a:pt x="702" y="1117"/>
                </a:lnTo>
                <a:lnTo>
                  <a:pt x="693" y="1118"/>
                </a:lnTo>
                <a:lnTo>
                  <a:pt x="685" y="1121"/>
                </a:lnTo>
                <a:lnTo>
                  <a:pt x="674" y="1124"/>
                </a:lnTo>
                <a:lnTo>
                  <a:pt x="661" y="1132"/>
                </a:lnTo>
                <a:lnTo>
                  <a:pt x="642" y="1144"/>
                </a:lnTo>
                <a:lnTo>
                  <a:pt x="624" y="1156"/>
                </a:lnTo>
                <a:lnTo>
                  <a:pt x="609" y="1167"/>
                </a:lnTo>
                <a:lnTo>
                  <a:pt x="604" y="1170"/>
                </a:lnTo>
                <a:lnTo>
                  <a:pt x="600" y="1176"/>
                </a:lnTo>
                <a:lnTo>
                  <a:pt x="598" y="1181"/>
                </a:lnTo>
                <a:lnTo>
                  <a:pt x="597" y="1186"/>
                </a:lnTo>
                <a:lnTo>
                  <a:pt x="597" y="1192"/>
                </a:lnTo>
                <a:lnTo>
                  <a:pt x="598" y="1197"/>
                </a:lnTo>
                <a:lnTo>
                  <a:pt x="599" y="1201"/>
                </a:lnTo>
                <a:lnTo>
                  <a:pt x="602" y="1206"/>
                </a:lnTo>
                <a:lnTo>
                  <a:pt x="608" y="1216"/>
                </a:lnTo>
                <a:lnTo>
                  <a:pt x="617" y="1228"/>
                </a:lnTo>
                <a:lnTo>
                  <a:pt x="627" y="1239"/>
                </a:lnTo>
                <a:lnTo>
                  <a:pt x="633" y="1249"/>
                </a:lnTo>
                <a:lnTo>
                  <a:pt x="636" y="1257"/>
                </a:lnTo>
                <a:lnTo>
                  <a:pt x="639" y="1263"/>
                </a:lnTo>
                <a:lnTo>
                  <a:pt x="637" y="1266"/>
                </a:lnTo>
                <a:lnTo>
                  <a:pt x="636" y="1268"/>
                </a:lnTo>
                <a:lnTo>
                  <a:pt x="635" y="1269"/>
                </a:lnTo>
                <a:lnTo>
                  <a:pt x="631" y="1270"/>
                </a:lnTo>
                <a:lnTo>
                  <a:pt x="623" y="1272"/>
                </a:lnTo>
                <a:lnTo>
                  <a:pt x="617" y="1274"/>
                </a:lnTo>
                <a:lnTo>
                  <a:pt x="614" y="1276"/>
                </a:lnTo>
                <a:lnTo>
                  <a:pt x="612" y="1279"/>
                </a:lnTo>
                <a:lnTo>
                  <a:pt x="611" y="1281"/>
                </a:lnTo>
                <a:lnTo>
                  <a:pt x="611" y="1286"/>
                </a:lnTo>
                <a:lnTo>
                  <a:pt x="614" y="1294"/>
                </a:lnTo>
                <a:lnTo>
                  <a:pt x="620" y="1302"/>
                </a:lnTo>
                <a:lnTo>
                  <a:pt x="623" y="1307"/>
                </a:lnTo>
                <a:lnTo>
                  <a:pt x="625" y="1312"/>
                </a:lnTo>
                <a:lnTo>
                  <a:pt x="628" y="1317"/>
                </a:lnTo>
                <a:lnTo>
                  <a:pt x="629" y="1321"/>
                </a:lnTo>
                <a:lnTo>
                  <a:pt x="631" y="1331"/>
                </a:lnTo>
                <a:lnTo>
                  <a:pt x="633" y="1342"/>
                </a:lnTo>
                <a:lnTo>
                  <a:pt x="635" y="1348"/>
                </a:lnTo>
                <a:lnTo>
                  <a:pt x="637" y="1351"/>
                </a:lnTo>
                <a:lnTo>
                  <a:pt x="640" y="1356"/>
                </a:lnTo>
                <a:lnTo>
                  <a:pt x="643" y="1358"/>
                </a:lnTo>
                <a:lnTo>
                  <a:pt x="648" y="1359"/>
                </a:lnTo>
                <a:lnTo>
                  <a:pt x="654" y="1361"/>
                </a:lnTo>
                <a:lnTo>
                  <a:pt x="662" y="1362"/>
                </a:lnTo>
                <a:lnTo>
                  <a:pt x="669" y="1362"/>
                </a:lnTo>
                <a:lnTo>
                  <a:pt x="677" y="1361"/>
                </a:lnTo>
                <a:lnTo>
                  <a:pt x="684" y="1361"/>
                </a:lnTo>
                <a:lnTo>
                  <a:pt x="686" y="1361"/>
                </a:lnTo>
                <a:lnTo>
                  <a:pt x="688" y="1362"/>
                </a:lnTo>
                <a:lnTo>
                  <a:pt x="691" y="1363"/>
                </a:lnTo>
                <a:lnTo>
                  <a:pt x="693" y="1367"/>
                </a:lnTo>
                <a:lnTo>
                  <a:pt x="697" y="1371"/>
                </a:lnTo>
                <a:lnTo>
                  <a:pt x="700" y="1377"/>
                </a:lnTo>
                <a:lnTo>
                  <a:pt x="705" y="1382"/>
                </a:lnTo>
                <a:lnTo>
                  <a:pt x="710" y="1387"/>
                </a:lnTo>
                <a:lnTo>
                  <a:pt x="716" y="1389"/>
                </a:lnTo>
                <a:lnTo>
                  <a:pt x="721" y="1389"/>
                </a:lnTo>
                <a:lnTo>
                  <a:pt x="726" y="1389"/>
                </a:lnTo>
                <a:lnTo>
                  <a:pt x="732" y="1388"/>
                </a:lnTo>
                <a:lnTo>
                  <a:pt x="742" y="1384"/>
                </a:lnTo>
                <a:lnTo>
                  <a:pt x="748" y="1381"/>
                </a:lnTo>
                <a:lnTo>
                  <a:pt x="755" y="1375"/>
                </a:lnTo>
                <a:lnTo>
                  <a:pt x="761" y="1370"/>
                </a:lnTo>
                <a:lnTo>
                  <a:pt x="769" y="1363"/>
                </a:lnTo>
                <a:lnTo>
                  <a:pt x="778" y="1357"/>
                </a:lnTo>
                <a:lnTo>
                  <a:pt x="785" y="1354"/>
                </a:lnTo>
                <a:lnTo>
                  <a:pt x="792" y="1351"/>
                </a:lnTo>
                <a:lnTo>
                  <a:pt x="799" y="1350"/>
                </a:lnTo>
                <a:lnTo>
                  <a:pt x="811" y="1349"/>
                </a:lnTo>
                <a:lnTo>
                  <a:pt x="823" y="1348"/>
                </a:lnTo>
                <a:lnTo>
                  <a:pt x="835" y="1346"/>
                </a:lnTo>
                <a:lnTo>
                  <a:pt x="843" y="1346"/>
                </a:lnTo>
                <a:lnTo>
                  <a:pt x="849" y="1346"/>
                </a:lnTo>
                <a:lnTo>
                  <a:pt x="855" y="1346"/>
                </a:lnTo>
                <a:lnTo>
                  <a:pt x="860" y="1349"/>
                </a:lnTo>
                <a:lnTo>
                  <a:pt x="862" y="1351"/>
                </a:lnTo>
                <a:lnTo>
                  <a:pt x="866" y="1355"/>
                </a:lnTo>
                <a:lnTo>
                  <a:pt x="868" y="1361"/>
                </a:lnTo>
                <a:lnTo>
                  <a:pt x="870" y="1368"/>
                </a:lnTo>
                <a:lnTo>
                  <a:pt x="873" y="1378"/>
                </a:lnTo>
                <a:lnTo>
                  <a:pt x="877" y="1389"/>
                </a:lnTo>
                <a:lnTo>
                  <a:pt x="880" y="1395"/>
                </a:lnTo>
                <a:lnTo>
                  <a:pt x="883" y="1400"/>
                </a:lnTo>
                <a:lnTo>
                  <a:pt x="886" y="1403"/>
                </a:lnTo>
                <a:lnTo>
                  <a:pt x="889" y="1407"/>
                </a:lnTo>
                <a:lnTo>
                  <a:pt x="894" y="1409"/>
                </a:lnTo>
                <a:lnTo>
                  <a:pt x="898" y="1411"/>
                </a:lnTo>
                <a:lnTo>
                  <a:pt x="901" y="1411"/>
                </a:lnTo>
                <a:lnTo>
                  <a:pt x="906" y="1411"/>
                </a:lnTo>
                <a:lnTo>
                  <a:pt x="910" y="1411"/>
                </a:lnTo>
                <a:lnTo>
                  <a:pt x="913" y="1409"/>
                </a:lnTo>
                <a:lnTo>
                  <a:pt x="917" y="1407"/>
                </a:lnTo>
                <a:lnTo>
                  <a:pt x="919" y="1403"/>
                </a:lnTo>
                <a:lnTo>
                  <a:pt x="923" y="1398"/>
                </a:lnTo>
                <a:lnTo>
                  <a:pt x="929" y="1389"/>
                </a:lnTo>
                <a:lnTo>
                  <a:pt x="935" y="1382"/>
                </a:lnTo>
                <a:lnTo>
                  <a:pt x="942" y="1375"/>
                </a:lnTo>
                <a:lnTo>
                  <a:pt x="952" y="1365"/>
                </a:lnTo>
                <a:lnTo>
                  <a:pt x="962" y="1356"/>
                </a:lnTo>
                <a:lnTo>
                  <a:pt x="970" y="1346"/>
                </a:lnTo>
                <a:lnTo>
                  <a:pt x="977" y="1339"/>
                </a:lnTo>
                <a:lnTo>
                  <a:pt x="981" y="1337"/>
                </a:lnTo>
                <a:lnTo>
                  <a:pt x="984" y="1336"/>
                </a:lnTo>
                <a:lnTo>
                  <a:pt x="988" y="1335"/>
                </a:lnTo>
                <a:lnTo>
                  <a:pt x="992" y="1333"/>
                </a:lnTo>
                <a:lnTo>
                  <a:pt x="999" y="1333"/>
                </a:lnTo>
                <a:lnTo>
                  <a:pt x="1007" y="1336"/>
                </a:lnTo>
                <a:lnTo>
                  <a:pt x="1011" y="1337"/>
                </a:lnTo>
                <a:lnTo>
                  <a:pt x="1014" y="1337"/>
                </a:lnTo>
                <a:lnTo>
                  <a:pt x="1018" y="1337"/>
                </a:lnTo>
                <a:lnTo>
                  <a:pt x="1020" y="1336"/>
                </a:lnTo>
                <a:lnTo>
                  <a:pt x="1026" y="1331"/>
                </a:lnTo>
                <a:lnTo>
                  <a:pt x="1032" y="1325"/>
                </a:lnTo>
                <a:lnTo>
                  <a:pt x="1034" y="1323"/>
                </a:lnTo>
                <a:lnTo>
                  <a:pt x="1037" y="1321"/>
                </a:lnTo>
                <a:lnTo>
                  <a:pt x="1039" y="1321"/>
                </a:lnTo>
                <a:lnTo>
                  <a:pt x="1042" y="1323"/>
                </a:lnTo>
                <a:lnTo>
                  <a:pt x="1046" y="1326"/>
                </a:lnTo>
                <a:lnTo>
                  <a:pt x="1051" y="1331"/>
                </a:lnTo>
                <a:lnTo>
                  <a:pt x="1055" y="1333"/>
                </a:lnTo>
                <a:lnTo>
                  <a:pt x="1058" y="1333"/>
                </a:lnTo>
                <a:lnTo>
                  <a:pt x="1063" y="1332"/>
                </a:lnTo>
                <a:lnTo>
                  <a:pt x="1066" y="1329"/>
                </a:lnTo>
                <a:lnTo>
                  <a:pt x="1065" y="1331"/>
                </a:lnTo>
                <a:lnTo>
                  <a:pt x="1065" y="1335"/>
                </a:lnTo>
                <a:lnTo>
                  <a:pt x="1065" y="1340"/>
                </a:lnTo>
                <a:lnTo>
                  <a:pt x="1065" y="1346"/>
                </a:lnTo>
                <a:lnTo>
                  <a:pt x="1070" y="1373"/>
                </a:lnTo>
                <a:lnTo>
                  <a:pt x="1074" y="1406"/>
                </a:lnTo>
                <a:lnTo>
                  <a:pt x="1078" y="1443"/>
                </a:lnTo>
                <a:lnTo>
                  <a:pt x="1082" y="1480"/>
                </a:lnTo>
                <a:lnTo>
                  <a:pt x="1087" y="1509"/>
                </a:lnTo>
                <a:lnTo>
                  <a:pt x="1091" y="1537"/>
                </a:lnTo>
                <a:lnTo>
                  <a:pt x="1093" y="1548"/>
                </a:lnTo>
                <a:lnTo>
                  <a:pt x="1094" y="1559"/>
                </a:lnTo>
                <a:lnTo>
                  <a:pt x="1094" y="1567"/>
                </a:lnTo>
                <a:lnTo>
                  <a:pt x="1091" y="1573"/>
                </a:lnTo>
                <a:lnTo>
                  <a:pt x="1090" y="1577"/>
                </a:lnTo>
                <a:lnTo>
                  <a:pt x="1087" y="1578"/>
                </a:lnTo>
                <a:lnTo>
                  <a:pt x="1083" y="1581"/>
                </a:lnTo>
                <a:lnTo>
                  <a:pt x="1078" y="1581"/>
                </a:lnTo>
                <a:lnTo>
                  <a:pt x="1069" y="1582"/>
                </a:lnTo>
                <a:lnTo>
                  <a:pt x="1059" y="1582"/>
                </a:lnTo>
                <a:lnTo>
                  <a:pt x="1055" y="1583"/>
                </a:lnTo>
                <a:lnTo>
                  <a:pt x="1051" y="1584"/>
                </a:lnTo>
                <a:lnTo>
                  <a:pt x="1050" y="1585"/>
                </a:lnTo>
                <a:lnTo>
                  <a:pt x="1049" y="1588"/>
                </a:lnTo>
                <a:lnTo>
                  <a:pt x="1049" y="1595"/>
                </a:lnTo>
                <a:lnTo>
                  <a:pt x="1050" y="1603"/>
                </a:lnTo>
                <a:lnTo>
                  <a:pt x="1051" y="1614"/>
                </a:lnTo>
                <a:lnTo>
                  <a:pt x="1052" y="1627"/>
                </a:lnTo>
                <a:lnTo>
                  <a:pt x="1052" y="1640"/>
                </a:lnTo>
                <a:lnTo>
                  <a:pt x="1053" y="1654"/>
                </a:lnTo>
                <a:lnTo>
                  <a:pt x="1053" y="1664"/>
                </a:lnTo>
                <a:lnTo>
                  <a:pt x="1055" y="1674"/>
                </a:lnTo>
                <a:lnTo>
                  <a:pt x="1057" y="1684"/>
                </a:lnTo>
                <a:lnTo>
                  <a:pt x="1059" y="1693"/>
                </a:lnTo>
                <a:lnTo>
                  <a:pt x="1063" y="1703"/>
                </a:lnTo>
                <a:lnTo>
                  <a:pt x="1068" y="1710"/>
                </a:lnTo>
                <a:lnTo>
                  <a:pt x="1074" y="1716"/>
                </a:lnTo>
                <a:lnTo>
                  <a:pt x="1081" y="1721"/>
                </a:lnTo>
                <a:lnTo>
                  <a:pt x="1091" y="1723"/>
                </a:lnTo>
                <a:lnTo>
                  <a:pt x="1103" y="1724"/>
                </a:lnTo>
                <a:lnTo>
                  <a:pt x="1116" y="1724"/>
                </a:lnTo>
                <a:lnTo>
                  <a:pt x="1131" y="1723"/>
                </a:lnTo>
                <a:lnTo>
                  <a:pt x="1144" y="1723"/>
                </a:lnTo>
                <a:lnTo>
                  <a:pt x="1154" y="1724"/>
                </a:lnTo>
                <a:lnTo>
                  <a:pt x="1158" y="1724"/>
                </a:lnTo>
                <a:lnTo>
                  <a:pt x="1162" y="1727"/>
                </a:lnTo>
                <a:lnTo>
                  <a:pt x="1164" y="1728"/>
                </a:lnTo>
                <a:lnTo>
                  <a:pt x="1165" y="1731"/>
                </a:lnTo>
                <a:lnTo>
                  <a:pt x="1169" y="1748"/>
                </a:lnTo>
                <a:lnTo>
                  <a:pt x="1173" y="1765"/>
                </a:lnTo>
                <a:lnTo>
                  <a:pt x="1176" y="1771"/>
                </a:lnTo>
                <a:lnTo>
                  <a:pt x="1179" y="1774"/>
                </a:lnTo>
                <a:lnTo>
                  <a:pt x="1182" y="1775"/>
                </a:lnTo>
                <a:lnTo>
                  <a:pt x="1184" y="1775"/>
                </a:lnTo>
                <a:lnTo>
                  <a:pt x="1187" y="1775"/>
                </a:lnTo>
                <a:lnTo>
                  <a:pt x="1190" y="1773"/>
                </a:lnTo>
                <a:lnTo>
                  <a:pt x="1196" y="1770"/>
                </a:lnTo>
                <a:lnTo>
                  <a:pt x="1202" y="1765"/>
                </a:lnTo>
                <a:lnTo>
                  <a:pt x="1208" y="1760"/>
                </a:lnTo>
                <a:lnTo>
                  <a:pt x="1215" y="1759"/>
                </a:lnTo>
                <a:lnTo>
                  <a:pt x="1221" y="1758"/>
                </a:lnTo>
                <a:lnTo>
                  <a:pt x="1227" y="1759"/>
                </a:lnTo>
                <a:lnTo>
                  <a:pt x="1231" y="1760"/>
                </a:lnTo>
                <a:lnTo>
                  <a:pt x="1233" y="1762"/>
                </a:lnTo>
                <a:lnTo>
                  <a:pt x="1235" y="1765"/>
                </a:lnTo>
                <a:lnTo>
                  <a:pt x="1238" y="1768"/>
                </a:lnTo>
                <a:lnTo>
                  <a:pt x="1239" y="1771"/>
                </a:lnTo>
                <a:lnTo>
                  <a:pt x="1241" y="1772"/>
                </a:lnTo>
                <a:lnTo>
                  <a:pt x="1244" y="1773"/>
                </a:lnTo>
                <a:lnTo>
                  <a:pt x="1246" y="1774"/>
                </a:lnTo>
                <a:lnTo>
                  <a:pt x="1252" y="1773"/>
                </a:lnTo>
                <a:lnTo>
                  <a:pt x="1259" y="1772"/>
                </a:lnTo>
                <a:lnTo>
                  <a:pt x="1272" y="1765"/>
                </a:lnTo>
                <a:lnTo>
                  <a:pt x="1284" y="1759"/>
                </a:lnTo>
                <a:lnTo>
                  <a:pt x="1294" y="1754"/>
                </a:lnTo>
                <a:lnTo>
                  <a:pt x="1304" y="1751"/>
                </a:lnTo>
                <a:lnTo>
                  <a:pt x="1316" y="1746"/>
                </a:lnTo>
                <a:lnTo>
                  <a:pt x="1328" y="1743"/>
                </a:lnTo>
                <a:lnTo>
                  <a:pt x="1328" y="1742"/>
                </a:lnTo>
                <a:lnTo>
                  <a:pt x="1328" y="1741"/>
                </a:lnTo>
                <a:lnTo>
                  <a:pt x="1329" y="1749"/>
                </a:lnTo>
                <a:lnTo>
                  <a:pt x="1330" y="1758"/>
                </a:lnTo>
                <a:lnTo>
                  <a:pt x="1334" y="1762"/>
                </a:lnTo>
                <a:lnTo>
                  <a:pt x="1339" y="1766"/>
                </a:lnTo>
                <a:lnTo>
                  <a:pt x="1345" y="1771"/>
                </a:lnTo>
                <a:lnTo>
                  <a:pt x="1351" y="1778"/>
                </a:lnTo>
                <a:lnTo>
                  <a:pt x="1357" y="1789"/>
                </a:lnTo>
                <a:lnTo>
                  <a:pt x="1364" y="1803"/>
                </a:lnTo>
                <a:lnTo>
                  <a:pt x="1374" y="1821"/>
                </a:lnTo>
                <a:lnTo>
                  <a:pt x="1387" y="1840"/>
                </a:lnTo>
                <a:lnTo>
                  <a:pt x="1401" y="1856"/>
                </a:lnTo>
                <a:lnTo>
                  <a:pt x="1412" y="1871"/>
                </a:lnTo>
                <a:lnTo>
                  <a:pt x="1417" y="1877"/>
                </a:lnTo>
                <a:lnTo>
                  <a:pt x="1421" y="1882"/>
                </a:lnTo>
                <a:lnTo>
                  <a:pt x="1422" y="1887"/>
                </a:lnTo>
                <a:lnTo>
                  <a:pt x="1422" y="1893"/>
                </a:lnTo>
                <a:lnTo>
                  <a:pt x="1421" y="1897"/>
                </a:lnTo>
                <a:lnTo>
                  <a:pt x="1418" y="1901"/>
                </a:lnTo>
                <a:lnTo>
                  <a:pt x="1414" y="1904"/>
                </a:lnTo>
                <a:lnTo>
                  <a:pt x="1408" y="1906"/>
                </a:lnTo>
                <a:lnTo>
                  <a:pt x="1402" y="1909"/>
                </a:lnTo>
                <a:lnTo>
                  <a:pt x="1396" y="1911"/>
                </a:lnTo>
                <a:lnTo>
                  <a:pt x="1392" y="1915"/>
                </a:lnTo>
                <a:lnTo>
                  <a:pt x="1390" y="1918"/>
                </a:lnTo>
                <a:lnTo>
                  <a:pt x="1387" y="1920"/>
                </a:lnTo>
                <a:lnTo>
                  <a:pt x="1387" y="1923"/>
                </a:lnTo>
                <a:lnTo>
                  <a:pt x="1389" y="1925"/>
                </a:lnTo>
                <a:lnTo>
                  <a:pt x="1391" y="1925"/>
                </a:lnTo>
                <a:lnTo>
                  <a:pt x="1402" y="1920"/>
                </a:lnTo>
                <a:lnTo>
                  <a:pt x="1417" y="1913"/>
                </a:lnTo>
                <a:lnTo>
                  <a:pt x="1420" y="1913"/>
                </a:lnTo>
                <a:lnTo>
                  <a:pt x="1422" y="1913"/>
                </a:lnTo>
                <a:close/>
                <a:moveTo>
                  <a:pt x="1203" y="1091"/>
                </a:moveTo>
                <a:lnTo>
                  <a:pt x="1198" y="1092"/>
                </a:lnTo>
                <a:lnTo>
                  <a:pt x="1195" y="1092"/>
                </a:lnTo>
                <a:lnTo>
                  <a:pt x="1198" y="1091"/>
                </a:lnTo>
                <a:lnTo>
                  <a:pt x="1202" y="1091"/>
                </a:lnTo>
                <a:lnTo>
                  <a:pt x="1203" y="1091"/>
                </a:lnTo>
                <a:lnTo>
                  <a:pt x="1203" y="1091"/>
                </a:lnTo>
                <a:close/>
                <a:moveTo>
                  <a:pt x="1169" y="1116"/>
                </a:moveTo>
                <a:lnTo>
                  <a:pt x="1169" y="1116"/>
                </a:lnTo>
                <a:lnTo>
                  <a:pt x="1168" y="1117"/>
                </a:lnTo>
                <a:lnTo>
                  <a:pt x="1169" y="1121"/>
                </a:lnTo>
                <a:lnTo>
                  <a:pt x="1170" y="1129"/>
                </a:lnTo>
                <a:lnTo>
                  <a:pt x="1171" y="1134"/>
                </a:lnTo>
                <a:lnTo>
                  <a:pt x="1171" y="1140"/>
                </a:lnTo>
                <a:lnTo>
                  <a:pt x="1171" y="1147"/>
                </a:lnTo>
                <a:lnTo>
                  <a:pt x="1170" y="1153"/>
                </a:lnTo>
                <a:lnTo>
                  <a:pt x="1163" y="1173"/>
                </a:lnTo>
                <a:lnTo>
                  <a:pt x="1159" y="1180"/>
                </a:lnTo>
                <a:lnTo>
                  <a:pt x="1159" y="1182"/>
                </a:lnTo>
                <a:lnTo>
                  <a:pt x="1159" y="1187"/>
                </a:lnTo>
                <a:lnTo>
                  <a:pt x="1159" y="1191"/>
                </a:lnTo>
                <a:lnTo>
                  <a:pt x="1160" y="1193"/>
                </a:lnTo>
                <a:lnTo>
                  <a:pt x="1163" y="1195"/>
                </a:lnTo>
                <a:lnTo>
                  <a:pt x="1165" y="1198"/>
                </a:lnTo>
                <a:lnTo>
                  <a:pt x="1173" y="1203"/>
                </a:lnTo>
                <a:lnTo>
                  <a:pt x="1183" y="1209"/>
                </a:lnTo>
                <a:lnTo>
                  <a:pt x="1187" y="1212"/>
                </a:lnTo>
                <a:lnTo>
                  <a:pt x="1189" y="1214"/>
                </a:lnTo>
                <a:lnTo>
                  <a:pt x="1191" y="1217"/>
                </a:lnTo>
                <a:lnTo>
                  <a:pt x="1190" y="1217"/>
                </a:lnTo>
                <a:lnTo>
                  <a:pt x="1185" y="1219"/>
                </a:lnTo>
                <a:lnTo>
                  <a:pt x="1181" y="1222"/>
                </a:lnTo>
                <a:lnTo>
                  <a:pt x="1178" y="1223"/>
                </a:lnTo>
                <a:lnTo>
                  <a:pt x="1176" y="1225"/>
                </a:lnTo>
                <a:lnTo>
                  <a:pt x="1175" y="1226"/>
                </a:lnTo>
                <a:lnTo>
                  <a:pt x="1175" y="1229"/>
                </a:lnTo>
                <a:lnTo>
                  <a:pt x="1175" y="1237"/>
                </a:lnTo>
                <a:lnTo>
                  <a:pt x="1177" y="1249"/>
                </a:lnTo>
                <a:lnTo>
                  <a:pt x="1178" y="1263"/>
                </a:lnTo>
                <a:lnTo>
                  <a:pt x="1179" y="1274"/>
                </a:lnTo>
                <a:lnTo>
                  <a:pt x="1179" y="1285"/>
                </a:lnTo>
                <a:lnTo>
                  <a:pt x="1177" y="1296"/>
                </a:lnTo>
                <a:lnTo>
                  <a:pt x="1175" y="1302"/>
                </a:lnTo>
                <a:lnTo>
                  <a:pt x="1172" y="1307"/>
                </a:lnTo>
                <a:lnTo>
                  <a:pt x="1170" y="1311"/>
                </a:lnTo>
                <a:lnTo>
                  <a:pt x="1166" y="1314"/>
                </a:lnTo>
                <a:lnTo>
                  <a:pt x="1162" y="1317"/>
                </a:lnTo>
                <a:lnTo>
                  <a:pt x="1157" y="1319"/>
                </a:lnTo>
                <a:lnTo>
                  <a:pt x="1150" y="1321"/>
                </a:lnTo>
                <a:lnTo>
                  <a:pt x="1143" y="1323"/>
                </a:lnTo>
                <a:lnTo>
                  <a:pt x="1129" y="1325"/>
                </a:lnTo>
                <a:lnTo>
                  <a:pt x="1119" y="1327"/>
                </a:lnTo>
                <a:lnTo>
                  <a:pt x="1113" y="1329"/>
                </a:lnTo>
                <a:lnTo>
                  <a:pt x="1107" y="1329"/>
                </a:lnTo>
                <a:lnTo>
                  <a:pt x="1105" y="1327"/>
                </a:lnTo>
                <a:lnTo>
                  <a:pt x="1103" y="1326"/>
                </a:lnTo>
                <a:lnTo>
                  <a:pt x="1101" y="1324"/>
                </a:lnTo>
                <a:lnTo>
                  <a:pt x="1100" y="1320"/>
                </a:lnTo>
                <a:lnTo>
                  <a:pt x="1096" y="1315"/>
                </a:lnTo>
                <a:lnTo>
                  <a:pt x="1094" y="1311"/>
                </a:lnTo>
                <a:lnTo>
                  <a:pt x="1090" y="1308"/>
                </a:lnTo>
                <a:lnTo>
                  <a:pt x="1085" y="1308"/>
                </a:lnTo>
                <a:lnTo>
                  <a:pt x="1078" y="1308"/>
                </a:lnTo>
                <a:lnTo>
                  <a:pt x="1076" y="1310"/>
                </a:lnTo>
                <a:lnTo>
                  <a:pt x="1076" y="1310"/>
                </a:lnTo>
                <a:lnTo>
                  <a:pt x="1076" y="1308"/>
                </a:lnTo>
                <a:lnTo>
                  <a:pt x="1077" y="1293"/>
                </a:lnTo>
                <a:lnTo>
                  <a:pt x="1080" y="1280"/>
                </a:lnTo>
                <a:lnTo>
                  <a:pt x="1084" y="1268"/>
                </a:lnTo>
                <a:lnTo>
                  <a:pt x="1090" y="1256"/>
                </a:lnTo>
                <a:lnTo>
                  <a:pt x="1097" y="1248"/>
                </a:lnTo>
                <a:lnTo>
                  <a:pt x="1101" y="1242"/>
                </a:lnTo>
                <a:lnTo>
                  <a:pt x="1100" y="1239"/>
                </a:lnTo>
                <a:lnTo>
                  <a:pt x="1099" y="1237"/>
                </a:lnTo>
                <a:lnTo>
                  <a:pt x="1094" y="1235"/>
                </a:lnTo>
                <a:lnTo>
                  <a:pt x="1087" y="1232"/>
                </a:lnTo>
                <a:lnTo>
                  <a:pt x="1076" y="1228"/>
                </a:lnTo>
                <a:lnTo>
                  <a:pt x="1065" y="1224"/>
                </a:lnTo>
                <a:lnTo>
                  <a:pt x="1056" y="1220"/>
                </a:lnTo>
                <a:lnTo>
                  <a:pt x="1047" y="1217"/>
                </a:lnTo>
                <a:lnTo>
                  <a:pt x="1044" y="1213"/>
                </a:lnTo>
                <a:lnTo>
                  <a:pt x="1040" y="1210"/>
                </a:lnTo>
                <a:lnTo>
                  <a:pt x="1038" y="1205"/>
                </a:lnTo>
                <a:lnTo>
                  <a:pt x="1036" y="1199"/>
                </a:lnTo>
                <a:lnTo>
                  <a:pt x="1033" y="1188"/>
                </a:lnTo>
                <a:lnTo>
                  <a:pt x="1033" y="1179"/>
                </a:lnTo>
                <a:lnTo>
                  <a:pt x="1032" y="1170"/>
                </a:lnTo>
                <a:lnTo>
                  <a:pt x="1032" y="1160"/>
                </a:lnTo>
                <a:lnTo>
                  <a:pt x="1032" y="1155"/>
                </a:lnTo>
                <a:lnTo>
                  <a:pt x="1033" y="1151"/>
                </a:lnTo>
                <a:lnTo>
                  <a:pt x="1034" y="1148"/>
                </a:lnTo>
                <a:lnTo>
                  <a:pt x="1038" y="1144"/>
                </a:lnTo>
                <a:lnTo>
                  <a:pt x="1044" y="1141"/>
                </a:lnTo>
                <a:lnTo>
                  <a:pt x="1052" y="1137"/>
                </a:lnTo>
                <a:lnTo>
                  <a:pt x="1058" y="1135"/>
                </a:lnTo>
                <a:lnTo>
                  <a:pt x="1063" y="1135"/>
                </a:lnTo>
                <a:lnTo>
                  <a:pt x="1070" y="1135"/>
                </a:lnTo>
                <a:lnTo>
                  <a:pt x="1078" y="1135"/>
                </a:lnTo>
                <a:lnTo>
                  <a:pt x="1094" y="1136"/>
                </a:lnTo>
                <a:lnTo>
                  <a:pt x="1108" y="1136"/>
                </a:lnTo>
                <a:lnTo>
                  <a:pt x="1120" y="1132"/>
                </a:lnTo>
                <a:lnTo>
                  <a:pt x="1132" y="1128"/>
                </a:lnTo>
                <a:lnTo>
                  <a:pt x="1140" y="1124"/>
                </a:lnTo>
                <a:lnTo>
                  <a:pt x="1150" y="1122"/>
                </a:lnTo>
                <a:lnTo>
                  <a:pt x="1159" y="1119"/>
                </a:lnTo>
                <a:lnTo>
                  <a:pt x="1169" y="1116"/>
                </a:lnTo>
                <a:close/>
                <a:moveTo>
                  <a:pt x="1071" y="1323"/>
                </a:moveTo>
                <a:lnTo>
                  <a:pt x="1071" y="1324"/>
                </a:lnTo>
                <a:lnTo>
                  <a:pt x="1070" y="1324"/>
                </a:lnTo>
                <a:lnTo>
                  <a:pt x="1071" y="1324"/>
                </a:lnTo>
                <a:lnTo>
                  <a:pt x="1071" y="1323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5421827" y="939028"/>
            <a:ext cx="2462254" cy="2004092"/>
          </a:xfrm>
          <a:custGeom>
            <a:avLst/>
            <a:gdLst>
              <a:gd name="T0" fmla="*/ 3037 w 8497"/>
              <a:gd name="T1" fmla="*/ 6400 h 7037"/>
              <a:gd name="T2" fmla="*/ 2793 w 8497"/>
              <a:gd name="T3" fmla="*/ 6311 h 7037"/>
              <a:gd name="T4" fmla="*/ 2585 w 8497"/>
              <a:gd name="T5" fmla="*/ 6887 h 7037"/>
              <a:gd name="T6" fmla="*/ 2116 w 8497"/>
              <a:gd name="T7" fmla="*/ 7024 h 7037"/>
              <a:gd name="T8" fmla="*/ 1852 w 8497"/>
              <a:gd name="T9" fmla="*/ 6611 h 7037"/>
              <a:gd name="T10" fmla="*/ 2048 w 8497"/>
              <a:gd name="T11" fmla="*/ 6147 h 7037"/>
              <a:gd name="T12" fmla="*/ 1341 w 8497"/>
              <a:gd name="T13" fmla="*/ 6249 h 7037"/>
              <a:gd name="T14" fmla="*/ 1134 w 8497"/>
              <a:gd name="T15" fmla="*/ 6306 h 7037"/>
              <a:gd name="T16" fmla="*/ 856 w 8497"/>
              <a:gd name="T17" fmla="*/ 5986 h 7037"/>
              <a:gd name="T18" fmla="*/ 822 w 8497"/>
              <a:gd name="T19" fmla="*/ 5621 h 7037"/>
              <a:gd name="T20" fmla="*/ 443 w 8497"/>
              <a:gd name="T21" fmla="*/ 5430 h 7037"/>
              <a:gd name="T22" fmla="*/ 184 w 8497"/>
              <a:gd name="T23" fmla="*/ 5245 h 7037"/>
              <a:gd name="T24" fmla="*/ 123 w 8497"/>
              <a:gd name="T25" fmla="*/ 4497 h 7037"/>
              <a:gd name="T26" fmla="*/ 1476 w 8497"/>
              <a:gd name="T27" fmla="*/ 4787 h 7037"/>
              <a:gd name="T28" fmla="*/ 2334 w 8497"/>
              <a:gd name="T29" fmla="*/ 5189 h 7037"/>
              <a:gd name="T30" fmla="*/ 3262 w 8497"/>
              <a:gd name="T31" fmla="*/ 4881 h 7037"/>
              <a:gd name="T32" fmla="*/ 4097 w 8497"/>
              <a:gd name="T33" fmla="*/ 4763 h 7037"/>
              <a:gd name="T34" fmla="*/ 4531 w 8497"/>
              <a:gd name="T35" fmla="*/ 4161 h 7037"/>
              <a:gd name="T36" fmla="*/ 5111 w 8497"/>
              <a:gd name="T37" fmla="*/ 3848 h 7037"/>
              <a:gd name="T38" fmla="*/ 5838 w 8497"/>
              <a:gd name="T39" fmla="*/ 3413 h 7037"/>
              <a:gd name="T40" fmla="*/ 6310 w 8497"/>
              <a:gd name="T41" fmla="*/ 2990 h 7037"/>
              <a:gd name="T42" fmla="*/ 6874 w 8497"/>
              <a:gd name="T43" fmla="*/ 2918 h 7037"/>
              <a:gd name="T44" fmla="*/ 6779 w 8497"/>
              <a:gd name="T45" fmla="*/ 2573 h 7037"/>
              <a:gd name="T46" fmla="*/ 6193 w 8497"/>
              <a:gd name="T47" fmla="*/ 2525 h 7037"/>
              <a:gd name="T48" fmla="*/ 5720 w 8497"/>
              <a:gd name="T49" fmla="*/ 2216 h 7037"/>
              <a:gd name="T50" fmla="*/ 6283 w 8497"/>
              <a:gd name="T51" fmla="*/ 1669 h 7037"/>
              <a:gd name="T52" fmla="*/ 6621 w 8497"/>
              <a:gd name="T53" fmla="*/ 1322 h 7037"/>
              <a:gd name="T54" fmla="*/ 6818 w 8497"/>
              <a:gd name="T55" fmla="*/ 786 h 7037"/>
              <a:gd name="T56" fmla="*/ 6937 w 8497"/>
              <a:gd name="T57" fmla="*/ 349 h 7037"/>
              <a:gd name="T58" fmla="*/ 6993 w 8497"/>
              <a:gd name="T59" fmla="*/ 35 h 7037"/>
              <a:gd name="T60" fmla="*/ 7108 w 8497"/>
              <a:gd name="T61" fmla="*/ 346 h 7037"/>
              <a:gd name="T62" fmla="*/ 7530 w 8497"/>
              <a:gd name="T63" fmla="*/ 419 h 7037"/>
              <a:gd name="T64" fmla="*/ 7725 w 8497"/>
              <a:gd name="T65" fmla="*/ 815 h 7037"/>
              <a:gd name="T66" fmla="*/ 8106 w 8497"/>
              <a:gd name="T67" fmla="*/ 709 h 7037"/>
              <a:gd name="T68" fmla="*/ 8491 w 8497"/>
              <a:gd name="T69" fmla="*/ 842 h 7037"/>
              <a:gd name="T70" fmla="*/ 8330 w 8497"/>
              <a:gd name="T71" fmla="*/ 1414 h 7037"/>
              <a:gd name="T72" fmla="*/ 8223 w 8497"/>
              <a:gd name="T73" fmla="*/ 2079 h 7037"/>
              <a:gd name="T74" fmla="*/ 7691 w 8497"/>
              <a:gd name="T75" fmla="*/ 2500 h 7037"/>
              <a:gd name="T76" fmla="*/ 7983 w 8497"/>
              <a:gd name="T77" fmla="*/ 2670 h 7037"/>
              <a:gd name="T78" fmla="*/ 7968 w 8497"/>
              <a:gd name="T79" fmla="*/ 2801 h 7037"/>
              <a:gd name="T80" fmla="*/ 7799 w 8497"/>
              <a:gd name="T81" fmla="*/ 3172 h 7037"/>
              <a:gd name="T82" fmla="*/ 7559 w 8497"/>
              <a:gd name="T83" fmla="*/ 3236 h 7037"/>
              <a:gd name="T84" fmla="*/ 7718 w 8497"/>
              <a:gd name="T85" fmla="*/ 3627 h 7037"/>
              <a:gd name="T86" fmla="*/ 8068 w 8497"/>
              <a:gd name="T87" fmla="*/ 3722 h 7037"/>
              <a:gd name="T88" fmla="*/ 8207 w 8497"/>
              <a:gd name="T89" fmla="*/ 4165 h 7037"/>
              <a:gd name="T90" fmla="*/ 8061 w 8497"/>
              <a:gd name="T91" fmla="*/ 4497 h 7037"/>
              <a:gd name="T92" fmla="*/ 7779 w 8497"/>
              <a:gd name="T93" fmla="*/ 4600 h 7037"/>
              <a:gd name="T94" fmla="*/ 7318 w 8497"/>
              <a:gd name="T95" fmla="*/ 4915 h 7037"/>
              <a:gd name="T96" fmla="*/ 6971 w 8497"/>
              <a:gd name="T97" fmla="*/ 4840 h 7037"/>
              <a:gd name="T98" fmla="*/ 7017 w 8497"/>
              <a:gd name="T99" fmla="*/ 5229 h 7037"/>
              <a:gd name="T100" fmla="*/ 6632 w 8497"/>
              <a:gd name="T101" fmla="*/ 5051 h 7037"/>
              <a:gd name="T102" fmla="*/ 6525 w 8497"/>
              <a:gd name="T103" fmla="*/ 4756 h 7037"/>
              <a:gd name="T104" fmla="*/ 6218 w 8497"/>
              <a:gd name="T105" fmla="*/ 4978 h 7037"/>
              <a:gd name="T106" fmla="*/ 5883 w 8497"/>
              <a:gd name="T107" fmla="*/ 5056 h 7037"/>
              <a:gd name="T108" fmla="*/ 5575 w 8497"/>
              <a:gd name="T109" fmla="*/ 5022 h 7037"/>
              <a:gd name="T110" fmla="*/ 5310 w 8497"/>
              <a:gd name="T111" fmla="*/ 5262 h 7037"/>
              <a:gd name="T112" fmla="*/ 5258 w 8497"/>
              <a:gd name="T113" fmla="*/ 5721 h 7037"/>
              <a:gd name="T114" fmla="*/ 4683 w 8497"/>
              <a:gd name="T115" fmla="*/ 6112 h 7037"/>
              <a:gd name="T116" fmla="*/ 4410 w 8497"/>
              <a:gd name="T117" fmla="*/ 6157 h 7037"/>
              <a:gd name="T118" fmla="*/ 4101 w 8497"/>
              <a:gd name="T119" fmla="*/ 6279 h 7037"/>
              <a:gd name="T120" fmla="*/ 3769 w 8497"/>
              <a:gd name="T121" fmla="*/ 6592 h 7037"/>
              <a:gd name="T122" fmla="*/ 3634 w 8497"/>
              <a:gd name="T123" fmla="*/ 6961 h 7037"/>
              <a:gd name="T124" fmla="*/ 3048 w 8497"/>
              <a:gd name="T125" fmla="*/ 6779 h 7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497" h="7037">
                <a:moveTo>
                  <a:pt x="3012" y="6774"/>
                </a:moveTo>
                <a:lnTo>
                  <a:pt x="2998" y="6768"/>
                </a:lnTo>
                <a:lnTo>
                  <a:pt x="2981" y="6761"/>
                </a:lnTo>
                <a:lnTo>
                  <a:pt x="2978" y="6760"/>
                </a:lnTo>
                <a:lnTo>
                  <a:pt x="2975" y="6758"/>
                </a:lnTo>
                <a:lnTo>
                  <a:pt x="2961" y="6752"/>
                </a:lnTo>
                <a:lnTo>
                  <a:pt x="2943" y="6742"/>
                </a:lnTo>
                <a:lnTo>
                  <a:pt x="2934" y="6735"/>
                </a:lnTo>
                <a:lnTo>
                  <a:pt x="2925" y="6730"/>
                </a:lnTo>
                <a:lnTo>
                  <a:pt x="2915" y="6724"/>
                </a:lnTo>
                <a:lnTo>
                  <a:pt x="2901" y="6716"/>
                </a:lnTo>
                <a:lnTo>
                  <a:pt x="2892" y="6710"/>
                </a:lnTo>
                <a:lnTo>
                  <a:pt x="2885" y="6704"/>
                </a:lnTo>
                <a:lnTo>
                  <a:pt x="2881" y="6702"/>
                </a:lnTo>
                <a:lnTo>
                  <a:pt x="2879" y="6698"/>
                </a:lnTo>
                <a:lnTo>
                  <a:pt x="2879" y="6698"/>
                </a:lnTo>
                <a:lnTo>
                  <a:pt x="2879" y="6697"/>
                </a:lnTo>
                <a:lnTo>
                  <a:pt x="2879" y="6697"/>
                </a:lnTo>
                <a:lnTo>
                  <a:pt x="2878" y="6696"/>
                </a:lnTo>
                <a:lnTo>
                  <a:pt x="2878" y="6693"/>
                </a:lnTo>
                <a:lnTo>
                  <a:pt x="2876" y="6691"/>
                </a:lnTo>
                <a:lnTo>
                  <a:pt x="2876" y="6689"/>
                </a:lnTo>
                <a:lnTo>
                  <a:pt x="2878" y="6684"/>
                </a:lnTo>
                <a:lnTo>
                  <a:pt x="2880" y="6678"/>
                </a:lnTo>
                <a:lnTo>
                  <a:pt x="2884" y="6672"/>
                </a:lnTo>
                <a:lnTo>
                  <a:pt x="2887" y="6668"/>
                </a:lnTo>
                <a:lnTo>
                  <a:pt x="2891" y="6664"/>
                </a:lnTo>
                <a:lnTo>
                  <a:pt x="2894" y="6661"/>
                </a:lnTo>
                <a:lnTo>
                  <a:pt x="2897" y="6659"/>
                </a:lnTo>
                <a:lnTo>
                  <a:pt x="2904" y="6653"/>
                </a:lnTo>
                <a:lnTo>
                  <a:pt x="2911" y="6647"/>
                </a:lnTo>
                <a:lnTo>
                  <a:pt x="2917" y="6640"/>
                </a:lnTo>
                <a:lnTo>
                  <a:pt x="2923" y="6632"/>
                </a:lnTo>
                <a:lnTo>
                  <a:pt x="2925" y="6627"/>
                </a:lnTo>
                <a:lnTo>
                  <a:pt x="2926" y="6620"/>
                </a:lnTo>
                <a:lnTo>
                  <a:pt x="2926" y="6614"/>
                </a:lnTo>
                <a:lnTo>
                  <a:pt x="2926" y="6607"/>
                </a:lnTo>
                <a:lnTo>
                  <a:pt x="2925" y="6597"/>
                </a:lnTo>
                <a:lnTo>
                  <a:pt x="2924" y="6589"/>
                </a:lnTo>
                <a:lnTo>
                  <a:pt x="2922" y="6580"/>
                </a:lnTo>
                <a:lnTo>
                  <a:pt x="2918" y="6571"/>
                </a:lnTo>
                <a:lnTo>
                  <a:pt x="2916" y="6565"/>
                </a:lnTo>
                <a:lnTo>
                  <a:pt x="2915" y="6560"/>
                </a:lnTo>
                <a:lnTo>
                  <a:pt x="2915" y="6556"/>
                </a:lnTo>
                <a:lnTo>
                  <a:pt x="2915" y="6551"/>
                </a:lnTo>
                <a:lnTo>
                  <a:pt x="2916" y="6545"/>
                </a:lnTo>
                <a:lnTo>
                  <a:pt x="2919" y="6540"/>
                </a:lnTo>
                <a:lnTo>
                  <a:pt x="2922" y="6534"/>
                </a:lnTo>
                <a:lnTo>
                  <a:pt x="2926" y="6529"/>
                </a:lnTo>
                <a:lnTo>
                  <a:pt x="2934" y="6521"/>
                </a:lnTo>
                <a:lnTo>
                  <a:pt x="2942" y="6510"/>
                </a:lnTo>
                <a:lnTo>
                  <a:pt x="2947" y="6501"/>
                </a:lnTo>
                <a:lnTo>
                  <a:pt x="2951" y="6491"/>
                </a:lnTo>
                <a:lnTo>
                  <a:pt x="2956" y="6482"/>
                </a:lnTo>
                <a:lnTo>
                  <a:pt x="2962" y="6474"/>
                </a:lnTo>
                <a:lnTo>
                  <a:pt x="2970" y="6463"/>
                </a:lnTo>
                <a:lnTo>
                  <a:pt x="2979" y="6454"/>
                </a:lnTo>
                <a:lnTo>
                  <a:pt x="2986" y="6447"/>
                </a:lnTo>
                <a:lnTo>
                  <a:pt x="2993" y="6443"/>
                </a:lnTo>
                <a:lnTo>
                  <a:pt x="3007" y="6430"/>
                </a:lnTo>
                <a:lnTo>
                  <a:pt x="3018" y="6420"/>
                </a:lnTo>
                <a:lnTo>
                  <a:pt x="3023" y="6416"/>
                </a:lnTo>
                <a:lnTo>
                  <a:pt x="3026" y="6413"/>
                </a:lnTo>
                <a:lnTo>
                  <a:pt x="3029" y="6411"/>
                </a:lnTo>
                <a:lnTo>
                  <a:pt x="3031" y="6409"/>
                </a:lnTo>
                <a:lnTo>
                  <a:pt x="3032" y="6406"/>
                </a:lnTo>
                <a:lnTo>
                  <a:pt x="3035" y="6403"/>
                </a:lnTo>
                <a:lnTo>
                  <a:pt x="3037" y="6400"/>
                </a:lnTo>
                <a:lnTo>
                  <a:pt x="3039" y="6395"/>
                </a:lnTo>
                <a:lnTo>
                  <a:pt x="3041" y="6393"/>
                </a:lnTo>
                <a:lnTo>
                  <a:pt x="3044" y="6387"/>
                </a:lnTo>
                <a:lnTo>
                  <a:pt x="3044" y="6386"/>
                </a:lnTo>
                <a:lnTo>
                  <a:pt x="3045" y="6384"/>
                </a:lnTo>
                <a:lnTo>
                  <a:pt x="3046" y="6383"/>
                </a:lnTo>
                <a:lnTo>
                  <a:pt x="3046" y="6382"/>
                </a:lnTo>
                <a:lnTo>
                  <a:pt x="3046" y="6382"/>
                </a:lnTo>
                <a:lnTo>
                  <a:pt x="3045" y="6381"/>
                </a:lnTo>
                <a:lnTo>
                  <a:pt x="3045" y="6380"/>
                </a:lnTo>
                <a:lnTo>
                  <a:pt x="3045" y="6378"/>
                </a:lnTo>
                <a:lnTo>
                  <a:pt x="3045" y="6374"/>
                </a:lnTo>
                <a:lnTo>
                  <a:pt x="3043" y="6374"/>
                </a:lnTo>
                <a:lnTo>
                  <a:pt x="3041" y="6372"/>
                </a:lnTo>
                <a:lnTo>
                  <a:pt x="3039" y="6371"/>
                </a:lnTo>
                <a:lnTo>
                  <a:pt x="3038" y="6371"/>
                </a:lnTo>
                <a:lnTo>
                  <a:pt x="3036" y="6371"/>
                </a:lnTo>
                <a:lnTo>
                  <a:pt x="3027" y="6367"/>
                </a:lnTo>
                <a:lnTo>
                  <a:pt x="3016" y="6361"/>
                </a:lnTo>
                <a:lnTo>
                  <a:pt x="3005" y="6352"/>
                </a:lnTo>
                <a:lnTo>
                  <a:pt x="2993" y="6343"/>
                </a:lnTo>
                <a:lnTo>
                  <a:pt x="2992" y="6334"/>
                </a:lnTo>
                <a:lnTo>
                  <a:pt x="2989" y="6321"/>
                </a:lnTo>
                <a:lnTo>
                  <a:pt x="2987" y="6312"/>
                </a:lnTo>
                <a:lnTo>
                  <a:pt x="2983" y="6301"/>
                </a:lnTo>
                <a:lnTo>
                  <a:pt x="2981" y="6290"/>
                </a:lnTo>
                <a:lnTo>
                  <a:pt x="2978" y="6279"/>
                </a:lnTo>
                <a:lnTo>
                  <a:pt x="2978" y="6269"/>
                </a:lnTo>
                <a:lnTo>
                  <a:pt x="2979" y="6260"/>
                </a:lnTo>
                <a:lnTo>
                  <a:pt x="2981" y="6251"/>
                </a:lnTo>
                <a:lnTo>
                  <a:pt x="2982" y="6243"/>
                </a:lnTo>
                <a:lnTo>
                  <a:pt x="2981" y="6237"/>
                </a:lnTo>
                <a:lnTo>
                  <a:pt x="2980" y="6231"/>
                </a:lnTo>
                <a:lnTo>
                  <a:pt x="2979" y="6229"/>
                </a:lnTo>
                <a:lnTo>
                  <a:pt x="2976" y="6226"/>
                </a:lnTo>
                <a:lnTo>
                  <a:pt x="2974" y="6225"/>
                </a:lnTo>
                <a:lnTo>
                  <a:pt x="2972" y="6224"/>
                </a:lnTo>
                <a:lnTo>
                  <a:pt x="2958" y="6224"/>
                </a:lnTo>
                <a:lnTo>
                  <a:pt x="2949" y="6224"/>
                </a:lnTo>
                <a:lnTo>
                  <a:pt x="2938" y="6225"/>
                </a:lnTo>
                <a:lnTo>
                  <a:pt x="2930" y="6225"/>
                </a:lnTo>
                <a:lnTo>
                  <a:pt x="2922" y="6227"/>
                </a:lnTo>
                <a:lnTo>
                  <a:pt x="2915" y="6231"/>
                </a:lnTo>
                <a:lnTo>
                  <a:pt x="2909" y="6233"/>
                </a:lnTo>
                <a:lnTo>
                  <a:pt x="2903" y="6238"/>
                </a:lnTo>
                <a:lnTo>
                  <a:pt x="2895" y="6243"/>
                </a:lnTo>
                <a:lnTo>
                  <a:pt x="2888" y="6246"/>
                </a:lnTo>
                <a:lnTo>
                  <a:pt x="2884" y="6248"/>
                </a:lnTo>
                <a:lnTo>
                  <a:pt x="2879" y="6248"/>
                </a:lnTo>
                <a:lnTo>
                  <a:pt x="2869" y="6248"/>
                </a:lnTo>
                <a:lnTo>
                  <a:pt x="2860" y="6248"/>
                </a:lnTo>
                <a:lnTo>
                  <a:pt x="2852" y="6248"/>
                </a:lnTo>
                <a:lnTo>
                  <a:pt x="2842" y="6248"/>
                </a:lnTo>
                <a:lnTo>
                  <a:pt x="2838" y="6248"/>
                </a:lnTo>
                <a:lnTo>
                  <a:pt x="2835" y="6249"/>
                </a:lnTo>
                <a:lnTo>
                  <a:pt x="2830" y="6251"/>
                </a:lnTo>
                <a:lnTo>
                  <a:pt x="2827" y="6254"/>
                </a:lnTo>
                <a:lnTo>
                  <a:pt x="2821" y="6261"/>
                </a:lnTo>
                <a:lnTo>
                  <a:pt x="2817" y="6269"/>
                </a:lnTo>
                <a:lnTo>
                  <a:pt x="2816" y="6276"/>
                </a:lnTo>
                <a:lnTo>
                  <a:pt x="2815" y="6287"/>
                </a:lnTo>
                <a:lnTo>
                  <a:pt x="2815" y="6294"/>
                </a:lnTo>
                <a:lnTo>
                  <a:pt x="2815" y="6300"/>
                </a:lnTo>
                <a:lnTo>
                  <a:pt x="2812" y="6306"/>
                </a:lnTo>
                <a:lnTo>
                  <a:pt x="2810" y="6309"/>
                </a:lnTo>
                <a:lnTo>
                  <a:pt x="2805" y="6312"/>
                </a:lnTo>
                <a:lnTo>
                  <a:pt x="2799" y="6312"/>
                </a:lnTo>
                <a:lnTo>
                  <a:pt x="2793" y="6311"/>
                </a:lnTo>
                <a:lnTo>
                  <a:pt x="2787" y="6309"/>
                </a:lnTo>
                <a:lnTo>
                  <a:pt x="2780" y="6308"/>
                </a:lnTo>
                <a:lnTo>
                  <a:pt x="2774" y="6308"/>
                </a:lnTo>
                <a:lnTo>
                  <a:pt x="2768" y="6309"/>
                </a:lnTo>
                <a:lnTo>
                  <a:pt x="2764" y="6312"/>
                </a:lnTo>
                <a:lnTo>
                  <a:pt x="2759" y="6319"/>
                </a:lnTo>
                <a:lnTo>
                  <a:pt x="2755" y="6326"/>
                </a:lnTo>
                <a:lnTo>
                  <a:pt x="2753" y="6334"/>
                </a:lnTo>
                <a:lnTo>
                  <a:pt x="2749" y="6343"/>
                </a:lnTo>
                <a:lnTo>
                  <a:pt x="2745" y="6355"/>
                </a:lnTo>
                <a:lnTo>
                  <a:pt x="2739" y="6367"/>
                </a:lnTo>
                <a:lnTo>
                  <a:pt x="2733" y="6378"/>
                </a:lnTo>
                <a:lnTo>
                  <a:pt x="2727" y="6390"/>
                </a:lnTo>
                <a:lnTo>
                  <a:pt x="2716" y="6408"/>
                </a:lnTo>
                <a:lnTo>
                  <a:pt x="2702" y="6426"/>
                </a:lnTo>
                <a:lnTo>
                  <a:pt x="2695" y="6435"/>
                </a:lnTo>
                <a:lnTo>
                  <a:pt x="2689" y="6446"/>
                </a:lnTo>
                <a:lnTo>
                  <a:pt x="2684" y="6458"/>
                </a:lnTo>
                <a:lnTo>
                  <a:pt x="2680" y="6470"/>
                </a:lnTo>
                <a:lnTo>
                  <a:pt x="2679" y="6482"/>
                </a:lnTo>
                <a:lnTo>
                  <a:pt x="2679" y="6494"/>
                </a:lnTo>
                <a:lnTo>
                  <a:pt x="2678" y="6506"/>
                </a:lnTo>
                <a:lnTo>
                  <a:pt x="2677" y="6516"/>
                </a:lnTo>
                <a:lnTo>
                  <a:pt x="2674" y="6526"/>
                </a:lnTo>
                <a:lnTo>
                  <a:pt x="2671" y="6534"/>
                </a:lnTo>
                <a:lnTo>
                  <a:pt x="2666" y="6544"/>
                </a:lnTo>
                <a:lnTo>
                  <a:pt x="2664" y="6553"/>
                </a:lnTo>
                <a:lnTo>
                  <a:pt x="2661" y="6566"/>
                </a:lnTo>
                <a:lnTo>
                  <a:pt x="2660" y="6579"/>
                </a:lnTo>
                <a:lnTo>
                  <a:pt x="2659" y="6594"/>
                </a:lnTo>
                <a:lnTo>
                  <a:pt x="2659" y="6608"/>
                </a:lnTo>
                <a:lnTo>
                  <a:pt x="2660" y="6620"/>
                </a:lnTo>
                <a:lnTo>
                  <a:pt x="2660" y="6632"/>
                </a:lnTo>
                <a:lnTo>
                  <a:pt x="2660" y="6643"/>
                </a:lnTo>
                <a:lnTo>
                  <a:pt x="2659" y="6655"/>
                </a:lnTo>
                <a:lnTo>
                  <a:pt x="2655" y="6667"/>
                </a:lnTo>
                <a:lnTo>
                  <a:pt x="2651" y="6678"/>
                </a:lnTo>
                <a:lnTo>
                  <a:pt x="2646" y="6689"/>
                </a:lnTo>
                <a:lnTo>
                  <a:pt x="2641" y="6701"/>
                </a:lnTo>
                <a:lnTo>
                  <a:pt x="2638" y="6711"/>
                </a:lnTo>
                <a:lnTo>
                  <a:pt x="2635" y="6722"/>
                </a:lnTo>
                <a:lnTo>
                  <a:pt x="2634" y="6733"/>
                </a:lnTo>
                <a:lnTo>
                  <a:pt x="2634" y="6743"/>
                </a:lnTo>
                <a:lnTo>
                  <a:pt x="2634" y="6761"/>
                </a:lnTo>
                <a:lnTo>
                  <a:pt x="2635" y="6779"/>
                </a:lnTo>
                <a:lnTo>
                  <a:pt x="2636" y="6797"/>
                </a:lnTo>
                <a:lnTo>
                  <a:pt x="2638" y="6813"/>
                </a:lnTo>
                <a:lnTo>
                  <a:pt x="2636" y="6830"/>
                </a:lnTo>
                <a:lnTo>
                  <a:pt x="2635" y="6844"/>
                </a:lnTo>
                <a:lnTo>
                  <a:pt x="2632" y="6857"/>
                </a:lnTo>
                <a:lnTo>
                  <a:pt x="2629" y="6869"/>
                </a:lnTo>
                <a:lnTo>
                  <a:pt x="2624" y="6878"/>
                </a:lnTo>
                <a:lnTo>
                  <a:pt x="2620" y="6885"/>
                </a:lnTo>
                <a:lnTo>
                  <a:pt x="2619" y="6886"/>
                </a:lnTo>
                <a:lnTo>
                  <a:pt x="2616" y="6888"/>
                </a:lnTo>
                <a:lnTo>
                  <a:pt x="2616" y="6888"/>
                </a:lnTo>
                <a:lnTo>
                  <a:pt x="2615" y="6888"/>
                </a:lnTo>
                <a:lnTo>
                  <a:pt x="2615" y="6890"/>
                </a:lnTo>
                <a:lnTo>
                  <a:pt x="2614" y="6890"/>
                </a:lnTo>
                <a:lnTo>
                  <a:pt x="2614" y="6890"/>
                </a:lnTo>
                <a:lnTo>
                  <a:pt x="2613" y="6890"/>
                </a:lnTo>
                <a:lnTo>
                  <a:pt x="2611" y="6890"/>
                </a:lnTo>
                <a:lnTo>
                  <a:pt x="2609" y="6890"/>
                </a:lnTo>
                <a:lnTo>
                  <a:pt x="2607" y="6888"/>
                </a:lnTo>
                <a:lnTo>
                  <a:pt x="2604" y="6887"/>
                </a:lnTo>
                <a:lnTo>
                  <a:pt x="2602" y="6887"/>
                </a:lnTo>
                <a:lnTo>
                  <a:pt x="2599" y="6887"/>
                </a:lnTo>
                <a:lnTo>
                  <a:pt x="2585" y="6887"/>
                </a:lnTo>
                <a:lnTo>
                  <a:pt x="2571" y="6890"/>
                </a:lnTo>
                <a:lnTo>
                  <a:pt x="2563" y="6891"/>
                </a:lnTo>
                <a:lnTo>
                  <a:pt x="2557" y="6893"/>
                </a:lnTo>
                <a:lnTo>
                  <a:pt x="2557" y="6894"/>
                </a:lnTo>
                <a:lnTo>
                  <a:pt x="2556" y="6895"/>
                </a:lnTo>
                <a:lnTo>
                  <a:pt x="2556" y="6897"/>
                </a:lnTo>
                <a:lnTo>
                  <a:pt x="2556" y="6898"/>
                </a:lnTo>
                <a:lnTo>
                  <a:pt x="2556" y="6899"/>
                </a:lnTo>
                <a:lnTo>
                  <a:pt x="2557" y="6903"/>
                </a:lnTo>
                <a:lnTo>
                  <a:pt x="2557" y="6906"/>
                </a:lnTo>
                <a:lnTo>
                  <a:pt x="2558" y="6911"/>
                </a:lnTo>
                <a:lnTo>
                  <a:pt x="2557" y="6916"/>
                </a:lnTo>
                <a:lnTo>
                  <a:pt x="2553" y="6918"/>
                </a:lnTo>
                <a:lnTo>
                  <a:pt x="2548" y="6920"/>
                </a:lnTo>
                <a:lnTo>
                  <a:pt x="2542" y="6920"/>
                </a:lnTo>
                <a:lnTo>
                  <a:pt x="2535" y="6920"/>
                </a:lnTo>
                <a:lnTo>
                  <a:pt x="2528" y="6919"/>
                </a:lnTo>
                <a:lnTo>
                  <a:pt x="2519" y="6917"/>
                </a:lnTo>
                <a:lnTo>
                  <a:pt x="2509" y="6914"/>
                </a:lnTo>
                <a:lnTo>
                  <a:pt x="2500" y="6911"/>
                </a:lnTo>
                <a:lnTo>
                  <a:pt x="2491" y="6909"/>
                </a:lnTo>
                <a:lnTo>
                  <a:pt x="2487" y="6907"/>
                </a:lnTo>
                <a:lnTo>
                  <a:pt x="2482" y="6906"/>
                </a:lnTo>
                <a:lnTo>
                  <a:pt x="2475" y="6905"/>
                </a:lnTo>
                <a:lnTo>
                  <a:pt x="2468" y="6906"/>
                </a:lnTo>
                <a:lnTo>
                  <a:pt x="2456" y="6912"/>
                </a:lnTo>
                <a:lnTo>
                  <a:pt x="2443" y="6920"/>
                </a:lnTo>
                <a:lnTo>
                  <a:pt x="2434" y="6925"/>
                </a:lnTo>
                <a:lnTo>
                  <a:pt x="2425" y="6931"/>
                </a:lnTo>
                <a:lnTo>
                  <a:pt x="2421" y="6933"/>
                </a:lnTo>
                <a:lnTo>
                  <a:pt x="2416" y="6935"/>
                </a:lnTo>
                <a:lnTo>
                  <a:pt x="2407" y="6939"/>
                </a:lnTo>
                <a:lnTo>
                  <a:pt x="2397" y="6942"/>
                </a:lnTo>
                <a:lnTo>
                  <a:pt x="2388" y="6945"/>
                </a:lnTo>
                <a:lnTo>
                  <a:pt x="2377" y="6950"/>
                </a:lnTo>
                <a:lnTo>
                  <a:pt x="2369" y="6956"/>
                </a:lnTo>
                <a:lnTo>
                  <a:pt x="2358" y="6963"/>
                </a:lnTo>
                <a:lnTo>
                  <a:pt x="2347" y="6972"/>
                </a:lnTo>
                <a:lnTo>
                  <a:pt x="2337" y="6977"/>
                </a:lnTo>
                <a:lnTo>
                  <a:pt x="2331" y="6981"/>
                </a:lnTo>
                <a:lnTo>
                  <a:pt x="2325" y="6985"/>
                </a:lnTo>
                <a:lnTo>
                  <a:pt x="2318" y="6987"/>
                </a:lnTo>
                <a:lnTo>
                  <a:pt x="2311" y="6988"/>
                </a:lnTo>
                <a:lnTo>
                  <a:pt x="2299" y="6989"/>
                </a:lnTo>
                <a:lnTo>
                  <a:pt x="2287" y="6988"/>
                </a:lnTo>
                <a:lnTo>
                  <a:pt x="2275" y="6989"/>
                </a:lnTo>
                <a:lnTo>
                  <a:pt x="2263" y="6989"/>
                </a:lnTo>
                <a:lnTo>
                  <a:pt x="2251" y="6991"/>
                </a:lnTo>
                <a:lnTo>
                  <a:pt x="2239" y="6989"/>
                </a:lnTo>
                <a:lnTo>
                  <a:pt x="2224" y="6988"/>
                </a:lnTo>
                <a:lnTo>
                  <a:pt x="2208" y="6986"/>
                </a:lnTo>
                <a:lnTo>
                  <a:pt x="2197" y="6986"/>
                </a:lnTo>
                <a:lnTo>
                  <a:pt x="2185" y="6986"/>
                </a:lnTo>
                <a:lnTo>
                  <a:pt x="2173" y="6987"/>
                </a:lnTo>
                <a:lnTo>
                  <a:pt x="2162" y="6989"/>
                </a:lnTo>
                <a:lnTo>
                  <a:pt x="2157" y="6991"/>
                </a:lnTo>
                <a:lnTo>
                  <a:pt x="2153" y="6993"/>
                </a:lnTo>
                <a:lnTo>
                  <a:pt x="2149" y="6996"/>
                </a:lnTo>
                <a:lnTo>
                  <a:pt x="2145" y="7001"/>
                </a:lnTo>
                <a:lnTo>
                  <a:pt x="2144" y="7011"/>
                </a:lnTo>
                <a:lnTo>
                  <a:pt x="2142" y="7019"/>
                </a:lnTo>
                <a:lnTo>
                  <a:pt x="2141" y="7019"/>
                </a:lnTo>
                <a:lnTo>
                  <a:pt x="2139" y="7019"/>
                </a:lnTo>
                <a:lnTo>
                  <a:pt x="2138" y="7019"/>
                </a:lnTo>
                <a:lnTo>
                  <a:pt x="2136" y="7020"/>
                </a:lnTo>
                <a:lnTo>
                  <a:pt x="2131" y="7021"/>
                </a:lnTo>
                <a:lnTo>
                  <a:pt x="2126" y="7023"/>
                </a:lnTo>
                <a:lnTo>
                  <a:pt x="2116" y="7024"/>
                </a:lnTo>
                <a:lnTo>
                  <a:pt x="2106" y="7027"/>
                </a:lnTo>
                <a:lnTo>
                  <a:pt x="2101" y="7030"/>
                </a:lnTo>
                <a:lnTo>
                  <a:pt x="2097" y="7032"/>
                </a:lnTo>
                <a:lnTo>
                  <a:pt x="2095" y="7035"/>
                </a:lnTo>
                <a:lnTo>
                  <a:pt x="2093" y="7037"/>
                </a:lnTo>
                <a:lnTo>
                  <a:pt x="2081" y="7035"/>
                </a:lnTo>
                <a:lnTo>
                  <a:pt x="2069" y="7032"/>
                </a:lnTo>
                <a:lnTo>
                  <a:pt x="2060" y="7030"/>
                </a:lnTo>
                <a:lnTo>
                  <a:pt x="2049" y="7025"/>
                </a:lnTo>
                <a:lnTo>
                  <a:pt x="2038" y="7020"/>
                </a:lnTo>
                <a:lnTo>
                  <a:pt x="2029" y="7013"/>
                </a:lnTo>
                <a:lnTo>
                  <a:pt x="2019" y="7006"/>
                </a:lnTo>
                <a:lnTo>
                  <a:pt x="2011" y="6996"/>
                </a:lnTo>
                <a:lnTo>
                  <a:pt x="2002" y="6988"/>
                </a:lnTo>
                <a:lnTo>
                  <a:pt x="1993" y="6980"/>
                </a:lnTo>
                <a:lnTo>
                  <a:pt x="1987" y="6975"/>
                </a:lnTo>
                <a:lnTo>
                  <a:pt x="1983" y="6969"/>
                </a:lnTo>
                <a:lnTo>
                  <a:pt x="1968" y="6954"/>
                </a:lnTo>
                <a:lnTo>
                  <a:pt x="1958" y="6938"/>
                </a:lnTo>
                <a:lnTo>
                  <a:pt x="1948" y="6926"/>
                </a:lnTo>
                <a:lnTo>
                  <a:pt x="1939" y="6910"/>
                </a:lnTo>
                <a:lnTo>
                  <a:pt x="1934" y="6900"/>
                </a:lnTo>
                <a:lnTo>
                  <a:pt x="1929" y="6892"/>
                </a:lnTo>
                <a:lnTo>
                  <a:pt x="1924" y="6885"/>
                </a:lnTo>
                <a:lnTo>
                  <a:pt x="1918" y="6880"/>
                </a:lnTo>
                <a:lnTo>
                  <a:pt x="1912" y="6876"/>
                </a:lnTo>
                <a:lnTo>
                  <a:pt x="1906" y="6873"/>
                </a:lnTo>
                <a:lnTo>
                  <a:pt x="1895" y="6868"/>
                </a:lnTo>
                <a:lnTo>
                  <a:pt x="1883" y="6863"/>
                </a:lnTo>
                <a:lnTo>
                  <a:pt x="1872" y="6860"/>
                </a:lnTo>
                <a:lnTo>
                  <a:pt x="1860" y="6856"/>
                </a:lnTo>
                <a:lnTo>
                  <a:pt x="1849" y="6853"/>
                </a:lnTo>
                <a:lnTo>
                  <a:pt x="1839" y="6850"/>
                </a:lnTo>
                <a:lnTo>
                  <a:pt x="1830" y="6848"/>
                </a:lnTo>
                <a:lnTo>
                  <a:pt x="1824" y="6844"/>
                </a:lnTo>
                <a:lnTo>
                  <a:pt x="1820" y="6840"/>
                </a:lnTo>
                <a:lnTo>
                  <a:pt x="1816" y="6834"/>
                </a:lnTo>
                <a:lnTo>
                  <a:pt x="1814" y="6828"/>
                </a:lnTo>
                <a:lnTo>
                  <a:pt x="1811" y="6822"/>
                </a:lnTo>
                <a:lnTo>
                  <a:pt x="1810" y="6808"/>
                </a:lnTo>
                <a:lnTo>
                  <a:pt x="1809" y="6793"/>
                </a:lnTo>
                <a:lnTo>
                  <a:pt x="1809" y="6777"/>
                </a:lnTo>
                <a:lnTo>
                  <a:pt x="1810" y="6761"/>
                </a:lnTo>
                <a:lnTo>
                  <a:pt x="1811" y="6748"/>
                </a:lnTo>
                <a:lnTo>
                  <a:pt x="1815" y="6737"/>
                </a:lnTo>
                <a:lnTo>
                  <a:pt x="1817" y="6733"/>
                </a:lnTo>
                <a:lnTo>
                  <a:pt x="1821" y="6728"/>
                </a:lnTo>
                <a:lnTo>
                  <a:pt x="1826" y="6722"/>
                </a:lnTo>
                <a:lnTo>
                  <a:pt x="1833" y="6717"/>
                </a:lnTo>
                <a:lnTo>
                  <a:pt x="1847" y="6714"/>
                </a:lnTo>
                <a:lnTo>
                  <a:pt x="1860" y="6710"/>
                </a:lnTo>
                <a:lnTo>
                  <a:pt x="1867" y="6708"/>
                </a:lnTo>
                <a:lnTo>
                  <a:pt x="1872" y="6705"/>
                </a:lnTo>
                <a:lnTo>
                  <a:pt x="1874" y="6703"/>
                </a:lnTo>
                <a:lnTo>
                  <a:pt x="1877" y="6702"/>
                </a:lnTo>
                <a:lnTo>
                  <a:pt x="1878" y="6698"/>
                </a:lnTo>
                <a:lnTo>
                  <a:pt x="1878" y="6695"/>
                </a:lnTo>
                <a:lnTo>
                  <a:pt x="1878" y="6691"/>
                </a:lnTo>
                <a:lnTo>
                  <a:pt x="1877" y="6686"/>
                </a:lnTo>
                <a:lnTo>
                  <a:pt x="1872" y="6671"/>
                </a:lnTo>
                <a:lnTo>
                  <a:pt x="1864" y="6654"/>
                </a:lnTo>
                <a:lnTo>
                  <a:pt x="1861" y="6642"/>
                </a:lnTo>
                <a:lnTo>
                  <a:pt x="1860" y="6630"/>
                </a:lnTo>
                <a:lnTo>
                  <a:pt x="1859" y="6623"/>
                </a:lnTo>
                <a:lnTo>
                  <a:pt x="1857" y="6617"/>
                </a:lnTo>
                <a:lnTo>
                  <a:pt x="1854" y="6615"/>
                </a:lnTo>
                <a:lnTo>
                  <a:pt x="1852" y="6613"/>
                </a:lnTo>
                <a:lnTo>
                  <a:pt x="1852" y="6611"/>
                </a:lnTo>
                <a:lnTo>
                  <a:pt x="1851" y="6610"/>
                </a:lnTo>
                <a:lnTo>
                  <a:pt x="1847" y="6608"/>
                </a:lnTo>
                <a:lnTo>
                  <a:pt x="1843" y="6604"/>
                </a:lnTo>
                <a:lnTo>
                  <a:pt x="1842" y="6601"/>
                </a:lnTo>
                <a:lnTo>
                  <a:pt x="1842" y="6597"/>
                </a:lnTo>
                <a:lnTo>
                  <a:pt x="1845" y="6592"/>
                </a:lnTo>
                <a:lnTo>
                  <a:pt x="1848" y="6589"/>
                </a:lnTo>
                <a:lnTo>
                  <a:pt x="1858" y="6584"/>
                </a:lnTo>
                <a:lnTo>
                  <a:pt x="1868" y="6580"/>
                </a:lnTo>
                <a:lnTo>
                  <a:pt x="1883" y="6573"/>
                </a:lnTo>
                <a:lnTo>
                  <a:pt x="1898" y="6564"/>
                </a:lnTo>
                <a:lnTo>
                  <a:pt x="1922" y="6551"/>
                </a:lnTo>
                <a:lnTo>
                  <a:pt x="1948" y="6537"/>
                </a:lnTo>
                <a:lnTo>
                  <a:pt x="1960" y="6528"/>
                </a:lnTo>
                <a:lnTo>
                  <a:pt x="1973" y="6520"/>
                </a:lnTo>
                <a:lnTo>
                  <a:pt x="1985" y="6510"/>
                </a:lnTo>
                <a:lnTo>
                  <a:pt x="1997" y="6501"/>
                </a:lnTo>
                <a:lnTo>
                  <a:pt x="2002" y="6496"/>
                </a:lnTo>
                <a:lnTo>
                  <a:pt x="2006" y="6490"/>
                </a:lnTo>
                <a:lnTo>
                  <a:pt x="2011" y="6483"/>
                </a:lnTo>
                <a:lnTo>
                  <a:pt x="2015" y="6476"/>
                </a:lnTo>
                <a:lnTo>
                  <a:pt x="2022" y="6459"/>
                </a:lnTo>
                <a:lnTo>
                  <a:pt x="2029" y="6443"/>
                </a:lnTo>
                <a:lnTo>
                  <a:pt x="2036" y="6426"/>
                </a:lnTo>
                <a:lnTo>
                  <a:pt x="2043" y="6411"/>
                </a:lnTo>
                <a:lnTo>
                  <a:pt x="2047" y="6405"/>
                </a:lnTo>
                <a:lnTo>
                  <a:pt x="2051" y="6399"/>
                </a:lnTo>
                <a:lnTo>
                  <a:pt x="2055" y="6394"/>
                </a:lnTo>
                <a:lnTo>
                  <a:pt x="2060" y="6390"/>
                </a:lnTo>
                <a:lnTo>
                  <a:pt x="2066" y="6387"/>
                </a:lnTo>
                <a:lnTo>
                  <a:pt x="2074" y="6383"/>
                </a:lnTo>
                <a:lnTo>
                  <a:pt x="2080" y="6381"/>
                </a:lnTo>
                <a:lnTo>
                  <a:pt x="2085" y="6378"/>
                </a:lnTo>
                <a:lnTo>
                  <a:pt x="2090" y="6375"/>
                </a:lnTo>
                <a:lnTo>
                  <a:pt x="2094" y="6371"/>
                </a:lnTo>
                <a:lnTo>
                  <a:pt x="2098" y="6365"/>
                </a:lnTo>
                <a:lnTo>
                  <a:pt x="2101" y="6359"/>
                </a:lnTo>
                <a:lnTo>
                  <a:pt x="2105" y="6352"/>
                </a:lnTo>
                <a:lnTo>
                  <a:pt x="2107" y="6345"/>
                </a:lnTo>
                <a:lnTo>
                  <a:pt x="2110" y="6332"/>
                </a:lnTo>
                <a:lnTo>
                  <a:pt x="2111" y="6321"/>
                </a:lnTo>
                <a:lnTo>
                  <a:pt x="2111" y="6313"/>
                </a:lnTo>
                <a:lnTo>
                  <a:pt x="2111" y="6304"/>
                </a:lnTo>
                <a:lnTo>
                  <a:pt x="2110" y="6294"/>
                </a:lnTo>
                <a:lnTo>
                  <a:pt x="2107" y="6285"/>
                </a:lnTo>
                <a:lnTo>
                  <a:pt x="2103" y="6276"/>
                </a:lnTo>
                <a:lnTo>
                  <a:pt x="2097" y="6269"/>
                </a:lnTo>
                <a:lnTo>
                  <a:pt x="2087" y="6256"/>
                </a:lnTo>
                <a:lnTo>
                  <a:pt x="2078" y="6244"/>
                </a:lnTo>
                <a:lnTo>
                  <a:pt x="2069" y="6235"/>
                </a:lnTo>
                <a:lnTo>
                  <a:pt x="2063" y="6225"/>
                </a:lnTo>
                <a:lnTo>
                  <a:pt x="2063" y="6220"/>
                </a:lnTo>
                <a:lnTo>
                  <a:pt x="2062" y="6216"/>
                </a:lnTo>
                <a:lnTo>
                  <a:pt x="2063" y="6211"/>
                </a:lnTo>
                <a:lnTo>
                  <a:pt x="2063" y="6206"/>
                </a:lnTo>
                <a:lnTo>
                  <a:pt x="2067" y="6197"/>
                </a:lnTo>
                <a:lnTo>
                  <a:pt x="2070" y="6187"/>
                </a:lnTo>
                <a:lnTo>
                  <a:pt x="2075" y="6179"/>
                </a:lnTo>
                <a:lnTo>
                  <a:pt x="2078" y="6170"/>
                </a:lnTo>
                <a:lnTo>
                  <a:pt x="2079" y="6168"/>
                </a:lnTo>
                <a:lnTo>
                  <a:pt x="2078" y="6164"/>
                </a:lnTo>
                <a:lnTo>
                  <a:pt x="2076" y="6162"/>
                </a:lnTo>
                <a:lnTo>
                  <a:pt x="2074" y="6160"/>
                </a:lnTo>
                <a:lnTo>
                  <a:pt x="2072" y="6157"/>
                </a:lnTo>
                <a:lnTo>
                  <a:pt x="2068" y="6155"/>
                </a:lnTo>
                <a:lnTo>
                  <a:pt x="2062" y="6151"/>
                </a:lnTo>
                <a:lnTo>
                  <a:pt x="2055" y="6149"/>
                </a:lnTo>
                <a:lnTo>
                  <a:pt x="2048" y="6147"/>
                </a:lnTo>
                <a:lnTo>
                  <a:pt x="2041" y="6145"/>
                </a:lnTo>
                <a:lnTo>
                  <a:pt x="2022" y="6144"/>
                </a:lnTo>
                <a:lnTo>
                  <a:pt x="2004" y="6144"/>
                </a:lnTo>
                <a:lnTo>
                  <a:pt x="1987" y="6144"/>
                </a:lnTo>
                <a:lnTo>
                  <a:pt x="1974" y="6145"/>
                </a:lnTo>
                <a:lnTo>
                  <a:pt x="1962" y="6145"/>
                </a:lnTo>
                <a:lnTo>
                  <a:pt x="1950" y="6147"/>
                </a:lnTo>
                <a:lnTo>
                  <a:pt x="1937" y="6149"/>
                </a:lnTo>
                <a:lnTo>
                  <a:pt x="1924" y="6151"/>
                </a:lnTo>
                <a:lnTo>
                  <a:pt x="1911" y="6155"/>
                </a:lnTo>
                <a:lnTo>
                  <a:pt x="1898" y="6160"/>
                </a:lnTo>
                <a:lnTo>
                  <a:pt x="1885" y="6166"/>
                </a:lnTo>
                <a:lnTo>
                  <a:pt x="1872" y="6172"/>
                </a:lnTo>
                <a:lnTo>
                  <a:pt x="1865" y="6175"/>
                </a:lnTo>
                <a:lnTo>
                  <a:pt x="1857" y="6181"/>
                </a:lnTo>
                <a:lnTo>
                  <a:pt x="1849" y="6186"/>
                </a:lnTo>
                <a:lnTo>
                  <a:pt x="1842" y="6193"/>
                </a:lnTo>
                <a:lnTo>
                  <a:pt x="1829" y="6206"/>
                </a:lnTo>
                <a:lnTo>
                  <a:pt x="1815" y="6218"/>
                </a:lnTo>
                <a:lnTo>
                  <a:pt x="1810" y="6222"/>
                </a:lnTo>
                <a:lnTo>
                  <a:pt x="1803" y="6225"/>
                </a:lnTo>
                <a:lnTo>
                  <a:pt x="1794" y="6229"/>
                </a:lnTo>
                <a:lnTo>
                  <a:pt x="1784" y="6233"/>
                </a:lnTo>
                <a:lnTo>
                  <a:pt x="1778" y="6236"/>
                </a:lnTo>
                <a:lnTo>
                  <a:pt x="1772" y="6239"/>
                </a:lnTo>
                <a:lnTo>
                  <a:pt x="1761" y="6246"/>
                </a:lnTo>
                <a:lnTo>
                  <a:pt x="1754" y="6252"/>
                </a:lnTo>
                <a:lnTo>
                  <a:pt x="1752" y="6255"/>
                </a:lnTo>
                <a:lnTo>
                  <a:pt x="1748" y="6257"/>
                </a:lnTo>
                <a:lnTo>
                  <a:pt x="1742" y="6261"/>
                </a:lnTo>
                <a:lnTo>
                  <a:pt x="1738" y="6264"/>
                </a:lnTo>
                <a:lnTo>
                  <a:pt x="1732" y="6268"/>
                </a:lnTo>
                <a:lnTo>
                  <a:pt x="1726" y="6270"/>
                </a:lnTo>
                <a:lnTo>
                  <a:pt x="1714" y="6270"/>
                </a:lnTo>
                <a:lnTo>
                  <a:pt x="1703" y="6270"/>
                </a:lnTo>
                <a:lnTo>
                  <a:pt x="1690" y="6268"/>
                </a:lnTo>
                <a:lnTo>
                  <a:pt x="1677" y="6264"/>
                </a:lnTo>
                <a:lnTo>
                  <a:pt x="1659" y="6257"/>
                </a:lnTo>
                <a:lnTo>
                  <a:pt x="1640" y="6250"/>
                </a:lnTo>
                <a:lnTo>
                  <a:pt x="1621" y="6241"/>
                </a:lnTo>
                <a:lnTo>
                  <a:pt x="1603" y="6231"/>
                </a:lnTo>
                <a:lnTo>
                  <a:pt x="1590" y="6224"/>
                </a:lnTo>
                <a:lnTo>
                  <a:pt x="1578" y="6216"/>
                </a:lnTo>
                <a:lnTo>
                  <a:pt x="1571" y="6211"/>
                </a:lnTo>
                <a:lnTo>
                  <a:pt x="1565" y="6205"/>
                </a:lnTo>
                <a:lnTo>
                  <a:pt x="1558" y="6201"/>
                </a:lnTo>
                <a:lnTo>
                  <a:pt x="1552" y="6199"/>
                </a:lnTo>
                <a:lnTo>
                  <a:pt x="1545" y="6199"/>
                </a:lnTo>
                <a:lnTo>
                  <a:pt x="1537" y="6199"/>
                </a:lnTo>
                <a:lnTo>
                  <a:pt x="1530" y="6200"/>
                </a:lnTo>
                <a:lnTo>
                  <a:pt x="1522" y="6201"/>
                </a:lnTo>
                <a:lnTo>
                  <a:pt x="1508" y="6206"/>
                </a:lnTo>
                <a:lnTo>
                  <a:pt x="1493" y="6210"/>
                </a:lnTo>
                <a:lnTo>
                  <a:pt x="1469" y="6216"/>
                </a:lnTo>
                <a:lnTo>
                  <a:pt x="1446" y="6219"/>
                </a:lnTo>
                <a:lnTo>
                  <a:pt x="1423" y="6223"/>
                </a:lnTo>
                <a:lnTo>
                  <a:pt x="1401" y="6227"/>
                </a:lnTo>
                <a:lnTo>
                  <a:pt x="1388" y="6229"/>
                </a:lnTo>
                <a:lnTo>
                  <a:pt x="1376" y="6231"/>
                </a:lnTo>
                <a:lnTo>
                  <a:pt x="1364" y="6233"/>
                </a:lnTo>
                <a:lnTo>
                  <a:pt x="1355" y="6236"/>
                </a:lnTo>
                <a:lnTo>
                  <a:pt x="1349" y="6237"/>
                </a:lnTo>
                <a:lnTo>
                  <a:pt x="1344" y="6238"/>
                </a:lnTo>
                <a:lnTo>
                  <a:pt x="1342" y="6239"/>
                </a:lnTo>
                <a:lnTo>
                  <a:pt x="1341" y="6241"/>
                </a:lnTo>
                <a:lnTo>
                  <a:pt x="1339" y="6244"/>
                </a:lnTo>
                <a:lnTo>
                  <a:pt x="1339" y="6246"/>
                </a:lnTo>
                <a:lnTo>
                  <a:pt x="1341" y="6249"/>
                </a:lnTo>
                <a:lnTo>
                  <a:pt x="1342" y="6252"/>
                </a:lnTo>
                <a:lnTo>
                  <a:pt x="1347" y="6260"/>
                </a:lnTo>
                <a:lnTo>
                  <a:pt x="1351" y="6267"/>
                </a:lnTo>
                <a:lnTo>
                  <a:pt x="1360" y="6277"/>
                </a:lnTo>
                <a:lnTo>
                  <a:pt x="1368" y="6288"/>
                </a:lnTo>
                <a:lnTo>
                  <a:pt x="1379" y="6299"/>
                </a:lnTo>
                <a:lnTo>
                  <a:pt x="1389" y="6311"/>
                </a:lnTo>
                <a:lnTo>
                  <a:pt x="1396" y="6318"/>
                </a:lnTo>
                <a:lnTo>
                  <a:pt x="1404" y="6325"/>
                </a:lnTo>
                <a:lnTo>
                  <a:pt x="1408" y="6330"/>
                </a:lnTo>
                <a:lnTo>
                  <a:pt x="1412" y="6334"/>
                </a:lnTo>
                <a:lnTo>
                  <a:pt x="1414" y="6338"/>
                </a:lnTo>
                <a:lnTo>
                  <a:pt x="1414" y="6344"/>
                </a:lnTo>
                <a:lnTo>
                  <a:pt x="1414" y="6348"/>
                </a:lnTo>
                <a:lnTo>
                  <a:pt x="1412" y="6351"/>
                </a:lnTo>
                <a:lnTo>
                  <a:pt x="1408" y="6355"/>
                </a:lnTo>
                <a:lnTo>
                  <a:pt x="1405" y="6358"/>
                </a:lnTo>
                <a:lnTo>
                  <a:pt x="1389" y="6371"/>
                </a:lnTo>
                <a:lnTo>
                  <a:pt x="1377" y="6381"/>
                </a:lnTo>
                <a:lnTo>
                  <a:pt x="1369" y="6390"/>
                </a:lnTo>
                <a:lnTo>
                  <a:pt x="1361" y="6401"/>
                </a:lnTo>
                <a:lnTo>
                  <a:pt x="1354" y="6412"/>
                </a:lnTo>
                <a:lnTo>
                  <a:pt x="1349" y="6419"/>
                </a:lnTo>
                <a:lnTo>
                  <a:pt x="1345" y="6424"/>
                </a:lnTo>
                <a:lnTo>
                  <a:pt x="1341" y="6428"/>
                </a:lnTo>
                <a:lnTo>
                  <a:pt x="1336" y="6431"/>
                </a:lnTo>
                <a:lnTo>
                  <a:pt x="1331" y="6433"/>
                </a:lnTo>
                <a:lnTo>
                  <a:pt x="1324" y="6434"/>
                </a:lnTo>
                <a:lnTo>
                  <a:pt x="1316" y="6434"/>
                </a:lnTo>
                <a:lnTo>
                  <a:pt x="1307" y="6433"/>
                </a:lnTo>
                <a:lnTo>
                  <a:pt x="1297" y="6432"/>
                </a:lnTo>
                <a:lnTo>
                  <a:pt x="1285" y="6431"/>
                </a:lnTo>
                <a:lnTo>
                  <a:pt x="1272" y="6432"/>
                </a:lnTo>
                <a:lnTo>
                  <a:pt x="1265" y="6433"/>
                </a:lnTo>
                <a:lnTo>
                  <a:pt x="1256" y="6433"/>
                </a:lnTo>
                <a:lnTo>
                  <a:pt x="1250" y="6430"/>
                </a:lnTo>
                <a:lnTo>
                  <a:pt x="1244" y="6425"/>
                </a:lnTo>
                <a:lnTo>
                  <a:pt x="1240" y="6420"/>
                </a:lnTo>
                <a:lnTo>
                  <a:pt x="1235" y="6414"/>
                </a:lnTo>
                <a:lnTo>
                  <a:pt x="1228" y="6408"/>
                </a:lnTo>
                <a:lnTo>
                  <a:pt x="1219" y="6402"/>
                </a:lnTo>
                <a:lnTo>
                  <a:pt x="1211" y="6396"/>
                </a:lnTo>
                <a:lnTo>
                  <a:pt x="1202" y="6392"/>
                </a:lnTo>
                <a:lnTo>
                  <a:pt x="1190" y="6386"/>
                </a:lnTo>
                <a:lnTo>
                  <a:pt x="1179" y="6382"/>
                </a:lnTo>
                <a:lnTo>
                  <a:pt x="1177" y="6381"/>
                </a:lnTo>
                <a:lnTo>
                  <a:pt x="1174" y="6380"/>
                </a:lnTo>
                <a:lnTo>
                  <a:pt x="1168" y="6377"/>
                </a:lnTo>
                <a:lnTo>
                  <a:pt x="1165" y="6375"/>
                </a:lnTo>
                <a:lnTo>
                  <a:pt x="1161" y="6371"/>
                </a:lnTo>
                <a:lnTo>
                  <a:pt x="1160" y="6367"/>
                </a:lnTo>
                <a:lnTo>
                  <a:pt x="1160" y="6364"/>
                </a:lnTo>
                <a:lnTo>
                  <a:pt x="1160" y="6362"/>
                </a:lnTo>
                <a:lnTo>
                  <a:pt x="1161" y="6356"/>
                </a:lnTo>
                <a:lnTo>
                  <a:pt x="1161" y="6349"/>
                </a:lnTo>
                <a:lnTo>
                  <a:pt x="1160" y="6346"/>
                </a:lnTo>
                <a:lnTo>
                  <a:pt x="1160" y="6343"/>
                </a:lnTo>
                <a:lnTo>
                  <a:pt x="1159" y="6342"/>
                </a:lnTo>
                <a:lnTo>
                  <a:pt x="1156" y="6339"/>
                </a:lnTo>
                <a:lnTo>
                  <a:pt x="1154" y="6337"/>
                </a:lnTo>
                <a:lnTo>
                  <a:pt x="1149" y="6336"/>
                </a:lnTo>
                <a:lnTo>
                  <a:pt x="1147" y="6334"/>
                </a:lnTo>
                <a:lnTo>
                  <a:pt x="1146" y="6333"/>
                </a:lnTo>
                <a:lnTo>
                  <a:pt x="1143" y="6331"/>
                </a:lnTo>
                <a:lnTo>
                  <a:pt x="1141" y="6327"/>
                </a:lnTo>
                <a:lnTo>
                  <a:pt x="1137" y="6319"/>
                </a:lnTo>
                <a:lnTo>
                  <a:pt x="1135" y="6311"/>
                </a:lnTo>
                <a:lnTo>
                  <a:pt x="1134" y="6306"/>
                </a:lnTo>
                <a:lnTo>
                  <a:pt x="1133" y="6301"/>
                </a:lnTo>
                <a:lnTo>
                  <a:pt x="1129" y="6295"/>
                </a:lnTo>
                <a:lnTo>
                  <a:pt x="1124" y="6289"/>
                </a:lnTo>
                <a:lnTo>
                  <a:pt x="1117" y="6286"/>
                </a:lnTo>
                <a:lnTo>
                  <a:pt x="1111" y="6285"/>
                </a:lnTo>
                <a:lnTo>
                  <a:pt x="1108" y="6283"/>
                </a:lnTo>
                <a:lnTo>
                  <a:pt x="1104" y="6283"/>
                </a:lnTo>
                <a:lnTo>
                  <a:pt x="1099" y="6285"/>
                </a:lnTo>
                <a:lnTo>
                  <a:pt x="1095" y="6286"/>
                </a:lnTo>
                <a:lnTo>
                  <a:pt x="1084" y="6289"/>
                </a:lnTo>
                <a:lnTo>
                  <a:pt x="1073" y="6292"/>
                </a:lnTo>
                <a:lnTo>
                  <a:pt x="1067" y="6293"/>
                </a:lnTo>
                <a:lnTo>
                  <a:pt x="1061" y="6293"/>
                </a:lnTo>
                <a:lnTo>
                  <a:pt x="1059" y="6292"/>
                </a:lnTo>
                <a:lnTo>
                  <a:pt x="1055" y="6290"/>
                </a:lnTo>
                <a:lnTo>
                  <a:pt x="1049" y="6283"/>
                </a:lnTo>
                <a:lnTo>
                  <a:pt x="1045" y="6275"/>
                </a:lnTo>
                <a:lnTo>
                  <a:pt x="1041" y="6268"/>
                </a:lnTo>
                <a:lnTo>
                  <a:pt x="1037" y="6260"/>
                </a:lnTo>
                <a:lnTo>
                  <a:pt x="1030" y="6243"/>
                </a:lnTo>
                <a:lnTo>
                  <a:pt x="1024" y="6225"/>
                </a:lnTo>
                <a:lnTo>
                  <a:pt x="1022" y="6206"/>
                </a:lnTo>
                <a:lnTo>
                  <a:pt x="1021" y="6191"/>
                </a:lnTo>
                <a:lnTo>
                  <a:pt x="1020" y="6167"/>
                </a:lnTo>
                <a:lnTo>
                  <a:pt x="1021" y="6142"/>
                </a:lnTo>
                <a:lnTo>
                  <a:pt x="1023" y="6119"/>
                </a:lnTo>
                <a:lnTo>
                  <a:pt x="1026" y="6100"/>
                </a:lnTo>
                <a:lnTo>
                  <a:pt x="1028" y="6093"/>
                </a:lnTo>
                <a:lnTo>
                  <a:pt x="1028" y="6087"/>
                </a:lnTo>
                <a:lnTo>
                  <a:pt x="1028" y="6085"/>
                </a:lnTo>
                <a:lnTo>
                  <a:pt x="1028" y="6084"/>
                </a:lnTo>
                <a:lnTo>
                  <a:pt x="1028" y="6082"/>
                </a:lnTo>
                <a:lnTo>
                  <a:pt x="1027" y="6082"/>
                </a:lnTo>
                <a:lnTo>
                  <a:pt x="1023" y="6082"/>
                </a:lnTo>
                <a:lnTo>
                  <a:pt x="1018" y="6082"/>
                </a:lnTo>
                <a:lnTo>
                  <a:pt x="1004" y="6081"/>
                </a:lnTo>
                <a:lnTo>
                  <a:pt x="986" y="6080"/>
                </a:lnTo>
                <a:lnTo>
                  <a:pt x="976" y="6079"/>
                </a:lnTo>
                <a:lnTo>
                  <a:pt x="964" y="6079"/>
                </a:lnTo>
                <a:lnTo>
                  <a:pt x="951" y="6078"/>
                </a:lnTo>
                <a:lnTo>
                  <a:pt x="938" y="6077"/>
                </a:lnTo>
                <a:lnTo>
                  <a:pt x="932" y="6077"/>
                </a:lnTo>
                <a:lnTo>
                  <a:pt x="926" y="6075"/>
                </a:lnTo>
                <a:lnTo>
                  <a:pt x="920" y="6074"/>
                </a:lnTo>
                <a:lnTo>
                  <a:pt x="915" y="6071"/>
                </a:lnTo>
                <a:lnTo>
                  <a:pt x="911" y="6066"/>
                </a:lnTo>
                <a:lnTo>
                  <a:pt x="909" y="6059"/>
                </a:lnTo>
                <a:lnTo>
                  <a:pt x="908" y="6052"/>
                </a:lnTo>
                <a:lnTo>
                  <a:pt x="906" y="6044"/>
                </a:lnTo>
                <a:lnTo>
                  <a:pt x="906" y="6042"/>
                </a:lnTo>
                <a:lnTo>
                  <a:pt x="904" y="6040"/>
                </a:lnTo>
                <a:lnTo>
                  <a:pt x="903" y="6038"/>
                </a:lnTo>
                <a:lnTo>
                  <a:pt x="902" y="6037"/>
                </a:lnTo>
                <a:lnTo>
                  <a:pt x="901" y="6036"/>
                </a:lnTo>
                <a:lnTo>
                  <a:pt x="898" y="6035"/>
                </a:lnTo>
                <a:lnTo>
                  <a:pt x="895" y="6035"/>
                </a:lnTo>
                <a:lnTo>
                  <a:pt x="891" y="6034"/>
                </a:lnTo>
                <a:lnTo>
                  <a:pt x="883" y="6034"/>
                </a:lnTo>
                <a:lnTo>
                  <a:pt x="875" y="6033"/>
                </a:lnTo>
                <a:lnTo>
                  <a:pt x="870" y="6031"/>
                </a:lnTo>
                <a:lnTo>
                  <a:pt x="866" y="6030"/>
                </a:lnTo>
                <a:lnTo>
                  <a:pt x="863" y="6028"/>
                </a:lnTo>
                <a:lnTo>
                  <a:pt x="862" y="6027"/>
                </a:lnTo>
                <a:lnTo>
                  <a:pt x="859" y="6022"/>
                </a:lnTo>
                <a:lnTo>
                  <a:pt x="858" y="6017"/>
                </a:lnTo>
                <a:lnTo>
                  <a:pt x="857" y="6008"/>
                </a:lnTo>
                <a:lnTo>
                  <a:pt x="857" y="5997"/>
                </a:lnTo>
                <a:lnTo>
                  <a:pt x="856" y="5986"/>
                </a:lnTo>
                <a:lnTo>
                  <a:pt x="854" y="5977"/>
                </a:lnTo>
                <a:lnTo>
                  <a:pt x="851" y="5965"/>
                </a:lnTo>
                <a:lnTo>
                  <a:pt x="845" y="5953"/>
                </a:lnTo>
                <a:lnTo>
                  <a:pt x="841" y="5947"/>
                </a:lnTo>
                <a:lnTo>
                  <a:pt x="837" y="5941"/>
                </a:lnTo>
                <a:lnTo>
                  <a:pt x="832" y="5936"/>
                </a:lnTo>
                <a:lnTo>
                  <a:pt x="826" y="5933"/>
                </a:lnTo>
                <a:lnTo>
                  <a:pt x="819" y="5929"/>
                </a:lnTo>
                <a:lnTo>
                  <a:pt x="812" y="5927"/>
                </a:lnTo>
                <a:lnTo>
                  <a:pt x="804" y="5926"/>
                </a:lnTo>
                <a:lnTo>
                  <a:pt x="797" y="5924"/>
                </a:lnTo>
                <a:lnTo>
                  <a:pt x="785" y="5921"/>
                </a:lnTo>
                <a:lnTo>
                  <a:pt x="775" y="5915"/>
                </a:lnTo>
                <a:lnTo>
                  <a:pt x="764" y="5910"/>
                </a:lnTo>
                <a:lnTo>
                  <a:pt x="755" y="5905"/>
                </a:lnTo>
                <a:lnTo>
                  <a:pt x="750" y="5903"/>
                </a:lnTo>
                <a:lnTo>
                  <a:pt x="746" y="5901"/>
                </a:lnTo>
                <a:lnTo>
                  <a:pt x="738" y="5895"/>
                </a:lnTo>
                <a:lnTo>
                  <a:pt x="731" y="5889"/>
                </a:lnTo>
                <a:lnTo>
                  <a:pt x="721" y="5878"/>
                </a:lnTo>
                <a:lnTo>
                  <a:pt x="715" y="5869"/>
                </a:lnTo>
                <a:lnTo>
                  <a:pt x="706" y="5855"/>
                </a:lnTo>
                <a:lnTo>
                  <a:pt x="697" y="5844"/>
                </a:lnTo>
                <a:lnTo>
                  <a:pt x="688" y="5834"/>
                </a:lnTo>
                <a:lnTo>
                  <a:pt x="681" y="5829"/>
                </a:lnTo>
                <a:lnTo>
                  <a:pt x="677" y="5828"/>
                </a:lnTo>
                <a:lnTo>
                  <a:pt x="673" y="5827"/>
                </a:lnTo>
                <a:lnTo>
                  <a:pt x="670" y="5827"/>
                </a:lnTo>
                <a:lnTo>
                  <a:pt x="668" y="5827"/>
                </a:lnTo>
                <a:lnTo>
                  <a:pt x="665" y="5827"/>
                </a:lnTo>
                <a:lnTo>
                  <a:pt x="663" y="5827"/>
                </a:lnTo>
                <a:lnTo>
                  <a:pt x="659" y="5827"/>
                </a:lnTo>
                <a:lnTo>
                  <a:pt x="655" y="5828"/>
                </a:lnTo>
                <a:lnTo>
                  <a:pt x="651" y="5828"/>
                </a:lnTo>
                <a:lnTo>
                  <a:pt x="648" y="5829"/>
                </a:lnTo>
                <a:lnTo>
                  <a:pt x="636" y="5830"/>
                </a:lnTo>
                <a:lnTo>
                  <a:pt x="625" y="5833"/>
                </a:lnTo>
                <a:lnTo>
                  <a:pt x="612" y="5835"/>
                </a:lnTo>
                <a:lnTo>
                  <a:pt x="600" y="5835"/>
                </a:lnTo>
                <a:lnTo>
                  <a:pt x="598" y="5834"/>
                </a:lnTo>
                <a:lnTo>
                  <a:pt x="596" y="5833"/>
                </a:lnTo>
                <a:lnTo>
                  <a:pt x="599" y="5829"/>
                </a:lnTo>
                <a:lnTo>
                  <a:pt x="605" y="5826"/>
                </a:lnTo>
                <a:lnTo>
                  <a:pt x="612" y="5822"/>
                </a:lnTo>
                <a:lnTo>
                  <a:pt x="620" y="5819"/>
                </a:lnTo>
                <a:lnTo>
                  <a:pt x="637" y="5814"/>
                </a:lnTo>
                <a:lnTo>
                  <a:pt x="655" y="5808"/>
                </a:lnTo>
                <a:lnTo>
                  <a:pt x="667" y="5803"/>
                </a:lnTo>
                <a:lnTo>
                  <a:pt x="680" y="5798"/>
                </a:lnTo>
                <a:lnTo>
                  <a:pt x="692" y="5792"/>
                </a:lnTo>
                <a:lnTo>
                  <a:pt x="703" y="5788"/>
                </a:lnTo>
                <a:lnTo>
                  <a:pt x="719" y="5781"/>
                </a:lnTo>
                <a:lnTo>
                  <a:pt x="732" y="5775"/>
                </a:lnTo>
                <a:lnTo>
                  <a:pt x="743" y="5769"/>
                </a:lnTo>
                <a:lnTo>
                  <a:pt x="749" y="5765"/>
                </a:lnTo>
                <a:lnTo>
                  <a:pt x="759" y="5754"/>
                </a:lnTo>
                <a:lnTo>
                  <a:pt x="772" y="5739"/>
                </a:lnTo>
                <a:lnTo>
                  <a:pt x="780" y="5728"/>
                </a:lnTo>
                <a:lnTo>
                  <a:pt x="788" y="5719"/>
                </a:lnTo>
                <a:lnTo>
                  <a:pt x="795" y="5707"/>
                </a:lnTo>
                <a:lnTo>
                  <a:pt x="801" y="5696"/>
                </a:lnTo>
                <a:lnTo>
                  <a:pt x="808" y="5680"/>
                </a:lnTo>
                <a:lnTo>
                  <a:pt x="814" y="5664"/>
                </a:lnTo>
                <a:lnTo>
                  <a:pt x="819" y="5651"/>
                </a:lnTo>
                <a:lnTo>
                  <a:pt x="820" y="5642"/>
                </a:lnTo>
                <a:lnTo>
                  <a:pt x="821" y="5633"/>
                </a:lnTo>
                <a:lnTo>
                  <a:pt x="822" y="5626"/>
                </a:lnTo>
                <a:lnTo>
                  <a:pt x="822" y="5621"/>
                </a:lnTo>
                <a:lnTo>
                  <a:pt x="822" y="5617"/>
                </a:lnTo>
                <a:lnTo>
                  <a:pt x="823" y="5609"/>
                </a:lnTo>
                <a:lnTo>
                  <a:pt x="825" y="5603"/>
                </a:lnTo>
                <a:lnTo>
                  <a:pt x="827" y="5598"/>
                </a:lnTo>
                <a:lnTo>
                  <a:pt x="829" y="5593"/>
                </a:lnTo>
                <a:lnTo>
                  <a:pt x="835" y="5586"/>
                </a:lnTo>
                <a:lnTo>
                  <a:pt x="841" y="5580"/>
                </a:lnTo>
                <a:lnTo>
                  <a:pt x="851" y="5570"/>
                </a:lnTo>
                <a:lnTo>
                  <a:pt x="859" y="5559"/>
                </a:lnTo>
                <a:lnTo>
                  <a:pt x="865" y="5550"/>
                </a:lnTo>
                <a:lnTo>
                  <a:pt x="871" y="5539"/>
                </a:lnTo>
                <a:lnTo>
                  <a:pt x="875" y="5529"/>
                </a:lnTo>
                <a:lnTo>
                  <a:pt x="877" y="5517"/>
                </a:lnTo>
                <a:lnTo>
                  <a:pt x="878" y="5505"/>
                </a:lnTo>
                <a:lnTo>
                  <a:pt x="877" y="5492"/>
                </a:lnTo>
                <a:lnTo>
                  <a:pt x="875" y="5479"/>
                </a:lnTo>
                <a:lnTo>
                  <a:pt x="870" y="5466"/>
                </a:lnTo>
                <a:lnTo>
                  <a:pt x="867" y="5455"/>
                </a:lnTo>
                <a:lnTo>
                  <a:pt x="864" y="5445"/>
                </a:lnTo>
                <a:lnTo>
                  <a:pt x="860" y="5436"/>
                </a:lnTo>
                <a:lnTo>
                  <a:pt x="856" y="5428"/>
                </a:lnTo>
                <a:lnTo>
                  <a:pt x="853" y="5426"/>
                </a:lnTo>
                <a:lnTo>
                  <a:pt x="851" y="5423"/>
                </a:lnTo>
                <a:lnTo>
                  <a:pt x="843" y="5417"/>
                </a:lnTo>
                <a:lnTo>
                  <a:pt x="829" y="5411"/>
                </a:lnTo>
                <a:lnTo>
                  <a:pt x="819" y="5407"/>
                </a:lnTo>
                <a:lnTo>
                  <a:pt x="806" y="5404"/>
                </a:lnTo>
                <a:lnTo>
                  <a:pt x="793" y="5400"/>
                </a:lnTo>
                <a:lnTo>
                  <a:pt x="780" y="5397"/>
                </a:lnTo>
                <a:lnTo>
                  <a:pt x="768" y="5394"/>
                </a:lnTo>
                <a:lnTo>
                  <a:pt x="756" y="5391"/>
                </a:lnTo>
                <a:lnTo>
                  <a:pt x="744" y="5387"/>
                </a:lnTo>
                <a:lnTo>
                  <a:pt x="733" y="5385"/>
                </a:lnTo>
                <a:lnTo>
                  <a:pt x="724" y="5382"/>
                </a:lnTo>
                <a:lnTo>
                  <a:pt x="714" y="5379"/>
                </a:lnTo>
                <a:lnTo>
                  <a:pt x="706" y="5376"/>
                </a:lnTo>
                <a:lnTo>
                  <a:pt x="697" y="5375"/>
                </a:lnTo>
                <a:lnTo>
                  <a:pt x="693" y="5376"/>
                </a:lnTo>
                <a:lnTo>
                  <a:pt x="688" y="5379"/>
                </a:lnTo>
                <a:lnTo>
                  <a:pt x="686" y="5384"/>
                </a:lnTo>
                <a:lnTo>
                  <a:pt x="682" y="5390"/>
                </a:lnTo>
                <a:lnTo>
                  <a:pt x="677" y="5398"/>
                </a:lnTo>
                <a:lnTo>
                  <a:pt x="673" y="5404"/>
                </a:lnTo>
                <a:lnTo>
                  <a:pt x="668" y="5407"/>
                </a:lnTo>
                <a:lnTo>
                  <a:pt x="662" y="5410"/>
                </a:lnTo>
                <a:lnTo>
                  <a:pt x="650" y="5412"/>
                </a:lnTo>
                <a:lnTo>
                  <a:pt x="637" y="5413"/>
                </a:lnTo>
                <a:lnTo>
                  <a:pt x="626" y="5413"/>
                </a:lnTo>
                <a:lnTo>
                  <a:pt x="614" y="5411"/>
                </a:lnTo>
                <a:lnTo>
                  <a:pt x="599" y="5407"/>
                </a:lnTo>
                <a:lnTo>
                  <a:pt x="582" y="5403"/>
                </a:lnTo>
                <a:lnTo>
                  <a:pt x="574" y="5399"/>
                </a:lnTo>
                <a:lnTo>
                  <a:pt x="564" y="5394"/>
                </a:lnTo>
                <a:lnTo>
                  <a:pt x="560" y="5393"/>
                </a:lnTo>
                <a:lnTo>
                  <a:pt x="555" y="5393"/>
                </a:lnTo>
                <a:lnTo>
                  <a:pt x="550" y="5392"/>
                </a:lnTo>
                <a:lnTo>
                  <a:pt x="545" y="5393"/>
                </a:lnTo>
                <a:lnTo>
                  <a:pt x="541" y="5394"/>
                </a:lnTo>
                <a:lnTo>
                  <a:pt x="535" y="5395"/>
                </a:lnTo>
                <a:lnTo>
                  <a:pt x="524" y="5398"/>
                </a:lnTo>
                <a:lnTo>
                  <a:pt x="514" y="5403"/>
                </a:lnTo>
                <a:lnTo>
                  <a:pt x="505" y="5406"/>
                </a:lnTo>
                <a:lnTo>
                  <a:pt x="495" y="5410"/>
                </a:lnTo>
                <a:lnTo>
                  <a:pt x="484" y="5414"/>
                </a:lnTo>
                <a:lnTo>
                  <a:pt x="473" y="5418"/>
                </a:lnTo>
                <a:lnTo>
                  <a:pt x="462" y="5423"/>
                </a:lnTo>
                <a:lnTo>
                  <a:pt x="453" y="5426"/>
                </a:lnTo>
                <a:lnTo>
                  <a:pt x="443" y="5430"/>
                </a:lnTo>
                <a:lnTo>
                  <a:pt x="435" y="5433"/>
                </a:lnTo>
                <a:lnTo>
                  <a:pt x="428" y="5438"/>
                </a:lnTo>
                <a:lnTo>
                  <a:pt x="421" y="5443"/>
                </a:lnTo>
                <a:lnTo>
                  <a:pt x="410" y="5453"/>
                </a:lnTo>
                <a:lnTo>
                  <a:pt x="403" y="5461"/>
                </a:lnTo>
                <a:lnTo>
                  <a:pt x="400" y="5463"/>
                </a:lnTo>
                <a:lnTo>
                  <a:pt x="398" y="5464"/>
                </a:lnTo>
                <a:lnTo>
                  <a:pt x="397" y="5464"/>
                </a:lnTo>
                <a:lnTo>
                  <a:pt x="397" y="5464"/>
                </a:lnTo>
                <a:lnTo>
                  <a:pt x="394" y="5462"/>
                </a:lnTo>
                <a:lnTo>
                  <a:pt x="392" y="5460"/>
                </a:lnTo>
                <a:lnTo>
                  <a:pt x="388" y="5453"/>
                </a:lnTo>
                <a:lnTo>
                  <a:pt x="385" y="5445"/>
                </a:lnTo>
                <a:lnTo>
                  <a:pt x="380" y="5433"/>
                </a:lnTo>
                <a:lnTo>
                  <a:pt x="377" y="5426"/>
                </a:lnTo>
                <a:lnTo>
                  <a:pt x="374" y="5419"/>
                </a:lnTo>
                <a:lnTo>
                  <a:pt x="372" y="5414"/>
                </a:lnTo>
                <a:lnTo>
                  <a:pt x="371" y="5412"/>
                </a:lnTo>
                <a:lnTo>
                  <a:pt x="368" y="5411"/>
                </a:lnTo>
                <a:lnTo>
                  <a:pt x="367" y="5410"/>
                </a:lnTo>
                <a:lnTo>
                  <a:pt x="365" y="5410"/>
                </a:lnTo>
                <a:lnTo>
                  <a:pt x="358" y="5410"/>
                </a:lnTo>
                <a:lnTo>
                  <a:pt x="350" y="5411"/>
                </a:lnTo>
                <a:lnTo>
                  <a:pt x="342" y="5413"/>
                </a:lnTo>
                <a:lnTo>
                  <a:pt x="337" y="5418"/>
                </a:lnTo>
                <a:lnTo>
                  <a:pt x="336" y="5419"/>
                </a:lnTo>
                <a:lnTo>
                  <a:pt x="335" y="5422"/>
                </a:lnTo>
                <a:lnTo>
                  <a:pt x="337" y="5429"/>
                </a:lnTo>
                <a:lnTo>
                  <a:pt x="343" y="5439"/>
                </a:lnTo>
                <a:lnTo>
                  <a:pt x="348" y="5449"/>
                </a:lnTo>
                <a:lnTo>
                  <a:pt x="350" y="5456"/>
                </a:lnTo>
                <a:lnTo>
                  <a:pt x="350" y="5461"/>
                </a:lnTo>
                <a:lnTo>
                  <a:pt x="348" y="5463"/>
                </a:lnTo>
                <a:lnTo>
                  <a:pt x="319" y="5477"/>
                </a:lnTo>
                <a:lnTo>
                  <a:pt x="296" y="5487"/>
                </a:lnTo>
                <a:lnTo>
                  <a:pt x="280" y="5492"/>
                </a:lnTo>
                <a:lnTo>
                  <a:pt x="272" y="5493"/>
                </a:lnTo>
                <a:lnTo>
                  <a:pt x="271" y="5492"/>
                </a:lnTo>
                <a:lnTo>
                  <a:pt x="270" y="5491"/>
                </a:lnTo>
                <a:lnTo>
                  <a:pt x="268" y="5489"/>
                </a:lnTo>
                <a:lnTo>
                  <a:pt x="268" y="5487"/>
                </a:lnTo>
                <a:lnTo>
                  <a:pt x="272" y="5476"/>
                </a:lnTo>
                <a:lnTo>
                  <a:pt x="274" y="5464"/>
                </a:lnTo>
                <a:lnTo>
                  <a:pt x="273" y="5449"/>
                </a:lnTo>
                <a:lnTo>
                  <a:pt x="272" y="5441"/>
                </a:lnTo>
                <a:lnTo>
                  <a:pt x="272" y="5432"/>
                </a:lnTo>
                <a:lnTo>
                  <a:pt x="272" y="5422"/>
                </a:lnTo>
                <a:lnTo>
                  <a:pt x="274" y="5411"/>
                </a:lnTo>
                <a:lnTo>
                  <a:pt x="277" y="5400"/>
                </a:lnTo>
                <a:lnTo>
                  <a:pt x="280" y="5387"/>
                </a:lnTo>
                <a:lnTo>
                  <a:pt x="281" y="5376"/>
                </a:lnTo>
                <a:lnTo>
                  <a:pt x="283" y="5367"/>
                </a:lnTo>
                <a:lnTo>
                  <a:pt x="284" y="5359"/>
                </a:lnTo>
                <a:lnTo>
                  <a:pt x="283" y="5348"/>
                </a:lnTo>
                <a:lnTo>
                  <a:pt x="280" y="5342"/>
                </a:lnTo>
                <a:lnTo>
                  <a:pt x="272" y="5330"/>
                </a:lnTo>
                <a:lnTo>
                  <a:pt x="262" y="5321"/>
                </a:lnTo>
                <a:lnTo>
                  <a:pt x="253" y="5312"/>
                </a:lnTo>
                <a:lnTo>
                  <a:pt x="242" y="5303"/>
                </a:lnTo>
                <a:lnTo>
                  <a:pt x="231" y="5291"/>
                </a:lnTo>
                <a:lnTo>
                  <a:pt x="221" y="5279"/>
                </a:lnTo>
                <a:lnTo>
                  <a:pt x="210" y="5267"/>
                </a:lnTo>
                <a:lnTo>
                  <a:pt x="199" y="5256"/>
                </a:lnTo>
                <a:lnTo>
                  <a:pt x="197" y="5253"/>
                </a:lnTo>
                <a:lnTo>
                  <a:pt x="193" y="5249"/>
                </a:lnTo>
                <a:lnTo>
                  <a:pt x="190" y="5247"/>
                </a:lnTo>
                <a:lnTo>
                  <a:pt x="186" y="5246"/>
                </a:lnTo>
                <a:lnTo>
                  <a:pt x="184" y="5245"/>
                </a:lnTo>
                <a:lnTo>
                  <a:pt x="180" y="5246"/>
                </a:lnTo>
                <a:lnTo>
                  <a:pt x="178" y="5247"/>
                </a:lnTo>
                <a:lnTo>
                  <a:pt x="174" y="5247"/>
                </a:lnTo>
                <a:lnTo>
                  <a:pt x="170" y="5245"/>
                </a:lnTo>
                <a:lnTo>
                  <a:pt x="167" y="5241"/>
                </a:lnTo>
                <a:lnTo>
                  <a:pt x="164" y="5236"/>
                </a:lnTo>
                <a:lnTo>
                  <a:pt x="161" y="5231"/>
                </a:lnTo>
                <a:lnTo>
                  <a:pt x="157" y="5223"/>
                </a:lnTo>
                <a:lnTo>
                  <a:pt x="151" y="5212"/>
                </a:lnTo>
                <a:lnTo>
                  <a:pt x="145" y="5201"/>
                </a:lnTo>
                <a:lnTo>
                  <a:pt x="138" y="5187"/>
                </a:lnTo>
                <a:lnTo>
                  <a:pt x="130" y="5173"/>
                </a:lnTo>
                <a:lnTo>
                  <a:pt x="123" y="5158"/>
                </a:lnTo>
                <a:lnTo>
                  <a:pt x="115" y="5142"/>
                </a:lnTo>
                <a:lnTo>
                  <a:pt x="107" y="5129"/>
                </a:lnTo>
                <a:lnTo>
                  <a:pt x="97" y="5113"/>
                </a:lnTo>
                <a:lnTo>
                  <a:pt x="88" y="5101"/>
                </a:lnTo>
                <a:lnTo>
                  <a:pt x="77" y="5089"/>
                </a:lnTo>
                <a:lnTo>
                  <a:pt x="69" y="5076"/>
                </a:lnTo>
                <a:lnTo>
                  <a:pt x="69" y="5072"/>
                </a:lnTo>
                <a:lnTo>
                  <a:pt x="70" y="5070"/>
                </a:lnTo>
                <a:lnTo>
                  <a:pt x="77" y="5063"/>
                </a:lnTo>
                <a:lnTo>
                  <a:pt x="85" y="5054"/>
                </a:lnTo>
                <a:lnTo>
                  <a:pt x="91" y="5048"/>
                </a:lnTo>
                <a:lnTo>
                  <a:pt x="97" y="5042"/>
                </a:lnTo>
                <a:lnTo>
                  <a:pt x="107" y="5034"/>
                </a:lnTo>
                <a:lnTo>
                  <a:pt x="116" y="5026"/>
                </a:lnTo>
                <a:lnTo>
                  <a:pt x="125" y="5017"/>
                </a:lnTo>
                <a:lnTo>
                  <a:pt x="134" y="5010"/>
                </a:lnTo>
                <a:lnTo>
                  <a:pt x="135" y="5010"/>
                </a:lnTo>
                <a:lnTo>
                  <a:pt x="136" y="5009"/>
                </a:lnTo>
                <a:lnTo>
                  <a:pt x="145" y="5004"/>
                </a:lnTo>
                <a:lnTo>
                  <a:pt x="152" y="5000"/>
                </a:lnTo>
                <a:lnTo>
                  <a:pt x="155" y="4996"/>
                </a:lnTo>
                <a:lnTo>
                  <a:pt x="157" y="4994"/>
                </a:lnTo>
                <a:lnTo>
                  <a:pt x="158" y="4990"/>
                </a:lnTo>
                <a:lnTo>
                  <a:pt x="158" y="4985"/>
                </a:lnTo>
                <a:lnTo>
                  <a:pt x="154" y="4970"/>
                </a:lnTo>
                <a:lnTo>
                  <a:pt x="149" y="4954"/>
                </a:lnTo>
                <a:lnTo>
                  <a:pt x="145" y="4938"/>
                </a:lnTo>
                <a:lnTo>
                  <a:pt x="139" y="4922"/>
                </a:lnTo>
                <a:lnTo>
                  <a:pt x="133" y="4907"/>
                </a:lnTo>
                <a:lnTo>
                  <a:pt x="127" y="4890"/>
                </a:lnTo>
                <a:lnTo>
                  <a:pt x="119" y="4862"/>
                </a:lnTo>
                <a:lnTo>
                  <a:pt x="109" y="4833"/>
                </a:lnTo>
                <a:lnTo>
                  <a:pt x="100" y="4805"/>
                </a:lnTo>
                <a:lnTo>
                  <a:pt x="91" y="4776"/>
                </a:lnTo>
                <a:lnTo>
                  <a:pt x="82" y="4748"/>
                </a:lnTo>
                <a:lnTo>
                  <a:pt x="73" y="4720"/>
                </a:lnTo>
                <a:lnTo>
                  <a:pt x="65" y="4694"/>
                </a:lnTo>
                <a:lnTo>
                  <a:pt x="58" y="4668"/>
                </a:lnTo>
                <a:lnTo>
                  <a:pt x="45" y="4624"/>
                </a:lnTo>
                <a:lnTo>
                  <a:pt x="33" y="4581"/>
                </a:lnTo>
                <a:lnTo>
                  <a:pt x="22" y="4543"/>
                </a:lnTo>
                <a:lnTo>
                  <a:pt x="14" y="4510"/>
                </a:lnTo>
                <a:lnTo>
                  <a:pt x="10" y="4492"/>
                </a:lnTo>
                <a:lnTo>
                  <a:pt x="7" y="4477"/>
                </a:lnTo>
                <a:lnTo>
                  <a:pt x="4" y="4464"/>
                </a:lnTo>
                <a:lnTo>
                  <a:pt x="1" y="4452"/>
                </a:lnTo>
                <a:lnTo>
                  <a:pt x="0" y="4448"/>
                </a:lnTo>
                <a:lnTo>
                  <a:pt x="1" y="4446"/>
                </a:lnTo>
                <a:lnTo>
                  <a:pt x="10" y="4451"/>
                </a:lnTo>
                <a:lnTo>
                  <a:pt x="35" y="4464"/>
                </a:lnTo>
                <a:lnTo>
                  <a:pt x="50" y="4470"/>
                </a:lnTo>
                <a:lnTo>
                  <a:pt x="66" y="4477"/>
                </a:lnTo>
                <a:lnTo>
                  <a:pt x="84" y="4483"/>
                </a:lnTo>
                <a:lnTo>
                  <a:pt x="104" y="4490"/>
                </a:lnTo>
                <a:lnTo>
                  <a:pt x="123" y="4497"/>
                </a:lnTo>
                <a:lnTo>
                  <a:pt x="144" y="4505"/>
                </a:lnTo>
                <a:lnTo>
                  <a:pt x="164" y="4514"/>
                </a:lnTo>
                <a:lnTo>
                  <a:pt x="186" y="4521"/>
                </a:lnTo>
                <a:lnTo>
                  <a:pt x="221" y="4535"/>
                </a:lnTo>
                <a:lnTo>
                  <a:pt x="258" y="4549"/>
                </a:lnTo>
                <a:lnTo>
                  <a:pt x="277" y="4556"/>
                </a:lnTo>
                <a:lnTo>
                  <a:pt x="297" y="4562"/>
                </a:lnTo>
                <a:lnTo>
                  <a:pt x="317" y="4568"/>
                </a:lnTo>
                <a:lnTo>
                  <a:pt x="340" y="4572"/>
                </a:lnTo>
                <a:lnTo>
                  <a:pt x="384" y="4579"/>
                </a:lnTo>
                <a:lnTo>
                  <a:pt x="430" y="4588"/>
                </a:lnTo>
                <a:lnTo>
                  <a:pt x="476" y="4598"/>
                </a:lnTo>
                <a:lnTo>
                  <a:pt x="523" y="4609"/>
                </a:lnTo>
                <a:lnTo>
                  <a:pt x="571" y="4619"/>
                </a:lnTo>
                <a:lnTo>
                  <a:pt x="619" y="4629"/>
                </a:lnTo>
                <a:lnTo>
                  <a:pt x="668" y="4638"/>
                </a:lnTo>
                <a:lnTo>
                  <a:pt x="718" y="4645"/>
                </a:lnTo>
                <a:lnTo>
                  <a:pt x="738" y="4647"/>
                </a:lnTo>
                <a:lnTo>
                  <a:pt x="758" y="4645"/>
                </a:lnTo>
                <a:lnTo>
                  <a:pt x="778" y="4644"/>
                </a:lnTo>
                <a:lnTo>
                  <a:pt x="797" y="4642"/>
                </a:lnTo>
                <a:lnTo>
                  <a:pt x="818" y="4638"/>
                </a:lnTo>
                <a:lnTo>
                  <a:pt x="838" y="4636"/>
                </a:lnTo>
                <a:lnTo>
                  <a:pt x="858" y="4634"/>
                </a:lnTo>
                <a:lnTo>
                  <a:pt x="878" y="4634"/>
                </a:lnTo>
                <a:lnTo>
                  <a:pt x="894" y="4635"/>
                </a:lnTo>
                <a:lnTo>
                  <a:pt x="908" y="4637"/>
                </a:lnTo>
                <a:lnTo>
                  <a:pt x="923" y="4640"/>
                </a:lnTo>
                <a:lnTo>
                  <a:pt x="938" y="4640"/>
                </a:lnTo>
                <a:lnTo>
                  <a:pt x="947" y="4640"/>
                </a:lnTo>
                <a:lnTo>
                  <a:pt x="955" y="4637"/>
                </a:lnTo>
                <a:lnTo>
                  <a:pt x="964" y="4636"/>
                </a:lnTo>
                <a:lnTo>
                  <a:pt x="972" y="4632"/>
                </a:lnTo>
                <a:lnTo>
                  <a:pt x="980" y="4630"/>
                </a:lnTo>
                <a:lnTo>
                  <a:pt x="989" y="4628"/>
                </a:lnTo>
                <a:lnTo>
                  <a:pt x="997" y="4626"/>
                </a:lnTo>
                <a:lnTo>
                  <a:pt x="1005" y="4626"/>
                </a:lnTo>
                <a:lnTo>
                  <a:pt x="1020" y="4626"/>
                </a:lnTo>
                <a:lnTo>
                  <a:pt x="1035" y="4628"/>
                </a:lnTo>
                <a:lnTo>
                  <a:pt x="1048" y="4629"/>
                </a:lnTo>
                <a:lnTo>
                  <a:pt x="1061" y="4631"/>
                </a:lnTo>
                <a:lnTo>
                  <a:pt x="1074" y="4632"/>
                </a:lnTo>
                <a:lnTo>
                  <a:pt x="1087" y="4635"/>
                </a:lnTo>
                <a:lnTo>
                  <a:pt x="1099" y="4636"/>
                </a:lnTo>
                <a:lnTo>
                  <a:pt x="1111" y="4638"/>
                </a:lnTo>
                <a:lnTo>
                  <a:pt x="1124" y="4641"/>
                </a:lnTo>
                <a:lnTo>
                  <a:pt x="1135" y="4644"/>
                </a:lnTo>
                <a:lnTo>
                  <a:pt x="1173" y="4656"/>
                </a:lnTo>
                <a:lnTo>
                  <a:pt x="1209" y="4669"/>
                </a:lnTo>
                <a:lnTo>
                  <a:pt x="1242" y="4682"/>
                </a:lnTo>
                <a:lnTo>
                  <a:pt x="1274" y="4694"/>
                </a:lnTo>
                <a:lnTo>
                  <a:pt x="1304" y="4706"/>
                </a:lnTo>
                <a:lnTo>
                  <a:pt x="1331" y="4717"/>
                </a:lnTo>
                <a:lnTo>
                  <a:pt x="1356" y="4726"/>
                </a:lnTo>
                <a:lnTo>
                  <a:pt x="1380" y="4735"/>
                </a:lnTo>
                <a:lnTo>
                  <a:pt x="1392" y="4737"/>
                </a:lnTo>
                <a:lnTo>
                  <a:pt x="1402" y="4739"/>
                </a:lnTo>
                <a:lnTo>
                  <a:pt x="1413" y="4741"/>
                </a:lnTo>
                <a:lnTo>
                  <a:pt x="1423" y="4742"/>
                </a:lnTo>
                <a:lnTo>
                  <a:pt x="1431" y="4743"/>
                </a:lnTo>
                <a:lnTo>
                  <a:pt x="1439" y="4744"/>
                </a:lnTo>
                <a:lnTo>
                  <a:pt x="1446" y="4745"/>
                </a:lnTo>
                <a:lnTo>
                  <a:pt x="1451" y="4748"/>
                </a:lnTo>
                <a:lnTo>
                  <a:pt x="1456" y="4751"/>
                </a:lnTo>
                <a:lnTo>
                  <a:pt x="1461" y="4757"/>
                </a:lnTo>
                <a:lnTo>
                  <a:pt x="1464" y="4763"/>
                </a:lnTo>
                <a:lnTo>
                  <a:pt x="1469" y="4770"/>
                </a:lnTo>
                <a:lnTo>
                  <a:pt x="1476" y="4787"/>
                </a:lnTo>
                <a:lnTo>
                  <a:pt x="1484" y="4804"/>
                </a:lnTo>
                <a:lnTo>
                  <a:pt x="1490" y="4815"/>
                </a:lnTo>
                <a:lnTo>
                  <a:pt x="1496" y="4827"/>
                </a:lnTo>
                <a:lnTo>
                  <a:pt x="1502" y="4839"/>
                </a:lnTo>
                <a:lnTo>
                  <a:pt x="1508" y="4850"/>
                </a:lnTo>
                <a:lnTo>
                  <a:pt x="1512" y="4861"/>
                </a:lnTo>
                <a:lnTo>
                  <a:pt x="1515" y="4870"/>
                </a:lnTo>
                <a:lnTo>
                  <a:pt x="1518" y="4875"/>
                </a:lnTo>
                <a:lnTo>
                  <a:pt x="1520" y="4878"/>
                </a:lnTo>
                <a:lnTo>
                  <a:pt x="1522" y="4881"/>
                </a:lnTo>
                <a:lnTo>
                  <a:pt x="1526" y="4883"/>
                </a:lnTo>
                <a:lnTo>
                  <a:pt x="1559" y="4897"/>
                </a:lnTo>
                <a:lnTo>
                  <a:pt x="1583" y="4908"/>
                </a:lnTo>
                <a:lnTo>
                  <a:pt x="1595" y="4911"/>
                </a:lnTo>
                <a:lnTo>
                  <a:pt x="1607" y="4913"/>
                </a:lnTo>
                <a:lnTo>
                  <a:pt x="1621" y="4913"/>
                </a:lnTo>
                <a:lnTo>
                  <a:pt x="1639" y="4913"/>
                </a:lnTo>
                <a:lnTo>
                  <a:pt x="1651" y="4912"/>
                </a:lnTo>
                <a:lnTo>
                  <a:pt x="1663" y="4913"/>
                </a:lnTo>
                <a:lnTo>
                  <a:pt x="1673" y="4914"/>
                </a:lnTo>
                <a:lnTo>
                  <a:pt x="1683" y="4915"/>
                </a:lnTo>
                <a:lnTo>
                  <a:pt x="1703" y="4920"/>
                </a:lnTo>
                <a:lnTo>
                  <a:pt x="1721" y="4927"/>
                </a:lnTo>
                <a:lnTo>
                  <a:pt x="1736" y="4935"/>
                </a:lnTo>
                <a:lnTo>
                  <a:pt x="1753" y="4945"/>
                </a:lnTo>
                <a:lnTo>
                  <a:pt x="1769" y="4954"/>
                </a:lnTo>
                <a:lnTo>
                  <a:pt x="1784" y="4965"/>
                </a:lnTo>
                <a:lnTo>
                  <a:pt x="1824" y="4990"/>
                </a:lnTo>
                <a:lnTo>
                  <a:pt x="1864" y="5014"/>
                </a:lnTo>
                <a:lnTo>
                  <a:pt x="1899" y="5037"/>
                </a:lnTo>
                <a:lnTo>
                  <a:pt x="1931" y="5057"/>
                </a:lnTo>
                <a:lnTo>
                  <a:pt x="1960" y="5073"/>
                </a:lnTo>
                <a:lnTo>
                  <a:pt x="1985" y="5086"/>
                </a:lnTo>
                <a:lnTo>
                  <a:pt x="2003" y="5096"/>
                </a:lnTo>
                <a:lnTo>
                  <a:pt x="2015" y="5101"/>
                </a:lnTo>
                <a:lnTo>
                  <a:pt x="2038" y="5105"/>
                </a:lnTo>
                <a:lnTo>
                  <a:pt x="2059" y="5109"/>
                </a:lnTo>
                <a:lnTo>
                  <a:pt x="2069" y="5110"/>
                </a:lnTo>
                <a:lnTo>
                  <a:pt x="2081" y="5110"/>
                </a:lnTo>
                <a:lnTo>
                  <a:pt x="2092" y="5110"/>
                </a:lnTo>
                <a:lnTo>
                  <a:pt x="2105" y="5110"/>
                </a:lnTo>
                <a:lnTo>
                  <a:pt x="2129" y="5107"/>
                </a:lnTo>
                <a:lnTo>
                  <a:pt x="2154" y="5104"/>
                </a:lnTo>
                <a:lnTo>
                  <a:pt x="2179" y="5101"/>
                </a:lnTo>
                <a:lnTo>
                  <a:pt x="2201" y="5096"/>
                </a:lnTo>
                <a:lnTo>
                  <a:pt x="2230" y="5091"/>
                </a:lnTo>
                <a:lnTo>
                  <a:pt x="2254" y="5089"/>
                </a:lnTo>
                <a:lnTo>
                  <a:pt x="2264" y="5089"/>
                </a:lnTo>
                <a:lnTo>
                  <a:pt x="2273" y="5089"/>
                </a:lnTo>
                <a:lnTo>
                  <a:pt x="2279" y="5090"/>
                </a:lnTo>
                <a:lnTo>
                  <a:pt x="2282" y="5091"/>
                </a:lnTo>
                <a:lnTo>
                  <a:pt x="2284" y="5094"/>
                </a:lnTo>
                <a:lnTo>
                  <a:pt x="2286" y="5096"/>
                </a:lnTo>
                <a:lnTo>
                  <a:pt x="2287" y="5100"/>
                </a:lnTo>
                <a:lnTo>
                  <a:pt x="2288" y="5103"/>
                </a:lnTo>
                <a:lnTo>
                  <a:pt x="2288" y="5114"/>
                </a:lnTo>
                <a:lnTo>
                  <a:pt x="2288" y="5124"/>
                </a:lnTo>
                <a:lnTo>
                  <a:pt x="2288" y="5138"/>
                </a:lnTo>
                <a:lnTo>
                  <a:pt x="2288" y="5151"/>
                </a:lnTo>
                <a:lnTo>
                  <a:pt x="2288" y="5164"/>
                </a:lnTo>
                <a:lnTo>
                  <a:pt x="2288" y="5173"/>
                </a:lnTo>
                <a:lnTo>
                  <a:pt x="2289" y="5178"/>
                </a:lnTo>
                <a:lnTo>
                  <a:pt x="2292" y="5182"/>
                </a:lnTo>
                <a:lnTo>
                  <a:pt x="2294" y="5185"/>
                </a:lnTo>
                <a:lnTo>
                  <a:pt x="2299" y="5186"/>
                </a:lnTo>
                <a:lnTo>
                  <a:pt x="2308" y="5187"/>
                </a:lnTo>
                <a:lnTo>
                  <a:pt x="2318" y="5189"/>
                </a:lnTo>
                <a:lnTo>
                  <a:pt x="2334" y="5189"/>
                </a:lnTo>
                <a:lnTo>
                  <a:pt x="2351" y="5186"/>
                </a:lnTo>
                <a:lnTo>
                  <a:pt x="2368" y="5185"/>
                </a:lnTo>
                <a:lnTo>
                  <a:pt x="2384" y="5185"/>
                </a:lnTo>
                <a:lnTo>
                  <a:pt x="2394" y="5187"/>
                </a:lnTo>
                <a:lnTo>
                  <a:pt x="2403" y="5191"/>
                </a:lnTo>
                <a:lnTo>
                  <a:pt x="2413" y="5197"/>
                </a:lnTo>
                <a:lnTo>
                  <a:pt x="2421" y="5205"/>
                </a:lnTo>
                <a:lnTo>
                  <a:pt x="2426" y="5211"/>
                </a:lnTo>
                <a:lnTo>
                  <a:pt x="2431" y="5216"/>
                </a:lnTo>
                <a:lnTo>
                  <a:pt x="2433" y="5217"/>
                </a:lnTo>
                <a:lnTo>
                  <a:pt x="2435" y="5218"/>
                </a:lnTo>
                <a:lnTo>
                  <a:pt x="2439" y="5218"/>
                </a:lnTo>
                <a:lnTo>
                  <a:pt x="2441" y="5217"/>
                </a:lnTo>
                <a:lnTo>
                  <a:pt x="2452" y="5210"/>
                </a:lnTo>
                <a:lnTo>
                  <a:pt x="2460" y="5203"/>
                </a:lnTo>
                <a:lnTo>
                  <a:pt x="2469" y="5196"/>
                </a:lnTo>
                <a:lnTo>
                  <a:pt x="2475" y="5189"/>
                </a:lnTo>
                <a:lnTo>
                  <a:pt x="2482" y="5183"/>
                </a:lnTo>
                <a:lnTo>
                  <a:pt x="2489" y="5176"/>
                </a:lnTo>
                <a:lnTo>
                  <a:pt x="2496" y="5170"/>
                </a:lnTo>
                <a:lnTo>
                  <a:pt x="2504" y="5164"/>
                </a:lnTo>
                <a:lnTo>
                  <a:pt x="2514" y="5159"/>
                </a:lnTo>
                <a:lnTo>
                  <a:pt x="2525" y="5154"/>
                </a:lnTo>
                <a:lnTo>
                  <a:pt x="2535" y="5149"/>
                </a:lnTo>
                <a:lnTo>
                  <a:pt x="2546" y="5145"/>
                </a:lnTo>
                <a:lnTo>
                  <a:pt x="2563" y="5134"/>
                </a:lnTo>
                <a:lnTo>
                  <a:pt x="2578" y="5124"/>
                </a:lnTo>
                <a:lnTo>
                  <a:pt x="2595" y="5114"/>
                </a:lnTo>
                <a:lnTo>
                  <a:pt x="2611" y="5103"/>
                </a:lnTo>
                <a:lnTo>
                  <a:pt x="2630" y="5094"/>
                </a:lnTo>
                <a:lnTo>
                  <a:pt x="2649" y="5085"/>
                </a:lnTo>
                <a:lnTo>
                  <a:pt x="2670" y="5077"/>
                </a:lnTo>
                <a:lnTo>
                  <a:pt x="2689" y="5069"/>
                </a:lnTo>
                <a:lnTo>
                  <a:pt x="2715" y="5057"/>
                </a:lnTo>
                <a:lnTo>
                  <a:pt x="2740" y="5046"/>
                </a:lnTo>
                <a:lnTo>
                  <a:pt x="2765" y="5037"/>
                </a:lnTo>
                <a:lnTo>
                  <a:pt x="2788" y="5027"/>
                </a:lnTo>
                <a:lnTo>
                  <a:pt x="2811" y="5019"/>
                </a:lnTo>
                <a:lnTo>
                  <a:pt x="2834" y="5010"/>
                </a:lnTo>
                <a:lnTo>
                  <a:pt x="2855" y="5002"/>
                </a:lnTo>
                <a:lnTo>
                  <a:pt x="2875" y="4994"/>
                </a:lnTo>
                <a:lnTo>
                  <a:pt x="2922" y="4976"/>
                </a:lnTo>
                <a:lnTo>
                  <a:pt x="2960" y="4960"/>
                </a:lnTo>
                <a:lnTo>
                  <a:pt x="2991" y="4947"/>
                </a:lnTo>
                <a:lnTo>
                  <a:pt x="3013" y="4940"/>
                </a:lnTo>
                <a:lnTo>
                  <a:pt x="3024" y="4938"/>
                </a:lnTo>
                <a:lnTo>
                  <a:pt x="3033" y="4937"/>
                </a:lnTo>
                <a:lnTo>
                  <a:pt x="3041" y="4935"/>
                </a:lnTo>
                <a:lnTo>
                  <a:pt x="3046" y="4935"/>
                </a:lnTo>
                <a:lnTo>
                  <a:pt x="3054" y="4935"/>
                </a:lnTo>
                <a:lnTo>
                  <a:pt x="3061" y="4935"/>
                </a:lnTo>
                <a:lnTo>
                  <a:pt x="3070" y="4934"/>
                </a:lnTo>
                <a:lnTo>
                  <a:pt x="3082" y="4931"/>
                </a:lnTo>
                <a:lnTo>
                  <a:pt x="3108" y="4925"/>
                </a:lnTo>
                <a:lnTo>
                  <a:pt x="3133" y="4916"/>
                </a:lnTo>
                <a:lnTo>
                  <a:pt x="3146" y="4913"/>
                </a:lnTo>
                <a:lnTo>
                  <a:pt x="3157" y="4907"/>
                </a:lnTo>
                <a:lnTo>
                  <a:pt x="3169" y="4901"/>
                </a:lnTo>
                <a:lnTo>
                  <a:pt x="3181" y="4894"/>
                </a:lnTo>
                <a:lnTo>
                  <a:pt x="3191" y="4887"/>
                </a:lnTo>
                <a:lnTo>
                  <a:pt x="3201" y="4881"/>
                </a:lnTo>
                <a:lnTo>
                  <a:pt x="3211" y="4876"/>
                </a:lnTo>
                <a:lnTo>
                  <a:pt x="3219" y="4872"/>
                </a:lnTo>
                <a:lnTo>
                  <a:pt x="3227" y="4870"/>
                </a:lnTo>
                <a:lnTo>
                  <a:pt x="3235" y="4870"/>
                </a:lnTo>
                <a:lnTo>
                  <a:pt x="3243" y="4870"/>
                </a:lnTo>
                <a:lnTo>
                  <a:pt x="3250" y="4874"/>
                </a:lnTo>
                <a:lnTo>
                  <a:pt x="3262" y="4881"/>
                </a:lnTo>
                <a:lnTo>
                  <a:pt x="3270" y="4886"/>
                </a:lnTo>
                <a:lnTo>
                  <a:pt x="3275" y="4888"/>
                </a:lnTo>
                <a:lnTo>
                  <a:pt x="3282" y="4890"/>
                </a:lnTo>
                <a:lnTo>
                  <a:pt x="3289" y="4892"/>
                </a:lnTo>
                <a:lnTo>
                  <a:pt x="3300" y="4892"/>
                </a:lnTo>
                <a:lnTo>
                  <a:pt x="3327" y="4890"/>
                </a:lnTo>
                <a:lnTo>
                  <a:pt x="3356" y="4890"/>
                </a:lnTo>
                <a:lnTo>
                  <a:pt x="3370" y="4890"/>
                </a:lnTo>
                <a:lnTo>
                  <a:pt x="3384" y="4889"/>
                </a:lnTo>
                <a:lnTo>
                  <a:pt x="3397" y="4887"/>
                </a:lnTo>
                <a:lnTo>
                  <a:pt x="3409" y="4883"/>
                </a:lnTo>
                <a:lnTo>
                  <a:pt x="3421" y="4880"/>
                </a:lnTo>
                <a:lnTo>
                  <a:pt x="3430" y="4877"/>
                </a:lnTo>
                <a:lnTo>
                  <a:pt x="3441" y="4876"/>
                </a:lnTo>
                <a:lnTo>
                  <a:pt x="3451" y="4875"/>
                </a:lnTo>
                <a:lnTo>
                  <a:pt x="3460" y="4874"/>
                </a:lnTo>
                <a:lnTo>
                  <a:pt x="3470" y="4874"/>
                </a:lnTo>
                <a:lnTo>
                  <a:pt x="3479" y="4875"/>
                </a:lnTo>
                <a:lnTo>
                  <a:pt x="3490" y="4876"/>
                </a:lnTo>
                <a:lnTo>
                  <a:pt x="3511" y="4880"/>
                </a:lnTo>
                <a:lnTo>
                  <a:pt x="3534" y="4883"/>
                </a:lnTo>
                <a:lnTo>
                  <a:pt x="3556" y="4886"/>
                </a:lnTo>
                <a:lnTo>
                  <a:pt x="3578" y="4890"/>
                </a:lnTo>
                <a:lnTo>
                  <a:pt x="3598" y="4894"/>
                </a:lnTo>
                <a:lnTo>
                  <a:pt x="3616" y="4897"/>
                </a:lnTo>
                <a:lnTo>
                  <a:pt x="3624" y="4899"/>
                </a:lnTo>
                <a:lnTo>
                  <a:pt x="3633" y="4899"/>
                </a:lnTo>
                <a:lnTo>
                  <a:pt x="3642" y="4899"/>
                </a:lnTo>
                <a:lnTo>
                  <a:pt x="3652" y="4897"/>
                </a:lnTo>
                <a:lnTo>
                  <a:pt x="3662" y="4896"/>
                </a:lnTo>
                <a:lnTo>
                  <a:pt x="3672" y="4893"/>
                </a:lnTo>
                <a:lnTo>
                  <a:pt x="3681" y="4889"/>
                </a:lnTo>
                <a:lnTo>
                  <a:pt x="3690" y="4886"/>
                </a:lnTo>
                <a:lnTo>
                  <a:pt x="3698" y="4881"/>
                </a:lnTo>
                <a:lnTo>
                  <a:pt x="3706" y="4877"/>
                </a:lnTo>
                <a:lnTo>
                  <a:pt x="3715" y="4875"/>
                </a:lnTo>
                <a:lnTo>
                  <a:pt x="3724" y="4874"/>
                </a:lnTo>
                <a:lnTo>
                  <a:pt x="3737" y="4875"/>
                </a:lnTo>
                <a:lnTo>
                  <a:pt x="3750" y="4877"/>
                </a:lnTo>
                <a:lnTo>
                  <a:pt x="3764" y="4878"/>
                </a:lnTo>
                <a:lnTo>
                  <a:pt x="3778" y="4880"/>
                </a:lnTo>
                <a:lnTo>
                  <a:pt x="3789" y="4881"/>
                </a:lnTo>
                <a:lnTo>
                  <a:pt x="3801" y="4883"/>
                </a:lnTo>
                <a:lnTo>
                  <a:pt x="3818" y="4887"/>
                </a:lnTo>
                <a:lnTo>
                  <a:pt x="3836" y="4888"/>
                </a:lnTo>
                <a:lnTo>
                  <a:pt x="3844" y="4888"/>
                </a:lnTo>
                <a:lnTo>
                  <a:pt x="3852" y="4886"/>
                </a:lnTo>
                <a:lnTo>
                  <a:pt x="3860" y="4883"/>
                </a:lnTo>
                <a:lnTo>
                  <a:pt x="3867" y="4880"/>
                </a:lnTo>
                <a:lnTo>
                  <a:pt x="3882" y="4868"/>
                </a:lnTo>
                <a:lnTo>
                  <a:pt x="3900" y="4852"/>
                </a:lnTo>
                <a:lnTo>
                  <a:pt x="3920" y="4836"/>
                </a:lnTo>
                <a:lnTo>
                  <a:pt x="3940" y="4821"/>
                </a:lnTo>
                <a:lnTo>
                  <a:pt x="3958" y="4811"/>
                </a:lnTo>
                <a:lnTo>
                  <a:pt x="3976" y="4802"/>
                </a:lnTo>
                <a:lnTo>
                  <a:pt x="3984" y="4800"/>
                </a:lnTo>
                <a:lnTo>
                  <a:pt x="3995" y="4798"/>
                </a:lnTo>
                <a:lnTo>
                  <a:pt x="4006" y="4798"/>
                </a:lnTo>
                <a:lnTo>
                  <a:pt x="4018" y="4798"/>
                </a:lnTo>
                <a:lnTo>
                  <a:pt x="4031" y="4796"/>
                </a:lnTo>
                <a:lnTo>
                  <a:pt x="4043" y="4795"/>
                </a:lnTo>
                <a:lnTo>
                  <a:pt x="4053" y="4792"/>
                </a:lnTo>
                <a:lnTo>
                  <a:pt x="4063" y="4788"/>
                </a:lnTo>
                <a:lnTo>
                  <a:pt x="4071" y="4783"/>
                </a:lnTo>
                <a:lnTo>
                  <a:pt x="4079" y="4777"/>
                </a:lnTo>
                <a:lnTo>
                  <a:pt x="4085" y="4773"/>
                </a:lnTo>
                <a:lnTo>
                  <a:pt x="4091" y="4767"/>
                </a:lnTo>
                <a:lnTo>
                  <a:pt x="4097" y="4763"/>
                </a:lnTo>
                <a:lnTo>
                  <a:pt x="4103" y="4760"/>
                </a:lnTo>
                <a:lnTo>
                  <a:pt x="4110" y="4756"/>
                </a:lnTo>
                <a:lnTo>
                  <a:pt x="4118" y="4754"/>
                </a:lnTo>
                <a:lnTo>
                  <a:pt x="4132" y="4748"/>
                </a:lnTo>
                <a:lnTo>
                  <a:pt x="4148" y="4739"/>
                </a:lnTo>
                <a:lnTo>
                  <a:pt x="4156" y="4735"/>
                </a:lnTo>
                <a:lnTo>
                  <a:pt x="4160" y="4729"/>
                </a:lnTo>
                <a:lnTo>
                  <a:pt x="4165" y="4722"/>
                </a:lnTo>
                <a:lnTo>
                  <a:pt x="4170" y="4716"/>
                </a:lnTo>
                <a:lnTo>
                  <a:pt x="4173" y="4708"/>
                </a:lnTo>
                <a:lnTo>
                  <a:pt x="4177" y="4703"/>
                </a:lnTo>
                <a:lnTo>
                  <a:pt x="4181" y="4695"/>
                </a:lnTo>
                <a:lnTo>
                  <a:pt x="4186" y="4689"/>
                </a:lnTo>
                <a:lnTo>
                  <a:pt x="4198" y="4679"/>
                </a:lnTo>
                <a:lnTo>
                  <a:pt x="4210" y="4667"/>
                </a:lnTo>
                <a:lnTo>
                  <a:pt x="4221" y="4654"/>
                </a:lnTo>
                <a:lnTo>
                  <a:pt x="4230" y="4641"/>
                </a:lnTo>
                <a:lnTo>
                  <a:pt x="4244" y="4622"/>
                </a:lnTo>
                <a:lnTo>
                  <a:pt x="4261" y="4599"/>
                </a:lnTo>
                <a:lnTo>
                  <a:pt x="4278" y="4578"/>
                </a:lnTo>
                <a:lnTo>
                  <a:pt x="4289" y="4562"/>
                </a:lnTo>
                <a:lnTo>
                  <a:pt x="4299" y="4548"/>
                </a:lnTo>
                <a:lnTo>
                  <a:pt x="4316" y="4527"/>
                </a:lnTo>
                <a:lnTo>
                  <a:pt x="4324" y="4515"/>
                </a:lnTo>
                <a:lnTo>
                  <a:pt x="4335" y="4505"/>
                </a:lnTo>
                <a:lnTo>
                  <a:pt x="4345" y="4497"/>
                </a:lnTo>
                <a:lnTo>
                  <a:pt x="4353" y="4491"/>
                </a:lnTo>
                <a:lnTo>
                  <a:pt x="4372" y="4484"/>
                </a:lnTo>
                <a:lnTo>
                  <a:pt x="4391" y="4477"/>
                </a:lnTo>
                <a:lnTo>
                  <a:pt x="4400" y="4473"/>
                </a:lnTo>
                <a:lnTo>
                  <a:pt x="4410" y="4468"/>
                </a:lnTo>
                <a:lnTo>
                  <a:pt x="4418" y="4464"/>
                </a:lnTo>
                <a:lnTo>
                  <a:pt x="4427" y="4458"/>
                </a:lnTo>
                <a:lnTo>
                  <a:pt x="4438" y="4447"/>
                </a:lnTo>
                <a:lnTo>
                  <a:pt x="4450" y="4437"/>
                </a:lnTo>
                <a:lnTo>
                  <a:pt x="4456" y="4434"/>
                </a:lnTo>
                <a:lnTo>
                  <a:pt x="4462" y="4430"/>
                </a:lnTo>
                <a:lnTo>
                  <a:pt x="4469" y="4429"/>
                </a:lnTo>
                <a:lnTo>
                  <a:pt x="4478" y="4428"/>
                </a:lnTo>
                <a:lnTo>
                  <a:pt x="4493" y="4427"/>
                </a:lnTo>
                <a:lnTo>
                  <a:pt x="4505" y="4426"/>
                </a:lnTo>
                <a:lnTo>
                  <a:pt x="4511" y="4424"/>
                </a:lnTo>
                <a:lnTo>
                  <a:pt x="4516" y="4421"/>
                </a:lnTo>
                <a:lnTo>
                  <a:pt x="4522" y="4417"/>
                </a:lnTo>
                <a:lnTo>
                  <a:pt x="4526" y="4410"/>
                </a:lnTo>
                <a:lnTo>
                  <a:pt x="4541" y="4396"/>
                </a:lnTo>
                <a:lnTo>
                  <a:pt x="4557" y="4379"/>
                </a:lnTo>
                <a:lnTo>
                  <a:pt x="4576" y="4363"/>
                </a:lnTo>
                <a:lnTo>
                  <a:pt x="4594" y="4347"/>
                </a:lnTo>
                <a:lnTo>
                  <a:pt x="4610" y="4335"/>
                </a:lnTo>
                <a:lnTo>
                  <a:pt x="4624" y="4327"/>
                </a:lnTo>
                <a:lnTo>
                  <a:pt x="4629" y="4322"/>
                </a:lnTo>
                <a:lnTo>
                  <a:pt x="4633" y="4316"/>
                </a:lnTo>
                <a:lnTo>
                  <a:pt x="4637" y="4309"/>
                </a:lnTo>
                <a:lnTo>
                  <a:pt x="4639" y="4300"/>
                </a:lnTo>
                <a:lnTo>
                  <a:pt x="4639" y="4289"/>
                </a:lnTo>
                <a:lnTo>
                  <a:pt x="4638" y="4279"/>
                </a:lnTo>
                <a:lnTo>
                  <a:pt x="4636" y="4271"/>
                </a:lnTo>
                <a:lnTo>
                  <a:pt x="4633" y="4264"/>
                </a:lnTo>
                <a:lnTo>
                  <a:pt x="4625" y="4251"/>
                </a:lnTo>
                <a:lnTo>
                  <a:pt x="4617" y="4240"/>
                </a:lnTo>
                <a:lnTo>
                  <a:pt x="4607" y="4228"/>
                </a:lnTo>
                <a:lnTo>
                  <a:pt x="4593" y="4214"/>
                </a:lnTo>
                <a:lnTo>
                  <a:pt x="4579" y="4200"/>
                </a:lnTo>
                <a:lnTo>
                  <a:pt x="4564" y="4189"/>
                </a:lnTo>
                <a:lnTo>
                  <a:pt x="4551" y="4180"/>
                </a:lnTo>
                <a:lnTo>
                  <a:pt x="4538" y="4168"/>
                </a:lnTo>
                <a:lnTo>
                  <a:pt x="4531" y="4161"/>
                </a:lnTo>
                <a:lnTo>
                  <a:pt x="4525" y="4152"/>
                </a:lnTo>
                <a:lnTo>
                  <a:pt x="4519" y="4144"/>
                </a:lnTo>
                <a:lnTo>
                  <a:pt x="4513" y="4133"/>
                </a:lnTo>
                <a:lnTo>
                  <a:pt x="4506" y="4114"/>
                </a:lnTo>
                <a:lnTo>
                  <a:pt x="4501" y="4099"/>
                </a:lnTo>
                <a:lnTo>
                  <a:pt x="4499" y="4093"/>
                </a:lnTo>
                <a:lnTo>
                  <a:pt x="4497" y="4087"/>
                </a:lnTo>
                <a:lnTo>
                  <a:pt x="4493" y="4081"/>
                </a:lnTo>
                <a:lnTo>
                  <a:pt x="4488" y="4076"/>
                </a:lnTo>
                <a:lnTo>
                  <a:pt x="4480" y="4070"/>
                </a:lnTo>
                <a:lnTo>
                  <a:pt x="4472" y="4062"/>
                </a:lnTo>
                <a:lnTo>
                  <a:pt x="4468" y="4052"/>
                </a:lnTo>
                <a:lnTo>
                  <a:pt x="4466" y="4042"/>
                </a:lnTo>
                <a:lnTo>
                  <a:pt x="4465" y="4031"/>
                </a:lnTo>
                <a:lnTo>
                  <a:pt x="4466" y="4020"/>
                </a:lnTo>
                <a:lnTo>
                  <a:pt x="4469" y="4010"/>
                </a:lnTo>
                <a:lnTo>
                  <a:pt x="4477" y="3995"/>
                </a:lnTo>
                <a:lnTo>
                  <a:pt x="4485" y="3979"/>
                </a:lnTo>
                <a:lnTo>
                  <a:pt x="4493" y="3960"/>
                </a:lnTo>
                <a:lnTo>
                  <a:pt x="4498" y="3947"/>
                </a:lnTo>
                <a:lnTo>
                  <a:pt x="4501" y="3932"/>
                </a:lnTo>
                <a:lnTo>
                  <a:pt x="4506" y="3918"/>
                </a:lnTo>
                <a:lnTo>
                  <a:pt x="4510" y="3904"/>
                </a:lnTo>
                <a:lnTo>
                  <a:pt x="4515" y="3888"/>
                </a:lnTo>
                <a:lnTo>
                  <a:pt x="4519" y="3872"/>
                </a:lnTo>
                <a:lnTo>
                  <a:pt x="4524" y="3856"/>
                </a:lnTo>
                <a:lnTo>
                  <a:pt x="4529" y="3840"/>
                </a:lnTo>
                <a:lnTo>
                  <a:pt x="4540" y="3815"/>
                </a:lnTo>
                <a:lnTo>
                  <a:pt x="4551" y="3792"/>
                </a:lnTo>
                <a:lnTo>
                  <a:pt x="4563" y="3771"/>
                </a:lnTo>
                <a:lnTo>
                  <a:pt x="4576" y="3754"/>
                </a:lnTo>
                <a:lnTo>
                  <a:pt x="4589" y="3746"/>
                </a:lnTo>
                <a:lnTo>
                  <a:pt x="4601" y="3739"/>
                </a:lnTo>
                <a:lnTo>
                  <a:pt x="4616" y="3727"/>
                </a:lnTo>
                <a:lnTo>
                  <a:pt x="4629" y="3720"/>
                </a:lnTo>
                <a:lnTo>
                  <a:pt x="4635" y="3717"/>
                </a:lnTo>
                <a:lnTo>
                  <a:pt x="4641" y="3716"/>
                </a:lnTo>
                <a:lnTo>
                  <a:pt x="4647" y="3716"/>
                </a:lnTo>
                <a:lnTo>
                  <a:pt x="4654" y="3716"/>
                </a:lnTo>
                <a:lnTo>
                  <a:pt x="4670" y="3718"/>
                </a:lnTo>
                <a:lnTo>
                  <a:pt x="4685" y="3721"/>
                </a:lnTo>
                <a:lnTo>
                  <a:pt x="4699" y="3722"/>
                </a:lnTo>
                <a:lnTo>
                  <a:pt x="4719" y="3723"/>
                </a:lnTo>
                <a:lnTo>
                  <a:pt x="4742" y="3722"/>
                </a:lnTo>
                <a:lnTo>
                  <a:pt x="4763" y="3723"/>
                </a:lnTo>
                <a:lnTo>
                  <a:pt x="4771" y="3724"/>
                </a:lnTo>
                <a:lnTo>
                  <a:pt x="4780" y="3725"/>
                </a:lnTo>
                <a:lnTo>
                  <a:pt x="4787" y="3729"/>
                </a:lnTo>
                <a:lnTo>
                  <a:pt x="4792" y="3734"/>
                </a:lnTo>
                <a:lnTo>
                  <a:pt x="4801" y="3748"/>
                </a:lnTo>
                <a:lnTo>
                  <a:pt x="4809" y="3764"/>
                </a:lnTo>
                <a:lnTo>
                  <a:pt x="4815" y="3772"/>
                </a:lnTo>
                <a:lnTo>
                  <a:pt x="4821" y="3780"/>
                </a:lnTo>
                <a:lnTo>
                  <a:pt x="4830" y="3787"/>
                </a:lnTo>
                <a:lnTo>
                  <a:pt x="4839" y="3793"/>
                </a:lnTo>
                <a:lnTo>
                  <a:pt x="4850" y="3798"/>
                </a:lnTo>
                <a:lnTo>
                  <a:pt x="4863" y="3804"/>
                </a:lnTo>
                <a:lnTo>
                  <a:pt x="4877" y="3809"/>
                </a:lnTo>
                <a:lnTo>
                  <a:pt x="4891" y="3815"/>
                </a:lnTo>
                <a:lnTo>
                  <a:pt x="4920" y="3823"/>
                </a:lnTo>
                <a:lnTo>
                  <a:pt x="4943" y="3827"/>
                </a:lnTo>
                <a:lnTo>
                  <a:pt x="4963" y="3830"/>
                </a:lnTo>
                <a:lnTo>
                  <a:pt x="4990" y="3835"/>
                </a:lnTo>
                <a:lnTo>
                  <a:pt x="5019" y="3838"/>
                </a:lnTo>
                <a:lnTo>
                  <a:pt x="5044" y="3841"/>
                </a:lnTo>
                <a:lnTo>
                  <a:pt x="5067" y="3842"/>
                </a:lnTo>
                <a:lnTo>
                  <a:pt x="5091" y="3846"/>
                </a:lnTo>
                <a:lnTo>
                  <a:pt x="5111" y="3848"/>
                </a:lnTo>
                <a:lnTo>
                  <a:pt x="5128" y="3849"/>
                </a:lnTo>
                <a:lnTo>
                  <a:pt x="5135" y="3849"/>
                </a:lnTo>
                <a:lnTo>
                  <a:pt x="5141" y="3849"/>
                </a:lnTo>
                <a:lnTo>
                  <a:pt x="5147" y="3847"/>
                </a:lnTo>
                <a:lnTo>
                  <a:pt x="5153" y="3844"/>
                </a:lnTo>
                <a:lnTo>
                  <a:pt x="5159" y="3841"/>
                </a:lnTo>
                <a:lnTo>
                  <a:pt x="5165" y="3837"/>
                </a:lnTo>
                <a:lnTo>
                  <a:pt x="5171" y="3831"/>
                </a:lnTo>
                <a:lnTo>
                  <a:pt x="5178" y="3824"/>
                </a:lnTo>
                <a:lnTo>
                  <a:pt x="5191" y="3809"/>
                </a:lnTo>
                <a:lnTo>
                  <a:pt x="5205" y="3794"/>
                </a:lnTo>
                <a:lnTo>
                  <a:pt x="5214" y="3788"/>
                </a:lnTo>
                <a:lnTo>
                  <a:pt x="5222" y="3783"/>
                </a:lnTo>
                <a:lnTo>
                  <a:pt x="5230" y="3778"/>
                </a:lnTo>
                <a:lnTo>
                  <a:pt x="5239" y="3773"/>
                </a:lnTo>
                <a:lnTo>
                  <a:pt x="5255" y="3767"/>
                </a:lnTo>
                <a:lnTo>
                  <a:pt x="5268" y="3760"/>
                </a:lnTo>
                <a:lnTo>
                  <a:pt x="5274" y="3756"/>
                </a:lnTo>
                <a:lnTo>
                  <a:pt x="5280" y="3752"/>
                </a:lnTo>
                <a:lnTo>
                  <a:pt x="5285" y="3746"/>
                </a:lnTo>
                <a:lnTo>
                  <a:pt x="5291" y="3739"/>
                </a:lnTo>
                <a:lnTo>
                  <a:pt x="5300" y="3725"/>
                </a:lnTo>
                <a:lnTo>
                  <a:pt x="5307" y="3716"/>
                </a:lnTo>
                <a:lnTo>
                  <a:pt x="5316" y="3708"/>
                </a:lnTo>
                <a:lnTo>
                  <a:pt x="5329" y="3696"/>
                </a:lnTo>
                <a:lnTo>
                  <a:pt x="5344" y="3682"/>
                </a:lnTo>
                <a:lnTo>
                  <a:pt x="5360" y="3666"/>
                </a:lnTo>
                <a:lnTo>
                  <a:pt x="5373" y="3651"/>
                </a:lnTo>
                <a:lnTo>
                  <a:pt x="5384" y="3636"/>
                </a:lnTo>
                <a:lnTo>
                  <a:pt x="5392" y="3623"/>
                </a:lnTo>
                <a:lnTo>
                  <a:pt x="5398" y="3609"/>
                </a:lnTo>
                <a:lnTo>
                  <a:pt x="5404" y="3595"/>
                </a:lnTo>
                <a:lnTo>
                  <a:pt x="5407" y="3580"/>
                </a:lnTo>
                <a:lnTo>
                  <a:pt x="5409" y="3573"/>
                </a:lnTo>
                <a:lnTo>
                  <a:pt x="5412" y="3567"/>
                </a:lnTo>
                <a:lnTo>
                  <a:pt x="5416" y="3561"/>
                </a:lnTo>
                <a:lnTo>
                  <a:pt x="5420" y="3557"/>
                </a:lnTo>
                <a:lnTo>
                  <a:pt x="5425" y="3552"/>
                </a:lnTo>
                <a:lnTo>
                  <a:pt x="5431" y="3548"/>
                </a:lnTo>
                <a:lnTo>
                  <a:pt x="5437" y="3545"/>
                </a:lnTo>
                <a:lnTo>
                  <a:pt x="5442" y="3542"/>
                </a:lnTo>
                <a:lnTo>
                  <a:pt x="5454" y="3539"/>
                </a:lnTo>
                <a:lnTo>
                  <a:pt x="5469" y="3538"/>
                </a:lnTo>
                <a:lnTo>
                  <a:pt x="5477" y="3538"/>
                </a:lnTo>
                <a:lnTo>
                  <a:pt x="5486" y="3539"/>
                </a:lnTo>
                <a:lnTo>
                  <a:pt x="5495" y="3540"/>
                </a:lnTo>
                <a:lnTo>
                  <a:pt x="5504" y="3544"/>
                </a:lnTo>
                <a:lnTo>
                  <a:pt x="5523" y="3548"/>
                </a:lnTo>
                <a:lnTo>
                  <a:pt x="5543" y="3552"/>
                </a:lnTo>
                <a:lnTo>
                  <a:pt x="5552" y="3553"/>
                </a:lnTo>
                <a:lnTo>
                  <a:pt x="5562" y="3554"/>
                </a:lnTo>
                <a:lnTo>
                  <a:pt x="5571" y="3554"/>
                </a:lnTo>
                <a:lnTo>
                  <a:pt x="5580" y="3553"/>
                </a:lnTo>
                <a:lnTo>
                  <a:pt x="5599" y="3548"/>
                </a:lnTo>
                <a:lnTo>
                  <a:pt x="5622" y="3544"/>
                </a:lnTo>
                <a:lnTo>
                  <a:pt x="5646" y="3538"/>
                </a:lnTo>
                <a:lnTo>
                  <a:pt x="5668" y="3534"/>
                </a:lnTo>
                <a:lnTo>
                  <a:pt x="5688" y="3532"/>
                </a:lnTo>
                <a:lnTo>
                  <a:pt x="5712" y="3526"/>
                </a:lnTo>
                <a:lnTo>
                  <a:pt x="5725" y="3521"/>
                </a:lnTo>
                <a:lnTo>
                  <a:pt x="5737" y="3514"/>
                </a:lnTo>
                <a:lnTo>
                  <a:pt x="5747" y="3507"/>
                </a:lnTo>
                <a:lnTo>
                  <a:pt x="5758" y="3496"/>
                </a:lnTo>
                <a:lnTo>
                  <a:pt x="5778" y="3475"/>
                </a:lnTo>
                <a:lnTo>
                  <a:pt x="5798" y="3452"/>
                </a:lnTo>
                <a:lnTo>
                  <a:pt x="5816" y="3433"/>
                </a:lnTo>
                <a:lnTo>
                  <a:pt x="5832" y="3418"/>
                </a:lnTo>
                <a:lnTo>
                  <a:pt x="5838" y="3413"/>
                </a:lnTo>
                <a:lnTo>
                  <a:pt x="5845" y="3408"/>
                </a:lnTo>
                <a:lnTo>
                  <a:pt x="5851" y="3405"/>
                </a:lnTo>
                <a:lnTo>
                  <a:pt x="5857" y="3402"/>
                </a:lnTo>
                <a:lnTo>
                  <a:pt x="5867" y="3401"/>
                </a:lnTo>
                <a:lnTo>
                  <a:pt x="5876" y="3401"/>
                </a:lnTo>
                <a:lnTo>
                  <a:pt x="5879" y="3400"/>
                </a:lnTo>
                <a:lnTo>
                  <a:pt x="5883" y="3399"/>
                </a:lnTo>
                <a:lnTo>
                  <a:pt x="5888" y="3395"/>
                </a:lnTo>
                <a:lnTo>
                  <a:pt x="5894" y="3392"/>
                </a:lnTo>
                <a:lnTo>
                  <a:pt x="5898" y="3386"/>
                </a:lnTo>
                <a:lnTo>
                  <a:pt x="5904" y="3380"/>
                </a:lnTo>
                <a:lnTo>
                  <a:pt x="5909" y="3371"/>
                </a:lnTo>
                <a:lnTo>
                  <a:pt x="5914" y="3364"/>
                </a:lnTo>
                <a:lnTo>
                  <a:pt x="5916" y="3356"/>
                </a:lnTo>
                <a:lnTo>
                  <a:pt x="5917" y="3349"/>
                </a:lnTo>
                <a:lnTo>
                  <a:pt x="5917" y="3343"/>
                </a:lnTo>
                <a:lnTo>
                  <a:pt x="5916" y="3337"/>
                </a:lnTo>
                <a:lnTo>
                  <a:pt x="5911" y="3324"/>
                </a:lnTo>
                <a:lnTo>
                  <a:pt x="5908" y="3308"/>
                </a:lnTo>
                <a:lnTo>
                  <a:pt x="5909" y="3299"/>
                </a:lnTo>
                <a:lnTo>
                  <a:pt x="5911" y="3286"/>
                </a:lnTo>
                <a:lnTo>
                  <a:pt x="5917" y="3273"/>
                </a:lnTo>
                <a:lnTo>
                  <a:pt x="5923" y="3257"/>
                </a:lnTo>
                <a:lnTo>
                  <a:pt x="5932" y="3242"/>
                </a:lnTo>
                <a:lnTo>
                  <a:pt x="5940" y="3227"/>
                </a:lnTo>
                <a:lnTo>
                  <a:pt x="5948" y="3213"/>
                </a:lnTo>
                <a:lnTo>
                  <a:pt x="5957" y="3201"/>
                </a:lnTo>
                <a:lnTo>
                  <a:pt x="5971" y="3179"/>
                </a:lnTo>
                <a:lnTo>
                  <a:pt x="5984" y="3157"/>
                </a:lnTo>
                <a:lnTo>
                  <a:pt x="5991" y="3148"/>
                </a:lnTo>
                <a:lnTo>
                  <a:pt x="5998" y="3138"/>
                </a:lnTo>
                <a:lnTo>
                  <a:pt x="6006" y="3130"/>
                </a:lnTo>
                <a:lnTo>
                  <a:pt x="6015" y="3123"/>
                </a:lnTo>
                <a:lnTo>
                  <a:pt x="6035" y="3112"/>
                </a:lnTo>
                <a:lnTo>
                  <a:pt x="6055" y="3103"/>
                </a:lnTo>
                <a:lnTo>
                  <a:pt x="6066" y="3099"/>
                </a:lnTo>
                <a:lnTo>
                  <a:pt x="6075" y="3097"/>
                </a:lnTo>
                <a:lnTo>
                  <a:pt x="6084" y="3094"/>
                </a:lnTo>
                <a:lnTo>
                  <a:pt x="6092" y="3093"/>
                </a:lnTo>
                <a:lnTo>
                  <a:pt x="6110" y="3093"/>
                </a:lnTo>
                <a:lnTo>
                  <a:pt x="6132" y="3092"/>
                </a:lnTo>
                <a:lnTo>
                  <a:pt x="6155" y="3092"/>
                </a:lnTo>
                <a:lnTo>
                  <a:pt x="6173" y="3091"/>
                </a:lnTo>
                <a:lnTo>
                  <a:pt x="6188" y="3091"/>
                </a:lnTo>
                <a:lnTo>
                  <a:pt x="6205" y="3088"/>
                </a:lnTo>
                <a:lnTo>
                  <a:pt x="6213" y="3086"/>
                </a:lnTo>
                <a:lnTo>
                  <a:pt x="6220" y="3082"/>
                </a:lnTo>
                <a:lnTo>
                  <a:pt x="6226" y="3078"/>
                </a:lnTo>
                <a:lnTo>
                  <a:pt x="6231" y="3071"/>
                </a:lnTo>
                <a:lnTo>
                  <a:pt x="6233" y="3063"/>
                </a:lnTo>
                <a:lnTo>
                  <a:pt x="6236" y="3054"/>
                </a:lnTo>
                <a:lnTo>
                  <a:pt x="6237" y="3043"/>
                </a:lnTo>
                <a:lnTo>
                  <a:pt x="6238" y="3034"/>
                </a:lnTo>
                <a:lnTo>
                  <a:pt x="6239" y="3023"/>
                </a:lnTo>
                <a:lnTo>
                  <a:pt x="6242" y="3014"/>
                </a:lnTo>
                <a:lnTo>
                  <a:pt x="6244" y="3004"/>
                </a:lnTo>
                <a:lnTo>
                  <a:pt x="6248" y="2997"/>
                </a:lnTo>
                <a:lnTo>
                  <a:pt x="6253" y="2991"/>
                </a:lnTo>
                <a:lnTo>
                  <a:pt x="6258" y="2986"/>
                </a:lnTo>
                <a:lnTo>
                  <a:pt x="6264" y="2984"/>
                </a:lnTo>
                <a:lnTo>
                  <a:pt x="6270" y="2981"/>
                </a:lnTo>
                <a:lnTo>
                  <a:pt x="6282" y="2979"/>
                </a:lnTo>
                <a:lnTo>
                  <a:pt x="6292" y="2977"/>
                </a:lnTo>
                <a:lnTo>
                  <a:pt x="6295" y="2975"/>
                </a:lnTo>
                <a:lnTo>
                  <a:pt x="6298" y="2977"/>
                </a:lnTo>
                <a:lnTo>
                  <a:pt x="6301" y="2979"/>
                </a:lnTo>
                <a:lnTo>
                  <a:pt x="6304" y="2983"/>
                </a:lnTo>
                <a:lnTo>
                  <a:pt x="6310" y="2990"/>
                </a:lnTo>
                <a:lnTo>
                  <a:pt x="6317" y="2998"/>
                </a:lnTo>
                <a:lnTo>
                  <a:pt x="6321" y="3000"/>
                </a:lnTo>
                <a:lnTo>
                  <a:pt x="6329" y="3003"/>
                </a:lnTo>
                <a:lnTo>
                  <a:pt x="6336" y="3005"/>
                </a:lnTo>
                <a:lnTo>
                  <a:pt x="6343" y="3006"/>
                </a:lnTo>
                <a:lnTo>
                  <a:pt x="6351" y="3008"/>
                </a:lnTo>
                <a:lnTo>
                  <a:pt x="6358" y="3005"/>
                </a:lnTo>
                <a:lnTo>
                  <a:pt x="6365" y="3003"/>
                </a:lnTo>
                <a:lnTo>
                  <a:pt x="6371" y="2997"/>
                </a:lnTo>
                <a:lnTo>
                  <a:pt x="6380" y="2986"/>
                </a:lnTo>
                <a:lnTo>
                  <a:pt x="6387" y="2977"/>
                </a:lnTo>
                <a:lnTo>
                  <a:pt x="6395" y="2967"/>
                </a:lnTo>
                <a:lnTo>
                  <a:pt x="6408" y="2956"/>
                </a:lnTo>
                <a:lnTo>
                  <a:pt x="6428" y="2943"/>
                </a:lnTo>
                <a:lnTo>
                  <a:pt x="6453" y="2930"/>
                </a:lnTo>
                <a:lnTo>
                  <a:pt x="6478" y="2917"/>
                </a:lnTo>
                <a:lnTo>
                  <a:pt x="6497" y="2910"/>
                </a:lnTo>
                <a:lnTo>
                  <a:pt x="6510" y="2907"/>
                </a:lnTo>
                <a:lnTo>
                  <a:pt x="6522" y="2904"/>
                </a:lnTo>
                <a:lnTo>
                  <a:pt x="6535" y="2904"/>
                </a:lnTo>
                <a:lnTo>
                  <a:pt x="6550" y="2907"/>
                </a:lnTo>
                <a:lnTo>
                  <a:pt x="6565" y="2909"/>
                </a:lnTo>
                <a:lnTo>
                  <a:pt x="6577" y="2909"/>
                </a:lnTo>
                <a:lnTo>
                  <a:pt x="6588" y="2909"/>
                </a:lnTo>
                <a:lnTo>
                  <a:pt x="6597" y="2908"/>
                </a:lnTo>
                <a:lnTo>
                  <a:pt x="6604" y="2908"/>
                </a:lnTo>
                <a:lnTo>
                  <a:pt x="6610" y="2907"/>
                </a:lnTo>
                <a:lnTo>
                  <a:pt x="6616" y="2905"/>
                </a:lnTo>
                <a:lnTo>
                  <a:pt x="6623" y="2902"/>
                </a:lnTo>
                <a:lnTo>
                  <a:pt x="6629" y="2893"/>
                </a:lnTo>
                <a:lnTo>
                  <a:pt x="6635" y="2883"/>
                </a:lnTo>
                <a:lnTo>
                  <a:pt x="6639" y="2877"/>
                </a:lnTo>
                <a:lnTo>
                  <a:pt x="6644" y="2872"/>
                </a:lnTo>
                <a:lnTo>
                  <a:pt x="6650" y="2869"/>
                </a:lnTo>
                <a:lnTo>
                  <a:pt x="6657" y="2865"/>
                </a:lnTo>
                <a:lnTo>
                  <a:pt x="6664" y="2864"/>
                </a:lnTo>
                <a:lnTo>
                  <a:pt x="6671" y="2864"/>
                </a:lnTo>
                <a:lnTo>
                  <a:pt x="6678" y="2865"/>
                </a:lnTo>
                <a:lnTo>
                  <a:pt x="6684" y="2866"/>
                </a:lnTo>
                <a:lnTo>
                  <a:pt x="6694" y="2870"/>
                </a:lnTo>
                <a:lnTo>
                  <a:pt x="6699" y="2874"/>
                </a:lnTo>
                <a:lnTo>
                  <a:pt x="6714" y="2884"/>
                </a:lnTo>
                <a:lnTo>
                  <a:pt x="6734" y="2899"/>
                </a:lnTo>
                <a:lnTo>
                  <a:pt x="6743" y="2910"/>
                </a:lnTo>
                <a:lnTo>
                  <a:pt x="6753" y="2917"/>
                </a:lnTo>
                <a:lnTo>
                  <a:pt x="6757" y="2920"/>
                </a:lnTo>
                <a:lnTo>
                  <a:pt x="6761" y="2921"/>
                </a:lnTo>
                <a:lnTo>
                  <a:pt x="6766" y="2921"/>
                </a:lnTo>
                <a:lnTo>
                  <a:pt x="6770" y="2918"/>
                </a:lnTo>
                <a:lnTo>
                  <a:pt x="6778" y="2913"/>
                </a:lnTo>
                <a:lnTo>
                  <a:pt x="6785" y="2908"/>
                </a:lnTo>
                <a:lnTo>
                  <a:pt x="6795" y="2903"/>
                </a:lnTo>
                <a:lnTo>
                  <a:pt x="6808" y="2898"/>
                </a:lnTo>
                <a:lnTo>
                  <a:pt x="6811" y="2898"/>
                </a:lnTo>
                <a:lnTo>
                  <a:pt x="6815" y="2898"/>
                </a:lnTo>
                <a:lnTo>
                  <a:pt x="6817" y="2899"/>
                </a:lnTo>
                <a:lnTo>
                  <a:pt x="6821" y="2901"/>
                </a:lnTo>
                <a:lnTo>
                  <a:pt x="6827" y="2904"/>
                </a:lnTo>
                <a:lnTo>
                  <a:pt x="6833" y="2909"/>
                </a:lnTo>
                <a:lnTo>
                  <a:pt x="6837" y="2914"/>
                </a:lnTo>
                <a:lnTo>
                  <a:pt x="6845" y="2917"/>
                </a:lnTo>
                <a:lnTo>
                  <a:pt x="6848" y="2917"/>
                </a:lnTo>
                <a:lnTo>
                  <a:pt x="6852" y="2918"/>
                </a:lnTo>
                <a:lnTo>
                  <a:pt x="6855" y="2918"/>
                </a:lnTo>
                <a:lnTo>
                  <a:pt x="6860" y="2917"/>
                </a:lnTo>
                <a:lnTo>
                  <a:pt x="6866" y="2916"/>
                </a:lnTo>
                <a:lnTo>
                  <a:pt x="6871" y="2917"/>
                </a:lnTo>
                <a:lnTo>
                  <a:pt x="6874" y="2918"/>
                </a:lnTo>
                <a:lnTo>
                  <a:pt x="6878" y="2921"/>
                </a:lnTo>
                <a:lnTo>
                  <a:pt x="6884" y="2927"/>
                </a:lnTo>
                <a:lnTo>
                  <a:pt x="6888" y="2930"/>
                </a:lnTo>
                <a:lnTo>
                  <a:pt x="6896" y="2932"/>
                </a:lnTo>
                <a:lnTo>
                  <a:pt x="6900" y="2930"/>
                </a:lnTo>
                <a:lnTo>
                  <a:pt x="6903" y="2927"/>
                </a:lnTo>
                <a:lnTo>
                  <a:pt x="6905" y="2923"/>
                </a:lnTo>
                <a:lnTo>
                  <a:pt x="6908" y="2918"/>
                </a:lnTo>
                <a:lnTo>
                  <a:pt x="6911" y="2915"/>
                </a:lnTo>
                <a:lnTo>
                  <a:pt x="6916" y="2911"/>
                </a:lnTo>
                <a:lnTo>
                  <a:pt x="6924" y="2910"/>
                </a:lnTo>
                <a:lnTo>
                  <a:pt x="6928" y="2909"/>
                </a:lnTo>
                <a:lnTo>
                  <a:pt x="6931" y="2908"/>
                </a:lnTo>
                <a:lnTo>
                  <a:pt x="6934" y="2907"/>
                </a:lnTo>
                <a:lnTo>
                  <a:pt x="6935" y="2904"/>
                </a:lnTo>
                <a:lnTo>
                  <a:pt x="6937" y="2901"/>
                </a:lnTo>
                <a:lnTo>
                  <a:pt x="6938" y="2895"/>
                </a:lnTo>
                <a:lnTo>
                  <a:pt x="6940" y="2890"/>
                </a:lnTo>
                <a:lnTo>
                  <a:pt x="6942" y="2885"/>
                </a:lnTo>
                <a:lnTo>
                  <a:pt x="6943" y="2884"/>
                </a:lnTo>
                <a:lnTo>
                  <a:pt x="6947" y="2883"/>
                </a:lnTo>
                <a:lnTo>
                  <a:pt x="6950" y="2882"/>
                </a:lnTo>
                <a:lnTo>
                  <a:pt x="6955" y="2882"/>
                </a:lnTo>
                <a:lnTo>
                  <a:pt x="6960" y="2882"/>
                </a:lnTo>
                <a:lnTo>
                  <a:pt x="6963" y="2880"/>
                </a:lnTo>
                <a:lnTo>
                  <a:pt x="6967" y="2878"/>
                </a:lnTo>
                <a:lnTo>
                  <a:pt x="6971" y="2876"/>
                </a:lnTo>
                <a:lnTo>
                  <a:pt x="6975" y="2871"/>
                </a:lnTo>
                <a:lnTo>
                  <a:pt x="6978" y="2863"/>
                </a:lnTo>
                <a:lnTo>
                  <a:pt x="6979" y="2854"/>
                </a:lnTo>
                <a:lnTo>
                  <a:pt x="6980" y="2845"/>
                </a:lnTo>
                <a:lnTo>
                  <a:pt x="6980" y="2835"/>
                </a:lnTo>
                <a:lnTo>
                  <a:pt x="6979" y="2826"/>
                </a:lnTo>
                <a:lnTo>
                  <a:pt x="6979" y="2816"/>
                </a:lnTo>
                <a:lnTo>
                  <a:pt x="6978" y="2808"/>
                </a:lnTo>
                <a:lnTo>
                  <a:pt x="6975" y="2800"/>
                </a:lnTo>
                <a:lnTo>
                  <a:pt x="6973" y="2792"/>
                </a:lnTo>
                <a:lnTo>
                  <a:pt x="6971" y="2787"/>
                </a:lnTo>
                <a:lnTo>
                  <a:pt x="6967" y="2781"/>
                </a:lnTo>
                <a:lnTo>
                  <a:pt x="6962" y="2775"/>
                </a:lnTo>
                <a:lnTo>
                  <a:pt x="6957" y="2770"/>
                </a:lnTo>
                <a:lnTo>
                  <a:pt x="6949" y="2759"/>
                </a:lnTo>
                <a:lnTo>
                  <a:pt x="6942" y="2747"/>
                </a:lnTo>
                <a:lnTo>
                  <a:pt x="6936" y="2735"/>
                </a:lnTo>
                <a:lnTo>
                  <a:pt x="6931" y="2722"/>
                </a:lnTo>
                <a:lnTo>
                  <a:pt x="6928" y="2710"/>
                </a:lnTo>
                <a:lnTo>
                  <a:pt x="6924" y="2699"/>
                </a:lnTo>
                <a:lnTo>
                  <a:pt x="6921" y="2693"/>
                </a:lnTo>
                <a:lnTo>
                  <a:pt x="6917" y="2685"/>
                </a:lnTo>
                <a:lnTo>
                  <a:pt x="6911" y="2680"/>
                </a:lnTo>
                <a:lnTo>
                  <a:pt x="6905" y="2672"/>
                </a:lnTo>
                <a:lnTo>
                  <a:pt x="6897" y="2665"/>
                </a:lnTo>
                <a:lnTo>
                  <a:pt x="6890" y="2661"/>
                </a:lnTo>
                <a:lnTo>
                  <a:pt x="6881" y="2656"/>
                </a:lnTo>
                <a:lnTo>
                  <a:pt x="6874" y="2652"/>
                </a:lnTo>
                <a:lnTo>
                  <a:pt x="6867" y="2650"/>
                </a:lnTo>
                <a:lnTo>
                  <a:pt x="6861" y="2646"/>
                </a:lnTo>
                <a:lnTo>
                  <a:pt x="6856" y="2643"/>
                </a:lnTo>
                <a:lnTo>
                  <a:pt x="6852" y="2638"/>
                </a:lnTo>
                <a:lnTo>
                  <a:pt x="6843" y="2627"/>
                </a:lnTo>
                <a:lnTo>
                  <a:pt x="6831" y="2615"/>
                </a:lnTo>
                <a:lnTo>
                  <a:pt x="6818" y="2603"/>
                </a:lnTo>
                <a:lnTo>
                  <a:pt x="6806" y="2594"/>
                </a:lnTo>
                <a:lnTo>
                  <a:pt x="6796" y="2588"/>
                </a:lnTo>
                <a:lnTo>
                  <a:pt x="6786" y="2583"/>
                </a:lnTo>
                <a:lnTo>
                  <a:pt x="6784" y="2580"/>
                </a:lnTo>
                <a:lnTo>
                  <a:pt x="6780" y="2577"/>
                </a:lnTo>
                <a:lnTo>
                  <a:pt x="6779" y="2573"/>
                </a:lnTo>
                <a:lnTo>
                  <a:pt x="6778" y="2568"/>
                </a:lnTo>
                <a:lnTo>
                  <a:pt x="6777" y="2564"/>
                </a:lnTo>
                <a:lnTo>
                  <a:pt x="6776" y="2561"/>
                </a:lnTo>
                <a:lnTo>
                  <a:pt x="6773" y="2557"/>
                </a:lnTo>
                <a:lnTo>
                  <a:pt x="6770" y="2555"/>
                </a:lnTo>
                <a:lnTo>
                  <a:pt x="6764" y="2552"/>
                </a:lnTo>
                <a:lnTo>
                  <a:pt x="6755" y="2548"/>
                </a:lnTo>
                <a:lnTo>
                  <a:pt x="6746" y="2544"/>
                </a:lnTo>
                <a:lnTo>
                  <a:pt x="6736" y="2539"/>
                </a:lnTo>
                <a:lnTo>
                  <a:pt x="6732" y="2535"/>
                </a:lnTo>
                <a:lnTo>
                  <a:pt x="6727" y="2529"/>
                </a:lnTo>
                <a:lnTo>
                  <a:pt x="6722" y="2521"/>
                </a:lnTo>
                <a:lnTo>
                  <a:pt x="6719" y="2512"/>
                </a:lnTo>
                <a:lnTo>
                  <a:pt x="6715" y="2502"/>
                </a:lnTo>
                <a:lnTo>
                  <a:pt x="6710" y="2494"/>
                </a:lnTo>
                <a:lnTo>
                  <a:pt x="6705" y="2488"/>
                </a:lnTo>
                <a:lnTo>
                  <a:pt x="6701" y="2483"/>
                </a:lnTo>
                <a:lnTo>
                  <a:pt x="6695" y="2479"/>
                </a:lnTo>
                <a:lnTo>
                  <a:pt x="6689" y="2476"/>
                </a:lnTo>
                <a:lnTo>
                  <a:pt x="6683" y="2473"/>
                </a:lnTo>
                <a:lnTo>
                  <a:pt x="6676" y="2470"/>
                </a:lnTo>
                <a:lnTo>
                  <a:pt x="6660" y="2464"/>
                </a:lnTo>
                <a:lnTo>
                  <a:pt x="6645" y="2460"/>
                </a:lnTo>
                <a:lnTo>
                  <a:pt x="6632" y="2455"/>
                </a:lnTo>
                <a:lnTo>
                  <a:pt x="6621" y="2451"/>
                </a:lnTo>
                <a:lnTo>
                  <a:pt x="6612" y="2450"/>
                </a:lnTo>
                <a:lnTo>
                  <a:pt x="6602" y="2448"/>
                </a:lnTo>
                <a:lnTo>
                  <a:pt x="6597" y="2445"/>
                </a:lnTo>
                <a:lnTo>
                  <a:pt x="6591" y="2442"/>
                </a:lnTo>
                <a:lnTo>
                  <a:pt x="6588" y="2437"/>
                </a:lnTo>
                <a:lnTo>
                  <a:pt x="6583" y="2431"/>
                </a:lnTo>
                <a:lnTo>
                  <a:pt x="6572" y="2414"/>
                </a:lnTo>
                <a:lnTo>
                  <a:pt x="6558" y="2395"/>
                </a:lnTo>
                <a:lnTo>
                  <a:pt x="6544" y="2376"/>
                </a:lnTo>
                <a:lnTo>
                  <a:pt x="6534" y="2365"/>
                </a:lnTo>
                <a:lnTo>
                  <a:pt x="6529" y="2361"/>
                </a:lnTo>
                <a:lnTo>
                  <a:pt x="6525" y="2357"/>
                </a:lnTo>
                <a:lnTo>
                  <a:pt x="6520" y="2356"/>
                </a:lnTo>
                <a:lnTo>
                  <a:pt x="6514" y="2354"/>
                </a:lnTo>
                <a:lnTo>
                  <a:pt x="6501" y="2351"/>
                </a:lnTo>
                <a:lnTo>
                  <a:pt x="6484" y="2351"/>
                </a:lnTo>
                <a:lnTo>
                  <a:pt x="6477" y="2350"/>
                </a:lnTo>
                <a:lnTo>
                  <a:pt x="6468" y="2349"/>
                </a:lnTo>
                <a:lnTo>
                  <a:pt x="6458" y="2350"/>
                </a:lnTo>
                <a:lnTo>
                  <a:pt x="6447" y="2350"/>
                </a:lnTo>
                <a:lnTo>
                  <a:pt x="6436" y="2348"/>
                </a:lnTo>
                <a:lnTo>
                  <a:pt x="6423" y="2347"/>
                </a:lnTo>
                <a:lnTo>
                  <a:pt x="6412" y="2349"/>
                </a:lnTo>
                <a:lnTo>
                  <a:pt x="6402" y="2351"/>
                </a:lnTo>
                <a:lnTo>
                  <a:pt x="6387" y="2353"/>
                </a:lnTo>
                <a:lnTo>
                  <a:pt x="6370" y="2354"/>
                </a:lnTo>
                <a:lnTo>
                  <a:pt x="6355" y="2355"/>
                </a:lnTo>
                <a:lnTo>
                  <a:pt x="6344" y="2356"/>
                </a:lnTo>
                <a:lnTo>
                  <a:pt x="6336" y="2359"/>
                </a:lnTo>
                <a:lnTo>
                  <a:pt x="6327" y="2361"/>
                </a:lnTo>
                <a:lnTo>
                  <a:pt x="6321" y="2363"/>
                </a:lnTo>
                <a:lnTo>
                  <a:pt x="6316" y="2367"/>
                </a:lnTo>
                <a:lnTo>
                  <a:pt x="6305" y="2376"/>
                </a:lnTo>
                <a:lnTo>
                  <a:pt x="6295" y="2387"/>
                </a:lnTo>
                <a:lnTo>
                  <a:pt x="6283" y="2404"/>
                </a:lnTo>
                <a:lnTo>
                  <a:pt x="6268" y="2426"/>
                </a:lnTo>
                <a:lnTo>
                  <a:pt x="6254" y="2449"/>
                </a:lnTo>
                <a:lnTo>
                  <a:pt x="6241" y="2467"/>
                </a:lnTo>
                <a:lnTo>
                  <a:pt x="6229" y="2482"/>
                </a:lnTo>
                <a:lnTo>
                  <a:pt x="6217" y="2499"/>
                </a:lnTo>
                <a:lnTo>
                  <a:pt x="6205" y="2513"/>
                </a:lnTo>
                <a:lnTo>
                  <a:pt x="6197" y="2523"/>
                </a:lnTo>
                <a:lnTo>
                  <a:pt x="6193" y="2525"/>
                </a:lnTo>
                <a:lnTo>
                  <a:pt x="6190" y="2525"/>
                </a:lnTo>
                <a:lnTo>
                  <a:pt x="6185" y="2525"/>
                </a:lnTo>
                <a:lnTo>
                  <a:pt x="6180" y="2524"/>
                </a:lnTo>
                <a:lnTo>
                  <a:pt x="6170" y="2518"/>
                </a:lnTo>
                <a:lnTo>
                  <a:pt x="6162" y="2510"/>
                </a:lnTo>
                <a:lnTo>
                  <a:pt x="6148" y="2498"/>
                </a:lnTo>
                <a:lnTo>
                  <a:pt x="6125" y="2480"/>
                </a:lnTo>
                <a:lnTo>
                  <a:pt x="6100" y="2461"/>
                </a:lnTo>
                <a:lnTo>
                  <a:pt x="6078" y="2447"/>
                </a:lnTo>
                <a:lnTo>
                  <a:pt x="6067" y="2441"/>
                </a:lnTo>
                <a:lnTo>
                  <a:pt x="6055" y="2437"/>
                </a:lnTo>
                <a:lnTo>
                  <a:pt x="6042" y="2434"/>
                </a:lnTo>
                <a:lnTo>
                  <a:pt x="6028" y="2432"/>
                </a:lnTo>
                <a:lnTo>
                  <a:pt x="6014" y="2432"/>
                </a:lnTo>
                <a:lnTo>
                  <a:pt x="6001" y="2434"/>
                </a:lnTo>
                <a:lnTo>
                  <a:pt x="5986" y="2436"/>
                </a:lnTo>
                <a:lnTo>
                  <a:pt x="5973" y="2441"/>
                </a:lnTo>
                <a:lnTo>
                  <a:pt x="5952" y="2450"/>
                </a:lnTo>
                <a:lnTo>
                  <a:pt x="5936" y="2457"/>
                </a:lnTo>
                <a:lnTo>
                  <a:pt x="5929" y="2460"/>
                </a:lnTo>
                <a:lnTo>
                  <a:pt x="5922" y="2461"/>
                </a:lnTo>
                <a:lnTo>
                  <a:pt x="5915" y="2461"/>
                </a:lnTo>
                <a:lnTo>
                  <a:pt x="5905" y="2460"/>
                </a:lnTo>
                <a:lnTo>
                  <a:pt x="5888" y="2456"/>
                </a:lnTo>
                <a:lnTo>
                  <a:pt x="5872" y="2454"/>
                </a:lnTo>
                <a:lnTo>
                  <a:pt x="5864" y="2454"/>
                </a:lnTo>
                <a:lnTo>
                  <a:pt x="5857" y="2455"/>
                </a:lnTo>
                <a:lnTo>
                  <a:pt x="5850" y="2458"/>
                </a:lnTo>
                <a:lnTo>
                  <a:pt x="5844" y="2462"/>
                </a:lnTo>
                <a:lnTo>
                  <a:pt x="5836" y="2469"/>
                </a:lnTo>
                <a:lnTo>
                  <a:pt x="5828" y="2477"/>
                </a:lnTo>
                <a:lnTo>
                  <a:pt x="5820" y="2488"/>
                </a:lnTo>
                <a:lnTo>
                  <a:pt x="5813" y="2499"/>
                </a:lnTo>
                <a:lnTo>
                  <a:pt x="5798" y="2519"/>
                </a:lnTo>
                <a:lnTo>
                  <a:pt x="5789" y="2531"/>
                </a:lnTo>
                <a:lnTo>
                  <a:pt x="5787" y="2533"/>
                </a:lnTo>
                <a:lnTo>
                  <a:pt x="5783" y="2535"/>
                </a:lnTo>
                <a:lnTo>
                  <a:pt x="5779" y="2535"/>
                </a:lnTo>
                <a:lnTo>
                  <a:pt x="5776" y="2533"/>
                </a:lnTo>
                <a:lnTo>
                  <a:pt x="5764" y="2527"/>
                </a:lnTo>
                <a:lnTo>
                  <a:pt x="5748" y="2517"/>
                </a:lnTo>
                <a:lnTo>
                  <a:pt x="5731" y="2502"/>
                </a:lnTo>
                <a:lnTo>
                  <a:pt x="5710" y="2487"/>
                </a:lnTo>
                <a:lnTo>
                  <a:pt x="5690" y="2470"/>
                </a:lnTo>
                <a:lnTo>
                  <a:pt x="5674" y="2453"/>
                </a:lnTo>
                <a:lnTo>
                  <a:pt x="5666" y="2443"/>
                </a:lnTo>
                <a:lnTo>
                  <a:pt x="5661" y="2431"/>
                </a:lnTo>
                <a:lnTo>
                  <a:pt x="5656" y="2419"/>
                </a:lnTo>
                <a:lnTo>
                  <a:pt x="5653" y="2406"/>
                </a:lnTo>
                <a:lnTo>
                  <a:pt x="5651" y="2394"/>
                </a:lnTo>
                <a:lnTo>
                  <a:pt x="5650" y="2382"/>
                </a:lnTo>
                <a:lnTo>
                  <a:pt x="5650" y="2371"/>
                </a:lnTo>
                <a:lnTo>
                  <a:pt x="5651" y="2362"/>
                </a:lnTo>
                <a:lnTo>
                  <a:pt x="5652" y="2354"/>
                </a:lnTo>
                <a:lnTo>
                  <a:pt x="5656" y="2347"/>
                </a:lnTo>
                <a:lnTo>
                  <a:pt x="5662" y="2341"/>
                </a:lnTo>
                <a:lnTo>
                  <a:pt x="5669" y="2335"/>
                </a:lnTo>
                <a:lnTo>
                  <a:pt x="5684" y="2323"/>
                </a:lnTo>
                <a:lnTo>
                  <a:pt x="5699" y="2313"/>
                </a:lnTo>
                <a:lnTo>
                  <a:pt x="5710" y="2305"/>
                </a:lnTo>
                <a:lnTo>
                  <a:pt x="5719" y="2297"/>
                </a:lnTo>
                <a:lnTo>
                  <a:pt x="5722" y="2292"/>
                </a:lnTo>
                <a:lnTo>
                  <a:pt x="5725" y="2287"/>
                </a:lnTo>
                <a:lnTo>
                  <a:pt x="5726" y="2283"/>
                </a:lnTo>
                <a:lnTo>
                  <a:pt x="5727" y="2278"/>
                </a:lnTo>
                <a:lnTo>
                  <a:pt x="5726" y="2261"/>
                </a:lnTo>
                <a:lnTo>
                  <a:pt x="5722" y="2240"/>
                </a:lnTo>
                <a:lnTo>
                  <a:pt x="5720" y="2216"/>
                </a:lnTo>
                <a:lnTo>
                  <a:pt x="5718" y="2196"/>
                </a:lnTo>
                <a:lnTo>
                  <a:pt x="5718" y="2186"/>
                </a:lnTo>
                <a:lnTo>
                  <a:pt x="5720" y="2177"/>
                </a:lnTo>
                <a:lnTo>
                  <a:pt x="5724" y="2167"/>
                </a:lnTo>
                <a:lnTo>
                  <a:pt x="5728" y="2158"/>
                </a:lnTo>
                <a:lnTo>
                  <a:pt x="5739" y="2139"/>
                </a:lnTo>
                <a:lnTo>
                  <a:pt x="5750" y="2123"/>
                </a:lnTo>
                <a:lnTo>
                  <a:pt x="5759" y="2107"/>
                </a:lnTo>
                <a:lnTo>
                  <a:pt x="5771" y="2090"/>
                </a:lnTo>
                <a:lnTo>
                  <a:pt x="5776" y="2082"/>
                </a:lnTo>
                <a:lnTo>
                  <a:pt x="5779" y="2075"/>
                </a:lnTo>
                <a:lnTo>
                  <a:pt x="5783" y="2067"/>
                </a:lnTo>
                <a:lnTo>
                  <a:pt x="5784" y="2061"/>
                </a:lnTo>
                <a:lnTo>
                  <a:pt x="5783" y="2051"/>
                </a:lnTo>
                <a:lnTo>
                  <a:pt x="5781" y="2038"/>
                </a:lnTo>
                <a:lnTo>
                  <a:pt x="5781" y="2029"/>
                </a:lnTo>
                <a:lnTo>
                  <a:pt x="5781" y="2020"/>
                </a:lnTo>
                <a:lnTo>
                  <a:pt x="5782" y="2010"/>
                </a:lnTo>
                <a:lnTo>
                  <a:pt x="5785" y="1998"/>
                </a:lnTo>
                <a:lnTo>
                  <a:pt x="5797" y="1963"/>
                </a:lnTo>
                <a:lnTo>
                  <a:pt x="5815" y="1918"/>
                </a:lnTo>
                <a:lnTo>
                  <a:pt x="5833" y="1872"/>
                </a:lnTo>
                <a:lnTo>
                  <a:pt x="5847" y="1839"/>
                </a:lnTo>
                <a:lnTo>
                  <a:pt x="5860" y="1809"/>
                </a:lnTo>
                <a:lnTo>
                  <a:pt x="5876" y="1771"/>
                </a:lnTo>
                <a:lnTo>
                  <a:pt x="5891" y="1735"/>
                </a:lnTo>
                <a:lnTo>
                  <a:pt x="5902" y="1710"/>
                </a:lnTo>
                <a:lnTo>
                  <a:pt x="5911" y="1685"/>
                </a:lnTo>
                <a:lnTo>
                  <a:pt x="5923" y="1649"/>
                </a:lnTo>
                <a:lnTo>
                  <a:pt x="5936" y="1613"/>
                </a:lnTo>
                <a:lnTo>
                  <a:pt x="5943" y="1592"/>
                </a:lnTo>
                <a:lnTo>
                  <a:pt x="5946" y="1587"/>
                </a:lnTo>
                <a:lnTo>
                  <a:pt x="5948" y="1584"/>
                </a:lnTo>
                <a:lnTo>
                  <a:pt x="5952" y="1582"/>
                </a:lnTo>
                <a:lnTo>
                  <a:pt x="5955" y="1582"/>
                </a:lnTo>
                <a:lnTo>
                  <a:pt x="5960" y="1584"/>
                </a:lnTo>
                <a:lnTo>
                  <a:pt x="5965" y="1587"/>
                </a:lnTo>
                <a:lnTo>
                  <a:pt x="5971" y="1591"/>
                </a:lnTo>
                <a:lnTo>
                  <a:pt x="5977" y="1597"/>
                </a:lnTo>
                <a:lnTo>
                  <a:pt x="5985" y="1604"/>
                </a:lnTo>
                <a:lnTo>
                  <a:pt x="5995" y="1611"/>
                </a:lnTo>
                <a:lnTo>
                  <a:pt x="6006" y="1619"/>
                </a:lnTo>
                <a:lnTo>
                  <a:pt x="6020" y="1626"/>
                </a:lnTo>
                <a:lnTo>
                  <a:pt x="6046" y="1641"/>
                </a:lnTo>
                <a:lnTo>
                  <a:pt x="6068" y="1653"/>
                </a:lnTo>
                <a:lnTo>
                  <a:pt x="6079" y="1659"/>
                </a:lnTo>
                <a:lnTo>
                  <a:pt x="6088" y="1662"/>
                </a:lnTo>
                <a:lnTo>
                  <a:pt x="6098" y="1664"/>
                </a:lnTo>
                <a:lnTo>
                  <a:pt x="6107" y="1667"/>
                </a:lnTo>
                <a:lnTo>
                  <a:pt x="6129" y="1669"/>
                </a:lnTo>
                <a:lnTo>
                  <a:pt x="6151" y="1669"/>
                </a:lnTo>
                <a:lnTo>
                  <a:pt x="6162" y="1670"/>
                </a:lnTo>
                <a:lnTo>
                  <a:pt x="6173" y="1670"/>
                </a:lnTo>
                <a:lnTo>
                  <a:pt x="6181" y="1673"/>
                </a:lnTo>
                <a:lnTo>
                  <a:pt x="6190" y="1675"/>
                </a:lnTo>
                <a:lnTo>
                  <a:pt x="6204" y="1682"/>
                </a:lnTo>
                <a:lnTo>
                  <a:pt x="6217" y="1691"/>
                </a:lnTo>
                <a:lnTo>
                  <a:pt x="6225" y="1698"/>
                </a:lnTo>
                <a:lnTo>
                  <a:pt x="6231" y="1703"/>
                </a:lnTo>
                <a:lnTo>
                  <a:pt x="6235" y="1704"/>
                </a:lnTo>
                <a:lnTo>
                  <a:pt x="6237" y="1703"/>
                </a:lnTo>
                <a:lnTo>
                  <a:pt x="6242" y="1700"/>
                </a:lnTo>
                <a:lnTo>
                  <a:pt x="6245" y="1695"/>
                </a:lnTo>
                <a:lnTo>
                  <a:pt x="6254" y="1697"/>
                </a:lnTo>
                <a:lnTo>
                  <a:pt x="6261" y="1699"/>
                </a:lnTo>
                <a:lnTo>
                  <a:pt x="6268" y="1686"/>
                </a:lnTo>
                <a:lnTo>
                  <a:pt x="6275" y="1674"/>
                </a:lnTo>
                <a:lnTo>
                  <a:pt x="6283" y="1669"/>
                </a:lnTo>
                <a:lnTo>
                  <a:pt x="6294" y="1664"/>
                </a:lnTo>
                <a:lnTo>
                  <a:pt x="6301" y="1663"/>
                </a:lnTo>
                <a:lnTo>
                  <a:pt x="6307" y="1664"/>
                </a:lnTo>
                <a:lnTo>
                  <a:pt x="6312" y="1664"/>
                </a:lnTo>
                <a:lnTo>
                  <a:pt x="6317" y="1664"/>
                </a:lnTo>
                <a:lnTo>
                  <a:pt x="6323" y="1664"/>
                </a:lnTo>
                <a:lnTo>
                  <a:pt x="6327" y="1663"/>
                </a:lnTo>
                <a:lnTo>
                  <a:pt x="6332" y="1661"/>
                </a:lnTo>
                <a:lnTo>
                  <a:pt x="6338" y="1659"/>
                </a:lnTo>
                <a:lnTo>
                  <a:pt x="6343" y="1655"/>
                </a:lnTo>
                <a:lnTo>
                  <a:pt x="6348" y="1650"/>
                </a:lnTo>
                <a:lnTo>
                  <a:pt x="6360" y="1638"/>
                </a:lnTo>
                <a:lnTo>
                  <a:pt x="6374" y="1624"/>
                </a:lnTo>
                <a:lnTo>
                  <a:pt x="6387" y="1609"/>
                </a:lnTo>
                <a:lnTo>
                  <a:pt x="6399" y="1597"/>
                </a:lnTo>
                <a:lnTo>
                  <a:pt x="6407" y="1586"/>
                </a:lnTo>
                <a:lnTo>
                  <a:pt x="6414" y="1575"/>
                </a:lnTo>
                <a:lnTo>
                  <a:pt x="6417" y="1572"/>
                </a:lnTo>
                <a:lnTo>
                  <a:pt x="6420" y="1568"/>
                </a:lnTo>
                <a:lnTo>
                  <a:pt x="6423" y="1566"/>
                </a:lnTo>
                <a:lnTo>
                  <a:pt x="6426" y="1565"/>
                </a:lnTo>
                <a:lnTo>
                  <a:pt x="6431" y="1565"/>
                </a:lnTo>
                <a:lnTo>
                  <a:pt x="6436" y="1562"/>
                </a:lnTo>
                <a:lnTo>
                  <a:pt x="6439" y="1559"/>
                </a:lnTo>
                <a:lnTo>
                  <a:pt x="6442" y="1553"/>
                </a:lnTo>
                <a:lnTo>
                  <a:pt x="6447" y="1543"/>
                </a:lnTo>
                <a:lnTo>
                  <a:pt x="6457" y="1531"/>
                </a:lnTo>
                <a:lnTo>
                  <a:pt x="6463" y="1524"/>
                </a:lnTo>
                <a:lnTo>
                  <a:pt x="6469" y="1519"/>
                </a:lnTo>
                <a:lnTo>
                  <a:pt x="6475" y="1515"/>
                </a:lnTo>
                <a:lnTo>
                  <a:pt x="6480" y="1514"/>
                </a:lnTo>
                <a:lnTo>
                  <a:pt x="6491" y="1511"/>
                </a:lnTo>
                <a:lnTo>
                  <a:pt x="6507" y="1508"/>
                </a:lnTo>
                <a:lnTo>
                  <a:pt x="6526" y="1504"/>
                </a:lnTo>
                <a:lnTo>
                  <a:pt x="6544" y="1500"/>
                </a:lnTo>
                <a:lnTo>
                  <a:pt x="6552" y="1497"/>
                </a:lnTo>
                <a:lnTo>
                  <a:pt x="6560" y="1493"/>
                </a:lnTo>
                <a:lnTo>
                  <a:pt x="6566" y="1490"/>
                </a:lnTo>
                <a:lnTo>
                  <a:pt x="6572" y="1486"/>
                </a:lnTo>
                <a:lnTo>
                  <a:pt x="6577" y="1483"/>
                </a:lnTo>
                <a:lnTo>
                  <a:pt x="6582" y="1479"/>
                </a:lnTo>
                <a:lnTo>
                  <a:pt x="6588" y="1477"/>
                </a:lnTo>
                <a:lnTo>
                  <a:pt x="6594" y="1475"/>
                </a:lnTo>
                <a:lnTo>
                  <a:pt x="6604" y="1473"/>
                </a:lnTo>
                <a:lnTo>
                  <a:pt x="6615" y="1470"/>
                </a:lnTo>
                <a:lnTo>
                  <a:pt x="6620" y="1467"/>
                </a:lnTo>
                <a:lnTo>
                  <a:pt x="6625" y="1464"/>
                </a:lnTo>
                <a:lnTo>
                  <a:pt x="6628" y="1459"/>
                </a:lnTo>
                <a:lnTo>
                  <a:pt x="6633" y="1454"/>
                </a:lnTo>
                <a:lnTo>
                  <a:pt x="6644" y="1441"/>
                </a:lnTo>
                <a:lnTo>
                  <a:pt x="6657" y="1424"/>
                </a:lnTo>
                <a:lnTo>
                  <a:pt x="6664" y="1417"/>
                </a:lnTo>
                <a:lnTo>
                  <a:pt x="6669" y="1410"/>
                </a:lnTo>
                <a:lnTo>
                  <a:pt x="6672" y="1404"/>
                </a:lnTo>
                <a:lnTo>
                  <a:pt x="6675" y="1399"/>
                </a:lnTo>
                <a:lnTo>
                  <a:pt x="6675" y="1390"/>
                </a:lnTo>
                <a:lnTo>
                  <a:pt x="6673" y="1378"/>
                </a:lnTo>
                <a:lnTo>
                  <a:pt x="6672" y="1365"/>
                </a:lnTo>
                <a:lnTo>
                  <a:pt x="6673" y="1352"/>
                </a:lnTo>
                <a:lnTo>
                  <a:pt x="6675" y="1340"/>
                </a:lnTo>
                <a:lnTo>
                  <a:pt x="6675" y="1332"/>
                </a:lnTo>
                <a:lnTo>
                  <a:pt x="6672" y="1328"/>
                </a:lnTo>
                <a:lnTo>
                  <a:pt x="6670" y="1326"/>
                </a:lnTo>
                <a:lnTo>
                  <a:pt x="6666" y="1325"/>
                </a:lnTo>
                <a:lnTo>
                  <a:pt x="6661" y="1325"/>
                </a:lnTo>
                <a:lnTo>
                  <a:pt x="6648" y="1325"/>
                </a:lnTo>
                <a:lnTo>
                  <a:pt x="6635" y="1325"/>
                </a:lnTo>
                <a:lnTo>
                  <a:pt x="6621" y="1322"/>
                </a:lnTo>
                <a:lnTo>
                  <a:pt x="6612" y="1320"/>
                </a:lnTo>
                <a:lnTo>
                  <a:pt x="6608" y="1316"/>
                </a:lnTo>
                <a:lnTo>
                  <a:pt x="6607" y="1313"/>
                </a:lnTo>
                <a:lnTo>
                  <a:pt x="6607" y="1308"/>
                </a:lnTo>
                <a:lnTo>
                  <a:pt x="6609" y="1302"/>
                </a:lnTo>
                <a:lnTo>
                  <a:pt x="6612" y="1296"/>
                </a:lnTo>
                <a:lnTo>
                  <a:pt x="6615" y="1291"/>
                </a:lnTo>
                <a:lnTo>
                  <a:pt x="6619" y="1287"/>
                </a:lnTo>
                <a:lnTo>
                  <a:pt x="6623" y="1283"/>
                </a:lnTo>
                <a:lnTo>
                  <a:pt x="6628" y="1279"/>
                </a:lnTo>
                <a:lnTo>
                  <a:pt x="6632" y="1276"/>
                </a:lnTo>
                <a:lnTo>
                  <a:pt x="6635" y="1272"/>
                </a:lnTo>
                <a:lnTo>
                  <a:pt x="6638" y="1267"/>
                </a:lnTo>
                <a:lnTo>
                  <a:pt x="6639" y="1263"/>
                </a:lnTo>
                <a:lnTo>
                  <a:pt x="6640" y="1257"/>
                </a:lnTo>
                <a:lnTo>
                  <a:pt x="6640" y="1251"/>
                </a:lnTo>
                <a:lnTo>
                  <a:pt x="6640" y="1244"/>
                </a:lnTo>
                <a:lnTo>
                  <a:pt x="6639" y="1232"/>
                </a:lnTo>
                <a:lnTo>
                  <a:pt x="6641" y="1220"/>
                </a:lnTo>
                <a:lnTo>
                  <a:pt x="6642" y="1215"/>
                </a:lnTo>
                <a:lnTo>
                  <a:pt x="6645" y="1210"/>
                </a:lnTo>
                <a:lnTo>
                  <a:pt x="6647" y="1207"/>
                </a:lnTo>
                <a:lnTo>
                  <a:pt x="6651" y="1203"/>
                </a:lnTo>
                <a:lnTo>
                  <a:pt x="6660" y="1194"/>
                </a:lnTo>
                <a:lnTo>
                  <a:pt x="6672" y="1181"/>
                </a:lnTo>
                <a:lnTo>
                  <a:pt x="6678" y="1174"/>
                </a:lnTo>
                <a:lnTo>
                  <a:pt x="6683" y="1166"/>
                </a:lnTo>
                <a:lnTo>
                  <a:pt x="6686" y="1159"/>
                </a:lnTo>
                <a:lnTo>
                  <a:pt x="6689" y="1152"/>
                </a:lnTo>
                <a:lnTo>
                  <a:pt x="6691" y="1134"/>
                </a:lnTo>
                <a:lnTo>
                  <a:pt x="6694" y="1111"/>
                </a:lnTo>
                <a:lnTo>
                  <a:pt x="6696" y="1087"/>
                </a:lnTo>
                <a:lnTo>
                  <a:pt x="6701" y="1070"/>
                </a:lnTo>
                <a:lnTo>
                  <a:pt x="6703" y="1064"/>
                </a:lnTo>
                <a:lnTo>
                  <a:pt x="6707" y="1059"/>
                </a:lnTo>
                <a:lnTo>
                  <a:pt x="6711" y="1054"/>
                </a:lnTo>
                <a:lnTo>
                  <a:pt x="6716" y="1049"/>
                </a:lnTo>
                <a:lnTo>
                  <a:pt x="6726" y="1040"/>
                </a:lnTo>
                <a:lnTo>
                  <a:pt x="6734" y="1033"/>
                </a:lnTo>
                <a:lnTo>
                  <a:pt x="6740" y="1026"/>
                </a:lnTo>
                <a:lnTo>
                  <a:pt x="6746" y="1014"/>
                </a:lnTo>
                <a:lnTo>
                  <a:pt x="6749" y="1008"/>
                </a:lnTo>
                <a:lnTo>
                  <a:pt x="6752" y="1001"/>
                </a:lnTo>
                <a:lnTo>
                  <a:pt x="6754" y="994"/>
                </a:lnTo>
                <a:lnTo>
                  <a:pt x="6755" y="988"/>
                </a:lnTo>
                <a:lnTo>
                  <a:pt x="6755" y="976"/>
                </a:lnTo>
                <a:lnTo>
                  <a:pt x="6755" y="967"/>
                </a:lnTo>
                <a:lnTo>
                  <a:pt x="6754" y="958"/>
                </a:lnTo>
                <a:lnTo>
                  <a:pt x="6754" y="951"/>
                </a:lnTo>
                <a:lnTo>
                  <a:pt x="6754" y="945"/>
                </a:lnTo>
                <a:lnTo>
                  <a:pt x="6755" y="938"/>
                </a:lnTo>
                <a:lnTo>
                  <a:pt x="6760" y="929"/>
                </a:lnTo>
                <a:lnTo>
                  <a:pt x="6768" y="918"/>
                </a:lnTo>
                <a:lnTo>
                  <a:pt x="6778" y="907"/>
                </a:lnTo>
                <a:lnTo>
                  <a:pt x="6785" y="899"/>
                </a:lnTo>
                <a:lnTo>
                  <a:pt x="6789" y="894"/>
                </a:lnTo>
                <a:lnTo>
                  <a:pt x="6791" y="891"/>
                </a:lnTo>
                <a:lnTo>
                  <a:pt x="6792" y="887"/>
                </a:lnTo>
                <a:lnTo>
                  <a:pt x="6792" y="884"/>
                </a:lnTo>
                <a:lnTo>
                  <a:pt x="6792" y="876"/>
                </a:lnTo>
                <a:lnTo>
                  <a:pt x="6793" y="867"/>
                </a:lnTo>
                <a:lnTo>
                  <a:pt x="6797" y="857"/>
                </a:lnTo>
                <a:lnTo>
                  <a:pt x="6802" y="847"/>
                </a:lnTo>
                <a:lnTo>
                  <a:pt x="6806" y="836"/>
                </a:lnTo>
                <a:lnTo>
                  <a:pt x="6810" y="825"/>
                </a:lnTo>
                <a:lnTo>
                  <a:pt x="6814" y="813"/>
                </a:lnTo>
                <a:lnTo>
                  <a:pt x="6816" y="800"/>
                </a:lnTo>
                <a:lnTo>
                  <a:pt x="6818" y="786"/>
                </a:lnTo>
                <a:lnTo>
                  <a:pt x="6821" y="769"/>
                </a:lnTo>
                <a:lnTo>
                  <a:pt x="6823" y="755"/>
                </a:lnTo>
                <a:lnTo>
                  <a:pt x="6824" y="745"/>
                </a:lnTo>
                <a:lnTo>
                  <a:pt x="6824" y="741"/>
                </a:lnTo>
                <a:lnTo>
                  <a:pt x="6825" y="736"/>
                </a:lnTo>
                <a:lnTo>
                  <a:pt x="6828" y="733"/>
                </a:lnTo>
                <a:lnTo>
                  <a:pt x="6830" y="729"/>
                </a:lnTo>
                <a:lnTo>
                  <a:pt x="6839" y="723"/>
                </a:lnTo>
                <a:lnTo>
                  <a:pt x="6847" y="717"/>
                </a:lnTo>
                <a:lnTo>
                  <a:pt x="6856" y="709"/>
                </a:lnTo>
                <a:lnTo>
                  <a:pt x="6865" y="699"/>
                </a:lnTo>
                <a:lnTo>
                  <a:pt x="6872" y="690"/>
                </a:lnTo>
                <a:lnTo>
                  <a:pt x="6878" y="682"/>
                </a:lnTo>
                <a:lnTo>
                  <a:pt x="6885" y="673"/>
                </a:lnTo>
                <a:lnTo>
                  <a:pt x="6892" y="666"/>
                </a:lnTo>
                <a:lnTo>
                  <a:pt x="6899" y="660"/>
                </a:lnTo>
                <a:lnTo>
                  <a:pt x="6905" y="657"/>
                </a:lnTo>
                <a:lnTo>
                  <a:pt x="6910" y="654"/>
                </a:lnTo>
                <a:lnTo>
                  <a:pt x="6915" y="651"/>
                </a:lnTo>
                <a:lnTo>
                  <a:pt x="6921" y="645"/>
                </a:lnTo>
                <a:lnTo>
                  <a:pt x="6925" y="638"/>
                </a:lnTo>
                <a:lnTo>
                  <a:pt x="6929" y="632"/>
                </a:lnTo>
                <a:lnTo>
                  <a:pt x="6934" y="626"/>
                </a:lnTo>
                <a:lnTo>
                  <a:pt x="6940" y="622"/>
                </a:lnTo>
                <a:lnTo>
                  <a:pt x="6944" y="621"/>
                </a:lnTo>
                <a:lnTo>
                  <a:pt x="6953" y="617"/>
                </a:lnTo>
                <a:lnTo>
                  <a:pt x="6961" y="611"/>
                </a:lnTo>
                <a:lnTo>
                  <a:pt x="6971" y="603"/>
                </a:lnTo>
                <a:lnTo>
                  <a:pt x="6976" y="596"/>
                </a:lnTo>
                <a:lnTo>
                  <a:pt x="6978" y="591"/>
                </a:lnTo>
                <a:lnTo>
                  <a:pt x="6979" y="588"/>
                </a:lnTo>
                <a:lnTo>
                  <a:pt x="6979" y="583"/>
                </a:lnTo>
                <a:lnTo>
                  <a:pt x="6979" y="579"/>
                </a:lnTo>
                <a:lnTo>
                  <a:pt x="6978" y="572"/>
                </a:lnTo>
                <a:lnTo>
                  <a:pt x="6975" y="565"/>
                </a:lnTo>
                <a:lnTo>
                  <a:pt x="6974" y="560"/>
                </a:lnTo>
                <a:lnTo>
                  <a:pt x="6974" y="556"/>
                </a:lnTo>
                <a:lnTo>
                  <a:pt x="6976" y="550"/>
                </a:lnTo>
                <a:lnTo>
                  <a:pt x="6981" y="542"/>
                </a:lnTo>
                <a:lnTo>
                  <a:pt x="6986" y="534"/>
                </a:lnTo>
                <a:lnTo>
                  <a:pt x="6990" y="526"/>
                </a:lnTo>
                <a:lnTo>
                  <a:pt x="6991" y="516"/>
                </a:lnTo>
                <a:lnTo>
                  <a:pt x="6991" y="504"/>
                </a:lnTo>
                <a:lnTo>
                  <a:pt x="6991" y="497"/>
                </a:lnTo>
                <a:lnTo>
                  <a:pt x="6990" y="491"/>
                </a:lnTo>
                <a:lnTo>
                  <a:pt x="6987" y="487"/>
                </a:lnTo>
                <a:lnTo>
                  <a:pt x="6985" y="482"/>
                </a:lnTo>
                <a:lnTo>
                  <a:pt x="6982" y="477"/>
                </a:lnTo>
                <a:lnTo>
                  <a:pt x="6979" y="474"/>
                </a:lnTo>
                <a:lnTo>
                  <a:pt x="6975" y="471"/>
                </a:lnTo>
                <a:lnTo>
                  <a:pt x="6972" y="469"/>
                </a:lnTo>
                <a:lnTo>
                  <a:pt x="6962" y="464"/>
                </a:lnTo>
                <a:lnTo>
                  <a:pt x="6953" y="457"/>
                </a:lnTo>
                <a:lnTo>
                  <a:pt x="6949" y="453"/>
                </a:lnTo>
                <a:lnTo>
                  <a:pt x="6946" y="449"/>
                </a:lnTo>
                <a:lnTo>
                  <a:pt x="6943" y="444"/>
                </a:lnTo>
                <a:lnTo>
                  <a:pt x="6942" y="439"/>
                </a:lnTo>
                <a:lnTo>
                  <a:pt x="6943" y="428"/>
                </a:lnTo>
                <a:lnTo>
                  <a:pt x="6948" y="419"/>
                </a:lnTo>
                <a:lnTo>
                  <a:pt x="6952" y="409"/>
                </a:lnTo>
                <a:lnTo>
                  <a:pt x="6954" y="402"/>
                </a:lnTo>
                <a:lnTo>
                  <a:pt x="6954" y="393"/>
                </a:lnTo>
                <a:lnTo>
                  <a:pt x="6955" y="381"/>
                </a:lnTo>
                <a:lnTo>
                  <a:pt x="6955" y="370"/>
                </a:lnTo>
                <a:lnTo>
                  <a:pt x="6954" y="363"/>
                </a:lnTo>
                <a:lnTo>
                  <a:pt x="6952" y="358"/>
                </a:lnTo>
                <a:lnTo>
                  <a:pt x="6946" y="353"/>
                </a:lnTo>
                <a:lnTo>
                  <a:pt x="6937" y="349"/>
                </a:lnTo>
                <a:lnTo>
                  <a:pt x="6929" y="344"/>
                </a:lnTo>
                <a:lnTo>
                  <a:pt x="6919" y="339"/>
                </a:lnTo>
                <a:lnTo>
                  <a:pt x="6910" y="334"/>
                </a:lnTo>
                <a:lnTo>
                  <a:pt x="6899" y="331"/>
                </a:lnTo>
                <a:lnTo>
                  <a:pt x="6888" y="327"/>
                </a:lnTo>
                <a:lnTo>
                  <a:pt x="6883" y="327"/>
                </a:lnTo>
                <a:lnTo>
                  <a:pt x="6877" y="326"/>
                </a:lnTo>
                <a:lnTo>
                  <a:pt x="6871" y="327"/>
                </a:lnTo>
                <a:lnTo>
                  <a:pt x="6865" y="329"/>
                </a:lnTo>
                <a:lnTo>
                  <a:pt x="6854" y="332"/>
                </a:lnTo>
                <a:lnTo>
                  <a:pt x="6842" y="337"/>
                </a:lnTo>
                <a:lnTo>
                  <a:pt x="6833" y="344"/>
                </a:lnTo>
                <a:lnTo>
                  <a:pt x="6822" y="351"/>
                </a:lnTo>
                <a:lnTo>
                  <a:pt x="6812" y="357"/>
                </a:lnTo>
                <a:lnTo>
                  <a:pt x="6801" y="362"/>
                </a:lnTo>
                <a:lnTo>
                  <a:pt x="6795" y="363"/>
                </a:lnTo>
                <a:lnTo>
                  <a:pt x="6789" y="363"/>
                </a:lnTo>
                <a:lnTo>
                  <a:pt x="6783" y="363"/>
                </a:lnTo>
                <a:lnTo>
                  <a:pt x="6777" y="362"/>
                </a:lnTo>
                <a:lnTo>
                  <a:pt x="6772" y="359"/>
                </a:lnTo>
                <a:lnTo>
                  <a:pt x="6768" y="357"/>
                </a:lnTo>
                <a:lnTo>
                  <a:pt x="6766" y="353"/>
                </a:lnTo>
                <a:lnTo>
                  <a:pt x="6766" y="349"/>
                </a:lnTo>
                <a:lnTo>
                  <a:pt x="6767" y="337"/>
                </a:lnTo>
                <a:lnTo>
                  <a:pt x="6770" y="324"/>
                </a:lnTo>
                <a:lnTo>
                  <a:pt x="6770" y="318"/>
                </a:lnTo>
                <a:lnTo>
                  <a:pt x="6770" y="312"/>
                </a:lnTo>
                <a:lnTo>
                  <a:pt x="6768" y="307"/>
                </a:lnTo>
                <a:lnTo>
                  <a:pt x="6766" y="304"/>
                </a:lnTo>
                <a:lnTo>
                  <a:pt x="6762" y="301"/>
                </a:lnTo>
                <a:lnTo>
                  <a:pt x="6760" y="298"/>
                </a:lnTo>
                <a:lnTo>
                  <a:pt x="6758" y="294"/>
                </a:lnTo>
                <a:lnTo>
                  <a:pt x="6758" y="289"/>
                </a:lnTo>
                <a:lnTo>
                  <a:pt x="6758" y="286"/>
                </a:lnTo>
                <a:lnTo>
                  <a:pt x="6760" y="281"/>
                </a:lnTo>
                <a:lnTo>
                  <a:pt x="6762" y="277"/>
                </a:lnTo>
                <a:lnTo>
                  <a:pt x="6766" y="274"/>
                </a:lnTo>
                <a:lnTo>
                  <a:pt x="6779" y="268"/>
                </a:lnTo>
                <a:lnTo>
                  <a:pt x="6793" y="262"/>
                </a:lnTo>
                <a:lnTo>
                  <a:pt x="6802" y="258"/>
                </a:lnTo>
                <a:lnTo>
                  <a:pt x="6809" y="255"/>
                </a:lnTo>
                <a:lnTo>
                  <a:pt x="6816" y="250"/>
                </a:lnTo>
                <a:lnTo>
                  <a:pt x="6822" y="245"/>
                </a:lnTo>
                <a:lnTo>
                  <a:pt x="6831" y="233"/>
                </a:lnTo>
                <a:lnTo>
                  <a:pt x="6841" y="222"/>
                </a:lnTo>
                <a:lnTo>
                  <a:pt x="6847" y="211"/>
                </a:lnTo>
                <a:lnTo>
                  <a:pt x="6852" y="201"/>
                </a:lnTo>
                <a:lnTo>
                  <a:pt x="6855" y="192"/>
                </a:lnTo>
                <a:lnTo>
                  <a:pt x="6861" y="180"/>
                </a:lnTo>
                <a:lnTo>
                  <a:pt x="6868" y="168"/>
                </a:lnTo>
                <a:lnTo>
                  <a:pt x="6878" y="156"/>
                </a:lnTo>
                <a:lnTo>
                  <a:pt x="6890" y="145"/>
                </a:lnTo>
                <a:lnTo>
                  <a:pt x="6899" y="138"/>
                </a:lnTo>
                <a:lnTo>
                  <a:pt x="6903" y="135"/>
                </a:lnTo>
                <a:lnTo>
                  <a:pt x="6906" y="131"/>
                </a:lnTo>
                <a:lnTo>
                  <a:pt x="6909" y="128"/>
                </a:lnTo>
                <a:lnTo>
                  <a:pt x="6911" y="123"/>
                </a:lnTo>
                <a:lnTo>
                  <a:pt x="6916" y="113"/>
                </a:lnTo>
                <a:lnTo>
                  <a:pt x="6922" y="101"/>
                </a:lnTo>
                <a:lnTo>
                  <a:pt x="6930" y="90"/>
                </a:lnTo>
                <a:lnTo>
                  <a:pt x="6938" y="78"/>
                </a:lnTo>
                <a:lnTo>
                  <a:pt x="6946" y="65"/>
                </a:lnTo>
                <a:lnTo>
                  <a:pt x="6953" y="52"/>
                </a:lnTo>
                <a:lnTo>
                  <a:pt x="6957" y="46"/>
                </a:lnTo>
                <a:lnTo>
                  <a:pt x="6962" y="41"/>
                </a:lnTo>
                <a:lnTo>
                  <a:pt x="6969" y="37"/>
                </a:lnTo>
                <a:lnTo>
                  <a:pt x="6976" y="36"/>
                </a:lnTo>
                <a:lnTo>
                  <a:pt x="6993" y="35"/>
                </a:lnTo>
                <a:lnTo>
                  <a:pt x="7006" y="35"/>
                </a:lnTo>
                <a:lnTo>
                  <a:pt x="7019" y="35"/>
                </a:lnTo>
                <a:lnTo>
                  <a:pt x="7032" y="35"/>
                </a:lnTo>
                <a:lnTo>
                  <a:pt x="7048" y="34"/>
                </a:lnTo>
                <a:lnTo>
                  <a:pt x="7062" y="31"/>
                </a:lnTo>
                <a:lnTo>
                  <a:pt x="7076" y="29"/>
                </a:lnTo>
                <a:lnTo>
                  <a:pt x="7086" y="25"/>
                </a:lnTo>
                <a:lnTo>
                  <a:pt x="7097" y="18"/>
                </a:lnTo>
                <a:lnTo>
                  <a:pt x="7110" y="8"/>
                </a:lnTo>
                <a:lnTo>
                  <a:pt x="7116" y="4"/>
                </a:lnTo>
                <a:lnTo>
                  <a:pt x="7119" y="2"/>
                </a:lnTo>
                <a:lnTo>
                  <a:pt x="7123" y="0"/>
                </a:lnTo>
                <a:lnTo>
                  <a:pt x="7125" y="2"/>
                </a:lnTo>
                <a:lnTo>
                  <a:pt x="7129" y="6"/>
                </a:lnTo>
                <a:lnTo>
                  <a:pt x="7135" y="14"/>
                </a:lnTo>
                <a:lnTo>
                  <a:pt x="7144" y="19"/>
                </a:lnTo>
                <a:lnTo>
                  <a:pt x="7154" y="24"/>
                </a:lnTo>
                <a:lnTo>
                  <a:pt x="7162" y="29"/>
                </a:lnTo>
                <a:lnTo>
                  <a:pt x="7170" y="36"/>
                </a:lnTo>
                <a:lnTo>
                  <a:pt x="7174" y="41"/>
                </a:lnTo>
                <a:lnTo>
                  <a:pt x="7177" y="46"/>
                </a:lnTo>
                <a:lnTo>
                  <a:pt x="7180" y="50"/>
                </a:lnTo>
                <a:lnTo>
                  <a:pt x="7181" y="56"/>
                </a:lnTo>
                <a:lnTo>
                  <a:pt x="7181" y="62"/>
                </a:lnTo>
                <a:lnTo>
                  <a:pt x="7182" y="66"/>
                </a:lnTo>
                <a:lnTo>
                  <a:pt x="7184" y="69"/>
                </a:lnTo>
                <a:lnTo>
                  <a:pt x="7187" y="72"/>
                </a:lnTo>
                <a:lnTo>
                  <a:pt x="7192" y="75"/>
                </a:lnTo>
                <a:lnTo>
                  <a:pt x="7199" y="77"/>
                </a:lnTo>
                <a:lnTo>
                  <a:pt x="7206" y="78"/>
                </a:lnTo>
                <a:lnTo>
                  <a:pt x="7214" y="81"/>
                </a:lnTo>
                <a:lnTo>
                  <a:pt x="7218" y="84"/>
                </a:lnTo>
                <a:lnTo>
                  <a:pt x="7221" y="87"/>
                </a:lnTo>
                <a:lnTo>
                  <a:pt x="7224" y="92"/>
                </a:lnTo>
                <a:lnTo>
                  <a:pt x="7226" y="98"/>
                </a:lnTo>
                <a:lnTo>
                  <a:pt x="7227" y="109"/>
                </a:lnTo>
                <a:lnTo>
                  <a:pt x="7226" y="116"/>
                </a:lnTo>
                <a:lnTo>
                  <a:pt x="7225" y="119"/>
                </a:lnTo>
                <a:lnTo>
                  <a:pt x="7223" y="122"/>
                </a:lnTo>
                <a:lnTo>
                  <a:pt x="7220" y="124"/>
                </a:lnTo>
                <a:lnTo>
                  <a:pt x="7215" y="125"/>
                </a:lnTo>
                <a:lnTo>
                  <a:pt x="7212" y="129"/>
                </a:lnTo>
                <a:lnTo>
                  <a:pt x="7208" y="132"/>
                </a:lnTo>
                <a:lnTo>
                  <a:pt x="7205" y="137"/>
                </a:lnTo>
                <a:lnTo>
                  <a:pt x="7202" y="143"/>
                </a:lnTo>
                <a:lnTo>
                  <a:pt x="7200" y="156"/>
                </a:lnTo>
                <a:lnTo>
                  <a:pt x="7200" y="168"/>
                </a:lnTo>
                <a:lnTo>
                  <a:pt x="7199" y="180"/>
                </a:lnTo>
                <a:lnTo>
                  <a:pt x="7196" y="193"/>
                </a:lnTo>
                <a:lnTo>
                  <a:pt x="7192" y="207"/>
                </a:lnTo>
                <a:lnTo>
                  <a:pt x="7182" y="226"/>
                </a:lnTo>
                <a:lnTo>
                  <a:pt x="7176" y="237"/>
                </a:lnTo>
                <a:lnTo>
                  <a:pt x="7170" y="246"/>
                </a:lnTo>
                <a:lnTo>
                  <a:pt x="7163" y="256"/>
                </a:lnTo>
                <a:lnTo>
                  <a:pt x="7155" y="266"/>
                </a:lnTo>
                <a:lnTo>
                  <a:pt x="7139" y="283"/>
                </a:lnTo>
                <a:lnTo>
                  <a:pt x="7125" y="300"/>
                </a:lnTo>
                <a:lnTo>
                  <a:pt x="7112" y="313"/>
                </a:lnTo>
                <a:lnTo>
                  <a:pt x="7102" y="324"/>
                </a:lnTo>
                <a:lnTo>
                  <a:pt x="7099" y="327"/>
                </a:lnTo>
                <a:lnTo>
                  <a:pt x="7097" y="332"/>
                </a:lnTo>
                <a:lnTo>
                  <a:pt x="7094" y="336"/>
                </a:lnTo>
                <a:lnTo>
                  <a:pt x="7094" y="339"/>
                </a:lnTo>
                <a:lnTo>
                  <a:pt x="7095" y="343"/>
                </a:lnTo>
                <a:lnTo>
                  <a:pt x="7097" y="345"/>
                </a:lnTo>
                <a:lnTo>
                  <a:pt x="7098" y="346"/>
                </a:lnTo>
                <a:lnTo>
                  <a:pt x="7100" y="346"/>
                </a:lnTo>
                <a:lnTo>
                  <a:pt x="7108" y="346"/>
                </a:lnTo>
                <a:lnTo>
                  <a:pt x="7123" y="345"/>
                </a:lnTo>
                <a:lnTo>
                  <a:pt x="7131" y="344"/>
                </a:lnTo>
                <a:lnTo>
                  <a:pt x="7137" y="345"/>
                </a:lnTo>
                <a:lnTo>
                  <a:pt x="7143" y="346"/>
                </a:lnTo>
                <a:lnTo>
                  <a:pt x="7146" y="349"/>
                </a:lnTo>
                <a:lnTo>
                  <a:pt x="7155" y="355"/>
                </a:lnTo>
                <a:lnTo>
                  <a:pt x="7163" y="362"/>
                </a:lnTo>
                <a:lnTo>
                  <a:pt x="7173" y="368"/>
                </a:lnTo>
                <a:lnTo>
                  <a:pt x="7184" y="371"/>
                </a:lnTo>
                <a:lnTo>
                  <a:pt x="7199" y="375"/>
                </a:lnTo>
                <a:lnTo>
                  <a:pt x="7218" y="378"/>
                </a:lnTo>
                <a:lnTo>
                  <a:pt x="7227" y="381"/>
                </a:lnTo>
                <a:lnTo>
                  <a:pt x="7233" y="384"/>
                </a:lnTo>
                <a:lnTo>
                  <a:pt x="7238" y="388"/>
                </a:lnTo>
                <a:lnTo>
                  <a:pt x="7243" y="392"/>
                </a:lnTo>
                <a:lnTo>
                  <a:pt x="7247" y="402"/>
                </a:lnTo>
                <a:lnTo>
                  <a:pt x="7253" y="413"/>
                </a:lnTo>
                <a:lnTo>
                  <a:pt x="7262" y="422"/>
                </a:lnTo>
                <a:lnTo>
                  <a:pt x="7271" y="431"/>
                </a:lnTo>
                <a:lnTo>
                  <a:pt x="7276" y="433"/>
                </a:lnTo>
                <a:lnTo>
                  <a:pt x="7280" y="435"/>
                </a:lnTo>
                <a:lnTo>
                  <a:pt x="7284" y="437"/>
                </a:lnTo>
                <a:lnTo>
                  <a:pt x="7288" y="438"/>
                </a:lnTo>
                <a:lnTo>
                  <a:pt x="7296" y="437"/>
                </a:lnTo>
                <a:lnTo>
                  <a:pt x="7306" y="435"/>
                </a:lnTo>
                <a:lnTo>
                  <a:pt x="7311" y="433"/>
                </a:lnTo>
                <a:lnTo>
                  <a:pt x="7314" y="431"/>
                </a:lnTo>
                <a:lnTo>
                  <a:pt x="7318" y="428"/>
                </a:lnTo>
                <a:lnTo>
                  <a:pt x="7321" y="424"/>
                </a:lnTo>
                <a:lnTo>
                  <a:pt x="7328" y="411"/>
                </a:lnTo>
                <a:lnTo>
                  <a:pt x="7337" y="394"/>
                </a:lnTo>
                <a:lnTo>
                  <a:pt x="7346" y="376"/>
                </a:lnTo>
                <a:lnTo>
                  <a:pt x="7352" y="362"/>
                </a:lnTo>
                <a:lnTo>
                  <a:pt x="7358" y="348"/>
                </a:lnTo>
                <a:lnTo>
                  <a:pt x="7366" y="329"/>
                </a:lnTo>
                <a:lnTo>
                  <a:pt x="7370" y="320"/>
                </a:lnTo>
                <a:lnTo>
                  <a:pt x="7374" y="313"/>
                </a:lnTo>
                <a:lnTo>
                  <a:pt x="7377" y="308"/>
                </a:lnTo>
                <a:lnTo>
                  <a:pt x="7379" y="307"/>
                </a:lnTo>
                <a:lnTo>
                  <a:pt x="7387" y="313"/>
                </a:lnTo>
                <a:lnTo>
                  <a:pt x="7395" y="324"/>
                </a:lnTo>
                <a:lnTo>
                  <a:pt x="7402" y="336"/>
                </a:lnTo>
                <a:lnTo>
                  <a:pt x="7407" y="349"/>
                </a:lnTo>
                <a:lnTo>
                  <a:pt x="7409" y="358"/>
                </a:lnTo>
                <a:lnTo>
                  <a:pt x="7413" y="364"/>
                </a:lnTo>
                <a:lnTo>
                  <a:pt x="7416" y="368"/>
                </a:lnTo>
                <a:lnTo>
                  <a:pt x="7423" y="370"/>
                </a:lnTo>
                <a:lnTo>
                  <a:pt x="7427" y="371"/>
                </a:lnTo>
                <a:lnTo>
                  <a:pt x="7429" y="374"/>
                </a:lnTo>
                <a:lnTo>
                  <a:pt x="7432" y="376"/>
                </a:lnTo>
                <a:lnTo>
                  <a:pt x="7434" y="378"/>
                </a:lnTo>
                <a:lnTo>
                  <a:pt x="7437" y="386"/>
                </a:lnTo>
                <a:lnTo>
                  <a:pt x="7438" y="394"/>
                </a:lnTo>
                <a:lnTo>
                  <a:pt x="7439" y="397"/>
                </a:lnTo>
                <a:lnTo>
                  <a:pt x="7441" y="401"/>
                </a:lnTo>
                <a:lnTo>
                  <a:pt x="7445" y="403"/>
                </a:lnTo>
                <a:lnTo>
                  <a:pt x="7450" y="405"/>
                </a:lnTo>
                <a:lnTo>
                  <a:pt x="7460" y="406"/>
                </a:lnTo>
                <a:lnTo>
                  <a:pt x="7471" y="406"/>
                </a:lnTo>
                <a:lnTo>
                  <a:pt x="7484" y="405"/>
                </a:lnTo>
                <a:lnTo>
                  <a:pt x="7502" y="401"/>
                </a:lnTo>
                <a:lnTo>
                  <a:pt x="7519" y="397"/>
                </a:lnTo>
                <a:lnTo>
                  <a:pt x="7529" y="396"/>
                </a:lnTo>
                <a:lnTo>
                  <a:pt x="7532" y="396"/>
                </a:lnTo>
                <a:lnTo>
                  <a:pt x="7533" y="399"/>
                </a:lnTo>
                <a:lnTo>
                  <a:pt x="7533" y="403"/>
                </a:lnTo>
                <a:lnTo>
                  <a:pt x="7533" y="408"/>
                </a:lnTo>
                <a:lnTo>
                  <a:pt x="7530" y="419"/>
                </a:lnTo>
                <a:lnTo>
                  <a:pt x="7526" y="430"/>
                </a:lnTo>
                <a:lnTo>
                  <a:pt x="7515" y="446"/>
                </a:lnTo>
                <a:lnTo>
                  <a:pt x="7505" y="462"/>
                </a:lnTo>
                <a:lnTo>
                  <a:pt x="7504" y="466"/>
                </a:lnTo>
                <a:lnTo>
                  <a:pt x="7504" y="471"/>
                </a:lnTo>
                <a:lnTo>
                  <a:pt x="7505" y="475"/>
                </a:lnTo>
                <a:lnTo>
                  <a:pt x="7507" y="479"/>
                </a:lnTo>
                <a:lnTo>
                  <a:pt x="7509" y="484"/>
                </a:lnTo>
                <a:lnTo>
                  <a:pt x="7513" y="489"/>
                </a:lnTo>
                <a:lnTo>
                  <a:pt x="7516" y="494"/>
                </a:lnTo>
                <a:lnTo>
                  <a:pt x="7521" y="498"/>
                </a:lnTo>
                <a:lnTo>
                  <a:pt x="7526" y="503"/>
                </a:lnTo>
                <a:lnTo>
                  <a:pt x="7529" y="508"/>
                </a:lnTo>
                <a:lnTo>
                  <a:pt x="7532" y="514"/>
                </a:lnTo>
                <a:lnTo>
                  <a:pt x="7534" y="520"/>
                </a:lnTo>
                <a:lnTo>
                  <a:pt x="7536" y="532"/>
                </a:lnTo>
                <a:lnTo>
                  <a:pt x="7536" y="545"/>
                </a:lnTo>
                <a:lnTo>
                  <a:pt x="7536" y="551"/>
                </a:lnTo>
                <a:lnTo>
                  <a:pt x="7536" y="556"/>
                </a:lnTo>
                <a:lnTo>
                  <a:pt x="7538" y="559"/>
                </a:lnTo>
                <a:lnTo>
                  <a:pt x="7540" y="563"/>
                </a:lnTo>
                <a:lnTo>
                  <a:pt x="7545" y="570"/>
                </a:lnTo>
                <a:lnTo>
                  <a:pt x="7552" y="576"/>
                </a:lnTo>
                <a:lnTo>
                  <a:pt x="7555" y="580"/>
                </a:lnTo>
                <a:lnTo>
                  <a:pt x="7558" y="585"/>
                </a:lnTo>
                <a:lnTo>
                  <a:pt x="7560" y="591"/>
                </a:lnTo>
                <a:lnTo>
                  <a:pt x="7561" y="598"/>
                </a:lnTo>
                <a:lnTo>
                  <a:pt x="7564" y="610"/>
                </a:lnTo>
                <a:lnTo>
                  <a:pt x="7568" y="621"/>
                </a:lnTo>
                <a:lnTo>
                  <a:pt x="7573" y="632"/>
                </a:lnTo>
                <a:lnTo>
                  <a:pt x="7582" y="645"/>
                </a:lnTo>
                <a:lnTo>
                  <a:pt x="7589" y="658"/>
                </a:lnTo>
                <a:lnTo>
                  <a:pt x="7595" y="671"/>
                </a:lnTo>
                <a:lnTo>
                  <a:pt x="7597" y="676"/>
                </a:lnTo>
                <a:lnTo>
                  <a:pt x="7599" y="680"/>
                </a:lnTo>
                <a:lnTo>
                  <a:pt x="7602" y="683"/>
                </a:lnTo>
                <a:lnTo>
                  <a:pt x="7604" y="686"/>
                </a:lnTo>
                <a:lnTo>
                  <a:pt x="7611" y="690"/>
                </a:lnTo>
                <a:lnTo>
                  <a:pt x="7617" y="692"/>
                </a:lnTo>
                <a:lnTo>
                  <a:pt x="7620" y="695"/>
                </a:lnTo>
                <a:lnTo>
                  <a:pt x="7621" y="698"/>
                </a:lnTo>
                <a:lnTo>
                  <a:pt x="7621" y="703"/>
                </a:lnTo>
                <a:lnTo>
                  <a:pt x="7620" y="709"/>
                </a:lnTo>
                <a:lnTo>
                  <a:pt x="7617" y="722"/>
                </a:lnTo>
                <a:lnTo>
                  <a:pt x="7614" y="736"/>
                </a:lnTo>
                <a:lnTo>
                  <a:pt x="7614" y="742"/>
                </a:lnTo>
                <a:lnTo>
                  <a:pt x="7615" y="747"/>
                </a:lnTo>
                <a:lnTo>
                  <a:pt x="7616" y="750"/>
                </a:lnTo>
                <a:lnTo>
                  <a:pt x="7617" y="754"/>
                </a:lnTo>
                <a:lnTo>
                  <a:pt x="7623" y="759"/>
                </a:lnTo>
                <a:lnTo>
                  <a:pt x="7630" y="762"/>
                </a:lnTo>
                <a:lnTo>
                  <a:pt x="7637" y="766"/>
                </a:lnTo>
                <a:lnTo>
                  <a:pt x="7643" y="771"/>
                </a:lnTo>
                <a:lnTo>
                  <a:pt x="7648" y="777"/>
                </a:lnTo>
                <a:lnTo>
                  <a:pt x="7652" y="783"/>
                </a:lnTo>
                <a:lnTo>
                  <a:pt x="7655" y="790"/>
                </a:lnTo>
                <a:lnTo>
                  <a:pt x="7660" y="796"/>
                </a:lnTo>
                <a:lnTo>
                  <a:pt x="7662" y="797"/>
                </a:lnTo>
                <a:lnTo>
                  <a:pt x="7666" y="799"/>
                </a:lnTo>
                <a:lnTo>
                  <a:pt x="7671" y="799"/>
                </a:lnTo>
                <a:lnTo>
                  <a:pt x="7678" y="799"/>
                </a:lnTo>
                <a:lnTo>
                  <a:pt x="7684" y="798"/>
                </a:lnTo>
                <a:lnTo>
                  <a:pt x="7690" y="798"/>
                </a:lnTo>
                <a:lnTo>
                  <a:pt x="7694" y="799"/>
                </a:lnTo>
                <a:lnTo>
                  <a:pt x="7700" y="800"/>
                </a:lnTo>
                <a:lnTo>
                  <a:pt x="7710" y="805"/>
                </a:lnTo>
                <a:lnTo>
                  <a:pt x="7721" y="811"/>
                </a:lnTo>
                <a:lnTo>
                  <a:pt x="7725" y="815"/>
                </a:lnTo>
                <a:lnTo>
                  <a:pt x="7730" y="816"/>
                </a:lnTo>
                <a:lnTo>
                  <a:pt x="7735" y="816"/>
                </a:lnTo>
                <a:lnTo>
                  <a:pt x="7740" y="816"/>
                </a:lnTo>
                <a:lnTo>
                  <a:pt x="7748" y="812"/>
                </a:lnTo>
                <a:lnTo>
                  <a:pt x="7755" y="806"/>
                </a:lnTo>
                <a:lnTo>
                  <a:pt x="7763" y="799"/>
                </a:lnTo>
                <a:lnTo>
                  <a:pt x="7775" y="790"/>
                </a:lnTo>
                <a:lnTo>
                  <a:pt x="7787" y="781"/>
                </a:lnTo>
                <a:lnTo>
                  <a:pt x="7799" y="773"/>
                </a:lnTo>
                <a:lnTo>
                  <a:pt x="7804" y="771"/>
                </a:lnTo>
                <a:lnTo>
                  <a:pt x="7806" y="767"/>
                </a:lnTo>
                <a:lnTo>
                  <a:pt x="7810" y="765"/>
                </a:lnTo>
                <a:lnTo>
                  <a:pt x="7811" y="761"/>
                </a:lnTo>
                <a:lnTo>
                  <a:pt x="7813" y="753"/>
                </a:lnTo>
                <a:lnTo>
                  <a:pt x="7816" y="743"/>
                </a:lnTo>
                <a:lnTo>
                  <a:pt x="7817" y="739"/>
                </a:lnTo>
                <a:lnTo>
                  <a:pt x="7818" y="735"/>
                </a:lnTo>
                <a:lnTo>
                  <a:pt x="7822" y="731"/>
                </a:lnTo>
                <a:lnTo>
                  <a:pt x="7824" y="729"/>
                </a:lnTo>
                <a:lnTo>
                  <a:pt x="7828" y="728"/>
                </a:lnTo>
                <a:lnTo>
                  <a:pt x="7831" y="728"/>
                </a:lnTo>
                <a:lnTo>
                  <a:pt x="7834" y="729"/>
                </a:lnTo>
                <a:lnTo>
                  <a:pt x="7837" y="731"/>
                </a:lnTo>
                <a:lnTo>
                  <a:pt x="7844" y="736"/>
                </a:lnTo>
                <a:lnTo>
                  <a:pt x="7854" y="741"/>
                </a:lnTo>
                <a:lnTo>
                  <a:pt x="7866" y="747"/>
                </a:lnTo>
                <a:lnTo>
                  <a:pt x="7880" y="753"/>
                </a:lnTo>
                <a:lnTo>
                  <a:pt x="7887" y="755"/>
                </a:lnTo>
                <a:lnTo>
                  <a:pt x="7894" y="756"/>
                </a:lnTo>
                <a:lnTo>
                  <a:pt x="7901" y="758"/>
                </a:lnTo>
                <a:lnTo>
                  <a:pt x="7908" y="758"/>
                </a:lnTo>
                <a:lnTo>
                  <a:pt x="7914" y="758"/>
                </a:lnTo>
                <a:lnTo>
                  <a:pt x="7922" y="756"/>
                </a:lnTo>
                <a:lnTo>
                  <a:pt x="7926" y="755"/>
                </a:lnTo>
                <a:lnTo>
                  <a:pt x="7931" y="753"/>
                </a:lnTo>
                <a:lnTo>
                  <a:pt x="7942" y="747"/>
                </a:lnTo>
                <a:lnTo>
                  <a:pt x="7956" y="743"/>
                </a:lnTo>
                <a:lnTo>
                  <a:pt x="7963" y="742"/>
                </a:lnTo>
                <a:lnTo>
                  <a:pt x="7970" y="742"/>
                </a:lnTo>
                <a:lnTo>
                  <a:pt x="7977" y="745"/>
                </a:lnTo>
                <a:lnTo>
                  <a:pt x="7983" y="748"/>
                </a:lnTo>
                <a:lnTo>
                  <a:pt x="7989" y="752"/>
                </a:lnTo>
                <a:lnTo>
                  <a:pt x="7995" y="754"/>
                </a:lnTo>
                <a:lnTo>
                  <a:pt x="8000" y="755"/>
                </a:lnTo>
                <a:lnTo>
                  <a:pt x="8006" y="756"/>
                </a:lnTo>
                <a:lnTo>
                  <a:pt x="8011" y="756"/>
                </a:lnTo>
                <a:lnTo>
                  <a:pt x="8014" y="755"/>
                </a:lnTo>
                <a:lnTo>
                  <a:pt x="8019" y="754"/>
                </a:lnTo>
                <a:lnTo>
                  <a:pt x="8023" y="752"/>
                </a:lnTo>
                <a:lnTo>
                  <a:pt x="8026" y="749"/>
                </a:lnTo>
                <a:lnTo>
                  <a:pt x="8029" y="746"/>
                </a:lnTo>
                <a:lnTo>
                  <a:pt x="8030" y="741"/>
                </a:lnTo>
                <a:lnTo>
                  <a:pt x="8031" y="736"/>
                </a:lnTo>
                <a:lnTo>
                  <a:pt x="8032" y="725"/>
                </a:lnTo>
                <a:lnTo>
                  <a:pt x="8033" y="716"/>
                </a:lnTo>
                <a:lnTo>
                  <a:pt x="8034" y="712"/>
                </a:lnTo>
                <a:lnTo>
                  <a:pt x="8037" y="709"/>
                </a:lnTo>
                <a:lnTo>
                  <a:pt x="8040" y="708"/>
                </a:lnTo>
                <a:lnTo>
                  <a:pt x="8043" y="706"/>
                </a:lnTo>
                <a:lnTo>
                  <a:pt x="8050" y="708"/>
                </a:lnTo>
                <a:lnTo>
                  <a:pt x="8056" y="710"/>
                </a:lnTo>
                <a:lnTo>
                  <a:pt x="8064" y="714"/>
                </a:lnTo>
                <a:lnTo>
                  <a:pt x="8072" y="717"/>
                </a:lnTo>
                <a:lnTo>
                  <a:pt x="8078" y="718"/>
                </a:lnTo>
                <a:lnTo>
                  <a:pt x="8083" y="718"/>
                </a:lnTo>
                <a:lnTo>
                  <a:pt x="8088" y="717"/>
                </a:lnTo>
                <a:lnTo>
                  <a:pt x="8093" y="716"/>
                </a:lnTo>
                <a:lnTo>
                  <a:pt x="8106" y="709"/>
                </a:lnTo>
                <a:lnTo>
                  <a:pt x="8122" y="698"/>
                </a:lnTo>
                <a:lnTo>
                  <a:pt x="8139" y="687"/>
                </a:lnTo>
                <a:lnTo>
                  <a:pt x="8150" y="678"/>
                </a:lnTo>
                <a:lnTo>
                  <a:pt x="8153" y="676"/>
                </a:lnTo>
                <a:lnTo>
                  <a:pt x="8156" y="671"/>
                </a:lnTo>
                <a:lnTo>
                  <a:pt x="8158" y="667"/>
                </a:lnTo>
                <a:lnTo>
                  <a:pt x="8158" y="663"/>
                </a:lnTo>
                <a:lnTo>
                  <a:pt x="8158" y="653"/>
                </a:lnTo>
                <a:lnTo>
                  <a:pt x="8156" y="643"/>
                </a:lnTo>
                <a:lnTo>
                  <a:pt x="8155" y="639"/>
                </a:lnTo>
                <a:lnTo>
                  <a:pt x="8156" y="635"/>
                </a:lnTo>
                <a:lnTo>
                  <a:pt x="8158" y="632"/>
                </a:lnTo>
                <a:lnTo>
                  <a:pt x="8162" y="628"/>
                </a:lnTo>
                <a:lnTo>
                  <a:pt x="8170" y="622"/>
                </a:lnTo>
                <a:lnTo>
                  <a:pt x="8179" y="617"/>
                </a:lnTo>
                <a:lnTo>
                  <a:pt x="8183" y="614"/>
                </a:lnTo>
                <a:lnTo>
                  <a:pt x="8184" y="610"/>
                </a:lnTo>
                <a:lnTo>
                  <a:pt x="8185" y="605"/>
                </a:lnTo>
                <a:lnTo>
                  <a:pt x="8187" y="600"/>
                </a:lnTo>
                <a:lnTo>
                  <a:pt x="8185" y="589"/>
                </a:lnTo>
                <a:lnTo>
                  <a:pt x="8184" y="578"/>
                </a:lnTo>
                <a:lnTo>
                  <a:pt x="8184" y="573"/>
                </a:lnTo>
                <a:lnTo>
                  <a:pt x="8185" y="570"/>
                </a:lnTo>
                <a:lnTo>
                  <a:pt x="8187" y="569"/>
                </a:lnTo>
                <a:lnTo>
                  <a:pt x="8189" y="567"/>
                </a:lnTo>
                <a:lnTo>
                  <a:pt x="8195" y="566"/>
                </a:lnTo>
                <a:lnTo>
                  <a:pt x="8202" y="567"/>
                </a:lnTo>
                <a:lnTo>
                  <a:pt x="8206" y="567"/>
                </a:lnTo>
                <a:lnTo>
                  <a:pt x="8210" y="566"/>
                </a:lnTo>
                <a:lnTo>
                  <a:pt x="8215" y="564"/>
                </a:lnTo>
                <a:lnTo>
                  <a:pt x="8219" y="561"/>
                </a:lnTo>
                <a:lnTo>
                  <a:pt x="8225" y="559"/>
                </a:lnTo>
                <a:lnTo>
                  <a:pt x="8229" y="557"/>
                </a:lnTo>
                <a:lnTo>
                  <a:pt x="8235" y="556"/>
                </a:lnTo>
                <a:lnTo>
                  <a:pt x="8241" y="556"/>
                </a:lnTo>
                <a:lnTo>
                  <a:pt x="8250" y="563"/>
                </a:lnTo>
                <a:lnTo>
                  <a:pt x="8269" y="578"/>
                </a:lnTo>
                <a:lnTo>
                  <a:pt x="8284" y="588"/>
                </a:lnTo>
                <a:lnTo>
                  <a:pt x="8298" y="600"/>
                </a:lnTo>
                <a:lnTo>
                  <a:pt x="8310" y="611"/>
                </a:lnTo>
                <a:lnTo>
                  <a:pt x="8321" y="624"/>
                </a:lnTo>
                <a:lnTo>
                  <a:pt x="8332" y="639"/>
                </a:lnTo>
                <a:lnTo>
                  <a:pt x="8346" y="658"/>
                </a:lnTo>
                <a:lnTo>
                  <a:pt x="8354" y="667"/>
                </a:lnTo>
                <a:lnTo>
                  <a:pt x="8363" y="676"/>
                </a:lnTo>
                <a:lnTo>
                  <a:pt x="8371" y="685"/>
                </a:lnTo>
                <a:lnTo>
                  <a:pt x="8379" y="692"/>
                </a:lnTo>
                <a:lnTo>
                  <a:pt x="8396" y="706"/>
                </a:lnTo>
                <a:lnTo>
                  <a:pt x="8409" y="721"/>
                </a:lnTo>
                <a:lnTo>
                  <a:pt x="8418" y="733"/>
                </a:lnTo>
                <a:lnTo>
                  <a:pt x="8429" y="743"/>
                </a:lnTo>
                <a:lnTo>
                  <a:pt x="8436" y="750"/>
                </a:lnTo>
                <a:lnTo>
                  <a:pt x="8442" y="756"/>
                </a:lnTo>
                <a:lnTo>
                  <a:pt x="8448" y="762"/>
                </a:lnTo>
                <a:lnTo>
                  <a:pt x="8455" y="766"/>
                </a:lnTo>
                <a:lnTo>
                  <a:pt x="8464" y="768"/>
                </a:lnTo>
                <a:lnTo>
                  <a:pt x="8471" y="772"/>
                </a:lnTo>
                <a:lnTo>
                  <a:pt x="8477" y="778"/>
                </a:lnTo>
                <a:lnTo>
                  <a:pt x="8484" y="786"/>
                </a:lnTo>
                <a:lnTo>
                  <a:pt x="8487" y="791"/>
                </a:lnTo>
                <a:lnTo>
                  <a:pt x="8491" y="797"/>
                </a:lnTo>
                <a:lnTo>
                  <a:pt x="8493" y="804"/>
                </a:lnTo>
                <a:lnTo>
                  <a:pt x="8494" y="811"/>
                </a:lnTo>
                <a:lnTo>
                  <a:pt x="8496" y="817"/>
                </a:lnTo>
                <a:lnTo>
                  <a:pt x="8497" y="823"/>
                </a:lnTo>
                <a:lnTo>
                  <a:pt x="8497" y="829"/>
                </a:lnTo>
                <a:lnTo>
                  <a:pt x="8496" y="834"/>
                </a:lnTo>
                <a:lnTo>
                  <a:pt x="8491" y="842"/>
                </a:lnTo>
                <a:lnTo>
                  <a:pt x="8484" y="854"/>
                </a:lnTo>
                <a:lnTo>
                  <a:pt x="8475" y="866"/>
                </a:lnTo>
                <a:lnTo>
                  <a:pt x="8471" y="875"/>
                </a:lnTo>
                <a:lnTo>
                  <a:pt x="8466" y="885"/>
                </a:lnTo>
                <a:lnTo>
                  <a:pt x="8460" y="893"/>
                </a:lnTo>
                <a:lnTo>
                  <a:pt x="8454" y="900"/>
                </a:lnTo>
                <a:lnTo>
                  <a:pt x="8448" y="905"/>
                </a:lnTo>
                <a:lnTo>
                  <a:pt x="8445" y="911"/>
                </a:lnTo>
                <a:lnTo>
                  <a:pt x="8442" y="919"/>
                </a:lnTo>
                <a:lnTo>
                  <a:pt x="8441" y="923"/>
                </a:lnTo>
                <a:lnTo>
                  <a:pt x="8441" y="929"/>
                </a:lnTo>
                <a:lnTo>
                  <a:pt x="8441" y="934"/>
                </a:lnTo>
                <a:lnTo>
                  <a:pt x="8442" y="939"/>
                </a:lnTo>
                <a:lnTo>
                  <a:pt x="8446" y="951"/>
                </a:lnTo>
                <a:lnTo>
                  <a:pt x="8449" y="966"/>
                </a:lnTo>
                <a:lnTo>
                  <a:pt x="8452" y="980"/>
                </a:lnTo>
                <a:lnTo>
                  <a:pt x="8453" y="992"/>
                </a:lnTo>
                <a:lnTo>
                  <a:pt x="8452" y="1002"/>
                </a:lnTo>
                <a:lnTo>
                  <a:pt x="8448" y="1012"/>
                </a:lnTo>
                <a:lnTo>
                  <a:pt x="8442" y="1023"/>
                </a:lnTo>
                <a:lnTo>
                  <a:pt x="8434" y="1033"/>
                </a:lnTo>
                <a:lnTo>
                  <a:pt x="8424" y="1042"/>
                </a:lnTo>
                <a:lnTo>
                  <a:pt x="8416" y="1049"/>
                </a:lnTo>
                <a:lnTo>
                  <a:pt x="8408" y="1052"/>
                </a:lnTo>
                <a:lnTo>
                  <a:pt x="8402" y="1056"/>
                </a:lnTo>
                <a:lnTo>
                  <a:pt x="8396" y="1061"/>
                </a:lnTo>
                <a:lnTo>
                  <a:pt x="8391" y="1065"/>
                </a:lnTo>
                <a:lnTo>
                  <a:pt x="8390" y="1069"/>
                </a:lnTo>
                <a:lnTo>
                  <a:pt x="8389" y="1073"/>
                </a:lnTo>
                <a:lnTo>
                  <a:pt x="8389" y="1077"/>
                </a:lnTo>
                <a:lnTo>
                  <a:pt x="8389" y="1082"/>
                </a:lnTo>
                <a:lnTo>
                  <a:pt x="8390" y="1095"/>
                </a:lnTo>
                <a:lnTo>
                  <a:pt x="8389" y="1111"/>
                </a:lnTo>
                <a:lnTo>
                  <a:pt x="8386" y="1126"/>
                </a:lnTo>
                <a:lnTo>
                  <a:pt x="8383" y="1139"/>
                </a:lnTo>
                <a:lnTo>
                  <a:pt x="8378" y="1151"/>
                </a:lnTo>
                <a:lnTo>
                  <a:pt x="8372" y="1161"/>
                </a:lnTo>
                <a:lnTo>
                  <a:pt x="8366" y="1171"/>
                </a:lnTo>
                <a:lnTo>
                  <a:pt x="8361" y="1183"/>
                </a:lnTo>
                <a:lnTo>
                  <a:pt x="8358" y="1196"/>
                </a:lnTo>
                <a:lnTo>
                  <a:pt x="8352" y="1209"/>
                </a:lnTo>
                <a:lnTo>
                  <a:pt x="8347" y="1221"/>
                </a:lnTo>
                <a:lnTo>
                  <a:pt x="8342" y="1232"/>
                </a:lnTo>
                <a:lnTo>
                  <a:pt x="8340" y="1245"/>
                </a:lnTo>
                <a:lnTo>
                  <a:pt x="8336" y="1259"/>
                </a:lnTo>
                <a:lnTo>
                  <a:pt x="8335" y="1275"/>
                </a:lnTo>
                <a:lnTo>
                  <a:pt x="8335" y="1291"/>
                </a:lnTo>
                <a:lnTo>
                  <a:pt x="8336" y="1307"/>
                </a:lnTo>
                <a:lnTo>
                  <a:pt x="8338" y="1319"/>
                </a:lnTo>
                <a:lnTo>
                  <a:pt x="8338" y="1328"/>
                </a:lnTo>
                <a:lnTo>
                  <a:pt x="8338" y="1336"/>
                </a:lnTo>
                <a:lnTo>
                  <a:pt x="8339" y="1344"/>
                </a:lnTo>
                <a:lnTo>
                  <a:pt x="8340" y="1351"/>
                </a:lnTo>
                <a:lnTo>
                  <a:pt x="8341" y="1357"/>
                </a:lnTo>
                <a:lnTo>
                  <a:pt x="8344" y="1364"/>
                </a:lnTo>
                <a:lnTo>
                  <a:pt x="8346" y="1371"/>
                </a:lnTo>
                <a:lnTo>
                  <a:pt x="8347" y="1378"/>
                </a:lnTo>
                <a:lnTo>
                  <a:pt x="8348" y="1386"/>
                </a:lnTo>
                <a:lnTo>
                  <a:pt x="8348" y="1397"/>
                </a:lnTo>
                <a:lnTo>
                  <a:pt x="8348" y="1401"/>
                </a:lnTo>
                <a:lnTo>
                  <a:pt x="8347" y="1404"/>
                </a:lnTo>
                <a:lnTo>
                  <a:pt x="8346" y="1407"/>
                </a:lnTo>
                <a:lnTo>
                  <a:pt x="8345" y="1408"/>
                </a:lnTo>
                <a:lnTo>
                  <a:pt x="8341" y="1409"/>
                </a:lnTo>
                <a:lnTo>
                  <a:pt x="8336" y="1410"/>
                </a:lnTo>
                <a:lnTo>
                  <a:pt x="8334" y="1411"/>
                </a:lnTo>
                <a:lnTo>
                  <a:pt x="8332" y="1413"/>
                </a:lnTo>
                <a:lnTo>
                  <a:pt x="8330" y="1414"/>
                </a:lnTo>
                <a:lnTo>
                  <a:pt x="8330" y="1416"/>
                </a:lnTo>
                <a:lnTo>
                  <a:pt x="8332" y="1422"/>
                </a:lnTo>
                <a:lnTo>
                  <a:pt x="8338" y="1430"/>
                </a:lnTo>
                <a:lnTo>
                  <a:pt x="8346" y="1441"/>
                </a:lnTo>
                <a:lnTo>
                  <a:pt x="8357" y="1455"/>
                </a:lnTo>
                <a:lnTo>
                  <a:pt x="8367" y="1472"/>
                </a:lnTo>
                <a:lnTo>
                  <a:pt x="8376" y="1487"/>
                </a:lnTo>
                <a:lnTo>
                  <a:pt x="8379" y="1495"/>
                </a:lnTo>
                <a:lnTo>
                  <a:pt x="8382" y="1503"/>
                </a:lnTo>
                <a:lnTo>
                  <a:pt x="8383" y="1511"/>
                </a:lnTo>
                <a:lnTo>
                  <a:pt x="8384" y="1519"/>
                </a:lnTo>
                <a:lnTo>
                  <a:pt x="8384" y="1536"/>
                </a:lnTo>
                <a:lnTo>
                  <a:pt x="8384" y="1553"/>
                </a:lnTo>
                <a:lnTo>
                  <a:pt x="8382" y="1572"/>
                </a:lnTo>
                <a:lnTo>
                  <a:pt x="8377" y="1592"/>
                </a:lnTo>
                <a:lnTo>
                  <a:pt x="8374" y="1601"/>
                </a:lnTo>
                <a:lnTo>
                  <a:pt x="8371" y="1611"/>
                </a:lnTo>
                <a:lnTo>
                  <a:pt x="8368" y="1618"/>
                </a:lnTo>
                <a:lnTo>
                  <a:pt x="8365" y="1623"/>
                </a:lnTo>
                <a:lnTo>
                  <a:pt x="8361" y="1626"/>
                </a:lnTo>
                <a:lnTo>
                  <a:pt x="8358" y="1629"/>
                </a:lnTo>
                <a:lnTo>
                  <a:pt x="8353" y="1631"/>
                </a:lnTo>
                <a:lnTo>
                  <a:pt x="8349" y="1632"/>
                </a:lnTo>
                <a:lnTo>
                  <a:pt x="8339" y="1632"/>
                </a:lnTo>
                <a:lnTo>
                  <a:pt x="8327" y="1632"/>
                </a:lnTo>
                <a:lnTo>
                  <a:pt x="8313" y="1631"/>
                </a:lnTo>
                <a:lnTo>
                  <a:pt x="8300" y="1632"/>
                </a:lnTo>
                <a:lnTo>
                  <a:pt x="8292" y="1635"/>
                </a:lnTo>
                <a:lnTo>
                  <a:pt x="8286" y="1638"/>
                </a:lnTo>
                <a:lnTo>
                  <a:pt x="8283" y="1643"/>
                </a:lnTo>
                <a:lnTo>
                  <a:pt x="8279" y="1649"/>
                </a:lnTo>
                <a:lnTo>
                  <a:pt x="8275" y="1664"/>
                </a:lnTo>
                <a:lnTo>
                  <a:pt x="8272" y="1684"/>
                </a:lnTo>
                <a:lnTo>
                  <a:pt x="8269" y="1704"/>
                </a:lnTo>
                <a:lnTo>
                  <a:pt x="8264" y="1725"/>
                </a:lnTo>
                <a:lnTo>
                  <a:pt x="8257" y="1749"/>
                </a:lnTo>
                <a:lnTo>
                  <a:pt x="8251" y="1774"/>
                </a:lnTo>
                <a:lnTo>
                  <a:pt x="8245" y="1798"/>
                </a:lnTo>
                <a:lnTo>
                  <a:pt x="8241" y="1819"/>
                </a:lnTo>
                <a:lnTo>
                  <a:pt x="8239" y="1844"/>
                </a:lnTo>
                <a:lnTo>
                  <a:pt x="8237" y="1875"/>
                </a:lnTo>
                <a:lnTo>
                  <a:pt x="8234" y="1905"/>
                </a:lnTo>
                <a:lnTo>
                  <a:pt x="8234" y="1927"/>
                </a:lnTo>
                <a:lnTo>
                  <a:pt x="8235" y="1945"/>
                </a:lnTo>
                <a:lnTo>
                  <a:pt x="8239" y="1962"/>
                </a:lnTo>
                <a:lnTo>
                  <a:pt x="8244" y="1978"/>
                </a:lnTo>
                <a:lnTo>
                  <a:pt x="8247" y="1991"/>
                </a:lnTo>
                <a:lnTo>
                  <a:pt x="8252" y="2002"/>
                </a:lnTo>
                <a:lnTo>
                  <a:pt x="8257" y="2010"/>
                </a:lnTo>
                <a:lnTo>
                  <a:pt x="8258" y="2015"/>
                </a:lnTo>
                <a:lnTo>
                  <a:pt x="8259" y="2020"/>
                </a:lnTo>
                <a:lnTo>
                  <a:pt x="8259" y="2025"/>
                </a:lnTo>
                <a:lnTo>
                  <a:pt x="8259" y="2032"/>
                </a:lnTo>
                <a:lnTo>
                  <a:pt x="8256" y="2042"/>
                </a:lnTo>
                <a:lnTo>
                  <a:pt x="8253" y="2051"/>
                </a:lnTo>
                <a:lnTo>
                  <a:pt x="8251" y="2058"/>
                </a:lnTo>
                <a:lnTo>
                  <a:pt x="8248" y="2067"/>
                </a:lnTo>
                <a:lnTo>
                  <a:pt x="8247" y="2077"/>
                </a:lnTo>
                <a:lnTo>
                  <a:pt x="8246" y="2086"/>
                </a:lnTo>
                <a:lnTo>
                  <a:pt x="8242" y="2094"/>
                </a:lnTo>
                <a:lnTo>
                  <a:pt x="8238" y="2102"/>
                </a:lnTo>
                <a:lnTo>
                  <a:pt x="8232" y="2109"/>
                </a:lnTo>
                <a:lnTo>
                  <a:pt x="8229" y="2111"/>
                </a:lnTo>
                <a:lnTo>
                  <a:pt x="8229" y="2108"/>
                </a:lnTo>
                <a:lnTo>
                  <a:pt x="8229" y="2100"/>
                </a:lnTo>
                <a:lnTo>
                  <a:pt x="8228" y="2091"/>
                </a:lnTo>
                <a:lnTo>
                  <a:pt x="8226" y="2084"/>
                </a:lnTo>
                <a:lnTo>
                  <a:pt x="8223" y="2079"/>
                </a:lnTo>
                <a:lnTo>
                  <a:pt x="8220" y="2075"/>
                </a:lnTo>
                <a:lnTo>
                  <a:pt x="8214" y="2069"/>
                </a:lnTo>
                <a:lnTo>
                  <a:pt x="8208" y="2061"/>
                </a:lnTo>
                <a:lnTo>
                  <a:pt x="8203" y="2053"/>
                </a:lnTo>
                <a:lnTo>
                  <a:pt x="8198" y="2044"/>
                </a:lnTo>
                <a:lnTo>
                  <a:pt x="8194" y="2032"/>
                </a:lnTo>
                <a:lnTo>
                  <a:pt x="8188" y="2016"/>
                </a:lnTo>
                <a:lnTo>
                  <a:pt x="8182" y="2001"/>
                </a:lnTo>
                <a:lnTo>
                  <a:pt x="8177" y="1988"/>
                </a:lnTo>
                <a:lnTo>
                  <a:pt x="8174" y="1977"/>
                </a:lnTo>
                <a:lnTo>
                  <a:pt x="8169" y="1964"/>
                </a:lnTo>
                <a:lnTo>
                  <a:pt x="8164" y="1951"/>
                </a:lnTo>
                <a:lnTo>
                  <a:pt x="8159" y="1940"/>
                </a:lnTo>
                <a:lnTo>
                  <a:pt x="8157" y="1935"/>
                </a:lnTo>
                <a:lnTo>
                  <a:pt x="8155" y="1933"/>
                </a:lnTo>
                <a:lnTo>
                  <a:pt x="8153" y="1933"/>
                </a:lnTo>
                <a:lnTo>
                  <a:pt x="8151" y="1933"/>
                </a:lnTo>
                <a:lnTo>
                  <a:pt x="8146" y="1935"/>
                </a:lnTo>
                <a:lnTo>
                  <a:pt x="8140" y="1941"/>
                </a:lnTo>
                <a:lnTo>
                  <a:pt x="8125" y="1957"/>
                </a:lnTo>
                <a:lnTo>
                  <a:pt x="8109" y="1975"/>
                </a:lnTo>
                <a:lnTo>
                  <a:pt x="8094" y="1994"/>
                </a:lnTo>
                <a:lnTo>
                  <a:pt x="8081" y="2010"/>
                </a:lnTo>
                <a:lnTo>
                  <a:pt x="8065" y="2032"/>
                </a:lnTo>
                <a:lnTo>
                  <a:pt x="8049" y="2054"/>
                </a:lnTo>
                <a:lnTo>
                  <a:pt x="8032" y="2076"/>
                </a:lnTo>
                <a:lnTo>
                  <a:pt x="8019" y="2097"/>
                </a:lnTo>
                <a:lnTo>
                  <a:pt x="8008" y="2116"/>
                </a:lnTo>
                <a:lnTo>
                  <a:pt x="8001" y="2135"/>
                </a:lnTo>
                <a:lnTo>
                  <a:pt x="7995" y="2152"/>
                </a:lnTo>
                <a:lnTo>
                  <a:pt x="7988" y="2164"/>
                </a:lnTo>
                <a:lnTo>
                  <a:pt x="7977" y="2176"/>
                </a:lnTo>
                <a:lnTo>
                  <a:pt x="7963" y="2187"/>
                </a:lnTo>
                <a:lnTo>
                  <a:pt x="7955" y="2193"/>
                </a:lnTo>
                <a:lnTo>
                  <a:pt x="7946" y="2198"/>
                </a:lnTo>
                <a:lnTo>
                  <a:pt x="7939" y="2202"/>
                </a:lnTo>
                <a:lnTo>
                  <a:pt x="7933" y="2204"/>
                </a:lnTo>
                <a:lnTo>
                  <a:pt x="7927" y="2206"/>
                </a:lnTo>
                <a:lnTo>
                  <a:pt x="7922" y="2209"/>
                </a:lnTo>
                <a:lnTo>
                  <a:pt x="7917" y="2211"/>
                </a:lnTo>
                <a:lnTo>
                  <a:pt x="7912" y="2215"/>
                </a:lnTo>
                <a:lnTo>
                  <a:pt x="7908" y="2220"/>
                </a:lnTo>
                <a:lnTo>
                  <a:pt x="7905" y="2224"/>
                </a:lnTo>
                <a:lnTo>
                  <a:pt x="7903" y="2230"/>
                </a:lnTo>
                <a:lnTo>
                  <a:pt x="7900" y="2236"/>
                </a:lnTo>
                <a:lnTo>
                  <a:pt x="7897" y="2250"/>
                </a:lnTo>
                <a:lnTo>
                  <a:pt x="7893" y="2266"/>
                </a:lnTo>
                <a:lnTo>
                  <a:pt x="7891" y="2273"/>
                </a:lnTo>
                <a:lnTo>
                  <a:pt x="7887" y="2280"/>
                </a:lnTo>
                <a:lnTo>
                  <a:pt x="7883" y="2286"/>
                </a:lnTo>
                <a:lnTo>
                  <a:pt x="7879" y="2291"/>
                </a:lnTo>
                <a:lnTo>
                  <a:pt x="7867" y="2300"/>
                </a:lnTo>
                <a:lnTo>
                  <a:pt x="7851" y="2310"/>
                </a:lnTo>
                <a:lnTo>
                  <a:pt x="7832" y="2322"/>
                </a:lnTo>
                <a:lnTo>
                  <a:pt x="7815" y="2335"/>
                </a:lnTo>
                <a:lnTo>
                  <a:pt x="7794" y="2353"/>
                </a:lnTo>
                <a:lnTo>
                  <a:pt x="7771" y="2372"/>
                </a:lnTo>
                <a:lnTo>
                  <a:pt x="7748" y="2391"/>
                </a:lnTo>
                <a:lnTo>
                  <a:pt x="7730" y="2407"/>
                </a:lnTo>
                <a:lnTo>
                  <a:pt x="7724" y="2414"/>
                </a:lnTo>
                <a:lnTo>
                  <a:pt x="7718" y="2422"/>
                </a:lnTo>
                <a:lnTo>
                  <a:pt x="7715" y="2430"/>
                </a:lnTo>
                <a:lnTo>
                  <a:pt x="7712" y="2439"/>
                </a:lnTo>
                <a:lnTo>
                  <a:pt x="7708" y="2455"/>
                </a:lnTo>
                <a:lnTo>
                  <a:pt x="7704" y="2469"/>
                </a:lnTo>
                <a:lnTo>
                  <a:pt x="7699" y="2482"/>
                </a:lnTo>
                <a:lnTo>
                  <a:pt x="7693" y="2494"/>
                </a:lnTo>
                <a:lnTo>
                  <a:pt x="7691" y="2500"/>
                </a:lnTo>
                <a:lnTo>
                  <a:pt x="7691" y="2505"/>
                </a:lnTo>
                <a:lnTo>
                  <a:pt x="7691" y="2507"/>
                </a:lnTo>
                <a:lnTo>
                  <a:pt x="7692" y="2510"/>
                </a:lnTo>
                <a:lnTo>
                  <a:pt x="7693" y="2511"/>
                </a:lnTo>
                <a:lnTo>
                  <a:pt x="7694" y="2513"/>
                </a:lnTo>
                <a:lnTo>
                  <a:pt x="7699" y="2516"/>
                </a:lnTo>
                <a:lnTo>
                  <a:pt x="7702" y="2519"/>
                </a:lnTo>
                <a:lnTo>
                  <a:pt x="7704" y="2523"/>
                </a:lnTo>
                <a:lnTo>
                  <a:pt x="7705" y="2526"/>
                </a:lnTo>
                <a:lnTo>
                  <a:pt x="7708" y="2535"/>
                </a:lnTo>
                <a:lnTo>
                  <a:pt x="7710" y="2544"/>
                </a:lnTo>
                <a:lnTo>
                  <a:pt x="7715" y="2554"/>
                </a:lnTo>
                <a:lnTo>
                  <a:pt x="7721" y="2563"/>
                </a:lnTo>
                <a:lnTo>
                  <a:pt x="7729" y="2570"/>
                </a:lnTo>
                <a:lnTo>
                  <a:pt x="7740" y="2577"/>
                </a:lnTo>
                <a:lnTo>
                  <a:pt x="7753" y="2586"/>
                </a:lnTo>
                <a:lnTo>
                  <a:pt x="7769" y="2593"/>
                </a:lnTo>
                <a:lnTo>
                  <a:pt x="7785" y="2601"/>
                </a:lnTo>
                <a:lnTo>
                  <a:pt x="7799" y="2607"/>
                </a:lnTo>
                <a:lnTo>
                  <a:pt x="7804" y="2611"/>
                </a:lnTo>
                <a:lnTo>
                  <a:pt x="7807" y="2614"/>
                </a:lnTo>
                <a:lnTo>
                  <a:pt x="7809" y="2618"/>
                </a:lnTo>
                <a:lnTo>
                  <a:pt x="7810" y="2622"/>
                </a:lnTo>
                <a:lnTo>
                  <a:pt x="7811" y="2636"/>
                </a:lnTo>
                <a:lnTo>
                  <a:pt x="7810" y="2651"/>
                </a:lnTo>
                <a:lnTo>
                  <a:pt x="7810" y="2659"/>
                </a:lnTo>
                <a:lnTo>
                  <a:pt x="7811" y="2665"/>
                </a:lnTo>
                <a:lnTo>
                  <a:pt x="7812" y="2670"/>
                </a:lnTo>
                <a:lnTo>
                  <a:pt x="7815" y="2672"/>
                </a:lnTo>
                <a:lnTo>
                  <a:pt x="7818" y="2675"/>
                </a:lnTo>
                <a:lnTo>
                  <a:pt x="7822" y="2675"/>
                </a:lnTo>
                <a:lnTo>
                  <a:pt x="7826" y="2675"/>
                </a:lnTo>
                <a:lnTo>
                  <a:pt x="7832" y="2675"/>
                </a:lnTo>
                <a:lnTo>
                  <a:pt x="7837" y="2676"/>
                </a:lnTo>
                <a:lnTo>
                  <a:pt x="7841" y="2678"/>
                </a:lnTo>
                <a:lnTo>
                  <a:pt x="7843" y="2681"/>
                </a:lnTo>
                <a:lnTo>
                  <a:pt x="7844" y="2685"/>
                </a:lnTo>
                <a:lnTo>
                  <a:pt x="7845" y="2696"/>
                </a:lnTo>
                <a:lnTo>
                  <a:pt x="7847" y="2710"/>
                </a:lnTo>
                <a:lnTo>
                  <a:pt x="7849" y="2719"/>
                </a:lnTo>
                <a:lnTo>
                  <a:pt x="7851" y="2727"/>
                </a:lnTo>
                <a:lnTo>
                  <a:pt x="7855" y="2733"/>
                </a:lnTo>
                <a:lnTo>
                  <a:pt x="7857" y="2738"/>
                </a:lnTo>
                <a:lnTo>
                  <a:pt x="7859" y="2739"/>
                </a:lnTo>
                <a:lnTo>
                  <a:pt x="7862" y="2740"/>
                </a:lnTo>
                <a:lnTo>
                  <a:pt x="7867" y="2741"/>
                </a:lnTo>
                <a:lnTo>
                  <a:pt x="7870" y="2743"/>
                </a:lnTo>
                <a:lnTo>
                  <a:pt x="7881" y="2743"/>
                </a:lnTo>
                <a:lnTo>
                  <a:pt x="7888" y="2743"/>
                </a:lnTo>
                <a:lnTo>
                  <a:pt x="7897" y="2741"/>
                </a:lnTo>
                <a:lnTo>
                  <a:pt x="7910" y="2739"/>
                </a:lnTo>
                <a:lnTo>
                  <a:pt x="7922" y="2734"/>
                </a:lnTo>
                <a:lnTo>
                  <a:pt x="7931" y="2729"/>
                </a:lnTo>
                <a:lnTo>
                  <a:pt x="7938" y="2725"/>
                </a:lnTo>
                <a:lnTo>
                  <a:pt x="7943" y="2719"/>
                </a:lnTo>
                <a:lnTo>
                  <a:pt x="7945" y="2712"/>
                </a:lnTo>
                <a:lnTo>
                  <a:pt x="7948" y="2706"/>
                </a:lnTo>
                <a:lnTo>
                  <a:pt x="7949" y="2700"/>
                </a:lnTo>
                <a:lnTo>
                  <a:pt x="7952" y="2695"/>
                </a:lnTo>
                <a:lnTo>
                  <a:pt x="7956" y="2691"/>
                </a:lnTo>
                <a:lnTo>
                  <a:pt x="7961" y="2689"/>
                </a:lnTo>
                <a:lnTo>
                  <a:pt x="7970" y="2688"/>
                </a:lnTo>
                <a:lnTo>
                  <a:pt x="7976" y="2689"/>
                </a:lnTo>
                <a:lnTo>
                  <a:pt x="7977" y="2689"/>
                </a:lnTo>
                <a:lnTo>
                  <a:pt x="7980" y="2687"/>
                </a:lnTo>
                <a:lnTo>
                  <a:pt x="7981" y="2684"/>
                </a:lnTo>
                <a:lnTo>
                  <a:pt x="7982" y="2680"/>
                </a:lnTo>
                <a:lnTo>
                  <a:pt x="7983" y="2670"/>
                </a:lnTo>
                <a:lnTo>
                  <a:pt x="7983" y="2661"/>
                </a:lnTo>
                <a:lnTo>
                  <a:pt x="7982" y="2652"/>
                </a:lnTo>
                <a:lnTo>
                  <a:pt x="7979" y="2644"/>
                </a:lnTo>
                <a:lnTo>
                  <a:pt x="7974" y="2632"/>
                </a:lnTo>
                <a:lnTo>
                  <a:pt x="7970" y="2622"/>
                </a:lnTo>
                <a:lnTo>
                  <a:pt x="7970" y="2620"/>
                </a:lnTo>
                <a:lnTo>
                  <a:pt x="7970" y="2620"/>
                </a:lnTo>
                <a:lnTo>
                  <a:pt x="7971" y="2619"/>
                </a:lnTo>
                <a:lnTo>
                  <a:pt x="7973" y="2619"/>
                </a:lnTo>
                <a:lnTo>
                  <a:pt x="7975" y="2620"/>
                </a:lnTo>
                <a:lnTo>
                  <a:pt x="7979" y="2622"/>
                </a:lnTo>
                <a:lnTo>
                  <a:pt x="7994" y="2628"/>
                </a:lnTo>
                <a:lnTo>
                  <a:pt x="8012" y="2634"/>
                </a:lnTo>
                <a:lnTo>
                  <a:pt x="8021" y="2640"/>
                </a:lnTo>
                <a:lnTo>
                  <a:pt x="8030" y="2644"/>
                </a:lnTo>
                <a:lnTo>
                  <a:pt x="8032" y="2646"/>
                </a:lnTo>
                <a:lnTo>
                  <a:pt x="8034" y="2649"/>
                </a:lnTo>
                <a:lnTo>
                  <a:pt x="8036" y="2651"/>
                </a:lnTo>
                <a:lnTo>
                  <a:pt x="8036" y="2655"/>
                </a:lnTo>
                <a:lnTo>
                  <a:pt x="8034" y="2663"/>
                </a:lnTo>
                <a:lnTo>
                  <a:pt x="8034" y="2674"/>
                </a:lnTo>
                <a:lnTo>
                  <a:pt x="8036" y="2677"/>
                </a:lnTo>
                <a:lnTo>
                  <a:pt x="8038" y="2681"/>
                </a:lnTo>
                <a:lnTo>
                  <a:pt x="8040" y="2683"/>
                </a:lnTo>
                <a:lnTo>
                  <a:pt x="8043" y="2684"/>
                </a:lnTo>
                <a:lnTo>
                  <a:pt x="8045" y="2683"/>
                </a:lnTo>
                <a:lnTo>
                  <a:pt x="8049" y="2682"/>
                </a:lnTo>
                <a:lnTo>
                  <a:pt x="8051" y="2680"/>
                </a:lnTo>
                <a:lnTo>
                  <a:pt x="8055" y="2677"/>
                </a:lnTo>
                <a:lnTo>
                  <a:pt x="8057" y="2675"/>
                </a:lnTo>
                <a:lnTo>
                  <a:pt x="8059" y="2674"/>
                </a:lnTo>
                <a:lnTo>
                  <a:pt x="8062" y="2674"/>
                </a:lnTo>
                <a:lnTo>
                  <a:pt x="8064" y="2674"/>
                </a:lnTo>
                <a:lnTo>
                  <a:pt x="8067" y="2676"/>
                </a:lnTo>
                <a:lnTo>
                  <a:pt x="8068" y="2678"/>
                </a:lnTo>
                <a:lnTo>
                  <a:pt x="8069" y="2682"/>
                </a:lnTo>
                <a:lnTo>
                  <a:pt x="8069" y="2685"/>
                </a:lnTo>
                <a:lnTo>
                  <a:pt x="8071" y="2691"/>
                </a:lnTo>
                <a:lnTo>
                  <a:pt x="8075" y="2697"/>
                </a:lnTo>
                <a:lnTo>
                  <a:pt x="8076" y="2699"/>
                </a:lnTo>
                <a:lnTo>
                  <a:pt x="8075" y="2700"/>
                </a:lnTo>
                <a:lnTo>
                  <a:pt x="8072" y="2701"/>
                </a:lnTo>
                <a:lnTo>
                  <a:pt x="8070" y="2702"/>
                </a:lnTo>
                <a:lnTo>
                  <a:pt x="8063" y="2704"/>
                </a:lnTo>
                <a:lnTo>
                  <a:pt x="8059" y="2707"/>
                </a:lnTo>
                <a:lnTo>
                  <a:pt x="8058" y="2712"/>
                </a:lnTo>
                <a:lnTo>
                  <a:pt x="8058" y="2719"/>
                </a:lnTo>
                <a:lnTo>
                  <a:pt x="8059" y="2733"/>
                </a:lnTo>
                <a:lnTo>
                  <a:pt x="8061" y="2748"/>
                </a:lnTo>
                <a:lnTo>
                  <a:pt x="8059" y="2750"/>
                </a:lnTo>
                <a:lnTo>
                  <a:pt x="8059" y="2752"/>
                </a:lnTo>
                <a:lnTo>
                  <a:pt x="8057" y="2754"/>
                </a:lnTo>
                <a:lnTo>
                  <a:pt x="8056" y="2756"/>
                </a:lnTo>
                <a:lnTo>
                  <a:pt x="8050" y="2758"/>
                </a:lnTo>
                <a:lnTo>
                  <a:pt x="8043" y="2759"/>
                </a:lnTo>
                <a:lnTo>
                  <a:pt x="8026" y="2760"/>
                </a:lnTo>
                <a:lnTo>
                  <a:pt x="8011" y="2762"/>
                </a:lnTo>
                <a:lnTo>
                  <a:pt x="8002" y="2762"/>
                </a:lnTo>
                <a:lnTo>
                  <a:pt x="7996" y="2764"/>
                </a:lnTo>
                <a:lnTo>
                  <a:pt x="7990" y="2766"/>
                </a:lnTo>
                <a:lnTo>
                  <a:pt x="7985" y="2769"/>
                </a:lnTo>
                <a:lnTo>
                  <a:pt x="7981" y="2772"/>
                </a:lnTo>
                <a:lnTo>
                  <a:pt x="7977" y="2777"/>
                </a:lnTo>
                <a:lnTo>
                  <a:pt x="7974" y="2782"/>
                </a:lnTo>
                <a:lnTo>
                  <a:pt x="7973" y="2788"/>
                </a:lnTo>
                <a:lnTo>
                  <a:pt x="7971" y="2794"/>
                </a:lnTo>
                <a:lnTo>
                  <a:pt x="7969" y="2797"/>
                </a:lnTo>
                <a:lnTo>
                  <a:pt x="7968" y="2801"/>
                </a:lnTo>
                <a:lnTo>
                  <a:pt x="7966" y="2803"/>
                </a:lnTo>
                <a:lnTo>
                  <a:pt x="7962" y="2806"/>
                </a:lnTo>
                <a:lnTo>
                  <a:pt x="7958" y="2807"/>
                </a:lnTo>
                <a:lnTo>
                  <a:pt x="7955" y="2808"/>
                </a:lnTo>
                <a:lnTo>
                  <a:pt x="7949" y="2808"/>
                </a:lnTo>
                <a:lnTo>
                  <a:pt x="7933" y="2808"/>
                </a:lnTo>
                <a:lnTo>
                  <a:pt x="7917" y="2808"/>
                </a:lnTo>
                <a:lnTo>
                  <a:pt x="7912" y="2809"/>
                </a:lnTo>
                <a:lnTo>
                  <a:pt x="7907" y="2810"/>
                </a:lnTo>
                <a:lnTo>
                  <a:pt x="7905" y="2814"/>
                </a:lnTo>
                <a:lnTo>
                  <a:pt x="7901" y="2817"/>
                </a:lnTo>
                <a:lnTo>
                  <a:pt x="7900" y="2821"/>
                </a:lnTo>
                <a:lnTo>
                  <a:pt x="7899" y="2826"/>
                </a:lnTo>
                <a:lnTo>
                  <a:pt x="7899" y="2832"/>
                </a:lnTo>
                <a:lnTo>
                  <a:pt x="7899" y="2839"/>
                </a:lnTo>
                <a:lnTo>
                  <a:pt x="7901" y="2853"/>
                </a:lnTo>
                <a:lnTo>
                  <a:pt x="7905" y="2870"/>
                </a:lnTo>
                <a:lnTo>
                  <a:pt x="7908" y="2878"/>
                </a:lnTo>
                <a:lnTo>
                  <a:pt x="7911" y="2885"/>
                </a:lnTo>
                <a:lnTo>
                  <a:pt x="7916" y="2891"/>
                </a:lnTo>
                <a:lnTo>
                  <a:pt x="7920" y="2897"/>
                </a:lnTo>
                <a:lnTo>
                  <a:pt x="7930" y="2909"/>
                </a:lnTo>
                <a:lnTo>
                  <a:pt x="7941" y="2922"/>
                </a:lnTo>
                <a:lnTo>
                  <a:pt x="7949" y="2932"/>
                </a:lnTo>
                <a:lnTo>
                  <a:pt x="7952" y="2936"/>
                </a:lnTo>
                <a:lnTo>
                  <a:pt x="7952" y="2943"/>
                </a:lnTo>
                <a:lnTo>
                  <a:pt x="7952" y="2955"/>
                </a:lnTo>
                <a:lnTo>
                  <a:pt x="7952" y="2965"/>
                </a:lnTo>
                <a:lnTo>
                  <a:pt x="7952" y="2975"/>
                </a:lnTo>
                <a:lnTo>
                  <a:pt x="7952" y="2985"/>
                </a:lnTo>
                <a:lnTo>
                  <a:pt x="7952" y="2995"/>
                </a:lnTo>
                <a:lnTo>
                  <a:pt x="7952" y="3002"/>
                </a:lnTo>
                <a:lnTo>
                  <a:pt x="7950" y="3006"/>
                </a:lnTo>
                <a:lnTo>
                  <a:pt x="7946" y="3011"/>
                </a:lnTo>
                <a:lnTo>
                  <a:pt x="7943" y="3015"/>
                </a:lnTo>
                <a:lnTo>
                  <a:pt x="7932" y="3018"/>
                </a:lnTo>
                <a:lnTo>
                  <a:pt x="7923" y="3021"/>
                </a:lnTo>
                <a:lnTo>
                  <a:pt x="7908" y="3023"/>
                </a:lnTo>
                <a:lnTo>
                  <a:pt x="7892" y="3027"/>
                </a:lnTo>
                <a:lnTo>
                  <a:pt x="7883" y="3029"/>
                </a:lnTo>
                <a:lnTo>
                  <a:pt x="7876" y="3031"/>
                </a:lnTo>
                <a:lnTo>
                  <a:pt x="7870" y="3034"/>
                </a:lnTo>
                <a:lnTo>
                  <a:pt x="7867" y="3037"/>
                </a:lnTo>
                <a:lnTo>
                  <a:pt x="7866" y="3042"/>
                </a:lnTo>
                <a:lnTo>
                  <a:pt x="7864" y="3048"/>
                </a:lnTo>
                <a:lnTo>
                  <a:pt x="7864" y="3055"/>
                </a:lnTo>
                <a:lnTo>
                  <a:pt x="7864" y="3062"/>
                </a:lnTo>
                <a:lnTo>
                  <a:pt x="7868" y="3080"/>
                </a:lnTo>
                <a:lnTo>
                  <a:pt x="7873" y="3097"/>
                </a:lnTo>
                <a:lnTo>
                  <a:pt x="7878" y="3115"/>
                </a:lnTo>
                <a:lnTo>
                  <a:pt x="7881" y="3135"/>
                </a:lnTo>
                <a:lnTo>
                  <a:pt x="7882" y="3155"/>
                </a:lnTo>
                <a:lnTo>
                  <a:pt x="7882" y="3173"/>
                </a:lnTo>
                <a:lnTo>
                  <a:pt x="7881" y="3180"/>
                </a:lnTo>
                <a:lnTo>
                  <a:pt x="7879" y="3186"/>
                </a:lnTo>
                <a:lnTo>
                  <a:pt x="7875" y="3189"/>
                </a:lnTo>
                <a:lnTo>
                  <a:pt x="7872" y="3192"/>
                </a:lnTo>
                <a:lnTo>
                  <a:pt x="7868" y="3194"/>
                </a:lnTo>
                <a:lnTo>
                  <a:pt x="7863" y="3194"/>
                </a:lnTo>
                <a:lnTo>
                  <a:pt x="7859" y="3194"/>
                </a:lnTo>
                <a:lnTo>
                  <a:pt x="7853" y="3193"/>
                </a:lnTo>
                <a:lnTo>
                  <a:pt x="7843" y="3191"/>
                </a:lnTo>
                <a:lnTo>
                  <a:pt x="7832" y="3189"/>
                </a:lnTo>
                <a:lnTo>
                  <a:pt x="7822" y="3187"/>
                </a:lnTo>
                <a:lnTo>
                  <a:pt x="7811" y="3184"/>
                </a:lnTo>
                <a:lnTo>
                  <a:pt x="7807" y="3181"/>
                </a:lnTo>
                <a:lnTo>
                  <a:pt x="7803" y="3176"/>
                </a:lnTo>
                <a:lnTo>
                  <a:pt x="7799" y="3172"/>
                </a:lnTo>
                <a:lnTo>
                  <a:pt x="7796" y="3166"/>
                </a:lnTo>
                <a:lnTo>
                  <a:pt x="7791" y="3154"/>
                </a:lnTo>
                <a:lnTo>
                  <a:pt x="7786" y="3141"/>
                </a:lnTo>
                <a:lnTo>
                  <a:pt x="7784" y="3135"/>
                </a:lnTo>
                <a:lnTo>
                  <a:pt x="7781" y="3130"/>
                </a:lnTo>
                <a:lnTo>
                  <a:pt x="7776" y="3125"/>
                </a:lnTo>
                <a:lnTo>
                  <a:pt x="7772" y="3123"/>
                </a:lnTo>
                <a:lnTo>
                  <a:pt x="7767" y="3121"/>
                </a:lnTo>
                <a:lnTo>
                  <a:pt x="7761" y="3121"/>
                </a:lnTo>
                <a:lnTo>
                  <a:pt x="7756" y="3122"/>
                </a:lnTo>
                <a:lnTo>
                  <a:pt x="7752" y="3124"/>
                </a:lnTo>
                <a:lnTo>
                  <a:pt x="7748" y="3128"/>
                </a:lnTo>
                <a:lnTo>
                  <a:pt x="7744" y="3132"/>
                </a:lnTo>
                <a:lnTo>
                  <a:pt x="7742" y="3137"/>
                </a:lnTo>
                <a:lnTo>
                  <a:pt x="7741" y="3142"/>
                </a:lnTo>
                <a:lnTo>
                  <a:pt x="7738" y="3154"/>
                </a:lnTo>
                <a:lnTo>
                  <a:pt x="7737" y="3164"/>
                </a:lnTo>
                <a:lnTo>
                  <a:pt x="7736" y="3169"/>
                </a:lnTo>
                <a:lnTo>
                  <a:pt x="7734" y="3173"/>
                </a:lnTo>
                <a:lnTo>
                  <a:pt x="7731" y="3174"/>
                </a:lnTo>
                <a:lnTo>
                  <a:pt x="7729" y="3175"/>
                </a:lnTo>
                <a:lnTo>
                  <a:pt x="7722" y="3173"/>
                </a:lnTo>
                <a:lnTo>
                  <a:pt x="7713" y="3168"/>
                </a:lnTo>
                <a:lnTo>
                  <a:pt x="7705" y="3162"/>
                </a:lnTo>
                <a:lnTo>
                  <a:pt x="7696" y="3157"/>
                </a:lnTo>
                <a:lnTo>
                  <a:pt x="7685" y="3153"/>
                </a:lnTo>
                <a:lnTo>
                  <a:pt x="7673" y="3147"/>
                </a:lnTo>
                <a:lnTo>
                  <a:pt x="7666" y="3143"/>
                </a:lnTo>
                <a:lnTo>
                  <a:pt x="7660" y="3138"/>
                </a:lnTo>
                <a:lnTo>
                  <a:pt x="7654" y="3132"/>
                </a:lnTo>
                <a:lnTo>
                  <a:pt x="7649" y="3126"/>
                </a:lnTo>
                <a:lnTo>
                  <a:pt x="7640" y="3115"/>
                </a:lnTo>
                <a:lnTo>
                  <a:pt x="7633" y="3104"/>
                </a:lnTo>
                <a:lnTo>
                  <a:pt x="7629" y="3099"/>
                </a:lnTo>
                <a:lnTo>
                  <a:pt x="7627" y="3097"/>
                </a:lnTo>
                <a:lnTo>
                  <a:pt x="7626" y="3096"/>
                </a:lnTo>
                <a:lnTo>
                  <a:pt x="7623" y="3094"/>
                </a:lnTo>
                <a:lnTo>
                  <a:pt x="7617" y="3096"/>
                </a:lnTo>
                <a:lnTo>
                  <a:pt x="7608" y="3098"/>
                </a:lnTo>
                <a:lnTo>
                  <a:pt x="7598" y="3099"/>
                </a:lnTo>
                <a:lnTo>
                  <a:pt x="7589" y="3098"/>
                </a:lnTo>
                <a:lnTo>
                  <a:pt x="7580" y="3097"/>
                </a:lnTo>
                <a:lnTo>
                  <a:pt x="7572" y="3098"/>
                </a:lnTo>
                <a:lnTo>
                  <a:pt x="7568" y="3099"/>
                </a:lnTo>
                <a:lnTo>
                  <a:pt x="7567" y="3101"/>
                </a:lnTo>
                <a:lnTo>
                  <a:pt x="7567" y="3105"/>
                </a:lnTo>
                <a:lnTo>
                  <a:pt x="7568" y="3109"/>
                </a:lnTo>
                <a:lnTo>
                  <a:pt x="7573" y="3116"/>
                </a:lnTo>
                <a:lnTo>
                  <a:pt x="7580" y="3123"/>
                </a:lnTo>
                <a:lnTo>
                  <a:pt x="7583" y="3128"/>
                </a:lnTo>
                <a:lnTo>
                  <a:pt x="7584" y="3132"/>
                </a:lnTo>
                <a:lnTo>
                  <a:pt x="7585" y="3138"/>
                </a:lnTo>
                <a:lnTo>
                  <a:pt x="7585" y="3144"/>
                </a:lnTo>
                <a:lnTo>
                  <a:pt x="7585" y="3157"/>
                </a:lnTo>
                <a:lnTo>
                  <a:pt x="7584" y="3168"/>
                </a:lnTo>
                <a:lnTo>
                  <a:pt x="7584" y="3173"/>
                </a:lnTo>
                <a:lnTo>
                  <a:pt x="7582" y="3178"/>
                </a:lnTo>
                <a:lnTo>
                  <a:pt x="7579" y="3182"/>
                </a:lnTo>
                <a:lnTo>
                  <a:pt x="7576" y="3187"/>
                </a:lnTo>
                <a:lnTo>
                  <a:pt x="7567" y="3197"/>
                </a:lnTo>
                <a:lnTo>
                  <a:pt x="7559" y="3203"/>
                </a:lnTo>
                <a:lnTo>
                  <a:pt x="7552" y="3208"/>
                </a:lnTo>
                <a:lnTo>
                  <a:pt x="7546" y="3214"/>
                </a:lnTo>
                <a:lnTo>
                  <a:pt x="7545" y="3218"/>
                </a:lnTo>
                <a:lnTo>
                  <a:pt x="7545" y="3222"/>
                </a:lnTo>
                <a:lnTo>
                  <a:pt x="7547" y="3225"/>
                </a:lnTo>
                <a:lnTo>
                  <a:pt x="7549" y="3230"/>
                </a:lnTo>
                <a:lnTo>
                  <a:pt x="7559" y="3236"/>
                </a:lnTo>
                <a:lnTo>
                  <a:pt x="7567" y="3239"/>
                </a:lnTo>
                <a:lnTo>
                  <a:pt x="7576" y="3242"/>
                </a:lnTo>
                <a:lnTo>
                  <a:pt x="7582" y="3243"/>
                </a:lnTo>
                <a:lnTo>
                  <a:pt x="7589" y="3241"/>
                </a:lnTo>
                <a:lnTo>
                  <a:pt x="7598" y="3236"/>
                </a:lnTo>
                <a:lnTo>
                  <a:pt x="7608" y="3231"/>
                </a:lnTo>
                <a:lnTo>
                  <a:pt x="7615" y="3226"/>
                </a:lnTo>
                <a:lnTo>
                  <a:pt x="7618" y="3225"/>
                </a:lnTo>
                <a:lnTo>
                  <a:pt x="7622" y="3224"/>
                </a:lnTo>
                <a:lnTo>
                  <a:pt x="7626" y="3224"/>
                </a:lnTo>
                <a:lnTo>
                  <a:pt x="7629" y="3225"/>
                </a:lnTo>
                <a:lnTo>
                  <a:pt x="7633" y="3227"/>
                </a:lnTo>
                <a:lnTo>
                  <a:pt x="7636" y="3231"/>
                </a:lnTo>
                <a:lnTo>
                  <a:pt x="7640" y="3237"/>
                </a:lnTo>
                <a:lnTo>
                  <a:pt x="7643" y="3244"/>
                </a:lnTo>
                <a:lnTo>
                  <a:pt x="7646" y="3252"/>
                </a:lnTo>
                <a:lnTo>
                  <a:pt x="7647" y="3260"/>
                </a:lnTo>
                <a:lnTo>
                  <a:pt x="7647" y="3267"/>
                </a:lnTo>
                <a:lnTo>
                  <a:pt x="7647" y="3273"/>
                </a:lnTo>
                <a:lnTo>
                  <a:pt x="7647" y="3282"/>
                </a:lnTo>
                <a:lnTo>
                  <a:pt x="7649" y="3290"/>
                </a:lnTo>
                <a:lnTo>
                  <a:pt x="7654" y="3299"/>
                </a:lnTo>
                <a:lnTo>
                  <a:pt x="7661" y="3306"/>
                </a:lnTo>
                <a:lnTo>
                  <a:pt x="7672" y="3315"/>
                </a:lnTo>
                <a:lnTo>
                  <a:pt x="7685" y="3326"/>
                </a:lnTo>
                <a:lnTo>
                  <a:pt x="7691" y="3331"/>
                </a:lnTo>
                <a:lnTo>
                  <a:pt x="7697" y="3336"/>
                </a:lnTo>
                <a:lnTo>
                  <a:pt x="7700" y="3340"/>
                </a:lnTo>
                <a:lnTo>
                  <a:pt x="7704" y="3346"/>
                </a:lnTo>
                <a:lnTo>
                  <a:pt x="7706" y="3351"/>
                </a:lnTo>
                <a:lnTo>
                  <a:pt x="7708" y="3357"/>
                </a:lnTo>
                <a:lnTo>
                  <a:pt x="7709" y="3363"/>
                </a:lnTo>
                <a:lnTo>
                  <a:pt x="7709" y="3369"/>
                </a:lnTo>
                <a:lnTo>
                  <a:pt x="7709" y="3375"/>
                </a:lnTo>
                <a:lnTo>
                  <a:pt x="7710" y="3381"/>
                </a:lnTo>
                <a:lnTo>
                  <a:pt x="7711" y="3386"/>
                </a:lnTo>
                <a:lnTo>
                  <a:pt x="7713" y="3390"/>
                </a:lnTo>
                <a:lnTo>
                  <a:pt x="7718" y="3396"/>
                </a:lnTo>
                <a:lnTo>
                  <a:pt x="7725" y="3402"/>
                </a:lnTo>
                <a:lnTo>
                  <a:pt x="7729" y="3406"/>
                </a:lnTo>
                <a:lnTo>
                  <a:pt x="7733" y="3408"/>
                </a:lnTo>
                <a:lnTo>
                  <a:pt x="7734" y="3412"/>
                </a:lnTo>
                <a:lnTo>
                  <a:pt x="7736" y="3416"/>
                </a:lnTo>
                <a:lnTo>
                  <a:pt x="7737" y="3425"/>
                </a:lnTo>
                <a:lnTo>
                  <a:pt x="7736" y="3435"/>
                </a:lnTo>
                <a:lnTo>
                  <a:pt x="7735" y="3441"/>
                </a:lnTo>
                <a:lnTo>
                  <a:pt x="7733" y="3446"/>
                </a:lnTo>
                <a:lnTo>
                  <a:pt x="7730" y="3450"/>
                </a:lnTo>
                <a:lnTo>
                  <a:pt x="7727" y="3454"/>
                </a:lnTo>
                <a:lnTo>
                  <a:pt x="7719" y="3462"/>
                </a:lnTo>
                <a:lnTo>
                  <a:pt x="7712" y="3469"/>
                </a:lnTo>
                <a:lnTo>
                  <a:pt x="7710" y="3474"/>
                </a:lnTo>
                <a:lnTo>
                  <a:pt x="7709" y="3478"/>
                </a:lnTo>
                <a:lnTo>
                  <a:pt x="7708" y="3483"/>
                </a:lnTo>
                <a:lnTo>
                  <a:pt x="7706" y="3489"/>
                </a:lnTo>
                <a:lnTo>
                  <a:pt x="7705" y="3502"/>
                </a:lnTo>
                <a:lnTo>
                  <a:pt x="7705" y="3513"/>
                </a:lnTo>
                <a:lnTo>
                  <a:pt x="7708" y="3527"/>
                </a:lnTo>
                <a:lnTo>
                  <a:pt x="7709" y="3544"/>
                </a:lnTo>
                <a:lnTo>
                  <a:pt x="7710" y="3560"/>
                </a:lnTo>
                <a:lnTo>
                  <a:pt x="7709" y="3573"/>
                </a:lnTo>
                <a:lnTo>
                  <a:pt x="7706" y="3586"/>
                </a:lnTo>
                <a:lnTo>
                  <a:pt x="7706" y="3601"/>
                </a:lnTo>
                <a:lnTo>
                  <a:pt x="7706" y="3608"/>
                </a:lnTo>
                <a:lnTo>
                  <a:pt x="7708" y="3614"/>
                </a:lnTo>
                <a:lnTo>
                  <a:pt x="7710" y="3619"/>
                </a:lnTo>
                <a:lnTo>
                  <a:pt x="7712" y="3622"/>
                </a:lnTo>
                <a:lnTo>
                  <a:pt x="7718" y="3627"/>
                </a:lnTo>
                <a:lnTo>
                  <a:pt x="7723" y="3632"/>
                </a:lnTo>
                <a:lnTo>
                  <a:pt x="7725" y="3635"/>
                </a:lnTo>
                <a:lnTo>
                  <a:pt x="7727" y="3638"/>
                </a:lnTo>
                <a:lnTo>
                  <a:pt x="7727" y="3641"/>
                </a:lnTo>
                <a:lnTo>
                  <a:pt x="7727" y="3643"/>
                </a:lnTo>
                <a:lnTo>
                  <a:pt x="7723" y="3648"/>
                </a:lnTo>
                <a:lnTo>
                  <a:pt x="7722" y="3652"/>
                </a:lnTo>
                <a:lnTo>
                  <a:pt x="7722" y="3654"/>
                </a:lnTo>
                <a:lnTo>
                  <a:pt x="7723" y="3655"/>
                </a:lnTo>
                <a:lnTo>
                  <a:pt x="7724" y="3655"/>
                </a:lnTo>
                <a:lnTo>
                  <a:pt x="7727" y="3657"/>
                </a:lnTo>
                <a:lnTo>
                  <a:pt x="7729" y="3657"/>
                </a:lnTo>
                <a:lnTo>
                  <a:pt x="7731" y="3658"/>
                </a:lnTo>
                <a:lnTo>
                  <a:pt x="7731" y="3659"/>
                </a:lnTo>
                <a:lnTo>
                  <a:pt x="7733" y="3661"/>
                </a:lnTo>
                <a:lnTo>
                  <a:pt x="7731" y="3666"/>
                </a:lnTo>
                <a:lnTo>
                  <a:pt x="7730" y="3674"/>
                </a:lnTo>
                <a:lnTo>
                  <a:pt x="7729" y="3678"/>
                </a:lnTo>
                <a:lnTo>
                  <a:pt x="7729" y="3683"/>
                </a:lnTo>
                <a:lnTo>
                  <a:pt x="7729" y="3689"/>
                </a:lnTo>
                <a:lnTo>
                  <a:pt x="7730" y="3693"/>
                </a:lnTo>
                <a:lnTo>
                  <a:pt x="7733" y="3699"/>
                </a:lnTo>
                <a:lnTo>
                  <a:pt x="7735" y="3705"/>
                </a:lnTo>
                <a:lnTo>
                  <a:pt x="7738" y="3711"/>
                </a:lnTo>
                <a:lnTo>
                  <a:pt x="7743" y="3718"/>
                </a:lnTo>
                <a:lnTo>
                  <a:pt x="7754" y="3731"/>
                </a:lnTo>
                <a:lnTo>
                  <a:pt x="7766" y="3742"/>
                </a:lnTo>
                <a:lnTo>
                  <a:pt x="7778" y="3752"/>
                </a:lnTo>
                <a:lnTo>
                  <a:pt x="7790" y="3758"/>
                </a:lnTo>
                <a:lnTo>
                  <a:pt x="7794" y="3761"/>
                </a:lnTo>
                <a:lnTo>
                  <a:pt x="7798" y="3766"/>
                </a:lnTo>
                <a:lnTo>
                  <a:pt x="7800" y="3769"/>
                </a:lnTo>
                <a:lnTo>
                  <a:pt x="7801" y="3774"/>
                </a:lnTo>
                <a:lnTo>
                  <a:pt x="7801" y="3786"/>
                </a:lnTo>
                <a:lnTo>
                  <a:pt x="7801" y="3798"/>
                </a:lnTo>
                <a:lnTo>
                  <a:pt x="7800" y="3811"/>
                </a:lnTo>
                <a:lnTo>
                  <a:pt x="7801" y="3827"/>
                </a:lnTo>
                <a:lnTo>
                  <a:pt x="7803" y="3835"/>
                </a:lnTo>
                <a:lnTo>
                  <a:pt x="7804" y="3842"/>
                </a:lnTo>
                <a:lnTo>
                  <a:pt x="7806" y="3849"/>
                </a:lnTo>
                <a:lnTo>
                  <a:pt x="7810" y="3855"/>
                </a:lnTo>
                <a:lnTo>
                  <a:pt x="7815" y="3860"/>
                </a:lnTo>
                <a:lnTo>
                  <a:pt x="7820" y="3863"/>
                </a:lnTo>
                <a:lnTo>
                  <a:pt x="7826" y="3866"/>
                </a:lnTo>
                <a:lnTo>
                  <a:pt x="7831" y="3868"/>
                </a:lnTo>
                <a:lnTo>
                  <a:pt x="7837" y="3868"/>
                </a:lnTo>
                <a:lnTo>
                  <a:pt x="7843" y="3868"/>
                </a:lnTo>
                <a:lnTo>
                  <a:pt x="7848" y="3867"/>
                </a:lnTo>
                <a:lnTo>
                  <a:pt x="7851" y="3866"/>
                </a:lnTo>
                <a:lnTo>
                  <a:pt x="7862" y="3857"/>
                </a:lnTo>
                <a:lnTo>
                  <a:pt x="7880" y="3846"/>
                </a:lnTo>
                <a:lnTo>
                  <a:pt x="7900" y="3830"/>
                </a:lnTo>
                <a:lnTo>
                  <a:pt x="7920" y="3815"/>
                </a:lnTo>
                <a:lnTo>
                  <a:pt x="7939" y="3797"/>
                </a:lnTo>
                <a:lnTo>
                  <a:pt x="7961" y="3775"/>
                </a:lnTo>
                <a:lnTo>
                  <a:pt x="7981" y="3754"/>
                </a:lnTo>
                <a:lnTo>
                  <a:pt x="7996" y="3739"/>
                </a:lnTo>
                <a:lnTo>
                  <a:pt x="8009" y="3728"/>
                </a:lnTo>
                <a:lnTo>
                  <a:pt x="8023" y="3717"/>
                </a:lnTo>
                <a:lnTo>
                  <a:pt x="8034" y="3709"/>
                </a:lnTo>
                <a:lnTo>
                  <a:pt x="8046" y="3703"/>
                </a:lnTo>
                <a:lnTo>
                  <a:pt x="8057" y="3698"/>
                </a:lnTo>
                <a:lnTo>
                  <a:pt x="8065" y="3697"/>
                </a:lnTo>
                <a:lnTo>
                  <a:pt x="8069" y="3698"/>
                </a:lnTo>
                <a:lnTo>
                  <a:pt x="8070" y="3701"/>
                </a:lnTo>
                <a:lnTo>
                  <a:pt x="8071" y="3704"/>
                </a:lnTo>
                <a:lnTo>
                  <a:pt x="8071" y="3709"/>
                </a:lnTo>
                <a:lnTo>
                  <a:pt x="8068" y="3722"/>
                </a:lnTo>
                <a:lnTo>
                  <a:pt x="8064" y="3736"/>
                </a:lnTo>
                <a:lnTo>
                  <a:pt x="8063" y="3745"/>
                </a:lnTo>
                <a:lnTo>
                  <a:pt x="8064" y="3750"/>
                </a:lnTo>
                <a:lnTo>
                  <a:pt x="8065" y="3758"/>
                </a:lnTo>
                <a:lnTo>
                  <a:pt x="8068" y="3764"/>
                </a:lnTo>
                <a:lnTo>
                  <a:pt x="8075" y="3773"/>
                </a:lnTo>
                <a:lnTo>
                  <a:pt x="8082" y="3784"/>
                </a:lnTo>
                <a:lnTo>
                  <a:pt x="8090" y="3793"/>
                </a:lnTo>
                <a:lnTo>
                  <a:pt x="8099" y="3804"/>
                </a:lnTo>
                <a:lnTo>
                  <a:pt x="8108" y="3817"/>
                </a:lnTo>
                <a:lnTo>
                  <a:pt x="8119" y="3829"/>
                </a:lnTo>
                <a:lnTo>
                  <a:pt x="8128" y="3841"/>
                </a:lnTo>
                <a:lnTo>
                  <a:pt x="8138" y="3850"/>
                </a:lnTo>
                <a:lnTo>
                  <a:pt x="8141" y="3855"/>
                </a:lnTo>
                <a:lnTo>
                  <a:pt x="8144" y="3861"/>
                </a:lnTo>
                <a:lnTo>
                  <a:pt x="8144" y="3867"/>
                </a:lnTo>
                <a:lnTo>
                  <a:pt x="8144" y="3873"/>
                </a:lnTo>
                <a:lnTo>
                  <a:pt x="8141" y="3885"/>
                </a:lnTo>
                <a:lnTo>
                  <a:pt x="8140" y="3897"/>
                </a:lnTo>
                <a:lnTo>
                  <a:pt x="8140" y="3901"/>
                </a:lnTo>
                <a:lnTo>
                  <a:pt x="8140" y="3906"/>
                </a:lnTo>
                <a:lnTo>
                  <a:pt x="8141" y="3911"/>
                </a:lnTo>
                <a:lnTo>
                  <a:pt x="8144" y="3914"/>
                </a:lnTo>
                <a:lnTo>
                  <a:pt x="8151" y="3923"/>
                </a:lnTo>
                <a:lnTo>
                  <a:pt x="8160" y="3931"/>
                </a:lnTo>
                <a:lnTo>
                  <a:pt x="8165" y="3936"/>
                </a:lnTo>
                <a:lnTo>
                  <a:pt x="8170" y="3941"/>
                </a:lnTo>
                <a:lnTo>
                  <a:pt x="8174" y="3947"/>
                </a:lnTo>
                <a:lnTo>
                  <a:pt x="8177" y="3953"/>
                </a:lnTo>
                <a:lnTo>
                  <a:pt x="8182" y="3967"/>
                </a:lnTo>
                <a:lnTo>
                  <a:pt x="8184" y="3981"/>
                </a:lnTo>
                <a:lnTo>
                  <a:pt x="8185" y="3989"/>
                </a:lnTo>
                <a:lnTo>
                  <a:pt x="8188" y="3998"/>
                </a:lnTo>
                <a:lnTo>
                  <a:pt x="8191" y="4006"/>
                </a:lnTo>
                <a:lnTo>
                  <a:pt x="8195" y="4013"/>
                </a:lnTo>
                <a:lnTo>
                  <a:pt x="8198" y="4021"/>
                </a:lnTo>
                <a:lnTo>
                  <a:pt x="8202" y="4029"/>
                </a:lnTo>
                <a:lnTo>
                  <a:pt x="8207" y="4036"/>
                </a:lnTo>
                <a:lnTo>
                  <a:pt x="8212" y="4042"/>
                </a:lnTo>
                <a:lnTo>
                  <a:pt x="8216" y="4048"/>
                </a:lnTo>
                <a:lnTo>
                  <a:pt x="8219" y="4055"/>
                </a:lnTo>
                <a:lnTo>
                  <a:pt x="8221" y="4063"/>
                </a:lnTo>
                <a:lnTo>
                  <a:pt x="8221" y="4070"/>
                </a:lnTo>
                <a:lnTo>
                  <a:pt x="8222" y="4081"/>
                </a:lnTo>
                <a:lnTo>
                  <a:pt x="8222" y="4093"/>
                </a:lnTo>
                <a:lnTo>
                  <a:pt x="8222" y="4095"/>
                </a:lnTo>
                <a:lnTo>
                  <a:pt x="8221" y="4095"/>
                </a:lnTo>
                <a:lnTo>
                  <a:pt x="8219" y="4094"/>
                </a:lnTo>
                <a:lnTo>
                  <a:pt x="8216" y="4093"/>
                </a:lnTo>
                <a:lnTo>
                  <a:pt x="8212" y="4090"/>
                </a:lnTo>
                <a:lnTo>
                  <a:pt x="8209" y="4090"/>
                </a:lnTo>
                <a:lnTo>
                  <a:pt x="8206" y="4093"/>
                </a:lnTo>
                <a:lnTo>
                  <a:pt x="8201" y="4096"/>
                </a:lnTo>
                <a:lnTo>
                  <a:pt x="8191" y="4102"/>
                </a:lnTo>
                <a:lnTo>
                  <a:pt x="8182" y="4109"/>
                </a:lnTo>
                <a:lnTo>
                  <a:pt x="8178" y="4113"/>
                </a:lnTo>
                <a:lnTo>
                  <a:pt x="8174" y="4117"/>
                </a:lnTo>
                <a:lnTo>
                  <a:pt x="8171" y="4120"/>
                </a:lnTo>
                <a:lnTo>
                  <a:pt x="8169" y="4125"/>
                </a:lnTo>
                <a:lnTo>
                  <a:pt x="8168" y="4130"/>
                </a:lnTo>
                <a:lnTo>
                  <a:pt x="8168" y="4136"/>
                </a:lnTo>
                <a:lnTo>
                  <a:pt x="8169" y="4142"/>
                </a:lnTo>
                <a:lnTo>
                  <a:pt x="8171" y="4147"/>
                </a:lnTo>
                <a:lnTo>
                  <a:pt x="8176" y="4152"/>
                </a:lnTo>
                <a:lnTo>
                  <a:pt x="8181" y="4157"/>
                </a:lnTo>
                <a:lnTo>
                  <a:pt x="8187" y="4159"/>
                </a:lnTo>
                <a:lnTo>
                  <a:pt x="8193" y="4162"/>
                </a:lnTo>
                <a:lnTo>
                  <a:pt x="8207" y="4165"/>
                </a:lnTo>
                <a:lnTo>
                  <a:pt x="8221" y="4169"/>
                </a:lnTo>
                <a:lnTo>
                  <a:pt x="8239" y="4172"/>
                </a:lnTo>
                <a:lnTo>
                  <a:pt x="8258" y="4177"/>
                </a:lnTo>
                <a:lnTo>
                  <a:pt x="8277" y="4181"/>
                </a:lnTo>
                <a:lnTo>
                  <a:pt x="8289" y="4185"/>
                </a:lnTo>
                <a:lnTo>
                  <a:pt x="8292" y="4189"/>
                </a:lnTo>
                <a:lnTo>
                  <a:pt x="8295" y="4193"/>
                </a:lnTo>
                <a:lnTo>
                  <a:pt x="8296" y="4199"/>
                </a:lnTo>
                <a:lnTo>
                  <a:pt x="8296" y="4206"/>
                </a:lnTo>
                <a:lnTo>
                  <a:pt x="8294" y="4220"/>
                </a:lnTo>
                <a:lnTo>
                  <a:pt x="8291" y="4232"/>
                </a:lnTo>
                <a:lnTo>
                  <a:pt x="8290" y="4254"/>
                </a:lnTo>
                <a:lnTo>
                  <a:pt x="8288" y="4282"/>
                </a:lnTo>
                <a:lnTo>
                  <a:pt x="8286" y="4295"/>
                </a:lnTo>
                <a:lnTo>
                  <a:pt x="8285" y="4308"/>
                </a:lnTo>
                <a:lnTo>
                  <a:pt x="8283" y="4319"/>
                </a:lnTo>
                <a:lnTo>
                  <a:pt x="8281" y="4327"/>
                </a:lnTo>
                <a:lnTo>
                  <a:pt x="8277" y="4332"/>
                </a:lnTo>
                <a:lnTo>
                  <a:pt x="8273" y="4335"/>
                </a:lnTo>
                <a:lnTo>
                  <a:pt x="8270" y="4338"/>
                </a:lnTo>
                <a:lnTo>
                  <a:pt x="8266" y="4338"/>
                </a:lnTo>
                <a:lnTo>
                  <a:pt x="8263" y="4338"/>
                </a:lnTo>
                <a:lnTo>
                  <a:pt x="8260" y="4336"/>
                </a:lnTo>
                <a:lnTo>
                  <a:pt x="8258" y="4335"/>
                </a:lnTo>
                <a:lnTo>
                  <a:pt x="8257" y="4332"/>
                </a:lnTo>
                <a:lnTo>
                  <a:pt x="8257" y="4330"/>
                </a:lnTo>
                <a:lnTo>
                  <a:pt x="8256" y="4329"/>
                </a:lnTo>
                <a:lnTo>
                  <a:pt x="8252" y="4329"/>
                </a:lnTo>
                <a:lnTo>
                  <a:pt x="8250" y="4329"/>
                </a:lnTo>
                <a:lnTo>
                  <a:pt x="8241" y="4332"/>
                </a:lnTo>
                <a:lnTo>
                  <a:pt x="8232" y="4334"/>
                </a:lnTo>
                <a:lnTo>
                  <a:pt x="8213" y="4342"/>
                </a:lnTo>
                <a:lnTo>
                  <a:pt x="8197" y="4350"/>
                </a:lnTo>
                <a:lnTo>
                  <a:pt x="8191" y="4353"/>
                </a:lnTo>
                <a:lnTo>
                  <a:pt x="8185" y="4358"/>
                </a:lnTo>
                <a:lnTo>
                  <a:pt x="8179" y="4363"/>
                </a:lnTo>
                <a:lnTo>
                  <a:pt x="8174" y="4369"/>
                </a:lnTo>
                <a:lnTo>
                  <a:pt x="8169" y="4374"/>
                </a:lnTo>
                <a:lnTo>
                  <a:pt x="8164" y="4382"/>
                </a:lnTo>
                <a:lnTo>
                  <a:pt x="8160" y="4388"/>
                </a:lnTo>
                <a:lnTo>
                  <a:pt x="8158" y="4393"/>
                </a:lnTo>
                <a:lnTo>
                  <a:pt x="8156" y="4399"/>
                </a:lnTo>
                <a:lnTo>
                  <a:pt x="8157" y="4405"/>
                </a:lnTo>
                <a:lnTo>
                  <a:pt x="8158" y="4410"/>
                </a:lnTo>
                <a:lnTo>
                  <a:pt x="8162" y="4415"/>
                </a:lnTo>
                <a:lnTo>
                  <a:pt x="8169" y="4422"/>
                </a:lnTo>
                <a:lnTo>
                  <a:pt x="8177" y="4427"/>
                </a:lnTo>
                <a:lnTo>
                  <a:pt x="8179" y="4429"/>
                </a:lnTo>
                <a:lnTo>
                  <a:pt x="8181" y="4430"/>
                </a:lnTo>
                <a:lnTo>
                  <a:pt x="8179" y="4433"/>
                </a:lnTo>
                <a:lnTo>
                  <a:pt x="8178" y="4435"/>
                </a:lnTo>
                <a:lnTo>
                  <a:pt x="8171" y="4441"/>
                </a:lnTo>
                <a:lnTo>
                  <a:pt x="8159" y="4446"/>
                </a:lnTo>
                <a:lnTo>
                  <a:pt x="8141" y="4453"/>
                </a:lnTo>
                <a:lnTo>
                  <a:pt x="8125" y="4460"/>
                </a:lnTo>
                <a:lnTo>
                  <a:pt x="8119" y="4462"/>
                </a:lnTo>
                <a:lnTo>
                  <a:pt x="8113" y="4464"/>
                </a:lnTo>
                <a:lnTo>
                  <a:pt x="8103" y="4462"/>
                </a:lnTo>
                <a:lnTo>
                  <a:pt x="8092" y="4460"/>
                </a:lnTo>
                <a:lnTo>
                  <a:pt x="8089" y="4461"/>
                </a:lnTo>
                <a:lnTo>
                  <a:pt x="8084" y="4464"/>
                </a:lnTo>
                <a:lnTo>
                  <a:pt x="8080" y="4467"/>
                </a:lnTo>
                <a:lnTo>
                  <a:pt x="8076" y="4473"/>
                </a:lnTo>
                <a:lnTo>
                  <a:pt x="8068" y="4484"/>
                </a:lnTo>
                <a:lnTo>
                  <a:pt x="8064" y="4491"/>
                </a:lnTo>
                <a:lnTo>
                  <a:pt x="8063" y="4493"/>
                </a:lnTo>
                <a:lnTo>
                  <a:pt x="8062" y="4495"/>
                </a:lnTo>
                <a:lnTo>
                  <a:pt x="8061" y="4497"/>
                </a:lnTo>
                <a:lnTo>
                  <a:pt x="8058" y="4497"/>
                </a:lnTo>
                <a:lnTo>
                  <a:pt x="8055" y="4497"/>
                </a:lnTo>
                <a:lnTo>
                  <a:pt x="8051" y="4496"/>
                </a:lnTo>
                <a:lnTo>
                  <a:pt x="8048" y="4495"/>
                </a:lnTo>
                <a:lnTo>
                  <a:pt x="8044" y="4492"/>
                </a:lnTo>
                <a:lnTo>
                  <a:pt x="8034" y="4487"/>
                </a:lnTo>
                <a:lnTo>
                  <a:pt x="8026" y="4485"/>
                </a:lnTo>
                <a:lnTo>
                  <a:pt x="8018" y="4484"/>
                </a:lnTo>
                <a:lnTo>
                  <a:pt x="8012" y="4484"/>
                </a:lnTo>
                <a:lnTo>
                  <a:pt x="8005" y="4484"/>
                </a:lnTo>
                <a:lnTo>
                  <a:pt x="7995" y="4484"/>
                </a:lnTo>
                <a:lnTo>
                  <a:pt x="7986" y="4481"/>
                </a:lnTo>
                <a:lnTo>
                  <a:pt x="7977" y="4478"/>
                </a:lnTo>
                <a:lnTo>
                  <a:pt x="7969" y="4473"/>
                </a:lnTo>
                <a:lnTo>
                  <a:pt x="7963" y="4470"/>
                </a:lnTo>
                <a:lnTo>
                  <a:pt x="7954" y="4466"/>
                </a:lnTo>
                <a:lnTo>
                  <a:pt x="7941" y="4462"/>
                </a:lnTo>
                <a:lnTo>
                  <a:pt x="7932" y="4462"/>
                </a:lnTo>
                <a:lnTo>
                  <a:pt x="7924" y="4462"/>
                </a:lnTo>
                <a:lnTo>
                  <a:pt x="7918" y="4465"/>
                </a:lnTo>
                <a:lnTo>
                  <a:pt x="7912" y="4467"/>
                </a:lnTo>
                <a:lnTo>
                  <a:pt x="7907" y="4470"/>
                </a:lnTo>
                <a:lnTo>
                  <a:pt x="7905" y="4473"/>
                </a:lnTo>
                <a:lnTo>
                  <a:pt x="7903" y="4477"/>
                </a:lnTo>
                <a:lnTo>
                  <a:pt x="7903" y="4480"/>
                </a:lnTo>
                <a:lnTo>
                  <a:pt x="7904" y="4484"/>
                </a:lnTo>
                <a:lnTo>
                  <a:pt x="7906" y="4486"/>
                </a:lnTo>
                <a:lnTo>
                  <a:pt x="7910" y="4490"/>
                </a:lnTo>
                <a:lnTo>
                  <a:pt x="7913" y="4491"/>
                </a:lnTo>
                <a:lnTo>
                  <a:pt x="7923" y="4496"/>
                </a:lnTo>
                <a:lnTo>
                  <a:pt x="7932" y="4499"/>
                </a:lnTo>
                <a:lnTo>
                  <a:pt x="7936" y="4503"/>
                </a:lnTo>
                <a:lnTo>
                  <a:pt x="7937" y="4508"/>
                </a:lnTo>
                <a:lnTo>
                  <a:pt x="7936" y="4514"/>
                </a:lnTo>
                <a:lnTo>
                  <a:pt x="7935" y="4519"/>
                </a:lnTo>
                <a:lnTo>
                  <a:pt x="7932" y="4525"/>
                </a:lnTo>
                <a:lnTo>
                  <a:pt x="7929" y="4530"/>
                </a:lnTo>
                <a:lnTo>
                  <a:pt x="7924" y="4535"/>
                </a:lnTo>
                <a:lnTo>
                  <a:pt x="7918" y="4537"/>
                </a:lnTo>
                <a:lnTo>
                  <a:pt x="7913" y="4540"/>
                </a:lnTo>
                <a:lnTo>
                  <a:pt x="7907" y="4541"/>
                </a:lnTo>
                <a:lnTo>
                  <a:pt x="7901" y="4541"/>
                </a:lnTo>
                <a:lnTo>
                  <a:pt x="7895" y="4540"/>
                </a:lnTo>
                <a:lnTo>
                  <a:pt x="7889" y="4538"/>
                </a:lnTo>
                <a:lnTo>
                  <a:pt x="7885" y="4537"/>
                </a:lnTo>
                <a:lnTo>
                  <a:pt x="7879" y="4534"/>
                </a:lnTo>
                <a:lnTo>
                  <a:pt x="7874" y="4530"/>
                </a:lnTo>
                <a:lnTo>
                  <a:pt x="7869" y="4528"/>
                </a:lnTo>
                <a:lnTo>
                  <a:pt x="7866" y="4527"/>
                </a:lnTo>
                <a:lnTo>
                  <a:pt x="7863" y="4529"/>
                </a:lnTo>
                <a:lnTo>
                  <a:pt x="7861" y="4531"/>
                </a:lnTo>
                <a:lnTo>
                  <a:pt x="7859" y="4534"/>
                </a:lnTo>
                <a:lnTo>
                  <a:pt x="7855" y="4537"/>
                </a:lnTo>
                <a:lnTo>
                  <a:pt x="7851" y="4538"/>
                </a:lnTo>
                <a:lnTo>
                  <a:pt x="7844" y="4540"/>
                </a:lnTo>
                <a:lnTo>
                  <a:pt x="7836" y="4538"/>
                </a:lnTo>
                <a:lnTo>
                  <a:pt x="7826" y="4537"/>
                </a:lnTo>
                <a:lnTo>
                  <a:pt x="7816" y="4537"/>
                </a:lnTo>
                <a:lnTo>
                  <a:pt x="7807" y="4540"/>
                </a:lnTo>
                <a:lnTo>
                  <a:pt x="7804" y="4541"/>
                </a:lnTo>
                <a:lnTo>
                  <a:pt x="7800" y="4543"/>
                </a:lnTo>
                <a:lnTo>
                  <a:pt x="7798" y="4546"/>
                </a:lnTo>
                <a:lnTo>
                  <a:pt x="7797" y="4548"/>
                </a:lnTo>
                <a:lnTo>
                  <a:pt x="7792" y="4558"/>
                </a:lnTo>
                <a:lnTo>
                  <a:pt x="7788" y="4571"/>
                </a:lnTo>
                <a:lnTo>
                  <a:pt x="7785" y="4584"/>
                </a:lnTo>
                <a:lnTo>
                  <a:pt x="7781" y="4596"/>
                </a:lnTo>
                <a:lnTo>
                  <a:pt x="7779" y="4600"/>
                </a:lnTo>
                <a:lnTo>
                  <a:pt x="7774" y="4606"/>
                </a:lnTo>
                <a:lnTo>
                  <a:pt x="7769" y="4612"/>
                </a:lnTo>
                <a:lnTo>
                  <a:pt x="7765" y="4619"/>
                </a:lnTo>
                <a:lnTo>
                  <a:pt x="7754" y="4630"/>
                </a:lnTo>
                <a:lnTo>
                  <a:pt x="7747" y="4638"/>
                </a:lnTo>
                <a:lnTo>
                  <a:pt x="7740" y="4653"/>
                </a:lnTo>
                <a:lnTo>
                  <a:pt x="7733" y="4664"/>
                </a:lnTo>
                <a:lnTo>
                  <a:pt x="7730" y="4670"/>
                </a:lnTo>
                <a:lnTo>
                  <a:pt x="7727" y="4674"/>
                </a:lnTo>
                <a:lnTo>
                  <a:pt x="7724" y="4675"/>
                </a:lnTo>
                <a:lnTo>
                  <a:pt x="7722" y="4674"/>
                </a:lnTo>
                <a:lnTo>
                  <a:pt x="7718" y="4673"/>
                </a:lnTo>
                <a:lnTo>
                  <a:pt x="7716" y="4670"/>
                </a:lnTo>
                <a:lnTo>
                  <a:pt x="7705" y="4660"/>
                </a:lnTo>
                <a:lnTo>
                  <a:pt x="7696" y="4650"/>
                </a:lnTo>
                <a:lnTo>
                  <a:pt x="7692" y="4647"/>
                </a:lnTo>
                <a:lnTo>
                  <a:pt x="7690" y="4644"/>
                </a:lnTo>
                <a:lnTo>
                  <a:pt x="7685" y="4644"/>
                </a:lnTo>
                <a:lnTo>
                  <a:pt x="7680" y="4645"/>
                </a:lnTo>
                <a:lnTo>
                  <a:pt x="7672" y="4648"/>
                </a:lnTo>
                <a:lnTo>
                  <a:pt x="7664" y="4650"/>
                </a:lnTo>
                <a:lnTo>
                  <a:pt x="7654" y="4653"/>
                </a:lnTo>
                <a:lnTo>
                  <a:pt x="7643" y="4654"/>
                </a:lnTo>
                <a:lnTo>
                  <a:pt x="7639" y="4655"/>
                </a:lnTo>
                <a:lnTo>
                  <a:pt x="7633" y="4657"/>
                </a:lnTo>
                <a:lnTo>
                  <a:pt x="7627" y="4661"/>
                </a:lnTo>
                <a:lnTo>
                  <a:pt x="7620" y="4667"/>
                </a:lnTo>
                <a:lnTo>
                  <a:pt x="7605" y="4683"/>
                </a:lnTo>
                <a:lnTo>
                  <a:pt x="7590" y="4703"/>
                </a:lnTo>
                <a:lnTo>
                  <a:pt x="7574" y="4722"/>
                </a:lnTo>
                <a:lnTo>
                  <a:pt x="7563" y="4735"/>
                </a:lnTo>
                <a:lnTo>
                  <a:pt x="7548" y="4750"/>
                </a:lnTo>
                <a:lnTo>
                  <a:pt x="7533" y="4764"/>
                </a:lnTo>
                <a:lnTo>
                  <a:pt x="7524" y="4773"/>
                </a:lnTo>
                <a:lnTo>
                  <a:pt x="7517" y="4777"/>
                </a:lnTo>
                <a:lnTo>
                  <a:pt x="7515" y="4777"/>
                </a:lnTo>
                <a:lnTo>
                  <a:pt x="7511" y="4776"/>
                </a:lnTo>
                <a:lnTo>
                  <a:pt x="7508" y="4774"/>
                </a:lnTo>
                <a:lnTo>
                  <a:pt x="7503" y="4769"/>
                </a:lnTo>
                <a:lnTo>
                  <a:pt x="7501" y="4767"/>
                </a:lnTo>
                <a:lnTo>
                  <a:pt x="7500" y="4766"/>
                </a:lnTo>
                <a:lnTo>
                  <a:pt x="7496" y="4764"/>
                </a:lnTo>
                <a:lnTo>
                  <a:pt x="7494" y="4764"/>
                </a:lnTo>
                <a:lnTo>
                  <a:pt x="7491" y="4764"/>
                </a:lnTo>
                <a:lnTo>
                  <a:pt x="7488" y="4767"/>
                </a:lnTo>
                <a:lnTo>
                  <a:pt x="7483" y="4769"/>
                </a:lnTo>
                <a:lnTo>
                  <a:pt x="7478" y="4773"/>
                </a:lnTo>
                <a:lnTo>
                  <a:pt x="7467" y="4781"/>
                </a:lnTo>
                <a:lnTo>
                  <a:pt x="7456" y="4790"/>
                </a:lnTo>
                <a:lnTo>
                  <a:pt x="7445" y="4798"/>
                </a:lnTo>
                <a:lnTo>
                  <a:pt x="7437" y="4802"/>
                </a:lnTo>
                <a:lnTo>
                  <a:pt x="7421" y="4811"/>
                </a:lnTo>
                <a:lnTo>
                  <a:pt x="7398" y="4821"/>
                </a:lnTo>
                <a:lnTo>
                  <a:pt x="7377" y="4833"/>
                </a:lnTo>
                <a:lnTo>
                  <a:pt x="7362" y="4843"/>
                </a:lnTo>
                <a:lnTo>
                  <a:pt x="7357" y="4846"/>
                </a:lnTo>
                <a:lnTo>
                  <a:pt x="7356" y="4852"/>
                </a:lnTo>
                <a:lnTo>
                  <a:pt x="7354" y="4857"/>
                </a:lnTo>
                <a:lnTo>
                  <a:pt x="7354" y="4863"/>
                </a:lnTo>
                <a:lnTo>
                  <a:pt x="7356" y="4875"/>
                </a:lnTo>
                <a:lnTo>
                  <a:pt x="7357" y="4886"/>
                </a:lnTo>
                <a:lnTo>
                  <a:pt x="7356" y="4890"/>
                </a:lnTo>
                <a:lnTo>
                  <a:pt x="7353" y="4895"/>
                </a:lnTo>
                <a:lnTo>
                  <a:pt x="7349" y="4899"/>
                </a:lnTo>
                <a:lnTo>
                  <a:pt x="7344" y="4903"/>
                </a:lnTo>
                <a:lnTo>
                  <a:pt x="7334" y="4909"/>
                </a:lnTo>
                <a:lnTo>
                  <a:pt x="7325" y="4913"/>
                </a:lnTo>
                <a:lnTo>
                  <a:pt x="7318" y="4915"/>
                </a:lnTo>
                <a:lnTo>
                  <a:pt x="7311" y="4919"/>
                </a:lnTo>
                <a:lnTo>
                  <a:pt x="7305" y="4925"/>
                </a:lnTo>
                <a:lnTo>
                  <a:pt x="7300" y="4933"/>
                </a:lnTo>
                <a:lnTo>
                  <a:pt x="7295" y="4943"/>
                </a:lnTo>
                <a:lnTo>
                  <a:pt x="7289" y="4954"/>
                </a:lnTo>
                <a:lnTo>
                  <a:pt x="7282" y="4968"/>
                </a:lnTo>
                <a:lnTo>
                  <a:pt x="7271" y="4981"/>
                </a:lnTo>
                <a:lnTo>
                  <a:pt x="7267" y="4988"/>
                </a:lnTo>
                <a:lnTo>
                  <a:pt x="7263" y="4995"/>
                </a:lnTo>
                <a:lnTo>
                  <a:pt x="7261" y="5002"/>
                </a:lnTo>
                <a:lnTo>
                  <a:pt x="7259" y="5009"/>
                </a:lnTo>
                <a:lnTo>
                  <a:pt x="7259" y="5021"/>
                </a:lnTo>
                <a:lnTo>
                  <a:pt x="7261" y="5033"/>
                </a:lnTo>
                <a:lnTo>
                  <a:pt x="7259" y="5037"/>
                </a:lnTo>
                <a:lnTo>
                  <a:pt x="7257" y="5040"/>
                </a:lnTo>
                <a:lnTo>
                  <a:pt x="7253" y="5041"/>
                </a:lnTo>
                <a:lnTo>
                  <a:pt x="7250" y="5042"/>
                </a:lnTo>
                <a:lnTo>
                  <a:pt x="7240" y="5041"/>
                </a:lnTo>
                <a:lnTo>
                  <a:pt x="7232" y="5039"/>
                </a:lnTo>
                <a:lnTo>
                  <a:pt x="7228" y="5037"/>
                </a:lnTo>
                <a:lnTo>
                  <a:pt x="7226" y="5034"/>
                </a:lnTo>
                <a:lnTo>
                  <a:pt x="7225" y="5032"/>
                </a:lnTo>
                <a:lnTo>
                  <a:pt x="7224" y="5027"/>
                </a:lnTo>
                <a:lnTo>
                  <a:pt x="7224" y="5017"/>
                </a:lnTo>
                <a:lnTo>
                  <a:pt x="7224" y="5004"/>
                </a:lnTo>
                <a:lnTo>
                  <a:pt x="7223" y="4997"/>
                </a:lnTo>
                <a:lnTo>
                  <a:pt x="7221" y="4991"/>
                </a:lnTo>
                <a:lnTo>
                  <a:pt x="7219" y="4984"/>
                </a:lnTo>
                <a:lnTo>
                  <a:pt x="7217" y="4978"/>
                </a:lnTo>
                <a:lnTo>
                  <a:pt x="7209" y="4965"/>
                </a:lnTo>
                <a:lnTo>
                  <a:pt x="7200" y="4950"/>
                </a:lnTo>
                <a:lnTo>
                  <a:pt x="7190" y="4933"/>
                </a:lnTo>
                <a:lnTo>
                  <a:pt x="7181" y="4916"/>
                </a:lnTo>
                <a:lnTo>
                  <a:pt x="7171" y="4902"/>
                </a:lnTo>
                <a:lnTo>
                  <a:pt x="7163" y="4888"/>
                </a:lnTo>
                <a:lnTo>
                  <a:pt x="7157" y="4876"/>
                </a:lnTo>
                <a:lnTo>
                  <a:pt x="7155" y="4864"/>
                </a:lnTo>
                <a:lnTo>
                  <a:pt x="7152" y="4852"/>
                </a:lnTo>
                <a:lnTo>
                  <a:pt x="7150" y="4840"/>
                </a:lnTo>
                <a:lnTo>
                  <a:pt x="7148" y="4836"/>
                </a:lnTo>
                <a:lnTo>
                  <a:pt x="7145" y="4832"/>
                </a:lnTo>
                <a:lnTo>
                  <a:pt x="7141" y="4830"/>
                </a:lnTo>
                <a:lnTo>
                  <a:pt x="7136" y="4827"/>
                </a:lnTo>
                <a:lnTo>
                  <a:pt x="7124" y="4826"/>
                </a:lnTo>
                <a:lnTo>
                  <a:pt x="7111" y="4826"/>
                </a:lnTo>
                <a:lnTo>
                  <a:pt x="7104" y="4826"/>
                </a:lnTo>
                <a:lnTo>
                  <a:pt x="7097" y="4825"/>
                </a:lnTo>
                <a:lnTo>
                  <a:pt x="7091" y="4824"/>
                </a:lnTo>
                <a:lnTo>
                  <a:pt x="7085" y="4821"/>
                </a:lnTo>
                <a:lnTo>
                  <a:pt x="7079" y="4819"/>
                </a:lnTo>
                <a:lnTo>
                  <a:pt x="7073" y="4815"/>
                </a:lnTo>
                <a:lnTo>
                  <a:pt x="7068" y="4809"/>
                </a:lnTo>
                <a:lnTo>
                  <a:pt x="7064" y="4804"/>
                </a:lnTo>
                <a:lnTo>
                  <a:pt x="7057" y="4789"/>
                </a:lnTo>
                <a:lnTo>
                  <a:pt x="7051" y="4774"/>
                </a:lnTo>
                <a:lnTo>
                  <a:pt x="7048" y="4767"/>
                </a:lnTo>
                <a:lnTo>
                  <a:pt x="7045" y="4762"/>
                </a:lnTo>
                <a:lnTo>
                  <a:pt x="7044" y="4761"/>
                </a:lnTo>
                <a:lnTo>
                  <a:pt x="7042" y="4761"/>
                </a:lnTo>
                <a:lnTo>
                  <a:pt x="7038" y="4768"/>
                </a:lnTo>
                <a:lnTo>
                  <a:pt x="7031" y="4779"/>
                </a:lnTo>
                <a:lnTo>
                  <a:pt x="7019" y="4792"/>
                </a:lnTo>
                <a:lnTo>
                  <a:pt x="7006" y="4804"/>
                </a:lnTo>
                <a:lnTo>
                  <a:pt x="6993" y="4815"/>
                </a:lnTo>
                <a:lnTo>
                  <a:pt x="6982" y="4825"/>
                </a:lnTo>
                <a:lnTo>
                  <a:pt x="6978" y="4831"/>
                </a:lnTo>
                <a:lnTo>
                  <a:pt x="6973" y="4836"/>
                </a:lnTo>
                <a:lnTo>
                  <a:pt x="6971" y="4840"/>
                </a:lnTo>
                <a:lnTo>
                  <a:pt x="6969" y="4844"/>
                </a:lnTo>
                <a:lnTo>
                  <a:pt x="6969" y="4849"/>
                </a:lnTo>
                <a:lnTo>
                  <a:pt x="6971" y="4852"/>
                </a:lnTo>
                <a:lnTo>
                  <a:pt x="6972" y="4855"/>
                </a:lnTo>
                <a:lnTo>
                  <a:pt x="6974" y="4857"/>
                </a:lnTo>
                <a:lnTo>
                  <a:pt x="6979" y="4863"/>
                </a:lnTo>
                <a:lnTo>
                  <a:pt x="6986" y="4870"/>
                </a:lnTo>
                <a:lnTo>
                  <a:pt x="6993" y="4877"/>
                </a:lnTo>
                <a:lnTo>
                  <a:pt x="6999" y="4887"/>
                </a:lnTo>
                <a:lnTo>
                  <a:pt x="7004" y="4897"/>
                </a:lnTo>
                <a:lnTo>
                  <a:pt x="7007" y="4908"/>
                </a:lnTo>
                <a:lnTo>
                  <a:pt x="7009" y="4914"/>
                </a:lnTo>
                <a:lnTo>
                  <a:pt x="7009" y="4920"/>
                </a:lnTo>
                <a:lnTo>
                  <a:pt x="7007" y="4927"/>
                </a:lnTo>
                <a:lnTo>
                  <a:pt x="7006" y="4933"/>
                </a:lnTo>
                <a:lnTo>
                  <a:pt x="7004" y="4947"/>
                </a:lnTo>
                <a:lnTo>
                  <a:pt x="7003" y="4960"/>
                </a:lnTo>
                <a:lnTo>
                  <a:pt x="7003" y="4974"/>
                </a:lnTo>
                <a:lnTo>
                  <a:pt x="7004" y="4985"/>
                </a:lnTo>
                <a:lnTo>
                  <a:pt x="7005" y="4991"/>
                </a:lnTo>
                <a:lnTo>
                  <a:pt x="7005" y="4997"/>
                </a:lnTo>
                <a:lnTo>
                  <a:pt x="7005" y="5003"/>
                </a:lnTo>
                <a:lnTo>
                  <a:pt x="7004" y="5008"/>
                </a:lnTo>
                <a:lnTo>
                  <a:pt x="7000" y="5019"/>
                </a:lnTo>
                <a:lnTo>
                  <a:pt x="6999" y="5029"/>
                </a:lnTo>
                <a:lnTo>
                  <a:pt x="7000" y="5040"/>
                </a:lnTo>
                <a:lnTo>
                  <a:pt x="6999" y="5056"/>
                </a:lnTo>
                <a:lnTo>
                  <a:pt x="6999" y="5064"/>
                </a:lnTo>
                <a:lnTo>
                  <a:pt x="6999" y="5069"/>
                </a:lnTo>
                <a:lnTo>
                  <a:pt x="6999" y="5071"/>
                </a:lnTo>
                <a:lnTo>
                  <a:pt x="7000" y="5073"/>
                </a:lnTo>
                <a:lnTo>
                  <a:pt x="7005" y="5075"/>
                </a:lnTo>
                <a:lnTo>
                  <a:pt x="7016" y="5079"/>
                </a:lnTo>
                <a:lnTo>
                  <a:pt x="7022" y="5083"/>
                </a:lnTo>
                <a:lnTo>
                  <a:pt x="7028" y="5088"/>
                </a:lnTo>
                <a:lnTo>
                  <a:pt x="7031" y="5092"/>
                </a:lnTo>
                <a:lnTo>
                  <a:pt x="7034" y="5097"/>
                </a:lnTo>
                <a:lnTo>
                  <a:pt x="7035" y="5102"/>
                </a:lnTo>
                <a:lnTo>
                  <a:pt x="7036" y="5107"/>
                </a:lnTo>
                <a:lnTo>
                  <a:pt x="7035" y="5111"/>
                </a:lnTo>
                <a:lnTo>
                  <a:pt x="7034" y="5115"/>
                </a:lnTo>
                <a:lnTo>
                  <a:pt x="7031" y="5119"/>
                </a:lnTo>
                <a:lnTo>
                  <a:pt x="7031" y="5122"/>
                </a:lnTo>
                <a:lnTo>
                  <a:pt x="7031" y="5126"/>
                </a:lnTo>
                <a:lnTo>
                  <a:pt x="7032" y="5129"/>
                </a:lnTo>
                <a:lnTo>
                  <a:pt x="7035" y="5138"/>
                </a:lnTo>
                <a:lnTo>
                  <a:pt x="7039" y="5147"/>
                </a:lnTo>
                <a:lnTo>
                  <a:pt x="7041" y="5153"/>
                </a:lnTo>
                <a:lnTo>
                  <a:pt x="7042" y="5158"/>
                </a:lnTo>
                <a:lnTo>
                  <a:pt x="7041" y="5164"/>
                </a:lnTo>
                <a:lnTo>
                  <a:pt x="7039" y="5168"/>
                </a:lnTo>
                <a:lnTo>
                  <a:pt x="7038" y="5172"/>
                </a:lnTo>
                <a:lnTo>
                  <a:pt x="7036" y="5177"/>
                </a:lnTo>
                <a:lnTo>
                  <a:pt x="7034" y="5179"/>
                </a:lnTo>
                <a:lnTo>
                  <a:pt x="7030" y="5182"/>
                </a:lnTo>
                <a:lnTo>
                  <a:pt x="7025" y="5186"/>
                </a:lnTo>
                <a:lnTo>
                  <a:pt x="7020" y="5191"/>
                </a:lnTo>
                <a:lnTo>
                  <a:pt x="7019" y="5195"/>
                </a:lnTo>
                <a:lnTo>
                  <a:pt x="7019" y="5198"/>
                </a:lnTo>
                <a:lnTo>
                  <a:pt x="7019" y="5202"/>
                </a:lnTo>
                <a:lnTo>
                  <a:pt x="7022" y="5205"/>
                </a:lnTo>
                <a:lnTo>
                  <a:pt x="7023" y="5209"/>
                </a:lnTo>
                <a:lnTo>
                  <a:pt x="7025" y="5212"/>
                </a:lnTo>
                <a:lnTo>
                  <a:pt x="7025" y="5216"/>
                </a:lnTo>
                <a:lnTo>
                  <a:pt x="7025" y="5220"/>
                </a:lnTo>
                <a:lnTo>
                  <a:pt x="7024" y="5222"/>
                </a:lnTo>
                <a:lnTo>
                  <a:pt x="7020" y="5225"/>
                </a:lnTo>
                <a:lnTo>
                  <a:pt x="7017" y="5229"/>
                </a:lnTo>
                <a:lnTo>
                  <a:pt x="7012" y="5233"/>
                </a:lnTo>
                <a:lnTo>
                  <a:pt x="6999" y="5240"/>
                </a:lnTo>
                <a:lnTo>
                  <a:pt x="6982" y="5246"/>
                </a:lnTo>
                <a:lnTo>
                  <a:pt x="6962" y="5250"/>
                </a:lnTo>
                <a:lnTo>
                  <a:pt x="6942" y="5255"/>
                </a:lnTo>
                <a:lnTo>
                  <a:pt x="6931" y="5256"/>
                </a:lnTo>
                <a:lnTo>
                  <a:pt x="6922" y="5258"/>
                </a:lnTo>
                <a:lnTo>
                  <a:pt x="6912" y="5258"/>
                </a:lnTo>
                <a:lnTo>
                  <a:pt x="6904" y="5256"/>
                </a:lnTo>
                <a:lnTo>
                  <a:pt x="6897" y="5254"/>
                </a:lnTo>
                <a:lnTo>
                  <a:pt x="6890" y="5252"/>
                </a:lnTo>
                <a:lnTo>
                  <a:pt x="6883" y="5248"/>
                </a:lnTo>
                <a:lnTo>
                  <a:pt x="6877" y="5245"/>
                </a:lnTo>
                <a:lnTo>
                  <a:pt x="6871" y="5241"/>
                </a:lnTo>
                <a:lnTo>
                  <a:pt x="6865" y="5240"/>
                </a:lnTo>
                <a:lnTo>
                  <a:pt x="6858" y="5240"/>
                </a:lnTo>
                <a:lnTo>
                  <a:pt x="6849" y="5240"/>
                </a:lnTo>
                <a:lnTo>
                  <a:pt x="6833" y="5243"/>
                </a:lnTo>
                <a:lnTo>
                  <a:pt x="6814" y="5246"/>
                </a:lnTo>
                <a:lnTo>
                  <a:pt x="6796" y="5246"/>
                </a:lnTo>
                <a:lnTo>
                  <a:pt x="6782" y="5246"/>
                </a:lnTo>
                <a:lnTo>
                  <a:pt x="6768" y="5246"/>
                </a:lnTo>
                <a:lnTo>
                  <a:pt x="6755" y="5247"/>
                </a:lnTo>
                <a:lnTo>
                  <a:pt x="6749" y="5248"/>
                </a:lnTo>
                <a:lnTo>
                  <a:pt x="6743" y="5250"/>
                </a:lnTo>
                <a:lnTo>
                  <a:pt x="6739" y="5254"/>
                </a:lnTo>
                <a:lnTo>
                  <a:pt x="6734" y="5258"/>
                </a:lnTo>
                <a:lnTo>
                  <a:pt x="6729" y="5261"/>
                </a:lnTo>
                <a:lnTo>
                  <a:pt x="6726" y="5264"/>
                </a:lnTo>
                <a:lnTo>
                  <a:pt x="6722" y="5265"/>
                </a:lnTo>
                <a:lnTo>
                  <a:pt x="6719" y="5266"/>
                </a:lnTo>
                <a:lnTo>
                  <a:pt x="6716" y="5265"/>
                </a:lnTo>
                <a:lnTo>
                  <a:pt x="6714" y="5264"/>
                </a:lnTo>
                <a:lnTo>
                  <a:pt x="6711" y="5260"/>
                </a:lnTo>
                <a:lnTo>
                  <a:pt x="6710" y="5258"/>
                </a:lnTo>
                <a:lnTo>
                  <a:pt x="6709" y="5249"/>
                </a:lnTo>
                <a:lnTo>
                  <a:pt x="6708" y="5239"/>
                </a:lnTo>
                <a:lnTo>
                  <a:pt x="6708" y="5230"/>
                </a:lnTo>
                <a:lnTo>
                  <a:pt x="6707" y="5223"/>
                </a:lnTo>
                <a:lnTo>
                  <a:pt x="6703" y="5220"/>
                </a:lnTo>
                <a:lnTo>
                  <a:pt x="6696" y="5215"/>
                </a:lnTo>
                <a:lnTo>
                  <a:pt x="6692" y="5212"/>
                </a:lnTo>
                <a:lnTo>
                  <a:pt x="6690" y="5210"/>
                </a:lnTo>
                <a:lnTo>
                  <a:pt x="6688" y="5208"/>
                </a:lnTo>
                <a:lnTo>
                  <a:pt x="6686" y="5204"/>
                </a:lnTo>
                <a:lnTo>
                  <a:pt x="6686" y="5198"/>
                </a:lnTo>
                <a:lnTo>
                  <a:pt x="6688" y="5190"/>
                </a:lnTo>
                <a:lnTo>
                  <a:pt x="6690" y="5180"/>
                </a:lnTo>
                <a:lnTo>
                  <a:pt x="6689" y="5172"/>
                </a:lnTo>
                <a:lnTo>
                  <a:pt x="6688" y="5167"/>
                </a:lnTo>
                <a:lnTo>
                  <a:pt x="6686" y="5161"/>
                </a:lnTo>
                <a:lnTo>
                  <a:pt x="6684" y="5157"/>
                </a:lnTo>
                <a:lnTo>
                  <a:pt x="6679" y="5151"/>
                </a:lnTo>
                <a:lnTo>
                  <a:pt x="6669" y="5138"/>
                </a:lnTo>
                <a:lnTo>
                  <a:pt x="6657" y="5126"/>
                </a:lnTo>
                <a:lnTo>
                  <a:pt x="6645" y="5114"/>
                </a:lnTo>
                <a:lnTo>
                  <a:pt x="6635" y="5103"/>
                </a:lnTo>
                <a:lnTo>
                  <a:pt x="6631" y="5098"/>
                </a:lnTo>
                <a:lnTo>
                  <a:pt x="6627" y="5094"/>
                </a:lnTo>
                <a:lnTo>
                  <a:pt x="6625" y="5088"/>
                </a:lnTo>
                <a:lnTo>
                  <a:pt x="6622" y="5082"/>
                </a:lnTo>
                <a:lnTo>
                  <a:pt x="6621" y="5076"/>
                </a:lnTo>
                <a:lnTo>
                  <a:pt x="6621" y="5070"/>
                </a:lnTo>
                <a:lnTo>
                  <a:pt x="6621" y="5064"/>
                </a:lnTo>
                <a:lnTo>
                  <a:pt x="6623" y="5059"/>
                </a:lnTo>
                <a:lnTo>
                  <a:pt x="6626" y="5056"/>
                </a:lnTo>
                <a:lnTo>
                  <a:pt x="6629" y="5052"/>
                </a:lnTo>
                <a:lnTo>
                  <a:pt x="6632" y="5051"/>
                </a:lnTo>
                <a:lnTo>
                  <a:pt x="6635" y="5051"/>
                </a:lnTo>
                <a:lnTo>
                  <a:pt x="6644" y="5054"/>
                </a:lnTo>
                <a:lnTo>
                  <a:pt x="6651" y="5059"/>
                </a:lnTo>
                <a:lnTo>
                  <a:pt x="6659" y="5064"/>
                </a:lnTo>
                <a:lnTo>
                  <a:pt x="6667" y="5066"/>
                </a:lnTo>
                <a:lnTo>
                  <a:pt x="6671" y="5066"/>
                </a:lnTo>
                <a:lnTo>
                  <a:pt x="6673" y="5066"/>
                </a:lnTo>
                <a:lnTo>
                  <a:pt x="6677" y="5064"/>
                </a:lnTo>
                <a:lnTo>
                  <a:pt x="6679" y="5060"/>
                </a:lnTo>
                <a:lnTo>
                  <a:pt x="6683" y="5052"/>
                </a:lnTo>
                <a:lnTo>
                  <a:pt x="6684" y="5041"/>
                </a:lnTo>
                <a:lnTo>
                  <a:pt x="6685" y="5035"/>
                </a:lnTo>
                <a:lnTo>
                  <a:pt x="6684" y="5031"/>
                </a:lnTo>
                <a:lnTo>
                  <a:pt x="6684" y="5026"/>
                </a:lnTo>
                <a:lnTo>
                  <a:pt x="6682" y="5022"/>
                </a:lnTo>
                <a:lnTo>
                  <a:pt x="6678" y="5016"/>
                </a:lnTo>
                <a:lnTo>
                  <a:pt x="6676" y="5012"/>
                </a:lnTo>
                <a:lnTo>
                  <a:pt x="6673" y="5004"/>
                </a:lnTo>
                <a:lnTo>
                  <a:pt x="6673" y="4996"/>
                </a:lnTo>
                <a:lnTo>
                  <a:pt x="6675" y="4988"/>
                </a:lnTo>
                <a:lnTo>
                  <a:pt x="6675" y="4979"/>
                </a:lnTo>
                <a:lnTo>
                  <a:pt x="6673" y="4970"/>
                </a:lnTo>
                <a:lnTo>
                  <a:pt x="6672" y="4957"/>
                </a:lnTo>
                <a:lnTo>
                  <a:pt x="6671" y="4950"/>
                </a:lnTo>
                <a:lnTo>
                  <a:pt x="6669" y="4944"/>
                </a:lnTo>
                <a:lnTo>
                  <a:pt x="6665" y="4939"/>
                </a:lnTo>
                <a:lnTo>
                  <a:pt x="6660" y="4935"/>
                </a:lnTo>
                <a:lnTo>
                  <a:pt x="6656" y="4934"/>
                </a:lnTo>
                <a:lnTo>
                  <a:pt x="6651" y="4934"/>
                </a:lnTo>
                <a:lnTo>
                  <a:pt x="6646" y="4935"/>
                </a:lnTo>
                <a:lnTo>
                  <a:pt x="6640" y="4938"/>
                </a:lnTo>
                <a:lnTo>
                  <a:pt x="6635" y="4940"/>
                </a:lnTo>
                <a:lnTo>
                  <a:pt x="6631" y="4941"/>
                </a:lnTo>
                <a:lnTo>
                  <a:pt x="6626" y="4940"/>
                </a:lnTo>
                <a:lnTo>
                  <a:pt x="6621" y="4939"/>
                </a:lnTo>
                <a:lnTo>
                  <a:pt x="6617" y="4935"/>
                </a:lnTo>
                <a:lnTo>
                  <a:pt x="6614" y="4931"/>
                </a:lnTo>
                <a:lnTo>
                  <a:pt x="6610" y="4926"/>
                </a:lnTo>
                <a:lnTo>
                  <a:pt x="6608" y="4919"/>
                </a:lnTo>
                <a:lnTo>
                  <a:pt x="6606" y="4912"/>
                </a:lnTo>
                <a:lnTo>
                  <a:pt x="6603" y="4906"/>
                </a:lnTo>
                <a:lnTo>
                  <a:pt x="6600" y="4900"/>
                </a:lnTo>
                <a:lnTo>
                  <a:pt x="6595" y="4896"/>
                </a:lnTo>
                <a:lnTo>
                  <a:pt x="6587" y="4889"/>
                </a:lnTo>
                <a:lnTo>
                  <a:pt x="6578" y="4884"/>
                </a:lnTo>
                <a:lnTo>
                  <a:pt x="6571" y="4882"/>
                </a:lnTo>
                <a:lnTo>
                  <a:pt x="6565" y="4878"/>
                </a:lnTo>
                <a:lnTo>
                  <a:pt x="6563" y="4876"/>
                </a:lnTo>
                <a:lnTo>
                  <a:pt x="6562" y="4875"/>
                </a:lnTo>
                <a:lnTo>
                  <a:pt x="6563" y="4872"/>
                </a:lnTo>
                <a:lnTo>
                  <a:pt x="6564" y="4869"/>
                </a:lnTo>
                <a:lnTo>
                  <a:pt x="6569" y="4864"/>
                </a:lnTo>
                <a:lnTo>
                  <a:pt x="6573" y="4858"/>
                </a:lnTo>
                <a:lnTo>
                  <a:pt x="6575" y="4856"/>
                </a:lnTo>
                <a:lnTo>
                  <a:pt x="6577" y="4852"/>
                </a:lnTo>
                <a:lnTo>
                  <a:pt x="6578" y="4848"/>
                </a:lnTo>
                <a:lnTo>
                  <a:pt x="6579" y="4843"/>
                </a:lnTo>
                <a:lnTo>
                  <a:pt x="6579" y="4838"/>
                </a:lnTo>
                <a:lnTo>
                  <a:pt x="6579" y="4833"/>
                </a:lnTo>
                <a:lnTo>
                  <a:pt x="6578" y="4829"/>
                </a:lnTo>
                <a:lnTo>
                  <a:pt x="6576" y="4823"/>
                </a:lnTo>
                <a:lnTo>
                  <a:pt x="6572" y="4818"/>
                </a:lnTo>
                <a:lnTo>
                  <a:pt x="6569" y="4812"/>
                </a:lnTo>
                <a:lnTo>
                  <a:pt x="6565" y="4806"/>
                </a:lnTo>
                <a:lnTo>
                  <a:pt x="6559" y="4800"/>
                </a:lnTo>
                <a:lnTo>
                  <a:pt x="6547" y="4787"/>
                </a:lnTo>
                <a:lnTo>
                  <a:pt x="6537" y="4771"/>
                </a:lnTo>
                <a:lnTo>
                  <a:pt x="6525" y="4756"/>
                </a:lnTo>
                <a:lnTo>
                  <a:pt x="6516" y="4741"/>
                </a:lnTo>
                <a:lnTo>
                  <a:pt x="6512" y="4735"/>
                </a:lnTo>
                <a:lnTo>
                  <a:pt x="6507" y="4730"/>
                </a:lnTo>
                <a:lnTo>
                  <a:pt x="6502" y="4725"/>
                </a:lnTo>
                <a:lnTo>
                  <a:pt x="6496" y="4723"/>
                </a:lnTo>
                <a:lnTo>
                  <a:pt x="6489" y="4722"/>
                </a:lnTo>
                <a:lnTo>
                  <a:pt x="6481" y="4722"/>
                </a:lnTo>
                <a:lnTo>
                  <a:pt x="6471" y="4724"/>
                </a:lnTo>
                <a:lnTo>
                  <a:pt x="6461" y="4727"/>
                </a:lnTo>
                <a:lnTo>
                  <a:pt x="6449" y="4731"/>
                </a:lnTo>
                <a:lnTo>
                  <a:pt x="6440" y="4733"/>
                </a:lnTo>
                <a:lnTo>
                  <a:pt x="6432" y="4735"/>
                </a:lnTo>
                <a:lnTo>
                  <a:pt x="6425" y="4736"/>
                </a:lnTo>
                <a:lnTo>
                  <a:pt x="6412" y="4736"/>
                </a:lnTo>
                <a:lnTo>
                  <a:pt x="6399" y="4738"/>
                </a:lnTo>
                <a:lnTo>
                  <a:pt x="6393" y="4739"/>
                </a:lnTo>
                <a:lnTo>
                  <a:pt x="6389" y="4742"/>
                </a:lnTo>
                <a:lnTo>
                  <a:pt x="6387" y="4746"/>
                </a:lnTo>
                <a:lnTo>
                  <a:pt x="6386" y="4751"/>
                </a:lnTo>
                <a:lnTo>
                  <a:pt x="6384" y="4761"/>
                </a:lnTo>
                <a:lnTo>
                  <a:pt x="6382" y="4773"/>
                </a:lnTo>
                <a:lnTo>
                  <a:pt x="6381" y="4775"/>
                </a:lnTo>
                <a:lnTo>
                  <a:pt x="6379" y="4777"/>
                </a:lnTo>
                <a:lnTo>
                  <a:pt x="6375" y="4780"/>
                </a:lnTo>
                <a:lnTo>
                  <a:pt x="6371" y="4781"/>
                </a:lnTo>
                <a:lnTo>
                  <a:pt x="6362" y="4785"/>
                </a:lnTo>
                <a:lnTo>
                  <a:pt x="6351" y="4788"/>
                </a:lnTo>
                <a:lnTo>
                  <a:pt x="6339" y="4790"/>
                </a:lnTo>
                <a:lnTo>
                  <a:pt x="6327" y="4792"/>
                </a:lnTo>
                <a:lnTo>
                  <a:pt x="6314" y="4792"/>
                </a:lnTo>
                <a:lnTo>
                  <a:pt x="6304" y="4792"/>
                </a:lnTo>
                <a:lnTo>
                  <a:pt x="6285" y="4790"/>
                </a:lnTo>
                <a:lnTo>
                  <a:pt x="6269" y="4792"/>
                </a:lnTo>
                <a:lnTo>
                  <a:pt x="6262" y="4794"/>
                </a:lnTo>
                <a:lnTo>
                  <a:pt x="6256" y="4796"/>
                </a:lnTo>
                <a:lnTo>
                  <a:pt x="6250" y="4799"/>
                </a:lnTo>
                <a:lnTo>
                  <a:pt x="6243" y="4802"/>
                </a:lnTo>
                <a:lnTo>
                  <a:pt x="6231" y="4809"/>
                </a:lnTo>
                <a:lnTo>
                  <a:pt x="6220" y="4818"/>
                </a:lnTo>
                <a:lnTo>
                  <a:pt x="6216" y="4824"/>
                </a:lnTo>
                <a:lnTo>
                  <a:pt x="6213" y="4830"/>
                </a:lnTo>
                <a:lnTo>
                  <a:pt x="6211" y="4837"/>
                </a:lnTo>
                <a:lnTo>
                  <a:pt x="6210" y="4845"/>
                </a:lnTo>
                <a:lnTo>
                  <a:pt x="6212" y="4862"/>
                </a:lnTo>
                <a:lnTo>
                  <a:pt x="6214" y="4875"/>
                </a:lnTo>
                <a:lnTo>
                  <a:pt x="6218" y="4886"/>
                </a:lnTo>
                <a:lnTo>
                  <a:pt x="6222" y="4896"/>
                </a:lnTo>
                <a:lnTo>
                  <a:pt x="6223" y="4901"/>
                </a:lnTo>
                <a:lnTo>
                  <a:pt x="6222" y="4906"/>
                </a:lnTo>
                <a:lnTo>
                  <a:pt x="6220" y="4908"/>
                </a:lnTo>
                <a:lnTo>
                  <a:pt x="6218" y="4909"/>
                </a:lnTo>
                <a:lnTo>
                  <a:pt x="6216" y="4911"/>
                </a:lnTo>
                <a:lnTo>
                  <a:pt x="6212" y="4909"/>
                </a:lnTo>
                <a:lnTo>
                  <a:pt x="6209" y="4908"/>
                </a:lnTo>
                <a:lnTo>
                  <a:pt x="6204" y="4907"/>
                </a:lnTo>
                <a:lnTo>
                  <a:pt x="6199" y="4905"/>
                </a:lnTo>
                <a:lnTo>
                  <a:pt x="6195" y="4905"/>
                </a:lnTo>
                <a:lnTo>
                  <a:pt x="6193" y="4905"/>
                </a:lnTo>
                <a:lnTo>
                  <a:pt x="6191" y="4907"/>
                </a:lnTo>
                <a:lnTo>
                  <a:pt x="6190" y="4909"/>
                </a:lnTo>
                <a:lnTo>
                  <a:pt x="6190" y="4913"/>
                </a:lnTo>
                <a:lnTo>
                  <a:pt x="6191" y="4918"/>
                </a:lnTo>
                <a:lnTo>
                  <a:pt x="6192" y="4924"/>
                </a:lnTo>
                <a:lnTo>
                  <a:pt x="6197" y="4937"/>
                </a:lnTo>
                <a:lnTo>
                  <a:pt x="6203" y="4949"/>
                </a:lnTo>
                <a:lnTo>
                  <a:pt x="6210" y="4962"/>
                </a:lnTo>
                <a:lnTo>
                  <a:pt x="6216" y="4974"/>
                </a:lnTo>
                <a:lnTo>
                  <a:pt x="6218" y="4978"/>
                </a:lnTo>
                <a:lnTo>
                  <a:pt x="6218" y="4983"/>
                </a:lnTo>
                <a:lnTo>
                  <a:pt x="6217" y="4988"/>
                </a:lnTo>
                <a:lnTo>
                  <a:pt x="6214" y="4991"/>
                </a:lnTo>
                <a:lnTo>
                  <a:pt x="6206" y="4997"/>
                </a:lnTo>
                <a:lnTo>
                  <a:pt x="6197" y="5002"/>
                </a:lnTo>
                <a:lnTo>
                  <a:pt x="6187" y="5008"/>
                </a:lnTo>
                <a:lnTo>
                  <a:pt x="6178" y="5014"/>
                </a:lnTo>
                <a:lnTo>
                  <a:pt x="6167" y="5020"/>
                </a:lnTo>
                <a:lnTo>
                  <a:pt x="6155" y="5025"/>
                </a:lnTo>
                <a:lnTo>
                  <a:pt x="6142" y="5027"/>
                </a:lnTo>
                <a:lnTo>
                  <a:pt x="6129" y="5028"/>
                </a:lnTo>
                <a:lnTo>
                  <a:pt x="6123" y="5029"/>
                </a:lnTo>
                <a:lnTo>
                  <a:pt x="6117" y="5028"/>
                </a:lnTo>
                <a:lnTo>
                  <a:pt x="6111" y="5027"/>
                </a:lnTo>
                <a:lnTo>
                  <a:pt x="6106" y="5026"/>
                </a:lnTo>
                <a:lnTo>
                  <a:pt x="6100" y="5023"/>
                </a:lnTo>
                <a:lnTo>
                  <a:pt x="6097" y="5022"/>
                </a:lnTo>
                <a:lnTo>
                  <a:pt x="6093" y="5022"/>
                </a:lnTo>
                <a:lnTo>
                  <a:pt x="6090" y="5022"/>
                </a:lnTo>
                <a:lnTo>
                  <a:pt x="6086" y="5023"/>
                </a:lnTo>
                <a:lnTo>
                  <a:pt x="6084" y="5025"/>
                </a:lnTo>
                <a:lnTo>
                  <a:pt x="6081" y="5028"/>
                </a:lnTo>
                <a:lnTo>
                  <a:pt x="6078" y="5031"/>
                </a:lnTo>
                <a:lnTo>
                  <a:pt x="6075" y="5034"/>
                </a:lnTo>
                <a:lnTo>
                  <a:pt x="6073" y="5035"/>
                </a:lnTo>
                <a:lnTo>
                  <a:pt x="6071" y="5035"/>
                </a:lnTo>
                <a:lnTo>
                  <a:pt x="6069" y="5033"/>
                </a:lnTo>
                <a:lnTo>
                  <a:pt x="6066" y="5026"/>
                </a:lnTo>
                <a:lnTo>
                  <a:pt x="6065" y="5015"/>
                </a:lnTo>
                <a:lnTo>
                  <a:pt x="6064" y="5009"/>
                </a:lnTo>
                <a:lnTo>
                  <a:pt x="6061" y="5004"/>
                </a:lnTo>
                <a:lnTo>
                  <a:pt x="6058" y="5002"/>
                </a:lnTo>
                <a:lnTo>
                  <a:pt x="6054" y="5000"/>
                </a:lnTo>
                <a:lnTo>
                  <a:pt x="6049" y="5000"/>
                </a:lnTo>
                <a:lnTo>
                  <a:pt x="6043" y="5001"/>
                </a:lnTo>
                <a:lnTo>
                  <a:pt x="6037" y="5004"/>
                </a:lnTo>
                <a:lnTo>
                  <a:pt x="6033" y="5009"/>
                </a:lnTo>
                <a:lnTo>
                  <a:pt x="6027" y="5016"/>
                </a:lnTo>
                <a:lnTo>
                  <a:pt x="6022" y="5023"/>
                </a:lnTo>
                <a:lnTo>
                  <a:pt x="6018" y="5032"/>
                </a:lnTo>
                <a:lnTo>
                  <a:pt x="6015" y="5040"/>
                </a:lnTo>
                <a:lnTo>
                  <a:pt x="6011" y="5047"/>
                </a:lnTo>
                <a:lnTo>
                  <a:pt x="6008" y="5054"/>
                </a:lnTo>
                <a:lnTo>
                  <a:pt x="6004" y="5060"/>
                </a:lnTo>
                <a:lnTo>
                  <a:pt x="6001" y="5065"/>
                </a:lnTo>
                <a:lnTo>
                  <a:pt x="5993" y="5072"/>
                </a:lnTo>
                <a:lnTo>
                  <a:pt x="5985" y="5080"/>
                </a:lnTo>
                <a:lnTo>
                  <a:pt x="5978" y="5090"/>
                </a:lnTo>
                <a:lnTo>
                  <a:pt x="5971" y="5100"/>
                </a:lnTo>
                <a:lnTo>
                  <a:pt x="5966" y="5105"/>
                </a:lnTo>
                <a:lnTo>
                  <a:pt x="5961" y="5109"/>
                </a:lnTo>
                <a:lnTo>
                  <a:pt x="5955" y="5111"/>
                </a:lnTo>
                <a:lnTo>
                  <a:pt x="5951" y="5114"/>
                </a:lnTo>
                <a:lnTo>
                  <a:pt x="5945" y="5114"/>
                </a:lnTo>
                <a:lnTo>
                  <a:pt x="5940" y="5113"/>
                </a:lnTo>
                <a:lnTo>
                  <a:pt x="5936" y="5110"/>
                </a:lnTo>
                <a:lnTo>
                  <a:pt x="5933" y="5105"/>
                </a:lnTo>
                <a:lnTo>
                  <a:pt x="5929" y="5097"/>
                </a:lnTo>
                <a:lnTo>
                  <a:pt x="5926" y="5089"/>
                </a:lnTo>
                <a:lnTo>
                  <a:pt x="5922" y="5078"/>
                </a:lnTo>
                <a:lnTo>
                  <a:pt x="5917" y="5065"/>
                </a:lnTo>
                <a:lnTo>
                  <a:pt x="5913" y="5059"/>
                </a:lnTo>
                <a:lnTo>
                  <a:pt x="5909" y="5056"/>
                </a:lnTo>
                <a:lnTo>
                  <a:pt x="5904" y="5052"/>
                </a:lnTo>
                <a:lnTo>
                  <a:pt x="5899" y="5051"/>
                </a:lnTo>
                <a:lnTo>
                  <a:pt x="5894" y="5052"/>
                </a:lnTo>
                <a:lnTo>
                  <a:pt x="5889" y="5053"/>
                </a:lnTo>
                <a:lnTo>
                  <a:pt x="5883" y="5056"/>
                </a:lnTo>
                <a:lnTo>
                  <a:pt x="5876" y="5058"/>
                </a:lnTo>
                <a:lnTo>
                  <a:pt x="5863" y="5067"/>
                </a:lnTo>
                <a:lnTo>
                  <a:pt x="5848" y="5079"/>
                </a:lnTo>
                <a:lnTo>
                  <a:pt x="5833" y="5092"/>
                </a:lnTo>
                <a:lnTo>
                  <a:pt x="5817" y="5105"/>
                </a:lnTo>
                <a:lnTo>
                  <a:pt x="5800" y="5119"/>
                </a:lnTo>
                <a:lnTo>
                  <a:pt x="5781" y="5130"/>
                </a:lnTo>
                <a:lnTo>
                  <a:pt x="5770" y="5136"/>
                </a:lnTo>
                <a:lnTo>
                  <a:pt x="5762" y="5141"/>
                </a:lnTo>
                <a:lnTo>
                  <a:pt x="5753" y="5143"/>
                </a:lnTo>
                <a:lnTo>
                  <a:pt x="5746" y="5146"/>
                </a:lnTo>
                <a:lnTo>
                  <a:pt x="5741" y="5147"/>
                </a:lnTo>
                <a:lnTo>
                  <a:pt x="5738" y="5149"/>
                </a:lnTo>
                <a:lnTo>
                  <a:pt x="5735" y="5152"/>
                </a:lnTo>
                <a:lnTo>
                  <a:pt x="5735" y="5154"/>
                </a:lnTo>
                <a:lnTo>
                  <a:pt x="5735" y="5157"/>
                </a:lnTo>
                <a:lnTo>
                  <a:pt x="5735" y="5160"/>
                </a:lnTo>
                <a:lnTo>
                  <a:pt x="5738" y="5163"/>
                </a:lnTo>
                <a:lnTo>
                  <a:pt x="5740" y="5166"/>
                </a:lnTo>
                <a:lnTo>
                  <a:pt x="5741" y="5168"/>
                </a:lnTo>
                <a:lnTo>
                  <a:pt x="5743" y="5172"/>
                </a:lnTo>
                <a:lnTo>
                  <a:pt x="5743" y="5176"/>
                </a:lnTo>
                <a:lnTo>
                  <a:pt x="5743" y="5178"/>
                </a:lnTo>
                <a:lnTo>
                  <a:pt x="5740" y="5180"/>
                </a:lnTo>
                <a:lnTo>
                  <a:pt x="5738" y="5183"/>
                </a:lnTo>
                <a:lnTo>
                  <a:pt x="5734" y="5184"/>
                </a:lnTo>
                <a:lnTo>
                  <a:pt x="5731" y="5184"/>
                </a:lnTo>
                <a:lnTo>
                  <a:pt x="5726" y="5184"/>
                </a:lnTo>
                <a:lnTo>
                  <a:pt x="5722" y="5185"/>
                </a:lnTo>
                <a:lnTo>
                  <a:pt x="5720" y="5186"/>
                </a:lnTo>
                <a:lnTo>
                  <a:pt x="5718" y="5189"/>
                </a:lnTo>
                <a:lnTo>
                  <a:pt x="5715" y="5195"/>
                </a:lnTo>
                <a:lnTo>
                  <a:pt x="5713" y="5203"/>
                </a:lnTo>
                <a:lnTo>
                  <a:pt x="5712" y="5208"/>
                </a:lnTo>
                <a:lnTo>
                  <a:pt x="5709" y="5211"/>
                </a:lnTo>
                <a:lnTo>
                  <a:pt x="5707" y="5212"/>
                </a:lnTo>
                <a:lnTo>
                  <a:pt x="5705" y="5214"/>
                </a:lnTo>
                <a:lnTo>
                  <a:pt x="5701" y="5214"/>
                </a:lnTo>
                <a:lnTo>
                  <a:pt x="5697" y="5214"/>
                </a:lnTo>
                <a:lnTo>
                  <a:pt x="5694" y="5211"/>
                </a:lnTo>
                <a:lnTo>
                  <a:pt x="5688" y="5209"/>
                </a:lnTo>
                <a:lnTo>
                  <a:pt x="5682" y="5206"/>
                </a:lnTo>
                <a:lnTo>
                  <a:pt x="5672" y="5205"/>
                </a:lnTo>
                <a:lnTo>
                  <a:pt x="5662" y="5205"/>
                </a:lnTo>
                <a:lnTo>
                  <a:pt x="5651" y="5206"/>
                </a:lnTo>
                <a:lnTo>
                  <a:pt x="5630" y="5209"/>
                </a:lnTo>
                <a:lnTo>
                  <a:pt x="5613" y="5211"/>
                </a:lnTo>
                <a:lnTo>
                  <a:pt x="5603" y="5212"/>
                </a:lnTo>
                <a:lnTo>
                  <a:pt x="5598" y="5211"/>
                </a:lnTo>
                <a:lnTo>
                  <a:pt x="5595" y="5210"/>
                </a:lnTo>
                <a:lnTo>
                  <a:pt x="5594" y="5208"/>
                </a:lnTo>
                <a:lnTo>
                  <a:pt x="5593" y="5205"/>
                </a:lnTo>
                <a:lnTo>
                  <a:pt x="5593" y="5202"/>
                </a:lnTo>
                <a:lnTo>
                  <a:pt x="5593" y="5184"/>
                </a:lnTo>
                <a:lnTo>
                  <a:pt x="5593" y="5167"/>
                </a:lnTo>
                <a:lnTo>
                  <a:pt x="5593" y="5157"/>
                </a:lnTo>
                <a:lnTo>
                  <a:pt x="5593" y="5145"/>
                </a:lnTo>
                <a:lnTo>
                  <a:pt x="5593" y="5130"/>
                </a:lnTo>
                <a:lnTo>
                  <a:pt x="5594" y="5120"/>
                </a:lnTo>
                <a:lnTo>
                  <a:pt x="5595" y="5111"/>
                </a:lnTo>
                <a:lnTo>
                  <a:pt x="5596" y="5103"/>
                </a:lnTo>
                <a:lnTo>
                  <a:pt x="5598" y="5092"/>
                </a:lnTo>
                <a:lnTo>
                  <a:pt x="5596" y="5079"/>
                </a:lnTo>
                <a:lnTo>
                  <a:pt x="5593" y="5065"/>
                </a:lnTo>
                <a:lnTo>
                  <a:pt x="5589" y="5053"/>
                </a:lnTo>
                <a:lnTo>
                  <a:pt x="5583" y="5042"/>
                </a:lnTo>
                <a:lnTo>
                  <a:pt x="5578" y="5033"/>
                </a:lnTo>
                <a:lnTo>
                  <a:pt x="5575" y="5022"/>
                </a:lnTo>
                <a:lnTo>
                  <a:pt x="5574" y="5012"/>
                </a:lnTo>
                <a:lnTo>
                  <a:pt x="5574" y="5006"/>
                </a:lnTo>
                <a:lnTo>
                  <a:pt x="5574" y="5001"/>
                </a:lnTo>
                <a:lnTo>
                  <a:pt x="5575" y="4996"/>
                </a:lnTo>
                <a:lnTo>
                  <a:pt x="5576" y="4993"/>
                </a:lnTo>
                <a:lnTo>
                  <a:pt x="5580" y="4987"/>
                </a:lnTo>
                <a:lnTo>
                  <a:pt x="5582" y="4981"/>
                </a:lnTo>
                <a:lnTo>
                  <a:pt x="5583" y="4977"/>
                </a:lnTo>
                <a:lnTo>
                  <a:pt x="5583" y="4975"/>
                </a:lnTo>
                <a:lnTo>
                  <a:pt x="5581" y="4972"/>
                </a:lnTo>
                <a:lnTo>
                  <a:pt x="5578" y="4970"/>
                </a:lnTo>
                <a:lnTo>
                  <a:pt x="5576" y="4968"/>
                </a:lnTo>
                <a:lnTo>
                  <a:pt x="5574" y="4968"/>
                </a:lnTo>
                <a:lnTo>
                  <a:pt x="5570" y="4969"/>
                </a:lnTo>
                <a:lnTo>
                  <a:pt x="5568" y="4970"/>
                </a:lnTo>
                <a:lnTo>
                  <a:pt x="5562" y="4975"/>
                </a:lnTo>
                <a:lnTo>
                  <a:pt x="5555" y="4981"/>
                </a:lnTo>
                <a:lnTo>
                  <a:pt x="5550" y="4984"/>
                </a:lnTo>
                <a:lnTo>
                  <a:pt x="5546" y="4987"/>
                </a:lnTo>
                <a:lnTo>
                  <a:pt x="5542" y="4988"/>
                </a:lnTo>
                <a:lnTo>
                  <a:pt x="5537" y="4989"/>
                </a:lnTo>
                <a:lnTo>
                  <a:pt x="5526" y="4988"/>
                </a:lnTo>
                <a:lnTo>
                  <a:pt x="5514" y="4987"/>
                </a:lnTo>
                <a:lnTo>
                  <a:pt x="5502" y="4985"/>
                </a:lnTo>
                <a:lnTo>
                  <a:pt x="5491" y="4985"/>
                </a:lnTo>
                <a:lnTo>
                  <a:pt x="5485" y="4988"/>
                </a:lnTo>
                <a:lnTo>
                  <a:pt x="5479" y="4989"/>
                </a:lnTo>
                <a:lnTo>
                  <a:pt x="5474" y="4991"/>
                </a:lnTo>
                <a:lnTo>
                  <a:pt x="5470" y="4995"/>
                </a:lnTo>
                <a:lnTo>
                  <a:pt x="5467" y="5000"/>
                </a:lnTo>
                <a:lnTo>
                  <a:pt x="5464" y="5004"/>
                </a:lnTo>
                <a:lnTo>
                  <a:pt x="5463" y="5012"/>
                </a:lnTo>
                <a:lnTo>
                  <a:pt x="5463" y="5019"/>
                </a:lnTo>
                <a:lnTo>
                  <a:pt x="5463" y="5033"/>
                </a:lnTo>
                <a:lnTo>
                  <a:pt x="5463" y="5045"/>
                </a:lnTo>
                <a:lnTo>
                  <a:pt x="5463" y="5050"/>
                </a:lnTo>
                <a:lnTo>
                  <a:pt x="5461" y="5053"/>
                </a:lnTo>
                <a:lnTo>
                  <a:pt x="5458" y="5056"/>
                </a:lnTo>
                <a:lnTo>
                  <a:pt x="5456" y="5058"/>
                </a:lnTo>
                <a:lnTo>
                  <a:pt x="5447" y="5063"/>
                </a:lnTo>
                <a:lnTo>
                  <a:pt x="5435" y="5064"/>
                </a:lnTo>
                <a:lnTo>
                  <a:pt x="5429" y="5065"/>
                </a:lnTo>
                <a:lnTo>
                  <a:pt x="5422" y="5067"/>
                </a:lnTo>
                <a:lnTo>
                  <a:pt x="5416" y="5070"/>
                </a:lnTo>
                <a:lnTo>
                  <a:pt x="5410" y="5073"/>
                </a:lnTo>
                <a:lnTo>
                  <a:pt x="5405" y="5077"/>
                </a:lnTo>
                <a:lnTo>
                  <a:pt x="5399" y="5082"/>
                </a:lnTo>
                <a:lnTo>
                  <a:pt x="5395" y="5088"/>
                </a:lnTo>
                <a:lnTo>
                  <a:pt x="5391" y="5095"/>
                </a:lnTo>
                <a:lnTo>
                  <a:pt x="5385" y="5113"/>
                </a:lnTo>
                <a:lnTo>
                  <a:pt x="5381" y="5130"/>
                </a:lnTo>
                <a:lnTo>
                  <a:pt x="5379" y="5147"/>
                </a:lnTo>
                <a:lnTo>
                  <a:pt x="5378" y="5161"/>
                </a:lnTo>
                <a:lnTo>
                  <a:pt x="5379" y="5179"/>
                </a:lnTo>
                <a:lnTo>
                  <a:pt x="5382" y="5204"/>
                </a:lnTo>
                <a:lnTo>
                  <a:pt x="5386" y="5229"/>
                </a:lnTo>
                <a:lnTo>
                  <a:pt x="5388" y="5247"/>
                </a:lnTo>
                <a:lnTo>
                  <a:pt x="5388" y="5253"/>
                </a:lnTo>
                <a:lnTo>
                  <a:pt x="5388" y="5258"/>
                </a:lnTo>
                <a:lnTo>
                  <a:pt x="5387" y="5260"/>
                </a:lnTo>
                <a:lnTo>
                  <a:pt x="5385" y="5261"/>
                </a:lnTo>
                <a:lnTo>
                  <a:pt x="5375" y="5262"/>
                </a:lnTo>
                <a:lnTo>
                  <a:pt x="5359" y="5260"/>
                </a:lnTo>
                <a:lnTo>
                  <a:pt x="5341" y="5258"/>
                </a:lnTo>
                <a:lnTo>
                  <a:pt x="5326" y="5258"/>
                </a:lnTo>
                <a:lnTo>
                  <a:pt x="5321" y="5259"/>
                </a:lnTo>
                <a:lnTo>
                  <a:pt x="5316" y="5260"/>
                </a:lnTo>
                <a:lnTo>
                  <a:pt x="5310" y="5262"/>
                </a:lnTo>
                <a:lnTo>
                  <a:pt x="5304" y="5266"/>
                </a:lnTo>
                <a:lnTo>
                  <a:pt x="5298" y="5271"/>
                </a:lnTo>
                <a:lnTo>
                  <a:pt x="5293" y="5275"/>
                </a:lnTo>
                <a:lnTo>
                  <a:pt x="5290" y="5281"/>
                </a:lnTo>
                <a:lnTo>
                  <a:pt x="5286" y="5287"/>
                </a:lnTo>
                <a:lnTo>
                  <a:pt x="5284" y="5293"/>
                </a:lnTo>
                <a:lnTo>
                  <a:pt x="5284" y="5299"/>
                </a:lnTo>
                <a:lnTo>
                  <a:pt x="5284" y="5304"/>
                </a:lnTo>
                <a:lnTo>
                  <a:pt x="5285" y="5309"/>
                </a:lnTo>
                <a:lnTo>
                  <a:pt x="5290" y="5316"/>
                </a:lnTo>
                <a:lnTo>
                  <a:pt x="5296" y="5324"/>
                </a:lnTo>
                <a:lnTo>
                  <a:pt x="5297" y="5329"/>
                </a:lnTo>
                <a:lnTo>
                  <a:pt x="5298" y="5332"/>
                </a:lnTo>
                <a:lnTo>
                  <a:pt x="5298" y="5338"/>
                </a:lnTo>
                <a:lnTo>
                  <a:pt x="5297" y="5343"/>
                </a:lnTo>
                <a:lnTo>
                  <a:pt x="5294" y="5349"/>
                </a:lnTo>
                <a:lnTo>
                  <a:pt x="5294" y="5354"/>
                </a:lnTo>
                <a:lnTo>
                  <a:pt x="5296" y="5359"/>
                </a:lnTo>
                <a:lnTo>
                  <a:pt x="5298" y="5363"/>
                </a:lnTo>
                <a:lnTo>
                  <a:pt x="5305" y="5372"/>
                </a:lnTo>
                <a:lnTo>
                  <a:pt x="5313" y="5379"/>
                </a:lnTo>
                <a:lnTo>
                  <a:pt x="5318" y="5382"/>
                </a:lnTo>
                <a:lnTo>
                  <a:pt x="5321" y="5386"/>
                </a:lnTo>
                <a:lnTo>
                  <a:pt x="5322" y="5391"/>
                </a:lnTo>
                <a:lnTo>
                  <a:pt x="5322" y="5395"/>
                </a:lnTo>
                <a:lnTo>
                  <a:pt x="5321" y="5400"/>
                </a:lnTo>
                <a:lnTo>
                  <a:pt x="5318" y="5404"/>
                </a:lnTo>
                <a:lnTo>
                  <a:pt x="5315" y="5407"/>
                </a:lnTo>
                <a:lnTo>
                  <a:pt x="5311" y="5409"/>
                </a:lnTo>
                <a:lnTo>
                  <a:pt x="5303" y="5411"/>
                </a:lnTo>
                <a:lnTo>
                  <a:pt x="5294" y="5413"/>
                </a:lnTo>
                <a:lnTo>
                  <a:pt x="5291" y="5416"/>
                </a:lnTo>
                <a:lnTo>
                  <a:pt x="5287" y="5419"/>
                </a:lnTo>
                <a:lnTo>
                  <a:pt x="5284" y="5423"/>
                </a:lnTo>
                <a:lnTo>
                  <a:pt x="5279" y="5428"/>
                </a:lnTo>
                <a:lnTo>
                  <a:pt x="5277" y="5433"/>
                </a:lnTo>
                <a:lnTo>
                  <a:pt x="5274" y="5439"/>
                </a:lnTo>
                <a:lnTo>
                  <a:pt x="5274" y="5447"/>
                </a:lnTo>
                <a:lnTo>
                  <a:pt x="5275" y="5453"/>
                </a:lnTo>
                <a:lnTo>
                  <a:pt x="5278" y="5457"/>
                </a:lnTo>
                <a:lnTo>
                  <a:pt x="5280" y="5463"/>
                </a:lnTo>
                <a:lnTo>
                  <a:pt x="5284" y="5468"/>
                </a:lnTo>
                <a:lnTo>
                  <a:pt x="5288" y="5472"/>
                </a:lnTo>
                <a:lnTo>
                  <a:pt x="5298" y="5481"/>
                </a:lnTo>
                <a:lnTo>
                  <a:pt x="5307" y="5493"/>
                </a:lnTo>
                <a:lnTo>
                  <a:pt x="5317" y="5506"/>
                </a:lnTo>
                <a:lnTo>
                  <a:pt x="5328" y="5520"/>
                </a:lnTo>
                <a:lnTo>
                  <a:pt x="5338" y="5538"/>
                </a:lnTo>
                <a:lnTo>
                  <a:pt x="5350" y="5559"/>
                </a:lnTo>
                <a:lnTo>
                  <a:pt x="5356" y="5570"/>
                </a:lnTo>
                <a:lnTo>
                  <a:pt x="5361" y="5581"/>
                </a:lnTo>
                <a:lnTo>
                  <a:pt x="5365" y="5590"/>
                </a:lnTo>
                <a:lnTo>
                  <a:pt x="5367" y="5599"/>
                </a:lnTo>
                <a:lnTo>
                  <a:pt x="5363" y="5612"/>
                </a:lnTo>
                <a:lnTo>
                  <a:pt x="5356" y="5630"/>
                </a:lnTo>
                <a:lnTo>
                  <a:pt x="5351" y="5646"/>
                </a:lnTo>
                <a:lnTo>
                  <a:pt x="5345" y="5665"/>
                </a:lnTo>
                <a:lnTo>
                  <a:pt x="5341" y="5675"/>
                </a:lnTo>
                <a:lnTo>
                  <a:pt x="5336" y="5684"/>
                </a:lnTo>
                <a:lnTo>
                  <a:pt x="5330" y="5694"/>
                </a:lnTo>
                <a:lnTo>
                  <a:pt x="5323" y="5703"/>
                </a:lnTo>
                <a:lnTo>
                  <a:pt x="5316" y="5710"/>
                </a:lnTo>
                <a:lnTo>
                  <a:pt x="5307" y="5715"/>
                </a:lnTo>
                <a:lnTo>
                  <a:pt x="5299" y="5720"/>
                </a:lnTo>
                <a:lnTo>
                  <a:pt x="5291" y="5722"/>
                </a:lnTo>
                <a:lnTo>
                  <a:pt x="5277" y="5722"/>
                </a:lnTo>
                <a:lnTo>
                  <a:pt x="5263" y="5720"/>
                </a:lnTo>
                <a:lnTo>
                  <a:pt x="5258" y="5721"/>
                </a:lnTo>
                <a:lnTo>
                  <a:pt x="5253" y="5725"/>
                </a:lnTo>
                <a:lnTo>
                  <a:pt x="5248" y="5729"/>
                </a:lnTo>
                <a:lnTo>
                  <a:pt x="5244" y="5735"/>
                </a:lnTo>
                <a:lnTo>
                  <a:pt x="5237" y="5750"/>
                </a:lnTo>
                <a:lnTo>
                  <a:pt x="5228" y="5764"/>
                </a:lnTo>
                <a:lnTo>
                  <a:pt x="5222" y="5771"/>
                </a:lnTo>
                <a:lnTo>
                  <a:pt x="5215" y="5777"/>
                </a:lnTo>
                <a:lnTo>
                  <a:pt x="5206" y="5783"/>
                </a:lnTo>
                <a:lnTo>
                  <a:pt x="5198" y="5788"/>
                </a:lnTo>
                <a:lnTo>
                  <a:pt x="5190" y="5789"/>
                </a:lnTo>
                <a:lnTo>
                  <a:pt x="5181" y="5790"/>
                </a:lnTo>
                <a:lnTo>
                  <a:pt x="5173" y="5790"/>
                </a:lnTo>
                <a:lnTo>
                  <a:pt x="5165" y="5790"/>
                </a:lnTo>
                <a:lnTo>
                  <a:pt x="5146" y="5789"/>
                </a:lnTo>
                <a:lnTo>
                  <a:pt x="5127" y="5788"/>
                </a:lnTo>
                <a:lnTo>
                  <a:pt x="5099" y="5785"/>
                </a:lnTo>
                <a:lnTo>
                  <a:pt x="5078" y="5783"/>
                </a:lnTo>
                <a:lnTo>
                  <a:pt x="5067" y="5782"/>
                </a:lnTo>
                <a:lnTo>
                  <a:pt x="5055" y="5782"/>
                </a:lnTo>
                <a:lnTo>
                  <a:pt x="5041" y="5784"/>
                </a:lnTo>
                <a:lnTo>
                  <a:pt x="5023" y="5787"/>
                </a:lnTo>
                <a:lnTo>
                  <a:pt x="5015" y="5789"/>
                </a:lnTo>
                <a:lnTo>
                  <a:pt x="5007" y="5791"/>
                </a:lnTo>
                <a:lnTo>
                  <a:pt x="5000" y="5795"/>
                </a:lnTo>
                <a:lnTo>
                  <a:pt x="4994" y="5800"/>
                </a:lnTo>
                <a:lnTo>
                  <a:pt x="4989" y="5803"/>
                </a:lnTo>
                <a:lnTo>
                  <a:pt x="4985" y="5808"/>
                </a:lnTo>
                <a:lnTo>
                  <a:pt x="4982" y="5813"/>
                </a:lnTo>
                <a:lnTo>
                  <a:pt x="4978" y="5817"/>
                </a:lnTo>
                <a:lnTo>
                  <a:pt x="4970" y="5839"/>
                </a:lnTo>
                <a:lnTo>
                  <a:pt x="4964" y="5859"/>
                </a:lnTo>
                <a:lnTo>
                  <a:pt x="4962" y="5863"/>
                </a:lnTo>
                <a:lnTo>
                  <a:pt x="4958" y="5866"/>
                </a:lnTo>
                <a:lnTo>
                  <a:pt x="4956" y="5870"/>
                </a:lnTo>
                <a:lnTo>
                  <a:pt x="4951" y="5872"/>
                </a:lnTo>
                <a:lnTo>
                  <a:pt x="4943" y="5877"/>
                </a:lnTo>
                <a:lnTo>
                  <a:pt x="4933" y="5879"/>
                </a:lnTo>
                <a:lnTo>
                  <a:pt x="4923" y="5879"/>
                </a:lnTo>
                <a:lnTo>
                  <a:pt x="4913" y="5879"/>
                </a:lnTo>
                <a:lnTo>
                  <a:pt x="4904" y="5876"/>
                </a:lnTo>
                <a:lnTo>
                  <a:pt x="4897" y="5871"/>
                </a:lnTo>
                <a:lnTo>
                  <a:pt x="4881" y="5858"/>
                </a:lnTo>
                <a:lnTo>
                  <a:pt x="4860" y="5841"/>
                </a:lnTo>
                <a:lnTo>
                  <a:pt x="4849" y="5835"/>
                </a:lnTo>
                <a:lnTo>
                  <a:pt x="4837" y="5829"/>
                </a:lnTo>
                <a:lnTo>
                  <a:pt x="4831" y="5827"/>
                </a:lnTo>
                <a:lnTo>
                  <a:pt x="4825" y="5826"/>
                </a:lnTo>
                <a:lnTo>
                  <a:pt x="4819" y="5825"/>
                </a:lnTo>
                <a:lnTo>
                  <a:pt x="4813" y="5826"/>
                </a:lnTo>
                <a:lnTo>
                  <a:pt x="4807" y="5826"/>
                </a:lnTo>
                <a:lnTo>
                  <a:pt x="4802" y="5828"/>
                </a:lnTo>
                <a:lnTo>
                  <a:pt x="4797" y="5830"/>
                </a:lnTo>
                <a:lnTo>
                  <a:pt x="4793" y="5834"/>
                </a:lnTo>
                <a:lnTo>
                  <a:pt x="4787" y="5842"/>
                </a:lnTo>
                <a:lnTo>
                  <a:pt x="4781" y="5853"/>
                </a:lnTo>
                <a:lnTo>
                  <a:pt x="4773" y="5878"/>
                </a:lnTo>
                <a:lnTo>
                  <a:pt x="4764" y="5902"/>
                </a:lnTo>
                <a:lnTo>
                  <a:pt x="4750" y="5936"/>
                </a:lnTo>
                <a:lnTo>
                  <a:pt x="4730" y="5983"/>
                </a:lnTo>
                <a:lnTo>
                  <a:pt x="4711" y="6028"/>
                </a:lnTo>
                <a:lnTo>
                  <a:pt x="4699" y="6060"/>
                </a:lnTo>
                <a:lnTo>
                  <a:pt x="4695" y="6067"/>
                </a:lnTo>
                <a:lnTo>
                  <a:pt x="4692" y="6077"/>
                </a:lnTo>
                <a:lnTo>
                  <a:pt x="4688" y="6088"/>
                </a:lnTo>
                <a:lnTo>
                  <a:pt x="4687" y="6101"/>
                </a:lnTo>
                <a:lnTo>
                  <a:pt x="4686" y="6105"/>
                </a:lnTo>
                <a:lnTo>
                  <a:pt x="4686" y="6109"/>
                </a:lnTo>
                <a:lnTo>
                  <a:pt x="4683" y="6112"/>
                </a:lnTo>
                <a:lnTo>
                  <a:pt x="4682" y="6113"/>
                </a:lnTo>
                <a:lnTo>
                  <a:pt x="4679" y="6117"/>
                </a:lnTo>
                <a:lnTo>
                  <a:pt x="4675" y="6121"/>
                </a:lnTo>
                <a:lnTo>
                  <a:pt x="4670" y="6126"/>
                </a:lnTo>
                <a:lnTo>
                  <a:pt x="4667" y="6130"/>
                </a:lnTo>
                <a:lnTo>
                  <a:pt x="4662" y="6132"/>
                </a:lnTo>
                <a:lnTo>
                  <a:pt x="4658" y="6134"/>
                </a:lnTo>
                <a:lnTo>
                  <a:pt x="4651" y="6134"/>
                </a:lnTo>
                <a:lnTo>
                  <a:pt x="4644" y="6134"/>
                </a:lnTo>
                <a:lnTo>
                  <a:pt x="4632" y="6132"/>
                </a:lnTo>
                <a:lnTo>
                  <a:pt x="4620" y="6131"/>
                </a:lnTo>
                <a:lnTo>
                  <a:pt x="4607" y="6130"/>
                </a:lnTo>
                <a:lnTo>
                  <a:pt x="4594" y="6130"/>
                </a:lnTo>
                <a:lnTo>
                  <a:pt x="4581" y="6130"/>
                </a:lnTo>
                <a:lnTo>
                  <a:pt x="4570" y="6129"/>
                </a:lnTo>
                <a:lnTo>
                  <a:pt x="4555" y="6125"/>
                </a:lnTo>
                <a:lnTo>
                  <a:pt x="4544" y="6123"/>
                </a:lnTo>
                <a:lnTo>
                  <a:pt x="4540" y="6122"/>
                </a:lnTo>
                <a:lnTo>
                  <a:pt x="4536" y="6121"/>
                </a:lnTo>
                <a:lnTo>
                  <a:pt x="4534" y="6122"/>
                </a:lnTo>
                <a:lnTo>
                  <a:pt x="4530" y="6122"/>
                </a:lnTo>
                <a:lnTo>
                  <a:pt x="4519" y="6121"/>
                </a:lnTo>
                <a:lnTo>
                  <a:pt x="4506" y="6121"/>
                </a:lnTo>
                <a:lnTo>
                  <a:pt x="4505" y="6123"/>
                </a:lnTo>
                <a:lnTo>
                  <a:pt x="4504" y="6125"/>
                </a:lnTo>
                <a:lnTo>
                  <a:pt x="4504" y="6128"/>
                </a:lnTo>
                <a:lnTo>
                  <a:pt x="4504" y="6131"/>
                </a:lnTo>
                <a:lnTo>
                  <a:pt x="4505" y="6136"/>
                </a:lnTo>
                <a:lnTo>
                  <a:pt x="4506" y="6140"/>
                </a:lnTo>
                <a:lnTo>
                  <a:pt x="4507" y="6147"/>
                </a:lnTo>
                <a:lnTo>
                  <a:pt x="4510" y="6159"/>
                </a:lnTo>
                <a:lnTo>
                  <a:pt x="4510" y="6166"/>
                </a:lnTo>
                <a:lnTo>
                  <a:pt x="4509" y="6172"/>
                </a:lnTo>
                <a:lnTo>
                  <a:pt x="4507" y="6175"/>
                </a:lnTo>
                <a:lnTo>
                  <a:pt x="4505" y="6178"/>
                </a:lnTo>
                <a:lnTo>
                  <a:pt x="4503" y="6180"/>
                </a:lnTo>
                <a:lnTo>
                  <a:pt x="4500" y="6182"/>
                </a:lnTo>
                <a:lnTo>
                  <a:pt x="4494" y="6186"/>
                </a:lnTo>
                <a:lnTo>
                  <a:pt x="4490" y="6189"/>
                </a:lnTo>
                <a:lnTo>
                  <a:pt x="4487" y="6194"/>
                </a:lnTo>
                <a:lnTo>
                  <a:pt x="4485" y="6201"/>
                </a:lnTo>
                <a:lnTo>
                  <a:pt x="4482" y="6210"/>
                </a:lnTo>
                <a:lnTo>
                  <a:pt x="4480" y="6214"/>
                </a:lnTo>
                <a:lnTo>
                  <a:pt x="4478" y="6216"/>
                </a:lnTo>
                <a:lnTo>
                  <a:pt x="4474" y="6217"/>
                </a:lnTo>
                <a:lnTo>
                  <a:pt x="4469" y="6217"/>
                </a:lnTo>
                <a:lnTo>
                  <a:pt x="4463" y="6217"/>
                </a:lnTo>
                <a:lnTo>
                  <a:pt x="4449" y="6217"/>
                </a:lnTo>
                <a:lnTo>
                  <a:pt x="4434" y="6217"/>
                </a:lnTo>
                <a:lnTo>
                  <a:pt x="4419" y="6218"/>
                </a:lnTo>
                <a:lnTo>
                  <a:pt x="4406" y="6220"/>
                </a:lnTo>
                <a:lnTo>
                  <a:pt x="4399" y="6225"/>
                </a:lnTo>
                <a:lnTo>
                  <a:pt x="4393" y="6231"/>
                </a:lnTo>
                <a:lnTo>
                  <a:pt x="4391" y="6232"/>
                </a:lnTo>
                <a:lnTo>
                  <a:pt x="4389" y="6232"/>
                </a:lnTo>
                <a:lnTo>
                  <a:pt x="4386" y="6231"/>
                </a:lnTo>
                <a:lnTo>
                  <a:pt x="4383" y="6226"/>
                </a:lnTo>
                <a:lnTo>
                  <a:pt x="4381" y="6222"/>
                </a:lnTo>
                <a:lnTo>
                  <a:pt x="4381" y="6216"/>
                </a:lnTo>
                <a:lnTo>
                  <a:pt x="4384" y="6210"/>
                </a:lnTo>
                <a:lnTo>
                  <a:pt x="4387" y="6204"/>
                </a:lnTo>
                <a:lnTo>
                  <a:pt x="4394" y="6193"/>
                </a:lnTo>
                <a:lnTo>
                  <a:pt x="4402" y="6185"/>
                </a:lnTo>
                <a:lnTo>
                  <a:pt x="4406" y="6176"/>
                </a:lnTo>
                <a:lnTo>
                  <a:pt x="4410" y="6168"/>
                </a:lnTo>
                <a:lnTo>
                  <a:pt x="4411" y="6164"/>
                </a:lnTo>
                <a:lnTo>
                  <a:pt x="4411" y="6161"/>
                </a:lnTo>
                <a:lnTo>
                  <a:pt x="4410" y="6157"/>
                </a:lnTo>
                <a:lnTo>
                  <a:pt x="4409" y="6155"/>
                </a:lnTo>
                <a:lnTo>
                  <a:pt x="4405" y="6154"/>
                </a:lnTo>
                <a:lnTo>
                  <a:pt x="4402" y="6153"/>
                </a:lnTo>
                <a:lnTo>
                  <a:pt x="4397" y="6153"/>
                </a:lnTo>
                <a:lnTo>
                  <a:pt x="4391" y="6154"/>
                </a:lnTo>
                <a:lnTo>
                  <a:pt x="4378" y="6156"/>
                </a:lnTo>
                <a:lnTo>
                  <a:pt x="4364" y="6162"/>
                </a:lnTo>
                <a:lnTo>
                  <a:pt x="4347" y="6169"/>
                </a:lnTo>
                <a:lnTo>
                  <a:pt x="4330" y="6176"/>
                </a:lnTo>
                <a:lnTo>
                  <a:pt x="4322" y="6182"/>
                </a:lnTo>
                <a:lnTo>
                  <a:pt x="4315" y="6188"/>
                </a:lnTo>
                <a:lnTo>
                  <a:pt x="4307" y="6195"/>
                </a:lnTo>
                <a:lnTo>
                  <a:pt x="4301" y="6203"/>
                </a:lnTo>
                <a:lnTo>
                  <a:pt x="4290" y="6220"/>
                </a:lnTo>
                <a:lnTo>
                  <a:pt x="4280" y="6236"/>
                </a:lnTo>
                <a:lnTo>
                  <a:pt x="4273" y="6252"/>
                </a:lnTo>
                <a:lnTo>
                  <a:pt x="4266" y="6268"/>
                </a:lnTo>
                <a:lnTo>
                  <a:pt x="4264" y="6275"/>
                </a:lnTo>
                <a:lnTo>
                  <a:pt x="4260" y="6281"/>
                </a:lnTo>
                <a:lnTo>
                  <a:pt x="4255" y="6286"/>
                </a:lnTo>
                <a:lnTo>
                  <a:pt x="4252" y="6289"/>
                </a:lnTo>
                <a:lnTo>
                  <a:pt x="4248" y="6290"/>
                </a:lnTo>
                <a:lnTo>
                  <a:pt x="4244" y="6292"/>
                </a:lnTo>
                <a:lnTo>
                  <a:pt x="4240" y="6292"/>
                </a:lnTo>
                <a:lnTo>
                  <a:pt x="4236" y="6290"/>
                </a:lnTo>
                <a:lnTo>
                  <a:pt x="4233" y="6288"/>
                </a:lnTo>
                <a:lnTo>
                  <a:pt x="4229" y="6285"/>
                </a:lnTo>
                <a:lnTo>
                  <a:pt x="4226" y="6280"/>
                </a:lnTo>
                <a:lnTo>
                  <a:pt x="4222" y="6274"/>
                </a:lnTo>
                <a:lnTo>
                  <a:pt x="4215" y="6262"/>
                </a:lnTo>
                <a:lnTo>
                  <a:pt x="4209" y="6251"/>
                </a:lnTo>
                <a:lnTo>
                  <a:pt x="4207" y="6248"/>
                </a:lnTo>
                <a:lnTo>
                  <a:pt x="4202" y="6245"/>
                </a:lnTo>
                <a:lnTo>
                  <a:pt x="4196" y="6243"/>
                </a:lnTo>
                <a:lnTo>
                  <a:pt x="4191" y="6243"/>
                </a:lnTo>
                <a:lnTo>
                  <a:pt x="4185" y="6243"/>
                </a:lnTo>
                <a:lnTo>
                  <a:pt x="4181" y="6245"/>
                </a:lnTo>
                <a:lnTo>
                  <a:pt x="4176" y="6249"/>
                </a:lnTo>
                <a:lnTo>
                  <a:pt x="4172" y="6255"/>
                </a:lnTo>
                <a:lnTo>
                  <a:pt x="4170" y="6260"/>
                </a:lnTo>
                <a:lnTo>
                  <a:pt x="4166" y="6263"/>
                </a:lnTo>
                <a:lnTo>
                  <a:pt x="4164" y="6267"/>
                </a:lnTo>
                <a:lnTo>
                  <a:pt x="4162" y="6268"/>
                </a:lnTo>
                <a:lnTo>
                  <a:pt x="4158" y="6269"/>
                </a:lnTo>
                <a:lnTo>
                  <a:pt x="4156" y="6269"/>
                </a:lnTo>
                <a:lnTo>
                  <a:pt x="4152" y="6268"/>
                </a:lnTo>
                <a:lnTo>
                  <a:pt x="4148" y="6266"/>
                </a:lnTo>
                <a:lnTo>
                  <a:pt x="4140" y="6257"/>
                </a:lnTo>
                <a:lnTo>
                  <a:pt x="4132" y="6246"/>
                </a:lnTo>
                <a:lnTo>
                  <a:pt x="4122" y="6232"/>
                </a:lnTo>
                <a:lnTo>
                  <a:pt x="4114" y="6218"/>
                </a:lnTo>
                <a:lnTo>
                  <a:pt x="4108" y="6212"/>
                </a:lnTo>
                <a:lnTo>
                  <a:pt x="4103" y="6208"/>
                </a:lnTo>
                <a:lnTo>
                  <a:pt x="4097" y="6206"/>
                </a:lnTo>
                <a:lnTo>
                  <a:pt x="4089" y="6206"/>
                </a:lnTo>
                <a:lnTo>
                  <a:pt x="4077" y="6206"/>
                </a:lnTo>
                <a:lnTo>
                  <a:pt x="4070" y="6207"/>
                </a:lnTo>
                <a:lnTo>
                  <a:pt x="4069" y="6208"/>
                </a:lnTo>
                <a:lnTo>
                  <a:pt x="4068" y="6211"/>
                </a:lnTo>
                <a:lnTo>
                  <a:pt x="4069" y="6213"/>
                </a:lnTo>
                <a:lnTo>
                  <a:pt x="4071" y="6218"/>
                </a:lnTo>
                <a:lnTo>
                  <a:pt x="4076" y="6226"/>
                </a:lnTo>
                <a:lnTo>
                  <a:pt x="4081" y="6235"/>
                </a:lnTo>
                <a:lnTo>
                  <a:pt x="4085" y="6244"/>
                </a:lnTo>
                <a:lnTo>
                  <a:pt x="4091" y="6255"/>
                </a:lnTo>
                <a:lnTo>
                  <a:pt x="4097" y="6267"/>
                </a:lnTo>
                <a:lnTo>
                  <a:pt x="4101" y="6275"/>
                </a:lnTo>
                <a:lnTo>
                  <a:pt x="4101" y="6279"/>
                </a:lnTo>
                <a:lnTo>
                  <a:pt x="4099" y="6282"/>
                </a:lnTo>
                <a:lnTo>
                  <a:pt x="4095" y="6286"/>
                </a:lnTo>
                <a:lnTo>
                  <a:pt x="4090" y="6290"/>
                </a:lnTo>
                <a:lnTo>
                  <a:pt x="4081" y="6295"/>
                </a:lnTo>
                <a:lnTo>
                  <a:pt x="4072" y="6300"/>
                </a:lnTo>
                <a:lnTo>
                  <a:pt x="4064" y="6304"/>
                </a:lnTo>
                <a:lnTo>
                  <a:pt x="4058" y="6305"/>
                </a:lnTo>
                <a:lnTo>
                  <a:pt x="4052" y="6305"/>
                </a:lnTo>
                <a:lnTo>
                  <a:pt x="4045" y="6305"/>
                </a:lnTo>
                <a:lnTo>
                  <a:pt x="4038" y="6306"/>
                </a:lnTo>
                <a:lnTo>
                  <a:pt x="4027" y="6311"/>
                </a:lnTo>
                <a:lnTo>
                  <a:pt x="4021" y="6313"/>
                </a:lnTo>
                <a:lnTo>
                  <a:pt x="4015" y="6318"/>
                </a:lnTo>
                <a:lnTo>
                  <a:pt x="4009" y="6324"/>
                </a:lnTo>
                <a:lnTo>
                  <a:pt x="4003" y="6330"/>
                </a:lnTo>
                <a:lnTo>
                  <a:pt x="3994" y="6343"/>
                </a:lnTo>
                <a:lnTo>
                  <a:pt x="3986" y="6353"/>
                </a:lnTo>
                <a:lnTo>
                  <a:pt x="3981" y="6357"/>
                </a:lnTo>
                <a:lnTo>
                  <a:pt x="3977" y="6361"/>
                </a:lnTo>
                <a:lnTo>
                  <a:pt x="3971" y="6363"/>
                </a:lnTo>
                <a:lnTo>
                  <a:pt x="3967" y="6365"/>
                </a:lnTo>
                <a:lnTo>
                  <a:pt x="3956" y="6368"/>
                </a:lnTo>
                <a:lnTo>
                  <a:pt x="3945" y="6370"/>
                </a:lnTo>
                <a:lnTo>
                  <a:pt x="3940" y="6372"/>
                </a:lnTo>
                <a:lnTo>
                  <a:pt x="3938" y="6376"/>
                </a:lnTo>
                <a:lnTo>
                  <a:pt x="3936" y="6382"/>
                </a:lnTo>
                <a:lnTo>
                  <a:pt x="3934" y="6388"/>
                </a:lnTo>
                <a:lnTo>
                  <a:pt x="3934" y="6402"/>
                </a:lnTo>
                <a:lnTo>
                  <a:pt x="3934" y="6416"/>
                </a:lnTo>
                <a:lnTo>
                  <a:pt x="3934" y="6427"/>
                </a:lnTo>
                <a:lnTo>
                  <a:pt x="3934" y="6433"/>
                </a:lnTo>
                <a:lnTo>
                  <a:pt x="3931" y="6437"/>
                </a:lnTo>
                <a:lnTo>
                  <a:pt x="3925" y="6440"/>
                </a:lnTo>
                <a:lnTo>
                  <a:pt x="3918" y="6446"/>
                </a:lnTo>
                <a:lnTo>
                  <a:pt x="3912" y="6453"/>
                </a:lnTo>
                <a:lnTo>
                  <a:pt x="3907" y="6462"/>
                </a:lnTo>
                <a:lnTo>
                  <a:pt x="3904" y="6470"/>
                </a:lnTo>
                <a:lnTo>
                  <a:pt x="3902" y="6474"/>
                </a:lnTo>
                <a:lnTo>
                  <a:pt x="3900" y="6476"/>
                </a:lnTo>
                <a:lnTo>
                  <a:pt x="3898" y="6478"/>
                </a:lnTo>
                <a:lnTo>
                  <a:pt x="3895" y="6481"/>
                </a:lnTo>
                <a:lnTo>
                  <a:pt x="3886" y="6482"/>
                </a:lnTo>
                <a:lnTo>
                  <a:pt x="3873" y="6483"/>
                </a:lnTo>
                <a:lnTo>
                  <a:pt x="3867" y="6483"/>
                </a:lnTo>
                <a:lnTo>
                  <a:pt x="3861" y="6484"/>
                </a:lnTo>
                <a:lnTo>
                  <a:pt x="3857" y="6487"/>
                </a:lnTo>
                <a:lnTo>
                  <a:pt x="3855" y="6489"/>
                </a:lnTo>
                <a:lnTo>
                  <a:pt x="3851" y="6496"/>
                </a:lnTo>
                <a:lnTo>
                  <a:pt x="3848" y="6506"/>
                </a:lnTo>
                <a:lnTo>
                  <a:pt x="3846" y="6512"/>
                </a:lnTo>
                <a:lnTo>
                  <a:pt x="3844" y="6515"/>
                </a:lnTo>
                <a:lnTo>
                  <a:pt x="3842" y="6519"/>
                </a:lnTo>
                <a:lnTo>
                  <a:pt x="3839" y="6521"/>
                </a:lnTo>
                <a:lnTo>
                  <a:pt x="3833" y="6525"/>
                </a:lnTo>
                <a:lnTo>
                  <a:pt x="3826" y="6527"/>
                </a:lnTo>
                <a:lnTo>
                  <a:pt x="3823" y="6528"/>
                </a:lnTo>
                <a:lnTo>
                  <a:pt x="3820" y="6531"/>
                </a:lnTo>
                <a:lnTo>
                  <a:pt x="3819" y="6534"/>
                </a:lnTo>
                <a:lnTo>
                  <a:pt x="3819" y="6539"/>
                </a:lnTo>
                <a:lnTo>
                  <a:pt x="3820" y="6548"/>
                </a:lnTo>
                <a:lnTo>
                  <a:pt x="3820" y="6557"/>
                </a:lnTo>
                <a:lnTo>
                  <a:pt x="3820" y="6561"/>
                </a:lnTo>
                <a:lnTo>
                  <a:pt x="3818" y="6564"/>
                </a:lnTo>
                <a:lnTo>
                  <a:pt x="3814" y="6567"/>
                </a:lnTo>
                <a:lnTo>
                  <a:pt x="3811" y="6571"/>
                </a:lnTo>
                <a:lnTo>
                  <a:pt x="3799" y="6577"/>
                </a:lnTo>
                <a:lnTo>
                  <a:pt x="3783" y="6585"/>
                </a:lnTo>
                <a:lnTo>
                  <a:pt x="3769" y="6592"/>
                </a:lnTo>
                <a:lnTo>
                  <a:pt x="3760" y="6598"/>
                </a:lnTo>
                <a:lnTo>
                  <a:pt x="3756" y="6602"/>
                </a:lnTo>
                <a:lnTo>
                  <a:pt x="3754" y="6605"/>
                </a:lnTo>
                <a:lnTo>
                  <a:pt x="3751" y="6609"/>
                </a:lnTo>
                <a:lnTo>
                  <a:pt x="3749" y="6614"/>
                </a:lnTo>
                <a:lnTo>
                  <a:pt x="3742" y="6626"/>
                </a:lnTo>
                <a:lnTo>
                  <a:pt x="3734" y="6636"/>
                </a:lnTo>
                <a:lnTo>
                  <a:pt x="3725" y="6647"/>
                </a:lnTo>
                <a:lnTo>
                  <a:pt x="3719" y="6658"/>
                </a:lnTo>
                <a:lnTo>
                  <a:pt x="3717" y="6662"/>
                </a:lnTo>
                <a:lnTo>
                  <a:pt x="3715" y="6666"/>
                </a:lnTo>
                <a:lnTo>
                  <a:pt x="3712" y="6668"/>
                </a:lnTo>
                <a:lnTo>
                  <a:pt x="3710" y="6670"/>
                </a:lnTo>
                <a:lnTo>
                  <a:pt x="3704" y="6671"/>
                </a:lnTo>
                <a:lnTo>
                  <a:pt x="3696" y="6672"/>
                </a:lnTo>
                <a:lnTo>
                  <a:pt x="3692" y="6673"/>
                </a:lnTo>
                <a:lnTo>
                  <a:pt x="3690" y="6676"/>
                </a:lnTo>
                <a:lnTo>
                  <a:pt x="3688" y="6679"/>
                </a:lnTo>
                <a:lnTo>
                  <a:pt x="3687" y="6683"/>
                </a:lnTo>
                <a:lnTo>
                  <a:pt x="3687" y="6692"/>
                </a:lnTo>
                <a:lnTo>
                  <a:pt x="3687" y="6704"/>
                </a:lnTo>
                <a:lnTo>
                  <a:pt x="3687" y="6710"/>
                </a:lnTo>
                <a:lnTo>
                  <a:pt x="3686" y="6715"/>
                </a:lnTo>
                <a:lnTo>
                  <a:pt x="3685" y="6718"/>
                </a:lnTo>
                <a:lnTo>
                  <a:pt x="3684" y="6722"/>
                </a:lnTo>
                <a:lnTo>
                  <a:pt x="3679" y="6729"/>
                </a:lnTo>
                <a:lnTo>
                  <a:pt x="3675" y="6737"/>
                </a:lnTo>
                <a:lnTo>
                  <a:pt x="3674" y="6743"/>
                </a:lnTo>
                <a:lnTo>
                  <a:pt x="3675" y="6749"/>
                </a:lnTo>
                <a:lnTo>
                  <a:pt x="3679" y="6755"/>
                </a:lnTo>
                <a:lnTo>
                  <a:pt x="3684" y="6761"/>
                </a:lnTo>
                <a:lnTo>
                  <a:pt x="3688" y="6767"/>
                </a:lnTo>
                <a:lnTo>
                  <a:pt x="3694" y="6772"/>
                </a:lnTo>
                <a:lnTo>
                  <a:pt x="3700" y="6775"/>
                </a:lnTo>
                <a:lnTo>
                  <a:pt x="3706" y="6779"/>
                </a:lnTo>
                <a:lnTo>
                  <a:pt x="3715" y="6784"/>
                </a:lnTo>
                <a:lnTo>
                  <a:pt x="3720" y="6788"/>
                </a:lnTo>
                <a:lnTo>
                  <a:pt x="3723" y="6792"/>
                </a:lnTo>
                <a:lnTo>
                  <a:pt x="3724" y="6796"/>
                </a:lnTo>
                <a:lnTo>
                  <a:pt x="3724" y="6800"/>
                </a:lnTo>
                <a:lnTo>
                  <a:pt x="3724" y="6805"/>
                </a:lnTo>
                <a:lnTo>
                  <a:pt x="3720" y="6818"/>
                </a:lnTo>
                <a:lnTo>
                  <a:pt x="3717" y="6832"/>
                </a:lnTo>
                <a:lnTo>
                  <a:pt x="3712" y="6848"/>
                </a:lnTo>
                <a:lnTo>
                  <a:pt x="3705" y="6861"/>
                </a:lnTo>
                <a:lnTo>
                  <a:pt x="3699" y="6872"/>
                </a:lnTo>
                <a:lnTo>
                  <a:pt x="3694" y="6878"/>
                </a:lnTo>
                <a:lnTo>
                  <a:pt x="3692" y="6879"/>
                </a:lnTo>
                <a:lnTo>
                  <a:pt x="3688" y="6879"/>
                </a:lnTo>
                <a:lnTo>
                  <a:pt x="3686" y="6878"/>
                </a:lnTo>
                <a:lnTo>
                  <a:pt x="3684" y="6876"/>
                </a:lnTo>
                <a:lnTo>
                  <a:pt x="3671" y="6861"/>
                </a:lnTo>
                <a:lnTo>
                  <a:pt x="3656" y="6842"/>
                </a:lnTo>
                <a:lnTo>
                  <a:pt x="3654" y="6840"/>
                </a:lnTo>
                <a:lnTo>
                  <a:pt x="3650" y="6837"/>
                </a:lnTo>
                <a:lnTo>
                  <a:pt x="3647" y="6838"/>
                </a:lnTo>
                <a:lnTo>
                  <a:pt x="3643" y="6840"/>
                </a:lnTo>
                <a:lnTo>
                  <a:pt x="3640" y="6843"/>
                </a:lnTo>
                <a:lnTo>
                  <a:pt x="3637" y="6848"/>
                </a:lnTo>
                <a:lnTo>
                  <a:pt x="3634" y="6854"/>
                </a:lnTo>
                <a:lnTo>
                  <a:pt x="3633" y="6861"/>
                </a:lnTo>
                <a:lnTo>
                  <a:pt x="3630" y="6878"/>
                </a:lnTo>
                <a:lnTo>
                  <a:pt x="3630" y="6897"/>
                </a:lnTo>
                <a:lnTo>
                  <a:pt x="3631" y="6913"/>
                </a:lnTo>
                <a:lnTo>
                  <a:pt x="3631" y="6926"/>
                </a:lnTo>
                <a:lnTo>
                  <a:pt x="3633" y="6939"/>
                </a:lnTo>
                <a:lnTo>
                  <a:pt x="3634" y="6954"/>
                </a:lnTo>
                <a:lnTo>
                  <a:pt x="3634" y="6961"/>
                </a:lnTo>
                <a:lnTo>
                  <a:pt x="3633" y="6968"/>
                </a:lnTo>
                <a:lnTo>
                  <a:pt x="3630" y="6973"/>
                </a:lnTo>
                <a:lnTo>
                  <a:pt x="3627" y="6976"/>
                </a:lnTo>
                <a:lnTo>
                  <a:pt x="3621" y="6980"/>
                </a:lnTo>
                <a:lnTo>
                  <a:pt x="3616" y="6981"/>
                </a:lnTo>
                <a:lnTo>
                  <a:pt x="3609" y="6983"/>
                </a:lnTo>
                <a:lnTo>
                  <a:pt x="3602" y="6985"/>
                </a:lnTo>
                <a:lnTo>
                  <a:pt x="3586" y="6985"/>
                </a:lnTo>
                <a:lnTo>
                  <a:pt x="3566" y="6985"/>
                </a:lnTo>
                <a:lnTo>
                  <a:pt x="3547" y="6985"/>
                </a:lnTo>
                <a:lnTo>
                  <a:pt x="3531" y="6986"/>
                </a:lnTo>
                <a:lnTo>
                  <a:pt x="3517" y="6988"/>
                </a:lnTo>
                <a:lnTo>
                  <a:pt x="3502" y="6989"/>
                </a:lnTo>
                <a:lnTo>
                  <a:pt x="3485" y="6991"/>
                </a:lnTo>
                <a:lnTo>
                  <a:pt x="3470" y="6992"/>
                </a:lnTo>
                <a:lnTo>
                  <a:pt x="3455" y="6994"/>
                </a:lnTo>
                <a:lnTo>
                  <a:pt x="3445" y="6998"/>
                </a:lnTo>
                <a:lnTo>
                  <a:pt x="3433" y="7002"/>
                </a:lnTo>
                <a:lnTo>
                  <a:pt x="3420" y="7006"/>
                </a:lnTo>
                <a:lnTo>
                  <a:pt x="3413" y="7007"/>
                </a:lnTo>
                <a:lnTo>
                  <a:pt x="3405" y="7007"/>
                </a:lnTo>
                <a:lnTo>
                  <a:pt x="3400" y="7007"/>
                </a:lnTo>
                <a:lnTo>
                  <a:pt x="3392" y="7005"/>
                </a:lnTo>
                <a:lnTo>
                  <a:pt x="3388" y="7002"/>
                </a:lnTo>
                <a:lnTo>
                  <a:pt x="3383" y="7000"/>
                </a:lnTo>
                <a:lnTo>
                  <a:pt x="3379" y="6995"/>
                </a:lnTo>
                <a:lnTo>
                  <a:pt x="3376" y="6992"/>
                </a:lnTo>
                <a:lnTo>
                  <a:pt x="3372" y="6979"/>
                </a:lnTo>
                <a:lnTo>
                  <a:pt x="3369" y="6963"/>
                </a:lnTo>
                <a:lnTo>
                  <a:pt x="3365" y="6947"/>
                </a:lnTo>
                <a:lnTo>
                  <a:pt x="3360" y="6935"/>
                </a:lnTo>
                <a:lnTo>
                  <a:pt x="3358" y="6930"/>
                </a:lnTo>
                <a:lnTo>
                  <a:pt x="3353" y="6925"/>
                </a:lnTo>
                <a:lnTo>
                  <a:pt x="3348" y="6922"/>
                </a:lnTo>
                <a:lnTo>
                  <a:pt x="3341" y="6917"/>
                </a:lnTo>
                <a:lnTo>
                  <a:pt x="3333" y="6912"/>
                </a:lnTo>
                <a:lnTo>
                  <a:pt x="3322" y="6909"/>
                </a:lnTo>
                <a:lnTo>
                  <a:pt x="3312" y="6906"/>
                </a:lnTo>
                <a:lnTo>
                  <a:pt x="3301" y="6903"/>
                </a:lnTo>
                <a:lnTo>
                  <a:pt x="3281" y="6899"/>
                </a:lnTo>
                <a:lnTo>
                  <a:pt x="3266" y="6897"/>
                </a:lnTo>
                <a:lnTo>
                  <a:pt x="3257" y="6893"/>
                </a:lnTo>
                <a:lnTo>
                  <a:pt x="3247" y="6891"/>
                </a:lnTo>
                <a:lnTo>
                  <a:pt x="3238" y="6887"/>
                </a:lnTo>
                <a:lnTo>
                  <a:pt x="3228" y="6882"/>
                </a:lnTo>
                <a:lnTo>
                  <a:pt x="3218" y="6876"/>
                </a:lnTo>
                <a:lnTo>
                  <a:pt x="3208" y="6871"/>
                </a:lnTo>
                <a:lnTo>
                  <a:pt x="3200" y="6865"/>
                </a:lnTo>
                <a:lnTo>
                  <a:pt x="3193" y="6859"/>
                </a:lnTo>
                <a:lnTo>
                  <a:pt x="3187" y="6848"/>
                </a:lnTo>
                <a:lnTo>
                  <a:pt x="3182" y="6836"/>
                </a:lnTo>
                <a:lnTo>
                  <a:pt x="3177" y="6824"/>
                </a:lnTo>
                <a:lnTo>
                  <a:pt x="3171" y="6813"/>
                </a:lnTo>
                <a:lnTo>
                  <a:pt x="3162" y="6805"/>
                </a:lnTo>
                <a:lnTo>
                  <a:pt x="3148" y="6793"/>
                </a:lnTo>
                <a:lnTo>
                  <a:pt x="3139" y="6788"/>
                </a:lnTo>
                <a:lnTo>
                  <a:pt x="3130" y="6783"/>
                </a:lnTo>
                <a:lnTo>
                  <a:pt x="3119" y="6779"/>
                </a:lnTo>
                <a:lnTo>
                  <a:pt x="3108" y="6775"/>
                </a:lnTo>
                <a:lnTo>
                  <a:pt x="3107" y="6775"/>
                </a:lnTo>
                <a:lnTo>
                  <a:pt x="3105" y="6775"/>
                </a:lnTo>
                <a:lnTo>
                  <a:pt x="3096" y="6774"/>
                </a:lnTo>
                <a:lnTo>
                  <a:pt x="3088" y="6774"/>
                </a:lnTo>
                <a:lnTo>
                  <a:pt x="3080" y="6774"/>
                </a:lnTo>
                <a:lnTo>
                  <a:pt x="3071" y="6775"/>
                </a:lnTo>
                <a:lnTo>
                  <a:pt x="3064" y="6777"/>
                </a:lnTo>
                <a:lnTo>
                  <a:pt x="3057" y="6778"/>
                </a:lnTo>
                <a:lnTo>
                  <a:pt x="3048" y="6779"/>
                </a:lnTo>
                <a:lnTo>
                  <a:pt x="3038" y="6780"/>
                </a:lnTo>
                <a:lnTo>
                  <a:pt x="3033" y="6780"/>
                </a:lnTo>
                <a:lnTo>
                  <a:pt x="3029" y="6780"/>
                </a:lnTo>
                <a:lnTo>
                  <a:pt x="3026" y="6780"/>
                </a:lnTo>
                <a:lnTo>
                  <a:pt x="3024" y="6779"/>
                </a:lnTo>
                <a:lnTo>
                  <a:pt x="3018" y="6778"/>
                </a:lnTo>
                <a:lnTo>
                  <a:pt x="3012" y="677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6131686" y="2684127"/>
            <a:ext cx="582187" cy="1000954"/>
          </a:xfrm>
          <a:custGeom>
            <a:avLst/>
            <a:gdLst>
              <a:gd name="T0" fmla="*/ 546 w 2030"/>
              <a:gd name="T1" fmla="*/ 3014 h 3463"/>
              <a:gd name="T2" fmla="*/ 423 w 2030"/>
              <a:gd name="T3" fmla="*/ 2992 h 3463"/>
              <a:gd name="T4" fmla="*/ 284 w 2030"/>
              <a:gd name="T5" fmla="*/ 3007 h 3463"/>
              <a:gd name="T6" fmla="*/ 215 w 2030"/>
              <a:gd name="T7" fmla="*/ 2929 h 3463"/>
              <a:gd name="T8" fmla="*/ 70 w 2030"/>
              <a:gd name="T9" fmla="*/ 2972 h 3463"/>
              <a:gd name="T10" fmla="*/ 0 w 2030"/>
              <a:gd name="T11" fmla="*/ 2900 h 3463"/>
              <a:gd name="T12" fmla="*/ 145 w 2030"/>
              <a:gd name="T13" fmla="*/ 2878 h 3463"/>
              <a:gd name="T14" fmla="*/ 179 w 2030"/>
              <a:gd name="T15" fmla="*/ 2805 h 3463"/>
              <a:gd name="T16" fmla="*/ 91 w 2030"/>
              <a:gd name="T17" fmla="*/ 2700 h 3463"/>
              <a:gd name="T18" fmla="*/ 206 w 2030"/>
              <a:gd name="T19" fmla="*/ 2597 h 3463"/>
              <a:gd name="T20" fmla="*/ 348 w 2030"/>
              <a:gd name="T21" fmla="*/ 2604 h 3463"/>
              <a:gd name="T22" fmla="*/ 372 w 2030"/>
              <a:gd name="T23" fmla="*/ 2550 h 3463"/>
              <a:gd name="T24" fmla="*/ 377 w 2030"/>
              <a:gd name="T25" fmla="*/ 2410 h 3463"/>
              <a:gd name="T26" fmla="*/ 454 w 2030"/>
              <a:gd name="T27" fmla="*/ 2271 h 3463"/>
              <a:gd name="T28" fmla="*/ 361 w 2030"/>
              <a:gd name="T29" fmla="*/ 2139 h 3463"/>
              <a:gd name="T30" fmla="*/ 418 w 2030"/>
              <a:gd name="T31" fmla="*/ 1958 h 3463"/>
              <a:gd name="T32" fmla="*/ 657 w 2030"/>
              <a:gd name="T33" fmla="*/ 2036 h 3463"/>
              <a:gd name="T34" fmla="*/ 853 w 2030"/>
              <a:gd name="T35" fmla="*/ 2004 h 3463"/>
              <a:gd name="T36" fmla="*/ 820 w 2030"/>
              <a:gd name="T37" fmla="*/ 1880 h 3463"/>
              <a:gd name="T38" fmla="*/ 976 w 2030"/>
              <a:gd name="T39" fmla="*/ 1868 h 3463"/>
              <a:gd name="T40" fmla="*/ 1116 w 2030"/>
              <a:gd name="T41" fmla="*/ 1747 h 3463"/>
              <a:gd name="T42" fmla="*/ 1154 w 2030"/>
              <a:gd name="T43" fmla="*/ 1479 h 3463"/>
              <a:gd name="T44" fmla="*/ 1051 w 2030"/>
              <a:gd name="T45" fmla="*/ 1337 h 3463"/>
              <a:gd name="T46" fmla="*/ 928 w 2030"/>
              <a:gd name="T47" fmla="*/ 1264 h 3463"/>
              <a:gd name="T48" fmla="*/ 774 w 2030"/>
              <a:gd name="T49" fmla="*/ 1188 h 3463"/>
              <a:gd name="T50" fmla="*/ 688 w 2030"/>
              <a:gd name="T51" fmla="*/ 1069 h 3463"/>
              <a:gd name="T52" fmla="*/ 699 w 2030"/>
              <a:gd name="T53" fmla="*/ 1004 h 3463"/>
              <a:gd name="T54" fmla="*/ 716 w 2030"/>
              <a:gd name="T55" fmla="*/ 842 h 3463"/>
              <a:gd name="T56" fmla="*/ 855 w 2030"/>
              <a:gd name="T57" fmla="*/ 746 h 3463"/>
              <a:gd name="T58" fmla="*/ 1091 w 2030"/>
              <a:gd name="T59" fmla="*/ 835 h 3463"/>
              <a:gd name="T60" fmla="*/ 1245 w 2030"/>
              <a:gd name="T61" fmla="*/ 708 h 3463"/>
              <a:gd name="T62" fmla="*/ 1259 w 2030"/>
              <a:gd name="T63" fmla="*/ 565 h 3463"/>
              <a:gd name="T64" fmla="*/ 1388 w 2030"/>
              <a:gd name="T65" fmla="*/ 414 h 3463"/>
              <a:gd name="T66" fmla="*/ 1481 w 2030"/>
              <a:gd name="T67" fmla="*/ 309 h 3463"/>
              <a:gd name="T68" fmla="*/ 1626 w 2030"/>
              <a:gd name="T69" fmla="*/ 152 h 3463"/>
              <a:gd name="T70" fmla="*/ 1714 w 2030"/>
              <a:gd name="T71" fmla="*/ 104 h 3463"/>
              <a:gd name="T72" fmla="*/ 1829 w 2030"/>
              <a:gd name="T73" fmla="*/ 133 h 3463"/>
              <a:gd name="T74" fmla="*/ 1958 w 2030"/>
              <a:gd name="T75" fmla="*/ 58 h 3463"/>
              <a:gd name="T76" fmla="*/ 2003 w 2030"/>
              <a:gd name="T77" fmla="*/ 139 h 3463"/>
              <a:gd name="T78" fmla="*/ 1927 w 2030"/>
              <a:gd name="T79" fmla="*/ 338 h 3463"/>
              <a:gd name="T80" fmla="*/ 1818 w 2030"/>
              <a:gd name="T81" fmla="*/ 561 h 3463"/>
              <a:gd name="T82" fmla="*/ 1806 w 2030"/>
              <a:gd name="T83" fmla="*/ 739 h 3463"/>
              <a:gd name="T84" fmla="*/ 1870 w 2030"/>
              <a:gd name="T85" fmla="*/ 904 h 3463"/>
              <a:gd name="T86" fmla="*/ 1751 w 2030"/>
              <a:gd name="T87" fmla="*/ 1118 h 3463"/>
              <a:gd name="T88" fmla="*/ 1760 w 2030"/>
              <a:gd name="T89" fmla="*/ 1268 h 3463"/>
              <a:gd name="T90" fmla="*/ 1765 w 2030"/>
              <a:gd name="T91" fmla="*/ 1534 h 3463"/>
              <a:gd name="T92" fmla="*/ 1736 w 2030"/>
              <a:gd name="T93" fmla="*/ 1900 h 3463"/>
              <a:gd name="T94" fmla="*/ 1749 w 2030"/>
              <a:gd name="T95" fmla="*/ 2190 h 3463"/>
              <a:gd name="T96" fmla="*/ 1778 w 2030"/>
              <a:gd name="T97" fmla="*/ 2351 h 3463"/>
              <a:gd name="T98" fmla="*/ 1826 w 2030"/>
              <a:gd name="T99" fmla="*/ 2492 h 3463"/>
              <a:gd name="T100" fmla="*/ 1974 w 2030"/>
              <a:gd name="T101" fmla="*/ 2680 h 3463"/>
              <a:gd name="T102" fmla="*/ 1847 w 2030"/>
              <a:gd name="T103" fmla="*/ 2834 h 3463"/>
              <a:gd name="T104" fmla="*/ 1703 w 2030"/>
              <a:gd name="T105" fmla="*/ 2818 h 3463"/>
              <a:gd name="T106" fmla="*/ 1454 w 2030"/>
              <a:gd name="T107" fmla="*/ 2790 h 3463"/>
              <a:gd name="T108" fmla="*/ 1522 w 2030"/>
              <a:gd name="T109" fmla="*/ 2884 h 3463"/>
              <a:gd name="T110" fmla="*/ 1661 w 2030"/>
              <a:gd name="T111" fmla="*/ 2985 h 3463"/>
              <a:gd name="T112" fmla="*/ 1566 w 2030"/>
              <a:gd name="T113" fmla="*/ 3074 h 3463"/>
              <a:gd name="T114" fmla="*/ 1440 w 2030"/>
              <a:gd name="T115" fmla="*/ 3155 h 3463"/>
              <a:gd name="T116" fmla="*/ 1457 w 2030"/>
              <a:gd name="T117" fmla="*/ 3423 h 3463"/>
              <a:gd name="T118" fmla="*/ 1229 w 2030"/>
              <a:gd name="T119" fmla="*/ 3336 h 3463"/>
              <a:gd name="T120" fmla="*/ 994 w 2030"/>
              <a:gd name="T121" fmla="*/ 3208 h 3463"/>
              <a:gd name="T122" fmla="*/ 812 w 2030"/>
              <a:gd name="T123" fmla="*/ 3209 h 3463"/>
              <a:gd name="T124" fmla="*/ 681 w 2030"/>
              <a:gd name="T125" fmla="*/ 3086 h 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030" h="3463">
                <a:moveTo>
                  <a:pt x="593" y="3133"/>
                </a:moveTo>
                <a:lnTo>
                  <a:pt x="591" y="3133"/>
                </a:lnTo>
                <a:lnTo>
                  <a:pt x="590" y="3133"/>
                </a:lnTo>
                <a:lnTo>
                  <a:pt x="588" y="3133"/>
                </a:lnTo>
                <a:lnTo>
                  <a:pt x="587" y="3132"/>
                </a:lnTo>
                <a:lnTo>
                  <a:pt x="585" y="3130"/>
                </a:lnTo>
                <a:lnTo>
                  <a:pt x="582" y="3129"/>
                </a:lnTo>
                <a:lnTo>
                  <a:pt x="581" y="3126"/>
                </a:lnTo>
                <a:lnTo>
                  <a:pt x="580" y="3121"/>
                </a:lnTo>
                <a:lnTo>
                  <a:pt x="579" y="3116"/>
                </a:lnTo>
                <a:lnTo>
                  <a:pt x="578" y="3111"/>
                </a:lnTo>
                <a:lnTo>
                  <a:pt x="575" y="3109"/>
                </a:lnTo>
                <a:lnTo>
                  <a:pt x="572" y="3107"/>
                </a:lnTo>
                <a:lnTo>
                  <a:pt x="567" y="3104"/>
                </a:lnTo>
                <a:lnTo>
                  <a:pt x="563" y="3103"/>
                </a:lnTo>
                <a:lnTo>
                  <a:pt x="556" y="3101"/>
                </a:lnTo>
                <a:lnTo>
                  <a:pt x="553" y="3097"/>
                </a:lnTo>
                <a:lnTo>
                  <a:pt x="549" y="3093"/>
                </a:lnTo>
                <a:lnTo>
                  <a:pt x="548" y="3090"/>
                </a:lnTo>
                <a:lnTo>
                  <a:pt x="548" y="3079"/>
                </a:lnTo>
                <a:lnTo>
                  <a:pt x="550" y="3067"/>
                </a:lnTo>
                <a:lnTo>
                  <a:pt x="552" y="3059"/>
                </a:lnTo>
                <a:lnTo>
                  <a:pt x="553" y="3050"/>
                </a:lnTo>
                <a:lnTo>
                  <a:pt x="553" y="3041"/>
                </a:lnTo>
                <a:lnTo>
                  <a:pt x="552" y="3032"/>
                </a:lnTo>
                <a:lnTo>
                  <a:pt x="550" y="3025"/>
                </a:lnTo>
                <a:lnTo>
                  <a:pt x="548" y="3017"/>
                </a:lnTo>
                <a:lnTo>
                  <a:pt x="546" y="3014"/>
                </a:lnTo>
                <a:lnTo>
                  <a:pt x="542" y="3011"/>
                </a:lnTo>
                <a:lnTo>
                  <a:pt x="538" y="3009"/>
                </a:lnTo>
                <a:lnTo>
                  <a:pt x="534" y="3008"/>
                </a:lnTo>
                <a:lnTo>
                  <a:pt x="523" y="3004"/>
                </a:lnTo>
                <a:lnTo>
                  <a:pt x="510" y="3002"/>
                </a:lnTo>
                <a:lnTo>
                  <a:pt x="506" y="3002"/>
                </a:lnTo>
                <a:lnTo>
                  <a:pt x="503" y="3002"/>
                </a:lnTo>
                <a:lnTo>
                  <a:pt x="497" y="3001"/>
                </a:lnTo>
                <a:lnTo>
                  <a:pt x="491" y="3001"/>
                </a:lnTo>
                <a:lnTo>
                  <a:pt x="486" y="3001"/>
                </a:lnTo>
                <a:lnTo>
                  <a:pt x="481" y="3000"/>
                </a:lnTo>
                <a:lnTo>
                  <a:pt x="479" y="3000"/>
                </a:lnTo>
                <a:lnTo>
                  <a:pt x="477" y="3000"/>
                </a:lnTo>
                <a:lnTo>
                  <a:pt x="474" y="3000"/>
                </a:lnTo>
                <a:lnTo>
                  <a:pt x="472" y="3000"/>
                </a:lnTo>
                <a:lnTo>
                  <a:pt x="467" y="3001"/>
                </a:lnTo>
                <a:lnTo>
                  <a:pt x="462" y="3001"/>
                </a:lnTo>
                <a:lnTo>
                  <a:pt x="456" y="3000"/>
                </a:lnTo>
                <a:lnTo>
                  <a:pt x="452" y="2998"/>
                </a:lnTo>
                <a:lnTo>
                  <a:pt x="449" y="2998"/>
                </a:lnTo>
                <a:lnTo>
                  <a:pt x="448" y="2997"/>
                </a:lnTo>
                <a:lnTo>
                  <a:pt x="445" y="2995"/>
                </a:lnTo>
                <a:lnTo>
                  <a:pt x="442" y="2992"/>
                </a:lnTo>
                <a:lnTo>
                  <a:pt x="439" y="2991"/>
                </a:lnTo>
                <a:lnTo>
                  <a:pt x="435" y="2990"/>
                </a:lnTo>
                <a:lnTo>
                  <a:pt x="431" y="2990"/>
                </a:lnTo>
                <a:lnTo>
                  <a:pt x="429" y="2990"/>
                </a:lnTo>
                <a:lnTo>
                  <a:pt x="423" y="2992"/>
                </a:lnTo>
                <a:lnTo>
                  <a:pt x="415" y="2997"/>
                </a:lnTo>
                <a:lnTo>
                  <a:pt x="405" y="3006"/>
                </a:lnTo>
                <a:lnTo>
                  <a:pt x="393" y="3011"/>
                </a:lnTo>
                <a:lnTo>
                  <a:pt x="380" y="3015"/>
                </a:lnTo>
                <a:lnTo>
                  <a:pt x="367" y="3015"/>
                </a:lnTo>
                <a:lnTo>
                  <a:pt x="364" y="3015"/>
                </a:lnTo>
                <a:lnTo>
                  <a:pt x="360" y="3015"/>
                </a:lnTo>
                <a:lnTo>
                  <a:pt x="355" y="3016"/>
                </a:lnTo>
                <a:lnTo>
                  <a:pt x="353" y="3016"/>
                </a:lnTo>
                <a:lnTo>
                  <a:pt x="349" y="3019"/>
                </a:lnTo>
                <a:lnTo>
                  <a:pt x="345" y="3022"/>
                </a:lnTo>
                <a:lnTo>
                  <a:pt x="342" y="3025"/>
                </a:lnTo>
                <a:lnTo>
                  <a:pt x="341" y="3026"/>
                </a:lnTo>
                <a:lnTo>
                  <a:pt x="340" y="3028"/>
                </a:lnTo>
                <a:lnTo>
                  <a:pt x="339" y="3029"/>
                </a:lnTo>
                <a:lnTo>
                  <a:pt x="335" y="3032"/>
                </a:lnTo>
                <a:lnTo>
                  <a:pt x="332" y="3032"/>
                </a:lnTo>
                <a:lnTo>
                  <a:pt x="330" y="3032"/>
                </a:lnTo>
                <a:lnTo>
                  <a:pt x="328" y="3032"/>
                </a:lnTo>
                <a:lnTo>
                  <a:pt x="326" y="3030"/>
                </a:lnTo>
                <a:lnTo>
                  <a:pt x="323" y="3028"/>
                </a:lnTo>
                <a:lnTo>
                  <a:pt x="319" y="3026"/>
                </a:lnTo>
                <a:lnTo>
                  <a:pt x="315" y="3022"/>
                </a:lnTo>
                <a:lnTo>
                  <a:pt x="305" y="3016"/>
                </a:lnTo>
                <a:lnTo>
                  <a:pt x="297" y="3013"/>
                </a:lnTo>
                <a:lnTo>
                  <a:pt x="294" y="3010"/>
                </a:lnTo>
                <a:lnTo>
                  <a:pt x="290" y="3009"/>
                </a:lnTo>
                <a:lnTo>
                  <a:pt x="284" y="3007"/>
                </a:lnTo>
                <a:lnTo>
                  <a:pt x="278" y="3006"/>
                </a:lnTo>
                <a:lnTo>
                  <a:pt x="270" y="3003"/>
                </a:lnTo>
                <a:lnTo>
                  <a:pt x="260" y="3001"/>
                </a:lnTo>
                <a:lnTo>
                  <a:pt x="253" y="2998"/>
                </a:lnTo>
                <a:lnTo>
                  <a:pt x="245" y="2996"/>
                </a:lnTo>
                <a:lnTo>
                  <a:pt x="242" y="2995"/>
                </a:lnTo>
                <a:lnTo>
                  <a:pt x="239" y="2994"/>
                </a:lnTo>
                <a:lnTo>
                  <a:pt x="236" y="2994"/>
                </a:lnTo>
                <a:lnTo>
                  <a:pt x="235" y="2992"/>
                </a:lnTo>
                <a:lnTo>
                  <a:pt x="231" y="2990"/>
                </a:lnTo>
                <a:lnTo>
                  <a:pt x="227" y="2987"/>
                </a:lnTo>
                <a:lnTo>
                  <a:pt x="222" y="2982"/>
                </a:lnTo>
                <a:lnTo>
                  <a:pt x="219" y="2976"/>
                </a:lnTo>
                <a:lnTo>
                  <a:pt x="215" y="2970"/>
                </a:lnTo>
                <a:lnTo>
                  <a:pt x="214" y="2964"/>
                </a:lnTo>
                <a:lnTo>
                  <a:pt x="213" y="2960"/>
                </a:lnTo>
                <a:lnTo>
                  <a:pt x="214" y="2957"/>
                </a:lnTo>
                <a:lnTo>
                  <a:pt x="214" y="2956"/>
                </a:lnTo>
                <a:lnTo>
                  <a:pt x="215" y="2956"/>
                </a:lnTo>
                <a:lnTo>
                  <a:pt x="215" y="2954"/>
                </a:lnTo>
                <a:lnTo>
                  <a:pt x="216" y="2952"/>
                </a:lnTo>
                <a:lnTo>
                  <a:pt x="219" y="2950"/>
                </a:lnTo>
                <a:lnTo>
                  <a:pt x="219" y="2947"/>
                </a:lnTo>
                <a:lnTo>
                  <a:pt x="220" y="2944"/>
                </a:lnTo>
                <a:lnTo>
                  <a:pt x="220" y="2939"/>
                </a:lnTo>
                <a:lnTo>
                  <a:pt x="219" y="2935"/>
                </a:lnTo>
                <a:lnTo>
                  <a:pt x="217" y="2932"/>
                </a:lnTo>
                <a:lnTo>
                  <a:pt x="215" y="2929"/>
                </a:lnTo>
                <a:lnTo>
                  <a:pt x="213" y="2927"/>
                </a:lnTo>
                <a:lnTo>
                  <a:pt x="210" y="2926"/>
                </a:lnTo>
                <a:lnTo>
                  <a:pt x="206" y="2926"/>
                </a:lnTo>
                <a:lnTo>
                  <a:pt x="198" y="2927"/>
                </a:lnTo>
                <a:lnTo>
                  <a:pt x="190" y="2931"/>
                </a:lnTo>
                <a:lnTo>
                  <a:pt x="179" y="2938"/>
                </a:lnTo>
                <a:lnTo>
                  <a:pt x="168" y="2941"/>
                </a:lnTo>
                <a:lnTo>
                  <a:pt x="160" y="2943"/>
                </a:lnTo>
                <a:lnTo>
                  <a:pt x="153" y="2944"/>
                </a:lnTo>
                <a:lnTo>
                  <a:pt x="145" y="2943"/>
                </a:lnTo>
                <a:lnTo>
                  <a:pt x="137" y="2941"/>
                </a:lnTo>
                <a:lnTo>
                  <a:pt x="130" y="2943"/>
                </a:lnTo>
                <a:lnTo>
                  <a:pt x="125" y="2944"/>
                </a:lnTo>
                <a:lnTo>
                  <a:pt x="121" y="2945"/>
                </a:lnTo>
                <a:lnTo>
                  <a:pt x="116" y="2952"/>
                </a:lnTo>
                <a:lnTo>
                  <a:pt x="113" y="2959"/>
                </a:lnTo>
                <a:lnTo>
                  <a:pt x="110" y="2968"/>
                </a:lnTo>
                <a:lnTo>
                  <a:pt x="108" y="2970"/>
                </a:lnTo>
                <a:lnTo>
                  <a:pt x="106" y="2972"/>
                </a:lnTo>
                <a:lnTo>
                  <a:pt x="100" y="2973"/>
                </a:lnTo>
                <a:lnTo>
                  <a:pt x="91" y="2972"/>
                </a:lnTo>
                <a:lnTo>
                  <a:pt x="88" y="2971"/>
                </a:lnTo>
                <a:lnTo>
                  <a:pt x="83" y="2970"/>
                </a:lnTo>
                <a:lnTo>
                  <a:pt x="80" y="2970"/>
                </a:lnTo>
                <a:lnTo>
                  <a:pt x="76" y="2970"/>
                </a:lnTo>
                <a:lnTo>
                  <a:pt x="75" y="2971"/>
                </a:lnTo>
                <a:lnTo>
                  <a:pt x="72" y="2971"/>
                </a:lnTo>
                <a:lnTo>
                  <a:pt x="70" y="2972"/>
                </a:lnTo>
                <a:lnTo>
                  <a:pt x="68" y="2973"/>
                </a:lnTo>
                <a:lnTo>
                  <a:pt x="64" y="2976"/>
                </a:lnTo>
                <a:lnTo>
                  <a:pt x="62" y="2978"/>
                </a:lnTo>
                <a:lnTo>
                  <a:pt x="58" y="2982"/>
                </a:lnTo>
                <a:lnTo>
                  <a:pt x="55" y="2984"/>
                </a:lnTo>
                <a:lnTo>
                  <a:pt x="52" y="2987"/>
                </a:lnTo>
                <a:lnTo>
                  <a:pt x="51" y="2989"/>
                </a:lnTo>
                <a:lnTo>
                  <a:pt x="49" y="2990"/>
                </a:lnTo>
                <a:lnTo>
                  <a:pt x="47" y="2991"/>
                </a:lnTo>
                <a:lnTo>
                  <a:pt x="45" y="2991"/>
                </a:lnTo>
                <a:lnTo>
                  <a:pt x="42" y="2992"/>
                </a:lnTo>
                <a:lnTo>
                  <a:pt x="37" y="2992"/>
                </a:lnTo>
                <a:lnTo>
                  <a:pt x="33" y="2991"/>
                </a:lnTo>
                <a:lnTo>
                  <a:pt x="27" y="2990"/>
                </a:lnTo>
                <a:lnTo>
                  <a:pt x="18" y="2983"/>
                </a:lnTo>
                <a:lnTo>
                  <a:pt x="17" y="2981"/>
                </a:lnTo>
                <a:lnTo>
                  <a:pt x="14" y="2978"/>
                </a:lnTo>
                <a:lnTo>
                  <a:pt x="13" y="2975"/>
                </a:lnTo>
                <a:lnTo>
                  <a:pt x="13" y="2971"/>
                </a:lnTo>
                <a:lnTo>
                  <a:pt x="12" y="2966"/>
                </a:lnTo>
                <a:lnTo>
                  <a:pt x="11" y="2963"/>
                </a:lnTo>
                <a:lnTo>
                  <a:pt x="9" y="2956"/>
                </a:lnTo>
                <a:lnTo>
                  <a:pt x="6" y="2943"/>
                </a:lnTo>
                <a:lnTo>
                  <a:pt x="3" y="2934"/>
                </a:lnTo>
                <a:lnTo>
                  <a:pt x="2" y="2926"/>
                </a:lnTo>
                <a:lnTo>
                  <a:pt x="0" y="2915"/>
                </a:lnTo>
                <a:lnTo>
                  <a:pt x="0" y="2905"/>
                </a:lnTo>
                <a:lnTo>
                  <a:pt x="0" y="2900"/>
                </a:lnTo>
                <a:lnTo>
                  <a:pt x="1" y="2895"/>
                </a:lnTo>
                <a:lnTo>
                  <a:pt x="2" y="2895"/>
                </a:lnTo>
                <a:lnTo>
                  <a:pt x="3" y="2895"/>
                </a:lnTo>
                <a:lnTo>
                  <a:pt x="6" y="2896"/>
                </a:lnTo>
                <a:lnTo>
                  <a:pt x="8" y="2897"/>
                </a:lnTo>
                <a:lnTo>
                  <a:pt x="9" y="2899"/>
                </a:lnTo>
                <a:lnTo>
                  <a:pt x="12" y="2900"/>
                </a:lnTo>
                <a:lnTo>
                  <a:pt x="14" y="2902"/>
                </a:lnTo>
                <a:lnTo>
                  <a:pt x="17" y="2903"/>
                </a:lnTo>
                <a:lnTo>
                  <a:pt x="18" y="2905"/>
                </a:lnTo>
                <a:lnTo>
                  <a:pt x="20" y="2906"/>
                </a:lnTo>
                <a:lnTo>
                  <a:pt x="24" y="2908"/>
                </a:lnTo>
                <a:lnTo>
                  <a:pt x="28" y="2909"/>
                </a:lnTo>
                <a:lnTo>
                  <a:pt x="37" y="2910"/>
                </a:lnTo>
                <a:lnTo>
                  <a:pt x="43" y="2910"/>
                </a:lnTo>
                <a:lnTo>
                  <a:pt x="52" y="2910"/>
                </a:lnTo>
                <a:lnTo>
                  <a:pt x="61" y="2909"/>
                </a:lnTo>
                <a:lnTo>
                  <a:pt x="70" y="2907"/>
                </a:lnTo>
                <a:lnTo>
                  <a:pt x="80" y="2903"/>
                </a:lnTo>
                <a:lnTo>
                  <a:pt x="93" y="2897"/>
                </a:lnTo>
                <a:lnTo>
                  <a:pt x="106" y="2891"/>
                </a:lnTo>
                <a:lnTo>
                  <a:pt x="113" y="2888"/>
                </a:lnTo>
                <a:lnTo>
                  <a:pt x="120" y="2884"/>
                </a:lnTo>
                <a:lnTo>
                  <a:pt x="124" y="2883"/>
                </a:lnTo>
                <a:lnTo>
                  <a:pt x="127" y="2883"/>
                </a:lnTo>
                <a:lnTo>
                  <a:pt x="133" y="2881"/>
                </a:lnTo>
                <a:lnTo>
                  <a:pt x="139" y="2880"/>
                </a:lnTo>
                <a:lnTo>
                  <a:pt x="145" y="2878"/>
                </a:lnTo>
                <a:lnTo>
                  <a:pt x="150" y="2877"/>
                </a:lnTo>
                <a:lnTo>
                  <a:pt x="152" y="2876"/>
                </a:lnTo>
                <a:lnTo>
                  <a:pt x="154" y="2875"/>
                </a:lnTo>
                <a:lnTo>
                  <a:pt x="156" y="2872"/>
                </a:lnTo>
                <a:lnTo>
                  <a:pt x="157" y="2871"/>
                </a:lnTo>
                <a:lnTo>
                  <a:pt x="159" y="2866"/>
                </a:lnTo>
                <a:lnTo>
                  <a:pt x="162" y="2857"/>
                </a:lnTo>
                <a:lnTo>
                  <a:pt x="162" y="2849"/>
                </a:lnTo>
                <a:lnTo>
                  <a:pt x="162" y="2839"/>
                </a:lnTo>
                <a:lnTo>
                  <a:pt x="162" y="2834"/>
                </a:lnTo>
                <a:lnTo>
                  <a:pt x="162" y="2830"/>
                </a:lnTo>
                <a:lnTo>
                  <a:pt x="159" y="2815"/>
                </a:lnTo>
                <a:lnTo>
                  <a:pt x="158" y="2802"/>
                </a:lnTo>
                <a:lnTo>
                  <a:pt x="158" y="2798"/>
                </a:lnTo>
                <a:lnTo>
                  <a:pt x="159" y="2794"/>
                </a:lnTo>
                <a:lnTo>
                  <a:pt x="159" y="2792"/>
                </a:lnTo>
                <a:lnTo>
                  <a:pt x="160" y="2790"/>
                </a:lnTo>
                <a:lnTo>
                  <a:pt x="162" y="2790"/>
                </a:lnTo>
                <a:lnTo>
                  <a:pt x="164" y="2790"/>
                </a:lnTo>
                <a:lnTo>
                  <a:pt x="166" y="2790"/>
                </a:lnTo>
                <a:lnTo>
                  <a:pt x="169" y="2792"/>
                </a:lnTo>
                <a:lnTo>
                  <a:pt x="170" y="2793"/>
                </a:lnTo>
                <a:lnTo>
                  <a:pt x="171" y="2794"/>
                </a:lnTo>
                <a:lnTo>
                  <a:pt x="172" y="2796"/>
                </a:lnTo>
                <a:lnTo>
                  <a:pt x="173" y="2798"/>
                </a:lnTo>
                <a:lnTo>
                  <a:pt x="176" y="2801"/>
                </a:lnTo>
                <a:lnTo>
                  <a:pt x="177" y="2803"/>
                </a:lnTo>
                <a:lnTo>
                  <a:pt x="179" y="2805"/>
                </a:lnTo>
                <a:lnTo>
                  <a:pt x="181" y="2805"/>
                </a:lnTo>
                <a:lnTo>
                  <a:pt x="182" y="2803"/>
                </a:lnTo>
                <a:lnTo>
                  <a:pt x="183" y="2803"/>
                </a:lnTo>
                <a:lnTo>
                  <a:pt x="184" y="2801"/>
                </a:lnTo>
                <a:lnTo>
                  <a:pt x="184" y="2799"/>
                </a:lnTo>
                <a:lnTo>
                  <a:pt x="185" y="2795"/>
                </a:lnTo>
                <a:lnTo>
                  <a:pt x="185" y="2793"/>
                </a:lnTo>
                <a:lnTo>
                  <a:pt x="185" y="2792"/>
                </a:lnTo>
                <a:lnTo>
                  <a:pt x="184" y="2789"/>
                </a:lnTo>
                <a:lnTo>
                  <a:pt x="184" y="2789"/>
                </a:lnTo>
                <a:lnTo>
                  <a:pt x="184" y="2788"/>
                </a:lnTo>
                <a:lnTo>
                  <a:pt x="183" y="2784"/>
                </a:lnTo>
                <a:lnTo>
                  <a:pt x="181" y="2777"/>
                </a:lnTo>
                <a:lnTo>
                  <a:pt x="176" y="2771"/>
                </a:lnTo>
                <a:lnTo>
                  <a:pt x="169" y="2765"/>
                </a:lnTo>
                <a:lnTo>
                  <a:pt x="162" y="2762"/>
                </a:lnTo>
                <a:lnTo>
                  <a:pt x="153" y="2759"/>
                </a:lnTo>
                <a:lnTo>
                  <a:pt x="139" y="2756"/>
                </a:lnTo>
                <a:lnTo>
                  <a:pt x="125" y="2751"/>
                </a:lnTo>
                <a:lnTo>
                  <a:pt x="118" y="2749"/>
                </a:lnTo>
                <a:lnTo>
                  <a:pt x="112" y="2744"/>
                </a:lnTo>
                <a:lnTo>
                  <a:pt x="106" y="2739"/>
                </a:lnTo>
                <a:lnTo>
                  <a:pt x="101" y="2735"/>
                </a:lnTo>
                <a:lnTo>
                  <a:pt x="97" y="2726"/>
                </a:lnTo>
                <a:lnTo>
                  <a:pt x="94" y="2718"/>
                </a:lnTo>
                <a:lnTo>
                  <a:pt x="93" y="2712"/>
                </a:lnTo>
                <a:lnTo>
                  <a:pt x="91" y="2704"/>
                </a:lnTo>
                <a:lnTo>
                  <a:pt x="91" y="2700"/>
                </a:lnTo>
                <a:lnTo>
                  <a:pt x="91" y="2698"/>
                </a:lnTo>
                <a:lnTo>
                  <a:pt x="93" y="2693"/>
                </a:lnTo>
                <a:lnTo>
                  <a:pt x="95" y="2689"/>
                </a:lnTo>
                <a:lnTo>
                  <a:pt x="100" y="2689"/>
                </a:lnTo>
                <a:lnTo>
                  <a:pt x="106" y="2692"/>
                </a:lnTo>
                <a:lnTo>
                  <a:pt x="110" y="2693"/>
                </a:lnTo>
                <a:lnTo>
                  <a:pt x="115" y="2693"/>
                </a:lnTo>
                <a:lnTo>
                  <a:pt x="120" y="2692"/>
                </a:lnTo>
                <a:lnTo>
                  <a:pt x="122" y="2691"/>
                </a:lnTo>
                <a:lnTo>
                  <a:pt x="125" y="2688"/>
                </a:lnTo>
                <a:lnTo>
                  <a:pt x="126" y="2687"/>
                </a:lnTo>
                <a:lnTo>
                  <a:pt x="128" y="2681"/>
                </a:lnTo>
                <a:lnTo>
                  <a:pt x="130" y="2674"/>
                </a:lnTo>
                <a:lnTo>
                  <a:pt x="131" y="2666"/>
                </a:lnTo>
                <a:lnTo>
                  <a:pt x="133" y="2657"/>
                </a:lnTo>
                <a:lnTo>
                  <a:pt x="135" y="2649"/>
                </a:lnTo>
                <a:lnTo>
                  <a:pt x="140" y="2642"/>
                </a:lnTo>
                <a:lnTo>
                  <a:pt x="145" y="2635"/>
                </a:lnTo>
                <a:lnTo>
                  <a:pt x="150" y="2629"/>
                </a:lnTo>
                <a:lnTo>
                  <a:pt x="157" y="2619"/>
                </a:lnTo>
                <a:lnTo>
                  <a:pt x="165" y="2610"/>
                </a:lnTo>
                <a:lnTo>
                  <a:pt x="170" y="2605"/>
                </a:lnTo>
                <a:lnTo>
                  <a:pt x="175" y="2601"/>
                </a:lnTo>
                <a:lnTo>
                  <a:pt x="179" y="2598"/>
                </a:lnTo>
                <a:lnTo>
                  <a:pt x="184" y="2595"/>
                </a:lnTo>
                <a:lnTo>
                  <a:pt x="189" y="2594"/>
                </a:lnTo>
                <a:lnTo>
                  <a:pt x="195" y="2594"/>
                </a:lnTo>
                <a:lnTo>
                  <a:pt x="206" y="2597"/>
                </a:lnTo>
                <a:lnTo>
                  <a:pt x="217" y="2601"/>
                </a:lnTo>
                <a:lnTo>
                  <a:pt x="229" y="2606"/>
                </a:lnTo>
                <a:lnTo>
                  <a:pt x="241" y="2612"/>
                </a:lnTo>
                <a:lnTo>
                  <a:pt x="250" y="2616"/>
                </a:lnTo>
                <a:lnTo>
                  <a:pt x="257" y="2617"/>
                </a:lnTo>
                <a:lnTo>
                  <a:pt x="264" y="2618"/>
                </a:lnTo>
                <a:lnTo>
                  <a:pt x="269" y="2618"/>
                </a:lnTo>
                <a:lnTo>
                  <a:pt x="284" y="2611"/>
                </a:lnTo>
                <a:lnTo>
                  <a:pt x="301" y="2603"/>
                </a:lnTo>
                <a:lnTo>
                  <a:pt x="305" y="2603"/>
                </a:lnTo>
                <a:lnTo>
                  <a:pt x="309" y="2603"/>
                </a:lnTo>
                <a:lnTo>
                  <a:pt x="310" y="2604"/>
                </a:lnTo>
                <a:lnTo>
                  <a:pt x="311" y="2604"/>
                </a:lnTo>
                <a:lnTo>
                  <a:pt x="314" y="2605"/>
                </a:lnTo>
                <a:lnTo>
                  <a:pt x="317" y="2607"/>
                </a:lnTo>
                <a:lnTo>
                  <a:pt x="320" y="2607"/>
                </a:lnTo>
                <a:lnTo>
                  <a:pt x="321" y="2607"/>
                </a:lnTo>
                <a:lnTo>
                  <a:pt x="322" y="2607"/>
                </a:lnTo>
                <a:lnTo>
                  <a:pt x="323" y="2607"/>
                </a:lnTo>
                <a:lnTo>
                  <a:pt x="324" y="2606"/>
                </a:lnTo>
                <a:lnTo>
                  <a:pt x="326" y="2606"/>
                </a:lnTo>
                <a:lnTo>
                  <a:pt x="329" y="2604"/>
                </a:lnTo>
                <a:lnTo>
                  <a:pt x="333" y="2601"/>
                </a:lnTo>
                <a:lnTo>
                  <a:pt x="338" y="2597"/>
                </a:lnTo>
                <a:lnTo>
                  <a:pt x="342" y="2595"/>
                </a:lnTo>
                <a:lnTo>
                  <a:pt x="345" y="2597"/>
                </a:lnTo>
                <a:lnTo>
                  <a:pt x="347" y="2600"/>
                </a:lnTo>
                <a:lnTo>
                  <a:pt x="348" y="2604"/>
                </a:lnTo>
                <a:lnTo>
                  <a:pt x="349" y="2606"/>
                </a:lnTo>
                <a:lnTo>
                  <a:pt x="351" y="2609"/>
                </a:lnTo>
                <a:lnTo>
                  <a:pt x="352" y="2610"/>
                </a:lnTo>
                <a:lnTo>
                  <a:pt x="353" y="2613"/>
                </a:lnTo>
                <a:lnTo>
                  <a:pt x="354" y="2616"/>
                </a:lnTo>
                <a:lnTo>
                  <a:pt x="357" y="2619"/>
                </a:lnTo>
                <a:lnTo>
                  <a:pt x="359" y="2623"/>
                </a:lnTo>
                <a:lnTo>
                  <a:pt x="365" y="2629"/>
                </a:lnTo>
                <a:lnTo>
                  <a:pt x="371" y="2634"/>
                </a:lnTo>
                <a:lnTo>
                  <a:pt x="378" y="2637"/>
                </a:lnTo>
                <a:lnTo>
                  <a:pt x="383" y="2638"/>
                </a:lnTo>
                <a:lnTo>
                  <a:pt x="387" y="2638"/>
                </a:lnTo>
                <a:lnTo>
                  <a:pt x="390" y="2637"/>
                </a:lnTo>
                <a:lnTo>
                  <a:pt x="395" y="2635"/>
                </a:lnTo>
                <a:lnTo>
                  <a:pt x="397" y="2631"/>
                </a:lnTo>
                <a:lnTo>
                  <a:pt x="399" y="2626"/>
                </a:lnTo>
                <a:lnTo>
                  <a:pt x="401" y="2620"/>
                </a:lnTo>
                <a:lnTo>
                  <a:pt x="403" y="2611"/>
                </a:lnTo>
                <a:lnTo>
                  <a:pt x="403" y="2601"/>
                </a:lnTo>
                <a:lnTo>
                  <a:pt x="403" y="2593"/>
                </a:lnTo>
                <a:lnTo>
                  <a:pt x="402" y="2587"/>
                </a:lnTo>
                <a:lnTo>
                  <a:pt x="401" y="2582"/>
                </a:lnTo>
                <a:lnTo>
                  <a:pt x="399" y="2579"/>
                </a:lnTo>
                <a:lnTo>
                  <a:pt x="398" y="2575"/>
                </a:lnTo>
                <a:lnTo>
                  <a:pt x="396" y="2572"/>
                </a:lnTo>
                <a:lnTo>
                  <a:pt x="386" y="2565"/>
                </a:lnTo>
                <a:lnTo>
                  <a:pt x="378" y="2557"/>
                </a:lnTo>
                <a:lnTo>
                  <a:pt x="372" y="2550"/>
                </a:lnTo>
                <a:lnTo>
                  <a:pt x="367" y="2543"/>
                </a:lnTo>
                <a:lnTo>
                  <a:pt x="366" y="2540"/>
                </a:lnTo>
                <a:lnTo>
                  <a:pt x="365" y="2536"/>
                </a:lnTo>
                <a:lnTo>
                  <a:pt x="364" y="2532"/>
                </a:lnTo>
                <a:lnTo>
                  <a:pt x="364" y="2529"/>
                </a:lnTo>
                <a:lnTo>
                  <a:pt x="365" y="2522"/>
                </a:lnTo>
                <a:lnTo>
                  <a:pt x="366" y="2516"/>
                </a:lnTo>
                <a:lnTo>
                  <a:pt x="370" y="2509"/>
                </a:lnTo>
                <a:lnTo>
                  <a:pt x="373" y="2503"/>
                </a:lnTo>
                <a:lnTo>
                  <a:pt x="377" y="2497"/>
                </a:lnTo>
                <a:lnTo>
                  <a:pt x="379" y="2491"/>
                </a:lnTo>
                <a:lnTo>
                  <a:pt x="379" y="2489"/>
                </a:lnTo>
                <a:lnTo>
                  <a:pt x="377" y="2487"/>
                </a:lnTo>
                <a:lnTo>
                  <a:pt x="373" y="2486"/>
                </a:lnTo>
                <a:lnTo>
                  <a:pt x="370" y="2486"/>
                </a:lnTo>
                <a:lnTo>
                  <a:pt x="365" y="2485"/>
                </a:lnTo>
                <a:lnTo>
                  <a:pt x="361" y="2485"/>
                </a:lnTo>
                <a:lnTo>
                  <a:pt x="357" y="2481"/>
                </a:lnTo>
                <a:lnTo>
                  <a:pt x="352" y="2477"/>
                </a:lnTo>
                <a:lnTo>
                  <a:pt x="352" y="2471"/>
                </a:lnTo>
                <a:lnTo>
                  <a:pt x="354" y="2462"/>
                </a:lnTo>
                <a:lnTo>
                  <a:pt x="362" y="2449"/>
                </a:lnTo>
                <a:lnTo>
                  <a:pt x="368" y="2440"/>
                </a:lnTo>
                <a:lnTo>
                  <a:pt x="371" y="2434"/>
                </a:lnTo>
                <a:lnTo>
                  <a:pt x="372" y="2428"/>
                </a:lnTo>
                <a:lnTo>
                  <a:pt x="372" y="2421"/>
                </a:lnTo>
                <a:lnTo>
                  <a:pt x="373" y="2415"/>
                </a:lnTo>
                <a:lnTo>
                  <a:pt x="377" y="2410"/>
                </a:lnTo>
                <a:lnTo>
                  <a:pt x="380" y="2405"/>
                </a:lnTo>
                <a:lnTo>
                  <a:pt x="389" y="2397"/>
                </a:lnTo>
                <a:lnTo>
                  <a:pt x="398" y="2385"/>
                </a:lnTo>
                <a:lnTo>
                  <a:pt x="403" y="2379"/>
                </a:lnTo>
                <a:lnTo>
                  <a:pt x="408" y="2371"/>
                </a:lnTo>
                <a:lnTo>
                  <a:pt x="411" y="2363"/>
                </a:lnTo>
                <a:lnTo>
                  <a:pt x="414" y="2353"/>
                </a:lnTo>
                <a:lnTo>
                  <a:pt x="415" y="2348"/>
                </a:lnTo>
                <a:lnTo>
                  <a:pt x="415" y="2342"/>
                </a:lnTo>
                <a:lnTo>
                  <a:pt x="415" y="2338"/>
                </a:lnTo>
                <a:lnTo>
                  <a:pt x="414" y="2333"/>
                </a:lnTo>
                <a:lnTo>
                  <a:pt x="409" y="2328"/>
                </a:lnTo>
                <a:lnTo>
                  <a:pt x="402" y="2322"/>
                </a:lnTo>
                <a:lnTo>
                  <a:pt x="395" y="2317"/>
                </a:lnTo>
                <a:lnTo>
                  <a:pt x="393" y="2315"/>
                </a:lnTo>
                <a:lnTo>
                  <a:pt x="397" y="2313"/>
                </a:lnTo>
                <a:lnTo>
                  <a:pt x="404" y="2311"/>
                </a:lnTo>
                <a:lnTo>
                  <a:pt x="412" y="2310"/>
                </a:lnTo>
                <a:lnTo>
                  <a:pt x="421" y="2310"/>
                </a:lnTo>
                <a:lnTo>
                  <a:pt x="430" y="2308"/>
                </a:lnTo>
                <a:lnTo>
                  <a:pt x="436" y="2305"/>
                </a:lnTo>
                <a:lnTo>
                  <a:pt x="441" y="2300"/>
                </a:lnTo>
                <a:lnTo>
                  <a:pt x="446" y="2292"/>
                </a:lnTo>
                <a:lnTo>
                  <a:pt x="448" y="2288"/>
                </a:lnTo>
                <a:lnTo>
                  <a:pt x="450" y="2284"/>
                </a:lnTo>
                <a:lnTo>
                  <a:pt x="453" y="2279"/>
                </a:lnTo>
                <a:lnTo>
                  <a:pt x="454" y="2273"/>
                </a:lnTo>
                <a:lnTo>
                  <a:pt x="454" y="2271"/>
                </a:lnTo>
                <a:lnTo>
                  <a:pt x="453" y="2269"/>
                </a:lnTo>
                <a:lnTo>
                  <a:pt x="450" y="2266"/>
                </a:lnTo>
                <a:lnTo>
                  <a:pt x="447" y="2264"/>
                </a:lnTo>
                <a:lnTo>
                  <a:pt x="439" y="2259"/>
                </a:lnTo>
                <a:lnTo>
                  <a:pt x="430" y="2253"/>
                </a:lnTo>
                <a:lnTo>
                  <a:pt x="423" y="2247"/>
                </a:lnTo>
                <a:lnTo>
                  <a:pt x="417" y="2241"/>
                </a:lnTo>
                <a:lnTo>
                  <a:pt x="406" y="2226"/>
                </a:lnTo>
                <a:lnTo>
                  <a:pt x="397" y="2213"/>
                </a:lnTo>
                <a:lnTo>
                  <a:pt x="393" y="2210"/>
                </a:lnTo>
                <a:lnTo>
                  <a:pt x="389" y="2208"/>
                </a:lnTo>
                <a:lnTo>
                  <a:pt x="382" y="2206"/>
                </a:lnTo>
                <a:lnTo>
                  <a:pt x="373" y="2203"/>
                </a:lnTo>
                <a:lnTo>
                  <a:pt x="361" y="2201"/>
                </a:lnTo>
                <a:lnTo>
                  <a:pt x="349" y="2198"/>
                </a:lnTo>
                <a:lnTo>
                  <a:pt x="343" y="2195"/>
                </a:lnTo>
                <a:lnTo>
                  <a:pt x="338" y="2191"/>
                </a:lnTo>
                <a:lnTo>
                  <a:pt x="335" y="2185"/>
                </a:lnTo>
                <a:lnTo>
                  <a:pt x="334" y="2179"/>
                </a:lnTo>
                <a:lnTo>
                  <a:pt x="334" y="2178"/>
                </a:lnTo>
                <a:lnTo>
                  <a:pt x="334" y="2176"/>
                </a:lnTo>
                <a:lnTo>
                  <a:pt x="336" y="2166"/>
                </a:lnTo>
                <a:lnTo>
                  <a:pt x="341" y="2158"/>
                </a:lnTo>
                <a:lnTo>
                  <a:pt x="343" y="2155"/>
                </a:lnTo>
                <a:lnTo>
                  <a:pt x="347" y="2152"/>
                </a:lnTo>
                <a:lnTo>
                  <a:pt x="352" y="2147"/>
                </a:lnTo>
                <a:lnTo>
                  <a:pt x="357" y="2144"/>
                </a:lnTo>
                <a:lnTo>
                  <a:pt x="361" y="2139"/>
                </a:lnTo>
                <a:lnTo>
                  <a:pt x="366" y="2135"/>
                </a:lnTo>
                <a:lnTo>
                  <a:pt x="377" y="2126"/>
                </a:lnTo>
                <a:lnTo>
                  <a:pt x="386" y="2116"/>
                </a:lnTo>
                <a:lnTo>
                  <a:pt x="393" y="2109"/>
                </a:lnTo>
                <a:lnTo>
                  <a:pt x="399" y="2103"/>
                </a:lnTo>
                <a:lnTo>
                  <a:pt x="403" y="2099"/>
                </a:lnTo>
                <a:lnTo>
                  <a:pt x="405" y="2093"/>
                </a:lnTo>
                <a:lnTo>
                  <a:pt x="406" y="2086"/>
                </a:lnTo>
                <a:lnTo>
                  <a:pt x="406" y="2075"/>
                </a:lnTo>
                <a:lnTo>
                  <a:pt x="405" y="2059"/>
                </a:lnTo>
                <a:lnTo>
                  <a:pt x="403" y="2042"/>
                </a:lnTo>
                <a:lnTo>
                  <a:pt x="402" y="2033"/>
                </a:lnTo>
                <a:lnTo>
                  <a:pt x="401" y="2024"/>
                </a:lnTo>
                <a:lnTo>
                  <a:pt x="401" y="2018"/>
                </a:lnTo>
                <a:lnTo>
                  <a:pt x="401" y="2013"/>
                </a:lnTo>
                <a:lnTo>
                  <a:pt x="401" y="2009"/>
                </a:lnTo>
                <a:lnTo>
                  <a:pt x="401" y="2007"/>
                </a:lnTo>
                <a:lnTo>
                  <a:pt x="401" y="2001"/>
                </a:lnTo>
                <a:lnTo>
                  <a:pt x="401" y="1994"/>
                </a:lnTo>
                <a:lnTo>
                  <a:pt x="401" y="1992"/>
                </a:lnTo>
                <a:lnTo>
                  <a:pt x="401" y="1990"/>
                </a:lnTo>
                <a:lnTo>
                  <a:pt x="402" y="1986"/>
                </a:lnTo>
                <a:lnTo>
                  <a:pt x="402" y="1981"/>
                </a:lnTo>
                <a:lnTo>
                  <a:pt x="403" y="1975"/>
                </a:lnTo>
                <a:lnTo>
                  <a:pt x="405" y="1970"/>
                </a:lnTo>
                <a:lnTo>
                  <a:pt x="408" y="1966"/>
                </a:lnTo>
                <a:lnTo>
                  <a:pt x="410" y="1962"/>
                </a:lnTo>
                <a:lnTo>
                  <a:pt x="418" y="1958"/>
                </a:lnTo>
                <a:lnTo>
                  <a:pt x="429" y="1955"/>
                </a:lnTo>
                <a:lnTo>
                  <a:pt x="440" y="1952"/>
                </a:lnTo>
                <a:lnTo>
                  <a:pt x="453" y="1950"/>
                </a:lnTo>
                <a:lnTo>
                  <a:pt x="462" y="1949"/>
                </a:lnTo>
                <a:lnTo>
                  <a:pt x="472" y="1949"/>
                </a:lnTo>
                <a:lnTo>
                  <a:pt x="481" y="1949"/>
                </a:lnTo>
                <a:lnTo>
                  <a:pt x="491" y="1949"/>
                </a:lnTo>
                <a:lnTo>
                  <a:pt x="502" y="1950"/>
                </a:lnTo>
                <a:lnTo>
                  <a:pt x="511" y="1951"/>
                </a:lnTo>
                <a:lnTo>
                  <a:pt x="521" y="1954"/>
                </a:lnTo>
                <a:lnTo>
                  <a:pt x="529" y="1956"/>
                </a:lnTo>
                <a:lnTo>
                  <a:pt x="541" y="1961"/>
                </a:lnTo>
                <a:lnTo>
                  <a:pt x="552" y="1966"/>
                </a:lnTo>
                <a:lnTo>
                  <a:pt x="561" y="1971"/>
                </a:lnTo>
                <a:lnTo>
                  <a:pt x="571" y="1979"/>
                </a:lnTo>
                <a:lnTo>
                  <a:pt x="582" y="1989"/>
                </a:lnTo>
                <a:lnTo>
                  <a:pt x="592" y="1999"/>
                </a:lnTo>
                <a:lnTo>
                  <a:pt x="604" y="2015"/>
                </a:lnTo>
                <a:lnTo>
                  <a:pt x="612" y="2027"/>
                </a:lnTo>
                <a:lnTo>
                  <a:pt x="618" y="2037"/>
                </a:lnTo>
                <a:lnTo>
                  <a:pt x="624" y="2045"/>
                </a:lnTo>
                <a:lnTo>
                  <a:pt x="628" y="2049"/>
                </a:lnTo>
                <a:lnTo>
                  <a:pt x="630" y="2050"/>
                </a:lnTo>
                <a:lnTo>
                  <a:pt x="634" y="2051"/>
                </a:lnTo>
                <a:lnTo>
                  <a:pt x="636" y="2050"/>
                </a:lnTo>
                <a:lnTo>
                  <a:pt x="643" y="2046"/>
                </a:lnTo>
                <a:lnTo>
                  <a:pt x="653" y="2039"/>
                </a:lnTo>
                <a:lnTo>
                  <a:pt x="657" y="2036"/>
                </a:lnTo>
                <a:lnTo>
                  <a:pt x="663" y="2032"/>
                </a:lnTo>
                <a:lnTo>
                  <a:pt x="670" y="2031"/>
                </a:lnTo>
                <a:lnTo>
                  <a:pt x="678" y="2030"/>
                </a:lnTo>
                <a:lnTo>
                  <a:pt x="685" y="2030"/>
                </a:lnTo>
                <a:lnTo>
                  <a:pt x="693" y="2031"/>
                </a:lnTo>
                <a:lnTo>
                  <a:pt x="700" y="2033"/>
                </a:lnTo>
                <a:lnTo>
                  <a:pt x="708" y="2036"/>
                </a:lnTo>
                <a:lnTo>
                  <a:pt x="716" y="2038"/>
                </a:lnTo>
                <a:lnTo>
                  <a:pt x="723" y="2039"/>
                </a:lnTo>
                <a:lnTo>
                  <a:pt x="729" y="2040"/>
                </a:lnTo>
                <a:lnTo>
                  <a:pt x="735" y="2039"/>
                </a:lnTo>
                <a:lnTo>
                  <a:pt x="744" y="2036"/>
                </a:lnTo>
                <a:lnTo>
                  <a:pt x="752" y="2031"/>
                </a:lnTo>
                <a:lnTo>
                  <a:pt x="757" y="2029"/>
                </a:lnTo>
                <a:lnTo>
                  <a:pt x="761" y="2026"/>
                </a:lnTo>
                <a:lnTo>
                  <a:pt x="765" y="2025"/>
                </a:lnTo>
                <a:lnTo>
                  <a:pt x="770" y="2025"/>
                </a:lnTo>
                <a:lnTo>
                  <a:pt x="780" y="2025"/>
                </a:lnTo>
                <a:lnTo>
                  <a:pt x="792" y="2026"/>
                </a:lnTo>
                <a:lnTo>
                  <a:pt x="806" y="2029"/>
                </a:lnTo>
                <a:lnTo>
                  <a:pt x="821" y="2029"/>
                </a:lnTo>
                <a:lnTo>
                  <a:pt x="830" y="2027"/>
                </a:lnTo>
                <a:lnTo>
                  <a:pt x="837" y="2026"/>
                </a:lnTo>
                <a:lnTo>
                  <a:pt x="843" y="2023"/>
                </a:lnTo>
                <a:lnTo>
                  <a:pt x="848" y="2019"/>
                </a:lnTo>
                <a:lnTo>
                  <a:pt x="851" y="2014"/>
                </a:lnTo>
                <a:lnTo>
                  <a:pt x="853" y="2009"/>
                </a:lnTo>
                <a:lnTo>
                  <a:pt x="853" y="2004"/>
                </a:lnTo>
                <a:lnTo>
                  <a:pt x="852" y="1999"/>
                </a:lnTo>
                <a:lnTo>
                  <a:pt x="851" y="1993"/>
                </a:lnTo>
                <a:lnTo>
                  <a:pt x="848" y="1988"/>
                </a:lnTo>
                <a:lnTo>
                  <a:pt x="844" y="1983"/>
                </a:lnTo>
                <a:lnTo>
                  <a:pt x="839" y="1980"/>
                </a:lnTo>
                <a:lnTo>
                  <a:pt x="831" y="1971"/>
                </a:lnTo>
                <a:lnTo>
                  <a:pt x="823" y="1962"/>
                </a:lnTo>
                <a:lnTo>
                  <a:pt x="819" y="1957"/>
                </a:lnTo>
                <a:lnTo>
                  <a:pt x="817" y="1951"/>
                </a:lnTo>
                <a:lnTo>
                  <a:pt x="815" y="1945"/>
                </a:lnTo>
                <a:lnTo>
                  <a:pt x="814" y="1938"/>
                </a:lnTo>
                <a:lnTo>
                  <a:pt x="814" y="1925"/>
                </a:lnTo>
                <a:lnTo>
                  <a:pt x="813" y="1918"/>
                </a:lnTo>
                <a:lnTo>
                  <a:pt x="812" y="1916"/>
                </a:lnTo>
                <a:lnTo>
                  <a:pt x="811" y="1914"/>
                </a:lnTo>
                <a:lnTo>
                  <a:pt x="807" y="1913"/>
                </a:lnTo>
                <a:lnTo>
                  <a:pt x="804" y="1912"/>
                </a:lnTo>
                <a:lnTo>
                  <a:pt x="800" y="1911"/>
                </a:lnTo>
                <a:lnTo>
                  <a:pt x="798" y="1908"/>
                </a:lnTo>
                <a:lnTo>
                  <a:pt x="796" y="1906"/>
                </a:lnTo>
                <a:lnTo>
                  <a:pt x="795" y="1904"/>
                </a:lnTo>
                <a:lnTo>
                  <a:pt x="796" y="1901"/>
                </a:lnTo>
                <a:lnTo>
                  <a:pt x="798" y="1899"/>
                </a:lnTo>
                <a:lnTo>
                  <a:pt x="801" y="1895"/>
                </a:lnTo>
                <a:lnTo>
                  <a:pt x="806" y="1893"/>
                </a:lnTo>
                <a:lnTo>
                  <a:pt x="811" y="1889"/>
                </a:lnTo>
                <a:lnTo>
                  <a:pt x="817" y="1885"/>
                </a:lnTo>
                <a:lnTo>
                  <a:pt x="820" y="1880"/>
                </a:lnTo>
                <a:lnTo>
                  <a:pt x="824" y="1874"/>
                </a:lnTo>
                <a:lnTo>
                  <a:pt x="830" y="1864"/>
                </a:lnTo>
                <a:lnTo>
                  <a:pt x="833" y="1861"/>
                </a:lnTo>
                <a:lnTo>
                  <a:pt x="838" y="1866"/>
                </a:lnTo>
                <a:lnTo>
                  <a:pt x="848" y="1874"/>
                </a:lnTo>
                <a:lnTo>
                  <a:pt x="855" y="1878"/>
                </a:lnTo>
                <a:lnTo>
                  <a:pt x="865" y="1882"/>
                </a:lnTo>
                <a:lnTo>
                  <a:pt x="876" y="1886"/>
                </a:lnTo>
                <a:lnTo>
                  <a:pt x="883" y="1887"/>
                </a:lnTo>
                <a:lnTo>
                  <a:pt x="887" y="1889"/>
                </a:lnTo>
                <a:lnTo>
                  <a:pt x="889" y="1892"/>
                </a:lnTo>
                <a:lnTo>
                  <a:pt x="890" y="1894"/>
                </a:lnTo>
                <a:lnTo>
                  <a:pt x="890" y="1898"/>
                </a:lnTo>
                <a:lnTo>
                  <a:pt x="891" y="1901"/>
                </a:lnTo>
                <a:lnTo>
                  <a:pt x="893" y="1905"/>
                </a:lnTo>
                <a:lnTo>
                  <a:pt x="894" y="1906"/>
                </a:lnTo>
                <a:lnTo>
                  <a:pt x="895" y="1906"/>
                </a:lnTo>
                <a:lnTo>
                  <a:pt x="897" y="1906"/>
                </a:lnTo>
                <a:lnTo>
                  <a:pt x="900" y="1904"/>
                </a:lnTo>
                <a:lnTo>
                  <a:pt x="908" y="1899"/>
                </a:lnTo>
                <a:lnTo>
                  <a:pt x="914" y="1894"/>
                </a:lnTo>
                <a:lnTo>
                  <a:pt x="915" y="1894"/>
                </a:lnTo>
                <a:lnTo>
                  <a:pt x="916" y="1893"/>
                </a:lnTo>
                <a:lnTo>
                  <a:pt x="930" y="1885"/>
                </a:lnTo>
                <a:lnTo>
                  <a:pt x="943" y="1878"/>
                </a:lnTo>
                <a:lnTo>
                  <a:pt x="957" y="1872"/>
                </a:lnTo>
                <a:lnTo>
                  <a:pt x="970" y="1868"/>
                </a:lnTo>
                <a:lnTo>
                  <a:pt x="976" y="1868"/>
                </a:lnTo>
                <a:lnTo>
                  <a:pt x="982" y="1868"/>
                </a:lnTo>
                <a:lnTo>
                  <a:pt x="987" y="1870"/>
                </a:lnTo>
                <a:lnTo>
                  <a:pt x="991" y="1874"/>
                </a:lnTo>
                <a:lnTo>
                  <a:pt x="996" y="1878"/>
                </a:lnTo>
                <a:lnTo>
                  <a:pt x="1002" y="1880"/>
                </a:lnTo>
                <a:lnTo>
                  <a:pt x="1009" y="1882"/>
                </a:lnTo>
                <a:lnTo>
                  <a:pt x="1017" y="1884"/>
                </a:lnTo>
                <a:lnTo>
                  <a:pt x="1026" y="1885"/>
                </a:lnTo>
                <a:lnTo>
                  <a:pt x="1035" y="1885"/>
                </a:lnTo>
                <a:lnTo>
                  <a:pt x="1046" y="1885"/>
                </a:lnTo>
                <a:lnTo>
                  <a:pt x="1056" y="1884"/>
                </a:lnTo>
                <a:lnTo>
                  <a:pt x="1067" y="1881"/>
                </a:lnTo>
                <a:lnTo>
                  <a:pt x="1078" y="1878"/>
                </a:lnTo>
                <a:lnTo>
                  <a:pt x="1089" y="1873"/>
                </a:lnTo>
                <a:lnTo>
                  <a:pt x="1100" y="1866"/>
                </a:lnTo>
                <a:lnTo>
                  <a:pt x="1109" y="1859"/>
                </a:lnTo>
                <a:lnTo>
                  <a:pt x="1116" y="1851"/>
                </a:lnTo>
                <a:lnTo>
                  <a:pt x="1122" y="1844"/>
                </a:lnTo>
                <a:lnTo>
                  <a:pt x="1126" y="1837"/>
                </a:lnTo>
                <a:lnTo>
                  <a:pt x="1127" y="1824"/>
                </a:lnTo>
                <a:lnTo>
                  <a:pt x="1127" y="1811"/>
                </a:lnTo>
                <a:lnTo>
                  <a:pt x="1127" y="1796"/>
                </a:lnTo>
                <a:lnTo>
                  <a:pt x="1126" y="1778"/>
                </a:lnTo>
                <a:lnTo>
                  <a:pt x="1124" y="1769"/>
                </a:lnTo>
                <a:lnTo>
                  <a:pt x="1123" y="1762"/>
                </a:lnTo>
                <a:lnTo>
                  <a:pt x="1122" y="1756"/>
                </a:lnTo>
                <a:lnTo>
                  <a:pt x="1121" y="1752"/>
                </a:lnTo>
                <a:lnTo>
                  <a:pt x="1116" y="1747"/>
                </a:lnTo>
                <a:lnTo>
                  <a:pt x="1113" y="1743"/>
                </a:lnTo>
                <a:lnTo>
                  <a:pt x="1110" y="1741"/>
                </a:lnTo>
                <a:lnTo>
                  <a:pt x="1109" y="1737"/>
                </a:lnTo>
                <a:lnTo>
                  <a:pt x="1107" y="1731"/>
                </a:lnTo>
                <a:lnTo>
                  <a:pt x="1105" y="1725"/>
                </a:lnTo>
                <a:lnTo>
                  <a:pt x="1102" y="1710"/>
                </a:lnTo>
                <a:lnTo>
                  <a:pt x="1100" y="1695"/>
                </a:lnTo>
                <a:lnTo>
                  <a:pt x="1098" y="1674"/>
                </a:lnTo>
                <a:lnTo>
                  <a:pt x="1097" y="1652"/>
                </a:lnTo>
                <a:lnTo>
                  <a:pt x="1097" y="1641"/>
                </a:lnTo>
                <a:lnTo>
                  <a:pt x="1097" y="1630"/>
                </a:lnTo>
                <a:lnTo>
                  <a:pt x="1100" y="1622"/>
                </a:lnTo>
                <a:lnTo>
                  <a:pt x="1102" y="1615"/>
                </a:lnTo>
                <a:lnTo>
                  <a:pt x="1115" y="1602"/>
                </a:lnTo>
                <a:lnTo>
                  <a:pt x="1133" y="1585"/>
                </a:lnTo>
                <a:lnTo>
                  <a:pt x="1142" y="1577"/>
                </a:lnTo>
                <a:lnTo>
                  <a:pt x="1151" y="1567"/>
                </a:lnTo>
                <a:lnTo>
                  <a:pt x="1154" y="1563"/>
                </a:lnTo>
                <a:lnTo>
                  <a:pt x="1157" y="1558"/>
                </a:lnTo>
                <a:lnTo>
                  <a:pt x="1159" y="1554"/>
                </a:lnTo>
                <a:lnTo>
                  <a:pt x="1160" y="1550"/>
                </a:lnTo>
                <a:lnTo>
                  <a:pt x="1161" y="1540"/>
                </a:lnTo>
                <a:lnTo>
                  <a:pt x="1161" y="1529"/>
                </a:lnTo>
                <a:lnTo>
                  <a:pt x="1161" y="1519"/>
                </a:lnTo>
                <a:lnTo>
                  <a:pt x="1161" y="1508"/>
                </a:lnTo>
                <a:lnTo>
                  <a:pt x="1159" y="1498"/>
                </a:lnTo>
                <a:lnTo>
                  <a:pt x="1158" y="1488"/>
                </a:lnTo>
                <a:lnTo>
                  <a:pt x="1154" y="1479"/>
                </a:lnTo>
                <a:lnTo>
                  <a:pt x="1151" y="1472"/>
                </a:lnTo>
                <a:lnTo>
                  <a:pt x="1148" y="1466"/>
                </a:lnTo>
                <a:lnTo>
                  <a:pt x="1147" y="1460"/>
                </a:lnTo>
                <a:lnTo>
                  <a:pt x="1146" y="1456"/>
                </a:lnTo>
                <a:lnTo>
                  <a:pt x="1147" y="1451"/>
                </a:lnTo>
                <a:lnTo>
                  <a:pt x="1151" y="1443"/>
                </a:lnTo>
                <a:lnTo>
                  <a:pt x="1157" y="1435"/>
                </a:lnTo>
                <a:lnTo>
                  <a:pt x="1159" y="1432"/>
                </a:lnTo>
                <a:lnTo>
                  <a:pt x="1163" y="1427"/>
                </a:lnTo>
                <a:lnTo>
                  <a:pt x="1164" y="1422"/>
                </a:lnTo>
                <a:lnTo>
                  <a:pt x="1165" y="1416"/>
                </a:lnTo>
                <a:lnTo>
                  <a:pt x="1165" y="1412"/>
                </a:lnTo>
                <a:lnTo>
                  <a:pt x="1164" y="1406"/>
                </a:lnTo>
                <a:lnTo>
                  <a:pt x="1161" y="1400"/>
                </a:lnTo>
                <a:lnTo>
                  <a:pt x="1157" y="1395"/>
                </a:lnTo>
                <a:lnTo>
                  <a:pt x="1144" y="1384"/>
                </a:lnTo>
                <a:lnTo>
                  <a:pt x="1127" y="1374"/>
                </a:lnTo>
                <a:lnTo>
                  <a:pt x="1119" y="1369"/>
                </a:lnTo>
                <a:lnTo>
                  <a:pt x="1111" y="1364"/>
                </a:lnTo>
                <a:lnTo>
                  <a:pt x="1105" y="1362"/>
                </a:lnTo>
                <a:lnTo>
                  <a:pt x="1100" y="1362"/>
                </a:lnTo>
                <a:lnTo>
                  <a:pt x="1084" y="1363"/>
                </a:lnTo>
                <a:lnTo>
                  <a:pt x="1070" y="1363"/>
                </a:lnTo>
                <a:lnTo>
                  <a:pt x="1066" y="1362"/>
                </a:lnTo>
                <a:lnTo>
                  <a:pt x="1064" y="1359"/>
                </a:lnTo>
                <a:lnTo>
                  <a:pt x="1059" y="1352"/>
                </a:lnTo>
                <a:lnTo>
                  <a:pt x="1054" y="1342"/>
                </a:lnTo>
                <a:lnTo>
                  <a:pt x="1051" y="1337"/>
                </a:lnTo>
                <a:lnTo>
                  <a:pt x="1046" y="1332"/>
                </a:lnTo>
                <a:lnTo>
                  <a:pt x="1041" y="1327"/>
                </a:lnTo>
                <a:lnTo>
                  <a:pt x="1034" y="1324"/>
                </a:lnTo>
                <a:lnTo>
                  <a:pt x="1021" y="1318"/>
                </a:lnTo>
                <a:lnTo>
                  <a:pt x="1012" y="1314"/>
                </a:lnTo>
                <a:lnTo>
                  <a:pt x="1006" y="1311"/>
                </a:lnTo>
                <a:lnTo>
                  <a:pt x="1001" y="1306"/>
                </a:lnTo>
                <a:lnTo>
                  <a:pt x="998" y="1303"/>
                </a:lnTo>
                <a:lnTo>
                  <a:pt x="997" y="1302"/>
                </a:lnTo>
                <a:lnTo>
                  <a:pt x="995" y="1302"/>
                </a:lnTo>
                <a:lnTo>
                  <a:pt x="993" y="1302"/>
                </a:lnTo>
                <a:lnTo>
                  <a:pt x="989" y="1305"/>
                </a:lnTo>
                <a:lnTo>
                  <a:pt x="985" y="1311"/>
                </a:lnTo>
                <a:lnTo>
                  <a:pt x="984" y="1313"/>
                </a:lnTo>
                <a:lnTo>
                  <a:pt x="982" y="1314"/>
                </a:lnTo>
                <a:lnTo>
                  <a:pt x="978" y="1315"/>
                </a:lnTo>
                <a:lnTo>
                  <a:pt x="975" y="1317"/>
                </a:lnTo>
                <a:lnTo>
                  <a:pt x="971" y="1317"/>
                </a:lnTo>
                <a:lnTo>
                  <a:pt x="966" y="1315"/>
                </a:lnTo>
                <a:lnTo>
                  <a:pt x="962" y="1313"/>
                </a:lnTo>
                <a:lnTo>
                  <a:pt x="957" y="1309"/>
                </a:lnTo>
                <a:lnTo>
                  <a:pt x="949" y="1302"/>
                </a:lnTo>
                <a:lnTo>
                  <a:pt x="941" y="1294"/>
                </a:lnTo>
                <a:lnTo>
                  <a:pt x="937" y="1286"/>
                </a:lnTo>
                <a:lnTo>
                  <a:pt x="934" y="1275"/>
                </a:lnTo>
                <a:lnTo>
                  <a:pt x="933" y="1270"/>
                </a:lnTo>
                <a:lnTo>
                  <a:pt x="931" y="1267"/>
                </a:lnTo>
                <a:lnTo>
                  <a:pt x="928" y="1264"/>
                </a:lnTo>
                <a:lnTo>
                  <a:pt x="927" y="1263"/>
                </a:lnTo>
                <a:lnTo>
                  <a:pt x="921" y="1263"/>
                </a:lnTo>
                <a:lnTo>
                  <a:pt x="914" y="1265"/>
                </a:lnTo>
                <a:lnTo>
                  <a:pt x="912" y="1267"/>
                </a:lnTo>
                <a:lnTo>
                  <a:pt x="909" y="1267"/>
                </a:lnTo>
                <a:lnTo>
                  <a:pt x="907" y="1265"/>
                </a:lnTo>
                <a:lnTo>
                  <a:pt x="906" y="1264"/>
                </a:lnTo>
                <a:lnTo>
                  <a:pt x="901" y="1261"/>
                </a:lnTo>
                <a:lnTo>
                  <a:pt x="899" y="1256"/>
                </a:lnTo>
                <a:lnTo>
                  <a:pt x="897" y="1249"/>
                </a:lnTo>
                <a:lnTo>
                  <a:pt x="896" y="1243"/>
                </a:lnTo>
                <a:lnTo>
                  <a:pt x="895" y="1237"/>
                </a:lnTo>
                <a:lnTo>
                  <a:pt x="890" y="1231"/>
                </a:lnTo>
                <a:lnTo>
                  <a:pt x="883" y="1224"/>
                </a:lnTo>
                <a:lnTo>
                  <a:pt x="874" y="1218"/>
                </a:lnTo>
                <a:lnTo>
                  <a:pt x="864" y="1213"/>
                </a:lnTo>
                <a:lnTo>
                  <a:pt x="857" y="1208"/>
                </a:lnTo>
                <a:lnTo>
                  <a:pt x="848" y="1202"/>
                </a:lnTo>
                <a:lnTo>
                  <a:pt x="837" y="1197"/>
                </a:lnTo>
                <a:lnTo>
                  <a:pt x="827" y="1191"/>
                </a:lnTo>
                <a:lnTo>
                  <a:pt x="820" y="1188"/>
                </a:lnTo>
                <a:lnTo>
                  <a:pt x="817" y="1187"/>
                </a:lnTo>
                <a:lnTo>
                  <a:pt x="811" y="1187"/>
                </a:lnTo>
                <a:lnTo>
                  <a:pt x="804" y="1187"/>
                </a:lnTo>
                <a:lnTo>
                  <a:pt x="793" y="1189"/>
                </a:lnTo>
                <a:lnTo>
                  <a:pt x="785" y="1189"/>
                </a:lnTo>
                <a:lnTo>
                  <a:pt x="779" y="1189"/>
                </a:lnTo>
                <a:lnTo>
                  <a:pt x="774" y="1188"/>
                </a:lnTo>
                <a:lnTo>
                  <a:pt x="770" y="1186"/>
                </a:lnTo>
                <a:lnTo>
                  <a:pt x="767" y="1179"/>
                </a:lnTo>
                <a:lnTo>
                  <a:pt x="764" y="1169"/>
                </a:lnTo>
                <a:lnTo>
                  <a:pt x="763" y="1166"/>
                </a:lnTo>
                <a:lnTo>
                  <a:pt x="761" y="1163"/>
                </a:lnTo>
                <a:lnTo>
                  <a:pt x="758" y="1161"/>
                </a:lnTo>
                <a:lnTo>
                  <a:pt x="755" y="1160"/>
                </a:lnTo>
                <a:lnTo>
                  <a:pt x="746" y="1157"/>
                </a:lnTo>
                <a:lnTo>
                  <a:pt x="737" y="1155"/>
                </a:lnTo>
                <a:lnTo>
                  <a:pt x="717" y="1155"/>
                </a:lnTo>
                <a:lnTo>
                  <a:pt x="700" y="1154"/>
                </a:lnTo>
                <a:lnTo>
                  <a:pt x="692" y="1154"/>
                </a:lnTo>
                <a:lnTo>
                  <a:pt x="687" y="1151"/>
                </a:lnTo>
                <a:lnTo>
                  <a:pt x="686" y="1150"/>
                </a:lnTo>
                <a:lnTo>
                  <a:pt x="685" y="1147"/>
                </a:lnTo>
                <a:lnTo>
                  <a:pt x="685" y="1143"/>
                </a:lnTo>
                <a:lnTo>
                  <a:pt x="685" y="1137"/>
                </a:lnTo>
                <a:lnTo>
                  <a:pt x="683" y="1128"/>
                </a:lnTo>
                <a:lnTo>
                  <a:pt x="683" y="1117"/>
                </a:lnTo>
                <a:lnTo>
                  <a:pt x="685" y="1110"/>
                </a:lnTo>
                <a:lnTo>
                  <a:pt x="686" y="1103"/>
                </a:lnTo>
                <a:lnTo>
                  <a:pt x="687" y="1098"/>
                </a:lnTo>
                <a:lnTo>
                  <a:pt x="689" y="1093"/>
                </a:lnTo>
                <a:lnTo>
                  <a:pt x="691" y="1088"/>
                </a:lnTo>
                <a:lnTo>
                  <a:pt x="692" y="1085"/>
                </a:lnTo>
                <a:lnTo>
                  <a:pt x="692" y="1081"/>
                </a:lnTo>
                <a:lnTo>
                  <a:pt x="692" y="1078"/>
                </a:lnTo>
                <a:lnTo>
                  <a:pt x="688" y="1069"/>
                </a:lnTo>
                <a:lnTo>
                  <a:pt x="683" y="1063"/>
                </a:lnTo>
                <a:lnTo>
                  <a:pt x="680" y="1061"/>
                </a:lnTo>
                <a:lnTo>
                  <a:pt x="679" y="1059"/>
                </a:lnTo>
                <a:lnTo>
                  <a:pt x="682" y="1060"/>
                </a:lnTo>
                <a:lnTo>
                  <a:pt x="688" y="1061"/>
                </a:lnTo>
                <a:lnTo>
                  <a:pt x="692" y="1061"/>
                </a:lnTo>
                <a:lnTo>
                  <a:pt x="697" y="1061"/>
                </a:lnTo>
                <a:lnTo>
                  <a:pt x="698" y="1061"/>
                </a:lnTo>
                <a:lnTo>
                  <a:pt x="699" y="1060"/>
                </a:lnTo>
                <a:lnTo>
                  <a:pt x="700" y="1059"/>
                </a:lnTo>
                <a:lnTo>
                  <a:pt x="700" y="1056"/>
                </a:lnTo>
                <a:lnTo>
                  <a:pt x="700" y="1054"/>
                </a:lnTo>
                <a:lnTo>
                  <a:pt x="702" y="1053"/>
                </a:lnTo>
                <a:lnTo>
                  <a:pt x="704" y="1051"/>
                </a:lnTo>
                <a:lnTo>
                  <a:pt x="706" y="1050"/>
                </a:lnTo>
                <a:lnTo>
                  <a:pt x="711" y="1049"/>
                </a:lnTo>
                <a:lnTo>
                  <a:pt x="713" y="1047"/>
                </a:lnTo>
                <a:lnTo>
                  <a:pt x="716" y="1041"/>
                </a:lnTo>
                <a:lnTo>
                  <a:pt x="716" y="1037"/>
                </a:lnTo>
                <a:lnTo>
                  <a:pt x="713" y="1032"/>
                </a:lnTo>
                <a:lnTo>
                  <a:pt x="710" y="1029"/>
                </a:lnTo>
                <a:lnTo>
                  <a:pt x="701" y="1023"/>
                </a:lnTo>
                <a:lnTo>
                  <a:pt x="695" y="1018"/>
                </a:lnTo>
                <a:lnTo>
                  <a:pt x="693" y="1016"/>
                </a:lnTo>
                <a:lnTo>
                  <a:pt x="692" y="1012"/>
                </a:lnTo>
                <a:lnTo>
                  <a:pt x="694" y="1009"/>
                </a:lnTo>
                <a:lnTo>
                  <a:pt x="697" y="1006"/>
                </a:lnTo>
                <a:lnTo>
                  <a:pt x="699" y="1004"/>
                </a:lnTo>
                <a:lnTo>
                  <a:pt x="701" y="1002"/>
                </a:lnTo>
                <a:lnTo>
                  <a:pt x="701" y="999"/>
                </a:lnTo>
                <a:lnTo>
                  <a:pt x="701" y="998"/>
                </a:lnTo>
                <a:lnTo>
                  <a:pt x="699" y="993"/>
                </a:lnTo>
                <a:lnTo>
                  <a:pt x="694" y="986"/>
                </a:lnTo>
                <a:lnTo>
                  <a:pt x="692" y="984"/>
                </a:lnTo>
                <a:lnTo>
                  <a:pt x="691" y="980"/>
                </a:lnTo>
                <a:lnTo>
                  <a:pt x="691" y="975"/>
                </a:lnTo>
                <a:lnTo>
                  <a:pt x="691" y="969"/>
                </a:lnTo>
                <a:lnTo>
                  <a:pt x="691" y="952"/>
                </a:lnTo>
                <a:lnTo>
                  <a:pt x="691" y="934"/>
                </a:lnTo>
                <a:lnTo>
                  <a:pt x="692" y="923"/>
                </a:lnTo>
                <a:lnTo>
                  <a:pt x="695" y="914"/>
                </a:lnTo>
                <a:lnTo>
                  <a:pt x="700" y="904"/>
                </a:lnTo>
                <a:lnTo>
                  <a:pt x="706" y="897"/>
                </a:lnTo>
                <a:lnTo>
                  <a:pt x="712" y="890"/>
                </a:lnTo>
                <a:lnTo>
                  <a:pt x="717" y="883"/>
                </a:lnTo>
                <a:lnTo>
                  <a:pt x="718" y="880"/>
                </a:lnTo>
                <a:lnTo>
                  <a:pt x="719" y="877"/>
                </a:lnTo>
                <a:lnTo>
                  <a:pt x="718" y="873"/>
                </a:lnTo>
                <a:lnTo>
                  <a:pt x="714" y="871"/>
                </a:lnTo>
                <a:lnTo>
                  <a:pt x="708" y="866"/>
                </a:lnTo>
                <a:lnTo>
                  <a:pt x="705" y="861"/>
                </a:lnTo>
                <a:lnTo>
                  <a:pt x="705" y="858"/>
                </a:lnTo>
                <a:lnTo>
                  <a:pt x="705" y="855"/>
                </a:lnTo>
                <a:lnTo>
                  <a:pt x="706" y="853"/>
                </a:lnTo>
                <a:lnTo>
                  <a:pt x="708" y="849"/>
                </a:lnTo>
                <a:lnTo>
                  <a:pt x="716" y="842"/>
                </a:lnTo>
                <a:lnTo>
                  <a:pt x="726" y="832"/>
                </a:lnTo>
                <a:lnTo>
                  <a:pt x="736" y="823"/>
                </a:lnTo>
                <a:lnTo>
                  <a:pt x="744" y="817"/>
                </a:lnTo>
                <a:lnTo>
                  <a:pt x="750" y="815"/>
                </a:lnTo>
                <a:lnTo>
                  <a:pt x="755" y="811"/>
                </a:lnTo>
                <a:lnTo>
                  <a:pt x="758" y="807"/>
                </a:lnTo>
                <a:lnTo>
                  <a:pt x="761" y="801"/>
                </a:lnTo>
                <a:lnTo>
                  <a:pt x="763" y="797"/>
                </a:lnTo>
                <a:lnTo>
                  <a:pt x="765" y="794"/>
                </a:lnTo>
                <a:lnTo>
                  <a:pt x="769" y="791"/>
                </a:lnTo>
                <a:lnTo>
                  <a:pt x="773" y="788"/>
                </a:lnTo>
                <a:lnTo>
                  <a:pt x="783" y="783"/>
                </a:lnTo>
                <a:lnTo>
                  <a:pt x="796" y="779"/>
                </a:lnTo>
                <a:lnTo>
                  <a:pt x="808" y="776"/>
                </a:lnTo>
                <a:lnTo>
                  <a:pt x="817" y="771"/>
                </a:lnTo>
                <a:lnTo>
                  <a:pt x="821" y="766"/>
                </a:lnTo>
                <a:lnTo>
                  <a:pt x="825" y="759"/>
                </a:lnTo>
                <a:lnTo>
                  <a:pt x="826" y="754"/>
                </a:lnTo>
                <a:lnTo>
                  <a:pt x="826" y="751"/>
                </a:lnTo>
                <a:lnTo>
                  <a:pt x="825" y="746"/>
                </a:lnTo>
                <a:lnTo>
                  <a:pt x="824" y="742"/>
                </a:lnTo>
                <a:lnTo>
                  <a:pt x="824" y="740"/>
                </a:lnTo>
                <a:lnTo>
                  <a:pt x="825" y="740"/>
                </a:lnTo>
                <a:lnTo>
                  <a:pt x="826" y="739"/>
                </a:lnTo>
                <a:lnTo>
                  <a:pt x="830" y="740"/>
                </a:lnTo>
                <a:lnTo>
                  <a:pt x="834" y="741"/>
                </a:lnTo>
                <a:lnTo>
                  <a:pt x="840" y="744"/>
                </a:lnTo>
                <a:lnTo>
                  <a:pt x="855" y="746"/>
                </a:lnTo>
                <a:lnTo>
                  <a:pt x="875" y="750"/>
                </a:lnTo>
                <a:lnTo>
                  <a:pt x="886" y="753"/>
                </a:lnTo>
                <a:lnTo>
                  <a:pt x="896" y="756"/>
                </a:lnTo>
                <a:lnTo>
                  <a:pt x="907" y="759"/>
                </a:lnTo>
                <a:lnTo>
                  <a:pt x="915" y="764"/>
                </a:lnTo>
                <a:lnTo>
                  <a:pt x="922" y="769"/>
                </a:lnTo>
                <a:lnTo>
                  <a:pt x="927" y="772"/>
                </a:lnTo>
                <a:lnTo>
                  <a:pt x="932" y="777"/>
                </a:lnTo>
                <a:lnTo>
                  <a:pt x="934" y="782"/>
                </a:lnTo>
                <a:lnTo>
                  <a:pt x="939" y="794"/>
                </a:lnTo>
                <a:lnTo>
                  <a:pt x="943" y="810"/>
                </a:lnTo>
                <a:lnTo>
                  <a:pt x="946" y="826"/>
                </a:lnTo>
                <a:lnTo>
                  <a:pt x="950" y="839"/>
                </a:lnTo>
                <a:lnTo>
                  <a:pt x="953" y="842"/>
                </a:lnTo>
                <a:lnTo>
                  <a:pt x="957" y="847"/>
                </a:lnTo>
                <a:lnTo>
                  <a:pt x="962" y="849"/>
                </a:lnTo>
                <a:lnTo>
                  <a:pt x="966" y="852"/>
                </a:lnTo>
                <a:lnTo>
                  <a:pt x="974" y="854"/>
                </a:lnTo>
                <a:lnTo>
                  <a:pt x="979" y="854"/>
                </a:lnTo>
                <a:lnTo>
                  <a:pt x="987" y="854"/>
                </a:lnTo>
                <a:lnTo>
                  <a:pt x="994" y="853"/>
                </a:lnTo>
                <a:lnTo>
                  <a:pt x="1007" y="849"/>
                </a:lnTo>
                <a:lnTo>
                  <a:pt x="1019" y="845"/>
                </a:lnTo>
                <a:lnTo>
                  <a:pt x="1029" y="841"/>
                </a:lnTo>
                <a:lnTo>
                  <a:pt x="1044" y="839"/>
                </a:lnTo>
                <a:lnTo>
                  <a:pt x="1059" y="838"/>
                </a:lnTo>
                <a:lnTo>
                  <a:pt x="1076" y="836"/>
                </a:lnTo>
                <a:lnTo>
                  <a:pt x="1091" y="835"/>
                </a:lnTo>
                <a:lnTo>
                  <a:pt x="1105" y="833"/>
                </a:lnTo>
                <a:lnTo>
                  <a:pt x="1121" y="832"/>
                </a:lnTo>
                <a:lnTo>
                  <a:pt x="1140" y="832"/>
                </a:lnTo>
                <a:lnTo>
                  <a:pt x="1160" y="832"/>
                </a:lnTo>
                <a:lnTo>
                  <a:pt x="1176" y="832"/>
                </a:lnTo>
                <a:lnTo>
                  <a:pt x="1183" y="830"/>
                </a:lnTo>
                <a:lnTo>
                  <a:pt x="1190" y="828"/>
                </a:lnTo>
                <a:lnTo>
                  <a:pt x="1195" y="827"/>
                </a:lnTo>
                <a:lnTo>
                  <a:pt x="1201" y="823"/>
                </a:lnTo>
                <a:lnTo>
                  <a:pt x="1204" y="820"/>
                </a:lnTo>
                <a:lnTo>
                  <a:pt x="1207" y="815"/>
                </a:lnTo>
                <a:lnTo>
                  <a:pt x="1208" y="808"/>
                </a:lnTo>
                <a:lnTo>
                  <a:pt x="1208" y="801"/>
                </a:lnTo>
                <a:lnTo>
                  <a:pt x="1207" y="786"/>
                </a:lnTo>
                <a:lnTo>
                  <a:pt x="1205" y="773"/>
                </a:lnTo>
                <a:lnTo>
                  <a:pt x="1205" y="760"/>
                </a:lnTo>
                <a:lnTo>
                  <a:pt x="1204" y="744"/>
                </a:lnTo>
                <a:lnTo>
                  <a:pt x="1204" y="725"/>
                </a:lnTo>
                <a:lnTo>
                  <a:pt x="1207" y="708"/>
                </a:lnTo>
                <a:lnTo>
                  <a:pt x="1208" y="701"/>
                </a:lnTo>
                <a:lnTo>
                  <a:pt x="1211" y="695"/>
                </a:lnTo>
                <a:lnTo>
                  <a:pt x="1214" y="690"/>
                </a:lnTo>
                <a:lnTo>
                  <a:pt x="1217" y="687"/>
                </a:lnTo>
                <a:lnTo>
                  <a:pt x="1221" y="685"/>
                </a:lnTo>
                <a:lnTo>
                  <a:pt x="1224" y="684"/>
                </a:lnTo>
                <a:lnTo>
                  <a:pt x="1228" y="687"/>
                </a:lnTo>
                <a:lnTo>
                  <a:pt x="1230" y="689"/>
                </a:lnTo>
                <a:lnTo>
                  <a:pt x="1245" y="708"/>
                </a:lnTo>
                <a:lnTo>
                  <a:pt x="1258" y="723"/>
                </a:lnTo>
                <a:lnTo>
                  <a:pt x="1260" y="725"/>
                </a:lnTo>
                <a:lnTo>
                  <a:pt x="1262" y="726"/>
                </a:lnTo>
                <a:lnTo>
                  <a:pt x="1266" y="726"/>
                </a:lnTo>
                <a:lnTo>
                  <a:pt x="1268" y="725"/>
                </a:lnTo>
                <a:lnTo>
                  <a:pt x="1273" y="719"/>
                </a:lnTo>
                <a:lnTo>
                  <a:pt x="1279" y="708"/>
                </a:lnTo>
                <a:lnTo>
                  <a:pt x="1286" y="695"/>
                </a:lnTo>
                <a:lnTo>
                  <a:pt x="1291" y="679"/>
                </a:lnTo>
                <a:lnTo>
                  <a:pt x="1294" y="665"/>
                </a:lnTo>
                <a:lnTo>
                  <a:pt x="1298" y="652"/>
                </a:lnTo>
                <a:lnTo>
                  <a:pt x="1298" y="647"/>
                </a:lnTo>
                <a:lnTo>
                  <a:pt x="1298" y="643"/>
                </a:lnTo>
                <a:lnTo>
                  <a:pt x="1297" y="639"/>
                </a:lnTo>
                <a:lnTo>
                  <a:pt x="1294" y="635"/>
                </a:lnTo>
                <a:lnTo>
                  <a:pt x="1289" y="631"/>
                </a:lnTo>
                <a:lnTo>
                  <a:pt x="1280" y="626"/>
                </a:lnTo>
                <a:lnTo>
                  <a:pt x="1274" y="622"/>
                </a:lnTo>
                <a:lnTo>
                  <a:pt x="1268" y="619"/>
                </a:lnTo>
                <a:lnTo>
                  <a:pt x="1262" y="614"/>
                </a:lnTo>
                <a:lnTo>
                  <a:pt x="1258" y="608"/>
                </a:lnTo>
                <a:lnTo>
                  <a:pt x="1253" y="602"/>
                </a:lnTo>
                <a:lnTo>
                  <a:pt x="1249" y="596"/>
                </a:lnTo>
                <a:lnTo>
                  <a:pt x="1248" y="590"/>
                </a:lnTo>
                <a:lnTo>
                  <a:pt x="1249" y="584"/>
                </a:lnTo>
                <a:lnTo>
                  <a:pt x="1253" y="576"/>
                </a:lnTo>
                <a:lnTo>
                  <a:pt x="1258" y="569"/>
                </a:lnTo>
                <a:lnTo>
                  <a:pt x="1259" y="565"/>
                </a:lnTo>
                <a:lnTo>
                  <a:pt x="1260" y="562"/>
                </a:lnTo>
                <a:lnTo>
                  <a:pt x="1261" y="557"/>
                </a:lnTo>
                <a:lnTo>
                  <a:pt x="1261" y="551"/>
                </a:lnTo>
                <a:lnTo>
                  <a:pt x="1261" y="539"/>
                </a:lnTo>
                <a:lnTo>
                  <a:pt x="1261" y="530"/>
                </a:lnTo>
                <a:lnTo>
                  <a:pt x="1262" y="526"/>
                </a:lnTo>
                <a:lnTo>
                  <a:pt x="1264" y="523"/>
                </a:lnTo>
                <a:lnTo>
                  <a:pt x="1266" y="520"/>
                </a:lnTo>
                <a:lnTo>
                  <a:pt x="1270" y="519"/>
                </a:lnTo>
                <a:lnTo>
                  <a:pt x="1278" y="518"/>
                </a:lnTo>
                <a:lnTo>
                  <a:pt x="1284" y="517"/>
                </a:lnTo>
                <a:lnTo>
                  <a:pt x="1286" y="515"/>
                </a:lnTo>
                <a:lnTo>
                  <a:pt x="1289" y="513"/>
                </a:lnTo>
                <a:lnTo>
                  <a:pt x="1291" y="509"/>
                </a:lnTo>
                <a:lnTo>
                  <a:pt x="1293" y="505"/>
                </a:lnTo>
                <a:lnTo>
                  <a:pt x="1299" y="494"/>
                </a:lnTo>
                <a:lnTo>
                  <a:pt x="1308" y="483"/>
                </a:lnTo>
                <a:lnTo>
                  <a:pt x="1316" y="473"/>
                </a:lnTo>
                <a:lnTo>
                  <a:pt x="1323" y="461"/>
                </a:lnTo>
                <a:lnTo>
                  <a:pt x="1325" y="456"/>
                </a:lnTo>
                <a:lnTo>
                  <a:pt x="1328" y="452"/>
                </a:lnTo>
                <a:lnTo>
                  <a:pt x="1330" y="449"/>
                </a:lnTo>
                <a:lnTo>
                  <a:pt x="1334" y="445"/>
                </a:lnTo>
                <a:lnTo>
                  <a:pt x="1343" y="439"/>
                </a:lnTo>
                <a:lnTo>
                  <a:pt x="1357" y="432"/>
                </a:lnTo>
                <a:lnTo>
                  <a:pt x="1373" y="424"/>
                </a:lnTo>
                <a:lnTo>
                  <a:pt x="1385" y="418"/>
                </a:lnTo>
                <a:lnTo>
                  <a:pt x="1388" y="414"/>
                </a:lnTo>
                <a:lnTo>
                  <a:pt x="1392" y="411"/>
                </a:lnTo>
                <a:lnTo>
                  <a:pt x="1394" y="408"/>
                </a:lnTo>
                <a:lnTo>
                  <a:pt x="1394" y="404"/>
                </a:lnTo>
                <a:lnTo>
                  <a:pt x="1394" y="395"/>
                </a:lnTo>
                <a:lnTo>
                  <a:pt x="1393" y="386"/>
                </a:lnTo>
                <a:lnTo>
                  <a:pt x="1393" y="381"/>
                </a:lnTo>
                <a:lnTo>
                  <a:pt x="1394" y="378"/>
                </a:lnTo>
                <a:lnTo>
                  <a:pt x="1397" y="375"/>
                </a:lnTo>
                <a:lnTo>
                  <a:pt x="1400" y="374"/>
                </a:lnTo>
                <a:lnTo>
                  <a:pt x="1407" y="372"/>
                </a:lnTo>
                <a:lnTo>
                  <a:pt x="1413" y="368"/>
                </a:lnTo>
                <a:lnTo>
                  <a:pt x="1416" y="366"/>
                </a:lnTo>
                <a:lnTo>
                  <a:pt x="1418" y="362"/>
                </a:lnTo>
                <a:lnTo>
                  <a:pt x="1420" y="359"/>
                </a:lnTo>
                <a:lnTo>
                  <a:pt x="1422" y="353"/>
                </a:lnTo>
                <a:lnTo>
                  <a:pt x="1425" y="343"/>
                </a:lnTo>
                <a:lnTo>
                  <a:pt x="1429" y="336"/>
                </a:lnTo>
                <a:lnTo>
                  <a:pt x="1431" y="334"/>
                </a:lnTo>
                <a:lnTo>
                  <a:pt x="1435" y="331"/>
                </a:lnTo>
                <a:lnTo>
                  <a:pt x="1441" y="330"/>
                </a:lnTo>
                <a:lnTo>
                  <a:pt x="1447" y="330"/>
                </a:lnTo>
                <a:lnTo>
                  <a:pt x="1460" y="329"/>
                </a:lnTo>
                <a:lnTo>
                  <a:pt x="1469" y="328"/>
                </a:lnTo>
                <a:lnTo>
                  <a:pt x="1472" y="325"/>
                </a:lnTo>
                <a:lnTo>
                  <a:pt x="1474" y="323"/>
                </a:lnTo>
                <a:lnTo>
                  <a:pt x="1476" y="321"/>
                </a:lnTo>
                <a:lnTo>
                  <a:pt x="1478" y="317"/>
                </a:lnTo>
                <a:lnTo>
                  <a:pt x="1481" y="309"/>
                </a:lnTo>
                <a:lnTo>
                  <a:pt x="1486" y="300"/>
                </a:lnTo>
                <a:lnTo>
                  <a:pt x="1492" y="293"/>
                </a:lnTo>
                <a:lnTo>
                  <a:pt x="1499" y="287"/>
                </a:lnTo>
                <a:lnTo>
                  <a:pt x="1505" y="284"/>
                </a:lnTo>
                <a:lnTo>
                  <a:pt x="1508" y="280"/>
                </a:lnTo>
                <a:lnTo>
                  <a:pt x="1508" y="274"/>
                </a:lnTo>
                <a:lnTo>
                  <a:pt x="1508" y="263"/>
                </a:lnTo>
                <a:lnTo>
                  <a:pt x="1508" y="249"/>
                </a:lnTo>
                <a:lnTo>
                  <a:pt x="1508" y="235"/>
                </a:lnTo>
                <a:lnTo>
                  <a:pt x="1510" y="229"/>
                </a:lnTo>
                <a:lnTo>
                  <a:pt x="1512" y="223"/>
                </a:lnTo>
                <a:lnTo>
                  <a:pt x="1514" y="219"/>
                </a:lnTo>
                <a:lnTo>
                  <a:pt x="1519" y="217"/>
                </a:lnTo>
                <a:lnTo>
                  <a:pt x="1530" y="215"/>
                </a:lnTo>
                <a:lnTo>
                  <a:pt x="1541" y="212"/>
                </a:lnTo>
                <a:lnTo>
                  <a:pt x="1545" y="210"/>
                </a:lnTo>
                <a:lnTo>
                  <a:pt x="1551" y="208"/>
                </a:lnTo>
                <a:lnTo>
                  <a:pt x="1555" y="204"/>
                </a:lnTo>
                <a:lnTo>
                  <a:pt x="1560" y="200"/>
                </a:lnTo>
                <a:lnTo>
                  <a:pt x="1568" y="190"/>
                </a:lnTo>
                <a:lnTo>
                  <a:pt x="1577" y="177"/>
                </a:lnTo>
                <a:lnTo>
                  <a:pt x="1583" y="171"/>
                </a:lnTo>
                <a:lnTo>
                  <a:pt x="1589" y="165"/>
                </a:lnTo>
                <a:lnTo>
                  <a:pt x="1595" y="160"/>
                </a:lnTo>
                <a:lnTo>
                  <a:pt x="1601" y="158"/>
                </a:lnTo>
                <a:lnTo>
                  <a:pt x="1612" y="153"/>
                </a:lnTo>
                <a:lnTo>
                  <a:pt x="1619" y="152"/>
                </a:lnTo>
                <a:lnTo>
                  <a:pt x="1626" y="152"/>
                </a:lnTo>
                <a:lnTo>
                  <a:pt x="1632" y="152"/>
                </a:lnTo>
                <a:lnTo>
                  <a:pt x="1638" y="151"/>
                </a:lnTo>
                <a:lnTo>
                  <a:pt x="1645" y="148"/>
                </a:lnTo>
                <a:lnTo>
                  <a:pt x="1652" y="143"/>
                </a:lnTo>
                <a:lnTo>
                  <a:pt x="1661" y="139"/>
                </a:lnTo>
                <a:lnTo>
                  <a:pt x="1668" y="135"/>
                </a:lnTo>
                <a:lnTo>
                  <a:pt x="1675" y="129"/>
                </a:lnTo>
                <a:lnTo>
                  <a:pt x="1676" y="127"/>
                </a:lnTo>
                <a:lnTo>
                  <a:pt x="1675" y="122"/>
                </a:lnTo>
                <a:lnTo>
                  <a:pt x="1673" y="117"/>
                </a:lnTo>
                <a:lnTo>
                  <a:pt x="1670" y="111"/>
                </a:lnTo>
                <a:lnTo>
                  <a:pt x="1663" y="98"/>
                </a:lnTo>
                <a:lnTo>
                  <a:pt x="1658" y="89"/>
                </a:lnTo>
                <a:lnTo>
                  <a:pt x="1652" y="78"/>
                </a:lnTo>
                <a:lnTo>
                  <a:pt x="1644" y="64"/>
                </a:lnTo>
                <a:lnTo>
                  <a:pt x="1640" y="57"/>
                </a:lnTo>
                <a:lnTo>
                  <a:pt x="1639" y="54"/>
                </a:lnTo>
                <a:lnTo>
                  <a:pt x="1643" y="53"/>
                </a:lnTo>
                <a:lnTo>
                  <a:pt x="1652" y="52"/>
                </a:lnTo>
                <a:lnTo>
                  <a:pt x="1662" y="53"/>
                </a:lnTo>
                <a:lnTo>
                  <a:pt x="1671" y="54"/>
                </a:lnTo>
                <a:lnTo>
                  <a:pt x="1676" y="57"/>
                </a:lnTo>
                <a:lnTo>
                  <a:pt x="1681" y="59"/>
                </a:lnTo>
                <a:lnTo>
                  <a:pt x="1684" y="61"/>
                </a:lnTo>
                <a:lnTo>
                  <a:pt x="1688" y="65"/>
                </a:lnTo>
                <a:lnTo>
                  <a:pt x="1696" y="79"/>
                </a:lnTo>
                <a:lnTo>
                  <a:pt x="1706" y="93"/>
                </a:lnTo>
                <a:lnTo>
                  <a:pt x="1714" y="104"/>
                </a:lnTo>
                <a:lnTo>
                  <a:pt x="1722" y="113"/>
                </a:lnTo>
                <a:lnTo>
                  <a:pt x="1726" y="115"/>
                </a:lnTo>
                <a:lnTo>
                  <a:pt x="1730" y="116"/>
                </a:lnTo>
                <a:lnTo>
                  <a:pt x="1732" y="116"/>
                </a:lnTo>
                <a:lnTo>
                  <a:pt x="1736" y="115"/>
                </a:lnTo>
                <a:lnTo>
                  <a:pt x="1738" y="114"/>
                </a:lnTo>
                <a:lnTo>
                  <a:pt x="1740" y="110"/>
                </a:lnTo>
                <a:lnTo>
                  <a:pt x="1744" y="107"/>
                </a:lnTo>
                <a:lnTo>
                  <a:pt x="1746" y="102"/>
                </a:lnTo>
                <a:lnTo>
                  <a:pt x="1750" y="96"/>
                </a:lnTo>
                <a:lnTo>
                  <a:pt x="1755" y="92"/>
                </a:lnTo>
                <a:lnTo>
                  <a:pt x="1759" y="90"/>
                </a:lnTo>
                <a:lnTo>
                  <a:pt x="1765" y="90"/>
                </a:lnTo>
                <a:lnTo>
                  <a:pt x="1770" y="90"/>
                </a:lnTo>
                <a:lnTo>
                  <a:pt x="1776" y="92"/>
                </a:lnTo>
                <a:lnTo>
                  <a:pt x="1781" y="95"/>
                </a:lnTo>
                <a:lnTo>
                  <a:pt x="1783" y="98"/>
                </a:lnTo>
                <a:lnTo>
                  <a:pt x="1789" y="109"/>
                </a:lnTo>
                <a:lnTo>
                  <a:pt x="1796" y="121"/>
                </a:lnTo>
                <a:lnTo>
                  <a:pt x="1800" y="127"/>
                </a:lnTo>
                <a:lnTo>
                  <a:pt x="1803" y="132"/>
                </a:lnTo>
                <a:lnTo>
                  <a:pt x="1807" y="135"/>
                </a:lnTo>
                <a:lnTo>
                  <a:pt x="1810" y="137"/>
                </a:lnTo>
                <a:lnTo>
                  <a:pt x="1814" y="139"/>
                </a:lnTo>
                <a:lnTo>
                  <a:pt x="1818" y="139"/>
                </a:lnTo>
                <a:lnTo>
                  <a:pt x="1822" y="137"/>
                </a:lnTo>
                <a:lnTo>
                  <a:pt x="1826" y="136"/>
                </a:lnTo>
                <a:lnTo>
                  <a:pt x="1829" y="133"/>
                </a:lnTo>
                <a:lnTo>
                  <a:pt x="1834" y="128"/>
                </a:lnTo>
                <a:lnTo>
                  <a:pt x="1838" y="122"/>
                </a:lnTo>
                <a:lnTo>
                  <a:pt x="1840" y="115"/>
                </a:lnTo>
                <a:lnTo>
                  <a:pt x="1847" y="99"/>
                </a:lnTo>
                <a:lnTo>
                  <a:pt x="1854" y="83"/>
                </a:lnTo>
                <a:lnTo>
                  <a:pt x="1864" y="67"/>
                </a:lnTo>
                <a:lnTo>
                  <a:pt x="1875" y="50"/>
                </a:lnTo>
                <a:lnTo>
                  <a:pt x="1881" y="42"/>
                </a:lnTo>
                <a:lnTo>
                  <a:pt x="1889" y="35"/>
                </a:lnTo>
                <a:lnTo>
                  <a:pt x="1896" y="29"/>
                </a:lnTo>
                <a:lnTo>
                  <a:pt x="1904" y="23"/>
                </a:lnTo>
                <a:lnTo>
                  <a:pt x="1921" y="16"/>
                </a:lnTo>
                <a:lnTo>
                  <a:pt x="1938" y="9"/>
                </a:lnTo>
                <a:lnTo>
                  <a:pt x="1952" y="3"/>
                </a:lnTo>
                <a:lnTo>
                  <a:pt x="1965" y="1"/>
                </a:lnTo>
                <a:lnTo>
                  <a:pt x="1971" y="0"/>
                </a:lnTo>
                <a:lnTo>
                  <a:pt x="1976" y="0"/>
                </a:lnTo>
                <a:lnTo>
                  <a:pt x="1979" y="1"/>
                </a:lnTo>
                <a:lnTo>
                  <a:pt x="1983" y="2"/>
                </a:lnTo>
                <a:lnTo>
                  <a:pt x="1984" y="4"/>
                </a:lnTo>
                <a:lnTo>
                  <a:pt x="1985" y="8"/>
                </a:lnTo>
                <a:lnTo>
                  <a:pt x="1985" y="11"/>
                </a:lnTo>
                <a:lnTo>
                  <a:pt x="1984" y="15"/>
                </a:lnTo>
                <a:lnTo>
                  <a:pt x="1980" y="23"/>
                </a:lnTo>
                <a:lnTo>
                  <a:pt x="1976" y="32"/>
                </a:lnTo>
                <a:lnTo>
                  <a:pt x="1968" y="40"/>
                </a:lnTo>
                <a:lnTo>
                  <a:pt x="1963" y="50"/>
                </a:lnTo>
                <a:lnTo>
                  <a:pt x="1958" y="58"/>
                </a:lnTo>
                <a:lnTo>
                  <a:pt x="1955" y="66"/>
                </a:lnTo>
                <a:lnTo>
                  <a:pt x="1955" y="71"/>
                </a:lnTo>
                <a:lnTo>
                  <a:pt x="1958" y="74"/>
                </a:lnTo>
                <a:lnTo>
                  <a:pt x="1960" y="78"/>
                </a:lnTo>
                <a:lnTo>
                  <a:pt x="1964" y="82"/>
                </a:lnTo>
                <a:lnTo>
                  <a:pt x="1965" y="84"/>
                </a:lnTo>
                <a:lnTo>
                  <a:pt x="1966" y="89"/>
                </a:lnTo>
                <a:lnTo>
                  <a:pt x="1968" y="90"/>
                </a:lnTo>
                <a:lnTo>
                  <a:pt x="1971" y="91"/>
                </a:lnTo>
                <a:lnTo>
                  <a:pt x="1976" y="91"/>
                </a:lnTo>
                <a:lnTo>
                  <a:pt x="1979" y="92"/>
                </a:lnTo>
                <a:lnTo>
                  <a:pt x="1990" y="91"/>
                </a:lnTo>
                <a:lnTo>
                  <a:pt x="1998" y="90"/>
                </a:lnTo>
                <a:lnTo>
                  <a:pt x="2007" y="90"/>
                </a:lnTo>
                <a:lnTo>
                  <a:pt x="2012" y="91"/>
                </a:lnTo>
                <a:lnTo>
                  <a:pt x="2017" y="93"/>
                </a:lnTo>
                <a:lnTo>
                  <a:pt x="2022" y="98"/>
                </a:lnTo>
                <a:lnTo>
                  <a:pt x="2027" y="105"/>
                </a:lnTo>
                <a:lnTo>
                  <a:pt x="2030" y="114"/>
                </a:lnTo>
                <a:lnTo>
                  <a:pt x="2030" y="117"/>
                </a:lnTo>
                <a:lnTo>
                  <a:pt x="2030" y="121"/>
                </a:lnTo>
                <a:lnTo>
                  <a:pt x="2029" y="123"/>
                </a:lnTo>
                <a:lnTo>
                  <a:pt x="2027" y="126"/>
                </a:lnTo>
                <a:lnTo>
                  <a:pt x="2021" y="129"/>
                </a:lnTo>
                <a:lnTo>
                  <a:pt x="2014" y="132"/>
                </a:lnTo>
                <a:lnTo>
                  <a:pt x="2010" y="133"/>
                </a:lnTo>
                <a:lnTo>
                  <a:pt x="2007" y="135"/>
                </a:lnTo>
                <a:lnTo>
                  <a:pt x="2003" y="139"/>
                </a:lnTo>
                <a:lnTo>
                  <a:pt x="2001" y="143"/>
                </a:lnTo>
                <a:lnTo>
                  <a:pt x="1996" y="155"/>
                </a:lnTo>
                <a:lnTo>
                  <a:pt x="1992" y="167"/>
                </a:lnTo>
                <a:lnTo>
                  <a:pt x="1991" y="179"/>
                </a:lnTo>
                <a:lnTo>
                  <a:pt x="1990" y="190"/>
                </a:lnTo>
                <a:lnTo>
                  <a:pt x="1989" y="200"/>
                </a:lnTo>
                <a:lnTo>
                  <a:pt x="1988" y="210"/>
                </a:lnTo>
                <a:lnTo>
                  <a:pt x="1984" y="219"/>
                </a:lnTo>
                <a:lnTo>
                  <a:pt x="1979" y="225"/>
                </a:lnTo>
                <a:lnTo>
                  <a:pt x="1972" y="233"/>
                </a:lnTo>
                <a:lnTo>
                  <a:pt x="1963" y="239"/>
                </a:lnTo>
                <a:lnTo>
                  <a:pt x="1952" y="244"/>
                </a:lnTo>
                <a:lnTo>
                  <a:pt x="1944" y="249"/>
                </a:lnTo>
                <a:lnTo>
                  <a:pt x="1941" y="250"/>
                </a:lnTo>
                <a:lnTo>
                  <a:pt x="1940" y="253"/>
                </a:lnTo>
                <a:lnTo>
                  <a:pt x="1939" y="255"/>
                </a:lnTo>
                <a:lnTo>
                  <a:pt x="1938" y="258"/>
                </a:lnTo>
                <a:lnTo>
                  <a:pt x="1939" y="263"/>
                </a:lnTo>
                <a:lnTo>
                  <a:pt x="1941" y="271"/>
                </a:lnTo>
                <a:lnTo>
                  <a:pt x="1944" y="279"/>
                </a:lnTo>
                <a:lnTo>
                  <a:pt x="1946" y="288"/>
                </a:lnTo>
                <a:lnTo>
                  <a:pt x="1947" y="294"/>
                </a:lnTo>
                <a:lnTo>
                  <a:pt x="1947" y="299"/>
                </a:lnTo>
                <a:lnTo>
                  <a:pt x="1946" y="304"/>
                </a:lnTo>
                <a:lnTo>
                  <a:pt x="1945" y="309"/>
                </a:lnTo>
                <a:lnTo>
                  <a:pt x="1940" y="318"/>
                </a:lnTo>
                <a:lnTo>
                  <a:pt x="1934" y="328"/>
                </a:lnTo>
                <a:lnTo>
                  <a:pt x="1927" y="338"/>
                </a:lnTo>
                <a:lnTo>
                  <a:pt x="1923" y="350"/>
                </a:lnTo>
                <a:lnTo>
                  <a:pt x="1920" y="363"/>
                </a:lnTo>
                <a:lnTo>
                  <a:pt x="1917" y="374"/>
                </a:lnTo>
                <a:lnTo>
                  <a:pt x="1914" y="385"/>
                </a:lnTo>
                <a:lnTo>
                  <a:pt x="1910" y="395"/>
                </a:lnTo>
                <a:lnTo>
                  <a:pt x="1905" y="408"/>
                </a:lnTo>
                <a:lnTo>
                  <a:pt x="1902" y="422"/>
                </a:lnTo>
                <a:lnTo>
                  <a:pt x="1901" y="436"/>
                </a:lnTo>
                <a:lnTo>
                  <a:pt x="1900" y="448"/>
                </a:lnTo>
                <a:lnTo>
                  <a:pt x="1900" y="458"/>
                </a:lnTo>
                <a:lnTo>
                  <a:pt x="1898" y="467"/>
                </a:lnTo>
                <a:lnTo>
                  <a:pt x="1895" y="476"/>
                </a:lnTo>
                <a:lnTo>
                  <a:pt x="1890" y="485"/>
                </a:lnTo>
                <a:lnTo>
                  <a:pt x="1884" y="493"/>
                </a:lnTo>
                <a:lnTo>
                  <a:pt x="1878" y="496"/>
                </a:lnTo>
                <a:lnTo>
                  <a:pt x="1873" y="499"/>
                </a:lnTo>
                <a:lnTo>
                  <a:pt x="1869" y="500"/>
                </a:lnTo>
                <a:lnTo>
                  <a:pt x="1864" y="501"/>
                </a:lnTo>
                <a:lnTo>
                  <a:pt x="1860" y="505"/>
                </a:lnTo>
                <a:lnTo>
                  <a:pt x="1858" y="508"/>
                </a:lnTo>
                <a:lnTo>
                  <a:pt x="1857" y="513"/>
                </a:lnTo>
                <a:lnTo>
                  <a:pt x="1854" y="520"/>
                </a:lnTo>
                <a:lnTo>
                  <a:pt x="1850" y="530"/>
                </a:lnTo>
                <a:lnTo>
                  <a:pt x="1842" y="539"/>
                </a:lnTo>
                <a:lnTo>
                  <a:pt x="1837" y="546"/>
                </a:lnTo>
                <a:lnTo>
                  <a:pt x="1831" y="552"/>
                </a:lnTo>
                <a:lnTo>
                  <a:pt x="1823" y="557"/>
                </a:lnTo>
                <a:lnTo>
                  <a:pt x="1818" y="561"/>
                </a:lnTo>
                <a:lnTo>
                  <a:pt x="1809" y="563"/>
                </a:lnTo>
                <a:lnTo>
                  <a:pt x="1802" y="564"/>
                </a:lnTo>
                <a:lnTo>
                  <a:pt x="1796" y="568"/>
                </a:lnTo>
                <a:lnTo>
                  <a:pt x="1794" y="570"/>
                </a:lnTo>
                <a:lnTo>
                  <a:pt x="1793" y="572"/>
                </a:lnTo>
                <a:lnTo>
                  <a:pt x="1791" y="576"/>
                </a:lnTo>
                <a:lnTo>
                  <a:pt x="1791" y="580"/>
                </a:lnTo>
                <a:lnTo>
                  <a:pt x="1790" y="587"/>
                </a:lnTo>
                <a:lnTo>
                  <a:pt x="1789" y="593"/>
                </a:lnTo>
                <a:lnTo>
                  <a:pt x="1787" y="599"/>
                </a:lnTo>
                <a:lnTo>
                  <a:pt x="1783" y="603"/>
                </a:lnTo>
                <a:lnTo>
                  <a:pt x="1779" y="609"/>
                </a:lnTo>
                <a:lnTo>
                  <a:pt x="1776" y="616"/>
                </a:lnTo>
                <a:lnTo>
                  <a:pt x="1775" y="624"/>
                </a:lnTo>
                <a:lnTo>
                  <a:pt x="1775" y="633"/>
                </a:lnTo>
                <a:lnTo>
                  <a:pt x="1776" y="645"/>
                </a:lnTo>
                <a:lnTo>
                  <a:pt x="1776" y="660"/>
                </a:lnTo>
                <a:lnTo>
                  <a:pt x="1775" y="675"/>
                </a:lnTo>
                <a:lnTo>
                  <a:pt x="1774" y="688"/>
                </a:lnTo>
                <a:lnTo>
                  <a:pt x="1774" y="697"/>
                </a:lnTo>
                <a:lnTo>
                  <a:pt x="1774" y="706"/>
                </a:lnTo>
                <a:lnTo>
                  <a:pt x="1775" y="709"/>
                </a:lnTo>
                <a:lnTo>
                  <a:pt x="1776" y="713"/>
                </a:lnTo>
                <a:lnTo>
                  <a:pt x="1778" y="715"/>
                </a:lnTo>
                <a:lnTo>
                  <a:pt x="1782" y="719"/>
                </a:lnTo>
                <a:lnTo>
                  <a:pt x="1789" y="725"/>
                </a:lnTo>
                <a:lnTo>
                  <a:pt x="1797" y="731"/>
                </a:lnTo>
                <a:lnTo>
                  <a:pt x="1806" y="739"/>
                </a:lnTo>
                <a:lnTo>
                  <a:pt x="1812" y="747"/>
                </a:lnTo>
                <a:lnTo>
                  <a:pt x="1820" y="765"/>
                </a:lnTo>
                <a:lnTo>
                  <a:pt x="1826" y="780"/>
                </a:lnTo>
                <a:lnTo>
                  <a:pt x="1829" y="786"/>
                </a:lnTo>
                <a:lnTo>
                  <a:pt x="1834" y="790"/>
                </a:lnTo>
                <a:lnTo>
                  <a:pt x="1839" y="791"/>
                </a:lnTo>
                <a:lnTo>
                  <a:pt x="1844" y="794"/>
                </a:lnTo>
                <a:lnTo>
                  <a:pt x="1847" y="796"/>
                </a:lnTo>
                <a:lnTo>
                  <a:pt x="1851" y="801"/>
                </a:lnTo>
                <a:lnTo>
                  <a:pt x="1851" y="804"/>
                </a:lnTo>
                <a:lnTo>
                  <a:pt x="1852" y="807"/>
                </a:lnTo>
                <a:lnTo>
                  <a:pt x="1851" y="810"/>
                </a:lnTo>
                <a:lnTo>
                  <a:pt x="1850" y="814"/>
                </a:lnTo>
                <a:lnTo>
                  <a:pt x="1847" y="820"/>
                </a:lnTo>
                <a:lnTo>
                  <a:pt x="1846" y="823"/>
                </a:lnTo>
                <a:lnTo>
                  <a:pt x="1848" y="828"/>
                </a:lnTo>
                <a:lnTo>
                  <a:pt x="1852" y="832"/>
                </a:lnTo>
                <a:lnTo>
                  <a:pt x="1857" y="835"/>
                </a:lnTo>
                <a:lnTo>
                  <a:pt x="1862" y="840"/>
                </a:lnTo>
                <a:lnTo>
                  <a:pt x="1864" y="843"/>
                </a:lnTo>
                <a:lnTo>
                  <a:pt x="1866" y="847"/>
                </a:lnTo>
                <a:lnTo>
                  <a:pt x="1869" y="851"/>
                </a:lnTo>
                <a:lnTo>
                  <a:pt x="1870" y="857"/>
                </a:lnTo>
                <a:lnTo>
                  <a:pt x="1871" y="867"/>
                </a:lnTo>
                <a:lnTo>
                  <a:pt x="1872" y="878"/>
                </a:lnTo>
                <a:lnTo>
                  <a:pt x="1872" y="889"/>
                </a:lnTo>
                <a:lnTo>
                  <a:pt x="1871" y="899"/>
                </a:lnTo>
                <a:lnTo>
                  <a:pt x="1870" y="904"/>
                </a:lnTo>
                <a:lnTo>
                  <a:pt x="1867" y="909"/>
                </a:lnTo>
                <a:lnTo>
                  <a:pt x="1865" y="914"/>
                </a:lnTo>
                <a:lnTo>
                  <a:pt x="1863" y="918"/>
                </a:lnTo>
                <a:lnTo>
                  <a:pt x="1856" y="927"/>
                </a:lnTo>
                <a:lnTo>
                  <a:pt x="1846" y="934"/>
                </a:lnTo>
                <a:lnTo>
                  <a:pt x="1837" y="940"/>
                </a:lnTo>
                <a:lnTo>
                  <a:pt x="1828" y="945"/>
                </a:lnTo>
                <a:lnTo>
                  <a:pt x="1826" y="947"/>
                </a:lnTo>
                <a:lnTo>
                  <a:pt x="1822" y="948"/>
                </a:lnTo>
                <a:lnTo>
                  <a:pt x="1821" y="950"/>
                </a:lnTo>
                <a:lnTo>
                  <a:pt x="1820" y="953"/>
                </a:lnTo>
                <a:lnTo>
                  <a:pt x="1820" y="959"/>
                </a:lnTo>
                <a:lnTo>
                  <a:pt x="1822" y="966"/>
                </a:lnTo>
                <a:lnTo>
                  <a:pt x="1826" y="972"/>
                </a:lnTo>
                <a:lnTo>
                  <a:pt x="1829" y="979"/>
                </a:lnTo>
                <a:lnTo>
                  <a:pt x="1834" y="984"/>
                </a:lnTo>
                <a:lnTo>
                  <a:pt x="1837" y="989"/>
                </a:lnTo>
                <a:lnTo>
                  <a:pt x="1838" y="994"/>
                </a:lnTo>
                <a:lnTo>
                  <a:pt x="1837" y="1003"/>
                </a:lnTo>
                <a:lnTo>
                  <a:pt x="1827" y="1019"/>
                </a:lnTo>
                <a:lnTo>
                  <a:pt x="1815" y="1036"/>
                </a:lnTo>
                <a:lnTo>
                  <a:pt x="1809" y="1047"/>
                </a:lnTo>
                <a:lnTo>
                  <a:pt x="1801" y="1060"/>
                </a:lnTo>
                <a:lnTo>
                  <a:pt x="1791" y="1074"/>
                </a:lnTo>
                <a:lnTo>
                  <a:pt x="1782" y="1087"/>
                </a:lnTo>
                <a:lnTo>
                  <a:pt x="1771" y="1098"/>
                </a:lnTo>
                <a:lnTo>
                  <a:pt x="1760" y="1109"/>
                </a:lnTo>
                <a:lnTo>
                  <a:pt x="1751" y="1118"/>
                </a:lnTo>
                <a:lnTo>
                  <a:pt x="1745" y="1124"/>
                </a:lnTo>
                <a:lnTo>
                  <a:pt x="1741" y="1130"/>
                </a:lnTo>
                <a:lnTo>
                  <a:pt x="1739" y="1136"/>
                </a:lnTo>
                <a:lnTo>
                  <a:pt x="1739" y="1142"/>
                </a:lnTo>
                <a:lnTo>
                  <a:pt x="1741" y="1148"/>
                </a:lnTo>
                <a:lnTo>
                  <a:pt x="1744" y="1155"/>
                </a:lnTo>
                <a:lnTo>
                  <a:pt x="1745" y="1162"/>
                </a:lnTo>
                <a:lnTo>
                  <a:pt x="1746" y="1169"/>
                </a:lnTo>
                <a:lnTo>
                  <a:pt x="1745" y="1179"/>
                </a:lnTo>
                <a:lnTo>
                  <a:pt x="1743" y="1186"/>
                </a:lnTo>
                <a:lnTo>
                  <a:pt x="1741" y="1192"/>
                </a:lnTo>
                <a:lnTo>
                  <a:pt x="1741" y="1197"/>
                </a:lnTo>
                <a:lnTo>
                  <a:pt x="1744" y="1201"/>
                </a:lnTo>
                <a:lnTo>
                  <a:pt x="1746" y="1207"/>
                </a:lnTo>
                <a:lnTo>
                  <a:pt x="1749" y="1214"/>
                </a:lnTo>
                <a:lnTo>
                  <a:pt x="1749" y="1221"/>
                </a:lnTo>
                <a:lnTo>
                  <a:pt x="1746" y="1229"/>
                </a:lnTo>
                <a:lnTo>
                  <a:pt x="1743" y="1236"/>
                </a:lnTo>
                <a:lnTo>
                  <a:pt x="1741" y="1243"/>
                </a:lnTo>
                <a:lnTo>
                  <a:pt x="1741" y="1245"/>
                </a:lnTo>
                <a:lnTo>
                  <a:pt x="1743" y="1248"/>
                </a:lnTo>
                <a:lnTo>
                  <a:pt x="1744" y="1250"/>
                </a:lnTo>
                <a:lnTo>
                  <a:pt x="1746" y="1251"/>
                </a:lnTo>
                <a:lnTo>
                  <a:pt x="1752" y="1255"/>
                </a:lnTo>
                <a:lnTo>
                  <a:pt x="1757" y="1258"/>
                </a:lnTo>
                <a:lnTo>
                  <a:pt x="1758" y="1262"/>
                </a:lnTo>
                <a:lnTo>
                  <a:pt x="1759" y="1264"/>
                </a:lnTo>
                <a:lnTo>
                  <a:pt x="1760" y="1268"/>
                </a:lnTo>
                <a:lnTo>
                  <a:pt x="1759" y="1273"/>
                </a:lnTo>
                <a:lnTo>
                  <a:pt x="1759" y="1282"/>
                </a:lnTo>
                <a:lnTo>
                  <a:pt x="1759" y="1290"/>
                </a:lnTo>
                <a:lnTo>
                  <a:pt x="1762" y="1299"/>
                </a:lnTo>
                <a:lnTo>
                  <a:pt x="1766" y="1308"/>
                </a:lnTo>
                <a:lnTo>
                  <a:pt x="1769" y="1313"/>
                </a:lnTo>
                <a:lnTo>
                  <a:pt x="1771" y="1318"/>
                </a:lnTo>
                <a:lnTo>
                  <a:pt x="1772" y="1324"/>
                </a:lnTo>
                <a:lnTo>
                  <a:pt x="1774" y="1328"/>
                </a:lnTo>
                <a:lnTo>
                  <a:pt x="1774" y="1340"/>
                </a:lnTo>
                <a:lnTo>
                  <a:pt x="1771" y="1350"/>
                </a:lnTo>
                <a:lnTo>
                  <a:pt x="1769" y="1359"/>
                </a:lnTo>
                <a:lnTo>
                  <a:pt x="1766" y="1368"/>
                </a:lnTo>
                <a:lnTo>
                  <a:pt x="1766" y="1377"/>
                </a:lnTo>
                <a:lnTo>
                  <a:pt x="1768" y="1387"/>
                </a:lnTo>
                <a:lnTo>
                  <a:pt x="1770" y="1399"/>
                </a:lnTo>
                <a:lnTo>
                  <a:pt x="1771" y="1412"/>
                </a:lnTo>
                <a:lnTo>
                  <a:pt x="1772" y="1418"/>
                </a:lnTo>
                <a:lnTo>
                  <a:pt x="1771" y="1425"/>
                </a:lnTo>
                <a:lnTo>
                  <a:pt x="1771" y="1432"/>
                </a:lnTo>
                <a:lnTo>
                  <a:pt x="1770" y="1438"/>
                </a:lnTo>
                <a:lnTo>
                  <a:pt x="1766" y="1451"/>
                </a:lnTo>
                <a:lnTo>
                  <a:pt x="1763" y="1465"/>
                </a:lnTo>
                <a:lnTo>
                  <a:pt x="1760" y="1481"/>
                </a:lnTo>
                <a:lnTo>
                  <a:pt x="1759" y="1495"/>
                </a:lnTo>
                <a:lnTo>
                  <a:pt x="1760" y="1509"/>
                </a:lnTo>
                <a:lnTo>
                  <a:pt x="1763" y="1521"/>
                </a:lnTo>
                <a:lnTo>
                  <a:pt x="1765" y="1534"/>
                </a:lnTo>
                <a:lnTo>
                  <a:pt x="1769" y="1546"/>
                </a:lnTo>
                <a:lnTo>
                  <a:pt x="1774" y="1559"/>
                </a:lnTo>
                <a:lnTo>
                  <a:pt x="1777" y="1569"/>
                </a:lnTo>
                <a:lnTo>
                  <a:pt x="1779" y="1578"/>
                </a:lnTo>
                <a:lnTo>
                  <a:pt x="1781" y="1589"/>
                </a:lnTo>
                <a:lnTo>
                  <a:pt x="1782" y="1601"/>
                </a:lnTo>
                <a:lnTo>
                  <a:pt x="1783" y="1610"/>
                </a:lnTo>
                <a:lnTo>
                  <a:pt x="1785" y="1620"/>
                </a:lnTo>
                <a:lnTo>
                  <a:pt x="1790" y="1626"/>
                </a:lnTo>
                <a:lnTo>
                  <a:pt x="1795" y="1629"/>
                </a:lnTo>
                <a:lnTo>
                  <a:pt x="1800" y="1633"/>
                </a:lnTo>
                <a:lnTo>
                  <a:pt x="1801" y="1636"/>
                </a:lnTo>
                <a:lnTo>
                  <a:pt x="1802" y="1640"/>
                </a:lnTo>
                <a:lnTo>
                  <a:pt x="1803" y="1645"/>
                </a:lnTo>
                <a:lnTo>
                  <a:pt x="1804" y="1652"/>
                </a:lnTo>
                <a:lnTo>
                  <a:pt x="1806" y="1670"/>
                </a:lnTo>
                <a:lnTo>
                  <a:pt x="1808" y="1692"/>
                </a:lnTo>
                <a:lnTo>
                  <a:pt x="1809" y="1714"/>
                </a:lnTo>
                <a:lnTo>
                  <a:pt x="1810" y="1728"/>
                </a:lnTo>
                <a:lnTo>
                  <a:pt x="1808" y="1746"/>
                </a:lnTo>
                <a:lnTo>
                  <a:pt x="1801" y="1772"/>
                </a:lnTo>
                <a:lnTo>
                  <a:pt x="1791" y="1800"/>
                </a:lnTo>
                <a:lnTo>
                  <a:pt x="1782" y="1823"/>
                </a:lnTo>
                <a:lnTo>
                  <a:pt x="1772" y="1842"/>
                </a:lnTo>
                <a:lnTo>
                  <a:pt x="1760" y="1860"/>
                </a:lnTo>
                <a:lnTo>
                  <a:pt x="1750" y="1875"/>
                </a:lnTo>
                <a:lnTo>
                  <a:pt x="1741" y="1887"/>
                </a:lnTo>
                <a:lnTo>
                  <a:pt x="1736" y="1900"/>
                </a:lnTo>
                <a:lnTo>
                  <a:pt x="1731" y="1917"/>
                </a:lnTo>
                <a:lnTo>
                  <a:pt x="1727" y="1932"/>
                </a:lnTo>
                <a:lnTo>
                  <a:pt x="1725" y="1945"/>
                </a:lnTo>
                <a:lnTo>
                  <a:pt x="1725" y="1957"/>
                </a:lnTo>
                <a:lnTo>
                  <a:pt x="1722" y="1970"/>
                </a:lnTo>
                <a:lnTo>
                  <a:pt x="1719" y="1983"/>
                </a:lnTo>
                <a:lnTo>
                  <a:pt x="1713" y="1996"/>
                </a:lnTo>
                <a:lnTo>
                  <a:pt x="1708" y="2009"/>
                </a:lnTo>
                <a:lnTo>
                  <a:pt x="1705" y="2024"/>
                </a:lnTo>
                <a:lnTo>
                  <a:pt x="1702" y="2040"/>
                </a:lnTo>
                <a:lnTo>
                  <a:pt x="1701" y="2057"/>
                </a:lnTo>
                <a:lnTo>
                  <a:pt x="1701" y="2075"/>
                </a:lnTo>
                <a:lnTo>
                  <a:pt x="1701" y="2094"/>
                </a:lnTo>
                <a:lnTo>
                  <a:pt x="1701" y="2112"/>
                </a:lnTo>
                <a:lnTo>
                  <a:pt x="1701" y="2125"/>
                </a:lnTo>
                <a:lnTo>
                  <a:pt x="1702" y="2139"/>
                </a:lnTo>
                <a:lnTo>
                  <a:pt x="1706" y="2156"/>
                </a:lnTo>
                <a:lnTo>
                  <a:pt x="1708" y="2163"/>
                </a:lnTo>
                <a:lnTo>
                  <a:pt x="1711" y="2171"/>
                </a:lnTo>
                <a:lnTo>
                  <a:pt x="1714" y="2177"/>
                </a:lnTo>
                <a:lnTo>
                  <a:pt x="1719" y="2183"/>
                </a:lnTo>
                <a:lnTo>
                  <a:pt x="1722" y="2187"/>
                </a:lnTo>
                <a:lnTo>
                  <a:pt x="1728" y="2188"/>
                </a:lnTo>
                <a:lnTo>
                  <a:pt x="1734" y="2190"/>
                </a:lnTo>
                <a:lnTo>
                  <a:pt x="1740" y="2190"/>
                </a:lnTo>
                <a:lnTo>
                  <a:pt x="1745" y="2190"/>
                </a:lnTo>
                <a:lnTo>
                  <a:pt x="1747" y="2190"/>
                </a:lnTo>
                <a:lnTo>
                  <a:pt x="1749" y="2190"/>
                </a:lnTo>
                <a:lnTo>
                  <a:pt x="1749" y="2193"/>
                </a:lnTo>
                <a:lnTo>
                  <a:pt x="1746" y="2196"/>
                </a:lnTo>
                <a:lnTo>
                  <a:pt x="1744" y="2202"/>
                </a:lnTo>
                <a:lnTo>
                  <a:pt x="1741" y="2209"/>
                </a:lnTo>
                <a:lnTo>
                  <a:pt x="1739" y="2218"/>
                </a:lnTo>
                <a:lnTo>
                  <a:pt x="1738" y="2227"/>
                </a:lnTo>
                <a:lnTo>
                  <a:pt x="1739" y="2237"/>
                </a:lnTo>
                <a:lnTo>
                  <a:pt x="1740" y="2246"/>
                </a:lnTo>
                <a:lnTo>
                  <a:pt x="1744" y="2253"/>
                </a:lnTo>
                <a:lnTo>
                  <a:pt x="1747" y="2259"/>
                </a:lnTo>
                <a:lnTo>
                  <a:pt x="1752" y="2264"/>
                </a:lnTo>
                <a:lnTo>
                  <a:pt x="1762" y="2272"/>
                </a:lnTo>
                <a:lnTo>
                  <a:pt x="1770" y="2279"/>
                </a:lnTo>
                <a:lnTo>
                  <a:pt x="1772" y="2283"/>
                </a:lnTo>
                <a:lnTo>
                  <a:pt x="1775" y="2288"/>
                </a:lnTo>
                <a:lnTo>
                  <a:pt x="1776" y="2291"/>
                </a:lnTo>
                <a:lnTo>
                  <a:pt x="1777" y="2295"/>
                </a:lnTo>
                <a:lnTo>
                  <a:pt x="1776" y="2298"/>
                </a:lnTo>
                <a:lnTo>
                  <a:pt x="1775" y="2302"/>
                </a:lnTo>
                <a:lnTo>
                  <a:pt x="1772" y="2305"/>
                </a:lnTo>
                <a:lnTo>
                  <a:pt x="1770" y="2309"/>
                </a:lnTo>
                <a:lnTo>
                  <a:pt x="1763" y="2317"/>
                </a:lnTo>
                <a:lnTo>
                  <a:pt x="1758" y="2327"/>
                </a:lnTo>
                <a:lnTo>
                  <a:pt x="1757" y="2332"/>
                </a:lnTo>
                <a:lnTo>
                  <a:pt x="1758" y="2335"/>
                </a:lnTo>
                <a:lnTo>
                  <a:pt x="1759" y="2340"/>
                </a:lnTo>
                <a:lnTo>
                  <a:pt x="1764" y="2343"/>
                </a:lnTo>
                <a:lnTo>
                  <a:pt x="1778" y="2351"/>
                </a:lnTo>
                <a:lnTo>
                  <a:pt x="1795" y="2359"/>
                </a:lnTo>
                <a:lnTo>
                  <a:pt x="1813" y="2366"/>
                </a:lnTo>
                <a:lnTo>
                  <a:pt x="1826" y="2373"/>
                </a:lnTo>
                <a:lnTo>
                  <a:pt x="1829" y="2377"/>
                </a:lnTo>
                <a:lnTo>
                  <a:pt x="1833" y="2379"/>
                </a:lnTo>
                <a:lnTo>
                  <a:pt x="1834" y="2383"/>
                </a:lnTo>
                <a:lnTo>
                  <a:pt x="1835" y="2385"/>
                </a:lnTo>
                <a:lnTo>
                  <a:pt x="1834" y="2391"/>
                </a:lnTo>
                <a:lnTo>
                  <a:pt x="1832" y="2396"/>
                </a:lnTo>
                <a:lnTo>
                  <a:pt x="1827" y="2402"/>
                </a:lnTo>
                <a:lnTo>
                  <a:pt x="1821" y="2409"/>
                </a:lnTo>
                <a:lnTo>
                  <a:pt x="1819" y="2412"/>
                </a:lnTo>
                <a:lnTo>
                  <a:pt x="1818" y="2417"/>
                </a:lnTo>
                <a:lnTo>
                  <a:pt x="1816" y="2423"/>
                </a:lnTo>
                <a:lnTo>
                  <a:pt x="1816" y="2429"/>
                </a:lnTo>
                <a:lnTo>
                  <a:pt x="1818" y="2435"/>
                </a:lnTo>
                <a:lnTo>
                  <a:pt x="1820" y="2441"/>
                </a:lnTo>
                <a:lnTo>
                  <a:pt x="1822" y="2446"/>
                </a:lnTo>
                <a:lnTo>
                  <a:pt x="1826" y="2450"/>
                </a:lnTo>
                <a:lnTo>
                  <a:pt x="1832" y="2458"/>
                </a:lnTo>
                <a:lnTo>
                  <a:pt x="1837" y="2464"/>
                </a:lnTo>
                <a:lnTo>
                  <a:pt x="1838" y="2466"/>
                </a:lnTo>
                <a:lnTo>
                  <a:pt x="1838" y="2469"/>
                </a:lnTo>
                <a:lnTo>
                  <a:pt x="1838" y="2472"/>
                </a:lnTo>
                <a:lnTo>
                  <a:pt x="1837" y="2475"/>
                </a:lnTo>
                <a:lnTo>
                  <a:pt x="1833" y="2481"/>
                </a:lnTo>
                <a:lnTo>
                  <a:pt x="1828" y="2489"/>
                </a:lnTo>
                <a:lnTo>
                  <a:pt x="1826" y="2492"/>
                </a:lnTo>
                <a:lnTo>
                  <a:pt x="1823" y="2496"/>
                </a:lnTo>
                <a:lnTo>
                  <a:pt x="1822" y="2500"/>
                </a:lnTo>
                <a:lnTo>
                  <a:pt x="1822" y="2504"/>
                </a:lnTo>
                <a:lnTo>
                  <a:pt x="1822" y="2508"/>
                </a:lnTo>
                <a:lnTo>
                  <a:pt x="1825" y="2511"/>
                </a:lnTo>
                <a:lnTo>
                  <a:pt x="1828" y="2513"/>
                </a:lnTo>
                <a:lnTo>
                  <a:pt x="1833" y="2516"/>
                </a:lnTo>
                <a:lnTo>
                  <a:pt x="1847" y="2518"/>
                </a:lnTo>
                <a:lnTo>
                  <a:pt x="1860" y="2523"/>
                </a:lnTo>
                <a:lnTo>
                  <a:pt x="1867" y="2525"/>
                </a:lnTo>
                <a:lnTo>
                  <a:pt x="1873" y="2529"/>
                </a:lnTo>
                <a:lnTo>
                  <a:pt x="1878" y="2534"/>
                </a:lnTo>
                <a:lnTo>
                  <a:pt x="1883" y="2541"/>
                </a:lnTo>
                <a:lnTo>
                  <a:pt x="1888" y="2555"/>
                </a:lnTo>
                <a:lnTo>
                  <a:pt x="1890" y="2568"/>
                </a:lnTo>
                <a:lnTo>
                  <a:pt x="1892" y="2575"/>
                </a:lnTo>
                <a:lnTo>
                  <a:pt x="1895" y="2582"/>
                </a:lnTo>
                <a:lnTo>
                  <a:pt x="1898" y="2588"/>
                </a:lnTo>
                <a:lnTo>
                  <a:pt x="1903" y="2594"/>
                </a:lnTo>
                <a:lnTo>
                  <a:pt x="1917" y="2607"/>
                </a:lnTo>
                <a:lnTo>
                  <a:pt x="1932" y="2618"/>
                </a:lnTo>
                <a:lnTo>
                  <a:pt x="1946" y="2630"/>
                </a:lnTo>
                <a:lnTo>
                  <a:pt x="1958" y="2642"/>
                </a:lnTo>
                <a:lnTo>
                  <a:pt x="1963" y="2648"/>
                </a:lnTo>
                <a:lnTo>
                  <a:pt x="1967" y="2654"/>
                </a:lnTo>
                <a:lnTo>
                  <a:pt x="1970" y="2660"/>
                </a:lnTo>
                <a:lnTo>
                  <a:pt x="1972" y="2667"/>
                </a:lnTo>
                <a:lnTo>
                  <a:pt x="1974" y="2680"/>
                </a:lnTo>
                <a:lnTo>
                  <a:pt x="1974" y="2694"/>
                </a:lnTo>
                <a:lnTo>
                  <a:pt x="1973" y="2711"/>
                </a:lnTo>
                <a:lnTo>
                  <a:pt x="1973" y="2727"/>
                </a:lnTo>
                <a:lnTo>
                  <a:pt x="1971" y="2742"/>
                </a:lnTo>
                <a:lnTo>
                  <a:pt x="1968" y="2754"/>
                </a:lnTo>
                <a:lnTo>
                  <a:pt x="1964" y="2763"/>
                </a:lnTo>
                <a:lnTo>
                  <a:pt x="1957" y="2775"/>
                </a:lnTo>
                <a:lnTo>
                  <a:pt x="1949" y="2787"/>
                </a:lnTo>
                <a:lnTo>
                  <a:pt x="1942" y="2795"/>
                </a:lnTo>
                <a:lnTo>
                  <a:pt x="1938" y="2801"/>
                </a:lnTo>
                <a:lnTo>
                  <a:pt x="1934" y="2802"/>
                </a:lnTo>
                <a:lnTo>
                  <a:pt x="1930" y="2802"/>
                </a:lnTo>
                <a:lnTo>
                  <a:pt x="1926" y="2800"/>
                </a:lnTo>
                <a:lnTo>
                  <a:pt x="1922" y="2799"/>
                </a:lnTo>
                <a:lnTo>
                  <a:pt x="1919" y="2800"/>
                </a:lnTo>
                <a:lnTo>
                  <a:pt x="1914" y="2801"/>
                </a:lnTo>
                <a:lnTo>
                  <a:pt x="1910" y="2802"/>
                </a:lnTo>
                <a:lnTo>
                  <a:pt x="1902" y="2808"/>
                </a:lnTo>
                <a:lnTo>
                  <a:pt x="1892" y="2815"/>
                </a:lnTo>
                <a:lnTo>
                  <a:pt x="1876" y="2826"/>
                </a:lnTo>
                <a:lnTo>
                  <a:pt x="1864" y="2833"/>
                </a:lnTo>
                <a:lnTo>
                  <a:pt x="1863" y="2836"/>
                </a:lnTo>
                <a:lnTo>
                  <a:pt x="1860" y="2837"/>
                </a:lnTo>
                <a:lnTo>
                  <a:pt x="1858" y="2837"/>
                </a:lnTo>
                <a:lnTo>
                  <a:pt x="1854" y="2838"/>
                </a:lnTo>
                <a:lnTo>
                  <a:pt x="1852" y="2837"/>
                </a:lnTo>
                <a:lnTo>
                  <a:pt x="1850" y="2836"/>
                </a:lnTo>
                <a:lnTo>
                  <a:pt x="1847" y="2834"/>
                </a:lnTo>
                <a:lnTo>
                  <a:pt x="1845" y="2831"/>
                </a:lnTo>
                <a:lnTo>
                  <a:pt x="1842" y="2827"/>
                </a:lnTo>
                <a:lnTo>
                  <a:pt x="1839" y="2825"/>
                </a:lnTo>
                <a:lnTo>
                  <a:pt x="1837" y="2825"/>
                </a:lnTo>
                <a:lnTo>
                  <a:pt x="1832" y="2826"/>
                </a:lnTo>
                <a:lnTo>
                  <a:pt x="1827" y="2826"/>
                </a:lnTo>
                <a:lnTo>
                  <a:pt x="1823" y="2824"/>
                </a:lnTo>
                <a:lnTo>
                  <a:pt x="1822" y="2819"/>
                </a:lnTo>
                <a:lnTo>
                  <a:pt x="1820" y="2809"/>
                </a:lnTo>
                <a:lnTo>
                  <a:pt x="1819" y="2799"/>
                </a:lnTo>
                <a:lnTo>
                  <a:pt x="1815" y="2792"/>
                </a:lnTo>
                <a:lnTo>
                  <a:pt x="1812" y="2788"/>
                </a:lnTo>
                <a:lnTo>
                  <a:pt x="1808" y="2784"/>
                </a:lnTo>
                <a:lnTo>
                  <a:pt x="1806" y="2784"/>
                </a:lnTo>
                <a:lnTo>
                  <a:pt x="1803" y="2784"/>
                </a:lnTo>
                <a:lnTo>
                  <a:pt x="1801" y="2784"/>
                </a:lnTo>
                <a:lnTo>
                  <a:pt x="1799" y="2786"/>
                </a:lnTo>
                <a:lnTo>
                  <a:pt x="1793" y="2790"/>
                </a:lnTo>
                <a:lnTo>
                  <a:pt x="1788" y="2796"/>
                </a:lnTo>
                <a:lnTo>
                  <a:pt x="1782" y="2801"/>
                </a:lnTo>
                <a:lnTo>
                  <a:pt x="1776" y="2805"/>
                </a:lnTo>
                <a:lnTo>
                  <a:pt x="1769" y="2807"/>
                </a:lnTo>
                <a:lnTo>
                  <a:pt x="1759" y="2809"/>
                </a:lnTo>
                <a:lnTo>
                  <a:pt x="1747" y="2809"/>
                </a:lnTo>
                <a:lnTo>
                  <a:pt x="1737" y="2811"/>
                </a:lnTo>
                <a:lnTo>
                  <a:pt x="1725" y="2813"/>
                </a:lnTo>
                <a:lnTo>
                  <a:pt x="1711" y="2817"/>
                </a:lnTo>
                <a:lnTo>
                  <a:pt x="1703" y="2818"/>
                </a:lnTo>
                <a:lnTo>
                  <a:pt x="1697" y="2819"/>
                </a:lnTo>
                <a:lnTo>
                  <a:pt x="1692" y="2818"/>
                </a:lnTo>
                <a:lnTo>
                  <a:pt x="1687" y="2817"/>
                </a:lnTo>
                <a:lnTo>
                  <a:pt x="1678" y="2813"/>
                </a:lnTo>
                <a:lnTo>
                  <a:pt x="1670" y="2808"/>
                </a:lnTo>
                <a:lnTo>
                  <a:pt x="1667" y="2805"/>
                </a:lnTo>
                <a:lnTo>
                  <a:pt x="1661" y="2802"/>
                </a:lnTo>
                <a:lnTo>
                  <a:pt x="1655" y="2801"/>
                </a:lnTo>
                <a:lnTo>
                  <a:pt x="1649" y="2800"/>
                </a:lnTo>
                <a:lnTo>
                  <a:pt x="1636" y="2799"/>
                </a:lnTo>
                <a:lnTo>
                  <a:pt x="1625" y="2800"/>
                </a:lnTo>
                <a:lnTo>
                  <a:pt x="1614" y="2801"/>
                </a:lnTo>
                <a:lnTo>
                  <a:pt x="1601" y="2801"/>
                </a:lnTo>
                <a:lnTo>
                  <a:pt x="1586" y="2800"/>
                </a:lnTo>
                <a:lnTo>
                  <a:pt x="1571" y="2796"/>
                </a:lnTo>
                <a:lnTo>
                  <a:pt x="1556" y="2793"/>
                </a:lnTo>
                <a:lnTo>
                  <a:pt x="1541" y="2790"/>
                </a:lnTo>
                <a:lnTo>
                  <a:pt x="1526" y="2790"/>
                </a:lnTo>
                <a:lnTo>
                  <a:pt x="1519" y="2790"/>
                </a:lnTo>
                <a:lnTo>
                  <a:pt x="1513" y="2788"/>
                </a:lnTo>
                <a:lnTo>
                  <a:pt x="1504" y="2786"/>
                </a:lnTo>
                <a:lnTo>
                  <a:pt x="1498" y="2784"/>
                </a:lnTo>
                <a:lnTo>
                  <a:pt x="1492" y="2783"/>
                </a:lnTo>
                <a:lnTo>
                  <a:pt x="1486" y="2784"/>
                </a:lnTo>
                <a:lnTo>
                  <a:pt x="1480" y="2786"/>
                </a:lnTo>
                <a:lnTo>
                  <a:pt x="1470" y="2788"/>
                </a:lnTo>
                <a:lnTo>
                  <a:pt x="1462" y="2790"/>
                </a:lnTo>
                <a:lnTo>
                  <a:pt x="1454" y="2790"/>
                </a:lnTo>
                <a:lnTo>
                  <a:pt x="1444" y="2790"/>
                </a:lnTo>
                <a:lnTo>
                  <a:pt x="1438" y="2790"/>
                </a:lnTo>
                <a:lnTo>
                  <a:pt x="1434" y="2792"/>
                </a:lnTo>
                <a:lnTo>
                  <a:pt x="1428" y="2794"/>
                </a:lnTo>
                <a:lnTo>
                  <a:pt x="1423" y="2798"/>
                </a:lnTo>
                <a:lnTo>
                  <a:pt x="1415" y="2803"/>
                </a:lnTo>
                <a:lnTo>
                  <a:pt x="1409" y="2811"/>
                </a:lnTo>
                <a:lnTo>
                  <a:pt x="1407" y="2814"/>
                </a:lnTo>
                <a:lnTo>
                  <a:pt x="1405" y="2817"/>
                </a:lnTo>
                <a:lnTo>
                  <a:pt x="1405" y="2820"/>
                </a:lnTo>
                <a:lnTo>
                  <a:pt x="1405" y="2824"/>
                </a:lnTo>
                <a:lnTo>
                  <a:pt x="1406" y="2827"/>
                </a:lnTo>
                <a:lnTo>
                  <a:pt x="1407" y="2831"/>
                </a:lnTo>
                <a:lnTo>
                  <a:pt x="1411" y="2833"/>
                </a:lnTo>
                <a:lnTo>
                  <a:pt x="1416" y="2834"/>
                </a:lnTo>
                <a:lnTo>
                  <a:pt x="1430" y="2838"/>
                </a:lnTo>
                <a:lnTo>
                  <a:pt x="1449" y="2840"/>
                </a:lnTo>
                <a:lnTo>
                  <a:pt x="1468" y="2843"/>
                </a:lnTo>
                <a:lnTo>
                  <a:pt x="1483" y="2845"/>
                </a:lnTo>
                <a:lnTo>
                  <a:pt x="1491" y="2846"/>
                </a:lnTo>
                <a:lnTo>
                  <a:pt x="1497" y="2849"/>
                </a:lnTo>
                <a:lnTo>
                  <a:pt x="1503" y="2852"/>
                </a:lnTo>
                <a:lnTo>
                  <a:pt x="1508" y="2856"/>
                </a:lnTo>
                <a:lnTo>
                  <a:pt x="1513" y="2861"/>
                </a:lnTo>
                <a:lnTo>
                  <a:pt x="1517" y="2864"/>
                </a:lnTo>
                <a:lnTo>
                  <a:pt x="1519" y="2869"/>
                </a:lnTo>
                <a:lnTo>
                  <a:pt x="1520" y="2874"/>
                </a:lnTo>
                <a:lnTo>
                  <a:pt x="1522" y="2884"/>
                </a:lnTo>
                <a:lnTo>
                  <a:pt x="1522" y="2901"/>
                </a:lnTo>
                <a:lnTo>
                  <a:pt x="1520" y="2919"/>
                </a:lnTo>
                <a:lnTo>
                  <a:pt x="1520" y="2935"/>
                </a:lnTo>
                <a:lnTo>
                  <a:pt x="1520" y="2943"/>
                </a:lnTo>
                <a:lnTo>
                  <a:pt x="1522" y="2947"/>
                </a:lnTo>
                <a:lnTo>
                  <a:pt x="1524" y="2950"/>
                </a:lnTo>
                <a:lnTo>
                  <a:pt x="1526" y="2951"/>
                </a:lnTo>
                <a:lnTo>
                  <a:pt x="1532" y="2952"/>
                </a:lnTo>
                <a:lnTo>
                  <a:pt x="1538" y="2950"/>
                </a:lnTo>
                <a:lnTo>
                  <a:pt x="1550" y="2946"/>
                </a:lnTo>
                <a:lnTo>
                  <a:pt x="1563" y="2943"/>
                </a:lnTo>
                <a:lnTo>
                  <a:pt x="1569" y="2943"/>
                </a:lnTo>
                <a:lnTo>
                  <a:pt x="1574" y="2944"/>
                </a:lnTo>
                <a:lnTo>
                  <a:pt x="1577" y="2946"/>
                </a:lnTo>
                <a:lnTo>
                  <a:pt x="1580" y="2948"/>
                </a:lnTo>
                <a:lnTo>
                  <a:pt x="1583" y="2951"/>
                </a:lnTo>
                <a:lnTo>
                  <a:pt x="1588" y="2954"/>
                </a:lnTo>
                <a:lnTo>
                  <a:pt x="1595" y="2956"/>
                </a:lnTo>
                <a:lnTo>
                  <a:pt x="1604" y="2957"/>
                </a:lnTo>
                <a:lnTo>
                  <a:pt x="1613" y="2956"/>
                </a:lnTo>
                <a:lnTo>
                  <a:pt x="1623" y="2956"/>
                </a:lnTo>
                <a:lnTo>
                  <a:pt x="1631" y="2958"/>
                </a:lnTo>
                <a:lnTo>
                  <a:pt x="1637" y="2960"/>
                </a:lnTo>
                <a:lnTo>
                  <a:pt x="1646" y="2969"/>
                </a:lnTo>
                <a:lnTo>
                  <a:pt x="1655" y="2975"/>
                </a:lnTo>
                <a:lnTo>
                  <a:pt x="1659" y="2978"/>
                </a:lnTo>
                <a:lnTo>
                  <a:pt x="1661" y="2981"/>
                </a:lnTo>
                <a:lnTo>
                  <a:pt x="1661" y="2985"/>
                </a:lnTo>
                <a:lnTo>
                  <a:pt x="1661" y="2991"/>
                </a:lnTo>
                <a:lnTo>
                  <a:pt x="1659" y="3001"/>
                </a:lnTo>
                <a:lnTo>
                  <a:pt x="1661" y="3011"/>
                </a:lnTo>
                <a:lnTo>
                  <a:pt x="1665" y="3030"/>
                </a:lnTo>
                <a:lnTo>
                  <a:pt x="1671" y="3046"/>
                </a:lnTo>
                <a:lnTo>
                  <a:pt x="1673" y="3055"/>
                </a:lnTo>
                <a:lnTo>
                  <a:pt x="1671" y="3063"/>
                </a:lnTo>
                <a:lnTo>
                  <a:pt x="1669" y="3065"/>
                </a:lnTo>
                <a:lnTo>
                  <a:pt x="1667" y="3067"/>
                </a:lnTo>
                <a:lnTo>
                  <a:pt x="1664" y="3067"/>
                </a:lnTo>
                <a:lnTo>
                  <a:pt x="1659" y="3067"/>
                </a:lnTo>
                <a:lnTo>
                  <a:pt x="1652" y="3067"/>
                </a:lnTo>
                <a:lnTo>
                  <a:pt x="1648" y="3069"/>
                </a:lnTo>
                <a:lnTo>
                  <a:pt x="1644" y="3072"/>
                </a:lnTo>
                <a:lnTo>
                  <a:pt x="1640" y="3077"/>
                </a:lnTo>
                <a:lnTo>
                  <a:pt x="1634" y="3083"/>
                </a:lnTo>
                <a:lnTo>
                  <a:pt x="1627" y="3089"/>
                </a:lnTo>
                <a:lnTo>
                  <a:pt x="1619" y="3096"/>
                </a:lnTo>
                <a:lnTo>
                  <a:pt x="1612" y="3101"/>
                </a:lnTo>
                <a:lnTo>
                  <a:pt x="1608" y="3102"/>
                </a:lnTo>
                <a:lnTo>
                  <a:pt x="1605" y="3101"/>
                </a:lnTo>
                <a:lnTo>
                  <a:pt x="1600" y="3098"/>
                </a:lnTo>
                <a:lnTo>
                  <a:pt x="1595" y="3096"/>
                </a:lnTo>
                <a:lnTo>
                  <a:pt x="1586" y="3088"/>
                </a:lnTo>
                <a:lnTo>
                  <a:pt x="1577" y="3079"/>
                </a:lnTo>
                <a:lnTo>
                  <a:pt x="1573" y="3077"/>
                </a:lnTo>
                <a:lnTo>
                  <a:pt x="1569" y="3074"/>
                </a:lnTo>
                <a:lnTo>
                  <a:pt x="1566" y="3074"/>
                </a:lnTo>
                <a:lnTo>
                  <a:pt x="1562" y="3074"/>
                </a:lnTo>
                <a:lnTo>
                  <a:pt x="1555" y="3077"/>
                </a:lnTo>
                <a:lnTo>
                  <a:pt x="1549" y="3082"/>
                </a:lnTo>
                <a:lnTo>
                  <a:pt x="1543" y="3086"/>
                </a:lnTo>
                <a:lnTo>
                  <a:pt x="1538" y="3089"/>
                </a:lnTo>
                <a:lnTo>
                  <a:pt x="1533" y="3088"/>
                </a:lnTo>
                <a:lnTo>
                  <a:pt x="1526" y="3085"/>
                </a:lnTo>
                <a:lnTo>
                  <a:pt x="1518" y="3083"/>
                </a:lnTo>
                <a:lnTo>
                  <a:pt x="1508" y="3083"/>
                </a:lnTo>
                <a:lnTo>
                  <a:pt x="1499" y="3083"/>
                </a:lnTo>
                <a:lnTo>
                  <a:pt x="1491" y="3082"/>
                </a:lnTo>
                <a:lnTo>
                  <a:pt x="1485" y="3080"/>
                </a:lnTo>
                <a:lnTo>
                  <a:pt x="1478" y="3080"/>
                </a:lnTo>
                <a:lnTo>
                  <a:pt x="1474" y="3080"/>
                </a:lnTo>
                <a:lnTo>
                  <a:pt x="1472" y="3082"/>
                </a:lnTo>
                <a:lnTo>
                  <a:pt x="1468" y="3084"/>
                </a:lnTo>
                <a:lnTo>
                  <a:pt x="1464" y="3086"/>
                </a:lnTo>
                <a:lnTo>
                  <a:pt x="1459" y="3095"/>
                </a:lnTo>
                <a:lnTo>
                  <a:pt x="1453" y="3105"/>
                </a:lnTo>
                <a:lnTo>
                  <a:pt x="1450" y="3111"/>
                </a:lnTo>
                <a:lnTo>
                  <a:pt x="1448" y="3118"/>
                </a:lnTo>
                <a:lnTo>
                  <a:pt x="1447" y="3124"/>
                </a:lnTo>
                <a:lnTo>
                  <a:pt x="1447" y="3132"/>
                </a:lnTo>
                <a:lnTo>
                  <a:pt x="1447" y="3137"/>
                </a:lnTo>
                <a:lnTo>
                  <a:pt x="1445" y="3143"/>
                </a:lnTo>
                <a:lnTo>
                  <a:pt x="1444" y="3147"/>
                </a:lnTo>
                <a:lnTo>
                  <a:pt x="1443" y="3151"/>
                </a:lnTo>
                <a:lnTo>
                  <a:pt x="1440" y="3155"/>
                </a:lnTo>
                <a:lnTo>
                  <a:pt x="1435" y="3159"/>
                </a:lnTo>
                <a:lnTo>
                  <a:pt x="1429" y="3165"/>
                </a:lnTo>
                <a:lnTo>
                  <a:pt x="1424" y="3173"/>
                </a:lnTo>
                <a:lnTo>
                  <a:pt x="1422" y="3179"/>
                </a:lnTo>
                <a:lnTo>
                  <a:pt x="1419" y="3186"/>
                </a:lnTo>
                <a:lnTo>
                  <a:pt x="1419" y="3192"/>
                </a:lnTo>
                <a:lnTo>
                  <a:pt x="1419" y="3200"/>
                </a:lnTo>
                <a:lnTo>
                  <a:pt x="1420" y="3208"/>
                </a:lnTo>
                <a:lnTo>
                  <a:pt x="1423" y="3214"/>
                </a:lnTo>
                <a:lnTo>
                  <a:pt x="1426" y="3218"/>
                </a:lnTo>
                <a:lnTo>
                  <a:pt x="1430" y="3223"/>
                </a:lnTo>
                <a:lnTo>
                  <a:pt x="1438" y="3229"/>
                </a:lnTo>
                <a:lnTo>
                  <a:pt x="1445" y="3235"/>
                </a:lnTo>
                <a:lnTo>
                  <a:pt x="1448" y="3238"/>
                </a:lnTo>
                <a:lnTo>
                  <a:pt x="1450" y="3243"/>
                </a:lnTo>
                <a:lnTo>
                  <a:pt x="1451" y="3249"/>
                </a:lnTo>
                <a:lnTo>
                  <a:pt x="1453" y="3256"/>
                </a:lnTo>
                <a:lnTo>
                  <a:pt x="1454" y="3273"/>
                </a:lnTo>
                <a:lnTo>
                  <a:pt x="1455" y="3291"/>
                </a:lnTo>
                <a:lnTo>
                  <a:pt x="1454" y="3313"/>
                </a:lnTo>
                <a:lnTo>
                  <a:pt x="1453" y="3343"/>
                </a:lnTo>
                <a:lnTo>
                  <a:pt x="1453" y="3359"/>
                </a:lnTo>
                <a:lnTo>
                  <a:pt x="1454" y="3374"/>
                </a:lnTo>
                <a:lnTo>
                  <a:pt x="1454" y="3387"/>
                </a:lnTo>
                <a:lnTo>
                  <a:pt x="1456" y="3398"/>
                </a:lnTo>
                <a:lnTo>
                  <a:pt x="1457" y="3407"/>
                </a:lnTo>
                <a:lnTo>
                  <a:pt x="1457" y="3416"/>
                </a:lnTo>
                <a:lnTo>
                  <a:pt x="1457" y="3423"/>
                </a:lnTo>
                <a:lnTo>
                  <a:pt x="1455" y="3430"/>
                </a:lnTo>
                <a:lnTo>
                  <a:pt x="1453" y="3436"/>
                </a:lnTo>
                <a:lnTo>
                  <a:pt x="1449" y="3442"/>
                </a:lnTo>
                <a:lnTo>
                  <a:pt x="1445" y="3447"/>
                </a:lnTo>
                <a:lnTo>
                  <a:pt x="1442" y="3450"/>
                </a:lnTo>
                <a:lnTo>
                  <a:pt x="1438" y="3452"/>
                </a:lnTo>
                <a:lnTo>
                  <a:pt x="1432" y="3455"/>
                </a:lnTo>
                <a:lnTo>
                  <a:pt x="1425" y="3457"/>
                </a:lnTo>
                <a:lnTo>
                  <a:pt x="1416" y="3460"/>
                </a:lnTo>
                <a:lnTo>
                  <a:pt x="1397" y="3462"/>
                </a:lnTo>
                <a:lnTo>
                  <a:pt x="1375" y="3463"/>
                </a:lnTo>
                <a:lnTo>
                  <a:pt x="1366" y="3462"/>
                </a:lnTo>
                <a:lnTo>
                  <a:pt x="1359" y="3461"/>
                </a:lnTo>
                <a:lnTo>
                  <a:pt x="1352" y="3460"/>
                </a:lnTo>
                <a:lnTo>
                  <a:pt x="1347" y="3457"/>
                </a:lnTo>
                <a:lnTo>
                  <a:pt x="1343" y="3455"/>
                </a:lnTo>
                <a:lnTo>
                  <a:pt x="1341" y="3450"/>
                </a:lnTo>
                <a:lnTo>
                  <a:pt x="1337" y="3445"/>
                </a:lnTo>
                <a:lnTo>
                  <a:pt x="1335" y="3441"/>
                </a:lnTo>
                <a:lnTo>
                  <a:pt x="1328" y="3427"/>
                </a:lnTo>
                <a:lnTo>
                  <a:pt x="1319" y="3416"/>
                </a:lnTo>
                <a:lnTo>
                  <a:pt x="1310" y="3404"/>
                </a:lnTo>
                <a:lnTo>
                  <a:pt x="1298" y="3391"/>
                </a:lnTo>
                <a:lnTo>
                  <a:pt x="1284" y="3376"/>
                </a:lnTo>
                <a:lnTo>
                  <a:pt x="1267" y="3361"/>
                </a:lnTo>
                <a:lnTo>
                  <a:pt x="1252" y="3348"/>
                </a:lnTo>
                <a:lnTo>
                  <a:pt x="1240" y="3341"/>
                </a:lnTo>
                <a:lnTo>
                  <a:pt x="1229" y="3336"/>
                </a:lnTo>
                <a:lnTo>
                  <a:pt x="1216" y="3331"/>
                </a:lnTo>
                <a:lnTo>
                  <a:pt x="1203" y="3326"/>
                </a:lnTo>
                <a:lnTo>
                  <a:pt x="1192" y="3322"/>
                </a:lnTo>
                <a:lnTo>
                  <a:pt x="1184" y="3316"/>
                </a:lnTo>
                <a:lnTo>
                  <a:pt x="1174" y="3307"/>
                </a:lnTo>
                <a:lnTo>
                  <a:pt x="1164" y="3299"/>
                </a:lnTo>
                <a:lnTo>
                  <a:pt x="1151" y="3290"/>
                </a:lnTo>
                <a:lnTo>
                  <a:pt x="1138" y="3282"/>
                </a:lnTo>
                <a:lnTo>
                  <a:pt x="1124" y="3274"/>
                </a:lnTo>
                <a:lnTo>
                  <a:pt x="1114" y="3268"/>
                </a:lnTo>
                <a:lnTo>
                  <a:pt x="1105" y="3263"/>
                </a:lnTo>
                <a:lnTo>
                  <a:pt x="1098" y="3259"/>
                </a:lnTo>
                <a:lnTo>
                  <a:pt x="1091" y="3254"/>
                </a:lnTo>
                <a:lnTo>
                  <a:pt x="1086" y="3248"/>
                </a:lnTo>
                <a:lnTo>
                  <a:pt x="1082" y="3243"/>
                </a:lnTo>
                <a:lnTo>
                  <a:pt x="1072" y="3233"/>
                </a:lnTo>
                <a:lnTo>
                  <a:pt x="1065" y="3224"/>
                </a:lnTo>
                <a:lnTo>
                  <a:pt x="1058" y="3218"/>
                </a:lnTo>
                <a:lnTo>
                  <a:pt x="1052" y="3214"/>
                </a:lnTo>
                <a:lnTo>
                  <a:pt x="1046" y="3210"/>
                </a:lnTo>
                <a:lnTo>
                  <a:pt x="1040" y="3210"/>
                </a:lnTo>
                <a:lnTo>
                  <a:pt x="1032" y="3211"/>
                </a:lnTo>
                <a:lnTo>
                  <a:pt x="1021" y="3214"/>
                </a:lnTo>
                <a:lnTo>
                  <a:pt x="1016" y="3215"/>
                </a:lnTo>
                <a:lnTo>
                  <a:pt x="1010" y="3215"/>
                </a:lnTo>
                <a:lnTo>
                  <a:pt x="1004" y="3214"/>
                </a:lnTo>
                <a:lnTo>
                  <a:pt x="998" y="3210"/>
                </a:lnTo>
                <a:lnTo>
                  <a:pt x="994" y="3208"/>
                </a:lnTo>
                <a:lnTo>
                  <a:pt x="989" y="3206"/>
                </a:lnTo>
                <a:lnTo>
                  <a:pt x="985" y="3205"/>
                </a:lnTo>
                <a:lnTo>
                  <a:pt x="982" y="3206"/>
                </a:lnTo>
                <a:lnTo>
                  <a:pt x="972" y="3211"/>
                </a:lnTo>
                <a:lnTo>
                  <a:pt x="959" y="3219"/>
                </a:lnTo>
                <a:lnTo>
                  <a:pt x="952" y="3223"/>
                </a:lnTo>
                <a:lnTo>
                  <a:pt x="945" y="3224"/>
                </a:lnTo>
                <a:lnTo>
                  <a:pt x="938" y="3224"/>
                </a:lnTo>
                <a:lnTo>
                  <a:pt x="931" y="3224"/>
                </a:lnTo>
                <a:lnTo>
                  <a:pt x="918" y="3223"/>
                </a:lnTo>
                <a:lnTo>
                  <a:pt x="903" y="3223"/>
                </a:lnTo>
                <a:lnTo>
                  <a:pt x="897" y="3225"/>
                </a:lnTo>
                <a:lnTo>
                  <a:pt x="893" y="3228"/>
                </a:lnTo>
                <a:lnTo>
                  <a:pt x="889" y="3231"/>
                </a:lnTo>
                <a:lnTo>
                  <a:pt x="887" y="3235"/>
                </a:lnTo>
                <a:lnTo>
                  <a:pt x="884" y="3244"/>
                </a:lnTo>
                <a:lnTo>
                  <a:pt x="881" y="3254"/>
                </a:lnTo>
                <a:lnTo>
                  <a:pt x="878" y="3258"/>
                </a:lnTo>
                <a:lnTo>
                  <a:pt x="876" y="3259"/>
                </a:lnTo>
                <a:lnTo>
                  <a:pt x="874" y="3259"/>
                </a:lnTo>
                <a:lnTo>
                  <a:pt x="870" y="3258"/>
                </a:lnTo>
                <a:lnTo>
                  <a:pt x="863" y="3252"/>
                </a:lnTo>
                <a:lnTo>
                  <a:pt x="856" y="3247"/>
                </a:lnTo>
                <a:lnTo>
                  <a:pt x="846" y="3241"/>
                </a:lnTo>
                <a:lnTo>
                  <a:pt x="836" y="3233"/>
                </a:lnTo>
                <a:lnTo>
                  <a:pt x="826" y="3224"/>
                </a:lnTo>
                <a:lnTo>
                  <a:pt x="818" y="3217"/>
                </a:lnTo>
                <a:lnTo>
                  <a:pt x="812" y="3209"/>
                </a:lnTo>
                <a:lnTo>
                  <a:pt x="805" y="3199"/>
                </a:lnTo>
                <a:lnTo>
                  <a:pt x="796" y="3190"/>
                </a:lnTo>
                <a:lnTo>
                  <a:pt x="788" y="3180"/>
                </a:lnTo>
                <a:lnTo>
                  <a:pt x="781" y="3172"/>
                </a:lnTo>
                <a:lnTo>
                  <a:pt x="774" y="3162"/>
                </a:lnTo>
                <a:lnTo>
                  <a:pt x="769" y="3154"/>
                </a:lnTo>
                <a:lnTo>
                  <a:pt x="765" y="3147"/>
                </a:lnTo>
                <a:lnTo>
                  <a:pt x="764" y="3143"/>
                </a:lnTo>
                <a:lnTo>
                  <a:pt x="761" y="3142"/>
                </a:lnTo>
                <a:lnTo>
                  <a:pt x="756" y="3140"/>
                </a:lnTo>
                <a:lnTo>
                  <a:pt x="750" y="3140"/>
                </a:lnTo>
                <a:lnTo>
                  <a:pt x="743" y="3140"/>
                </a:lnTo>
                <a:lnTo>
                  <a:pt x="736" y="3140"/>
                </a:lnTo>
                <a:lnTo>
                  <a:pt x="729" y="3142"/>
                </a:lnTo>
                <a:lnTo>
                  <a:pt x="722" y="3143"/>
                </a:lnTo>
                <a:lnTo>
                  <a:pt x="714" y="3146"/>
                </a:lnTo>
                <a:lnTo>
                  <a:pt x="706" y="3146"/>
                </a:lnTo>
                <a:lnTo>
                  <a:pt x="699" y="3146"/>
                </a:lnTo>
                <a:lnTo>
                  <a:pt x="693" y="3145"/>
                </a:lnTo>
                <a:lnTo>
                  <a:pt x="686" y="3142"/>
                </a:lnTo>
                <a:lnTo>
                  <a:pt x="680" y="3137"/>
                </a:lnTo>
                <a:lnTo>
                  <a:pt x="678" y="3135"/>
                </a:lnTo>
                <a:lnTo>
                  <a:pt x="676" y="3132"/>
                </a:lnTo>
                <a:lnTo>
                  <a:pt x="675" y="3128"/>
                </a:lnTo>
                <a:lnTo>
                  <a:pt x="676" y="3123"/>
                </a:lnTo>
                <a:lnTo>
                  <a:pt x="680" y="3104"/>
                </a:lnTo>
                <a:lnTo>
                  <a:pt x="682" y="3089"/>
                </a:lnTo>
                <a:lnTo>
                  <a:pt x="681" y="3086"/>
                </a:lnTo>
                <a:lnTo>
                  <a:pt x="679" y="3085"/>
                </a:lnTo>
                <a:lnTo>
                  <a:pt x="676" y="3084"/>
                </a:lnTo>
                <a:lnTo>
                  <a:pt x="672" y="3084"/>
                </a:lnTo>
                <a:lnTo>
                  <a:pt x="662" y="3085"/>
                </a:lnTo>
                <a:lnTo>
                  <a:pt x="654" y="3089"/>
                </a:lnTo>
                <a:lnTo>
                  <a:pt x="647" y="3095"/>
                </a:lnTo>
                <a:lnTo>
                  <a:pt x="639" y="3101"/>
                </a:lnTo>
                <a:lnTo>
                  <a:pt x="634" y="3109"/>
                </a:lnTo>
                <a:lnTo>
                  <a:pt x="629" y="3118"/>
                </a:lnTo>
                <a:lnTo>
                  <a:pt x="625" y="3123"/>
                </a:lnTo>
                <a:lnTo>
                  <a:pt x="622" y="3127"/>
                </a:lnTo>
                <a:lnTo>
                  <a:pt x="617" y="3130"/>
                </a:lnTo>
                <a:lnTo>
                  <a:pt x="612" y="3132"/>
                </a:lnTo>
                <a:lnTo>
                  <a:pt x="601" y="3133"/>
                </a:lnTo>
                <a:lnTo>
                  <a:pt x="593" y="3133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6103962" y="3629634"/>
            <a:ext cx="512879" cy="494639"/>
          </a:xfrm>
          <a:custGeom>
            <a:avLst/>
            <a:gdLst>
              <a:gd name="T0" fmla="*/ 595 w 1775"/>
              <a:gd name="T1" fmla="*/ 1433 h 1753"/>
              <a:gd name="T2" fmla="*/ 546 w 1775"/>
              <a:gd name="T3" fmla="*/ 1466 h 1753"/>
              <a:gd name="T4" fmla="*/ 501 w 1775"/>
              <a:gd name="T5" fmla="*/ 1586 h 1753"/>
              <a:gd name="T6" fmla="*/ 438 w 1775"/>
              <a:gd name="T7" fmla="*/ 1581 h 1753"/>
              <a:gd name="T8" fmla="*/ 420 w 1775"/>
              <a:gd name="T9" fmla="*/ 1467 h 1753"/>
              <a:gd name="T10" fmla="*/ 411 w 1775"/>
              <a:gd name="T11" fmla="*/ 1505 h 1753"/>
              <a:gd name="T12" fmla="*/ 366 w 1775"/>
              <a:gd name="T13" fmla="*/ 1557 h 1753"/>
              <a:gd name="T14" fmla="*/ 313 w 1775"/>
              <a:gd name="T15" fmla="*/ 1467 h 1753"/>
              <a:gd name="T16" fmla="*/ 202 w 1775"/>
              <a:gd name="T17" fmla="*/ 1382 h 1753"/>
              <a:gd name="T18" fmla="*/ 115 w 1775"/>
              <a:gd name="T19" fmla="*/ 1292 h 1753"/>
              <a:gd name="T20" fmla="*/ 74 w 1775"/>
              <a:gd name="T21" fmla="*/ 1221 h 1753"/>
              <a:gd name="T22" fmla="*/ 18 w 1775"/>
              <a:gd name="T23" fmla="*/ 1127 h 1753"/>
              <a:gd name="T24" fmla="*/ 92 w 1775"/>
              <a:gd name="T25" fmla="*/ 988 h 1753"/>
              <a:gd name="T26" fmla="*/ 146 w 1775"/>
              <a:gd name="T27" fmla="*/ 910 h 1753"/>
              <a:gd name="T28" fmla="*/ 109 w 1775"/>
              <a:gd name="T29" fmla="*/ 843 h 1753"/>
              <a:gd name="T30" fmla="*/ 153 w 1775"/>
              <a:gd name="T31" fmla="*/ 754 h 1753"/>
              <a:gd name="T32" fmla="*/ 269 w 1775"/>
              <a:gd name="T33" fmla="*/ 767 h 1753"/>
              <a:gd name="T34" fmla="*/ 383 w 1775"/>
              <a:gd name="T35" fmla="*/ 825 h 1753"/>
              <a:gd name="T36" fmla="*/ 495 w 1775"/>
              <a:gd name="T37" fmla="*/ 888 h 1753"/>
              <a:gd name="T38" fmla="*/ 652 w 1775"/>
              <a:gd name="T39" fmla="*/ 868 h 1753"/>
              <a:gd name="T40" fmla="*/ 726 w 1775"/>
              <a:gd name="T41" fmla="*/ 770 h 1753"/>
              <a:gd name="T42" fmla="*/ 772 w 1775"/>
              <a:gd name="T43" fmla="*/ 624 h 1753"/>
              <a:gd name="T44" fmla="*/ 793 w 1775"/>
              <a:gd name="T45" fmla="*/ 560 h 1753"/>
              <a:gd name="T46" fmla="*/ 866 w 1775"/>
              <a:gd name="T47" fmla="*/ 561 h 1753"/>
              <a:gd name="T48" fmla="*/ 933 w 1775"/>
              <a:gd name="T49" fmla="*/ 550 h 1753"/>
              <a:gd name="T50" fmla="*/ 986 w 1775"/>
              <a:gd name="T51" fmla="*/ 458 h 1753"/>
              <a:gd name="T52" fmla="*/ 1045 w 1775"/>
              <a:gd name="T53" fmla="*/ 353 h 1753"/>
              <a:gd name="T54" fmla="*/ 1166 w 1775"/>
              <a:gd name="T55" fmla="*/ 229 h 1753"/>
              <a:gd name="T56" fmla="*/ 1140 w 1775"/>
              <a:gd name="T57" fmla="*/ 166 h 1753"/>
              <a:gd name="T58" fmla="*/ 1103 w 1775"/>
              <a:gd name="T59" fmla="*/ 52 h 1753"/>
              <a:gd name="T60" fmla="*/ 1244 w 1775"/>
              <a:gd name="T61" fmla="*/ 34 h 1753"/>
              <a:gd name="T62" fmla="*/ 1449 w 1775"/>
              <a:gd name="T63" fmla="*/ 207 h 1753"/>
              <a:gd name="T64" fmla="*/ 1605 w 1775"/>
              <a:gd name="T65" fmla="*/ 223 h 1753"/>
              <a:gd name="T66" fmla="*/ 1717 w 1775"/>
              <a:gd name="T67" fmla="*/ 330 h 1753"/>
              <a:gd name="T68" fmla="*/ 1763 w 1775"/>
              <a:gd name="T69" fmla="*/ 466 h 1753"/>
              <a:gd name="T70" fmla="*/ 1714 w 1775"/>
              <a:gd name="T71" fmla="*/ 597 h 1753"/>
              <a:gd name="T72" fmla="*/ 1562 w 1775"/>
              <a:gd name="T73" fmla="*/ 656 h 1753"/>
              <a:gd name="T74" fmla="*/ 1469 w 1775"/>
              <a:gd name="T75" fmla="*/ 732 h 1753"/>
              <a:gd name="T76" fmla="*/ 1392 w 1775"/>
              <a:gd name="T77" fmla="*/ 718 h 1753"/>
              <a:gd name="T78" fmla="*/ 1289 w 1775"/>
              <a:gd name="T79" fmla="*/ 727 h 1753"/>
              <a:gd name="T80" fmla="*/ 1207 w 1775"/>
              <a:gd name="T81" fmla="*/ 708 h 1753"/>
              <a:gd name="T82" fmla="*/ 1120 w 1775"/>
              <a:gd name="T83" fmla="*/ 794 h 1753"/>
              <a:gd name="T84" fmla="*/ 1164 w 1775"/>
              <a:gd name="T85" fmla="*/ 927 h 1753"/>
              <a:gd name="T86" fmla="*/ 1109 w 1775"/>
              <a:gd name="T87" fmla="*/ 1025 h 1753"/>
              <a:gd name="T88" fmla="*/ 1182 w 1775"/>
              <a:gd name="T89" fmla="*/ 1040 h 1753"/>
              <a:gd name="T90" fmla="*/ 1271 w 1775"/>
              <a:gd name="T91" fmla="*/ 1110 h 1753"/>
              <a:gd name="T92" fmla="*/ 1309 w 1775"/>
              <a:gd name="T93" fmla="*/ 1230 h 1753"/>
              <a:gd name="T94" fmla="*/ 1372 w 1775"/>
              <a:gd name="T95" fmla="*/ 1229 h 1753"/>
              <a:gd name="T96" fmla="*/ 1453 w 1775"/>
              <a:gd name="T97" fmla="*/ 1374 h 1753"/>
              <a:gd name="T98" fmla="*/ 1449 w 1775"/>
              <a:gd name="T99" fmla="*/ 1519 h 1753"/>
              <a:gd name="T100" fmla="*/ 1421 w 1775"/>
              <a:gd name="T101" fmla="*/ 1565 h 1753"/>
              <a:gd name="T102" fmla="*/ 1385 w 1775"/>
              <a:gd name="T103" fmla="*/ 1694 h 1753"/>
              <a:gd name="T104" fmla="*/ 1302 w 1775"/>
              <a:gd name="T105" fmla="*/ 1732 h 1753"/>
              <a:gd name="T106" fmla="*/ 1250 w 1775"/>
              <a:gd name="T107" fmla="*/ 1641 h 1753"/>
              <a:gd name="T108" fmla="*/ 1195 w 1775"/>
              <a:gd name="T109" fmla="*/ 1691 h 1753"/>
              <a:gd name="T110" fmla="*/ 1189 w 1775"/>
              <a:gd name="T111" fmla="*/ 1563 h 1753"/>
              <a:gd name="T112" fmla="*/ 1102 w 1775"/>
              <a:gd name="T113" fmla="*/ 1488 h 1753"/>
              <a:gd name="T114" fmla="*/ 1022 w 1775"/>
              <a:gd name="T115" fmla="*/ 1362 h 1753"/>
              <a:gd name="T116" fmla="*/ 885 w 1775"/>
              <a:gd name="T117" fmla="*/ 1315 h 1753"/>
              <a:gd name="T118" fmla="*/ 792 w 1775"/>
              <a:gd name="T119" fmla="*/ 1302 h 1753"/>
              <a:gd name="T120" fmla="*/ 764 w 1775"/>
              <a:gd name="T121" fmla="*/ 1418 h 17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775" h="1753">
                <a:moveTo>
                  <a:pt x="692" y="1479"/>
                </a:moveTo>
                <a:lnTo>
                  <a:pt x="687" y="1479"/>
                </a:lnTo>
                <a:lnTo>
                  <a:pt x="682" y="1479"/>
                </a:lnTo>
                <a:lnTo>
                  <a:pt x="680" y="1477"/>
                </a:lnTo>
                <a:lnTo>
                  <a:pt x="679" y="1475"/>
                </a:lnTo>
                <a:lnTo>
                  <a:pt x="678" y="1474"/>
                </a:lnTo>
                <a:lnTo>
                  <a:pt x="677" y="1471"/>
                </a:lnTo>
                <a:lnTo>
                  <a:pt x="674" y="1467"/>
                </a:lnTo>
                <a:lnTo>
                  <a:pt x="672" y="1460"/>
                </a:lnTo>
                <a:lnTo>
                  <a:pt x="667" y="1454"/>
                </a:lnTo>
                <a:lnTo>
                  <a:pt x="660" y="1448"/>
                </a:lnTo>
                <a:lnTo>
                  <a:pt x="653" y="1443"/>
                </a:lnTo>
                <a:lnTo>
                  <a:pt x="643" y="1441"/>
                </a:lnTo>
                <a:lnTo>
                  <a:pt x="634" y="1438"/>
                </a:lnTo>
                <a:lnTo>
                  <a:pt x="624" y="1437"/>
                </a:lnTo>
                <a:lnTo>
                  <a:pt x="617" y="1436"/>
                </a:lnTo>
                <a:lnTo>
                  <a:pt x="610" y="1435"/>
                </a:lnTo>
                <a:lnTo>
                  <a:pt x="605" y="1433"/>
                </a:lnTo>
                <a:lnTo>
                  <a:pt x="599" y="1433"/>
                </a:lnTo>
                <a:lnTo>
                  <a:pt x="595" y="1433"/>
                </a:lnTo>
                <a:lnTo>
                  <a:pt x="590" y="1435"/>
                </a:lnTo>
                <a:lnTo>
                  <a:pt x="587" y="1437"/>
                </a:lnTo>
                <a:lnTo>
                  <a:pt x="584" y="1441"/>
                </a:lnTo>
                <a:lnTo>
                  <a:pt x="583" y="1445"/>
                </a:lnTo>
                <a:lnTo>
                  <a:pt x="581" y="1450"/>
                </a:lnTo>
                <a:lnTo>
                  <a:pt x="581" y="1460"/>
                </a:lnTo>
                <a:lnTo>
                  <a:pt x="583" y="1469"/>
                </a:lnTo>
                <a:lnTo>
                  <a:pt x="583" y="1475"/>
                </a:lnTo>
                <a:lnTo>
                  <a:pt x="580" y="1479"/>
                </a:lnTo>
                <a:lnTo>
                  <a:pt x="578" y="1479"/>
                </a:lnTo>
                <a:lnTo>
                  <a:pt x="577" y="1479"/>
                </a:lnTo>
                <a:lnTo>
                  <a:pt x="574" y="1477"/>
                </a:lnTo>
                <a:lnTo>
                  <a:pt x="571" y="1475"/>
                </a:lnTo>
                <a:lnTo>
                  <a:pt x="566" y="1470"/>
                </a:lnTo>
                <a:lnTo>
                  <a:pt x="561" y="1466"/>
                </a:lnTo>
                <a:lnTo>
                  <a:pt x="556" y="1463"/>
                </a:lnTo>
                <a:lnTo>
                  <a:pt x="552" y="1463"/>
                </a:lnTo>
                <a:lnTo>
                  <a:pt x="551" y="1464"/>
                </a:lnTo>
                <a:lnTo>
                  <a:pt x="548" y="1464"/>
                </a:lnTo>
                <a:lnTo>
                  <a:pt x="546" y="1466"/>
                </a:lnTo>
                <a:lnTo>
                  <a:pt x="542" y="1468"/>
                </a:lnTo>
                <a:lnTo>
                  <a:pt x="535" y="1475"/>
                </a:lnTo>
                <a:lnTo>
                  <a:pt x="528" y="1485"/>
                </a:lnTo>
                <a:lnTo>
                  <a:pt x="523" y="1492"/>
                </a:lnTo>
                <a:lnTo>
                  <a:pt x="515" y="1502"/>
                </a:lnTo>
                <a:lnTo>
                  <a:pt x="509" y="1512"/>
                </a:lnTo>
                <a:lnTo>
                  <a:pt x="504" y="1521"/>
                </a:lnTo>
                <a:lnTo>
                  <a:pt x="503" y="1527"/>
                </a:lnTo>
                <a:lnTo>
                  <a:pt x="502" y="1533"/>
                </a:lnTo>
                <a:lnTo>
                  <a:pt x="501" y="1536"/>
                </a:lnTo>
                <a:lnTo>
                  <a:pt x="501" y="1542"/>
                </a:lnTo>
                <a:lnTo>
                  <a:pt x="502" y="1546"/>
                </a:lnTo>
                <a:lnTo>
                  <a:pt x="503" y="1551"/>
                </a:lnTo>
                <a:lnTo>
                  <a:pt x="504" y="1557"/>
                </a:lnTo>
                <a:lnTo>
                  <a:pt x="507" y="1563"/>
                </a:lnTo>
                <a:lnTo>
                  <a:pt x="507" y="1567"/>
                </a:lnTo>
                <a:lnTo>
                  <a:pt x="507" y="1570"/>
                </a:lnTo>
                <a:lnTo>
                  <a:pt x="505" y="1577"/>
                </a:lnTo>
                <a:lnTo>
                  <a:pt x="502" y="1583"/>
                </a:lnTo>
                <a:lnTo>
                  <a:pt x="501" y="1586"/>
                </a:lnTo>
                <a:lnTo>
                  <a:pt x="499" y="1588"/>
                </a:lnTo>
                <a:lnTo>
                  <a:pt x="496" y="1592"/>
                </a:lnTo>
                <a:lnTo>
                  <a:pt x="493" y="1595"/>
                </a:lnTo>
                <a:lnTo>
                  <a:pt x="488" y="1601"/>
                </a:lnTo>
                <a:lnTo>
                  <a:pt x="482" y="1605"/>
                </a:lnTo>
                <a:lnTo>
                  <a:pt x="479" y="1603"/>
                </a:lnTo>
                <a:lnTo>
                  <a:pt x="477" y="1602"/>
                </a:lnTo>
                <a:lnTo>
                  <a:pt x="476" y="1601"/>
                </a:lnTo>
                <a:lnTo>
                  <a:pt x="474" y="1600"/>
                </a:lnTo>
                <a:lnTo>
                  <a:pt x="473" y="1599"/>
                </a:lnTo>
                <a:lnTo>
                  <a:pt x="472" y="1599"/>
                </a:lnTo>
                <a:lnTo>
                  <a:pt x="468" y="1596"/>
                </a:lnTo>
                <a:lnTo>
                  <a:pt x="459" y="1593"/>
                </a:lnTo>
                <a:lnTo>
                  <a:pt x="454" y="1592"/>
                </a:lnTo>
                <a:lnTo>
                  <a:pt x="448" y="1592"/>
                </a:lnTo>
                <a:lnTo>
                  <a:pt x="446" y="1592"/>
                </a:lnTo>
                <a:lnTo>
                  <a:pt x="444" y="1590"/>
                </a:lnTo>
                <a:lnTo>
                  <a:pt x="440" y="1589"/>
                </a:lnTo>
                <a:lnTo>
                  <a:pt x="438" y="1584"/>
                </a:lnTo>
                <a:lnTo>
                  <a:pt x="438" y="1581"/>
                </a:lnTo>
                <a:lnTo>
                  <a:pt x="438" y="1576"/>
                </a:lnTo>
                <a:lnTo>
                  <a:pt x="439" y="1571"/>
                </a:lnTo>
                <a:lnTo>
                  <a:pt x="441" y="1565"/>
                </a:lnTo>
                <a:lnTo>
                  <a:pt x="446" y="1555"/>
                </a:lnTo>
                <a:lnTo>
                  <a:pt x="451" y="1543"/>
                </a:lnTo>
                <a:lnTo>
                  <a:pt x="453" y="1536"/>
                </a:lnTo>
                <a:lnTo>
                  <a:pt x="457" y="1527"/>
                </a:lnTo>
                <a:lnTo>
                  <a:pt x="458" y="1521"/>
                </a:lnTo>
                <a:lnTo>
                  <a:pt x="457" y="1518"/>
                </a:lnTo>
                <a:lnTo>
                  <a:pt x="455" y="1512"/>
                </a:lnTo>
                <a:lnTo>
                  <a:pt x="453" y="1508"/>
                </a:lnTo>
                <a:lnTo>
                  <a:pt x="451" y="1506"/>
                </a:lnTo>
                <a:lnTo>
                  <a:pt x="448" y="1505"/>
                </a:lnTo>
                <a:lnTo>
                  <a:pt x="436" y="1500"/>
                </a:lnTo>
                <a:lnTo>
                  <a:pt x="423" y="1494"/>
                </a:lnTo>
                <a:lnTo>
                  <a:pt x="421" y="1487"/>
                </a:lnTo>
                <a:lnTo>
                  <a:pt x="421" y="1479"/>
                </a:lnTo>
                <a:lnTo>
                  <a:pt x="421" y="1475"/>
                </a:lnTo>
                <a:lnTo>
                  <a:pt x="420" y="1473"/>
                </a:lnTo>
                <a:lnTo>
                  <a:pt x="420" y="1467"/>
                </a:lnTo>
                <a:lnTo>
                  <a:pt x="417" y="1463"/>
                </a:lnTo>
                <a:lnTo>
                  <a:pt x="416" y="1458"/>
                </a:lnTo>
                <a:lnTo>
                  <a:pt x="414" y="1455"/>
                </a:lnTo>
                <a:lnTo>
                  <a:pt x="409" y="1449"/>
                </a:lnTo>
                <a:lnTo>
                  <a:pt x="403" y="1443"/>
                </a:lnTo>
                <a:lnTo>
                  <a:pt x="398" y="1438"/>
                </a:lnTo>
                <a:lnTo>
                  <a:pt x="392" y="1435"/>
                </a:lnTo>
                <a:lnTo>
                  <a:pt x="389" y="1433"/>
                </a:lnTo>
                <a:lnTo>
                  <a:pt x="385" y="1433"/>
                </a:lnTo>
                <a:lnTo>
                  <a:pt x="384" y="1435"/>
                </a:lnTo>
                <a:lnTo>
                  <a:pt x="382" y="1436"/>
                </a:lnTo>
                <a:lnTo>
                  <a:pt x="381" y="1439"/>
                </a:lnTo>
                <a:lnTo>
                  <a:pt x="381" y="1444"/>
                </a:lnTo>
                <a:lnTo>
                  <a:pt x="383" y="1451"/>
                </a:lnTo>
                <a:lnTo>
                  <a:pt x="386" y="1457"/>
                </a:lnTo>
                <a:lnTo>
                  <a:pt x="392" y="1468"/>
                </a:lnTo>
                <a:lnTo>
                  <a:pt x="400" y="1479"/>
                </a:lnTo>
                <a:lnTo>
                  <a:pt x="405" y="1489"/>
                </a:lnTo>
                <a:lnTo>
                  <a:pt x="410" y="1501"/>
                </a:lnTo>
                <a:lnTo>
                  <a:pt x="411" y="1505"/>
                </a:lnTo>
                <a:lnTo>
                  <a:pt x="411" y="1510"/>
                </a:lnTo>
                <a:lnTo>
                  <a:pt x="410" y="1514"/>
                </a:lnTo>
                <a:lnTo>
                  <a:pt x="410" y="1519"/>
                </a:lnTo>
                <a:lnTo>
                  <a:pt x="408" y="1524"/>
                </a:lnTo>
                <a:lnTo>
                  <a:pt x="405" y="1527"/>
                </a:lnTo>
                <a:lnTo>
                  <a:pt x="403" y="1531"/>
                </a:lnTo>
                <a:lnTo>
                  <a:pt x="402" y="1533"/>
                </a:lnTo>
                <a:lnTo>
                  <a:pt x="401" y="1539"/>
                </a:lnTo>
                <a:lnTo>
                  <a:pt x="400" y="1552"/>
                </a:lnTo>
                <a:lnTo>
                  <a:pt x="400" y="1559"/>
                </a:lnTo>
                <a:lnTo>
                  <a:pt x="398" y="1565"/>
                </a:lnTo>
                <a:lnTo>
                  <a:pt x="398" y="1570"/>
                </a:lnTo>
                <a:lnTo>
                  <a:pt x="396" y="1574"/>
                </a:lnTo>
                <a:lnTo>
                  <a:pt x="394" y="1574"/>
                </a:lnTo>
                <a:lnTo>
                  <a:pt x="391" y="1574"/>
                </a:lnTo>
                <a:lnTo>
                  <a:pt x="386" y="1570"/>
                </a:lnTo>
                <a:lnTo>
                  <a:pt x="381" y="1567"/>
                </a:lnTo>
                <a:lnTo>
                  <a:pt x="376" y="1563"/>
                </a:lnTo>
                <a:lnTo>
                  <a:pt x="372" y="1561"/>
                </a:lnTo>
                <a:lnTo>
                  <a:pt x="366" y="1557"/>
                </a:lnTo>
                <a:lnTo>
                  <a:pt x="364" y="1555"/>
                </a:lnTo>
                <a:lnTo>
                  <a:pt x="362" y="1555"/>
                </a:lnTo>
                <a:lnTo>
                  <a:pt x="359" y="1553"/>
                </a:lnTo>
                <a:lnTo>
                  <a:pt x="357" y="1553"/>
                </a:lnTo>
                <a:lnTo>
                  <a:pt x="354" y="1552"/>
                </a:lnTo>
                <a:lnTo>
                  <a:pt x="351" y="1550"/>
                </a:lnTo>
                <a:lnTo>
                  <a:pt x="348" y="1546"/>
                </a:lnTo>
                <a:lnTo>
                  <a:pt x="339" y="1534"/>
                </a:lnTo>
                <a:lnTo>
                  <a:pt x="327" y="1521"/>
                </a:lnTo>
                <a:lnTo>
                  <a:pt x="318" y="1510"/>
                </a:lnTo>
                <a:lnTo>
                  <a:pt x="312" y="1498"/>
                </a:lnTo>
                <a:lnTo>
                  <a:pt x="310" y="1493"/>
                </a:lnTo>
                <a:lnTo>
                  <a:pt x="310" y="1487"/>
                </a:lnTo>
                <a:lnTo>
                  <a:pt x="312" y="1483"/>
                </a:lnTo>
                <a:lnTo>
                  <a:pt x="313" y="1480"/>
                </a:lnTo>
                <a:lnTo>
                  <a:pt x="313" y="1479"/>
                </a:lnTo>
                <a:lnTo>
                  <a:pt x="313" y="1476"/>
                </a:lnTo>
                <a:lnTo>
                  <a:pt x="314" y="1473"/>
                </a:lnTo>
                <a:lnTo>
                  <a:pt x="314" y="1471"/>
                </a:lnTo>
                <a:lnTo>
                  <a:pt x="313" y="1467"/>
                </a:lnTo>
                <a:lnTo>
                  <a:pt x="313" y="1463"/>
                </a:lnTo>
                <a:lnTo>
                  <a:pt x="310" y="1455"/>
                </a:lnTo>
                <a:lnTo>
                  <a:pt x="304" y="1444"/>
                </a:lnTo>
                <a:lnTo>
                  <a:pt x="297" y="1433"/>
                </a:lnTo>
                <a:lnTo>
                  <a:pt x="288" y="1422"/>
                </a:lnTo>
                <a:lnTo>
                  <a:pt x="284" y="1418"/>
                </a:lnTo>
                <a:lnTo>
                  <a:pt x="279" y="1413"/>
                </a:lnTo>
                <a:lnTo>
                  <a:pt x="276" y="1410"/>
                </a:lnTo>
                <a:lnTo>
                  <a:pt x="270" y="1407"/>
                </a:lnTo>
                <a:lnTo>
                  <a:pt x="263" y="1405"/>
                </a:lnTo>
                <a:lnTo>
                  <a:pt x="255" y="1404"/>
                </a:lnTo>
                <a:lnTo>
                  <a:pt x="245" y="1404"/>
                </a:lnTo>
                <a:lnTo>
                  <a:pt x="236" y="1404"/>
                </a:lnTo>
                <a:lnTo>
                  <a:pt x="226" y="1404"/>
                </a:lnTo>
                <a:lnTo>
                  <a:pt x="216" y="1403"/>
                </a:lnTo>
                <a:lnTo>
                  <a:pt x="213" y="1400"/>
                </a:lnTo>
                <a:lnTo>
                  <a:pt x="211" y="1397"/>
                </a:lnTo>
                <a:lnTo>
                  <a:pt x="209" y="1393"/>
                </a:lnTo>
                <a:lnTo>
                  <a:pt x="207" y="1389"/>
                </a:lnTo>
                <a:lnTo>
                  <a:pt x="202" y="1382"/>
                </a:lnTo>
                <a:lnTo>
                  <a:pt x="197" y="1376"/>
                </a:lnTo>
                <a:lnTo>
                  <a:pt x="195" y="1374"/>
                </a:lnTo>
                <a:lnTo>
                  <a:pt x="192" y="1373"/>
                </a:lnTo>
                <a:lnTo>
                  <a:pt x="187" y="1373"/>
                </a:lnTo>
                <a:lnTo>
                  <a:pt x="182" y="1372"/>
                </a:lnTo>
                <a:lnTo>
                  <a:pt x="176" y="1370"/>
                </a:lnTo>
                <a:lnTo>
                  <a:pt x="171" y="1366"/>
                </a:lnTo>
                <a:lnTo>
                  <a:pt x="163" y="1356"/>
                </a:lnTo>
                <a:lnTo>
                  <a:pt x="152" y="1347"/>
                </a:lnTo>
                <a:lnTo>
                  <a:pt x="144" y="1344"/>
                </a:lnTo>
                <a:lnTo>
                  <a:pt x="136" y="1342"/>
                </a:lnTo>
                <a:lnTo>
                  <a:pt x="129" y="1342"/>
                </a:lnTo>
                <a:lnTo>
                  <a:pt x="123" y="1340"/>
                </a:lnTo>
                <a:lnTo>
                  <a:pt x="120" y="1338"/>
                </a:lnTo>
                <a:lnTo>
                  <a:pt x="118" y="1336"/>
                </a:lnTo>
                <a:lnTo>
                  <a:pt x="115" y="1330"/>
                </a:lnTo>
                <a:lnTo>
                  <a:pt x="114" y="1322"/>
                </a:lnTo>
                <a:lnTo>
                  <a:pt x="114" y="1310"/>
                </a:lnTo>
                <a:lnTo>
                  <a:pt x="114" y="1299"/>
                </a:lnTo>
                <a:lnTo>
                  <a:pt x="115" y="1292"/>
                </a:lnTo>
                <a:lnTo>
                  <a:pt x="117" y="1284"/>
                </a:lnTo>
                <a:lnTo>
                  <a:pt x="118" y="1275"/>
                </a:lnTo>
                <a:lnTo>
                  <a:pt x="118" y="1267"/>
                </a:lnTo>
                <a:lnTo>
                  <a:pt x="118" y="1261"/>
                </a:lnTo>
                <a:lnTo>
                  <a:pt x="117" y="1255"/>
                </a:lnTo>
                <a:lnTo>
                  <a:pt x="115" y="1248"/>
                </a:lnTo>
                <a:lnTo>
                  <a:pt x="114" y="1241"/>
                </a:lnTo>
                <a:lnTo>
                  <a:pt x="115" y="1235"/>
                </a:lnTo>
                <a:lnTo>
                  <a:pt x="117" y="1231"/>
                </a:lnTo>
                <a:lnTo>
                  <a:pt x="117" y="1227"/>
                </a:lnTo>
                <a:lnTo>
                  <a:pt x="118" y="1223"/>
                </a:lnTo>
                <a:lnTo>
                  <a:pt x="118" y="1218"/>
                </a:lnTo>
                <a:lnTo>
                  <a:pt x="117" y="1216"/>
                </a:lnTo>
                <a:lnTo>
                  <a:pt x="114" y="1215"/>
                </a:lnTo>
                <a:lnTo>
                  <a:pt x="111" y="1214"/>
                </a:lnTo>
                <a:lnTo>
                  <a:pt x="107" y="1214"/>
                </a:lnTo>
                <a:lnTo>
                  <a:pt x="104" y="1215"/>
                </a:lnTo>
                <a:lnTo>
                  <a:pt x="95" y="1216"/>
                </a:lnTo>
                <a:lnTo>
                  <a:pt x="86" y="1218"/>
                </a:lnTo>
                <a:lnTo>
                  <a:pt x="74" y="1221"/>
                </a:lnTo>
                <a:lnTo>
                  <a:pt x="61" y="1224"/>
                </a:lnTo>
                <a:lnTo>
                  <a:pt x="52" y="1227"/>
                </a:lnTo>
                <a:lnTo>
                  <a:pt x="45" y="1229"/>
                </a:lnTo>
                <a:lnTo>
                  <a:pt x="41" y="1229"/>
                </a:lnTo>
                <a:lnTo>
                  <a:pt x="37" y="1229"/>
                </a:lnTo>
                <a:lnTo>
                  <a:pt x="35" y="1228"/>
                </a:lnTo>
                <a:lnTo>
                  <a:pt x="33" y="1227"/>
                </a:lnTo>
                <a:lnTo>
                  <a:pt x="32" y="1225"/>
                </a:lnTo>
                <a:lnTo>
                  <a:pt x="32" y="1223"/>
                </a:lnTo>
                <a:lnTo>
                  <a:pt x="32" y="1215"/>
                </a:lnTo>
                <a:lnTo>
                  <a:pt x="33" y="1205"/>
                </a:lnTo>
                <a:lnTo>
                  <a:pt x="36" y="1195"/>
                </a:lnTo>
                <a:lnTo>
                  <a:pt x="37" y="1183"/>
                </a:lnTo>
                <a:lnTo>
                  <a:pt x="36" y="1173"/>
                </a:lnTo>
                <a:lnTo>
                  <a:pt x="36" y="1164"/>
                </a:lnTo>
                <a:lnTo>
                  <a:pt x="35" y="1154"/>
                </a:lnTo>
                <a:lnTo>
                  <a:pt x="33" y="1145"/>
                </a:lnTo>
                <a:lnTo>
                  <a:pt x="32" y="1139"/>
                </a:lnTo>
                <a:lnTo>
                  <a:pt x="26" y="1133"/>
                </a:lnTo>
                <a:lnTo>
                  <a:pt x="18" y="1127"/>
                </a:lnTo>
                <a:lnTo>
                  <a:pt x="10" y="1120"/>
                </a:lnTo>
                <a:lnTo>
                  <a:pt x="6" y="1115"/>
                </a:lnTo>
                <a:lnTo>
                  <a:pt x="3" y="1109"/>
                </a:lnTo>
                <a:lnTo>
                  <a:pt x="1" y="1103"/>
                </a:lnTo>
                <a:lnTo>
                  <a:pt x="0" y="1098"/>
                </a:lnTo>
                <a:lnTo>
                  <a:pt x="1" y="1091"/>
                </a:lnTo>
                <a:lnTo>
                  <a:pt x="4" y="1083"/>
                </a:lnTo>
                <a:lnTo>
                  <a:pt x="7" y="1076"/>
                </a:lnTo>
                <a:lnTo>
                  <a:pt x="13" y="1069"/>
                </a:lnTo>
                <a:lnTo>
                  <a:pt x="23" y="1059"/>
                </a:lnTo>
                <a:lnTo>
                  <a:pt x="32" y="1052"/>
                </a:lnTo>
                <a:lnTo>
                  <a:pt x="42" y="1045"/>
                </a:lnTo>
                <a:lnTo>
                  <a:pt x="49" y="1039"/>
                </a:lnTo>
                <a:lnTo>
                  <a:pt x="58" y="1027"/>
                </a:lnTo>
                <a:lnTo>
                  <a:pt x="67" y="1014"/>
                </a:lnTo>
                <a:lnTo>
                  <a:pt x="71" y="1007"/>
                </a:lnTo>
                <a:lnTo>
                  <a:pt x="76" y="1001"/>
                </a:lnTo>
                <a:lnTo>
                  <a:pt x="82" y="995"/>
                </a:lnTo>
                <a:lnTo>
                  <a:pt x="88" y="990"/>
                </a:lnTo>
                <a:lnTo>
                  <a:pt x="92" y="988"/>
                </a:lnTo>
                <a:lnTo>
                  <a:pt x="98" y="985"/>
                </a:lnTo>
                <a:lnTo>
                  <a:pt x="102" y="984"/>
                </a:lnTo>
                <a:lnTo>
                  <a:pt x="108" y="983"/>
                </a:lnTo>
                <a:lnTo>
                  <a:pt x="118" y="982"/>
                </a:lnTo>
                <a:lnTo>
                  <a:pt x="127" y="978"/>
                </a:lnTo>
                <a:lnTo>
                  <a:pt x="131" y="977"/>
                </a:lnTo>
                <a:lnTo>
                  <a:pt x="133" y="975"/>
                </a:lnTo>
                <a:lnTo>
                  <a:pt x="139" y="966"/>
                </a:lnTo>
                <a:lnTo>
                  <a:pt x="145" y="958"/>
                </a:lnTo>
                <a:lnTo>
                  <a:pt x="151" y="953"/>
                </a:lnTo>
                <a:lnTo>
                  <a:pt x="156" y="947"/>
                </a:lnTo>
                <a:lnTo>
                  <a:pt x="159" y="943"/>
                </a:lnTo>
                <a:lnTo>
                  <a:pt x="163" y="938"/>
                </a:lnTo>
                <a:lnTo>
                  <a:pt x="164" y="934"/>
                </a:lnTo>
                <a:lnTo>
                  <a:pt x="165" y="929"/>
                </a:lnTo>
                <a:lnTo>
                  <a:pt x="165" y="926"/>
                </a:lnTo>
                <a:lnTo>
                  <a:pt x="163" y="922"/>
                </a:lnTo>
                <a:lnTo>
                  <a:pt x="161" y="918"/>
                </a:lnTo>
                <a:lnTo>
                  <a:pt x="156" y="914"/>
                </a:lnTo>
                <a:lnTo>
                  <a:pt x="146" y="910"/>
                </a:lnTo>
                <a:lnTo>
                  <a:pt x="137" y="907"/>
                </a:lnTo>
                <a:lnTo>
                  <a:pt x="129" y="902"/>
                </a:lnTo>
                <a:lnTo>
                  <a:pt x="120" y="897"/>
                </a:lnTo>
                <a:lnTo>
                  <a:pt x="111" y="893"/>
                </a:lnTo>
                <a:lnTo>
                  <a:pt x="104" y="887"/>
                </a:lnTo>
                <a:lnTo>
                  <a:pt x="96" y="882"/>
                </a:lnTo>
                <a:lnTo>
                  <a:pt x="89" y="876"/>
                </a:lnTo>
                <a:lnTo>
                  <a:pt x="87" y="872"/>
                </a:lnTo>
                <a:lnTo>
                  <a:pt x="85" y="870"/>
                </a:lnTo>
                <a:lnTo>
                  <a:pt x="83" y="866"/>
                </a:lnTo>
                <a:lnTo>
                  <a:pt x="83" y="863"/>
                </a:lnTo>
                <a:lnTo>
                  <a:pt x="85" y="861"/>
                </a:lnTo>
                <a:lnTo>
                  <a:pt x="87" y="857"/>
                </a:lnTo>
                <a:lnTo>
                  <a:pt x="89" y="855"/>
                </a:lnTo>
                <a:lnTo>
                  <a:pt x="93" y="852"/>
                </a:lnTo>
                <a:lnTo>
                  <a:pt x="99" y="850"/>
                </a:lnTo>
                <a:lnTo>
                  <a:pt x="104" y="849"/>
                </a:lnTo>
                <a:lnTo>
                  <a:pt x="106" y="847"/>
                </a:lnTo>
                <a:lnTo>
                  <a:pt x="107" y="846"/>
                </a:lnTo>
                <a:lnTo>
                  <a:pt x="109" y="843"/>
                </a:lnTo>
                <a:lnTo>
                  <a:pt x="111" y="838"/>
                </a:lnTo>
                <a:lnTo>
                  <a:pt x="112" y="832"/>
                </a:lnTo>
                <a:lnTo>
                  <a:pt x="113" y="826"/>
                </a:lnTo>
                <a:lnTo>
                  <a:pt x="114" y="823"/>
                </a:lnTo>
                <a:lnTo>
                  <a:pt x="115" y="820"/>
                </a:lnTo>
                <a:lnTo>
                  <a:pt x="118" y="817"/>
                </a:lnTo>
                <a:lnTo>
                  <a:pt x="120" y="814"/>
                </a:lnTo>
                <a:lnTo>
                  <a:pt x="131" y="807"/>
                </a:lnTo>
                <a:lnTo>
                  <a:pt x="140" y="800"/>
                </a:lnTo>
                <a:lnTo>
                  <a:pt x="145" y="796"/>
                </a:lnTo>
                <a:lnTo>
                  <a:pt x="150" y="792"/>
                </a:lnTo>
                <a:lnTo>
                  <a:pt x="152" y="788"/>
                </a:lnTo>
                <a:lnTo>
                  <a:pt x="155" y="783"/>
                </a:lnTo>
                <a:lnTo>
                  <a:pt x="156" y="781"/>
                </a:lnTo>
                <a:lnTo>
                  <a:pt x="156" y="777"/>
                </a:lnTo>
                <a:lnTo>
                  <a:pt x="155" y="774"/>
                </a:lnTo>
                <a:lnTo>
                  <a:pt x="155" y="770"/>
                </a:lnTo>
                <a:lnTo>
                  <a:pt x="153" y="764"/>
                </a:lnTo>
                <a:lnTo>
                  <a:pt x="153" y="760"/>
                </a:lnTo>
                <a:lnTo>
                  <a:pt x="153" y="754"/>
                </a:lnTo>
                <a:lnTo>
                  <a:pt x="156" y="749"/>
                </a:lnTo>
                <a:lnTo>
                  <a:pt x="161" y="744"/>
                </a:lnTo>
                <a:lnTo>
                  <a:pt x="168" y="742"/>
                </a:lnTo>
                <a:lnTo>
                  <a:pt x="175" y="740"/>
                </a:lnTo>
                <a:lnTo>
                  <a:pt x="182" y="742"/>
                </a:lnTo>
                <a:lnTo>
                  <a:pt x="187" y="744"/>
                </a:lnTo>
                <a:lnTo>
                  <a:pt x="192" y="748"/>
                </a:lnTo>
                <a:lnTo>
                  <a:pt x="195" y="752"/>
                </a:lnTo>
                <a:lnTo>
                  <a:pt x="200" y="755"/>
                </a:lnTo>
                <a:lnTo>
                  <a:pt x="202" y="756"/>
                </a:lnTo>
                <a:lnTo>
                  <a:pt x="205" y="757"/>
                </a:lnTo>
                <a:lnTo>
                  <a:pt x="209" y="760"/>
                </a:lnTo>
                <a:lnTo>
                  <a:pt x="214" y="760"/>
                </a:lnTo>
                <a:lnTo>
                  <a:pt x="225" y="761"/>
                </a:lnTo>
                <a:lnTo>
                  <a:pt x="236" y="762"/>
                </a:lnTo>
                <a:lnTo>
                  <a:pt x="245" y="762"/>
                </a:lnTo>
                <a:lnTo>
                  <a:pt x="253" y="762"/>
                </a:lnTo>
                <a:lnTo>
                  <a:pt x="259" y="763"/>
                </a:lnTo>
                <a:lnTo>
                  <a:pt x="264" y="765"/>
                </a:lnTo>
                <a:lnTo>
                  <a:pt x="269" y="767"/>
                </a:lnTo>
                <a:lnTo>
                  <a:pt x="271" y="768"/>
                </a:lnTo>
                <a:lnTo>
                  <a:pt x="284" y="777"/>
                </a:lnTo>
                <a:lnTo>
                  <a:pt x="299" y="787"/>
                </a:lnTo>
                <a:lnTo>
                  <a:pt x="303" y="792"/>
                </a:lnTo>
                <a:lnTo>
                  <a:pt x="307" y="796"/>
                </a:lnTo>
                <a:lnTo>
                  <a:pt x="309" y="802"/>
                </a:lnTo>
                <a:lnTo>
                  <a:pt x="310" y="808"/>
                </a:lnTo>
                <a:lnTo>
                  <a:pt x="312" y="815"/>
                </a:lnTo>
                <a:lnTo>
                  <a:pt x="312" y="821"/>
                </a:lnTo>
                <a:lnTo>
                  <a:pt x="312" y="827"/>
                </a:lnTo>
                <a:lnTo>
                  <a:pt x="313" y="832"/>
                </a:lnTo>
                <a:lnTo>
                  <a:pt x="315" y="837"/>
                </a:lnTo>
                <a:lnTo>
                  <a:pt x="318" y="840"/>
                </a:lnTo>
                <a:lnTo>
                  <a:pt x="320" y="842"/>
                </a:lnTo>
                <a:lnTo>
                  <a:pt x="323" y="842"/>
                </a:lnTo>
                <a:lnTo>
                  <a:pt x="332" y="839"/>
                </a:lnTo>
                <a:lnTo>
                  <a:pt x="340" y="836"/>
                </a:lnTo>
                <a:lnTo>
                  <a:pt x="354" y="832"/>
                </a:lnTo>
                <a:lnTo>
                  <a:pt x="370" y="827"/>
                </a:lnTo>
                <a:lnTo>
                  <a:pt x="383" y="825"/>
                </a:lnTo>
                <a:lnTo>
                  <a:pt x="395" y="823"/>
                </a:lnTo>
                <a:lnTo>
                  <a:pt x="408" y="820"/>
                </a:lnTo>
                <a:lnTo>
                  <a:pt x="420" y="820"/>
                </a:lnTo>
                <a:lnTo>
                  <a:pt x="425" y="819"/>
                </a:lnTo>
                <a:lnTo>
                  <a:pt x="428" y="818"/>
                </a:lnTo>
                <a:lnTo>
                  <a:pt x="433" y="814"/>
                </a:lnTo>
                <a:lnTo>
                  <a:pt x="436" y="811"/>
                </a:lnTo>
                <a:lnTo>
                  <a:pt x="442" y="807"/>
                </a:lnTo>
                <a:lnTo>
                  <a:pt x="446" y="806"/>
                </a:lnTo>
                <a:lnTo>
                  <a:pt x="452" y="805"/>
                </a:lnTo>
                <a:lnTo>
                  <a:pt x="457" y="806"/>
                </a:lnTo>
                <a:lnTo>
                  <a:pt x="461" y="808"/>
                </a:lnTo>
                <a:lnTo>
                  <a:pt x="466" y="812"/>
                </a:lnTo>
                <a:lnTo>
                  <a:pt x="471" y="820"/>
                </a:lnTo>
                <a:lnTo>
                  <a:pt x="476" y="828"/>
                </a:lnTo>
                <a:lnTo>
                  <a:pt x="479" y="838"/>
                </a:lnTo>
                <a:lnTo>
                  <a:pt x="483" y="849"/>
                </a:lnTo>
                <a:lnTo>
                  <a:pt x="488" y="864"/>
                </a:lnTo>
                <a:lnTo>
                  <a:pt x="492" y="878"/>
                </a:lnTo>
                <a:lnTo>
                  <a:pt x="495" y="888"/>
                </a:lnTo>
                <a:lnTo>
                  <a:pt x="497" y="895"/>
                </a:lnTo>
                <a:lnTo>
                  <a:pt x="501" y="899"/>
                </a:lnTo>
                <a:lnTo>
                  <a:pt x="504" y="901"/>
                </a:lnTo>
                <a:lnTo>
                  <a:pt x="521" y="907"/>
                </a:lnTo>
                <a:lnTo>
                  <a:pt x="537" y="912"/>
                </a:lnTo>
                <a:lnTo>
                  <a:pt x="553" y="914"/>
                </a:lnTo>
                <a:lnTo>
                  <a:pt x="567" y="915"/>
                </a:lnTo>
                <a:lnTo>
                  <a:pt x="581" y="914"/>
                </a:lnTo>
                <a:lnTo>
                  <a:pt x="590" y="913"/>
                </a:lnTo>
                <a:lnTo>
                  <a:pt x="597" y="910"/>
                </a:lnTo>
                <a:lnTo>
                  <a:pt x="603" y="906"/>
                </a:lnTo>
                <a:lnTo>
                  <a:pt x="609" y="901"/>
                </a:lnTo>
                <a:lnTo>
                  <a:pt x="614" y="897"/>
                </a:lnTo>
                <a:lnTo>
                  <a:pt x="623" y="896"/>
                </a:lnTo>
                <a:lnTo>
                  <a:pt x="633" y="895"/>
                </a:lnTo>
                <a:lnTo>
                  <a:pt x="636" y="891"/>
                </a:lnTo>
                <a:lnTo>
                  <a:pt x="640" y="887"/>
                </a:lnTo>
                <a:lnTo>
                  <a:pt x="643" y="877"/>
                </a:lnTo>
                <a:lnTo>
                  <a:pt x="647" y="870"/>
                </a:lnTo>
                <a:lnTo>
                  <a:pt x="652" y="868"/>
                </a:lnTo>
                <a:lnTo>
                  <a:pt x="656" y="868"/>
                </a:lnTo>
                <a:lnTo>
                  <a:pt x="659" y="868"/>
                </a:lnTo>
                <a:lnTo>
                  <a:pt x="662" y="866"/>
                </a:lnTo>
                <a:lnTo>
                  <a:pt x="667" y="865"/>
                </a:lnTo>
                <a:lnTo>
                  <a:pt x="669" y="864"/>
                </a:lnTo>
                <a:lnTo>
                  <a:pt x="675" y="861"/>
                </a:lnTo>
                <a:lnTo>
                  <a:pt x="681" y="857"/>
                </a:lnTo>
                <a:lnTo>
                  <a:pt x="682" y="853"/>
                </a:lnTo>
                <a:lnTo>
                  <a:pt x="685" y="851"/>
                </a:lnTo>
                <a:lnTo>
                  <a:pt x="687" y="846"/>
                </a:lnTo>
                <a:lnTo>
                  <a:pt x="688" y="842"/>
                </a:lnTo>
                <a:lnTo>
                  <a:pt x="690" y="832"/>
                </a:lnTo>
                <a:lnTo>
                  <a:pt x="692" y="821"/>
                </a:lnTo>
                <a:lnTo>
                  <a:pt x="694" y="817"/>
                </a:lnTo>
                <a:lnTo>
                  <a:pt x="697" y="811"/>
                </a:lnTo>
                <a:lnTo>
                  <a:pt x="701" y="805"/>
                </a:lnTo>
                <a:lnTo>
                  <a:pt x="706" y="800"/>
                </a:lnTo>
                <a:lnTo>
                  <a:pt x="715" y="789"/>
                </a:lnTo>
                <a:lnTo>
                  <a:pt x="723" y="776"/>
                </a:lnTo>
                <a:lnTo>
                  <a:pt x="726" y="770"/>
                </a:lnTo>
                <a:lnTo>
                  <a:pt x="730" y="763"/>
                </a:lnTo>
                <a:lnTo>
                  <a:pt x="738" y="750"/>
                </a:lnTo>
                <a:lnTo>
                  <a:pt x="748" y="737"/>
                </a:lnTo>
                <a:lnTo>
                  <a:pt x="756" y="725"/>
                </a:lnTo>
                <a:lnTo>
                  <a:pt x="766" y="714"/>
                </a:lnTo>
                <a:lnTo>
                  <a:pt x="773" y="705"/>
                </a:lnTo>
                <a:lnTo>
                  <a:pt x="780" y="693"/>
                </a:lnTo>
                <a:lnTo>
                  <a:pt x="785" y="685"/>
                </a:lnTo>
                <a:lnTo>
                  <a:pt x="788" y="678"/>
                </a:lnTo>
                <a:lnTo>
                  <a:pt x="788" y="672"/>
                </a:lnTo>
                <a:lnTo>
                  <a:pt x="788" y="667"/>
                </a:lnTo>
                <a:lnTo>
                  <a:pt x="787" y="661"/>
                </a:lnTo>
                <a:lnTo>
                  <a:pt x="785" y="655"/>
                </a:lnTo>
                <a:lnTo>
                  <a:pt x="781" y="649"/>
                </a:lnTo>
                <a:lnTo>
                  <a:pt x="779" y="645"/>
                </a:lnTo>
                <a:lnTo>
                  <a:pt x="778" y="644"/>
                </a:lnTo>
                <a:lnTo>
                  <a:pt x="776" y="642"/>
                </a:lnTo>
                <a:lnTo>
                  <a:pt x="773" y="635"/>
                </a:lnTo>
                <a:lnTo>
                  <a:pt x="772" y="628"/>
                </a:lnTo>
                <a:lnTo>
                  <a:pt x="772" y="624"/>
                </a:lnTo>
                <a:lnTo>
                  <a:pt x="773" y="620"/>
                </a:lnTo>
                <a:lnTo>
                  <a:pt x="774" y="619"/>
                </a:lnTo>
                <a:lnTo>
                  <a:pt x="776" y="618"/>
                </a:lnTo>
                <a:lnTo>
                  <a:pt x="779" y="617"/>
                </a:lnTo>
                <a:lnTo>
                  <a:pt x="781" y="615"/>
                </a:lnTo>
                <a:lnTo>
                  <a:pt x="784" y="612"/>
                </a:lnTo>
                <a:lnTo>
                  <a:pt x="786" y="609"/>
                </a:lnTo>
                <a:lnTo>
                  <a:pt x="787" y="605"/>
                </a:lnTo>
                <a:lnTo>
                  <a:pt x="787" y="601"/>
                </a:lnTo>
                <a:lnTo>
                  <a:pt x="787" y="599"/>
                </a:lnTo>
                <a:lnTo>
                  <a:pt x="787" y="597"/>
                </a:lnTo>
                <a:lnTo>
                  <a:pt x="787" y="593"/>
                </a:lnTo>
                <a:lnTo>
                  <a:pt x="787" y="590"/>
                </a:lnTo>
                <a:lnTo>
                  <a:pt x="786" y="579"/>
                </a:lnTo>
                <a:lnTo>
                  <a:pt x="786" y="571"/>
                </a:lnTo>
                <a:lnTo>
                  <a:pt x="786" y="567"/>
                </a:lnTo>
                <a:lnTo>
                  <a:pt x="787" y="565"/>
                </a:lnTo>
                <a:lnTo>
                  <a:pt x="788" y="562"/>
                </a:lnTo>
                <a:lnTo>
                  <a:pt x="791" y="561"/>
                </a:lnTo>
                <a:lnTo>
                  <a:pt x="793" y="560"/>
                </a:lnTo>
                <a:lnTo>
                  <a:pt x="797" y="559"/>
                </a:lnTo>
                <a:lnTo>
                  <a:pt x="800" y="560"/>
                </a:lnTo>
                <a:lnTo>
                  <a:pt x="805" y="561"/>
                </a:lnTo>
                <a:lnTo>
                  <a:pt x="808" y="563"/>
                </a:lnTo>
                <a:lnTo>
                  <a:pt x="812" y="567"/>
                </a:lnTo>
                <a:lnTo>
                  <a:pt x="820" y="573"/>
                </a:lnTo>
                <a:lnTo>
                  <a:pt x="826" y="578"/>
                </a:lnTo>
                <a:lnTo>
                  <a:pt x="830" y="579"/>
                </a:lnTo>
                <a:lnTo>
                  <a:pt x="832" y="580"/>
                </a:lnTo>
                <a:lnTo>
                  <a:pt x="833" y="581"/>
                </a:lnTo>
                <a:lnTo>
                  <a:pt x="835" y="581"/>
                </a:lnTo>
                <a:lnTo>
                  <a:pt x="838" y="581"/>
                </a:lnTo>
                <a:lnTo>
                  <a:pt x="841" y="580"/>
                </a:lnTo>
                <a:lnTo>
                  <a:pt x="844" y="578"/>
                </a:lnTo>
                <a:lnTo>
                  <a:pt x="848" y="575"/>
                </a:lnTo>
                <a:lnTo>
                  <a:pt x="854" y="568"/>
                </a:lnTo>
                <a:lnTo>
                  <a:pt x="860" y="562"/>
                </a:lnTo>
                <a:lnTo>
                  <a:pt x="862" y="561"/>
                </a:lnTo>
                <a:lnTo>
                  <a:pt x="863" y="561"/>
                </a:lnTo>
                <a:lnTo>
                  <a:pt x="866" y="561"/>
                </a:lnTo>
                <a:lnTo>
                  <a:pt x="868" y="563"/>
                </a:lnTo>
                <a:lnTo>
                  <a:pt x="871" y="574"/>
                </a:lnTo>
                <a:lnTo>
                  <a:pt x="876" y="588"/>
                </a:lnTo>
                <a:lnTo>
                  <a:pt x="880" y="592"/>
                </a:lnTo>
                <a:lnTo>
                  <a:pt x="883" y="595"/>
                </a:lnTo>
                <a:lnTo>
                  <a:pt x="887" y="598"/>
                </a:lnTo>
                <a:lnTo>
                  <a:pt x="892" y="599"/>
                </a:lnTo>
                <a:lnTo>
                  <a:pt x="896" y="600"/>
                </a:lnTo>
                <a:lnTo>
                  <a:pt x="902" y="601"/>
                </a:lnTo>
                <a:lnTo>
                  <a:pt x="907" y="601"/>
                </a:lnTo>
                <a:lnTo>
                  <a:pt x="913" y="600"/>
                </a:lnTo>
                <a:lnTo>
                  <a:pt x="918" y="599"/>
                </a:lnTo>
                <a:lnTo>
                  <a:pt x="923" y="597"/>
                </a:lnTo>
                <a:lnTo>
                  <a:pt x="925" y="593"/>
                </a:lnTo>
                <a:lnTo>
                  <a:pt x="927" y="588"/>
                </a:lnTo>
                <a:lnTo>
                  <a:pt x="929" y="579"/>
                </a:lnTo>
                <a:lnTo>
                  <a:pt x="930" y="568"/>
                </a:lnTo>
                <a:lnTo>
                  <a:pt x="931" y="562"/>
                </a:lnTo>
                <a:lnTo>
                  <a:pt x="932" y="556"/>
                </a:lnTo>
                <a:lnTo>
                  <a:pt x="933" y="550"/>
                </a:lnTo>
                <a:lnTo>
                  <a:pt x="937" y="544"/>
                </a:lnTo>
                <a:lnTo>
                  <a:pt x="940" y="538"/>
                </a:lnTo>
                <a:lnTo>
                  <a:pt x="944" y="534"/>
                </a:lnTo>
                <a:lnTo>
                  <a:pt x="950" y="529"/>
                </a:lnTo>
                <a:lnTo>
                  <a:pt x="956" y="525"/>
                </a:lnTo>
                <a:lnTo>
                  <a:pt x="961" y="522"/>
                </a:lnTo>
                <a:lnTo>
                  <a:pt x="967" y="518"/>
                </a:lnTo>
                <a:lnTo>
                  <a:pt x="970" y="516"/>
                </a:lnTo>
                <a:lnTo>
                  <a:pt x="973" y="513"/>
                </a:lnTo>
                <a:lnTo>
                  <a:pt x="976" y="509"/>
                </a:lnTo>
                <a:lnTo>
                  <a:pt x="980" y="504"/>
                </a:lnTo>
                <a:lnTo>
                  <a:pt x="983" y="499"/>
                </a:lnTo>
                <a:lnTo>
                  <a:pt x="984" y="493"/>
                </a:lnTo>
                <a:lnTo>
                  <a:pt x="982" y="484"/>
                </a:lnTo>
                <a:lnTo>
                  <a:pt x="977" y="473"/>
                </a:lnTo>
                <a:lnTo>
                  <a:pt x="977" y="472"/>
                </a:lnTo>
                <a:lnTo>
                  <a:pt x="977" y="471"/>
                </a:lnTo>
                <a:lnTo>
                  <a:pt x="978" y="466"/>
                </a:lnTo>
                <a:lnTo>
                  <a:pt x="982" y="461"/>
                </a:lnTo>
                <a:lnTo>
                  <a:pt x="986" y="458"/>
                </a:lnTo>
                <a:lnTo>
                  <a:pt x="990" y="455"/>
                </a:lnTo>
                <a:lnTo>
                  <a:pt x="999" y="448"/>
                </a:lnTo>
                <a:lnTo>
                  <a:pt x="1005" y="442"/>
                </a:lnTo>
                <a:lnTo>
                  <a:pt x="1006" y="440"/>
                </a:lnTo>
                <a:lnTo>
                  <a:pt x="1007" y="437"/>
                </a:lnTo>
                <a:lnTo>
                  <a:pt x="1008" y="435"/>
                </a:lnTo>
                <a:lnTo>
                  <a:pt x="1008" y="433"/>
                </a:lnTo>
                <a:lnTo>
                  <a:pt x="1006" y="428"/>
                </a:lnTo>
                <a:lnTo>
                  <a:pt x="1002" y="422"/>
                </a:lnTo>
                <a:lnTo>
                  <a:pt x="1000" y="417"/>
                </a:lnTo>
                <a:lnTo>
                  <a:pt x="1000" y="412"/>
                </a:lnTo>
                <a:lnTo>
                  <a:pt x="1001" y="409"/>
                </a:lnTo>
                <a:lnTo>
                  <a:pt x="1003" y="405"/>
                </a:lnTo>
                <a:lnTo>
                  <a:pt x="1006" y="403"/>
                </a:lnTo>
                <a:lnTo>
                  <a:pt x="1008" y="401"/>
                </a:lnTo>
                <a:lnTo>
                  <a:pt x="1017" y="391"/>
                </a:lnTo>
                <a:lnTo>
                  <a:pt x="1025" y="383"/>
                </a:lnTo>
                <a:lnTo>
                  <a:pt x="1032" y="373"/>
                </a:lnTo>
                <a:lnTo>
                  <a:pt x="1039" y="364"/>
                </a:lnTo>
                <a:lnTo>
                  <a:pt x="1045" y="353"/>
                </a:lnTo>
                <a:lnTo>
                  <a:pt x="1049" y="345"/>
                </a:lnTo>
                <a:lnTo>
                  <a:pt x="1052" y="334"/>
                </a:lnTo>
                <a:lnTo>
                  <a:pt x="1058" y="321"/>
                </a:lnTo>
                <a:lnTo>
                  <a:pt x="1062" y="313"/>
                </a:lnTo>
                <a:lnTo>
                  <a:pt x="1066" y="307"/>
                </a:lnTo>
                <a:lnTo>
                  <a:pt x="1071" y="302"/>
                </a:lnTo>
                <a:lnTo>
                  <a:pt x="1077" y="297"/>
                </a:lnTo>
                <a:lnTo>
                  <a:pt x="1082" y="292"/>
                </a:lnTo>
                <a:lnTo>
                  <a:pt x="1087" y="288"/>
                </a:lnTo>
                <a:lnTo>
                  <a:pt x="1091" y="281"/>
                </a:lnTo>
                <a:lnTo>
                  <a:pt x="1095" y="273"/>
                </a:lnTo>
                <a:lnTo>
                  <a:pt x="1099" y="266"/>
                </a:lnTo>
                <a:lnTo>
                  <a:pt x="1102" y="260"/>
                </a:lnTo>
                <a:lnTo>
                  <a:pt x="1104" y="257"/>
                </a:lnTo>
                <a:lnTo>
                  <a:pt x="1108" y="253"/>
                </a:lnTo>
                <a:lnTo>
                  <a:pt x="1119" y="248"/>
                </a:lnTo>
                <a:lnTo>
                  <a:pt x="1134" y="244"/>
                </a:lnTo>
                <a:lnTo>
                  <a:pt x="1146" y="240"/>
                </a:lnTo>
                <a:lnTo>
                  <a:pt x="1162" y="233"/>
                </a:lnTo>
                <a:lnTo>
                  <a:pt x="1166" y="229"/>
                </a:lnTo>
                <a:lnTo>
                  <a:pt x="1169" y="226"/>
                </a:lnTo>
                <a:lnTo>
                  <a:pt x="1171" y="223"/>
                </a:lnTo>
                <a:lnTo>
                  <a:pt x="1172" y="220"/>
                </a:lnTo>
                <a:lnTo>
                  <a:pt x="1175" y="215"/>
                </a:lnTo>
                <a:lnTo>
                  <a:pt x="1177" y="209"/>
                </a:lnTo>
                <a:lnTo>
                  <a:pt x="1178" y="196"/>
                </a:lnTo>
                <a:lnTo>
                  <a:pt x="1179" y="184"/>
                </a:lnTo>
                <a:lnTo>
                  <a:pt x="1178" y="181"/>
                </a:lnTo>
                <a:lnTo>
                  <a:pt x="1176" y="178"/>
                </a:lnTo>
                <a:lnTo>
                  <a:pt x="1173" y="178"/>
                </a:lnTo>
                <a:lnTo>
                  <a:pt x="1170" y="178"/>
                </a:lnTo>
                <a:lnTo>
                  <a:pt x="1164" y="179"/>
                </a:lnTo>
                <a:lnTo>
                  <a:pt x="1157" y="181"/>
                </a:lnTo>
                <a:lnTo>
                  <a:pt x="1153" y="181"/>
                </a:lnTo>
                <a:lnTo>
                  <a:pt x="1150" y="181"/>
                </a:lnTo>
                <a:lnTo>
                  <a:pt x="1147" y="181"/>
                </a:lnTo>
                <a:lnTo>
                  <a:pt x="1146" y="178"/>
                </a:lnTo>
                <a:lnTo>
                  <a:pt x="1145" y="176"/>
                </a:lnTo>
                <a:lnTo>
                  <a:pt x="1144" y="174"/>
                </a:lnTo>
                <a:lnTo>
                  <a:pt x="1140" y="166"/>
                </a:lnTo>
                <a:lnTo>
                  <a:pt x="1135" y="160"/>
                </a:lnTo>
                <a:lnTo>
                  <a:pt x="1129" y="155"/>
                </a:lnTo>
                <a:lnTo>
                  <a:pt x="1122" y="149"/>
                </a:lnTo>
                <a:lnTo>
                  <a:pt x="1113" y="140"/>
                </a:lnTo>
                <a:lnTo>
                  <a:pt x="1103" y="133"/>
                </a:lnTo>
                <a:lnTo>
                  <a:pt x="1090" y="124"/>
                </a:lnTo>
                <a:lnTo>
                  <a:pt x="1081" y="114"/>
                </a:lnTo>
                <a:lnTo>
                  <a:pt x="1077" y="109"/>
                </a:lnTo>
                <a:lnTo>
                  <a:pt x="1075" y="105"/>
                </a:lnTo>
                <a:lnTo>
                  <a:pt x="1072" y="100"/>
                </a:lnTo>
                <a:lnTo>
                  <a:pt x="1071" y="94"/>
                </a:lnTo>
                <a:lnTo>
                  <a:pt x="1071" y="89"/>
                </a:lnTo>
                <a:lnTo>
                  <a:pt x="1072" y="83"/>
                </a:lnTo>
                <a:lnTo>
                  <a:pt x="1075" y="77"/>
                </a:lnTo>
                <a:lnTo>
                  <a:pt x="1078" y="71"/>
                </a:lnTo>
                <a:lnTo>
                  <a:pt x="1082" y="65"/>
                </a:lnTo>
                <a:lnTo>
                  <a:pt x="1085" y="61"/>
                </a:lnTo>
                <a:lnTo>
                  <a:pt x="1090" y="57"/>
                </a:lnTo>
                <a:lnTo>
                  <a:pt x="1095" y="53"/>
                </a:lnTo>
                <a:lnTo>
                  <a:pt x="1103" y="52"/>
                </a:lnTo>
                <a:lnTo>
                  <a:pt x="1114" y="52"/>
                </a:lnTo>
                <a:lnTo>
                  <a:pt x="1120" y="51"/>
                </a:lnTo>
                <a:lnTo>
                  <a:pt x="1125" y="50"/>
                </a:lnTo>
                <a:lnTo>
                  <a:pt x="1131" y="48"/>
                </a:lnTo>
                <a:lnTo>
                  <a:pt x="1135" y="44"/>
                </a:lnTo>
                <a:lnTo>
                  <a:pt x="1144" y="36"/>
                </a:lnTo>
                <a:lnTo>
                  <a:pt x="1151" y="26"/>
                </a:lnTo>
                <a:lnTo>
                  <a:pt x="1152" y="25"/>
                </a:lnTo>
                <a:lnTo>
                  <a:pt x="1152" y="23"/>
                </a:lnTo>
                <a:lnTo>
                  <a:pt x="1153" y="12"/>
                </a:lnTo>
                <a:lnTo>
                  <a:pt x="1154" y="2"/>
                </a:lnTo>
                <a:lnTo>
                  <a:pt x="1154" y="1"/>
                </a:lnTo>
                <a:lnTo>
                  <a:pt x="1157" y="0"/>
                </a:lnTo>
                <a:lnTo>
                  <a:pt x="1165" y="1"/>
                </a:lnTo>
                <a:lnTo>
                  <a:pt x="1179" y="4"/>
                </a:lnTo>
                <a:lnTo>
                  <a:pt x="1196" y="8"/>
                </a:lnTo>
                <a:lnTo>
                  <a:pt x="1211" y="15"/>
                </a:lnTo>
                <a:lnTo>
                  <a:pt x="1220" y="20"/>
                </a:lnTo>
                <a:lnTo>
                  <a:pt x="1230" y="26"/>
                </a:lnTo>
                <a:lnTo>
                  <a:pt x="1244" y="34"/>
                </a:lnTo>
                <a:lnTo>
                  <a:pt x="1257" y="42"/>
                </a:lnTo>
                <a:lnTo>
                  <a:pt x="1270" y="51"/>
                </a:lnTo>
                <a:lnTo>
                  <a:pt x="1280" y="59"/>
                </a:lnTo>
                <a:lnTo>
                  <a:pt x="1290" y="68"/>
                </a:lnTo>
                <a:lnTo>
                  <a:pt x="1298" y="74"/>
                </a:lnTo>
                <a:lnTo>
                  <a:pt x="1309" y="78"/>
                </a:lnTo>
                <a:lnTo>
                  <a:pt x="1322" y="83"/>
                </a:lnTo>
                <a:lnTo>
                  <a:pt x="1335" y="88"/>
                </a:lnTo>
                <a:lnTo>
                  <a:pt x="1346" y="93"/>
                </a:lnTo>
                <a:lnTo>
                  <a:pt x="1358" y="100"/>
                </a:lnTo>
                <a:lnTo>
                  <a:pt x="1373" y="113"/>
                </a:lnTo>
                <a:lnTo>
                  <a:pt x="1390" y="128"/>
                </a:lnTo>
                <a:lnTo>
                  <a:pt x="1404" y="143"/>
                </a:lnTo>
                <a:lnTo>
                  <a:pt x="1416" y="156"/>
                </a:lnTo>
                <a:lnTo>
                  <a:pt x="1425" y="168"/>
                </a:lnTo>
                <a:lnTo>
                  <a:pt x="1434" y="179"/>
                </a:lnTo>
                <a:lnTo>
                  <a:pt x="1441" y="193"/>
                </a:lnTo>
                <a:lnTo>
                  <a:pt x="1443" y="197"/>
                </a:lnTo>
                <a:lnTo>
                  <a:pt x="1447" y="202"/>
                </a:lnTo>
                <a:lnTo>
                  <a:pt x="1449" y="207"/>
                </a:lnTo>
                <a:lnTo>
                  <a:pt x="1453" y="209"/>
                </a:lnTo>
                <a:lnTo>
                  <a:pt x="1458" y="212"/>
                </a:lnTo>
                <a:lnTo>
                  <a:pt x="1465" y="213"/>
                </a:lnTo>
                <a:lnTo>
                  <a:pt x="1472" y="214"/>
                </a:lnTo>
                <a:lnTo>
                  <a:pt x="1481" y="215"/>
                </a:lnTo>
                <a:lnTo>
                  <a:pt x="1493" y="214"/>
                </a:lnTo>
                <a:lnTo>
                  <a:pt x="1506" y="214"/>
                </a:lnTo>
                <a:lnTo>
                  <a:pt x="1518" y="212"/>
                </a:lnTo>
                <a:lnTo>
                  <a:pt x="1529" y="209"/>
                </a:lnTo>
                <a:lnTo>
                  <a:pt x="1540" y="207"/>
                </a:lnTo>
                <a:lnTo>
                  <a:pt x="1548" y="204"/>
                </a:lnTo>
                <a:lnTo>
                  <a:pt x="1555" y="203"/>
                </a:lnTo>
                <a:lnTo>
                  <a:pt x="1566" y="204"/>
                </a:lnTo>
                <a:lnTo>
                  <a:pt x="1578" y="207"/>
                </a:lnTo>
                <a:lnTo>
                  <a:pt x="1588" y="210"/>
                </a:lnTo>
                <a:lnTo>
                  <a:pt x="1593" y="212"/>
                </a:lnTo>
                <a:lnTo>
                  <a:pt x="1598" y="214"/>
                </a:lnTo>
                <a:lnTo>
                  <a:pt x="1601" y="216"/>
                </a:lnTo>
                <a:lnTo>
                  <a:pt x="1604" y="219"/>
                </a:lnTo>
                <a:lnTo>
                  <a:pt x="1605" y="223"/>
                </a:lnTo>
                <a:lnTo>
                  <a:pt x="1607" y="232"/>
                </a:lnTo>
                <a:lnTo>
                  <a:pt x="1607" y="240"/>
                </a:lnTo>
                <a:lnTo>
                  <a:pt x="1609" y="251"/>
                </a:lnTo>
                <a:lnTo>
                  <a:pt x="1609" y="260"/>
                </a:lnTo>
                <a:lnTo>
                  <a:pt x="1610" y="270"/>
                </a:lnTo>
                <a:lnTo>
                  <a:pt x="1611" y="277"/>
                </a:lnTo>
                <a:lnTo>
                  <a:pt x="1613" y="282"/>
                </a:lnTo>
                <a:lnTo>
                  <a:pt x="1617" y="284"/>
                </a:lnTo>
                <a:lnTo>
                  <a:pt x="1620" y="285"/>
                </a:lnTo>
                <a:lnTo>
                  <a:pt x="1626" y="288"/>
                </a:lnTo>
                <a:lnTo>
                  <a:pt x="1632" y="289"/>
                </a:lnTo>
                <a:lnTo>
                  <a:pt x="1643" y="290"/>
                </a:lnTo>
                <a:lnTo>
                  <a:pt x="1651" y="290"/>
                </a:lnTo>
                <a:lnTo>
                  <a:pt x="1657" y="290"/>
                </a:lnTo>
                <a:lnTo>
                  <a:pt x="1664" y="291"/>
                </a:lnTo>
                <a:lnTo>
                  <a:pt x="1673" y="292"/>
                </a:lnTo>
                <a:lnTo>
                  <a:pt x="1680" y="296"/>
                </a:lnTo>
                <a:lnTo>
                  <a:pt x="1696" y="310"/>
                </a:lnTo>
                <a:lnTo>
                  <a:pt x="1714" y="328"/>
                </a:lnTo>
                <a:lnTo>
                  <a:pt x="1717" y="330"/>
                </a:lnTo>
                <a:lnTo>
                  <a:pt x="1720" y="333"/>
                </a:lnTo>
                <a:lnTo>
                  <a:pt x="1723" y="334"/>
                </a:lnTo>
                <a:lnTo>
                  <a:pt x="1726" y="334"/>
                </a:lnTo>
                <a:lnTo>
                  <a:pt x="1735" y="334"/>
                </a:lnTo>
                <a:lnTo>
                  <a:pt x="1744" y="333"/>
                </a:lnTo>
                <a:lnTo>
                  <a:pt x="1749" y="333"/>
                </a:lnTo>
                <a:lnTo>
                  <a:pt x="1754" y="335"/>
                </a:lnTo>
                <a:lnTo>
                  <a:pt x="1758" y="339"/>
                </a:lnTo>
                <a:lnTo>
                  <a:pt x="1762" y="344"/>
                </a:lnTo>
                <a:lnTo>
                  <a:pt x="1765" y="349"/>
                </a:lnTo>
                <a:lnTo>
                  <a:pt x="1768" y="357"/>
                </a:lnTo>
                <a:lnTo>
                  <a:pt x="1770" y="364"/>
                </a:lnTo>
                <a:lnTo>
                  <a:pt x="1773" y="372"/>
                </a:lnTo>
                <a:lnTo>
                  <a:pt x="1775" y="395"/>
                </a:lnTo>
                <a:lnTo>
                  <a:pt x="1775" y="420"/>
                </a:lnTo>
                <a:lnTo>
                  <a:pt x="1774" y="431"/>
                </a:lnTo>
                <a:lnTo>
                  <a:pt x="1773" y="442"/>
                </a:lnTo>
                <a:lnTo>
                  <a:pt x="1770" y="452"/>
                </a:lnTo>
                <a:lnTo>
                  <a:pt x="1767" y="460"/>
                </a:lnTo>
                <a:lnTo>
                  <a:pt x="1763" y="466"/>
                </a:lnTo>
                <a:lnTo>
                  <a:pt x="1761" y="472"/>
                </a:lnTo>
                <a:lnTo>
                  <a:pt x="1761" y="478"/>
                </a:lnTo>
                <a:lnTo>
                  <a:pt x="1761" y="484"/>
                </a:lnTo>
                <a:lnTo>
                  <a:pt x="1762" y="496"/>
                </a:lnTo>
                <a:lnTo>
                  <a:pt x="1765" y="505"/>
                </a:lnTo>
                <a:lnTo>
                  <a:pt x="1768" y="515"/>
                </a:lnTo>
                <a:lnTo>
                  <a:pt x="1769" y="527"/>
                </a:lnTo>
                <a:lnTo>
                  <a:pt x="1769" y="538"/>
                </a:lnTo>
                <a:lnTo>
                  <a:pt x="1765" y="550"/>
                </a:lnTo>
                <a:lnTo>
                  <a:pt x="1761" y="562"/>
                </a:lnTo>
                <a:lnTo>
                  <a:pt x="1754" y="574"/>
                </a:lnTo>
                <a:lnTo>
                  <a:pt x="1750" y="580"/>
                </a:lnTo>
                <a:lnTo>
                  <a:pt x="1745" y="585"/>
                </a:lnTo>
                <a:lnTo>
                  <a:pt x="1740" y="590"/>
                </a:lnTo>
                <a:lnTo>
                  <a:pt x="1735" y="593"/>
                </a:lnTo>
                <a:lnTo>
                  <a:pt x="1730" y="595"/>
                </a:lnTo>
                <a:lnTo>
                  <a:pt x="1726" y="598"/>
                </a:lnTo>
                <a:lnTo>
                  <a:pt x="1721" y="598"/>
                </a:lnTo>
                <a:lnTo>
                  <a:pt x="1718" y="598"/>
                </a:lnTo>
                <a:lnTo>
                  <a:pt x="1714" y="597"/>
                </a:lnTo>
                <a:lnTo>
                  <a:pt x="1711" y="594"/>
                </a:lnTo>
                <a:lnTo>
                  <a:pt x="1707" y="591"/>
                </a:lnTo>
                <a:lnTo>
                  <a:pt x="1702" y="586"/>
                </a:lnTo>
                <a:lnTo>
                  <a:pt x="1696" y="582"/>
                </a:lnTo>
                <a:lnTo>
                  <a:pt x="1689" y="579"/>
                </a:lnTo>
                <a:lnTo>
                  <a:pt x="1681" y="576"/>
                </a:lnTo>
                <a:lnTo>
                  <a:pt x="1673" y="576"/>
                </a:lnTo>
                <a:lnTo>
                  <a:pt x="1662" y="576"/>
                </a:lnTo>
                <a:lnTo>
                  <a:pt x="1652" y="578"/>
                </a:lnTo>
                <a:lnTo>
                  <a:pt x="1642" y="580"/>
                </a:lnTo>
                <a:lnTo>
                  <a:pt x="1631" y="585"/>
                </a:lnTo>
                <a:lnTo>
                  <a:pt x="1622" y="590"/>
                </a:lnTo>
                <a:lnTo>
                  <a:pt x="1613" y="595"/>
                </a:lnTo>
                <a:lnTo>
                  <a:pt x="1605" y="603"/>
                </a:lnTo>
                <a:lnTo>
                  <a:pt x="1598" y="610"/>
                </a:lnTo>
                <a:lnTo>
                  <a:pt x="1586" y="624"/>
                </a:lnTo>
                <a:lnTo>
                  <a:pt x="1579" y="636"/>
                </a:lnTo>
                <a:lnTo>
                  <a:pt x="1573" y="645"/>
                </a:lnTo>
                <a:lnTo>
                  <a:pt x="1566" y="654"/>
                </a:lnTo>
                <a:lnTo>
                  <a:pt x="1562" y="656"/>
                </a:lnTo>
                <a:lnTo>
                  <a:pt x="1559" y="660"/>
                </a:lnTo>
                <a:lnTo>
                  <a:pt x="1555" y="661"/>
                </a:lnTo>
                <a:lnTo>
                  <a:pt x="1551" y="662"/>
                </a:lnTo>
                <a:lnTo>
                  <a:pt x="1544" y="663"/>
                </a:lnTo>
                <a:lnTo>
                  <a:pt x="1537" y="667"/>
                </a:lnTo>
                <a:lnTo>
                  <a:pt x="1529" y="672"/>
                </a:lnTo>
                <a:lnTo>
                  <a:pt x="1519" y="679"/>
                </a:lnTo>
                <a:lnTo>
                  <a:pt x="1509" y="691"/>
                </a:lnTo>
                <a:lnTo>
                  <a:pt x="1499" y="702"/>
                </a:lnTo>
                <a:lnTo>
                  <a:pt x="1491" y="716"/>
                </a:lnTo>
                <a:lnTo>
                  <a:pt x="1487" y="727"/>
                </a:lnTo>
                <a:lnTo>
                  <a:pt x="1485" y="732"/>
                </a:lnTo>
                <a:lnTo>
                  <a:pt x="1484" y="736"/>
                </a:lnTo>
                <a:lnTo>
                  <a:pt x="1481" y="738"/>
                </a:lnTo>
                <a:lnTo>
                  <a:pt x="1479" y="740"/>
                </a:lnTo>
                <a:lnTo>
                  <a:pt x="1478" y="740"/>
                </a:lnTo>
                <a:lnTo>
                  <a:pt x="1475" y="740"/>
                </a:lnTo>
                <a:lnTo>
                  <a:pt x="1473" y="739"/>
                </a:lnTo>
                <a:lnTo>
                  <a:pt x="1472" y="737"/>
                </a:lnTo>
                <a:lnTo>
                  <a:pt x="1469" y="732"/>
                </a:lnTo>
                <a:lnTo>
                  <a:pt x="1467" y="724"/>
                </a:lnTo>
                <a:lnTo>
                  <a:pt x="1465" y="716"/>
                </a:lnTo>
                <a:lnTo>
                  <a:pt x="1465" y="706"/>
                </a:lnTo>
                <a:lnTo>
                  <a:pt x="1463" y="698"/>
                </a:lnTo>
                <a:lnTo>
                  <a:pt x="1461" y="692"/>
                </a:lnTo>
                <a:lnTo>
                  <a:pt x="1460" y="689"/>
                </a:lnTo>
                <a:lnTo>
                  <a:pt x="1458" y="688"/>
                </a:lnTo>
                <a:lnTo>
                  <a:pt x="1455" y="687"/>
                </a:lnTo>
                <a:lnTo>
                  <a:pt x="1453" y="687"/>
                </a:lnTo>
                <a:lnTo>
                  <a:pt x="1447" y="688"/>
                </a:lnTo>
                <a:lnTo>
                  <a:pt x="1441" y="691"/>
                </a:lnTo>
                <a:lnTo>
                  <a:pt x="1435" y="697"/>
                </a:lnTo>
                <a:lnTo>
                  <a:pt x="1428" y="704"/>
                </a:lnTo>
                <a:lnTo>
                  <a:pt x="1419" y="711"/>
                </a:lnTo>
                <a:lnTo>
                  <a:pt x="1412" y="717"/>
                </a:lnTo>
                <a:lnTo>
                  <a:pt x="1408" y="719"/>
                </a:lnTo>
                <a:lnTo>
                  <a:pt x="1404" y="720"/>
                </a:lnTo>
                <a:lnTo>
                  <a:pt x="1400" y="720"/>
                </a:lnTo>
                <a:lnTo>
                  <a:pt x="1396" y="719"/>
                </a:lnTo>
                <a:lnTo>
                  <a:pt x="1392" y="718"/>
                </a:lnTo>
                <a:lnTo>
                  <a:pt x="1389" y="716"/>
                </a:lnTo>
                <a:lnTo>
                  <a:pt x="1386" y="713"/>
                </a:lnTo>
                <a:lnTo>
                  <a:pt x="1384" y="710"/>
                </a:lnTo>
                <a:lnTo>
                  <a:pt x="1379" y="701"/>
                </a:lnTo>
                <a:lnTo>
                  <a:pt x="1373" y="688"/>
                </a:lnTo>
                <a:lnTo>
                  <a:pt x="1371" y="682"/>
                </a:lnTo>
                <a:lnTo>
                  <a:pt x="1366" y="678"/>
                </a:lnTo>
                <a:lnTo>
                  <a:pt x="1361" y="674"/>
                </a:lnTo>
                <a:lnTo>
                  <a:pt x="1356" y="672"/>
                </a:lnTo>
                <a:lnTo>
                  <a:pt x="1352" y="670"/>
                </a:lnTo>
                <a:lnTo>
                  <a:pt x="1347" y="670"/>
                </a:lnTo>
                <a:lnTo>
                  <a:pt x="1342" y="670"/>
                </a:lnTo>
                <a:lnTo>
                  <a:pt x="1337" y="672"/>
                </a:lnTo>
                <a:lnTo>
                  <a:pt x="1333" y="675"/>
                </a:lnTo>
                <a:lnTo>
                  <a:pt x="1328" y="679"/>
                </a:lnTo>
                <a:lnTo>
                  <a:pt x="1322" y="685"/>
                </a:lnTo>
                <a:lnTo>
                  <a:pt x="1317" y="691"/>
                </a:lnTo>
                <a:lnTo>
                  <a:pt x="1305" y="706"/>
                </a:lnTo>
                <a:lnTo>
                  <a:pt x="1295" y="720"/>
                </a:lnTo>
                <a:lnTo>
                  <a:pt x="1289" y="727"/>
                </a:lnTo>
                <a:lnTo>
                  <a:pt x="1283" y="732"/>
                </a:lnTo>
                <a:lnTo>
                  <a:pt x="1278" y="737"/>
                </a:lnTo>
                <a:lnTo>
                  <a:pt x="1273" y="739"/>
                </a:lnTo>
                <a:lnTo>
                  <a:pt x="1269" y="742"/>
                </a:lnTo>
                <a:lnTo>
                  <a:pt x="1264" y="742"/>
                </a:lnTo>
                <a:lnTo>
                  <a:pt x="1259" y="742"/>
                </a:lnTo>
                <a:lnTo>
                  <a:pt x="1255" y="742"/>
                </a:lnTo>
                <a:lnTo>
                  <a:pt x="1252" y="740"/>
                </a:lnTo>
                <a:lnTo>
                  <a:pt x="1247" y="738"/>
                </a:lnTo>
                <a:lnTo>
                  <a:pt x="1244" y="735"/>
                </a:lnTo>
                <a:lnTo>
                  <a:pt x="1240" y="731"/>
                </a:lnTo>
                <a:lnTo>
                  <a:pt x="1233" y="724"/>
                </a:lnTo>
                <a:lnTo>
                  <a:pt x="1228" y="716"/>
                </a:lnTo>
                <a:lnTo>
                  <a:pt x="1223" y="708"/>
                </a:lnTo>
                <a:lnTo>
                  <a:pt x="1219" y="702"/>
                </a:lnTo>
                <a:lnTo>
                  <a:pt x="1216" y="700"/>
                </a:lnTo>
                <a:lnTo>
                  <a:pt x="1214" y="699"/>
                </a:lnTo>
                <a:lnTo>
                  <a:pt x="1213" y="699"/>
                </a:lnTo>
                <a:lnTo>
                  <a:pt x="1210" y="701"/>
                </a:lnTo>
                <a:lnTo>
                  <a:pt x="1207" y="708"/>
                </a:lnTo>
                <a:lnTo>
                  <a:pt x="1204" y="718"/>
                </a:lnTo>
                <a:lnTo>
                  <a:pt x="1202" y="727"/>
                </a:lnTo>
                <a:lnTo>
                  <a:pt x="1197" y="738"/>
                </a:lnTo>
                <a:lnTo>
                  <a:pt x="1195" y="743"/>
                </a:lnTo>
                <a:lnTo>
                  <a:pt x="1192" y="745"/>
                </a:lnTo>
                <a:lnTo>
                  <a:pt x="1189" y="746"/>
                </a:lnTo>
                <a:lnTo>
                  <a:pt x="1184" y="748"/>
                </a:lnTo>
                <a:lnTo>
                  <a:pt x="1175" y="746"/>
                </a:lnTo>
                <a:lnTo>
                  <a:pt x="1162" y="743"/>
                </a:lnTo>
                <a:lnTo>
                  <a:pt x="1154" y="743"/>
                </a:lnTo>
                <a:lnTo>
                  <a:pt x="1148" y="744"/>
                </a:lnTo>
                <a:lnTo>
                  <a:pt x="1143" y="746"/>
                </a:lnTo>
                <a:lnTo>
                  <a:pt x="1138" y="751"/>
                </a:lnTo>
                <a:lnTo>
                  <a:pt x="1128" y="761"/>
                </a:lnTo>
                <a:lnTo>
                  <a:pt x="1122" y="771"/>
                </a:lnTo>
                <a:lnTo>
                  <a:pt x="1118" y="780"/>
                </a:lnTo>
                <a:lnTo>
                  <a:pt x="1116" y="786"/>
                </a:lnTo>
                <a:lnTo>
                  <a:pt x="1116" y="789"/>
                </a:lnTo>
                <a:lnTo>
                  <a:pt x="1118" y="792"/>
                </a:lnTo>
                <a:lnTo>
                  <a:pt x="1120" y="794"/>
                </a:lnTo>
                <a:lnTo>
                  <a:pt x="1123" y="798"/>
                </a:lnTo>
                <a:lnTo>
                  <a:pt x="1132" y="803"/>
                </a:lnTo>
                <a:lnTo>
                  <a:pt x="1143" y="811"/>
                </a:lnTo>
                <a:lnTo>
                  <a:pt x="1153" y="819"/>
                </a:lnTo>
                <a:lnTo>
                  <a:pt x="1163" y="828"/>
                </a:lnTo>
                <a:lnTo>
                  <a:pt x="1167" y="833"/>
                </a:lnTo>
                <a:lnTo>
                  <a:pt x="1170" y="839"/>
                </a:lnTo>
                <a:lnTo>
                  <a:pt x="1172" y="844"/>
                </a:lnTo>
                <a:lnTo>
                  <a:pt x="1175" y="849"/>
                </a:lnTo>
                <a:lnTo>
                  <a:pt x="1176" y="861"/>
                </a:lnTo>
                <a:lnTo>
                  <a:pt x="1177" y="878"/>
                </a:lnTo>
                <a:lnTo>
                  <a:pt x="1177" y="888"/>
                </a:lnTo>
                <a:lnTo>
                  <a:pt x="1176" y="894"/>
                </a:lnTo>
                <a:lnTo>
                  <a:pt x="1175" y="900"/>
                </a:lnTo>
                <a:lnTo>
                  <a:pt x="1173" y="903"/>
                </a:lnTo>
                <a:lnTo>
                  <a:pt x="1170" y="909"/>
                </a:lnTo>
                <a:lnTo>
                  <a:pt x="1165" y="918"/>
                </a:lnTo>
                <a:lnTo>
                  <a:pt x="1163" y="921"/>
                </a:lnTo>
                <a:lnTo>
                  <a:pt x="1163" y="925"/>
                </a:lnTo>
                <a:lnTo>
                  <a:pt x="1164" y="927"/>
                </a:lnTo>
                <a:lnTo>
                  <a:pt x="1165" y="929"/>
                </a:lnTo>
                <a:lnTo>
                  <a:pt x="1169" y="937"/>
                </a:lnTo>
                <a:lnTo>
                  <a:pt x="1172" y="947"/>
                </a:lnTo>
                <a:lnTo>
                  <a:pt x="1173" y="954"/>
                </a:lnTo>
                <a:lnTo>
                  <a:pt x="1173" y="962"/>
                </a:lnTo>
                <a:lnTo>
                  <a:pt x="1172" y="970"/>
                </a:lnTo>
                <a:lnTo>
                  <a:pt x="1171" y="977"/>
                </a:lnTo>
                <a:lnTo>
                  <a:pt x="1169" y="984"/>
                </a:lnTo>
                <a:lnTo>
                  <a:pt x="1166" y="991"/>
                </a:lnTo>
                <a:lnTo>
                  <a:pt x="1163" y="997"/>
                </a:lnTo>
                <a:lnTo>
                  <a:pt x="1158" y="1001"/>
                </a:lnTo>
                <a:lnTo>
                  <a:pt x="1153" y="1004"/>
                </a:lnTo>
                <a:lnTo>
                  <a:pt x="1147" y="1008"/>
                </a:lnTo>
                <a:lnTo>
                  <a:pt x="1140" y="1010"/>
                </a:lnTo>
                <a:lnTo>
                  <a:pt x="1134" y="1013"/>
                </a:lnTo>
                <a:lnTo>
                  <a:pt x="1122" y="1015"/>
                </a:lnTo>
                <a:lnTo>
                  <a:pt x="1113" y="1019"/>
                </a:lnTo>
                <a:lnTo>
                  <a:pt x="1112" y="1021"/>
                </a:lnTo>
                <a:lnTo>
                  <a:pt x="1109" y="1022"/>
                </a:lnTo>
                <a:lnTo>
                  <a:pt x="1109" y="1025"/>
                </a:lnTo>
                <a:lnTo>
                  <a:pt x="1109" y="1027"/>
                </a:lnTo>
                <a:lnTo>
                  <a:pt x="1110" y="1032"/>
                </a:lnTo>
                <a:lnTo>
                  <a:pt x="1115" y="1035"/>
                </a:lnTo>
                <a:lnTo>
                  <a:pt x="1120" y="1040"/>
                </a:lnTo>
                <a:lnTo>
                  <a:pt x="1126" y="1045"/>
                </a:lnTo>
                <a:lnTo>
                  <a:pt x="1129" y="1052"/>
                </a:lnTo>
                <a:lnTo>
                  <a:pt x="1134" y="1061"/>
                </a:lnTo>
                <a:lnTo>
                  <a:pt x="1138" y="1071"/>
                </a:lnTo>
                <a:lnTo>
                  <a:pt x="1141" y="1079"/>
                </a:lnTo>
                <a:lnTo>
                  <a:pt x="1144" y="1082"/>
                </a:lnTo>
                <a:lnTo>
                  <a:pt x="1146" y="1084"/>
                </a:lnTo>
                <a:lnTo>
                  <a:pt x="1148" y="1085"/>
                </a:lnTo>
                <a:lnTo>
                  <a:pt x="1151" y="1086"/>
                </a:lnTo>
                <a:lnTo>
                  <a:pt x="1154" y="1085"/>
                </a:lnTo>
                <a:lnTo>
                  <a:pt x="1159" y="1084"/>
                </a:lnTo>
                <a:lnTo>
                  <a:pt x="1163" y="1080"/>
                </a:lnTo>
                <a:lnTo>
                  <a:pt x="1167" y="1073"/>
                </a:lnTo>
                <a:lnTo>
                  <a:pt x="1171" y="1063"/>
                </a:lnTo>
                <a:lnTo>
                  <a:pt x="1176" y="1051"/>
                </a:lnTo>
                <a:lnTo>
                  <a:pt x="1182" y="1040"/>
                </a:lnTo>
                <a:lnTo>
                  <a:pt x="1187" y="1032"/>
                </a:lnTo>
                <a:lnTo>
                  <a:pt x="1194" y="1027"/>
                </a:lnTo>
                <a:lnTo>
                  <a:pt x="1202" y="1025"/>
                </a:lnTo>
                <a:lnTo>
                  <a:pt x="1206" y="1023"/>
                </a:lnTo>
                <a:lnTo>
                  <a:pt x="1208" y="1023"/>
                </a:lnTo>
                <a:lnTo>
                  <a:pt x="1211" y="1025"/>
                </a:lnTo>
                <a:lnTo>
                  <a:pt x="1213" y="1026"/>
                </a:lnTo>
                <a:lnTo>
                  <a:pt x="1215" y="1032"/>
                </a:lnTo>
                <a:lnTo>
                  <a:pt x="1215" y="1041"/>
                </a:lnTo>
                <a:lnTo>
                  <a:pt x="1215" y="1054"/>
                </a:lnTo>
                <a:lnTo>
                  <a:pt x="1215" y="1069"/>
                </a:lnTo>
                <a:lnTo>
                  <a:pt x="1216" y="1077"/>
                </a:lnTo>
                <a:lnTo>
                  <a:pt x="1219" y="1083"/>
                </a:lnTo>
                <a:lnTo>
                  <a:pt x="1222" y="1088"/>
                </a:lnTo>
                <a:lnTo>
                  <a:pt x="1227" y="1092"/>
                </a:lnTo>
                <a:lnTo>
                  <a:pt x="1236" y="1099"/>
                </a:lnTo>
                <a:lnTo>
                  <a:pt x="1247" y="1103"/>
                </a:lnTo>
                <a:lnTo>
                  <a:pt x="1257" y="1105"/>
                </a:lnTo>
                <a:lnTo>
                  <a:pt x="1266" y="1109"/>
                </a:lnTo>
                <a:lnTo>
                  <a:pt x="1271" y="1110"/>
                </a:lnTo>
                <a:lnTo>
                  <a:pt x="1274" y="1113"/>
                </a:lnTo>
                <a:lnTo>
                  <a:pt x="1278" y="1115"/>
                </a:lnTo>
                <a:lnTo>
                  <a:pt x="1282" y="1118"/>
                </a:lnTo>
                <a:lnTo>
                  <a:pt x="1288" y="1129"/>
                </a:lnTo>
                <a:lnTo>
                  <a:pt x="1295" y="1145"/>
                </a:lnTo>
                <a:lnTo>
                  <a:pt x="1297" y="1153"/>
                </a:lnTo>
                <a:lnTo>
                  <a:pt x="1298" y="1161"/>
                </a:lnTo>
                <a:lnTo>
                  <a:pt x="1298" y="1168"/>
                </a:lnTo>
                <a:lnTo>
                  <a:pt x="1297" y="1174"/>
                </a:lnTo>
                <a:lnTo>
                  <a:pt x="1295" y="1179"/>
                </a:lnTo>
                <a:lnTo>
                  <a:pt x="1293" y="1184"/>
                </a:lnTo>
                <a:lnTo>
                  <a:pt x="1293" y="1187"/>
                </a:lnTo>
                <a:lnTo>
                  <a:pt x="1295" y="1192"/>
                </a:lnTo>
                <a:lnTo>
                  <a:pt x="1298" y="1199"/>
                </a:lnTo>
                <a:lnTo>
                  <a:pt x="1304" y="1206"/>
                </a:lnTo>
                <a:lnTo>
                  <a:pt x="1307" y="1210"/>
                </a:lnTo>
                <a:lnTo>
                  <a:pt x="1308" y="1214"/>
                </a:lnTo>
                <a:lnTo>
                  <a:pt x="1309" y="1217"/>
                </a:lnTo>
                <a:lnTo>
                  <a:pt x="1310" y="1221"/>
                </a:lnTo>
                <a:lnTo>
                  <a:pt x="1309" y="1230"/>
                </a:lnTo>
                <a:lnTo>
                  <a:pt x="1308" y="1241"/>
                </a:lnTo>
                <a:lnTo>
                  <a:pt x="1307" y="1246"/>
                </a:lnTo>
                <a:lnTo>
                  <a:pt x="1308" y="1249"/>
                </a:lnTo>
                <a:lnTo>
                  <a:pt x="1310" y="1252"/>
                </a:lnTo>
                <a:lnTo>
                  <a:pt x="1313" y="1254"/>
                </a:lnTo>
                <a:lnTo>
                  <a:pt x="1315" y="1254"/>
                </a:lnTo>
                <a:lnTo>
                  <a:pt x="1318" y="1254"/>
                </a:lnTo>
                <a:lnTo>
                  <a:pt x="1322" y="1253"/>
                </a:lnTo>
                <a:lnTo>
                  <a:pt x="1326" y="1252"/>
                </a:lnTo>
                <a:lnTo>
                  <a:pt x="1333" y="1247"/>
                </a:lnTo>
                <a:lnTo>
                  <a:pt x="1340" y="1242"/>
                </a:lnTo>
                <a:lnTo>
                  <a:pt x="1347" y="1235"/>
                </a:lnTo>
                <a:lnTo>
                  <a:pt x="1352" y="1229"/>
                </a:lnTo>
                <a:lnTo>
                  <a:pt x="1356" y="1223"/>
                </a:lnTo>
                <a:lnTo>
                  <a:pt x="1360" y="1220"/>
                </a:lnTo>
                <a:lnTo>
                  <a:pt x="1361" y="1220"/>
                </a:lnTo>
                <a:lnTo>
                  <a:pt x="1364" y="1221"/>
                </a:lnTo>
                <a:lnTo>
                  <a:pt x="1366" y="1222"/>
                </a:lnTo>
                <a:lnTo>
                  <a:pt x="1368" y="1224"/>
                </a:lnTo>
                <a:lnTo>
                  <a:pt x="1372" y="1229"/>
                </a:lnTo>
                <a:lnTo>
                  <a:pt x="1374" y="1234"/>
                </a:lnTo>
                <a:lnTo>
                  <a:pt x="1376" y="1239"/>
                </a:lnTo>
                <a:lnTo>
                  <a:pt x="1378" y="1244"/>
                </a:lnTo>
                <a:lnTo>
                  <a:pt x="1380" y="1259"/>
                </a:lnTo>
                <a:lnTo>
                  <a:pt x="1381" y="1274"/>
                </a:lnTo>
                <a:lnTo>
                  <a:pt x="1383" y="1291"/>
                </a:lnTo>
                <a:lnTo>
                  <a:pt x="1385" y="1305"/>
                </a:lnTo>
                <a:lnTo>
                  <a:pt x="1386" y="1311"/>
                </a:lnTo>
                <a:lnTo>
                  <a:pt x="1390" y="1317"/>
                </a:lnTo>
                <a:lnTo>
                  <a:pt x="1393" y="1323"/>
                </a:lnTo>
                <a:lnTo>
                  <a:pt x="1398" y="1328"/>
                </a:lnTo>
                <a:lnTo>
                  <a:pt x="1409" y="1336"/>
                </a:lnTo>
                <a:lnTo>
                  <a:pt x="1418" y="1340"/>
                </a:lnTo>
                <a:lnTo>
                  <a:pt x="1424" y="1343"/>
                </a:lnTo>
                <a:lnTo>
                  <a:pt x="1428" y="1345"/>
                </a:lnTo>
                <a:lnTo>
                  <a:pt x="1431" y="1349"/>
                </a:lnTo>
                <a:lnTo>
                  <a:pt x="1434" y="1354"/>
                </a:lnTo>
                <a:lnTo>
                  <a:pt x="1442" y="1362"/>
                </a:lnTo>
                <a:lnTo>
                  <a:pt x="1450" y="1370"/>
                </a:lnTo>
                <a:lnTo>
                  <a:pt x="1453" y="1374"/>
                </a:lnTo>
                <a:lnTo>
                  <a:pt x="1454" y="1379"/>
                </a:lnTo>
                <a:lnTo>
                  <a:pt x="1454" y="1384"/>
                </a:lnTo>
                <a:lnTo>
                  <a:pt x="1453" y="1388"/>
                </a:lnTo>
                <a:lnTo>
                  <a:pt x="1447" y="1399"/>
                </a:lnTo>
                <a:lnTo>
                  <a:pt x="1441" y="1410"/>
                </a:lnTo>
                <a:lnTo>
                  <a:pt x="1435" y="1422"/>
                </a:lnTo>
                <a:lnTo>
                  <a:pt x="1431" y="1435"/>
                </a:lnTo>
                <a:lnTo>
                  <a:pt x="1429" y="1449"/>
                </a:lnTo>
                <a:lnTo>
                  <a:pt x="1428" y="1461"/>
                </a:lnTo>
                <a:lnTo>
                  <a:pt x="1429" y="1467"/>
                </a:lnTo>
                <a:lnTo>
                  <a:pt x="1430" y="1473"/>
                </a:lnTo>
                <a:lnTo>
                  <a:pt x="1431" y="1480"/>
                </a:lnTo>
                <a:lnTo>
                  <a:pt x="1434" y="1486"/>
                </a:lnTo>
                <a:lnTo>
                  <a:pt x="1440" y="1496"/>
                </a:lnTo>
                <a:lnTo>
                  <a:pt x="1446" y="1505"/>
                </a:lnTo>
                <a:lnTo>
                  <a:pt x="1448" y="1508"/>
                </a:lnTo>
                <a:lnTo>
                  <a:pt x="1449" y="1511"/>
                </a:lnTo>
                <a:lnTo>
                  <a:pt x="1450" y="1514"/>
                </a:lnTo>
                <a:lnTo>
                  <a:pt x="1450" y="1517"/>
                </a:lnTo>
                <a:lnTo>
                  <a:pt x="1449" y="1519"/>
                </a:lnTo>
                <a:lnTo>
                  <a:pt x="1448" y="1521"/>
                </a:lnTo>
                <a:lnTo>
                  <a:pt x="1446" y="1524"/>
                </a:lnTo>
                <a:lnTo>
                  <a:pt x="1442" y="1526"/>
                </a:lnTo>
                <a:lnTo>
                  <a:pt x="1440" y="1527"/>
                </a:lnTo>
                <a:lnTo>
                  <a:pt x="1439" y="1531"/>
                </a:lnTo>
                <a:lnTo>
                  <a:pt x="1437" y="1533"/>
                </a:lnTo>
                <a:lnTo>
                  <a:pt x="1436" y="1537"/>
                </a:lnTo>
                <a:lnTo>
                  <a:pt x="1435" y="1539"/>
                </a:lnTo>
                <a:lnTo>
                  <a:pt x="1434" y="1542"/>
                </a:lnTo>
                <a:lnTo>
                  <a:pt x="1431" y="1543"/>
                </a:lnTo>
                <a:lnTo>
                  <a:pt x="1428" y="1544"/>
                </a:lnTo>
                <a:lnTo>
                  <a:pt x="1419" y="1545"/>
                </a:lnTo>
                <a:lnTo>
                  <a:pt x="1415" y="1549"/>
                </a:lnTo>
                <a:lnTo>
                  <a:pt x="1412" y="1551"/>
                </a:lnTo>
                <a:lnTo>
                  <a:pt x="1411" y="1553"/>
                </a:lnTo>
                <a:lnTo>
                  <a:pt x="1411" y="1557"/>
                </a:lnTo>
                <a:lnTo>
                  <a:pt x="1411" y="1559"/>
                </a:lnTo>
                <a:lnTo>
                  <a:pt x="1414" y="1563"/>
                </a:lnTo>
                <a:lnTo>
                  <a:pt x="1417" y="1564"/>
                </a:lnTo>
                <a:lnTo>
                  <a:pt x="1421" y="1565"/>
                </a:lnTo>
                <a:lnTo>
                  <a:pt x="1424" y="1565"/>
                </a:lnTo>
                <a:lnTo>
                  <a:pt x="1428" y="1567"/>
                </a:lnTo>
                <a:lnTo>
                  <a:pt x="1430" y="1568"/>
                </a:lnTo>
                <a:lnTo>
                  <a:pt x="1433" y="1570"/>
                </a:lnTo>
                <a:lnTo>
                  <a:pt x="1434" y="1574"/>
                </a:lnTo>
                <a:lnTo>
                  <a:pt x="1435" y="1587"/>
                </a:lnTo>
                <a:lnTo>
                  <a:pt x="1436" y="1607"/>
                </a:lnTo>
                <a:lnTo>
                  <a:pt x="1436" y="1612"/>
                </a:lnTo>
                <a:lnTo>
                  <a:pt x="1436" y="1615"/>
                </a:lnTo>
                <a:lnTo>
                  <a:pt x="1435" y="1616"/>
                </a:lnTo>
                <a:lnTo>
                  <a:pt x="1434" y="1618"/>
                </a:lnTo>
                <a:lnTo>
                  <a:pt x="1421" y="1624"/>
                </a:lnTo>
                <a:lnTo>
                  <a:pt x="1408" y="1631"/>
                </a:lnTo>
                <a:lnTo>
                  <a:pt x="1405" y="1636"/>
                </a:lnTo>
                <a:lnTo>
                  <a:pt x="1403" y="1640"/>
                </a:lnTo>
                <a:lnTo>
                  <a:pt x="1400" y="1647"/>
                </a:lnTo>
                <a:lnTo>
                  <a:pt x="1399" y="1655"/>
                </a:lnTo>
                <a:lnTo>
                  <a:pt x="1396" y="1669"/>
                </a:lnTo>
                <a:lnTo>
                  <a:pt x="1391" y="1682"/>
                </a:lnTo>
                <a:lnTo>
                  <a:pt x="1385" y="1694"/>
                </a:lnTo>
                <a:lnTo>
                  <a:pt x="1380" y="1707"/>
                </a:lnTo>
                <a:lnTo>
                  <a:pt x="1379" y="1714"/>
                </a:lnTo>
                <a:lnTo>
                  <a:pt x="1378" y="1721"/>
                </a:lnTo>
                <a:lnTo>
                  <a:pt x="1378" y="1728"/>
                </a:lnTo>
                <a:lnTo>
                  <a:pt x="1378" y="1734"/>
                </a:lnTo>
                <a:lnTo>
                  <a:pt x="1378" y="1740"/>
                </a:lnTo>
                <a:lnTo>
                  <a:pt x="1377" y="1745"/>
                </a:lnTo>
                <a:lnTo>
                  <a:pt x="1373" y="1747"/>
                </a:lnTo>
                <a:lnTo>
                  <a:pt x="1370" y="1748"/>
                </a:lnTo>
                <a:lnTo>
                  <a:pt x="1359" y="1750"/>
                </a:lnTo>
                <a:lnTo>
                  <a:pt x="1349" y="1751"/>
                </a:lnTo>
                <a:lnTo>
                  <a:pt x="1339" y="1752"/>
                </a:lnTo>
                <a:lnTo>
                  <a:pt x="1328" y="1753"/>
                </a:lnTo>
                <a:lnTo>
                  <a:pt x="1323" y="1753"/>
                </a:lnTo>
                <a:lnTo>
                  <a:pt x="1318" y="1752"/>
                </a:lnTo>
                <a:lnTo>
                  <a:pt x="1315" y="1750"/>
                </a:lnTo>
                <a:lnTo>
                  <a:pt x="1313" y="1747"/>
                </a:lnTo>
                <a:lnTo>
                  <a:pt x="1309" y="1740"/>
                </a:lnTo>
                <a:lnTo>
                  <a:pt x="1305" y="1734"/>
                </a:lnTo>
                <a:lnTo>
                  <a:pt x="1302" y="1732"/>
                </a:lnTo>
                <a:lnTo>
                  <a:pt x="1298" y="1731"/>
                </a:lnTo>
                <a:lnTo>
                  <a:pt x="1292" y="1729"/>
                </a:lnTo>
                <a:lnTo>
                  <a:pt x="1286" y="1728"/>
                </a:lnTo>
                <a:lnTo>
                  <a:pt x="1279" y="1728"/>
                </a:lnTo>
                <a:lnTo>
                  <a:pt x="1273" y="1729"/>
                </a:lnTo>
                <a:lnTo>
                  <a:pt x="1269" y="1731"/>
                </a:lnTo>
                <a:lnTo>
                  <a:pt x="1263" y="1733"/>
                </a:lnTo>
                <a:lnTo>
                  <a:pt x="1254" y="1738"/>
                </a:lnTo>
                <a:lnTo>
                  <a:pt x="1247" y="1739"/>
                </a:lnTo>
                <a:lnTo>
                  <a:pt x="1245" y="1738"/>
                </a:lnTo>
                <a:lnTo>
                  <a:pt x="1244" y="1737"/>
                </a:lnTo>
                <a:lnTo>
                  <a:pt x="1242" y="1734"/>
                </a:lnTo>
                <a:lnTo>
                  <a:pt x="1241" y="1731"/>
                </a:lnTo>
                <a:lnTo>
                  <a:pt x="1241" y="1722"/>
                </a:lnTo>
                <a:lnTo>
                  <a:pt x="1242" y="1712"/>
                </a:lnTo>
                <a:lnTo>
                  <a:pt x="1245" y="1700"/>
                </a:lnTo>
                <a:lnTo>
                  <a:pt x="1248" y="1687"/>
                </a:lnTo>
                <a:lnTo>
                  <a:pt x="1250" y="1671"/>
                </a:lnTo>
                <a:lnTo>
                  <a:pt x="1251" y="1651"/>
                </a:lnTo>
                <a:lnTo>
                  <a:pt x="1250" y="1641"/>
                </a:lnTo>
                <a:lnTo>
                  <a:pt x="1247" y="1632"/>
                </a:lnTo>
                <a:lnTo>
                  <a:pt x="1244" y="1626"/>
                </a:lnTo>
                <a:lnTo>
                  <a:pt x="1240" y="1620"/>
                </a:lnTo>
                <a:lnTo>
                  <a:pt x="1235" y="1618"/>
                </a:lnTo>
                <a:lnTo>
                  <a:pt x="1230" y="1616"/>
                </a:lnTo>
                <a:lnTo>
                  <a:pt x="1226" y="1616"/>
                </a:lnTo>
                <a:lnTo>
                  <a:pt x="1221" y="1619"/>
                </a:lnTo>
                <a:lnTo>
                  <a:pt x="1217" y="1624"/>
                </a:lnTo>
                <a:lnTo>
                  <a:pt x="1216" y="1628"/>
                </a:lnTo>
                <a:lnTo>
                  <a:pt x="1215" y="1634"/>
                </a:lnTo>
                <a:lnTo>
                  <a:pt x="1216" y="1640"/>
                </a:lnTo>
                <a:lnTo>
                  <a:pt x="1219" y="1653"/>
                </a:lnTo>
                <a:lnTo>
                  <a:pt x="1222" y="1665"/>
                </a:lnTo>
                <a:lnTo>
                  <a:pt x="1222" y="1671"/>
                </a:lnTo>
                <a:lnTo>
                  <a:pt x="1220" y="1676"/>
                </a:lnTo>
                <a:lnTo>
                  <a:pt x="1216" y="1681"/>
                </a:lnTo>
                <a:lnTo>
                  <a:pt x="1211" y="1684"/>
                </a:lnTo>
                <a:lnTo>
                  <a:pt x="1206" y="1688"/>
                </a:lnTo>
                <a:lnTo>
                  <a:pt x="1201" y="1690"/>
                </a:lnTo>
                <a:lnTo>
                  <a:pt x="1195" y="1691"/>
                </a:lnTo>
                <a:lnTo>
                  <a:pt x="1190" y="1690"/>
                </a:lnTo>
                <a:lnTo>
                  <a:pt x="1185" y="1689"/>
                </a:lnTo>
                <a:lnTo>
                  <a:pt x="1182" y="1687"/>
                </a:lnTo>
                <a:lnTo>
                  <a:pt x="1179" y="1684"/>
                </a:lnTo>
                <a:lnTo>
                  <a:pt x="1178" y="1681"/>
                </a:lnTo>
                <a:lnTo>
                  <a:pt x="1177" y="1677"/>
                </a:lnTo>
                <a:lnTo>
                  <a:pt x="1177" y="1672"/>
                </a:lnTo>
                <a:lnTo>
                  <a:pt x="1178" y="1668"/>
                </a:lnTo>
                <a:lnTo>
                  <a:pt x="1179" y="1662"/>
                </a:lnTo>
                <a:lnTo>
                  <a:pt x="1183" y="1652"/>
                </a:lnTo>
                <a:lnTo>
                  <a:pt x="1184" y="1643"/>
                </a:lnTo>
                <a:lnTo>
                  <a:pt x="1183" y="1633"/>
                </a:lnTo>
                <a:lnTo>
                  <a:pt x="1178" y="1620"/>
                </a:lnTo>
                <a:lnTo>
                  <a:pt x="1177" y="1612"/>
                </a:lnTo>
                <a:lnTo>
                  <a:pt x="1176" y="1605"/>
                </a:lnTo>
                <a:lnTo>
                  <a:pt x="1176" y="1599"/>
                </a:lnTo>
                <a:lnTo>
                  <a:pt x="1177" y="1593"/>
                </a:lnTo>
                <a:lnTo>
                  <a:pt x="1181" y="1583"/>
                </a:lnTo>
                <a:lnTo>
                  <a:pt x="1185" y="1574"/>
                </a:lnTo>
                <a:lnTo>
                  <a:pt x="1189" y="1563"/>
                </a:lnTo>
                <a:lnTo>
                  <a:pt x="1190" y="1552"/>
                </a:lnTo>
                <a:lnTo>
                  <a:pt x="1189" y="1548"/>
                </a:lnTo>
                <a:lnTo>
                  <a:pt x="1188" y="1544"/>
                </a:lnTo>
                <a:lnTo>
                  <a:pt x="1184" y="1543"/>
                </a:lnTo>
                <a:lnTo>
                  <a:pt x="1178" y="1542"/>
                </a:lnTo>
                <a:lnTo>
                  <a:pt x="1166" y="1543"/>
                </a:lnTo>
                <a:lnTo>
                  <a:pt x="1154" y="1546"/>
                </a:lnTo>
                <a:lnTo>
                  <a:pt x="1146" y="1550"/>
                </a:lnTo>
                <a:lnTo>
                  <a:pt x="1141" y="1552"/>
                </a:lnTo>
                <a:lnTo>
                  <a:pt x="1137" y="1552"/>
                </a:lnTo>
                <a:lnTo>
                  <a:pt x="1129" y="1549"/>
                </a:lnTo>
                <a:lnTo>
                  <a:pt x="1120" y="1545"/>
                </a:lnTo>
                <a:lnTo>
                  <a:pt x="1114" y="1543"/>
                </a:lnTo>
                <a:lnTo>
                  <a:pt x="1112" y="1542"/>
                </a:lnTo>
                <a:lnTo>
                  <a:pt x="1110" y="1539"/>
                </a:lnTo>
                <a:lnTo>
                  <a:pt x="1109" y="1537"/>
                </a:lnTo>
                <a:lnTo>
                  <a:pt x="1108" y="1533"/>
                </a:lnTo>
                <a:lnTo>
                  <a:pt x="1103" y="1517"/>
                </a:lnTo>
                <a:lnTo>
                  <a:pt x="1101" y="1500"/>
                </a:lnTo>
                <a:lnTo>
                  <a:pt x="1102" y="1488"/>
                </a:lnTo>
                <a:lnTo>
                  <a:pt x="1102" y="1470"/>
                </a:lnTo>
                <a:lnTo>
                  <a:pt x="1100" y="1455"/>
                </a:lnTo>
                <a:lnTo>
                  <a:pt x="1096" y="1435"/>
                </a:lnTo>
                <a:lnTo>
                  <a:pt x="1091" y="1412"/>
                </a:lnTo>
                <a:lnTo>
                  <a:pt x="1085" y="1392"/>
                </a:lnTo>
                <a:lnTo>
                  <a:pt x="1081" y="1378"/>
                </a:lnTo>
                <a:lnTo>
                  <a:pt x="1078" y="1370"/>
                </a:lnTo>
                <a:lnTo>
                  <a:pt x="1076" y="1369"/>
                </a:lnTo>
                <a:lnTo>
                  <a:pt x="1075" y="1369"/>
                </a:lnTo>
                <a:lnTo>
                  <a:pt x="1071" y="1372"/>
                </a:lnTo>
                <a:lnTo>
                  <a:pt x="1068" y="1374"/>
                </a:lnTo>
                <a:lnTo>
                  <a:pt x="1063" y="1376"/>
                </a:lnTo>
                <a:lnTo>
                  <a:pt x="1059" y="1379"/>
                </a:lnTo>
                <a:lnTo>
                  <a:pt x="1055" y="1382"/>
                </a:lnTo>
                <a:lnTo>
                  <a:pt x="1051" y="1382"/>
                </a:lnTo>
                <a:lnTo>
                  <a:pt x="1049" y="1380"/>
                </a:lnTo>
                <a:lnTo>
                  <a:pt x="1045" y="1378"/>
                </a:lnTo>
                <a:lnTo>
                  <a:pt x="1039" y="1372"/>
                </a:lnTo>
                <a:lnTo>
                  <a:pt x="1032" y="1367"/>
                </a:lnTo>
                <a:lnTo>
                  <a:pt x="1022" y="1362"/>
                </a:lnTo>
                <a:lnTo>
                  <a:pt x="1011" y="1359"/>
                </a:lnTo>
                <a:lnTo>
                  <a:pt x="1002" y="1359"/>
                </a:lnTo>
                <a:lnTo>
                  <a:pt x="994" y="1360"/>
                </a:lnTo>
                <a:lnTo>
                  <a:pt x="984" y="1362"/>
                </a:lnTo>
                <a:lnTo>
                  <a:pt x="975" y="1366"/>
                </a:lnTo>
                <a:lnTo>
                  <a:pt x="957" y="1374"/>
                </a:lnTo>
                <a:lnTo>
                  <a:pt x="943" y="1384"/>
                </a:lnTo>
                <a:lnTo>
                  <a:pt x="936" y="1387"/>
                </a:lnTo>
                <a:lnTo>
                  <a:pt x="929" y="1389"/>
                </a:lnTo>
                <a:lnTo>
                  <a:pt x="921" y="1391"/>
                </a:lnTo>
                <a:lnTo>
                  <a:pt x="915" y="1389"/>
                </a:lnTo>
                <a:lnTo>
                  <a:pt x="908" y="1389"/>
                </a:lnTo>
                <a:lnTo>
                  <a:pt x="904" y="1387"/>
                </a:lnTo>
                <a:lnTo>
                  <a:pt x="899" y="1384"/>
                </a:lnTo>
                <a:lnTo>
                  <a:pt x="895" y="1380"/>
                </a:lnTo>
                <a:lnTo>
                  <a:pt x="892" y="1369"/>
                </a:lnTo>
                <a:lnTo>
                  <a:pt x="889" y="1354"/>
                </a:lnTo>
                <a:lnTo>
                  <a:pt x="887" y="1338"/>
                </a:lnTo>
                <a:lnTo>
                  <a:pt x="886" y="1322"/>
                </a:lnTo>
                <a:lnTo>
                  <a:pt x="885" y="1315"/>
                </a:lnTo>
                <a:lnTo>
                  <a:pt x="882" y="1311"/>
                </a:lnTo>
                <a:lnTo>
                  <a:pt x="880" y="1309"/>
                </a:lnTo>
                <a:lnTo>
                  <a:pt x="876" y="1307"/>
                </a:lnTo>
                <a:lnTo>
                  <a:pt x="873" y="1307"/>
                </a:lnTo>
                <a:lnTo>
                  <a:pt x="869" y="1309"/>
                </a:lnTo>
                <a:lnTo>
                  <a:pt x="866" y="1311"/>
                </a:lnTo>
                <a:lnTo>
                  <a:pt x="862" y="1313"/>
                </a:lnTo>
                <a:lnTo>
                  <a:pt x="856" y="1318"/>
                </a:lnTo>
                <a:lnTo>
                  <a:pt x="850" y="1321"/>
                </a:lnTo>
                <a:lnTo>
                  <a:pt x="842" y="1322"/>
                </a:lnTo>
                <a:lnTo>
                  <a:pt x="832" y="1322"/>
                </a:lnTo>
                <a:lnTo>
                  <a:pt x="823" y="1321"/>
                </a:lnTo>
                <a:lnTo>
                  <a:pt x="816" y="1318"/>
                </a:lnTo>
                <a:lnTo>
                  <a:pt x="811" y="1313"/>
                </a:lnTo>
                <a:lnTo>
                  <a:pt x="807" y="1307"/>
                </a:lnTo>
                <a:lnTo>
                  <a:pt x="805" y="1305"/>
                </a:lnTo>
                <a:lnTo>
                  <a:pt x="803" y="1303"/>
                </a:lnTo>
                <a:lnTo>
                  <a:pt x="800" y="1302"/>
                </a:lnTo>
                <a:lnTo>
                  <a:pt x="798" y="1300"/>
                </a:lnTo>
                <a:lnTo>
                  <a:pt x="792" y="1302"/>
                </a:lnTo>
                <a:lnTo>
                  <a:pt x="784" y="1306"/>
                </a:lnTo>
                <a:lnTo>
                  <a:pt x="773" y="1312"/>
                </a:lnTo>
                <a:lnTo>
                  <a:pt x="762" y="1318"/>
                </a:lnTo>
                <a:lnTo>
                  <a:pt x="753" y="1325"/>
                </a:lnTo>
                <a:lnTo>
                  <a:pt x="743" y="1331"/>
                </a:lnTo>
                <a:lnTo>
                  <a:pt x="736" y="1336"/>
                </a:lnTo>
                <a:lnTo>
                  <a:pt x="732" y="1342"/>
                </a:lnTo>
                <a:lnTo>
                  <a:pt x="731" y="1344"/>
                </a:lnTo>
                <a:lnTo>
                  <a:pt x="731" y="1347"/>
                </a:lnTo>
                <a:lnTo>
                  <a:pt x="732" y="1350"/>
                </a:lnTo>
                <a:lnTo>
                  <a:pt x="734" y="1354"/>
                </a:lnTo>
                <a:lnTo>
                  <a:pt x="736" y="1367"/>
                </a:lnTo>
                <a:lnTo>
                  <a:pt x="738" y="1384"/>
                </a:lnTo>
                <a:lnTo>
                  <a:pt x="740" y="1388"/>
                </a:lnTo>
                <a:lnTo>
                  <a:pt x="741" y="1392"/>
                </a:lnTo>
                <a:lnTo>
                  <a:pt x="743" y="1395"/>
                </a:lnTo>
                <a:lnTo>
                  <a:pt x="747" y="1399"/>
                </a:lnTo>
                <a:lnTo>
                  <a:pt x="753" y="1406"/>
                </a:lnTo>
                <a:lnTo>
                  <a:pt x="761" y="1413"/>
                </a:lnTo>
                <a:lnTo>
                  <a:pt x="764" y="1418"/>
                </a:lnTo>
                <a:lnTo>
                  <a:pt x="766" y="1422"/>
                </a:lnTo>
                <a:lnTo>
                  <a:pt x="767" y="1425"/>
                </a:lnTo>
                <a:lnTo>
                  <a:pt x="764" y="1429"/>
                </a:lnTo>
                <a:lnTo>
                  <a:pt x="762" y="1432"/>
                </a:lnTo>
                <a:lnTo>
                  <a:pt x="759" y="1436"/>
                </a:lnTo>
                <a:lnTo>
                  <a:pt x="754" y="1439"/>
                </a:lnTo>
                <a:lnTo>
                  <a:pt x="748" y="1442"/>
                </a:lnTo>
                <a:lnTo>
                  <a:pt x="735" y="1449"/>
                </a:lnTo>
                <a:lnTo>
                  <a:pt x="723" y="1456"/>
                </a:lnTo>
                <a:lnTo>
                  <a:pt x="711" y="1464"/>
                </a:lnTo>
                <a:lnTo>
                  <a:pt x="700" y="1473"/>
                </a:lnTo>
                <a:lnTo>
                  <a:pt x="696" y="1476"/>
                </a:lnTo>
                <a:lnTo>
                  <a:pt x="692" y="147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5965346" y="4336254"/>
            <a:ext cx="862335" cy="619393"/>
          </a:xfrm>
          <a:custGeom>
            <a:avLst/>
            <a:gdLst>
              <a:gd name="T0" fmla="*/ 1018 w 2980"/>
              <a:gd name="T1" fmla="*/ 1986 h 2145"/>
              <a:gd name="T2" fmla="*/ 879 w 2980"/>
              <a:gd name="T3" fmla="*/ 1879 h 2145"/>
              <a:gd name="T4" fmla="*/ 786 w 2980"/>
              <a:gd name="T5" fmla="*/ 1722 h 2145"/>
              <a:gd name="T6" fmla="*/ 867 w 2980"/>
              <a:gd name="T7" fmla="*/ 1563 h 2145"/>
              <a:gd name="T8" fmla="*/ 768 w 2980"/>
              <a:gd name="T9" fmla="*/ 1472 h 2145"/>
              <a:gd name="T10" fmla="*/ 558 w 2980"/>
              <a:gd name="T11" fmla="*/ 1450 h 2145"/>
              <a:gd name="T12" fmla="*/ 427 w 2980"/>
              <a:gd name="T13" fmla="*/ 1403 h 2145"/>
              <a:gd name="T14" fmla="*/ 413 w 2980"/>
              <a:gd name="T15" fmla="*/ 1291 h 2145"/>
              <a:gd name="T16" fmla="*/ 499 w 2980"/>
              <a:gd name="T17" fmla="*/ 1229 h 2145"/>
              <a:gd name="T18" fmla="*/ 602 w 2980"/>
              <a:gd name="T19" fmla="*/ 1225 h 2145"/>
              <a:gd name="T20" fmla="*/ 617 w 2980"/>
              <a:gd name="T21" fmla="*/ 976 h 2145"/>
              <a:gd name="T22" fmla="*/ 500 w 2980"/>
              <a:gd name="T23" fmla="*/ 983 h 2145"/>
              <a:gd name="T24" fmla="*/ 408 w 2980"/>
              <a:gd name="T25" fmla="*/ 940 h 2145"/>
              <a:gd name="T26" fmla="*/ 340 w 2980"/>
              <a:gd name="T27" fmla="*/ 955 h 2145"/>
              <a:gd name="T28" fmla="*/ 269 w 2980"/>
              <a:gd name="T29" fmla="*/ 871 h 2145"/>
              <a:gd name="T30" fmla="*/ 112 w 2980"/>
              <a:gd name="T31" fmla="*/ 783 h 2145"/>
              <a:gd name="T32" fmla="*/ 19 w 2980"/>
              <a:gd name="T33" fmla="*/ 776 h 2145"/>
              <a:gd name="T34" fmla="*/ 86 w 2980"/>
              <a:gd name="T35" fmla="*/ 708 h 2145"/>
              <a:gd name="T36" fmla="*/ 220 w 2980"/>
              <a:gd name="T37" fmla="*/ 624 h 2145"/>
              <a:gd name="T38" fmla="*/ 353 w 2980"/>
              <a:gd name="T39" fmla="*/ 589 h 2145"/>
              <a:gd name="T40" fmla="*/ 491 w 2980"/>
              <a:gd name="T41" fmla="*/ 669 h 2145"/>
              <a:gd name="T42" fmla="*/ 641 w 2980"/>
              <a:gd name="T43" fmla="*/ 694 h 2145"/>
              <a:gd name="T44" fmla="*/ 757 w 2980"/>
              <a:gd name="T45" fmla="*/ 584 h 2145"/>
              <a:gd name="T46" fmla="*/ 980 w 2980"/>
              <a:gd name="T47" fmla="*/ 480 h 2145"/>
              <a:gd name="T48" fmla="*/ 1012 w 2980"/>
              <a:gd name="T49" fmla="*/ 374 h 2145"/>
              <a:gd name="T50" fmla="*/ 1129 w 2980"/>
              <a:gd name="T51" fmla="*/ 416 h 2145"/>
              <a:gd name="T52" fmla="*/ 1255 w 2980"/>
              <a:gd name="T53" fmla="*/ 458 h 2145"/>
              <a:gd name="T54" fmla="*/ 1328 w 2980"/>
              <a:gd name="T55" fmla="*/ 538 h 2145"/>
              <a:gd name="T56" fmla="*/ 1471 w 2980"/>
              <a:gd name="T57" fmla="*/ 401 h 2145"/>
              <a:gd name="T58" fmla="*/ 1613 w 2980"/>
              <a:gd name="T59" fmla="*/ 444 h 2145"/>
              <a:gd name="T60" fmla="*/ 1670 w 2980"/>
              <a:gd name="T61" fmla="*/ 331 h 2145"/>
              <a:gd name="T62" fmla="*/ 1796 w 2980"/>
              <a:gd name="T63" fmla="*/ 346 h 2145"/>
              <a:gd name="T64" fmla="*/ 1784 w 2980"/>
              <a:gd name="T65" fmla="*/ 261 h 2145"/>
              <a:gd name="T66" fmla="*/ 1935 w 2980"/>
              <a:gd name="T67" fmla="*/ 224 h 2145"/>
              <a:gd name="T68" fmla="*/ 2060 w 2980"/>
              <a:gd name="T69" fmla="*/ 189 h 2145"/>
              <a:gd name="T70" fmla="*/ 2121 w 2980"/>
              <a:gd name="T71" fmla="*/ 149 h 2145"/>
              <a:gd name="T72" fmla="*/ 2240 w 2980"/>
              <a:gd name="T73" fmla="*/ 155 h 2145"/>
              <a:gd name="T74" fmla="*/ 2370 w 2980"/>
              <a:gd name="T75" fmla="*/ 78 h 2145"/>
              <a:gd name="T76" fmla="*/ 2533 w 2980"/>
              <a:gd name="T77" fmla="*/ 1 h 2145"/>
              <a:gd name="T78" fmla="*/ 2634 w 2980"/>
              <a:gd name="T79" fmla="*/ 171 h 2145"/>
              <a:gd name="T80" fmla="*/ 2735 w 2980"/>
              <a:gd name="T81" fmla="*/ 231 h 2145"/>
              <a:gd name="T82" fmla="*/ 2668 w 2980"/>
              <a:gd name="T83" fmla="*/ 413 h 2145"/>
              <a:gd name="T84" fmla="*/ 2569 w 2980"/>
              <a:gd name="T85" fmla="*/ 637 h 2145"/>
              <a:gd name="T86" fmla="*/ 2713 w 2980"/>
              <a:gd name="T87" fmla="*/ 544 h 2145"/>
              <a:gd name="T88" fmla="*/ 2739 w 2980"/>
              <a:gd name="T89" fmla="*/ 734 h 2145"/>
              <a:gd name="T90" fmla="*/ 2961 w 2980"/>
              <a:gd name="T91" fmla="*/ 705 h 2145"/>
              <a:gd name="T92" fmla="*/ 2959 w 2980"/>
              <a:gd name="T93" fmla="*/ 903 h 2145"/>
              <a:gd name="T94" fmla="*/ 2897 w 2980"/>
              <a:gd name="T95" fmla="*/ 1092 h 2145"/>
              <a:gd name="T96" fmla="*/ 2752 w 2980"/>
              <a:gd name="T97" fmla="*/ 1239 h 2145"/>
              <a:gd name="T98" fmla="*/ 2676 w 2980"/>
              <a:gd name="T99" fmla="*/ 1546 h 2145"/>
              <a:gd name="T100" fmla="*/ 2500 w 2980"/>
              <a:gd name="T101" fmla="*/ 1644 h 2145"/>
              <a:gd name="T102" fmla="*/ 2481 w 2980"/>
              <a:gd name="T103" fmla="*/ 1772 h 2145"/>
              <a:gd name="T104" fmla="*/ 2335 w 2980"/>
              <a:gd name="T105" fmla="*/ 1809 h 2145"/>
              <a:gd name="T106" fmla="*/ 2278 w 2980"/>
              <a:gd name="T107" fmla="*/ 1928 h 2145"/>
              <a:gd name="T108" fmla="*/ 2137 w 2980"/>
              <a:gd name="T109" fmla="*/ 2010 h 2145"/>
              <a:gd name="T110" fmla="*/ 2004 w 2980"/>
              <a:gd name="T111" fmla="*/ 2068 h 2145"/>
              <a:gd name="T112" fmla="*/ 1953 w 2980"/>
              <a:gd name="T113" fmla="*/ 2042 h 2145"/>
              <a:gd name="T114" fmla="*/ 1857 w 2980"/>
              <a:gd name="T115" fmla="*/ 2112 h 2145"/>
              <a:gd name="T116" fmla="*/ 1733 w 2980"/>
              <a:gd name="T117" fmla="*/ 2048 h 2145"/>
              <a:gd name="T118" fmla="*/ 1608 w 2980"/>
              <a:gd name="T119" fmla="*/ 2002 h 2145"/>
              <a:gd name="T120" fmla="*/ 1566 w 2980"/>
              <a:gd name="T121" fmla="*/ 2055 h 2145"/>
              <a:gd name="T122" fmla="*/ 1211 w 2980"/>
              <a:gd name="T123" fmla="*/ 2041 h 2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980" h="2145">
                <a:moveTo>
                  <a:pt x="1151" y="2037"/>
                </a:moveTo>
                <a:lnTo>
                  <a:pt x="1141" y="2031"/>
                </a:lnTo>
                <a:lnTo>
                  <a:pt x="1132" y="2025"/>
                </a:lnTo>
                <a:lnTo>
                  <a:pt x="1128" y="2024"/>
                </a:lnTo>
                <a:lnTo>
                  <a:pt x="1123" y="2024"/>
                </a:lnTo>
                <a:lnTo>
                  <a:pt x="1120" y="2026"/>
                </a:lnTo>
                <a:lnTo>
                  <a:pt x="1115" y="2029"/>
                </a:lnTo>
                <a:lnTo>
                  <a:pt x="1112" y="2033"/>
                </a:lnTo>
                <a:lnTo>
                  <a:pt x="1107" y="2036"/>
                </a:lnTo>
                <a:lnTo>
                  <a:pt x="1103" y="2038"/>
                </a:lnTo>
                <a:lnTo>
                  <a:pt x="1100" y="2038"/>
                </a:lnTo>
                <a:lnTo>
                  <a:pt x="1097" y="2037"/>
                </a:lnTo>
                <a:lnTo>
                  <a:pt x="1095" y="2035"/>
                </a:lnTo>
                <a:lnTo>
                  <a:pt x="1091" y="2030"/>
                </a:lnTo>
                <a:lnTo>
                  <a:pt x="1089" y="2025"/>
                </a:lnTo>
                <a:lnTo>
                  <a:pt x="1085" y="2018"/>
                </a:lnTo>
                <a:lnTo>
                  <a:pt x="1082" y="2008"/>
                </a:lnTo>
                <a:lnTo>
                  <a:pt x="1078" y="1998"/>
                </a:lnTo>
                <a:lnTo>
                  <a:pt x="1072" y="1989"/>
                </a:lnTo>
                <a:lnTo>
                  <a:pt x="1068" y="1986"/>
                </a:lnTo>
                <a:lnTo>
                  <a:pt x="1063" y="1983"/>
                </a:lnTo>
                <a:lnTo>
                  <a:pt x="1060" y="1983"/>
                </a:lnTo>
                <a:lnTo>
                  <a:pt x="1057" y="1985"/>
                </a:lnTo>
                <a:lnTo>
                  <a:pt x="1053" y="1986"/>
                </a:lnTo>
                <a:lnTo>
                  <a:pt x="1050" y="1989"/>
                </a:lnTo>
                <a:lnTo>
                  <a:pt x="1046" y="1992"/>
                </a:lnTo>
                <a:lnTo>
                  <a:pt x="1043" y="1994"/>
                </a:lnTo>
                <a:lnTo>
                  <a:pt x="1038" y="1997"/>
                </a:lnTo>
                <a:lnTo>
                  <a:pt x="1034" y="1995"/>
                </a:lnTo>
                <a:lnTo>
                  <a:pt x="1029" y="1993"/>
                </a:lnTo>
                <a:lnTo>
                  <a:pt x="1024" y="1991"/>
                </a:lnTo>
                <a:lnTo>
                  <a:pt x="1018" y="1986"/>
                </a:lnTo>
                <a:lnTo>
                  <a:pt x="1013" y="1981"/>
                </a:lnTo>
                <a:lnTo>
                  <a:pt x="1003" y="1973"/>
                </a:lnTo>
                <a:lnTo>
                  <a:pt x="995" y="1964"/>
                </a:lnTo>
                <a:lnTo>
                  <a:pt x="987" y="1957"/>
                </a:lnTo>
                <a:lnTo>
                  <a:pt x="980" y="1953"/>
                </a:lnTo>
                <a:lnTo>
                  <a:pt x="963" y="1948"/>
                </a:lnTo>
                <a:lnTo>
                  <a:pt x="950" y="1943"/>
                </a:lnTo>
                <a:lnTo>
                  <a:pt x="949" y="1941"/>
                </a:lnTo>
                <a:lnTo>
                  <a:pt x="949" y="1938"/>
                </a:lnTo>
                <a:lnTo>
                  <a:pt x="950" y="1935"/>
                </a:lnTo>
                <a:lnTo>
                  <a:pt x="952" y="1931"/>
                </a:lnTo>
                <a:lnTo>
                  <a:pt x="957" y="1923"/>
                </a:lnTo>
                <a:lnTo>
                  <a:pt x="963" y="1916"/>
                </a:lnTo>
                <a:lnTo>
                  <a:pt x="964" y="1911"/>
                </a:lnTo>
                <a:lnTo>
                  <a:pt x="964" y="1907"/>
                </a:lnTo>
                <a:lnTo>
                  <a:pt x="962" y="1905"/>
                </a:lnTo>
                <a:lnTo>
                  <a:pt x="959" y="1903"/>
                </a:lnTo>
                <a:lnTo>
                  <a:pt x="955" y="1900"/>
                </a:lnTo>
                <a:lnTo>
                  <a:pt x="950" y="1899"/>
                </a:lnTo>
                <a:lnTo>
                  <a:pt x="945" y="1900"/>
                </a:lnTo>
                <a:lnTo>
                  <a:pt x="940" y="1900"/>
                </a:lnTo>
                <a:lnTo>
                  <a:pt x="934" y="1903"/>
                </a:lnTo>
                <a:lnTo>
                  <a:pt x="925" y="1904"/>
                </a:lnTo>
                <a:lnTo>
                  <a:pt x="921" y="1903"/>
                </a:lnTo>
                <a:lnTo>
                  <a:pt x="918" y="1901"/>
                </a:lnTo>
                <a:lnTo>
                  <a:pt x="915" y="1899"/>
                </a:lnTo>
                <a:lnTo>
                  <a:pt x="912" y="1897"/>
                </a:lnTo>
                <a:lnTo>
                  <a:pt x="906" y="1890"/>
                </a:lnTo>
                <a:lnTo>
                  <a:pt x="900" y="1884"/>
                </a:lnTo>
                <a:lnTo>
                  <a:pt x="893" y="1881"/>
                </a:lnTo>
                <a:lnTo>
                  <a:pt x="886" y="1879"/>
                </a:lnTo>
                <a:lnTo>
                  <a:pt x="879" y="1879"/>
                </a:lnTo>
                <a:lnTo>
                  <a:pt x="873" y="1878"/>
                </a:lnTo>
                <a:lnTo>
                  <a:pt x="863" y="1876"/>
                </a:lnTo>
                <a:lnTo>
                  <a:pt x="852" y="1879"/>
                </a:lnTo>
                <a:lnTo>
                  <a:pt x="846" y="1881"/>
                </a:lnTo>
                <a:lnTo>
                  <a:pt x="839" y="1885"/>
                </a:lnTo>
                <a:lnTo>
                  <a:pt x="837" y="1886"/>
                </a:lnTo>
                <a:lnTo>
                  <a:pt x="833" y="1886"/>
                </a:lnTo>
                <a:lnTo>
                  <a:pt x="831" y="1885"/>
                </a:lnTo>
                <a:lnTo>
                  <a:pt x="829" y="1882"/>
                </a:lnTo>
                <a:lnTo>
                  <a:pt x="826" y="1876"/>
                </a:lnTo>
                <a:lnTo>
                  <a:pt x="825" y="1871"/>
                </a:lnTo>
                <a:lnTo>
                  <a:pt x="825" y="1863"/>
                </a:lnTo>
                <a:lnTo>
                  <a:pt x="824" y="1853"/>
                </a:lnTo>
                <a:lnTo>
                  <a:pt x="826" y="1846"/>
                </a:lnTo>
                <a:lnTo>
                  <a:pt x="829" y="1837"/>
                </a:lnTo>
                <a:lnTo>
                  <a:pt x="829" y="1828"/>
                </a:lnTo>
                <a:lnTo>
                  <a:pt x="827" y="1817"/>
                </a:lnTo>
                <a:lnTo>
                  <a:pt x="826" y="1808"/>
                </a:lnTo>
                <a:lnTo>
                  <a:pt x="825" y="1797"/>
                </a:lnTo>
                <a:lnTo>
                  <a:pt x="825" y="1783"/>
                </a:lnTo>
                <a:lnTo>
                  <a:pt x="824" y="1771"/>
                </a:lnTo>
                <a:lnTo>
                  <a:pt x="823" y="1760"/>
                </a:lnTo>
                <a:lnTo>
                  <a:pt x="821" y="1750"/>
                </a:lnTo>
                <a:lnTo>
                  <a:pt x="820" y="1743"/>
                </a:lnTo>
                <a:lnTo>
                  <a:pt x="818" y="1737"/>
                </a:lnTo>
                <a:lnTo>
                  <a:pt x="814" y="1734"/>
                </a:lnTo>
                <a:lnTo>
                  <a:pt x="810" y="1731"/>
                </a:lnTo>
                <a:lnTo>
                  <a:pt x="804" y="1730"/>
                </a:lnTo>
                <a:lnTo>
                  <a:pt x="798" y="1729"/>
                </a:lnTo>
                <a:lnTo>
                  <a:pt x="793" y="1728"/>
                </a:lnTo>
                <a:lnTo>
                  <a:pt x="788" y="1724"/>
                </a:lnTo>
                <a:lnTo>
                  <a:pt x="786" y="1722"/>
                </a:lnTo>
                <a:lnTo>
                  <a:pt x="786" y="1718"/>
                </a:lnTo>
                <a:lnTo>
                  <a:pt x="786" y="1715"/>
                </a:lnTo>
                <a:lnTo>
                  <a:pt x="786" y="1710"/>
                </a:lnTo>
                <a:lnTo>
                  <a:pt x="785" y="1705"/>
                </a:lnTo>
                <a:lnTo>
                  <a:pt x="783" y="1701"/>
                </a:lnTo>
                <a:lnTo>
                  <a:pt x="780" y="1697"/>
                </a:lnTo>
                <a:lnTo>
                  <a:pt x="776" y="1693"/>
                </a:lnTo>
                <a:lnTo>
                  <a:pt x="774" y="1689"/>
                </a:lnTo>
                <a:lnTo>
                  <a:pt x="773" y="1684"/>
                </a:lnTo>
                <a:lnTo>
                  <a:pt x="774" y="1678"/>
                </a:lnTo>
                <a:lnTo>
                  <a:pt x="775" y="1673"/>
                </a:lnTo>
                <a:lnTo>
                  <a:pt x="777" y="1667"/>
                </a:lnTo>
                <a:lnTo>
                  <a:pt x="780" y="1663"/>
                </a:lnTo>
                <a:lnTo>
                  <a:pt x="786" y="1654"/>
                </a:lnTo>
                <a:lnTo>
                  <a:pt x="791" y="1647"/>
                </a:lnTo>
                <a:lnTo>
                  <a:pt x="792" y="1641"/>
                </a:lnTo>
                <a:lnTo>
                  <a:pt x="794" y="1634"/>
                </a:lnTo>
                <a:lnTo>
                  <a:pt x="795" y="1632"/>
                </a:lnTo>
                <a:lnTo>
                  <a:pt x="796" y="1628"/>
                </a:lnTo>
                <a:lnTo>
                  <a:pt x="798" y="1626"/>
                </a:lnTo>
                <a:lnTo>
                  <a:pt x="800" y="1625"/>
                </a:lnTo>
                <a:lnTo>
                  <a:pt x="808" y="1625"/>
                </a:lnTo>
                <a:lnTo>
                  <a:pt x="817" y="1627"/>
                </a:lnTo>
                <a:lnTo>
                  <a:pt x="820" y="1628"/>
                </a:lnTo>
                <a:lnTo>
                  <a:pt x="824" y="1628"/>
                </a:lnTo>
                <a:lnTo>
                  <a:pt x="827" y="1628"/>
                </a:lnTo>
                <a:lnTo>
                  <a:pt x="831" y="1626"/>
                </a:lnTo>
                <a:lnTo>
                  <a:pt x="839" y="1615"/>
                </a:lnTo>
                <a:lnTo>
                  <a:pt x="845" y="1602"/>
                </a:lnTo>
                <a:lnTo>
                  <a:pt x="852" y="1589"/>
                </a:lnTo>
                <a:lnTo>
                  <a:pt x="858" y="1577"/>
                </a:lnTo>
                <a:lnTo>
                  <a:pt x="867" y="1563"/>
                </a:lnTo>
                <a:lnTo>
                  <a:pt x="873" y="1550"/>
                </a:lnTo>
                <a:lnTo>
                  <a:pt x="880" y="1540"/>
                </a:lnTo>
                <a:lnTo>
                  <a:pt x="883" y="1532"/>
                </a:lnTo>
                <a:lnTo>
                  <a:pt x="883" y="1529"/>
                </a:lnTo>
                <a:lnTo>
                  <a:pt x="881" y="1527"/>
                </a:lnTo>
                <a:lnTo>
                  <a:pt x="876" y="1525"/>
                </a:lnTo>
                <a:lnTo>
                  <a:pt x="870" y="1523"/>
                </a:lnTo>
                <a:lnTo>
                  <a:pt x="864" y="1521"/>
                </a:lnTo>
                <a:lnTo>
                  <a:pt x="858" y="1519"/>
                </a:lnTo>
                <a:lnTo>
                  <a:pt x="856" y="1519"/>
                </a:lnTo>
                <a:lnTo>
                  <a:pt x="854" y="1518"/>
                </a:lnTo>
                <a:lnTo>
                  <a:pt x="852" y="1516"/>
                </a:lnTo>
                <a:lnTo>
                  <a:pt x="851" y="1514"/>
                </a:lnTo>
                <a:lnTo>
                  <a:pt x="850" y="1512"/>
                </a:lnTo>
                <a:lnTo>
                  <a:pt x="850" y="1508"/>
                </a:lnTo>
                <a:lnTo>
                  <a:pt x="849" y="1506"/>
                </a:lnTo>
                <a:lnTo>
                  <a:pt x="849" y="1504"/>
                </a:lnTo>
                <a:lnTo>
                  <a:pt x="848" y="1502"/>
                </a:lnTo>
                <a:lnTo>
                  <a:pt x="846" y="1502"/>
                </a:lnTo>
                <a:lnTo>
                  <a:pt x="837" y="1500"/>
                </a:lnTo>
                <a:lnTo>
                  <a:pt x="827" y="1500"/>
                </a:lnTo>
                <a:lnTo>
                  <a:pt x="819" y="1500"/>
                </a:lnTo>
                <a:lnTo>
                  <a:pt x="812" y="1497"/>
                </a:lnTo>
                <a:lnTo>
                  <a:pt x="808" y="1493"/>
                </a:lnTo>
                <a:lnTo>
                  <a:pt x="804" y="1485"/>
                </a:lnTo>
                <a:lnTo>
                  <a:pt x="799" y="1482"/>
                </a:lnTo>
                <a:lnTo>
                  <a:pt x="795" y="1478"/>
                </a:lnTo>
                <a:lnTo>
                  <a:pt x="789" y="1475"/>
                </a:lnTo>
                <a:lnTo>
                  <a:pt x="783" y="1472"/>
                </a:lnTo>
                <a:lnTo>
                  <a:pt x="779" y="1471"/>
                </a:lnTo>
                <a:lnTo>
                  <a:pt x="774" y="1471"/>
                </a:lnTo>
                <a:lnTo>
                  <a:pt x="768" y="1472"/>
                </a:lnTo>
                <a:lnTo>
                  <a:pt x="762" y="1475"/>
                </a:lnTo>
                <a:lnTo>
                  <a:pt x="754" y="1481"/>
                </a:lnTo>
                <a:lnTo>
                  <a:pt x="744" y="1487"/>
                </a:lnTo>
                <a:lnTo>
                  <a:pt x="736" y="1491"/>
                </a:lnTo>
                <a:lnTo>
                  <a:pt x="728" y="1496"/>
                </a:lnTo>
                <a:lnTo>
                  <a:pt x="720" y="1499"/>
                </a:lnTo>
                <a:lnTo>
                  <a:pt x="713" y="1500"/>
                </a:lnTo>
                <a:lnTo>
                  <a:pt x="706" y="1501"/>
                </a:lnTo>
                <a:lnTo>
                  <a:pt x="699" y="1501"/>
                </a:lnTo>
                <a:lnTo>
                  <a:pt x="692" y="1501"/>
                </a:lnTo>
                <a:lnTo>
                  <a:pt x="685" y="1501"/>
                </a:lnTo>
                <a:lnTo>
                  <a:pt x="678" y="1499"/>
                </a:lnTo>
                <a:lnTo>
                  <a:pt x="670" y="1496"/>
                </a:lnTo>
                <a:lnTo>
                  <a:pt x="668" y="1494"/>
                </a:lnTo>
                <a:lnTo>
                  <a:pt x="665" y="1490"/>
                </a:lnTo>
                <a:lnTo>
                  <a:pt x="662" y="1488"/>
                </a:lnTo>
                <a:lnTo>
                  <a:pt x="660" y="1483"/>
                </a:lnTo>
                <a:lnTo>
                  <a:pt x="656" y="1472"/>
                </a:lnTo>
                <a:lnTo>
                  <a:pt x="651" y="1464"/>
                </a:lnTo>
                <a:lnTo>
                  <a:pt x="644" y="1459"/>
                </a:lnTo>
                <a:lnTo>
                  <a:pt x="637" y="1456"/>
                </a:lnTo>
                <a:lnTo>
                  <a:pt x="631" y="1452"/>
                </a:lnTo>
                <a:lnTo>
                  <a:pt x="625" y="1450"/>
                </a:lnTo>
                <a:lnTo>
                  <a:pt x="616" y="1446"/>
                </a:lnTo>
                <a:lnTo>
                  <a:pt x="604" y="1445"/>
                </a:lnTo>
                <a:lnTo>
                  <a:pt x="590" y="1445"/>
                </a:lnTo>
                <a:lnTo>
                  <a:pt x="574" y="1443"/>
                </a:lnTo>
                <a:lnTo>
                  <a:pt x="569" y="1443"/>
                </a:lnTo>
                <a:lnTo>
                  <a:pt x="565" y="1443"/>
                </a:lnTo>
                <a:lnTo>
                  <a:pt x="561" y="1444"/>
                </a:lnTo>
                <a:lnTo>
                  <a:pt x="559" y="1445"/>
                </a:lnTo>
                <a:lnTo>
                  <a:pt x="558" y="1450"/>
                </a:lnTo>
                <a:lnTo>
                  <a:pt x="558" y="1455"/>
                </a:lnTo>
                <a:lnTo>
                  <a:pt x="556" y="1459"/>
                </a:lnTo>
                <a:lnTo>
                  <a:pt x="554" y="1463"/>
                </a:lnTo>
                <a:lnTo>
                  <a:pt x="552" y="1464"/>
                </a:lnTo>
                <a:lnTo>
                  <a:pt x="549" y="1465"/>
                </a:lnTo>
                <a:lnTo>
                  <a:pt x="543" y="1466"/>
                </a:lnTo>
                <a:lnTo>
                  <a:pt x="539" y="1465"/>
                </a:lnTo>
                <a:lnTo>
                  <a:pt x="531" y="1465"/>
                </a:lnTo>
                <a:lnTo>
                  <a:pt x="525" y="1465"/>
                </a:lnTo>
                <a:lnTo>
                  <a:pt x="518" y="1468"/>
                </a:lnTo>
                <a:lnTo>
                  <a:pt x="512" y="1469"/>
                </a:lnTo>
                <a:lnTo>
                  <a:pt x="509" y="1468"/>
                </a:lnTo>
                <a:lnTo>
                  <a:pt x="505" y="1464"/>
                </a:lnTo>
                <a:lnTo>
                  <a:pt x="498" y="1453"/>
                </a:lnTo>
                <a:lnTo>
                  <a:pt x="491" y="1444"/>
                </a:lnTo>
                <a:lnTo>
                  <a:pt x="484" y="1439"/>
                </a:lnTo>
                <a:lnTo>
                  <a:pt x="476" y="1434"/>
                </a:lnTo>
                <a:lnTo>
                  <a:pt x="473" y="1433"/>
                </a:lnTo>
                <a:lnTo>
                  <a:pt x="470" y="1432"/>
                </a:lnTo>
                <a:lnTo>
                  <a:pt x="467" y="1431"/>
                </a:lnTo>
                <a:lnTo>
                  <a:pt x="465" y="1430"/>
                </a:lnTo>
                <a:lnTo>
                  <a:pt x="462" y="1428"/>
                </a:lnTo>
                <a:lnTo>
                  <a:pt x="461" y="1426"/>
                </a:lnTo>
                <a:lnTo>
                  <a:pt x="461" y="1424"/>
                </a:lnTo>
                <a:lnTo>
                  <a:pt x="459" y="1421"/>
                </a:lnTo>
                <a:lnTo>
                  <a:pt x="457" y="1419"/>
                </a:lnTo>
                <a:lnTo>
                  <a:pt x="453" y="1417"/>
                </a:lnTo>
                <a:lnTo>
                  <a:pt x="446" y="1412"/>
                </a:lnTo>
                <a:lnTo>
                  <a:pt x="441" y="1408"/>
                </a:lnTo>
                <a:lnTo>
                  <a:pt x="437" y="1407"/>
                </a:lnTo>
                <a:lnTo>
                  <a:pt x="433" y="1405"/>
                </a:lnTo>
                <a:lnTo>
                  <a:pt x="427" y="1403"/>
                </a:lnTo>
                <a:lnTo>
                  <a:pt x="420" y="1402"/>
                </a:lnTo>
                <a:lnTo>
                  <a:pt x="410" y="1400"/>
                </a:lnTo>
                <a:lnTo>
                  <a:pt x="403" y="1400"/>
                </a:lnTo>
                <a:lnTo>
                  <a:pt x="399" y="1401"/>
                </a:lnTo>
                <a:lnTo>
                  <a:pt x="396" y="1402"/>
                </a:lnTo>
                <a:lnTo>
                  <a:pt x="390" y="1405"/>
                </a:lnTo>
                <a:lnTo>
                  <a:pt x="386" y="1406"/>
                </a:lnTo>
                <a:lnTo>
                  <a:pt x="385" y="1405"/>
                </a:lnTo>
                <a:lnTo>
                  <a:pt x="384" y="1401"/>
                </a:lnTo>
                <a:lnTo>
                  <a:pt x="385" y="1397"/>
                </a:lnTo>
                <a:lnTo>
                  <a:pt x="385" y="1394"/>
                </a:lnTo>
                <a:lnTo>
                  <a:pt x="385" y="1389"/>
                </a:lnTo>
                <a:lnTo>
                  <a:pt x="385" y="1383"/>
                </a:lnTo>
                <a:lnTo>
                  <a:pt x="385" y="1378"/>
                </a:lnTo>
                <a:lnTo>
                  <a:pt x="384" y="1374"/>
                </a:lnTo>
                <a:lnTo>
                  <a:pt x="382" y="1365"/>
                </a:lnTo>
                <a:lnTo>
                  <a:pt x="378" y="1357"/>
                </a:lnTo>
                <a:lnTo>
                  <a:pt x="374" y="1351"/>
                </a:lnTo>
                <a:lnTo>
                  <a:pt x="372" y="1345"/>
                </a:lnTo>
                <a:lnTo>
                  <a:pt x="373" y="1342"/>
                </a:lnTo>
                <a:lnTo>
                  <a:pt x="377" y="1338"/>
                </a:lnTo>
                <a:lnTo>
                  <a:pt x="379" y="1333"/>
                </a:lnTo>
                <a:lnTo>
                  <a:pt x="382" y="1330"/>
                </a:lnTo>
                <a:lnTo>
                  <a:pt x="385" y="1325"/>
                </a:lnTo>
                <a:lnTo>
                  <a:pt x="389" y="1320"/>
                </a:lnTo>
                <a:lnTo>
                  <a:pt x="394" y="1314"/>
                </a:lnTo>
                <a:lnTo>
                  <a:pt x="398" y="1308"/>
                </a:lnTo>
                <a:lnTo>
                  <a:pt x="402" y="1304"/>
                </a:lnTo>
                <a:lnTo>
                  <a:pt x="407" y="1299"/>
                </a:lnTo>
                <a:lnTo>
                  <a:pt x="409" y="1295"/>
                </a:lnTo>
                <a:lnTo>
                  <a:pt x="410" y="1293"/>
                </a:lnTo>
                <a:lnTo>
                  <a:pt x="413" y="1291"/>
                </a:lnTo>
                <a:lnTo>
                  <a:pt x="415" y="1289"/>
                </a:lnTo>
                <a:lnTo>
                  <a:pt x="423" y="1286"/>
                </a:lnTo>
                <a:lnTo>
                  <a:pt x="430" y="1285"/>
                </a:lnTo>
                <a:lnTo>
                  <a:pt x="435" y="1283"/>
                </a:lnTo>
                <a:lnTo>
                  <a:pt x="439" y="1283"/>
                </a:lnTo>
                <a:lnTo>
                  <a:pt x="441" y="1283"/>
                </a:lnTo>
                <a:lnTo>
                  <a:pt x="443" y="1283"/>
                </a:lnTo>
                <a:lnTo>
                  <a:pt x="445" y="1282"/>
                </a:lnTo>
                <a:lnTo>
                  <a:pt x="446" y="1281"/>
                </a:lnTo>
                <a:lnTo>
                  <a:pt x="447" y="1280"/>
                </a:lnTo>
                <a:lnTo>
                  <a:pt x="447" y="1277"/>
                </a:lnTo>
                <a:lnTo>
                  <a:pt x="447" y="1275"/>
                </a:lnTo>
                <a:lnTo>
                  <a:pt x="446" y="1274"/>
                </a:lnTo>
                <a:lnTo>
                  <a:pt x="445" y="1273"/>
                </a:lnTo>
                <a:lnTo>
                  <a:pt x="445" y="1271"/>
                </a:lnTo>
                <a:lnTo>
                  <a:pt x="442" y="1266"/>
                </a:lnTo>
                <a:lnTo>
                  <a:pt x="440" y="1260"/>
                </a:lnTo>
                <a:lnTo>
                  <a:pt x="440" y="1257"/>
                </a:lnTo>
                <a:lnTo>
                  <a:pt x="441" y="1254"/>
                </a:lnTo>
                <a:lnTo>
                  <a:pt x="445" y="1250"/>
                </a:lnTo>
                <a:lnTo>
                  <a:pt x="451" y="1248"/>
                </a:lnTo>
                <a:lnTo>
                  <a:pt x="455" y="1247"/>
                </a:lnTo>
                <a:lnTo>
                  <a:pt x="460" y="1247"/>
                </a:lnTo>
                <a:lnTo>
                  <a:pt x="470" y="1244"/>
                </a:lnTo>
                <a:lnTo>
                  <a:pt x="476" y="1243"/>
                </a:lnTo>
                <a:lnTo>
                  <a:pt x="479" y="1242"/>
                </a:lnTo>
                <a:lnTo>
                  <a:pt x="483" y="1241"/>
                </a:lnTo>
                <a:lnTo>
                  <a:pt x="486" y="1238"/>
                </a:lnTo>
                <a:lnTo>
                  <a:pt x="491" y="1236"/>
                </a:lnTo>
                <a:lnTo>
                  <a:pt x="493" y="1233"/>
                </a:lnTo>
                <a:lnTo>
                  <a:pt x="497" y="1232"/>
                </a:lnTo>
                <a:lnTo>
                  <a:pt x="499" y="1229"/>
                </a:lnTo>
                <a:lnTo>
                  <a:pt x="500" y="1225"/>
                </a:lnTo>
                <a:lnTo>
                  <a:pt x="502" y="1224"/>
                </a:lnTo>
                <a:lnTo>
                  <a:pt x="503" y="1223"/>
                </a:lnTo>
                <a:lnTo>
                  <a:pt x="504" y="1219"/>
                </a:lnTo>
                <a:lnTo>
                  <a:pt x="505" y="1217"/>
                </a:lnTo>
                <a:lnTo>
                  <a:pt x="506" y="1213"/>
                </a:lnTo>
                <a:lnTo>
                  <a:pt x="509" y="1211"/>
                </a:lnTo>
                <a:lnTo>
                  <a:pt x="512" y="1207"/>
                </a:lnTo>
                <a:lnTo>
                  <a:pt x="516" y="1206"/>
                </a:lnTo>
                <a:lnTo>
                  <a:pt x="517" y="1206"/>
                </a:lnTo>
                <a:lnTo>
                  <a:pt x="518" y="1206"/>
                </a:lnTo>
                <a:lnTo>
                  <a:pt x="521" y="1206"/>
                </a:lnTo>
                <a:lnTo>
                  <a:pt x="524" y="1206"/>
                </a:lnTo>
                <a:lnTo>
                  <a:pt x="533" y="1208"/>
                </a:lnTo>
                <a:lnTo>
                  <a:pt x="541" y="1211"/>
                </a:lnTo>
                <a:lnTo>
                  <a:pt x="552" y="1213"/>
                </a:lnTo>
                <a:lnTo>
                  <a:pt x="561" y="1218"/>
                </a:lnTo>
                <a:lnTo>
                  <a:pt x="566" y="1220"/>
                </a:lnTo>
                <a:lnTo>
                  <a:pt x="568" y="1223"/>
                </a:lnTo>
                <a:lnTo>
                  <a:pt x="571" y="1228"/>
                </a:lnTo>
                <a:lnTo>
                  <a:pt x="572" y="1232"/>
                </a:lnTo>
                <a:lnTo>
                  <a:pt x="573" y="1235"/>
                </a:lnTo>
                <a:lnTo>
                  <a:pt x="574" y="1236"/>
                </a:lnTo>
                <a:lnTo>
                  <a:pt x="575" y="1237"/>
                </a:lnTo>
                <a:lnTo>
                  <a:pt x="577" y="1237"/>
                </a:lnTo>
                <a:lnTo>
                  <a:pt x="581" y="1236"/>
                </a:lnTo>
                <a:lnTo>
                  <a:pt x="585" y="1235"/>
                </a:lnTo>
                <a:lnTo>
                  <a:pt x="587" y="1233"/>
                </a:lnTo>
                <a:lnTo>
                  <a:pt x="590" y="1231"/>
                </a:lnTo>
                <a:lnTo>
                  <a:pt x="592" y="1230"/>
                </a:lnTo>
                <a:lnTo>
                  <a:pt x="594" y="1229"/>
                </a:lnTo>
                <a:lnTo>
                  <a:pt x="602" y="1225"/>
                </a:lnTo>
                <a:lnTo>
                  <a:pt x="606" y="1223"/>
                </a:lnTo>
                <a:lnTo>
                  <a:pt x="611" y="1220"/>
                </a:lnTo>
                <a:lnTo>
                  <a:pt x="616" y="1218"/>
                </a:lnTo>
                <a:lnTo>
                  <a:pt x="618" y="1216"/>
                </a:lnTo>
                <a:lnTo>
                  <a:pt x="621" y="1213"/>
                </a:lnTo>
                <a:lnTo>
                  <a:pt x="622" y="1211"/>
                </a:lnTo>
                <a:lnTo>
                  <a:pt x="623" y="1208"/>
                </a:lnTo>
                <a:lnTo>
                  <a:pt x="625" y="1204"/>
                </a:lnTo>
                <a:lnTo>
                  <a:pt x="626" y="1199"/>
                </a:lnTo>
                <a:lnTo>
                  <a:pt x="629" y="1188"/>
                </a:lnTo>
                <a:lnTo>
                  <a:pt x="631" y="1179"/>
                </a:lnTo>
                <a:lnTo>
                  <a:pt x="634" y="1166"/>
                </a:lnTo>
                <a:lnTo>
                  <a:pt x="635" y="1153"/>
                </a:lnTo>
                <a:lnTo>
                  <a:pt x="637" y="1141"/>
                </a:lnTo>
                <a:lnTo>
                  <a:pt x="638" y="1128"/>
                </a:lnTo>
                <a:lnTo>
                  <a:pt x="640" y="1118"/>
                </a:lnTo>
                <a:lnTo>
                  <a:pt x="640" y="1110"/>
                </a:lnTo>
                <a:lnTo>
                  <a:pt x="642" y="1098"/>
                </a:lnTo>
                <a:lnTo>
                  <a:pt x="647" y="1087"/>
                </a:lnTo>
                <a:lnTo>
                  <a:pt x="654" y="1078"/>
                </a:lnTo>
                <a:lnTo>
                  <a:pt x="659" y="1068"/>
                </a:lnTo>
                <a:lnTo>
                  <a:pt x="659" y="1065"/>
                </a:lnTo>
                <a:lnTo>
                  <a:pt x="660" y="1060"/>
                </a:lnTo>
                <a:lnTo>
                  <a:pt x="659" y="1055"/>
                </a:lnTo>
                <a:lnTo>
                  <a:pt x="657" y="1049"/>
                </a:lnTo>
                <a:lnTo>
                  <a:pt x="655" y="1042"/>
                </a:lnTo>
                <a:lnTo>
                  <a:pt x="651" y="1034"/>
                </a:lnTo>
                <a:lnTo>
                  <a:pt x="646" y="1023"/>
                </a:lnTo>
                <a:lnTo>
                  <a:pt x="638" y="1012"/>
                </a:lnTo>
                <a:lnTo>
                  <a:pt x="631" y="1002"/>
                </a:lnTo>
                <a:lnTo>
                  <a:pt x="625" y="991"/>
                </a:lnTo>
                <a:lnTo>
                  <a:pt x="617" y="976"/>
                </a:lnTo>
                <a:lnTo>
                  <a:pt x="609" y="962"/>
                </a:lnTo>
                <a:lnTo>
                  <a:pt x="605" y="957"/>
                </a:lnTo>
                <a:lnTo>
                  <a:pt x="600" y="953"/>
                </a:lnTo>
                <a:lnTo>
                  <a:pt x="594" y="952"/>
                </a:lnTo>
                <a:lnTo>
                  <a:pt x="584" y="951"/>
                </a:lnTo>
                <a:lnTo>
                  <a:pt x="574" y="952"/>
                </a:lnTo>
                <a:lnTo>
                  <a:pt x="561" y="953"/>
                </a:lnTo>
                <a:lnTo>
                  <a:pt x="558" y="954"/>
                </a:lnTo>
                <a:lnTo>
                  <a:pt x="552" y="957"/>
                </a:lnTo>
                <a:lnTo>
                  <a:pt x="549" y="958"/>
                </a:lnTo>
                <a:lnTo>
                  <a:pt x="547" y="961"/>
                </a:lnTo>
                <a:lnTo>
                  <a:pt x="544" y="966"/>
                </a:lnTo>
                <a:lnTo>
                  <a:pt x="543" y="971"/>
                </a:lnTo>
                <a:lnTo>
                  <a:pt x="543" y="973"/>
                </a:lnTo>
                <a:lnTo>
                  <a:pt x="543" y="974"/>
                </a:lnTo>
                <a:lnTo>
                  <a:pt x="543" y="977"/>
                </a:lnTo>
                <a:lnTo>
                  <a:pt x="543" y="978"/>
                </a:lnTo>
                <a:lnTo>
                  <a:pt x="543" y="981"/>
                </a:lnTo>
                <a:lnTo>
                  <a:pt x="541" y="984"/>
                </a:lnTo>
                <a:lnTo>
                  <a:pt x="539" y="986"/>
                </a:lnTo>
                <a:lnTo>
                  <a:pt x="536" y="987"/>
                </a:lnTo>
                <a:lnTo>
                  <a:pt x="533" y="990"/>
                </a:lnTo>
                <a:lnTo>
                  <a:pt x="528" y="992"/>
                </a:lnTo>
                <a:lnTo>
                  <a:pt x="523" y="993"/>
                </a:lnTo>
                <a:lnTo>
                  <a:pt x="518" y="993"/>
                </a:lnTo>
                <a:lnTo>
                  <a:pt x="516" y="993"/>
                </a:lnTo>
                <a:lnTo>
                  <a:pt x="512" y="993"/>
                </a:lnTo>
                <a:lnTo>
                  <a:pt x="511" y="993"/>
                </a:lnTo>
                <a:lnTo>
                  <a:pt x="509" y="992"/>
                </a:lnTo>
                <a:lnTo>
                  <a:pt x="506" y="991"/>
                </a:lnTo>
                <a:lnTo>
                  <a:pt x="504" y="989"/>
                </a:lnTo>
                <a:lnTo>
                  <a:pt x="500" y="983"/>
                </a:lnTo>
                <a:lnTo>
                  <a:pt x="498" y="977"/>
                </a:lnTo>
                <a:lnTo>
                  <a:pt x="497" y="973"/>
                </a:lnTo>
                <a:lnTo>
                  <a:pt x="495" y="971"/>
                </a:lnTo>
                <a:lnTo>
                  <a:pt x="493" y="970"/>
                </a:lnTo>
                <a:lnTo>
                  <a:pt x="492" y="968"/>
                </a:lnTo>
                <a:lnTo>
                  <a:pt x="491" y="968"/>
                </a:lnTo>
                <a:lnTo>
                  <a:pt x="490" y="968"/>
                </a:lnTo>
                <a:lnTo>
                  <a:pt x="486" y="967"/>
                </a:lnTo>
                <a:lnTo>
                  <a:pt x="483" y="967"/>
                </a:lnTo>
                <a:lnTo>
                  <a:pt x="478" y="968"/>
                </a:lnTo>
                <a:lnTo>
                  <a:pt x="472" y="971"/>
                </a:lnTo>
                <a:lnTo>
                  <a:pt x="467" y="972"/>
                </a:lnTo>
                <a:lnTo>
                  <a:pt x="462" y="972"/>
                </a:lnTo>
                <a:lnTo>
                  <a:pt x="457" y="972"/>
                </a:lnTo>
                <a:lnTo>
                  <a:pt x="452" y="971"/>
                </a:lnTo>
                <a:lnTo>
                  <a:pt x="448" y="968"/>
                </a:lnTo>
                <a:lnTo>
                  <a:pt x="446" y="965"/>
                </a:lnTo>
                <a:lnTo>
                  <a:pt x="445" y="961"/>
                </a:lnTo>
                <a:lnTo>
                  <a:pt x="442" y="957"/>
                </a:lnTo>
                <a:lnTo>
                  <a:pt x="441" y="954"/>
                </a:lnTo>
                <a:lnTo>
                  <a:pt x="440" y="952"/>
                </a:lnTo>
                <a:lnTo>
                  <a:pt x="437" y="949"/>
                </a:lnTo>
                <a:lnTo>
                  <a:pt x="434" y="947"/>
                </a:lnTo>
                <a:lnTo>
                  <a:pt x="432" y="946"/>
                </a:lnTo>
                <a:lnTo>
                  <a:pt x="430" y="946"/>
                </a:lnTo>
                <a:lnTo>
                  <a:pt x="427" y="946"/>
                </a:lnTo>
                <a:lnTo>
                  <a:pt x="423" y="945"/>
                </a:lnTo>
                <a:lnTo>
                  <a:pt x="420" y="942"/>
                </a:lnTo>
                <a:lnTo>
                  <a:pt x="416" y="941"/>
                </a:lnTo>
                <a:lnTo>
                  <a:pt x="413" y="940"/>
                </a:lnTo>
                <a:lnTo>
                  <a:pt x="409" y="940"/>
                </a:lnTo>
                <a:lnTo>
                  <a:pt x="408" y="940"/>
                </a:lnTo>
                <a:lnTo>
                  <a:pt x="405" y="941"/>
                </a:lnTo>
                <a:lnTo>
                  <a:pt x="403" y="943"/>
                </a:lnTo>
                <a:lnTo>
                  <a:pt x="402" y="946"/>
                </a:lnTo>
                <a:lnTo>
                  <a:pt x="401" y="949"/>
                </a:lnTo>
                <a:lnTo>
                  <a:pt x="401" y="952"/>
                </a:lnTo>
                <a:lnTo>
                  <a:pt x="401" y="955"/>
                </a:lnTo>
                <a:lnTo>
                  <a:pt x="399" y="960"/>
                </a:lnTo>
                <a:lnTo>
                  <a:pt x="399" y="965"/>
                </a:lnTo>
                <a:lnTo>
                  <a:pt x="401" y="970"/>
                </a:lnTo>
                <a:lnTo>
                  <a:pt x="401" y="974"/>
                </a:lnTo>
                <a:lnTo>
                  <a:pt x="401" y="979"/>
                </a:lnTo>
                <a:lnTo>
                  <a:pt x="401" y="980"/>
                </a:lnTo>
                <a:lnTo>
                  <a:pt x="401" y="981"/>
                </a:lnTo>
                <a:lnTo>
                  <a:pt x="401" y="981"/>
                </a:lnTo>
                <a:lnTo>
                  <a:pt x="401" y="983"/>
                </a:lnTo>
                <a:lnTo>
                  <a:pt x="399" y="984"/>
                </a:lnTo>
                <a:lnTo>
                  <a:pt x="398" y="985"/>
                </a:lnTo>
                <a:lnTo>
                  <a:pt x="397" y="986"/>
                </a:lnTo>
                <a:lnTo>
                  <a:pt x="395" y="987"/>
                </a:lnTo>
                <a:lnTo>
                  <a:pt x="391" y="987"/>
                </a:lnTo>
                <a:lnTo>
                  <a:pt x="388" y="989"/>
                </a:lnTo>
                <a:lnTo>
                  <a:pt x="380" y="989"/>
                </a:lnTo>
                <a:lnTo>
                  <a:pt x="374" y="989"/>
                </a:lnTo>
                <a:lnTo>
                  <a:pt x="371" y="989"/>
                </a:lnTo>
                <a:lnTo>
                  <a:pt x="366" y="987"/>
                </a:lnTo>
                <a:lnTo>
                  <a:pt x="363" y="986"/>
                </a:lnTo>
                <a:lnTo>
                  <a:pt x="359" y="983"/>
                </a:lnTo>
                <a:lnTo>
                  <a:pt x="355" y="980"/>
                </a:lnTo>
                <a:lnTo>
                  <a:pt x="353" y="976"/>
                </a:lnTo>
                <a:lnTo>
                  <a:pt x="347" y="967"/>
                </a:lnTo>
                <a:lnTo>
                  <a:pt x="342" y="959"/>
                </a:lnTo>
                <a:lnTo>
                  <a:pt x="340" y="955"/>
                </a:lnTo>
                <a:lnTo>
                  <a:pt x="338" y="952"/>
                </a:lnTo>
                <a:lnTo>
                  <a:pt x="333" y="949"/>
                </a:lnTo>
                <a:lnTo>
                  <a:pt x="329" y="948"/>
                </a:lnTo>
                <a:lnTo>
                  <a:pt x="326" y="948"/>
                </a:lnTo>
                <a:lnTo>
                  <a:pt x="321" y="951"/>
                </a:lnTo>
                <a:lnTo>
                  <a:pt x="319" y="953"/>
                </a:lnTo>
                <a:lnTo>
                  <a:pt x="315" y="957"/>
                </a:lnTo>
                <a:lnTo>
                  <a:pt x="313" y="958"/>
                </a:lnTo>
                <a:lnTo>
                  <a:pt x="309" y="959"/>
                </a:lnTo>
                <a:lnTo>
                  <a:pt x="304" y="960"/>
                </a:lnTo>
                <a:lnTo>
                  <a:pt x="300" y="959"/>
                </a:lnTo>
                <a:lnTo>
                  <a:pt x="295" y="957"/>
                </a:lnTo>
                <a:lnTo>
                  <a:pt x="291" y="955"/>
                </a:lnTo>
                <a:lnTo>
                  <a:pt x="277" y="948"/>
                </a:lnTo>
                <a:lnTo>
                  <a:pt x="266" y="941"/>
                </a:lnTo>
                <a:lnTo>
                  <a:pt x="263" y="937"/>
                </a:lnTo>
                <a:lnTo>
                  <a:pt x="260" y="934"/>
                </a:lnTo>
                <a:lnTo>
                  <a:pt x="259" y="932"/>
                </a:lnTo>
                <a:lnTo>
                  <a:pt x="260" y="929"/>
                </a:lnTo>
                <a:lnTo>
                  <a:pt x="263" y="926"/>
                </a:lnTo>
                <a:lnTo>
                  <a:pt x="267" y="921"/>
                </a:lnTo>
                <a:lnTo>
                  <a:pt x="279" y="915"/>
                </a:lnTo>
                <a:lnTo>
                  <a:pt x="288" y="910"/>
                </a:lnTo>
                <a:lnTo>
                  <a:pt x="289" y="908"/>
                </a:lnTo>
                <a:lnTo>
                  <a:pt x="290" y="903"/>
                </a:lnTo>
                <a:lnTo>
                  <a:pt x="289" y="899"/>
                </a:lnTo>
                <a:lnTo>
                  <a:pt x="287" y="896"/>
                </a:lnTo>
                <a:lnTo>
                  <a:pt x="283" y="892"/>
                </a:lnTo>
                <a:lnTo>
                  <a:pt x="278" y="888"/>
                </a:lnTo>
                <a:lnTo>
                  <a:pt x="275" y="883"/>
                </a:lnTo>
                <a:lnTo>
                  <a:pt x="271" y="878"/>
                </a:lnTo>
                <a:lnTo>
                  <a:pt x="269" y="871"/>
                </a:lnTo>
                <a:lnTo>
                  <a:pt x="267" y="864"/>
                </a:lnTo>
                <a:lnTo>
                  <a:pt x="267" y="852"/>
                </a:lnTo>
                <a:lnTo>
                  <a:pt x="267" y="842"/>
                </a:lnTo>
                <a:lnTo>
                  <a:pt x="264" y="835"/>
                </a:lnTo>
                <a:lnTo>
                  <a:pt x="260" y="829"/>
                </a:lnTo>
                <a:lnTo>
                  <a:pt x="257" y="826"/>
                </a:lnTo>
                <a:lnTo>
                  <a:pt x="253" y="822"/>
                </a:lnTo>
                <a:lnTo>
                  <a:pt x="245" y="815"/>
                </a:lnTo>
                <a:lnTo>
                  <a:pt x="234" y="808"/>
                </a:lnTo>
                <a:lnTo>
                  <a:pt x="229" y="804"/>
                </a:lnTo>
                <a:lnTo>
                  <a:pt x="226" y="802"/>
                </a:lnTo>
                <a:lnTo>
                  <a:pt x="219" y="800"/>
                </a:lnTo>
                <a:lnTo>
                  <a:pt x="212" y="798"/>
                </a:lnTo>
                <a:lnTo>
                  <a:pt x="209" y="798"/>
                </a:lnTo>
                <a:lnTo>
                  <a:pt x="206" y="800"/>
                </a:lnTo>
                <a:lnTo>
                  <a:pt x="203" y="801"/>
                </a:lnTo>
                <a:lnTo>
                  <a:pt x="201" y="802"/>
                </a:lnTo>
                <a:lnTo>
                  <a:pt x="197" y="804"/>
                </a:lnTo>
                <a:lnTo>
                  <a:pt x="195" y="807"/>
                </a:lnTo>
                <a:lnTo>
                  <a:pt x="190" y="808"/>
                </a:lnTo>
                <a:lnTo>
                  <a:pt x="187" y="809"/>
                </a:lnTo>
                <a:lnTo>
                  <a:pt x="180" y="809"/>
                </a:lnTo>
                <a:lnTo>
                  <a:pt x="171" y="807"/>
                </a:lnTo>
                <a:lnTo>
                  <a:pt x="159" y="802"/>
                </a:lnTo>
                <a:lnTo>
                  <a:pt x="150" y="798"/>
                </a:lnTo>
                <a:lnTo>
                  <a:pt x="146" y="796"/>
                </a:lnTo>
                <a:lnTo>
                  <a:pt x="143" y="795"/>
                </a:lnTo>
                <a:lnTo>
                  <a:pt x="137" y="792"/>
                </a:lnTo>
                <a:lnTo>
                  <a:pt x="131" y="789"/>
                </a:lnTo>
                <a:lnTo>
                  <a:pt x="122" y="787"/>
                </a:lnTo>
                <a:lnTo>
                  <a:pt x="115" y="784"/>
                </a:lnTo>
                <a:lnTo>
                  <a:pt x="112" y="783"/>
                </a:lnTo>
                <a:lnTo>
                  <a:pt x="109" y="782"/>
                </a:lnTo>
                <a:lnTo>
                  <a:pt x="107" y="782"/>
                </a:lnTo>
                <a:lnTo>
                  <a:pt x="105" y="782"/>
                </a:lnTo>
                <a:lnTo>
                  <a:pt x="102" y="782"/>
                </a:lnTo>
                <a:lnTo>
                  <a:pt x="98" y="783"/>
                </a:lnTo>
                <a:lnTo>
                  <a:pt x="92" y="785"/>
                </a:lnTo>
                <a:lnTo>
                  <a:pt x="86" y="790"/>
                </a:lnTo>
                <a:lnTo>
                  <a:pt x="83" y="794"/>
                </a:lnTo>
                <a:lnTo>
                  <a:pt x="82" y="796"/>
                </a:lnTo>
                <a:lnTo>
                  <a:pt x="80" y="800"/>
                </a:lnTo>
                <a:lnTo>
                  <a:pt x="78" y="804"/>
                </a:lnTo>
                <a:lnTo>
                  <a:pt x="78" y="808"/>
                </a:lnTo>
                <a:lnTo>
                  <a:pt x="78" y="812"/>
                </a:lnTo>
                <a:lnTo>
                  <a:pt x="80" y="816"/>
                </a:lnTo>
                <a:lnTo>
                  <a:pt x="81" y="820"/>
                </a:lnTo>
                <a:lnTo>
                  <a:pt x="82" y="825"/>
                </a:lnTo>
                <a:lnTo>
                  <a:pt x="82" y="829"/>
                </a:lnTo>
                <a:lnTo>
                  <a:pt x="82" y="833"/>
                </a:lnTo>
                <a:lnTo>
                  <a:pt x="81" y="834"/>
                </a:lnTo>
                <a:lnTo>
                  <a:pt x="80" y="835"/>
                </a:lnTo>
                <a:lnTo>
                  <a:pt x="78" y="835"/>
                </a:lnTo>
                <a:lnTo>
                  <a:pt x="70" y="835"/>
                </a:lnTo>
                <a:lnTo>
                  <a:pt x="62" y="833"/>
                </a:lnTo>
                <a:lnTo>
                  <a:pt x="56" y="829"/>
                </a:lnTo>
                <a:lnTo>
                  <a:pt x="51" y="825"/>
                </a:lnTo>
                <a:lnTo>
                  <a:pt x="49" y="822"/>
                </a:lnTo>
                <a:lnTo>
                  <a:pt x="48" y="820"/>
                </a:lnTo>
                <a:lnTo>
                  <a:pt x="43" y="813"/>
                </a:lnTo>
                <a:lnTo>
                  <a:pt x="38" y="804"/>
                </a:lnTo>
                <a:lnTo>
                  <a:pt x="27" y="788"/>
                </a:lnTo>
                <a:lnTo>
                  <a:pt x="21" y="778"/>
                </a:lnTo>
                <a:lnTo>
                  <a:pt x="19" y="776"/>
                </a:lnTo>
                <a:lnTo>
                  <a:pt x="18" y="771"/>
                </a:lnTo>
                <a:lnTo>
                  <a:pt x="18" y="766"/>
                </a:lnTo>
                <a:lnTo>
                  <a:pt x="18" y="762"/>
                </a:lnTo>
                <a:lnTo>
                  <a:pt x="18" y="757"/>
                </a:lnTo>
                <a:lnTo>
                  <a:pt x="18" y="754"/>
                </a:lnTo>
                <a:lnTo>
                  <a:pt x="18" y="752"/>
                </a:lnTo>
                <a:lnTo>
                  <a:pt x="17" y="751"/>
                </a:lnTo>
                <a:lnTo>
                  <a:pt x="13" y="740"/>
                </a:lnTo>
                <a:lnTo>
                  <a:pt x="7" y="726"/>
                </a:lnTo>
                <a:lnTo>
                  <a:pt x="4" y="712"/>
                </a:lnTo>
                <a:lnTo>
                  <a:pt x="0" y="697"/>
                </a:lnTo>
                <a:lnTo>
                  <a:pt x="0" y="688"/>
                </a:lnTo>
                <a:lnTo>
                  <a:pt x="0" y="680"/>
                </a:lnTo>
                <a:lnTo>
                  <a:pt x="1" y="675"/>
                </a:lnTo>
                <a:lnTo>
                  <a:pt x="2" y="672"/>
                </a:lnTo>
                <a:lnTo>
                  <a:pt x="5" y="670"/>
                </a:lnTo>
                <a:lnTo>
                  <a:pt x="7" y="669"/>
                </a:lnTo>
                <a:lnTo>
                  <a:pt x="11" y="668"/>
                </a:lnTo>
                <a:lnTo>
                  <a:pt x="15" y="667"/>
                </a:lnTo>
                <a:lnTo>
                  <a:pt x="20" y="665"/>
                </a:lnTo>
                <a:lnTo>
                  <a:pt x="25" y="664"/>
                </a:lnTo>
                <a:lnTo>
                  <a:pt x="31" y="664"/>
                </a:lnTo>
                <a:lnTo>
                  <a:pt x="37" y="665"/>
                </a:lnTo>
                <a:lnTo>
                  <a:pt x="42" y="668"/>
                </a:lnTo>
                <a:lnTo>
                  <a:pt x="46" y="672"/>
                </a:lnTo>
                <a:lnTo>
                  <a:pt x="54" y="680"/>
                </a:lnTo>
                <a:lnTo>
                  <a:pt x="61" y="686"/>
                </a:lnTo>
                <a:lnTo>
                  <a:pt x="68" y="690"/>
                </a:lnTo>
                <a:lnTo>
                  <a:pt x="76" y="695"/>
                </a:lnTo>
                <a:lnTo>
                  <a:pt x="80" y="700"/>
                </a:lnTo>
                <a:lnTo>
                  <a:pt x="83" y="705"/>
                </a:lnTo>
                <a:lnTo>
                  <a:pt x="86" y="708"/>
                </a:lnTo>
                <a:lnTo>
                  <a:pt x="89" y="712"/>
                </a:lnTo>
                <a:lnTo>
                  <a:pt x="92" y="715"/>
                </a:lnTo>
                <a:lnTo>
                  <a:pt x="96" y="716"/>
                </a:lnTo>
                <a:lnTo>
                  <a:pt x="99" y="718"/>
                </a:lnTo>
                <a:lnTo>
                  <a:pt x="100" y="716"/>
                </a:lnTo>
                <a:lnTo>
                  <a:pt x="103" y="715"/>
                </a:lnTo>
                <a:lnTo>
                  <a:pt x="105" y="714"/>
                </a:lnTo>
                <a:lnTo>
                  <a:pt x="107" y="712"/>
                </a:lnTo>
                <a:lnTo>
                  <a:pt x="108" y="708"/>
                </a:lnTo>
                <a:lnTo>
                  <a:pt x="112" y="703"/>
                </a:lnTo>
                <a:lnTo>
                  <a:pt x="117" y="699"/>
                </a:lnTo>
                <a:lnTo>
                  <a:pt x="121" y="696"/>
                </a:lnTo>
                <a:lnTo>
                  <a:pt x="127" y="695"/>
                </a:lnTo>
                <a:lnTo>
                  <a:pt x="133" y="693"/>
                </a:lnTo>
                <a:lnTo>
                  <a:pt x="137" y="691"/>
                </a:lnTo>
                <a:lnTo>
                  <a:pt x="139" y="689"/>
                </a:lnTo>
                <a:lnTo>
                  <a:pt x="141" y="688"/>
                </a:lnTo>
                <a:lnTo>
                  <a:pt x="144" y="684"/>
                </a:lnTo>
                <a:lnTo>
                  <a:pt x="147" y="681"/>
                </a:lnTo>
                <a:lnTo>
                  <a:pt x="152" y="675"/>
                </a:lnTo>
                <a:lnTo>
                  <a:pt x="158" y="668"/>
                </a:lnTo>
                <a:lnTo>
                  <a:pt x="164" y="661"/>
                </a:lnTo>
                <a:lnTo>
                  <a:pt x="171" y="656"/>
                </a:lnTo>
                <a:lnTo>
                  <a:pt x="178" y="653"/>
                </a:lnTo>
                <a:lnTo>
                  <a:pt x="185" y="652"/>
                </a:lnTo>
                <a:lnTo>
                  <a:pt x="195" y="651"/>
                </a:lnTo>
                <a:lnTo>
                  <a:pt x="200" y="649"/>
                </a:lnTo>
                <a:lnTo>
                  <a:pt x="206" y="646"/>
                </a:lnTo>
                <a:lnTo>
                  <a:pt x="210" y="642"/>
                </a:lnTo>
                <a:lnTo>
                  <a:pt x="214" y="637"/>
                </a:lnTo>
                <a:lnTo>
                  <a:pt x="216" y="632"/>
                </a:lnTo>
                <a:lnTo>
                  <a:pt x="220" y="624"/>
                </a:lnTo>
                <a:lnTo>
                  <a:pt x="224" y="614"/>
                </a:lnTo>
                <a:lnTo>
                  <a:pt x="228" y="605"/>
                </a:lnTo>
                <a:lnTo>
                  <a:pt x="233" y="596"/>
                </a:lnTo>
                <a:lnTo>
                  <a:pt x="235" y="593"/>
                </a:lnTo>
                <a:lnTo>
                  <a:pt x="239" y="592"/>
                </a:lnTo>
                <a:lnTo>
                  <a:pt x="243" y="589"/>
                </a:lnTo>
                <a:lnTo>
                  <a:pt x="247" y="587"/>
                </a:lnTo>
                <a:lnTo>
                  <a:pt x="251" y="584"/>
                </a:lnTo>
                <a:lnTo>
                  <a:pt x="256" y="582"/>
                </a:lnTo>
                <a:lnTo>
                  <a:pt x="260" y="577"/>
                </a:lnTo>
                <a:lnTo>
                  <a:pt x="265" y="574"/>
                </a:lnTo>
                <a:lnTo>
                  <a:pt x="269" y="569"/>
                </a:lnTo>
                <a:lnTo>
                  <a:pt x="272" y="563"/>
                </a:lnTo>
                <a:lnTo>
                  <a:pt x="276" y="561"/>
                </a:lnTo>
                <a:lnTo>
                  <a:pt x="279" y="558"/>
                </a:lnTo>
                <a:lnTo>
                  <a:pt x="283" y="557"/>
                </a:lnTo>
                <a:lnTo>
                  <a:pt x="287" y="556"/>
                </a:lnTo>
                <a:lnTo>
                  <a:pt x="289" y="557"/>
                </a:lnTo>
                <a:lnTo>
                  <a:pt x="292" y="560"/>
                </a:lnTo>
                <a:lnTo>
                  <a:pt x="295" y="562"/>
                </a:lnTo>
                <a:lnTo>
                  <a:pt x="296" y="563"/>
                </a:lnTo>
                <a:lnTo>
                  <a:pt x="300" y="569"/>
                </a:lnTo>
                <a:lnTo>
                  <a:pt x="302" y="575"/>
                </a:lnTo>
                <a:lnTo>
                  <a:pt x="304" y="577"/>
                </a:lnTo>
                <a:lnTo>
                  <a:pt x="306" y="580"/>
                </a:lnTo>
                <a:lnTo>
                  <a:pt x="308" y="584"/>
                </a:lnTo>
                <a:lnTo>
                  <a:pt x="311" y="587"/>
                </a:lnTo>
                <a:lnTo>
                  <a:pt x="315" y="588"/>
                </a:lnTo>
                <a:lnTo>
                  <a:pt x="317" y="589"/>
                </a:lnTo>
                <a:lnTo>
                  <a:pt x="329" y="589"/>
                </a:lnTo>
                <a:lnTo>
                  <a:pt x="345" y="589"/>
                </a:lnTo>
                <a:lnTo>
                  <a:pt x="353" y="589"/>
                </a:lnTo>
                <a:lnTo>
                  <a:pt x="361" y="589"/>
                </a:lnTo>
                <a:lnTo>
                  <a:pt x="367" y="590"/>
                </a:lnTo>
                <a:lnTo>
                  <a:pt x="373" y="592"/>
                </a:lnTo>
                <a:lnTo>
                  <a:pt x="376" y="593"/>
                </a:lnTo>
                <a:lnTo>
                  <a:pt x="377" y="594"/>
                </a:lnTo>
                <a:lnTo>
                  <a:pt x="379" y="598"/>
                </a:lnTo>
                <a:lnTo>
                  <a:pt x="380" y="601"/>
                </a:lnTo>
                <a:lnTo>
                  <a:pt x="383" y="606"/>
                </a:lnTo>
                <a:lnTo>
                  <a:pt x="385" y="612"/>
                </a:lnTo>
                <a:lnTo>
                  <a:pt x="388" y="618"/>
                </a:lnTo>
                <a:lnTo>
                  <a:pt x="390" y="624"/>
                </a:lnTo>
                <a:lnTo>
                  <a:pt x="392" y="630"/>
                </a:lnTo>
                <a:lnTo>
                  <a:pt x="395" y="636"/>
                </a:lnTo>
                <a:lnTo>
                  <a:pt x="398" y="639"/>
                </a:lnTo>
                <a:lnTo>
                  <a:pt x="402" y="643"/>
                </a:lnTo>
                <a:lnTo>
                  <a:pt x="405" y="646"/>
                </a:lnTo>
                <a:lnTo>
                  <a:pt x="411" y="647"/>
                </a:lnTo>
                <a:lnTo>
                  <a:pt x="414" y="647"/>
                </a:lnTo>
                <a:lnTo>
                  <a:pt x="415" y="647"/>
                </a:lnTo>
                <a:lnTo>
                  <a:pt x="418" y="649"/>
                </a:lnTo>
                <a:lnTo>
                  <a:pt x="422" y="649"/>
                </a:lnTo>
                <a:lnTo>
                  <a:pt x="429" y="650"/>
                </a:lnTo>
                <a:lnTo>
                  <a:pt x="435" y="652"/>
                </a:lnTo>
                <a:lnTo>
                  <a:pt x="440" y="653"/>
                </a:lnTo>
                <a:lnTo>
                  <a:pt x="445" y="657"/>
                </a:lnTo>
                <a:lnTo>
                  <a:pt x="449" y="659"/>
                </a:lnTo>
                <a:lnTo>
                  <a:pt x="453" y="661"/>
                </a:lnTo>
                <a:lnTo>
                  <a:pt x="461" y="664"/>
                </a:lnTo>
                <a:lnTo>
                  <a:pt x="470" y="667"/>
                </a:lnTo>
                <a:lnTo>
                  <a:pt x="477" y="668"/>
                </a:lnTo>
                <a:lnTo>
                  <a:pt x="485" y="669"/>
                </a:lnTo>
                <a:lnTo>
                  <a:pt x="491" y="669"/>
                </a:lnTo>
                <a:lnTo>
                  <a:pt x="497" y="670"/>
                </a:lnTo>
                <a:lnTo>
                  <a:pt x="499" y="672"/>
                </a:lnTo>
                <a:lnTo>
                  <a:pt x="502" y="676"/>
                </a:lnTo>
                <a:lnTo>
                  <a:pt x="503" y="680"/>
                </a:lnTo>
                <a:lnTo>
                  <a:pt x="504" y="683"/>
                </a:lnTo>
                <a:lnTo>
                  <a:pt x="506" y="688"/>
                </a:lnTo>
                <a:lnTo>
                  <a:pt x="508" y="691"/>
                </a:lnTo>
                <a:lnTo>
                  <a:pt x="511" y="694"/>
                </a:lnTo>
                <a:lnTo>
                  <a:pt x="515" y="697"/>
                </a:lnTo>
                <a:lnTo>
                  <a:pt x="521" y="700"/>
                </a:lnTo>
                <a:lnTo>
                  <a:pt x="528" y="700"/>
                </a:lnTo>
                <a:lnTo>
                  <a:pt x="534" y="700"/>
                </a:lnTo>
                <a:lnTo>
                  <a:pt x="541" y="697"/>
                </a:lnTo>
                <a:lnTo>
                  <a:pt x="546" y="696"/>
                </a:lnTo>
                <a:lnTo>
                  <a:pt x="552" y="695"/>
                </a:lnTo>
                <a:lnTo>
                  <a:pt x="561" y="695"/>
                </a:lnTo>
                <a:lnTo>
                  <a:pt x="569" y="697"/>
                </a:lnTo>
                <a:lnTo>
                  <a:pt x="575" y="700"/>
                </a:lnTo>
                <a:lnTo>
                  <a:pt x="580" y="705"/>
                </a:lnTo>
                <a:lnTo>
                  <a:pt x="585" y="710"/>
                </a:lnTo>
                <a:lnTo>
                  <a:pt x="590" y="716"/>
                </a:lnTo>
                <a:lnTo>
                  <a:pt x="594" y="721"/>
                </a:lnTo>
                <a:lnTo>
                  <a:pt x="599" y="722"/>
                </a:lnTo>
                <a:lnTo>
                  <a:pt x="603" y="724"/>
                </a:lnTo>
                <a:lnTo>
                  <a:pt x="605" y="724"/>
                </a:lnTo>
                <a:lnTo>
                  <a:pt x="607" y="722"/>
                </a:lnTo>
                <a:lnTo>
                  <a:pt x="611" y="720"/>
                </a:lnTo>
                <a:lnTo>
                  <a:pt x="616" y="716"/>
                </a:lnTo>
                <a:lnTo>
                  <a:pt x="621" y="712"/>
                </a:lnTo>
                <a:lnTo>
                  <a:pt x="628" y="703"/>
                </a:lnTo>
                <a:lnTo>
                  <a:pt x="635" y="697"/>
                </a:lnTo>
                <a:lnTo>
                  <a:pt x="641" y="694"/>
                </a:lnTo>
                <a:lnTo>
                  <a:pt x="646" y="690"/>
                </a:lnTo>
                <a:lnTo>
                  <a:pt x="654" y="687"/>
                </a:lnTo>
                <a:lnTo>
                  <a:pt x="661" y="682"/>
                </a:lnTo>
                <a:lnTo>
                  <a:pt x="666" y="678"/>
                </a:lnTo>
                <a:lnTo>
                  <a:pt x="669" y="675"/>
                </a:lnTo>
                <a:lnTo>
                  <a:pt x="673" y="671"/>
                </a:lnTo>
                <a:lnTo>
                  <a:pt x="675" y="669"/>
                </a:lnTo>
                <a:lnTo>
                  <a:pt x="678" y="663"/>
                </a:lnTo>
                <a:lnTo>
                  <a:pt x="680" y="657"/>
                </a:lnTo>
                <a:lnTo>
                  <a:pt x="682" y="652"/>
                </a:lnTo>
                <a:lnTo>
                  <a:pt x="682" y="646"/>
                </a:lnTo>
                <a:lnTo>
                  <a:pt x="684" y="640"/>
                </a:lnTo>
                <a:lnTo>
                  <a:pt x="682" y="636"/>
                </a:lnTo>
                <a:lnTo>
                  <a:pt x="681" y="630"/>
                </a:lnTo>
                <a:lnTo>
                  <a:pt x="679" y="625"/>
                </a:lnTo>
                <a:lnTo>
                  <a:pt x="675" y="618"/>
                </a:lnTo>
                <a:lnTo>
                  <a:pt x="673" y="612"/>
                </a:lnTo>
                <a:lnTo>
                  <a:pt x="670" y="607"/>
                </a:lnTo>
                <a:lnTo>
                  <a:pt x="669" y="601"/>
                </a:lnTo>
                <a:lnTo>
                  <a:pt x="669" y="599"/>
                </a:lnTo>
                <a:lnTo>
                  <a:pt x="670" y="595"/>
                </a:lnTo>
                <a:lnTo>
                  <a:pt x="672" y="593"/>
                </a:lnTo>
                <a:lnTo>
                  <a:pt x="673" y="590"/>
                </a:lnTo>
                <a:lnTo>
                  <a:pt x="675" y="589"/>
                </a:lnTo>
                <a:lnTo>
                  <a:pt x="678" y="588"/>
                </a:lnTo>
                <a:lnTo>
                  <a:pt x="684" y="588"/>
                </a:lnTo>
                <a:lnTo>
                  <a:pt x="690" y="588"/>
                </a:lnTo>
                <a:lnTo>
                  <a:pt x="701" y="590"/>
                </a:lnTo>
                <a:lnTo>
                  <a:pt x="713" y="593"/>
                </a:lnTo>
                <a:lnTo>
                  <a:pt x="728" y="592"/>
                </a:lnTo>
                <a:lnTo>
                  <a:pt x="742" y="589"/>
                </a:lnTo>
                <a:lnTo>
                  <a:pt x="757" y="584"/>
                </a:lnTo>
                <a:lnTo>
                  <a:pt x="770" y="577"/>
                </a:lnTo>
                <a:lnTo>
                  <a:pt x="781" y="571"/>
                </a:lnTo>
                <a:lnTo>
                  <a:pt x="793" y="564"/>
                </a:lnTo>
                <a:lnTo>
                  <a:pt x="805" y="557"/>
                </a:lnTo>
                <a:lnTo>
                  <a:pt x="817" y="549"/>
                </a:lnTo>
                <a:lnTo>
                  <a:pt x="831" y="535"/>
                </a:lnTo>
                <a:lnTo>
                  <a:pt x="845" y="521"/>
                </a:lnTo>
                <a:lnTo>
                  <a:pt x="852" y="516"/>
                </a:lnTo>
                <a:lnTo>
                  <a:pt x="859" y="512"/>
                </a:lnTo>
                <a:lnTo>
                  <a:pt x="865" y="508"/>
                </a:lnTo>
                <a:lnTo>
                  <a:pt x="873" y="506"/>
                </a:lnTo>
                <a:lnTo>
                  <a:pt x="881" y="505"/>
                </a:lnTo>
                <a:lnTo>
                  <a:pt x="890" y="505"/>
                </a:lnTo>
                <a:lnTo>
                  <a:pt x="902" y="506"/>
                </a:lnTo>
                <a:lnTo>
                  <a:pt x="914" y="510"/>
                </a:lnTo>
                <a:lnTo>
                  <a:pt x="921" y="512"/>
                </a:lnTo>
                <a:lnTo>
                  <a:pt x="928" y="513"/>
                </a:lnTo>
                <a:lnTo>
                  <a:pt x="936" y="513"/>
                </a:lnTo>
                <a:lnTo>
                  <a:pt x="942" y="512"/>
                </a:lnTo>
                <a:lnTo>
                  <a:pt x="945" y="511"/>
                </a:lnTo>
                <a:lnTo>
                  <a:pt x="950" y="508"/>
                </a:lnTo>
                <a:lnTo>
                  <a:pt x="953" y="505"/>
                </a:lnTo>
                <a:lnTo>
                  <a:pt x="956" y="500"/>
                </a:lnTo>
                <a:lnTo>
                  <a:pt x="961" y="491"/>
                </a:lnTo>
                <a:lnTo>
                  <a:pt x="963" y="480"/>
                </a:lnTo>
                <a:lnTo>
                  <a:pt x="964" y="476"/>
                </a:lnTo>
                <a:lnTo>
                  <a:pt x="966" y="475"/>
                </a:lnTo>
                <a:lnTo>
                  <a:pt x="968" y="474"/>
                </a:lnTo>
                <a:lnTo>
                  <a:pt x="971" y="473"/>
                </a:lnTo>
                <a:lnTo>
                  <a:pt x="975" y="474"/>
                </a:lnTo>
                <a:lnTo>
                  <a:pt x="977" y="476"/>
                </a:lnTo>
                <a:lnTo>
                  <a:pt x="980" y="480"/>
                </a:lnTo>
                <a:lnTo>
                  <a:pt x="982" y="483"/>
                </a:lnTo>
                <a:lnTo>
                  <a:pt x="983" y="491"/>
                </a:lnTo>
                <a:lnTo>
                  <a:pt x="984" y="498"/>
                </a:lnTo>
                <a:lnTo>
                  <a:pt x="984" y="501"/>
                </a:lnTo>
                <a:lnTo>
                  <a:pt x="986" y="502"/>
                </a:lnTo>
                <a:lnTo>
                  <a:pt x="987" y="502"/>
                </a:lnTo>
                <a:lnTo>
                  <a:pt x="987" y="502"/>
                </a:lnTo>
                <a:lnTo>
                  <a:pt x="987" y="502"/>
                </a:lnTo>
                <a:lnTo>
                  <a:pt x="987" y="502"/>
                </a:lnTo>
                <a:lnTo>
                  <a:pt x="988" y="501"/>
                </a:lnTo>
                <a:lnTo>
                  <a:pt x="988" y="499"/>
                </a:lnTo>
                <a:lnTo>
                  <a:pt x="989" y="498"/>
                </a:lnTo>
                <a:lnTo>
                  <a:pt x="989" y="497"/>
                </a:lnTo>
                <a:lnTo>
                  <a:pt x="991" y="491"/>
                </a:lnTo>
                <a:lnTo>
                  <a:pt x="993" y="485"/>
                </a:lnTo>
                <a:lnTo>
                  <a:pt x="997" y="473"/>
                </a:lnTo>
                <a:lnTo>
                  <a:pt x="1001" y="463"/>
                </a:lnTo>
                <a:lnTo>
                  <a:pt x="1002" y="458"/>
                </a:lnTo>
                <a:lnTo>
                  <a:pt x="1002" y="453"/>
                </a:lnTo>
                <a:lnTo>
                  <a:pt x="1001" y="447"/>
                </a:lnTo>
                <a:lnTo>
                  <a:pt x="1000" y="441"/>
                </a:lnTo>
                <a:lnTo>
                  <a:pt x="999" y="436"/>
                </a:lnTo>
                <a:lnTo>
                  <a:pt x="996" y="431"/>
                </a:lnTo>
                <a:lnTo>
                  <a:pt x="994" y="424"/>
                </a:lnTo>
                <a:lnTo>
                  <a:pt x="990" y="417"/>
                </a:lnTo>
                <a:lnTo>
                  <a:pt x="989" y="410"/>
                </a:lnTo>
                <a:lnTo>
                  <a:pt x="990" y="401"/>
                </a:lnTo>
                <a:lnTo>
                  <a:pt x="993" y="394"/>
                </a:lnTo>
                <a:lnTo>
                  <a:pt x="997" y="386"/>
                </a:lnTo>
                <a:lnTo>
                  <a:pt x="1005" y="380"/>
                </a:lnTo>
                <a:lnTo>
                  <a:pt x="1009" y="375"/>
                </a:lnTo>
                <a:lnTo>
                  <a:pt x="1012" y="374"/>
                </a:lnTo>
                <a:lnTo>
                  <a:pt x="1013" y="372"/>
                </a:lnTo>
                <a:lnTo>
                  <a:pt x="1016" y="369"/>
                </a:lnTo>
                <a:lnTo>
                  <a:pt x="1019" y="366"/>
                </a:lnTo>
                <a:lnTo>
                  <a:pt x="1021" y="362"/>
                </a:lnTo>
                <a:lnTo>
                  <a:pt x="1022" y="360"/>
                </a:lnTo>
                <a:lnTo>
                  <a:pt x="1025" y="355"/>
                </a:lnTo>
                <a:lnTo>
                  <a:pt x="1028" y="352"/>
                </a:lnTo>
                <a:lnTo>
                  <a:pt x="1037" y="348"/>
                </a:lnTo>
                <a:lnTo>
                  <a:pt x="1047" y="347"/>
                </a:lnTo>
                <a:lnTo>
                  <a:pt x="1054" y="346"/>
                </a:lnTo>
                <a:lnTo>
                  <a:pt x="1063" y="341"/>
                </a:lnTo>
                <a:lnTo>
                  <a:pt x="1069" y="337"/>
                </a:lnTo>
                <a:lnTo>
                  <a:pt x="1073" y="334"/>
                </a:lnTo>
                <a:lnTo>
                  <a:pt x="1079" y="330"/>
                </a:lnTo>
                <a:lnTo>
                  <a:pt x="1084" y="330"/>
                </a:lnTo>
                <a:lnTo>
                  <a:pt x="1088" y="333"/>
                </a:lnTo>
                <a:lnTo>
                  <a:pt x="1090" y="337"/>
                </a:lnTo>
                <a:lnTo>
                  <a:pt x="1092" y="342"/>
                </a:lnTo>
                <a:lnTo>
                  <a:pt x="1094" y="348"/>
                </a:lnTo>
                <a:lnTo>
                  <a:pt x="1098" y="355"/>
                </a:lnTo>
                <a:lnTo>
                  <a:pt x="1102" y="357"/>
                </a:lnTo>
                <a:lnTo>
                  <a:pt x="1107" y="362"/>
                </a:lnTo>
                <a:lnTo>
                  <a:pt x="1110" y="365"/>
                </a:lnTo>
                <a:lnTo>
                  <a:pt x="1113" y="366"/>
                </a:lnTo>
                <a:lnTo>
                  <a:pt x="1116" y="368"/>
                </a:lnTo>
                <a:lnTo>
                  <a:pt x="1119" y="371"/>
                </a:lnTo>
                <a:lnTo>
                  <a:pt x="1120" y="375"/>
                </a:lnTo>
                <a:lnTo>
                  <a:pt x="1122" y="387"/>
                </a:lnTo>
                <a:lnTo>
                  <a:pt x="1125" y="401"/>
                </a:lnTo>
                <a:lnTo>
                  <a:pt x="1126" y="407"/>
                </a:lnTo>
                <a:lnTo>
                  <a:pt x="1128" y="412"/>
                </a:lnTo>
                <a:lnTo>
                  <a:pt x="1129" y="416"/>
                </a:lnTo>
                <a:lnTo>
                  <a:pt x="1132" y="418"/>
                </a:lnTo>
                <a:lnTo>
                  <a:pt x="1135" y="420"/>
                </a:lnTo>
                <a:lnTo>
                  <a:pt x="1138" y="422"/>
                </a:lnTo>
                <a:lnTo>
                  <a:pt x="1144" y="423"/>
                </a:lnTo>
                <a:lnTo>
                  <a:pt x="1148" y="423"/>
                </a:lnTo>
                <a:lnTo>
                  <a:pt x="1157" y="425"/>
                </a:lnTo>
                <a:lnTo>
                  <a:pt x="1161" y="429"/>
                </a:lnTo>
                <a:lnTo>
                  <a:pt x="1163" y="431"/>
                </a:lnTo>
                <a:lnTo>
                  <a:pt x="1164" y="434"/>
                </a:lnTo>
                <a:lnTo>
                  <a:pt x="1165" y="438"/>
                </a:lnTo>
                <a:lnTo>
                  <a:pt x="1165" y="443"/>
                </a:lnTo>
                <a:lnTo>
                  <a:pt x="1165" y="450"/>
                </a:lnTo>
                <a:lnTo>
                  <a:pt x="1165" y="457"/>
                </a:lnTo>
                <a:lnTo>
                  <a:pt x="1166" y="463"/>
                </a:lnTo>
                <a:lnTo>
                  <a:pt x="1169" y="470"/>
                </a:lnTo>
                <a:lnTo>
                  <a:pt x="1171" y="476"/>
                </a:lnTo>
                <a:lnTo>
                  <a:pt x="1173" y="482"/>
                </a:lnTo>
                <a:lnTo>
                  <a:pt x="1177" y="487"/>
                </a:lnTo>
                <a:lnTo>
                  <a:pt x="1182" y="492"/>
                </a:lnTo>
                <a:lnTo>
                  <a:pt x="1188" y="494"/>
                </a:lnTo>
                <a:lnTo>
                  <a:pt x="1194" y="497"/>
                </a:lnTo>
                <a:lnTo>
                  <a:pt x="1199" y="497"/>
                </a:lnTo>
                <a:lnTo>
                  <a:pt x="1207" y="495"/>
                </a:lnTo>
                <a:lnTo>
                  <a:pt x="1213" y="493"/>
                </a:lnTo>
                <a:lnTo>
                  <a:pt x="1220" y="489"/>
                </a:lnTo>
                <a:lnTo>
                  <a:pt x="1227" y="483"/>
                </a:lnTo>
                <a:lnTo>
                  <a:pt x="1233" y="476"/>
                </a:lnTo>
                <a:lnTo>
                  <a:pt x="1239" y="470"/>
                </a:lnTo>
                <a:lnTo>
                  <a:pt x="1243" y="464"/>
                </a:lnTo>
                <a:lnTo>
                  <a:pt x="1248" y="461"/>
                </a:lnTo>
                <a:lnTo>
                  <a:pt x="1253" y="458"/>
                </a:lnTo>
                <a:lnTo>
                  <a:pt x="1255" y="458"/>
                </a:lnTo>
                <a:lnTo>
                  <a:pt x="1259" y="460"/>
                </a:lnTo>
                <a:lnTo>
                  <a:pt x="1260" y="463"/>
                </a:lnTo>
                <a:lnTo>
                  <a:pt x="1260" y="469"/>
                </a:lnTo>
                <a:lnTo>
                  <a:pt x="1260" y="482"/>
                </a:lnTo>
                <a:lnTo>
                  <a:pt x="1260" y="493"/>
                </a:lnTo>
                <a:lnTo>
                  <a:pt x="1261" y="498"/>
                </a:lnTo>
                <a:lnTo>
                  <a:pt x="1262" y="502"/>
                </a:lnTo>
                <a:lnTo>
                  <a:pt x="1265" y="505"/>
                </a:lnTo>
                <a:lnTo>
                  <a:pt x="1268" y="508"/>
                </a:lnTo>
                <a:lnTo>
                  <a:pt x="1270" y="510"/>
                </a:lnTo>
                <a:lnTo>
                  <a:pt x="1272" y="510"/>
                </a:lnTo>
                <a:lnTo>
                  <a:pt x="1274" y="508"/>
                </a:lnTo>
                <a:lnTo>
                  <a:pt x="1276" y="507"/>
                </a:lnTo>
                <a:lnTo>
                  <a:pt x="1280" y="504"/>
                </a:lnTo>
                <a:lnTo>
                  <a:pt x="1284" y="500"/>
                </a:lnTo>
                <a:lnTo>
                  <a:pt x="1289" y="498"/>
                </a:lnTo>
                <a:lnTo>
                  <a:pt x="1292" y="495"/>
                </a:lnTo>
                <a:lnTo>
                  <a:pt x="1293" y="495"/>
                </a:lnTo>
                <a:lnTo>
                  <a:pt x="1295" y="497"/>
                </a:lnTo>
                <a:lnTo>
                  <a:pt x="1296" y="499"/>
                </a:lnTo>
                <a:lnTo>
                  <a:pt x="1297" y="501"/>
                </a:lnTo>
                <a:lnTo>
                  <a:pt x="1299" y="516"/>
                </a:lnTo>
                <a:lnTo>
                  <a:pt x="1299" y="530"/>
                </a:lnTo>
                <a:lnTo>
                  <a:pt x="1301" y="535"/>
                </a:lnTo>
                <a:lnTo>
                  <a:pt x="1302" y="539"/>
                </a:lnTo>
                <a:lnTo>
                  <a:pt x="1304" y="541"/>
                </a:lnTo>
                <a:lnTo>
                  <a:pt x="1305" y="542"/>
                </a:lnTo>
                <a:lnTo>
                  <a:pt x="1308" y="543"/>
                </a:lnTo>
                <a:lnTo>
                  <a:pt x="1310" y="543"/>
                </a:lnTo>
                <a:lnTo>
                  <a:pt x="1316" y="542"/>
                </a:lnTo>
                <a:lnTo>
                  <a:pt x="1322" y="541"/>
                </a:lnTo>
                <a:lnTo>
                  <a:pt x="1328" y="538"/>
                </a:lnTo>
                <a:lnTo>
                  <a:pt x="1335" y="535"/>
                </a:lnTo>
                <a:lnTo>
                  <a:pt x="1342" y="531"/>
                </a:lnTo>
                <a:lnTo>
                  <a:pt x="1352" y="527"/>
                </a:lnTo>
                <a:lnTo>
                  <a:pt x="1364" y="524"/>
                </a:lnTo>
                <a:lnTo>
                  <a:pt x="1377" y="519"/>
                </a:lnTo>
                <a:lnTo>
                  <a:pt x="1403" y="514"/>
                </a:lnTo>
                <a:lnTo>
                  <a:pt x="1421" y="510"/>
                </a:lnTo>
                <a:lnTo>
                  <a:pt x="1428" y="507"/>
                </a:lnTo>
                <a:lnTo>
                  <a:pt x="1434" y="504"/>
                </a:lnTo>
                <a:lnTo>
                  <a:pt x="1438" y="499"/>
                </a:lnTo>
                <a:lnTo>
                  <a:pt x="1443" y="493"/>
                </a:lnTo>
                <a:lnTo>
                  <a:pt x="1447" y="486"/>
                </a:lnTo>
                <a:lnTo>
                  <a:pt x="1448" y="479"/>
                </a:lnTo>
                <a:lnTo>
                  <a:pt x="1448" y="472"/>
                </a:lnTo>
                <a:lnTo>
                  <a:pt x="1447" y="463"/>
                </a:lnTo>
                <a:lnTo>
                  <a:pt x="1446" y="456"/>
                </a:lnTo>
                <a:lnTo>
                  <a:pt x="1446" y="449"/>
                </a:lnTo>
                <a:lnTo>
                  <a:pt x="1446" y="443"/>
                </a:lnTo>
                <a:lnTo>
                  <a:pt x="1447" y="437"/>
                </a:lnTo>
                <a:lnTo>
                  <a:pt x="1453" y="430"/>
                </a:lnTo>
                <a:lnTo>
                  <a:pt x="1457" y="428"/>
                </a:lnTo>
                <a:lnTo>
                  <a:pt x="1459" y="425"/>
                </a:lnTo>
                <a:lnTo>
                  <a:pt x="1459" y="424"/>
                </a:lnTo>
                <a:lnTo>
                  <a:pt x="1459" y="420"/>
                </a:lnTo>
                <a:lnTo>
                  <a:pt x="1457" y="416"/>
                </a:lnTo>
                <a:lnTo>
                  <a:pt x="1456" y="410"/>
                </a:lnTo>
                <a:lnTo>
                  <a:pt x="1456" y="406"/>
                </a:lnTo>
                <a:lnTo>
                  <a:pt x="1457" y="404"/>
                </a:lnTo>
                <a:lnTo>
                  <a:pt x="1460" y="401"/>
                </a:lnTo>
                <a:lnTo>
                  <a:pt x="1462" y="400"/>
                </a:lnTo>
                <a:lnTo>
                  <a:pt x="1466" y="400"/>
                </a:lnTo>
                <a:lnTo>
                  <a:pt x="1471" y="401"/>
                </a:lnTo>
                <a:lnTo>
                  <a:pt x="1475" y="404"/>
                </a:lnTo>
                <a:lnTo>
                  <a:pt x="1480" y="405"/>
                </a:lnTo>
                <a:lnTo>
                  <a:pt x="1485" y="406"/>
                </a:lnTo>
                <a:lnTo>
                  <a:pt x="1490" y="406"/>
                </a:lnTo>
                <a:lnTo>
                  <a:pt x="1494" y="405"/>
                </a:lnTo>
                <a:lnTo>
                  <a:pt x="1498" y="403"/>
                </a:lnTo>
                <a:lnTo>
                  <a:pt x="1501" y="399"/>
                </a:lnTo>
                <a:lnTo>
                  <a:pt x="1505" y="394"/>
                </a:lnTo>
                <a:lnTo>
                  <a:pt x="1507" y="388"/>
                </a:lnTo>
                <a:lnTo>
                  <a:pt x="1510" y="376"/>
                </a:lnTo>
                <a:lnTo>
                  <a:pt x="1514" y="368"/>
                </a:lnTo>
                <a:lnTo>
                  <a:pt x="1517" y="367"/>
                </a:lnTo>
                <a:lnTo>
                  <a:pt x="1520" y="367"/>
                </a:lnTo>
                <a:lnTo>
                  <a:pt x="1525" y="368"/>
                </a:lnTo>
                <a:lnTo>
                  <a:pt x="1531" y="373"/>
                </a:lnTo>
                <a:lnTo>
                  <a:pt x="1536" y="379"/>
                </a:lnTo>
                <a:lnTo>
                  <a:pt x="1539" y="385"/>
                </a:lnTo>
                <a:lnTo>
                  <a:pt x="1543" y="391"/>
                </a:lnTo>
                <a:lnTo>
                  <a:pt x="1545" y="396"/>
                </a:lnTo>
                <a:lnTo>
                  <a:pt x="1548" y="400"/>
                </a:lnTo>
                <a:lnTo>
                  <a:pt x="1553" y="404"/>
                </a:lnTo>
                <a:lnTo>
                  <a:pt x="1558" y="407"/>
                </a:lnTo>
                <a:lnTo>
                  <a:pt x="1566" y="410"/>
                </a:lnTo>
                <a:lnTo>
                  <a:pt x="1579" y="411"/>
                </a:lnTo>
                <a:lnTo>
                  <a:pt x="1589" y="412"/>
                </a:lnTo>
                <a:lnTo>
                  <a:pt x="1594" y="412"/>
                </a:lnTo>
                <a:lnTo>
                  <a:pt x="1598" y="413"/>
                </a:lnTo>
                <a:lnTo>
                  <a:pt x="1601" y="415"/>
                </a:lnTo>
                <a:lnTo>
                  <a:pt x="1605" y="417"/>
                </a:lnTo>
                <a:lnTo>
                  <a:pt x="1608" y="422"/>
                </a:lnTo>
                <a:lnTo>
                  <a:pt x="1611" y="429"/>
                </a:lnTo>
                <a:lnTo>
                  <a:pt x="1613" y="444"/>
                </a:lnTo>
                <a:lnTo>
                  <a:pt x="1616" y="454"/>
                </a:lnTo>
                <a:lnTo>
                  <a:pt x="1618" y="457"/>
                </a:lnTo>
                <a:lnTo>
                  <a:pt x="1619" y="460"/>
                </a:lnTo>
                <a:lnTo>
                  <a:pt x="1623" y="461"/>
                </a:lnTo>
                <a:lnTo>
                  <a:pt x="1626" y="461"/>
                </a:lnTo>
                <a:lnTo>
                  <a:pt x="1630" y="460"/>
                </a:lnTo>
                <a:lnTo>
                  <a:pt x="1633" y="458"/>
                </a:lnTo>
                <a:lnTo>
                  <a:pt x="1637" y="454"/>
                </a:lnTo>
                <a:lnTo>
                  <a:pt x="1639" y="449"/>
                </a:lnTo>
                <a:lnTo>
                  <a:pt x="1641" y="443"/>
                </a:lnTo>
                <a:lnTo>
                  <a:pt x="1641" y="437"/>
                </a:lnTo>
                <a:lnTo>
                  <a:pt x="1642" y="429"/>
                </a:lnTo>
                <a:lnTo>
                  <a:pt x="1641" y="420"/>
                </a:lnTo>
                <a:lnTo>
                  <a:pt x="1639" y="404"/>
                </a:lnTo>
                <a:lnTo>
                  <a:pt x="1639" y="391"/>
                </a:lnTo>
                <a:lnTo>
                  <a:pt x="1639" y="385"/>
                </a:lnTo>
                <a:lnTo>
                  <a:pt x="1641" y="381"/>
                </a:lnTo>
                <a:lnTo>
                  <a:pt x="1642" y="379"/>
                </a:lnTo>
                <a:lnTo>
                  <a:pt x="1644" y="378"/>
                </a:lnTo>
                <a:lnTo>
                  <a:pt x="1649" y="378"/>
                </a:lnTo>
                <a:lnTo>
                  <a:pt x="1652" y="376"/>
                </a:lnTo>
                <a:lnTo>
                  <a:pt x="1654" y="375"/>
                </a:lnTo>
                <a:lnTo>
                  <a:pt x="1655" y="373"/>
                </a:lnTo>
                <a:lnTo>
                  <a:pt x="1655" y="369"/>
                </a:lnTo>
                <a:lnTo>
                  <a:pt x="1654" y="366"/>
                </a:lnTo>
                <a:lnTo>
                  <a:pt x="1652" y="361"/>
                </a:lnTo>
                <a:lnTo>
                  <a:pt x="1654" y="355"/>
                </a:lnTo>
                <a:lnTo>
                  <a:pt x="1655" y="349"/>
                </a:lnTo>
                <a:lnTo>
                  <a:pt x="1658" y="344"/>
                </a:lnTo>
                <a:lnTo>
                  <a:pt x="1661" y="340"/>
                </a:lnTo>
                <a:lnTo>
                  <a:pt x="1665" y="335"/>
                </a:lnTo>
                <a:lnTo>
                  <a:pt x="1670" y="331"/>
                </a:lnTo>
                <a:lnTo>
                  <a:pt x="1675" y="330"/>
                </a:lnTo>
                <a:lnTo>
                  <a:pt x="1679" y="329"/>
                </a:lnTo>
                <a:lnTo>
                  <a:pt x="1683" y="328"/>
                </a:lnTo>
                <a:lnTo>
                  <a:pt x="1687" y="329"/>
                </a:lnTo>
                <a:lnTo>
                  <a:pt x="1689" y="330"/>
                </a:lnTo>
                <a:lnTo>
                  <a:pt x="1692" y="333"/>
                </a:lnTo>
                <a:lnTo>
                  <a:pt x="1694" y="336"/>
                </a:lnTo>
                <a:lnTo>
                  <a:pt x="1696" y="341"/>
                </a:lnTo>
                <a:lnTo>
                  <a:pt x="1696" y="347"/>
                </a:lnTo>
                <a:lnTo>
                  <a:pt x="1699" y="353"/>
                </a:lnTo>
                <a:lnTo>
                  <a:pt x="1700" y="357"/>
                </a:lnTo>
                <a:lnTo>
                  <a:pt x="1704" y="361"/>
                </a:lnTo>
                <a:lnTo>
                  <a:pt x="1707" y="363"/>
                </a:lnTo>
                <a:lnTo>
                  <a:pt x="1711" y="366"/>
                </a:lnTo>
                <a:lnTo>
                  <a:pt x="1715" y="366"/>
                </a:lnTo>
                <a:lnTo>
                  <a:pt x="1721" y="367"/>
                </a:lnTo>
                <a:lnTo>
                  <a:pt x="1727" y="367"/>
                </a:lnTo>
                <a:lnTo>
                  <a:pt x="1740" y="367"/>
                </a:lnTo>
                <a:lnTo>
                  <a:pt x="1755" y="369"/>
                </a:lnTo>
                <a:lnTo>
                  <a:pt x="1769" y="372"/>
                </a:lnTo>
                <a:lnTo>
                  <a:pt x="1781" y="375"/>
                </a:lnTo>
                <a:lnTo>
                  <a:pt x="1786" y="378"/>
                </a:lnTo>
                <a:lnTo>
                  <a:pt x="1791" y="379"/>
                </a:lnTo>
                <a:lnTo>
                  <a:pt x="1797" y="379"/>
                </a:lnTo>
                <a:lnTo>
                  <a:pt x="1803" y="379"/>
                </a:lnTo>
                <a:lnTo>
                  <a:pt x="1807" y="378"/>
                </a:lnTo>
                <a:lnTo>
                  <a:pt x="1810" y="375"/>
                </a:lnTo>
                <a:lnTo>
                  <a:pt x="1812" y="372"/>
                </a:lnTo>
                <a:lnTo>
                  <a:pt x="1810" y="367"/>
                </a:lnTo>
                <a:lnTo>
                  <a:pt x="1803" y="357"/>
                </a:lnTo>
                <a:lnTo>
                  <a:pt x="1799" y="350"/>
                </a:lnTo>
                <a:lnTo>
                  <a:pt x="1796" y="346"/>
                </a:lnTo>
                <a:lnTo>
                  <a:pt x="1796" y="340"/>
                </a:lnTo>
                <a:lnTo>
                  <a:pt x="1797" y="334"/>
                </a:lnTo>
                <a:lnTo>
                  <a:pt x="1802" y="325"/>
                </a:lnTo>
                <a:lnTo>
                  <a:pt x="1803" y="322"/>
                </a:lnTo>
                <a:lnTo>
                  <a:pt x="1805" y="318"/>
                </a:lnTo>
                <a:lnTo>
                  <a:pt x="1807" y="312"/>
                </a:lnTo>
                <a:lnTo>
                  <a:pt x="1808" y="308"/>
                </a:lnTo>
                <a:lnTo>
                  <a:pt x="1810" y="299"/>
                </a:lnTo>
                <a:lnTo>
                  <a:pt x="1812" y="293"/>
                </a:lnTo>
                <a:lnTo>
                  <a:pt x="1810" y="291"/>
                </a:lnTo>
                <a:lnTo>
                  <a:pt x="1809" y="289"/>
                </a:lnTo>
                <a:lnTo>
                  <a:pt x="1808" y="289"/>
                </a:lnTo>
                <a:lnTo>
                  <a:pt x="1806" y="287"/>
                </a:lnTo>
                <a:lnTo>
                  <a:pt x="1802" y="289"/>
                </a:lnTo>
                <a:lnTo>
                  <a:pt x="1797" y="291"/>
                </a:lnTo>
                <a:lnTo>
                  <a:pt x="1793" y="294"/>
                </a:lnTo>
                <a:lnTo>
                  <a:pt x="1787" y="298"/>
                </a:lnTo>
                <a:lnTo>
                  <a:pt x="1776" y="306"/>
                </a:lnTo>
                <a:lnTo>
                  <a:pt x="1765" y="312"/>
                </a:lnTo>
                <a:lnTo>
                  <a:pt x="1759" y="313"/>
                </a:lnTo>
                <a:lnTo>
                  <a:pt x="1755" y="313"/>
                </a:lnTo>
                <a:lnTo>
                  <a:pt x="1750" y="312"/>
                </a:lnTo>
                <a:lnTo>
                  <a:pt x="1746" y="311"/>
                </a:lnTo>
                <a:lnTo>
                  <a:pt x="1744" y="308"/>
                </a:lnTo>
                <a:lnTo>
                  <a:pt x="1742" y="304"/>
                </a:lnTo>
                <a:lnTo>
                  <a:pt x="1742" y="300"/>
                </a:lnTo>
                <a:lnTo>
                  <a:pt x="1743" y="296"/>
                </a:lnTo>
                <a:lnTo>
                  <a:pt x="1747" y="291"/>
                </a:lnTo>
                <a:lnTo>
                  <a:pt x="1752" y="285"/>
                </a:lnTo>
                <a:lnTo>
                  <a:pt x="1759" y="279"/>
                </a:lnTo>
                <a:lnTo>
                  <a:pt x="1768" y="273"/>
                </a:lnTo>
                <a:lnTo>
                  <a:pt x="1784" y="261"/>
                </a:lnTo>
                <a:lnTo>
                  <a:pt x="1797" y="254"/>
                </a:lnTo>
                <a:lnTo>
                  <a:pt x="1803" y="252"/>
                </a:lnTo>
                <a:lnTo>
                  <a:pt x="1809" y="250"/>
                </a:lnTo>
                <a:lnTo>
                  <a:pt x="1815" y="250"/>
                </a:lnTo>
                <a:lnTo>
                  <a:pt x="1821" y="250"/>
                </a:lnTo>
                <a:lnTo>
                  <a:pt x="1827" y="253"/>
                </a:lnTo>
                <a:lnTo>
                  <a:pt x="1833" y="255"/>
                </a:lnTo>
                <a:lnTo>
                  <a:pt x="1840" y="259"/>
                </a:lnTo>
                <a:lnTo>
                  <a:pt x="1845" y="262"/>
                </a:lnTo>
                <a:lnTo>
                  <a:pt x="1856" y="272"/>
                </a:lnTo>
                <a:lnTo>
                  <a:pt x="1864" y="279"/>
                </a:lnTo>
                <a:lnTo>
                  <a:pt x="1870" y="281"/>
                </a:lnTo>
                <a:lnTo>
                  <a:pt x="1876" y="284"/>
                </a:lnTo>
                <a:lnTo>
                  <a:pt x="1884" y="285"/>
                </a:lnTo>
                <a:lnTo>
                  <a:pt x="1894" y="286"/>
                </a:lnTo>
                <a:lnTo>
                  <a:pt x="1903" y="285"/>
                </a:lnTo>
                <a:lnTo>
                  <a:pt x="1909" y="284"/>
                </a:lnTo>
                <a:lnTo>
                  <a:pt x="1914" y="281"/>
                </a:lnTo>
                <a:lnTo>
                  <a:pt x="1916" y="278"/>
                </a:lnTo>
                <a:lnTo>
                  <a:pt x="1916" y="274"/>
                </a:lnTo>
                <a:lnTo>
                  <a:pt x="1916" y="271"/>
                </a:lnTo>
                <a:lnTo>
                  <a:pt x="1914" y="267"/>
                </a:lnTo>
                <a:lnTo>
                  <a:pt x="1913" y="264"/>
                </a:lnTo>
                <a:lnTo>
                  <a:pt x="1912" y="259"/>
                </a:lnTo>
                <a:lnTo>
                  <a:pt x="1912" y="255"/>
                </a:lnTo>
                <a:lnTo>
                  <a:pt x="1912" y="250"/>
                </a:lnTo>
                <a:lnTo>
                  <a:pt x="1913" y="247"/>
                </a:lnTo>
                <a:lnTo>
                  <a:pt x="1915" y="243"/>
                </a:lnTo>
                <a:lnTo>
                  <a:pt x="1919" y="239"/>
                </a:lnTo>
                <a:lnTo>
                  <a:pt x="1922" y="235"/>
                </a:lnTo>
                <a:lnTo>
                  <a:pt x="1927" y="231"/>
                </a:lnTo>
                <a:lnTo>
                  <a:pt x="1935" y="224"/>
                </a:lnTo>
                <a:lnTo>
                  <a:pt x="1942" y="216"/>
                </a:lnTo>
                <a:lnTo>
                  <a:pt x="1945" y="212"/>
                </a:lnTo>
                <a:lnTo>
                  <a:pt x="1947" y="208"/>
                </a:lnTo>
                <a:lnTo>
                  <a:pt x="1948" y="203"/>
                </a:lnTo>
                <a:lnTo>
                  <a:pt x="1950" y="197"/>
                </a:lnTo>
                <a:lnTo>
                  <a:pt x="1951" y="189"/>
                </a:lnTo>
                <a:lnTo>
                  <a:pt x="1952" y="182"/>
                </a:lnTo>
                <a:lnTo>
                  <a:pt x="1956" y="176"/>
                </a:lnTo>
                <a:lnTo>
                  <a:pt x="1961" y="170"/>
                </a:lnTo>
                <a:lnTo>
                  <a:pt x="1966" y="166"/>
                </a:lnTo>
                <a:lnTo>
                  <a:pt x="1969" y="165"/>
                </a:lnTo>
                <a:lnTo>
                  <a:pt x="1972" y="164"/>
                </a:lnTo>
                <a:lnTo>
                  <a:pt x="1975" y="165"/>
                </a:lnTo>
                <a:lnTo>
                  <a:pt x="1979" y="167"/>
                </a:lnTo>
                <a:lnTo>
                  <a:pt x="1984" y="171"/>
                </a:lnTo>
                <a:lnTo>
                  <a:pt x="1989" y="172"/>
                </a:lnTo>
                <a:lnTo>
                  <a:pt x="1995" y="172"/>
                </a:lnTo>
                <a:lnTo>
                  <a:pt x="2000" y="172"/>
                </a:lnTo>
                <a:lnTo>
                  <a:pt x="2004" y="170"/>
                </a:lnTo>
                <a:lnTo>
                  <a:pt x="2014" y="165"/>
                </a:lnTo>
                <a:lnTo>
                  <a:pt x="2022" y="161"/>
                </a:lnTo>
                <a:lnTo>
                  <a:pt x="2026" y="160"/>
                </a:lnTo>
                <a:lnTo>
                  <a:pt x="2030" y="160"/>
                </a:lnTo>
                <a:lnTo>
                  <a:pt x="2035" y="160"/>
                </a:lnTo>
                <a:lnTo>
                  <a:pt x="2040" y="161"/>
                </a:lnTo>
                <a:lnTo>
                  <a:pt x="2051" y="165"/>
                </a:lnTo>
                <a:lnTo>
                  <a:pt x="2058" y="170"/>
                </a:lnTo>
                <a:lnTo>
                  <a:pt x="2060" y="173"/>
                </a:lnTo>
                <a:lnTo>
                  <a:pt x="2061" y="177"/>
                </a:lnTo>
                <a:lnTo>
                  <a:pt x="2063" y="180"/>
                </a:lnTo>
                <a:lnTo>
                  <a:pt x="2061" y="185"/>
                </a:lnTo>
                <a:lnTo>
                  <a:pt x="2060" y="189"/>
                </a:lnTo>
                <a:lnTo>
                  <a:pt x="2058" y="193"/>
                </a:lnTo>
                <a:lnTo>
                  <a:pt x="2054" y="196"/>
                </a:lnTo>
                <a:lnTo>
                  <a:pt x="2051" y="199"/>
                </a:lnTo>
                <a:lnTo>
                  <a:pt x="2047" y="203"/>
                </a:lnTo>
                <a:lnTo>
                  <a:pt x="2045" y="205"/>
                </a:lnTo>
                <a:lnTo>
                  <a:pt x="2042" y="210"/>
                </a:lnTo>
                <a:lnTo>
                  <a:pt x="2042" y="215"/>
                </a:lnTo>
                <a:lnTo>
                  <a:pt x="2043" y="218"/>
                </a:lnTo>
                <a:lnTo>
                  <a:pt x="2047" y="222"/>
                </a:lnTo>
                <a:lnTo>
                  <a:pt x="2052" y="226"/>
                </a:lnTo>
                <a:lnTo>
                  <a:pt x="2058" y="227"/>
                </a:lnTo>
                <a:lnTo>
                  <a:pt x="2064" y="228"/>
                </a:lnTo>
                <a:lnTo>
                  <a:pt x="2072" y="229"/>
                </a:lnTo>
                <a:lnTo>
                  <a:pt x="2079" y="229"/>
                </a:lnTo>
                <a:lnTo>
                  <a:pt x="2085" y="228"/>
                </a:lnTo>
                <a:lnTo>
                  <a:pt x="2091" y="227"/>
                </a:lnTo>
                <a:lnTo>
                  <a:pt x="2095" y="224"/>
                </a:lnTo>
                <a:lnTo>
                  <a:pt x="2097" y="221"/>
                </a:lnTo>
                <a:lnTo>
                  <a:pt x="2098" y="217"/>
                </a:lnTo>
                <a:lnTo>
                  <a:pt x="2097" y="209"/>
                </a:lnTo>
                <a:lnTo>
                  <a:pt x="2093" y="198"/>
                </a:lnTo>
                <a:lnTo>
                  <a:pt x="2092" y="193"/>
                </a:lnTo>
                <a:lnTo>
                  <a:pt x="2091" y="187"/>
                </a:lnTo>
                <a:lnTo>
                  <a:pt x="2090" y="182"/>
                </a:lnTo>
                <a:lnTo>
                  <a:pt x="2091" y="177"/>
                </a:lnTo>
                <a:lnTo>
                  <a:pt x="2092" y="172"/>
                </a:lnTo>
                <a:lnTo>
                  <a:pt x="2095" y="167"/>
                </a:lnTo>
                <a:lnTo>
                  <a:pt x="2098" y="164"/>
                </a:lnTo>
                <a:lnTo>
                  <a:pt x="2103" y="160"/>
                </a:lnTo>
                <a:lnTo>
                  <a:pt x="2111" y="157"/>
                </a:lnTo>
                <a:lnTo>
                  <a:pt x="2117" y="153"/>
                </a:lnTo>
                <a:lnTo>
                  <a:pt x="2121" y="149"/>
                </a:lnTo>
                <a:lnTo>
                  <a:pt x="2123" y="145"/>
                </a:lnTo>
                <a:lnTo>
                  <a:pt x="2126" y="138"/>
                </a:lnTo>
                <a:lnTo>
                  <a:pt x="2129" y="129"/>
                </a:lnTo>
                <a:lnTo>
                  <a:pt x="2135" y="113"/>
                </a:lnTo>
                <a:lnTo>
                  <a:pt x="2141" y="102"/>
                </a:lnTo>
                <a:lnTo>
                  <a:pt x="2145" y="97"/>
                </a:lnTo>
                <a:lnTo>
                  <a:pt x="2148" y="95"/>
                </a:lnTo>
                <a:lnTo>
                  <a:pt x="2153" y="94"/>
                </a:lnTo>
                <a:lnTo>
                  <a:pt x="2158" y="92"/>
                </a:lnTo>
                <a:lnTo>
                  <a:pt x="2172" y="91"/>
                </a:lnTo>
                <a:lnTo>
                  <a:pt x="2187" y="92"/>
                </a:lnTo>
                <a:lnTo>
                  <a:pt x="2193" y="94"/>
                </a:lnTo>
                <a:lnTo>
                  <a:pt x="2199" y="97"/>
                </a:lnTo>
                <a:lnTo>
                  <a:pt x="2202" y="98"/>
                </a:lnTo>
                <a:lnTo>
                  <a:pt x="2204" y="101"/>
                </a:lnTo>
                <a:lnTo>
                  <a:pt x="2205" y="103"/>
                </a:lnTo>
                <a:lnTo>
                  <a:pt x="2205" y="105"/>
                </a:lnTo>
                <a:lnTo>
                  <a:pt x="2205" y="119"/>
                </a:lnTo>
                <a:lnTo>
                  <a:pt x="2204" y="133"/>
                </a:lnTo>
                <a:lnTo>
                  <a:pt x="2203" y="140"/>
                </a:lnTo>
                <a:lnTo>
                  <a:pt x="2203" y="148"/>
                </a:lnTo>
                <a:lnTo>
                  <a:pt x="2203" y="154"/>
                </a:lnTo>
                <a:lnTo>
                  <a:pt x="2205" y="160"/>
                </a:lnTo>
                <a:lnTo>
                  <a:pt x="2209" y="165"/>
                </a:lnTo>
                <a:lnTo>
                  <a:pt x="2211" y="168"/>
                </a:lnTo>
                <a:lnTo>
                  <a:pt x="2215" y="171"/>
                </a:lnTo>
                <a:lnTo>
                  <a:pt x="2218" y="172"/>
                </a:lnTo>
                <a:lnTo>
                  <a:pt x="2222" y="172"/>
                </a:lnTo>
                <a:lnTo>
                  <a:pt x="2225" y="170"/>
                </a:lnTo>
                <a:lnTo>
                  <a:pt x="2229" y="167"/>
                </a:lnTo>
                <a:lnTo>
                  <a:pt x="2233" y="164"/>
                </a:lnTo>
                <a:lnTo>
                  <a:pt x="2240" y="155"/>
                </a:lnTo>
                <a:lnTo>
                  <a:pt x="2247" y="148"/>
                </a:lnTo>
                <a:lnTo>
                  <a:pt x="2253" y="145"/>
                </a:lnTo>
                <a:lnTo>
                  <a:pt x="2257" y="144"/>
                </a:lnTo>
                <a:lnTo>
                  <a:pt x="2261" y="144"/>
                </a:lnTo>
                <a:lnTo>
                  <a:pt x="2262" y="145"/>
                </a:lnTo>
                <a:lnTo>
                  <a:pt x="2265" y="148"/>
                </a:lnTo>
                <a:lnTo>
                  <a:pt x="2266" y="151"/>
                </a:lnTo>
                <a:lnTo>
                  <a:pt x="2268" y="160"/>
                </a:lnTo>
                <a:lnTo>
                  <a:pt x="2268" y="170"/>
                </a:lnTo>
                <a:lnTo>
                  <a:pt x="2269" y="178"/>
                </a:lnTo>
                <a:lnTo>
                  <a:pt x="2272" y="183"/>
                </a:lnTo>
                <a:lnTo>
                  <a:pt x="2274" y="184"/>
                </a:lnTo>
                <a:lnTo>
                  <a:pt x="2276" y="184"/>
                </a:lnTo>
                <a:lnTo>
                  <a:pt x="2280" y="183"/>
                </a:lnTo>
                <a:lnTo>
                  <a:pt x="2286" y="180"/>
                </a:lnTo>
                <a:lnTo>
                  <a:pt x="2292" y="176"/>
                </a:lnTo>
                <a:lnTo>
                  <a:pt x="2297" y="171"/>
                </a:lnTo>
                <a:lnTo>
                  <a:pt x="2303" y="164"/>
                </a:lnTo>
                <a:lnTo>
                  <a:pt x="2307" y="158"/>
                </a:lnTo>
                <a:lnTo>
                  <a:pt x="2316" y="142"/>
                </a:lnTo>
                <a:lnTo>
                  <a:pt x="2323" y="129"/>
                </a:lnTo>
                <a:lnTo>
                  <a:pt x="2329" y="119"/>
                </a:lnTo>
                <a:lnTo>
                  <a:pt x="2335" y="109"/>
                </a:lnTo>
                <a:lnTo>
                  <a:pt x="2338" y="105"/>
                </a:lnTo>
                <a:lnTo>
                  <a:pt x="2342" y="102"/>
                </a:lnTo>
                <a:lnTo>
                  <a:pt x="2347" y="98"/>
                </a:lnTo>
                <a:lnTo>
                  <a:pt x="2353" y="96"/>
                </a:lnTo>
                <a:lnTo>
                  <a:pt x="2357" y="94"/>
                </a:lnTo>
                <a:lnTo>
                  <a:pt x="2362" y="90"/>
                </a:lnTo>
                <a:lnTo>
                  <a:pt x="2364" y="88"/>
                </a:lnTo>
                <a:lnTo>
                  <a:pt x="2368" y="85"/>
                </a:lnTo>
                <a:lnTo>
                  <a:pt x="2370" y="78"/>
                </a:lnTo>
                <a:lnTo>
                  <a:pt x="2373" y="70"/>
                </a:lnTo>
                <a:lnTo>
                  <a:pt x="2374" y="58"/>
                </a:lnTo>
                <a:lnTo>
                  <a:pt x="2378" y="46"/>
                </a:lnTo>
                <a:lnTo>
                  <a:pt x="2381" y="40"/>
                </a:lnTo>
                <a:lnTo>
                  <a:pt x="2385" y="35"/>
                </a:lnTo>
                <a:lnTo>
                  <a:pt x="2388" y="32"/>
                </a:lnTo>
                <a:lnTo>
                  <a:pt x="2394" y="29"/>
                </a:lnTo>
                <a:lnTo>
                  <a:pt x="2407" y="29"/>
                </a:lnTo>
                <a:lnTo>
                  <a:pt x="2424" y="29"/>
                </a:lnTo>
                <a:lnTo>
                  <a:pt x="2432" y="31"/>
                </a:lnTo>
                <a:lnTo>
                  <a:pt x="2439" y="33"/>
                </a:lnTo>
                <a:lnTo>
                  <a:pt x="2445" y="35"/>
                </a:lnTo>
                <a:lnTo>
                  <a:pt x="2450" y="40"/>
                </a:lnTo>
                <a:lnTo>
                  <a:pt x="2457" y="48"/>
                </a:lnTo>
                <a:lnTo>
                  <a:pt x="2464" y="54"/>
                </a:lnTo>
                <a:lnTo>
                  <a:pt x="2469" y="57"/>
                </a:lnTo>
                <a:lnTo>
                  <a:pt x="2475" y="58"/>
                </a:lnTo>
                <a:lnTo>
                  <a:pt x="2482" y="58"/>
                </a:lnTo>
                <a:lnTo>
                  <a:pt x="2490" y="57"/>
                </a:lnTo>
                <a:lnTo>
                  <a:pt x="2500" y="56"/>
                </a:lnTo>
                <a:lnTo>
                  <a:pt x="2507" y="53"/>
                </a:lnTo>
                <a:lnTo>
                  <a:pt x="2513" y="50"/>
                </a:lnTo>
                <a:lnTo>
                  <a:pt x="2518" y="46"/>
                </a:lnTo>
                <a:lnTo>
                  <a:pt x="2520" y="41"/>
                </a:lnTo>
                <a:lnTo>
                  <a:pt x="2523" y="37"/>
                </a:lnTo>
                <a:lnTo>
                  <a:pt x="2524" y="32"/>
                </a:lnTo>
                <a:lnTo>
                  <a:pt x="2525" y="26"/>
                </a:lnTo>
                <a:lnTo>
                  <a:pt x="2525" y="20"/>
                </a:lnTo>
                <a:lnTo>
                  <a:pt x="2526" y="14"/>
                </a:lnTo>
                <a:lnTo>
                  <a:pt x="2528" y="8"/>
                </a:lnTo>
                <a:lnTo>
                  <a:pt x="2531" y="3"/>
                </a:lnTo>
                <a:lnTo>
                  <a:pt x="2533" y="1"/>
                </a:lnTo>
                <a:lnTo>
                  <a:pt x="2537" y="0"/>
                </a:lnTo>
                <a:lnTo>
                  <a:pt x="2540" y="1"/>
                </a:lnTo>
                <a:lnTo>
                  <a:pt x="2545" y="6"/>
                </a:lnTo>
                <a:lnTo>
                  <a:pt x="2553" y="18"/>
                </a:lnTo>
                <a:lnTo>
                  <a:pt x="2561" y="27"/>
                </a:lnTo>
                <a:lnTo>
                  <a:pt x="2565" y="32"/>
                </a:lnTo>
                <a:lnTo>
                  <a:pt x="2570" y="34"/>
                </a:lnTo>
                <a:lnTo>
                  <a:pt x="2576" y="37"/>
                </a:lnTo>
                <a:lnTo>
                  <a:pt x="2583" y="37"/>
                </a:lnTo>
                <a:lnTo>
                  <a:pt x="2597" y="35"/>
                </a:lnTo>
                <a:lnTo>
                  <a:pt x="2611" y="34"/>
                </a:lnTo>
                <a:lnTo>
                  <a:pt x="2616" y="34"/>
                </a:lnTo>
                <a:lnTo>
                  <a:pt x="2622" y="34"/>
                </a:lnTo>
                <a:lnTo>
                  <a:pt x="2630" y="37"/>
                </a:lnTo>
                <a:lnTo>
                  <a:pt x="2637" y="40"/>
                </a:lnTo>
                <a:lnTo>
                  <a:pt x="2650" y="48"/>
                </a:lnTo>
                <a:lnTo>
                  <a:pt x="2660" y="56"/>
                </a:lnTo>
                <a:lnTo>
                  <a:pt x="2664" y="60"/>
                </a:lnTo>
                <a:lnTo>
                  <a:pt x="2666" y="64"/>
                </a:lnTo>
                <a:lnTo>
                  <a:pt x="2668" y="67"/>
                </a:lnTo>
                <a:lnTo>
                  <a:pt x="2668" y="71"/>
                </a:lnTo>
                <a:lnTo>
                  <a:pt x="2665" y="81"/>
                </a:lnTo>
                <a:lnTo>
                  <a:pt x="2663" y="90"/>
                </a:lnTo>
                <a:lnTo>
                  <a:pt x="2662" y="100"/>
                </a:lnTo>
                <a:lnTo>
                  <a:pt x="2660" y="110"/>
                </a:lnTo>
                <a:lnTo>
                  <a:pt x="2658" y="122"/>
                </a:lnTo>
                <a:lnTo>
                  <a:pt x="2655" y="133"/>
                </a:lnTo>
                <a:lnTo>
                  <a:pt x="2650" y="145"/>
                </a:lnTo>
                <a:lnTo>
                  <a:pt x="2643" y="155"/>
                </a:lnTo>
                <a:lnTo>
                  <a:pt x="2639" y="161"/>
                </a:lnTo>
                <a:lnTo>
                  <a:pt x="2637" y="166"/>
                </a:lnTo>
                <a:lnTo>
                  <a:pt x="2634" y="171"/>
                </a:lnTo>
                <a:lnTo>
                  <a:pt x="2633" y="176"/>
                </a:lnTo>
                <a:lnTo>
                  <a:pt x="2633" y="179"/>
                </a:lnTo>
                <a:lnTo>
                  <a:pt x="2634" y="183"/>
                </a:lnTo>
                <a:lnTo>
                  <a:pt x="2637" y="185"/>
                </a:lnTo>
                <a:lnTo>
                  <a:pt x="2639" y="187"/>
                </a:lnTo>
                <a:lnTo>
                  <a:pt x="2643" y="190"/>
                </a:lnTo>
                <a:lnTo>
                  <a:pt x="2644" y="192"/>
                </a:lnTo>
                <a:lnTo>
                  <a:pt x="2645" y="195"/>
                </a:lnTo>
                <a:lnTo>
                  <a:pt x="2645" y="197"/>
                </a:lnTo>
                <a:lnTo>
                  <a:pt x="2645" y="204"/>
                </a:lnTo>
                <a:lnTo>
                  <a:pt x="2645" y="212"/>
                </a:lnTo>
                <a:lnTo>
                  <a:pt x="2647" y="222"/>
                </a:lnTo>
                <a:lnTo>
                  <a:pt x="2651" y="230"/>
                </a:lnTo>
                <a:lnTo>
                  <a:pt x="2653" y="233"/>
                </a:lnTo>
                <a:lnTo>
                  <a:pt x="2657" y="233"/>
                </a:lnTo>
                <a:lnTo>
                  <a:pt x="2662" y="231"/>
                </a:lnTo>
                <a:lnTo>
                  <a:pt x="2668" y="228"/>
                </a:lnTo>
                <a:lnTo>
                  <a:pt x="2677" y="217"/>
                </a:lnTo>
                <a:lnTo>
                  <a:pt x="2685" y="210"/>
                </a:lnTo>
                <a:lnTo>
                  <a:pt x="2690" y="209"/>
                </a:lnTo>
                <a:lnTo>
                  <a:pt x="2694" y="208"/>
                </a:lnTo>
                <a:lnTo>
                  <a:pt x="2700" y="207"/>
                </a:lnTo>
                <a:lnTo>
                  <a:pt x="2707" y="208"/>
                </a:lnTo>
                <a:lnTo>
                  <a:pt x="2720" y="211"/>
                </a:lnTo>
                <a:lnTo>
                  <a:pt x="2732" y="212"/>
                </a:lnTo>
                <a:lnTo>
                  <a:pt x="2740" y="214"/>
                </a:lnTo>
                <a:lnTo>
                  <a:pt x="2745" y="217"/>
                </a:lnTo>
                <a:lnTo>
                  <a:pt x="2746" y="218"/>
                </a:lnTo>
                <a:lnTo>
                  <a:pt x="2746" y="221"/>
                </a:lnTo>
                <a:lnTo>
                  <a:pt x="2745" y="223"/>
                </a:lnTo>
                <a:lnTo>
                  <a:pt x="2742" y="226"/>
                </a:lnTo>
                <a:lnTo>
                  <a:pt x="2735" y="231"/>
                </a:lnTo>
                <a:lnTo>
                  <a:pt x="2729" y="237"/>
                </a:lnTo>
                <a:lnTo>
                  <a:pt x="2731" y="247"/>
                </a:lnTo>
                <a:lnTo>
                  <a:pt x="2732" y="258"/>
                </a:lnTo>
                <a:lnTo>
                  <a:pt x="2729" y="261"/>
                </a:lnTo>
                <a:lnTo>
                  <a:pt x="2726" y="265"/>
                </a:lnTo>
                <a:lnTo>
                  <a:pt x="2722" y="267"/>
                </a:lnTo>
                <a:lnTo>
                  <a:pt x="2718" y="270"/>
                </a:lnTo>
                <a:lnTo>
                  <a:pt x="2713" y="272"/>
                </a:lnTo>
                <a:lnTo>
                  <a:pt x="2707" y="273"/>
                </a:lnTo>
                <a:lnTo>
                  <a:pt x="2701" y="273"/>
                </a:lnTo>
                <a:lnTo>
                  <a:pt x="2696" y="273"/>
                </a:lnTo>
                <a:lnTo>
                  <a:pt x="2688" y="273"/>
                </a:lnTo>
                <a:lnTo>
                  <a:pt x="2683" y="274"/>
                </a:lnTo>
                <a:lnTo>
                  <a:pt x="2678" y="275"/>
                </a:lnTo>
                <a:lnTo>
                  <a:pt x="2676" y="279"/>
                </a:lnTo>
                <a:lnTo>
                  <a:pt x="2675" y="283"/>
                </a:lnTo>
                <a:lnTo>
                  <a:pt x="2675" y="286"/>
                </a:lnTo>
                <a:lnTo>
                  <a:pt x="2675" y="292"/>
                </a:lnTo>
                <a:lnTo>
                  <a:pt x="2675" y="298"/>
                </a:lnTo>
                <a:lnTo>
                  <a:pt x="2677" y="312"/>
                </a:lnTo>
                <a:lnTo>
                  <a:pt x="2681" y="325"/>
                </a:lnTo>
                <a:lnTo>
                  <a:pt x="2685" y="337"/>
                </a:lnTo>
                <a:lnTo>
                  <a:pt x="2689" y="350"/>
                </a:lnTo>
                <a:lnTo>
                  <a:pt x="2690" y="357"/>
                </a:lnTo>
                <a:lnTo>
                  <a:pt x="2690" y="363"/>
                </a:lnTo>
                <a:lnTo>
                  <a:pt x="2690" y="371"/>
                </a:lnTo>
                <a:lnTo>
                  <a:pt x="2689" y="378"/>
                </a:lnTo>
                <a:lnTo>
                  <a:pt x="2688" y="385"/>
                </a:lnTo>
                <a:lnTo>
                  <a:pt x="2684" y="392"/>
                </a:lnTo>
                <a:lnTo>
                  <a:pt x="2682" y="398"/>
                </a:lnTo>
                <a:lnTo>
                  <a:pt x="2677" y="403"/>
                </a:lnTo>
                <a:lnTo>
                  <a:pt x="2668" y="413"/>
                </a:lnTo>
                <a:lnTo>
                  <a:pt x="2657" y="424"/>
                </a:lnTo>
                <a:lnTo>
                  <a:pt x="2646" y="436"/>
                </a:lnTo>
                <a:lnTo>
                  <a:pt x="2634" y="448"/>
                </a:lnTo>
                <a:lnTo>
                  <a:pt x="2622" y="458"/>
                </a:lnTo>
                <a:lnTo>
                  <a:pt x="2614" y="468"/>
                </a:lnTo>
                <a:lnTo>
                  <a:pt x="2611" y="473"/>
                </a:lnTo>
                <a:lnTo>
                  <a:pt x="2609" y="478"/>
                </a:lnTo>
                <a:lnTo>
                  <a:pt x="2607" y="482"/>
                </a:lnTo>
                <a:lnTo>
                  <a:pt x="2607" y="489"/>
                </a:lnTo>
                <a:lnTo>
                  <a:pt x="2606" y="501"/>
                </a:lnTo>
                <a:lnTo>
                  <a:pt x="2605" y="508"/>
                </a:lnTo>
                <a:lnTo>
                  <a:pt x="2603" y="512"/>
                </a:lnTo>
                <a:lnTo>
                  <a:pt x="2601" y="514"/>
                </a:lnTo>
                <a:lnTo>
                  <a:pt x="2599" y="517"/>
                </a:lnTo>
                <a:lnTo>
                  <a:pt x="2593" y="520"/>
                </a:lnTo>
                <a:lnTo>
                  <a:pt x="2582" y="525"/>
                </a:lnTo>
                <a:lnTo>
                  <a:pt x="2570" y="531"/>
                </a:lnTo>
                <a:lnTo>
                  <a:pt x="2565" y="535"/>
                </a:lnTo>
                <a:lnTo>
                  <a:pt x="2561" y="538"/>
                </a:lnTo>
                <a:lnTo>
                  <a:pt x="2557" y="543"/>
                </a:lnTo>
                <a:lnTo>
                  <a:pt x="2553" y="549"/>
                </a:lnTo>
                <a:lnTo>
                  <a:pt x="2551" y="555"/>
                </a:lnTo>
                <a:lnTo>
                  <a:pt x="2550" y="562"/>
                </a:lnTo>
                <a:lnTo>
                  <a:pt x="2549" y="569"/>
                </a:lnTo>
                <a:lnTo>
                  <a:pt x="2549" y="576"/>
                </a:lnTo>
                <a:lnTo>
                  <a:pt x="2550" y="592"/>
                </a:lnTo>
                <a:lnTo>
                  <a:pt x="2552" y="606"/>
                </a:lnTo>
                <a:lnTo>
                  <a:pt x="2555" y="619"/>
                </a:lnTo>
                <a:lnTo>
                  <a:pt x="2558" y="628"/>
                </a:lnTo>
                <a:lnTo>
                  <a:pt x="2561" y="632"/>
                </a:lnTo>
                <a:lnTo>
                  <a:pt x="2564" y="634"/>
                </a:lnTo>
                <a:lnTo>
                  <a:pt x="2569" y="637"/>
                </a:lnTo>
                <a:lnTo>
                  <a:pt x="2576" y="637"/>
                </a:lnTo>
                <a:lnTo>
                  <a:pt x="2582" y="637"/>
                </a:lnTo>
                <a:lnTo>
                  <a:pt x="2589" y="637"/>
                </a:lnTo>
                <a:lnTo>
                  <a:pt x="2594" y="636"/>
                </a:lnTo>
                <a:lnTo>
                  <a:pt x="2599" y="634"/>
                </a:lnTo>
                <a:lnTo>
                  <a:pt x="2602" y="632"/>
                </a:lnTo>
                <a:lnTo>
                  <a:pt x="2605" y="630"/>
                </a:lnTo>
                <a:lnTo>
                  <a:pt x="2607" y="625"/>
                </a:lnTo>
                <a:lnTo>
                  <a:pt x="2608" y="619"/>
                </a:lnTo>
                <a:lnTo>
                  <a:pt x="2609" y="608"/>
                </a:lnTo>
                <a:lnTo>
                  <a:pt x="2612" y="598"/>
                </a:lnTo>
                <a:lnTo>
                  <a:pt x="2614" y="593"/>
                </a:lnTo>
                <a:lnTo>
                  <a:pt x="2615" y="588"/>
                </a:lnTo>
                <a:lnTo>
                  <a:pt x="2619" y="583"/>
                </a:lnTo>
                <a:lnTo>
                  <a:pt x="2622" y="580"/>
                </a:lnTo>
                <a:lnTo>
                  <a:pt x="2639" y="564"/>
                </a:lnTo>
                <a:lnTo>
                  <a:pt x="2655" y="550"/>
                </a:lnTo>
                <a:lnTo>
                  <a:pt x="2660" y="544"/>
                </a:lnTo>
                <a:lnTo>
                  <a:pt x="2668" y="542"/>
                </a:lnTo>
                <a:lnTo>
                  <a:pt x="2670" y="542"/>
                </a:lnTo>
                <a:lnTo>
                  <a:pt x="2674" y="542"/>
                </a:lnTo>
                <a:lnTo>
                  <a:pt x="2676" y="543"/>
                </a:lnTo>
                <a:lnTo>
                  <a:pt x="2679" y="545"/>
                </a:lnTo>
                <a:lnTo>
                  <a:pt x="2685" y="550"/>
                </a:lnTo>
                <a:lnTo>
                  <a:pt x="2690" y="554"/>
                </a:lnTo>
                <a:lnTo>
                  <a:pt x="2693" y="554"/>
                </a:lnTo>
                <a:lnTo>
                  <a:pt x="2696" y="554"/>
                </a:lnTo>
                <a:lnTo>
                  <a:pt x="2698" y="552"/>
                </a:lnTo>
                <a:lnTo>
                  <a:pt x="2702" y="550"/>
                </a:lnTo>
                <a:lnTo>
                  <a:pt x="2706" y="548"/>
                </a:lnTo>
                <a:lnTo>
                  <a:pt x="2709" y="545"/>
                </a:lnTo>
                <a:lnTo>
                  <a:pt x="2713" y="544"/>
                </a:lnTo>
                <a:lnTo>
                  <a:pt x="2716" y="544"/>
                </a:lnTo>
                <a:lnTo>
                  <a:pt x="2720" y="544"/>
                </a:lnTo>
                <a:lnTo>
                  <a:pt x="2723" y="546"/>
                </a:lnTo>
                <a:lnTo>
                  <a:pt x="2727" y="549"/>
                </a:lnTo>
                <a:lnTo>
                  <a:pt x="2729" y="554"/>
                </a:lnTo>
                <a:lnTo>
                  <a:pt x="2729" y="562"/>
                </a:lnTo>
                <a:lnTo>
                  <a:pt x="2726" y="575"/>
                </a:lnTo>
                <a:lnTo>
                  <a:pt x="2723" y="582"/>
                </a:lnTo>
                <a:lnTo>
                  <a:pt x="2723" y="588"/>
                </a:lnTo>
                <a:lnTo>
                  <a:pt x="2723" y="592"/>
                </a:lnTo>
                <a:lnTo>
                  <a:pt x="2725" y="593"/>
                </a:lnTo>
                <a:lnTo>
                  <a:pt x="2726" y="595"/>
                </a:lnTo>
                <a:lnTo>
                  <a:pt x="2727" y="595"/>
                </a:lnTo>
                <a:lnTo>
                  <a:pt x="2735" y="599"/>
                </a:lnTo>
                <a:lnTo>
                  <a:pt x="2741" y="602"/>
                </a:lnTo>
                <a:lnTo>
                  <a:pt x="2744" y="605"/>
                </a:lnTo>
                <a:lnTo>
                  <a:pt x="2745" y="608"/>
                </a:lnTo>
                <a:lnTo>
                  <a:pt x="2745" y="612"/>
                </a:lnTo>
                <a:lnTo>
                  <a:pt x="2745" y="617"/>
                </a:lnTo>
                <a:lnTo>
                  <a:pt x="2741" y="625"/>
                </a:lnTo>
                <a:lnTo>
                  <a:pt x="2738" y="633"/>
                </a:lnTo>
                <a:lnTo>
                  <a:pt x="2735" y="638"/>
                </a:lnTo>
                <a:lnTo>
                  <a:pt x="2734" y="642"/>
                </a:lnTo>
                <a:lnTo>
                  <a:pt x="2733" y="646"/>
                </a:lnTo>
                <a:lnTo>
                  <a:pt x="2734" y="651"/>
                </a:lnTo>
                <a:lnTo>
                  <a:pt x="2742" y="671"/>
                </a:lnTo>
                <a:lnTo>
                  <a:pt x="2750" y="686"/>
                </a:lnTo>
                <a:lnTo>
                  <a:pt x="2745" y="702"/>
                </a:lnTo>
                <a:lnTo>
                  <a:pt x="2739" y="718"/>
                </a:lnTo>
                <a:lnTo>
                  <a:pt x="2738" y="726"/>
                </a:lnTo>
                <a:lnTo>
                  <a:pt x="2738" y="732"/>
                </a:lnTo>
                <a:lnTo>
                  <a:pt x="2739" y="734"/>
                </a:lnTo>
                <a:lnTo>
                  <a:pt x="2741" y="735"/>
                </a:lnTo>
                <a:lnTo>
                  <a:pt x="2745" y="738"/>
                </a:lnTo>
                <a:lnTo>
                  <a:pt x="2750" y="738"/>
                </a:lnTo>
                <a:lnTo>
                  <a:pt x="2760" y="739"/>
                </a:lnTo>
                <a:lnTo>
                  <a:pt x="2767" y="741"/>
                </a:lnTo>
                <a:lnTo>
                  <a:pt x="2772" y="744"/>
                </a:lnTo>
                <a:lnTo>
                  <a:pt x="2777" y="746"/>
                </a:lnTo>
                <a:lnTo>
                  <a:pt x="2779" y="749"/>
                </a:lnTo>
                <a:lnTo>
                  <a:pt x="2783" y="749"/>
                </a:lnTo>
                <a:lnTo>
                  <a:pt x="2785" y="749"/>
                </a:lnTo>
                <a:lnTo>
                  <a:pt x="2789" y="747"/>
                </a:lnTo>
                <a:lnTo>
                  <a:pt x="2792" y="745"/>
                </a:lnTo>
                <a:lnTo>
                  <a:pt x="2796" y="741"/>
                </a:lnTo>
                <a:lnTo>
                  <a:pt x="2800" y="738"/>
                </a:lnTo>
                <a:lnTo>
                  <a:pt x="2803" y="732"/>
                </a:lnTo>
                <a:lnTo>
                  <a:pt x="2807" y="726"/>
                </a:lnTo>
                <a:lnTo>
                  <a:pt x="2811" y="719"/>
                </a:lnTo>
                <a:lnTo>
                  <a:pt x="2817" y="713"/>
                </a:lnTo>
                <a:lnTo>
                  <a:pt x="2824" y="707"/>
                </a:lnTo>
                <a:lnTo>
                  <a:pt x="2833" y="702"/>
                </a:lnTo>
                <a:lnTo>
                  <a:pt x="2841" y="697"/>
                </a:lnTo>
                <a:lnTo>
                  <a:pt x="2851" y="695"/>
                </a:lnTo>
                <a:lnTo>
                  <a:pt x="2859" y="694"/>
                </a:lnTo>
                <a:lnTo>
                  <a:pt x="2880" y="694"/>
                </a:lnTo>
                <a:lnTo>
                  <a:pt x="2903" y="694"/>
                </a:lnTo>
                <a:lnTo>
                  <a:pt x="2924" y="695"/>
                </a:lnTo>
                <a:lnTo>
                  <a:pt x="2941" y="696"/>
                </a:lnTo>
                <a:lnTo>
                  <a:pt x="2953" y="697"/>
                </a:lnTo>
                <a:lnTo>
                  <a:pt x="2959" y="700"/>
                </a:lnTo>
                <a:lnTo>
                  <a:pt x="2961" y="701"/>
                </a:lnTo>
                <a:lnTo>
                  <a:pt x="2961" y="703"/>
                </a:lnTo>
                <a:lnTo>
                  <a:pt x="2961" y="705"/>
                </a:lnTo>
                <a:lnTo>
                  <a:pt x="2961" y="707"/>
                </a:lnTo>
                <a:lnTo>
                  <a:pt x="2955" y="712"/>
                </a:lnTo>
                <a:lnTo>
                  <a:pt x="2947" y="715"/>
                </a:lnTo>
                <a:lnTo>
                  <a:pt x="2942" y="719"/>
                </a:lnTo>
                <a:lnTo>
                  <a:pt x="2937" y="724"/>
                </a:lnTo>
                <a:lnTo>
                  <a:pt x="2934" y="729"/>
                </a:lnTo>
                <a:lnTo>
                  <a:pt x="2931" y="737"/>
                </a:lnTo>
                <a:lnTo>
                  <a:pt x="2929" y="752"/>
                </a:lnTo>
                <a:lnTo>
                  <a:pt x="2927" y="765"/>
                </a:lnTo>
                <a:lnTo>
                  <a:pt x="2927" y="770"/>
                </a:lnTo>
                <a:lnTo>
                  <a:pt x="2928" y="773"/>
                </a:lnTo>
                <a:lnTo>
                  <a:pt x="2929" y="777"/>
                </a:lnTo>
                <a:lnTo>
                  <a:pt x="2933" y="781"/>
                </a:lnTo>
                <a:lnTo>
                  <a:pt x="2941" y="784"/>
                </a:lnTo>
                <a:lnTo>
                  <a:pt x="2951" y="788"/>
                </a:lnTo>
                <a:lnTo>
                  <a:pt x="2955" y="791"/>
                </a:lnTo>
                <a:lnTo>
                  <a:pt x="2959" y="795"/>
                </a:lnTo>
                <a:lnTo>
                  <a:pt x="2961" y="800"/>
                </a:lnTo>
                <a:lnTo>
                  <a:pt x="2964" y="807"/>
                </a:lnTo>
                <a:lnTo>
                  <a:pt x="2965" y="820"/>
                </a:lnTo>
                <a:lnTo>
                  <a:pt x="2967" y="832"/>
                </a:lnTo>
                <a:lnTo>
                  <a:pt x="2971" y="841"/>
                </a:lnTo>
                <a:lnTo>
                  <a:pt x="2974" y="852"/>
                </a:lnTo>
                <a:lnTo>
                  <a:pt x="2978" y="863"/>
                </a:lnTo>
                <a:lnTo>
                  <a:pt x="2980" y="871"/>
                </a:lnTo>
                <a:lnTo>
                  <a:pt x="2979" y="875"/>
                </a:lnTo>
                <a:lnTo>
                  <a:pt x="2979" y="879"/>
                </a:lnTo>
                <a:lnTo>
                  <a:pt x="2977" y="883"/>
                </a:lnTo>
                <a:lnTo>
                  <a:pt x="2974" y="889"/>
                </a:lnTo>
                <a:lnTo>
                  <a:pt x="2970" y="894"/>
                </a:lnTo>
                <a:lnTo>
                  <a:pt x="2965" y="898"/>
                </a:lnTo>
                <a:lnTo>
                  <a:pt x="2959" y="903"/>
                </a:lnTo>
                <a:lnTo>
                  <a:pt x="2952" y="908"/>
                </a:lnTo>
                <a:lnTo>
                  <a:pt x="2937" y="916"/>
                </a:lnTo>
                <a:lnTo>
                  <a:pt x="2923" y="924"/>
                </a:lnTo>
                <a:lnTo>
                  <a:pt x="2917" y="929"/>
                </a:lnTo>
                <a:lnTo>
                  <a:pt x="2914" y="933"/>
                </a:lnTo>
                <a:lnTo>
                  <a:pt x="2910" y="937"/>
                </a:lnTo>
                <a:lnTo>
                  <a:pt x="2908" y="941"/>
                </a:lnTo>
                <a:lnTo>
                  <a:pt x="2907" y="946"/>
                </a:lnTo>
                <a:lnTo>
                  <a:pt x="2907" y="951"/>
                </a:lnTo>
                <a:lnTo>
                  <a:pt x="2907" y="955"/>
                </a:lnTo>
                <a:lnTo>
                  <a:pt x="2908" y="961"/>
                </a:lnTo>
                <a:lnTo>
                  <a:pt x="2914" y="974"/>
                </a:lnTo>
                <a:lnTo>
                  <a:pt x="2921" y="989"/>
                </a:lnTo>
                <a:lnTo>
                  <a:pt x="2929" y="1003"/>
                </a:lnTo>
                <a:lnTo>
                  <a:pt x="2935" y="1012"/>
                </a:lnTo>
                <a:lnTo>
                  <a:pt x="2937" y="1017"/>
                </a:lnTo>
                <a:lnTo>
                  <a:pt x="2939" y="1021"/>
                </a:lnTo>
                <a:lnTo>
                  <a:pt x="2939" y="1025"/>
                </a:lnTo>
                <a:lnTo>
                  <a:pt x="2939" y="1029"/>
                </a:lnTo>
                <a:lnTo>
                  <a:pt x="2937" y="1034"/>
                </a:lnTo>
                <a:lnTo>
                  <a:pt x="2936" y="1037"/>
                </a:lnTo>
                <a:lnTo>
                  <a:pt x="2933" y="1041"/>
                </a:lnTo>
                <a:lnTo>
                  <a:pt x="2929" y="1043"/>
                </a:lnTo>
                <a:lnTo>
                  <a:pt x="2920" y="1048"/>
                </a:lnTo>
                <a:lnTo>
                  <a:pt x="2912" y="1053"/>
                </a:lnTo>
                <a:lnTo>
                  <a:pt x="2909" y="1055"/>
                </a:lnTo>
                <a:lnTo>
                  <a:pt x="2905" y="1059"/>
                </a:lnTo>
                <a:lnTo>
                  <a:pt x="2903" y="1063"/>
                </a:lnTo>
                <a:lnTo>
                  <a:pt x="2901" y="1071"/>
                </a:lnTo>
                <a:lnTo>
                  <a:pt x="2898" y="1083"/>
                </a:lnTo>
                <a:lnTo>
                  <a:pt x="2897" y="1090"/>
                </a:lnTo>
                <a:lnTo>
                  <a:pt x="2897" y="1092"/>
                </a:lnTo>
                <a:lnTo>
                  <a:pt x="2895" y="1094"/>
                </a:lnTo>
                <a:lnTo>
                  <a:pt x="2891" y="1097"/>
                </a:lnTo>
                <a:lnTo>
                  <a:pt x="2886" y="1098"/>
                </a:lnTo>
                <a:lnTo>
                  <a:pt x="2874" y="1100"/>
                </a:lnTo>
                <a:lnTo>
                  <a:pt x="2864" y="1100"/>
                </a:lnTo>
                <a:lnTo>
                  <a:pt x="2852" y="1100"/>
                </a:lnTo>
                <a:lnTo>
                  <a:pt x="2840" y="1100"/>
                </a:lnTo>
                <a:lnTo>
                  <a:pt x="2834" y="1102"/>
                </a:lnTo>
                <a:lnTo>
                  <a:pt x="2829" y="1104"/>
                </a:lnTo>
                <a:lnTo>
                  <a:pt x="2826" y="1106"/>
                </a:lnTo>
                <a:lnTo>
                  <a:pt x="2823" y="1109"/>
                </a:lnTo>
                <a:lnTo>
                  <a:pt x="2821" y="1113"/>
                </a:lnTo>
                <a:lnTo>
                  <a:pt x="2820" y="1117"/>
                </a:lnTo>
                <a:lnTo>
                  <a:pt x="2820" y="1122"/>
                </a:lnTo>
                <a:lnTo>
                  <a:pt x="2821" y="1126"/>
                </a:lnTo>
                <a:lnTo>
                  <a:pt x="2822" y="1138"/>
                </a:lnTo>
                <a:lnTo>
                  <a:pt x="2824" y="1151"/>
                </a:lnTo>
                <a:lnTo>
                  <a:pt x="2824" y="1159"/>
                </a:lnTo>
                <a:lnTo>
                  <a:pt x="2823" y="1165"/>
                </a:lnTo>
                <a:lnTo>
                  <a:pt x="2821" y="1169"/>
                </a:lnTo>
                <a:lnTo>
                  <a:pt x="2817" y="1174"/>
                </a:lnTo>
                <a:lnTo>
                  <a:pt x="2805" y="1179"/>
                </a:lnTo>
                <a:lnTo>
                  <a:pt x="2789" y="1185"/>
                </a:lnTo>
                <a:lnTo>
                  <a:pt x="2782" y="1188"/>
                </a:lnTo>
                <a:lnTo>
                  <a:pt x="2775" y="1192"/>
                </a:lnTo>
                <a:lnTo>
                  <a:pt x="2770" y="1197"/>
                </a:lnTo>
                <a:lnTo>
                  <a:pt x="2766" y="1201"/>
                </a:lnTo>
                <a:lnTo>
                  <a:pt x="2763" y="1213"/>
                </a:lnTo>
                <a:lnTo>
                  <a:pt x="2759" y="1224"/>
                </a:lnTo>
                <a:lnTo>
                  <a:pt x="2758" y="1230"/>
                </a:lnTo>
                <a:lnTo>
                  <a:pt x="2756" y="1235"/>
                </a:lnTo>
                <a:lnTo>
                  <a:pt x="2752" y="1239"/>
                </a:lnTo>
                <a:lnTo>
                  <a:pt x="2748" y="1244"/>
                </a:lnTo>
                <a:lnTo>
                  <a:pt x="2739" y="1252"/>
                </a:lnTo>
                <a:lnTo>
                  <a:pt x="2731" y="1258"/>
                </a:lnTo>
                <a:lnTo>
                  <a:pt x="2728" y="1261"/>
                </a:lnTo>
                <a:lnTo>
                  <a:pt x="2725" y="1266"/>
                </a:lnTo>
                <a:lnTo>
                  <a:pt x="2722" y="1270"/>
                </a:lnTo>
                <a:lnTo>
                  <a:pt x="2721" y="1276"/>
                </a:lnTo>
                <a:lnTo>
                  <a:pt x="2720" y="1293"/>
                </a:lnTo>
                <a:lnTo>
                  <a:pt x="2720" y="1315"/>
                </a:lnTo>
                <a:lnTo>
                  <a:pt x="2720" y="1338"/>
                </a:lnTo>
                <a:lnTo>
                  <a:pt x="2720" y="1356"/>
                </a:lnTo>
                <a:lnTo>
                  <a:pt x="2720" y="1370"/>
                </a:lnTo>
                <a:lnTo>
                  <a:pt x="2720" y="1382"/>
                </a:lnTo>
                <a:lnTo>
                  <a:pt x="2720" y="1393"/>
                </a:lnTo>
                <a:lnTo>
                  <a:pt x="2720" y="1403"/>
                </a:lnTo>
                <a:lnTo>
                  <a:pt x="2721" y="1413"/>
                </a:lnTo>
                <a:lnTo>
                  <a:pt x="2723" y="1419"/>
                </a:lnTo>
                <a:lnTo>
                  <a:pt x="2728" y="1422"/>
                </a:lnTo>
                <a:lnTo>
                  <a:pt x="2734" y="1427"/>
                </a:lnTo>
                <a:lnTo>
                  <a:pt x="2737" y="1430"/>
                </a:lnTo>
                <a:lnTo>
                  <a:pt x="2739" y="1433"/>
                </a:lnTo>
                <a:lnTo>
                  <a:pt x="2741" y="1437"/>
                </a:lnTo>
                <a:lnTo>
                  <a:pt x="2742" y="1441"/>
                </a:lnTo>
                <a:lnTo>
                  <a:pt x="2744" y="1446"/>
                </a:lnTo>
                <a:lnTo>
                  <a:pt x="2744" y="1451"/>
                </a:lnTo>
                <a:lnTo>
                  <a:pt x="2741" y="1456"/>
                </a:lnTo>
                <a:lnTo>
                  <a:pt x="2739" y="1460"/>
                </a:lnTo>
                <a:lnTo>
                  <a:pt x="2731" y="1474"/>
                </a:lnTo>
                <a:lnTo>
                  <a:pt x="2719" y="1491"/>
                </a:lnTo>
                <a:lnTo>
                  <a:pt x="2704" y="1512"/>
                </a:lnTo>
                <a:lnTo>
                  <a:pt x="2689" y="1531"/>
                </a:lnTo>
                <a:lnTo>
                  <a:pt x="2676" y="1546"/>
                </a:lnTo>
                <a:lnTo>
                  <a:pt x="2666" y="1557"/>
                </a:lnTo>
                <a:lnTo>
                  <a:pt x="2658" y="1565"/>
                </a:lnTo>
                <a:lnTo>
                  <a:pt x="2650" y="1570"/>
                </a:lnTo>
                <a:lnTo>
                  <a:pt x="2640" y="1572"/>
                </a:lnTo>
                <a:lnTo>
                  <a:pt x="2630" y="1573"/>
                </a:lnTo>
                <a:lnTo>
                  <a:pt x="2619" y="1575"/>
                </a:lnTo>
                <a:lnTo>
                  <a:pt x="2611" y="1575"/>
                </a:lnTo>
                <a:lnTo>
                  <a:pt x="2603" y="1576"/>
                </a:lnTo>
                <a:lnTo>
                  <a:pt x="2600" y="1578"/>
                </a:lnTo>
                <a:lnTo>
                  <a:pt x="2600" y="1579"/>
                </a:lnTo>
                <a:lnTo>
                  <a:pt x="2600" y="1582"/>
                </a:lnTo>
                <a:lnTo>
                  <a:pt x="2601" y="1585"/>
                </a:lnTo>
                <a:lnTo>
                  <a:pt x="2603" y="1589"/>
                </a:lnTo>
                <a:lnTo>
                  <a:pt x="2608" y="1596"/>
                </a:lnTo>
                <a:lnTo>
                  <a:pt x="2612" y="1603"/>
                </a:lnTo>
                <a:lnTo>
                  <a:pt x="2612" y="1605"/>
                </a:lnTo>
                <a:lnTo>
                  <a:pt x="2611" y="1608"/>
                </a:lnTo>
                <a:lnTo>
                  <a:pt x="2609" y="1610"/>
                </a:lnTo>
                <a:lnTo>
                  <a:pt x="2607" y="1611"/>
                </a:lnTo>
                <a:lnTo>
                  <a:pt x="2597" y="1613"/>
                </a:lnTo>
                <a:lnTo>
                  <a:pt x="2584" y="1614"/>
                </a:lnTo>
                <a:lnTo>
                  <a:pt x="2577" y="1614"/>
                </a:lnTo>
                <a:lnTo>
                  <a:pt x="2570" y="1615"/>
                </a:lnTo>
                <a:lnTo>
                  <a:pt x="2563" y="1617"/>
                </a:lnTo>
                <a:lnTo>
                  <a:pt x="2557" y="1621"/>
                </a:lnTo>
                <a:lnTo>
                  <a:pt x="2546" y="1628"/>
                </a:lnTo>
                <a:lnTo>
                  <a:pt x="2538" y="1634"/>
                </a:lnTo>
                <a:lnTo>
                  <a:pt x="2534" y="1638"/>
                </a:lnTo>
                <a:lnTo>
                  <a:pt x="2530" y="1640"/>
                </a:lnTo>
                <a:lnTo>
                  <a:pt x="2524" y="1641"/>
                </a:lnTo>
                <a:lnTo>
                  <a:pt x="2515" y="1642"/>
                </a:lnTo>
                <a:lnTo>
                  <a:pt x="2500" y="1644"/>
                </a:lnTo>
                <a:lnTo>
                  <a:pt x="2488" y="1644"/>
                </a:lnTo>
                <a:lnTo>
                  <a:pt x="2485" y="1644"/>
                </a:lnTo>
                <a:lnTo>
                  <a:pt x="2481" y="1645"/>
                </a:lnTo>
                <a:lnTo>
                  <a:pt x="2479" y="1647"/>
                </a:lnTo>
                <a:lnTo>
                  <a:pt x="2479" y="1651"/>
                </a:lnTo>
                <a:lnTo>
                  <a:pt x="2479" y="1660"/>
                </a:lnTo>
                <a:lnTo>
                  <a:pt x="2480" y="1670"/>
                </a:lnTo>
                <a:lnTo>
                  <a:pt x="2479" y="1678"/>
                </a:lnTo>
                <a:lnTo>
                  <a:pt x="2477" y="1685"/>
                </a:lnTo>
                <a:lnTo>
                  <a:pt x="2475" y="1686"/>
                </a:lnTo>
                <a:lnTo>
                  <a:pt x="2474" y="1687"/>
                </a:lnTo>
                <a:lnTo>
                  <a:pt x="2473" y="1687"/>
                </a:lnTo>
                <a:lnTo>
                  <a:pt x="2470" y="1687"/>
                </a:lnTo>
                <a:lnTo>
                  <a:pt x="2467" y="1686"/>
                </a:lnTo>
                <a:lnTo>
                  <a:pt x="2461" y="1685"/>
                </a:lnTo>
                <a:lnTo>
                  <a:pt x="2457" y="1685"/>
                </a:lnTo>
                <a:lnTo>
                  <a:pt x="2455" y="1686"/>
                </a:lnTo>
                <a:lnTo>
                  <a:pt x="2454" y="1689"/>
                </a:lnTo>
                <a:lnTo>
                  <a:pt x="2452" y="1691"/>
                </a:lnTo>
                <a:lnTo>
                  <a:pt x="2451" y="1697"/>
                </a:lnTo>
                <a:lnTo>
                  <a:pt x="2454" y="1704"/>
                </a:lnTo>
                <a:lnTo>
                  <a:pt x="2456" y="1714"/>
                </a:lnTo>
                <a:lnTo>
                  <a:pt x="2461" y="1728"/>
                </a:lnTo>
                <a:lnTo>
                  <a:pt x="2463" y="1735"/>
                </a:lnTo>
                <a:lnTo>
                  <a:pt x="2465" y="1742"/>
                </a:lnTo>
                <a:lnTo>
                  <a:pt x="2469" y="1748"/>
                </a:lnTo>
                <a:lnTo>
                  <a:pt x="2471" y="1753"/>
                </a:lnTo>
                <a:lnTo>
                  <a:pt x="2479" y="1759"/>
                </a:lnTo>
                <a:lnTo>
                  <a:pt x="2482" y="1765"/>
                </a:lnTo>
                <a:lnTo>
                  <a:pt x="2482" y="1767"/>
                </a:lnTo>
                <a:lnTo>
                  <a:pt x="2482" y="1770"/>
                </a:lnTo>
                <a:lnTo>
                  <a:pt x="2481" y="1772"/>
                </a:lnTo>
                <a:lnTo>
                  <a:pt x="2477" y="1774"/>
                </a:lnTo>
                <a:lnTo>
                  <a:pt x="2468" y="1777"/>
                </a:lnTo>
                <a:lnTo>
                  <a:pt x="2458" y="1777"/>
                </a:lnTo>
                <a:lnTo>
                  <a:pt x="2455" y="1778"/>
                </a:lnTo>
                <a:lnTo>
                  <a:pt x="2450" y="1778"/>
                </a:lnTo>
                <a:lnTo>
                  <a:pt x="2446" y="1780"/>
                </a:lnTo>
                <a:lnTo>
                  <a:pt x="2443" y="1783"/>
                </a:lnTo>
                <a:lnTo>
                  <a:pt x="2431" y="1799"/>
                </a:lnTo>
                <a:lnTo>
                  <a:pt x="2423" y="1812"/>
                </a:lnTo>
                <a:lnTo>
                  <a:pt x="2420" y="1815"/>
                </a:lnTo>
                <a:lnTo>
                  <a:pt x="2418" y="1816"/>
                </a:lnTo>
                <a:lnTo>
                  <a:pt x="2417" y="1817"/>
                </a:lnTo>
                <a:lnTo>
                  <a:pt x="2414" y="1817"/>
                </a:lnTo>
                <a:lnTo>
                  <a:pt x="2410" y="1816"/>
                </a:lnTo>
                <a:lnTo>
                  <a:pt x="2405" y="1813"/>
                </a:lnTo>
                <a:lnTo>
                  <a:pt x="2400" y="1810"/>
                </a:lnTo>
                <a:lnTo>
                  <a:pt x="2395" y="1809"/>
                </a:lnTo>
                <a:lnTo>
                  <a:pt x="2393" y="1809"/>
                </a:lnTo>
                <a:lnTo>
                  <a:pt x="2392" y="1810"/>
                </a:lnTo>
                <a:lnTo>
                  <a:pt x="2389" y="1811"/>
                </a:lnTo>
                <a:lnTo>
                  <a:pt x="2387" y="1815"/>
                </a:lnTo>
                <a:lnTo>
                  <a:pt x="2383" y="1822"/>
                </a:lnTo>
                <a:lnTo>
                  <a:pt x="2380" y="1827"/>
                </a:lnTo>
                <a:lnTo>
                  <a:pt x="2379" y="1828"/>
                </a:lnTo>
                <a:lnTo>
                  <a:pt x="2376" y="1828"/>
                </a:lnTo>
                <a:lnTo>
                  <a:pt x="2373" y="1827"/>
                </a:lnTo>
                <a:lnTo>
                  <a:pt x="2369" y="1824"/>
                </a:lnTo>
                <a:lnTo>
                  <a:pt x="2361" y="1818"/>
                </a:lnTo>
                <a:lnTo>
                  <a:pt x="2351" y="1813"/>
                </a:lnTo>
                <a:lnTo>
                  <a:pt x="2347" y="1811"/>
                </a:lnTo>
                <a:lnTo>
                  <a:pt x="2341" y="1810"/>
                </a:lnTo>
                <a:lnTo>
                  <a:pt x="2335" y="1809"/>
                </a:lnTo>
                <a:lnTo>
                  <a:pt x="2329" y="1809"/>
                </a:lnTo>
                <a:lnTo>
                  <a:pt x="2323" y="1810"/>
                </a:lnTo>
                <a:lnTo>
                  <a:pt x="2317" y="1811"/>
                </a:lnTo>
                <a:lnTo>
                  <a:pt x="2313" y="1813"/>
                </a:lnTo>
                <a:lnTo>
                  <a:pt x="2310" y="1816"/>
                </a:lnTo>
                <a:lnTo>
                  <a:pt x="2307" y="1818"/>
                </a:lnTo>
                <a:lnTo>
                  <a:pt x="2306" y="1822"/>
                </a:lnTo>
                <a:lnTo>
                  <a:pt x="2306" y="1827"/>
                </a:lnTo>
                <a:lnTo>
                  <a:pt x="2306" y="1831"/>
                </a:lnTo>
                <a:lnTo>
                  <a:pt x="2306" y="1842"/>
                </a:lnTo>
                <a:lnTo>
                  <a:pt x="2307" y="1854"/>
                </a:lnTo>
                <a:lnTo>
                  <a:pt x="2307" y="1865"/>
                </a:lnTo>
                <a:lnTo>
                  <a:pt x="2307" y="1874"/>
                </a:lnTo>
                <a:lnTo>
                  <a:pt x="2307" y="1884"/>
                </a:lnTo>
                <a:lnTo>
                  <a:pt x="2309" y="1892"/>
                </a:lnTo>
                <a:lnTo>
                  <a:pt x="2311" y="1899"/>
                </a:lnTo>
                <a:lnTo>
                  <a:pt x="2316" y="1906"/>
                </a:lnTo>
                <a:lnTo>
                  <a:pt x="2320" y="1912"/>
                </a:lnTo>
                <a:lnTo>
                  <a:pt x="2323" y="1918"/>
                </a:lnTo>
                <a:lnTo>
                  <a:pt x="2323" y="1925"/>
                </a:lnTo>
                <a:lnTo>
                  <a:pt x="2323" y="1931"/>
                </a:lnTo>
                <a:lnTo>
                  <a:pt x="2322" y="1935"/>
                </a:lnTo>
                <a:lnTo>
                  <a:pt x="2319" y="1936"/>
                </a:lnTo>
                <a:lnTo>
                  <a:pt x="2317" y="1936"/>
                </a:lnTo>
                <a:lnTo>
                  <a:pt x="2313" y="1936"/>
                </a:lnTo>
                <a:lnTo>
                  <a:pt x="2305" y="1932"/>
                </a:lnTo>
                <a:lnTo>
                  <a:pt x="2299" y="1929"/>
                </a:lnTo>
                <a:lnTo>
                  <a:pt x="2293" y="1925"/>
                </a:lnTo>
                <a:lnTo>
                  <a:pt x="2287" y="1924"/>
                </a:lnTo>
                <a:lnTo>
                  <a:pt x="2284" y="1925"/>
                </a:lnTo>
                <a:lnTo>
                  <a:pt x="2280" y="1926"/>
                </a:lnTo>
                <a:lnTo>
                  <a:pt x="2278" y="1928"/>
                </a:lnTo>
                <a:lnTo>
                  <a:pt x="2275" y="1931"/>
                </a:lnTo>
                <a:lnTo>
                  <a:pt x="2272" y="1934"/>
                </a:lnTo>
                <a:lnTo>
                  <a:pt x="2269" y="1936"/>
                </a:lnTo>
                <a:lnTo>
                  <a:pt x="2266" y="1937"/>
                </a:lnTo>
                <a:lnTo>
                  <a:pt x="2261" y="1938"/>
                </a:lnTo>
                <a:lnTo>
                  <a:pt x="2254" y="1938"/>
                </a:lnTo>
                <a:lnTo>
                  <a:pt x="2247" y="1936"/>
                </a:lnTo>
                <a:lnTo>
                  <a:pt x="2240" y="1934"/>
                </a:lnTo>
                <a:lnTo>
                  <a:pt x="2233" y="1931"/>
                </a:lnTo>
                <a:lnTo>
                  <a:pt x="2229" y="1930"/>
                </a:lnTo>
                <a:lnTo>
                  <a:pt x="2225" y="1931"/>
                </a:lnTo>
                <a:lnTo>
                  <a:pt x="2222" y="1932"/>
                </a:lnTo>
                <a:lnTo>
                  <a:pt x="2218" y="1936"/>
                </a:lnTo>
                <a:lnTo>
                  <a:pt x="2212" y="1943"/>
                </a:lnTo>
                <a:lnTo>
                  <a:pt x="2208" y="1948"/>
                </a:lnTo>
                <a:lnTo>
                  <a:pt x="2205" y="1950"/>
                </a:lnTo>
                <a:lnTo>
                  <a:pt x="2202" y="1951"/>
                </a:lnTo>
                <a:lnTo>
                  <a:pt x="2198" y="1951"/>
                </a:lnTo>
                <a:lnTo>
                  <a:pt x="2193" y="1951"/>
                </a:lnTo>
                <a:lnTo>
                  <a:pt x="2181" y="1949"/>
                </a:lnTo>
                <a:lnTo>
                  <a:pt x="2172" y="1947"/>
                </a:lnTo>
                <a:lnTo>
                  <a:pt x="2167" y="1947"/>
                </a:lnTo>
                <a:lnTo>
                  <a:pt x="2162" y="1948"/>
                </a:lnTo>
                <a:lnTo>
                  <a:pt x="2159" y="1949"/>
                </a:lnTo>
                <a:lnTo>
                  <a:pt x="2155" y="1953"/>
                </a:lnTo>
                <a:lnTo>
                  <a:pt x="2152" y="1958"/>
                </a:lnTo>
                <a:lnTo>
                  <a:pt x="2149" y="1963"/>
                </a:lnTo>
                <a:lnTo>
                  <a:pt x="2147" y="1969"/>
                </a:lnTo>
                <a:lnTo>
                  <a:pt x="2146" y="1976"/>
                </a:lnTo>
                <a:lnTo>
                  <a:pt x="2142" y="1988"/>
                </a:lnTo>
                <a:lnTo>
                  <a:pt x="2140" y="2000"/>
                </a:lnTo>
                <a:lnTo>
                  <a:pt x="2137" y="2010"/>
                </a:lnTo>
                <a:lnTo>
                  <a:pt x="2133" y="2019"/>
                </a:lnTo>
                <a:lnTo>
                  <a:pt x="2128" y="2027"/>
                </a:lnTo>
                <a:lnTo>
                  <a:pt x="2122" y="2035"/>
                </a:lnTo>
                <a:lnTo>
                  <a:pt x="2114" y="2039"/>
                </a:lnTo>
                <a:lnTo>
                  <a:pt x="2104" y="2043"/>
                </a:lnTo>
                <a:lnTo>
                  <a:pt x="2093" y="2044"/>
                </a:lnTo>
                <a:lnTo>
                  <a:pt x="2084" y="2048"/>
                </a:lnTo>
                <a:lnTo>
                  <a:pt x="2079" y="2050"/>
                </a:lnTo>
                <a:lnTo>
                  <a:pt x="2074" y="2052"/>
                </a:lnTo>
                <a:lnTo>
                  <a:pt x="2070" y="2057"/>
                </a:lnTo>
                <a:lnTo>
                  <a:pt x="2065" y="2062"/>
                </a:lnTo>
                <a:lnTo>
                  <a:pt x="2061" y="2070"/>
                </a:lnTo>
                <a:lnTo>
                  <a:pt x="2060" y="2079"/>
                </a:lnTo>
                <a:lnTo>
                  <a:pt x="2060" y="2087"/>
                </a:lnTo>
                <a:lnTo>
                  <a:pt x="2061" y="2094"/>
                </a:lnTo>
                <a:lnTo>
                  <a:pt x="2064" y="2099"/>
                </a:lnTo>
                <a:lnTo>
                  <a:pt x="2065" y="2104"/>
                </a:lnTo>
                <a:lnTo>
                  <a:pt x="2065" y="2109"/>
                </a:lnTo>
                <a:lnTo>
                  <a:pt x="2064" y="2115"/>
                </a:lnTo>
                <a:lnTo>
                  <a:pt x="2064" y="2117"/>
                </a:lnTo>
                <a:lnTo>
                  <a:pt x="2063" y="2118"/>
                </a:lnTo>
                <a:lnTo>
                  <a:pt x="2061" y="2118"/>
                </a:lnTo>
                <a:lnTo>
                  <a:pt x="2060" y="2118"/>
                </a:lnTo>
                <a:lnTo>
                  <a:pt x="2057" y="2117"/>
                </a:lnTo>
                <a:lnTo>
                  <a:pt x="2053" y="2113"/>
                </a:lnTo>
                <a:lnTo>
                  <a:pt x="2045" y="2106"/>
                </a:lnTo>
                <a:lnTo>
                  <a:pt x="2040" y="2101"/>
                </a:lnTo>
                <a:lnTo>
                  <a:pt x="2029" y="2092"/>
                </a:lnTo>
                <a:lnTo>
                  <a:pt x="2016" y="2082"/>
                </a:lnTo>
                <a:lnTo>
                  <a:pt x="2011" y="2077"/>
                </a:lnTo>
                <a:lnTo>
                  <a:pt x="2007" y="2073"/>
                </a:lnTo>
                <a:lnTo>
                  <a:pt x="2004" y="2068"/>
                </a:lnTo>
                <a:lnTo>
                  <a:pt x="2002" y="2063"/>
                </a:lnTo>
                <a:lnTo>
                  <a:pt x="1998" y="2051"/>
                </a:lnTo>
                <a:lnTo>
                  <a:pt x="1995" y="2038"/>
                </a:lnTo>
                <a:lnTo>
                  <a:pt x="1994" y="2033"/>
                </a:lnTo>
                <a:lnTo>
                  <a:pt x="1994" y="2029"/>
                </a:lnTo>
                <a:lnTo>
                  <a:pt x="1995" y="2024"/>
                </a:lnTo>
                <a:lnTo>
                  <a:pt x="1997" y="2019"/>
                </a:lnTo>
                <a:lnTo>
                  <a:pt x="2003" y="2011"/>
                </a:lnTo>
                <a:lnTo>
                  <a:pt x="2008" y="2005"/>
                </a:lnTo>
                <a:lnTo>
                  <a:pt x="2010" y="2001"/>
                </a:lnTo>
                <a:lnTo>
                  <a:pt x="2013" y="1998"/>
                </a:lnTo>
                <a:lnTo>
                  <a:pt x="2011" y="1994"/>
                </a:lnTo>
                <a:lnTo>
                  <a:pt x="2008" y="1991"/>
                </a:lnTo>
                <a:lnTo>
                  <a:pt x="2005" y="1988"/>
                </a:lnTo>
                <a:lnTo>
                  <a:pt x="2003" y="1989"/>
                </a:lnTo>
                <a:lnTo>
                  <a:pt x="2000" y="1991"/>
                </a:lnTo>
                <a:lnTo>
                  <a:pt x="1997" y="1993"/>
                </a:lnTo>
                <a:lnTo>
                  <a:pt x="1991" y="2001"/>
                </a:lnTo>
                <a:lnTo>
                  <a:pt x="1984" y="2012"/>
                </a:lnTo>
                <a:lnTo>
                  <a:pt x="1978" y="2021"/>
                </a:lnTo>
                <a:lnTo>
                  <a:pt x="1972" y="2026"/>
                </a:lnTo>
                <a:lnTo>
                  <a:pt x="1966" y="2029"/>
                </a:lnTo>
                <a:lnTo>
                  <a:pt x="1959" y="2029"/>
                </a:lnTo>
                <a:lnTo>
                  <a:pt x="1952" y="2027"/>
                </a:lnTo>
                <a:lnTo>
                  <a:pt x="1946" y="2027"/>
                </a:lnTo>
                <a:lnTo>
                  <a:pt x="1941" y="2029"/>
                </a:lnTo>
                <a:lnTo>
                  <a:pt x="1939" y="2031"/>
                </a:lnTo>
                <a:lnTo>
                  <a:pt x="1939" y="2032"/>
                </a:lnTo>
                <a:lnTo>
                  <a:pt x="1940" y="2035"/>
                </a:lnTo>
                <a:lnTo>
                  <a:pt x="1942" y="2036"/>
                </a:lnTo>
                <a:lnTo>
                  <a:pt x="1945" y="2038"/>
                </a:lnTo>
                <a:lnTo>
                  <a:pt x="1953" y="2042"/>
                </a:lnTo>
                <a:lnTo>
                  <a:pt x="1961" y="2043"/>
                </a:lnTo>
                <a:lnTo>
                  <a:pt x="1969" y="2045"/>
                </a:lnTo>
                <a:lnTo>
                  <a:pt x="1976" y="2050"/>
                </a:lnTo>
                <a:lnTo>
                  <a:pt x="1978" y="2052"/>
                </a:lnTo>
                <a:lnTo>
                  <a:pt x="1980" y="2055"/>
                </a:lnTo>
                <a:lnTo>
                  <a:pt x="1982" y="2058"/>
                </a:lnTo>
                <a:lnTo>
                  <a:pt x="1983" y="2062"/>
                </a:lnTo>
                <a:lnTo>
                  <a:pt x="1984" y="2073"/>
                </a:lnTo>
                <a:lnTo>
                  <a:pt x="1984" y="2083"/>
                </a:lnTo>
                <a:lnTo>
                  <a:pt x="1983" y="2089"/>
                </a:lnTo>
                <a:lnTo>
                  <a:pt x="1982" y="2094"/>
                </a:lnTo>
                <a:lnTo>
                  <a:pt x="1980" y="2099"/>
                </a:lnTo>
                <a:lnTo>
                  <a:pt x="1978" y="2102"/>
                </a:lnTo>
                <a:lnTo>
                  <a:pt x="1965" y="2109"/>
                </a:lnTo>
                <a:lnTo>
                  <a:pt x="1946" y="2118"/>
                </a:lnTo>
                <a:lnTo>
                  <a:pt x="1927" y="2125"/>
                </a:lnTo>
                <a:lnTo>
                  <a:pt x="1917" y="2127"/>
                </a:lnTo>
                <a:lnTo>
                  <a:pt x="1908" y="2127"/>
                </a:lnTo>
                <a:lnTo>
                  <a:pt x="1900" y="2127"/>
                </a:lnTo>
                <a:lnTo>
                  <a:pt x="1893" y="2128"/>
                </a:lnTo>
                <a:lnTo>
                  <a:pt x="1885" y="2131"/>
                </a:lnTo>
                <a:lnTo>
                  <a:pt x="1878" y="2132"/>
                </a:lnTo>
                <a:lnTo>
                  <a:pt x="1871" y="2132"/>
                </a:lnTo>
                <a:lnTo>
                  <a:pt x="1868" y="2132"/>
                </a:lnTo>
                <a:lnTo>
                  <a:pt x="1865" y="2130"/>
                </a:lnTo>
                <a:lnTo>
                  <a:pt x="1863" y="2128"/>
                </a:lnTo>
                <a:lnTo>
                  <a:pt x="1863" y="2125"/>
                </a:lnTo>
                <a:lnTo>
                  <a:pt x="1862" y="2120"/>
                </a:lnTo>
                <a:lnTo>
                  <a:pt x="1860" y="2115"/>
                </a:lnTo>
                <a:lnTo>
                  <a:pt x="1859" y="2113"/>
                </a:lnTo>
                <a:lnTo>
                  <a:pt x="1858" y="2113"/>
                </a:lnTo>
                <a:lnTo>
                  <a:pt x="1857" y="2112"/>
                </a:lnTo>
                <a:lnTo>
                  <a:pt x="1854" y="2112"/>
                </a:lnTo>
                <a:lnTo>
                  <a:pt x="1847" y="2123"/>
                </a:lnTo>
                <a:lnTo>
                  <a:pt x="1837" y="2140"/>
                </a:lnTo>
                <a:lnTo>
                  <a:pt x="1832" y="2143"/>
                </a:lnTo>
                <a:lnTo>
                  <a:pt x="1828" y="2145"/>
                </a:lnTo>
                <a:lnTo>
                  <a:pt x="1824" y="2145"/>
                </a:lnTo>
                <a:lnTo>
                  <a:pt x="1819" y="2144"/>
                </a:lnTo>
                <a:lnTo>
                  <a:pt x="1810" y="2140"/>
                </a:lnTo>
                <a:lnTo>
                  <a:pt x="1801" y="2137"/>
                </a:lnTo>
                <a:lnTo>
                  <a:pt x="1794" y="2133"/>
                </a:lnTo>
                <a:lnTo>
                  <a:pt x="1789" y="2128"/>
                </a:lnTo>
                <a:lnTo>
                  <a:pt x="1788" y="2126"/>
                </a:lnTo>
                <a:lnTo>
                  <a:pt x="1787" y="2123"/>
                </a:lnTo>
                <a:lnTo>
                  <a:pt x="1787" y="2120"/>
                </a:lnTo>
                <a:lnTo>
                  <a:pt x="1787" y="2117"/>
                </a:lnTo>
                <a:lnTo>
                  <a:pt x="1797" y="2111"/>
                </a:lnTo>
                <a:lnTo>
                  <a:pt x="1816" y="2098"/>
                </a:lnTo>
                <a:lnTo>
                  <a:pt x="1820" y="2094"/>
                </a:lnTo>
                <a:lnTo>
                  <a:pt x="1822" y="2090"/>
                </a:lnTo>
                <a:lnTo>
                  <a:pt x="1824" y="2087"/>
                </a:lnTo>
                <a:lnTo>
                  <a:pt x="1822" y="2083"/>
                </a:lnTo>
                <a:lnTo>
                  <a:pt x="1820" y="2081"/>
                </a:lnTo>
                <a:lnTo>
                  <a:pt x="1814" y="2079"/>
                </a:lnTo>
                <a:lnTo>
                  <a:pt x="1806" y="2075"/>
                </a:lnTo>
                <a:lnTo>
                  <a:pt x="1794" y="2074"/>
                </a:lnTo>
                <a:lnTo>
                  <a:pt x="1782" y="2071"/>
                </a:lnTo>
                <a:lnTo>
                  <a:pt x="1771" y="2068"/>
                </a:lnTo>
                <a:lnTo>
                  <a:pt x="1762" y="2065"/>
                </a:lnTo>
                <a:lnTo>
                  <a:pt x="1753" y="2061"/>
                </a:lnTo>
                <a:lnTo>
                  <a:pt x="1745" y="2057"/>
                </a:lnTo>
                <a:lnTo>
                  <a:pt x="1739" y="2052"/>
                </a:lnTo>
                <a:lnTo>
                  <a:pt x="1733" y="2048"/>
                </a:lnTo>
                <a:lnTo>
                  <a:pt x="1727" y="2043"/>
                </a:lnTo>
                <a:lnTo>
                  <a:pt x="1724" y="2037"/>
                </a:lnTo>
                <a:lnTo>
                  <a:pt x="1721" y="2032"/>
                </a:lnTo>
                <a:lnTo>
                  <a:pt x="1719" y="2025"/>
                </a:lnTo>
                <a:lnTo>
                  <a:pt x="1718" y="2018"/>
                </a:lnTo>
                <a:lnTo>
                  <a:pt x="1718" y="2011"/>
                </a:lnTo>
                <a:lnTo>
                  <a:pt x="1719" y="2004"/>
                </a:lnTo>
                <a:lnTo>
                  <a:pt x="1720" y="1998"/>
                </a:lnTo>
                <a:lnTo>
                  <a:pt x="1719" y="1991"/>
                </a:lnTo>
                <a:lnTo>
                  <a:pt x="1718" y="1985"/>
                </a:lnTo>
                <a:lnTo>
                  <a:pt x="1714" y="1980"/>
                </a:lnTo>
                <a:lnTo>
                  <a:pt x="1709" y="1975"/>
                </a:lnTo>
                <a:lnTo>
                  <a:pt x="1704" y="1970"/>
                </a:lnTo>
                <a:lnTo>
                  <a:pt x="1701" y="1969"/>
                </a:lnTo>
                <a:lnTo>
                  <a:pt x="1698" y="1969"/>
                </a:lnTo>
                <a:lnTo>
                  <a:pt x="1695" y="1969"/>
                </a:lnTo>
                <a:lnTo>
                  <a:pt x="1694" y="1969"/>
                </a:lnTo>
                <a:lnTo>
                  <a:pt x="1687" y="1978"/>
                </a:lnTo>
                <a:lnTo>
                  <a:pt x="1682" y="1986"/>
                </a:lnTo>
                <a:lnTo>
                  <a:pt x="1679" y="1995"/>
                </a:lnTo>
                <a:lnTo>
                  <a:pt x="1677" y="2005"/>
                </a:lnTo>
                <a:lnTo>
                  <a:pt x="1676" y="2014"/>
                </a:lnTo>
                <a:lnTo>
                  <a:pt x="1674" y="2020"/>
                </a:lnTo>
                <a:lnTo>
                  <a:pt x="1673" y="2024"/>
                </a:lnTo>
                <a:lnTo>
                  <a:pt x="1670" y="2025"/>
                </a:lnTo>
                <a:lnTo>
                  <a:pt x="1668" y="2026"/>
                </a:lnTo>
                <a:lnTo>
                  <a:pt x="1665" y="2026"/>
                </a:lnTo>
                <a:lnTo>
                  <a:pt x="1649" y="2025"/>
                </a:lnTo>
                <a:lnTo>
                  <a:pt x="1635" y="2020"/>
                </a:lnTo>
                <a:lnTo>
                  <a:pt x="1623" y="2016"/>
                </a:lnTo>
                <a:lnTo>
                  <a:pt x="1614" y="2010"/>
                </a:lnTo>
                <a:lnTo>
                  <a:pt x="1608" y="2002"/>
                </a:lnTo>
                <a:lnTo>
                  <a:pt x="1605" y="1995"/>
                </a:lnTo>
                <a:lnTo>
                  <a:pt x="1602" y="1987"/>
                </a:lnTo>
                <a:lnTo>
                  <a:pt x="1601" y="1980"/>
                </a:lnTo>
                <a:lnTo>
                  <a:pt x="1604" y="1966"/>
                </a:lnTo>
                <a:lnTo>
                  <a:pt x="1607" y="1953"/>
                </a:lnTo>
                <a:lnTo>
                  <a:pt x="1608" y="1947"/>
                </a:lnTo>
                <a:lnTo>
                  <a:pt x="1608" y="1942"/>
                </a:lnTo>
                <a:lnTo>
                  <a:pt x="1607" y="1937"/>
                </a:lnTo>
                <a:lnTo>
                  <a:pt x="1605" y="1934"/>
                </a:lnTo>
                <a:lnTo>
                  <a:pt x="1600" y="1930"/>
                </a:lnTo>
                <a:lnTo>
                  <a:pt x="1593" y="1928"/>
                </a:lnTo>
                <a:lnTo>
                  <a:pt x="1587" y="1928"/>
                </a:lnTo>
                <a:lnTo>
                  <a:pt x="1580" y="1929"/>
                </a:lnTo>
                <a:lnTo>
                  <a:pt x="1576" y="1930"/>
                </a:lnTo>
                <a:lnTo>
                  <a:pt x="1574" y="1932"/>
                </a:lnTo>
                <a:lnTo>
                  <a:pt x="1570" y="1935"/>
                </a:lnTo>
                <a:lnTo>
                  <a:pt x="1568" y="1938"/>
                </a:lnTo>
                <a:lnTo>
                  <a:pt x="1566" y="1943"/>
                </a:lnTo>
                <a:lnTo>
                  <a:pt x="1564" y="1948"/>
                </a:lnTo>
                <a:lnTo>
                  <a:pt x="1563" y="1953"/>
                </a:lnTo>
                <a:lnTo>
                  <a:pt x="1563" y="1960"/>
                </a:lnTo>
                <a:lnTo>
                  <a:pt x="1563" y="1972"/>
                </a:lnTo>
                <a:lnTo>
                  <a:pt x="1567" y="1985"/>
                </a:lnTo>
                <a:lnTo>
                  <a:pt x="1570" y="1995"/>
                </a:lnTo>
                <a:lnTo>
                  <a:pt x="1574" y="2006"/>
                </a:lnTo>
                <a:lnTo>
                  <a:pt x="1577" y="2017"/>
                </a:lnTo>
                <a:lnTo>
                  <a:pt x="1579" y="2026"/>
                </a:lnTo>
                <a:lnTo>
                  <a:pt x="1579" y="2031"/>
                </a:lnTo>
                <a:lnTo>
                  <a:pt x="1579" y="2036"/>
                </a:lnTo>
                <a:lnTo>
                  <a:pt x="1577" y="2042"/>
                </a:lnTo>
                <a:lnTo>
                  <a:pt x="1575" y="2046"/>
                </a:lnTo>
                <a:lnTo>
                  <a:pt x="1566" y="2055"/>
                </a:lnTo>
                <a:lnTo>
                  <a:pt x="1551" y="2069"/>
                </a:lnTo>
                <a:lnTo>
                  <a:pt x="1547" y="2070"/>
                </a:lnTo>
                <a:lnTo>
                  <a:pt x="1539" y="2071"/>
                </a:lnTo>
                <a:lnTo>
                  <a:pt x="1529" y="2074"/>
                </a:lnTo>
                <a:lnTo>
                  <a:pt x="1514" y="2076"/>
                </a:lnTo>
                <a:lnTo>
                  <a:pt x="1494" y="2081"/>
                </a:lnTo>
                <a:lnTo>
                  <a:pt x="1474" y="2086"/>
                </a:lnTo>
                <a:lnTo>
                  <a:pt x="1456" y="2089"/>
                </a:lnTo>
                <a:lnTo>
                  <a:pt x="1446" y="2090"/>
                </a:lnTo>
                <a:lnTo>
                  <a:pt x="1427" y="2088"/>
                </a:lnTo>
                <a:lnTo>
                  <a:pt x="1409" y="2083"/>
                </a:lnTo>
                <a:lnTo>
                  <a:pt x="1394" y="2080"/>
                </a:lnTo>
                <a:lnTo>
                  <a:pt x="1386" y="2076"/>
                </a:lnTo>
                <a:lnTo>
                  <a:pt x="1377" y="2074"/>
                </a:lnTo>
                <a:lnTo>
                  <a:pt x="1367" y="2074"/>
                </a:lnTo>
                <a:lnTo>
                  <a:pt x="1354" y="2070"/>
                </a:lnTo>
                <a:lnTo>
                  <a:pt x="1343" y="2065"/>
                </a:lnTo>
                <a:lnTo>
                  <a:pt x="1336" y="2062"/>
                </a:lnTo>
                <a:lnTo>
                  <a:pt x="1330" y="2058"/>
                </a:lnTo>
                <a:lnTo>
                  <a:pt x="1325" y="2055"/>
                </a:lnTo>
                <a:lnTo>
                  <a:pt x="1322" y="2050"/>
                </a:lnTo>
                <a:lnTo>
                  <a:pt x="1315" y="2041"/>
                </a:lnTo>
                <a:lnTo>
                  <a:pt x="1306" y="2033"/>
                </a:lnTo>
                <a:lnTo>
                  <a:pt x="1296" y="2026"/>
                </a:lnTo>
                <a:lnTo>
                  <a:pt x="1283" y="2020"/>
                </a:lnTo>
                <a:lnTo>
                  <a:pt x="1277" y="2019"/>
                </a:lnTo>
                <a:lnTo>
                  <a:pt x="1270" y="2019"/>
                </a:lnTo>
                <a:lnTo>
                  <a:pt x="1261" y="2020"/>
                </a:lnTo>
                <a:lnTo>
                  <a:pt x="1253" y="2023"/>
                </a:lnTo>
                <a:lnTo>
                  <a:pt x="1236" y="2030"/>
                </a:lnTo>
                <a:lnTo>
                  <a:pt x="1220" y="2038"/>
                </a:lnTo>
                <a:lnTo>
                  <a:pt x="1211" y="2041"/>
                </a:lnTo>
                <a:lnTo>
                  <a:pt x="1203" y="2044"/>
                </a:lnTo>
                <a:lnTo>
                  <a:pt x="1195" y="2045"/>
                </a:lnTo>
                <a:lnTo>
                  <a:pt x="1185" y="2046"/>
                </a:lnTo>
                <a:lnTo>
                  <a:pt x="1176" y="2046"/>
                </a:lnTo>
                <a:lnTo>
                  <a:pt x="1166" y="2044"/>
                </a:lnTo>
                <a:lnTo>
                  <a:pt x="1158" y="2041"/>
                </a:lnTo>
                <a:lnTo>
                  <a:pt x="1151" y="203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5159941" y="3922251"/>
            <a:ext cx="1000952" cy="1030864"/>
          </a:xfrm>
          <a:custGeom>
            <a:avLst/>
            <a:gdLst>
              <a:gd name="T0" fmla="*/ 748 w 3417"/>
              <a:gd name="T1" fmla="*/ 167 h 3582"/>
              <a:gd name="T2" fmla="*/ 679 w 3417"/>
              <a:gd name="T3" fmla="*/ 344 h 3582"/>
              <a:gd name="T4" fmla="*/ 525 w 3417"/>
              <a:gd name="T5" fmla="*/ 338 h 3582"/>
              <a:gd name="T6" fmla="*/ 466 w 3417"/>
              <a:gd name="T7" fmla="*/ 635 h 3582"/>
              <a:gd name="T8" fmla="*/ 621 w 3417"/>
              <a:gd name="T9" fmla="*/ 787 h 3582"/>
              <a:gd name="T10" fmla="*/ 557 w 3417"/>
              <a:gd name="T11" fmla="*/ 1327 h 3582"/>
              <a:gd name="T12" fmla="*/ 437 w 3417"/>
              <a:gd name="T13" fmla="*/ 1491 h 3582"/>
              <a:gd name="T14" fmla="*/ 244 w 3417"/>
              <a:gd name="T15" fmla="*/ 1657 h 3582"/>
              <a:gd name="T16" fmla="*/ 117 w 3417"/>
              <a:gd name="T17" fmla="*/ 1845 h 3582"/>
              <a:gd name="T18" fmla="*/ 75 w 3417"/>
              <a:gd name="T19" fmla="*/ 2079 h 3582"/>
              <a:gd name="T20" fmla="*/ 265 w 3417"/>
              <a:gd name="T21" fmla="*/ 2183 h 3582"/>
              <a:gd name="T22" fmla="*/ 469 w 3417"/>
              <a:gd name="T23" fmla="*/ 2250 h 3582"/>
              <a:gd name="T24" fmla="*/ 503 w 3417"/>
              <a:gd name="T25" fmla="*/ 2540 h 3582"/>
              <a:gd name="T26" fmla="*/ 678 w 3417"/>
              <a:gd name="T27" fmla="*/ 2653 h 3582"/>
              <a:gd name="T28" fmla="*/ 635 w 3417"/>
              <a:gd name="T29" fmla="*/ 2829 h 3582"/>
              <a:gd name="T30" fmla="*/ 705 w 3417"/>
              <a:gd name="T31" fmla="*/ 3092 h 3582"/>
              <a:gd name="T32" fmla="*/ 848 w 3417"/>
              <a:gd name="T33" fmla="*/ 3240 h 3582"/>
              <a:gd name="T34" fmla="*/ 957 w 3417"/>
              <a:gd name="T35" fmla="*/ 3387 h 3582"/>
              <a:gd name="T36" fmla="*/ 1268 w 3417"/>
              <a:gd name="T37" fmla="*/ 3316 h 3582"/>
              <a:gd name="T38" fmla="*/ 1355 w 3417"/>
              <a:gd name="T39" fmla="*/ 3508 h 3582"/>
              <a:gd name="T40" fmla="*/ 1590 w 3417"/>
              <a:gd name="T41" fmla="*/ 3549 h 3582"/>
              <a:gd name="T42" fmla="*/ 1580 w 3417"/>
              <a:gd name="T43" fmla="*/ 3290 h 3582"/>
              <a:gd name="T44" fmla="*/ 1613 w 3417"/>
              <a:gd name="T45" fmla="*/ 3009 h 3582"/>
              <a:gd name="T46" fmla="*/ 1836 w 3417"/>
              <a:gd name="T47" fmla="*/ 2998 h 3582"/>
              <a:gd name="T48" fmla="*/ 2064 w 3417"/>
              <a:gd name="T49" fmla="*/ 3036 h 3582"/>
              <a:gd name="T50" fmla="*/ 2289 w 3417"/>
              <a:gd name="T51" fmla="*/ 2985 h 3582"/>
              <a:gd name="T52" fmla="*/ 2513 w 3417"/>
              <a:gd name="T53" fmla="*/ 3069 h 3582"/>
              <a:gd name="T54" fmla="*/ 2668 w 3417"/>
              <a:gd name="T55" fmla="*/ 2985 h 3582"/>
              <a:gd name="T56" fmla="*/ 2896 w 3417"/>
              <a:gd name="T57" fmla="*/ 2809 h 3582"/>
              <a:gd name="T58" fmla="*/ 3109 w 3417"/>
              <a:gd name="T59" fmla="*/ 2790 h 3582"/>
              <a:gd name="T60" fmla="*/ 3287 w 3417"/>
              <a:gd name="T61" fmla="*/ 2667 h 3582"/>
              <a:gd name="T62" fmla="*/ 3360 w 3417"/>
              <a:gd name="T63" fmla="*/ 2413 h 3582"/>
              <a:gd name="T64" fmla="*/ 3170 w 3417"/>
              <a:gd name="T65" fmla="*/ 2399 h 3582"/>
              <a:gd name="T66" fmla="*/ 3041 w 3417"/>
              <a:gd name="T67" fmla="*/ 2373 h 3582"/>
              <a:gd name="T68" fmla="*/ 2824 w 3417"/>
              <a:gd name="T69" fmla="*/ 2294 h 3582"/>
              <a:gd name="T70" fmla="*/ 2841 w 3417"/>
              <a:gd name="T71" fmla="*/ 1988 h 3582"/>
              <a:gd name="T72" fmla="*/ 2819 w 3417"/>
              <a:gd name="T73" fmla="*/ 1847 h 3582"/>
              <a:gd name="T74" fmla="*/ 2739 w 3417"/>
              <a:gd name="T75" fmla="*/ 1674 h 3582"/>
              <a:gd name="T76" fmla="*/ 2840 w 3417"/>
              <a:gd name="T77" fmla="*/ 1326 h 3582"/>
              <a:gd name="T78" fmla="*/ 2523 w 3417"/>
              <a:gd name="T79" fmla="*/ 1296 h 3582"/>
              <a:gd name="T80" fmla="*/ 2496 w 3417"/>
              <a:gd name="T81" fmla="*/ 1087 h 3582"/>
              <a:gd name="T82" fmla="*/ 2713 w 3417"/>
              <a:gd name="T83" fmla="*/ 1013 h 3582"/>
              <a:gd name="T84" fmla="*/ 2965 w 3417"/>
              <a:gd name="T85" fmla="*/ 1022 h 3582"/>
              <a:gd name="T86" fmla="*/ 3136 w 3417"/>
              <a:gd name="T87" fmla="*/ 817 h 3582"/>
              <a:gd name="T88" fmla="*/ 3072 w 3417"/>
              <a:gd name="T89" fmla="*/ 675 h 3582"/>
              <a:gd name="T90" fmla="*/ 2787 w 3417"/>
              <a:gd name="T91" fmla="*/ 671 h 3582"/>
              <a:gd name="T92" fmla="*/ 2759 w 3417"/>
              <a:gd name="T93" fmla="*/ 542 h 3582"/>
              <a:gd name="T94" fmla="*/ 2639 w 3417"/>
              <a:gd name="T95" fmla="*/ 419 h 3582"/>
              <a:gd name="T96" fmla="*/ 2511 w 3417"/>
              <a:gd name="T97" fmla="*/ 566 h 3582"/>
              <a:gd name="T98" fmla="*/ 2306 w 3417"/>
              <a:gd name="T99" fmla="*/ 913 h 3582"/>
              <a:gd name="T100" fmla="*/ 2213 w 3417"/>
              <a:gd name="T101" fmla="*/ 1152 h 3582"/>
              <a:gd name="T102" fmla="*/ 2184 w 3417"/>
              <a:gd name="T103" fmla="*/ 1383 h 3582"/>
              <a:gd name="T104" fmla="*/ 1934 w 3417"/>
              <a:gd name="T105" fmla="*/ 1416 h 3582"/>
              <a:gd name="T106" fmla="*/ 1685 w 3417"/>
              <a:gd name="T107" fmla="*/ 1404 h 3582"/>
              <a:gd name="T108" fmla="*/ 1619 w 3417"/>
              <a:gd name="T109" fmla="*/ 1254 h 3582"/>
              <a:gd name="T110" fmla="*/ 1619 w 3417"/>
              <a:gd name="T111" fmla="*/ 1116 h 3582"/>
              <a:gd name="T112" fmla="*/ 1502 w 3417"/>
              <a:gd name="T113" fmla="*/ 912 h 3582"/>
              <a:gd name="T114" fmla="*/ 1353 w 3417"/>
              <a:gd name="T115" fmla="*/ 650 h 3582"/>
              <a:gd name="T116" fmla="*/ 1215 w 3417"/>
              <a:gd name="T117" fmla="*/ 634 h 3582"/>
              <a:gd name="T118" fmla="*/ 1205 w 3417"/>
              <a:gd name="T119" fmla="*/ 427 h 3582"/>
              <a:gd name="T120" fmla="*/ 1075 w 3417"/>
              <a:gd name="T121" fmla="*/ 193 h 3582"/>
              <a:gd name="T122" fmla="*/ 929 w 3417"/>
              <a:gd name="T123" fmla="*/ 344 h 3582"/>
              <a:gd name="T124" fmla="*/ 844 w 3417"/>
              <a:gd name="T125" fmla="*/ 233 h 35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17" h="3582">
                <a:moveTo>
                  <a:pt x="856" y="1"/>
                </a:moveTo>
                <a:lnTo>
                  <a:pt x="851" y="1"/>
                </a:lnTo>
                <a:lnTo>
                  <a:pt x="844" y="1"/>
                </a:lnTo>
                <a:lnTo>
                  <a:pt x="828" y="0"/>
                </a:lnTo>
                <a:lnTo>
                  <a:pt x="815" y="0"/>
                </a:lnTo>
                <a:lnTo>
                  <a:pt x="810" y="3"/>
                </a:lnTo>
                <a:lnTo>
                  <a:pt x="807" y="6"/>
                </a:lnTo>
                <a:lnTo>
                  <a:pt x="806" y="11"/>
                </a:lnTo>
                <a:lnTo>
                  <a:pt x="805" y="17"/>
                </a:lnTo>
                <a:lnTo>
                  <a:pt x="806" y="23"/>
                </a:lnTo>
                <a:lnTo>
                  <a:pt x="807" y="29"/>
                </a:lnTo>
                <a:lnTo>
                  <a:pt x="811" y="34"/>
                </a:lnTo>
                <a:lnTo>
                  <a:pt x="813" y="38"/>
                </a:lnTo>
                <a:lnTo>
                  <a:pt x="817" y="42"/>
                </a:lnTo>
                <a:lnTo>
                  <a:pt x="819" y="47"/>
                </a:lnTo>
                <a:lnTo>
                  <a:pt x="821" y="50"/>
                </a:lnTo>
                <a:lnTo>
                  <a:pt x="821" y="54"/>
                </a:lnTo>
                <a:lnTo>
                  <a:pt x="821" y="59"/>
                </a:lnTo>
                <a:lnTo>
                  <a:pt x="819" y="62"/>
                </a:lnTo>
                <a:lnTo>
                  <a:pt x="817" y="66"/>
                </a:lnTo>
                <a:lnTo>
                  <a:pt x="813" y="69"/>
                </a:lnTo>
                <a:lnTo>
                  <a:pt x="804" y="76"/>
                </a:lnTo>
                <a:lnTo>
                  <a:pt x="794" y="86"/>
                </a:lnTo>
                <a:lnTo>
                  <a:pt x="791" y="91"/>
                </a:lnTo>
                <a:lnTo>
                  <a:pt x="786" y="95"/>
                </a:lnTo>
                <a:lnTo>
                  <a:pt x="783" y="101"/>
                </a:lnTo>
                <a:lnTo>
                  <a:pt x="780" y="108"/>
                </a:lnTo>
                <a:lnTo>
                  <a:pt x="779" y="114"/>
                </a:lnTo>
                <a:lnTo>
                  <a:pt x="778" y="119"/>
                </a:lnTo>
                <a:lnTo>
                  <a:pt x="779" y="125"/>
                </a:lnTo>
                <a:lnTo>
                  <a:pt x="780" y="129"/>
                </a:lnTo>
                <a:lnTo>
                  <a:pt x="784" y="137"/>
                </a:lnTo>
                <a:lnTo>
                  <a:pt x="787" y="144"/>
                </a:lnTo>
                <a:lnTo>
                  <a:pt x="788" y="147"/>
                </a:lnTo>
                <a:lnTo>
                  <a:pt x="788" y="150"/>
                </a:lnTo>
                <a:lnTo>
                  <a:pt x="788" y="152"/>
                </a:lnTo>
                <a:lnTo>
                  <a:pt x="786" y="155"/>
                </a:lnTo>
                <a:lnTo>
                  <a:pt x="781" y="158"/>
                </a:lnTo>
                <a:lnTo>
                  <a:pt x="772" y="164"/>
                </a:lnTo>
                <a:lnTo>
                  <a:pt x="767" y="167"/>
                </a:lnTo>
                <a:lnTo>
                  <a:pt x="762" y="169"/>
                </a:lnTo>
                <a:lnTo>
                  <a:pt x="758" y="170"/>
                </a:lnTo>
                <a:lnTo>
                  <a:pt x="754" y="169"/>
                </a:lnTo>
                <a:lnTo>
                  <a:pt x="750" y="169"/>
                </a:lnTo>
                <a:lnTo>
                  <a:pt x="748" y="167"/>
                </a:lnTo>
                <a:lnTo>
                  <a:pt x="746" y="164"/>
                </a:lnTo>
                <a:lnTo>
                  <a:pt x="743" y="160"/>
                </a:lnTo>
                <a:lnTo>
                  <a:pt x="742" y="148"/>
                </a:lnTo>
                <a:lnTo>
                  <a:pt x="741" y="130"/>
                </a:lnTo>
                <a:lnTo>
                  <a:pt x="740" y="112"/>
                </a:lnTo>
                <a:lnTo>
                  <a:pt x="740" y="97"/>
                </a:lnTo>
                <a:lnTo>
                  <a:pt x="739" y="91"/>
                </a:lnTo>
                <a:lnTo>
                  <a:pt x="737" y="87"/>
                </a:lnTo>
                <a:lnTo>
                  <a:pt x="735" y="84"/>
                </a:lnTo>
                <a:lnTo>
                  <a:pt x="733" y="81"/>
                </a:lnTo>
                <a:lnTo>
                  <a:pt x="729" y="80"/>
                </a:lnTo>
                <a:lnTo>
                  <a:pt x="725" y="80"/>
                </a:lnTo>
                <a:lnTo>
                  <a:pt x="721" y="80"/>
                </a:lnTo>
                <a:lnTo>
                  <a:pt x="716" y="81"/>
                </a:lnTo>
                <a:lnTo>
                  <a:pt x="703" y="84"/>
                </a:lnTo>
                <a:lnTo>
                  <a:pt x="690" y="86"/>
                </a:lnTo>
                <a:lnTo>
                  <a:pt x="684" y="87"/>
                </a:lnTo>
                <a:lnTo>
                  <a:pt x="680" y="89"/>
                </a:lnTo>
                <a:lnTo>
                  <a:pt x="678" y="91"/>
                </a:lnTo>
                <a:lnTo>
                  <a:pt x="677" y="93"/>
                </a:lnTo>
                <a:lnTo>
                  <a:pt x="678" y="100"/>
                </a:lnTo>
                <a:lnTo>
                  <a:pt x="680" y="111"/>
                </a:lnTo>
                <a:lnTo>
                  <a:pt x="681" y="123"/>
                </a:lnTo>
                <a:lnTo>
                  <a:pt x="681" y="139"/>
                </a:lnTo>
                <a:lnTo>
                  <a:pt x="680" y="158"/>
                </a:lnTo>
                <a:lnTo>
                  <a:pt x="678" y="175"/>
                </a:lnTo>
                <a:lnTo>
                  <a:pt x="679" y="195"/>
                </a:lnTo>
                <a:lnTo>
                  <a:pt x="678" y="202"/>
                </a:lnTo>
                <a:lnTo>
                  <a:pt x="668" y="205"/>
                </a:lnTo>
                <a:lnTo>
                  <a:pt x="658" y="209"/>
                </a:lnTo>
                <a:lnTo>
                  <a:pt x="655" y="212"/>
                </a:lnTo>
                <a:lnTo>
                  <a:pt x="653" y="215"/>
                </a:lnTo>
                <a:lnTo>
                  <a:pt x="651" y="220"/>
                </a:lnTo>
                <a:lnTo>
                  <a:pt x="649" y="227"/>
                </a:lnTo>
                <a:lnTo>
                  <a:pt x="648" y="243"/>
                </a:lnTo>
                <a:lnTo>
                  <a:pt x="648" y="262"/>
                </a:lnTo>
                <a:lnTo>
                  <a:pt x="648" y="272"/>
                </a:lnTo>
                <a:lnTo>
                  <a:pt x="651" y="283"/>
                </a:lnTo>
                <a:lnTo>
                  <a:pt x="653" y="293"/>
                </a:lnTo>
                <a:lnTo>
                  <a:pt x="655" y="301"/>
                </a:lnTo>
                <a:lnTo>
                  <a:pt x="664" y="315"/>
                </a:lnTo>
                <a:lnTo>
                  <a:pt x="671" y="326"/>
                </a:lnTo>
                <a:lnTo>
                  <a:pt x="674" y="331"/>
                </a:lnTo>
                <a:lnTo>
                  <a:pt x="677" y="337"/>
                </a:lnTo>
                <a:lnTo>
                  <a:pt x="679" y="344"/>
                </a:lnTo>
                <a:lnTo>
                  <a:pt x="681" y="350"/>
                </a:lnTo>
                <a:lnTo>
                  <a:pt x="681" y="357"/>
                </a:lnTo>
                <a:lnTo>
                  <a:pt x="681" y="363"/>
                </a:lnTo>
                <a:lnTo>
                  <a:pt x="679" y="368"/>
                </a:lnTo>
                <a:lnTo>
                  <a:pt x="676" y="372"/>
                </a:lnTo>
                <a:lnTo>
                  <a:pt x="673" y="376"/>
                </a:lnTo>
                <a:lnTo>
                  <a:pt x="671" y="381"/>
                </a:lnTo>
                <a:lnTo>
                  <a:pt x="670" y="384"/>
                </a:lnTo>
                <a:lnTo>
                  <a:pt x="668" y="390"/>
                </a:lnTo>
                <a:lnTo>
                  <a:pt x="667" y="395"/>
                </a:lnTo>
                <a:lnTo>
                  <a:pt x="666" y="401"/>
                </a:lnTo>
                <a:lnTo>
                  <a:pt x="665" y="407"/>
                </a:lnTo>
                <a:lnTo>
                  <a:pt x="661" y="413"/>
                </a:lnTo>
                <a:lnTo>
                  <a:pt x="658" y="419"/>
                </a:lnTo>
                <a:lnTo>
                  <a:pt x="652" y="423"/>
                </a:lnTo>
                <a:lnTo>
                  <a:pt x="647" y="427"/>
                </a:lnTo>
                <a:lnTo>
                  <a:pt x="641" y="429"/>
                </a:lnTo>
                <a:lnTo>
                  <a:pt x="635" y="429"/>
                </a:lnTo>
                <a:lnTo>
                  <a:pt x="629" y="429"/>
                </a:lnTo>
                <a:lnTo>
                  <a:pt x="624" y="428"/>
                </a:lnTo>
                <a:lnTo>
                  <a:pt x="620" y="426"/>
                </a:lnTo>
                <a:lnTo>
                  <a:pt x="616" y="423"/>
                </a:lnTo>
                <a:lnTo>
                  <a:pt x="611" y="423"/>
                </a:lnTo>
                <a:lnTo>
                  <a:pt x="607" y="423"/>
                </a:lnTo>
                <a:lnTo>
                  <a:pt x="602" y="426"/>
                </a:lnTo>
                <a:lnTo>
                  <a:pt x="592" y="432"/>
                </a:lnTo>
                <a:lnTo>
                  <a:pt x="584" y="439"/>
                </a:lnTo>
                <a:lnTo>
                  <a:pt x="580" y="442"/>
                </a:lnTo>
                <a:lnTo>
                  <a:pt x="576" y="445"/>
                </a:lnTo>
                <a:lnTo>
                  <a:pt x="571" y="447"/>
                </a:lnTo>
                <a:lnTo>
                  <a:pt x="567" y="448"/>
                </a:lnTo>
                <a:lnTo>
                  <a:pt x="563" y="450"/>
                </a:lnTo>
                <a:lnTo>
                  <a:pt x="558" y="448"/>
                </a:lnTo>
                <a:lnTo>
                  <a:pt x="554" y="447"/>
                </a:lnTo>
                <a:lnTo>
                  <a:pt x="552" y="446"/>
                </a:lnTo>
                <a:lnTo>
                  <a:pt x="547" y="439"/>
                </a:lnTo>
                <a:lnTo>
                  <a:pt x="545" y="431"/>
                </a:lnTo>
                <a:lnTo>
                  <a:pt x="544" y="421"/>
                </a:lnTo>
                <a:lnTo>
                  <a:pt x="542" y="409"/>
                </a:lnTo>
                <a:lnTo>
                  <a:pt x="544" y="397"/>
                </a:lnTo>
                <a:lnTo>
                  <a:pt x="544" y="389"/>
                </a:lnTo>
                <a:lnTo>
                  <a:pt x="542" y="381"/>
                </a:lnTo>
                <a:lnTo>
                  <a:pt x="540" y="374"/>
                </a:lnTo>
                <a:lnTo>
                  <a:pt x="532" y="357"/>
                </a:lnTo>
                <a:lnTo>
                  <a:pt x="525" y="338"/>
                </a:lnTo>
                <a:lnTo>
                  <a:pt x="523" y="332"/>
                </a:lnTo>
                <a:lnTo>
                  <a:pt x="521" y="328"/>
                </a:lnTo>
                <a:lnTo>
                  <a:pt x="517" y="325"/>
                </a:lnTo>
                <a:lnTo>
                  <a:pt x="515" y="322"/>
                </a:lnTo>
                <a:lnTo>
                  <a:pt x="511" y="321"/>
                </a:lnTo>
                <a:lnTo>
                  <a:pt x="508" y="322"/>
                </a:lnTo>
                <a:lnTo>
                  <a:pt x="504" y="324"/>
                </a:lnTo>
                <a:lnTo>
                  <a:pt x="500" y="327"/>
                </a:lnTo>
                <a:lnTo>
                  <a:pt x="496" y="332"/>
                </a:lnTo>
                <a:lnTo>
                  <a:pt x="494" y="338"/>
                </a:lnTo>
                <a:lnTo>
                  <a:pt x="492" y="344"/>
                </a:lnTo>
                <a:lnTo>
                  <a:pt x="492" y="351"/>
                </a:lnTo>
                <a:lnTo>
                  <a:pt x="495" y="365"/>
                </a:lnTo>
                <a:lnTo>
                  <a:pt x="498" y="378"/>
                </a:lnTo>
                <a:lnTo>
                  <a:pt x="501" y="383"/>
                </a:lnTo>
                <a:lnTo>
                  <a:pt x="500" y="388"/>
                </a:lnTo>
                <a:lnTo>
                  <a:pt x="497" y="391"/>
                </a:lnTo>
                <a:lnTo>
                  <a:pt x="495" y="394"/>
                </a:lnTo>
                <a:lnTo>
                  <a:pt x="485" y="398"/>
                </a:lnTo>
                <a:lnTo>
                  <a:pt x="475" y="402"/>
                </a:lnTo>
                <a:lnTo>
                  <a:pt x="462" y="406"/>
                </a:lnTo>
                <a:lnTo>
                  <a:pt x="453" y="408"/>
                </a:lnTo>
                <a:lnTo>
                  <a:pt x="450" y="409"/>
                </a:lnTo>
                <a:lnTo>
                  <a:pt x="447" y="410"/>
                </a:lnTo>
                <a:lnTo>
                  <a:pt x="446" y="412"/>
                </a:lnTo>
                <a:lnTo>
                  <a:pt x="446" y="414"/>
                </a:lnTo>
                <a:lnTo>
                  <a:pt x="446" y="420"/>
                </a:lnTo>
                <a:lnTo>
                  <a:pt x="447" y="427"/>
                </a:lnTo>
                <a:lnTo>
                  <a:pt x="447" y="435"/>
                </a:lnTo>
                <a:lnTo>
                  <a:pt x="445" y="445"/>
                </a:lnTo>
                <a:lnTo>
                  <a:pt x="441" y="460"/>
                </a:lnTo>
                <a:lnTo>
                  <a:pt x="437" y="477"/>
                </a:lnTo>
                <a:lnTo>
                  <a:pt x="435" y="484"/>
                </a:lnTo>
                <a:lnTo>
                  <a:pt x="435" y="491"/>
                </a:lnTo>
                <a:lnTo>
                  <a:pt x="437" y="497"/>
                </a:lnTo>
                <a:lnTo>
                  <a:pt x="439" y="503"/>
                </a:lnTo>
                <a:lnTo>
                  <a:pt x="441" y="508"/>
                </a:lnTo>
                <a:lnTo>
                  <a:pt x="444" y="513"/>
                </a:lnTo>
                <a:lnTo>
                  <a:pt x="446" y="519"/>
                </a:lnTo>
                <a:lnTo>
                  <a:pt x="447" y="524"/>
                </a:lnTo>
                <a:lnTo>
                  <a:pt x="450" y="539"/>
                </a:lnTo>
                <a:lnTo>
                  <a:pt x="451" y="554"/>
                </a:lnTo>
                <a:lnTo>
                  <a:pt x="454" y="576"/>
                </a:lnTo>
                <a:lnTo>
                  <a:pt x="459" y="604"/>
                </a:lnTo>
                <a:lnTo>
                  <a:pt x="466" y="635"/>
                </a:lnTo>
                <a:lnTo>
                  <a:pt x="472" y="662"/>
                </a:lnTo>
                <a:lnTo>
                  <a:pt x="478" y="684"/>
                </a:lnTo>
                <a:lnTo>
                  <a:pt x="483" y="699"/>
                </a:lnTo>
                <a:lnTo>
                  <a:pt x="487" y="705"/>
                </a:lnTo>
                <a:lnTo>
                  <a:pt x="490" y="709"/>
                </a:lnTo>
                <a:lnTo>
                  <a:pt x="496" y="710"/>
                </a:lnTo>
                <a:lnTo>
                  <a:pt x="502" y="711"/>
                </a:lnTo>
                <a:lnTo>
                  <a:pt x="509" y="710"/>
                </a:lnTo>
                <a:lnTo>
                  <a:pt x="515" y="708"/>
                </a:lnTo>
                <a:lnTo>
                  <a:pt x="520" y="704"/>
                </a:lnTo>
                <a:lnTo>
                  <a:pt x="523" y="699"/>
                </a:lnTo>
                <a:lnTo>
                  <a:pt x="527" y="693"/>
                </a:lnTo>
                <a:lnTo>
                  <a:pt x="529" y="686"/>
                </a:lnTo>
                <a:lnTo>
                  <a:pt x="532" y="679"/>
                </a:lnTo>
                <a:lnTo>
                  <a:pt x="532" y="671"/>
                </a:lnTo>
                <a:lnTo>
                  <a:pt x="533" y="666"/>
                </a:lnTo>
                <a:lnTo>
                  <a:pt x="534" y="662"/>
                </a:lnTo>
                <a:lnTo>
                  <a:pt x="538" y="659"/>
                </a:lnTo>
                <a:lnTo>
                  <a:pt x="540" y="658"/>
                </a:lnTo>
                <a:lnTo>
                  <a:pt x="545" y="658"/>
                </a:lnTo>
                <a:lnTo>
                  <a:pt x="548" y="659"/>
                </a:lnTo>
                <a:lnTo>
                  <a:pt x="553" y="662"/>
                </a:lnTo>
                <a:lnTo>
                  <a:pt x="558" y="667"/>
                </a:lnTo>
                <a:lnTo>
                  <a:pt x="567" y="667"/>
                </a:lnTo>
                <a:lnTo>
                  <a:pt x="580" y="669"/>
                </a:lnTo>
                <a:lnTo>
                  <a:pt x="585" y="677"/>
                </a:lnTo>
                <a:lnTo>
                  <a:pt x="590" y="685"/>
                </a:lnTo>
                <a:lnTo>
                  <a:pt x="592" y="688"/>
                </a:lnTo>
                <a:lnTo>
                  <a:pt x="595" y="691"/>
                </a:lnTo>
                <a:lnTo>
                  <a:pt x="598" y="693"/>
                </a:lnTo>
                <a:lnTo>
                  <a:pt x="602" y="692"/>
                </a:lnTo>
                <a:lnTo>
                  <a:pt x="610" y="688"/>
                </a:lnTo>
                <a:lnTo>
                  <a:pt x="617" y="686"/>
                </a:lnTo>
                <a:lnTo>
                  <a:pt x="621" y="686"/>
                </a:lnTo>
                <a:lnTo>
                  <a:pt x="622" y="687"/>
                </a:lnTo>
                <a:lnTo>
                  <a:pt x="623" y="690"/>
                </a:lnTo>
                <a:lnTo>
                  <a:pt x="623" y="693"/>
                </a:lnTo>
                <a:lnTo>
                  <a:pt x="621" y="702"/>
                </a:lnTo>
                <a:lnTo>
                  <a:pt x="616" y="711"/>
                </a:lnTo>
                <a:lnTo>
                  <a:pt x="613" y="722"/>
                </a:lnTo>
                <a:lnTo>
                  <a:pt x="611" y="734"/>
                </a:lnTo>
                <a:lnTo>
                  <a:pt x="611" y="747"/>
                </a:lnTo>
                <a:lnTo>
                  <a:pt x="615" y="760"/>
                </a:lnTo>
                <a:lnTo>
                  <a:pt x="618" y="773"/>
                </a:lnTo>
                <a:lnTo>
                  <a:pt x="621" y="787"/>
                </a:lnTo>
                <a:lnTo>
                  <a:pt x="622" y="799"/>
                </a:lnTo>
                <a:lnTo>
                  <a:pt x="623" y="809"/>
                </a:lnTo>
                <a:lnTo>
                  <a:pt x="623" y="818"/>
                </a:lnTo>
                <a:lnTo>
                  <a:pt x="622" y="825"/>
                </a:lnTo>
                <a:lnTo>
                  <a:pt x="617" y="839"/>
                </a:lnTo>
                <a:lnTo>
                  <a:pt x="609" y="855"/>
                </a:lnTo>
                <a:lnTo>
                  <a:pt x="605" y="863"/>
                </a:lnTo>
                <a:lnTo>
                  <a:pt x="603" y="872"/>
                </a:lnTo>
                <a:lnTo>
                  <a:pt x="602" y="880"/>
                </a:lnTo>
                <a:lnTo>
                  <a:pt x="602" y="889"/>
                </a:lnTo>
                <a:lnTo>
                  <a:pt x="603" y="898"/>
                </a:lnTo>
                <a:lnTo>
                  <a:pt x="607" y="906"/>
                </a:lnTo>
                <a:lnTo>
                  <a:pt x="611" y="913"/>
                </a:lnTo>
                <a:lnTo>
                  <a:pt x="617" y="921"/>
                </a:lnTo>
                <a:lnTo>
                  <a:pt x="621" y="925"/>
                </a:lnTo>
                <a:lnTo>
                  <a:pt x="622" y="929"/>
                </a:lnTo>
                <a:lnTo>
                  <a:pt x="624" y="932"/>
                </a:lnTo>
                <a:lnTo>
                  <a:pt x="624" y="935"/>
                </a:lnTo>
                <a:lnTo>
                  <a:pt x="624" y="940"/>
                </a:lnTo>
                <a:lnTo>
                  <a:pt x="622" y="946"/>
                </a:lnTo>
                <a:lnTo>
                  <a:pt x="614" y="958"/>
                </a:lnTo>
                <a:lnTo>
                  <a:pt x="608" y="971"/>
                </a:lnTo>
                <a:lnTo>
                  <a:pt x="605" y="982"/>
                </a:lnTo>
                <a:lnTo>
                  <a:pt x="605" y="998"/>
                </a:lnTo>
                <a:lnTo>
                  <a:pt x="605" y="1015"/>
                </a:lnTo>
                <a:lnTo>
                  <a:pt x="605" y="1034"/>
                </a:lnTo>
                <a:lnTo>
                  <a:pt x="605" y="1075"/>
                </a:lnTo>
                <a:lnTo>
                  <a:pt x="603" y="1108"/>
                </a:lnTo>
                <a:lnTo>
                  <a:pt x="599" y="1135"/>
                </a:lnTo>
                <a:lnTo>
                  <a:pt x="596" y="1164"/>
                </a:lnTo>
                <a:lnTo>
                  <a:pt x="594" y="1178"/>
                </a:lnTo>
                <a:lnTo>
                  <a:pt x="590" y="1192"/>
                </a:lnTo>
                <a:lnTo>
                  <a:pt x="585" y="1207"/>
                </a:lnTo>
                <a:lnTo>
                  <a:pt x="579" y="1221"/>
                </a:lnTo>
                <a:lnTo>
                  <a:pt x="572" y="1234"/>
                </a:lnTo>
                <a:lnTo>
                  <a:pt x="564" y="1246"/>
                </a:lnTo>
                <a:lnTo>
                  <a:pt x="557" y="1255"/>
                </a:lnTo>
                <a:lnTo>
                  <a:pt x="553" y="1265"/>
                </a:lnTo>
                <a:lnTo>
                  <a:pt x="560" y="1279"/>
                </a:lnTo>
                <a:lnTo>
                  <a:pt x="569" y="1297"/>
                </a:lnTo>
                <a:lnTo>
                  <a:pt x="569" y="1308"/>
                </a:lnTo>
                <a:lnTo>
                  <a:pt x="567" y="1315"/>
                </a:lnTo>
                <a:lnTo>
                  <a:pt x="564" y="1321"/>
                </a:lnTo>
                <a:lnTo>
                  <a:pt x="560" y="1326"/>
                </a:lnTo>
                <a:lnTo>
                  <a:pt x="557" y="1327"/>
                </a:lnTo>
                <a:lnTo>
                  <a:pt x="553" y="1328"/>
                </a:lnTo>
                <a:lnTo>
                  <a:pt x="550" y="1327"/>
                </a:lnTo>
                <a:lnTo>
                  <a:pt x="547" y="1324"/>
                </a:lnTo>
                <a:lnTo>
                  <a:pt x="542" y="1317"/>
                </a:lnTo>
                <a:lnTo>
                  <a:pt x="534" y="1309"/>
                </a:lnTo>
                <a:lnTo>
                  <a:pt x="529" y="1305"/>
                </a:lnTo>
                <a:lnTo>
                  <a:pt x="525" y="1303"/>
                </a:lnTo>
                <a:lnTo>
                  <a:pt x="519" y="1302"/>
                </a:lnTo>
                <a:lnTo>
                  <a:pt x="513" y="1302"/>
                </a:lnTo>
                <a:lnTo>
                  <a:pt x="510" y="1303"/>
                </a:lnTo>
                <a:lnTo>
                  <a:pt x="509" y="1305"/>
                </a:lnTo>
                <a:lnTo>
                  <a:pt x="507" y="1308"/>
                </a:lnTo>
                <a:lnTo>
                  <a:pt x="506" y="1310"/>
                </a:lnTo>
                <a:lnTo>
                  <a:pt x="506" y="1316"/>
                </a:lnTo>
                <a:lnTo>
                  <a:pt x="506" y="1323"/>
                </a:lnTo>
                <a:lnTo>
                  <a:pt x="509" y="1341"/>
                </a:lnTo>
                <a:lnTo>
                  <a:pt x="513" y="1362"/>
                </a:lnTo>
                <a:lnTo>
                  <a:pt x="516" y="1373"/>
                </a:lnTo>
                <a:lnTo>
                  <a:pt x="521" y="1384"/>
                </a:lnTo>
                <a:lnTo>
                  <a:pt x="526" y="1393"/>
                </a:lnTo>
                <a:lnTo>
                  <a:pt x="533" y="1403"/>
                </a:lnTo>
                <a:lnTo>
                  <a:pt x="538" y="1412"/>
                </a:lnTo>
                <a:lnTo>
                  <a:pt x="542" y="1421"/>
                </a:lnTo>
                <a:lnTo>
                  <a:pt x="544" y="1425"/>
                </a:lnTo>
                <a:lnTo>
                  <a:pt x="544" y="1429"/>
                </a:lnTo>
                <a:lnTo>
                  <a:pt x="544" y="1434"/>
                </a:lnTo>
                <a:lnTo>
                  <a:pt x="544" y="1437"/>
                </a:lnTo>
                <a:lnTo>
                  <a:pt x="541" y="1443"/>
                </a:lnTo>
                <a:lnTo>
                  <a:pt x="538" y="1449"/>
                </a:lnTo>
                <a:lnTo>
                  <a:pt x="534" y="1453"/>
                </a:lnTo>
                <a:lnTo>
                  <a:pt x="529" y="1455"/>
                </a:lnTo>
                <a:lnTo>
                  <a:pt x="525" y="1455"/>
                </a:lnTo>
                <a:lnTo>
                  <a:pt x="517" y="1454"/>
                </a:lnTo>
                <a:lnTo>
                  <a:pt x="509" y="1450"/>
                </a:lnTo>
                <a:lnTo>
                  <a:pt x="498" y="1446"/>
                </a:lnTo>
                <a:lnTo>
                  <a:pt x="492" y="1443"/>
                </a:lnTo>
                <a:lnTo>
                  <a:pt x="487" y="1442"/>
                </a:lnTo>
                <a:lnTo>
                  <a:pt x="483" y="1442"/>
                </a:lnTo>
                <a:lnTo>
                  <a:pt x="478" y="1442"/>
                </a:lnTo>
                <a:lnTo>
                  <a:pt x="475" y="1443"/>
                </a:lnTo>
                <a:lnTo>
                  <a:pt x="471" y="1446"/>
                </a:lnTo>
                <a:lnTo>
                  <a:pt x="467" y="1448"/>
                </a:lnTo>
                <a:lnTo>
                  <a:pt x="464" y="1452"/>
                </a:lnTo>
                <a:lnTo>
                  <a:pt x="451" y="1468"/>
                </a:lnTo>
                <a:lnTo>
                  <a:pt x="437" y="1491"/>
                </a:lnTo>
                <a:lnTo>
                  <a:pt x="422" y="1513"/>
                </a:lnTo>
                <a:lnTo>
                  <a:pt x="409" y="1535"/>
                </a:lnTo>
                <a:lnTo>
                  <a:pt x="404" y="1544"/>
                </a:lnTo>
                <a:lnTo>
                  <a:pt x="400" y="1550"/>
                </a:lnTo>
                <a:lnTo>
                  <a:pt x="397" y="1553"/>
                </a:lnTo>
                <a:lnTo>
                  <a:pt x="395" y="1555"/>
                </a:lnTo>
                <a:lnTo>
                  <a:pt x="393" y="1555"/>
                </a:lnTo>
                <a:lnTo>
                  <a:pt x="391" y="1555"/>
                </a:lnTo>
                <a:lnTo>
                  <a:pt x="384" y="1553"/>
                </a:lnTo>
                <a:lnTo>
                  <a:pt x="374" y="1547"/>
                </a:lnTo>
                <a:lnTo>
                  <a:pt x="368" y="1542"/>
                </a:lnTo>
                <a:lnTo>
                  <a:pt x="362" y="1537"/>
                </a:lnTo>
                <a:lnTo>
                  <a:pt x="356" y="1532"/>
                </a:lnTo>
                <a:lnTo>
                  <a:pt x="351" y="1526"/>
                </a:lnTo>
                <a:lnTo>
                  <a:pt x="345" y="1510"/>
                </a:lnTo>
                <a:lnTo>
                  <a:pt x="339" y="1498"/>
                </a:lnTo>
                <a:lnTo>
                  <a:pt x="336" y="1497"/>
                </a:lnTo>
                <a:lnTo>
                  <a:pt x="332" y="1497"/>
                </a:lnTo>
                <a:lnTo>
                  <a:pt x="330" y="1498"/>
                </a:lnTo>
                <a:lnTo>
                  <a:pt x="327" y="1499"/>
                </a:lnTo>
                <a:lnTo>
                  <a:pt x="325" y="1506"/>
                </a:lnTo>
                <a:lnTo>
                  <a:pt x="322" y="1516"/>
                </a:lnTo>
                <a:lnTo>
                  <a:pt x="319" y="1526"/>
                </a:lnTo>
                <a:lnTo>
                  <a:pt x="317" y="1537"/>
                </a:lnTo>
                <a:lnTo>
                  <a:pt x="315" y="1542"/>
                </a:lnTo>
                <a:lnTo>
                  <a:pt x="313" y="1547"/>
                </a:lnTo>
                <a:lnTo>
                  <a:pt x="311" y="1550"/>
                </a:lnTo>
                <a:lnTo>
                  <a:pt x="307" y="1554"/>
                </a:lnTo>
                <a:lnTo>
                  <a:pt x="303" y="1559"/>
                </a:lnTo>
                <a:lnTo>
                  <a:pt x="301" y="1563"/>
                </a:lnTo>
                <a:lnTo>
                  <a:pt x="301" y="1568"/>
                </a:lnTo>
                <a:lnTo>
                  <a:pt x="303" y="1573"/>
                </a:lnTo>
                <a:lnTo>
                  <a:pt x="305" y="1576"/>
                </a:lnTo>
                <a:lnTo>
                  <a:pt x="307" y="1581"/>
                </a:lnTo>
                <a:lnTo>
                  <a:pt x="308" y="1585"/>
                </a:lnTo>
                <a:lnTo>
                  <a:pt x="308" y="1588"/>
                </a:lnTo>
                <a:lnTo>
                  <a:pt x="305" y="1597"/>
                </a:lnTo>
                <a:lnTo>
                  <a:pt x="300" y="1603"/>
                </a:lnTo>
                <a:lnTo>
                  <a:pt x="294" y="1607"/>
                </a:lnTo>
                <a:lnTo>
                  <a:pt x="287" y="1614"/>
                </a:lnTo>
                <a:lnTo>
                  <a:pt x="278" y="1627"/>
                </a:lnTo>
                <a:lnTo>
                  <a:pt x="269" y="1639"/>
                </a:lnTo>
                <a:lnTo>
                  <a:pt x="262" y="1644"/>
                </a:lnTo>
                <a:lnTo>
                  <a:pt x="252" y="1650"/>
                </a:lnTo>
                <a:lnTo>
                  <a:pt x="244" y="1657"/>
                </a:lnTo>
                <a:lnTo>
                  <a:pt x="238" y="1664"/>
                </a:lnTo>
                <a:lnTo>
                  <a:pt x="235" y="1670"/>
                </a:lnTo>
                <a:lnTo>
                  <a:pt x="231" y="1675"/>
                </a:lnTo>
                <a:lnTo>
                  <a:pt x="226" y="1679"/>
                </a:lnTo>
                <a:lnTo>
                  <a:pt x="223" y="1681"/>
                </a:lnTo>
                <a:lnTo>
                  <a:pt x="218" y="1681"/>
                </a:lnTo>
                <a:lnTo>
                  <a:pt x="213" y="1680"/>
                </a:lnTo>
                <a:lnTo>
                  <a:pt x="207" y="1675"/>
                </a:lnTo>
                <a:lnTo>
                  <a:pt x="200" y="1670"/>
                </a:lnTo>
                <a:lnTo>
                  <a:pt x="195" y="1667"/>
                </a:lnTo>
                <a:lnTo>
                  <a:pt x="192" y="1666"/>
                </a:lnTo>
                <a:lnTo>
                  <a:pt x="188" y="1666"/>
                </a:lnTo>
                <a:lnTo>
                  <a:pt x="186" y="1666"/>
                </a:lnTo>
                <a:lnTo>
                  <a:pt x="180" y="1669"/>
                </a:lnTo>
                <a:lnTo>
                  <a:pt x="174" y="1676"/>
                </a:lnTo>
                <a:lnTo>
                  <a:pt x="163" y="1693"/>
                </a:lnTo>
                <a:lnTo>
                  <a:pt x="150" y="1711"/>
                </a:lnTo>
                <a:lnTo>
                  <a:pt x="144" y="1717"/>
                </a:lnTo>
                <a:lnTo>
                  <a:pt x="137" y="1723"/>
                </a:lnTo>
                <a:lnTo>
                  <a:pt x="131" y="1727"/>
                </a:lnTo>
                <a:lnTo>
                  <a:pt x="128" y="1729"/>
                </a:lnTo>
                <a:lnTo>
                  <a:pt x="125" y="1729"/>
                </a:lnTo>
                <a:lnTo>
                  <a:pt x="125" y="1730"/>
                </a:lnTo>
                <a:lnTo>
                  <a:pt x="125" y="1731"/>
                </a:lnTo>
                <a:lnTo>
                  <a:pt x="125" y="1733"/>
                </a:lnTo>
                <a:lnTo>
                  <a:pt x="128" y="1738"/>
                </a:lnTo>
                <a:lnTo>
                  <a:pt x="129" y="1745"/>
                </a:lnTo>
                <a:lnTo>
                  <a:pt x="129" y="1753"/>
                </a:lnTo>
                <a:lnTo>
                  <a:pt x="126" y="1762"/>
                </a:lnTo>
                <a:lnTo>
                  <a:pt x="123" y="1770"/>
                </a:lnTo>
                <a:lnTo>
                  <a:pt x="120" y="1777"/>
                </a:lnTo>
                <a:lnTo>
                  <a:pt x="118" y="1786"/>
                </a:lnTo>
                <a:lnTo>
                  <a:pt x="117" y="1794"/>
                </a:lnTo>
                <a:lnTo>
                  <a:pt x="118" y="1800"/>
                </a:lnTo>
                <a:lnTo>
                  <a:pt x="119" y="1806"/>
                </a:lnTo>
                <a:lnTo>
                  <a:pt x="125" y="1815"/>
                </a:lnTo>
                <a:lnTo>
                  <a:pt x="130" y="1822"/>
                </a:lnTo>
                <a:lnTo>
                  <a:pt x="132" y="1826"/>
                </a:lnTo>
                <a:lnTo>
                  <a:pt x="133" y="1830"/>
                </a:lnTo>
                <a:lnTo>
                  <a:pt x="133" y="1833"/>
                </a:lnTo>
                <a:lnTo>
                  <a:pt x="133" y="1837"/>
                </a:lnTo>
                <a:lnTo>
                  <a:pt x="131" y="1841"/>
                </a:lnTo>
                <a:lnTo>
                  <a:pt x="126" y="1844"/>
                </a:lnTo>
                <a:lnTo>
                  <a:pt x="123" y="1845"/>
                </a:lnTo>
                <a:lnTo>
                  <a:pt x="117" y="1845"/>
                </a:lnTo>
                <a:lnTo>
                  <a:pt x="105" y="1844"/>
                </a:lnTo>
                <a:lnTo>
                  <a:pt x="93" y="1845"/>
                </a:lnTo>
                <a:lnTo>
                  <a:pt x="85" y="1850"/>
                </a:lnTo>
                <a:lnTo>
                  <a:pt x="75" y="1858"/>
                </a:lnTo>
                <a:lnTo>
                  <a:pt x="66" y="1864"/>
                </a:lnTo>
                <a:lnTo>
                  <a:pt x="56" y="1870"/>
                </a:lnTo>
                <a:lnTo>
                  <a:pt x="51" y="1874"/>
                </a:lnTo>
                <a:lnTo>
                  <a:pt x="48" y="1878"/>
                </a:lnTo>
                <a:lnTo>
                  <a:pt x="45" y="1883"/>
                </a:lnTo>
                <a:lnTo>
                  <a:pt x="44" y="1888"/>
                </a:lnTo>
                <a:lnTo>
                  <a:pt x="42" y="1901"/>
                </a:lnTo>
                <a:lnTo>
                  <a:pt x="40" y="1916"/>
                </a:lnTo>
                <a:lnTo>
                  <a:pt x="36" y="1933"/>
                </a:lnTo>
                <a:lnTo>
                  <a:pt x="32" y="1950"/>
                </a:lnTo>
                <a:lnTo>
                  <a:pt x="26" y="1967"/>
                </a:lnTo>
                <a:lnTo>
                  <a:pt x="22" y="1984"/>
                </a:lnTo>
                <a:lnTo>
                  <a:pt x="19" y="1994"/>
                </a:lnTo>
                <a:lnTo>
                  <a:pt x="18" y="2001"/>
                </a:lnTo>
                <a:lnTo>
                  <a:pt x="19" y="2005"/>
                </a:lnTo>
                <a:lnTo>
                  <a:pt x="22" y="2008"/>
                </a:lnTo>
                <a:lnTo>
                  <a:pt x="25" y="2010"/>
                </a:lnTo>
                <a:lnTo>
                  <a:pt x="30" y="2010"/>
                </a:lnTo>
                <a:lnTo>
                  <a:pt x="38" y="2010"/>
                </a:lnTo>
                <a:lnTo>
                  <a:pt x="48" y="2009"/>
                </a:lnTo>
                <a:lnTo>
                  <a:pt x="53" y="2010"/>
                </a:lnTo>
                <a:lnTo>
                  <a:pt x="57" y="2011"/>
                </a:lnTo>
                <a:lnTo>
                  <a:pt x="62" y="2013"/>
                </a:lnTo>
                <a:lnTo>
                  <a:pt x="66" y="2015"/>
                </a:lnTo>
                <a:lnTo>
                  <a:pt x="72" y="2022"/>
                </a:lnTo>
                <a:lnTo>
                  <a:pt x="76" y="2029"/>
                </a:lnTo>
                <a:lnTo>
                  <a:pt x="79" y="2038"/>
                </a:lnTo>
                <a:lnTo>
                  <a:pt x="79" y="2045"/>
                </a:lnTo>
                <a:lnTo>
                  <a:pt x="78" y="2048"/>
                </a:lnTo>
                <a:lnTo>
                  <a:pt x="76" y="2051"/>
                </a:lnTo>
                <a:lnTo>
                  <a:pt x="74" y="2053"/>
                </a:lnTo>
                <a:lnTo>
                  <a:pt x="70" y="2055"/>
                </a:lnTo>
                <a:lnTo>
                  <a:pt x="65" y="2058"/>
                </a:lnTo>
                <a:lnTo>
                  <a:pt x="61" y="2061"/>
                </a:lnTo>
                <a:lnTo>
                  <a:pt x="59" y="2065"/>
                </a:lnTo>
                <a:lnTo>
                  <a:pt x="59" y="2068"/>
                </a:lnTo>
                <a:lnTo>
                  <a:pt x="60" y="2072"/>
                </a:lnTo>
                <a:lnTo>
                  <a:pt x="62" y="2074"/>
                </a:lnTo>
                <a:lnTo>
                  <a:pt x="66" y="2077"/>
                </a:lnTo>
                <a:lnTo>
                  <a:pt x="70" y="2078"/>
                </a:lnTo>
                <a:lnTo>
                  <a:pt x="75" y="2079"/>
                </a:lnTo>
                <a:lnTo>
                  <a:pt x="79" y="2080"/>
                </a:lnTo>
                <a:lnTo>
                  <a:pt x="82" y="2083"/>
                </a:lnTo>
                <a:lnTo>
                  <a:pt x="86" y="2087"/>
                </a:lnTo>
                <a:lnTo>
                  <a:pt x="88" y="2092"/>
                </a:lnTo>
                <a:lnTo>
                  <a:pt x="89" y="2098"/>
                </a:lnTo>
                <a:lnTo>
                  <a:pt x="89" y="2106"/>
                </a:lnTo>
                <a:lnTo>
                  <a:pt x="88" y="2116"/>
                </a:lnTo>
                <a:lnTo>
                  <a:pt x="86" y="2126"/>
                </a:lnTo>
                <a:lnTo>
                  <a:pt x="82" y="2134"/>
                </a:lnTo>
                <a:lnTo>
                  <a:pt x="78" y="2142"/>
                </a:lnTo>
                <a:lnTo>
                  <a:pt x="73" y="2148"/>
                </a:lnTo>
                <a:lnTo>
                  <a:pt x="59" y="2161"/>
                </a:lnTo>
                <a:lnTo>
                  <a:pt x="40" y="2177"/>
                </a:lnTo>
                <a:lnTo>
                  <a:pt x="31" y="2186"/>
                </a:lnTo>
                <a:lnTo>
                  <a:pt x="23" y="2194"/>
                </a:lnTo>
                <a:lnTo>
                  <a:pt x="12" y="2204"/>
                </a:lnTo>
                <a:lnTo>
                  <a:pt x="4" y="2212"/>
                </a:lnTo>
                <a:lnTo>
                  <a:pt x="0" y="2219"/>
                </a:lnTo>
                <a:lnTo>
                  <a:pt x="0" y="2225"/>
                </a:lnTo>
                <a:lnTo>
                  <a:pt x="3" y="2230"/>
                </a:lnTo>
                <a:lnTo>
                  <a:pt x="7" y="2236"/>
                </a:lnTo>
                <a:lnTo>
                  <a:pt x="13" y="2241"/>
                </a:lnTo>
                <a:lnTo>
                  <a:pt x="19" y="2247"/>
                </a:lnTo>
                <a:lnTo>
                  <a:pt x="22" y="2250"/>
                </a:lnTo>
                <a:lnTo>
                  <a:pt x="24" y="2251"/>
                </a:lnTo>
                <a:lnTo>
                  <a:pt x="32" y="2249"/>
                </a:lnTo>
                <a:lnTo>
                  <a:pt x="42" y="2246"/>
                </a:lnTo>
                <a:lnTo>
                  <a:pt x="56" y="2241"/>
                </a:lnTo>
                <a:lnTo>
                  <a:pt x="74" y="2231"/>
                </a:lnTo>
                <a:lnTo>
                  <a:pt x="85" y="2224"/>
                </a:lnTo>
                <a:lnTo>
                  <a:pt x="95" y="2217"/>
                </a:lnTo>
                <a:lnTo>
                  <a:pt x="104" y="2211"/>
                </a:lnTo>
                <a:lnTo>
                  <a:pt x="113" y="2206"/>
                </a:lnTo>
                <a:lnTo>
                  <a:pt x="128" y="2208"/>
                </a:lnTo>
                <a:lnTo>
                  <a:pt x="139" y="2206"/>
                </a:lnTo>
                <a:lnTo>
                  <a:pt x="147" y="2202"/>
                </a:lnTo>
                <a:lnTo>
                  <a:pt x="160" y="2193"/>
                </a:lnTo>
                <a:lnTo>
                  <a:pt x="171" y="2185"/>
                </a:lnTo>
                <a:lnTo>
                  <a:pt x="180" y="2179"/>
                </a:lnTo>
                <a:lnTo>
                  <a:pt x="185" y="2180"/>
                </a:lnTo>
                <a:lnTo>
                  <a:pt x="193" y="2183"/>
                </a:lnTo>
                <a:lnTo>
                  <a:pt x="205" y="2184"/>
                </a:lnTo>
                <a:lnTo>
                  <a:pt x="220" y="2184"/>
                </a:lnTo>
                <a:lnTo>
                  <a:pt x="243" y="2183"/>
                </a:lnTo>
                <a:lnTo>
                  <a:pt x="265" y="2183"/>
                </a:lnTo>
                <a:lnTo>
                  <a:pt x="276" y="2183"/>
                </a:lnTo>
                <a:lnTo>
                  <a:pt x="284" y="2184"/>
                </a:lnTo>
                <a:lnTo>
                  <a:pt x="292" y="2186"/>
                </a:lnTo>
                <a:lnTo>
                  <a:pt x="296" y="2187"/>
                </a:lnTo>
                <a:lnTo>
                  <a:pt x="307" y="2192"/>
                </a:lnTo>
                <a:lnTo>
                  <a:pt x="317" y="2193"/>
                </a:lnTo>
                <a:lnTo>
                  <a:pt x="325" y="2194"/>
                </a:lnTo>
                <a:lnTo>
                  <a:pt x="333" y="2193"/>
                </a:lnTo>
                <a:lnTo>
                  <a:pt x="351" y="2190"/>
                </a:lnTo>
                <a:lnTo>
                  <a:pt x="369" y="2187"/>
                </a:lnTo>
                <a:lnTo>
                  <a:pt x="376" y="2187"/>
                </a:lnTo>
                <a:lnTo>
                  <a:pt x="382" y="2188"/>
                </a:lnTo>
                <a:lnTo>
                  <a:pt x="388" y="2191"/>
                </a:lnTo>
                <a:lnTo>
                  <a:pt x="393" y="2193"/>
                </a:lnTo>
                <a:lnTo>
                  <a:pt x="399" y="2197"/>
                </a:lnTo>
                <a:lnTo>
                  <a:pt x="404" y="2202"/>
                </a:lnTo>
                <a:lnTo>
                  <a:pt x="412" y="2206"/>
                </a:lnTo>
                <a:lnTo>
                  <a:pt x="419" y="2208"/>
                </a:lnTo>
                <a:lnTo>
                  <a:pt x="426" y="2208"/>
                </a:lnTo>
                <a:lnTo>
                  <a:pt x="434" y="2206"/>
                </a:lnTo>
                <a:lnTo>
                  <a:pt x="443" y="2205"/>
                </a:lnTo>
                <a:lnTo>
                  <a:pt x="448" y="2203"/>
                </a:lnTo>
                <a:lnTo>
                  <a:pt x="454" y="2199"/>
                </a:lnTo>
                <a:lnTo>
                  <a:pt x="460" y="2198"/>
                </a:lnTo>
                <a:lnTo>
                  <a:pt x="466" y="2197"/>
                </a:lnTo>
                <a:lnTo>
                  <a:pt x="473" y="2198"/>
                </a:lnTo>
                <a:lnTo>
                  <a:pt x="481" y="2199"/>
                </a:lnTo>
                <a:lnTo>
                  <a:pt x="489" y="2199"/>
                </a:lnTo>
                <a:lnTo>
                  <a:pt x="497" y="2198"/>
                </a:lnTo>
                <a:lnTo>
                  <a:pt x="503" y="2197"/>
                </a:lnTo>
                <a:lnTo>
                  <a:pt x="511" y="2193"/>
                </a:lnTo>
                <a:lnTo>
                  <a:pt x="519" y="2192"/>
                </a:lnTo>
                <a:lnTo>
                  <a:pt x="520" y="2193"/>
                </a:lnTo>
                <a:lnTo>
                  <a:pt x="522" y="2196"/>
                </a:lnTo>
                <a:lnTo>
                  <a:pt x="523" y="2198"/>
                </a:lnTo>
                <a:lnTo>
                  <a:pt x="526" y="2203"/>
                </a:lnTo>
                <a:lnTo>
                  <a:pt x="527" y="2208"/>
                </a:lnTo>
                <a:lnTo>
                  <a:pt x="527" y="2213"/>
                </a:lnTo>
                <a:lnTo>
                  <a:pt x="526" y="2218"/>
                </a:lnTo>
                <a:lnTo>
                  <a:pt x="522" y="2224"/>
                </a:lnTo>
                <a:lnTo>
                  <a:pt x="516" y="2229"/>
                </a:lnTo>
                <a:lnTo>
                  <a:pt x="509" y="2234"/>
                </a:lnTo>
                <a:lnTo>
                  <a:pt x="500" y="2238"/>
                </a:lnTo>
                <a:lnTo>
                  <a:pt x="490" y="2243"/>
                </a:lnTo>
                <a:lnTo>
                  <a:pt x="469" y="2250"/>
                </a:lnTo>
                <a:lnTo>
                  <a:pt x="451" y="2256"/>
                </a:lnTo>
                <a:lnTo>
                  <a:pt x="446" y="2257"/>
                </a:lnTo>
                <a:lnTo>
                  <a:pt x="444" y="2260"/>
                </a:lnTo>
                <a:lnTo>
                  <a:pt x="440" y="2263"/>
                </a:lnTo>
                <a:lnTo>
                  <a:pt x="439" y="2267"/>
                </a:lnTo>
                <a:lnTo>
                  <a:pt x="435" y="2276"/>
                </a:lnTo>
                <a:lnTo>
                  <a:pt x="434" y="2288"/>
                </a:lnTo>
                <a:lnTo>
                  <a:pt x="434" y="2312"/>
                </a:lnTo>
                <a:lnTo>
                  <a:pt x="432" y="2330"/>
                </a:lnTo>
                <a:lnTo>
                  <a:pt x="431" y="2332"/>
                </a:lnTo>
                <a:lnTo>
                  <a:pt x="432" y="2335"/>
                </a:lnTo>
                <a:lnTo>
                  <a:pt x="433" y="2337"/>
                </a:lnTo>
                <a:lnTo>
                  <a:pt x="435" y="2338"/>
                </a:lnTo>
                <a:lnTo>
                  <a:pt x="441" y="2339"/>
                </a:lnTo>
                <a:lnTo>
                  <a:pt x="448" y="2341"/>
                </a:lnTo>
                <a:lnTo>
                  <a:pt x="457" y="2342"/>
                </a:lnTo>
                <a:lnTo>
                  <a:pt x="465" y="2343"/>
                </a:lnTo>
                <a:lnTo>
                  <a:pt x="469" y="2343"/>
                </a:lnTo>
                <a:lnTo>
                  <a:pt x="472" y="2345"/>
                </a:lnTo>
                <a:lnTo>
                  <a:pt x="475" y="2347"/>
                </a:lnTo>
                <a:lnTo>
                  <a:pt x="477" y="2349"/>
                </a:lnTo>
                <a:lnTo>
                  <a:pt x="479" y="2356"/>
                </a:lnTo>
                <a:lnTo>
                  <a:pt x="482" y="2366"/>
                </a:lnTo>
                <a:lnTo>
                  <a:pt x="482" y="2377"/>
                </a:lnTo>
                <a:lnTo>
                  <a:pt x="483" y="2391"/>
                </a:lnTo>
                <a:lnTo>
                  <a:pt x="487" y="2405"/>
                </a:lnTo>
                <a:lnTo>
                  <a:pt x="491" y="2418"/>
                </a:lnTo>
                <a:lnTo>
                  <a:pt x="492" y="2424"/>
                </a:lnTo>
                <a:lnTo>
                  <a:pt x="492" y="2429"/>
                </a:lnTo>
                <a:lnTo>
                  <a:pt x="491" y="2433"/>
                </a:lnTo>
                <a:lnTo>
                  <a:pt x="488" y="2438"/>
                </a:lnTo>
                <a:lnTo>
                  <a:pt x="481" y="2444"/>
                </a:lnTo>
                <a:lnTo>
                  <a:pt x="475" y="2451"/>
                </a:lnTo>
                <a:lnTo>
                  <a:pt x="472" y="2455"/>
                </a:lnTo>
                <a:lnTo>
                  <a:pt x="471" y="2458"/>
                </a:lnTo>
                <a:lnTo>
                  <a:pt x="471" y="2462"/>
                </a:lnTo>
                <a:lnTo>
                  <a:pt x="472" y="2465"/>
                </a:lnTo>
                <a:lnTo>
                  <a:pt x="482" y="2470"/>
                </a:lnTo>
                <a:lnTo>
                  <a:pt x="491" y="2473"/>
                </a:lnTo>
                <a:lnTo>
                  <a:pt x="495" y="2476"/>
                </a:lnTo>
                <a:lnTo>
                  <a:pt x="497" y="2483"/>
                </a:lnTo>
                <a:lnTo>
                  <a:pt x="498" y="2492"/>
                </a:lnTo>
                <a:lnTo>
                  <a:pt x="501" y="2501"/>
                </a:lnTo>
                <a:lnTo>
                  <a:pt x="502" y="2521"/>
                </a:lnTo>
                <a:lnTo>
                  <a:pt x="503" y="2540"/>
                </a:lnTo>
                <a:lnTo>
                  <a:pt x="510" y="2545"/>
                </a:lnTo>
                <a:lnTo>
                  <a:pt x="520" y="2550"/>
                </a:lnTo>
                <a:lnTo>
                  <a:pt x="521" y="2553"/>
                </a:lnTo>
                <a:lnTo>
                  <a:pt x="520" y="2557"/>
                </a:lnTo>
                <a:lnTo>
                  <a:pt x="517" y="2559"/>
                </a:lnTo>
                <a:lnTo>
                  <a:pt x="514" y="2563"/>
                </a:lnTo>
                <a:lnTo>
                  <a:pt x="507" y="2569"/>
                </a:lnTo>
                <a:lnTo>
                  <a:pt x="498" y="2577"/>
                </a:lnTo>
                <a:lnTo>
                  <a:pt x="494" y="2583"/>
                </a:lnTo>
                <a:lnTo>
                  <a:pt x="492" y="2589"/>
                </a:lnTo>
                <a:lnTo>
                  <a:pt x="492" y="2595"/>
                </a:lnTo>
                <a:lnTo>
                  <a:pt x="494" y="2600"/>
                </a:lnTo>
                <a:lnTo>
                  <a:pt x="496" y="2605"/>
                </a:lnTo>
                <a:lnTo>
                  <a:pt x="501" y="2608"/>
                </a:lnTo>
                <a:lnTo>
                  <a:pt x="507" y="2610"/>
                </a:lnTo>
                <a:lnTo>
                  <a:pt x="513" y="2610"/>
                </a:lnTo>
                <a:lnTo>
                  <a:pt x="527" y="2610"/>
                </a:lnTo>
                <a:lnTo>
                  <a:pt x="538" y="2613"/>
                </a:lnTo>
                <a:lnTo>
                  <a:pt x="542" y="2614"/>
                </a:lnTo>
                <a:lnTo>
                  <a:pt x="546" y="2618"/>
                </a:lnTo>
                <a:lnTo>
                  <a:pt x="548" y="2621"/>
                </a:lnTo>
                <a:lnTo>
                  <a:pt x="550" y="2627"/>
                </a:lnTo>
                <a:lnTo>
                  <a:pt x="551" y="2633"/>
                </a:lnTo>
                <a:lnTo>
                  <a:pt x="552" y="2638"/>
                </a:lnTo>
                <a:lnTo>
                  <a:pt x="555" y="2641"/>
                </a:lnTo>
                <a:lnTo>
                  <a:pt x="559" y="2644"/>
                </a:lnTo>
                <a:lnTo>
                  <a:pt x="564" y="2645"/>
                </a:lnTo>
                <a:lnTo>
                  <a:pt x="570" y="2646"/>
                </a:lnTo>
                <a:lnTo>
                  <a:pt x="577" y="2646"/>
                </a:lnTo>
                <a:lnTo>
                  <a:pt x="584" y="2646"/>
                </a:lnTo>
                <a:lnTo>
                  <a:pt x="591" y="2645"/>
                </a:lnTo>
                <a:lnTo>
                  <a:pt x="597" y="2646"/>
                </a:lnTo>
                <a:lnTo>
                  <a:pt x="602" y="2646"/>
                </a:lnTo>
                <a:lnTo>
                  <a:pt x="605" y="2647"/>
                </a:lnTo>
                <a:lnTo>
                  <a:pt x="614" y="2651"/>
                </a:lnTo>
                <a:lnTo>
                  <a:pt x="624" y="2654"/>
                </a:lnTo>
                <a:lnTo>
                  <a:pt x="629" y="2656"/>
                </a:lnTo>
                <a:lnTo>
                  <a:pt x="635" y="2657"/>
                </a:lnTo>
                <a:lnTo>
                  <a:pt x="641" y="2658"/>
                </a:lnTo>
                <a:lnTo>
                  <a:pt x="646" y="2657"/>
                </a:lnTo>
                <a:lnTo>
                  <a:pt x="657" y="2652"/>
                </a:lnTo>
                <a:lnTo>
                  <a:pt x="666" y="2650"/>
                </a:lnTo>
                <a:lnTo>
                  <a:pt x="670" y="2650"/>
                </a:lnTo>
                <a:lnTo>
                  <a:pt x="674" y="2651"/>
                </a:lnTo>
                <a:lnTo>
                  <a:pt x="678" y="2653"/>
                </a:lnTo>
                <a:lnTo>
                  <a:pt x="683" y="2656"/>
                </a:lnTo>
                <a:lnTo>
                  <a:pt x="690" y="2659"/>
                </a:lnTo>
                <a:lnTo>
                  <a:pt x="700" y="2662"/>
                </a:lnTo>
                <a:lnTo>
                  <a:pt x="712" y="2664"/>
                </a:lnTo>
                <a:lnTo>
                  <a:pt x="723" y="2667"/>
                </a:lnTo>
                <a:lnTo>
                  <a:pt x="727" y="2670"/>
                </a:lnTo>
                <a:lnTo>
                  <a:pt x="729" y="2673"/>
                </a:lnTo>
                <a:lnTo>
                  <a:pt x="730" y="2676"/>
                </a:lnTo>
                <a:lnTo>
                  <a:pt x="731" y="2679"/>
                </a:lnTo>
                <a:lnTo>
                  <a:pt x="733" y="2688"/>
                </a:lnTo>
                <a:lnTo>
                  <a:pt x="734" y="2696"/>
                </a:lnTo>
                <a:lnTo>
                  <a:pt x="733" y="2714"/>
                </a:lnTo>
                <a:lnTo>
                  <a:pt x="733" y="2728"/>
                </a:lnTo>
                <a:lnTo>
                  <a:pt x="735" y="2741"/>
                </a:lnTo>
                <a:lnTo>
                  <a:pt x="735" y="2751"/>
                </a:lnTo>
                <a:lnTo>
                  <a:pt x="734" y="2753"/>
                </a:lnTo>
                <a:lnTo>
                  <a:pt x="734" y="2755"/>
                </a:lnTo>
                <a:lnTo>
                  <a:pt x="731" y="2757"/>
                </a:lnTo>
                <a:lnTo>
                  <a:pt x="730" y="2757"/>
                </a:lnTo>
                <a:lnTo>
                  <a:pt x="728" y="2757"/>
                </a:lnTo>
                <a:lnTo>
                  <a:pt x="725" y="2755"/>
                </a:lnTo>
                <a:lnTo>
                  <a:pt x="723" y="2754"/>
                </a:lnTo>
                <a:lnTo>
                  <a:pt x="721" y="2752"/>
                </a:lnTo>
                <a:lnTo>
                  <a:pt x="715" y="2744"/>
                </a:lnTo>
                <a:lnTo>
                  <a:pt x="709" y="2739"/>
                </a:lnTo>
                <a:lnTo>
                  <a:pt x="705" y="2738"/>
                </a:lnTo>
                <a:lnTo>
                  <a:pt x="703" y="2739"/>
                </a:lnTo>
                <a:lnTo>
                  <a:pt x="700" y="2740"/>
                </a:lnTo>
                <a:lnTo>
                  <a:pt x="699" y="2744"/>
                </a:lnTo>
                <a:lnTo>
                  <a:pt x="697" y="2751"/>
                </a:lnTo>
                <a:lnTo>
                  <a:pt x="695" y="2761"/>
                </a:lnTo>
                <a:lnTo>
                  <a:pt x="692" y="2766"/>
                </a:lnTo>
                <a:lnTo>
                  <a:pt x="690" y="2771"/>
                </a:lnTo>
                <a:lnTo>
                  <a:pt x="686" y="2776"/>
                </a:lnTo>
                <a:lnTo>
                  <a:pt x="681" y="2779"/>
                </a:lnTo>
                <a:lnTo>
                  <a:pt x="666" y="2788"/>
                </a:lnTo>
                <a:lnTo>
                  <a:pt x="648" y="2797"/>
                </a:lnTo>
                <a:lnTo>
                  <a:pt x="646" y="2799"/>
                </a:lnTo>
                <a:lnTo>
                  <a:pt x="642" y="2803"/>
                </a:lnTo>
                <a:lnTo>
                  <a:pt x="641" y="2805"/>
                </a:lnTo>
                <a:lnTo>
                  <a:pt x="640" y="2809"/>
                </a:lnTo>
                <a:lnTo>
                  <a:pt x="637" y="2814"/>
                </a:lnTo>
                <a:lnTo>
                  <a:pt x="635" y="2818"/>
                </a:lnTo>
                <a:lnTo>
                  <a:pt x="635" y="2824"/>
                </a:lnTo>
                <a:lnTo>
                  <a:pt x="635" y="2829"/>
                </a:lnTo>
                <a:lnTo>
                  <a:pt x="639" y="2840"/>
                </a:lnTo>
                <a:lnTo>
                  <a:pt x="643" y="2849"/>
                </a:lnTo>
                <a:lnTo>
                  <a:pt x="648" y="2860"/>
                </a:lnTo>
                <a:lnTo>
                  <a:pt x="652" y="2871"/>
                </a:lnTo>
                <a:lnTo>
                  <a:pt x="652" y="2880"/>
                </a:lnTo>
                <a:lnTo>
                  <a:pt x="652" y="2890"/>
                </a:lnTo>
                <a:lnTo>
                  <a:pt x="652" y="2899"/>
                </a:lnTo>
                <a:lnTo>
                  <a:pt x="649" y="2908"/>
                </a:lnTo>
                <a:lnTo>
                  <a:pt x="649" y="2912"/>
                </a:lnTo>
                <a:lnTo>
                  <a:pt x="647" y="2917"/>
                </a:lnTo>
                <a:lnTo>
                  <a:pt x="646" y="2919"/>
                </a:lnTo>
                <a:lnTo>
                  <a:pt x="643" y="2923"/>
                </a:lnTo>
                <a:lnTo>
                  <a:pt x="637" y="2928"/>
                </a:lnTo>
                <a:lnTo>
                  <a:pt x="629" y="2931"/>
                </a:lnTo>
                <a:lnTo>
                  <a:pt x="622" y="2935"/>
                </a:lnTo>
                <a:lnTo>
                  <a:pt x="616" y="2940"/>
                </a:lnTo>
                <a:lnTo>
                  <a:pt x="611" y="2944"/>
                </a:lnTo>
                <a:lnTo>
                  <a:pt x="607" y="2950"/>
                </a:lnTo>
                <a:lnTo>
                  <a:pt x="602" y="2965"/>
                </a:lnTo>
                <a:lnTo>
                  <a:pt x="598" y="2978"/>
                </a:lnTo>
                <a:lnTo>
                  <a:pt x="597" y="2985"/>
                </a:lnTo>
                <a:lnTo>
                  <a:pt x="594" y="2993"/>
                </a:lnTo>
                <a:lnTo>
                  <a:pt x="589" y="3001"/>
                </a:lnTo>
                <a:lnTo>
                  <a:pt x="584" y="3010"/>
                </a:lnTo>
                <a:lnTo>
                  <a:pt x="574" y="3021"/>
                </a:lnTo>
                <a:lnTo>
                  <a:pt x="563" y="3030"/>
                </a:lnTo>
                <a:lnTo>
                  <a:pt x="555" y="3040"/>
                </a:lnTo>
                <a:lnTo>
                  <a:pt x="548" y="3050"/>
                </a:lnTo>
                <a:lnTo>
                  <a:pt x="545" y="3055"/>
                </a:lnTo>
                <a:lnTo>
                  <a:pt x="544" y="3060"/>
                </a:lnTo>
                <a:lnTo>
                  <a:pt x="542" y="3062"/>
                </a:lnTo>
                <a:lnTo>
                  <a:pt x="544" y="3064"/>
                </a:lnTo>
                <a:lnTo>
                  <a:pt x="554" y="3070"/>
                </a:lnTo>
                <a:lnTo>
                  <a:pt x="567" y="3076"/>
                </a:lnTo>
                <a:lnTo>
                  <a:pt x="582" y="3082"/>
                </a:lnTo>
                <a:lnTo>
                  <a:pt x="601" y="3087"/>
                </a:lnTo>
                <a:lnTo>
                  <a:pt x="611" y="3088"/>
                </a:lnTo>
                <a:lnTo>
                  <a:pt x="622" y="3089"/>
                </a:lnTo>
                <a:lnTo>
                  <a:pt x="635" y="3089"/>
                </a:lnTo>
                <a:lnTo>
                  <a:pt x="648" y="3088"/>
                </a:lnTo>
                <a:lnTo>
                  <a:pt x="660" y="3087"/>
                </a:lnTo>
                <a:lnTo>
                  <a:pt x="671" y="3086"/>
                </a:lnTo>
                <a:lnTo>
                  <a:pt x="681" y="3087"/>
                </a:lnTo>
                <a:lnTo>
                  <a:pt x="691" y="3088"/>
                </a:lnTo>
                <a:lnTo>
                  <a:pt x="705" y="3092"/>
                </a:lnTo>
                <a:lnTo>
                  <a:pt x="717" y="3097"/>
                </a:lnTo>
                <a:lnTo>
                  <a:pt x="728" y="3101"/>
                </a:lnTo>
                <a:lnTo>
                  <a:pt x="735" y="3105"/>
                </a:lnTo>
                <a:lnTo>
                  <a:pt x="746" y="3112"/>
                </a:lnTo>
                <a:lnTo>
                  <a:pt x="755" y="3118"/>
                </a:lnTo>
                <a:lnTo>
                  <a:pt x="760" y="3119"/>
                </a:lnTo>
                <a:lnTo>
                  <a:pt x="763" y="3122"/>
                </a:lnTo>
                <a:lnTo>
                  <a:pt x="768" y="3122"/>
                </a:lnTo>
                <a:lnTo>
                  <a:pt x="772" y="3122"/>
                </a:lnTo>
                <a:lnTo>
                  <a:pt x="780" y="3119"/>
                </a:lnTo>
                <a:lnTo>
                  <a:pt x="786" y="3119"/>
                </a:lnTo>
                <a:lnTo>
                  <a:pt x="790" y="3119"/>
                </a:lnTo>
                <a:lnTo>
                  <a:pt x="793" y="3120"/>
                </a:lnTo>
                <a:lnTo>
                  <a:pt x="798" y="3123"/>
                </a:lnTo>
                <a:lnTo>
                  <a:pt x="802" y="3126"/>
                </a:lnTo>
                <a:lnTo>
                  <a:pt x="806" y="3130"/>
                </a:lnTo>
                <a:lnTo>
                  <a:pt x="811" y="3133"/>
                </a:lnTo>
                <a:lnTo>
                  <a:pt x="817" y="3136"/>
                </a:lnTo>
                <a:lnTo>
                  <a:pt x="823" y="3137"/>
                </a:lnTo>
                <a:lnTo>
                  <a:pt x="826" y="3137"/>
                </a:lnTo>
                <a:lnTo>
                  <a:pt x="829" y="3136"/>
                </a:lnTo>
                <a:lnTo>
                  <a:pt x="830" y="3135"/>
                </a:lnTo>
                <a:lnTo>
                  <a:pt x="832" y="3133"/>
                </a:lnTo>
                <a:lnTo>
                  <a:pt x="834" y="3132"/>
                </a:lnTo>
                <a:lnTo>
                  <a:pt x="837" y="3131"/>
                </a:lnTo>
                <a:lnTo>
                  <a:pt x="842" y="3130"/>
                </a:lnTo>
                <a:lnTo>
                  <a:pt x="849" y="3130"/>
                </a:lnTo>
                <a:lnTo>
                  <a:pt x="851" y="3130"/>
                </a:lnTo>
                <a:lnTo>
                  <a:pt x="855" y="3131"/>
                </a:lnTo>
                <a:lnTo>
                  <a:pt x="857" y="3133"/>
                </a:lnTo>
                <a:lnTo>
                  <a:pt x="860" y="3136"/>
                </a:lnTo>
                <a:lnTo>
                  <a:pt x="865" y="3143"/>
                </a:lnTo>
                <a:lnTo>
                  <a:pt x="869" y="3151"/>
                </a:lnTo>
                <a:lnTo>
                  <a:pt x="875" y="3163"/>
                </a:lnTo>
                <a:lnTo>
                  <a:pt x="879" y="3173"/>
                </a:lnTo>
                <a:lnTo>
                  <a:pt x="878" y="3176"/>
                </a:lnTo>
                <a:lnTo>
                  <a:pt x="876" y="3181"/>
                </a:lnTo>
                <a:lnTo>
                  <a:pt x="873" y="3187"/>
                </a:lnTo>
                <a:lnTo>
                  <a:pt x="869" y="3193"/>
                </a:lnTo>
                <a:lnTo>
                  <a:pt x="861" y="3204"/>
                </a:lnTo>
                <a:lnTo>
                  <a:pt x="854" y="3214"/>
                </a:lnTo>
                <a:lnTo>
                  <a:pt x="851" y="3220"/>
                </a:lnTo>
                <a:lnTo>
                  <a:pt x="849" y="3226"/>
                </a:lnTo>
                <a:lnTo>
                  <a:pt x="848" y="3233"/>
                </a:lnTo>
                <a:lnTo>
                  <a:pt x="848" y="3240"/>
                </a:lnTo>
                <a:lnTo>
                  <a:pt x="848" y="3250"/>
                </a:lnTo>
                <a:lnTo>
                  <a:pt x="851" y="3262"/>
                </a:lnTo>
                <a:lnTo>
                  <a:pt x="856" y="3271"/>
                </a:lnTo>
                <a:lnTo>
                  <a:pt x="860" y="3280"/>
                </a:lnTo>
                <a:lnTo>
                  <a:pt x="863" y="3292"/>
                </a:lnTo>
                <a:lnTo>
                  <a:pt x="867" y="3301"/>
                </a:lnTo>
                <a:lnTo>
                  <a:pt x="869" y="3305"/>
                </a:lnTo>
                <a:lnTo>
                  <a:pt x="872" y="3307"/>
                </a:lnTo>
                <a:lnTo>
                  <a:pt x="875" y="3308"/>
                </a:lnTo>
                <a:lnTo>
                  <a:pt x="879" y="3308"/>
                </a:lnTo>
                <a:lnTo>
                  <a:pt x="886" y="3307"/>
                </a:lnTo>
                <a:lnTo>
                  <a:pt x="892" y="3305"/>
                </a:lnTo>
                <a:lnTo>
                  <a:pt x="897" y="3301"/>
                </a:lnTo>
                <a:lnTo>
                  <a:pt x="903" y="3294"/>
                </a:lnTo>
                <a:lnTo>
                  <a:pt x="905" y="3293"/>
                </a:lnTo>
                <a:lnTo>
                  <a:pt x="909" y="3293"/>
                </a:lnTo>
                <a:lnTo>
                  <a:pt x="913" y="3294"/>
                </a:lnTo>
                <a:lnTo>
                  <a:pt x="918" y="3296"/>
                </a:lnTo>
                <a:lnTo>
                  <a:pt x="922" y="3300"/>
                </a:lnTo>
                <a:lnTo>
                  <a:pt x="925" y="3302"/>
                </a:lnTo>
                <a:lnTo>
                  <a:pt x="928" y="3306"/>
                </a:lnTo>
                <a:lnTo>
                  <a:pt x="928" y="3309"/>
                </a:lnTo>
                <a:lnTo>
                  <a:pt x="926" y="3314"/>
                </a:lnTo>
                <a:lnTo>
                  <a:pt x="923" y="3319"/>
                </a:lnTo>
                <a:lnTo>
                  <a:pt x="918" y="3324"/>
                </a:lnTo>
                <a:lnTo>
                  <a:pt x="913" y="3330"/>
                </a:lnTo>
                <a:lnTo>
                  <a:pt x="909" y="3335"/>
                </a:lnTo>
                <a:lnTo>
                  <a:pt x="906" y="3343"/>
                </a:lnTo>
                <a:lnTo>
                  <a:pt x="905" y="3346"/>
                </a:lnTo>
                <a:lnTo>
                  <a:pt x="904" y="3350"/>
                </a:lnTo>
                <a:lnTo>
                  <a:pt x="904" y="3353"/>
                </a:lnTo>
                <a:lnTo>
                  <a:pt x="904" y="3358"/>
                </a:lnTo>
                <a:lnTo>
                  <a:pt x="906" y="3368"/>
                </a:lnTo>
                <a:lnTo>
                  <a:pt x="909" y="3375"/>
                </a:lnTo>
                <a:lnTo>
                  <a:pt x="911" y="3377"/>
                </a:lnTo>
                <a:lnTo>
                  <a:pt x="914" y="3378"/>
                </a:lnTo>
                <a:lnTo>
                  <a:pt x="918" y="3378"/>
                </a:lnTo>
                <a:lnTo>
                  <a:pt x="924" y="3377"/>
                </a:lnTo>
                <a:lnTo>
                  <a:pt x="930" y="3376"/>
                </a:lnTo>
                <a:lnTo>
                  <a:pt x="937" y="3375"/>
                </a:lnTo>
                <a:lnTo>
                  <a:pt x="943" y="3376"/>
                </a:lnTo>
                <a:lnTo>
                  <a:pt x="948" y="3378"/>
                </a:lnTo>
                <a:lnTo>
                  <a:pt x="951" y="3383"/>
                </a:lnTo>
                <a:lnTo>
                  <a:pt x="955" y="3385"/>
                </a:lnTo>
                <a:lnTo>
                  <a:pt x="957" y="3387"/>
                </a:lnTo>
                <a:lnTo>
                  <a:pt x="960" y="3388"/>
                </a:lnTo>
                <a:lnTo>
                  <a:pt x="963" y="3387"/>
                </a:lnTo>
                <a:lnTo>
                  <a:pt x="966" y="3385"/>
                </a:lnTo>
                <a:lnTo>
                  <a:pt x="968" y="3383"/>
                </a:lnTo>
                <a:lnTo>
                  <a:pt x="970" y="3381"/>
                </a:lnTo>
                <a:lnTo>
                  <a:pt x="975" y="3375"/>
                </a:lnTo>
                <a:lnTo>
                  <a:pt x="981" y="3370"/>
                </a:lnTo>
                <a:lnTo>
                  <a:pt x="985" y="3368"/>
                </a:lnTo>
                <a:lnTo>
                  <a:pt x="989" y="3365"/>
                </a:lnTo>
                <a:lnTo>
                  <a:pt x="994" y="3364"/>
                </a:lnTo>
                <a:lnTo>
                  <a:pt x="1001" y="3363"/>
                </a:lnTo>
                <a:lnTo>
                  <a:pt x="1008" y="3362"/>
                </a:lnTo>
                <a:lnTo>
                  <a:pt x="1016" y="3362"/>
                </a:lnTo>
                <a:lnTo>
                  <a:pt x="1021" y="3363"/>
                </a:lnTo>
                <a:lnTo>
                  <a:pt x="1026" y="3364"/>
                </a:lnTo>
                <a:lnTo>
                  <a:pt x="1031" y="3368"/>
                </a:lnTo>
                <a:lnTo>
                  <a:pt x="1035" y="3371"/>
                </a:lnTo>
                <a:lnTo>
                  <a:pt x="1037" y="3377"/>
                </a:lnTo>
                <a:lnTo>
                  <a:pt x="1039" y="3384"/>
                </a:lnTo>
                <a:lnTo>
                  <a:pt x="1042" y="3388"/>
                </a:lnTo>
                <a:lnTo>
                  <a:pt x="1044" y="3393"/>
                </a:lnTo>
                <a:lnTo>
                  <a:pt x="1049" y="3396"/>
                </a:lnTo>
                <a:lnTo>
                  <a:pt x="1054" y="3400"/>
                </a:lnTo>
                <a:lnTo>
                  <a:pt x="1065" y="3406"/>
                </a:lnTo>
                <a:lnTo>
                  <a:pt x="1076" y="3408"/>
                </a:lnTo>
                <a:lnTo>
                  <a:pt x="1087" y="3410"/>
                </a:lnTo>
                <a:lnTo>
                  <a:pt x="1095" y="3409"/>
                </a:lnTo>
                <a:lnTo>
                  <a:pt x="1103" y="3408"/>
                </a:lnTo>
                <a:lnTo>
                  <a:pt x="1112" y="3406"/>
                </a:lnTo>
                <a:lnTo>
                  <a:pt x="1122" y="3401"/>
                </a:lnTo>
                <a:lnTo>
                  <a:pt x="1133" y="3395"/>
                </a:lnTo>
                <a:lnTo>
                  <a:pt x="1144" y="3389"/>
                </a:lnTo>
                <a:lnTo>
                  <a:pt x="1153" y="3381"/>
                </a:lnTo>
                <a:lnTo>
                  <a:pt x="1164" y="3372"/>
                </a:lnTo>
                <a:lnTo>
                  <a:pt x="1174" y="3364"/>
                </a:lnTo>
                <a:lnTo>
                  <a:pt x="1184" y="3355"/>
                </a:lnTo>
                <a:lnTo>
                  <a:pt x="1194" y="3344"/>
                </a:lnTo>
                <a:lnTo>
                  <a:pt x="1202" y="3335"/>
                </a:lnTo>
                <a:lnTo>
                  <a:pt x="1208" y="3328"/>
                </a:lnTo>
                <a:lnTo>
                  <a:pt x="1213" y="3324"/>
                </a:lnTo>
                <a:lnTo>
                  <a:pt x="1218" y="3322"/>
                </a:lnTo>
                <a:lnTo>
                  <a:pt x="1229" y="3324"/>
                </a:lnTo>
                <a:lnTo>
                  <a:pt x="1250" y="3322"/>
                </a:lnTo>
                <a:lnTo>
                  <a:pt x="1258" y="3321"/>
                </a:lnTo>
                <a:lnTo>
                  <a:pt x="1268" y="3316"/>
                </a:lnTo>
                <a:lnTo>
                  <a:pt x="1277" y="3313"/>
                </a:lnTo>
                <a:lnTo>
                  <a:pt x="1287" y="3308"/>
                </a:lnTo>
                <a:lnTo>
                  <a:pt x="1306" y="3305"/>
                </a:lnTo>
                <a:lnTo>
                  <a:pt x="1320" y="3302"/>
                </a:lnTo>
                <a:lnTo>
                  <a:pt x="1322" y="3302"/>
                </a:lnTo>
                <a:lnTo>
                  <a:pt x="1323" y="3303"/>
                </a:lnTo>
                <a:lnTo>
                  <a:pt x="1325" y="3306"/>
                </a:lnTo>
                <a:lnTo>
                  <a:pt x="1323" y="3309"/>
                </a:lnTo>
                <a:lnTo>
                  <a:pt x="1322" y="3315"/>
                </a:lnTo>
                <a:lnTo>
                  <a:pt x="1321" y="3320"/>
                </a:lnTo>
                <a:lnTo>
                  <a:pt x="1321" y="3324"/>
                </a:lnTo>
                <a:lnTo>
                  <a:pt x="1322" y="3327"/>
                </a:lnTo>
                <a:lnTo>
                  <a:pt x="1325" y="3332"/>
                </a:lnTo>
                <a:lnTo>
                  <a:pt x="1327" y="3335"/>
                </a:lnTo>
                <a:lnTo>
                  <a:pt x="1331" y="3340"/>
                </a:lnTo>
                <a:lnTo>
                  <a:pt x="1334" y="3346"/>
                </a:lnTo>
                <a:lnTo>
                  <a:pt x="1336" y="3351"/>
                </a:lnTo>
                <a:lnTo>
                  <a:pt x="1338" y="3358"/>
                </a:lnTo>
                <a:lnTo>
                  <a:pt x="1335" y="3370"/>
                </a:lnTo>
                <a:lnTo>
                  <a:pt x="1335" y="3382"/>
                </a:lnTo>
                <a:lnTo>
                  <a:pt x="1339" y="3384"/>
                </a:lnTo>
                <a:lnTo>
                  <a:pt x="1346" y="3385"/>
                </a:lnTo>
                <a:lnTo>
                  <a:pt x="1350" y="3387"/>
                </a:lnTo>
                <a:lnTo>
                  <a:pt x="1353" y="3388"/>
                </a:lnTo>
                <a:lnTo>
                  <a:pt x="1355" y="3389"/>
                </a:lnTo>
                <a:lnTo>
                  <a:pt x="1357" y="3393"/>
                </a:lnTo>
                <a:lnTo>
                  <a:pt x="1352" y="3401"/>
                </a:lnTo>
                <a:lnTo>
                  <a:pt x="1345" y="3414"/>
                </a:lnTo>
                <a:lnTo>
                  <a:pt x="1344" y="3429"/>
                </a:lnTo>
                <a:lnTo>
                  <a:pt x="1344" y="3441"/>
                </a:lnTo>
                <a:lnTo>
                  <a:pt x="1334" y="3447"/>
                </a:lnTo>
                <a:lnTo>
                  <a:pt x="1325" y="3453"/>
                </a:lnTo>
                <a:lnTo>
                  <a:pt x="1325" y="3458"/>
                </a:lnTo>
                <a:lnTo>
                  <a:pt x="1326" y="3463"/>
                </a:lnTo>
                <a:lnTo>
                  <a:pt x="1328" y="3469"/>
                </a:lnTo>
                <a:lnTo>
                  <a:pt x="1331" y="3473"/>
                </a:lnTo>
                <a:lnTo>
                  <a:pt x="1338" y="3482"/>
                </a:lnTo>
                <a:lnTo>
                  <a:pt x="1345" y="3488"/>
                </a:lnTo>
                <a:lnTo>
                  <a:pt x="1351" y="3491"/>
                </a:lnTo>
                <a:lnTo>
                  <a:pt x="1357" y="3494"/>
                </a:lnTo>
                <a:lnTo>
                  <a:pt x="1358" y="3495"/>
                </a:lnTo>
                <a:lnTo>
                  <a:pt x="1359" y="3497"/>
                </a:lnTo>
                <a:lnTo>
                  <a:pt x="1359" y="3500"/>
                </a:lnTo>
                <a:lnTo>
                  <a:pt x="1358" y="3502"/>
                </a:lnTo>
                <a:lnTo>
                  <a:pt x="1355" y="3508"/>
                </a:lnTo>
                <a:lnTo>
                  <a:pt x="1351" y="3514"/>
                </a:lnTo>
                <a:lnTo>
                  <a:pt x="1350" y="3516"/>
                </a:lnTo>
                <a:lnTo>
                  <a:pt x="1348" y="3520"/>
                </a:lnTo>
                <a:lnTo>
                  <a:pt x="1347" y="3523"/>
                </a:lnTo>
                <a:lnTo>
                  <a:pt x="1348" y="3527"/>
                </a:lnTo>
                <a:lnTo>
                  <a:pt x="1352" y="3534"/>
                </a:lnTo>
                <a:lnTo>
                  <a:pt x="1357" y="3541"/>
                </a:lnTo>
                <a:lnTo>
                  <a:pt x="1361" y="3543"/>
                </a:lnTo>
                <a:lnTo>
                  <a:pt x="1365" y="3546"/>
                </a:lnTo>
                <a:lnTo>
                  <a:pt x="1370" y="3548"/>
                </a:lnTo>
                <a:lnTo>
                  <a:pt x="1375" y="3548"/>
                </a:lnTo>
                <a:lnTo>
                  <a:pt x="1384" y="3547"/>
                </a:lnTo>
                <a:lnTo>
                  <a:pt x="1396" y="3546"/>
                </a:lnTo>
                <a:lnTo>
                  <a:pt x="1407" y="3543"/>
                </a:lnTo>
                <a:lnTo>
                  <a:pt x="1417" y="3540"/>
                </a:lnTo>
                <a:lnTo>
                  <a:pt x="1428" y="3536"/>
                </a:lnTo>
                <a:lnTo>
                  <a:pt x="1440" y="3534"/>
                </a:lnTo>
                <a:lnTo>
                  <a:pt x="1451" y="3533"/>
                </a:lnTo>
                <a:lnTo>
                  <a:pt x="1461" y="3533"/>
                </a:lnTo>
                <a:lnTo>
                  <a:pt x="1478" y="3534"/>
                </a:lnTo>
                <a:lnTo>
                  <a:pt x="1491" y="3538"/>
                </a:lnTo>
                <a:lnTo>
                  <a:pt x="1493" y="3541"/>
                </a:lnTo>
                <a:lnTo>
                  <a:pt x="1495" y="3548"/>
                </a:lnTo>
                <a:lnTo>
                  <a:pt x="1496" y="3552"/>
                </a:lnTo>
                <a:lnTo>
                  <a:pt x="1497" y="3554"/>
                </a:lnTo>
                <a:lnTo>
                  <a:pt x="1498" y="3557"/>
                </a:lnTo>
                <a:lnTo>
                  <a:pt x="1502" y="3558"/>
                </a:lnTo>
                <a:lnTo>
                  <a:pt x="1514" y="3557"/>
                </a:lnTo>
                <a:lnTo>
                  <a:pt x="1525" y="3558"/>
                </a:lnTo>
                <a:lnTo>
                  <a:pt x="1529" y="3567"/>
                </a:lnTo>
                <a:lnTo>
                  <a:pt x="1530" y="3577"/>
                </a:lnTo>
                <a:lnTo>
                  <a:pt x="1535" y="3579"/>
                </a:lnTo>
                <a:lnTo>
                  <a:pt x="1541" y="3580"/>
                </a:lnTo>
                <a:lnTo>
                  <a:pt x="1546" y="3582"/>
                </a:lnTo>
                <a:lnTo>
                  <a:pt x="1552" y="3582"/>
                </a:lnTo>
                <a:lnTo>
                  <a:pt x="1556" y="3580"/>
                </a:lnTo>
                <a:lnTo>
                  <a:pt x="1561" y="3579"/>
                </a:lnTo>
                <a:lnTo>
                  <a:pt x="1565" y="3576"/>
                </a:lnTo>
                <a:lnTo>
                  <a:pt x="1567" y="3572"/>
                </a:lnTo>
                <a:lnTo>
                  <a:pt x="1568" y="3565"/>
                </a:lnTo>
                <a:lnTo>
                  <a:pt x="1571" y="3559"/>
                </a:lnTo>
                <a:lnTo>
                  <a:pt x="1578" y="3558"/>
                </a:lnTo>
                <a:lnTo>
                  <a:pt x="1585" y="3555"/>
                </a:lnTo>
                <a:lnTo>
                  <a:pt x="1587" y="3553"/>
                </a:lnTo>
                <a:lnTo>
                  <a:pt x="1590" y="3549"/>
                </a:lnTo>
                <a:lnTo>
                  <a:pt x="1591" y="3545"/>
                </a:lnTo>
                <a:lnTo>
                  <a:pt x="1592" y="3539"/>
                </a:lnTo>
                <a:lnTo>
                  <a:pt x="1591" y="3532"/>
                </a:lnTo>
                <a:lnTo>
                  <a:pt x="1588" y="3527"/>
                </a:lnTo>
                <a:lnTo>
                  <a:pt x="1585" y="3523"/>
                </a:lnTo>
                <a:lnTo>
                  <a:pt x="1579" y="3520"/>
                </a:lnTo>
                <a:lnTo>
                  <a:pt x="1568" y="3517"/>
                </a:lnTo>
                <a:lnTo>
                  <a:pt x="1559" y="3515"/>
                </a:lnTo>
                <a:lnTo>
                  <a:pt x="1555" y="3511"/>
                </a:lnTo>
                <a:lnTo>
                  <a:pt x="1554" y="3507"/>
                </a:lnTo>
                <a:lnTo>
                  <a:pt x="1553" y="3501"/>
                </a:lnTo>
                <a:lnTo>
                  <a:pt x="1553" y="3492"/>
                </a:lnTo>
                <a:lnTo>
                  <a:pt x="1554" y="3477"/>
                </a:lnTo>
                <a:lnTo>
                  <a:pt x="1556" y="3461"/>
                </a:lnTo>
                <a:lnTo>
                  <a:pt x="1558" y="3453"/>
                </a:lnTo>
                <a:lnTo>
                  <a:pt x="1560" y="3441"/>
                </a:lnTo>
                <a:lnTo>
                  <a:pt x="1566" y="3432"/>
                </a:lnTo>
                <a:lnTo>
                  <a:pt x="1569" y="3422"/>
                </a:lnTo>
                <a:lnTo>
                  <a:pt x="1568" y="3415"/>
                </a:lnTo>
                <a:lnTo>
                  <a:pt x="1566" y="3410"/>
                </a:lnTo>
                <a:lnTo>
                  <a:pt x="1565" y="3407"/>
                </a:lnTo>
                <a:lnTo>
                  <a:pt x="1565" y="3404"/>
                </a:lnTo>
                <a:lnTo>
                  <a:pt x="1565" y="3402"/>
                </a:lnTo>
                <a:lnTo>
                  <a:pt x="1566" y="3398"/>
                </a:lnTo>
                <a:lnTo>
                  <a:pt x="1567" y="3396"/>
                </a:lnTo>
                <a:lnTo>
                  <a:pt x="1569" y="3395"/>
                </a:lnTo>
                <a:lnTo>
                  <a:pt x="1573" y="3395"/>
                </a:lnTo>
                <a:lnTo>
                  <a:pt x="1575" y="3394"/>
                </a:lnTo>
                <a:lnTo>
                  <a:pt x="1581" y="3394"/>
                </a:lnTo>
                <a:lnTo>
                  <a:pt x="1585" y="3394"/>
                </a:lnTo>
                <a:lnTo>
                  <a:pt x="1592" y="3393"/>
                </a:lnTo>
                <a:lnTo>
                  <a:pt x="1596" y="3391"/>
                </a:lnTo>
                <a:lnTo>
                  <a:pt x="1598" y="3389"/>
                </a:lnTo>
                <a:lnTo>
                  <a:pt x="1599" y="3385"/>
                </a:lnTo>
                <a:lnTo>
                  <a:pt x="1596" y="3377"/>
                </a:lnTo>
                <a:lnTo>
                  <a:pt x="1588" y="3366"/>
                </a:lnTo>
                <a:lnTo>
                  <a:pt x="1583" y="3356"/>
                </a:lnTo>
                <a:lnTo>
                  <a:pt x="1577" y="3345"/>
                </a:lnTo>
                <a:lnTo>
                  <a:pt x="1575" y="3340"/>
                </a:lnTo>
                <a:lnTo>
                  <a:pt x="1573" y="3334"/>
                </a:lnTo>
                <a:lnTo>
                  <a:pt x="1573" y="3328"/>
                </a:lnTo>
                <a:lnTo>
                  <a:pt x="1572" y="3322"/>
                </a:lnTo>
                <a:lnTo>
                  <a:pt x="1577" y="3311"/>
                </a:lnTo>
                <a:lnTo>
                  <a:pt x="1580" y="3296"/>
                </a:lnTo>
                <a:lnTo>
                  <a:pt x="1580" y="3290"/>
                </a:lnTo>
                <a:lnTo>
                  <a:pt x="1578" y="3286"/>
                </a:lnTo>
                <a:lnTo>
                  <a:pt x="1575" y="3281"/>
                </a:lnTo>
                <a:lnTo>
                  <a:pt x="1572" y="3275"/>
                </a:lnTo>
                <a:lnTo>
                  <a:pt x="1567" y="3268"/>
                </a:lnTo>
                <a:lnTo>
                  <a:pt x="1562" y="3259"/>
                </a:lnTo>
                <a:lnTo>
                  <a:pt x="1558" y="3253"/>
                </a:lnTo>
                <a:lnTo>
                  <a:pt x="1552" y="3248"/>
                </a:lnTo>
                <a:lnTo>
                  <a:pt x="1543" y="3239"/>
                </a:lnTo>
                <a:lnTo>
                  <a:pt x="1535" y="3229"/>
                </a:lnTo>
                <a:lnTo>
                  <a:pt x="1534" y="3225"/>
                </a:lnTo>
                <a:lnTo>
                  <a:pt x="1533" y="3220"/>
                </a:lnTo>
                <a:lnTo>
                  <a:pt x="1533" y="3215"/>
                </a:lnTo>
                <a:lnTo>
                  <a:pt x="1533" y="3209"/>
                </a:lnTo>
                <a:lnTo>
                  <a:pt x="1533" y="3199"/>
                </a:lnTo>
                <a:lnTo>
                  <a:pt x="1530" y="3189"/>
                </a:lnTo>
                <a:lnTo>
                  <a:pt x="1524" y="3177"/>
                </a:lnTo>
                <a:lnTo>
                  <a:pt x="1521" y="3164"/>
                </a:lnTo>
                <a:lnTo>
                  <a:pt x="1524" y="3151"/>
                </a:lnTo>
                <a:lnTo>
                  <a:pt x="1525" y="3142"/>
                </a:lnTo>
                <a:lnTo>
                  <a:pt x="1525" y="3135"/>
                </a:lnTo>
                <a:lnTo>
                  <a:pt x="1522" y="3127"/>
                </a:lnTo>
                <a:lnTo>
                  <a:pt x="1516" y="3116"/>
                </a:lnTo>
                <a:lnTo>
                  <a:pt x="1512" y="3105"/>
                </a:lnTo>
                <a:lnTo>
                  <a:pt x="1514" y="3100"/>
                </a:lnTo>
                <a:lnTo>
                  <a:pt x="1515" y="3097"/>
                </a:lnTo>
                <a:lnTo>
                  <a:pt x="1520" y="3094"/>
                </a:lnTo>
                <a:lnTo>
                  <a:pt x="1525" y="3092"/>
                </a:lnTo>
                <a:lnTo>
                  <a:pt x="1533" y="3091"/>
                </a:lnTo>
                <a:lnTo>
                  <a:pt x="1539" y="3089"/>
                </a:lnTo>
                <a:lnTo>
                  <a:pt x="1542" y="3087"/>
                </a:lnTo>
                <a:lnTo>
                  <a:pt x="1546" y="3084"/>
                </a:lnTo>
                <a:lnTo>
                  <a:pt x="1552" y="3070"/>
                </a:lnTo>
                <a:lnTo>
                  <a:pt x="1555" y="3061"/>
                </a:lnTo>
                <a:lnTo>
                  <a:pt x="1556" y="3045"/>
                </a:lnTo>
                <a:lnTo>
                  <a:pt x="1560" y="3028"/>
                </a:lnTo>
                <a:lnTo>
                  <a:pt x="1564" y="3021"/>
                </a:lnTo>
                <a:lnTo>
                  <a:pt x="1567" y="3015"/>
                </a:lnTo>
                <a:lnTo>
                  <a:pt x="1573" y="3010"/>
                </a:lnTo>
                <a:lnTo>
                  <a:pt x="1579" y="3005"/>
                </a:lnTo>
                <a:lnTo>
                  <a:pt x="1587" y="3003"/>
                </a:lnTo>
                <a:lnTo>
                  <a:pt x="1593" y="3000"/>
                </a:lnTo>
                <a:lnTo>
                  <a:pt x="1599" y="3000"/>
                </a:lnTo>
                <a:lnTo>
                  <a:pt x="1605" y="3001"/>
                </a:lnTo>
                <a:lnTo>
                  <a:pt x="1610" y="3005"/>
                </a:lnTo>
                <a:lnTo>
                  <a:pt x="1613" y="3009"/>
                </a:lnTo>
                <a:lnTo>
                  <a:pt x="1617" y="3013"/>
                </a:lnTo>
                <a:lnTo>
                  <a:pt x="1621" y="3021"/>
                </a:lnTo>
                <a:lnTo>
                  <a:pt x="1623" y="3028"/>
                </a:lnTo>
                <a:lnTo>
                  <a:pt x="1625" y="3035"/>
                </a:lnTo>
                <a:lnTo>
                  <a:pt x="1627" y="3038"/>
                </a:lnTo>
                <a:lnTo>
                  <a:pt x="1629" y="3042"/>
                </a:lnTo>
                <a:lnTo>
                  <a:pt x="1631" y="3044"/>
                </a:lnTo>
                <a:lnTo>
                  <a:pt x="1635" y="3047"/>
                </a:lnTo>
                <a:lnTo>
                  <a:pt x="1642" y="3049"/>
                </a:lnTo>
                <a:lnTo>
                  <a:pt x="1649" y="3049"/>
                </a:lnTo>
                <a:lnTo>
                  <a:pt x="1651" y="3049"/>
                </a:lnTo>
                <a:lnTo>
                  <a:pt x="1654" y="3048"/>
                </a:lnTo>
                <a:lnTo>
                  <a:pt x="1656" y="3047"/>
                </a:lnTo>
                <a:lnTo>
                  <a:pt x="1657" y="3045"/>
                </a:lnTo>
                <a:lnTo>
                  <a:pt x="1660" y="3040"/>
                </a:lnTo>
                <a:lnTo>
                  <a:pt x="1662" y="3036"/>
                </a:lnTo>
                <a:lnTo>
                  <a:pt x="1665" y="3034"/>
                </a:lnTo>
                <a:lnTo>
                  <a:pt x="1668" y="3031"/>
                </a:lnTo>
                <a:lnTo>
                  <a:pt x="1672" y="3030"/>
                </a:lnTo>
                <a:lnTo>
                  <a:pt x="1674" y="3031"/>
                </a:lnTo>
                <a:lnTo>
                  <a:pt x="1678" y="3032"/>
                </a:lnTo>
                <a:lnTo>
                  <a:pt x="1684" y="3035"/>
                </a:lnTo>
                <a:lnTo>
                  <a:pt x="1694" y="3035"/>
                </a:lnTo>
                <a:lnTo>
                  <a:pt x="1704" y="3032"/>
                </a:lnTo>
                <a:lnTo>
                  <a:pt x="1717" y="3031"/>
                </a:lnTo>
                <a:lnTo>
                  <a:pt x="1728" y="3032"/>
                </a:lnTo>
                <a:lnTo>
                  <a:pt x="1735" y="3035"/>
                </a:lnTo>
                <a:lnTo>
                  <a:pt x="1743" y="3040"/>
                </a:lnTo>
                <a:lnTo>
                  <a:pt x="1750" y="3050"/>
                </a:lnTo>
                <a:lnTo>
                  <a:pt x="1757" y="3056"/>
                </a:lnTo>
                <a:lnTo>
                  <a:pt x="1761" y="3050"/>
                </a:lnTo>
                <a:lnTo>
                  <a:pt x="1764" y="3044"/>
                </a:lnTo>
                <a:lnTo>
                  <a:pt x="1775" y="3045"/>
                </a:lnTo>
                <a:lnTo>
                  <a:pt x="1786" y="3048"/>
                </a:lnTo>
                <a:lnTo>
                  <a:pt x="1792" y="3048"/>
                </a:lnTo>
                <a:lnTo>
                  <a:pt x="1797" y="3048"/>
                </a:lnTo>
                <a:lnTo>
                  <a:pt x="1800" y="3047"/>
                </a:lnTo>
                <a:lnTo>
                  <a:pt x="1802" y="3044"/>
                </a:lnTo>
                <a:lnTo>
                  <a:pt x="1807" y="3032"/>
                </a:lnTo>
                <a:lnTo>
                  <a:pt x="1812" y="3021"/>
                </a:lnTo>
                <a:lnTo>
                  <a:pt x="1817" y="3015"/>
                </a:lnTo>
                <a:lnTo>
                  <a:pt x="1821" y="3009"/>
                </a:lnTo>
                <a:lnTo>
                  <a:pt x="1827" y="3004"/>
                </a:lnTo>
                <a:lnTo>
                  <a:pt x="1831" y="3000"/>
                </a:lnTo>
                <a:lnTo>
                  <a:pt x="1836" y="2998"/>
                </a:lnTo>
                <a:lnTo>
                  <a:pt x="1842" y="2994"/>
                </a:lnTo>
                <a:lnTo>
                  <a:pt x="1848" y="2991"/>
                </a:lnTo>
                <a:lnTo>
                  <a:pt x="1851" y="2986"/>
                </a:lnTo>
                <a:lnTo>
                  <a:pt x="1855" y="2981"/>
                </a:lnTo>
                <a:lnTo>
                  <a:pt x="1858" y="2973"/>
                </a:lnTo>
                <a:lnTo>
                  <a:pt x="1861" y="2959"/>
                </a:lnTo>
                <a:lnTo>
                  <a:pt x="1863" y="2947"/>
                </a:lnTo>
                <a:lnTo>
                  <a:pt x="1864" y="2943"/>
                </a:lnTo>
                <a:lnTo>
                  <a:pt x="1867" y="2942"/>
                </a:lnTo>
                <a:lnTo>
                  <a:pt x="1869" y="2942"/>
                </a:lnTo>
                <a:lnTo>
                  <a:pt x="1871" y="2942"/>
                </a:lnTo>
                <a:lnTo>
                  <a:pt x="1875" y="2942"/>
                </a:lnTo>
                <a:lnTo>
                  <a:pt x="1880" y="2942"/>
                </a:lnTo>
                <a:lnTo>
                  <a:pt x="1884" y="2938"/>
                </a:lnTo>
                <a:lnTo>
                  <a:pt x="1889" y="2933"/>
                </a:lnTo>
                <a:lnTo>
                  <a:pt x="1894" y="2922"/>
                </a:lnTo>
                <a:lnTo>
                  <a:pt x="1898" y="2912"/>
                </a:lnTo>
                <a:lnTo>
                  <a:pt x="1901" y="2911"/>
                </a:lnTo>
                <a:lnTo>
                  <a:pt x="1904" y="2910"/>
                </a:lnTo>
                <a:lnTo>
                  <a:pt x="1906" y="2910"/>
                </a:lnTo>
                <a:lnTo>
                  <a:pt x="1909" y="2910"/>
                </a:lnTo>
                <a:lnTo>
                  <a:pt x="1912" y="2911"/>
                </a:lnTo>
                <a:lnTo>
                  <a:pt x="1915" y="2914"/>
                </a:lnTo>
                <a:lnTo>
                  <a:pt x="1919" y="2917"/>
                </a:lnTo>
                <a:lnTo>
                  <a:pt x="1921" y="2922"/>
                </a:lnTo>
                <a:lnTo>
                  <a:pt x="1926" y="2929"/>
                </a:lnTo>
                <a:lnTo>
                  <a:pt x="1931" y="2934"/>
                </a:lnTo>
                <a:lnTo>
                  <a:pt x="1937" y="2936"/>
                </a:lnTo>
                <a:lnTo>
                  <a:pt x="1947" y="2938"/>
                </a:lnTo>
                <a:lnTo>
                  <a:pt x="1959" y="2942"/>
                </a:lnTo>
                <a:lnTo>
                  <a:pt x="1967" y="2946"/>
                </a:lnTo>
                <a:lnTo>
                  <a:pt x="1983" y="2949"/>
                </a:lnTo>
                <a:lnTo>
                  <a:pt x="1995" y="2954"/>
                </a:lnTo>
                <a:lnTo>
                  <a:pt x="2008" y="2966"/>
                </a:lnTo>
                <a:lnTo>
                  <a:pt x="2025" y="2981"/>
                </a:lnTo>
                <a:lnTo>
                  <a:pt x="2035" y="2988"/>
                </a:lnTo>
                <a:lnTo>
                  <a:pt x="2047" y="2994"/>
                </a:lnTo>
                <a:lnTo>
                  <a:pt x="2053" y="2998"/>
                </a:lnTo>
                <a:lnTo>
                  <a:pt x="2056" y="3004"/>
                </a:lnTo>
                <a:lnTo>
                  <a:pt x="2058" y="3010"/>
                </a:lnTo>
                <a:lnTo>
                  <a:pt x="2059" y="3021"/>
                </a:lnTo>
                <a:lnTo>
                  <a:pt x="2059" y="3024"/>
                </a:lnTo>
                <a:lnTo>
                  <a:pt x="2060" y="3029"/>
                </a:lnTo>
                <a:lnTo>
                  <a:pt x="2062" y="3032"/>
                </a:lnTo>
                <a:lnTo>
                  <a:pt x="2064" y="3036"/>
                </a:lnTo>
                <a:lnTo>
                  <a:pt x="2070" y="3042"/>
                </a:lnTo>
                <a:lnTo>
                  <a:pt x="2079" y="3048"/>
                </a:lnTo>
                <a:lnTo>
                  <a:pt x="2091" y="3055"/>
                </a:lnTo>
                <a:lnTo>
                  <a:pt x="2097" y="3062"/>
                </a:lnTo>
                <a:lnTo>
                  <a:pt x="2102" y="3064"/>
                </a:lnTo>
                <a:lnTo>
                  <a:pt x="2107" y="3067"/>
                </a:lnTo>
                <a:lnTo>
                  <a:pt x="2112" y="3068"/>
                </a:lnTo>
                <a:lnTo>
                  <a:pt x="2116" y="3069"/>
                </a:lnTo>
                <a:lnTo>
                  <a:pt x="2121" y="3068"/>
                </a:lnTo>
                <a:lnTo>
                  <a:pt x="2125" y="3067"/>
                </a:lnTo>
                <a:lnTo>
                  <a:pt x="2128" y="3064"/>
                </a:lnTo>
                <a:lnTo>
                  <a:pt x="2129" y="3062"/>
                </a:lnTo>
                <a:lnTo>
                  <a:pt x="2132" y="3057"/>
                </a:lnTo>
                <a:lnTo>
                  <a:pt x="2135" y="3053"/>
                </a:lnTo>
                <a:lnTo>
                  <a:pt x="2139" y="3049"/>
                </a:lnTo>
                <a:lnTo>
                  <a:pt x="2142" y="3045"/>
                </a:lnTo>
                <a:lnTo>
                  <a:pt x="2152" y="3042"/>
                </a:lnTo>
                <a:lnTo>
                  <a:pt x="2161" y="3037"/>
                </a:lnTo>
                <a:lnTo>
                  <a:pt x="2166" y="3034"/>
                </a:lnTo>
                <a:lnTo>
                  <a:pt x="2169" y="3030"/>
                </a:lnTo>
                <a:lnTo>
                  <a:pt x="2171" y="3025"/>
                </a:lnTo>
                <a:lnTo>
                  <a:pt x="2171" y="3022"/>
                </a:lnTo>
                <a:lnTo>
                  <a:pt x="2172" y="3013"/>
                </a:lnTo>
                <a:lnTo>
                  <a:pt x="2173" y="3006"/>
                </a:lnTo>
                <a:lnTo>
                  <a:pt x="2176" y="3001"/>
                </a:lnTo>
                <a:lnTo>
                  <a:pt x="2179" y="2998"/>
                </a:lnTo>
                <a:lnTo>
                  <a:pt x="2184" y="2994"/>
                </a:lnTo>
                <a:lnTo>
                  <a:pt x="2190" y="2990"/>
                </a:lnTo>
                <a:lnTo>
                  <a:pt x="2203" y="2980"/>
                </a:lnTo>
                <a:lnTo>
                  <a:pt x="2215" y="2969"/>
                </a:lnTo>
                <a:lnTo>
                  <a:pt x="2224" y="2958"/>
                </a:lnTo>
                <a:lnTo>
                  <a:pt x="2232" y="2946"/>
                </a:lnTo>
                <a:lnTo>
                  <a:pt x="2239" y="2935"/>
                </a:lnTo>
                <a:lnTo>
                  <a:pt x="2245" y="2929"/>
                </a:lnTo>
                <a:lnTo>
                  <a:pt x="2247" y="2928"/>
                </a:lnTo>
                <a:lnTo>
                  <a:pt x="2249" y="2927"/>
                </a:lnTo>
                <a:lnTo>
                  <a:pt x="2253" y="2927"/>
                </a:lnTo>
                <a:lnTo>
                  <a:pt x="2255" y="2927"/>
                </a:lnTo>
                <a:lnTo>
                  <a:pt x="2260" y="2929"/>
                </a:lnTo>
                <a:lnTo>
                  <a:pt x="2265" y="2933"/>
                </a:lnTo>
                <a:lnTo>
                  <a:pt x="2271" y="2940"/>
                </a:lnTo>
                <a:lnTo>
                  <a:pt x="2276" y="2947"/>
                </a:lnTo>
                <a:lnTo>
                  <a:pt x="2279" y="2956"/>
                </a:lnTo>
                <a:lnTo>
                  <a:pt x="2283" y="2966"/>
                </a:lnTo>
                <a:lnTo>
                  <a:pt x="2289" y="2985"/>
                </a:lnTo>
                <a:lnTo>
                  <a:pt x="2296" y="3004"/>
                </a:lnTo>
                <a:lnTo>
                  <a:pt x="2299" y="3011"/>
                </a:lnTo>
                <a:lnTo>
                  <a:pt x="2304" y="3017"/>
                </a:lnTo>
                <a:lnTo>
                  <a:pt x="2305" y="3018"/>
                </a:lnTo>
                <a:lnTo>
                  <a:pt x="2308" y="3021"/>
                </a:lnTo>
                <a:lnTo>
                  <a:pt x="2310" y="3021"/>
                </a:lnTo>
                <a:lnTo>
                  <a:pt x="2312" y="3021"/>
                </a:lnTo>
                <a:lnTo>
                  <a:pt x="2316" y="3019"/>
                </a:lnTo>
                <a:lnTo>
                  <a:pt x="2320" y="3017"/>
                </a:lnTo>
                <a:lnTo>
                  <a:pt x="2322" y="3015"/>
                </a:lnTo>
                <a:lnTo>
                  <a:pt x="2326" y="3011"/>
                </a:lnTo>
                <a:lnTo>
                  <a:pt x="2331" y="3003"/>
                </a:lnTo>
                <a:lnTo>
                  <a:pt x="2337" y="2992"/>
                </a:lnTo>
                <a:lnTo>
                  <a:pt x="2339" y="2985"/>
                </a:lnTo>
                <a:lnTo>
                  <a:pt x="2339" y="2977"/>
                </a:lnTo>
                <a:lnTo>
                  <a:pt x="2341" y="2971"/>
                </a:lnTo>
                <a:lnTo>
                  <a:pt x="2343" y="2965"/>
                </a:lnTo>
                <a:lnTo>
                  <a:pt x="2346" y="2959"/>
                </a:lnTo>
                <a:lnTo>
                  <a:pt x="2349" y="2953"/>
                </a:lnTo>
                <a:lnTo>
                  <a:pt x="2356" y="2943"/>
                </a:lnTo>
                <a:lnTo>
                  <a:pt x="2364" y="2936"/>
                </a:lnTo>
                <a:lnTo>
                  <a:pt x="2367" y="2935"/>
                </a:lnTo>
                <a:lnTo>
                  <a:pt x="2369" y="2935"/>
                </a:lnTo>
                <a:lnTo>
                  <a:pt x="2373" y="2936"/>
                </a:lnTo>
                <a:lnTo>
                  <a:pt x="2375" y="2937"/>
                </a:lnTo>
                <a:lnTo>
                  <a:pt x="2380" y="2944"/>
                </a:lnTo>
                <a:lnTo>
                  <a:pt x="2384" y="2950"/>
                </a:lnTo>
                <a:lnTo>
                  <a:pt x="2390" y="2958"/>
                </a:lnTo>
                <a:lnTo>
                  <a:pt x="2397" y="2966"/>
                </a:lnTo>
                <a:lnTo>
                  <a:pt x="2406" y="2975"/>
                </a:lnTo>
                <a:lnTo>
                  <a:pt x="2417" y="2982"/>
                </a:lnTo>
                <a:lnTo>
                  <a:pt x="2428" y="2992"/>
                </a:lnTo>
                <a:lnTo>
                  <a:pt x="2440" y="3003"/>
                </a:lnTo>
                <a:lnTo>
                  <a:pt x="2450" y="3013"/>
                </a:lnTo>
                <a:lnTo>
                  <a:pt x="2457" y="3022"/>
                </a:lnTo>
                <a:lnTo>
                  <a:pt x="2466" y="3030"/>
                </a:lnTo>
                <a:lnTo>
                  <a:pt x="2475" y="3042"/>
                </a:lnTo>
                <a:lnTo>
                  <a:pt x="2486" y="3054"/>
                </a:lnTo>
                <a:lnTo>
                  <a:pt x="2496" y="3066"/>
                </a:lnTo>
                <a:lnTo>
                  <a:pt x="2501" y="3074"/>
                </a:lnTo>
                <a:lnTo>
                  <a:pt x="2505" y="3079"/>
                </a:lnTo>
                <a:lnTo>
                  <a:pt x="2507" y="3080"/>
                </a:lnTo>
                <a:lnTo>
                  <a:pt x="2509" y="3079"/>
                </a:lnTo>
                <a:lnTo>
                  <a:pt x="2511" y="3075"/>
                </a:lnTo>
                <a:lnTo>
                  <a:pt x="2513" y="3069"/>
                </a:lnTo>
                <a:lnTo>
                  <a:pt x="2516" y="3060"/>
                </a:lnTo>
                <a:lnTo>
                  <a:pt x="2517" y="3054"/>
                </a:lnTo>
                <a:lnTo>
                  <a:pt x="2518" y="3049"/>
                </a:lnTo>
                <a:lnTo>
                  <a:pt x="2518" y="3042"/>
                </a:lnTo>
                <a:lnTo>
                  <a:pt x="2519" y="3035"/>
                </a:lnTo>
                <a:lnTo>
                  <a:pt x="2519" y="3029"/>
                </a:lnTo>
                <a:lnTo>
                  <a:pt x="2518" y="3012"/>
                </a:lnTo>
                <a:lnTo>
                  <a:pt x="2518" y="2998"/>
                </a:lnTo>
                <a:lnTo>
                  <a:pt x="2520" y="2988"/>
                </a:lnTo>
                <a:lnTo>
                  <a:pt x="2523" y="2980"/>
                </a:lnTo>
                <a:lnTo>
                  <a:pt x="2526" y="2972"/>
                </a:lnTo>
                <a:lnTo>
                  <a:pt x="2531" y="2963"/>
                </a:lnTo>
                <a:lnTo>
                  <a:pt x="2537" y="2956"/>
                </a:lnTo>
                <a:lnTo>
                  <a:pt x="2544" y="2950"/>
                </a:lnTo>
                <a:lnTo>
                  <a:pt x="2553" y="2944"/>
                </a:lnTo>
                <a:lnTo>
                  <a:pt x="2563" y="2940"/>
                </a:lnTo>
                <a:lnTo>
                  <a:pt x="2570" y="2936"/>
                </a:lnTo>
                <a:lnTo>
                  <a:pt x="2581" y="2934"/>
                </a:lnTo>
                <a:lnTo>
                  <a:pt x="2591" y="2930"/>
                </a:lnTo>
                <a:lnTo>
                  <a:pt x="2601" y="2928"/>
                </a:lnTo>
                <a:lnTo>
                  <a:pt x="2612" y="2927"/>
                </a:lnTo>
                <a:lnTo>
                  <a:pt x="2618" y="2925"/>
                </a:lnTo>
                <a:lnTo>
                  <a:pt x="2620" y="2927"/>
                </a:lnTo>
                <a:lnTo>
                  <a:pt x="2622" y="2927"/>
                </a:lnTo>
                <a:lnTo>
                  <a:pt x="2622" y="2928"/>
                </a:lnTo>
                <a:lnTo>
                  <a:pt x="2620" y="2930"/>
                </a:lnTo>
                <a:lnTo>
                  <a:pt x="2619" y="2933"/>
                </a:lnTo>
                <a:lnTo>
                  <a:pt x="2617" y="2940"/>
                </a:lnTo>
                <a:lnTo>
                  <a:pt x="2617" y="2950"/>
                </a:lnTo>
                <a:lnTo>
                  <a:pt x="2617" y="2963"/>
                </a:lnTo>
                <a:lnTo>
                  <a:pt x="2617" y="2974"/>
                </a:lnTo>
                <a:lnTo>
                  <a:pt x="2617" y="2980"/>
                </a:lnTo>
                <a:lnTo>
                  <a:pt x="2617" y="2982"/>
                </a:lnTo>
                <a:lnTo>
                  <a:pt x="2618" y="2984"/>
                </a:lnTo>
                <a:lnTo>
                  <a:pt x="2619" y="2984"/>
                </a:lnTo>
                <a:lnTo>
                  <a:pt x="2622" y="2984"/>
                </a:lnTo>
                <a:lnTo>
                  <a:pt x="2626" y="2985"/>
                </a:lnTo>
                <a:lnTo>
                  <a:pt x="2632" y="2986"/>
                </a:lnTo>
                <a:lnTo>
                  <a:pt x="2641" y="2990"/>
                </a:lnTo>
                <a:lnTo>
                  <a:pt x="2645" y="2993"/>
                </a:lnTo>
                <a:lnTo>
                  <a:pt x="2648" y="2994"/>
                </a:lnTo>
                <a:lnTo>
                  <a:pt x="2649" y="2994"/>
                </a:lnTo>
                <a:lnTo>
                  <a:pt x="2651" y="2994"/>
                </a:lnTo>
                <a:lnTo>
                  <a:pt x="2654" y="2993"/>
                </a:lnTo>
                <a:lnTo>
                  <a:pt x="2668" y="2985"/>
                </a:lnTo>
                <a:lnTo>
                  <a:pt x="2685" y="2972"/>
                </a:lnTo>
                <a:lnTo>
                  <a:pt x="2701" y="2961"/>
                </a:lnTo>
                <a:lnTo>
                  <a:pt x="2718" y="2953"/>
                </a:lnTo>
                <a:lnTo>
                  <a:pt x="2724" y="2947"/>
                </a:lnTo>
                <a:lnTo>
                  <a:pt x="2728" y="2941"/>
                </a:lnTo>
                <a:lnTo>
                  <a:pt x="2731" y="2937"/>
                </a:lnTo>
                <a:lnTo>
                  <a:pt x="2734" y="2935"/>
                </a:lnTo>
                <a:lnTo>
                  <a:pt x="2738" y="2933"/>
                </a:lnTo>
                <a:lnTo>
                  <a:pt x="2744" y="2931"/>
                </a:lnTo>
                <a:lnTo>
                  <a:pt x="2750" y="2935"/>
                </a:lnTo>
                <a:lnTo>
                  <a:pt x="2767" y="2941"/>
                </a:lnTo>
                <a:lnTo>
                  <a:pt x="2781" y="2942"/>
                </a:lnTo>
                <a:lnTo>
                  <a:pt x="2790" y="2941"/>
                </a:lnTo>
                <a:lnTo>
                  <a:pt x="2797" y="2937"/>
                </a:lnTo>
                <a:lnTo>
                  <a:pt x="2805" y="2934"/>
                </a:lnTo>
                <a:lnTo>
                  <a:pt x="2818" y="2922"/>
                </a:lnTo>
                <a:lnTo>
                  <a:pt x="2833" y="2910"/>
                </a:lnTo>
                <a:lnTo>
                  <a:pt x="2838" y="2906"/>
                </a:lnTo>
                <a:lnTo>
                  <a:pt x="2843" y="2905"/>
                </a:lnTo>
                <a:lnTo>
                  <a:pt x="2847" y="2904"/>
                </a:lnTo>
                <a:lnTo>
                  <a:pt x="2851" y="2904"/>
                </a:lnTo>
                <a:lnTo>
                  <a:pt x="2853" y="2904"/>
                </a:lnTo>
                <a:lnTo>
                  <a:pt x="2856" y="2904"/>
                </a:lnTo>
                <a:lnTo>
                  <a:pt x="2857" y="2902"/>
                </a:lnTo>
                <a:lnTo>
                  <a:pt x="2858" y="2898"/>
                </a:lnTo>
                <a:lnTo>
                  <a:pt x="2858" y="2892"/>
                </a:lnTo>
                <a:lnTo>
                  <a:pt x="2858" y="2886"/>
                </a:lnTo>
                <a:lnTo>
                  <a:pt x="2857" y="2881"/>
                </a:lnTo>
                <a:lnTo>
                  <a:pt x="2856" y="2877"/>
                </a:lnTo>
                <a:lnTo>
                  <a:pt x="2852" y="2868"/>
                </a:lnTo>
                <a:lnTo>
                  <a:pt x="2847" y="2860"/>
                </a:lnTo>
                <a:lnTo>
                  <a:pt x="2845" y="2854"/>
                </a:lnTo>
                <a:lnTo>
                  <a:pt x="2843" y="2848"/>
                </a:lnTo>
                <a:lnTo>
                  <a:pt x="2843" y="2843"/>
                </a:lnTo>
                <a:lnTo>
                  <a:pt x="2843" y="2839"/>
                </a:lnTo>
                <a:lnTo>
                  <a:pt x="2843" y="2835"/>
                </a:lnTo>
                <a:lnTo>
                  <a:pt x="2844" y="2833"/>
                </a:lnTo>
                <a:lnTo>
                  <a:pt x="2845" y="2829"/>
                </a:lnTo>
                <a:lnTo>
                  <a:pt x="2847" y="2827"/>
                </a:lnTo>
                <a:lnTo>
                  <a:pt x="2855" y="2822"/>
                </a:lnTo>
                <a:lnTo>
                  <a:pt x="2865" y="2817"/>
                </a:lnTo>
                <a:lnTo>
                  <a:pt x="2874" y="2813"/>
                </a:lnTo>
                <a:lnTo>
                  <a:pt x="2881" y="2807"/>
                </a:lnTo>
                <a:lnTo>
                  <a:pt x="2889" y="2808"/>
                </a:lnTo>
                <a:lnTo>
                  <a:pt x="2896" y="2809"/>
                </a:lnTo>
                <a:lnTo>
                  <a:pt x="2903" y="2805"/>
                </a:lnTo>
                <a:lnTo>
                  <a:pt x="2912" y="2801"/>
                </a:lnTo>
                <a:lnTo>
                  <a:pt x="2920" y="2795"/>
                </a:lnTo>
                <a:lnTo>
                  <a:pt x="2926" y="2790"/>
                </a:lnTo>
                <a:lnTo>
                  <a:pt x="2931" y="2785"/>
                </a:lnTo>
                <a:lnTo>
                  <a:pt x="2938" y="2779"/>
                </a:lnTo>
                <a:lnTo>
                  <a:pt x="2945" y="2774"/>
                </a:lnTo>
                <a:lnTo>
                  <a:pt x="2953" y="2771"/>
                </a:lnTo>
                <a:lnTo>
                  <a:pt x="2972" y="2770"/>
                </a:lnTo>
                <a:lnTo>
                  <a:pt x="2983" y="2769"/>
                </a:lnTo>
                <a:lnTo>
                  <a:pt x="2988" y="2766"/>
                </a:lnTo>
                <a:lnTo>
                  <a:pt x="2994" y="2764"/>
                </a:lnTo>
                <a:lnTo>
                  <a:pt x="2997" y="2764"/>
                </a:lnTo>
                <a:lnTo>
                  <a:pt x="3002" y="2764"/>
                </a:lnTo>
                <a:lnTo>
                  <a:pt x="3007" y="2766"/>
                </a:lnTo>
                <a:lnTo>
                  <a:pt x="3011" y="2767"/>
                </a:lnTo>
                <a:lnTo>
                  <a:pt x="3014" y="2767"/>
                </a:lnTo>
                <a:lnTo>
                  <a:pt x="3015" y="2766"/>
                </a:lnTo>
                <a:lnTo>
                  <a:pt x="3017" y="2765"/>
                </a:lnTo>
                <a:lnTo>
                  <a:pt x="3019" y="2761"/>
                </a:lnTo>
                <a:lnTo>
                  <a:pt x="3021" y="2757"/>
                </a:lnTo>
                <a:lnTo>
                  <a:pt x="3024" y="2751"/>
                </a:lnTo>
                <a:lnTo>
                  <a:pt x="3029" y="2746"/>
                </a:lnTo>
                <a:lnTo>
                  <a:pt x="3034" y="2741"/>
                </a:lnTo>
                <a:lnTo>
                  <a:pt x="3042" y="2734"/>
                </a:lnTo>
                <a:lnTo>
                  <a:pt x="3051" y="2728"/>
                </a:lnTo>
                <a:lnTo>
                  <a:pt x="3052" y="2727"/>
                </a:lnTo>
                <a:lnTo>
                  <a:pt x="3054" y="2728"/>
                </a:lnTo>
                <a:lnTo>
                  <a:pt x="3055" y="2729"/>
                </a:lnTo>
                <a:lnTo>
                  <a:pt x="3058" y="2730"/>
                </a:lnTo>
                <a:lnTo>
                  <a:pt x="3061" y="2736"/>
                </a:lnTo>
                <a:lnTo>
                  <a:pt x="3066" y="2744"/>
                </a:lnTo>
                <a:lnTo>
                  <a:pt x="3074" y="2755"/>
                </a:lnTo>
                <a:lnTo>
                  <a:pt x="3084" y="2765"/>
                </a:lnTo>
                <a:lnTo>
                  <a:pt x="3086" y="2767"/>
                </a:lnTo>
                <a:lnTo>
                  <a:pt x="3088" y="2767"/>
                </a:lnTo>
                <a:lnTo>
                  <a:pt x="3089" y="2766"/>
                </a:lnTo>
                <a:lnTo>
                  <a:pt x="3090" y="2765"/>
                </a:lnTo>
                <a:lnTo>
                  <a:pt x="3091" y="2764"/>
                </a:lnTo>
                <a:lnTo>
                  <a:pt x="3093" y="2763"/>
                </a:lnTo>
                <a:lnTo>
                  <a:pt x="3095" y="2761"/>
                </a:lnTo>
                <a:lnTo>
                  <a:pt x="3098" y="2763"/>
                </a:lnTo>
                <a:lnTo>
                  <a:pt x="3101" y="2771"/>
                </a:lnTo>
                <a:lnTo>
                  <a:pt x="3103" y="2783"/>
                </a:lnTo>
                <a:lnTo>
                  <a:pt x="3109" y="2790"/>
                </a:lnTo>
                <a:lnTo>
                  <a:pt x="3115" y="2795"/>
                </a:lnTo>
                <a:lnTo>
                  <a:pt x="3121" y="2799"/>
                </a:lnTo>
                <a:lnTo>
                  <a:pt x="3126" y="2801"/>
                </a:lnTo>
                <a:lnTo>
                  <a:pt x="3128" y="2802"/>
                </a:lnTo>
                <a:lnTo>
                  <a:pt x="3130" y="2801"/>
                </a:lnTo>
                <a:lnTo>
                  <a:pt x="3131" y="2799"/>
                </a:lnTo>
                <a:lnTo>
                  <a:pt x="3134" y="2797"/>
                </a:lnTo>
                <a:lnTo>
                  <a:pt x="3137" y="2790"/>
                </a:lnTo>
                <a:lnTo>
                  <a:pt x="3142" y="2784"/>
                </a:lnTo>
                <a:lnTo>
                  <a:pt x="3155" y="2767"/>
                </a:lnTo>
                <a:lnTo>
                  <a:pt x="3165" y="2755"/>
                </a:lnTo>
                <a:lnTo>
                  <a:pt x="3168" y="2752"/>
                </a:lnTo>
                <a:lnTo>
                  <a:pt x="3172" y="2748"/>
                </a:lnTo>
                <a:lnTo>
                  <a:pt x="3175" y="2747"/>
                </a:lnTo>
                <a:lnTo>
                  <a:pt x="3179" y="2745"/>
                </a:lnTo>
                <a:lnTo>
                  <a:pt x="3187" y="2744"/>
                </a:lnTo>
                <a:lnTo>
                  <a:pt x="3194" y="2742"/>
                </a:lnTo>
                <a:lnTo>
                  <a:pt x="3198" y="2742"/>
                </a:lnTo>
                <a:lnTo>
                  <a:pt x="3200" y="2742"/>
                </a:lnTo>
                <a:lnTo>
                  <a:pt x="3203" y="2741"/>
                </a:lnTo>
                <a:lnTo>
                  <a:pt x="3204" y="2739"/>
                </a:lnTo>
                <a:lnTo>
                  <a:pt x="3204" y="2735"/>
                </a:lnTo>
                <a:lnTo>
                  <a:pt x="3200" y="2727"/>
                </a:lnTo>
                <a:lnTo>
                  <a:pt x="3198" y="2723"/>
                </a:lnTo>
                <a:lnTo>
                  <a:pt x="3197" y="2720"/>
                </a:lnTo>
                <a:lnTo>
                  <a:pt x="3197" y="2716"/>
                </a:lnTo>
                <a:lnTo>
                  <a:pt x="3198" y="2714"/>
                </a:lnTo>
                <a:lnTo>
                  <a:pt x="3199" y="2710"/>
                </a:lnTo>
                <a:lnTo>
                  <a:pt x="3203" y="2709"/>
                </a:lnTo>
                <a:lnTo>
                  <a:pt x="3206" y="2707"/>
                </a:lnTo>
                <a:lnTo>
                  <a:pt x="3212" y="2706"/>
                </a:lnTo>
                <a:lnTo>
                  <a:pt x="3225" y="2703"/>
                </a:lnTo>
                <a:lnTo>
                  <a:pt x="3238" y="2700"/>
                </a:lnTo>
                <a:lnTo>
                  <a:pt x="3246" y="2697"/>
                </a:lnTo>
                <a:lnTo>
                  <a:pt x="3250" y="2692"/>
                </a:lnTo>
                <a:lnTo>
                  <a:pt x="3255" y="2689"/>
                </a:lnTo>
                <a:lnTo>
                  <a:pt x="3259" y="2683"/>
                </a:lnTo>
                <a:lnTo>
                  <a:pt x="3261" y="2677"/>
                </a:lnTo>
                <a:lnTo>
                  <a:pt x="3263" y="2673"/>
                </a:lnTo>
                <a:lnTo>
                  <a:pt x="3266" y="2670"/>
                </a:lnTo>
                <a:lnTo>
                  <a:pt x="3269" y="2667"/>
                </a:lnTo>
                <a:lnTo>
                  <a:pt x="3273" y="2665"/>
                </a:lnTo>
                <a:lnTo>
                  <a:pt x="3277" y="2665"/>
                </a:lnTo>
                <a:lnTo>
                  <a:pt x="3281" y="2665"/>
                </a:lnTo>
                <a:lnTo>
                  <a:pt x="3287" y="2667"/>
                </a:lnTo>
                <a:lnTo>
                  <a:pt x="3300" y="2671"/>
                </a:lnTo>
                <a:lnTo>
                  <a:pt x="3312" y="2675"/>
                </a:lnTo>
                <a:lnTo>
                  <a:pt x="3318" y="2676"/>
                </a:lnTo>
                <a:lnTo>
                  <a:pt x="3322" y="2678"/>
                </a:lnTo>
                <a:lnTo>
                  <a:pt x="3325" y="2682"/>
                </a:lnTo>
                <a:lnTo>
                  <a:pt x="3326" y="2684"/>
                </a:lnTo>
                <a:lnTo>
                  <a:pt x="3329" y="2691"/>
                </a:lnTo>
                <a:lnTo>
                  <a:pt x="3332" y="2695"/>
                </a:lnTo>
                <a:lnTo>
                  <a:pt x="3335" y="2696"/>
                </a:lnTo>
                <a:lnTo>
                  <a:pt x="3337" y="2696"/>
                </a:lnTo>
                <a:lnTo>
                  <a:pt x="3341" y="2695"/>
                </a:lnTo>
                <a:lnTo>
                  <a:pt x="3345" y="2691"/>
                </a:lnTo>
                <a:lnTo>
                  <a:pt x="3357" y="2685"/>
                </a:lnTo>
                <a:lnTo>
                  <a:pt x="3367" y="2679"/>
                </a:lnTo>
                <a:lnTo>
                  <a:pt x="3372" y="2677"/>
                </a:lnTo>
                <a:lnTo>
                  <a:pt x="3376" y="2673"/>
                </a:lnTo>
                <a:lnTo>
                  <a:pt x="3380" y="2670"/>
                </a:lnTo>
                <a:lnTo>
                  <a:pt x="3382" y="2664"/>
                </a:lnTo>
                <a:lnTo>
                  <a:pt x="3386" y="2650"/>
                </a:lnTo>
                <a:lnTo>
                  <a:pt x="3389" y="2632"/>
                </a:lnTo>
                <a:lnTo>
                  <a:pt x="3392" y="2613"/>
                </a:lnTo>
                <a:lnTo>
                  <a:pt x="3394" y="2595"/>
                </a:lnTo>
                <a:lnTo>
                  <a:pt x="3397" y="2580"/>
                </a:lnTo>
                <a:lnTo>
                  <a:pt x="3398" y="2565"/>
                </a:lnTo>
                <a:lnTo>
                  <a:pt x="3399" y="2559"/>
                </a:lnTo>
                <a:lnTo>
                  <a:pt x="3400" y="2553"/>
                </a:lnTo>
                <a:lnTo>
                  <a:pt x="3403" y="2549"/>
                </a:lnTo>
                <a:lnTo>
                  <a:pt x="3405" y="2544"/>
                </a:lnTo>
                <a:lnTo>
                  <a:pt x="3411" y="2537"/>
                </a:lnTo>
                <a:lnTo>
                  <a:pt x="3416" y="2528"/>
                </a:lnTo>
                <a:lnTo>
                  <a:pt x="3416" y="2525"/>
                </a:lnTo>
                <a:lnTo>
                  <a:pt x="3417" y="2520"/>
                </a:lnTo>
                <a:lnTo>
                  <a:pt x="3416" y="2514"/>
                </a:lnTo>
                <a:lnTo>
                  <a:pt x="3414" y="2508"/>
                </a:lnTo>
                <a:lnTo>
                  <a:pt x="3412" y="2501"/>
                </a:lnTo>
                <a:lnTo>
                  <a:pt x="3411" y="2494"/>
                </a:lnTo>
                <a:lnTo>
                  <a:pt x="3407" y="2488"/>
                </a:lnTo>
                <a:lnTo>
                  <a:pt x="3404" y="2483"/>
                </a:lnTo>
                <a:lnTo>
                  <a:pt x="3395" y="2471"/>
                </a:lnTo>
                <a:lnTo>
                  <a:pt x="3387" y="2458"/>
                </a:lnTo>
                <a:lnTo>
                  <a:pt x="3382" y="2450"/>
                </a:lnTo>
                <a:lnTo>
                  <a:pt x="3374" y="2436"/>
                </a:lnTo>
                <a:lnTo>
                  <a:pt x="3369" y="2427"/>
                </a:lnTo>
                <a:lnTo>
                  <a:pt x="3362" y="2417"/>
                </a:lnTo>
                <a:lnTo>
                  <a:pt x="3360" y="2413"/>
                </a:lnTo>
                <a:lnTo>
                  <a:pt x="3356" y="2411"/>
                </a:lnTo>
                <a:lnTo>
                  <a:pt x="3351" y="2410"/>
                </a:lnTo>
                <a:lnTo>
                  <a:pt x="3347" y="2410"/>
                </a:lnTo>
                <a:lnTo>
                  <a:pt x="3336" y="2410"/>
                </a:lnTo>
                <a:lnTo>
                  <a:pt x="3323" y="2412"/>
                </a:lnTo>
                <a:lnTo>
                  <a:pt x="3317" y="2412"/>
                </a:lnTo>
                <a:lnTo>
                  <a:pt x="3312" y="2414"/>
                </a:lnTo>
                <a:lnTo>
                  <a:pt x="3309" y="2416"/>
                </a:lnTo>
                <a:lnTo>
                  <a:pt x="3305" y="2419"/>
                </a:lnTo>
                <a:lnTo>
                  <a:pt x="3303" y="2421"/>
                </a:lnTo>
                <a:lnTo>
                  <a:pt x="3301" y="2425"/>
                </a:lnTo>
                <a:lnTo>
                  <a:pt x="3300" y="2430"/>
                </a:lnTo>
                <a:lnTo>
                  <a:pt x="3300" y="2436"/>
                </a:lnTo>
                <a:lnTo>
                  <a:pt x="3300" y="2438"/>
                </a:lnTo>
                <a:lnTo>
                  <a:pt x="3299" y="2440"/>
                </a:lnTo>
                <a:lnTo>
                  <a:pt x="3298" y="2443"/>
                </a:lnTo>
                <a:lnTo>
                  <a:pt x="3296" y="2445"/>
                </a:lnTo>
                <a:lnTo>
                  <a:pt x="3290" y="2449"/>
                </a:lnTo>
                <a:lnTo>
                  <a:pt x="3282" y="2451"/>
                </a:lnTo>
                <a:lnTo>
                  <a:pt x="3275" y="2452"/>
                </a:lnTo>
                <a:lnTo>
                  <a:pt x="3268" y="2452"/>
                </a:lnTo>
                <a:lnTo>
                  <a:pt x="3265" y="2451"/>
                </a:lnTo>
                <a:lnTo>
                  <a:pt x="3262" y="2450"/>
                </a:lnTo>
                <a:lnTo>
                  <a:pt x="3261" y="2448"/>
                </a:lnTo>
                <a:lnTo>
                  <a:pt x="3260" y="2445"/>
                </a:lnTo>
                <a:lnTo>
                  <a:pt x="3255" y="2436"/>
                </a:lnTo>
                <a:lnTo>
                  <a:pt x="3252" y="2430"/>
                </a:lnTo>
                <a:lnTo>
                  <a:pt x="3248" y="2427"/>
                </a:lnTo>
                <a:lnTo>
                  <a:pt x="3244" y="2426"/>
                </a:lnTo>
                <a:lnTo>
                  <a:pt x="3240" y="2426"/>
                </a:lnTo>
                <a:lnTo>
                  <a:pt x="3235" y="2429"/>
                </a:lnTo>
                <a:lnTo>
                  <a:pt x="3224" y="2431"/>
                </a:lnTo>
                <a:lnTo>
                  <a:pt x="3215" y="2431"/>
                </a:lnTo>
                <a:lnTo>
                  <a:pt x="3210" y="2430"/>
                </a:lnTo>
                <a:lnTo>
                  <a:pt x="3206" y="2429"/>
                </a:lnTo>
                <a:lnTo>
                  <a:pt x="3204" y="2425"/>
                </a:lnTo>
                <a:lnTo>
                  <a:pt x="3202" y="2420"/>
                </a:lnTo>
                <a:lnTo>
                  <a:pt x="3199" y="2414"/>
                </a:lnTo>
                <a:lnTo>
                  <a:pt x="3197" y="2411"/>
                </a:lnTo>
                <a:lnTo>
                  <a:pt x="3194" y="2408"/>
                </a:lnTo>
                <a:lnTo>
                  <a:pt x="3193" y="2407"/>
                </a:lnTo>
                <a:lnTo>
                  <a:pt x="3187" y="2405"/>
                </a:lnTo>
                <a:lnTo>
                  <a:pt x="3181" y="2404"/>
                </a:lnTo>
                <a:lnTo>
                  <a:pt x="3175" y="2401"/>
                </a:lnTo>
                <a:lnTo>
                  <a:pt x="3170" y="2399"/>
                </a:lnTo>
                <a:lnTo>
                  <a:pt x="3167" y="2399"/>
                </a:lnTo>
                <a:lnTo>
                  <a:pt x="3165" y="2399"/>
                </a:lnTo>
                <a:lnTo>
                  <a:pt x="3162" y="2400"/>
                </a:lnTo>
                <a:lnTo>
                  <a:pt x="3160" y="2402"/>
                </a:lnTo>
                <a:lnTo>
                  <a:pt x="3158" y="2408"/>
                </a:lnTo>
                <a:lnTo>
                  <a:pt x="3156" y="2416"/>
                </a:lnTo>
                <a:lnTo>
                  <a:pt x="3156" y="2423"/>
                </a:lnTo>
                <a:lnTo>
                  <a:pt x="3158" y="2427"/>
                </a:lnTo>
                <a:lnTo>
                  <a:pt x="3158" y="2437"/>
                </a:lnTo>
                <a:lnTo>
                  <a:pt x="3158" y="2443"/>
                </a:lnTo>
                <a:lnTo>
                  <a:pt x="3156" y="2444"/>
                </a:lnTo>
                <a:lnTo>
                  <a:pt x="3154" y="2445"/>
                </a:lnTo>
                <a:lnTo>
                  <a:pt x="3151" y="2446"/>
                </a:lnTo>
                <a:lnTo>
                  <a:pt x="3146" y="2448"/>
                </a:lnTo>
                <a:lnTo>
                  <a:pt x="3137" y="2448"/>
                </a:lnTo>
                <a:lnTo>
                  <a:pt x="3128" y="2448"/>
                </a:lnTo>
                <a:lnTo>
                  <a:pt x="3123" y="2446"/>
                </a:lnTo>
                <a:lnTo>
                  <a:pt x="3120" y="2445"/>
                </a:lnTo>
                <a:lnTo>
                  <a:pt x="3115" y="2442"/>
                </a:lnTo>
                <a:lnTo>
                  <a:pt x="3112" y="2438"/>
                </a:lnTo>
                <a:lnTo>
                  <a:pt x="3104" y="2426"/>
                </a:lnTo>
                <a:lnTo>
                  <a:pt x="3099" y="2417"/>
                </a:lnTo>
                <a:lnTo>
                  <a:pt x="3096" y="2413"/>
                </a:lnTo>
                <a:lnTo>
                  <a:pt x="3093" y="2411"/>
                </a:lnTo>
                <a:lnTo>
                  <a:pt x="3090" y="2408"/>
                </a:lnTo>
                <a:lnTo>
                  <a:pt x="3086" y="2407"/>
                </a:lnTo>
                <a:lnTo>
                  <a:pt x="3082" y="2408"/>
                </a:lnTo>
                <a:lnTo>
                  <a:pt x="3079" y="2410"/>
                </a:lnTo>
                <a:lnTo>
                  <a:pt x="3076" y="2412"/>
                </a:lnTo>
                <a:lnTo>
                  <a:pt x="3073" y="2414"/>
                </a:lnTo>
                <a:lnTo>
                  <a:pt x="3070" y="2417"/>
                </a:lnTo>
                <a:lnTo>
                  <a:pt x="3065" y="2419"/>
                </a:lnTo>
                <a:lnTo>
                  <a:pt x="3060" y="2418"/>
                </a:lnTo>
                <a:lnTo>
                  <a:pt x="3053" y="2417"/>
                </a:lnTo>
                <a:lnTo>
                  <a:pt x="3038" y="2410"/>
                </a:lnTo>
                <a:lnTo>
                  <a:pt x="3024" y="2401"/>
                </a:lnTo>
                <a:lnTo>
                  <a:pt x="3020" y="2398"/>
                </a:lnTo>
                <a:lnTo>
                  <a:pt x="3017" y="2393"/>
                </a:lnTo>
                <a:lnTo>
                  <a:pt x="3016" y="2392"/>
                </a:lnTo>
                <a:lnTo>
                  <a:pt x="3016" y="2389"/>
                </a:lnTo>
                <a:lnTo>
                  <a:pt x="3017" y="2387"/>
                </a:lnTo>
                <a:lnTo>
                  <a:pt x="3019" y="2386"/>
                </a:lnTo>
                <a:lnTo>
                  <a:pt x="3027" y="2379"/>
                </a:lnTo>
                <a:lnTo>
                  <a:pt x="3036" y="2375"/>
                </a:lnTo>
                <a:lnTo>
                  <a:pt x="3041" y="2373"/>
                </a:lnTo>
                <a:lnTo>
                  <a:pt x="3045" y="2369"/>
                </a:lnTo>
                <a:lnTo>
                  <a:pt x="3046" y="2367"/>
                </a:lnTo>
                <a:lnTo>
                  <a:pt x="3047" y="2362"/>
                </a:lnTo>
                <a:lnTo>
                  <a:pt x="3039" y="2350"/>
                </a:lnTo>
                <a:lnTo>
                  <a:pt x="3027" y="2335"/>
                </a:lnTo>
                <a:lnTo>
                  <a:pt x="3024" y="2323"/>
                </a:lnTo>
                <a:lnTo>
                  <a:pt x="3024" y="2311"/>
                </a:lnTo>
                <a:lnTo>
                  <a:pt x="3024" y="2306"/>
                </a:lnTo>
                <a:lnTo>
                  <a:pt x="3024" y="2301"/>
                </a:lnTo>
                <a:lnTo>
                  <a:pt x="3022" y="2297"/>
                </a:lnTo>
                <a:lnTo>
                  <a:pt x="3020" y="2292"/>
                </a:lnTo>
                <a:lnTo>
                  <a:pt x="3009" y="2281"/>
                </a:lnTo>
                <a:lnTo>
                  <a:pt x="2997" y="2272"/>
                </a:lnTo>
                <a:lnTo>
                  <a:pt x="2985" y="2263"/>
                </a:lnTo>
                <a:lnTo>
                  <a:pt x="2976" y="2259"/>
                </a:lnTo>
                <a:lnTo>
                  <a:pt x="2969" y="2257"/>
                </a:lnTo>
                <a:lnTo>
                  <a:pt x="2964" y="2257"/>
                </a:lnTo>
                <a:lnTo>
                  <a:pt x="2958" y="2261"/>
                </a:lnTo>
                <a:lnTo>
                  <a:pt x="2953" y="2265"/>
                </a:lnTo>
                <a:lnTo>
                  <a:pt x="2951" y="2266"/>
                </a:lnTo>
                <a:lnTo>
                  <a:pt x="2947" y="2267"/>
                </a:lnTo>
                <a:lnTo>
                  <a:pt x="2944" y="2268"/>
                </a:lnTo>
                <a:lnTo>
                  <a:pt x="2939" y="2268"/>
                </a:lnTo>
                <a:lnTo>
                  <a:pt x="2928" y="2266"/>
                </a:lnTo>
                <a:lnTo>
                  <a:pt x="2915" y="2261"/>
                </a:lnTo>
                <a:lnTo>
                  <a:pt x="2902" y="2255"/>
                </a:lnTo>
                <a:lnTo>
                  <a:pt x="2888" y="2249"/>
                </a:lnTo>
                <a:lnTo>
                  <a:pt x="2874" y="2243"/>
                </a:lnTo>
                <a:lnTo>
                  <a:pt x="2863" y="2241"/>
                </a:lnTo>
                <a:lnTo>
                  <a:pt x="2857" y="2241"/>
                </a:lnTo>
                <a:lnTo>
                  <a:pt x="2852" y="2243"/>
                </a:lnTo>
                <a:lnTo>
                  <a:pt x="2847" y="2246"/>
                </a:lnTo>
                <a:lnTo>
                  <a:pt x="2843" y="2250"/>
                </a:lnTo>
                <a:lnTo>
                  <a:pt x="2839" y="2255"/>
                </a:lnTo>
                <a:lnTo>
                  <a:pt x="2837" y="2260"/>
                </a:lnTo>
                <a:lnTo>
                  <a:pt x="2835" y="2266"/>
                </a:lnTo>
                <a:lnTo>
                  <a:pt x="2835" y="2271"/>
                </a:lnTo>
                <a:lnTo>
                  <a:pt x="2838" y="2281"/>
                </a:lnTo>
                <a:lnTo>
                  <a:pt x="2839" y="2288"/>
                </a:lnTo>
                <a:lnTo>
                  <a:pt x="2839" y="2291"/>
                </a:lnTo>
                <a:lnTo>
                  <a:pt x="2838" y="2293"/>
                </a:lnTo>
                <a:lnTo>
                  <a:pt x="2835" y="2294"/>
                </a:lnTo>
                <a:lnTo>
                  <a:pt x="2832" y="2294"/>
                </a:lnTo>
                <a:lnTo>
                  <a:pt x="2828" y="2294"/>
                </a:lnTo>
                <a:lnTo>
                  <a:pt x="2824" y="2294"/>
                </a:lnTo>
                <a:lnTo>
                  <a:pt x="2819" y="2292"/>
                </a:lnTo>
                <a:lnTo>
                  <a:pt x="2814" y="2288"/>
                </a:lnTo>
                <a:lnTo>
                  <a:pt x="2808" y="2282"/>
                </a:lnTo>
                <a:lnTo>
                  <a:pt x="2801" y="2274"/>
                </a:lnTo>
                <a:lnTo>
                  <a:pt x="2794" y="2263"/>
                </a:lnTo>
                <a:lnTo>
                  <a:pt x="2788" y="2253"/>
                </a:lnTo>
                <a:lnTo>
                  <a:pt x="2782" y="2243"/>
                </a:lnTo>
                <a:lnTo>
                  <a:pt x="2777" y="2236"/>
                </a:lnTo>
                <a:lnTo>
                  <a:pt x="2775" y="2222"/>
                </a:lnTo>
                <a:lnTo>
                  <a:pt x="2771" y="2203"/>
                </a:lnTo>
                <a:lnTo>
                  <a:pt x="2767" y="2192"/>
                </a:lnTo>
                <a:lnTo>
                  <a:pt x="2763" y="2181"/>
                </a:lnTo>
                <a:lnTo>
                  <a:pt x="2759" y="2171"/>
                </a:lnTo>
                <a:lnTo>
                  <a:pt x="2758" y="2159"/>
                </a:lnTo>
                <a:lnTo>
                  <a:pt x="2757" y="2147"/>
                </a:lnTo>
                <a:lnTo>
                  <a:pt x="2757" y="2137"/>
                </a:lnTo>
                <a:lnTo>
                  <a:pt x="2758" y="2134"/>
                </a:lnTo>
                <a:lnTo>
                  <a:pt x="2761" y="2130"/>
                </a:lnTo>
                <a:lnTo>
                  <a:pt x="2763" y="2129"/>
                </a:lnTo>
                <a:lnTo>
                  <a:pt x="2767" y="2127"/>
                </a:lnTo>
                <a:lnTo>
                  <a:pt x="2771" y="2127"/>
                </a:lnTo>
                <a:lnTo>
                  <a:pt x="2774" y="2126"/>
                </a:lnTo>
                <a:lnTo>
                  <a:pt x="2776" y="2124"/>
                </a:lnTo>
                <a:lnTo>
                  <a:pt x="2777" y="2122"/>
                </a:lnTo>
                <a:lnTo>
                  <a:pt x="2777" y="2115"/>
                </a:lnTo>
                <a:lnTo>
                  <a:pt x="2777" y="2104"/>
                </a:lnTo>
                <a:lnTo>
                  <a:pt x="2778" y="2099"/>
                </a:lnTo>
                <a:lnTo>
                  <a:pt x="2778" y="2095"/>
                </a:lnTo>
                <a:lnTo>
                  <a:pt x="2780" y="2089"/>
                </a:lnTo>
                <a:lnTo>
                  <a:pt x="2782" y="2083"/>
                </a:lnTo>
                <a:lnTo>
                  <a:pt x="2786" y="2072"/>
                </a:lnTo>
                <a:lnTo>
                  <a:pt x="2790" y="2063"/>
                </a:lnTo>
                <a:lnTo>
                  <a:pt x="2794" y="2057"/>
                </a:lnTo>
                <a:lnTo>
                  <a:pt x="2797" y="2052"/>
                </a:lnTo>
                <a:lnTo>
                  <a:pt x="2801" y="2047"/>
                </a:lnTo>
                <a:lnTo>
                  <a:pt x="2808" y="2038"/>
                </a:lnTo>
                <a:lnTo>
                  <a:pt x="2821" y="2023"/>
                </a:lnTo>
                <a:lnTo>
                  <a:pt x="2833" y="2009"/>
                </a:lnTo>
                <a:lnTo>
                  <a:pt x="2837" y="2003"/>
                </a:lnTo>
                <a:lnTo>
                  <a:pt x="2840" y="1998"/>
                </a:lnTo>
                <a:lnTo>
                  <a:pt x="2840" y="1995"/>
                </a:lnTo>
                <a:lnTo>
                  <a:pt x="2841" y="1992"/>
                </a:lnTo>
                <a:lnTo>
                  <a:pt x="2841" y="1990"/>
                </a:lnTo>
                <a:lnTo>
                  <a:pt x="2841" y="1989"/>
                </a:lnTo>
                <a:lnTo>
                  <a:pt x="2841" y="1988"/>
                </a:lnTo>
                <a:lnTo>
                  <a:pt x="2839" y="1986"/>
                </a:lnTo>
                <a:lnTo>
                  <a:pt x="2837" y="1986"/>
                </a:lnTo>
                <a:lnTo>
                  <a:pt x="2833" y="1983"/>
                </a:lnTo>
                <a:lnTo>
                  <a:pt x="2828" y="1980"/>
                </a:lnTo>
                <a:lnTo>
                  <a:pt x="2821" y="1978"/>
                </a:lnTo>
                <a:lnTo>
                  <a:pt x="2818" y="1975"/>
                </a:lnTo>
                <a:lnTo>
                  <a:pt x="2815" y="1972"/>
                </a:lnTo>
                <a:lnTo>
                  <a:pt x="2815" y="1969"/>
                </a:lnTo>
                <a:lnTo>
                  <a:pt x="2816" y="1963"/>
                </a:lnTo>
                <a:lnTo>
                  <a:pt x="2820" y="1958"/>
                </a:lnTo>
                <a:lnTo>
                  <a:pt x="2837" y="1956"/>
                </a:lnTo>
                <a:lnTo>
                  <a:pt x="2855" y="1952"/>
                </a:lnTo>
                <a:lnTo>
                  <a:pt x="2859" y="1934"/>
                </a:lnTo>
                <a:lnTo>
                  <a:pt x="2864" y="1923"/>
                </a:lnTo>
                <a:lnTo>
                  <a:pt x="2868" y="1922"/>
                </a:lnTo>
                <a:lnTo>
                  <a:pt x="2875" y="1925"/>
                </a:lnTo>
                <a:lnTo>
                  <a:pt x="2881" y="1927"/>
                </a:lnTo>
                <a:lnTo>
                  <a:pt x="2887" y="1931"/>
                </a:lnTo>
                <a:lnTo>
                  <a:pt x="2889" y="1932"/>
                </a:lnTo>
                <a:lnTo>
                  <a:pt x="2891" y="1932"/>
                </a:lnTo>
                <a:lnTo>
                  <a:pt x="2893" y="1931"/>
                </a:lnTo>
                <a:lnTo>
                  <a:pt x="2894" y="1929"/>
                </a:lnTo>
                <a:lnTo>
                  <a:pt x="2896" y="1923"/>
                </a:lnTo>
                <a:lnTo>
                  <a:pt x="2896" y="1916"/>
                </a:lnTo>
                <a:lnTo>
                  <a:pt x="2897" y="1908"/>
                </a:lnTo>
                <a:lnTo>
                  <a:pt x="2898" y="1901"/>
                </a:lnTo>
                <a:lnTo>
                  <a:pt x="2898" y="1897"/>
                </a:lnTo>
                <a:lnTo>
                  <a:pt x="2898" y="1894"/>
                </a:lnTo>
                <a:lnTo>
                  <a:pt x="2897" y="1890"/>
                </a:lnTo>
                <a:lnTo>
                  <a:pt x="2896" y="1888"/>
                </a:lnTo>
                <a:lnTo>
                  <a:pt x="2893" y="1885"/>
                </a:lnTo>
                <a:lnTo>
                  <a:pt x="2887" y="1884"/>
                </a:lnTo>
                <a:lnTo>
                  <a:pt x="2881" y="1883"/>
                </a:lnTo>
                <a:lnTo>
                  <a:pt x="2874" y="1882"/>
                </a:lnTo>
                <a:lnTo>
                  <a:pt x="2859" y="1883"/>
                </a:lnTo>
                <a:lnTo>
                  <a:pt x="2845" y="1884"/>
                </a:lnTo>
                <a:lnTo>
                  <a:pt x="2839" y="1885"/>
                </a:lnTo>
                <a:lnTo>
                  <a:pt x="2835" y="1885"/>
                </a:lnTo>
                <a:lnTo>
                  <a:pt x="2832" y="1885"/>
                </a:lnTo>
                <a:lnTo>
                  <a:pt x="2831" y="1884"/>
                </a:lnTo>
                <a:lnTo>
                  <a:pt x="2828" y="1878"/>
                </a:lnTo>
                <a:lnTo>
                  <a:pt x="2827" y="1869"/>
                </a:lnTo>
                <a:lnTo>
                  <a:pt x="2826" y="1859"/>
                </a:lnTo>
                <a:lnTo>
                  <a:pt x="2824" y="1853"/>
                </a:lnTo>
                <a:lnTo>
                  <a:pt x="2819" y="1847"/>
                </a:lnTo>
                <a:lnTo>
                  <a:pt x="2813" y="1843"/>
                </a:lnTo>
                <a:lnTo>
                  <a:pt x="2809" y="1839"/>
                </a:lnTo>
                <a:lnTo>
                  <a:pt x="2806" y="1833"/>
                </a:lnTo>
                <a:lnTo>
                  <a:pt x="2803" y="1827"/>
                </a:lnTo>
                <a:lnTo>
                  <a:pt x="2802" y="1820"/>
                </a:lnTo>
                <a:lnTo>
                  <a:pt x="2801" y="1812"/>
                </a:lnTo>
                <a:lnTo>
                  <a:pt x="2801" y="1802"/>
                </a:lnTo>
                <a:lnTo>
                  <a:pt x="2802" y="1794"/>
                </a:lnTo>
                <a:lnTo>
                  <a:pt x="2803" y="1786"/>
                </a:lnTo>
                <a:lnTo>
                  <a:pt x="2805" y="1782"/>
                </a:lnTo>
                <a:lnTo>
                  <a:pt x="2803" y="1778"/>
                </a:lnTo>
                <a:lnTo>
                  <a:pt x="2801" y="1775"/>
                </a:lnTo>
                <a:lnTo>
                  <a:pt x="2797" y="1772"/>
                </a:lnTo>
                <a:lnTo>
                  <a:pt x="2794" y="1770"/>
                </a:lnTo>
                <a:lnTo>
                  <a:pt x="2792" y="1769"/>
                </a:lnTo>
                <a:lnTo>
                  <a:pt x="2789" y="1769"/>
                </a:lnTo>
                <a:lnTo>
                  <a:pt x="2788" y="1769"/>
                </a:lnTo>
                <a:lnTo>
                  <a:pt x="2781" y="1777"/>
                </a:lnTo>
                <a:lnTo>
                  <a:pt x="2772" y="1783"/>
                </a:lnTo>
                <a:lnTo>
                  <a:pt x="2765" y="1788"/>
                </a:lnTo>
                <a:lnTo>
                  <a:pt x="2759" y="1790"/>
                </a:lnTo>
                <a:lnTo>
                  <a:pt x="2756" y="1792"/>
                </a:lnTo>
                <a:lnTo>
                  <a:pt x="2753" y="1792"/>
                </a:lnTo>
                <a:lnTo>
                  <a:pt x="2751" y="1789"/>
                </a:lnTo>
                <a:lnTo>
                  <a:pt x="2751" y="1787"/>
                </a:lnTo>
                <a:lnTo>
                  <a:pt x="2751" y="1778"/>
                </a:lnTo>
                <a:lnTo>
                  <a:pt x="2752" y="1767"/>
                </a:lnTo>
                <a:lnTo>
                  <a:pt x="2751" y="1763"/>
                </a:lnTo>
                <a:lnTo>
                  <a:pt x="2751" y="1761"/>
                </a:lnTo>
                <a:lnTo>
                  <a:pt x="2749" y="1757"/>
                </a:lnTo>
                <a:lnTo>
                  <a:pt x="2748" y="1755"/>
                </a:lnTo>
                <a:lnTo>
                  <a:pt x="2742" y="1750"/>
                </a:lnTo>
                <a:lnTo>
                  <a:pt x="2736" y="1745"/>
                </a:lnTo>
                <a:lnTo>
                  <a:pt x="2723" y="1738"/>
                </a:lnTo>
                <a:lnTo>
                  <a:pt x="2715" y="1731"/>
                </a:lnTo>
                <a:lnTo>
                  <a:pt x="2713" y="1727"/>
                </a:lnTo>
                <a:lnTo>
                  <a:pt x="2712" y="1723"/>
                </a:lnTo>
                <a:lnTo>
                  <a:pt x="2712" y="1718"/>
                </a:lnTo>
                <a:lnTo>
                  <a:pt x="2712" y="1712"/>
                </a:lnTo>
                <a:lnTo>
                  <a:pt x="2713" y="1707"/>
                </a:lnTo>
                <a:lnTo>
                  <a:pt x="2714" y="1702"/>
                </a:lnTo>
                <a:lnTo>
                  <a:pt x="2717" y="1698"/>
                </a:lnTo>
                <a:lnTo>
                  <a:pt x="2719" y="1694"/>
                </a:lnTo>
                <a:lnTo>
                  <a:pt x="2727" y="1686"/>
                </a:lnTo>
                <a:lnTo>
                  <a:pt x="2739" y="1674"/>
                </a:lnTo>
                <a:lnTo>
                  <a:pt x="2744" y="1667"/>
                </a:lnTo>
                <a:lnTo>
                  <a:pt x="2749" y="1660"/>
                </a:lnTo>
                <a:lnTo>
                  <a:pt x="2752" y="1654"/>
                </a:lnTo>
                <a:lnTo>
                  <a:pt x="2755" y="1648"/>
                </a:lnTo>
                <a:lnTo>
                  <a:pt x="2755" y="1637"/>
                </a:lnTo>
                <a:lnTo>
                  <a:pt x="2756" y="1624"/>
                </a:lnTo>
                <a:lnTo>
                  <a:pt x="2758" y="1612"/>
                </a:lnTo>
                <a:lnTo>
                  <a:pt x="2762" y="1603"/>
                </a:lnTo>
                <a:lnTo>
                  <a:pt x="2767" y="1592"/>
                </a:lnTo>
                <a:lnTo>
                  <a:pt x="2771" y="1581"/>
                </a:lnTo>
                <a:lnTo>
                  <a:pt x="2775" y="1568"/>
                </a:lnTo>
                <a:lnTo>
                  <a:pt x="2777" y="1556"/>
                </a:lnTo>
                <a:lnTo>
                  <a:pt x="2777" y="1550"/>
                </a:lnTo>
                <a:lnTo>
                  <a:pt x="2780" y="1547"/>
                </a:lnTo>
                <a:lnTo>
                  <a:pt x="2781" y="1544"/>
                </a:lnTo>
                <a:lnTo>
                  <a:pt x="2784" y="1543"/>
                </a:lnTo>
                <a:lnTo>
                  <a:pt x="2790" y="1541"/>
                </a:lnTo>
                <a:lnTo>
                  <a:pt x="2795" y="1538"/>
                </a:lnTo>
                <a:lnTo>
                  <a:pt x="2797" y="1536"/>
                </a:lnTo>
                <a:lnTo>
                  <a:pt x="2800" y="1532"/>
                </a:lnTo>
                <a:lnTo>
                  <a:pt x="2801" y="1528"/>
                </a:lnTo>
                <a:lnTo>
                  <a:pt x="2803" y="1522"/>
                </a:lnTo>
                <a:lnTo>
                  <a:pt x="2806" y="1511"/>
                </a:lnTo>
                <a:lnTo>
                  <a:pt x="2808" y="1500"/>
                </a:lnTo>
                <a:lnTo>
                  <a:pt x="2811" y="1486"/>
                </a:lnTo>
                <a:lnTo>
                  <a:pt x="2814" y="1469"/>
                </a:lnTo>
                <a:lnTo>
                  <a:pt x="2816" y="1462"/>
                </a:lnTo>
                <a:lnTo>
                  <a:pt x="2821" y="1456"/>
                </a:lnTo>
                <a:lnTo>
                  <a:pt x="2827" y="1452"/>
                </a:lnTo>
                <a:lnTo>
                  <a:pt x="2833" y="1446"/>
                </a:lnTo>
                <a:lnTo>
                  <a:pt x="2840" y="1438"/>
                </a:lnTo>
                <a:lnTo>
                  <a:pt x="2850" y="1433"/>
                </a:lnTo>
                <a:lnTo>
                  <a:pt x="2857" y="1427"/>
                </a:lnTo>
                <a:lnTo>
                  <a:pt x="2864" y="1423"/>
                </a:lnTo>
                <a:lnTo>
                  <a:pt x="2872" y="1419"/>
                </a:lnTo>
                <a:lnTo>
                  <a:pt x="2876" y="1416"/>
                </a:lnTo>
                <a:lnTo>
                  <a:pt x="2876" y="1411"/>
                </a:lnTo>
                <a:lnTo>
                  <a:pt x="2876" y="1404"/>
                </a:lnTo>
                <a:lnTo>
                  <a:pt x="2874" y="1393"/>
                </a:lnTo>
                <a:lnTo>
                  <a:pt x="2871" y="1384"/>
                </a:lnTo>
                <a:lnTo>
                  <a:pt x="2866" y="1373"/>
                </a:lnTo>
                <a:lnTo>
                  <a:pt x="2860" y="1361"/>
                </a:lnTo>
                <a:lnTo>
                  <a:pt x="2855" y="1348"/>
                </a:lnTo>
                <a:lnTo>
                  <a:pt x="2847" y="1336"/>
                </a:lnTo>
                <a:lnTo>
                  <a:pt x="2840" y="1326"/>
                </a:lnTo>
                <a:lnTo>
                  <a:pt x="2832" y="1317"/>
                </a:lnTo>
                <a:lnTo>
                  <a:pt x="2822" y="1310"/>
                </a:lnTo>
                <a:lnTo>
                  <a:pt x="2813" y="1303"/>
                </a:lnTo>
                <a:lnTo>
                  <a:pt x="2805" y="1296"/>
                </a:lnTo>
                <a:lnTo>
                  <a:pt x="2800" y="1290"/>
                </a:lnTo>
                <a:lnTo>
                  <a:pt x="2796" y="1282"/>
                </a:lnTo>
                <a:lnTo>
                  <a:pt x="2792" y="1273"/>
                </a:lnTo>
                <a:lnTo>
                  <a:pt x="2789" y="1267"/>
                </a:lnTo>
                <a:lnTo>
                  <a:pt x="2786" y="1264"/>
                </a:lnTo>
                <a:lnTo>
                  <a:pt x="2781" y="1261"/>
                </a:lnTo>
                <a:lnTo>
                  <a:pt x="2777" y="1259"/>
                </a:lnTo>
                <a:lnTo>
                  <a:pt x="2774" y="1258"/>
                </a:lnTo>
                <a:lnTo>
                  <a:pt x="2770" y="1258"/>
                </a:lnTo>
                <a:lnTo>
                  <a:pt x="2768" y="1258"/>
                </a:lnTo>
                <a:lnTo>
                  <a:pt x="2765" y="1259"/>
                </a:lnTo>
                <a:lnTo>
                  <a:pt x="2751" y="1274"/>
                </a:lnTo>
                <a:lnTo>
                  <a:pt x="2736" y="1290"/>
                </a:lnTo>
                <a:lnTo>
                  <a:pt x="2732" y="1292"/>
                </a:lnTo>
                <a:lnTo>
                  <a:pt x="2727" y="1293"/>
                </a:lnTo>
                <a:lnTo>
                  <a:pt x="2723" y="1295"/>
                </a:lnTo>
                <a:lnTo>
                  <a:pt x="2717" y="1295"/>
                </a:lnTo>
                <a:lnTo>
                  <a:pt x="2707" y="1293"/>
                </a:lnTo>
                <a:lnTo>
                  <a:pt x="2698" y="1291"/>
                </a:lnTo>
                <a:lnTo>
                  <a:pt x="2689" y="1288"/>
                </a:lnTo>
                <a:lnTo>
                  <a:pt x="2681" y="1286"/>
                </a:lnTo>
                <a:lnTo>
                  <a:pt x="2673" y="1288"/>
                </a:lnTo>
                <a:lnTo>
                  <a:pt x="2664" y="1290"/>
                </a:lnTo>
                <a:lnTo>
                  <a:pt x="2660" y="1292"/>
                </a:lnTo>
                <a:lnTo>
                  <a:pt x="2656" y="1297"/>
                </a:lnTo>
                <a:lnTo>
                  <a:pt x="2652" y="1302"/>
                </a:lnTo>
                <a:lnTo>
                  <a:pt x="2649" y="1307"/>
                </a:lnTo>
                <a:lnTo>
                  <a:pt x="2645" y="1314"/>
                </a:lnTo>
                <a:lnTo>
                  <a:pt x="2643" y="1317"/>
                </a:lnTo>
                <a:lnTo>
                  <a:pt x="2639" y="1321"/>
                </a:lnTo>
                <a:lnTo>
                  <a:pt x="2637" y="1323"/>
                </a:lnTo>
                <a:lnTo>
                  <a:pt x="2629" y="1326"/>
                </a:lnTo>
                <a:lnTo>
                  <a:pt x="2616" y="1327"/>
                </a:lnTo>
                <a:lnTo>
                  <a:pt x="2601" y="1328"/>
                </a:lnTo>
                <a:lnTo>
                  <a:pt x="2587" y="1328"/>
                </a:lnTo>
                <a:lnTo>
                  <a:pt x="2574" y="1326"/>
                </a:lnTo>
                <a:lnTo>
                  <a:pt x="2564" y="1323"/>
                </a:lnTo>
                <a:lnTo>
                  <a:pt x="2556" y="1318"/>
                </a:lnTo>
                <a:lnTo>
                  <a:pt x="2545" y="1311"/>
                </a:lnTo>
                <a:lnTo>
                  <a:pt x="2534" y="1304"/>
                </a:lnTo>
                <a:lnTo>
                  <a:pt x="2523" y="1296"/>
                </a:lnTo>
                <a:lnTo>
                  <a:pt x="2522" y="1292"/>
                </a:lnTo>
                <a:lnTo>
                  <a:pt x="2522" y="1289"/>
                </a:lnTo>
                <a:lnTo>
                  <a:pt x="2522" y="1285"/>
                </a:lnTo>
                <a:lnTo>
                  <a:pt x="2523" y="1283"/>
                </a:lnTo>
                <a:lnTo>
                  <a:pt x="2526" y="1272"/>
                </a:lnTo>
                <a:lnTo>
                  <a:pt x="2528" y="1259"/>
                </a:lnTo>
                <a:lnTo>
                  <a:pt x="2528" y="1253"/>
                </a:lnTo>
                <a:lnTo>
                  <a:pt x="2526" y="1246"/>
                </a:lnTo>
                <a:lnTo>
                  <a:pt x="2524" y="1239"/>
                </a:lnTo>
                <a:lnTo>
                  <a:pt x="2522" y="1232"/>
                </a:lnTo>
                <a:lnTo>
                  <a:pt x="2517" y="1217"/>
                </a:lnTo>
                <a:lnTo>
                  <a:pt x="2513" y="1207"/>
                </a:lnTo>
                <a:lnTo>
                  <a:pt x="2512" y="1201"/>
                </a:lnTo>
                <a:lnTo>
                  <a:pt x="2512" y="1196"/>
                </a:lnTo>
                <a:lnTo>
                  <a:pt x="2513" y="1190"/>
                </a:lnTo>
                <a:lnTo>
                  <a:pt x="2515" y="1185"/>
                </a:lnTo>
                <a:lnTo>
                  <a:pt x="2518" y="1177"/>
                </a:lnTo>
                <a:lnTo>
                  <a:pt x="2524" y="1170"/>
                </a:lnTo>
                <a:lnTo>
                  <a:pt x="2529" y="1165"/>
                </a:lnTo>
                <a:lnTo>
                  <a:pt x="2534" y="1160"/>
                </a:lnTo>
                <a:lnTo>
                  <a:pt x="2535" y="1157"/>
                </a:lnTo>
                <a:lnTo>
                  <a:pt x="2536" y="1153"/>
                </a:lnTo>
                <a:lnTo>
                  <a:pt x="2536" y="1148"/>
                </a:lnTo>
                <a:lnTo>
                  <a:pt x="2535" y="1143"/>
                </a:lnTo>
                <a:lnTo>
                  <a:pt x="2532" y="1131"/>
                </a:lnTo>
                <a:lnTo>
                  <a:pt x="2529" y="1119"/>
                </a:lnTo>
                <a:lnTo>
                  <a:pt x="2524" y="1109"/>
                </a:lnTo>
                <a:lnTo>
                  <a:pt x="2518" y="1102"/>
                </a:lnTo>
                <a:lnTo>
                  <a:pt x="2513" y="1097"/>
                </a:lnTo>
                <a:lnTo>
                  <a:pt x="2509" y="1094"/>
                </a:lnTo>
                <a:lnTo>
                  <a:pt x="2505" y="1093"/>
                </a:lnTo>
                <a:lnTo>
                  <a:pt x="2500" y="1094"/>
                </a:lnTo>
                <a:lnTo>
                  <a:pt x="2496" y="1095"/>
                </a:lnTo>
                <a:lnTo>
                  <a:pt x="2491" y="1100"/>
                </a:lnTo>
                <a:lnTo>
                  <a:pt x="2487" y="1105"/>
                </a:lnTo>
                <a:lnTo>
                  <a:pt x="2485" y="1106"/>
                </a:lnTo>
                <a:lnTo>
                  <a:pt x="2482" y="1105"/>
                </a:lnTo>
                <a:lnTo>
                  <a:pt x="2480" y="1100"/>
                </a:lnTo>
                <a:lnTo>
                  <a:pt x="2479" y="1097"/>
                </a:lnTo>
                <a:lnTo>
                  <a:pt x="2479" y="1094"/>
                </a:lnTo>
                <a:lnTo>
                  <a:pt x="2480" y="1091"/>
                </a:lnTo>
                <a:lnTo>
                  <a:pt x="2481" y="1091"/>
                </a:lnTo>
                <a:lnTo>
                  <a:pt x="2488" y="1090"/>
                </a:lnTo>
                <a:lnTo>
                  <a:pt x="2494" y="1088"/>
                </a:lnTo>
                <a:lnTo>
                  <a:pt x="2496" y="1087"/>
                </a:lnTo>
                <a:lnTo>
                  <a:pt x="2497" y="1084"/>
                </a:lnTo>
                <a:lnTo>
                  <a:pt x="2496" y="1081"/>
                </a:lnTo>
                <a:lnTo>
                  <a:pt x="2492" y="1076"/>
                </a:lnTo>
                <a:lnTo>
                  <a:pt x="2490" y="1074"/>
                </a:lnTo>
                <a:lnTo>
                  <a:pt x="2488" y="1071"/>
                </a:lnTo>
                <a:lnTo>
                  <a:pt x="2488" y="1070"/>
                </a:lnTo>
                <a:lnTo>
                  <a:pt x="2488" y="1068"/>
                </a:lnTo>
                <a:lnTo>
                  <a:pt x="2491" y="1064"/>
                </a:lnTo>
                <a:lnTo>
                  <a:pt x="2496" y="1062"/>
                </a:lnTo>
                <a:lnTo>
                  <a:pt x="2507" y="1055"/>
                </a:lnTo>
                <a:lnTo>
                  <a:pt x="2519" y="1046"/>
                </a:lnTo>
                <a:lnTo>
                  <a:pt x="2532" y="1032"/>
                </a:lnTo>
                <a:lnTo>
                  <a:pt x="2547" y="1018"/>
                </a:lnTo>
                <a:lnTo>
                  <a:pt x="2562" y="1001"/>
                </a:lnTo>
                <a:lnTo>
                  <a:pt x="2575" y="987"/>
                </a:lnTo>
                <a:lnTo>
                  <a:pt x="2586" y="974"/>
                </a:lnTo>
                <a:lnTo>
                  <a:pt x="2593" y="962"/>
                </a:lnTo>
                <a:lnTo>
                  <a:pt x="2598" y="951"/>
                </a:lnTo>
                <a:lnTo>
                  <a:pt x="2600" y="940"/>
                </a:lnTo>
                <a:lnTo>
                  <a:pt x="2601" y="936"/>
                </a:lnTo>
                <a:lnTo>
                  <a:pt x="2604" y="931"/>
                </a:lnTo>
                <a:lnTo>
                  <a:pt x="2606" y="929"/>
                </a:lnTo>
                <a:lnTo>
                  <a:pt x="2608" y="926"/>
                </a:lnTo>
                <a:lnTo>
                  <a:pt x="2611" y="926"/>
                </a:lnTo>
                <a:lnTo>
                  <a:pt x="2613" y="926"/>
                </a:lnTo>
                <a:lnTo>
                  <a:pt x="2617" y="926"/>
                </a:lnTo>
                <a:lnTo>
                  <a:pt x="2620" y="927"/>
                </a:lnTo>
                <a:lnTo>
                  <a:pt x="2629" y="932"/>
                </a:lnTo>
                <a:lnTo>
                  <a:pt x="2638" y="937"/>
                </a:lnTo>
                <a:lnTo>
                  <a:pt x="2643" y="939"/>
                </a:lnTo>
                <a:lnTo>
                  <a:pt x="2646" y="943"/>
                </a:lnTo>
                <a:lnTo>
                  <a:pt x="2650" y="945"/>
                </a:lnTo>
                <a:lnTo>
                  <a:pt x="2651" y="948"/>
                </a:lnTo>
                <a:lnTo>
                  <a:pt x="2652" y="955"/>
                </a:lnTo>
                <a:lnTo>
                  <a:pt x="2656" y="961"/>
                </a:lnTo>
                <a:lnTo>
                  <a:pt x="2660" y="967"/>
                </a:lnTo>
                <a:lnTo>
                  <a:pt x="2663" y="970"/>
                </a:lnTo>
                <a:lnTo>
                  <a:pt x="2675" y="979"/>
                </a:lnTo>
                <a:lnTo>
                  <a:pt x="2686" y="989"/>
                </a:lnTo>
                <a:lnTo>
                  <a:pt x="2692" y="999"/>
                </a:lnTo>
                <a:lnTo>
                  <a:pt x="2698" y="1008"/>
                </a:lnTo>
                <a:lnTo>
                  <a:pt x="2701" y="1012"/>
                </a:lnTo>
                <a:lnTo>
                  <a:pt x="2706" y="1014"/>
                </a:lnTo>
                <a:lnTo>
                  <a:pt x="2709" y="1014"/>
                </a:lnTo>
                <a:lnTo>
                  <a:pt x="2713" y="1013"/>
                </a:lnTo>
                <a:lnTo>
                  <a:pt x="2719" y="1007"/>
                </a:lnTo>
                <a:lnTo>
                  <a:pt x="2725" y="1001"/>
                </a:lnTo>
                <a:lnTo>
                  <a:pt x="2737" y="987"/>
                </a:lnTo>
                <a:lnTo>
                  <a:pt x="2749" y="973"/>
                </a:lnTo>
                <a:lnTo>
                  <a:pt x="2758" y="959"/>
                </a:lnTo>
                <a:lnTo>
                  <a:pt x="2767" y="949"/>
                </a:lnTo>
                <a:lnTo>
                  <a:pt x="2770" y="944"/>
                </a:lnTo>
                <a:lnTo>
                  <a:pt x="2775" y="940"/>
                </a:lnTo>
                <a:lnTo>
                  <a:pt x="2778" y="938"/>
                </a:lnTo>
                <a:lnTo>
                  <a:pt x="2783" y="936"/>
                </a:lnTo>
                <a:lnTo>
                  <a:pt x="2787" y="935"/>
                </a:lnTo>
                <a:lnTo>
                  <a:pt x="2792" y="935"/>
                </a:lnTo>
                <a:lnTo>
                  <a:pt x="2796" y="937"/>
                </a:lnTo>
                <a:lnTo>
                  <a:pt x="2801" y="939"/>
                </a:lnTo>
                <a:lnTo>
                  <a:pt x="2812" y="946"/>
                </a:lnTo>
                <a:lnTo>
                  <a:pt x="2822" y="957"/>
                </a:lnTo>
                <a:lnTo>
                  <a:pt x="2827" y="964"/>
                </a:lnTo>
                <a:lnTo>
                  <a:pt x="2831" y="970"/>
                </a:lnTo>
                <a:lnTo>
                  <a:pt x="2834" y="977"/>
                </a:lnTo>
                <a:lnTo>
                  <a:pt x="2835" y="984"/>
                </a:lnTo>
                <a:lnTo>
                  <a:pt x="2838" y="996"/>
                </a:lnTo>
                <a:lnTo>
                  <a:pt x="2840" y="1003"/>
                </a:lnTo>
                <a:lnTo>
                  <a:pt x="2843" y="1006"/>
                </a:lnTo>
                <a:lnTo>
                  <a:pt x="2845" y="1007"/>
                </a:lnTo>
                <a:lnTo>
                  <a:pt x="2847" y="1008"/>
                </a:lnTo>
                <a:lnTo>
                  <a:pt x="2851" y="1008"/>
                </a:lnTo>
                <a:lnTo>
                  <a:pt x="2860" y="1009"/>
                </a:lnTo>
                <a:lnTo>
                  <a:pt x="2876" y="1009"/>
                </a:lnTo>
                <a:lnTo>
                  <a:pt x="2895" y="1008"/>
                </a:lnTo>
                <a:lnTo>
                  <a:pt x="2914" y="1007"/>
                </a:lnTo>
                <a:lnTo>
                  <a:pt x="2928" y="1006"/>
                </a:lnTo>
                <a:lnTo>
                  <a:pt x="2934" y="1005"/>
                </a:lnTo>
                <a:lnTo>
                  <a:pt x="2939" y="1002"/>
                </a:lnTo>
                <a:lnTo>
                  <a:pt x="2947" y="1001"/>
                </a:lnTo>
                <a:lnTo>
                  <a:pt x="2950" y="1001"/>
                </a:lnTo>
                <a:lnTo>
                  <a:pt x="2952" y="1001"/>
                </a:lnTo>
                <a:lnTo>
                  <a:pt x="2953" y="1002"/>
                </a:lnTo>
                <a:lnTo>
                  <a:pt x="2956" y="1003"/>
                </a:lnTo>
                <a:lnTo>
                  <a:pt x="2957" y="1007"/>
                </a:lnTo>
                <a:lnTo>
                  <a:pt x="2958" y="1012"/>
                </a:lnTo>
                <a:lnTo>
                  <a:pt x="2959" y="1017"/>
                </a:lnTo>
                <a:lnTo>
                  <a:pt x="2960" y="1020"/>
                </a:lnTo>
                <a:lnTo>
                  <a:pt x="2961" y="1021"/>
                </a:lnTo>
                <a:lnTo>
                  <a:pt x="2963" y="1022"/>
                </a:lnTo>
                <a:lnTo>
                  <a:pt x="2965" y="1022"/>
                </a:lnTo>
                <a:lnTo>
                  <a:pt x="2967" y="1022"/>
                </a:lnTo>
                <a:lnTo>
                  <a:pt x="2975" y="1021"/>
                </a:lnTo>
                <a:lnTo>
                  <a:pt x="2981" y="1018"/>
                </a:lnTo>
                <a:lnTo>
                  <a:pt x="2988" y="1012"/>
                </a:lnTo>
                <a:lnTo>
                  <a:pt x="2997" y="1002"/>
                </a:lnTo>
                <a:lnTo>
                  <a:pt x="3009" y="993"/>
                </a:lnTo>
                <a:lnTo>
                  <a:pt x="3021" y="984"/>
                </a:lnTo>
                <a:lnTo>
                  <a:pt x="3034" y="976"/>
                </a:lnTo>
                <a:lnTo>
                  <a:pt x="3046" y="971"/>
                </a:lnTo>
                <a:lnTo>
                  <a:pt x="3052" y="970"/>
                </a:lnTo>
                <a:lnTo>
                  <a:pt x="3058" y="971"/>
                </a:lnTo>
                <a:lnTo>
                  <a:pt x="3064" y="973"/>
                </a:lnTo>
                <a:lnTo>
                  <a:pt x="3068" y="975"/>
                </a:lnTo>
                <a:lnTo>
                  <a:pt x="3079" y="982"/>
                </a:lnTo>
                <a:lnTo>
                  <a:pt x="3088" y="989"/>
                </a:lnTo>
                <a:lnTo>
                  <a:pt x="3091" y="992"/>
                </a:lnTo>
                <a:lnTo>
                  <a:pt x="3093" y="993"/>
                </a:lnTo>
                <a:lnTo>
                  <a:pt x="3096" y="994"/>
                </a:lnTo>
                <a:lnTo>
                  <a:pt x="3098" y="993"/>
                </a:lnTo>
                <a:lnTo>
                  <a:pt x="3101" y="987"/>
                </a:lnTo>
                <a:lnTo>
                  <a:pt x="3104" y="974"/>
                </a:lnTo>
                <a:lnTo>
                  <a:pt x="3108" y="959"/>
                </a:lnTo>
                <a:lnTo>
                  <a:pt x="3111" y="945"/>
                </a:lnTo>
                <a:lnTo>
                  <a:pt x="3114" y="931"/>
                </a:lnTo>
                <a:lnTo>
                  <a:pt x="3116" y="916"/>
                </a:lnTo>
                <a:lnTo>
                  <a:pt x="3117" y="908"/>
                </a:lnTo>
                <a:lnTo>
                  <a:pt x="3120" y="902"/>
                </a:lnTo>
                <a:lnTo>
                  <a:pt x="3123" y="898"/>
                </a:lnTo>
                <a:lnTo>
                  <a:pt x="3128" y="893"/>
                </a:lnTo>
                <a:lnTo>
                  <a:pt x="3136" y="885"/>
                </a:lnTo>
                <a:lnTo>
                  <a:pt x="3142" y="876"/>
                </a:lnTo>
                <a:lnTo>
                  <a:pt x="3145" y="872"/>
                </a:lnTo>
                <a:lnTo>
                  <a:pt x="3145" y="867"/>
                </a:lnTo>
                <a:lnTo>
                  <a:pt x="3146" y="862"/>
                </a:lnTo>
                <a:lnTo>
                  <a:pt x="3145" y="858"/>
                </a:lnTo>
                <a:lnTo>
                  <a:pt x="3143" y="854"/>
                </a:lnTo>
                <a:lnTo>
                  <a:pt x="3142" y="850"/>
                </a:lnTo>
                <a:lnTo>
                  <a:pt x="3140" y="847"/>
                </a:lnTo>
                <a:lnTo>
                  <a:pt x="3137" y="844"/>
                </a:lnTo>
                <a:lnTo>
                  <a:pt x="3135" y="841"/>
                </a:lnTo>
                <a:lnTo>
                  <a:pt x="3134" y="836"/>
                </a:lnTo>
                <a:lnTo>
                  <a:pt x="3133" y="831"/>
                </a:lnTo>
                <a:lnTo>
                  <a:pt x="3133" y="826"/>
                </a:lnTo>
                <a:lnTo>
                  <a:pt x="3134" y="822"/>
                </a:lnTo>
                <a:lnTo>
                  <a:pt x="3136" y="817"/>
                </a:lnTo>
                <a:lnTo>
                  <a:pt x="3139" y="813"/>
                </a:lnTo>
                <a:lnTo>
                  <a:pt x="3141" y="810"/>
                </a:lnTo>
                <a:lnTo>
                  <a:pt x="3143" y="807"/>
                </a:lnTo>
                <a:lnTo>
                  <a:pt x="3145" y="805"/>
                </a:lnTo>
                <a:lnTo>
                  <a:pt x="3146" y="803"/>
                </a:lnTo>
                <a:lnTo>
                  <a:pt x="3146" y="801"/>
                </a:lnTo>
                <a:lnTo>
                  <a:pt x="3145" y="800"/>
                </a:lnTo>
                <a:lnTo>
                  <a:pt x="3142" y="799"/>
                </a:lnTo>
                <a:lnTo>
                  <a:pt x="3139" y="798"/>
                </a:lnTo>
                <a:lnTo>
                  <a:pt x="3135" y="798"/>
                </a:lnTo>
                <a:lnTo>
                  <a:pt x="3131" y="798"/>
                </a:lnTo>
                <a:lnTo>
                  <a:pt x="3128" y="798"/>
                </a:lnTo>
                <a:lnTo>
                  <a:pt x="3124" y="797"/>
                </a:lnTo>
                <a:lnTo>
                  <a:pt x="3122" y="794"/>
                </a:lnTo>
                <a:lnTo>
                  <a:pt x="3121" y="792"/>
                </a:lnTo>
                <a:lnTo>
                  <a:pt x="3120" y="788"/>
                </a:lnTo>
                <a:lnTo>
                  <a:pt x="3120" y="785"/>
                </a:lnTo>
                <a:lnTo>
                  <a:pt x="3120" y="780"/>
                </a:lnTo>
                <a:lnTo>
                  <a:pt x="3122" y="771"/>
                </a:lnTo>
                <a:lnTo>
                  <a:pt x="3126" y="762"/>
                </a:lnTo>
                <a:lnTo>
                  <a:pt x="3130" y="754"/>
                </a:lnTo>
                <a:lnTo>
                  <a:pt x="3134" y="742"/>
                </a:lnTo>
                <a:lnTo>
                  <a:pt x="3134" y="736"/>
                </a:lnTo>
                <a:lnTo>
                  <a:pt x="3134" y="730"/>
                </a:lnTo>
                <a:lnTo>
                  <a:pt x="3133" y="727"/>
                </a:lnTo>
                <a:lnTo>
                  <a:pt x="3131" y="723"/>
                </a:lnTo>
                <a:lnTo>
                  <a:pt x="3129" y="721"/>
                </a:lnTo>
                <a:lnTo>
                  <a:pt x="3127" y="719"/>
                </a:lnTo>
                <a:lnTo>
                  <a:pt x="3123" y="718"/>
                </a:lnTo>
                <a:lnTo>
                  <a:pt x="3118" y="718"/>
                </a:lnTo>
                <a:lnTo>
                  <a:pt x="3110" y="718"/>
                </a:lnTo>
                <a:lnTo>
                  <a:pt x="3104" y="718"/>
                </a:lnTo>
                <a:lnTo>
                  <a:pt x="3101" y="718"/>
                </a:lnTo>
                <a:lnTo>
                  <a:pt x="3099" y="717"/>
                </a:lnTo>
                <a:lnTo>
                  <a:pt x="3097" y="716"/>
                </a:lnTo>
                <a:lnTo>
                  <a:pt x="3096" y="713"/>
                </a:lnTo>
                <a:lnTo>
                  <a:pt x="3095" y="706"/>
                </a:lnTo>
                <a:lnTo>
                  <a:pt x="3095" y="699"/>
                </a:lnTo>
                <a:lnTo>
                  <a:pt x="3093" y="694"/>
                </a:lnTo>
                <a:lnTo>
                  <a:pt x="3092" y="691"/>
                </a:lnTo>
                <a:lnTo>
                  <a:pt x="3090" y="687"/>
                </a:lnTo>
                <a:lnTo>
                  <a:pt x="3088" y="685"/>
                </a:lnTo>
                <a:lnTo>
                  <a:pt x="3084" y="681"/>
                </a:lnTo>
                <a:lnTo>
                  <a:pt x="3079" y="678"/>
                </a:lnTo>
                <a:lnTo>
                  <a:pt x="3072" y="675"/>
                </a:lnTo>
                <a:lnTo>
                  <a:pt x="3065" y="674"/>
                </a:lnTo>
                <a:lnTo>
                  <a:pt x="3057" y="674"/>
                </a:lnTo>
                <a:lnTo>
                  <a:pt x="3048" y="675"/>
                </a:lnTo>
                <a:lnTo>
                  <a:pt x="3039" y="679"/>
                </a:lnTo>
                <a:lnTo>
                  <a:pt x="3028" y="685"/>
                </a:lnTo>
                <a:lnTo>
                  <a:pt x="3019" y="693"/>
                </a:lnTo>
                <a:lnTo>
                  <a:pt x="3010" y="702"/>
                </a:lnTo>
                <a:lnTo>
                  <a:pt x="3003" y="711"/>
                </a:lnTo>
                <a:lnTo>
                  <a:pt x="2997" y="721"/>
                </a:lnTo>
                <a:lnTo>
                  <a:pt x="2989" y="738"/>
                </a:lnTo>
                <a:lnTo>
                  <a:pt x="2984" y="753"/>
                </a:lnTo>
                <a:lnTo>
                  <a:pt x="2983" y="755"/>
                </a:lnTo>
                <a:lnTo>
                  <a:pt x="2981" y="756"/>
                </a:lnTo>
                <a:lnTo>
                  <a:pt x="2978" y="759"/>
                </a:lnTo>
                <a:lnTo>
                  <a:pt x="2976" y="759"/>
                </a:lnTo>
                <a:lnTo>
                  <a:pt x="2967" y="760"/>
                </a:lnTo>
                <a:lnTo>
                  <a:pt x="2959" y="760"/>
                </a:lnTo>
                <a:lnTo>
                  <a:pt x="2941" y="757"/>
                </a:lnTo>
                <a:lnTo>
                  <a:pt x="2926" y="755"/>
                </a:lnTo>
                <a:lnTo>
                  <a:pt x="2919" y="755"/>
                </a:lnTo>
                <a:lnTo>
                  <a:pt x="2913" y="757"/>
                </a:lnTo>
                <a:lnTo>
                  <a:pt x="2907" y="760"/>
                </a:lnTo>
                <a:lnTo>
                  <a:pt x="2900" y="765"/>
                </a:lnTo>
                <a:lnTo>
                  <a:pt x="2894" y="768"/>
                </a:lnTo>
                <a:lnTo>
                  <a:pt x="2888" y="771"/>
                </a:lnTo>
                <a:lnTo>
                  <a:pt x="2882" y="772"/>
                </a:lnTo>
                <a:lnTo>
                  <a:pt x="2875" y="772"/>
                </a:lnTo>
                <a:lnTo>
                  <a:pt x="2869" y="771"/>
                </a:lnTo>
                <a:lnTo>
                  <a:pt x="2863" y="767"/>
                </a:lnTo>
                <a:lnTo>
                  <a:pt x="2858" y="765"/>
                </a:lnTo>
                <a:lnTo>
                  <a:pt x="2852" y="760"/>
                </a:lnTo>
                <a:lnTo>
                  <a:pt x="2840" y="749"/>
                </a:lnTo>
                <a:lnTo>
                  <a:pt x="2826" y="736"/>
                </a:lnTo>
                <a:lnTo>
                  <a:pt x="2808" y="722"/>
                </a:lnTo>
                <a:lnTo>
                  <a:pt x="2789" y="709"/>
                </a:lnTo>
                <a:lnTo>
                  <a:pt x="2781" y="703"/>
                </a:lnTo>
                <a:lnTo>
                  <a:pt x="2775" y="697"/>
                </a:lnTo>
                <a:lnTo>
                  <a:pt x="2769" y="692"/>
                </a:lnTo>
                <a:lnTo>
                  <a:pt x="2767" y="688"/>
                </a:lnTo>
                <a:lnTo>
                  <a:pt x="2765" y="684"/>
                </a:lnTo>
                <a:lnTo>
                  <a:pt x="2765" y="681"/>
                </a:lnTo>
                <a:lnTo>
                  <a:pt x="2767" y="679"/>
                </a:lnTo>
                <a:lnTo>
                  <a:pt x="2769" y="677"/>
                </a:lnTo>
                <a:lnTo>
                  <a:pt x="2776" y="674"/>
                </a:lnTo>
                <a:lnTo>
                  <a:pt x="2787" y="671"/>
                </a:lnTo>
                <a:lnTo>
                  <a:pt x="2792" y="669"/>
                </a:lnTo>
                <a:lnTo>
                  <a:pt x="2796" y="667"/>
                </a:lnTo>
                <a:lnTo>
                  <a:pt x="2801" y="665"/>
                </a:lnTo>
                <a:lnTo>
                  <a:pt x="2805" y="662"/>
                </a:lnTo>
                <a:lnTo>
                  <a:pt x="2811" y="656"/>
                </a:lnTo>
                <a:lnTo>
                  <a:pt x="2815" y="649"/>
                </a:lnTo>
                <a:lnTo>
                  <a:pt x="2819" y="642"/>
                </a:lnTo>
                <a:lnTo>
                  <a:pt x="2821" y="636"/>
                </a:lnTo>
                <a:lnTo>
                  <a:pt x="2821" y="633"/>
                </a:lnTo>
                <a:lnTo>
                  <a:pt x="2820" y="630"/>
                </a:lnTo>
                <a:lnTo>
                  <a:pt x="2818" y="628"/>
                </a:lnTo>
                <a:lnTo>
                  <a:pt x="2815" y="624"/>
                </a:lnTo>
                <a:lnTo>
                  <a:pt x="2812" y="622"/>
                </a:lnTo>
                <a:lnTo>
                  <a:pt x="2809" y="620"/>
                </a:lnTo>
                <a:lnTo>
                  <a:pt x="2809" y="617"/>
                </a:lnTo>
                <a:lnTo>
                  <a:pt x="2809" y="615"/>
                </a:lnTo>
                <a:lnTo>
                  <a:pt x="2814" y="610"/>
                </a:lnTo>
                <a:lnTo>
                  <a:pt x="2821" y="604"/>
                </a:lnTo>
                <a:lnTo>
                  <a:pt x="2825" y="602"/>
                </a:lnTo>
                <a:lnTo>
                  <a:pt x="2827" y="598"/>
                </a:lnTo>
                <a:lnTo>
                  <a:pt x="2828" y="596"/>
                </a:lnTo>
                <a:lnTo>
                  <a:pt x="2828" y="592"/>
                </a:lnTo>
                <a:lnTo>
                  <a:pt x="2825" y="587"/>
                </a:lnTo>
                <a:lnTo>
                  <a:pt x="2820" y="582"/>
                </a:lnTo>
                <a:lnTo>
                  <a:pt x="2814" y="577"/>
                </a:lnTo>
                <a:lnTo>
                  <a:pt x="2811" y="572"/>
                </a:lnTo>
                <a:lnTo>
                  <a:pt x="2807" y="567"/>
                </a:lnTo>
                <a:lnTo>
                  <a:pt x="2806" y="559"/>
                </a:lnTo>
                <a:lnTo>
                  <a:pt x="2805" y="555"/>
                </a:lnTo>
                <a:lnTo>
                  <a:pt x="2803" y="553"/>
                </a:lnTo>
                <a:lnTo>
                  <a:pt x="2801" y="552"/>
                </a:lnTo>
                <a:lnTo>
                  <a:pt x="2799" y="551"/>
                </a:lnTo>
                <a:lnTo>
                  <a:pt x="2795" y="551"/>
                </a:lnTo>
                <a:lnTo>
                  <a:pt x="2790" y="552"/>
                </a:lnTo>
                <a:lnTo>
                  <a:pt x="2787" y="554"/>
                </a:lnTo>
                <a:lnTo>
                  <a:pt x="2783" y="557"/>
                </a:lnTo>
                <a:lnTo>
                  <a:pt x="2778" y="559"/>
                </a:lnTo>
                <a:lnTo>
                  <a:pt x="2774" y="561"/>
                </a:lnTo>
                <a:lnTo>
                  <a:pt x="2769" y="561"/>
                </a:lnTo>
                <a:lnTo>
                  <a:pt x="2765" y="560"/>
                </a:lnTo>
                <a:lnTo>
                  <a:pt x="2762" y="559"/>
                </a:lnTo>
                <a:lnTo>
                  <a:pt x="2759" y="557"/>
                </a:lnTo>
                <a:lnTo>
                  <a:pt x="2758" y="554"/>
                </a:lnTo>
                <a:lnTo>
                  <a:pt x="2758" y="551"/>
                </a:lnTo>
                <a:lnTo>
                  <a:pt x="2759" y="542"/>
                </a:lnTo>
                <a:lnTo>
                  <a:pt x="2762" y="532"/>
                </a:lnTo>
                <a:lnTo>
                  <a:pt x="2763" y="520"/>
                </a:lnTo>
                <a:lnTo>
                  <a:pt x="2764" y="504"/>
                </a:lnTo>
                <a:lnTo>
                  <a:pt x="2764" y="497"/>
                </a:lnTo>
                <a:lnTo>
                  <a:pt x="2765" y="489"/>
                </a:lnTo>
                <a:lnTo>
                  <a:pt x="2768" y="482"/>
                </a:lnTo>
                <a:lnTo>
                  <a:pt x="2771" y="473"/>
                </a:lnTo>
                <a:lnTo>
                  <a:pt x="2775" y="467"/>
                </a:lnTo>
                <a:lnTo>
                  <a:pt x="2780" y="461"/>
                </a:lnTo>
                <a:lnTo>
                  <a:pt x="2786" y="456"/>
                </a:lnTo>
                <a:lnTo>
                  <a:pt x="2792" y="452"/>
                </a:lnTo>
                <a:lnTo>
                  <a:pt x="2802" y="446"/>
                </a:lnTo>
                <a:lnTo>
                  <a:pt x="2813" y="440"/>
                </a:lnTo>
                <a:lnTo>
                  <a:pt x="2822" y="434"/>
                </a:lnTo>
                <a:lnTo>
                  <a:pt x="2831" y="427"/>
                </a:lnTo>
                <a:lnTo>
                  <a:pt x="2834" y="423"/>
                </a:lnTo>
                <a:lnTo>
                  <a:pt x="2835" y="422"/>
                </a:lnTo>
                <a:lnTo>
                  <a:pt x="2834" y="421"/>
                </a:lnTo>
                <a:lnTo>
                  <a:pt x="2832" y="420"/>
                </a:lnTo>
                <a:lnTo>
                  <a:pt x="2828" y="419"/>
                </a:lnTo>
                <a:lnTo>
                  <a:pt x="2825" y="417"/>
                </a:lnTo>
                <a:lnTo>
                  <a:pt x="2816" y="417"/>
                </a:lnTo>
                <a:lnTo>
                  <a:pt x="2808" y="417"/>
                </a:lnTo>
                <a:lnTo>
                  <a:pt x="2802" y="417"/>
                </a:lnTo>
                <a:lnTo>
                  <a:pt x="2796" y="417"/>
                </a:lnTo>
                <a:lnTo>
                  <a:pt x="2790" y="416"/>
                </a:lnTo>
                <a:lnTo>
                  <a:pt x="2787" y="415"/>
                </a:lnTo>
                <a:lnTo>
                  <a:pt x="2782" y="413"/>
                </a:lnTo>
                <a:lnTo>
                  <a:pt x="2776" y="410"/>
                </a:lnTo>
                <a:lnTo>
                  <a:pt x="2770" y="410"/>
                </a:lnTo>
                <a:lnTo>
                  <a:pt x="2763" y="410"/>
                </a:lnTo>
                <a:lnTo>
                  <a:pt x="2755" y="413"/>
                </a:lnTo>
                <a:lnTo>
                  <a:pt x="2745" y="416"/>
                </a:lnTo>
                <a:lnTo>
                  <a:pt x="2736" y="421"/>
                </a:lnTo>
                <a:lnTo>
                  <a:pt x="2725" y="423"/>
                </a:lnTo>
                <a:lnTo>
                  <a:pt x="2714" y="426"/>
                </a:lnTo>
                <a:lnTo>
                  <a:pt x="2704" y="426"/>
                </a:lnTo>
                <a:lnTo>
                  <a:pt x="2694" y="425"/>
                </a:lnTo>
                <a:lnTo>
                  <a:pt x="2687" y="422"/>
                </a:lnTo>
                <a:lnTo>
                  <a:pt x="2680" y="420"/>
                </a:lnTo>
                <a:lnTo>
                  <a:pt x="2671" y="419"/>
                </a:lnTo>
                <a:lnTo>
                  <a:pt x="2663" y="420"/>
                </a:lnTo>
                <a:lnTo>
                  <a:pt x="2654" y="421"/>
                </a:lnTo>
                <a:lnTo>
                  <a:pt x="2646" y="421"/>
                </a:lnTo>
                <a:lnTo>
                  <a:pt x="2639" y="419"/>
                </a:lnTo>
                <a:lnTo>
                  <a:pt x="2635" y="416"/>
                </a:lnTo>
                <a:lnTo>
                  <a:pt x="2631" y="412"/>
                </a:lnTo>
                <a:lnTo>
                  <a:pt x="2629" y="408"/>
                </a:lnTo>
                <a:lnTo>
                  <a:pt x="2625" y="404"/>
                </a:lnTo>
                <a:lnTo>
                  <a:pt x="2622" y="402"/>
                </a:lnTo>
                <a:lnTo>
                  <a:pt x="2618" y="401"/>
                </a:lnTo>
                <a:lnTo>
                  <a:pt x="2614" y="402"/>
                </a:lnTo>
                <a:lnTo>
                  <a:pt x="2611" y="403"/>
                </a:lnTo>
                <a:lnTo>
                  <a:pt x="2608" y="407"/>
                </a:lnTo>
                <a:lnTo>
                  <a:pt x="2607" y="413"/>
                </a:lnTo>
                <a:lnTo>
                  <a:pt x="2606" y="420"/>
                </a:lnTo>
                <a:lnTo>
                  <a:pt x="2602" y="426"/>
                </a:lnTo>
                <a:lnTo>
                  <a:pt x="2599" y="432"/>
                </a:lnTo>
                <a:lnTo>
                  <a:pt x="2595" y="438"/>
                </a:lnTo>
                <a:lnTo>
                  <a:pt x="2592" y="444"/>
                </a:lnTo>
                <a:lnTo>
                  <a:pt x="2591" y="451"/>
                </a:lnTo>
                <a:lnTo>
                  <a:pt x="2591" y="459"/>
                </a:lnTo>
                <a:lnTo>
                  <a:pt x="2592" y="466"/>
                </a:lnTo>
                <a:lnTo>
                  <a:pt x="2595" y="473"/>
                </a:lnTo>
                <a:lnTo>
                  <a:pt x="2599" y="483"/>
                </a:lnTo>
                <a:lnTo>
                  <a:pt x="2604" y="492"/>
                </a:lnTo>
                <a:lnTo>
                  <a:pt x="2607" y="502"/>
                </a:lnTo>
                <a:lnTo>
                  <a:pt x="2612" y="511"/>
                </a:lnTo>
                <a:lnTo>
                  <a:pt x="2614" y="521"/>
                </a:lnTo>
                <a:lnTo>
                  <a:pt x="2616" y="529"/>
                </a:lnTo>
                <a:lnTo>
                  <a:pt x="2616" y="538"/>
                </a:lnTo>
                <a:lnTo>
                  <a:pt x="2613" y="546"/>
                </a:lnTo>
                <a:lnTo>
                  <a:pt x="2610" y="552"/>
                </a:lnTo>
                <a:lnTo>
                  <a:pt x="2605" y="558"/>
                </a:lnTo>
                <a:lnTo>
                  <a:pt x="2598" y="563"/>
                </a:lnTo>
                <a:lnTo>
                  <a:pt x="2587" y="571"/>
                </a:lnTo>
                <a:lnTo>
                  <a:pt x="2576" y="580"/>
                </a:lnTo>
                <a:lnTo>
                  <a:pt x="2570" y="586"/>
                </a:lnTo>
                <a:lnTo>
                  <a:pt x="2566" y="590"/>
                </a:lnTo>
                <a:lnTo>
                  <a:pt x="2560" y="592"/>
                </a:lnTo>
                <a:lnTo>
                  <a:pt x="2555" y="592"/>
                </a:lnTo>
                <a:lnTo>
                  <a:pt x="2550" y="591"/>
                </a:lnTo>
                <a:lnTo>
                  <a:pt x="2545" y="589"/>
                </a:lnTo>
                <a:lnTo>
                  <a:pt x="2541" y="584"/>
                </a:lnTo>
                <a:lnTo>
                  <a:pt x="2536" y="578"/>
                </a:lnTo>
                <a:lnTo>
                  <a:pt x="2531" y="572"/>
                </a:lnTo>
                <a:lnTo>
                  <a:pt x="2526" y="568"/>
                </a:lnTo>
                <a:lnTo>
                  <a:pt x="2522" y="566"/>
                </a:lnTo>
                <a:lnTo>
                  <a:pt x="2517" y="565"/>
                </a:lnTo>
                <a:lnTo>
                  <a:pt x="2511" y="566"/>
                </a:lnTo>
                <a:lnTo>
                  <a:pt x="2507" y="570"/>
                </a:lnTo>
                <a:lnTo>
                  <a:pt x="2501" y="576"/>
                </a:lnTo>
                <a:lnTo>
                  <a:pt x="2494" y="583"/>
                </a:lnTo>
                <a:lnTo>
                  <a:pt x="2475" y="598"/>
                </a:lnTo>
                <a:lnTo>
                  <a:pt x="2459" y="610"/>
                </a:lnTo>
                <a:lnTo>
                  <a:pt x="2453" y="615"/>
                </a:lnTo>
                <a:lnTo>
                  <a:pt x="2448" y="621"/>
                </a:lnTo>
                <a:lnTo>
                  <a:pt x="2446" y="628"/>
                </a:lnTo>
                <a:lnTo>
                  <a:pt x="2446" y="634"/>
                </a:lnTo>
                <a:lnTo>
                  <a:pt x="2448" y="641"/>
                </a:lnTo>
                <a:lnTo>
                  <a:pt x="2452" y="648"/>
                </a:lnTo>
                <a:lnTo>
                  <a:pt x="2457" y="656"/>
                </a:lnTo>
                <a:lnTo>
                  <a:pt x="2465" y="664"/>
                </a:lnTo>
                <a:lnTo>
                  <a:pt x="2468" y="667"/>
                </a:lnTo>
                <a:lnTo>
                  <a:pt x="2471" y="671"/>
                </a:lnTo>
                <a:lnTo>
                  <a:pt x="2473" y="675"/>
                </a:lnTo>
                <a:lnTo>
                  <a:pt x="2473" y="679"/>
                </a:lnTo>
                <a:lnTo>
                  <a:pt x="2473" y="686"/>
                </a:lnTo>
                <a:lnTo>
                  <a:pt x="2472" y="694"/>
                </a:lnTo>
                <a:lnTo>
                  <a:pt x="2469" y="705"/>
                </a:lnTo>
                <a:lnTo>
                  <a:pt x="2466" y="719"/>
                </a:lnTo>
                <a:lnTo>
                  <a:pt x="2463" y="735"/>
                </a:lnTo>
                <a:lnTo>
                  <a:pt x="2460" y="747"/>
                </a:lnTo>
                <a:lnTo>
                  <a:pt x="2457" y="751"/>
                </a:lnTo>
                <a:lnTo>
                  <a:pt x="2455" y="757"/>
                </a:lnTo>
                <a:lnTo>
                  <a:pt x="2452" y="762"/>
                </a:lnTo>
                <a:lnTo>
                  <a:pt x="2447" y="767"/>
                </a:lnTo>
                <a:lnTo>
                  <a:pt x="2435" y="778"/>
                </a:lnTo>
                <a:lnTo>
                  <a:pt x="2422" y="787"/>
                </a:lnTo>
                <a:lnTo>
                  <a:pt x="2410" y="798"/>
                </a:lnTo>
                <a:lnTo>
                  <a:pt x="2400" y="807"/>
                </a:lnTo>
                <a:lnTo>
                  <a:pt x="2392" y="818"/>
                </a:lnTo>
                <a:lnTo>
                  <a:pt x="2381" y="831"/>
                </a:lnTo>
                <a:lnTo>
                  <a:pt x="2371" y="842"/>
                </a:lnTo>
                <a:lnTo>
                  <a:pt x="2360" y="849"/>
                </a:lnTo>
                <a:lnTo>
                  <a:pt x="2349" y="856"/>
                </a:lnTo>
                <a:lnTo>
                  <a:pt x="2339" y="862"/>
                </a:lnTo>
                <a:lnTo>
                  <a:pt x="2335" y="866"/>
                </a:lnTo>
                <a:lnTo>
                  <a:pt x="2331" y="869"/>
                </a:lnTo>
                <a:lnTo>
                  <a:pt x="2328" y="874"/>
                </a:lnTo>
                <a:lnTo>
                  <a:pt x="2327" y="880"/>
                </a:lnTo>
                <a:lnTo>
                  <a:pt x="2322" y="889"/>
                </a:lnTo>
                <a:lnTo>
                  <a:pt x="2318" y="900"/>
                </a:lnTo>
                <a:lnTo>
                  <a:pt x="2312" y="908"/>
                </a:lnTo>
                <a:lnTo>
                  <a:pt x="2306" y="913"/>
                </a:lnTo>
                <a:lnTo>
                  <a:pt x="2301" y="917"/>
                </a:lnTo>
                <a:lnTo>
                  <a:pt x="2292" y="920"/>
                </a:lnTo>
                <a:lnTo>
                  <a:pt x="2286" y="923"/>
                </a:lnTo>
                <a:lnTo>
                  <a:pt x="2280" y="927"/>
                </a:lnTo>
                <a:lnTo>
                  <a:pt x="2276" y="931"/>
                </a:lnTo>
                <a:lnTo>
                  <a:pt x="2271" y="936"/>
                </a:lnTo>
                <a:lnTo>
                  <a:pt x="2268" y="938"/>
                </a:lnTo>
                <a:lnTo>
                  <a:pt x="2265" y="939"/>
                </a:lnTo>
                <a:lnTo>
                  <a:pt x="2264" y="939"/>
                </a:lnTo>
                <a:lnTo>
                  <a:pt x="2261" y="939"/>
                </a:lnTo>
                <a:lnTo>
                  <a:pt x="2257" y="936"/>
                </a:lnTo>
                <a:lnTo>
                  <a:pt x="2253" y="931"/>
                </a:lnTo>
                <a:lnTo>
                  <a:pt x="2249" y="926"/>
                </a:lnTo>
                <a:lnTo>
                  <a:pt x="2246" y="923"/>
                </a:lnTo>
                <a:lnTo>
                  <a:pt x="2242" y="921"/>
                </a:lnTo>
                <a:lnTo>
                  <a:pt x="2239" y="921"/>
                </a:lnTo>
                <a:lnTo>
                  <a:pt x="2236" y="921"/>
                </a:lnTo>
                <a:lnTo>
                  <a:pt x="2235" y="923"/>
                </a:lnTo>
                <a:lnTo>
                  <a:pt x="2234" y="925"/>
                </a:lnTo>
                <a:lnTo>
                  <a:pt x="2233" y="927"/>
                </a:lnTo>
                <a:lnTo>
                  <a:pt x="2232" y="933"/>
                </a:lnTo>
                <a:lnTo>
                  <a:pt x="2230" y="942"/>
                </a:lnTo>
                <a:lnTo>
                  <a:pt x="2228" y="949"/>
                </a:lnTo>
                <a:lnTo>
                  <a:pt x="2226" y="954"/>
                </a:lnTo>
                <a:lnTo>
                  <a:pt x="2223" y="958"/>
                </a:lnTo>
                <a:lnTo>
                  <a:pt x="2219" y="964"/>
                </a:lnTo>
                <a:lnTo>
                  <a:pt x="2217" y="968"/>
                </a:lnTo>
                <a:lnTo>
                  <a:pt x="2216" y="974"/>
                </a:lnTo>
                <a:lnTo>
                  <a:pt x="2215" y="982"/>
                </a:lnTo>
                <a:lnTo>
                  <a:pt x="2215" y="989"/>
                </a:lnTo>
                <a:lnTo>
                  <a:pt x="2215" y="1006"/>
                </a:lnTo>
                <a:lnTo>
                  <a:pt x="2215" y="1021"/>
                </a:lnTo>
                <a:lnTo>
                  <a:pt x="2214" y="1034"/>
                </a:lnTo>
                <a:lnTo>
                  <a:pt x="2210" y="1046"/>
                </a:lnTo>
                <a:lnTo>
                  <a:pt x="2207" y="1056"/>
                </a:lnTo>
                <a:lnTo>
                  <a:pt x="2203" y="1065"/>
                </a:lnTo>
                <a:lnTo>
                  <a:pt x="2201" y="1078"/>
                </a:lnTo>
                <a:lnTo>
                  <a:pt x="2200" y="1096"/>
                </a:lnTo>
                <a:lnTo>
                  <a:pt x="2200" y="1114"/>
                </a:lnTo>
                <a:lnTo>
                  <a:pt x="2201" y="1127"/>
                </a:lnTo>
                <a:lnTo>
                  <a:pt x="2201" y="1132"/>
                </a:lnTo>
                <a:lnTo>
                  <a:pt x="2203" y="1135"/>
                </a:lnTo>
                <a:lnTo>
                  <a:pt x="2204" y="1140"/>
                </a:lnTo>
                <a:lnTo>
                  <a:pt x="2207" y="1144"/>
                </a:lnTo>
                <a:lnTo>
                  <a:pt x="2213" y="1152"/>
                </a:lnTo>
                <a:lnTo>
                  <a:pt x="2220" y="1160"/>
                </a:lnTo>
                <a:lnTo>
                  <a:pt x="2227" y="1171"/>
                </a:lnTo>
                <a:lnTo>
                  <a:pt x="2232" y="1183"/>
                </a:lnTo>
                <a:lnTo>
                  <a:pt x="2234" y="1194"/>
                </a:lnTo>
                <a:lnTo>
                  <a:pt x="2235" y="1203"/>
                </a:lnTo>
                <a:lnTo>
                  <a:pt x="2235" y="1213"/>
                </a:lnTo>
                <a:lnTo>
                  <a:pt x="2233" y="1222"/>
                </a:lnTo>
                <a:lnTo>
                  <a:pt x="2232" y="1233"/>
                </a:lnTo>
                <a:lnTo>
                  <a:pt x="2229" y="1244"/>
                </a:lnTo>
                <a:lnTo>
                  <a:pt x="2229" y="1248"/>
                </a:lnTo>
                <a:lnTo>
                  <a:pt x="2229" y="1253"/>
                </a:lnTo>
                <a:lnTo>
                  <a:pt x="2229" y="1258"/>
                </a:lnTo>
                <a:lnTo>
                  <a:pt x="2230" y="1263"/>
                </a:lnTo>
                <a:lnTo>
                  <a:pt x="2232" y="1266"/>
                </a:lnTo>
                <a:lnTo>
                  <a:pt x="2234" y="1270"/>
                </a:lnTo>
                <a:lnTo>
                  <a:pt x="2236" y="1272"/>
                </a:lnTo>
                <a:lnTo>
                  <a:pt x="2239" y="1274"/>
                </a:lnTo>
                <a:lnTo>
                  <a:pt x="2243" y="1278"/>
                </a:lnTo>
                <a:lnTo>
                  <a:pt x="2247" y="1284"/>
                </a:lnTo>
                <a:lnTo>
                  <a:pt x="2249" y="1290"/>
                </a:lnTo>
                <a:lnTo>
                  <a:pt x="2251" y="1298"/>
                </a:lnTo>
                <a:lnTo>
                  <a:pt x="2249" y="1302"/>
                </a:lnTo>
                <a:lnTo>
                  <a:pt x="2248" y="1305"/>
                </a:lnTo>
                <a:lnTo>
                  <a:pt x="2247" y="1308"/>
                </a:lnTo>
                <a:lnTo>
                  <a:pt x="2246" y="1309"/>
                </a:lnTo>
                <a:lnTo>
                  <a:pt x="2241" y="1311"/>
                </a:lnTo>
                <a:lnTo>
                  <a:pt x="2235" y="1314"/>
                </a:lnTo>
                <a:lnTo>
                  <a:pt x="2233" y="1315"/>
                </a:lnTo>
                <a:lnTo>
                  <a:pt x="2230" y="1316"/>
                </a:lnTo>
                <a:lnTo>
                  <a:pt x="2228" y="1318"/>
                </a:lnTo>
                <a:lnTo>
                  <a:pt x="2227" y="1322"/>
                </a:lnTo>
                <a:lnTo>
                  <a:pt x="2226" y="1328"/>
                </a:lnTo>
                <a:lnTo>
                  <a:pt x="2226" y="1336"/>
                </a:lnTo>
                <a:lnTo>
                  <a:pt x="2224" y="1347"/>
                </a:lnTo>
                <a:lnTo>
                  <a:pt x="2224" y="1359"/>
                </a:lnTo>
                <a:lnTo>
                  <a:pt x="2222" y="1371"/>
                </a:lnTo>
                <a:lnTo>
                  <a:pt x="2219" y="1380"/>
                </a:lnTo>
                <a:lnTo>
                  <a:pt x="2216" y="1383"/>
                </a:lnTo>
                <a:lnTo>
                  <a:pt x="2214" y="1385"/>
                </a:lnTo>
                <a:lnTo>
                  <a:pt x="2210" y="1386"/>
                </a:lnTo>
                <a:lnTo>
                  <a:pt x="2207" y="1386"/>
                </a:lnTo>
                <a:lnTo>
                  <a:pt x="2200" y="1386"/>
                </a:lnTo>
                <a:lnTo>
                  <a:pt x="2191" y="1384"/>
                </a:lnTo>
                <a:lnTo>
                  <a:pt x="2188" y="1383"/>
                </a:lnTo>
                <a:lnTo>
                  <a:pt x="2184" y="1383"/>
                </a:lnTo>
                <a:lnTo>
                  <a:pt x="2180" y="1384"/>
                </a:lnTo>
                <a:lnTo>
                  <a:pt x="2177" y="1385"/>
                </a:lnTo>
                <a:lnTo>
                  <a:pt x="2170" y="1389"/>
                </a:lnTo>
                <a:lnTo>
                  <a:pt x="2163" y="1395"/>
                </a:lnTo>
                <a:lnTo>
                  <a:pt x="2159" y="1398"/>
                </a:lnTo>
                <a:lnTo>
                  <a:pt x="2157" y="1400"/>
                </a:lnTo>
                <a:lnTo>
                  <a:pt x="2153" y="1402"/>
                </a:lnTo>
                <a:lnTo>
                  <a:pt x="2150" y="1402"/>
                </a:lnTo>
                <a:lnTo>
                  <a:pt x="2142" y="1403"/>
                </a:lnTo>
                <a:lnTo>
                  <a:pt x="2135" y="1403"/>
                </a:lnTo>
                <a:lnTo>
                  <a:pt x="2132" y="1404"/>
                </a:lnTo>
                <a:lnTo>
                  <a:pt x="2127" y="1406"/>
                </a:lnTo>
                <a:lnTo>
                  <a:pt x="2123" y="1410"/>
                </a:lnTo>
                <a:lnTo>
                  <a:pt x="2119" y="1414"/>
                </a:lnTo>
                <a:lnTo>
                  <a:pt x="2112" y="1423"/>
                </a:lnTo>
                <a:lnTo>
                  <a:pt x="2106" y="1429"/>
                </a:lnTo>
                <a:lnTo>
                  <a:pt x="2102" y="1431"/>
                </a:lnTo>
                <a:lnTo>
                  <a:pt x="2098" y="1431"/>
                </a:lnTo>
                <a:lnTo>
                  <a:pt x="2095" y="1433"/>
                </a:lnTo>
                <a:lnTo>
                  <a:pt x="2091" y="1431"/>
                </a:lnTo>
                <a:lnTo>
                  <a:pt x="2084" y="1429"/>
                </a:lnTo>
                <a:lnTo>
                  <a:pt x="2077" y="1423"/>
                </a:lnTo>
                <a:lnTo>
                  <a:pt x="2072" y="1417"/>
                </a:lnTo>
                <a:lnTo>
                  <a:pt x="2071" y="1412"/>
                </a:lnTo>
                <a:lnTo>
                  <a:pt x="2070" y="1406"/>
                </a:lnTo>
                <a:lnTo>
                  <a:pt x="2071" y="1402"/>
                </a:lnTo>
                <a:lnTo>
                  <a:pt x="2072" y="1396"/>
                </a:lnTo>
                <a:lnTo>
                  <a:pt x="2073" y="1389"/>
                </a:lnTo>
                <a:lnTo>
                  <a:pt x="2073" y="1380"/>
                </a:lnTo>
                <a:lnTo>
                  <a:pt x="2072" y="1374"/>
                </a:lnTo>
                <a:lnTo>
                  <a:pt x="2071" y="1371"/>
                </a:lnTo>
                <a:lnTo>
                  <a:pt x="2069" y="1368"/>
                </a:lnTo>
                <a:lnTo>
                  <a:pt x="2065" y="1367"/>
                </a:lnTo>
                <a:lnTo>
                  <a:pt x="2062" y="1367"/>
                </a:lnTo>
                <a:lnTo>
                  <a:pt x="2053" y="1367"/>
                </a:lnTo>
                <a:lnTo>
                  <a:pt x="2045" y="1368"/>
                </a:lnTo>
                <a:lnTo>
                  <a:pt x="2033" y="1374"/>
                </a:lnTo>
                <a:lnTo>
                  <a:pt x="2019" y="1381"/>
                </a:lnTo>
                <a:lnTo>
                  <a:pt x="2002" y="1391"/>
                </a:lnTo>
                <a:lnTo>
                  <a:pt x="1987" y="1399"/>
                </a:lnTo>
                <a:lnTo>
                  <a:pt x="1975" y="1405"/>
                </a:lnTo>
                <a:lnTo>
                  <a:pt x="1964" y="1410"/>
                </a:lnTo>
                <a:lnTo>
                  <a:pt x="1953" y="1412"/>
                </a:lnTo>
                <a:lnTo>
                  <a:pt x="1942" y="1414"/>
                </a:lnTo>
                <a:lnTo>
                  <a:pt x="1934" y="1416"/>
                </a:lnTo>
                <a:lnTo>
                  <a:pt x="1926" y="1419"/>
                </a:lnTo>
                <a:lnTo>
                  <a:pt x="1919" y="1425"/>
                </a:lnTo>
                <a:lnTo>
                  <a:pt x="1911" y="1431"/>
                </a:lnTo>
                <a:lnTo>
                  <a:pt x="1896" y="1446"/>
                </a:lnTo>
                <a:lnTo>
                  <a:pt x="1886" y="1458"/>
                </a:lnTo>
                <a:lnTo>
                  <a:pt x="1880" y="1466"/>
                </a:lnTo>
                <a:lnTo>
                  <a:pt x="1876" y="1472"/>
                </a:lnTo>
                <a:lnTo>
                  <a:pt x="1874" y="1473"/>
                </a:lnTo>
                <a:lnTo>
                  <a:pt x="1870" y="1475"/>
                </a:lnTo>
                <a:lnTo>
                  <a:pt x="1865" y="1475"/>
                </a:lnTo>
                <a:lnTo>
                  <a:pt x="1860" y="1475"/>
                </a:lnTo>
                <a:lnTo>
                  <a:pt x="1850" y="1474"/>
                </a:lnTo>
                <a:lnTo>
                  <a:pt x="1842" y="1472"/>
                </a:lnTo>
                <a:lnTo>
                  <a:pt x="1835" y="1468"/>
                </a:lnTo>
                <a:lnTo>
                  <a:pt x="1826" y="1463"/>
                </a:lnTo>
                <a:lnTo>
                  <a:pt x="1820" y="1460"/>
                </a:lnTo>
                <a:lnTo>
                  <a:pt x="1816" y="1458"/>
                </a:lnTo>
                <a:lnTo>
                  <a:pt x="1810" y="1458"/>
                </a:lnTo>
                <a:lnTo>
                  <a:pt x="1805" y="1458"/>
                </a:lnTo>
                <a:lnTo>
                  <a:pt x="1800" y="1459"/>
                </a:lnTo>
                <a:lnTo>
                  <a:pt x="1797" y="1461"/>
                </a:lnTo>
                <a:lnTo>
                  <a:pt x="1792" y="1465"/>
                </a:lnTo>
                <a:lnTo>
                  <a:pt x="1789" y="1469"/>
                </a:lnTo>
                <a:lnTo>
                  <a:pt x="1786" y="1473"/>
                </a:lnTo>
                <a:lnTo>
                  <a:pt x="1782" y="1477"/>
                </a:lnTo>
                <a:lnTo>
                  <a:pt x="1779" y="1479"/>
                </a:lnTo>
                <a:lnTo>
                  <a:pt x="1775" y="1480"/>
                </a:lnTo>
                <a:lnTo>
                  <a:pt x="1770" y="1480"/>
                </a:lnTo>
                <a:lnTo>
                  <a:pt x="1767" y="1479"/>
                </a:lnTo>
                <a:lnTo>
                  <a:pt x="1763" y="1477"/>
                </a:lnTo>
                <a:lnTo>
                  <a:pt x="1758" y="1473"/>
                </a:lnTo>
                <a:lnTo>
                  <a:pt x="1755" y="1468"/>
                </a:lnTo>
                <a:lnTo>
                  <a:pt x="1751" y="1461"/>
                </a:lnTo>
                <a:lnTo>
                  <a:pt x="1748" y="1452"/>
                </a:lnTo>
                <a:lnTo>
                  <a:pt x="1744" y="1443"/>
                </a:lnTo>
                <a:lnTo>
                  <a:pt x="1738" y="1424"/>
                </a:lnTo>
                <a:lnTo>
                  <a:pt x="1732" y="1411"/>
                </a:lnTo>
                <a:lnTo>
                  <a:pt x="1730" y="1408"/>
                </a:lnTo>
                <a:lnTo>
                  <a:pt x="1728" y="1404"/>
                </a:lnTo>
                <a:lnTo>
                  <a:pt x="1724" y="1403"/>
                </a:lnTo>
                <a:lnTo>
                  <a:pt x="1720" y="1402"/>
                </a:lnTo>
                <a:lnTo>
                  <a:pt x="1710" y="1402"/>
                </a:lnTo>
                <a:lnTo>
                  <a:pt x="1697" y="1404"/>
                </a:lnTo>
                <a:lnTo>
                  <a:pt x="1690" y="1404"/>
                </a:lnTo>
                <a:lnTo>
                  <a:pt x="1685" y="1404"/>
                </a:lnTo>
                <a:lnTo>
                  <a:pt x="1681" y="1403"/>
                </a:lnTo>
                <a:lnTo>
                  <a:pt x="1678" y="1400"/>
                </a:lnTo>
                <a:lnTo>
                  <a:pt x="1674" y="1392"/>
                </a:lnTo>
                <a:lnTo>
                  <a:pt x="1671" y="1383"/>
                </a:lnTo>
                <a:lnTo>
                  <a:pt x="1667" y="1372"/>
                </a:lnTo>
                <a:lnTo>
                  <a:pt x="1665" y="1362"/>
                </a:lnTo>
                <a:lnTo>
                  <a:pt x="1665" y="1359"/>
                </a:lnTo>
                <a:lnTo>
                  <a:pt x="1666" y="1356"/>
                </a:lnTo>
                <a:lnTo>
                  <a:pt x="1667" y="1354"/>
                </a:lnTo>
                <a:lnTo>
                  <a:pt x="1671" y="1353"/>
                </a:lnTo>
                <a:lnTo>
                  <a:pt x="1675" y="1353"/>
                </a:lnTo>
                <a:lnTo>
                  <a:pt x="1680" y="1355"/>
                </a:lnTo>
                <a:lnTo>
                  <a:pt x="1685" y="1358"/>
                </a:lnTo>
                <a:lnTo>
                  <a:pt x="1690" y="1361"/>
                </a:lnTo>
                <a:lnTo>
                  <a:pt x="1693" y="1362"/>
                </a:lnTo>
                <a:lnTo>
                  <a:pt x="1697" y="1364"/>
                </a:lnTo>
                <a:lnTo>
                  <a:pt x="1698" y="1362"/>
                </a:lnTo>
                <a:lnTo>
                  <a:pt x="1700" y="1361"/>
                </a:lnTo>
                <a:lnTo>
                  <a:pt x="1700" y="1359"/>
                </a:lnTo>
                <a:lnTo>
                  <a:pt x="1701" y="1355"/>
                </a:lnTo>
                <a:lnTo>
                  <a:pt x="1703" y="1348"/>
                </a:lnTo>
                <a:lnTo>
                  <a:pt x="1701" y="1342"/>
                </a:lnTo>
                <a:lnTo>
                  <a:pt x="1698" y="1336"/>
                </a:lnTo>
                <a:lnTo>
                  <a:pt x="1694" y="1332"/>
                </a:lnTo>
                <a:lnTo>
                  <a:pt x="1685" y="1321"/>
                </a:lnTo>
                <a:lnTo>
                  <a:pt x="1673" y="1310"/>
                </a:lnTo>
                <a:lnTo>
                  <a:pt x="1668" y="1303"/>
                </a:lnTo>
                <a:lnTo>
                  <a:pt x="1663" y="1295"/>
                </a:lnTo>
                <a:lnTo>
                  <a:pt x="1661" y="1291"/>
                </a:lnTo>
                <a:lnTo>
                  <a:pt x="1659" y="1288"/>
                </a:lnTo>
                <a:lnTo>
                  <a:pt x="1654" y="1284"/>
                </a:lnTo>
                <a:lnTo>
                  <a:pt x="1648" y="1282"/>
                </a:lnTo>
                <a:lnTo>
                  <a:pt x="1646" y="1282"/>
                </a:lnTo>
                <a:lnTo>
                  <a:pt x="1644" y="1279"/>
                </a:lnTo>
                <a:lnTo>
                  <a:pt x="1643" y="1278"/>
                </a:lnTo>
                <a:lnTo>
                  <a:pt x="1642" y="1276"/>
                </a:lnTo>
                <a:lnTo>
                  <a:pt x="1642" y="1269"/>
                </a:lnTo>
                <a:lnTo>
                  <a:pt x="1644" y="1261"/>
                </a:lnTo>
                <a:lnTo>
                  <a:pt x="1644" y="1260"/>
                </a:lnTo>
                <a:lnTo>
                  <a:pt x="1642" y="1259"/>
                </a:lnTo>
                <a:lnTo>
                  <a:pt x="1640" y="1258"/>
                </a:lnTo>
                <a:lnTo>
                  <a:pt x="1636" y="1257"/>
                </a:lnTo>
                <a:lnTo>
                  <a:pt x="1629" y="1257"/>
                </a:lnTo>
                <a:lnTo>
                  <a:pt x="1624" y="1255"/>
                </a:lnTo>
                <a:lnTo>
                  <a:pt x="1619" y="1254"/>
                </a:lnTo>
                <a:lnTo>
                  <a:pt x="1616" y="1252"/>
                </a:lnTo>
                <a:lnTo>
                  <a:pt x="1613" y="1250"/>
                </a:lnTo>
                <a:lnTo>
                  <a:pt x="1612" y="1247"/>
                </a:lnTo>
                <a:lnTo>
                  <a:pt x="1612" y="1244"/>
                </a:lnTo>
                <a:lnTo>
                  <a:pt x="1615" y="1240"/>
                </a:lnTo>
                <a:lnTo>
                  <a:pt x="1617" y="1236"/>
                </a:lnTo>
                <a:lnTo>
                  <a:pt x="1622" y="1232"/>
                </a:lnTo>
                <a:lnTo>
                  <a:pt x="1627" y="1227"/>
                </a:lnTo>
                <a:lnTo>
                  <a:pt x="1631" y="1222"/>
                </a:lnTo>
                <a:lnTo>
                  <a:pt x="1635" y="1216"/>
                </a:lnTo>
                <a:lnTo>
                  <a:pt x="1638" y="1210"/>
                </a:lnTo>
                <a:lnTo>
                  <a:pt x="1643" y="1198"/>
                </a:lnTo>
                <a:lnTo>
                  <a:pt x="1648" y="1185"/>
                </a:lnTo>
                <a:lnTo>
                  <a:pt x="1660" y="1170"/>
                </a:lnTo>
                <a:lnTo>
                  <a:pt x="1668" y="1163"/>
                </a:lnTo>
                <a:lnTo>
                  <a:pt x="1668" y="1159"/>
                </a:lnTo>
                <a:lnTo>
                  <a:pt x="1667" y="1157"/>
                </a:lnTo>
                <a:lnTo>
                  <a:pt x="1666" y="1154"/>
                </a:lnTo>
                <a:lnTo>
                  <a:pt x="1663" y="1152"/>
                </a:lnTo>
                <a:lnTo>
                  <a:pt x="1660" y="1150"/>
                </a:lnTo>
                <a:lnTo>
                  <a:pt x="1656" y="1148"/>
                </a:lnTo>
                <a:lnTo>
                  <a:pt x="1653" y="1147"/>
                </a:lnTo>
                <a:lnTo>
                  <a:pt x="1648" y="1147"/>
                </a:lnTo>
                <a:lnTo>
                  <a:pt x="1644" y="1148"/>
                </a:lnTo>
                <a:lnTo>
                  <a:pt x="1643" y="1151"/>
                </a:lnTo>
                <a:lnTo>
                  <a:pt x="1641" y="1154"/>
                </a:lnTo>
                <a:lnTo>
                  <a:pt x="1641" y="1158"/>
                </a:lnTo>
                <a:lnTo>
                  <a:pt x="1640" y="1163"/>
                </a:lnTo>
                <a:lnTo>
                  <a:pt x="1638" y="1166"/>
                </a:lnTo>
                <a:lnTo>
                  <a:pt x="1636" y="1169"/>
                </a:lnTo>
                <a:lnTo>
                  <a:pt x="1634" y="1171"/>
                </a:lnTo>
                <a:lnTo>
                  <a:pt x="1630" y="1172"/>
                </a:lnTo>
                <a:lnTo>
                  <a:pt x="1627" y="1173"/>
                </a:lnTo>
                <a:lnTo>
                  <a:pt x="1623" y="1173"/>
                </a:lnTo>
                <a:lnTo>
                  <a:pt x="1619" y="1172"/>
                </a:lnTo>
                <a:lnTo>
                  <a:pt x="1617" y="1170"/>
                </a:lnTo>
                <a:lnTo>
                  <a:pt x="1615" y="1167"/>
                </a:lnTo>
                <a:lnTo>
                  <a:pt x="1613" y="1165"/>
                </a:lnTo>
                <a:lnTo>
                  <a:pt x="1612" y="1160"/>
                </a:lnTo>
                <a:lnTo>
                  <a:pt x="1615" y="1150"/>
                </a:lnTo>
                <a:lnTo>
                  <a:pt x="1617" y="1139"/>
                </a:lnTo>
                <a:lnTo>
                  <a:pt x="1618" y="1133"/>
                </a:lnTo>
                <a:lnTo>
                  <a:pt x="1619" y="1127"/>
                </a:lnTo>
                <a:lnTo>
                  <a:pt x="1619" y="1122"/>
                </a:lnTo>
                <a:lnTo>
                  <a:pt x="1619" y="1116"/>
                </a:lnTo>
                <a:lnTo>
                  <a:pt x="1617" y="1113"/>
                </a:lnTo>
                <a:lnTo>
                  <a:pt x="1615" y="1108"/>
                </a:lnTo>
                <a:lnTo>
                  <a:pt x="1611" y="1106"/>
                </a:lnTo>
                <a:lnTo>
                  <a:pt x="1606" y="1103"/>
                </a:lnTo>
                <a:lnTo>
                  <a:pt x="1598" y="1100"/>
                </a:lnTo>
                <a:lnTo>
                  <a:pt x="1590" y="1099"/>
                </a:lnTo>
                <a:lnTo>
                  <a:pt x="1584" y="1097"/>
                </a:lnTo>
                <a:lnTo>
                  <a:pt x="1580" y="1095"/>
                </a:lnTo>
                <a:lnTo>
                  <a:pt x="1578" y="1093"/>
                </a:lnTo>
                <a:lnTo>
                  <a:pt x="1577" y="1089"/>
                </a:lnTo>
                <a:lnTo>
                  <a:pt x="1577" y="1085"/>
                </a:lnTo>
                <a:lnTo>
                  <a:pt x="1577" y="1082"/>
                </a:lnTo>
                <a:lnTo>
                  <a:pt x="1575" y="1074"/>
                </a:lnTo>
                <a:lnTo>
                  <a:pt x="1574" y="1069"/>
                </a:lnTo>
                <a:lnTo>
                  <a:pt x="1571" y="1065"/>
                </a:lnTo>
                <a:lnTo>
                  <a:pt x="1566" y="1061"/>
                </a:lnTo>
                <a:lnTo>
                  <a:pt x="1560" y="1056"/>
                </a:lnTo>
                <a:lnTo>
                  <a:pt x="1552" y="1051"/>
                </a:lnTo>
                <a:lnTo>
                  <a:pt x="1548" y="1047"/>
                </a:lnTo>
                <a:lnTo>
                  <a:pt x="1545" y="1044"/>
                </a:lnTo>
                <a:lnTo>
                  <a:pt x="1541" y="1039"/>
                </a:lnTo>
                <a:lnTo>
                  <a:pt x="1539" y="1033"/>
                </a:lnTo>
                <a:lnTo>
                  <a:pt x="1536" y="1027"/>
                </a:lnTo>
                <a:lnTo>
                  <a:pt x="1536" y="1021"/>
                </a:lnTo>
                <a:lnTo>
                  <a:pt x="1537" y="1015"/>
                </a:lnTo>
                <a:lnTo>
                  <a:pt x="1539" y="1011"/>
                </a:lnTo>
                <a:lnTo>
                  <a:pt x="1542" y="999"/>
                </a:lnTo>
                <a:lnTo>
                  <a:pt x="1547" y="984"/>
                </a:lnTo>
                <a:lnTo>
                  <a:pt x="1547" y="977"/>
                </a:lnTo>
                <a:lnTo>
                  <a:pt x="1547" y="971"/>
                </a:lnTo>
                <a:lnTo>
                  <a:pt x="1545" y="968"/>
                </a:lnTo>
                <a:lnTo>
                  <a:pt x="1542" y="964"/>
                </a:lnTo>
                <a:lnTo>
                  <a:pt x="1537" y="963"/>
                </a:lnTo>
                <a:lnTo>
                  <a:pt x="1533" y="961"/>
                </a:lnTo>
                <a:lnTo>
                  <a:pt x="1527" y="961"/>
                </a:lnTo>
                <a:lnTo>
                  <a:pt x="1521" y="961"/>
                </a:lnTo>
                <a:lnTo>
                  <a:pt x="1515" y="959"/>
                </a:lnTo>
                <a:lnTo>
                  <a:pt x="1510" y="959"/>
                </a:lnTo>
                <a:lnTo>
                  <a:pt x="1508" y="958"/>
                </a:lnTo>
                <a:lnTo>
                  <a:pt x="1505" y="956"/>
                </a:lnTo>
                <a:lnTo>
                  <a:pt x="1504" y="950"/>
                </a:lnTo>
                <a:lnTo>
                  <a:pt x="1504" y="940"/>
                </a:lnTo>
                <a:lnTo>
                  <a:pt x="1505" y="931"/>
                </a:lnTo>
                <a:lnTo>
                  <a:pt x="1504" y="921"/>
                </a:lnTo>
                <a:lnTo>
                  <a:pt x="1502" y="912"/>
                </a:lnTo>
                <a:lnTo>
                  <a:pt x="1498" y="901"/>
                </a:lnTo>
                <a:lnTo>
                  <a:pt x="1491" y="889"/>
                </a:lnTo>
                <a:lnTo>
                  <a:pt x="1484" y="877"/>
                </a:lnTo>
                <a:lnTo>
                  <a:pt x="1480" y="872"/>
                </a:lnTo>
                <a:lnTo>
                  <a:pt x="1478" y="866"/>
                </a:lnTo>
                <a:lnTo>
                  <a:pt x="1476" y="861"/>
                </a:lnTo>
                <a:lnTo>
                  <a:pt x="1476" y="855"/>
                </a:lnTo>
                <a:lnTo>
                  <a:pt x="1474" y="850"/>
                </a:lnTo>
                <a:lnTo>
                  <a:pt x="1473" y="845"/>
                </a:lnTo>
                <a:lnTo>
                  <a:pt x="1471" y="842"/>
                </a:lnTo>
                <a:lnTo>
                  <a:pt x="1468" y="839"/>
                </a:lnTo>
                <a:lnTo>
                  <a:pt x="1462" y="836"/>
                </a:lnTo>
                <a:lnTo>
                  <a:pt x="1457" y="834"/>
                </a:lnTo>
                <a:lnTo>
                  <a:pt x="1452" y="831"/>
                </a:lnTo>
                <a:lnTo>
                  <a:pt x="1448" y="828"/>
                </a:lnTo>
                <a:lnTo>
                  <a:pt x="1447" y="822"/>
                </a:lnTo>
                <a:lnTo>
                  <a:pt x="1447" y="813"/>
                </a:lnTo>
                <a:lnTo>
                  <a:pt x="1447" y="805"/>
                </a:lnTo>
                <a:lnTo>
                  <a:pt x="1447" y="797"/>
                </a:lnTo>
                <a:lnTo>
                  <a:pt x="1447" y="786"/>
                </a:lnTo>
                <a:lnTo>
                  <a:pt x="1447" y="776"/>
                </a:lnTo>
                <a:lnTo>
                  <a:pt x="1447" y="767"/>
                </a:lnTo>
                <a:lnTo>
                  <a:pt x="1446" y="759"/>
                </a:lnTo>
                <a:lnTo>
                  <a:pt x="1445" y="755"/>
                </a:lnTo>
                <a:lnTo>
                  <a:pt x="1442" y="750"/>
                </a:lnTo>
                <a:lnTo>
                  <a:pt x="1440" y="747"/>
                </a:lnTo>
                <a:lnTo>
                  <a:pt x="1436" y="742"/>
                </a:lnTo>
                <a:lnTo>
                  <a:pt x="1424" y="730"/>
                </a:lnTo>
                <a:lnTo>
                  <a:pt x="1413" y="717"/>
                </a:lnTo>
                <a:lnTo>
                  <a:pt x="1408" y="709"/>
                </a:lnTo>
                <a:lnTo>
                  <a:pt x="1404" y="700"/>
                </a:lnTo>
                <a:lnTo>
                  <a:pt x="1403" y="692"/>
                </a:lnTo>
                <a:lnTo>
                  <a:pt x="1402" y="683"/>
                </a:lnTo>
                <a:lnTo>
                  <a:pt x="1398" y="668"/>
                </a:lnTo>
                <a:lnTo>
                  <a:pt x="1394" y="654"/>
                </a:lnTo>
                <a:lnTo>
                  <a:pt x="1390" y="642"/>
                </a:lnTo>
                <a:lnTo>
                  <a:pt x="1385" y="635"/>
                </a:lnTo>
                <a:lnTo>
                  <a:pt x="1382" y="633"/>
                </a:lnTo>
                <a:lnTo>
                  <a:pt x="1377" y="631"/>
                </a:lnTo>
                <a:lnTo>
                  <a:pt x="1372" y="631"/>
                </a:lnTo>
                <a:lnTo>
                  <a:pt x="1369" y="633"/>
                </a:lnTo>
                <a:lnTo>
                  <a:pt x="1364" y="635"/>
                </a:lnTo>
                <a:lnTo>
                  <a:pt x="1359" y="640"/>
                </a:lnTo>
                <a:lnTo>
                  <a:pt x="1355" y="645"/>
                </a:lnTo>
                <a:lnTo>
                  <a:pt x="1353" y="650"/>
                </a:lnTo>
                <a:lnTo>
                  <a:pt x="1351" y="656"/>
                </a:lnTo>
                <a:lnTo>
                  <a:pt x="1347" y="661"/>
                </a:lnTo>
                <a:lnTo>
                  <a:pt x="1342" y="665"/>
                </a:lnTo>
                <a:lnTo>
                  <a:pt x="1339" y="667"/>
                </a:lnTo>
                <a:lnTo>
                  <a:pt x="1334" y="668"/>
                </a:lnTo>
                <a:lnTo>
                  <a:pt x="1331" y="668"/>
                </a:lnTo>
                <a:lnTo>
                  <a:pt x="1326" y="666"/>
                </a:lnTo>
                <a:lnTo>
                  <a:pt x="1322" y="664"/>
                </a:lnTo>
                <a:lnTo>
                  <a:pt x="1316" y="652"/>
                </a:lnTo>
                <a:lnTo>
                  <a:pt x="1312" y="639"/>
                </a:lnTo>
                <a:lnTo>
                  <a:pt x="1310" y="637"/>
                </a:lnTo>
                <a:lnTo>
                  <a:pt x="1309" y="636"/>
                </a:lnTo>
                <a:lnTo>
                  <a:pt x="1308" y="635"/>
                </a:lnTo>
                <a:lnTo>
                  <a:pt x="1307" y="636"/>
                </a:lnTo>
                <a:lnTo>
                  <a:pt x="1304" y="639"/>
                </a:lnTo>
                <a:lnTo>
                  <a:pt x="1302" y="642"/>
                </a:lnTo>
                <a:lnTo>
                  <a:pt x="1294" y="654"/>
                </a:lnTo>
                <a:lnTo>
                  <a:pt x="1287" y="667"/>
                </a:lnTo>
                <a:lnTo>
                  <a:pt x="1283" y="675"/>
                </a:lnTo>
                <a:lnTo>
                  <a:pt x="1281" y="685"/>
                </a:lnTo>
                <a:lnTo>
                  <a:pt x="1279" y="687"/>
                </a:lnTo>
                <a:lnTo>
                  <a:pt x="1278" y="688"/>
                </a:lnTo>
                <a:lnTo>
                  <a:pt x="1277" y="688"/>
                </a:lnTo>
                <a:lnTo>
                  <a:pt x="1275" y="688"/>
                </a:lnTo>
                <a:lnTo>
                  <a:pt x="1269" y="690"/>
                </a:lnTo>
                <a:lnTo>
                  <a:pt x="1263" y="692"/>
                </a:lnTo>
                <a:lnTo>
                  <a:pt x="1257" y="696"/>
                </a:lnTo>
                <a:lnTo>
                  <a:pt x="1250" y="697"/>
                </a:lnTo>
                <a:lnTo>
                  <a:pt x="1246" y="698"/>
                </a:lnTo>
                <a:lnTo>
                  <a:pt x="1243" y="698"/>
                </a:lnTo>
                <a:lnTo>
                  <a:pt x="1240" y="697"/>
                </a:lnTo>
                <a:lnTo>
                  <a:pt x="1238" y="696"/>
                </a:lnTo>
                <a:lnTo>
                  <a:pt x="1237" y="691"/>
                </a:lnTo>
                <a:lnTo>
                  <a:pt x="1235" y="684"/>
                </a:lnTo>
                <a:lnTo>
                  <a:pt x="1237" y="672"/>
                </a:lnTo>
                <a:lnTo>
                  <a:pt x="1240" y="662"/>
                </a:lnTo>
                <a:lnTo>
                  <a:pt x="1241" y="658"/>
                </a:lnTo>
                <a:lnTo>
                  <a:pt x="1243" y="654"/>
                </a:lnTo>
                <a:lnTo>
                  <a:pt x="1243" y="650"/>
                </a:lnTo>
                <a:lnTo>
                  <a:pt x="1243" y="647"/>
                </a:lnTo>
                <a:lnTo>
                  <a:pt x="1240" y="643"/>
                </a:lnTo>
                <a:lnTo>
                  <a:pt x="1238" y="640"/>
                </a:lnTo>
                <a:lnTo>
                  <a:pt x="1233" y="639"/>
                </a:lnTo>
                <a:lnTo>
                  <a:pt x="1227" y="636"/>
                </a:lnTo>
                <a:lnTo>
                  <a:pt x="1215" y="634"/>
                </a:lnTo>
                <a:lnTo>
                  <a:pt x="1202" y="629"/>
                </a:lnTo>
                <a:lnTo>
                  <a:pt x="1197" y="626"/>
                </a:lnTo>
                <a:lnTo>
                  <a:pt x="1195" y="623"/>
                </a:lnTo>
                <a:lnTo>
                  <a:pt x="1194" y="621"/>
                </a:lnTo>
                <a:lnTo>
                  <a:pt x="1195" y="617"/>
                </a:lnTo>
                <a:lnTo>
                  <a:pt x="1199" y="612"/>
                </a:lnTo>
                <a:lnTo>
                  <a:pt x="1206" y="606"/>
                </a:lnTo>
                <a:lnTo>
                  <a:pt x="1208" y="603"/>
                </a:lnTo>
                <a:lnTo>
                  <a:pt x="1208" y="601"/>
                </a:lnTo>
                <a:lnTo>
                  <a:pt x="1208" y="598"/>
                </a:lnTo>
                <a:lnTo>
                  <a:pt x="1206" y="596"/>
                </a:lnTo>
                <a:lnTo>
                  <a:pt x="1200" y="589"/>
                </a:lnTo>
                <a:lnTo>
                  <a:pt x="1193" y="578"/>
                </a:lnTo>
                <a:lnTo>
                  <a:pt x="1184" y="564"/>
                </a:lnTo>
                <a:lnTo>
                  <a:pt x="1174" y="546"/>
                </a:lnTo>
                <a:lnTo>
                  <a:pt x="1164" y="528"/>
                </a:lnTo>
                <a:lnTo>
                  <a:pt x="1157" y="514"/>
                </a:lnTo>
                <a:lnTo>
                  <a:pt x="1156" y="508"/>
                </a:lnTo>
                <a:lnTo>
                  <a:pt x="1155" y="503"/>
                </a:lnTo>
                <a:lnTo>
                  <a:pt x="1156" y="500"/>
                </a:lnTo>
                <a:lnTo>
                  <a:pt x="1158" y="496"/>
                </a:lnTo>
                <a:lnTo>
                  <a:pt x="1162" y="494"/>
                </a:lnTo>
                <a:lnTo>
                  <a:pt x="1165" y="491"/>
                </a:lnTo>
                <a:lnTo>
                  <a:pt x="1170" y="490"/>
                </a:lnTo>
                <a:lnTo>
                  <a:pt x="1175" y="490"/>
                </a:lnTo>
                <a:lnTo>
                  <a:pt x="1184" y="490"/>
                </a:lnTo>
                <a:lnTo>
                  <a:pt x="1194" y="489"/>
                </a:lnTo>
                <a:lnTo>
                  <a:pt x="1199" y="488"/>
                </a:lnTo>
                <a:lnTo>
                  <a:pt x="1202" y="486"/>
                </a:lnTo>
                <a:lnTo>
                  <a:pt x="1205" y="485"/>
                </a:lnTo>
                <a:lnTo>
                  <a:pt x="1207" y="483"/>
                </a:lnTo>
                <a:lnTo>
                  <a:pt x="1209" y="477"/>
                </a:lnTo>
                <a:lnTo>
                  <a:pt x="1209" y="471"/>
                </a:lnTo>
                <a:lnTo>
                  <a:pt x="1208" y="465"/>
                </a:lnTo>
                <a:lnTo>
                  <a:pt x="1205" y="459"/>
                </a:lnTo>
                <a:lnTo>
                  <a:pt x="1203" y="457"/>
                </a:lnTo>
                <a:lnTo>
                  <a:pt x="1202" y="454"/>
                </a:lnTo>
                <a:lnTo>
                  <a:pt x="1202" y="452"/>
                </a:lnTo>
                <a:lnTo>
                  <a:pt x="1203" y="451"/>
                </a:lnTo>
                <a:lnTo>
                  <a:pt x="1207" y="446"/>
                </a:lnTo>
                <a:lnTo>
                  <a:pt x="1210" y="439"/>
                </a:lnTo>
                <a:lnTo>
                  <a:pt x="1210" y="435"/>
                </a:lnTo>
                <a:lnTo>
                  <a:pt x="1209" y="432"/>
                </a:lnTo>
                <a:lnTo>
                  <a:pt x="1208" y="429"/>
                </a:lnTo>
                <a:lnTo>
                  <a:pt x="1205" y="427"/>
                </a:lnTo>
                <a:lnTo>
                  <a:pt x="1196" y="423"/>
                </a:lnTo>
                <a:lnTo>
                  <a:pt x="1189" y="420"/>
                </a:lnTo>
                <a:lnTo>
                  <a:pt x="1186" y="417"/>
                </a:lnTo>
                <a:lnTo>
                  <a:pt x="1183" y="414"/>
                </a:lnTo>
                <a:lnTo>
                  <a:pt x="1181" y="412"/>
                </a:lnTo>
                <a:lnTo>
                  <a:pt x="1180" y="408"/>
                </a:lnTo>
                <a:lnTo>
                  <a:pt x="1178" y="400"/>
                </a:lnTo>
                <a:lnTo>
                  <a:pt x="1178" y="391"/>
                </a:lnTo>
                <a:lnTo>
                  <a:pt x="1176" y="382"/>
                </a:lnTo>
                <a:lnTo>
                  <a:pt x="1172" y="374"/>
                </a:lnTo>
                <a:lnTo>
                  <a:pt x="1166" y="364"/>
                </a:lnTo>
                <a:lnTo>
                  <a:pt x="1161" y="353"/>
                </a:lnTo>
                <a:lnTo>
                  <a:pt x="1155" y="340"/>
                </a:lnTo>
                <a:lnTo>
                  <a:pt x="1149" y="325"/>
                </a:lnTo>
                <a:lnTo>
                  <a:pt x="1146" y="319"/>
                </a:lnTo>
                <a:lnTo>
                  <a:pt x="1144" y="313"/>
                </a:lnTo>
                <a:lnTo>
                  <a:pt x="1140" y="308"/>
                </a:lnTo>
                <a:lnTo>
                  <a:pt x="1138" y="305"/>
                </a:lnTo>
                <a:lnTo>
                  <a:pt x="1120" y="306"/>
                </a:lnTo>
                <a:lnTo>
                  <a:pt x="1107" y="307"/>
                </a:lnTo>
                <a:lnTo>
                  <a:pt x="1106" y="305"/>
                </a:lnTo>
                <a:lnTo>
                  <a:pt x="1108" y="302"/>
                </a:lnTo>
                <a:lnTo>
                  <a:pt x="1111" y="300"/>
                </a:lnTo>
                <a:lnTo>
                  <a:pt x="1113" y="296"/>
                </a:lnTo>
                <a:lnTo>
                  <a:pt x="1117" y="293"/>
                </a:lnTo>
                <a:lnTo>
                  <a:pt x="1120" y="287"/>
                </a:lnTo>
                <a:lnTo>
                  <a:pt x="1121" y="281"/>
                </a:lnTo>
                <a:lnTo>
                  <a:pt x="1121" y="274"/>
                </a:lnTo>
                <a:lnTo>
                  <a:pt x="1121" y="270"/>
                </a:lnTo>
                <a:lnTo>
                  <a:pt x="1119" y="267"/>
                </a:lnTo>
                <a:lnTo>
                  <a:pt x="1118" y="263"/>
                </a:lnTo>
                <a:lnTo>
                  <a:pt x="1114" y="261"/>
                </a:lnTo>
                <a:lnTo>
                  <a:pt x="1108" y="256"/>
                </a:lnTo>
                <a:lnTo>
                  <a:pt x="1101" y="251"/>
                </a:lnTo>
                <a:lnTo>
                  <a:pt x="1086" y="245"/>
                </a:lnTo>
                <a:lnTo>
                  <a:pt x="1075" y="238"/>
                </a:lnTo>
                <a:lnTo>
                  <a:pt x="1071" y="236"/>
                </a:lnTo>
                <a:lnTo>
                  <a:pt x="1069" y="232"/>
                </a:lnTo>
                <a:lnTo>
                  <a:pt x="1068" y="227"/>
                </a:lnTo>
                <a:lnTo>
                  <a:pt x="1068" y="224"/>
                </a:lnTo>
                <a:lnTo>
                  <a:pt x="1069" y="215"/>
                </a:lnTo>
                <a:lnTo>
                  <a:pt x="1073" y="206"/>
                </a:lnTo>
                <a:lnTo>
                  <a:pt x="1075" y="201"/>
                </a:lnTo>
                <a:lnTo>
                  <a:pt x="1075" y="196"/>
                </a:lnTo>
                <a:lnTo>
                  <a:pt x="1075" y="193"/>
                </a:lnTo>
                <a:lnTo>
                  <a:pt x="1074" y="189"/>
                </a:lnTo>
                <a:lnTo>
                  <a:pt x="1073" y="187"/>
                </a:lnTo>
                <a:lnTo>
                  <a:pt x="1069" y="186"/>
                </a:lnTo>
                <a:lnTo>
                  <a:pt x="1065" y="185"/>
                </a:lnTo>
                <a:lnTo>
                  <a:pt x="1062" y="186"/>
                </a:lnTo>
                <a:lnTo>
                  <a:pt x="1051" y="189"/>
                </a:lnTo>
                <a:lnTo>
                  <a:pt x="1042" y="194"/>
                </a:lnTo>
                <a:lnTo>
                  <a:pt x="1038" y="198"/>
                </a:lnTo>
                <a:lnTo>
                  <a:pt x="1035" y="202"/>
                </a:lnTo>
                <a:lnTo>
                  <a:pt x="1032" y="206"/>
                </a:lnTo>
                <a:lnTo>
                  <a:pt x="1031" y="211"/>
                </a:lnTo>
                <a:lnTo>
                  <a:pt x="1030" y="220"/>
                </a:lnTo>
                <a:lnTo>
                  <a:pt x="1027" y="226"/>
                </a:lnTo>
                <a:lnTo>
                  <a:pt x="1025" y="229"/>
                </a:lnTo>
                <a:lnTo>
                  <a:pt x="1021" y="231"/>
                </a:lnTo>
                <a:lnTo>
                  <a:pt x="1018" y="233"/>
                </a:lnTo>
                <a:lnTo>
                  <a:pt x="1013" y="233"/>
                </a:lnTo>
                <a:lnTo>
                  <a:pt x="1008" y="234"/>
                </a:lnTo>
                <a:lnTo>
                  <a:pt x="1005" y="237"/>
                </a:lnTo>
                <a:lnTo>
                  <a:pt x="1001" y="239"/>
                </a:lnTo>
                <a:lnTo>
                  <a:pt x="999" y="242"/>
                </a:lnTo>
                <a:lnTo>
                  <a:pt x="996" y="248"/>
                </a:lnTo>
                <a:lnTo>
                  <a:pt x="995" y="256"/>
                </a:lnTo>
                <a:lnTo>
                  <a:pt x="995" y="263"/>
                </a:lnTo>
                <a:lnTo>
                  <a:pt x="995" y="272"/>
                </a:lnTo>
                <a:lnTo>
                  <a:pt x="994" y="277"/>
                </a:lnTo>
                <a:lnTo>
                  <a:pt x="993" y="281"/>
                </a:lnTo>
                <a:lnTo>
                  <a:pt x="989" y="286"/>
                </a:lnTo>
                <a:lnTo>
                  <a:pt x="986" y="290"/>
                </a:lnTo>
                <a:lnTo>
                  <a:pt x="981" y="294"/>
                </a:lnTo>
                <a:lnTo>
                  <a:pt x="975" y="296"/>
                </a:lnTo>
                <a:lnTo>
                  <a:pt x="970" y="299"/>
                </a:lnTo>
                <a:lnTo>
                  <a:pt x="966" y="300"/>
                </a:lnTo>
                <a:lnTo>
                  <a:pt x="954" y="301"/>
                </a:lnTo>
                <a:lnTo>
                  <a:pt x="942" y="301"/>
                </a:lnTo>
                <a:lnTo>
                  <a:pt x="936" y="301"/>
                </a:lnTo>
                <a:lnTo>
                  <a:pt x="931" y="303"/>
                </a:lnTo>
                <a:lnTo>
                  <a:pt x="928" y="306"/>
                </a:lnTo>
                <a:lnTo>
                  <a:pt x="924" y="309"/>
                </a:lnTo>
                <a:lnTo>
                  <a:pt x="922" y="313"/>
                </a:lnTo>
                <a:lnTo>
                  <a:pt x="920" y="318"/>
                </a:lnTo>
                <a:lnTo>
                  <a:pt x="920" y="321"/>
                </a:lnTo>
                <a:lnTo>
                  <a:pt x="922" y="325"/>
                </a:lnTo>
                <a:lnTo>
                  <a:pt x="925" y="333"/>
                </a:lnTo>
                <a:lnTo>
                  <a:pt x="929" y="344"/>
                </a:lnTo>
                <a:lnTo>
                  <a:pt x="931" y="357"/>
                </a:lnTo>
                <a:lnTo>
                  <a:pt x="931" y="372"/>
                </a:lnTo>
                <a:lnTo>
                  <a:pt x="931" y="389"/>
                </a:lnTo>
                <a:lnTo>
                  <a:pt x="929" y="404"/>
                </a:lnTo>
                <a:lnTo>
                  <a:pt x="926" y="410"/>
                </a:lnTo>
                <a:lnTo>
                  <a:pt x="924" y="417"/>
                </a:lnTo>
                <a:lnTo>
                  <a:pt x="922" y="422"/>
                </a:lnTo>
                <a:lnTo>
                  <a:pt x="919" y="426"/>
                </a:lnTo>
                <a:lnTo>
                  <a:pt x="917" y="431"/>
                </a:lnTo>
                <a:lnTo>
                  <a:pt x="913" y="435"/>
                </a:lnTo>
                <a:lnTo>
                  <a:pt x="911" y="441"/>
                </a:lnTo>
                <a:lnTo>
                  <a:pt x="910" y="448"/>
                </a:lnTo>
                <a:lnTo>
                  <a:pt x="909" y="456"/>
                </a:lnTo>
                <a:lnTo>
                  <a:pt x="907" y="460"/>
                </a:lnTo>
                <a:lnTo>
                  <a:pt x="906" y="461"/>
                </a:lnTo>
                <a:lnTo>
                  <a:pt x="904" y="460"/>
                </a:lnTo>
                <a:lnTo>
                  <a:pt x="901" y="459"/>
                </a:lnTo>
                <a:lnTo>
                  <a:pt x="898" y="454"/>
                </a:lnTo>
                <a:lnTo>
                  <a:pt x="893" y="447"/>
                </a:lnTo>
                <a:lnTo>
                  <a:pt x="890" y="439"/>
                </a:lnTo>
                <a:lnTo>
                  <a:pt x="886" y="431"/>
                </a:lnTo>
                <a:lnTo>
                  <a:pt x="884" y="420"/>
                </a:lnTo>
                <a:lnTo>
                  <a:pt x="882" y="415"/>
                </a:lnTo>
                <a:lnTo>
                  <a:pt x="880" y="409"/>
                </a:lnTo>
                <a:lnTo>
                  <a:pt x="876" y="404"/>
                </a:lnTo>
                <a:lnTo>
                  <a:pt x="873" y="400"/>
                </a:lnTo>
                <a:lnTo>
                  <a:pt x="866" y="391"/>
                </a:lnTo>
                <a:lnTo>
                  <a:pt x="860" y="384"/>
                </a:lnTo>
                <a:lnTo>
                  <a:pt x="855" y="377"/>
                </a:lnTo>
                <a:lnTo>
                  <a:pt x="851" y="369"/>
                </a:lnTo>
                <a:lnTo>
                  <a:pt x="848" y="359"/>
                </a:lnTo>
                <a:lnTo>
                  <a:pt x="848" y="350"/>
                </a:lnTo>
                <a:lnTo>
                  <a:pt x="849" y="343"/>
                </a:lnTo>
                <a:lnTo>
                  <a:pt x="851" y="335"/>
                </a:lnTo>
                <a:lnTo>
                  <a:pt x="855" y="330"/>
                </a:lnTo>
                <a:lnTo>
                  <a:pt x="857" y="325"/>
                </a:lnTo>
                <a:lnTo>
                  <a:pt x="860" y="316"/>
                </a:lnTo>
                <a:lnTo>
                  <a:pt x="860" y="307"/>
                </a:lnTo>
                <a:lnTo>
                  <a:pt x="860" y="296"/>
                </a:lnTo>
                <a:lnTo>
                  <a:pt x="859" y="287"/>
                </a:lnTo>
                <a:lnTo>
                  <a:pt x="856" y="276"/>
                </a:lnTo>
                <a:lnTo>
                  <a:pt x="854" y="265"/>
                </a:lnTo>
                <a:lnTo>
                  <a:pt x="850" y="255"/>
                </a:lnTo>
                <a:lnTo>
                  <a:pt x="847" y="244"/>
                </a:lnTo>
                <a:lnTo>
                  <a:pt x="844" y="233"/>
                </a:lnTo>
                <a:lnTo>
                  <a:pt x="842" y="220"/>
                </a:lnTo>
                <a:lnTo>
                  <a:pt x="840" y="206"/>
                </a:lnTo>
                <a:lnTo>
                  <a:pt x="840" y="193"/>
                </a:lnTo>
                <a:lnTo>
                  <a:pt x="841" y="181"/>
                </a:lnTo>
                <a:lnTo>
                  <a:pt x="843" y="169"/>
                </a:lnTo>
                <a:lnTo>
                  <a:pt x="846" y="160"/>
                </a:lnTo>
                <a:lnTo>
                  <a:pt x="848" y="152"/>
                </a:lnTo>
                <a:lnTo>
                  <a:pt x="850" y="137"/>
                </a:lnTo>
                <a:lnTo>
                  <a:pt x="850" y="118"/>
                </a:lnTo>
                <a:lnTo>
                  <a:pt x="853" y="107"/>
                </a:lnTo>
                <a:lnTo>
                  <a:pt x="856" y="95"/>
                </a:lnTo>
                <a:lnTo>
                  <a:pt x="860" y="84"/>
                </a:lnTo>
                <a:lnTo>
                  <a:pt x="862" y="74"/>
                </a:lnTo>
                <a:lnTo>
                  <a:pt x="862" y="63"/>
                </a:lnTo>
                <a:lnTo>
                  <a:pt x="862" y="50"/>
                </a:lnTo>
                <a:lnTo>
                  <a:pt x="863" y="34"/>
                </a:lnTo>
                <a:lnTo>
                  <a:pt x="863" y="13"/>
                </a:lnTo>
                <a:lnTo>
                  <a:pt x="863" y="6"/>
                </a:lnTo>
                <a:lnTo>
                  <a:pt x="863" y="4"/>
                </a:lnTo>
                <a:lnTo>
                  <a:pt x="862" y="3"/>
                </a:lnTo>
                <a:lnTo>
                  <a:pt x="856" y="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4531765" y="2600957"/>
            <a:ext cx="1378133" cy="1003141"/>
          </a:xfrm>
          <a:custGeom>
            <a:avLst/>
            <a:gdLst>
              <a:gd name="T0" fmla="*/ 4484 w 4767"/>
              <a:gd name="T1" fmla="*/ 1080 h 3475"/>
              <a:gd name="T2" fmla="*/ 4267 w 4767"/>
              <a:gd name="T3" fmla="*/ 940 h 3475"/>
              <a:gd name="T4" fmla="*/ 3970 w 4767"/>
              <a:gd name="T5" fmla="*/ 724 h 3475"/>
              <a:gd name="T6" fmla="*/ 3855 w 4767"/>
              <a:gd name="T7" fmla="*/ 686 h 3475"/>
              <a:gd name="T8" fmla="*/ 3520 w 4767"/>
              <a:gd name="T9" fmla="*/ 407 h 3475"/>
              <a:gd name="T10" fmla="*/ 3316 w 4767"/>
              <a:gd name="T11" fmla="*/ 341 h 3475"/>
              <a:gd name="T12" fmla="*/ 3107 w 4767"/>
              <a:gd name="T13" fmla="*/ 338 h 3475"/>
              <a:gd name="T14" fmla="*/ 2841 w 4767"/>
              <a:gd name="T15" fmla="*/ 214 h 3475"/>
              <a:gd name="T16" fmla="*/ 2741 w 4767"/>
              <a:gd name="T17" fmla="*/ 462 h 3475"/>
              <a:gd name="T18" fmla="*/ 2572 w 4767"/>
              <a:gd name="T19" fmla="*/ 613 h 3475"/>
              <a:gd name="T20" fmla="*/ 2258 w 4767"/>
              <a:gd name="T21" fmla="*/ 510 h 3475"/>
              <a:gd name="T22" fmla="*/ 1977 w 4767"/>
              <a:gd name="T23" fmla="*/ 266 h 3475"/>
              <a:gd name="T24" fmla="*/ 1714 w 4767"/>
              <a:gd name="T25" fmla="*/ 140 h 3475"/>
              <a:gd name="T26" fmla="*/ 1379 w 4767"/>
              <a:gd name="T27" fmla="*/ 13 h 3475"/>
              <a:gd name="T28" fmla="*/ 995 w 4767"/>
              <a:gd name="T29" fmla="*/ 77 h 3475"/>
              <a:gd name="T30" fmla="*/ 575 w 4767"/>
              <a:gd name="T31" fmla="*/ 226 h 3475"/>
              <a:gd name="T32" fmla="*/ 747 w 4767"/>
              <a:gd name="T33" fmla="*/ 602 h 3475"/>
              <a:gd name="T34" fmla="*/ 637 w 4767"/>
              <a:gd name="T35" fmla="*/ 872 h 3475"/>
              <a:gd name="T36" fmla="*/ 684 w 4767"/>
              <a:gd name="T37" fmla="*/ 1099 h 3475"/>
              <a:gd name="T38" fmla="*/ 620 w 4767"/>
              <a:gd name="T39" fmla="*/ 1228 h 3475"/>
              <a:gd name="T40" fmla="*/ 297 w 4767"/>
              <a:gd name="T41" fmla="*/ 1142 h 3475"/>
              <a:gd name="T42" fmla="*/ 151 w 4767"/>
              <a:gd name="T43" fmla="*/ 1229 h 3475"/>
              <a:gd name="T44" fmla="*/ 160 w 4767"/>
              <a:gd name="T45" fmla="*/ 1402 h 3475"/>
              <a:gd name="T46" fmla="*/ 48 w 4767"/>
              <a:gd name="T47" fmla="*/ 1621 h 3475"/>
              <a:gd name="T48" fmla="*/ 102 w 4767"/>
              <a:gd name="T49" fmla="*/ 1783 h 3475"/>
              <a:gd name="T50" fmla="*/ 25 w 4767"/>
              <a:gd name="T51" fmla="*/ 2058 h 3475"/>
              <a:gd name="T52" fmla="*/ 154 w 4767"/>
              <a:gd name="T53" fmla="*/ 2283 h 3475"/>
              <a:gd name="T54" fmla="*/ 349 w 4767"/>
              <a:gd name="T55" fmla="*/ 2480 h 3475"/>
              <a:gd name="T56" fmla="*/ 535 w 4767"/>
              <a:gd name="T57" fmla="*/ 2458 h 3475"/>
              <a:gd name="T58" fmla="*/ 805 w 4767"/>
              <a:gd name="T59" fmla="*/ 2695 h 3475"/>
              <a:gd name="T60" fmla="*/ 1068 w 4767"/>
              <a:gd name="T61" fmla="*/ 2800 h 3475"/>
              <a:gd name="T62" fmla="*/ 1293 w 4767"/>
              <a:gd name="T63" fmla="*/ 2908 h 3475"/>
              <a:gd name="T64" fmla="*/ 1575 w 4767"/>
              <a:gd name="T65" fmla="*/ 2940 h 3475"/>
              <a:gd name="T66" fmla="*/ 1799 w 4767"/>
              <a:gd name="T67" fmla="*/ 3128 h 3475"/>
              <a:gd name="T68" fmla="*/ 1898 w 4767"/>
              <a:gd name="T69" fmla="*/ 3362 h 3475"/>
              <a:gd name="T70" fmla="*/ 2118 w 4767"/>
              <a:gd name="T71" fmla="*/ 3459 h 3475"/>
              <a:gd name="T72" fmla="*/ 2153 w 4767"/>
              <a:gd name="T73" fmla="*/ 3342 h 3475"/>
              <a:gd name="T74" fmla="*/ 2363 w 4767"/>
              <a:gd name="T75" fmla="*/ 3450 h 3475"/>
              <a:gd name="T76" fmla="*/ 2490 w 4767"/>
              <a:gd name="T77" fmla="*/ 3308 h 3475"/>
              <a:gd name="T78" fmla="*/ 2607 w 4767"/>
              <a:gd name="T79" fmla="*/ 3183 h 3475"/>
              <a:gd name="T80" fmla="*/ 2667 w 4767"/>
              <a:gd name="T81" fmla="*/ 3041 h 3475"/>
              <a:gd name="T82" fmla="*/ 2714 w 4767"/>
              <a:gd name="T83" fmla="*/ 2824 h 3475"/>
              <a:gd name="T84" fmla="*/ 2705 w 4767"/>
              <a:gd name="T85" fmla="*/ 2666 h 3475"/>
              <a:gd name="T86" fmla="*/ 2815 w 4767"/>
              <a:gd name="T87" fmla="*/ 2484 h 3475"/>
              <a:gd name="T88" fmla="*/ 3033 w 4767"/>
              <a:gd name="T89" fmla="*/ 2568 h 3475"/>
              <a:gd name="T90" fmla="*/ 3163 w 4767"/>
              <a:gd name="T91" fmla="*/ 2858 h 3475"/>
              <a:gd name="T92" fmla="*/ 3390 w 4767"/>
              <a:gd name="T93" fmla="*/ 3058 h 3475"/>
              <a:gd name="T94" fmla="*/ 3562 w 4767"/>
              <a:gd name="T95" fmla="*/ 3006 h 3475"/>
              <a:gd name="T96" fmla="*/ 3656 w 4767"/>
              <a:gd name="T97" fmla="*/ 3139 h 3475"/>
              <a:gd name="T98" fmla="*/ 3791 w 4767"/>
              <a:gd name="T99" fmla="*/ 3233 h 3475"/>
              <a:gd name="T100" fmla="*/ 3971 w 4767"/>
              <a:gd name="T101" fmla="*/ 3197 h 3475"/>
              <a:gd name="T102" fmla="*/ 4081 w 4767"/>
              <a:gd name="T103" fmla="*/ 2974 h 3475"/>
              <a:gd name="T104" fmla="*/ 4211 w 4767"/>
              <a:gd name="T105" fmla="*/ 2888 h 3475"/>
              <a:gd name="T106" fmla="*/ 4101 w 4767"/>
              <a:gd name="T107" fmla="*/ 2763 h 3475"/>
              <a:gd name="T108" fmla="*/ 3917 w 4767"/>
              <a:gd name="T109" fmla="*/ 2548 h 3475"/>
              <a:gd name="T110" fmla="*/ 4074 w 4767"/>
              <a:gd name="T111" fmla="*/ 2490 h 3475"/>
              <a:gd name="T112" fmla="*/ 4310 w 4767"/>
              <a:gd name="T113" fmla="*/ 2584 h 3475"/>
              <a:gd name="T114" fmla="*/ 4414 w 4767"/>
              <a:gd name="T115" fmla="*/ 2449 h 3475"/>
              <a:gd name="T116" fmla="*/ 4499 w 4767"/>
              <a:gd name="T117" fmla="*/ 2126 h 3475"/>
              <a:gd name="T118" fmla="*/ 4622 w 4767"/>
              <a:gd name="T119" fmla="*/ 1986 h 3475"/>
              <a:gd name="T120" fmla="*/ 4720 w 4767"/>
              <a:gd name="T121" fmla="*/ 1784 h 3475"/>
              <a:gd name="T122" fmla="*/ 4623 w 4767"/>
              <a:gd name="T123" fmla="*/ 1483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767" h="3475">
                <a:moveTo>
                  <a:pt x="4599" y="1319"/>
                </a:moveTo>
                <a:lnTo>
                  <a:pt x="4599" y="1311"/>
                </a:lnTo>
                <a:lnTo>
                  <a:pt x="4599" y="1304"/>
                </a:lnTo>
                <a:lnTo>
                  <a:pt x="4600" y="1301"/>
                </a:lnTo>
                <a:lnTo>
                  <a:pt x="4601" y="1299"/>
                </a:lnTo>
                <a:lnTo>
                  <a:pt x="4603" y="1298"/>
                </a:lnTo>
                <a:lnTo>
                  <a:pt x="4605" y="1297"/>
                </a:lnTo>
                <a:lnTo>
                  <a:pt x="4611" y="1297"/>
                </a:lnTo>
                <a:lnTo>
                  <a:pt x="4617" y="1297"/>
                </a:lnTo>
                <a:lnTo>
                  <a:pt x="4622" y="1295"/>
                </a:lnTo>
                <a:lnTo>
                  <a:pt x="4626" y="1293"/>
                </a:lnTo>
                <a:lnTo>
                  <a:pt x="4630" y="1288"/>
                </a:lnTo>
                <a:lnTo>
                  <a:pt x="4631" y="1281"/>
                </a:lnTo>
                <a:lnTo>
                  <a:pt x="4631" y="1277"/>
                </a:lnTo>
                <a:lnTo>
                  <a:pt x="4630" y="1273"/>
                </a:lnTo>
                <a:lnTo>
                  <a:pt x="4629" y="1269"/>
                </a:lnTo>
                <a:lnTo>
                  <a:pt x="4626" y="1263"/>
                </a:lnTo>
                <a:lnTo>
                  <a:pt x="4612" y="1253"/>
                </a:lnTo>
                <a:lnTo>
                  <a:pt x="4600" y="1241"/>
                </a:lnTo>
                <a:lnTo>
                  <a:pt x="4597" y="1231"/>
                </a:lnTo>
                <a:lnTo>
                  <a:pt x="4592" y="1224"/>
                </a:lnTo>
                <a:lnTo>
                  <a:pt x="4588" y="1220"/>
                </a:lnTo>
                <a:lnTo>
                  <a:pt x="4586" y="1217"/>
                </a:lnTo>
                <a:lnTo>
                  <a:pt x="4581" y="1214"/>
                </a:lnTo>
                <a:lnTo>
                  <a:pt x="4576" y="1212"/>
                </a:lnTo>
                <a:lnTo>
                  <a:pt x="4568" y="1207"/>
                </a:lnTo>
                <a:lnTo>
                  <a:pt x="4561" y="1203"/>
                </a:lnTo>
                <a:lnTo>
                  <a:pt x="4556" y="1197"/>
                </a:lnTo>
                <a:lnTo>
                  <a:pt x="4550" y="1188"/>
                </a:lnTo>
                <a:lnTo>
                  <a:pt x="4542" y="1179"/>
                </a:lnTo>
                <a:lnTo>
                  <a:pt x="4530" y="1168"/>
                </a:lnTo>
                <a:lnTo>
                  <a:pt x="4517" y="1159"/>
                </a:lnTo>
                <a:lnTo>
                  <a:pt x="4505" y="1150"/>
                </a:lnTo>
                <a:lnTo>
                  <a:pt x="4493" y="1141"/>
                </a:lnTo>
                <a:lnTo>
                  <a:pt x="4486" y="1134"/>
                </a:lnTo>
                <a:lnTo>
                  <a:pt x="4484" y="1130"/>
                </a:lnTo>
                <a:lnTo>
                  <a:pt x="4483" y="1128"/>
                </a:lnTo>
                <a:lnTo>
                  <a:pt x="4483" y="1123"/>
                </a:lnTo>
                <a:lnTo>
                  <a:pt x="4483" y="1119"/>
                </a:lnTo>
                <a:lnTo>
                  <a:pt x="4485" y="1109"/>
                </a:lnTo>
                <a:lnTo>
                  <a:pt x="4487" y="1098"/>
                </a:lnTo>
                <a:lnTo>
                  <a:pt x="4487" y="1093"/>
                </a:lnTo>
                <a:lnTo>
                  <a:pt x="4487" y="1088"/>
                </a:lnTo>
                <a:lnTo>
                  <a:pt x="4486" y="1084"/>
                </a:lnTo>
                <a:lnTo>
                  <a:pt x="4484" y="1080"/>
                </a:lnTo>
                <a:lnTo>
                  <a:pt x="4479" y="1073"/>
                </a:lnTo>
                <a:lnTo>
                  <a:pt x="4475" y="1066"/>
                </a:lnTo>
                <a:lnTo>
                  <a:pt x="4469" y="1055"/>
                </a:lnTo>
                <a:lnTo>
                  <a:pt x="4463" y="1042"/>
                </a:lnTo>
                <a:lnTo>
                  <a:pt x="4460" y="1036"/>
                </a:lnTo>
                <a:lnTo>
                  <a:pt x="4458" y="1029"/>
                </a:lnTo>
                <a:lnTo>
                  <a:pt x="4456" y="1023"/>
                </a:lnTo>
                <a:lnTo>
                  <a:pt x="4455" y="1017"/>
                </a:lnTo>
                <a:lnTo>
                  <a:pt x="4455" y="1009"/>
                </a:lnTo>
                <a:lnTo>
                  <a:pt x="4453" y="1002"/>
                </a:lnTo>
                <a:lnTo>
                  <a:pt x="4452" y="998"/>
                </a:lnTo>
                <a:lnTo>
                  <a:pt x="4450" y="996"/>
                </a:lnTo>
                <a:lnTo>
                  <a:pt x="4448" y="995"/>
                </a:lnTo>
                <a:lnTo>
                  <a:pt x="4446" y="995"/>
                </a:lnTo>
                <a:lnTo>
                  <a:pt x="4443" y="995"/>
                </a:lnTo>
                <a:lnTo>
                  <a:pt x="4441" y="996"/>
                </a:lnTo>
                <a:lnTo>
                  <a:pt x="4439" y="997"/>
                </a:lnTo>
                <a:lnTo>
                  <a:pt x="4436" y="999"/>
                </a:lnTo>
                <a:lnTo>
                  <a:pt x="4430" y="1006"/>
                </a:lnTo>
                <a:lnTo>
                  <a:pt x="4421" y="1017"/>
                </a:lnTo>
                <a:lnTo>
                  <a:pt x="4406" y="1030"/>
                </a:lnTo>
                <a:lnTo>
                  <a:pt x="4396" y="1037"/>
                </a:lnTo>
                <a:lnTo>
                  <a:pt x="4391" y="1043"/>
                </a:lnTo>
                <a:lnTo>
                  <a:pt x="4389" y="1045"/>
                </a:lnTo>
                <a:lnTo>
                  <a:pt x="4385" y="1043"/>
                </a:lnTo>
                <a:lnTo>
                  <a:pt x="4380" y="1040"/>
                </a:lnTo>
                <a:lnTo>
                  <a:pt x="4371" y="1033"/>
                </a:lnTo>
                <a:lnTo>
                  <a:pt x="4357" y="1020"/>
                </a:lnTo>
                <a:lnTo>
                  <a:pt x="4349" y="1014"/>
                </a:lnTo>
                <a:lnTo>
                  <a:pt x="4346" y="1012"/>
                </a:lnTo>
                <a:lnTo>
                  <a:pt x="4343" y="1010"/>
                </a:lnTo>
                <a:lnTo>
                  <a:pt x="4336" y="1004"/>
                </a:lnTo>
                <a:lnTo>
                  <a:pt x="4337" y="998"/>
                </a:lnTo>
                <a:lnTo>
                  <a:pt x="4340" y="987"/>
                </a:lnTo>
                <a:lnTo>
                  <a:pt x="4333" y="976"/>
                </a:lnTo>
                <a:lnTo>
                  <a:pt x="4323" y="965"/>
                </a:lnTo>
                <a:lnTo>
                  <a:pt x="4318" y="959"/>
                </a:lnTo>
                <a:lnTo>
                  <a:pt x="4314" y="954"/>
                </a:lnTo>
                <a:lnTo>
                  <a:pt x="4307" y="951"/>
                </a:lnTo>
                <a:lnTo>
                  <a:pt x="4301" y="946"/>
                </a:lnTo>
                <a:lnTo>
                  <a:pt x="4289" y="940"/>
                </a:lnTo>
                <a:lnTo>
                  <a:pt x="4282" y="935"/>
                </a:lnTo>
                <a:lnTo>
                  <a:pt x="4278" y="935"/>
                </a:lnTo>
                <a:lnTo>
                  <a:pt x="4273" y="936"/>
                </a:lnTo>
                <a:lnTo>
                  <a:pt x="4267" y="940"/>
                </a:lnTo>
                <a:lnTo>
                  <a:pt x="4260" y="943"/>
                </a:lnTo>
                <a:lnTo>
                  <a:pt x="4253" y="948"/>
                </a:lnTo>
                <a:lnTo>
                  <a:pt x="4247" y="952"/>
                </a:lnTo>
                <a:lnTo>
                  <a:pt x="4241" y="953"/>
                </a:lnTo>
                <a:lnTo>
                  <a:pt x="4236" y="953"/>
                </a:lnTo>
                <a:lnTo>
                  <a:pt x="4222" y="943"/>
                </a:lnTo>
                <a:lnTo>
                  <a:pt x="4208" y="936"/>
                </a:lnTo>
                <a:lnTo>
                  <a:pt x="4200" y="932"/>
                </a:lnTo>
                <a:lnTo>
                  <a:pt x="4194" y="926"/>
                </a:lnTo>
                <a:lnTo>
                  <a:pt x="4188" y="919"/>
                </a:lnTo>
                <a:lnTo>
                  <a:pt x="4181" y="907"/>
                </a:lnTo>
                <a:lnTo>
                  <a:pt x="4172" y="895"/>
                </a:lnTo>
                <a:lnTo>
                  <a:pt x="4164" y="886"/>
                </a:lnTo>
                <a:lnTo>
                  <a:pt x="4156" y="879"/>
                </a:lnTo>
                <a:lnTo>
                  <a:pt x="4144" y="871"/>
                </a:lnTo>
                <a:lnTo>
                  <a:pt x="4133" y="864"/>
                </a:lnTo>
                <a:lnTo>
                  <a:pt x="4122" y="859"/>
                </a:lnTo>
                <a:lnTo>
                  <a:pt x="4114" y="857"/>
                </a:lnTo>
                <a:lnTo>
                  <a:pt x="4108" y="856"/>
                </a:lnTo>
                <a:lnTo>
                  <a:pt x="4101" y="854"/>
                </a:lnTo>
                <a:lnTo>
                  <a:pt x="4093" y="850"/>
                </a:lnTo>
                <a:lnTo>
                  <a:pt x="4082" y="844"/>
                </a:lnTo>
                <a:lnTo>
                  <a:pt x="4071" y="833"/>
                </a:lnTo>
                <a:lnTo>
                  <a:pt x="4065" y="828"/>
                </a:lnTo>
                <a:lnTo>
                  <a:pt x="4059" y="823"/>
                </a:lnTo>
                <a:lnTo>
                  <a:pt x="4052" y="819"/>
                </a:lnTo>
                <a:lnTo>
                  <a:pt x="4046" y="815"/>
                </a:lnTo>
                <a:lnTo>
                  <a:pt x="4033" y="809"/>
                </a:lnTo>
                <a:lnTo>
                  <a:pt x="4024" y="806"/>
                </a:lnTo>
                <a:lnTo>
                  <a:pt x="4020" y="803"/>
                </a:lnTo>
                <a:lnTo>
                  <a:pt x="4017" y="800"/>
                </a:lnTo>
                <a:lnTo>
                  <a:pt x="4015" y="796"/>
                </a:lnTo>
                <a:lnTo>
                  <a:pt x="4014" y="793"/>
                </a:lnTo>
                <a:lnTo>
                  <a:pt x="4013" y="784"/>
                </a:lnTo>
                <a:lnTo>
                  <a:pt x="4013" y="775"/>
                </a:lnTo>
                <a:lnTo>
                  <a:pt x="4013" y="764"/>
                </a:lnTo>
                <a:lnTo>
                  <a:pt x="4011" y="753"/>
                </a:lnTo>
                <a:lnTo>
                  <a:pt x="4008" y="747"/>
                </a:lnTo>
                <a:lnTo>
                  <a:pt x="4006" y="743"/>
                </a:lnTo>
                <a:lnTo>
                  <a:pt x="4001" y="737"/>
                </a:lnTo>
                <a:lnTo>
                  <a:pt x="3996" y="732"/>
                </a:lnTo>
                <a:lnTo>
                  <a:pt x="3989" y="728"/>
                </a:lnTo>
                <a:lnTo>
                  <a:pt x="3983" y="726"/>
                </a:lnTo>
                <a:lnTo>
                  <a:pt x="3976" y="725"/>
                </a:lnTo>
                <a:lnTo>
                  <a:pt x="3970" y="724"/>
                </a:lnTo>
                <a:lnTo>
                  <a:pt x="3957" y="724"/>
                </a:lnTo>
                <a:lnTo>
                  <a:pt x="3946" y="722"/>
                </a:lnTo>
                <a:lnTo>
                  <a:pt x="3942" y="720"/>
                </a:lnTo>
                <a:lnTo>
                  <a:pt x="3937" y="716"/>
                </a:lnTo>
                <a:lnTo>
                  <a:pt x="3932" y="712"/>
                </a:lnTo>
                <a:lnTo>
                  <a:pt x="3927" y="707"/>
                </a:lnTo>
                <a:lnTo>
                  <a:pt x="3924" y="702"/>
                </a:lnTo>
                <a:lnTo>
                  <a:pt x="3921" y="697"/>
                </a:lnTo>
                <a:lnTo>
                  <a:pt x="3919" y="693"/>
                </a:lnTo>
                <a:lnTo>
                  <a:pt x="3918" y="688"/>
                </a:lnTo>
                <a:lnTo>
                  <a:pt x="3917" y="681"/>
                </a:lnTo>
                <a:lnTo>
                  <a:pt x="3914" y="675"/>
                </a:lnTo>
                <a:lnTo>
                  <a:pt x="3913" y="674"/>
                </a:lnTo>
                <a:lnTo>
                  <a:pt x="3911" y="671"/>
                </a:lnTo>
                <a:lnTo>
                  <a:pt x="3908" y="671"/>
                </a:lnTo>
                <a:lnTo>
                  <a:pt x="3905" y="671"/>
                </a:lnTo>
                <a:lnTo>
                  <a:pt x="3901" y="671"/>
                </a:lnTo>
                <a:lnTo>
                  <a:pt x="3898" y="670"/>
                </a:lnTo>
                <a:lnTo>
                  <a:pt x="3896" y="669"/>
                </a:lnTo>
                <a:lnTo>
                  <a:pt x="3895" y="667"/>
                </a:lnTo>
                <a:lnTo>
                  <a:pt x="3894" y="661"/>
                </a:lnTo>
                <a:lnTo>
                  <a:pt x="3894" y="651"/>
                </a:lnTo>
                <a:lnTo>
                  <a:pt x="3893" y="646"/>
                </a:lnTo>
                <a:lnTo>
                  <a:pt x="3892" y="642"/>
                </a:lnTo>
                <a:lnTo>
                  <a:pt x="3891" y="637"/>
                </a:lnTo>
                <a:lnTo>
                  <a:pt x="3888" y="633"/>
                </a:lnTo>
                <a:lnTo>
                  <a:pt x="3882" y="626"/>
                </a:lnTo>
                <a:lnTo>
                  <a:pt x="3874" y="619"/>
                </a:lnTo>
                <a:lnTo>
                  <a:pt x="3869" y="615"/>
                </a:lnTo>
                <a:lnTo>
                  <a:pt x="3863" y="613"/>
                </a:lnTo>
                <a:lnTo>
                  <a:pt x="3857" y="609"/>
                </a:lnTo>
                <a:lnTo>
                  <a:pt x="3850" y="608"/>
                </a:lnTo>
                <a:lnTo>
                  <a:pt x="3844" y="607"/>
                </a:lnTo>
                <a:lnTo>
                  <a:pt x="3839" y="608"/>
                </a:lnTo>
                <a:lnTo>
                  <a:pt x="3837" y="608"/>
                </a:lnTo>
                <a:lnTo>
                  <a:pt x="3835" y="609"/>
                </a:lnTo>
                <a:lnTo>
                  <a:pt x="3835" y="612"/>
                </a:lnTo>
                <a:lnTo>
                  <a:pt x="3833" y="614"/>
                </a:lnTo>
                <a:lnTo>
                  <a:pt x="3833" y="624"/>
                </a:lnTo>
                <a:lnTo>
                  <a:pt x="3832" y="633"/>
                </a:lnTo>
                <a:lnTo>
                  <a:pt x="3832" y="640"/>
                </a:lnTo>
                <a:lnTo>
                  <a:pt x="3837" y="651"/>
                </a:lnTo>
                <a:lnTo>
                  <a:pt x="3842" y="662"/>
                </a:lnTo>
                <a:lnTo>
                  <a:pt x="3847" y="671"/>
                </a:lnTo>
                <a:lnTo>
                  <a:pt x="3855" y="686"/>
                </a:lnTo>
                <a:lnTo>
                  <a:pt x="3862" y="701"/>
                </a:lnTo>
                <a:lnTo>
                  <a:pt x="3864" y="708"/>
                </a:lnTo>
                <a:lnTo>
                  <a:pt x="3866" y="713"/>
                </a:lnTo>
                <a:lnTo>
                  <a:pt x="3866" y="718"/>
                </a:lnTo>
                <a:lnTo>
                  <a:pt x="3864" y="720"/>
                </a:lnTo>
                <a:lnTo>
                  <a:pt x="3863" y="721"/>
                </a:lnTo>
                <a:lnTo>
                  <a:pt x="3860" y="721"/>
                </a:lnTo>
                <a:lnTo>
                  <a:pt x="3856" y="720"/>
                </a:lnTo>
                <a:lnTo>
                  <a:pt x="3850" y="718"/>
                </a:lnTo>
                <a:lnTo>
                  <a:pt x="3838" y="711"/>
                </a:lnTo>
                <a:lnTo>
                  <a:pt x="3826" y="705"/>
                </a:lnTo>
                <a:lnTo>
                  <a:pt x="3814" y="697"/>
                </a:lnTo>
                <a:lnTo>
                  <a:pt x="3804" y="690"/>
                </a:lnTo>
                <a:lnTo>
                  <a:pt x="3789" y="682"/>
                </a:lnTo>
                <a:lnTo>
                  <a:pt x="3773" y="672"/>
                </a:lnTo>
                <a:lnTo>
                  <a:pt x="3757" y="663"/>
                </a:lnTo>
                <a:lnTo>
                  <a:pt x="3744" y="655"/>
                </a:lnTo>
                <a:lnTo>
                  <a:pt x="3731" y="645"/>
                </a:lnTo>
                <a:lnTo>
                  <a:pt x="3716" y="633"/>
                </a:lnTo>
                <a:lnTo>
                  <a:pt x="3700" y="621"/>
                </a:lnTo>
                <a:lnTo>
                  <a:pt x="3690" y="612"/>
                </a:lnTo>
                <a:lnTo>
                  <a:pt x="3682" y="602"/>
                </a:lnTo>
                <a:lnTo>
                  <a:pt x="3675" y="590"/>
                </a:lnTo>
                <a:lnTo>
                  <a:pt x="3669" y="579"/>
                </a:lnTo>
                <a:lnTo>
                  <a:pt x="3666" y="569"/>
                </a:lnTo>
                <a:lnTo>
                  <a:pt x="3665" y="563"/>
                </a:lnTo>
                <a:lnTo>
                  <a:pt x="3663" y="558"/>
                </a:lnTo>
                <a:lnTo>
                  <a:pt x="3660" y="554"/>
                </a:lnTo>
                <a:lnTo>
                  <a:pt x="3653" y="547"/>
                </a:lnTo>
                <a:lnTo>
                  <a:pt x="3644" y="538"/>
                </a:lnTo>
                <a:lnTo>
                  <a:pt x="3637" y="529"/>
                </a:lnTo>
                <a:lnTo>
                  <a:pt x="3631" y="518"/>
                </a:lnTo>
                <a:lnTo>
                  <a:pt x="3624" y="505"/>
                </a:lnTo>
                <a:lnTo>
                  <a:pt x="3621" y="499"/>
                </a:lnTo>
                <a:lnTo>
                  <a:pt x="3616" y="492"/>
                </a:lnTo>
                <a:lnTo>
                  <a:pt x="3610" y="486"/>
                </a:lnTo>
                <a:lnTo>
                  <a:pt x="3603" y="479"/>
                </a:lnTo>
                <a:lnTo>
                  <a:pt x="3589" y="467"/>
                </a:lnTo>
                <a:lnTo>
                  <a:pt x="3575" y="456"/>
                </a:lnTo>
                <a:lnTo>
                  <a:pt x="3562" y="445"/>
                </a:lnTo>
                <a:lnTo>
                  <a:pt x="3547" y="434"/>
                </a:lnTo>
                <a:lnTo>
                  <a:pt x="3534" y="423"/>
                </a:lnTo>
                <a:lnTo>
                  <a:pt x="3524" y="415"/>
                </a:lnTo>
                <a:lnTo>
                  <a:pt x="3521" y="411"/>
                </a:lnTo>
                <a:lnTo>
                  <a:pt x="3520" y="407"/>
                </a:lnTo>
                <a:lnTo>
                  <a:pt x="3520" y="405"/>
                </a:lnTo>
                <a:lnTo>
                  <a:pt x="3520" y="403"/>
                </a:lnTo>
                <a:lnTo>
                  <a:pt x="3521" y="398"/>
                </a:lnTo>
                <a:lnTo>
                  <a:pt x="3524" y="392"/>
                </a:lnTo>
                <a:lnTo>
                  <a:pt x="3526" y="390"/>
                </a:lnTo>
                <a:lnTo>
                  <a:pt x="3524" y="386"/>
                </a:lnTo>
                <a:lnTo>
                  <a:pt x="3523" y="384"/>
                </a:lnTo>
                <a:lnTo>
                  <a:pt x="3522" y="381"/>
                </a:lnTo>
                <a:lnTo>
                  <a:pt x="3516" y="378"/>
                </a:lnTo>
                <a:lnTo>
                  <a:pt x="3508" y="375"/>
                </a:lnTo>
                <a:lnTo>
                  <a:pt x="3497" y="373"/>
                </a:lnTo>
                <a:lnTo>
                  <a:pt x="3486" y="369"/>
                </a:lnTo>
                <a:lnTo>
                  <a:pt x="3480" y="366"/>
                </a:lnTo>
                <a:lnTo>
                  <a:pt x="3476" y="363"/>
                </a:lnTo>
                <a:lnTo>
                  <a:pt x="3470" y="360"/>
                </a:lnTo>
                <a:lnTo>
                  <a:pt x="3465" y="355"/>
                </a:lnTo>
                <a:lnTo>
                  <a:pt x="3461" y="350"/>
                </a:lnTo>
                <a:lnTo>
                  <a:pt x="3459" y="346"/>
                </a:lnTo>
                <a:lnTo>
                  <a:pt x="3457" y="341"/>
                </a:lnTo>
                <a:lnTo>
                  <a:pt x="3455" y="335"/>
                </a:lnTo>
                <a:lnTo>
                  <a:pt x="3452" y="325"/>
                </a:lnTo>
                <a:lnTo>
                  <a:pt x="3447" y="316"/>
                </a:lnTo>
                <a:lnTo>
                  <a:pt x="3444" y="312"/>
                </a:lnTo>
                <a:lnTo>
                  <a:pt x="3440" y="310"/>
                </a:lnTo>
                <a:lnTo>
                  <a:pt x="3435" y="309"/>
                </a:lnTo>
                <a:lnTo>
                  <a:pt x="3432" y="308"/>
                </a:lnTo>
                <a:lnTo>
                  <a:pt x="3427" y="309"/>
                </a:lnTo>
                <a:lnTo>
                  <a:pt x="3422" y="311"/>
                </a:lnTo>
                <a:lnTo>
                  <a:pt x="3417" y="314"/>
                </a:lnTo>
                <a:lnTo>
                  <a:pt x="3413" y="318"/>
                </a:lnTo>
                <a:lnTo>
                  <a:pt x="3403" y="330"/>
                </a:lnTo>
                <a:lnTo>
                  <a:pt x="3392" y="344"/>
                </a:lnTo>
                <a:lnTo>
                  <a:pt x="3382" y="356"/>
                </a:lnTo>
                <a:lnTo>
                  <a:pt x="3372" y="366"/>
                </a:lnTo>
                <a:lnTo>
                  <a:pt x="3367" y="368"/>
                </a:lnTo>
                <a:lnTo>
                  <a:pt x="3363" y="368"/>
                </a:lnTo>
                <a:lnTo>
                  <a:pt x="3357" y="368"/>
                </a:lnTo>
                <a:lnTo>
                  <a:pt x="3350" y="367"/>
                </a:lnTo>
                <a:lnTo>
                  <a:pt x="3338" y="363"/>
                </a:lnTo>
                <a:lnTo>
                  <a:pt x="3327" y="359"/>
                </a:lnTo>
                <a:lnTo>
                  <a:pt x="3323" y="358"/>
                </a:lnTo>
                <a:lnTo>
                  <a:pt x="3321" y="355"/>
                </a:lnTo>
                <a:lnTo>
                  <a:pt x="3319" y="352"/>
                </a:lnTo>
                <a:lnTo>
                  <a:pt x="3318" y="349"/>
                </a:lnTo>
                <a:lnTo>
                  <a:pt x="3316" y="341"/>
                </a:lnTo>
                <a:lnTo>
                  <a:pt x="3316" y="330"/>
                </a:lnTo>
                <a:lnTo>
                  <a:pt x="3315" y="324"/>
                </a:lnTo>
                <a:lnTo>
                  <a:pt x="3312" y="321"/>
                </a:lnTo>
                <a:lnTo>
                  <a:pt x="3307" y="317"/>
                </a:lnTo>
                <a:lnTo>
                  <a:pt x="3301" y="315"/>
                </a:lnTo>
                <a:lnTo>
                  <a:pt x="3294" y="314"/>
                </a:lnTo>
                <a:lnTo>
                  <a:pt x="3288" y="314"/>
                </a:lnTo>
                <a:lnTo>
                  <a:pt x="3281" y="314"/>
                </a:lnTo>
                <a:lnTo>
                  <a:pt x="3276" y="315"/>
                </a:lnTo>
                <a:lnTo>
                  <a:pt x="3271" y="317"/>
                </a:lnTo>
                <a:lnTo>
                  <a:pt x="3269" y="319"/>
                </a:lnTo>
                <a:lnTo>
                  <a:pt x="3266" y="323"/>
                </a:lnTo>
                <a:lnTo>
                  <a:pt x="3266" y="327"/>
                </a:lnTo>
                <a:lnTo>
                  <a:pt x="3266" y="336"/>
                </a:lnTo>
                <a:lnTo>
                  <a:pt x="3266" y="346"/>
                </a:lnTo>
                <a:lnTo>
                  <a:pt x="3265" y="350"/>
                </a:lnTo>
                <a:lnTo>
                  <a:pt x="3264" y="354"/>
                </a:lnTo>
                <a:lnTo>
                  <a:pt x="3260" y="358"/>
                </a:lnTo>
                <a:lnTo>
                  <a:pt x="3256" y="362"/>
                </a:lnTo>
                <a:lnTo>
                  <a:pt x="3243" y="371"/>
                </a:lnTo>
                <a:lnTo>
                  <a:pt x="3227" y="381"/>
                </a:lnTo>
                <a:lnTo>
                  <a:pt x="3220" y="386"/>
                </a:lnTo>
                <a:lnTo>
                  <a:pt x="3214" y="391"/>
                </a:lnTo>
                <a:lnTo>
                  <a:pt x="3211" y="394"/>
                </a:lnTo>
                <a:lnTo>
                  <a:pt x="3208" y="398"/>
                </a:lnTo>
                <a:lnTo>
                  <a:pt x="3207" y="404"/>
                </a:lnTo>
                <a:lnTo>
                  <a:pt x="3205" y="410"/>
                </a:lnTo>
                <a:lnTo>
                  <a:pt x="3202" y="413"/>
                </a:lnTo>
                <a:lnTo>
                  <a:pt x="3200" y="416"/>
                </a:lnTo>
                <a:lnTo>
                  <a:pt x="3197" y="417"/>
                </a:lnTo>
                <a:lnTo>
                  <a:pt x="3196" y="417"/>
                </a:lnTo>
                <a:lnTo>
                  <a:pt x="3194" y="417"/>
                </a:lnTo>
                <a:lnTo>
                  <a:pt x="3192" y="415"/>
                </a:lnTo>
                <a:lnTo>
                  <a:pt x="3189" y="412"/>
                </a:lnTo>
                <a:lnTo>
                  <a:pt x="3187" y="409"/>
                </a:lnTo>
                <a:lnTo>
                  <a:pt x="3183" y="401"/>
                </a:lnTo>
                <a:lnTo>
                  <a:pt x="3178" y="393"/>
                </a:lnTo>
                <a:lnTo>
                  <a:pt x="3174" y="386"/>
                </a:lnTo>
                <a:lnTo>
                  <a:pt x="3165" y="380"/>
                </a:lnTo>
                <a:lnTo>
                  <a:pt x="3156" y="374"/>
                </a:lnTo>
                <a:lnTo>
                  <a:pt x="3146" y="368"/>
                </a:lnTo>
                <a:lnTo>
                  <a:pt x="3137" y="361"/>
                </a:lnTo>
                <a:lnTo>
                  <a:pt x="3127" y="354"/>
                </a:lnTo>
                <a:lnTo>
                  <a:pt x="3118" y="346"/>
                </a:lnTo>
                <a:lnTo>
                  <a:pt x="3107" y="338"/>
                </a:lnTo>
                <a:lnTo>
                  <a:pt x="3101" y="336"/>
                </a:lnTo>
                <a:lnTo>
                  <a:pt x="3095" y="334"/>
                </a:lnTo>
                <a:lnTo>
                  <a:pt x="3090" y="331"/>
                </a:lnTo>
                <a:lnTo>
                  <a:pt x="3086" y="331"/>
                </a:lnTo>
                <a:lnTo>
                  <a:pt x="3081" y="330"/>
                </a:lnTo>
                <a:lnTo>
                  <a:pt x="3079" y="330"/>
                </a:lnTo>
                <a:lnTo>
                  <a:pt x="3076" y="329"/>
                </a:lnTo>
                <a:lnTo>
                  <a:pt x="3074" y="328"/>
                </a:lnTo>
                <a:lnTo>
                  <a:pt x="3073" y="323"/>
                </a:lnTo>
                <a:lnTo>
                  <a:pt x="3073" y="316"/>
                </a:lnTo>
                <a:lnTo>
                  <a:pt x="3071" y="311"/>
                </a:lnTo>
                <a:lnTo>
                  <a:pt x="3069" y="308"/>
                </a:lnTo>
                <a:lnTo>
                  <a:pt x="3067" y="304"/>
                </a:lnTo>
                <a:lnTo>
                  <a:pt x="3063" y="300"/>
                </a:lnTo>
                <a:lnTo>
                  <a:pt x="3054" y="292"/>
                </a:lnTo>
                <a:lnTo>
                  <a:pt x="3044" y="284"/>
                </a:lnTo>
                <a:lnTo>
                  <a:pt x="3036" y="274"/>
                </a:lnTo>
                <a:lnTo>
                  <a:pt x="3025" y="264"/>
                </a:lnTo>
                <a:lnTo>
                  <a:pt x="3016" y="254"/>
                </a:lnTo>
                <a:lnTo>
                  <a:pt x="3007" y="246"/>
                </a:lnTo>
                <a:lnTo>
                  <a:pt x="3001" y="239"/>
                </a:lnTo>
                <a:lnTo>
                  <a:pt x="2995" y="232"/>
                </a:lnTo>
                <a:lnTo>
                  <a:pt x="2991" y="227"/>
                </a:lnTo>
                <a:lnTo>
                  <a:pt x="2985" y="224"/>
                </a:lnTo>
                <a:lnTo>
                  <a:pt x="2980" y="224"/>
                </a:lnTo>
                <a:lnTo>
                  <a:pt x="2976" y="223"/>
                </a:lnTo>
                <a:lnTo>
                  <a:pt x="2972" y="221"/>
                </a:lnTo>
                <a:lnTo>
                  <a:pt x="2967" y="214"/>
                </a:lnTo>
                <a:lnTo>
                  <a:pt x="2963" y="210"/>
                </a:lnTo>
                <a:lnTo>
                  <a:pt x="2957" y="207"/>
                </a:lnTo>
                <a:lnTo>
                  <a:pt x="2950" y="203"/>
                </a:lnTo>
                <a:lnTo>
                  <a:pt x="2943" y="199"/>
                </a:lnTo>
                <a:lnTo>
                  <a:pt x="2926" y="195"/>
                </a:lnTo>
                <a:lnTo>
                  <a:pt x="2912" y="189"/>
                </a:lnTo>
                <a:lnTo>
                  <a:pt x="2905" y="186"/>
                </a:lnTo>
                <a:lnTo>
                  <a:pt x="2898" y="185"/>
                </a:lnTo>
                <a:lnTo>
                  <a:pt x="2890" y="185"/>
                </a:lnTo>
                <a:lnTo>
                  <a:pt x="2882" y="185"/>
                </a:lnTo>
                <a:lnTo>
                  <a:pt x="2874" y="186"/>
                </a:lnTo>
                <a:lnTo>
                  <a:pt x="2867" y="189"/>
                </a:lnTo>
                <a:lnTo>
                  <a:pt x="2860" y="192"/>
                </a:lnTo>
                <a:lnTo>
                  <a:pt x="2854" y="197"/>
                </a:lnTo>
                <a:lnTo>
                  <a:pt x="2849" y="203"/>
                </a:lnTo>
                <a:lnTo>
                  <a:pt x="2844" y="209"/>
                </a:lnTo>
                <a:lnTo>
                  <a:pt x="2841" y="214"/>
                </a:lnTo>
                <a:lnTo>
                  <a:pt x="2838" y="220"/>
                </a:lnTo>
                <a:lnTo>
                  <a:pt x="2837" y="226"/>
                </a:lnTo>
                <a:lnTo>
                  <a:pt x="2837" y="232"/>
                </a:lnTo>
                <a:lnTo>
                  <a:pt x="2838" y="236"/>
                </a:lnTo>
                <a:lnTo>
                  <a:pt x="2840" y="242"/>
                </a:lnTo>
                <a:lnTo>
                  <a:pt x="2842" y="248"/>
                </a:lnTo>
                <a:lnTo>
                  <a:pt x="2844" y="255"/>
                </a:lnTo>
                <a:lnTo>
                  <a:pt x="2846" y="264"/>
                </a:lnTo>
                <a:lnTo>
                  <a:pt x="2846" y="272"/>
                </a:lnTo>
                <a:lnTo>
                  <a:pt x="2846" y="280"/>
                </a:lnTo>
                <a:lnTo>
                  <a:pt x="2844" y="287"/>
                </a:lnTo>
                <a:lnTo>
                  <a:pt x="2843" y="295"/>
                </a:lnTo>
                <a:lnTo>
                  <a:pt x="2841" y="302"/>
                </a:lnTo>
                <a:lnTo>
                  <a:pt x="2838" y="308"/>
                </a:lnTo>
                <a:lnTo>
                  <a:pt x="2836" y="316"/>
                </a:lnTo>
                <a:lnTo>
                  <a:pt x="2835" y="324"/>
                </a:lnTo>
                <a:lnTo>
                  <a:pt x="2835" y="335"/>
                </a:lnTo>
                <a:lnTo>
                  <a:pt x="2835" y="355"/>
                </a:lnTo>
                <a:lnTo>
                  <a:pt x="2836" y="375"/>
                </a:lnTo>
                <a:lnTo>
                  <a:pt x="2837" y="391"/>
                </a:lnTo>
                <a:lnTo>
                  <a:pt x="2840" y="404"/>
                </a:lnTo>
                <a:lnTo>
                  <a:pt x="2843" y="415"/>
                </a:lnTo>
                <a:lnTo>
                  <a:pt x="2847" y="422"/>
                </a:lnTo>
                <a:lnTo>
                  <a:pt x="2848" y="436"/>
                </a:lnTo>
                <a:lnTo>
                  <a:pt x="2847" y="449"/>
                </a:lnTo>
                <a:lnTo>
                  <a:pt x="2846" y="454"/>
                </a:lnTo>
                <a:lnTo>
                  <a:pt x="2843" y="460"/>
                </a:lnTo>
                <a:lnTo>
                  <a:pt x="2840" y="464"/>
                </a:lnTo>
                <a:lnTo>
                  <a:pt x="2834" y="469"/>
                </a:lnTo>
                <a:lnTo>
                  <a:pt x="2827" y="472"/>
                </a:lnTo>
                <a:lnTo>
                  <a:pt x="2819" y="472"/>
                </a:lnTo>
                <a:lnTo>
                  <a:pt x="2815" y="472"/>
                </a:lnTo>
                <a:lnTo>
                  <a:pt x="2810" y="470"/>
                </a:lnTo>
                <a:lnTo>
                  <a:pt x="2806" y="468"/>
                </a:lnTo>
                <a:lnTo>
                  <a:pt x="2802" y="466"/>
                </a:lnTo>
                <a:lnTo>
                  <a:pt x="2787" y="457"/>
                </a:lnTo>
                <a:lnTo>
                  <a:pt x="2775" y="453"/>
                </a:lnTo>
                <a:lnTo>
                  <a:pt x="2764" y="448"/>
                </a:lnTo>
                <a:lnTo>
                  <a:pt x="2753" y="444"/>
                </a:lnTo>
                <a:lnTo>
                  <a:pt x="2750" y="444"/>
                </a:lnTo>
                <a:lnTo>
                  <a:pt x="2748" y="444"/>
                </a:lnTo>
                <a:lnTo>
                  <a:pt x="2747" y="445"/>
                </a:lnTo>
                <a:lnTo>
                  <a:pt x="2746" y="448"/>
                </a:lnTo>
                <a:lnTo>
                  <a:pt x="2743" y="454"/>
                </a:lnTo>
                <a:lnTo>
                  <a:pt x="2741" y="462"/>
                </a:lnTo>
                <a:lnTo>
                  <a:pt x="2740" y="469"/>
                </a:lnTo>
                <a:lnTo>
                  <a:pt x="2739" y="476"/>
                </a:lnTo>
                <a:lnTo>
                  <a:pt x="2737" y="482"/>
                </a:lnTo>
                <a:lnTo>
                  <a:pt x="2735" y="486"/>
                </a:lnTo>
                <a:lnTo>
                  <a:pt x="2728" y="487"/>
                </a:lnTo>
                <a:lnTo>
                  <a:pt x="2720" y="489"/>
                </a:lnTo>
                <a:lnTo>
                  <a:pt x="2716" y="491"/>
                </a:lnTo>
                <a:lnTo>
                  <a:pt x="2712" y="493"/>
                </a:lnTo>
                <a:lnTo>
                  <a:pt x="2710" y="495"/>
                </a:lnTo>
                <a:lnTo>
                  <a:pt x="2709" y="499"/>
                </a:lnTo>
                <a:lnTo>
                  <a:pt x="2710" y="510"/>
                </a:lnTo>
                <a:lnTo>
                  <a:pt x="2712" y="519"/>
                </a:lnTo>
                <a:lnTo>
                  <a:pt x="2714" y="524"/>
                </a:lnTo>
                <a:lnTo>
                  <a:pt x="2714" y="527"/>
                </a:lnTo>
                <a:lnTo>
                  <a:pt x="2712" y="531"/>
                </a:lnTo>
                <a:lnTo>
                  <a:pt x="2710" y="533"/>
                </a:lnTo>
                <a:lnTo>
                  <a:pt x="2705" y="536"/>
                </a:lnTo>
                <a:lnTo>
                  <a:pt x="2703" y="538"/>
                </a:lnTo>
                <a:lnTo>
                  <a:pt x="2701" y="543"/>
                </a:lnTo>
                <a:lnTo>
                  <a:pt x="2698" y="548"/>
                </a:lnTo>
                <a:lnTo>
                  <a:pt x="2696" y="561"/>
                </a:lnTo>
                <a:lnTo>
                  <a:pt x="2693" y="574"/>
                </a:lnTo>
                <a:lnTo>
                  <a:pt x="2692" y="587"/>
                </a:lnTo>
                <a:lnTo>
                  <a:pt x="2690" y="599"/>
                </a:lnTo>
                <a:lnTo>
                  <a:pt x="2689" y="604"/>
                </a:lnTo>
                <a:lnTo>
                  <a:pt x="2686" y="607"/>
                </a:lnTo>
                <a:lnTo>
                  <a:pt x="2685" y="611"/>
                </a:lnTo>
                <a:lnTo>
                  <a:pt x="2683" y="612"/>
                </a:lnTo>
                <a:lnTo>
                  <a:pt x="2677" y="612"/>
                </a:lnTo>
                <a:lnTo>
                  <a:pt x="2672" y="612"/>
                </a:lnTo>
                <a:lnTo>
                  <a:pt x="2668" y="609"/>
                </a:lnTo>
                <a:lnTo>
                  <a:pt x="2665" y="608"/>
                </a:lnTo>
                <a:lnTo>
                  <a:pt x="2658" y="602"/>
                </a:lnTo>
                <a:lnTo>
                  <a:pt x="2651" y="596"/>
                </a:lnTo>
                <a:lnTo>
                  <a:pt x="2642" y="592"/>
                </a:lnTo>
                <a:lnTo>
                  <a:pt x="2633" y="587"/>
                </a:lnTo>
                <a:lnTo>
                  <a:pt x="2623" y="582"/>
                </a:lnTo>
                <a:lnTo>
                  <a:pt x="2614" y="580"/>
                </a:lnTo>
                <a:lnTo>
                  <a:pt x="2609" y="580"/>
                </a:lnTo>
                <a:lnTo>
                  <a:pt x="2605" y="581"/>
                </a:lnTo>
                <a:lnTo>
                  <a:pt x="2601" y="585"/>
                </a:lnTo>
                <a:lnTo>
                  <a:pt x="2597" y="588"/>
                </a:lnTo>
                <a:lnTo>
                  <a:pt x="2589" y="598"/>
                </a:lnTo>
                <a:lnTo>
                  <a:pt x="2579" y="608"/>
                </a:lnTo>
                <a:lnTo>
                  <a:pt x="2572" y="613"/>
                </a:lnTo>
                <a:lnTo>
                  <a:pt x="2566" y="615"/>
                </a:lnTo>
                <a:lnTo>
                  <a:pt x="2560" y="617"/>
                </a:lnTo>
                <a:lnTo>
                  <a:pt x="2556" y="617"/>
                </a:lnTo>
                <a:lnTo>
                  <a:pt x="2551" y="617"/>
                </a:lnTo>
                <a:lnTo>
                  <a:pt x="2548" y="615"/>
                </a:lnTo>
                <a:lnTo>
                  <a:pt x="2546" y="613"/>
                </a:lnTo>
                <a:lnTo>
                  <a:pt x="2544" y="611"/>
                </a:lnTo>
                <a:lnTo>
                  <a:pt x="2540" y="607"/>
                </a:lnTo>
                <a:lnTo>
                  <a:pt x="2535" y="604"/>
                </a:lnTo>
                <a:lnTo>
                  <a:pt x="2529" y="601"/>
                </a:lnTo>
                <a:lnTo>
                  <a:pt x="2521" y="598"/>
                </a:lnTo>
                <a:lnTo>
                  <a:pt x="2506" y="592"/>
                </a:lnTo>
                <a:lnTo>
                  <a:pt x="2494" y="586"/>
                </a:lnTo>
                <a:lnTo>
                  <a:pt x="2483" y="580"/>
                </a:lnTo>
                <a:lnTo>
                  <a:pt x="2474" y="573"/>
                </a:lnTo>
                <a:lnTo>
                  <a:pt x="2469" y="569"/>
                </a:lnTo>
                <a:lnTo>
                  <a:pt x="2464" y="564"/>
                </a:lnTo>
                <a:lnTo>
                  <a:pt x="2460" y="558"/>
                </a:lnTo>
                <a:lnTo>
                  <a:pt x="2457" y="551"/>
                </a:lnTo>
                <a:lnTo>
                  <a:pt x="2451" y="538"/>
                </a:lnTo>
                <a:lnTo>
                  <a:pt x="2445" y="526"/>
                </a:lnTo>
                <a:lnTo>
                  <a:pt x="2439" y="517"/>
                </a:lnTo>
                <a:lnTo>
                  <a:pt x="2432" y="507"/>
                </a:lnTo>
                <a:lnTo>
                  <a:pt x="2422" y="500"/>
                </a:lnTo>
                <a:lnTo>
                  <a:pt x="2413" y="494"/>
                </a:lnTo>
                <a:lnTo>
                  <a:pt x="2408" y="491"/>
                </a:lnTo>
                <a:lnTo>
                  <a:pt x="2403" y="489"/>
                </a:lnTo>
                <a:lnTo>
                  <a:pt x="2401" y="488"/>
                </a:lnTo>
                <a:lnTo>
                  <a:pt x="2397" y="488"/>
                </a:lnTo>
                <a:lnTo>
                  <a:pt x="2390" y="491"/>
                </a:lnTo>
                <a:lnTo>
                  <a:pt x="2381" y="495"/>
                </a:lnTo>
                <a:lnTo>
                  <a:pt x="2368" y="505"/>
                </a:lnTo>
                <a:lnTo>
                  <a:pt x="2351" y="516"/>
                </a:lnTo>
                <a:lnTo>
                  <a:pt x="2342" y="520"/>
                </a:lnTo>
                <a:lnTo>
                  <a:pt x="2331" y="524"/>
                </a:lnTo>
                <a:lnTo>
                  <a:pt x="2326" y="525"/>
                </a:lnTo>
                <a:lnTo>
                  <a:pt x="2321" y="525"/>
                </a:lnTo>
                <a:lnTo>
                  <a:pt x="2315" y="524"/>
                </a:lnTo>
                <a:lnTo>
                  <a:pt x="2311" y="523"/>
                </a:lnTo>
                <a:lnTo>
                  <a:pt x="2300" y="518"/>
                </a:lnTo>
                <a:lnTo>
                  <a:pt x="2290" y="513"/>
                </a:lnTo>
                <a:lnTo>
                  <a:pt x="2282" y="511"/>
                </a:lnTo>
                <a:lnTo>
                  <a:pt x="2273" y="508"/>
                </a:lnTo>
                <a:lnTo>
                  <a:pt x="2264" y="508"/>
                </a:lnTo>
                <a:lnTo>
                  <a:pt x="2258" y="510"/>
                </a:lnTo>
                <a:lnTo>
                  <a:pt x="2252" y="512"/>
                </a:lnTo>
                <a:lnTo>
                  <a:pt x="2249" y="514"/>
                </a:lnTo>
                <a:lnTo>
                  <a:pt x="2246" y="514"/>
                </a:lnTo>
                <a:lnTo>
                  <a:pt x="2244" y="513"/>
                </a:lnTo>
                <a:lnTo>
                  <a:pt x="2242" y="512"/>
                </a:lnTo>
                <a:lnTo>
                  <a:pt x="2241" y="508"/>
                </a:lnTo>
                <a:lnTo>
                  <a:pt x="2236" y="501"/>
                </a:lnTo>
                <a:lnTo>
                  <a:pt x="2232" y="492"/>
                </a:lnTo>
                <a:lnTo>
                  <a:pt x="2229" y="482"/>
                </a:lnTo>
                <a:lnTo>
                  <a:pt x="2224" y="473"/>
                </a:lnTo>
                <a:lnTo>
                  <a:pt x="2220" y="464"/>
                </a:lnTo>
                <a:lnTo>
                  <a:pt x="2214" y="461"/>
                </a:lnTo>
                <a:lnTo>
                  <a:pt x="2201" y="455"/>
                </a:lnTo>
                <a:lnTo>
                  <a:pt x="2183" y="449"/>
                </a:lnTo>
                <a:lnTo>
                  <a:pt x="2167" y="443"/>
                </a:lnTo>
                <a:lnTo>
                  <a:pt x="2154" y="437"/>
                </a:lnTo>
                <a:lnTo>
                  <a:pt x="2148" y="436"/>
                </a:lnTo>
                <a:lnTo>
                  <a:pt x="2143" y="437"/>
                </a:lnTo>
                <a:lnTo>
                  <a:pt x="2137" y="438"/>
                </a:lnTo>
                <a:lnTo>
                  <a:pt x="2132" y="442"/>
                </a:lnTo>
                <a:lnTo>
                  <a:pt x="2126" y="445"/>
                </a:lnTo>
                <a:lnTo>
                  <a:pt x="2120" y="448"/>
                </a:lnTo>
                <a:lnTo>
                  <a:pt x="2116" y="450"/>
                </a:lnTo>
                <a:lnTo>
                  <a:pt x="2110" y="450"/>
                </a:lnTo>
                <a:lnTo>
                  <a:pt x="2093" y="449"/>
                </a:lnTo>
                <a:lnTo>
                  <a:pt x="2067" y="449"/>
                </a:lnTo>
                <a:lnTo>
                  <a:pt x="2053" y="448"/>
                </a:lnTo>
                <a:lnTo>
                  <a:pt x="2040" y="448"/>
                </a:lnTo>
                <a:lnTo>
                  <a:pt x="2027" y="445"/>
                </a:lnTo>
                <a:lnTo>
                  <a:pt x="2016" y="443"/>
                </a:lnTo>
                <a:lnTo>
                  <a:pt x="2011" y="441"/>
                </a:lnTo>
                <a:lnTo>
                  <a:pt x="2008" y="437"/>
                </a:lnTo>
                <a:lnTo>
                  <a:pt x="2005" y="434"/>
                </a:lnTo>
                <a:lnTo>
                  <a:pt x="2003" y="429"/>
                </a:lnTo>
                <a:lnTo>
                  <a:pt x="1999" y="418"/>
                </a:lnTo>
                <a:lnTo>
                  <a:pt x="1997" y="406"/>
                </a:lnTo>
                <a:lnTo>
                  <a:pt x="1994" y="380"/>
                </a:lnTo>
                <a:lnTo>
                  <a:pt x="1992" y="358"/>
                </a:lnTo>
                <a:lnTo>
                  <a:pt x="1989" y="349"/>
                </a:lnTo>
                <a:lnTo>
                  <a:pt x="1985" y="340"/>
                </a:lnTo>
                <a:lnTo>
                  <a:pt x="1983" y="316"/>
                </a:lnTo>
                <a:lnTo>
                  <a:pt x="1981" y="293"/>
                </a:lnTo>
                <a:lnTo>
                  <a:pt x="1980" y="283"/>
                </a:lnTo>
                <a:lnTo>
                  <a:pt x="1978" y="273"/>
                </a:lnTo>
                <a:lnTo>
                  <a:pt x="1977" y="266"/>
                </a:lnTo>
                <a:lnTo>
                  <a:pt x="1973" y="261"/>
                </a:lnTo>
                <a:lnTo>
                  <a:pt x="1969" y="260"/>
                </a:lnTo>
                <a:lnTo>
                  <a:pt x="1965" y="259"/>
                </a:lnTo>
                <a:lnTo>
                  <a:pt x="1958" y="258"/>
                </a:lnTo>
                <a:lnTo>
                  <a:pt x="1948" y="258"/>
                </a:lnTo>
                <a:lnTo>
                  <a:pt x="1928" y="258"/>
                </a:lnTo>
                <a:lnTo>
                  <a:pt x="1904" y="259"/>
                </a:lnTo>
                <a:lnTo>
                  <a:pt x="1879" y="261"/>
                </a:lnTo>
                <a:lnTo>
                  <a:pt x="1855" y="262"/>
                </a:lnTo>
                <a:lnTo>
                  <a:pt x="1836" y="262"/>
                </a:lnTo>
                <a:lnTo>
                  <a:pt x="1822" y="260"/>
                </a:lnTo>
                <a:lnTo>
                  <a:pt x="1813" y="258"/>
                </a:lnTo>
                <a:lnTo>
                  <a:pt x="1804" y="254"/>
                </a:lnTo>
                <a:lnTo>
                  <a:pt x="1797" y="251"/>
                </a:lnTo>
                <a:lnTo>
                  <a:pt x="1790" y="246"/>
                </a:lnTo>
                <a:lnTo>
                  <a:pt x="1785" y="240"/>
                </a:lnTo>
                <a:lnTo>
                  <a:pt x="1780" y="233"/>
                </a:lnTo>
                <a:lnTo>
                  <a:pt x="1777" y="224"/>
                </a:lnTo>
                <a:lnTo>
                  <a:pt x="1775" y="215"/>
                </a:lnTo>
                <a:lnTo>
                  <a:pt x="1773" y="210"/>
                </a:lnTo>
                <a:lnTo>
                  <a:pt x="1773" y="208"/>
                </a:lnTo>
                <a:lnTo>
                  <a:pt x="1775" y="205"/>
                </a:lnTo>
                <a:lnTo>
                  <a:pt x="1776" y="203"/>
                </a:lnTo>
                <a:lnTo>
                  <a:pt x="1779" y="202"/>
                </a:lnTo>
                <a:lnTo>
                  <a:pt x="1785" y="202"/>
                </a:lnTo>
                <a:lnTo>
                  <a:pt x="1791" y="203"/>
                </a:lnTo>
                <a:lnTo>
                  <a:pt x="1798" y="204"/>
                </a:lnTo>
                <a:lnTo>
                  <a:pt x="1802" y="204"/>
                </a:lnTo>
                <a:lnTo>
                  <a:pt x="1804" y="203"/>
                </a:lnTo>
                <a:lnTo>
                  <a:pt x="1808" y="203"/>
                </a:lnTo>
                <a:lnTo>
                  <a:pt x="1810" y="201"/>
                </a:lnTo>
                <a:lnTo>
                  <a:pt x="1817" y="193"/>
                </a:lnTo>
                <a:lnTo>
                  <a:pt x="1820" y="189"/>
                </a:lnTo>
                <a:lnTo>
                  <a:pt x="1821" y="185"/>
                </a:lnTo>
                <a:lnTo>
                  <a:pt x="1820" y="183"/>
                </a:lnTo>
                <a:lnTo>
                  <a:pt x="1820" y="180"/>
                </a:lnTo>
                <a:lnTo>
                  <a:pt x="1816" y="176"/>
                </a:lnTo>
                <a:lnTo>
                  <a:pt x="1809" y="171"/>
                </a:lnTo>
                <a:lnTo>
                  <a:pt x="1794" y="163"/>
                </a:lnTo>
                <a:lnTo>
                  <a:pt x="1777" y="153"/>
                </a:lnTo>
                <a:lnTo>
                  <a:pt x="1760" y="146"/>
                </a:lnTo>
                <a:lnTo>
                  <a:pt x="1752" y="144"/>
                </a:lnTo>
                <a:lnTo>
                  <a:pt x="1741" y="142"/>
                </a:lnTo>
                <a:lnTo>
                  <a:pt x="1728" y="140"/>
                </a:lnTo>
                <a:lnTo>
                  <a:pt x="1714" y="140"/>
                </a:lnTo>
                <a:lnTo>
                  <a:pt x="1697" y="139"/>
                </a:lnTo>
                <a:lnTo>
                  <a:pt x="1681" y="136"/>
                </a:lnTo>
                <a:lnTo>
                  <a:pt x="1664" y="133"/>
                </a:lnTo>
                <a:lnTo>
                  <a:pt x="1650" y="129"/>
                </a:lnTo>
                <a:lnTo>
                  <a:pt x="1635" y="127"/>
                </a:lnTo>
                <a:lnTo>
                  <a:pt x="1624" y="125"/>
                </a:lnTo>
                <a:lnTo>
                  <a:pt x="1614" y="125"/>
                </a:lnTo>
                <a:lnTo>
                  <a:pt x="1608" y="126"/>
                </a:lnTo>
                <a:lnTo>
                  <a:pt x="1606" y="127"/>
                </a:lnTo>
                <a:lnTo>
                  <a:pt x="1603" y="125"/>
                </a:lnTo>
                <a:lnTo>
                  <a:pt x="1602" y="121"/>
                </a:lnTo>
                <a:lnTo>
                  <a:pt x="1602" y="116"/>
                </a:lnTo>
                <a:lnTo>
                  <a:pt x="1603" y="102"/>
                </a:lnTo>
                <a:lnTo>
                  <a:pt x="1605" y="84"/>
                </a:lnTo>
                <a:lnTo>
                  <a:pt x="1607" y="66"/>
                </a:lnTo>
                <a:lnTo>
                  <a:pt x="1607" y="48"/>
                </a:lnTo>
                <a:lnTo>
                  <a:pt x="1607" y="41"/>
                </a:lnTo>
                <a:lnTo>
                  <a:pt x="1607" y="34"/>
                </a:lnTo>
                <a:lnTo>
                  <a:pt x="1606" y="29"/>
                </a:lnTo>
                <a:lnTo>
                  <a:pt x="1605" y="25"/>
                </a:lnTo>
                <a:lnTo>
                  <a:pt x="1600" y="19"/>
                </a:lnTo>
                <a:lnTo>
                  <a:pt x="1594" y="15"/>
                </a:lnTo>
                <a:lnTo>
                  <a:pt x="1589" y="12"/>
                </a:lnTo>
                <a:lnTo>
                  <a:pt x="1583" y="9"/>
                </a:lnTo>
                <a:lnTo>
                  <a:pt x="1572" y="8"/>
                </a:lnTo>
                <a:lnTo>
                  <a:pt x="1561" y="8"/>
                </a:lnTo>
                <a:lnTo>
                  <a:pt x="1556" y="8"/>
                </a:lnTo>
                <a:lnTo>
                  <a:pt x="1550" y="7"/>
                </a:lnTo>
                <a:lnTo>
                  <a:pt x="1545" y="6"/>
                </a:lnTo>
                <a:lnTo>
                  <a:pt x="1540" y="5"/>
                </a:lnTo>
                <a:lnTo>
                  <a:pt x="1534" y="2"/>
                </a:lnTo>
                <a:lnTo>
                  <a:pt x="1528" y="2"/>
                </a:lnTo>
                <a:lnTo>
                  <a:pt x="1521" y="1"/>
                </a:lnTo>
                <a:lnTo>
                  <a:pt x="1515" y="2"/>
                </a:lnTo>
                <a:lnTo>
                  <a:pt x="1494" y="2"/>
                </a:lnTo>
                <a:lnTo>
                  <a:pt x="1469" y="1"/>
                </a:lnTo>
                <a:lnTo>
                  <a:pt x="1442" y="1"/>
                </a:lnTo>
                <a:lnTo>
                  <a:pt x="1417" y="0"/>
                </a:lnTo>
                <a:lnTo>
                  <a:pt x="1406" y="0"/>
                </a:lnTo>
                <a:lnTo>
                  <a:pt x="1399" y="2"/>
                </a:lnTo>
                <a:lnTo>
                  <a:pt x="1393" y="3"/>
                </a:lnTo>
                <a:lnTo>
                  <a:pt x="1389" y="6"/>
                </a:lnTo>
                <a:lnTo>
                  <a:pt x="1386" y="9"/>
                </a:lnTo>
                <a:lnTo>
                  <a:pt x="1382" y="10"/>
                </a:lnTo>
                <a:lnTo>
                  <a:pt x="1379" y="13"/>
                </a:lnTo>
                <a:lnTo>
                  <a:pt x="1374" y="13"/>
                </a:lnTo>
                <a:lnTo>
                  <a:pt x="1368" y="13"/>
                </a:lnTo>
                <a:lnTo>
                  <a:pt x="1363" y="13"/>
                </a:lnTo>
                <a:lnTo>
                  <a:pt x="1360" y="15"/>
                </a:lnTo>
                <a:lnTo>
                  <a:pt x="1356" y="18"/>
                </a:lnTo>
                <a:lnTo>
                  <a:pt x="1350" y="22"/>
                </a:lnTo>
                <a:lnTo>
                  <a:pt x="1345" y="28"/>
                </a:lnTo>
                <a:lnTo>
                  <a:pt x="1343" y="32"/>
                </a:lnTo>
                <a:lnTo>
                  <a:pt x="1341" y="33"/>
                </a:lnTo>
                <a:lnTo>
                  <a:pt x="1337" y="34"/>
                </a:lnTo>
                <a:lnTo>
                  <a:pt x="1334" y="34"/>
                </a:lnTo>
                <a:lnTo>
                  <a:pt x="1325" y="32"/>
                </a:lnTo>
                <a:lnTo>
                  <a:pt x="1317" y="29"/>
                </a:lnTo>
                <a:lnTo>
                  <a:pt x="1312" y="28"/>
                </a:lnTo>
                <a:lnTo>
                  <a:pt x="1307" y="28"/>
                </a:lnTo>
                <a:lnTo>
                  <a:pt x="1303" y="28"/>
                </a:lnTo>
                <a:lnTo>
                  <a:pt x="1297" y="28"/>
                </a:lnTo>
                <a:lnTo>
                  <a:pt x="1285" y="31"/>
                </a:lnTo>
                <a:lnTo>
                  <a:pt x="1273" y="35"/>
                </a:lnTo>
                <a:lnTo>
                  <a:pt x="1262" y="40"/>
                </a:lnTo>
                <a:lnTo>
                  <a:pt x="1254" y="41"/>
                </a:lnTo>
                <a:lnTo>
                  <a:pt x="1244" y="43"/>
                </a:lnTo>
                <a:lnTo>
                  <a:pt x="1232" y="43"/>
                </a:lnTo>
                <a:lnTo>
                  <a:pt x="1219" y="44"/>
                </a:lnTo>
                <a:lnTo>
                  <a:pt x="1209" y="45"/>
                </a:lnTo>
                <a:lnTo>
                  <a:pt x="1198" y="50"/>
                </a:lnTo>
                <a:lnTo>
                  <a:pt x="1187" y="56"/>
                </a:lnTo>
                <a:lnTo>
                  <a:pt x="1180" y="59"/>
                </a:lnTo>
                <a:lnTo>
                  <a:pt x="1172" y="63"/>
                </a:lnTo>
                <a:lnTo>
                  <a:pt x="1164" y="66"/>
                </a:lnTo>
                <a:lnTo>
                  <a:pt x="1154" y="68"/>
                </a:lnTo>
                <a:lnTo>
                  <a:pt x="1144" y="70"/>
                </a:lnTo>
                <a:lnTo>
                  <a:pt x="1135" y="71"/>
                </a:lnTo>
                <a:lnTo>
                  <a:pt x="1127" y="71"/>
                </a:lnTo>
                <a:lnTo>
                  <a:pt x="1120" y="71"/>
                </a:lnTo>
                <a:lnTo>
                  <a:pt x="1103" y="69"/>
                </a:lnTo>
                <a:lnTo>
                  <a:pt x="1084" y="65"/>
                </a:lnTo>
                <a:lnTo>
                  <a:pt x="1073" y="64"/>
                </a:lnTo>
                <a:lnTo>
                  <a:pt x="1062" y="64"/>
                </a:lnTo>
                <a:lnTo>
                  <a:pt x="1052" y="64"/>
                </a:lnTo>
                <a:lnTo>
                  <a:pt x="1040" y="64"/>
                </a:lnTo>
                <a:lnTo>
                  <a:pt x="1029" y="66"/>
                </a:lnTo>
                <a:lnTo>
                  <a:pt x="1017" y="69"/>
                </a:lnTo>
                <a:lnTo>
                  <a:pt x="1007" y="72"/>
                </a:lnTo>
                <a:lnTo>
                  <a:pt x="995" y="77"/>
                </a:lnTo>
                <a:lnTo>
                  <a:pt x="976" y="84"/>
                </a:lnTo>
                <a:lnTo>
                  <a:pt x="963" y="88"/>
                </a:lnTo>
                <a:lnTo>
                  <a:pt x="948" y="90"/>
                </a:lnTo>
                <a:lnTo>
                  <a:pt x="927" y="91"/>
                </a:lnTo>
                <a:lnTo>
                  <a:pt x="901" y="92"/>
                </a:lnTo>
                <a:lnTo>
                  <a:pt x="875" y="94"/>
                </a:lnTo>
                <a:lnTo>
                  <a:pt x="851" y="95"/>
                </a:lnTo>
                <a:lnTo>
                  <a:pt x="826" y="94"/>
                </a:lnTo>
                <a:lnTo>
                  <a:pt x="802" y="92"/>
                </a:lnTo>
                <a:lnTo>
                  <a:pt x="782" y="90"/>
                </a:lnTo>
                <a:lnTo>
                  <a:pt x="774" y="90"/>
                </a:lnTo>
                <a:lnTo>
                  <a:pt x="764" y="91"/>
                </a:lnTo>
                <a:lnTo>
                  <a:pt x="755" y="94"/>
                </a:lnTo>
                <a:lnTo>
                  <a:pt x="745" y="97"/>
                </a:lnTo>
                <a:lnTo>
                  <a:pt x="726" y="107"/>
                </a:lnTo>
                <a:lnTo>
                  <a:pt x="705" y="119"/>
                </a:lnTo>
                <a:lnTo>
                  <a:pt x="683" y="130"/>
                </a:lnTo>
                <a:lnTo>
                  <a:pt x="665" y="138"/>
                </a:lnTo>
                <a:lnTo>
                  <a:pt x="649" y="144"/>
                </a:lnTo>
                <a:lnTo>
                  <a:pt x="633" y="146"/>
                </a:lnTo>
                <a:lnTo>
                  <a:pt x="625" y="147"/>
                </a:lnTo>
                <a:lnTo>
                  <a:pt x="618" y="146"/>
                </a:lnTo>
                <a:lnTo>
                  <a:pt x="611" y="145"/>
                </a:lnTo>
                <a:lnTo>
                  <a:pt x="604" y="142"/>
                </a:lnTo>
                <a:lnTo>
                  <a:pt x="598" y="141"/>
                </a:lnTo>
                <a:lnTo>
                  <a:pt x="592" y="140"/>
                </a:lnTo>
                <a:lnTo>
                  <a:pt x="586" y="140"/>
                </a:lnTo>
                <a:lnTo>
                  <a:pt x="580" y="141"/>
                </a:lnTo>
                <a:lnTo>
                  <a:pt x="569" y="146"/>
                </a:lnTo>
                <a:lnTo>
                  <a:pt x="560" y="151"/>
                </a:lnTo>
                <a:lnTo>
                  <a:pt x="554" y="157"/>
                </a:lnTo>
                <a:lnTo>
                  <a:pt x="549" y="164"/>
                </a:lnTo>
                <a:lnTo>
                  <a:pt x="547" y="170"/>
                </a:lnTo>
                <a:lnTo>
                  <a:pt x="545" y="177"/>
                </a:lnTo>
                <a:lnTo>
                  <a:pt x="545" y="184"/>
                </a:lnTo>
                <a:lnTo>
                  <a:pt x="547" y="191"/>
                </a:lnTo>
                <a:lnTo>
                  <a:pt x="549" y="198"/>
                </a:lnTo>
                <a:lnTo>
                  <a:pt x="553" y="204"/>
                </a:lnTo>
                <a:lnTo>
                  <a:pt x="556" y="210"/>
                </a:lnTo>
                <a:lnTo>
                  <a:pt x="560" y="216"/>
                </a:lnTo>
                <a:lnTo>
                  <a:pt x="563" y="220"/>
                </a:lnTo>
                <a:lnTo>
                  <a:pt x="567" y="223"/>
                </a:lnTo>
                <a:lnTo>
                  <a:pt x="569" y="224"/>
                </a:lnTo>
                <a:lnTo>
                  <a:pt x="572" y="226"/>
                </a:lnTo>
                <a:lnTo>
                  <a:pt x="575" y="226"/>
                </a:lnTo>
                <a:lnTo>
                  <a:pt x="579" y="228"/>
                </a:lnTo>
                <a:lnTo>
                  <a:pt x="582" y="230"/>
                </a:lnTo>
                <a:lnTo>
                  <a:pt x="586" y="235"/>
                </a:lnTo>
                <a:lnTo>
                  <a:pt x="592" y="246"/>
                </a:lnTo>
                <a:lnTo>
                  <a:pt x="598" y="259"/>
                </a:lnTo>
                <a:lnTo>
                  <a:pt x="608" y="284"/>
                </a:lnTo>
                <a:lnTo>
                  <a:pt x="616" y="302"/>
                </a:lnTo>
                <a:lnTo>
                  <a:pt x="623" y="312"/>
                </a:lnTo>
                <a:lnTo>
                  <a:pt x="629" y="328"/>
                </a:lnTo>
                <a:lnTo>
                  <a:pt x="635" y="344"/>
                </a:lnTo>
                <a:lnTo>
                  <a:pt x="636" y="358"/>
                </a:lnTo>
                <a:lnTo>
                  <a:pt x="636" y="362"/>
                </a:lnTo>
                <a:lnTo>
                  <a:pt x="633" y="366"/>
                </a:lnTo>
                <a:lnTo>
                  <a:pt x="631" y="369"/>
                </a:lnTo>
                <a:lnTo>
                  <a:pt x="627" y="371"/>
                </a:lnTo>
                <a:lnTo>
                  <a:pt x="618" y="374"/>
                </a:lnTo>
                <a:lnTo>
                  <a:pt x="607" y="377"/>
                </a:lnTo>
                <a:lnTo>
                  <a:pt x="602" y="379"/>
                </a:lnTo>
                <a:lnTo>
                  <a:pt x="599" y="381"/>
                </a:lnTo>
                <a:lnTo>
                  <a:pt x="596" y="386"/>
                </a:lnTo>
                <a:lnTo>
                  <a:pt x="594" y="392"/>
                </a:lnTo>
                <a:lnTo>
                  <a:pt x="593" y="405"/>
                </a:lnTo>
                <a:lnTo>
                  <a:pt x="593" y="421"/>
                </a:lnTo>
                <a:lnTo>
                  <a:pt x="593" y="428"/>
                </a:lnTo>
                <a:lnTo>
                  <a:pt x="595" y="435"/>
                </a:lnTo>
                <a:lnTo>
                  <a:pt x="599" y="442"/>
                </a:lnTo>
                <a:lnTo>
                  <a:pt x="604" y="448"/>
                </a:lnTo>
                <a:lnTo>
                  <a:pt x="608" y="454"/>
                </a:lnTo>
                <a:lnTo>
                  <a:pt x="614" y="460"/>
                </a:lnTo>
                <a:lnTo>
                  <a:pt x="620" y="464"/>
                </a:lnTo>
                <a:lnTo>
                  <a:pt x="627" y="469"/>
                </a:lnTo>
                <a:lnTo>
                  <a:pt x="644" y="480"/>
                </a:lnTo>
                <a:lnTo>
                  <a:pt x="664" y="493"/>
                </a:lnTo>
                <a:lnTo>
                  <a:pt x="687" y="507"/>
                </a:lnTo>
                <a:lnTo>
                  <a:pt x="706" y="523"/>
                </a:lnTo>
                <a:lnTo>
                  <a:pt x="713" y="531"/>
                </a:lnTo>
                <a:lnTo>
                  <a:pt x="718" y="538"/>
                </a:lnTo>
                <a:lnTo>
                  <a:pt x="720" y="545"/>
                </a:lnTo>
                <a:lnTo>
                  <a:pt x="722" y="552"/>
                </a:lnTo>
                <a:lnTo>
                  <a:pt x="725" y="567"/>
                </a:lnTo>
                <a:lnTo>
                  <a:pt x="730" y="582"/>
                </a:lnTo>
                <a:lnTo>
                  <a:pt x="733" y="589"/>
                </a:lnTo>
                <a:lnTo>
                  <a:pt x="737" y="595"/>
                </a:lnTo>
                <a:lnTo>
                  <a:pt x="743" y="599"/>
                </a:lnTo>
                <a:lnTo>
                  <a:pt x="747" y="602"/>
                </a:lnTo>
                <a:lnTo>
                  <a:pt x="759" y="608"/>
                </a:lnTo>
                <a:lnTo>
                  <a:pt x="770" y="612"/>
                </a:lnTo>
                <a:lnTo>
                  <a:pt x="775" y="614"/>
                </a:lnTo>
                <a:lnTo>
                  <a:pt x="778" y="618"/>
                </a:lnTo>
                <a:lnTo>
                  <a:pt x="782" y="621"/>
                </a:lnTo>
                <a:lnTo>
                  <a:pt x="785" y="626"/>
                </a:lnTo>
                <a:lnTo>
                  <a:pt x="790" y="637"/>
                </a:lnTo>
                <a:lnTo>
                  <a:pt x="793" y="650"/>
                </a:lnTo>
                <a:lnTo>
                  <a:pt x="795" y="665"/>
                </a:lnTo>
                <a:lnTo>
                  <a:pt x="797" y="686"/>
                </a:lnTo>
                <a:lnTo>
                  <a:pt x="800" y="706"/>
                </a:lnTo>
                <a:lnTo>
                  <a:pt x="805" y="721"/>
                </a:lnTo>
                <a:lnTo>
                  <a:pt x="809" y="733"/>
                </a:lnTo>
                <a:lnTo>
                  <a:pt x="816" y="746"/>
                </a:lnTo>
                <a:lnTo>
                  <a:pt x="824" y="758"/>
                </a:lnTo>
                <a:lnTo>
                  <a:pt x="828" y="768"/>
                </a:lnTo>
                <a:lnTo>
                  <a:pt x="833" y="778"/>
                </a:lnTo>
                <a:lnTo>
                  <a:pt x="835" y="794"/>
                </a:lnTo>
                <a:lnTo>
                  <a:pt x="837" y="801"/>
                </a:lnTo>
                <a:lnTo>
                  <a:pt x="837" y="808"/>
                </a:lnTo>
                <a:lnTo>
                  <a:pt x="834" y="814"/>
                </a:lnTo>
                <a:lnTo>
                  <a:pt x="832" y="819"/>
                </a:lnTo>
                <a:lnTo>
                  <a:pt x="828" y="822"/>
                </a:lnTo>
                <a:lnTo>
                  <a:pt x="824" y="823"/>
                </a:lnTo>
                <a:lnTo>
                  <a:pt x="819" y="825"/>
                </a:lnTo>
                <a:lnTo>
                  <a:pt x="814" y="825"/>
                </a:lnTo>
                <a:lnTo>
                  <a:pt x="802" y="822"/>
                </a:lnTo>
                <a:lnTo>
                  <a:pt x="788" y="820"/>
                </a:lnTo>
                <a:lnTo>
                  <a:pt x="781" y="819"/>
                </a:lnTo>
                <a:lnTo>
                  <a:pt x="775" y="820"/>
                </a:lnTo>
                <a:lnTo>
                  <a:pt x="770" y="822"/>
                </a:lnTo>
                <a:lnTo>
                  <a:pt x="766" y="826"/>
                </a:lnTo>
                <a:lnTo>
                  <a:pt x="758" y="834"/>
                </a:lnTo>
                <a:lnTo>
                  <a:pt x="747" y="845"/>
                </a:lnTo>
                <a:lnTo>
                  <a:pt x="740" y="848"/>
                </a:lnTo>
                <a:lnTo>
                  <a:pt x="733" y="851"/>
                </a:lnTo>
                <a:lnTo>
                  <a:pt x="724" y="853"/>
                </a:lnTo>
                <a:lnTo>
                  <a:pt x="715" y="853"/>
                </a:lnTo>
                <a:lnTo>
                  <a:pt x="696" y="853"/>
                </a:lnTo>
                <a:lnTo>
                  <a:pt x="681" y="851"/>
                </a:lnTo>
                <a:lnTo>
                  <a:pt x="674" y="852"/>
                </a:lnTo>
                <a:lnTo>
                  <a:pt x="667" y="853"/>
                </a:lnTo>
                <a:lnTo>
                  <a:pt x="658" y="858"/>
                </a:lnTo>
                <a:lnTo>
                  <a:pt x="651" y="861"/>
                </a:lnTo>
                <a:lnTo>
                  <a:pt x="637" y="872"/>
                </a:lnTo>
                <a:lnTo>
                  <a:pt x="625" y="882"/>
                </a:lnTo>
                <a:lnTo>
                  <a:pt x="620" y="885"/>
                </a:lnTo>
                <a:lnTo>
                  <a:pt x="618" y="889"/>
                </a:lnTo>
                <a:lnTo>
                  <a:pt x="616" y="892"/>
                </a:lnTo>
                <a:lnTo>
                  <a:pt x="613" y="895"/>
                </a:lnTo>
                <a:lnTo>
                  <a:pt x="613" y="898"/>
                </a:lnTo>
                <a:lnTo>
                  <a:pt x="613" y="902"/>
                </a:lnTo>
                <a:lnTo>
                  <a:pt x="614" y="905"/>
                </a:lnTo>
                <a:lnTo>
                  <a:pt x="616" y="908"/>
                </a:lnTo>
                <a:lnTo>
                  <a:pt x="617" y="915"/>
                </a:lnTo>
                <a:lnTo>
                  <a:pt x="618" y="920"/>
                </a:lnTo>
                <a:lnTo>
                  <a:pt x="616" y="924"/>
                </a:lnTo>
                <a:lnTo>
                  <a:pt x="612" y="929"/>
                </a:lnTo>
                <a:lnTo>
                  <a:pt x="610" y="932"/>
                </a:lnTo>
                <a:lnTo>
                  <a:pt x="608" y="936"/>
                </a:lnTo>
                <a:lnTo>
                  <a:pt x="607" y="941"/>
                </a:lnTo>
                <a:lnTo>
                  <a:pt x="606" y="947"/>
                </a:lnTo>
                <a:lnTo>
                  <a:pt x="605" y="961"/>
                </a:lnTo>
                <a:lnTo>
                  <a:pt x="607" y="974"/>
                </a:lnTo>
                <a:lnTo>
                  <a:pt x="608" y="980"/>
                </a:lnTo>
                <a:lnTo>
                  <a:pt x="611" y="984"/>
                </a:lnTo>
                <a:lnTo>
                  <a:pt x="613" y="987"/>
                </a:lnTo>
                <a:lnTo>
                  <a:pt x="617" y="990"/>
                </a:lnTo>
                <a:lnTo>
                  <a:pt x="623" y="992"/>
                </a:lnTo>
                <a:lnTo>
                  <a:pt x="630" y="992"/>
                </a:lnTo>
                <a:lnTo>
                  <a:pt x="635" y="993"/>
                </a:lnTo>
                <a:lnTo>
                  <a:pt x="638" y="995"/>
                </a:lnTo>
                <a:lnTo>
                  <a:pt x="639" y="998"/>
                </a:lnTo>
                <a:lnTo>
                  <a:pt x="640" y="1004"/>
                </a:lnTo>
                <a:lnTo>
                  <a:pt x="642" y="1006"/>
                </a:lnTo>
                <a:lnTo>
                  <a:pt x="644" y="1009"/>
                </a:lnTo>
                <a:lnTo>
                  <a:pt x="648" y="1010"/>
                </a:lnTo>
                <a:lnTo>
                  <a:pt x="652" y="1011"/>
                </a:lnTo>
                <a:lnTo>
                  <a:pt x="664" y="1012"/>
                </a:lnTo>
                <a:lnTo>
                  <a:pt x="679" y="1015"/>
                </a:lnTo>
                <a:lnTo>
                  <a:pt x="686" y="1017"/>
                </a:lnTo>
                <a:lnTo>
                  <a:pt x="690" y="1021"/>
                </a:lnTo>
                <a:lnTo>
                  <a:pt x="693" y="1026"/>
                </a:lnTo>
                <a:lnTo>
                  <a:pt x="694" y="1030"/>
                </a:lnTo>
                <a:lnTo>
                  <a:pt x="695" y="1042"/>
                </a:lnTo>
                <a:lnTo>
                  <a:pt x="695" y="1054"/>
                </a:lnTo>
                <a:lnTo>
                  <a:pt x="694" y="1066"/>
                </a:lnTo>
                <a:lnTo>
                  <a:pt x="692" y="1075"/>
                </a:lnTo>
                <a:lnTo>
                  <a:pt x="688" y="1087"/>
                </a:lnTo>
                <a:lnTo>
                  <a:pt x="684" y="1099"/>
                </a:lnTo>
                <a:lnTo>
                  <a:pt x="683" y="1105"/>
                </a:lnTo>
                <a:lnTo>
                  <a:pt x="683" y="1110"/>
                </a:lnTo>
                <a:lnTo>
                  <a:pt x="684" y="1115"/>
                </a:lnTo>
                <a:lnTo>
                  <a:pt x="686" y="1117"/>
                </a:lnTo>
                <a:lnTo>
                  <a:pt x="688" y="1119"/>
                </a:lnTo>
                <a:lnTo>
                  <a:pt x="690" y="1121"/>
                </a:lnTo>
                <a:lnTo>
                  <a:pt x="694" y="1122"/>
                </a:lnTo>
                <a:lnTo>
                  <a:pt x="696" y="1123"/>
                </a:lnTo>
                <a:lnTo>
                  <a:pt x="700" y="1123"/>
                </a:lnTo>
                <a:lnTo>
                  <a:pt x="701" y="1123"/>
                </a:lnTo>
                <a:lnTo>
                  <a:pt x="702" y="1124"/>
                </a:lnTo>
                <a:lnTo>
                  <a:pt x="702" y="1125"/>
                </a:lnTo>
                <a:lnTo>
                  <a:pt x="699" y="1129"/>
                </a:lnTo>
                <a:lnTo>
                  <a:pt x="694" y="1132"/>
                </a:lnTo>
                <a:lnTo>
                  <a:pt x="692" y="1135"/>
                </a:lnTo>
                <a:lnTo>
                  <a:pt x="690" y="1137"/>
                </a:lnTo>
                <a:lnTo>
                  <a:pt x="689" y="1140"/>
                </a:lnTo>
                <a:lnTo>
                  <a:pt x="689" y="1142"/>
                </a:lnTo>
                <a:lnTo>
                  <a:pt x="690" y="1147"/>
                </a:lnTo>
                <a:lnTo>
                  <a:pt x="695" y="1153"/>
                </a:lnTo>
                <a:lnTo>
                  <a:pt x="696" y="1155"/>
                </a:lnTo>
                <a:lnTo>
                  <a:pt x="699" y="1159"/>
                </a:lnTo>
                <a:lnTo>
                  <a:pt x="700" y="1163"/>
                </a:lnTo>
                <a:lnTo>
                  <a:pt x="701" y="1169"/>
                </a:lnTo>
                <a:lnTo>
                  <a:pt x="701" y="1180"/>
                </a:lnTo>
                <a:lnTo>
                  <a:pt x="700" y="1192"/>
                </a:lnTo>
                <a:lnTo>
                  <a:pt x="699" y="1198"/>
                </a:lnTo>
                <a:lnTo>
                  <a:pt x="696" y="1201"/>
                </a:lnTo>
                <a:lnTo>
                  <a:pt x="694" y="1205"/>
                </a:lnTo>
                <a:lnTo>
                  <a:pt x="690" y="1207"/>
                </a:lnTo>
                <a:lnTo>
                  <a:pt x="687" y="1209"/>
                </a:lnTo>
                <a:lnTo>
                  <a:pt x="683" y="1210"/>
                </a:lnTo>
                <a:lnTo>
                  <a:pt x="679" y="1210"/>
                </a:lnTo>
                <a:lnTo>
                  <a:pt x="674" y="1209"/>
                </a:lnTo>
                <a:lnTo>
                  <a:pt x="664" y="1207"/>
                </a:lnTo>
                <a:lnTo>
                  <a:pt x="656" y="1209"/>
                </a:lnTo>
                <a:lnTo>
                  <a:pt x="652" y="1210"/>
                </a:lnTo>
                <a:lnTo>
                  <a:pt x="649" y="1212"/>
                </a:lnTo>
                <a:lnTo>
                  <a:pt x="646" y="1214"/>
                </a:lnTo>
                <a:lnTo>
                  <a:pt x="643" y="1217"/>
                </a:lnTo>
                <a:lnTo>
                  <a:pt x="640" y="1220"/>
                </a:lnTo>
                <a:lnTo>
                  <a:pt x="637" y="1223"/>
                </a:lnTo>
                <a:lnTo>
                  <a:pt x="633" y="1224"/>
                </a:lnTo>
                <a:lnTo>
                  <a:pt x="630" y="1226"/>
                </a:lnTo>
                <a:lnTo>
                  <a:pt x="620" y="1228"/>
                </a:lnTo>
                <a:lnTo>
                  <a:pt x="610" y="1228"/>
                </a:lnTo>
                <a:lnTo>
                  <a:pt x="605" y="1226"/>
                </a:lnTo>
                <a:lnTo>
                  <a:pt x="600" y="1225"/>
                </a:lnTo>
                <a:lnTo>
                  <a:pt x="595" y="1223"/>
                </a:lnTo>
                <a:lnTo>
                  <a:pt x="592" y="1219"/>
                </a:lnTo>
                <a:lnTo>
                  <a:pt x="583" y="1212"/>
                </a:lnTo>
                <a:lnTo>
                  <a:pt x="577" y="1204"/>
                </a:lnTo>
                <a:lnTo>
                  <a:pt x="570" y="1194"/>
                </a:lnTo>
                <a:lnTo>
                  <a:pt x="563" y="1186"/>
                </a:lnTo>
                <a:lnTo>
                  <a:pt x="555" y="1178"/>
                </a:lnTo>
                <a:lnTo>
                  <a:pt x="544" y="1171"/>
                </a:lnTo>
                <a:lnTo>
                  <a:pt x="533" y="1162"/>
                </a:lnTo>
                <a:lnTo>
                  <a:pt x="520" y="1156"/>
                </a:lnTo>
                <a:lnTo>
                  <a:pt x="509" y="1151"/>
                </a:lnTo>
                <a:lnTo>
                  <a:pt x="499" y="1150"/>
                </a:lnTo>
                <a:lnTo>
                  <a:pt x="488" y="1150"/>
                </a:lnTo>
                <a:lnTo>
                  <a:pt x="475" y="1150"/>
                </a:lnTo>
                <a:lnTo>
                  <a:pt x="468" y="1150"/>
                </a:lnTo>
                <a:lnTo>
                  <a:pt x="461" y="1149"/>
                </a:lnTo>
                <a:lnTo>
                  <a:pt x="454" y="1147"/>
                </a:lnTo>
                <a:lnTo>
                  <a:pt x="447" y="1144"/>
                </a:lnTo>
                <a:lnTo>
                  <a:pt x="429" y="1137"/>
                </a:lnTo>
                <a:lnTo>
                  <a:pt x="410" y="1130"/>
                </a:lnTo>
                <a:lnTo>
                  <a:pt x="400" y="1127"/>
                </a:lnTo>
                <a:lnTo>
                  <a:pt x="392" y="1123"/>
                </a:lnTo>
                <a:lnTo>
                  <a:pt x="385" y="1118"/>
                </a:lnTo>
                <a:lnTo>
                  <a:pt x="381" y="1115"/>
                </a:lnTo>
                <a:lnTo>
                  <a:pt x="375" y="1105"/>
                </a:lnTo>
                <a:lnTo>
                  <a:pt x="369" y="1094"/>
                </a:lnTo>
                <a:lnTo>
                  <a:pt x="362" y="1084"/>
                </a:lnTo>
                <a:lnTo>
                  <a:pt x="354" y="1074"/>
                </a:lnTo>
                <a:lnTo>
                  <a:pt x="346" y="1067"/>
                </a:lnTo>
                <a:lnTo>
                  <a:pt x="339" y="1062"/>
                </a:lnTo>
                <a:lnTo>
                  <a:pt x="335" y="1062"/>
                </a:lnTo>
                <a:lnTo>
                  <a:pt x="333" y="1062"/>
                </a:lnTo>
                <a:lnTo>
                  <a:pt x="330" y="1065"/>
                </a:lnTo>
                <a:lnTo>
                  <a:pt x="329" y="1068"/>
                </a:lnTo>
                <a:lnTo>
                  <a:pt x="327" y="1081"/>
                </a:lnTo>
                <a:lnTo>
                  <a:pt x="322" y="1098"/>
                </a:lnTo>
                <a:lnTo>
                  <a:pt x="316" y="1116"/>
                </a:lnTo>
                <a:lnTo>
                  <a:pt x="311" y="1129"/>
                </a:lnTo>
                <a:lnTo>
                  <a:pt x="308" y="1132"/>
                </a:lnTo>
                <a:lnTo>
                  <a:pt x="304" y="1137"/>
                </a:lnTo>
                <a:lnTo>
                  <a:pt x="300" y="1140"/>
                </a:lnTo>
                <a:lnTo>
                  <a:pt x="297" y="1142"/>
                </a:lnTo>
                <a:lnTo>
                  <a:pt x="293" y="1144"/>
                </a:lnTo>
                <a:lnTo>
                  <a:pt x="289" y="1144"/>
                </a:lnTo>
                <a:lnTo>
                  <a:pt x="285" y="1144"/>
                </a:lnTo>
                <a:lnTo>
                  <a:pt x="280" y="1142"/>
                </a:lnTo>
                <a:lnTo>
                  <a:pt x="273" y="1138"/>
                </a:lnTo>
                <a:lnTo>
                  <a:pt x="266" y="1137"/>
                </a:lnTo>
                <a:lnTo>
                  <a:pt x="258" y="1137"/>
                </a:lnTo>
                <a:lnTo>
                  <a:pt x="246" y="1136"/>
                </a:lnTo>
                <a:lnTo>
                  <a:pt x="236" y="1135"/>
                </a:lnTo>
                <a:lnTo>
                  <a:pt x="226" y="1131"/>
                </a:lnTo>
                <a:lnTo>
                  <a:pt x="215" y="1128"/>
                </a:lnTo>
                <a:lnTo>
                  <a:pt x="202" y="1122"/>
                </a:lnTo>
                <a:lnTo>
                  <a:pt x="196" y="1118"/>
                </a:lnTo>
                <a:lnTo>
                  <a:pt x="191" y="1117"/>
                </a:lnTo>
                <a:lnTo>
                  <a:pt x="186" y="1118"/>
                </a:lnTo>
                <a:lnTo>
                  <a:pt x="180" y="1122"/>
                </a:lnTo>
                <a:lnTo>
                  <a:pt x="174" y="1125"/>
                </a:lnTo>
                <a:lnTo>
                  <a:pt x="167" y="1129"/>
                </a:lnTo>
                <a:lnTo>
                  <a:pt x="160" y="1132"/>
                </a:lnTo>
                <a:lnTo>
                  <a:pt x="153" y="1134"/>
                </a:lnTo>
                <a:lnTo>
                  <a:pt x="142" y="1135"/>
                </a:lnTo>
                <a:lnTo>
                  <a:pt x="135" y="1136"/>
                </a:lnTo>
                <a:lnTo>
                  <a:pt x="133" y="1136"/>
                </a:lnTo>
                <a:lnTo>
                  <a:pt x="130" y="1137"/>
                </a:lnTo>
                <a:lnTo>
                  <a:pt x="129" y="1140"/>
                </a:lnTo>
                <a:lnTo>
                  <a:pt x="127" y="1142"/>
                </a:lnTo>
                <a:lnTo>
                  <a:pt x="125" y="1146"/>
                </a:lnTo>
                <a:lnTo>
                  <a:pt x="121" y="1148"/>
                </a:lnTo>
                <a:lnTo>
                  <a:pt x="116" y="1150"/>
                </a:lnTo>
                <a:lnTo>
                  <a:pt x="110" y="1151"/>
                </a:lnTo>
                <a:lnTo>
                  <a:pt x="107" y="1151"/>
                </a:lnTo>
                <a:lnTo>
                  <a:pt x="104" y="1153"/>
                </a:lnTo>
                <a:lnTo>
                  <a:pt x="103" y="1155"/>
                </a:lnTo>
                <a:lnTo>
                  <a:pt x="102" y="1157"/>
                </a:lnTo>
                <a:lnTo>
                  <a:pt x="101" y="1163"/>
                </a:lnTo>
                <a:lnTo>
                  <a:pt x="101" y="1169"/>
                </a:lnTo>
                <a:lnTo>
                  <a:pt x="102" y="1176"/>
                </a:lnTo>
                <a:lnTo>
                  <a:pt x="103" y="1182"/>
                </a:lnTo>
                <a:lnTo>
                  <a:pt x="108" y="1190"/>
                </a:lnTo>
                <a:lnTo>
                  <a:pt x="114" y="1197"/>
                </a:lnTo>
                <a:lnTo>
                  <a:pt x="122" y="1205"/>
                </a:lnTo>
                <a:lnTo>
                  <a:pt x="129" y="1213"/>
                </a:lnTo>
                <a:lnTo>
                  <a:pt x="136" y="1220"/>
                </a:lnTo>
                <a:lnTo>
                  <a:pt x="144" y="1225"/>
                </a:lnTo>
                <a:lnTo>
                  <a:pt x="151" y="1229"/>
                </a:lnTo>
                <a:lnTo>
                  <a:pt x="160" y="1230"/>
                </a:lnTo>
                <a:lnTo>
                  <a:pt x="172" y="1231"/>
                </a:lnTo>
                <a:lnTo>
                  <a:pt x="186" y="1231"/>
                </a:lnTo>
                <a:lnTo>
                  <a:pt x="193" y="1232"/>
                </a:lnTo>
                <a:lnTo>
                  <a:pt x="198" y="1234"/>
                </a:lnTo>
                <a:lnTo>
                  <a:pt x="203" y="1235"/>
                </a:lnTo>
                <a:lnTo>
                  <a:pt x="207" y="1237"/>
                </a:lnTo>
                <a:lnTo>
                  <a:pt x="209" y="1239"/>
                </a:lnTo>
                <a:lnTo>
                  <a:pt x="210" y="1243"/>
                </a:lnTo>
                <a:lnTo>
                  <a:pt x="211" y="1247"/>
                </a:lnTo>
                <a:lnTo>
                  <a:pt x="211" y="1250"/>
                </a:lnTo>
                <a:lnTo>
                  <a:pt x="210" y="1254"/>
                </a:lnTo>
                <a:lnTo>
                  <a:pt x="209" y="1258"/>
                </a:lnTo>
                <a:lnTo>
                  <a:pt x="207" y="1263"/>
                </a:lnTo>
                <a:lnTo>
                  <a:pt x="204" y="1268"/>
                </a:lnTo>
                <a:lnTo>
                  <a:pt x="197" y="1277"/>
                </a:lnTo>
                <a:lnTo>
                  <a:pt x="189" y="1286"/>
                </a:lnTo>
                <a:lnTo>
                  <a:pt x="185" y="1292"/>
                </a:lnTo>
                <a:lnTo>
                  <a:pt x="182" y="1297"/>
                </a:lnTo>
                <a:lnTo>
                  <a:pt x="179" y="1304"/>
                </a:lnTo>
                <a:lnTo>
                  <a:pt x="177" y="1310"/>
                </a:lnTo>
                <a:lnTo>
                  <a:pt x="176" y="1316"/>
                </a:lnTo>
                <a:lnTo>
                  <a:pt x="176" y="1321"/>
                </a:lnTo>
                <a:lnTo>
                  <a:pt x="176" y="1327"/>
                </a:lnTo>
                <a:lnTo>
                  <a:pt x="177" y="1332"/>
                </a:lnTo>
                <a:lnTo>
                  <a:pt x="180" y="1339"/>
                </a:lnTo>
                <a:lnTo>
                  <a:pt x="183" y="1346"/>
                </a:lnTo>
                <a:lnTo>
                  <a:pt x="183" y="1349"/>
                </a:lnTo>
                <a:lnTo>
                  <a:pt x="183" y="1351"/>
                </a:lnTo>
                <a:lnTo>
                  <a:pt x="180" y="1352"/>
                </a:lnTo>
                <a:lnTo>
                  <a:pt x="178" y="1355"/>
                </a:lnTo>
                <a:lnTo>
                  <a:pt x="173" y="1357"/>
                </a:lnTo>
                <a:lnTo>
                  <a:pt x="170" y="1359"/>
                </a:lnTo>
                <a:lnTo>
                  <a:pt x="167" y="1362"/>
                </a:lnTo>
                <a:lnTo>
                  <a:pt x="165" y="1364"/>
                </a:lnTo>
                <a:lnTo>
                  <a:pt x="164" y="1368"/>
                </a:lnTo>
                <a:lnTo>
                  <a:pt x="163" y="1371"/>
                </a:lnTo>
                <a:lnTo>
                  <a:pt x="164" y="1375"/>
                </a:lnTo>
                <a:lnTo>
                  <a:pt x="165" y="1377"/>
                </a:lnTo>
                <a:lnTo>
                  <a:pt x="166" y="1382"/>
                </a:lnTo>
                <a:lnTo>
                  <a:pt x="167" y="1388"/>
                </a:lnTo>
                <a:lnTo>
                  <a:pt x="166" y="1392"/>
                </a:lnTo>
                <a:lnTo>
                  <a:pt x="165" y="1395"/>
                </a:lnTo>
                <a:lnTo>
                  <a:pt x="163" y="1399"/>
                </a:lnTo>
                <a:lnTo>
                  <a:pt x="160" y="1402"/>
                </a:lnTo>
                <a:lnTo>
                  <a:pt x="153" y="1407"/>
                </a:lnTo>
                <a:lnTo>
                  <a:pt x="146" y="1411"/>
                </a:lnTo>
                <a:lnTo>
                  <a:pt x="136" y="1413"/>
                </a:lnTo>
                <a:lnTo>
                  <a:pt x="123" y="1415"/>
                </a:lnTo>
                <a:lnTo>
                  <a:pt x="108" y="1417"/>
                </a:lnTo>
                <a:lnTo>
                  <a:pt x="94" y="1419"/>
                </a:lnTo>
                <a:lnTo>
                  <a:pt x="87" y="1421"/>
                </a:lnTo>
                <a:lnTo>
                  <a:pt x="82" y="1425"/>
                </a:lnTo>
                <a:lnTo>
                  <a:pt x="77" y="1428"/>
                </a:lnTo>
                <a:lnTo>
                  <a:pt x="75" y="1434"/>
                </a:lnTo>
                <a:lnTo>
                  <a:pt x="72" y="1445"/>
                </a:lnTo>
                <a:lnTo>
                  <a:pt x="72" y="1453"/>
                </a:lnTo>
                <a:lnTo>
                  <a:pt x="71" y="1457"/>
                </a:lnTo>
                <a:lnTo>
                  <a:pt x="71" y="1459"/>
                </a:lnTo>
                <a:lnTo>
                  <a:pt x="70" y="1462"/>
                </a:lnTo>
                <a:lnTo>
                  <a:pt x="67" y="1463"/>
                </a:lnTo>
                <a:lnTo>
                  <a:pt x="62" y="1466"/>
                </a:lnTo>
                <a:lnTo>
                  <a:pt x="54" y="1470"/>
                </a:lnTo>
                <a:lnTo>
                  <a:pt x="52" y="1471"/>
                </a:lnTo>
                <a:lnTo>
                  <a:pt x="48" y="1475"/>
                </a:lnTo>
                <a:lnTo>
                  <a:pt x="46" y="1477"/>
                </a:lnTo>
                <a:lnTo>
                  <a:pt x="45" y="1481"/>
                </a:lnTo>
                <a:lnTo>
                  <a:pt x="44" y="1489"/>
                </a:lnTo>
                <a:lnTo>
                  <a:pt x="46" y="1499"/>
                </a:lnTo>
                <a:lnTo>
                  <a:pt x="47" y="1503"/>
                </a:lnTo>
                <a:lnTo>
                  <a:pt x="50" y="1509"/>
                </a:lnTo>
                <a:lnTo>
                  <a:pt x="52" y="1513"/>
                </a:lnTo>
                <a:lnTo>
                  <a:pt x="54" y="1518"/>
                </a:lnTo>
                <a:lnTo>
                  <a:pt x="62" y="1525"/>
                </a:lnTo>
                <a:lnTo>
                  <a:pt x="69" y="1532"/>
                </a:lnTo>
                <a:lnTo>
                  <a:pt x="72" y="1535"/>
                </a:lnTo>
                <a:lnTo>
                  <a:pt x="75" y="1539"/>
                </a:lnTo>
                <a:lnTo>
                  <a:pt x="77" y="1544"/>
                </a:lnTo>
                <a:lnTo>
                  <a:pt x="79" y="1547"/>
                </a:lnTo>
                <a:lnTo>
                  <a:pt x="79" y="1552"/>
                </a:lnTo>
                <a:lnTo>
                  <a:pt x="79" y="1556"/>
                </a:lnTo>
                <a:lnTo>
                  <a:pt x="77" y="1560"/>
                </a:lnTo>
                <a:lnTo>
                  <a:pt x="76" y="1564"/>
                </a:lnTo>
                <a:lnTo>
                  <a:pt x="70" y="1572"/>
                </a:lnTo>
                <a:lnTo>
                  <a:pt x="64" y="1581"/>
                </a:lnTo>
                <a:lnTo>
                  <a:pt x="59" y="1590"/>
                </a:lnTo>
                <a:lnTo>
                  <a:pt x="53" y="1600"/>
                </a:lnTo>
                <a:lnTo>
                  <a:pt x="50" y="1609"/>
                </a:lnTo>
                <a:lnTo>
                  <a:pt x="48" y="1617"/>
                </a:lnTo>
                <a:lnTo>
                  <a:pt x="48" y="1621"/>
                </a:lnTo>
                <a:lnTo>
                  <a:pt x="50" y="1625"/>
                </a:lnTo>
                <a:lnTo>
                  <a:pt x="51" y="1628"/>
                </a:lnTo>
                <a:lnTo>
                  <a:pt x="53" y="1632"/>
                </a:lnTo>
                <a:lnTo>
                  <a:pt x="58" y="1638"/>
                </a:lnTo>
                <a:lnTo>
                  <a:pt x="65" y="1641"/>
                </a:lnTo>
                <a:lnTo>
                  <a:pt x="73" y="1642"/>
                </a:lnTo>
                <a:lnTo>
                  <a:pt x="83" y="1642"/>
                </a:lnTo>
                <a:lnTo>
                  <a:pt x="92" y="1640"/>
                </a:lnTo>
                <a:lnTo>
                  <a:pt x="101" y="1638"/>
                </a:lnTo>
                <a:lnTo>
                  <a:pt x="106" y="1636"/>
                </a:lnTo>
                <a:lnTo>
                  <a:pt x="110" y="1636"/>
                </a:lnTo>
                <a:lnTo>
                  <a:pt x="116" y="1638"/>
                </a:lnTo>
                <a:lnTo>
                  <a:pt x="121" y="1640"/>
                </a:lnTo>
                <a:lnTo>
                  <a:pt x="127" y="1642"/>
                </a:lnTo>
                <a:lnTo>
                  <a:pt x="132" y="1645"/>
                </a:lnTo>
                <a:lnTo>
                  <a:pt x="136" y="1648"/>
                </a:lnTo>
                <a:lnTo>
                  <a:pt x="139" y="1652"/>
                </a:lnTo>
                <a:lnTo>
                  <a:pt x="142" y="1661"/>
                </a:lnTo>
                <a:lnTo>
                  <a:pt x="144" y="1672"/>
                </a:lnTo>
                <a:lnTo>
                  <a:pt x="144" y="1683"/>
                </a:lnTo>
                <a:lnTo>
                  <a:pt x="142" y="1691"/>
                </a:lnTo>
                <a:lnTo>
                  <a:pt x="140" y="1695"/>
                </a:lnTo>
                <a:lnTo>
                  <a:pt x="138" y="1698"/>
                </a:lnTo>
                <a:lnTo>
                  <a:pt x="133" y="1702"/>
                </a:lnTo>
                <a:lnTo>
                  <a:pt x="128" y="1704"/>
                </a:lnTo>
                <a:lnTo>
                  <a:pt x="119" y="1708"/>
                </a:lnTo>
                <a:lnTo>
                  <a:pt x="110" y="1710"/>
                </a:lnTo>
                <a:lnTo>
                  <a:pt x="102" y="1714"/>
                </a:lnTo>
                <a:lnTo>
                  <a:pt x="94" y="1717"/>
                </a:lnTo>
                <a:lnTo>
                  <a:pt x="90" y="1720"/>
                </a:lnTo>
                <a:lnTo>
                  <a:pt x="87" y="1722"/>
                </a:lnTo>
                <a:lnTo>
                  <a:pt x="84" y="1724"/>
                </a:lnTo>
                <a:lnTo>
                  <a:pt x="83" y="1728"/>
                </a:lnTo>
                <a:lnTo>
                  <a:pt x="83" y="1735"/>
                </a:lnTo>
                <a:lnTo>
                  <a:pt x="85" y="1741"/>
                </a:lnTo>
                <a:lnTo>
                  <a:pt x="89" y="1746"/>
                </a:lnTo>
                <a:lnTo>
                  <a:pt x="94" y="1751"/>
                </a:lnTo>
                <a:lnTo>
                  <a:pt x="100" y="1754"/>
                </a:lnTo>
                <a:lnTo>
                  <a:pt x="103" y="1760"/>
                </a:lnTo>
                <a:lnTo>
                  <a:pt x="104" y="1762"/>
                </a:lnTo>
                <a:lnTo>
                  <a:pt x="106" y="1766"/>
                </a:lnTo>
                <a:lnTo>
                  <a:pt x="106" y="1770"/>
                </a:lnTo>
                <a:lnTo>
                  <a:pt x="104" y="1773"/>
                </a:lnTo>
                <a:lnTo>
                  <a:pt x="103" y="1778"/>
                </a:lnTo>
                <a:lnTo>
                  <a:pt x="102" y="1783"/>
                </a:lnTo>
                <a:lnTo>
                  <a:pt x="102" y="1786"/>
                </a:lnTo>
                <a:lnTo>
                  <a:pt x="103" y="1792"/>
                </a:lnTo>
                <a:lnTo>
                  <a:pt x="104" y="1803"/>
                </a:lnTo>
                <a:lnTo>
                  <a:pt x="104" y="1816"/>
                </a:lnTo>
                <a:lnTo>
                  <a:pt x="102" y="1830"/>
                </a:lnTo>
                <a:lnTo>
                  <a:pt x="100" y="1843"/>
                </a:lnTo>
                <a:lnTo>
                  <a:pt x="97" y="1854"/>
                </a:lnTo>
                <a:lnTo>
                  <a:pt x="95" y="1861"/>
                </a:lnTo>
                <a:lnTo>
                  <a:pt x="95" y="1865"/>
                </a:lnTo>
                <a:lnTo>
                  <a:pt x="96" y="1868"/>
                </a:lnTo>
                <a:lnTo>
                  <a:pt x="96" y="1872"/>
                </a:lnTo>
                <a:lnTo>
                  <a:pt x="98" y="1877"/>
                </a:lnTo>
                <a:lnTo>
                  <a:pt x="102" y="1884"/>
                </a:lnTo>
                <a:lnTo>
                  <a:pt x="107" y="1888"/>
                </a:lnTo>
                <a:lnTo>
                  <a:pt x="108" y="1890"/>
                </a:lnTo>
                <a:lnTo>
                  <a:pt x="108" y="1892"/>
                </a:lnTo>
                <a:lnTo>
                  <a:pt x="108" y="1894"/>
                </a:lnTo>
                <a:lnTo>
                  <a:pt x="107" y="1898"/>
                </a:lnTo>
                <a:lnTo>
                  <a:pt x="95" y="1912"/>
                </a:lnTo>
                <a:lnTo>
                  <a:pt x="83" y="1926"/>
                </a:lnTo>
                <a:lnTo>
                  <a:pt x="79" y="1935"/>
                </a:lnTo>
                <a:lnTo>
                  <a:pt x="77" y="1941"/>
                </a:lnTo>
                <a:lnTo>
                  <a:pt x="76" y="1948"/>
                </a:lnTo>
                <a:lnTo>
                  <a:pt x="75" y="1955"/>
                </a:lnTo>
                <a:lnTo>
                  <a:pt x="72" y="1962"/>
                </a:lnTo>
                <a:lnTo>
                  <a:pt x="69" y="1967"/>
                </a:lnTo>
                <a:lnTo>
                  <a:pt x="66" y="1969"/>
                </a:lnTo>
                <a:lnTo>
                  <a:pt x="64" y="1970"/>
                </a:lnTo>
                <a:lnTo>
                  <a:pt x="59" y="1972"/>
                </a:lnTo>
                <a:lnTo>
                  <a:pt x="56" y="1973"/>
                </a:lnTo>
                <a:lnTo>
                  <a:pt x="44" y="1973"/>
                </a:lnTo>
                <a:lnTo>
                  <a:pt x="33" y="1974"/>
                </a:lnTo>
                <a:lnTo>
                  <a:pt x="22" y="1975"/>
                </a:lnTo>
                <a:lnTo>
                  <a:pt x="15" y="1979"/>
                </a:lnTo>
                <a:lnTo>
                  <a:pt x="9" y="1985"/>
                </a:lnTo>
                <a:lnTo>
                  <a:pt x="3" y="1993"/>
                </a:lnTo>
                <a:lnTo>
                  <a:pt x="2" y="1998"/>
                </a:lnTo>
                <a:lnTo>
                  <a:pt x="1" y="2003"/>
                </a:lnTo>
                <a:lnTo>
                  <a:pt x="0" y="2007"/>
                </a:lnTo>
                <a:lnTo>
                  <a:pt x="1" y="2012"/>
                </a:lnTo>
                <a:lnTo>
                  <a:pt x="4" y="2022"/>
                </a:lnTo>
                <a:lnTo>
                  <a:pt x="9" y="2032"/>
                </a:lnTo>
                <a:lnTo>
                  <a:pt x="15" y="2043"/>
                </a:lnTo>
                <a:lnTo>
                  <a:pt x="20" y="2051"/>
                </a:lnTo>
                <a:lnTo>
                  <a:pt x="25" y="2058"/>
                </a:lnTo>
                <a:lnTo>
                  <a:pt x="28" y="2064"/>
                </a:lnTo>
                <a:lnTo>
                  <a:pt x="31" y="2071"/>
                </a:lnTo>
                <a:lnTo>
                  <a:pt x="33" y="2079"/>
                </a:lnTo>
                <a:lnTo>
                  <a:pt x="35" y="2085"/>
                </a:lnTo>
                <a:lnTo>
                  <a:pt x="40" y="2088"/>
                </a:lnTo>
                <a:lnTo>
                  <a:pt x="44" y="2090"/>
                </a:lnTo>
                <a:lnTo>
                  <a:pt x="48" y="2090"/>
                </a:lnTo>
                <a:lnTo>
                  <a:pt x="53" y="2092"/>
                </a:lnTo>
                <a:lnTo>
                  <a:pt x="58" y="2093"/>
                </a:lnTo>
                <a:lnTo>
                  <a:pt x="63" y="2096"/>
                </a:lnTo>
                <a:lnTo>
                  <a:pt x="69" y="2102"/>
                </a:lnTo>
                <a:lnTo>
                  <a:pt x="72" y="2109"/>
                </a:lnTo>
                <a:lnTo>
                  <a:pt x="76" y="2118"/>
                </a:lnTo>
                <a:lnTo>
                  <a:pt x="77" y="2121"/>
                </a:lnTo>
                <a:lnTo>
                  <a:pt x="78" y="2125"/>
                </a:lnTo>
                <a:lnTo>
                  <a:pt x="78" y="2129"/>
                </a:lnTo>
                <a:lnTo>
                  <a:pt x="77" y="2131"/>
                </a:lnTo>
                <a:lnTo>
                  <a:pt x="73" y="2136"/>
                </a:lnTo>
                <a:lnTo>
                  <a:pt x="70" y="2140"/>
                </a:lnTo>
                <a:lnTo>
                  <a:pt x="69" y="2142"/>
                </a:lnTo>
                <a:lnTo>
                  <a:pt x="69" y="2145"/>
                </a:lnTo>
                <a:lnTo>
                  <a:pt x="69" y="2149"/>
                </a:lnTo>
                <a:lnTo>
                  <a:pt x="71" y="2153"/>
                </a:lnTo>
                <a:lnTo>
                  <a:pt x="78" y="2163"/>
                </a:lnTo>
                <a:lnTo>
                  <a:pt x="83" y="2172"/>
                </a:lnTo>
                <a:lnTo>
                  <a:pt x="85" y="2177"/>
                </a:lnTo>
                <a:lnTo>
                  <a:pt x="87" y="2181"/>
                </a:lnTo>
                <a:lnTo>
                  <a:pt x="88" y="2186"/>
                </a:lnTo>
                <a:lnTo>
                  <a:pt x="88" y="2192"/>
                </a:lnTo>
                <a:lnTo>
                  <a:pt x="87" y="2202"/>
                </a:lnTo>
                <a:lnTo>
                  <a:pt x="84" y="2212"/>
                </a:lnTo>
                <a:lnTo>
                  <a:pt x="84" y="2215"/>
                </a:lnTo>
                <a:lnTo>
                  <a:pt x="85" y="2219"/>
                </a:lnTo>
                <a:lnTo>
                  <a:pt x="88" y="2222"/>
                </a:lnTo>
                <a:lnTo>
                  <a:pt x="91" y="2226"/>
                </a:lnTo>
                <a:lnTo>
                  <a:pt x="104" y="2233"/>
                </a:lnTo>
                <a:lnTo>
                  <a:pt x="122" y="2240"/>
                </a:lnTo>
                <a:lnTo>
                  <a:pt x="130" y="2245"/>
                </a:lnTo>
                <a:lnTo>
                  <a:pt x="139" y="2250"/>
                </a:lnTo>
                <a:lnTo>
                  <a:pt x="145" y="2256"/>
                </a:lnTo>
                <a:lnTo>
                  <a:pt x="148" y="2262"/>
                </a:lnTo>
                <a:lnTo>
                  <a:pt x="151" y="2268"/>
                </a:lnTo>
                <a:lnTo>
                  <a:pt x="153" y="2274"/>
                </a:lnTo>
                <a:lnTo>
                  <a:pt x="153" y="2278"/>
                </a:lnTo>
                <a:lnTo>
                  <a:pt x="154" y="2283"/>
                </a:lnTo>
                <a:lnTo>
                  <a:pt x="153" y="2291"/>
                </a:lnTo>
                <a:lnTo>
                  <a:pt x="153" y="2302"/>
                </a:lnTo>
                <a:lnTo>
                  <a:pt x="153" y="2314"/>
                </a:lnTo>
                <a:lnTo>
                  <a:pt x="157" y="2329"/>
                </a:lnTo>
                <a:lnTo>
                  <a:pt x="159" y="2337"/>
                </a:lnTo>
                <a:lnTo>
                  <a:pt x="161" y="2344"/>
                </a:lnTo>
                <a:lnTo>
                  <a:pt x="165" y="2350"/>
                </a:lnTo>
                <a:lnTo>
                  <a:pt x="169" y="2354"/>
                </a:lnTo>
                <a:lnTo>
                  <a:pt x="176" y="2365"/>
                </a:lnTo>
                <a:lnTo>
                  <a:pt x="183" y="2379"/>
                </a:lnTo>
                <a:lnTo>
                  <a:pt x="188" y="2385"/>
                </a:lnTo>
                <a:lnTo>
                  <a:pt x="191" y="2391"/>
                </a:lnTo>
                <a:lnTo>
                  <a:pt x="196" y="2396"/>
                </a:lnTo>
                <a:lnTo>
                  <a:pt x="199" y="2400"/>
                </a:lnTo>
                <a:lnTo>
                  <a:pt x="204" y="2402"/>
                </a:lnTo>
                <a:lnTo>
                  <a:pt x="209" y="2403"/>
                </a:lnTo>
                <a:lnTo>
                  <a:pt x="215" y="2404"/>
                </a:lnTo>
                <a:lnTo>
                  <a:pt x="221" y="2404"/>
                </a:lnTo>
                <a:lnTo>
                  <a:pt x="227" y="2404"/>
                </a:lnTo>
                <a:lnTo>
                  <a:pt x="233" y="2405"/>
                </a:lnTo>
                <a:lnTo>
                  <a:pt x="237" y="2408"/>
                </a:lnTo>
                <a:lnTo>
                  <a:pt x="241" y="2410"/>
                </a:lnTo>
                <a:lnTo>
                  <a:pt x="248" y="2416"/>
                </a:lnTo>
                <a:lnTo>
                  <a:pt x="255" y="2421"/>
                </a:lnTo>
                <a:lnTo>
                  <a:pt x="265" y="2423"/>
                </a:lnTo>
                <a:lnTo>
                  <a:pt x="274" y="2424"/>
                </a:lnTo>
                <a:lnTo>
                  <a:pt x="279" y="2424"/>
                </a:lnTo>
                <a:lnTo>
                  <a:pt x="281" y="2426"/>
                </a:lnTo>
                <a:lnTo>
                  <a:pt x="284" y="2427"/>
                </a:lnTo>
                <a:lnTo>
                  <a:pt x="284" y="2429"/>
                </a:lnTo>
                <a:lnTo>
                  <a:pt x="283" y="2435"/>
                </a:lnTo>
                <a:lnTo>
                  <a:pt x="279" y="2441"/>
                </a:lnTo>
                <a:lnTo>
                  <a:pt x="278" y="2443"/>
                </a:lnTo>
                <a:lnTo>
                  <a:pt x="278" y="2446"/>
                </a:lnTo>
                <a:lnTo>
                  <a:pt x="278" y="2448"/>
                </a:lnTo>
                <a:lnTo>
                  <a:pt x="280" y="2451"/>
                </a:lnTo>
                <a:lnTo>
                  <a:pt x="285" y="2457"/>
                </a:lnTo>
                <a:lnTo>
                  <a:pt x="291" y="2463"/>
                </a:lnTo>
                <a:lnTo>
                  <a:pt x="300" y="2470"/>
                </a:lnTo>
                <a:lnTo>
                  <a:pt x="314" y="2477"/>
                </a:lnTo>
                <a:lnTo>
                  <a:pt x="322" y="2479"/>
                </a:lnTo>
                <a:lnTo>
                  <a:pt x="329" y="2482"/>
                </a:lnTo>
                <a:lnTo>
                  <a:pt x="336" y="2483"/>
                </a:lnTo>
                <a:lnTo>
                  <a:pt x="343" y="2483"/>
                </a:lnTo>
                <a:lnTo>
                  <a:pt x="349" y="2480"/>
                </a:lnTo>
                <a:lnTo>
                  <a:pt x="355" y="2478"/>
                </a:lnTo>
                <a:lnTo>
                  <a:pt x="360" y="2476"/>
                </a:lnTo>
                <a:lnTo>
                  <a:pt x="363" y="2472"/>
                </a:lnTo>
                <a:lnTo>
                  <a:pt x="372" y="2463"/>
                </a:lnTo>
                <a:lnTo>
                  <a:pt x="379" y="2454"/>
                </a:lnTo>
                <a:lnTo>
                  <a:pt x="383" y="2451"/>
                </a:lnTo>
                <a:lnTo>
                  <a:pt x="387" y="2447"/>
                </a:lnTo>
                <a:lnTo>
                  <a:pt x="391" y="2445"/>
                </a:lnTo>
                <a:lnTo>
                  <a:pt x="396" y="2442"/>
                </a:lnTo>
                <a:lnTo>
                  <a:pt x="399" y="2442"/>
                </a:lnTo>
                <a:lnTo>
                  <a:pt x="403" y="2442"/>
                </a:lnTo>
                <a:lnTo>
                  <a:pt x="406" y="2443"/>
                </a:lnTo>
                <a:lnTo>
                  <a:pt x="410" y="2447"/>
                </a:lnTo>
                <a:lnTo>
                  <a:pt x="412" y="2451"/>
                </a:lnTo>
                <a:lnTo>
                  <a:pt x="416" y="2453"/>
                </a:lnTo>
                <a:lnTo>
                  <a:pt x="418" y="2455"/>
                </a:lnTo>
                <a:lnTo>
                  <a:pt x="423" y="2458"/>
                </a:lnTo>
                <a:lnTo>
                  <a:pt x="432" y="2459"/>
                </a:lnTo>
                <a:lnTo>
                  <a:pt x="443" y="2459"/>
                </a:lnTo>
                <a:lnTo>
                  <a:pt x="455" y="2459"/>
                </a:lnTo>
                <a:lnTo>
                  <a:pt x="465" y="2455"/>
                </a:lnTo>
                <a:lnTo>
                  <a:pt x="468" y="2454"/>
                </a:lnTo>
                <a:lnTo>
                  <a:pt x="470" y="2451"/>
                </a:lnTo>
                <a:lnTo>
                  <a:pt x="473" y="2447"/>
                </a:lnTo>
                <a:lnTo>
                  <a:pt x="475" y="2443"/>
                </a:lnTo>
                <a:lnTo>
                  <a:pt x="479" y="2436"/>
                </a:lnTo>
                <a:lnTo>
                  <a:pt x="484" y="2432"/>
                </a:lnTo>
                <a:lnTo>
                  <a:pt x="487" y="2429"/>
                </a:lnTo>
                <a:lnTo>
                  <a:pt x="491" y="2429"/>
                </a:lnTo>
                <a:lnTo>
                  <a:pt x="494" y="2428"/>
                </a:lnTo>
                <a:lnTo>
                  <a:pt x="500" y="2429"/>
                </a:lnTo>
                <a:lnTo>
                  <a:pt x="511" y="2430"/>
                </a:lnTo>
                <a:lnTo>
                  <a:pt x="522" y="2432"/>
                </a:lnTo>
                <a:lnTo>
                  <a:pt x="530" y="2433"/>
                </a:lnTo>
                <a:lnTo>
                  <a:pt x="539" y="2434"/>
                </a:lnTo>
                <a:lnTo>
                  <a:pt x="543" y="2435"/>
                </a:lnTo>
                <a:lnTo>
                  <a:pt x="545" y="2436"/>
                </a:lnTo>
                <a:lnTo>
                  <a:pt x="548" y="2438"/>
                </a:lnTo>
                <a:lnTo>
                  <a:pt x="549" y="2439"/>
                </a:lnTo>
                <a:lnTo>
                  <a:pt x="549" y="2441"/>
                </a:lnTo>
                <a:lnTo>
                  <a:pt x="549" y="2442"/>
                </a:lnTo>
                <a:lnTo>
                  <a:pt x="547" y="2445"/>
                </a:lnTo>
                <a:lnTo>
                  <a:pt x="544" y="2446"/>
                </a:lnTo>
                <a:lnTo>
                  <a:pt x="538" y="2451"/>
                </a:lnTo>
                <a:lnTo>
                  <a:pt x="535" y="2458"/>
                </a:lnTo>
                <a:lnTo>
                  <a:pt x="533" y="2461"/>
                </a:lnTo>
                <a:lnTo>
                  <a:pt x="533" y="2466"/>
                </a:lnTo>
                <a:lnTo>
                  <a:pt x="535" y="2471"/>
                </a:lnTo>
                <a:lnTo>
                  <a:pt x="537" y="2477"/>
                </a:lnTo>
                <a:lnTo>
                  <a:pt x="544" y="2487"/>
                </a:lnTo>
                <a:lnTo>
                  <a:pt x="553" y="2499"/>
                </a:lnTo>
                <a:lnTo>
                  <a:pt x="561" y="2512"/>
                </a:lnTo>
                <a:lnTo>
                  <a:pt x="569" y="2528"/>
                </a:lnTo>
                <a:lnTo>
                  <a:pt x="575" y="2543"/>
                </a:lnTo>
                <a:lnTo>
                  <a:pt x="582" y="2558"/>
                </a:lnTo>
                <a:lnTo>
                  <a:pt x="586" y="2565"/>
                </a:lnTo>
                <a:lnTo>
                  <a:pt x="589" y="2573"/>
                </a:lnTo>
                <a:lnTo>
                  <a:pt x="595" y="2580"/>
                </a:lnTo>
                <a:lnTo>
                  <a:pt x="601" y="2587"/>
                </a:lnTo>
                <a:lnTo>
                  <a:pt x="608" y="2594"/>
                </a:lnTo>
                <a:lnTo>
                  <a:pt x="616" y="2602"/>
                </a:lnTo>
                <a:lnTo>
                  <a:pt x="623" y="2606"/>
                </a:lnTo>
                <a:lnTo>
                  <a:pt x="629" y="2611"/>
                </a:lnTo>
                <a:lnTo>
                  <a:pt x="642" y="2618"/>
                </a:lnTo>
                <a:lnTo>
                  <a:pt x="652" y="2622"/>
                </a:lnTo>
                <a:lnTo>
                  <a:pt x="663" y="2625"/>
                </a:lnTo>
                <a:lnTo>
                  <a:pt x="674" y="2630"/>
                </a:lnTo>
                <a:lnTo>
                  <a:pt x="679" y="2634"/>
                </a:lnTo>
                <a:lnTo>
                  <a:pt x="682" y="2637"/>
                </a:lnTo>
                <a:lnTo>
                  <a:pt x="687" y="2641"/>
                </a:lnTo>
                <a:lnTo>
                  <a:pt x="689" y="2646"/>
                </a:lnTo>
                <a:lnTo>
                  <a:pt x="696" y="2657"/>
                </a:lnTo>
                <a:lnTo>
                  <a:pt x="705" y="2672"/>
                </a:lnTo>
                <a:lnTo>
                  <a:pt x="713" y="2685"/>
                </a:lnTo>
                <a:lnTo>
                  <a:pt x="720" y="2693"/>
                </a:lnTo>
                <a:lnTo>
                  <a:pt x="724" y="2694"/>
                </a:lnTo>
                <a:lnTo>
                  <a:pt x="727" y="2694"/>
                </a:lnTo>
                <a:lnTo>
                  <a:pt x="732" y="2693"/>
                </a:lnTo>
                <a:lnTo>
                  <a:pt x="737" y="2692"/>
                </a:lnTo>
                <a:lnTo>
                  <a:pt x="745" y="2686"/>
                </a:lnTo>
                <a:lnTo>
                  <a:pt x="753" y="2680"/>
                </a:lnTo>
                <a:lnTo>
                  <a:pt x="757" y="2678"/>
                </a:lnTo>
                <a:lnTo>
                  <a:pt x="765" y="2678"/>
                </a:lnTo>
                <a:lnTo>
                  <a:pt x="774" y="2679"/>
                </a:lnTo>
                <a:lnTo>
                  <a:pt x="784" y="2681"/>
                </a:lnTo>
                <a:lnTo>
                  <a:pt x="793" y="2685"/>
                </a:lnTo>
                <a:lnTo>
                  <a:pt x="800" y="2688"/>
                </a:lnTo>
                <a:lnTo>
                  <a:pt x="802" y="2691"/>
                </a:lnTo>
                <a:lnTo>
                  <a:pt x="805" y="2693"/>
                </a:lnTo>
                <a:lnTo>
                  <a:pt x="805" y="2695"/>
                </a:lnTo>
                <a:lnTo>
                  <a:pt x="805" y="2699"/>
                </a:lnTo>
                <a:lnTo>
                  <a:pt x="800" y="2709"/>
                </a:lnTo>
                <a:lnTo>
                  <a:pt x="796" y="2717"/>
                </a:lnTo>
                <a:lnTo>
                  <a:pt x="795" y="2720"/>
                </a:lnTo>
                <a:lnTo>
                  <a:pt x="794" y="2725"/>
                </a:lnTo>
                <a:lnTo>
                  <a:pt x="794" y="2729"/>
                </a:lnTo>
                <a:lnTo>
                  <a:pt x="795" y="2735"/>
                </a:lnTo>
                <a:lnTo>
                  <a:pt x="797" y="2739"/>
                </a:lnTo>
                <a:lnTo>
                  <a:pt x="801" y="2742"/>
                </a:lnTo>
                <a:lnTo>
                  <a:pt x="805" y="2744"/>
                </a:lnTo>
                <a:lnTo>
                  <a:pt x="809" y="2745"/>
                </a:lnTo>
                <a:lnTo>
                  <a:pt x="818" y="2745"/>
                </a:lnTo>
                <a:lnTo>
                  <a:pt x="824" y="2743"/>
                </a:lnTo>
                <a:lnTo>
                  <a:pt x="827" y="2742"/>
                </a:lnTo>
                <a:lnTo>
                  <a:pt x="831" y="2742"/>
                </a:lnTo>
                <a:lnTo>
                  <a:pt x="835" y="2744"/>
                </a:lnTo>
                <a:lnTo>
                  <a:pt x="839" y="2748"/>
                </a:lnTo>
                <a:lnTo>
                  <a:pt x="850" y="2747"/>
                </a:lnTo>
                <a:lnTo>
                  <a:pt x="870" y="2748"/>
                </a:lnTo>
                <a:lnTo>
                  <a:pt x="889" y="2761"/>
                </a:lnTo>
                <a:lnTo>
                  <a:pt x="903" y="2772"/>
                </a:lnTo>
                <a:lnTo>
                  <a:pt x="915" y="2774"/>
                </a:lnTo>
                <a:lnTo>
                  <a:pt x="928" y="2775"/>
                </a:lnTo>
                <a:lnTo>
                  <a:pt x="942" y="2775"/>
                </a:lnTo>
                <a:lnTo>
                  <a:pt x="954" y="2774"/>
                </a:lnTo>
                <a:lnTo>
                  <a:pt x="961" y="2772"/>
                </a:lnTo>
                <a:lnTo>
                  <a:pt x="967" y="2770"/>
                </a:lnTo>
                <a:lnTo>
                  <a:pt x="970" y="2770"/>
                </a:lnTo>
                <a:lnTo>
                  <a:pt x="972" y="2772"/>
                </a:lnTo>
                <a:lnTo>
                  <a:pt x="976" y="2773"/>
                </a:lnTo>
                <a:lnTo>
                  <a:pt x="980" y="2776"/>
                </a:lnTo>
                <a:lnTo>
                  <a:pt x="990" y="2785"/>
                </a:lnTo>
                <a:lnTo>
                  <a:pt x="1001" y="2793"/>
                </a:lnTo>
                <a:lnTo>
                  <a:pt x="1010" y="2799"/>
                </a:lnTo>
                <a:lnTo>
                  <a:pt x="1017" y="2802"/>
                </a:lnTo>
                <a:lnTo>
                  <a:pt x="1024" y="2805"/>
                </a:lnTo>
                <a:lnTo>
                  <a:pt x="1032" y="2804"/>
                </a:lnTo>
                <a:lnTo>
                  <a:pt x="1039" y="2801"/>
                </a:lnTo>
                <a:lnTo>
                  <a:pt x="1045" y="2799"/>
                </a:lnTo>
                <a:lnTo>
                  <a:pt x="1047" y="2798"/>
                </a:lnTo>
                <a:lnTo>
                  <a:pt x="1052" y="2797"/>
                </a:lnTo>
                <a:lnTo>
                  <a:pt x="1055" y="2797"/>
                </a:lnTo>
                <a:lnTo>
                  <a:pt x="1060" y="2797"/>
                </a:lnTo>
                <a:lnTo>
                  <a:pt x="1065" y="2798"/>
                </a:lnTo>
                <a:lnTo>
                  <a:pt x="1068" y="2800"/>
                </a:lnTo>
                <a:lnTo>
                  <a:pt x="1072" y="2802"/>
                </a:lnTo>
                <a:lnTo>
                  <a:pt x="1074" y="2805"/>
                </a:lnTo>
                <a:lnTo>
                  <a:pt x="1078" y="2819"/>
                </a:lnTo>
                <a:lnTo>
                  <a:pt x="1081" y="2835"/>
                </a:lnTo>
                <a:lnTo>
                  <a:pt x="1083" y="2837"/>
                </a:lnTo>
                <a:lnTo>
                  <a:pt x="1085" y="2839"/>
                </a:lnTo>
                <a:lnTo>
                  <a:pt x="1087" y="2840"/>
                </a:lnTo>
                <a:lnTo>
                  <a:pt x="1091" y="2842"/>
                </a:lnTo>
                <a:lnTo>
                  <a:pt x="1098" y="2842"/>
                </a:lnTo>
                <a:lnTo>
                  <a:pt x="1108" y="2840"/>
                </a:lnTo>
                <a:lnTo>
                  <a:pt x="1118" y="2838"/>
                </a:lnTo>
                <a:lnTo>
                  <a:pt x="1130" y="2837"/>
                </a:lnTo>
                <a:lnTo>
                  <a:pt x="1136" y="2837"/>
                </a:lnTo>
                <a:lnTo>
                  <a:pt x="1142" y="2838"/>
                </a:lnTo>
                <a:lnTo>
                  <a:pt x="1147" y="2840"/>
                </a:lnTo>
                <a:lnTo>
                  <a:pt x="1150" y="2844"/>
                </a:lnTo>
                <a:lnTo>
                  <a:pt x="1155" y="2852"/>
                </a:lnTo>
                <a:lnTo>
                  <a:pt x="1160" y="2862"/>
                </a:lnTo>
                <a:lnTo>
                  <a:pt x="1166" y="2870"/>
                </a:lnTo>
                <a:lnTo>
                  <a:pt x="1173" y="2881"/>
                </a:lnTo>
                <a:lnTo>
                  <a:pt x="1181" y="2889"/>
                </a:lnTo>
                <a:lnTo>
                  <a:pt x="1187" y="2895"/>
                </a:lnTo>
                <a:lnTo>
                  <a:pt x="1191" y="2898"/>
                </a:lnTo>
                <a:lnTo>
                  <a:pt x="1194" y="2899"/>
                </a:lnTo>
                <a:lnTo>
                  <a:pt x="1198" y="2900"/>
                </a:lnTo>
                <a:lnTo>
                  <a:pt x="1203" y="2899"/>
                </a:lnTo>
                <a:lnTo>
                  <a:pt x="1210" y="2899"/>
                </a:lnTo>
                <a:lnTo>
                  <a:pt x="1216" y="2899"/>
                </a:lnTo>
                <a:lnTo>
                  <a:pt x="1218" y="2900"/>
                </a:lnTo>
                <a:lnTo>
                  <a:pt x="1221" y="2902"/>
                </a:lnTo>
                <a:lnTo>
                  <a:pt x="1222" y="2905"/>
                </a:lnTo>
                <a:lnTo>
                  <a:pt x="1223" y="2907"/>
                </a:lnTo>
                <a:lnTo>
                  <a:pt x="1225" y="2915"/>
                </a:lnTo>
                <a:lnTo>
                  <a:pt x="1229" y="2922"/>
                </a:lnTo>
                <a:lnTo>
                  <a:pt x="1231" y="2925"/>
                </a:lnTo>
                <a:lnTo>
                  <a:pt x="1235" y="2928"/>
                </a:lnTo>
                <a:lnTo>
                  <a:pt x="1238" y="2930"/>
                </a:lnTo>
                <a:lnTo>
                  <a:pt x="1244" y="2931"/>
                </a:lnTo>
                <a:lnTo>
                  <a:pt x="1254" y="2930"/>
                </a:lnTo>
                <a:lnTo>
                  <a:pt x="1261" y="2927"/>
                </a:lnTo>
                <a:lnTo>
                  <a:pt x="1268" y="2924"/>
                </a:lnTo>
                <a:lnTo>
                  <a:pt x="1276" y="2917"/>
                </a:lnTo>
                <a:lnTo>
                  <a:pt x="1281" y="2913"/>
                </a:lnTo>
                <a:lnTo>
                  <a:pt x="1287" y="2911"/>
                </a:lnTo>
                <a:lnTo>
                  <a:pt x="1293" y="2908"/>
                </a:lnTo>
                <a:lnTo>
                  <a:pt x="1300" y="2907"/>
                </a:lnTo>
                <a:lnTo>
                  <a:pt x="1314" y="2907"/>
                </a:lnTo>
                <a:lnTo>
                  <a:pt x="1325" y="2907"/>
                </a:lnTo>
                <a:lnTo>
                  <a:pt x="1330" y="2908"/>
                </a:lnTo>
                <a:lnTo>
                  <a:pt x="1335" y="2911"/>
                </a:lnTo>
                <a:lnTo>
                  <a:pt x="1338" y="2912"/>
                </a:lnTo>
                <a:lnTo>
                  <a:pt x="1343" y="2915"/>
                </a:lnTo>
                <a:lnTo>
                  <a:pt x="1350" y="2922"/>
                </a:lnTo>
                <a:lnTo>
                  <a:pt x="1356" y="2932"/>
                </a:lnTo>
                <a:lnTo>
                  <a:pt x="1362" y="2943"/>
                </a:lnTo>
                <a:lnTo>
                  <a:pt x="1368" y="2952"/>
                </a:lnTo>
                <a:lnTo>
                  <a:pt x="1372" y="2956"/>
                </a:lnTo>
                <a:lnTo>
                  <a:pt x="1375" y="2958"/>
                </a:lnTo>
                <a:lnTo>
                  <a:pt x="1379" y="2959"/>
                </a:lnTo>
                <a:lnTo>
                  <a:pt x="1383" y="2959"/>
                </a:lnTo>
                <a:lnTo>
                  <a:pt x="1392" y="2958"/>
                </a:lnTo>
                <a:lnTo>
                  <a:pt x="1399" y="2958"/>
                </a:lnTo>
                <a:lnTo>
                  <a:pt x="1402" y="2959"/>
                </a:lnTo>
                <a:lnTo>
                  <a:pt x="1405" y="2961"/>
                </a:lnTo>
                <a:lnTo>
                  <a:pt x="1407" y="2962"/>
                </a:lnTo>
                <a:lnTo>
                  <a:pt x="1410" y="2964"/>
                </a:lnTo>
                <a:lnTo>
                  <a:pt x="1416" y="2970"/>
                </a:lnTo>
                <a:lnTo>
                  <a:pt x="1426" y="2975"/>
                </a:lnTo>
                <a:lnTo>
                  <a:pt x="1437" y="2978"/>
                </a:lnTo>
                <a:lnTo>
                  <a:pt x="1446" y="2981"/>
                </a:lnTo>
                <a:lnTo>
                  <a:pt x="1455" y="2980"/>
                </a:lnTo>
                <a:lnTo>
                  <a:pt x="1462" y="2977"/>
                </a:lnTo>
                <a:lnTo>
                  <a:pt x="1468" y="2972"/>
                </a:lnTo>
                <a:lnTo>
                  <a:pt x="1474" y="2966"/>
                </a:lnTo>
                <a:lnTo>
                  <a:pt x="1477" y="2963"/>
                </a:lnTo>
                <a:lnTo>
                  <a:pt x="1481" y="2961"/>
                </a:lnTo>
                <a:lnTo>
                  <a:pt x="1484" y="2959"/>
                </a:lnTo>
                <a:lnTo>
                  <a:pt x="1489" y="2959"/>
                </a:lnTo>
                <a:lnTo>
                  <a:pt x="1498" y="2959"/>
                </a:lnTo>
                <a:lnTo>
                  <a:pt x="1506" y="2961"/>
                </a:lnTo>
                <a:lnTo>
                  <a:pt x="1517" y="2962"/>
                </a:lnTo>
                <a:lnTo>
                  <a:pt x="1526" y="2962"/>
                </a:lnTo>
                <a:lnTo>
                  <a:pt x="1532" y="2962"/>
                </a:lnTo>
                <a:lnTo>
                  <a:pt x="1536" y="2959"/>
                </a:lnTo>
                <a:lnTo>
                  <a:pt x="1540" y="2957"/>
                </a:lnTo>
                <a:lnTo>
                  <a:pt x="1543" y="2953"/>
                </a:lnTo>
                <a:lnTo>
                  <a:pt x="1547" y="2947"/>
                </a:lnTo>
                <a:lnTo>
                  <a:pt x="1553" y="2944"/>
                </a:lnTo>
                <a:lnTo>
                  <a:pt x="1562" y="2942"/>
                </a:lnTo>
                <a:lnTo>
                  <a:pt x="1575" y="2940"/>
                </a:lnTo>
                <a:lnTo>
                  <a:pt x="1589" y="2940"/>
                </a:lnTo>
                <a:lnTo>
                  <a:pt x="1603" y="2938"/>
                </a:lnTo>
                <a:lnTo>
                  <a:pt x="1609" y="2937"/>
                </a:lnTo>
                <a:lnTo>
                  <a:pt x="1614" y="2936"/>
                </a:lnTo>
                <a:lnTo>
                  <a:pt x="1619" y="2933"/>
                </a:lnTo>
                <a:lnTo>
                  <a:pt x="1621" y="2930"/>
                </a:lnTo>
                <a:lnTo>
                  <a:pt x="1627" y="2924"/>
                </a:lnTo>
                <a:lnTo>
                  <a:pt x="1632" y="2919"/>
                </a:lnTo>
                <a:lnTo>
                  <a:pt x="1633" y="2918"/>
                </a:lnTo>
                <a:lnTo>
                  <a:pt x="1637" y="2918"/>
                </a:lnTo>
                <a:lnTo>
                  <a:pt x="1639" y="2919"/>
                </a:lnTo>
                <a:lnTo>
                  <a:pt x="1643" y="2922"/>
                </a:lnTo>
                <a:lnTo>
                  <a:pt x="1651" y="2932"/>
                </a:lnTo>
                <a:lnTo>
                  <a:pt x="1663" y="2942"/>
                </a:lnTo>
                <a:lnTo>
                  <a:pt x="1672" y="2951"/>
                </a:lnTo>
                <a:lnTo>
                  <a:pt x="1679" y="2958"/>
                </a:lnTo>
                <a:lnTo>
                  <a:pt x="1683" y="2964"/>
                </a:lnTo>
                <a:lnTo>
                  <a:pt x="1685" y="2970"/>
                </a:lnTo>
                <a:lnTo>
                  <a:pt x="1688" y="2977"/>
                </a:lnTo>
                <a:lnTo>
                  <a:pt x="1689" y="2985"/>
                </a:lnTo>
                <a:lnTo>
                  <a:pt x="1693" y="2995"/>
                </a:lnTo>
                <a:lnTo>
                  <a:pt x="1696" y="3002"/>
                </a:lnTo>
                <a:lnTo>
                  <a:pt x="1698" y="3006"/>
                </a:lnTo>
                <a:lnTo>
                  <a:pt x="1702" y="3008"/>
                </a:lnTo>
                <a:lnTo>
                  <a:pt x="1706" y="3009"/>
                </a:lnTo>
                <a:lnTo>
                  <a:pt x="1709" y="3010"/>
                </a:lnTo>
                <a:lnTo>
                  <a:pt x="1716" y="3012"/>
                </a:lnTo>
                <a:lnTo>
                  <a:pt x="1721" y="3014"/>
                </a:lnTo>
                <a:lnTo>
                  <a:pt x="1723" y="3016"/>
                </a:lnTo>
                <a:lnTo>
                  <a:pt x="1725" y="3019"/>
                </a:lnTo>
                <a:lnTo>
                  <a:pt x="1726" y="3021"/>
                </a:lnTo>
                <a:lnTo>
                  <a:pt x="1727" y="3025"/>
                </a:lnTo>
                <a:lnTo>
                  <a:pt x="1729" y="3035"/>
                </a:lnTo>
                <a:lnTo>
                  <a:pt x="1732" y="3047"/>
                </a:lnTo>
                <a:lnTo>
                  <a:pt x="1734" y="3053"/>
                </a:lnTo>
                <a:lnTo>
                  <a:pt x="1736" y="3060"/>
                </a:lnTo>
                <a:lnTo>
                  <a:pt x="1739" y="3066"/>
                </a:lnTo>
                <a:lnTo>
                  <a:pt x="1744" y="3072"/>
                </a:lnTo>
                <a:lnTo>
                  <a:pt x="1753" y="3085"/>
                </a:lnTo>
                <a:lnTo>
                  <a:pt x="1764" y="3100"/>
                </a:lnTo>
                <a:lnTo>
                  <a:pt x="1773" y="3111"/>
                </a:lnTo>
                <a:lnTo>
                  <a:pt x="1782" y="3121"/>
                </a:lnTo>
                <a:lnTo>
                  <a:pt x="1786" y="3125"/>
                </a:lnTo>
                <a:lnTo>
                  <a:pt x="1792" y="3126"/>
                </a:lnTo>
                <a:lnTo>
                  <a:pt x="1799" y="3128"/>
                </a:lnTo>
                <a:lnTo>
                  <a:pt x="1807" y="3129"/>
                </a:lnTo>
                <a:lnTo>
                  <a:pt x="1822" y="3130"/>
                </a:lnTo>
                <a:lnTo>
                  <a:pt x="1834" y="3132"/>
                </a:lnTo>
                <a:lnTo>
                  <a:pt x="1843" y="3133"/>
                </a:lnTo>
                <a:lnTo>
                  <a:pt x="1849" y="3135"/>
                </a:lnTo>
                <a:lnTo>
                  <a:pt x="1853" y="3136"/>
                </a:lnTo>
                <a:lnTo>
                  <a:pt x="1854" y="3139"/>
                </a:lnTo>
                <a:lnTo>
                  <a:pt x="1857" y="3142"/>
                </a:lnTo>
                <a:lnTo>
                  <a:pt x="1858" y="3146"/>
                </a:lnTo>
                <a:lnTo>
                  <a:pt x="1859" y="3153"/>
                </a:lnTo>
                <a:lnTo>
                  <a:pt x="1861" y="3159"/>
                </a:lnTo>
                <a:lnTo>
                  <a:pt x="1864" y="3161"/>
                </a:lnTo>
                <a:lnTo>
                  <a:pt x="1866" y="3163"/>
                </a:lnTo>
                <a:lnTo>
                  <a:pt x="1870" y="3164"/>
                </a:lnTo>
                <a:lnTo>
                  <a:pt x="1874" y="3165"/>
                </a:lnTo>
                <a:lnTo>
                  <a:pt x="1883" y="3167"/>
                </a:lnTo>
                <a:lnTo>
                  <a:pt x="1887" y="3171"/>
                </a:lnTo>
                <a:lnTo>
                  <a:pt x="1891" y="3176"/>
                </a:lnTo>
                <a:lnTo>
                  <a:pt x="1893" y="3183"/>
                </a:lnTo>
                <a:lnTo>
                  <a:pt x="1893" y="3191"/>
                </a:lnTo>
                <a:lnTo>
                  <a:pt x="1892" y="3199"/>
                </a:lnTo>
                <a:lnTo>
                  <a:pt x="1889" y="3208"/>
                </a:lnTo>
                <a:lnTo>
                  <a:pt x="1886" y="3215"/>
                </a:lnTo>
                <a:lnTo>
                  <a:pt x="1883" y="3220"/>
                </a:lnTo>
                <a:lnTo>
                  <a:pt x="1882" y="3223"/>
                </a:lnTo>
                <a:lnTo>
                  <a:pt x="1880" y="3227"/>
                </a:lnTo>
                <a:lnTo>
                  <a:pt x="1880" y="3230"/>
                </a:lnTo>
                <a:lnTo>
                  <a:pt x="1880" y="3235"/>
                </a:lnTo>
                <a:lnTo>
                  <a:pt x="1879" y="3240"/>
                </a:lnTo>
                <a:lnTo>
                  <a:pt x="1876" y="3245"/>
                </a:lnTo>
                <a:lnTo>
                  <a:pt x="1870" y="3247"/>
                </a:lnTo>
                <a:lnTo>
                  <a:pt x="1867" y="3248"/>
                </a:lnTo>
                <a:lnTo>
                  <a:pt x="1865" y="3249"/>
                </a:lnTo>
                <a:lnTo>
                  <a:pt x="1863" y="3252"/>
                </a:lnTo>
                <a:lnTo>
                  <a:pt x="1860" y="3254"/>
                </a:lnTo>
                <a:lnTo>
                  <a:pt x="1858" y="3258"/>
                </a:lnTo>
                <a:lnTo>
                  <a:pt x="1858" y="3262"/>
                </a:lnTo>
                <a:lnTo>
                  <a:pt x="1857" y="3267"/>
                </a:lnTo>
                <a:lnTo>
                  <a:pt x="1858" y="3273"/>
                </a:lnTo>
                <a:lnTo>
                  <a:pt x="1860" y="3287"/>
                </a:lnTo>
                <a:lnTo>
                  <a:pt x="1866" y="3304"/>
                </a:lnTo>
                <a:lnTo>
                  <a:pt x="1873" y="3322"/>
                </a:lnTo>
                <a:lnTo>
                  <a:pt x="1882" y="3338"/>
                </a:lnTo>
                <a:lnTo>
                  <a:pt x="1890" y="3352"/>
                </a:lnTo>
                <a:lnTo>
                  <a:pt x="1898" y="3362"/>
                </a:lnTo>
                <a:lnTo>
                  <a:pt x="1905" y="3368"/>
                </a:lnTo>
                <a:lnTo>
                  <a:pt x="1911" y="3372"/>
                </a:lnTo>
                <a:lnTo>
                  <a:pt x="1914" y="3372"/>
                </a:lnTo>
                <a:lnTo>
                  <a:pt x="1916" y="3372"/>
                </a:lnTo>
                <a:lnTo>
                  <a:pt x="1920" y="3371"/>
                </a:lnTo>
                <a:lnTo>
                  <a:pt x="1923" y="3369"/>
                </a:lnTo>
                <a:lnTo>
                  <a:pt x="1929" y="3366"/>
                </a:lnTo>
                <a:lnTo>
                  <a:pt x="1936" y="3362"/>
                </a:lnTo>
                <a:lnTo>
                  <a:pt x="1942" y="3359"/>
                </a:lnTo>
                <a:lnTo>
                  <a:pt x="1949" y="3359"/>
                </a:lnTo>
                <a:lnTo>
                  <a:pt x="1958" y="3360"/>
                </a:lnTo>
                <a:lnTo>
                  <a:pt x="1966" y="3362"/>
                </a:lnTo>
                <a:lnTo>
                  <a:pt x="1974" y="3366"/>
                </a:lnTo>
                <a:lnTo>
                  <a:pt x="1983" y="3371"/>
                </a:lnTo>
                <a:lnTo>
                  <a:pt x="1986" y="3373"/>
                </a:lnTo>
                <a:lnTo>
                  <a:pt x="1990" y="3377"/>
                </a:lnTo>
                <a:lnTo>
                  <a:pt x="1992" y="3380"/>
                </a:lnTo>
                <a:lnTo>
                  <a:pt x="1994" y="3385"/>
                </a:lnTo>
                <a:lnTo>
                  <a:pt x="1997" y="3390"/>
                </a:lnTo>
                <a:lnTo>
                  <a:pt x="1999" y="3393"/>
                </a:lnTo>
                <a:lnTo>
                  <a:pt x="2002" y="3396"/>
                </a:lnTo>
                <a:lnTo>
                  <a:pt x="2004" y="3397"/>
                </a:lnTo>
                <a:lnTo>
                  <a:pt x="2008" y="3398"/>
                </a:lnTo>
                <a:lnTo>
                  <a:pt x="2011" y="3398"/>
                </a:lnTo>
                <a:lnTo>
                  <a:pt x="2015" y="3398"/>
                </a:lnTo>
                <a:lnTo>
                  <a:pt x="2018" y="3396"/>
                </a:lnTo>
                <a:lnTo>
                  <a:pt x="2025" y="3392"/>
                </a:lnTo>
                <a:lnTo>
                  <a:pt x="2031" y="3391"/>
                </a:lnTo>
                <a:lnTo>
                  <a:pt x="2036" y="3392"/>
                </a:lnTo>
                <a:lnTo>
                  <a:pt x="2042" y="3396"/>
                </a:lnTo>
                <a:lnTo>
                  <a:pt x="2047" y="3399"/>
                </a:lnTo>
                <a:lnTo>
                  <a:pt x="2052" y="3400"/>
                </a:lnTo>
                <a:lnTo>
                  <a:pt x="2057" y="3403"/>
                </a:lnTo>
                <a:lnTo>
                  <a:pt x="2065" y="3404"/>
                </a:lnTo>
                <a:lnTo>
                  <a:pt x="2076" y="3405"/>
                </a:lnTo>
                <a:lnTo>
                  <a:pt x="2087" y="3405"/>
                </a:lnTo>
                <a:lnTo>
                  <a:pt x="2095" y="3407"/>
                </a:lnTo>
                <a:lnTo>
                  <a:pt x="2105" y="3410"/>
                </a:lnTo>
                <a:lnTo>
                  <a:pt x="2109" y="3412"/>
                </a:lnTo>
                <a:lnTo>
                  <a:pt x="2112" y="3415"/>
                </a:lnTo>
                <a:lnTo>
                  <a:pt x="2115" y="3418"/>
                </a:lnTo>
                <a:lnTo>
                  <a:pt x="2116" y="3422"/>
                </a:lnTo>
                <a:lnTo>
                  <a:pt x="2116" y="3438"/>
                </a:lnTo>
                <a:lnTo>
                  <a:pt x="2116" y="3455"/>
                </a:lnTo>
                <a:lnTo>
                  <a:pt x="2118" y="3459"/>
                </a:lnTo>
                <a:lnTo>
                  <a:pt x="2120" y="3463"/>
                </a:lnTo>
                <a:lnTo>
                  <a:pt x="2124" y="3467"/>
                </a:lnTo>
                <a:lnTo>
                  <a:pt x="2129" y="3470"/>
                </a:lnTo>
                <a:lnTo>
                  <a:pt x="2135" y="3473"/>
                </a:lnTo>
                <a:lnTo>
                  <a:pt x="2139" y="3475"/>
                </a:lnTo>
                <a:lnTo>
                  <a:pt x="2144" y="3474"/>
                </a:lnTo>
                <a:lnTo>
                  <a:pt x="2149" y="3473"/>
                </a:lnTo>
                <a:lnTo>
                  <a:pt x="2153" y="3470"/>
                </a:lnTo>
                <a:lnTo>
                  <a:pt x="2154" y="3467"/>
                </a:lnTo>
                <a:lnTo>
                  <a:pt x="2155" y="3464"/>
                </a:lnTo>
                <a:lnTo>
                  <a:pt x="2155" y="3463"/>
                </a:lnTo>
                <a:lnTo>
                  <a:pt x="2154" y="3461"/>
                </a:lnTo>
                <a:lnTo>
                  <a:pt x="2153" y="3460"/>
                </a:lnTo>
                <a:lnTo>
                  <a:pt x="2150" y="3460"/>
                </a:lnTo>
                <a:lnTo>
                  <a:pt x="2147" y="3460"/>
                </a:lnTo>
                <a:lnTo>
                  <a:pt x="2144" y="3460"/>
                </a:lnTo>
                <a:lnTo>
                  <a:pt x="2142" y="3460"/>
                </a:lnTo>
                <a:lnTo>
                  <a:pt x="2141" y="3457"/>
                </a:lnTo>
                <a:lnTo>
                  <a:pt x="2141" y="3455"/>
                </a:lnTo>
                <a:lnTo>
                  <a:pt x="2141" y="3453"/>
                </a:lnTo>
                <a:lnTo>
                  <a:pt x="2142" y="3449"/>
                </a:lnTo>
                <a:lnTo>
                  <a:pt x="2143" y="3445"/>
                </a:lnTo>
                <a:lnTo>
                  <a:pt x="2147" y="3442"/>
                </a:lnTo>
                <a:lnTo>
                  <a:pt x="2153" y="3435"/>
                </a:lnTo>
                <a:lnTo>
                  <a:pt x="2159" y="3426"/>
                </a:lnTo>
                <a:lnTo>
                  <a:pt x="2161" y="3422"/>
                </a:lnTo>
                <a:lnTo>
                  <a:pt x="2161" y="3417"/>
                </a:lnTo>
                <a:lnTo>
                  <a:pt x="2161" y="3412"/>
                </a:lnTo>
                <a:lnTo>
                  <a:pt x="2159" y="3406"/>
                </a:lnTo>
                <a:lnTo>
                  <a:pt x="2154" y="3399"/>
                </a:lnTo>
                <a:lnTo>
                  <a:pt x="2151" y="3393"/>
                </a:lnTo>
                <a:lnTo>
                  <a:pt x="2151" y="3386"/>
                </a:lnTo>
                <a:lnTo>
                  <a:pt x="2151" y="3378"/>
                </a:lnTo>
                <a:lnTo>
                  <a:pt x="2148" y="3366"/>
                </a:lnTo>
                <a:lnTo>
                  <a:pt x="2142" y="3355"/>
                </a:lnTo>
                <a:lnTo>
                  <a:pt x="2141" y="3352"/>
                </a:lnTo>
                <a:lnTo>
                  <a:pt x="2139" y="3348"/>
                </a:lnTo>
                <a:lnTo>
                  <a:pt x="2139" y="3346"/>
                </a:lnTo>
                <a:lnTo>
                  <a:pt x="2139" y="3346"/>
                </a:lnTo>
                <a:lnTo>
                  <a:pt x="2141" y="3344"/>
                </a:lnTo>
                <a:lnTo>
                  <a:pt x="2143" y="3344"/>
                </a:lnTo>
                <a:lnTo>
                  <a:pt x="2147" y="3344"/>
                </a:lnTo>
                <a:lnTo>
                  <a:pt x="2149" y="3343"/>
                </a:lnTo>
                <a:lnTo>
                  <a:pt x="2151" y="3343"/>
                </a:lnTo>
                <a:lnTo>
                  <a:pt x="2153" y="3342"/>
                </a:lnTo>
                <a:lnTo>
                  <a:pt x="2154" y="3337"/>
                </a:lnTo>
                <a:lnTo>
                  <a:pt x="2154" y="3330"/>
                </a:lnTo>
                <a:lnTo>
                  <a:pt x="2154" y="3325"/>
                </a:lnTo>
                <a:lnTo>
                  <a:pt x="2155" y="3322"/>
                </a:lnTo>
                <a:lnTo>
                  <a:pt x="2157" y="3319"/>
                </a:lnTo>
                <a:lnTo>
                  <a:pt x="2160" y="3317"/>
                </a:lnTo>
                <a:lnTo>
                  <a:pt x="2163" y="3316"/>
                </a:lnTo>
                <a:lnTo>
                  <a:pt x="2168" y="3314"/>
                </a:lnTo>
                <a:lnTo>
                  <a:pt x="2174" y="3314"/>
                </a:lnTo>
                <a:lnTo>
                  <a:pt x="2181" y="3312"/>
                </a:lnTo>
                <a:lnTo>
                  <a:pt x="2187" y="3314"/>
                </a:lnTo>
                <a:lnTo>
                  <a:pt x="2193" y="3314"/>
                </a:lnTo>
                <a:lnTo>
                  <a:pt x="2197" y="3316"/>
                </a:lnTo>
                <a:lnTo>
                  <a:pt x="2200" y="3317"/>
                </a:lnTo>
                <a:lnTo>
                  <a:pt x="2202" y="3321"/>
                </a:lnTo>
                <a:lnTo>
                  <a:pt x="2204" y="3323"/>
                </a:lnTo>
                <a:lnTo>
                  <a:pt x="2205" y="3327"/>
                </a:lnTo>
                <a:lnTo>
                  <a:pt x="2205" y="3331"/>
                </a:lnTo>
                <a:lnTo>
                  <a:pt x="2205" y="3340"/>
                </a:lnTo>
                <a:lnTo>
                  <a:pt x="2206" y="3346"/>
                </a:lnTo>
                <a:lnTo>
                  <a:pt x="2208" y="3349"/>
                </a:lnTo>
                <a:lnTo>
                  <a:pt x="2210" y="3353"/>
                </a:lnTo>
                <a:lnTo>
                  <a:pt x="2213" y="3355"/>
                </a:lnTo>
                <a:lnTo>
                  <a:pt x="2217" y="3359"/>
                </a:lnTo>
                <a:lnTo>
                  <a:pt x="2220" y="3361"/>
                </a:lnTo>
                <a:lnTo>
                  <a:pt x="2223" y="3365"/>
                </a:lnTo>
                <a:lnTo>
                  <a:pt x="2224" y="3368"/>
                </a:lnTo>
                <a:lnTo>
                  <a:pt x="2225" y="3372"/>
                </a:lnTo>
                <a:lnTo>
                  <a:pt x="2226" y="3379"/>
                </a:lnTo>
                <a:lnTo>
                  <a:pt x="2226" y="3386"/>
                </a:lnTo>
                <a:lnTo>
                  <a:pt x="2227" y="3390"/>
                </a:lnTo>
                <a:lnTo>
                  <a:pt x="2229" y="3394"/>
                </a:lnTo>
                <a:lnTo>
                  <a:pt x="2232" y="3397"/>
                </a:lnTo>
                <a:lnTo>
                  <a:pt x="2236" y="3400"/>
                </a:lnTo>
                <a:lnTo>
                  <a:pt x="2245" y="3405"/>
                </a:lnTo>
                <a:lnTo>
                  <a:pt x="2256" y="3410"/>
                </a:lnTo>
                <a:lnTo>
                  <a:pt x="2273" y="3415"/>
                </a:lnTo>
                <a:lnTo>
                  <a:pt x="2295" y="3423"/>
                </a:lnTo>
                <a:lnTo>
                  <a:pt x="2317" y="3431"/>
                </a:lnTo>
                <a:lnTo>
                  <a:pt x="2332" y="3438"/>
                </a:lnTo>
                <a:lnTo>
                  <a:pt x="2342" y="3444"/>
                </a:lnTo>
                <a:lnTo>
                  <a:pt x="2351" y="3449"/>
                </a:lnTo>
                <a:lnTo>
                  <a:pt x="2355" y="3450"/>
                </a:lnTo>
                <a:lnTo>
                  <a:pt x="2359" y="3451"/>
                </a:lnTo>
                <a:lnTo>
                  <a:pt x="2363" y="3450"/>
                </a:lnTo>
                <a:lnTo>
                  <a:pt x="2365" y="3450"/>
                </a:lnTo>
                <a:lnTo>
                  <a:pt x="2369" y="3448"/>
                </a:lnTo>
                <a:lnTo>
                  <a:pt x="2370" y="3443"/>
                </a:lnTo>
                <a:lnTo>
                  <a:pt x="2371" y="3440"/>
                </a:lnTo>
                <a:lnTo>
                  <a:pt x="2370" y="3434"/>
                </a:lnTo>
                <a:lnTo>
                  <a:pt x="2369" y="3428"/>
                </a:lnTo>
                <a:lnTo>
                  <a:pt x="2367" y="3422"/>
                </a:lnTo>
                <a:lnTo>
                  <a:pt x="2364" y="3416"/>
                </a:lnTo>
                <a:lnTo>
                  <a:pt x="2361" y="3411"/>
                </a:lnTo>
                <a:lnTo>
                  <a:pt x="2355" y="3401"/>
                </a:lnTo>
                <a:lnTo>
                  <a:pt x="2350" y="3392"/>
                </a:lnTo>
                <a:lnTo>
                  <a:pt x="2350" y="3387"/>
                </a:lnTo>
                <a:lnTo>
                  <a:pt x="2350" y="3382"/>
                </a:lnTo>
                <a:lnTo>
                  <a:pt x="2350" y="3377"/>
                </a:lnTo>
                <a:lnTo>
                  <a:pt x="2352" y="3371"/>
                </a:lnTo>
                <a:lnTo>
                  <a:pt x="2356" y="3360"/>
                </a:lnTo>
                <a:lnTo>
                  <a:pt x="2357" y="3350"/>
                </a:lnTo>
                <a:lnTo>
                  <a:pt x="2357" y="3346"/>
                </a:lnTo>
                <a:lnTo>
                  <a:pt x="2356" y="3341"/>
                </a:lnTo>
                <a:lnTo>
                  <a:pt x="2355" y="3336"/>
                </a:lnTo>
                <a:lnTo>
                  <a:pt x="2352" y="3330"/>
                </a:lnTo>
                <a:lnTo>
                  <a:pt x="2349" y="3319"/>
                </a:lnTo>
                <a:lnTo>
                  <a:pt x="2346" y="3310"/>
                </a:lnTo>
                <a:lnTo>
                  <a:pt x="2348" y="3306"/>
                </a:lnTo>
                <a:lnTo>
                  <a:pt x="2349" y="3304"/>
                </a:lnTo>
                <a:lnTo>
                  <a:pt x="2350" y="3302"/>
                </a:lnTo>
                <a:lnTo>
                  <a:pt x="2352" y="3302"/>
                </a:lnTo>
                <a:lnTo>
                  <a:pt x="2364" y="3305"/>
                </a:lnTo>
                <a:lnTo>
                  <a:pt x="2380" y="3314"/>
                </a:lnTo>
                <a:lnTo>
                  <a:pt x="2390" y="3317"/>
                </a:lnTo>
                <a:lnTo>
                  <a:pt x="2401" y="3321"/>
                </a:lnTo>
                <a:lnTo>
                  <a:pt x="2411" y="3323"/>
                </a:lnTo>
                <a:lnTo>
                  <a:pt x="2419" y="3323"/>
                </a:lnTo>
                <a:lnTo>
                  <a:pt x="2426" y="3323"/>
                </a:lnTo>
                <a:lnTo>
                  <a:pt x="2428" y="3321"/>
                </a:lnTo>
                <a:lnTo>
                  <a:pt x="2431" y="3316"/>
                </a:lnTo>
                <a:lnTo>
                  <a:pt x="2431" y="3310"/>
                </a:lnTo>
                <a:lnTo>
                  <a:pt x="2431" y="3306"/>
                </a:lnTo>
                <a:lnTo>
                  <a:pt x="2433" y="3304"/>
                </a:lnTo>
                <a:lnTo>
                  <a:pt x="2437" y="3303"/>
                </a:lnTo>
                <a:lnTo>
                  <a:pt x="2441" y="3302"/>
                </a:lnTo>
                <a:lnTo>
                  <a:pt x="2452" y="3300"/>
                </a:lnTo>
                <a:lnTo>
                  <a:pt x="2466" y="3302"/>
                </a:lnTo>
                <a:lnTo>
                  <a:pt x="2479" y="3304"/>
                </a:lnTo>
                <a:lnTo>
                  <a:pt x="2490" y="3308"/>
                </a:lnTo>
                <a:lnTo>
                  <a:pt x="2497" y="3311"/>
                </a:lnTo>
                <a:lnTo>
                  <a:pt x="2504" y="3314"/>
                </a:lnTo>
                <a:lnTo>
                  <a:pt x="2508" y="3315"/>
                </a:lnTo>
                <a:lnTo>
                  <a:pt x="2510" y="3315"/>
                </a:lnTo>
                <a:lnTo>
                  <a:pt x="2514" y="3315"/>
                </a:lnTo>
                <a:lnTo>
                  <a:pt x="2516" y="3314"/>
                </a:lnTo>
                <a:lnTo>
                  <a:pt x="2520" y="3309"/>
                </a:lnTo>
                <a:lnTo>
                  <a:pt x="2522" y="3304"/>
                </a:lnTo>
                <a:lnTo>
                  <a:pt x="2523" y="3296"/>
                </a:lnTo>
                <a:lnTo>
                  <a:pt x="2527" y="3289"/>
                </a:lnTo>
                <a:lnTo>
                  <a:pt x="2529" y="3286"/>
                </a:lnTo>
                <a:lnTo>
                  <a:pt x="2532" y="3285"/>
                </a:lnTo>
                <a:lnTo>
                  <a:pt x="2535" y="3285"/>
                </a:lnTo>
                <a:lnTo>
                  <a:pt x="2539" y="3286"/>
                </a:lnTo>
                <a:lnTo>
                  <a:pt x="2548" y="3291"/>
                </a:lnTo>
                <a:lnTo>
                  <a:pt x="2558" y="3292"/>
                </a:lnTo>
                <a:lnTo>
                  <a:pt x="2561" y="3292"/>
                </a:lnTo>
                <a:lnTo>
                  <a:pt x="2564" y="3291"/>
                </a:lnTo>
                <a:lnTo>
                  <a:pt x="2566" y="3289"/>
                </a:lnTo>
                <a:lnTo>
                  <a:pt x="2566" y="3285"/>
                </a:lnTo>
                <a:lnTo>
                  <a:pt x="2564" y="3276"/>
                </a:lnTo>
                <a:lnTo>
                  <a:pt x="2561" y="3264"/>
                </a:lnTo>
                <a:lnTo>
                  <a:pt x="2560" y="3256"/>
                </a:lnTo>
                <a:lnTo>
                  <a:pt x="2559" y="3249"/>
                </a:lnTo>
                <a:lnTo>
                  <a:pt x="2559" y="3241"/>
                </a:lnTo>
                <a:lnTo>
                  <a:pt x="2560" y="3232"/>
                </a:lnTo>
                <a:lnTo>
                  <a:pt x="2563" y="3223"/>
                </a:lnTo>
                <a:lnTo>
                  <a:pt x="2565" y="3217"/>
                </a:lnTo>
                <a:lnTo>
                  <a:pt x="2569" y="3213"/>
                </a:lnTo>
                <a:lnTo>
                  <a:pt x="2571" y="3210"/>
                </a:lnTo>
                <a:lnTo>
                  <a:pt x="2575" y="3209"/>
                </a:lnTo>
                <a:lnTo>
                  <a:pt x="2578" y="3209"/>
                </a:lnTo>
                <a:lnTo>
                  <a:pt x="2582" y="3210"/>
                </a:lnTo>
                <a:lnTo>
                  <a:pt x="2585" y="3211"/>
                </a:lnTo>
                <a:lnTo>
                  <a:pt x="2594" y="3215"/>
                </a:lnTo>
                <a:lnTo>
                  <a:pt x="2602" y="3216"/>
                </a:lnTo>
                <a:lnTo>
                  <a:pt x="2605" y="3216"/>
                </a:lnTo>
                <a:lnTo>
                  <a:pt x="2608" y="3215"/>
                </a:lnTo>
                <a:lnTo>
                  <a:pt x="2609" y="3213"/>
                </a:lnTo>
                <a:lnTo>
                  <a:pt x="2609" y="3209"/>
                </a:lnTo>
                <a:lnTo>
                  <a:pt x="2605" y="3199"/>
                </a:lnTo>
                <a:lnTo>
                  <a:pt x="2604" y="3192"/>
                </a:lnTo>
                <a:lnTo>
                  <a:pt x="2604" y="3189"/>
                </a:lnTo>
                <a:lnTo>
                  <a:pt x="2605" y="3185"/>
                </a:lnTo>
                <a:lnTo>
                  <a:pt x="2607" y="3183"/>
                </a:lnTo>
                <a:lnTo>
                  <a:pt x="2609" y="3180"/>
                </a:lnTo>
                <a:lnTo>
                  <a:pt x="2613" y="3179"/>
                </a:lnTo>
                <a:lnTo>
                  <a:pt x="2615" y="3176"/>
                </a:lnTo>
                <a:lnTo>
                  <a:pt x="2617" y="3173"/>
                </a:lnTo>
                <a:lnTo>
                  <a:pt x="2619" y="3170"/>
                </a:lnTo>
                <a:lnTo>
                  <a:pt x="2620" y="3167"/>
                </a:lnTo>
                <a:lnTo>
                  <a:pt x="2619" y="3164"/>
                </a:lnTo>
                <a:lnTo>
                  <a:pt x="2617" y="3161"/>
                </a:lnTo>
                <a:lnTo>
                  <a:pt x="2614" y="3160"/>
                </a:lnTo>
                <a:lnTo>
                  <a:pt x="2605" y="3155"/>
                </a:lnTo>
                <a:lnTo>
                  <a:pt x="2598" y="3152"/>
                </a:lnTo>
                <a:lnTo>
                  <a:pt x="2596" y="3148"/>
                </a:lnTo>
                <a:lnTo>
                  <a:pt x="2595" y="3146"/>
                </a:lnTo>
                <a:lnTo>
                  <a:pt x="2595" y="3142"/>
                </a:lnTo>
                <a:lnTo>
                  <a:pt x="2597" y="3138"/>
                </a:lnTo>
                <a:lnTo>
                  <a:pt x="2602" y="3129"/>
                </a:lnTo>
                <a:lnTo>
                  <a:pt x="2609" y="3121"/>
                </a:lnTo>
                <a:lnTo>
                  <a:pt x="2613" y="3117"/>
                </a:lnTo>
                <a:lnTo>
                  <a:pt x="2616" y="3115"/>
                </a:lnTo>
                <a:lnTo>
                  <a:pt x="2621" y="3113"/>
                </a:lnTo>
                <a:lnTo>
                  <a:pt x="2626" y="3113"/>
                </a:lnTo>
                <a:lnTo>
                  <a:pt x="2641" y="3119"/>
                </a:lnTo>
                <a:lnTo>
                  <a:pt x="2664" y="3128"/>
                </a:lnTo>
                <a:lnTo>
                  <a:pt x="2686" y="3138"/>
                </a:lnTo>
                <a:lnTo>
                  <a:pt x="2704" y="3144"/>
                </a:lnTo>
                <a:lnTo>
                  <a:pt x="2708" y="3144"/>
                </a:lnTo>
                <a:lnTo>
                  <a:pt x="2711" y="3144"/>
                </a:lnTo>
                <a:lnTo>
                  <a:pt x="2712" y="3144"/>
                </a:lnTo>
                <a:lnTo>
                  <a:pt x="2715" y="3142"/>
                </a:lnTo>
                <a:lnTo>
                  <a:pt x="2717" y="3138"/>
                </a:lnTo>
                <a:lnTo>
                  <a:pt x="2723" y="3132"/>
                </a:lnTo>
                <a:lnTo>
                  <a:pt x="2730" y="3126"/>
                </a:lnTo>
                <a:lnTo>
                  <a:pt x="2736" y="3123"/>
                </a:lnTo>
                <a:lnTo>
                  <a:pt x="2739" y="3121"/>
                </a:lnTo>
                <a:lnTo>
                  <a:pt x="2740" y="3120"/>
                </a:lnTo>
                <a:lnTo>
                  <a:pt x="2739" y="3119"/>
                </a:lnTo>
                <a:lnTo>
                  <a:pt x="2736" y="3116"/>
                </a:lnTo>
                <a:lnTo>
                  <a:pt x="2729" y="3108"/>
                </a:lnTo>
                <a:lnTo>
                  <a:pt x="2721" y="3100"/>
                </a:lnTo>
                <a:lnTo>
                  <a:pt x="2710" y="3087"/>
                </a:lnTo>
                <a:lnTo>
                  <a:pt x="2698" y="3075"/>
                </a:lnTo>
                <a:lnTo>
                  <a:pt x="2689" y="3063"/>
                </a:lnTo>
                <a:lnTo>
                  <a:pt x="2682" y="3053"/>
                </a:lnTo>
                <a:lnTo>
                  <a:pt x="2674" y="3046"/>
                </a:lnTo>
                <a:lnTo>
                  <a:pt x="2667" y="3041"/>
                </a:lnTo>
                <a:lnTo>
                  <a:pt x="2660" y="3037"/>
                </a:lnTo>
                <a:lnTo>
                  <a:pt x="2653" y="3034"/>
                </a:lnTo>
                <a:lnTo>
                  <a:pt x="2647" y="3029"/>
                </a:lnTo>
                <a:lnTo>
                  <a:pt x="2640" y="3024"/>
                </a:lnTo>
                <a:lnTo>
                  <a:pt x="2634" y="3016"/>
                </a:lnTo>
                <a:lnTo>
                  <a:pt x="2630" y="3008"/>
                </a:lnTo>
                <a:lnTo>
                  <a:pt x="2629" y="2999"/>
                </a:lnTo>
                <a:lnTo>
                  <a:pt x="2628" y="2987"/>
                </a:lnTo>
                <a:lnTo>
                  <a:pt x="2627" y="2974"/>
                </a:lnTo>
                <a:lnTo>
                  <a:pt x="2627" y="2963"/>
                </a:lnTo>
                <a:lnTo>
                  <a:pt x="2627" y="2958"/>
                </a:lnTo>
                <a:lnTo>
                  <a:pt x="2626" y="2956"/>
                </a:lnTo>
                <a:lnTo>
                  <a:pt x="2623" y="2952"/>
                </a:lnTo>
                <a:lnTo>
                  <a:pt x="2622" y="2950"/>
                </a:lnTo>
                <a:lnTo>
                  <a:pt x="2619" y="2946"/>
                </a:lnTo>
                <a:lnTo>
                  <a:pt x="2617" y="2943"/>
                </a:lnTo>
                <a:lnTo>
                  <a:pt x="2616" y="2940"/>
                </a:lnTo>
                <a:lnTo>
                  <a:pt x="2616" y="2938"/>
                </a:lnTo>
                <a:lnTo>
                  <a:pt x="2619" y="2934"/>
                </a:lnTo>
                <a:lnTo>
                  <a:pt x="2626" y="2927"/>
                </a:lnTo>
                <a:lnTo>
                  <a:pt x="2632" y="2924"/>
                </a:lnTo>
                <a:lnTo>
                  <a:pt x="2638" y="2921"/>
                </a:lnTo>
                <a:lnTo>
                  <a:pt x="2644" y="2919"/>
                </a:lnTo>
                <a:lnTo>
                  <a:pt x="2653" y="2919"/>
                </a:lnTo>
                <a:lnTo>
                  <a:pt x="2670" y="2919"/>
                </a:lnTo>
                <a:lnTo>
                  <a:pt x="2682" y="2918"/>
                </a:lnTo>
                <a:lnTo>
                  <a:pt x="2687" y="2915"/>
                </a:lnTo>
                <a:lnTo>
                  <a:pt x="2691" y="2913"/>
                </a:lnTo>
                <a:lnTo>
                  <a:pt x="2695" y="2909"/>
                </a:lnTo>
                <a:lnTo>
                  <a:pt x="2698" y="2903"/>
                </a:lnTo>
                <a:lnTo>
                  <a:pt x="2699" y="2898"/>
                </a:lnTo>
                <a:lnTo>
                  <a:pt x="2699" y="2890"/>
                </a:lnTo>
                <a:lnTo>
                  <a:pt x="2698" y="2884"/>
                </a:lnTo>
                <a:lnTo>
                  <a:pt x="2696" y="2877"/>
                </a:lnTo>
                <a:lnTo>
                  <a:pt x="2690" y="2867"/>
                </a:lnTo>
                <a:lnTo>
                  <a:pt x="2685" y="2857"/>
                </a:lnTo>
                <a:lnTo>
                  <a:pt x="2684" y="2854"/>
                </a:lnTo>
                <a:lnTo>
                  <a:pt x="2684" y="2851"/>
                </a:lnTo>
                <a:lnTo>
                  <a:pt x="2685" y="2848"/>
                </a:lnTo>
                <a:lnTo>
                  <a:pt x="2686" y="2844"/>
                </a:lnTo>
                <a:lnTo>
                  <a:pt x="2689" y="2840"/>
                </a:lnTo>
                <a:lnTo>
                  <a:pt x="2692" y="2837"/>
                </a:lnTo>
                <a:lnTo>
                  <a:pt x="2697" y="2833"/>
                </a:lnTo>
                <a:lnTo>
                  <a:pt x="2702" y="2831"/>
                </a:lnTo>
                <a:lnTo>
                  <a:pt x="2714" y="2824"/>
                </a:lnTo>
                <a:lnTo>
                  <a:pt x="2723" y="2816"/>
                </a:lnTo>
                <a:lnTo>
                  <a:pt x="2727" y="2811"/>
                </a:lnTo>
                <a:lnTo>
                  <a:pt x="2729" y="2806"/>
                </a:lnTo>
                <a:lnTo>
                  <a:pt x="2731" y="2800"/>
                </a:lnTo>
                <a:lnTo>
                  <a:pt x="2733" y="2794"/>
                </a:lnTo>
                <a:lnTo>
                  <a:pt x="2734" y="2787"/>
                </a:lnTo>
                <a:lnTo>
                  <a:pt x="2735" y="2781"/>
                </a:lnTo>
                <a:lnTo>
                  <a:pt x="2737" y="2775"/>
                </a:lnTo>
                <a:lnTo>
                  <a:pt x="2740" y="2769"/>
                </a:lnTo>
                <a:lnTo>
                  <a:pt x="2743" y="2766"/>
                </a:lnTo>
                <a:lnTo>
                  <a:pt x="2748" y="2762"/>
                </a:lnTo>
                <a:lnTo>
                  <a:pt x="2753" y="2760"/>
                </a:lnTo>
                <a:lnTo>
                  <a:pt x="2758" y="2758"/>
                </a:lnTo>
                <a:lnTo>
                  <a:pt x="2768" y="2757"/>
                </a:lnTo>
                <a:lnTo>
                  <a:pt x="2780" y="2755"/>
                </a:lnTo>
                <a:lnTo>
                  <a:pt x="2790" y="2753"/>
                </a:lnTo>
                <a:lnTo>
                  <a:pt x="2797" y="2750"/>
                </a:lnTo>
                <a:lnTo>
                  <a:pt x="2799" y="2749"/>
                </a:lnTo>
                <a:lnTo>
                  <a:pt x="2800" y="2747"/>
                </a:lnTo>
                <a:lnTo>
                  <a:pt x="2799" y="2744"/>
                </a:lnTo>
                <a:lnTo>
                  <a:pt x="2796" y="2742"/>
                </a:lnTo>
                <a:lnTo>
                  <a:pt x="2792" y="2738"/>
                </a:lnTo>
                <a:lnTo>
                  <a:pt x="2787" y="2736"/>
                </a:lnTo>
                <a:lnTo>
                  <a:pt x="2781" y="2734"/>
                </a:lnTo>
                <a:lnTo>
                  <a:pt x="2774" y="2731"/>
                </a:lnTo>
                <a:lnTo>
                  <a:pt x="2767" y="2729"/>
                </a:lnTo>
                <a:lnTo>
                  <a:pt x="2760" y="2726"/>
                </a:lnTo>
                <a:lnTo>
                  <a:pt x="2754" y="2723"/>
                </a:lnTo>
                <a:lnTo>
                  <a:pt x="2748" y="2719"/>
                </a:lnTo>
                <a:lnTo>
                  <a:pt x="2736" y="2712"/>
                </a:lnTo>
                <a:lnTo>
                  <a:pt x="2727" y="2706"/>
                </a:lnTo>
                <a:lnTo>
                  <a:pt x="2722" y="2703"/>
                </a:lnTo>
                <a:lnTo>
                  <a:pt x="2720" y="2699"/>
                </a:lnTo>
                <a:lnTo>
                  <a:pt x="2717" y="2695"/>
                </a:lnTo>
                <a:lnTo>
                  <a:pt x="2715" y="2692"/>
                </a:lnTo>
                <a:lnTo>
                  <a:pt x="2715" y="2687"/>
                </a:lnTo>
                <a:lnTo>
                  <a:pt x="2715" y="2684"/>
                </a:lnTo>
                <a:lnTo>
                  <a:pt x="2716" y="2680"/>
                </a:lnTo>
                <a:lnTo>
                  <a:pt x="2717" y="2676"/>
                </a:lnTo>
                <a:lnTo>
                  <a:pt x="2718" y="2673"/>
                </a:lnTo>
                <a:lnTo>
                  <a:pt x="2718" y="2671"/>
                </a:lnTo>
                <a:lnTo>
                  <a:pt x="2718" y="2669"/>
                </a:lnTo>
                <a:lnTo>
                  <a:pt x="2717" y="2668"/>
                </a:lnTo>
                <a:lnTo>
                  <a:pt x="2712" y="2666"/>
                </a:lnTo>
                <a:lnTo>
                  <a:pt x="2705" y="2666"/>
                </a:lnTo>
                <a:lnTo>
                  <a:pt x="2701" y="2665"/>
                </a:lnTo>
                <a:lnTo>
                  <a:pt x="2697" y="2662"/>
                </a:lnTo>
                <a:lnTo>
                  <a:pt x="2692" y="2661"/>
                </a:lnTo>
                <a:lnTo>
                  <a:pt x="2690" y="2657"/>
                </a:lnTo>
                <a:lnTo>
                  <a:pt x="2686" y="2654"/>
                </a:lnTo>
                <a:lnTo>
                  <a:pt x="2685" y="2650"/>
                </a:lnTo>
                <a:lnTo>
                  <a:pt x="2685" y="2646"/>
                </a:lnTo>
                <a:lnTo>
                  <a:pt x="2685" y="2641"/>
                </a:lnTo>
                <a:lnTo>
                  <a:pt x="2690" y="2631"/>
                </a:lnTo>
                <a:lnTo>
                  <a:pt x="2693" y="2622"/>
                </a:lnTo>
                <a:lnTo>
                  <a:pt x="2695" y="2616"/>
                </a:lnTo>
                <a:lnTo>
                  <a:pt x="2695" y="2610"/>
                </a:lnTo>
                <a:lnTo>
                  <a:pt x="2695" y="2603"/>
                </a:lnTo>
                <a:lnTo>
                  <a:pt x="2693" y="2594"/>
                </a:lnTo>
                <a:lnTo>
                  <a:pt x="2690" y="2580"/>
                </a:lnTo>
                <a:lnTo>
                  <a:pt x="2685" y="2571"/>
                </a:lnTo>
                <a:lnTo>
                  <a:pt x="2682" y="2564"/>
                </a:lnTo>
                <a:lnTo>
                  <a:pt x="2678" y="2555"/>
                </a:lnTo>
                <a:lnTo>
                  <a:pt x="2677" y="2550"/>
                </a:lnTo>
                <a:lnTo>
                  <a:pt x="2678" y="2547"/>
                </a:lnTo>
                <a:lnTo>
                  <a:pt x="2679" y="2543"/>
                </a:lnTo>
                <a:lnTo>
                  <a:pt x="2682" y="2539"/>
                </a:lnTo>
                <a:lnTo>
                  <a:pt x="2684" y="2536"/>
                </a:lnTo>
                <a:lnTo>
                  <a:pt x="2689" y="2533"/>
                </a:lnTo>
                <a:lnTo>
                  <a:pt x="2693" y="2530"/>
                </a:lnTo>
                <a:lnTo>
                  <a:pt x="2698" y="2529"/>
                </a:lnTo>
                <a:lnTo>
                  <a:pt x="2709" y="2527"/>
                </a:lnTo>
                <a:lnTo>
                  <a:pt x="2720" y="2526"/>
                </a:lnTo>
                <a:lnTo>
                  <a:pt x="2733" y="2524"/>
                </a:lnTo>
                <a:lnTo>
                  <a:pt x="2746" y="2521"/>
                </a:lnTo>
                <a:lnTo>
                  <a:pt x="2760" y="2517"/>
                </a:lnTo>
                <a:lnTo>
                  <a:pt x="2770" y="2515"/>
                </a:lnTo>
                <a:lnTo>
                  <a:pt x="2774" y="2514"/>
                </a:lnTo>
                <a:lnTo>
                  <a:pt x="2778" y="2510"/>
                </a:lnTo>
                <a:lnTo>
                  <a:pt x="2781" y="2506"/>
                </a:lnTo>
                <a:lnTo>
                  <a:pt x="2784" y="2501"/>
                </a:lnTo>
                <a:lnTo>
                  <a:pt x="2786" y="2495"/>
                </a:lnTo>
                <a:lnTo>
                  <a:pt x="2790" y="2490"/>
                </a:lnTo>
                <a:lnTo>
                  <a:pt x="2792" y="2486"/>
                </a:lnTo>
                <a:lnTo>
                  <a:pt x="2796" y="2484"/>
                </a:lnTo>
                <a:lnTo>
                  <a:pt x="2799" y="2482"/>
                </a:lnTo>
                <a:lnTo>
                  <a:pt x="2803" y="2482"/>
                </a:lnTo>
                <a:lnTo>
                  <a:pt x="2806" y="2482"/>
                </a:lnTo>
                <a:lnTo>
                  <a:pt x="2810" y="2483"/>
                </a:lnTo>
                <a:lnTo>
                  <a:pt x="2815" y="2484"/>
                </a:lnTo>
                <a:lnTo>
                  <a:pt x="2818" y="2487"/>
                </a:lnTo>
                <a:lnTo>
                  <a:pt x="2823" y="2490"/>
                </a:lnTo>
                <a:lnTo>
                  <a:pt x="2827" y="2495"/>
                </a:lnTo>
                <a:lnTo>
                  <a:pt x="2830" y="2499"/>
                </a:lnTo>
                <a:lnTo>
                  <a:pt x="2833" y="2505"/>
                </a:lnTo>
                <a:lnTo>
                  <a:pt x="2833" y="2512"/>
                </a:lnTo>
                <a:lnTo>
                  <a:pt x="2833" y="2521"/>
                </a:lnTo>
                <a:lnTo>
                  <a:pt x="2830" y="2535"/>
                </a:lnTo>
                <a:lnTo>
                  <a:pt x="2830" y="2545"/>
                </a:lnTo>
                <a:lnTo>
                  <a:pt x="2831" y="2547"/>
                </a:lnTo>
                <a:lnTo>
                  <a:pt x="2834" y="2549"/>
                </a:lnTo>
                <a:lnTo>
                  <a:pt x="2837" y="2552"/>
                </a:lnTo>
                <a:lnTo>
                  <a:pt x="2842" y="2552"/>
                </a:lnTo>
                <a:lnTo>
                  <a:pt x="2847" y="2553"/>
                </a:lnTo>
                <a:lnTo>
                  <a:pt x="2852" y="2552"/>
                </a:lnTo>
                <a:lnTo>
                  <a:pt x="2856" y="2552"/>
                </a:lnTo>
                <a:lnTo>
                  <a:pt x="2861" y="2549"/>
                </a:lnTo>
                <a:lnTo>
                  <a:pt x="2871" y="2545"/>
                </a:lnTo>
                <a:lnTo>
                  <a:pt x="2881" y="2536"/>
                </a:lnTo>
                <a:lnTo>
                  <a:pt x="2888" y="2528"/>
                </a:lnTo>
                <a:lnTo>
                  <a:pt x="2896" y="2522"/>
                </a:lnTo>
                <a:lnTo>
                  <a:pt x="2899" y="2520"/>
                </a:lnTo>
                <a:lnTo>
                  <a:pt x="2905" y="2518"/>
                </a:lnTo>
                <a:lnTo>
                  <a:pt x="2911" y="2517"/>
                </a:lnTo>
                <a:lnTo>
                  <a:pt x="2920" y="2517"/>
                </a:lnTo>
                <a:lnTo>
                  <a:pt x="2940" y="2521"/>
                </a:lnTo>
                <a:lnTo>
                  <a:pt x="2957" y="2524"/>
                </a:lnTo>
                <a:lnTo>
                  <a:pt x="2974" y="2530"/>
                </a:lnTo>
                <a:lnTo>
                  <a:pt x="2986" y="2534"/>
                </a:lnTo>
                <a:lnTo>
                  <a:pt x="2993" y="2539"/>
                </a:lnTo>
                <a:lnTo>
                  <a:pt x="2998" y="2543"/>
                </a:lnTo>
                <a:lnTo>
                  <a:pt x="3000" y="2549"/>
                </a:lnTo>
                <a:lnTo>
                  <a:pt x="3001" y="2556"/>
                </a:lnTo>
                <a:lnTo>
                  <a:pt x="2999" y="2568"/>
                </a:lnTo>
                <a:lnTo>
                  <a:pt x="2998" y="2583"/>
                </a:lnTo>
                <a:lnTo>
                  <a:pt x="2998" y="2585"/>
                </a:lnTo>
                <a:lnTo>
                  <a:pt x="2998" y="2587"/>
                </a:lnTo>
                <a:lnTo>
                  <a:pt x="2999" y="2588"/>
                </a:lnTo>
                <a:lnTo>
                  <a:pt x="3000" y="2590"/>
                </a:lnTo>
                <a:lnTo>
                  <a:pt x="3005" y="2587"/>
                </a:lnTo>
                <a:lnTo>
                  <a:pt x="3013" y="2579"/>
                </a:lnTo>
                <a:lnTo>
                  <a:pt x="3018" y="2574"/>
                </a:lnTo>
                <a:lnTo>
                  <a:pt x="3024" y="2572"/>
                </a:lnTo>
                <a:lnTo>
                  <a:pt x="3029" y="2569"/>
                </a:lnTo>
                <a:lnTo>
                  <a:pt x="3033" y="2568"/>
                </a:lnTo>
                <a:lnTo>
                  <a:pt x="3038" y="2568"/>
                </a:lnTo>
                <a:lnTo>
                  <a:pt x="3043" y="2568"/>
                </a:lnTo>
                <a:lnTo>
                  <a:pt x="3048" y="2569"/>
                </a:lnTo>
                <a:lnTo>
                  <a:pt x="3052" y="2572"/>
                </a:lnTo>
                <a:lnTo>
                  <a:pt x="3061" y="2577"/>
                </a:lnTo>
                <a:lnTo>
                  <a:pt x="3068" y="2583"/>
                </a:lnTo>
                <a:lnTo>
                  <a:pt x="3075" y="2588"/>
                </a:lnTo>
                <a:lnTo>
                  <a:pt x="3080" y="2593"/>
                </a:lnTo>
                <a:lnTo>
                  <a:pt x="3086" y="2600"/>
                </a:lnTo>
                <a:lnTo>
                  <a:pt x="3089" y="2605"/>
                </a:lnTo>
                <a:lnTo>
                  <a:pt x="3090" y="2611"/>
                </a:lnTo>
                <a:lnTo>
                  <a:pt x="3094" y="2618"/>
                </a:lnTo>
                <a:lnTo>
                  <a:pt x="3102" y="2630"/>
                </a:lnTo>
                <a:lnTo>
                  <a:pt x="3117" y="2646"/>
                </a:lnTo>
                <a:lnTo>
                  <a:pt x="3124" y="2654"/>
                </a:lnTo>
                <a:lnTo>
                  <a:pt x="3130" y="2661"/>
                </a:lnTo>
                <a:lnTo>
                  <a:pt x="3134" y="2668"/>
                </a:lnTo>
                <a:lnTo>
                  <a:pt x="3137" y="2674"/>
                </a:lnTo>
                <a:lnTo>
                  <a:pt x="3136" y="2678"/>
                </a:lnTo>
                <a:lnTo>
                  <a:pt x="3133" y="2681"/>
                </a:lnTo>
                <a:lnTo>
                  <a:pt x="3131" y="2685"/>
                </a:lnTo>
                <a:lnTo>
                  <a:pt x="3127" y="2688"/>
                </a:lnTo>
                <a:lnTo>
                  <a:pt x="3124" y="2692"/>
                </a:lnTo>
                <a:lnTo>
                  <a:pt x="3121" y="2697"/>
                </a:lnTo>
                <a:lnTo>
                  <a:pt x="3119" y="2701"/>
                </a:lnTo>
                <a:lnTo>
                  <a:pt x="3120" y="2709"/>
                </a:lnTo>
                <a:lnTo>
                  <a:pt x="3123" y="2716"/>
                </a:lnTo>
                <a:lnTo>
                  <a:pt x="3125" y="2723"/>
                </a:lnTo>
                <a:lnTo>
                  <a:pt x="3129" y="2730"/>
                </a:lnTo>
                <a:lnTo>
                  <a:pt x="3133" y="2736"/>
                </a:lnTo>
                <a:lnTo>
                  <a:pt x="3140" y="2748"/>
                </a:lnTo>
                <a:lnTo>
                  <a:pt x="3146" y="2756"/>
                </a:lnTo>
                <a:lnTo>
                  <a:pt x="3149" y="2763"/>
                </a:lnTo>
                <a:lnTo>
                  <a:pt x="3151" y="2773"/>
                </a:lnTo>
                <a:lnTo>
                  <a:pt x="3150" y="2783"/>
                </a:lnTo>
                <a:lnTo>
                  <a:pt x="3149" y="2798"/>
                </a:lnTo>
                <a:lnTo>
                  <a:pt x="3148" y="2805"/>
                </a:lnTo>
                <a:lnTo>
                  <a:pt x="3149" y="2811"/>
                </a:lnTo>
                <a:lnTo>
                  <a:pt x="3151" y="2816"/>
                </a:lnTo>
                <a:lnTo>
                  <a:pt x="3155" y="2820"/>
                </a:lnTo>
                <a:lnTo>
                  <a:pt x="3158" y="2825"/>
                </a:lnTo>
                <a:lnTo>
                  <a:pt x="3161" y="2830"/>
                </a:lnTo>
                <a:lnTo>
                  <a:pt x="3163" y="2836"/>
                </a:lnTo>
                <a:lnTo>
                  <a:pt x="3163" y="2843"/>
                </a:lnTo>
                <a:lnTo>
                  <a:pt x="3163" y="2858"/>
                </a:lnTo>
                <a:lnTo>
                  <a:pt x="3162" y="2874"/>
                </a:lnTo>
                <a:lnTo>
                  <a:pt x="3163" y="2881"/>
                </a:lnTo>
                <a:lnTo>
                  <a:pt x="3163" y="2887"/>
                </a:lnTo>
                <a:lnTo>
                  <a:pt x="3165" y="2893"/>
                </a:lnTo>
                <a:lnTo>
                  <a:pt x="3168" y="2899"/>
                </a:lnTo>
                <a:lnTo>
                  <a:pt x="3171" y="2902"/>
                </a:lnTo>
                <a:lnTo>
                  <a:pt x="3177" y="2906"/>
                </a:lnTo>
                <a:lnTo>
                  <a:pt x="3184" y="2909"/>
                </a:lnTo>
                <a:lnTo>
                  <a:pt x="3192" y="2913"/>
                </a:lnTo>
                <a:lnTo>
                  <a:pt x="3199" y="2917"/>
                </a:lnTo>
                <a:lnTo>
                  <a:pt x="3205" y="2920"/>
                </a:lnTo>
                <a:lnTo>
                  <a:pt x="3209" y="2925"/>
                </a:lnTo>
                <a:lnTo>
                  <a:pt x="3212" y="2928"/>
                </a:lnTo>
                <a:lnTo>
                  <a:pt x="3215" y="2937"/>
                </a:lnTo>
                <a:lnTo>
                  <a:pt x="3220" y="2943"/>
                </a:lnTo>
                <a:lnTo>
                  <a:pt x="3222" y="2944"/>
                </a:lnTo>
                <a:lnTo>
                  <a:pt x="3226" y="2946"/>
                </a:lnTo>
                <a:lnTo>
                  <a:pt x="3230" y="2946"/>
                </a:lnTo>
                <a:lnTo>
                  <a:pt x="3233" y="2947"/>
                </a:lnTo>
                <a:lnTo>
                  <a:pt x="3243" y="2947"/>
                </a:lnTo>
                <a:lnTo>
                  <a:pt x="3256" y="2949"/>
                </a:lnTo>
                <a:lnTo>
                  <a:pt x="3263" y="2951"/>
                </a:lnTo>
                <a:lnTo>
                  <a:pt x="3270" y="2955"/>
                </a:lnTo>
                <a:lnTo>
                  <a:pt x="3276" y="2959"/>
                </a:lnTo>
                <a:lnTo>
                  <a:pt x="3283" y="2965"/>
                </a:lnTo>
                <a:lnTo>
                  <a:pt x="3288" y="2972"/>
                </a:lnTo>
                <a:lnTo>
                  <a:pt x="3293" y="2980"/>
                </a:lnTo>
                <a:lnTo>
                  <a:pt x="3296" y="2985"/>
                </a:lnTo>
                <a:lnTo>
                  <a:pt x="3299" y="2993"/>
                </a:lnTo>
                <a:lnTo>
                  <a:pt x="3303" y="3006"/>
                </a:lnTo>
                <a:lnTo>
                  <a:pt x="3307" y="3018"/>
                </a:lnTo>
                <a:lnTo>
                  <a:pt x="3308" y="3021"/>
                </a:lnTo>
                <a:lnTo>
                  <a:pt x="3310" y="3025"/>
                </a:lnTo>
                <a:lnTo>
                  <a:pt x="3313" y="3028"/>
                </a:lnTo>
                <a:lnTo>
                  <a:pt x="3316" y="3031"/>
                </a:lnTo>
                <a:lnTo>
                  <a:pt x="3322" y="3033"/>
                </a:lnTo>
                <a:lnTo>
                  <a:pt x="3329" y="3035"/>
                </a:lnTo>
                <a:lnTo>
                  <a:pt x="3337" y="3038"/>
                </a:lnTo>
                <a:lnTo>
                  <a:pt x="3345" y="3039"/>
                </a:lnTo>
                <a:lnTo>
                  <a:pt x="3353" y="3043"/>
                </a:lnTo>
                <a:lnTo>
                  <a:pt x="3362" y="3048"/>
                </a:lnTo>
                <a:lnTo>
                  <a:pt x="3369" y="3052"/>
                </a:lnTo>
                <a:lnTo>
                  <a:pt x="3375" y="3054"/>
                </a:lnTo>
                <a:lnTo>
                  <a:pt x="3382" y="3056"/>
                </a:lnTo>
                <a:lnTo>
                  <a:pt x="3390" y="3058"/>
                </a:lnTo>
                <a:lnTo>
                  <a:pt x="3395" y="3060"/>
                </a:lnTo>
                <a:lnTo>
                  <a:pt x="3400" y="3064"/>
                </a:lnTo>
                <a:lnTo>
                  <a:pt x="3404" y="3069"/>
                </a:lnTo>
                <a:lnTo>
                  <a:pt x="3409" y="3073"/>
                </a:lnTo>
                <a:lnTo>
                  <a:pt x="3417" y="3084"/>
                </a:lnTo>
                <a:lnTo>
                  <a:pt x="3426" y="3094"/>
                </a:lnTo>
                <a:lnTo>
                  <a:pt x="3432" y="3100"/>
                </a:lnTo>
                <a:lnTo>
                  <a:pt x="3441" y="3106"/>
                </a:lnTo>
                <a:lnTo>
                  <a:pt x="3451" y="3111"/>
                </a:lnTo>
                <a:lnTo>
                  <a:pt x="3463" y="3116"/>
                </a:lnTo>
                <a:lnTo>
                  <a:pt x="3467" y="3119"/>
                </a:lnTo>
                <a:lnTo>
                  <a:pt x="3473" y="3120"/>
                </a:lnTo>
                <a:lnTo>
                  <a:pt x="3478" y="3120"/>
                </a:lnTo>
                <a:lnTo>
                  <a:pt x="3482" y="3119"/>
                </a:lnTo>
                <a:lnTo>
                  <a:pt x="3485" y="3116"/>
                </a:lnTo>
                <a:lnTo>
                  <a:pt x="3489" y="3114"/>
                </a:lnTo>
                <a:lnTo>
                  <a:pt x="3490" y="3109"/>
                </a:lnTo>
                <a:lnTo>
                  <a:pt x="3491" y="3103"/>
                </a:lnTo>
                <a:lnTo>
                  <a:pt x="3492" y="3085"/>
                </a:lnTo>
                <a:lnTo>
                  <a:pt x="3493" y="3067"/>
                </a:lnTo>
                <a:lnTo>
                  <a:pt x="3493" y="3051"/>
                </a:lnTo>
                <a:lnTo>
                  <a:pt x="3493" y="3039"/>
                </a:lnTo>
                <a:lnTo>
                  <a:pt x="3493" y="3034"/>
                </a:lnTo>
                <a:lnTo>
                  <a:pt x="3495" y="3031"/>
                </a:lnTo>
                <a:lnTo>
                  <a:pt x="3497" y="3028"/>
                </a:lnTo>
                <a:lnTo>
                  <a:pt x="3501" y="3026"/>
                </a:lnTo>
                <a:lnTo>
                  <a:pt x="3508" y="3021"/>
                </a:lnTo>
                <a:lnTo>
                  <a:pt x="3518" y="3018"/>
                </a:lnTo>
                <a:lnTo>
                  <a:pt x="3524" y="3014"/>
                </a:lnTo>
                <a:lnTo>
                  <a:pt x="3528" y="3009"/>
                </a:lnTo>
                <a:lnTo>
                  <a:pt x="3530" y="3003"/>
                </a:lnTo>
                <a:lnTo>
                  <a:pt x="3533" y="2997"/>
                </a:lnTo>
                <a:lnTo>
                  <a:pt x="3534" y="2990"/>
                </a:lnTo>
                <a:lnTo>
                  <a:pt x="3536" y="2984"/>
                </a:lnTo>
                <a:lnTo>
                  <a:pt x="3540" y="2980"/>
                </a:lnTo>
                <a:lnTo>
                  <a:pt x="3546" y="2976"/>
                </a:lnTo>
                <a:lnTo>
                  <a:pt x="3547" y="2975"/>
                </a:lnTo>
                <a:lnTo>
                  <a:pt x="3549" y="2975"/>
                </a:lnTo>
                <a:lnTo>
                  <a:pt x="3552" y="2976"/>
                </a:lnTo>
                <a:lnTo>
                  <a:pt x="3553" y="2977"/>
                </a:lnTo>
                <a:lnTo>
                  <a:pt x="3555" y="2982"/>
                </a:lnTo>
                <a:lnTo>
                  <a:pt x="3556" y="2989"/>
                </a:lnTo>
                <a:lnTo>
                  <a:pt x="3558" y="2997"/>
                </a:lnTo>
                <a:lnTo>
                  <a:pt x="3560" y="3003"/>
                </a:lnTo>
                <a:lnTo>
                  <a:pt x="3562" y="3006"/>
                </a:lnTo>
                <a:lnTo>
                  <a:pt x="3565" y="3009"/>
                </a:lnTo>
                <a:lnTo>
                  <a:pt x="3570" y="3012"/>
                </a:lnTo>
                <a:lnTo>
                  <a:pt x="3575" y="3014"/>
                </a:lnTo>
                <a:lnTo>
                  <a:pt x="3580" y="3016"/>
                </a:lnTo>
                <a:lnTo>
                  <a:pt x="3585" y="3019"/>
                </a:lnTo>
                <a:lnTo>
                  <a:pt x="3590" y="3022"/>
                </a:lnTo>
                <a:lnTo>
                  <a:pt x="3593" y="3027"/>
                </a:lnTo>
                <a:lnTo>
                  <a:pt x="3597" y="3032"/>
                </a:lnTo>
                <a:lnTo>
                  <a:pt x="3599" y="3038"/>
                </a:lnTo>
                <a:lnTo>
                  <a:pt x="3603" y="3045"/>
                </a:lnTo>
                <a:lnTo>
                  <a:pt x="3606" y="3053"/>
                </a:lnTo>
                <a:lnTo>
                  <a:pt x="3609" y="3064"/>
                </a:lnTo>
                <a:lnTo>
                  <a:pt x="3609" y="3076"/>
                </a:lnTo>
                <a:lnTo>
                  <a:pt x="3610" y="3088"/>
                </a:lnTo>
                <a:lnTo>
                  <a:pt x="3611" y="3101"/>
                </a:lnTo>
                <a:lnTo>
                  <a:pt x="3612" y="3114"/>
                </a:lnTo>
                <a:lnTo>
                  <a:pt x="3610" y="3125"/>
                </a:lnTo>
                <a:lnTo>
                  <a:pt x="3608" y="3134"/>
                </a:lnTo>
                <a:lnTo>
                  <a:pt x="3604" y="3141"/>
                </a:lnTo>
                <a:lnTo>
                  <a:pt x="3599" y="3148"/>
                </a:lnTo>
                <a:lnTo>
                  <a:pt x="3596" y="3158"/>
                </a:lnTo>
                <a:lnTo>
                  <a:pt x="3595" y="3163"/>
                </a:lnTo>
                <a:lnTo>
                  <a:pt x="3595" y="3167"/>
                </a:lnTo>
                <a:lnTo>
                  <a:pt x="3596" y="3172"/>
                </a:lnTo>
                <a:lnTo>
                  <a:pt x="3598" y="3177"/>
                </a:lnTo>
                <a:lnTo>
                  <a:pt x="3602" y="3180"/>
                </a:lnTo>
                <a:lnTo>
                  <a:pt x="3606" y="3184"/>
                </a:lnTo>
                <a:lnTo>
                  <a:pt x="3611" y="3186"/>
                </a:lnTo>
                <a:lnTo>
                  <a:pt x="3617" y="3189"/>
                </a:lnTo>
                <a:lnTo>
                  <a:pt x="3623" y="3189"/>
                </a:lnTo>
                <a:lnTo>
                  <a:pt x="3629" y="3189"/>
                </a:lnTo>
                <a:lnTo>
                  <a:pt x="3634" y="3188"/>
                </a:lnTo>
                <a:lnTo>
                  <a:pt x="3638" y="3186"/>
                </a:lnTo>
                <a:lnTo>
                  <a:pt x="3642" y="3183"/>
                </a:lnTo>
                <a:lnTo>
                  <a:pt x="3644" y="3179"/>
                </a:lnTo>
                <a:lnTo>
                  <a:pt x="3647" y="3176"/>
                </a:lnTo>
                <a:lnTo>
                  <a:pt x="3647" y="3171"/>
                </a:lnTo>
                <a:lnTo>
                  <a:pt x="3648" y="3161"/>
                </a:lnTo>
                <a:lnTo>
                  <a:pt x="3648" y="3151"/>
                </a:lnTo>
                <a:lnTo>
                  <a:pt x="3649" y="3146"/>
                </a:lnTo>
                <a:lnTo>
                  <a:pt x="3649" y="3144"/>
                </a:lnTo>
                <a:lnTo>
                  <a:pt x="3650" y="3140"/>
                </a:lnTo>
                <a:lnTo>
                  <a:pt x="3653" y="3139"/>
                </a:lnTo>
                <a:lnTo>
                  <a:pt x="3654" y="3139"/>
                </a:lnTo>
                <a:lnTo>
                  <a:pt x="3656" y="3139"/>
                </a:lnTo>
                <a:lnTo>
                  <a:pt x="3660" y="3140"/>
                </a:lnTo>
                <a:lnTo>
                  <a:pt x="3663" y="3141"/>
                </a:lnTo>
                <a:lnTo>
                  <a:pt x="3669" y="3145"/>
                </a:lnTo>
                <a:lnTo>
                  <a:pt x="3675" y="3146"/>
                </a:lnTo>
                <a:lnTo>
                  <a:pt x="3684" y="3146"/>
                </a:lnTo>
                <a:lnTo>
                  <a:pt x="3692" y="3144"/>
                </a:lnTo>
                <a:lnTo>
                  <a:pt x="3698" y="3141"/>
                </a:lnTo>
                <a:lnTo>
                  <a:pt x="3703" y="3139"/>
                </a:lnTo>
                <a:lnTo>
                  <a:pt x="3706" y="3139"/>
                </a:lnTo>
                <a:lnTo>
                  <a:pt x="3710" y="3141"/>
                </a:lnTo>
                <a:lnTo>
                  <a:pt x="3716" y="3145"/>
                </a:lnTo>
                <a:lnTo>
                  <a:pt x="3722" y="3151"/>
                </a:lnTo>
                <a:lnTo>
                  <a:pt x="3728" y="3157"/>
                </a:lnTo>
                <a:lnTo>
                  <a:pt x="3731" y="3163"/>
                </a:lnTo>
                <a:lnTo>
                  <a:pt x="3737" y="3179"/>
                </a:lnTo>
                <a:lnTo>
                  <a:pt x="3744" y="3192"/>
                </a:lnTo>
                <a:lnTo>
                  <a:pt x="3753" y="3205"/>
                </a:lnTo>
                <a:lnTo>
                  <a:pt x="3757" y="3215"/>
                </a:lnTo>
                <a:lnTo>
                  <a:pt x="3757" y="3217"/>
                </a:lnTo>
                <a:lnTo>
                  <a:pt x="3757" y="3220"/>
                </a:lnTo>
                <a:lnTo>
                  <a:pt x="3755" y="3221"/>
                </a:lnTo>
                <a:lnTo>
                  <a:pt x="3751" y="3223"/>
                </a:lnTo>
                <a:lnTo>
                  <a:pt x="3737" y="3234"/>
                </a:lnTo>
                <a:lnTo>
                  <a:pt x="3725" y="3242"/>
                </a:lnTo>
                <a:lnTo>
                  <a:pt x="3719" y="3247"/>
                </a:lnTo>
                <a:lnTo>
                  <a:pt x="3716" y="3254"/>
                </a:lnTo>
                <a:lnTo>
                  <a:pt x="3715" y="3258"/>
                </a:lnTo>
                <a:lnTo>
                  <a:pt x="3713" y="3261"/>
                </a:lnTo>
                <a:lnTo>
                  <a:pt x="3713" y="3266"/>
                </a:lnTo>
                <a:lnTo>
                  <a:pt x="3715" y="3271"/>
                </a:lnTo>
                <a:lnTo>
                  <a:pt x="3716" y="3276"/>
                </a:lnTo>
                <a:lnTo>
                  <a:pt x="3719" y="3279"/>
                </a:lnTo>
                <a:lnTo>
                  <a:pt x="3723" y="3283"/>
                </a:lnTo>
                <a:lnTo>
                  <a:pt x="3728" y="3285"/>
                </a:lnTo>
                <a:lnTo>
                  <a:pt x="3732" y="3287"/>
                </a:lnTo>
                <a:lnTo>
                  <a:pt x="3737" y="3289"/>
                </a:lnTo>
                <a:lnTo>
                  <a:pt x="3743" y="3289"/>
                </a:lnTo>
                <a:lnTo>
                  <a:pt x="3748" y="3286"/>
                </a:lnTo>
                <a:lnTo>
                  <a:pt x="3754" y="3284"/>
                </a:lnTo>
                <a:lnTo>
                  <a:pt x="3759" y="3280"/>
                </a:lnTo>
                <a:lnTo>
                  <a:pt x="3763" y="3276"/>
                </a:lnTo>
                <a:lnTo>
                  <a:pt x="3769" y="3270"/>
                </a:lnTo>
                <a:lnTo>
                  <a:pt x="3778" y="3258"/>
                </a:lnTo>
                <a:lnTo>
                  <a:pt x="3786" y="3245"/>
                </a:lnTo>
                <a:lnTo>
                  <a:pt x="3791" y="3233"/>
                </a:lnTo>
                <a:lnTo>
                  <a:pt x="3793" y="3222"/>
                </a:lnTo>
                <a:lnTo>
                  <a:pt x="3794" y="3217"/>
                </a:lnTo>
                <a:lnTo>
                  <a:pt x="3795" y="3214"/>
                </a:lnTo>
                <a:lnTo>
                  <a:pt x="3797" y="3210"/>
                </a:lnTo>
                <a:lnTo>
                  <a:pt x="3800" y="3208"/>
                </a:lnTo>
                <a:lnTo>
                  <a:pt x="3803" y="3207"/>
                </a:lnTo>
                <a:lnTo>
                  <a:pt x="3805" y="3204"/>
                </a:lnTo>
                <a:lnTo>
                  <a:pt x="3806" y="3202"/>
                </a:lnTo>
                <a:lnTo>
                  <a:pt x="3807" y="3199"/>
                </a:lnTo>
                <a:lnTo>
                  <a:pt x="3807" y="3197"/>
                </a:lnTo>
                <a:lnTo>
                  <a:pt x="3807" y="3193"/>
                </a:lnTo>
                <a:lnTo>
                  <a:pt x="3806" y="3190"/>
                </a:lnTo>
                <a:lnTo>
                  <a:pt x="3804" y="3186"/>
                </a:lnTo>
                <a:lnTo>
                  <a:pt x="3803" y="3182"/>
                </a:lnTo>
                <a:lnTo>
                  <a:pt x="3801" y="3179"/>
                </a:lnTo>
                <a:lnTo>
                  <a:pt x="3801" y="3177"/>
                </a:lnTo>
                <a:lnTo>
                  <a:pt x="3801" y="3174"/>
                </a:lnTo>
                <a:lnTo>
                  <a:pt x="3804" y="3174"/>
                </a:lnTo>
                <a:lnTo>
                  <a:pt x="3806" y="3174"/>
                </a:lnTo>
                <a:lnTo>
                  <a:pt x="3811" y="3176"/>
                </a:lnTo>
                <a:lnTo>
                  <a:pt x="3816" y="3177"/>
                </a:lnTo>
                <a:lnTo>
                  <a:pt x="3826" y="3182"/>
                </a:lnTo>
                <a:lnTo>
                  <a:pt x="3836" y="3188"/>
                </a:lnTo>
                <a:lnTo>
                  <a:pt x="3844" y="3192"/>
                </a:lnTo>
                <a:lnTo>
                  <a:pt x="3851" y="3195"/>
                </a:lnTo>
                <a:lnTo>
                  <a:pt x="3858" y="3195"/>
                </a:lnTo>
                <a:lnTo>
                  <a:pt x="3867" y="3197"/>
                </a:lnTo>
                <a:lnTo>
                  <a:pt x="3874" y="3201"/>
                </a:lnTo>
                <a:lnTo>
                  <a:pt x="3880" y="3205"/>
                </a:lnTo>
                <a:lnTo>
                  <a:pt x="3885" y="3210"/>
                </a:lnTo>
                <a:lnTo>
                  <a:pt x="3889" y="3213"/>
                </a:lnTo>
                <a:lnTo>
                  <a:pt x="3895" y="3211"/>
                </a:lnTo>
                <a:lnTo>
                  <a:pt x="3902" y="3209"/>
                </a:lnTo>
                <a:lnTo>
                  <a:pt x="3912" y="3204"/>
                </a:lnTo>
                <a:lnTo>
                  <a:pt x="3918" y="3201"/>
                </a:lnTo>
                <a:lnTo>
                  <a:pt x="3930" y="3196"/>
                </a:lnTo>
                <a:lnTo>
                  <a:pt x="3942" y="3193"/>
                </a:lnTo>
                <a:lnTo>
                  <a:pt x="3948" y="3192"/>
                </a:lnTo>
                <a:lnTo>
                  <a:pt x="3952" y="3192"/>
                </a:lnTo>
                <a:lnTo>
                  <a:pt x="3956" y="3192"/>
                </a:lnTo>
                <a:lnTo>
                  <a:pt x="3959" y="3193"/>
                </a:lnTo>
                <a:lnTo>
                  <a:pt x="3964" y="3196"/>
                </a:lnTo>
                <a:lnTo>
                  <a:pt x="3967" y="3198"/>
                </a:lnTo>
                <a:lnTo>
                  <a:pt x="3969" y="3198"/>
                </a:lnTo>
                <a:lnTo>
                  <a:pt x="3971" y="3197"/>
                </a:lnTo>
                <a:lnTo>
                  <a:pt x="3976" y="3193"/>
                </a:lnTo>
                <a:lnTo>
                  <a:pt x="3983" y="3185"/>
                </a:lnTo>
                <a:lnTo>
                  <a:pt x="3992" y="3176"/>
                </a:lnTo>
                <a:lnTo>
                  <a:pt x="4000" y="3166"/>
                </a:lnTo>
                <a:lnTo>
                  <a:pt x="4002" y="3161"/>
                </a:lnTo>
                <a:lnTo>
                  <a:pt x="4005" y="3155"/>
                </a:lnTo>
                <a:lnTo>
                  <a:pt x="4007" y="3150"/>
                </a:lnTo>
                <a:lnTo>
                  <a:pt x="4008" y="3144"/>
                </a:lnTo>
                <a:lnTo>
                  <a:pt x="4008" y="3136"/>
                </a:lnTo>
                <a:lnTo>
                  <a:pt x="4008" y="3130"/>
                </a:lnTo>
                <a:lnTo>
                  <a:pt x="4007" y="3125"/>
                </a:lnTo>
                <a:lnTo>
                  <a:pt x="4003" y="3120"/>
                </a:lnTo>
                <a:lnTo>
                  <a:pt x="3995" y="3111"/>
                </a:lnTo>
                <a:lnTo>
                  <a:pt x="3986" y="3102"/>
                </a:lnTo>
                <a:lnTo>
                  <a:pt x="3981" y="3096"/>
                </a:lnTo>
                <a:lnTo>
                  <a:pt x="3976" y="3091"/>
                </a:lnTo>
                <a:lnTo>
                  <a:pt x="3974" y="3085"/>
                </a:lnTo>
                <a:lnTo>
                  <a:pt x="3971" y="3079"/>
                </a:lnTo>
                <a:lnTo>
                  <a:pt x="3970" y="3071"/>
                </a:lnTo>
                <a:lnTo>
                  <a:pt x="3970" y="3063"/>
                </a:lnTo>
                <a:lnTo>
                  <a:pt x="3971" y="3053"/>
                </a:lnTo>
                <a:lnTo>
                  <a:pt x="3974" y="3043"/>
                </a:lnTo>
                <a:lnTo>
                  <a:pt x="3978" y="3021"/>
                </a:lnTo>
                <a:lnTo>
                  <a:pt x="3984" y="3003"/>
                </a:lnTo>
                <a:lnTo>
                  <a:pt x="3987" y="2996"/>
                </a:lnTo>
                <a:lnTo>
                  <a:pt x="3989" y="2991"/>
                </a:lnTo>
                <a:lnTo>
                  <a:pt x="3993" y="2987"/>
                </a:lnTo>
                <a:lnTo>
                  <a:pt x="3996" y="2983"/>
                </a:lnTo>
                <a:lnTo>
                  <a:pt x="4001" y="2980"/>
                </a:lnTo>
                <a:lnTo>
                  <a:pt x="4006" y="2977"/>
                </a:lnTo>
                <a:lnTo>
                  <a:pt x="4012" y="2976"/>
                </a:lnTo>
                <a:lnTo>
                  <a:pt x="4020" y="2974"/>
                </a:lnTo>
                <a:lnTo>
                  <a:pt x="4037" y="2971"/>
                </a:lnTo>
                <a:lnTo>
                  <a:pt x="4050" y="2971"/>
                </a:lnTo>
                <a:lnTo>
                  <a:pt x="4055" y="2971"/>
                </a:lnTo>
                <a:lnTo>
                  <a:pt x="4059" y="2972"/>
                </a:lnTo>
                <a:lnTo>
                  <a:pt x="4063" y="2975"/>
                </a:lnTo>
                <a:lnTo>
                  <a:pt x="4065" y="2978"/>
                </a:lnTo>
                <a:lnTo>
                  <a:pt x="4070" y="2984"/>
                </a:lnTo>
                <a:lnTo>
                  <a:pt x="4074" y="2988"/>
                </a:lnTo>
                <a:lnTo>
                  <a:pt x="4076" y="2988"/>
                </a:lnTo>
                <a:lnTo>
                  <a:pt x="4077" y="2987"/>
                </a:lnTo>
                <a:lnTo>
                  <a:pt x="4078" y="2985"/>
                </a:lnTo>
                <a:lnTo>
                  <a:pt x="4078" y="2982"/>
                </a:lnTo>
                <a:lnTo>
                  <a:pt x="4081" y="2974"/>
                </a:lnTo>
                <a:lnTo>
                  <a:pt x="4083" y="2966"/>
                </a:lnTo>
                <a:lnTo>
                  <a:pt x="4085" y="2964"/>
                </a:lnTo>
                <a:lnTo>
                  <a:pt x="4089" y="2962"/>
                </a:lnTo>
                <a:lnTo>
                  <a:pt x="4093" y="2961"/>
                </a:lnTo>
                <a:lnTo>
                  <a:pt x="4096" y="2961"/>
                </a:lnTo>
                <a:lnTo>
                  <a:pt x="4101" y="2962"/>
                </a:lnTo>
                <a:lnTo>
                  <a:pt x="4106" y="2963"/>
                </a:lnTo>
                <a:lnTo>
                  <a:pt x="4110" y="2964"/>
                </a:lnTo>
                <a:lnTo>
                  <a:pt x="4115" y="2968"/>
                </a:lnTo>
                <a:lnTo>
                  <a:pt x="4125" y="2975"/>
                </a:lnTo>
                <a:lnTo>
                  <a:pt x="4133" y="2985"/>
                </a:lnTo>
                <a:lnTo>
                  <a:pt x="4141" y="2996"/>
                </a:lnTo>
                <a:lnTo>
                  <a:pt x="4150" y="3005"/>
                </a:lnTo>
                <a:lnTo>
                  <a:pt x="4153" y="3008"/>
                </a:lnTo>
                <a:lnTo>
                  <a:pt x="4157" y="3012"/>
                </a:lnTo>
                <a:lnTo>
                  <a:pt x="4160" y="3013"/>
                </a:lnTo>
                <a:lnTo>
                  <a:pt x="4163" y="3014"/>
                </a:lnTo>
                <a:lnTo>
                  <a:pt x="4165" y="3013"/>
                </a:lnTo>
                <a:lnTo>
                  <a:pt x="4169" y="3012"/>
                </a:lnTo>
                <a:lnTo>
                  <a:pt x="4171" y="3008"/>
                </a:lnTo>
                <a:lnTo>
                  <a:pt x="4173" y="3005"/>
                </a:lnTo>
                <a:lnTo>
                  <a:pt x="4179" y="2995"/>
                </a:lnTo>
                <a:lnTo>
                  <a:pt x="4187" y="2987"/>
                </a:lnTo>
                <a:lnTo>
                  <a:pt x="4190" y="2982"/>
                </a:lnTo>
                <a:lnTo>
                  <a:pt x="4192" y="2976"/>
                </a:lnTo>
                <a:lnTo>
                  <a:pt x="4194" y="2970"/>
                </a:lnTo>
                <a:lnTo>
                  <a:pt x="4195" y="2964"/>
                </a:lnTo>
                <a:lnTo>
                  <a:pt x="4195" y="2958"/>
                </a:lnTo>
                <a:lnTo>
                  <a:pt x="4194" y="2953"/>
                </a:lnTo>
                <a:lnTo>
                  <a:pt x="4191" y="2949"/>
                </a:lnTo>
                <a:lnTo>
                  <a:pt x="4188" y="2946"/>
                </a:lnTo>
                <a:lnTo>
                  <a:pt x="4181" y="2942"/>
                </a:lnTo>
                <a:lnTo>
                  <a:pt x="4173" y="2937"/>
                </a:lnTo>
                <a:lnTo>
                  <a:pt x="4171" y="2934"/>
                </a:lnTo>
                <a:lnTo>
                  <a:pt x="4171" y="2930"/>
                </a:lnTo>
                <a:lnTo>
                  <a:pt x="4171" y="2925"/>
                </a:lnTo>
                <a:lnTo>
                  <a:pt x="4172" y="2920"/>
                </a:lnTo>
                <a:lnTo>
                  <a:pt x="4176" y="2914"/>
                </a:lnTo>
                <a:lnTo>
                  <a:pt x="4179" y="2908"/>
                </a:lnTo>
                <a:lnTo>
                  <a:pt x="4184" y="2903"/>
                </a:lnTo>
                <a:lnTo>
                  <a:pt x="4189" y="2899"/>
                </a:lnTo>
                <a:lnTo>
                  <a:pt x="4194" y="2895"/>
                </a:lnTo>
                <a:lnTo>
                  <a:pt x="4200" y="2893"/>
                </a:lnTo>
                <a:lnTo>
                  <a:pt x="4206" y="2890"/>
                </a:lnTo>
                <a:lnTo>
                  <a:pt x="4211" y="2888"/>
                </a:lnTo>
                <a:lnTo>
                  <a:pt x="4216" y="2887"/>
                </a:lnTo>
                <a:lnTo>
                  <a:pt x="4221" y="2884"/>
                </a:lnTo>
                <a:lnTo>
                  <a:pt x="4226" y="2881"/>
                </a:lnTo>
                <a:lnTo>
                  <a:pt x="4228" y="2877"/>
                </a:lnTo>
                <a:lnTo>
                  <a:pt x="4230" y="2873"/>
                </a:lnTo>
                <a:lnTo>
                  <a:pt x="4233" y="2868"/>
                </a:lnTo>
                <a:lnTo>
                  <a:pt x="4234" y="2864"/>
                </a:lnTo>
                <a:lnTo>
                  <a:pt x="4234" y="2859"/>
                </a:lnTo>
                <a:lnTo>
                  <a:pt x="4234" y="2848"/>
                </a:lnTo>
                <a:lnTo>
                  <a:pt x="4234" y="2838"/>
                </a:lnTo>
                <a:lnTo>
                  <a:pt x="4233" y="2835"/>
                </a:lnTo>
                <a:lnTo>
                  <a:pt x="4232" y="2835"/>
                </a:lnTo>
                <a:lnTo>
                  <a:pt x="4228" y="2837"/>
                </a:lnTo>
                <a:lnTo>
                  <a:pt x="4226" y="2842"/>
                </a:lnTo>
                <a:lnTo>
                  <a:pt x="4221" y="2848"/>
                </a:lnTo>
                <a:lnTo>
                  <a:pt x="4215" y="2852"/>
                </a:lnTo>
                <a:lnTo>
                  <a:pt x="4207" y="2855"/>
                </a:lnTo>
                <a:lnTo>
                  <a:pt x="4200" y="2857"/>
                </a:lnTo>
                <a:lnTo>
                  <a:pt x="4191" y="2858"/>
                </a:lnTo>
                <a:lnTo>
                  <a:pt x="4184" y="2857"/>
                </a:lnTo>
                <a:lnTo>
                  <a:pt x="4178" y="2857"/>
                </a:lnTo>
                <a:lnTo>
                  <a:pt x="4173" y="2855"/>
                </a:lnTo>
                <a:lnTo>
                  <a:pt x="4171" y="2852"/>
                </a:lnTo>
                <a:lnTo>
                  <a:pt x="4170" y="2849"/>
                </a:lnTo>
                <a:lnTo>
                  <a:pt x="4169" y="2844"/>
                </a:lnTo>
                <a:lnTo>
                  <a:pt x="4167" y="2839"/>
                </a:lnTo>
                <a:lnTo>
                  <a:pt x="4169" y="2830"/>
                </a:lnTo>
                <a:lnTo>
                  <a:pt x="4172" y="2820"/>
                </a:lnTo>
                <a:lnTo>
                  <a:pt x="4173" y="2813"/>
                </a:lnTo>
                <a:lnTo>
                  <a:pt x="4173" y="2806"/>
                </a:lnTo>
                <a:lnTo>
                  <a:pt x="4171" y="2799"/>
                </a:lnTo>
                <a:lnTo>
                  <a:pt x="4167" y="2791"/>
                </a:lnTo>
                <a:lnTo>
                  <a:pt x="4164" y="2783"/>
                </a:lnTo>
                <a:lnTo>
                  <a:pt x="4164" y="2775"/>
                </a:lnTo>
                <a:lnTo>
                  <a:pt x="4164" y="2769"/>
                </a:lnTo>
                <a:lnTo>
                  <a:pt x="4164" y="2766"/>
                </a:lnTo>
                <a:lnTo>
                  <a:pt x="4163" y="2764"/>
                </a:lnTo>
                <a:lnTo>
                  <a:pt x="4156" y="2762"/>
                </a:lnTo>
                <a:lnTo>
                  <a:pt x="4150" y="2761"/>
                </a:lnTo>
                <a:lnTo>
                  <a:pt x="4141" y="2760"/>
                </a:lnTo>
                <a:lnTo>
                  <a:pt x="4129" y="2761"/>
                </a:lnTo>
                <a:lnTo>
                  <a:pt x="4115" y="2761"/>
                </a:lnTo>
                <a:lnTo>
                  <a:pt x="4107" y="2761"/>
                </a:lnTo>
                <a:lnTo>
                  <a:pt x="4103" y="2762"/>
                </a:lnTo>
                <a:lnTo>
                  <a:pt x="4101" y="2763"/>
                </a:lnTo>
                <a:lnTo>
                  <a:pt x="4096" y="2769"/>
                </a:lnTo>
                <a:lnTo>
                  <a:pt x="4093" y="2773"/>
                </a:lnTo>
                <a:lnTo>
                  <a:pt x="4088" y="2775"/>
                </a:lnTo>
                <a:lnTo>
                  <a:pt x="4080" y="2776"/>
                </a:lnTo>
                <a:lnTo>
                  <a:pt x="4071" y="2776"/>
                </a:lnTo>
                <a:lnTo>
                  <a:pt x="4064" y="2775"/>
                </a:lnTo>
                <a:lnTo>
                  <a:pt x="4057" y="2773"/>
                </a:lnTo>
                <a:lnTo>
                  <a:pt x="4051" y="2770"/>
                </a:lnTo>
                <a:lnTo>
                  <a:pt x="4045" y="2769"/>
                </a:lnTo>
                <a:lnTo>
                  <a:pt x="4038" y="2768"/>
                </a:lnTo>
                <a:lnTo>
                  <a:pt x="4028" y="2769"/>
                </a:lnTo>
                <a:lnTo>
                  <a:pt x="4024" y="2769"/>
                </a:lnTo>
                <a:lnTo>
                  <a:pt x="4020" y="2768"/>
                </a:lnTo>
                <a:lnTo>
                  <a:pt x="4018" y="2767"/>
                </a:lnTo>
                <a:lnTo>
                  <a:pt x="4017" y="2764"/>
                </a:lnTo>
                <a:lnTo>
                  <a:pt x="4017" y="2758"/>
                </a:lnTo>
                <a:lnTo>
                  <a:pt x="4019" y="2750"/>
                </a:lnTo>
                <a:lnTo>
                  <a:pt x="4025" y="2737"/>
                </a:lnTo>
                <a:lnTo>
                  <a:pt x="4034" y="2723"/>
                </a:lnTo>
                <a:lnTo>
                  <a:pt x="4037" y="2718"/>
                </a:lnTo>
                <a:lnTo>
                  <a:pt x="4038" y="2713"/>
                </a:lnTo>
                <a:lnTo>
                  <a:pt x="4036" y="2709"/>
                </a:lnTo>
                <a:lnTo>
                  <a:pt x="4033" y="2704"/>
                </a:lnTo>
                <a:lnTo>
                  <a:pt x="4021" y="2690"/>
                </a:lnTo>
                <a:lnTo>
                  <a:pt x="4006" y="2675"/>
                </a:lnTo>
                <a:lnTo>
                  <a:pt x="4000" y="2669"/>
                </a:lnTo>
                <a:lnTo>
                  <a:pt x="3993" y="2665"/>
                </a:lnTo>
                <a:lnTo>
                  <a:pt x="3989" y="2662"/>
                </a:lnTo>
                <a:lnTo>
                  <a:pt x="3986" y="2661"/>
                </a:lnTo>
                <a:lnTo>
                  <a:pt x="3982" y="2660"/>
                </a:lnTo>
                <a:lnTo>
                  <a:pt x="3978" y="2660"/>
                </a:lnTo>
                <a:lnTo>
                  <a:pt x="3975" y="2661"/>
                </a:lnTo>
                <a:lnTo>
                  <a:pt x="3973" y="2660"/>
                </a:lnTo>
                <a:lnTo>
                  <a:pt x="3970" y="2660"/>
                </a:lnTo>
                <a:lnTo>
                  <a:pt x="3969" y="2659"/>
                </a:lnTo>
                <a:lnTo>
                  <a:pt x="3967" y="2654"/>
                </a:lnTo>
                <a:lnTo>
                  <a:pt x="3964" y="2649"/>
                </a:lnTo>
                <a:lnTo>
                  <a:pt x="3954" y="2631"/>
                </a:lnTo>
                <a:lnTo>
                  <a:pt x="3944" y="2613"/>
                </a:lnTo>
                <a:lnTo>
                  <a:pt x="3939" y="2602"/>
                </a:lnTo>
                <a:lnTo>
                  <a:pt x="3937" y="2587"/>
                </a:lnTo>
                <a:lnTo>
                  <a:pt x="3933" y="2575"/>
                </a:lnTo>
                <a:lnTo>
                  <a:pt x="3931" y="2566"/>
                </a:lnTo>
                <a:lnTo>
                  <a:pt x="3925" y="2559"/>
                </a:lnTo>
                <a:lnTo>
                  <a:pt x="3917" y="2548"/>
                </a:lnTo>
                <a:lnTo>
                  <a:pt x="3908" y="2539"/>
                </a:lnTo>
                <a:lnTo>
                  <a:pt x="3901" y="2528"/>
                </a:lnTo>
                <a:lnTo>
                  <a:pt x="3900" y="2523"/>
                </a:lnTo>
                <a:lnTo>
                  <a:pt x="3899" y="2520"/>
                </a:lnTo>
                <a:lnTo>
                  <a:pt x="3899" y="2516"/>
                </a:lnTo>
                <a:lnTo>
                  <a:pt x="3900" y="2512"/>
                </a:lnTo>
                <a:lnTo>
                  <a:pt x="3902" y="2508"/>
                </a:lnTo>
                <a:lnTo>
                  <a:pt x="3907" y="2504"/>
                </a:lnTo>
                <a:lnTo>
                  <a:pt x="3910" y="2502"/>
                </a:lnTo>
                <a:lnTo>
                  <a:pt x="3912" y="2497"/>
                </a:lnTo>
                <a:lnTo>
                  <a:pt x="3913" y="2491"/>
                </a:lnTo>
                <a:lnTo>
                  <a:pt x="3912" y="2485"/>
                </a:lnTo>
                <a:lnTo>
                  <a:pt x="3913" y="2478"/>
                </a:lnTo>
                <a:lnTo>
                  <a:pt x="3917" y="2470"/>
                </a:lnTo>
                <a:lnTo>
                  <a:pt x="3919" y="2466"/>
                </a:lnTo>
                <a:lnTo>
                  <a:pt x="3921" y="2464"/>
                </a:lnTo>
                <a:lnTo>
                  <a:pt x="3925" y="2461"/>
                </a:lnTo>
                <a:lnTo>
                  <a:pt x="3929" y="2459"/>
                </a:lnTo>
                <a:lnTo>
                  <a:pt x="3936" y="2457"/>
                </a:lnTo>
                <a:lnTo>
                  <a:pt x="3942" y="2454"/>
                </a:lnTo>
                <a:lnTo>
                  <a:pt x="3948" y="2451"/>
                </a:lnTo>
                <a:lnTo>
                  <a:pt x="3954" y="2447"/>
                </a:lnTo>
                <a:lnTo>
                  <a:pt x="3956" y="2445"/>
                </a:lnTo>
                <a:lnTo>
                  <a:pt x="3959" y="2443"/>
                </a:lnTo>
                <a:lnTo>
                  <a:pt x="3964" y="2442"/>
                </a:lnTo>
                <a:lnTo>
                  <a:pt x="3968" y="2443"/>
                </a:lnTo>
                <a:lnTo>
                  <a:pt x="3973" y="2443"/>
                </a:lnTo>
                <a:lnTo>
                  <a:pt x="3977" y="2446"/>
                </a:lnTo>
                <a:lnTo>
                  <a:pt x="3981" y="2448"/>
                </a:lnTo>
                <a:lnTo>
                  <a:pt x="3986" y="2451"/>
                </a:lnTo>
                <a:lnTo>
                  <a:pt x="3996" y="2463"/>
                </a:lnTo>
                <a:lnTo>
                  <a:pt x="4006" y="2476"/>
                </a:lnTo>
                <a:lnTo>
                  <a:pt x="4012" y="2482"/>
                </a:lnTo>
                <a:lnTo>
                  <a:pt x="4018" y="2486"/>
                </a:lnTo>
                <a:lnTo>
                  <a:pt x="4021" y="2487"/>
                </a:lnTo>
                <a:lnTo>
                  <a:pt x="4025" y="2487"/>
                </a:lnTo>
                <a:lnTo>
                  <a:pt x="4028" y="2487"/>
                </a:lnTo>
                <a:lnTo>
                  <a:pt x="4032" y="2486"/>
                </a:lnTo>
                <a:lnTo>
                  <a:pt x="4040" y="2483"/>
                </a:lnTo>
                <a:lnTo>
                  <a:pt x="4047" y="2482"/>
                </a:lnTo>
                <a:lnTo>
                  <a:pt x="4053" y="2480"/>
                </a:lnTo>
                <a:lnTo>
                  <a:pt x="4059" y="2480"/>
                </a:lnTo>
                <a:lnTo>
                  <a:pt x="4064" y="2482"/>
                </a:lnTo>
                <a:lnTo>
                  <a:pt x="4069" y="2484"/>
                </a:lnTo>
                <a:lnTo>
                  <a:pt x="4074" y="2490"/>
                </a:lnTo>
                <a:lnTo>
                  <a:pt x="4080" y="2496"/>
                </a:lnTo>
                <a:lnTo>
                  <a:pt x="4084" y="2502"/>
                </a:lnTo>
                <a:lnTo>
                  <a:pt x="4089" y="2506"/>
                </a:lnTo>
                <a:lnTo>
                  <a:pt x="4094" y="2509"/>
                </a:lnTo>
                <a:lnTo>
                  <a:pt x="4099" y="2511"/>
                </a:lnTo>
                <a:lnTo>
                  <a:pt x="4107" y="2514"/>
                </a:lnTo>
                <a:lnTo>
                  <a:pt x="4115" y="2515"/>
                </a:lnTo>
                <a:lnTo>
                  <a:pt x="4122" y="2516"/>
                </a:lnTo>
                <a:lnTo>
                  <a:pt x="4129" y="2518"/>
                </a:lnTo>
                <a:lnTo>
                  <a:pt x="4137" y="2522"/>
                </a:lnTo>
                <a:lnTo>
                  <a:pt x="4144" y="2527"/>
                </a:lnTo>
                <a:lnTo>
                  <a:pt x="4151" y="2531"/>
                </a:lnTo>
                <a:lnTo>
                  <a:pt x="4157" y="2535"/>
                </a:lnTo>
                <a:lnTo>
                  <a:pt x="4164" y="2536"/>
                </a:lnTo>
                <a:lnTo>
                  <a:pt x="4172" y="2537"/>
                </a:lnTo>
                <a:lnTo>
                  <a:pt x="4177" y="2537"/>
                </a:lnTo>
                <a:lnTo>
                  <a:pt x="4181" y="2540"/>
                </a:lnTo>
                <a:lnTo>
                  <a:pt x="4185" y="2542"/>
                </a:lnTo>
                <a:lnTo>
                  <a:pt x="4190" y="2546"/>
                </a:lnTo>
                <a:lnTo>
                  <a:pt x="4194" y="2550"/>
                </a:lnTo>
                <a:lnTo>
                  <a:pt x="4196" y="2555"/>
                </a:lnTo>
                <a:lnTo>
                  <a:pt x="4198" y="2560"/>
                </a:lnTo>
                <a:lnTo>
                  <a:pt x="4201" y="2565"/>
                </a:lnTo>
                <a:lnTo>
                  <a:pt x="4202" y="2569"/>
                </a:lnTo>
                <a:lnTo>
                  <a:pt x="4204" y="2573"/>
                </a:lnTo>
                <a:lnTo>
                  <a:pt x="4208" y="2578"/>
                </a:lnTo>
                <a:lnTo>
                  <a:pt x="4211" y="2581"/>
                </a:lnTo>
                <a:lnTo>
                  <a:pt x="4220" y="2587"/>
                </a:lnTo>
                <a:lnTo>
                  <a:pt x="4228" y="2592"/>
                </a:lnTo>
                <a:lnTo>
                  <a:pt x="4235" y="2597"/>
                </a:lnTo>
                <a:lnTo>
                  <a:pt x="4242" y="2603"/>
                </a:lnTo>
                <a:lnTo>
                  <a:pt x="4247" y="2605"/>
                </a:lnTo>
                <a:lnTo>
                  <a:pt x="4250" y="2606"/>
                </a:lnTo>
                <a:lnTo>
                  <a:pt x="4252" y="2608"/>
                </a:lnTo>
                <a:lnTo>
                  <a:pt x="4254" y="2606"/>
                </a:lnTo>
                <a:lnTo>
                  <a:pt x="4258" y="2604"/>
                </a:lnTo>
                <a:lnTo>
                  <a:pt x="4261" y="2598"/>
                </a:lnTo>
                <a:lnTo>
                  <a:pt x="4270" y="2590"/>
                </a:lnTo>
                <a:lnTo>
                  <a:pt x="4276" y="2581"/>
                </a:lnTo>
                <a:lnTo>
                  <a:pt x="4282" y="2577"/>
                </a:lnTo>
                <a:lnTo>
                  <a:pt x="4286" y="2575"/>
                </a:lnTo>
                <a:lnTo>
                  <a:pt x="4291" y="2575"/>
                </a:lnTo>
                <a:lnTo>
                  <a:pt x="4297" y="2579"/>
                </a:lnTo>
                <a:lnTo>
                  <a:pt x="4304" y="2583"/>
                </a:lnTo>
                <a:lnTo>
                  <a:pt x="4310" y="2584"/>
                </a:lnTo>
                <a:lnTo>
                  <a:pt x="4315" y="2584"/>
                </a:lnTo>
                <a:lnTo>
                  <a:pt x="4318" y="2583"/>
                </a:lnTo>
                <a:lnTo>
                  <a:pt x="4322" y="2580"/>
                </a:lnTo>
                <a:lnTo>
                  <a:pt x="4327" y="2577"/>
                </a:lnTo>
                <a:lnTo>
                  <a:pt x="4334" y="2568"/>
                </a:lnTo>
                <a:lnTo>
                  <a:pt x="4342" y="2559"/>
                </a:lnTo>
                <a:lnTo>
                  <a:pt x="4348" y="2549"/>
                </a:lnTo>
                <a:lnTo>
                  <a:pt x="4351" y="2539"/>
                </a:lnTo>
                <a:lnTo>
                  <a:pt x="4353" y="2534"/>
                </a:lnTo>
                <a:lnTo>
                  <a:pt x="4354" y="2529"/>
                </a:lnTo>
                <a:lnTo>
                  <a:pt x="4357" y="2526"/>
                </a:lnTo>
                <a:lnTo>
                  <a:pt x="4360" y="2523"/>
                </a:lnTo>
                <a:lnTo>
                  <a:pt x="4364" y="2522"/>
                </a:lnTo>
                <a:lnTo>
                  <a:pt x="4367" y="2521"/>
                </a:lnTo>
                <a:lnTo>
                  <a:pt x="4372" y="2520"/>
                </a:lnTo>
                <a:lnTo>
                  <a:pt x="4377" y="2521"/>
                </a:lnTo>
                <a:lnTo>
                  <a:pt x="4381" y="2521"/>
                </a:lnTo>
                <a:lnTo>
                  <a:pt x="4385" y="2521"/>
                </a:lnTo>
                <a:lnTo>
                  <a:pt x="4389" y="2520"/>
                </a:lnTo>
                <a:lnTo>
                  <a:pt x="4391" y="2518"/>
                </a:lnTo>
                <a:lnTo>
                  <a:pt x="4393" y="2516"/>
                </a:lnTo>
                <a:lnTo>
                  <a:pt x="4395" y="2514"/>
                </a:lnTo>
                <a:lnTo>
                  <a:pt x="4395" y="2510"/>
                </a:lnTo>
                <a:lnTo>
                  <a:pt x="4396" y="2506"/>
                </a:lnTo>
                <a:lnTo>
                  <a:pt x="4396" y="2499"/>
                </a:lnTo>
                <a:lnTo>
                  <a:pt x="4399" y="2495"/>
                </a:lnTo>
                <a:lnTo>
                  <a:pt x="4400" y="2493"/>
                </a:lnTo>
                <a:lnTo>
                  <a:pt x="4403" y="2492"/>
                </a:lnTo>
                <a:lnTo>
                  <a:pt x="4405" y="2492"/>
                </a:lnTo>
                <a:lnTo>
                  <a:pt x="4409" y="2492"/>
                </a:lnTo>
                <a:lnTo>
                  <a:pt x="4415" y="2496"/>
                </a:lnTo>
                <a:lnTo>
                  <a:pt x="4420" y="2499"/>
                </a:lnTo>
                <a:lnTo>
                  <a:pt x="4422" y="2501"/>
                </a:lnTo>
                <a:lnTo>
                  <a:pt x="4424" y="2502"/>
                </a:lnTo>
                <a:lnTo>
                  <a:pt x="4425" y="2502"/>
                </a:lnTo>
                <a:lnTo>
                  <a:pt x="4428" y="2501"/>
                </a:lnTo>
                <a:lnTo>
                  <a:pt x="4429" y="2499"/>
                </a:lnTo>
                <a:lnTo>
                  <a:pt x="4430" y="2498"/>
                </a:lnTo>
                <a:lnTo>
                  <a:pt x="4430" y="2496"/>
                </a:lnTo>
                <a:lnTo>
                  <a:pt x="4430" y="2492"/>
                </a:lnTo>
                <a:lnTo>
                  <a:pt x="4428" y="2484"/>
                </a:lnTo>
                <a:lnTo>
                  <a:pt x="4424" y="2470"/>
                </a:lnTo>
                <a:lnTo>
                  <a:pt x="4421" y="2463"/>
                </a:lnTo>
                <a:lnTo>
                  <a:pt x="4418" y="2455"/>
                </a:lnTo>
                <a:lnTo>
                  <a:pt x="4414" y="2449"/>
                </a:lnTo>
                <a:lnTo>
                  <a:pt x="4409" y="2443"/>
                </a:lnTo>
                <a:lnTo>
                  <a:pt x="4404" y="2439"/>
                </a:lnTo>
                <a:lnTo>
                  <a:pt x="4398" y="2434"/>
                </a:lnTo>
                <a:lnTo>
                  <a:pt x="4392" y="2429"/>
                </a:lnTo>
                <a:lnTo>
                  <a:pt x="4386" y="2426"/>
                </a:lnTo>
                <a:lnTo>
                  <a:pt x="4370" y="2420"/>
                </a:lnTo>
                <a:lnTo>
                  <a:pt x="4353" y="2415"/>
                </a:lnTo>
                <a:lnTo>
                  <a:pt x="4346" y="2413"/>
                </a:lnTo>
                <a:lnTo>
                  <a:pt x="4340" y="2409"/>
                </a:lnTo>
                <a:lnTo>
                  <a:pt x="4337" y="2408"/>
                </a:lnTo>
                <a:lnTo>
                  <a:pt x="4336" y="2405"/>
                </a:lnTo>
                <a:lnTo>
                  <a:pt x="4336" y="2403"/>
                </a:lnTo>
                <a:lnTo>
                  <a:pt x="4337" y="2401"/>
                </a:lnTo>
                <a:lnTo>
                  <a:pt x="4339" y="2394"/>
                </a:lnTo>
                <a:lnTo>
                  <a:pt x="4340" y="2386"/>
                </a:lnTo>
                <a:lnTo>
                  <a:pt x="4339" y="2377"/>
                </a:lnTo>
                <a:lnTo>
                  <a:pt x="4337" y="2367"/>
                </a:lnTo>
                <a:lnTo>
                  <a:pt x="4333" y="2346"/>
                </a:lnTo>
                <a:lnTo>
                  <a:pt x="4327" y="2325"/>
                </a:lnTo>
                <a:lnTo>
                  <a:pt x="4326" y="2314"/>
                </a:lnTo>
                <a:lnTo>
                  <a:pt x="4323" y="2303"/>
                </a:lnTo>
                <a:lnTo>
                  <a:pt x="4323" y="2293"/>
                </a:lnTo>
                <a:lnTo>
                  <a:pt x="4323" y="2283"/>
                </a:lnTo>
                <a:lnTo>
                  <a:pt x="4324" y="2275"/>
                </a:lnTo>
                <a:lnTo>
                  <a:pt x="4328" y="2266"/>
                </a:lnTo>
                <a:lnTo>
                  <a:pt x="4333" y="2259"/>
                </a:lnTo>
                <a:lnTo>
                  <a:pt x="4340" y="2255"/>
                </a:lnTo>
                <a:lnTo>
                  <a:pt x="4345" y="2249"/>
                </a:lnTo>
                <a:lnTo>
                  <a:pt x="4348" y="2241"/>
                </a:lnTo>
                <a:lnTo>
                  <a:pt x="4351" y="2237"/>
                </a:lnTo>
                <a:lnTo>
                  <a:pt x="4354" y="2232"/>
                </a:lnTo>
                <a:lnTo>
                  <a:pt x="4359" y="2227"/>
                </a:lnTo>
                <a:lnTo>
                  <a:pt x="4365" y="2222"/>
                </a:lnTo>
                <a:lnTo>
                  <a:pt x="4384" y="2212"/>
                </a:lnTo>
                <a:lnTo>
                  <a:pt x="4409" y="2200"/>
                </a:lnTo>
                <a:lnTo>
                  <a:pt x="4433" y="2190"/>
                </a:lnTo>
                <a:lnTo>
                  <a:pt x="4452" y="2181"/>
                </a:lnTo>
                <a:lnTo>
                  <a:pt x="4460" y="2175"/>
                </a:lnTo>
                <a:lnTo>
                  <a:pt x="4467" y="2169"/>
                </a:lnTo>
                <a:lnTo>
                  <a:pt x="4475" y="2162"/>
                </a:lnTo>
                <a:lnTo>
                  <a:pt x="4481" y="2153"/>
                </a:lnTo>
                <a:lnTo>
                  <a:pt x="4488" y="2146"/>
                </a:lnTo>
                <a:lnTo>
                  <a:pt x="4493" y="2138"/>
                </a:lnTo>
                <a:lnTo>
                  <a:pt x="4497" y="2132"/>
                </a:lnTo>
                <a:lnTo>
                  <a:pt x="4499" y="2126"/>
                </a:lnTo>
                <a:lnTo>
                  <a:pt x="4502" y="2114"/>
                </a:lnTo>
                <a:lnTo>
                  <a:pt x="4503" y="2104"/>
                </a:lnTo>
                <a:lnTo>
                  <a:pt x="4502" y="2098"/>
                </a:lnTo>
                <a:lnTo>
                  <a:pt x="4500" y="2093"/>
                </a:lnTo>
                <a:lnTo>
                  <a:pt x="4498" y="2089"/>
                </a:lnTo>
                <a:lnTo>
                  <a:pt x="4494" y="2087"/>
                </a:lnTo>
                <a:lnTo>
                  <a:pt x="4491" y="2083"/>
                </a:lnTo>
                <a:lnTo>
                  <a:pt x="4488" y="2081"/>
                </a:lnTo>
                <a:lnTo>
                  <a:pt x="4488" y="2079"/>
                </a:lnTo>
                <a:lnTo>
                  <a:pt x="4488" y="2075"/>
                </a:lnTo>
                <a:lnTo>
                  <a:pt x="4490" y="2068"/>
                </a:lnTo>
                <a:lnTo>
                  <a:pt x="4490" y="2055"/>
                </a:lnTo>
                <a:lnTo>
                  <a:pt x="4490" y="2049"/>
                </a:lnTo>
                <a:lnTo>
                  <a:pt x="4490" y="2044"/>
                </a:lnTo>
                <a:lnTo>
                  <a:pt x="4491" y="2041"/>
                </a:lnTo>
                <a:lnTo>
                  <a:pt x="4493" y="2037"/>
                </a:lnTo>
                <a:lnTo>
                  <a:pt x="4496" y="2036"/>
                </a:lnTo>
                <a:lnTo>
                  <a:pt x="4498" y="2035"/>
                </a:lnTo>
                <a:lnTo>
                  <a:pt x="4502" y="2033"/>
                </a:lnTo>
                <a:lnTo>
                  <a:pt x="4505" y="2033"/>
                </a:lnTo>
                <a:lnTo>
                  <a:pt x="4512" y="2033"/>
                </a:lnTo>
                <a:lnTo>
                  <a:pt x="4518" y="2032"/>
                </a:lnTo>
                <a:lnTo>
                  <a:pt x="4525" y="2030"/>
                </a:lnTo>
                <a:lnTo>
                  <a:pt x="4534" y="2025"/>
                </a:lnTo>
                <a:lnTo>
                  <a:pt x="4538" y="2022"/>
                </a:lnTo>
                <a:lnTo>
                  <a:pt x="4542" y="2017"/>
                </a:lnTo>
                <a:lnTo>
                  <a:pt x="4544" y="2012"/>
                </a:lnTo>
                <a:lnTo>
                  <a:pt x="4546" y="2005"/>
                </a:lnTo>
                <a:lnTo>
                  <a:pt x="4549" y="1992"/>
                </a:lnTo>
                <a:lnTo>
                  <a:pt x="4553" y="1980"/>
                </a:lnTo>
                <a:lnTo>
                  <a:pt x="4555" y="1975"/>
                </a:lnTo>
                <a:lnTo>
                  <a:pt x="4559" y="1973"/>
                </a:lnTo>
                <a:lnTo>
                  <a:pt x="4563" y="1972"/>
                </a:lnTo>
                <a:lnTo>
                  <a:pt x="4568" y="1970"/>
                </a:lnTo>
                <a:lnTo>
                  <a:pt x="4573" y="1972"/>
                </a:lnTo>
                <a:lnTo>
                  <a:pt x="4578" y="1973"/>
                </a:lnTo>
                <a:lnTo>
                  <a:pt x="4582" y="1975"/>
                </a:lnTo>
                <a:lnTo>
                  <a:pt x="4587" y="1978"/>
                </a:lnTo>
                <a:lnTo>
                  <a:pt x="4595" y="1982"/>
                </a:lnTo>
                <a:lnTo>
                  <a:pt x="4603" y="1987"/>
                </a:lnTo>
                <a:lnTo>
                  <a:pt x="4606" y="1988"/>
                </a:lnTo>
                <a:lnTo>
                  <a:pt x="4610" y="1989"/>
                </a:lnTo>
                <a:lnTo>
                  <a:pt x="4614" y="1989"/>
                </a:lnTo>
                <a:lnTo>
                  <a:pt x="4618" y="1988"/>
                </a:lnTo>
                <a:lnTo>
                  <a:pt x="4622" y="1986"/>
                </a:lnTo>
                <a:lnTo>
                  <a:pt x="4625" y="1982"/>
                </a:lnTo>
                <a:lnTo>
                  <a:pt x="4629" y="1978"/>
                </a:lnTo>
                <a:lnTo>
                  <a:pt x="4632" y="1973"/>
                </a:lnTo>
                <a:lnTo>
                  <a:pt x="4636" y="1967"/>
                </a:lnTo>
                <a:lnTo>
                  <a:pt x="4638" y="1961"/>
                </a:lnTo>
                <a:lnTo>
                  <a:pt x="4641" y="1955"/>
                </a:lnTo>
                <a:lnTo>
                  <a:pt x="4642" y="1950"/>
                </a:lnTo>
                <a:lnTo>
                  <a:pt x="4642" y="1944"/>
                </a:lnTo>
                <a:lnTo>
                  <a:pt x="4641" y="1940"/>
                </a:lnTo>
                <a:lnTo>
                  <a:pt x="4638" y="1934"/>
                </a:lnTo>
                <a:lnTo>
                  <a:pt x="4636" y="1929"/>
                </a:lnTo>
                <a:lnTo>
                  <a:pt x="4631" y="1917"/>
                </a:lnTo>
                <a:lnTo>
                  <a:pt x="4626" y="1903"/>
                </a:lnTo>
                <a:lnTo>
                  <a:pt x="4625" y="1892"/>
                </a:lnTo>
                <a:lnTo>
                  <a:pt x="4625" y="1882"/>
                </a:lnTo>
                <a:lnTo>
                  <a:pt x="4625" y="1873"/>
                </a:lnTo>
                <a:lnTo>
                  <a:pt x="4626" y="1866"/>
                </a:lnTo>
                <a:lnTo>
                  <a:pt x="4626" y="1860"/>
                </a:lnTo>
                <a:lnTo>
                  <a:pt x="4629" y="1858"/>
                </a:lnTo>
                <a:lnTo>
                  <a:pt x="4631" y="1856"/>
                </a:lnTo>
                <a:lnTo>
                  <a:pt x="4636" y="1856"/>
                </a:lnTo>
                <a:lnTo>
                  <a:pt x="4642" y="1856"/>
                </a:lnTo>
                <a:lnTo>
                  <a:pt x="4647" y="1855"/>
                </a:lnTo>
                <a:lnTo>
                  <a:pt x="4654" y="1853"/>
                </a:lnTo>
                <a:lnTo>
                  <a:pt x="4661" y="1849"/>
                </a:lnTo>
                <a:lnTo>
                  <a:pt x="4668" y="1846"/>
                </a:lnTo>
                <a:lnTo>
                  <a:pt x="4673" y="1843"/>
                </a:lnTo>
                <a:lnTo>
                  <a:pt x="4677" y="1842"/>
                </a:lnTo>
                <a:lnTo>
                  <a:pt x="4683" y="1841"/>
                </a:lnTo>
                <a:lnTo>
                  <a:pt x="4688" y="1842"/>
                </a:lnTo>
                <a:lnTo>
                  <a:pt x="4692" y="1844"/>
                </a:lnTo>
                <a:lnTo>
                  <a:pt x="4695" y="1846"/>
                </a:lnTo>
                <a:lnTo>
                  <a:pt x="4698" y="1848"/>
                </a:lnTo>
                <a:lnTo>
                  <a:pt x="4702" y="1850"/>
                </a:lnTo>
                <a:lnTo>
                  <a:pt x="4706" y="1852"/>
                </a:lnTo>
                <a:lnTo>
                  <a:pt x="4710" y="1849"/>
                </a:lnTo>
                <a:lnTo>
                  <a:pt x="4712" y="1847"/>
                </a:lnTo>
                <a:lnTo>
                  <a:pt x="4716" y="1838"/>
                </a:lnTo>
                <a:lnTo>
                  <a:pt x="4718" y="1830"/>
                </a:lnTo>
                <a:lnTo>
                  <a:pt x="4720" y="1821"/>
                </a:lnTo>
                <a:lnTo>
                  <a:pt x="4723" y="1811"/>
                </a:lnTo>
                <a:lnTo>
                  <a:pt x="4723" y="1803"/>
                </a:lnTo>
                <a:lnTo>
                  <a:pt x="4723" y="1796"/>
                </a:lnTo>
                <a:lnTo>
                  <a:pt x="4723" y="1790"/>
                </a:lnTo>
                <a:lnTo>
                  <a:pt x="4720" y="1784"/>
                </a:lnTo>
                <a:lnTo>
                  <a:pt x="4718" y="1778"/>
                </a:lnTo>
                <a:lnTo>
                  <a:pt x="4716" y="1772"/>
                </a:lnTo>
                <a:lnTo>
                  <a:pt x="4710" y="1762"/>
                </a:lnTo>
                <a:lnTo>
                  <a:pt x="4706" y="1754"/>
                </a:lnTo>
                <a:lnTo>
                  <a:pt x="4705" y="1751"/>
                </a:lnTo>
                <a:lnTo>
                  <a:pt x="4706" y="1746"/>
                </a:lnTo>
                <a:lnTo>
                  <a:pt x="4708" y="1742"/>
                </a:lnTo>
                <a:lnTo>
                  <a:pt x="4711" y="1739"/>
                </a:lnTo>
                <a:lnTo>
                  <a:pt x="4719" y="1729"/>
                </a:lnTo>
                <a:lnTo>
                  <a:pt x="4727" y="1721"/>
                </a:lnTo>
                <a:lnTo>
                  <a:pt x="4735" y="1715"/>
                </a:lnTo>
                <a:lnTo>
                  <a:pt x="4742" y="1709"/>
                </a:lnTo>
                <a:lnTo>
                  <a:pt x="4751" y="1703"/>
                </a:lnTo>
                <a:lnTo>
                  <a:pt x="4759" y="1698"/>
                </a:lnTo>
                <a:lnTo>
                  <a:pt x="4764" y="1695"/>
                </a:lnTo>
                <a:lnTo>
                  <a:pt x="4767" y="1692"/>
                </a:lnTo>
                <a:lnTo>
                  <a:pt x="4765" y="1690"/>
                </a:lnTo>
                <a:lnTo>
                  <a:pt x="4759" y="1688"/>
                </a:lnTo>
                <a:lnTo>
                  <a:pt x="4754" y="1685"/>
                </a:lnTo>
                <a:lnTo>
                  <a:pt x="4746" y="1683"/>
                </a:lnTo>
                <a:lnTo>
                  <a:pt x="4740" y="1678"/>
                </a:lnTo>
                <a:lnTo>
                  <a:pt x="4736" y="1674"/>
                </a:lnTo>
                <a:lnTo>
                  <a:pt x="4727" y="1664"/>
                </a:lnTo>
                <a:lnTo>
                  <a:pt x="4723" y="1655"/>
                </a:lnTo>
                <a:lnTo>
                  <a:pt x="4717" y="1648"/>
                </a:lnTo>
                <a:lnTo>
                  <a:pt x="4710" y="1642"/>
                </a:lnTo>
                <a:lnTo>
                  <a:pt x="4704" y="1638"/>
                </a:lnTo>
                <a:lnTo>
                  <a:pt x="4696" y="1629"/>
                </a:lnTo>
                <a:lnTo>
                  <a:pt x="4692" y="1622"/>
                </a:lnTo>
                <a:lnTo>
                  <a:pt x="4688" y="1616"/>
                </a:lnTo>
                <a:lnTo>
                  <a:pt x="4686" y="1608"/>
                </a:lnTo>
                <a:lnTo>
                  <a:pt x="4685" y="1592"/>
                </a:lnTo>
                <a:lnTo>
                  <a:pt x="4683" y="1579"/>
                </a:lnTo>
                <a:lnTo>
                  <a:pt x="4681" y="1565"/>
                </a:lnTo>
                <a:lnTo>
                  <a:pt x="4677" y="1551"/>
                </a:lnTo>
                <a:lnTo>
                  <a:pt x="4673" y="1538"/>
                </a:lnTo>
                <a:lnTo>
                  <a:pt x="4668" y="1529"/>
                </a:lnTo>
                <a:lnTo>
                  <a:pt x="4663" y="1524"/>
                </a:lnTo>
                <a:lnTo>
                  <a:pt x="4658" y="1518"/>
                </a:lnTo>
                <a:lnTo>
                  <a:pt x="4652" y="1513"/>
                </a:lnTo>
                <a:lnTo>
                  <a:pt x="4642" y="1506"/>
                </a:lnTo>
                <a:lnTo>
                  <a:pt x="4632" y="1499"/>
                </a:lnTo>
                <a:lnTo>
                  <a:pt x="4628" y="1494"/>
                </a:lnTo>
                <a:lnTo>
                  <a:pt x="4625" y="1489"/>
                </a:lnTo>
                <a:lnTo>
                  <a:pt x="4623" y="1483"/>
                </a:lnTo>
                <a:lnTo>
                  <a:pt x="4622" y="1478"/>
                </a:lnTo>
                <a:lnTo>
                  <a:pt x="4622" y="1472"/>
                </a:lnTo>
                <a:lnTo>
                  <a:pt x="4623" y="1468"/>
                </a:lnTo>
                <a:lnTo>
                  <a:pt x="4626" y="1463"/>
                </a:lnTo>
                <a:lnTo>
                  <a:pt x="4630" y="1459"/>
                </a:lnTo>
                <a:lnTo>
                  <a:pt x="4643" y="1453"/>
                </a:lnTo>
                <a:lnTo>
                  <a:pt x="4657" y="1449"/>
                </a:lnTo>
                <a:lnTo>
                  <a:pt x="4663" y="1447"/>
                </a:lnTo>
                <a:lnTo>
                  <a:pt x="4667" y="1445"/>
                </a:lnTo>
                <a:lnTo>
                  <a:pt x="4668" y="1444"/>
                </a:lnTo>
                <a:lnTo>
                  <a:pt x="4669" y="1443"/>
                </a:lnTo>
                <a:lnTo>
                  <a:pt x="4669" y="1440"/>
                </a:lnTo>
                <a:lnTo>
                  <a:pt x="4669" y="1439"/>
                </a:lnTo>
                <a:lnTo>
                  <a:pt x="4663" y="1425"/>
                </a:lnTo>
                <a:lnTo>
                  <a:pt x="4658" y="1411"/>
                </a:lnTo>
                <a:lnTo>
                  <a:pt x="4655" y="1405"/>
                </a:lnTo>
                <a:lnTo>
                  <a:pt x="4649" y="1396"/>
                </a:lnTo>
                <a:lnTo>
                  <a:pt x="4643" y="1389"/>
                </a:lnTo>
                <a:lnTo>
                  <a:pt x="4637" y="1383"/>
                </a:lnTo>
                <a:lnTo>
                  <a:pt x="4624" y="1371"/>
                </a:lnTo>
                <a:lnTo>
                  <a:pt x="4607" y="1356"/>
                </a:lnTo>
                <a:lnTo>
                  <a:pt x="4604" y="1351"/>
                </a:lnTo>
                <a:lnTo>
                  <a:pt x="4601" y="1348"/>
                </a:lnTo>
                <a:lnTo>
                  <a:pt x="4599" y="1343"/>
                </a:lnTo>
                <a:lnTo>
                  <a:pt x="4599" y="1339"/>
                </a:lnTo>
                <a:lnTo>
                  <a:pt x="4599" y="1331"/>
                </a:lnTo>
                <a:lnTo>
                  <a:pt x="4599" y="131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3358231" y="2778969"/>
            <a:ext cx="2071212" cy="1359165"/>
          </a:xfrm>
          <a:custGeom>
            <a:avLst/>
            <a:gdLst>
              <a:gd name="T0" fmla="*/ 7031 w 7150"/>
              <a:gd name="T1" fmla="*/ 2898 h 4733"/>
              <a:gd name="T2" fmla="*/ 7084 w 7150"/>
              <a:gd name="T3" fmla="*/ 3189 h 4733"/>
              <a:gd name="T4" fmla="*/ 7132 w 7150"/>
              <a:gd name="T5" fmla="*/ 3593 h 4733"/>
              <a:gd name="T6" fmla="*/ 7083 w 7150"/>
              <a:gd name="T7" fmla="*/ 4058 h 4733"/>
              <a:gd name="T8" fmla="*/ 6950 w 7150"/>
              <a:gd name="T9" fmla="*/ 4115 h 4733"/>
              <a:gd name="T10" fmla="*/ 6864 w 7150"/>
              <a:gd name="T11" fmla="*/ 4456 h 4733"/>
              <a:gd name="T12" fmla="*/ 6653 w 7150"/>
              <a:gd name="T13" fmla="*/ 4387 h 4733"/>
              <a:gd name="T14" fmla="*/ 6435 w 7150"/>
              <a:gd name="T15" fmla="*/ 4373 h 4733"/>
              <a:gd name="T16" fmla="*/ 6285 w 7150"/>
              <a:gd name="T17" fmla="*/ 4528 h 4733"/>
              <a:gd name="T18" fmla="*/ 5894 w 7150"/>
              <a:gd name="T19" fmla="*/ 4318 h 4733"/>
              <a:gd name="T20" fmla="*/ 5095 w 7150"/>
              <a:gd name="T21" fmla="*/ 4600 h 4733"/>
              <a:gd name="T22" fmla="*/ 4581 w 7150"/>
              <a:gd name="T23" fmla="*/ 4667 h 4733"/>
              <a:gd name="T24" fmla="*/ 4323 w 7150"/>
              <a:gd name="T25" fmla="*/ 4387 h 4733"/>
              <a:gd name="T26" fmla="*/ 4127 w 7150"/>
              <a:gd name="T27" fmla="*/ 4124 h 4733"/>
              <a:gd name="T28" fmla="*/ 3734 w 7150"/>
              <a:gd name="T29" fmla="*/ 3951 h 4733"/>
              <a:gd name="T30" fmla="*/ 3334 w 7150"/>
              <a:gd name="T31" fmla="*/ 4075 h 4733"/>
              <a:gd name="T32" fmla="*/ 3190 w 7150"/>
              <a:gd name="T33" fmla="*/ 4078 h 4733"/>
              <a:gd name="T34" fmla="*/ 2955 w 7150"/>
              <a:gd name="T35" fmla="*/ 3920 h 4733"/>
              <a:gd name="T36" fmla="*/ 2594 w 7150"/>
              <a:gd name="T37" fmla="*/ 3863 h 4733"/>
              <a:gd name="T38" fmla="*/ 2351 w 7150"/>
              <a:gd name="T39" fmla="*/ 3763 h 4733"/>
              <a:gd name="T40" fmla="*/ 2160 w 7150"/>
              <a:gd name="T41" fmla="*/ 3684 h 4733"/>
              <a:gd name="T42" fmla="*/ 1969 w 7150"/>
              <a:gd name="T43" fmla="*/ 3499 h 4733"/>
              <a:gd name="T44" fmla="*/ 1780 w 7150"/>
              <a:gd name="T45" fmla="*/ 3293 h 4733"/>
              <a:gd name="T46" fmla="*/ 1629 w 7150"/>
              <a:gd name="T47" fmla="*/ 2969 h 4733"/>
              <a:gd name="T48" fmla="*/ 1363 w 7150"/>
              <a:gd name="T49" fmla="*/ 2779 h 4733"/>
              <a:gd name="T50" fmla="*/ 1145 w 7150"/>
              <a:gd name="T51" fmla="*/ 2528 h 4733"/>
              <a:gd name="T52" fmla="*/ 887 w 7150"/>
              <a:gd name="T53" fmla="*/ 2246 h 4733"/>
              <a:gd name="T54" fmla="*/ 664 w 7150"/>
              <a:gd name="T55" fmla="*/ 2360 h 4733"/>
              <a:gd name="T56" fmla="*/ 352 w 7150"/>
              <a:gd name="T57" fmla="*/ 1998 h 4733"/>
              <a:gd name="T58" fmla="*/ 125 w 7150"/>
              <a:gd name="T59" fmla="*/ 1758 h 4733"/>
              <a:gd name="T60" fmla="*/ 23 w 7150"/>
              <a:gd name="T61" fmla="*/ 1458 h 4733"/>
              <a:gd name="T62" fmla="*/ 27 w 7150"/>
              <a:gd name="T63" fmla="*/ 1129 h 4733"/>
              <a:gd name="T64" fmla="*/ 224 w 7150"/>
              <a:gd name="T65" fmla="*/ 1144 h 4733"/>
              <a:gd name="T66" fmla="*/ 359 w 7150"/>
              <a:gd name="T67" fmla="*/ 803 h 4733"/>
              <a:gd name="T68" fmla="*/ 437 w 7150"/>
              <a:gd name="T69" fmla="*/ 372 h 4733"/>
              <a:gd name="T70" fmla="*/ 787 w 7150"/>
              <a:gd name="T71" fmla="*/ 344 h 4733"/>
              <a:gd name="T72" fmla="*/ 1055 w 7150"/>
              <a:gd name="T73" fmla="*/ 24 h 4733"/>
              <a:gd name="T74" fmla="*/ 1310 w 7150"/>
              <a:gd name="T75" fmla="*/ 95 h 4733"/>
              <a:gd name="T76" fmla="*/ 1717 w 7150"/>
              <a:gd name="T77" fmla="*/ 148 h 4733"/>
              <a:gd name="T78" fmla="*/ 1955 w 7150"/>
              <a:gd name="T79" fmla="*/ 233 h 4733"/>
              <a:gd name="T80" fmla="*/ 2298 w 7150"/>
              <a:gd name="T81" fmla="*/ 363 h 4733"/>
              <a:gd name="T82" fmla="*/ 2787 w 7150"/>
              <a:gd name="T83" fmla="*/ 352 h 4733"/>
              <a:gd name="T84" fmla="*/ 3146 w 7150"/>
              <a:gd name="T85" fmla="*/ 232 h 4733"/>
              <a:gd name="T86" fmla="*/ 3464 w 7150"/>
              <a:gd name="T87" fmla="*/ 224 h 4733"/>
              <a:gd name="T88" fmla="*/ 3869 w 7150"/>
              <a:gd name="T89" fmla="*/ 266 h 4733"/>
              <a:gd name="T90" fmla="*/ 4125 w 7150"/>
              <a:gd name="T91" fmla="*/ 413 h 4733"/>
              <a:gd name="T92" fmla="*/ 4261 w 7150"/>
              <a:gd name="T93" fmla="*/ 634 h 4733"/>
              <a:gd name="T94" fmla="*/ 4122 w 7150"/>
              <a:gd name="T95" fmla="*/ 857 h 4733"/>
              <a:gd name="T96" fmla="*/ 4192 w 7150"/>
              <a:gd name="T97" fmla="*/ 1090 h 4733"/>
              <a:gd name="T98" fmla="*/ 4111 w 7150"/>
              <a:gd name="T99" fmla="*/ 1367 h 4733"/>
              <a:gd name="T100" fmla="*/ 4156 w 7150"/>
              <a:gd name="T101" fmla="*/ 1628 h 4733"/>
              <a:gd name="T102" fmla="*/ 4388 w 7150"/>
              <a:gd name="T103" fmla="*/ 1878 h 4733"/>
              <a:gd name="T104" fmla="*/ 4596 w 7150"/>
              <a:gd name="T105" fmla="*/ 1882 h 4733"/>
              <a:gd name="T106" fmla="*/ 4870 w 7150"/>
              <a:gd name="T107" fmla="*/ 2140 h 4733"/>
              <a:gd name="T108" fmla="*/ 5218 w 7150"/>
              <a:gd name="T109" fmla="*/ 2265 h 4733"/>
              <a:gd name="T110" fmla="*/ 5507 w 7150"/>
              <a:gd name="T111" fmla="*/ 2375 h 4733"/>
              <a:gd name="T112" fmla="*/ 5780 w 7150"/>
              <a:gd name="T113" fmla="*/ 2421 h 4733"/>
              <a:gd name="T114" fmla="*/ 5919 w 7150"/>
              <a:gd name="T115" fmla="*/ 2566 h 4733"/>
              <a:gd name="T116" fmla="*/ 6049 w 7150"/>
              <a:gd name="T117" fmla="*/ 2783 h 4733"/>
              <a:gd name="T118" fmla="*/ 6193 w 7150"/>
              <a:gd name="T119" fmla="*/ 2848 h 4733"/>
              <a:gd name="T120" fmla="*/ 6276 w 7150"/>
              <a:gd name="T121" fmla="*/ 2763 h 4733"/>
              <a:gd name="T122" fmla="*/ 6478 w 7150"/>
              <a:gd name="T123" fmla="*/ 2718 h 4733"/>
              <a:gd name="T124" fmla="*/ 6657 w 7150"/>
              <a:gd name="T125" fmla="*/ 2594 h 47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150" h="4733">
                <a:moveTo>
                  <a:pt x="6802" y="2524"/>
                </a:moveTo>
                <a:lnTo>
                  <a:pt x="6813" y="2533"/>
                </a:lnTo>
                <a:lnTo>
                  <a:pt x="6822" y="2540"/>
                </a:lnTo>
                <a:lnTo>
                  <a:pt x="6833" y="2547"/>
                </a:lnTo>
                <a:lnTo>
                  <a:pt x="6848" y="2555"/>
                </a:lnTo>
                <a:lnTo>
                  <a:pt x="6861" y="2564"/>
                </a:lnTo>
                <a:lnTo>
                  <a:pt x="6871" y="2568"/>
                </a:lnTo>
                <a:lnTo>
                  <a:pt x="6881" y="2572"/>
                </a:lnTo>
                <a:lnTo>
                  <a:pt x="6894" y="2577"/>
                </a:lnTo>
                <a:lnTo>
                  <a:pt x="6906" y="2581"/>
                </a:lnTo>
                <a:lnTo>
                  <a:pt x="6915" y="2586"/>
                </a:lnTo>
                <a:lnTo>
                  <a:pt x="6923" y="2593"/>
                </a:lnTo>
                <a:lnTo>
                  <a:pt x="6931" y="2602"/>
                </a:lnTo>
                <a:lnTo>
                  <a:pt x="6938" y="2610"/>
                </a:lnTo>
                <a:lnTo>
                  <a:pt x="6942" y="2618"/>
                </a:lnTo>
                <a:lnTo>
                  <a:pt x="6945" y="2625"/>
                </a:lnTo>
                <a:lnTo>
                  <a:pt x="6946" y="2634"/>
                </a:lnTo>
                <a:lnTo>
                  <a:pt x="6949" y="2642"/>
                </a:lnTo>
                <a:lnTo>
                  <a:pt x="6949" y="2651"/>
                </a:lnTo>
                <a:lnTo>
                  <a:pt x="6949" y="2662"/>
                </a:lnTo>
                <a:lnTo>
                  <a:pt x="6950" y="2671"/>
                </a:lnTo>
                <a:lnTo>
                  <a:pt x="6952" y="2679"/>
                </a:lnTo>
                <a:lnTo>
                  <a:pt x="6955" y="2685"/>
                </a:lnTo>
                <a:lnTo>
                  <a:pt x="6962" y="2697"/>
                </a:lnTo>
                <a:lnTo>
                  <a:pt x="6968" y="2709"/>
                </a:lnTo>
                <a:lnTo>
                  <a:pt x="6971" y="2718"/>
                </a:lnTo>
                <a:lnTo>
                  <a:pt x="6978" y="2728"/>
                </a:lnTo>
                <a:lnTo>
                  <a:pt x="6986" y="2738"/>
                </a:lnTo>
                <a:lnTo>
                  <a:pt x="6992" y="2747"/>
                </a:lnTo>
                <a:lnTo>
                  <a:pt x="6996" y="2754"/>
                </a:lnTo>
                <a:lnTo>
                  <a:pt x="7001" y="2761"/>
                </a:lnTo>
                <a:lnTo>
                  <a:pt x="7005" y="2769"/>
                </a:lnTo>
                <a:lnTo>
                  <a:pt x="7007" y="2779"/>
                </a:lnTo>
                <a:lnTo>
                  <a:pt x="7007" y="2789"/>
                </a:lnTo>
                <a:lnTo>
                  <a:pt x="7006" y="2798"/>
                </a:lnTo>
                <a:lnTo>
                  <a:pt x="7005" y="2806"/>
                </a:lnTo>
                <a:lnTo>
                  <a:pt x="7002" y="2812"/>
                </a:lnTo>
                <a:lnTo>
                  <a:pt x="6996" y="2819"/>
                </a:lnTo>
                <a:lnTo>
                  <a:pt x="6993" y="2826"/>
                </a:lnTo>
                <a:lnTo>
                  <a:pt x="6993" y="2830"/>
                </a:lnTo>
                <a:lnTo>
                  <a:pt x="6994" y="2833"/>
                </a:lnTo>
                <a:lnTo>
                  <a:pt x="6997" y="2838"/>
                </a:lnTo>
                <a:lnTo>
                  <a:pt x="7001" y="2840"/>
                </a:lnTo>
                <a:lnTo>
                  <a:pt x="7003" y="2844"/>
                </a:lnTo>
                <a:lnTo>
                  <a:pt x="7006" y="2848"/>
                </a:lnTo>
                <a:lnTo>
                  <a:pt x="7008" y="2852"/>
                </a:lnTo>
                <a:lnTo>
                  <a:pt x="7009" y="2858"/>
                </a:lnTo>
                <a:lnTo>
                  <a:pt x="7011" y="2867"/>
                </a:lnTo>
                <a:lnTo>
                  <a:pt x="7014" y="2875"/>
                </a:lnTo>
                <a:lnTo>
                  <a:pt x="7020" y="2883"/>
                </a:lnTo>
                <a:lnTo>
                  <a:pt x="7025" y="2890"/>
                </a:lnTo>
                <a:lnTo>
                  <a:pt x="7031" y="2898"/>
                </a:lnTo>
                <a:lnTo>
                  <a:pt x="7037" y="2905"/>
                </a:lnTo>
                <a:lnTo>
                  <a:pt x="7041" y="2911"/>
                </a:lnTo>
                <a:lnTo>
                  <a:pt x="7044" y="2918"/>
                </a:lnTo>
                <a:lnTo>
                  <a:pt x="7045" y="2927"/>
                </a:lnTo>
                <a:lnTo>
                  <a:pt x="7049" y="2937"/>
                </a:lnTo>
                <a:lnTo>
                  <a:pt x="7052" y="2946"/>
                </a:lnTo>
                <a:lnTo>
                  <a:pt x="7058" y="2955"/>
                </a:lnTo>
                <a:lnTo>
                  <a:pt x="7065" y="2964"/>
                </a:lnTo>
                <a:lnTo>
                  <a:pt x="7077" y="2976"/>
                </a:lnTo>
                <a:lnTo>
                  <a:pt x="7089" y="2989"/>
                </a:lnTo>
                <a:lnTo>
                  <a:pt x="7098" y="3000"/>
                </a:lnTo>
                <a:lnTo>
                  <a:pt x="7108" y="3010"/>
                </a:lnTo>
                <a:lnTo>
                  <a:pt x="7120" y="3026"/>
                </a:lnTo>
                <a:lnTo>
                  <a:pt x="7132" y="3039"/>
                </a:lnTo>
                <a:lnTo>
                  <a:pt x="7139" y="3048"/>
                </a:lnTo>
                <a:lnTo>
                  <a:pt x="7144" y="3054"/>
                </a:lnTo>
                <a:lnTo>
                  <a:pt x="7147" y="3063"/>
                </a:lnTo>
                <a:lnTo>
                  <a:pt x="7148" y="3066"/>
                </a:lnTo>
                <a:lnTo>
                  <a:pt x="7148" y="3070"/>
                </a:lnTo>
                <a:lnTo>
                  <a:pt x="7148" y="3073"/>
                </a:lnTo>
                <a:lnTo>
                  <a:pt x="7147" y="3077"/>
                </a:lnTo>
                <a:lnTo>
                  <a:pt x="7141" y="3083"/>
                </a:lnTo>
                <a:lnTo>
                  <a:pt x="7131" y="3091"/>
                </a:lnTo>
                <a:lnTo>
                  <a:pt x="7120" y="3098"/>
                </a:lnTo>
                <a:lnTo>
                  <a:pt x="7113" y="3104"/>
                </a:lnTo>
                <a:lnTo>
                  <a:pt x="7109" y="3106"/>
                </a:lnTo>
                <a:lnTo>
                  <a:pt x="7106" y="3107"/>
                </a:lnTo>
                <a:lnTo>
                  <a:pt x="7103" y="3107"/>
                </a:lnTo>
                <a:lnTo>
                  <a:pt x="7100" y="3106"/>
                </a:lnTo>
                <a:lnTo>
                  <a:pt x="7094" y="3102"/>
                </a:lnTo>
                <a:lnTo>
                  <a:pt x="7089" y="3097"/>
                </a:lnTo>
                <a:lnTo>
                  <a:pt x="7084" y="3090"/>
                </a:lnTo>
                <a:lnTo>
                  <a:pt x="7079" y="3084"/>
                </a:lnTo>
                <a:lnTo>
                  <a:pt x="7076" y="3079"/>
                </a:lnTo>
                <a:lnTo>
                  <a:pt x="7071" y="3077"/>
                </a:lnTo>
                <a:lnTo>
                  <a:pt x="7065" y="3078"/>
                </a:lnTo>
                <a:lnTo>
                  <a:pt x="7059" y="3081"/>
                </a:lnTo>
                <a:lnTo>
                  <a:pt x="7057" y="3083"/>
                </a:lnTo>
                <a:lnTo>
                  <a:pt x="7055" y="3087"/>
                </a:lnTo>
                <a:lnTo>
                  <a:pt x="7052" y="3090"/>
                </a:lnTo>
                <a:lnTo>
                  <a:pt x="7050" y="3094"/>
                </a:lnTo>
                <a:lnTo>
                  <a:pt x="7049" y="3106"/>
                </a:lnTo>
                <a:lnTo>
                  <a:pt x="7049" y="3121"/>
                </a:lnTo>
                <a:lnTo>
                  <a:pt x="7050" y="3128"/>
                </a:lnTo>
                <a:lnTo>
                  <a:pt x="7051" y="3135"/>
                </a:lnTo>
                <a:lnTo>
                  <a:pt x="7052" y="3142"/>
                </a:lnTo>
                <a:lnTo>
                  <a:pt x="7056" y="3147"/>
                </a:lnTo>
                <a:lnTo>
                  <a:pt x="7068" y="3161"/>
                </a:lnTo>
                <a:lnTo>
                  <a:pt x="7078" y="3174"/>
                </a:lnTo>
                <a:lnTo>
                  <a:pt x="7082" y="3179"/>
                </a:lnTo>
                <a:lnTo>
                  <a:pt x="7083" y="3184"/>
                </a:lnTo>
                <a:lnTo>
                  <a:pt x="7084" y="3189"/>
                </a:lnTo>
                <a:lnTo>
                  <a:pt x="7084" y="3196"/>
                </a:lnTo>
                <a:lnTo>
                  <a:pt x="7085" y="3203"/>
                </a:lnTo>
                <a:lnTo>
                  <a:pt x="7087" y="3209"/>
                </a:lnTo>
                <a:lnTo>
                  <a:pt x="7089" y="3215"/>
                </a:lnTo>
                <a:lnTo>
                  <a:pt x="7094" y="3220"/>
                </a:lnTo>
                <a:lnTo>
                  <a:pt x="7098" y="3224"/>
                </a:lnTo>
                <a:lnTo>
                  <a:pt x="7102" y="3229"/>
                </a:lnTo>
                <a:lnTo>
                  <a:pt x="7104" y="3235"/>
                </a:lnTo>
                <a:lnTo>
                  <a:pt x="7106" y="3242"/>
                </a:lnTo>
                <a:lnTo>
                  <a:pt x="7104" y="3253"/>
                </a:lnTo>
                <a:lnTo>
                  <a:pt x="7103" y="3265"/>
                </a:lnTo>
                <a:lnTo>
                  <a:pt x="7103" y="3271"/>
                </a:lnTo>
                <a:lnTo>
                  <a:pt x="7103" y="3277"/>
                </a:lnTo>
                <a:lnTo>
                  <a:pt x="7104" y="3281"/>
                </a:lnTo>
                <a:lnTo>
                  <a:pt x="7107" y="3285"/>
                </a:lnTo>
                <a:lnTo>
                  <a:pt x="7120" y="3300"/>
                </a:lnTo>
                <a:lnTo>
                  <a:pt x="7138" y="3318"/>
                </a:lnTo>
                <a:lnTo>
                  <a:pt x="7144" y="3328"/>
                </a:lnTo>
                <a:lnTo>
                  <a:pt x="7147" y="3335"/>
                </a:lnTo>
                <a:lnTo>
                  <a:pt x="7148" y="3341"/>
                </a:lnTo>
                <a:lnTo>
                  <a:pt x="7148" y="3347"/>
                </a:lnTo>
                <a:lnTo>
                  <a:pt x="7148" y="3353"/>
                </a:lnTo>
                <a:lnTo>
                  <a:pt x="7146" y="3359"/>
                </a:lnTo>
                <a:lnTo>
                  <a:pt x="7141" y="3363"/>
                </a:lnTo>
                <a:lnTo>
                  <a:pt x="7138" y="3368"/>
                </a:lnTo>
                <a:lnTo>
                  <a:pt x="7135" y="3372"/>
                </a:lnTo>
                <a:lnTo>
                  <a:pt x="7135" y="3374"/>
                </a:lnTo>
                <a:lnTo>
                  <a:pt x="7135" y="3378"/>
                </a:lnTo>
                <a:lnTo>
                  <a:pt x="7137" y="3381"/>
                </a:lnTo>
                <a:lnTo>
                  <a:pt x="7140" y="3390"/>
                </a:lnTo>
                <a:lnTo>
                  <a:pt x="7142" y="3397"/>
                </a:lnTo>
                <a:lnTo>
                  <a:pt x="7144" y="3400"/>
                </a:lnTo>
                <a:lnTo>
                  <a:pt x="7142" y="3405"/>
                </a:lnTo>
                <a:lnTo>
                  <a:pt x="7141" y="3409"/>
                </a:lnTo>
                <a:lnTo>
                  <a:pt x="7140" y="3412"/>
                </a:lnTo>
                <a:lnTo>
                  <a:pt x="7138" y="3417"/>
                </a:lnTo>
                <a:lnTo>
                  <a:pt x="7137" y="3423"/>
                </a:lnTo>
                <a:lnTo>
                  <a:pt x="7135" y="3429"/>
                </a:lnTo>
                <a:lnTo>
                  <a:pt x="7135" y="3435"/>
                </a:lnTo>
                <a:lnTo>
                  <a:pt x="7137" y="3450"/>
                </a:lnTo>
                <a:lnTo>
                  <a:pt x="7138" y="3464"/>
                </a:lnTo>
                <a:lnTo>
                  <a:pt x="7139" y="3478"/>
                </a:lnTo>
                <a:lnTo>
                  <a:pt x="7140" y="3488"/>
                </a:lnTo>
                <a:lnTo>
                  <a:pt x="7139" y="3499"/>
                </a:lnTo>
                <a:lnTo>
                  <a:pt x="7138" y="3508"/>
                </a:lnTo>
                <a:lnTo>
                  <a:pt x="7138" y="3519"/>
                </a:lnTo>
                <a:lnTo>
                  <a:pt x="7137" y="3529"/>
                </a:lnTo>
                <a:lnTo>
                  <a:pt x="7135" y="3541"/>
                </a:lnTo>
                <a:lnTo>
                  <a:pt x="7134" y="3556"/>
                </a:lnTo>
                <a:lnTo>
                  <a:pt x="7133" y="3571"/>
                </a:lnTo>
                <a:lnTo>
                  <a:pt x="7132" y="3583"/>
                </a:lnTo>
                <a:lnTo>
                  <a:pt x="7132" y="3593"/>
                </a:lnTo>
                <a:lnTo>
                  <a:pt x="7133" y="3604"/>
                </a:lnTo>
                <a:lnTo>
                  <a:pt x="7134" y="3614"/>
                </a:lnTo>
                <a:lnTo>
                  <a:pt x="7137" y="3621"/>
                </a:lnTo>
                <a:lnTo>
                  <a:pt x="7139" y="3629"/>
                </a:lnTo>
                <a:lnTo>
                  <a:pt x="7141" y="3638"/>
                </a:lnTo>
                <a:lnTo>
                  <a:pt x="7144" y="3650"/>
                </a:lnTo>
                <a:lnTo>
                  <a:pt x="7146" y="3662"/>
                </a:lnTo>
                <a:lnTo>
                  <a:pt x="7148" y="3674"/>
                </a:lnTo>
                <a:lnTo>
                  <a:pt x="7150" y="3686"/>
                </a:lnTo>
                <a:lnTo>
                  <a:pt x="7150" y="3699"/>
                </a:lnTo>
                <a:lnTo>
                  <a:pt x="7150" y="3713"/>
                </a:lnTo>
                <a:lnTo>
                  <a:pt x="7147" y="3727"/>
                </a:lnTo>
                <a:lnTo>
                  <a:pt x="7145" y="3738"/>
                </a:lnTo>
                <a:lnTo>
                  <a:pt x="7141" y="3747"/>
                </a:lnTo>
                <a:lnTo>
                  <a:pt x="7137" y="3756"/>
                </a:lnTo>
                <a:lnTo>
                  <a:pt x="7131" y="3763"/>
                </a:lnTo>
                <a:lnTo>
                  <a:pt x="7127" y="3770"/>
                </a:lnTo>
                <a:lnTo>
                  <a:pt x="7122" y="3777"/>
                </a:lnTo>
                <a:lnTo>
                  <a:pt x="7120" y="3785"/>
                </a:lnTo>
                <a:lnTo>
                  <a:pt x="7116" y="3796"/>
                </a:lnTo>
                <a:lnTo>
                  <a:pt x="7114" y="3808"/>
                </a:lnTo>
                <a:lnTo>
                  <a:pt x="7112" y="3821"/>
                </a:lnTo>
                <a:lnTo>
                  <a:pt x="7113" y="3834"/>
                </a:lnTo>
                <a:lnTo>
                  <a:pt x="7115" y="3847"/>
                </a:lnTo>
                <a:lnTo>
                  <a:pt x="7120" y="3860"/>
                </a:lnTo>
                <a:lnTo>
                  <a:pt x="7123" y="3872"/>
                </a:lnTo>
                <a:lnTo>
                  <a:pt x="7125" y="3880"/>
                </a:lnTo>
                <a:lnTo>
                  <a:pt x="7126" y="3891"/>
                </a:lnTo>
                <a:lnTo>
                  <a:pt x="7125" y="3903"/>
                </a:lnTo>
                <a:lnTo>
                  <a:pt x="7123" y="3917"/>
                </a:lnTo>
                <a:lnTo>
                  <a:pt x="7122" y="3929"/>
                </a:lnTo>
                <a:lnTo>
                  <a:pt x="7122" y="3942"/>
                </a:lnTo>
                <a:lnTo>
                  <a:pt x="7122" y="3959"/>
                </a:lnTo>
                <a:lnTo>
                  <a:pt x="7123" y="3977"/>
                </a:lnTo>
                <a:lnTo>
                  <a:pt x="7126" y="3989"/>
                </a:lnTo>
                <a:lnTo>
                  <a:pt x="7129" y="3997"/>
                </a:lnTo>
                <a:lnTo>
                  <a:pt x="7132" y="4005"/>
                </a:lnTo>
                <a:lnTo>
                  <a:pt x="7134" y="4014"/>
                </a:lnTo>
                <a:lnTo>
                  <a:pt x="7135" y="4018"/>
                </a:lnTo>
                <a:lnTo>
                  <a:pt x="7135" y="4023"/>
                </a:lnTo>
                <a:lnTo>
                  <a:pt x="7134" y="4024"/>
                </a:lnTo>
                <a:lnTo>
                  <a:pt x="7127" y="4025"/>
                </a:lnTo>
                <a:lnTo>
                  <a:pt x="7116" y="4025"/>
                </a:lnTo>
                <a:lnTo>
                  <a:pt x="7100" y="4024"/>
                </a:lnTo>
                <a:lnTo>
                  <a:pt x="7087" y="4024"/>
                </a:lnTo>
                <a:lnTo>
                  <a:pt x="7082" y="4027"/>
                </a:lnTo>
                <a:lnTo>
                  <a:pt x="7079" y="4030"/>
                </a:lnTo>
                <a:lnTo>
                  <a:pt x="7078" y="4035"/>
                </a:lnTo>
                <a:lnTo>
                  <a:pt x="7077" y="4041"/>
                </a:lnTo>
                <a:lnTo>
                  <a:pt x="7078" y="4047"/>
                </a:lnTo>
                <a:lnTo>
                  <a:pt x="7079" y="4053"/>
                </a:lnTo>
                <a:lnTo>
                  <a:pt x="7083" y="4058"/>
                </a:lnTo>
                <a:lnTo>
                  <a:pt x="7085" y="4062"/>
                </a:lnTo>
                <a:lnTo>
                  <a:pt x="7089" y="4066"/>
                </a:lnTo>
                <a:lnTo>
                  <a:pt x="7091" y="4071"/>
                </a:lnTo>
                <a:lnTo>
                  <a:pt x="7093" y="4074"/>
                </a:lnTo>
                <a:lnTo>
                  <a:pt x="7093" y="4078"/>
                </a:lnTo>
                <a:lnTo>
                  <a:pt x="7093" y="4083"/>
                </a:lnTo>
                <a:lnTo>
                  <a:pt x="7091" y="4086"/>
                </a:lnTo>
                <a:lnTo>
                  <a:pt x="7089" y="4090"/>
                </a:lnTo>
                <a:lnTo>
                  <a:pt x="7085" y="4093"/>
                </a:lnTo>
                <a:lnTo>
                  <a:pt x="7076" y="4100"/>
                </a:lnTo>
                <a:lnTo>
                  <a:pt x="7066" y="4110"/>
                </a:lnTo>
                <a:lnTo>
                  <a:pt x="7063" y="4115"/>
                </a:lnTo>
                <a:lnTo>
                  <a:pt x="7058" y="4119"/>
                </a:lnTo>
                <a:lnTo>
                  <a:pt x="7055" y="4125"/>
                </a:lnTo>
                <a:lnTo>
                  <a:pt x="7052" y="4132"/>
                </a:lnTo>
                <a:lnTo>
                  <a:pt x="7051" y="4138"/>
                </a:lnTo>
                <a:lnTo>
                  <a:pt x="7050" y="4143"/>
                </a:lnTo>
                <a:lnTo>
                  <a:pt x="7051" y="4149"/>
                </a:lnTo>
                <a:lnTo>
                  <a:pt x="7052" y="4153"/>
                </a:lnTo>
                <a:lnTo>
                  <a:pt x="7056" y="4161"/>
                </a:lnTo>
                <a:lnTo>
                  <a:pt x="7059" y="4168"/>
                </a:lnTo>
                <a:lnTo>
                  <a:pt x="7060" y="4171"/>
                </a:lnTo>
                <a:lnTo>
                  <a:pt x="7060" y="4174"/>
                </a:lnTo>
                <a:lnTo>
                  <a:pt x="7060" y="4176"/>
                </a:lnTo>
                <a:lnTo>
                  <a:pt x="7058" y="4179"/>
                </a:lnTo>
                <a:lnTo>
                  <a:pt x="7053" y="4182"/>
                </a:lnTo>
                <a:lnTo>
                  <a:pt x="7044" y="4188"/>
                </a:lnTo>
                <a:lnTo>
                  <a:pt x="7039" y="4191"/>
                </a:lnTo>
                <a:lnTo>
                  <a:pt x="7034" y="4193"/>
                </a:lnTo>
                <a:lnTo>
                  <a:pt x="7030" y="4194"/>
                </a:lnTo>
                <a:lnTo>
                  <a:pt x="7026" y="4193"/>
                </a:lnTo>
                <a:lnTo>
                  <a:pt x="7022" y="4193"/>
                </a:lnTo>
                <a:lnTo>
                  <a:pt x="7020" y="4191"/>
                </a:lnTo>
                <a:lnTo>
                  <a:pt x="7018" y="4188"/>
                </a:lnTo>
                <a:lnTo>
                  <a:pt x="7015" y="4184"/>
                </a:lnTo>
                <a:lnTo>
                  <a:pt x="7014" y="4172"/>
                </a:lnTo>
                <a:lnTo>
                  <a:pt x="7013" y="4154"/>
                </a:lnTo>
                <a:lnTo>
                  <a:pt x="7012" y="4136"/>
                </a:lnTo>
                <a:lnTo>
                  <a:pt x="7012" y="4121"/>
                </a:lnTo>
                <a:lnTo>
                  <a:pt x="7011" y="4115"/>
                </a:lnTo>
                <a:lnTo>
                  <a:pt x="7009" y="4111"/>
                </a:lnTo>
                <a:lnTo>
                  <a:pt x="7007" y="4108"/>
                </a:lnTo>
                <a:lnTo>
                  <a:pt x="7005" y="4105"/>
                </a:lnTo>
                <a:lnTo>
                  <a:pt x="7001" y="4104"/>
                </a:lnTo>
                <a:lnTo>
                  <a:pt x="6997" y="4104"/>
                </a:lnTo>
                <a:lnTo>
                  <a:pt x="6993" y="4104"/>
                </a:lnTo>
                <a:lnTo>
                  <a:pt x="6988" y="4105"/>
                </a:lnTo>
                <a:lnTo>
                  <a:pt x="6975" y="4108"/>
                </a:lnTo>
                <a:lnTo>
                  <a:pt x="6962" y="4110"/>
                </a:lnTo>
                <a:lnTo>
                  <a:pt x="6956" y="4111"/>
                </a:lnTo>
                <a:lnTo>
                  <a:pt x="6952" y="4113"/>
                </a:lnTo>
                <a:lnTo>
                  <a:pt x="6950" y="4115"/>
                </a:lnTo>
                <a:lnTo>
                  <a:pt x="6949" y="4117"/>
                </a:lnTo>
                <a:lnTo>
                  <a:pt x="6950" y="4124"/>
                </a:lnTo>
                <a:lnTo>
                  <a:pt x="6952" y="4135"/>
                </a:lnTo>
                <a:lnTo>
                  <a:pt x="6953" y="4147"/>
                </a:lnTo>
                <a:lnTo>
                  <a:pt x="6953" y="4163"/>
                </a:lnTo>
                <a:lnTo>
                  <a:pt x="6952" y="4182"/>
                </a:lnTo>
                <a:lnTo>
                  <a:pt x="6950" y="4199"/>
                </a:lnTo>
                <a:lnTo>
                  <a:pt x="6951" y="4219"/>
                </a:lnTo>
                <a:lnTo>
                  <a:pt x="6950" y="4226"/>
                </a:lnTo>
                <a:lnTo>
                  <a:pt x="6940" y="4229"/>
                </a:lnTo>
                <a:lnTo>
                  <a:pt x="6930" y="4233"/>
                </a:lnTo>
                <a:lnTo>
                  <a:pt x="6927" y="4236"/>
                </a:lnTo>
                <a:lnTo>
                  <a:pt x="6925" y="4239"/>
                </a:lnTo>
                <a:lnTo>
                  <a:pt x="6923" y="4244"/>
                </a:lnTo>
                <a:lnTo>
                  <a:pt x="6921" y="4251"/>
                </a:lnTo>
                <a:lnTo>
                  <a:pt x="6920" y="4267"/>
                </a:lnTo>
                <a:lnTo>
                  <a:pt x="6920" y="4286"/>
                </a:lnTo>
                <a:lnTo>
                  <a:pt x="6920" y="4296"/>
                </a:lnTo>
                <a:lnTo>
                  <a:pt x="6923" y="4307"/>
                </a:lnTo>
                <a:lnTo>
                  <a:pt x="6925" y="4317"/>
                </a:lnTo>
                <a:lnTo>
                  <a:pt x="6927" y="4325"/>
                </a:lnTo>
                <a:lnTo>
                  <a:pt x="6936" y="4339"/>
                </a:lnTo>
                <a:lnTo>
                  <a:pt x="6943" y="4350"/>
                </a:lnTo>
                <a:lnTo>
                  <a:pt x="6946" y="4355"/>
                </a:lnTo>
                <a:lnTo>
                  <a:pt x="6949" y="4361"/>
                </a:lnTo>
                <a:lnTo>
                  <a:pt x="6951" y="4368"/>
                </a:lnTo>
                <a:lnTo>
                  <a:pt x="6953" y="4374"/>
                </a:lnTo>
                <a:lnTo>
                  <a:pt x="6953" y="4381"/>
                </a:lnTo>
                <a:lnTo>
                  <a:pt x="6953" y="4387"/>
                </a:lnTo>
                <a:lnTo>
                  <a:pt x="6951" y="4392"/>
                </a:lnTo>
                <a:lnTo>
                  <a:pt x="6948" y="4396"/>
                </a:lnTo>
                <a:lnTo>
                  <a:pt x="6945" y="4400"/>
                </a:lnTo>
                <a:lnTo>
                  <a:pt x="6943" y="4405"/>
                </a:lnTo>
                <a:lnTo>
                  <a:pt x="6942" y="4408"/>
                </a:lnTo>
                <a:lnTo>
                  <a:pt x="6940" y="4414"/>
                </a:lnTo>
                <a:lnTo>
                  <a:pt x="6939" y="4419"/>
                </a:lnTo>
                <a:lnTo>
                  <a:pt x="6938" y="4425"/>
                </a:lnTo>
                <a:lnTo>
                  <a:pt x="6937" y="4431"/>
                </a:lnTo>
                <a:lnTo>
                  <a:pt x="6933" y="4437"/>
                </a:lnTo>
                <a:lnTo>
                  <a:pt x="6930" y="4443"/>
                </a:lnTo>
                <a:lnTo>
                  <a:pt x="6924" y="4447"/>
                </a:lnTo>
                <a:lnTo>
                  <a:pt x="6919" y="4451"/>
                </a:lnTo>
                <a:lnTo>
                  <a:pt x="6913" y="4453"/>
                </a:lnTo>
                <a:lnTo>
                  <a:pt x="6907" y="4453"/>
                </a:lnTo>
                <a:lnTo>
                  <a:pt x="6901" y="4453"/>
                </a:lnTo>
                <a:lnTo>
                  <a:pt x="6896" y="4452"/>
                </a:lnTo>
                <a:lnTo>
                  <a:pt x="6892" y="4450"/>
                </a:lnTo>
                <a:lnTo>
                  <a:pt x="6888" y="4447"/>
                </a:lnTo>
                <a:lnTo>
                  <a:pt x="6883" y="4447"/>
                </a:lnTo>
                <a:lnTo>
                  <a:pt x="6879" y="4447"/>
                </a:lnTo>
                <a:lnTo>
                  <a:pt x="6874" y="4450"/>
                </a:lnTo>
                <a:lnTo>
                  <a:pt x="6864" y="4456"/>
                </a:lnTo>
                <a:lnTo>
                  <a:pt x="6856" y="4463"/>
                </a:lnTo>
                <a:lnTo>
                  <a:pt x="6852" y="4466"/>
                </a:lnTo>
                <a:lnTo>
                  <a:pt x="6848" y="4469"/>
                </a:lnTo>
                <a:lnTo>
                  <a:pt x="6843" y="4471"/>
                </a:lnTo>
                <a:lnTo>
                  <a:pt x="6839" y="4472"/>
                </a:lnTo>
                <a:lnTo>
                  <a:pt x="6835" y="4474"/>
                </a:lnTo>
                <a:lnTo>
                  <a:pt x="6830" y="4472"/>
                </a:lnTo>
                <a:lnTo>
                  <a:pt x="6826" y="4471"/>
                </a:lnTo>
                <a:lnTo>
                  <a:pt x="6824" y="4470"/>
                </a:lnTo>
                <a:lnTo>
                  <a:pt x="6819" y="4463"/>
                </a:lnTo>
                <a:lnTo>
                  <a:pt x="6817" y="4455"/>
                </a:lnTo>
                <a:lnTo>
                  <a:pt x="6816" y="4445"/>
                </a:lnTo>
                <a:lnTo>
                  <a:pt x="6814" y="4433"/>
                </a:lnTo>
                <a:lnTo>
                  <a:pt x="6816" y="4421"/>
                </a:lnTo>
                <a:lnTo>
                  <a:pt x="6816" y="4413"/>
                </a:lnTo>
                <a:lnTo>
                  <a:pt x="6814" y="4405"/>
                </a:lnTo>
                <a:lnTo>
                  <a:pt x="6812" y="4398"/>
                </a:lnTo>
                <a:lnTo>
                  <a:pt x="6804" y="4381"/>
                </a:lnTo>
                <a:lnTo>
                  <a:pt x="6797" y="4362"/>
                </a:lnTo>
                <a:lnTo>
                  <a:pt x="6795" y="4356"/>
                </a:lnTo>
                <a:lnTo>
                  <a:pt x="6793" y="4352"/>
                </a:lnTo>
                <a:lnTo>
                  <a:pt x="6789" y="4349"/>
                </a:lnTo>
                <a:lnTo>
                  <a:pt x="6787" y="4346"/>
                </a:lnTo>
                <a:lnTo>
                  <a:pt x="6783" y="4345"/>
                </a:lnTo>
                <a:lnTo>
                  <a:pt x="6780" y="4346"/>
                </a:lnTo>
                <a:lnTo>
                  <a:pt x="6776" y="4348"/>
                </a:lnTo>
                <a:lnTo>
                  <a:pt x="6772" y="4351"/>
                </a:lnTo>
                <a:lnTo>
                  <a:pt x="6768" y="4356"/>
                </a:lnTo>
                <a:lnTo>
                  <a:pt x="6766" y="4362"/>
                </a:lnTo>
                <a:lnTo>
                  <a:pt x="6764" y="4368"/>
                </a:lnTo>
                <a:lnTo>
                  <a:pt x="6764" y="4375"/>
                </a:lnTo>
                <a:lnTo>
                  <a:pt x="6767" y="4389"/>
                </a:lnTo>
                <a:lnTo>
                  <a:pt x="6770" y="4402"/>
                </a:lnTo>
                <a:lnTo>
                  <a:pt x="6773" y="4407"/>
                </a:lnTo>
                <a:lnTo>
                  <a:pt x="6772" y="4412"/>
                </a:lnTo>
                <a:lnTo>
                  <a:pt x="6769" y="4415"/>
                </a:lnTo>
                <a:lnTo>
                  <a:pt x="6767" y="4418"/>
                </a:lnTo>
                <a:lnTo>
                  <a:pt x="6757" y="4422"/>
                </a:lnTo>
                <a:lnTo>
                  <a:pt x="6747" y="4426"/>
                </a:lnTo>
                <a:lnTo>
                  <a:pt x="6732" y="4431"/>
                </a:lnTo>
                <a:lnTo>
                  <a:pt x="6723" y="4436"/>
                </a:lnTo>
                <a:lnTo>
                  <a:pt x="6718" y="4437"/>
                </a:lnTo>
                <a:lnTo>
                  <a:pt x="6712" y="4439"/>
                </a:lnTo>
                <a:lnTo>
                  <a:pt x="6705" y="4440"/>
                </a:lnTo>
                <a:lnTo>
                  <a:pt x="6696" y="4440"/>
                </a:lnTo>
                <a:lnTo>
                  <a:pt x="6688" y="4439"/>
                </a:lnTo>
                <a:lnTo>
                  <a:pt x="6682" y="4438"/>
                </a:lnTo>
                <a:lnTo>
                  <a:pt x="6676" y="4434"/>
                </a:lnTo>
                <a:lnTo>
                  <a:pt x="6673" y="4431"/>
                </a:lnTo>
                <a:lnTo>
                  <a:pt x="6666" y="4420"/>
                </a:lnTo>
                <a:lnTo>
                  <a:pt x="6660" y="4405"/>
                </a:lnTo>
                <a:lnTo>
                  <a:pt x="6653" y="4387"/>
                </a:lnTo>
                <a:lnTo>
                  <a:pt x="6647" y="4369"/>
                </a:lnTo>
                <a:lnTo>
                  <a:pt x="6643" y="4361"/>
                </a:lnTo>
                <a:lnTo>
                  <a:pt x="6640" y="4354"/>
                </a:lnTo>
                <a:lnTo>
                  <a:pt x="6636" y="4349"/>
                </a:lnTo>
                <a:lnTo>
                  <a:pt x="6633" y="4345"/>
                </a:lnTo>
                <a:lnTo>
                  <a:pt x="6629" y="4344"/>
                </a:lnTo>
                <a:lnTo>
                  <a:pt x="6627" y="4344"/>
                </a:lnTo>
                <a:lnTo>
                  <a:pt x="6623" y="4345"/>
                </a:lnTo>
                <a:lnTo>
                  <a:pt x="6621" y="4348"/>
                </a:lnTo>
                <a:lnTo>
                  <a:pt x="6615" y="4354"/>
                </a:lnTo>
                <a:lnTo>
                  <a:pt x="6609" y="4358"/>
                </a:lnTo>
                <a:lnTo>
                  <a:pt x="6605" y="4359"/>
                </a:lnTo>
                <a:lnTo>
                  <a:pt x="6600" y="4358"/>
                </a:lnTo>
                <a:lnTo>
                  <a:pt x="6596" y="4357"/>
                </a:lnTo>
                <a:lnTo>
                  <a:pt x="6592" y="4354"/>
                </a:lnTo>
                <a:lnTo>
                  <a:pt x="6587" y="4349"/>
                </a:lnTo>
                <a:lnTo>
                  <a:pt x="6584" y="4342"/>
                </a:lnTo>
                <a:lnTo>
                  <a:pt x="6580" y="4335"/>
                </a:lnTo>
                <a:lnTo>
                  <a:pt x="6578" y="4326"/>
                </a:lnTo>
                <a:lnTo>
                  <a:pt x="6577" y="4317"/>
                </a:lnTo>
                <a:lnTo>
                  <a:pt x="6574" y="4307"/>
                </a:lnTo>
                <a:lnTo>
                  <a:pt x="6572" y="4299"/>
                </a:lnTo>
                <a:lnTo>
                  <a:pt x="6568" y="4292"/>
                </a:lnTo>
                <a:lnTo>
                  <a:pt x="6564" y="4285"/>
                </a:lnTo>
                <a:lnTo>
                  <a:pt x="6559" y="4279"/>
                </a:lnTo>
                <a:lnTo>
                  <a:pt x="6553" y="4275"/>
                </a:lnTo>
                <a:lnTo>
                  <a:pt x="6546" y="4273"/>
                </a:lnTo>
                <a:lnTo>
                  <a:pt x="6537" y="4273"/>
                </a:lnTo>
                <a:lnTo>
                  <a:pt x="6529" y="4272"/>
                </a:lnTo>
                <a:lnTo>
                  <a:pt x="6521" y="4272"/>
                </a:lnTo>
                <a:lnTo>
                  <a:pt x="6514" y="4274"/>
                </a:lnTo>
                <a:lnTo>
                  <a:pt x="6510" y="4275"/>
                </a:lnTo>
                <a:lnTo>
                  <a:pt x="6507" y="4276"/>
                </a:lnTo>
                <a:lnTo>
                  <a:pt x="6503" y="4280"/>
                </a:lnTo>
                <a:lnTo>
                  <a:pt x="6499" y="4282"/>
                </a:lnTo>
                <a:lnTo>
                  <a:pt x="6497" y="4287"/>
                </a:lnTo>
                <a:lnTo>
                  <a:pt x="6495" y="4292"/>
                </a:lnTo>
                <a:lnTo>
                  <a:pt x="6492" y="4296"/>
                </a:lnTo>
                <a:lnTo>
                  <a:pt x="6490" y="4304"/>
                </a:lnTo>
                <a:lnTo>
                  <a:pt x="6487" y="4324"/>
                </a:lnTo>
                <a:lnTo>
                  <a:pt x="6486" y="4338"/>
                </a:lnTo>
                <a:lnTo>
                  <a:pt x="6485" y="4344"/>
                </a:lnTo>
                <a:lnTo>
                  <a:pt x="6483" y="4348"/>
                </a:lnTo>
                <a:lnTo>
                  <a:pt x="6478" y="4351"/>
                </a:lnTo>
                <a:lnTo>
                  <a:pt x="6472" y="4354"/>
                </a:lnTo>
                <a:lnTo>
                  <a:pt x="6464" y="4355"/>
                </a:lnTo>
                <a:lnTo>
                  <a:pt x="6455" y="4356"/>
                </a:lnTo>
                <a:lnTo>
                  <a:pt x="6451" y="4357"/>
                </a:lnTo>
                <a:lnTo>
                  <a:pt x="6447" y="4358"/>
                </a:lnTo>
                <a:lnTo>
                  <a:pt x="6445" y="4361"/>
                </a:lnTo>
                <a:lnTo>
                  <a:pt x="6441" y="4363"/>
                </a:lnTo>
                <a:lnTo>
                  <a:pt x="6435" y="4373"/>
                </a:lnTo>
                <a:lnTo>
                  <a:pt x="6430" y="4380"/>
                </a:lnTo>
                <a:lnTo>
                  <a:pt x="6427" y="4387"/>
                </a:lnTo>
                <a:lnTo>
                  <a:pt x="6426" y="4393"/>
                </a:lnTo>
                <a:lnTo>
                  <a:pt x="6424" y="4398"/>
                </a:lnTo>
                <a:lnTo>
                  <a:pt x="6423" y="4401"/>
                </a:lnTo>
                <a:lnTo>
                  <a:pt x="6422" y="4405"/>
                </a:lnTo>
                <a:lnTo>
                  <a:pt x="6420" y="4407"/>
                </a:lnTo>
                <a:lnTo>
                  <a:pt x="6414" y="4413"/>
                </a:lnTo>
                <a:lnTo>
                  <a:pt x="6408" y="4419"/>
                </a:lnTo>
                <a:lnTo>
                  <a:pt x="6407" y="4420"/>
                </a:lnTo>
                <a:lnTo>
                  <a:pt x="6405" y="4422"/>
                </a:lnTo>
                <a:lnTo>
                  <a:pt x="6405" y="4425"/>
                </a:lnTo>
                <a:lnTo>
                  <a:pt x="6407" y="4427"/>
                </a:lnTo>
                <a:lnTo>
                  <a:pt x="6409" y="4433"/>
                </a:lnTo>
                <a:lnTo>
                  <a:pt x="6413" y="4440"/>
                </a:lnTo>
                <a:lnTo>
                  <a:pt x="6417" y="4447"/>
                </a:lnTo>
                <a:lnTo>
                  <a:pt x="6421" y="4455"/>
                </a:lnTo>
                <a:lnTo>
                  <a:pt x="6423" y="4462"/>
                </a:lnTo>
                <a:lnTo>
                  <a:pt x="6423" y="4470"/>
                </a:lnTo>
                <a:lnTo>
                  <a:pt x="6422" y="4485"/>
                </a:lnTo>
                <a:lnTo>
                  <a:pt x="6423" y="4502"/>
                </a:lnTo>
                <a:lnTo>
                  <a:pt x="6423" y="4509"/>
                </a:lnTo>
                <a:lnTo>
                  <a:pt x="6422" y="4516"/>
                </a:lnTo>
                <a:lnTo>
                  <a:pt x="6421" y="4522"/>
                </a:lnTo>
                <a:lnTo>
                  <a:pt x="6419" y="4527"/>
                </a:lnTo>
                <a:lnTo>
                  <a:pt x="6417" y="4529"/>
                </a:lnTo>
                <a:lnTo>
                  <a:pt x="6415" y="4531"/>
                </a:lnTo>
                <a:lnTo>
                  <a:pt x="6413" y="4531"/>
                </a:lnTo>
                <a:lnTo>
                  <a:pt x="6410" y="4531"/>
                </a:lnTo>
                <a:lnTo>
                  <a:pt x="6404" y="4529"/>
                </a:lnTo>
                <a:lnTo>
                  <a:pt x="6398" y="4527"/>
                </a:lnTo>
                <a:lnTo>
                  <a:pt x="6394" y="4524"/>
                </a:lnTo>
                <a:lnTo>
                  <a:pt x="6388" y="4521"/>
                </a:lnTo>
                <a:lnTo>
                  <a:pt x="6385" y="4520"/>
                </a:lnTo>
                <a:lnTo>
                  <a:pt x="6382" y="4521"/>
                </a:lnTo>
                <a:lnTo>
                  <a:pt x="6378" y="4522"/>
                </a:lnTo>
                <a:lnTo>
                  <a:pt x="6375" y="4525"/>
                </a:lnTo>
                <a:lnTo>
                  <a:pt x="6356" y="4538"/>
                </a:lnTo>
                <a:lnTo>
                  <a:pt x="6332" y="4552"/>
                </a:lnTo>
                <a:lnTo>
                  <a:pt x="6309" y="4566"/>
                </a:lnTo>
                <a:lnTo>
                  <a:pt x="6294" y="4576"/>
                </a:lnTo>
                <a:lnTo>
                  <a:pt x="6290" y="4578"/>
                </a:lnTo>
                <a:lnTo>
                  <a:pt x="6288" y="4579"/>
                </a:lnTo>
                <a:lnTo>
                  <a:pt x="6285" y="4579"/>
                </a:lnTo>
                <a:lnTo>
                  <a:pt x="6284" y="4577"/>
                </a:lnTo>
                <a:lnTo>
                  <a:pt x="6284" y="4571"/>
                </a:lnTo>
                <a:lnTo>
                  <a:pt x="6285" y="4558"/>
                </a:lnTo>
                <a:lnTo>
                  <a:pt x="6287" y="4547"/>
                </a:lnTo>
                <a:lnTo>
                  <a:pt x="6288" y="4538"/>
                </a:lnTo>
                <a:lnTo>
                  <a:pt x="6288" y="4533"/>
                </a:lnTo>
                <a:lnTo>
                  <a:pt x="6287" y="4529"/>
                </a:lnTo>
                <a:lnTo>
                  <a:pt x="6285" y="4528"/>
                </a:lnTo>
                <a:lnTo>
                  <a:pt x="6281" y="4526"/>
                </a:lnTo>
                <a:lnTo>
                  <a:pt x="6274" y="4522"/>
                </a:lnTo>
                <a:lnTo>
                  <a:pt x="6265" y="4519"/>
                </a:lnTo>
                <a:lnTo>
                  <a:pt x="6258" y="4515"/>
                </a:lnTo>
                <a:lnTo>
                  <a:pt x="6254" y="4512"/>
                </a:lnTo>
                <a:lnTo>
                  <a:pt x="6250" y="4508"/>
                </a:lnTo>
                <a:lnTo>
                  <a:pt x="6246" y="4503"/>
                </a:lnTo>
                <a:lnTo>
                  <a:pt x="6243" y="4497"/>
                </a:lnTo>
                <a:lnTo>
                  <a:pt x="6240" y="4493"/>
                </a:lnTo>
                <a:lnTo>
                  <a:pt x="6235" y="4494"/>
                </a:lnTo>
                <a:lnTo>
                  <a:pt x="6231" y="4496"/>
                </a:lnTo>
                <a:lnTo>
                  <a:pt x="6225" y="4496"/>
                </a:lnTo>
                <a:lnTo>
                  <a:pt x="6218" y="4496"/>
                </a:lnTo>
                <a:lnTo>
                  <a:pt x="6214" y="4495"/>
                </a:lnTo>
                <a:lnTo>
                  <a:pt x="6209" y="4494"/>
                </a:lnTo>
                <a:lnTo>
                  <a:pt x="6206" y="4491"/>
                </a:lnTo>
                <a:lnTo>
                  <a:pt x="6202" y="4488"/>
                </a:lnTo>
                <a:lnTo>
                  <a:pt x="6189" y="4472"/>
                </a:lnTo>
                <a:lnTo>
                  <a:pt x="6177" y="4459"/>
                </a:lnTo>
                <a:lnTo>
                  <a:pt x="6162" y="4451"/>
                </a:lnTo>
                <a:lnTo>
                  <a:pt x="6146" y="4444"/>
                </a:lnTo>
                <a:lnTo>
                  <a:pt x="6133" y="4432"/>
                </a:lnTo>
                <a:lnTo>
                  <a:pt x="6117" y="4415"/>
                </a:lnTo>
                <a:lnTo>
                  <a:pt x="6096" y="4398"/>
                </a:lnTo>
                <a:lnTo>
                  <a:pt x="6082" y="4384"/>
                </a:lnTo>
                <a:lnTo>
                  <a:pt x="6075" y="4374"/>
                </a:lnTo>
                <a:lnTo>
                  <a:pt x="6068" y="4365"/>
                </a:lnTo>
                <a:lnTo>
                  <a:pt x="6062" y="4368"/>
                </a:lnTo>
                <a:lnTo>
                  <a:pt x="6054" y="4373"/>
                </a:lnTo>
                <a:lnTo>
                  <a:pt x="6046" y="4375"/>
                </a:lnTo>
                <a:lnTo>
                  <a:pt x="6038" y="4374"/>
                </a:lnTo>
                <a:lnTo>
                  <a:pt x="6030" y="4373"/>
                </a:lnTo>
                <a:lnTo>
                  <a:pt x="6024" y="4369"/>
                </a:lnTo>
                <a:lnTo>
                  <a:pt x="6018" y="4365"/>
                </a:lnTo>
                <a:lnTo>
                  <a:pt x="6013" y="4359"/>
                </a:lnTo>
                <a:lnTo>
                  <a:pt x="6010" y="4354"/>
                </a:lnTo>
                <a:lnTo>
                  <a:pt x="6008" y="4346"/>
                </a:lnTo>
                <a:lnTo>
                  <a:pt x="6007" y="4339"/>
                </a:lnTo>
                <a:lnTo>
                  <a:pt x="6007" y="4332"/>
                </a:lnTo>
                <a:lnTo>
                  <a:pt x="6007" y="4330"/>
                </a:lnTo>
                <a:lnTo>
                  <a:pt x="6006" y="4327"/>
                </a:lnTo>
                <a:lnTo>
                  <a:pt x="6004" y="4326"/>
                </a:lnTo>
                <a:lnTo>
                  <a:pt x="6001" y="4324"/>
                </a:lnTo>
                <a:lnTo>
                  <a:pt x="5993" y="4323"/>
                </a:lnTo>
                <a:lnTo>
                  <a:pt x="5983" y="4323"/>
                </a:lnTo>
                <a:lnTo>
                  <a:pt x="5963" y="4325"/>
                </a:lnTo>
                <a:lnTo>
                  <a:pt x="5943" y="4327"/>
                </a:lnTo>
                <a:lnTo>
                  <a:pt x="5930" y="4329"/>
                </a:lnTo>
                <a:lnTo>
                  <a:pt x="5918" y="4331"/>
                </a:lnTo>
                <a:lnTo>
                  <a:pt x="5912" y="4329"/>
                </a:lnTo>
                <a:lnTo>
                  <a:pt x="5904" y="4324"/>
                </a:lnTo>
                <a:lnTo>
                  <a:pt x="5894" y="4318"/>
                </a:lnTo>
                <a:lnTo>
                  <a:pt x="5886" y="4310"/>
                </a:lnTo>
                <a:lnTo>
                  <a:pt x="5873" y="4296"/>
                </a:lnTo>
                <a:lnTo>
                  <a:pt x="5861" y="4285"/>
                </a:lnTo>
                <a:lnTo>
                  <a:pt x="5854" y="4280"/>
                </a:lnTo>
                <a:lnTo>
                  <a:pt x="5846" y="4277"/>
                </a:lnTo>
                <a:lnTo>
                  <a:pt x="5836" y="4275"/>
                </a:lnTo>
                <a:lnTo>
                  <a:pt x="5824" y="4276"/>
                </a:lnTo>
                <a:lnTo>
                  <a:pt x="5799" y="4281"/>
                </a:lnTo>
                <a:lnTo>
                  <a:pt x="5774" y="4288"/>
                </a:lnTo>
                <a:lnTo>
                  <a:pt x="5749" y="4295"/>
                </a:lnTo>
                <a:lnTo>
                  <a:pt x="5722" y="4302"/>
                </a:lnTo>
                <a:lnTo>
                  <a:pt x="5708" y="4305"/>
                </a:lnTo>
                <a:lnTo>
                  <a:pt x="5696" y="4310"/>
                </a:lnTo>
                <a:lnTo>
                  <a:pt x="5686" y="4314"/>
                </a:lnTo>
                <a:lnTo>
                  <a:pt x="5678" y="4319"/>
                </a:lnTo>
                <a:lnTo>
                  <a:pt x="5666" y="4331"/>
                </a:lnTo>
                <a:lnTo>
                  <a:pt x="5655" y="4344"/>
                </a:lnTo>
                <a:lnTo>
                  <a:pt x="5647" y="4357"/>
                </a:lnTo>
                <a:lnTo>
                  <a:pt x="5641" y="4371"/>
                </a:lnTo>
                <a:lnTo>
                  <a:pt x="5638" y="4379"/>
                </a:lnTo>
                <a:lnTo>
                  <a:pt x="5634" y="4386"/>
                </a:lnTo>
                <a:lnTo>
                  <a:pt x="5629" y="4392"/>
                </a:lnTo>
                <a:lnTo>
                  <a:pt x="5623" y="4396"/>
                </a:lnTo>
                <a:lnTo>
                  <a:pt x="5616" y="4400"/>
                </a:lnTo>
                <a:lnTo>
                  <a:pt x="5607" y="4403"/>
                </a:lnTo>
                <a:lnTo>
                  <a:pt x="5596" y="4407"/>
                </a:lnTo>
                <a:lnTo>
                  <a:pt x="5585" y="4411"/>
                </a:lnTo>
                <a:lnTo>
                  <a:pt x="5560" y="4418"/>
                </a:lnTo>
                <a:lnTo>
                  <a:pt x="5538" y="4425"/>
                </a:lnTo>
                <a:lnTo>
                  <a:pt x="5514" y="4434"/>
                </a:lnTo>
                <a:lnTo>
                  <a:pt x="5487" y="4444"/>
                </a:lnTo>
                <a:lnTo>
                  <a:pt x="5456" y="4455"/>
                </a:lnTo>
                <a:lnTo>
                  <a:pt x="5425" y="4466"/>
                </a:lnTo>
                <a:lnTo>
                  <a:pt x="5393" y="4478"/>
                </a:lnTo>
                <a:lnTo>
                  <a:pt x="5361" y="4488"/>
                </a:lnTo>
                <a:lnTo>
                  <a:pt x="5345" y="4491"/>
                </a:lnTo>
                <a:lnTo>
                  <a:pt x="5331" y="4495"/>
                </a:lnTo>
                <a:lnTo>
                  <a:pt x="5318" y="4497"/>
                </a:lnTo>
                <a:lnTo>
                  <a:pt x="5305" y="4499"/>
                </a:lnTo>
                <a:lnTo>
                  <a:pt x="5283" y="4499"/>
                </a:lnTo>
                <a:lnTo>
                  <a:pt x="5267" y="4497"/>
                </a:lnTo>
                <a:lnTo>
                  <a:pt x="5250" y="4495"/>
                </a:lnTo>
                <a:lnTo>
                  <a:pt x="5231" y="4496"/>
                </a:lnTo>
                <a:lnTo>
                  <a:pt x="5219" y="4499"/>
                </a:lnTo>
                <a:lnTo>
                  <a:pt x="5210" y="4503"/>
                </a:lnTo>
                <a:lnTo>
                  <a:pt x="5201" y="4508"/>
                </a:lnTo>
                <a:lnTo>
                  <a:pt x="5193" y="4515"/>
                </a:lnTo>
                <a:lnTo>
                  <a:pt x="5177" y="4529"/>
                </a:lnTo>
                <a:lnTo>
                  <a:pt x="5166" y="4543"/>
                </a:lnTo>
                <a:lnTo>
                  <a:pt x="5148" y="4558"/>
                </a:lnTo>
                <a:lnTo>
                  <a:pt x="5123" y="4578"/>
                </a:lnTo>
                <a:lnTo>
                  <a:pt x="5095" y="4600"/>
                </a:lnTo>
                <a:lnTo>
                  <a:pt x="5073" y="4617"/>
                </a:lnTo>
                <a:lnTo>
                  <a:pt x="5063" y="4626"/>
                </a:lnTo>
                <a:lnTo>
                  <a:pt x="5055" y="4635"/>
                </a:lnTo>
                <a:lnTo>
                  <a:pt x="5048" y="4646"/>
                </a:lnTo>
                <a:lnTo>
                  <a:pt x="5042" y="4657"/>
                </a:lnTo>
                <a:lnTo>
                  <a:pt x="5036" y="4669"/>
                </a:lnTo>
                <a:lnTo>
                  <a:pt x="5032" y="4679"/>
                </a:lnTo>
                <a:lnTo>
                  <a:pt x="5029" y="4690"/>
                </a:lnTo>
                <a:lnTo>
                  <a:pt x="5027" y="4701"/>
                </a:lnTo>
                <a:lnTo>
                  <a:pt x="5025" y="4705"/>
                </a:lnTo>
                <a:lnTo>
                  <a:pt x="5023" y="4708"/>
                </a:lnTo>
                <a:lnTo>
                  <a:pt x="5021" y="4710"/>
                </a:lnTo>
                <a:lnTo>
                  <a:pt x="5018" y="4711"/>
                </a:lnTo>
                <a:lnTo>
                  <a:pt x="5011" y="4712"/>
                </a:lnTo>
                <a:lnTo>
                  <a:pt x="5003" y="4711"/>
                </a:lnTo>
                <a:lnTo>
                  <a:pt x="4993" y="4709"/>
                </a:lnTo>
                <a:lnTo>
                  <a:pt x="4983" y="4707"/>
                </a:lnTo>
                <a:lnTo>
                  <a:pt x="4972" y="4705"/>
                </a:lnTo>
                <a:lnTo>
                  <a:pt x="4961" y="4708"/>
                </a:lnTo>
                <a:lnTo>
                  <a:pt x="4958" y="4709"/>
                </a:lnTo>
                <a:lnTo>
                  <a:pt x="4954" y="4711"/>
                </a:lnTo>
                <a:lnTo>
                  <a:pt x="4950" y="4715"/>
                </a:lnTo>
                <a:lnTo>
                  <a:pt x="4947" y="4718"/>
                </a:lnTo>
                <a:lnTo>
                  <a:pt x="4943" y="4722"/>
                </a:lnTo>
                <a:lnTo>
                  <a:pt x="4940" y="4726"/>
                </a:lnTo>
                <a:lnTo>
                  <a:pt x="4934" y="4728"/>
                </a:lnTo>
                <a:lnTo>
                  <a:pt x="4928" y="4730"/>
                </a:lnTo>
                <a:lnTo>
                  <a:pt x="4916" y="4732"/>
                </a:lnTo>
                <a:lnTo>
                  <a:pt x="4902" y="4733"/>
                </a:lnTo>
                <a:lnTo>
                  <a:pt x="4886" y="4733"/>
                </a:lnTo>
                <a:lnTo>
                  <a:pt x="4871" y="4732"/>
                </a:lnTo>
                <a:lnTo>
                  <a:pt x="4839" y="4730"/>
                </a:lnTo>
                <a:lnTo>
                  <a:pt x="4811" y="4729"/>
                </a:lnTo>
                <a:lnTo>
                  <a:pt x="4791" y="4729"/>
                </a:lnTo>
                <a:lnTo>
                  <a:pt x="4774" y="4728"/>
                </a:lnTo>
                <a:lnTo>
                  <a:pt x="4759" y="4728"/>
                </a:lnTo>
                <a:lnTo>
                  <a:pt x="4745" y="4727"/>
                </a:lnTo>
                <a:lnTo>
                  <a:pt x="4740" y="4726"/>
                </a:lnTo>
                <a:lnTo>
                  <a:pt x="4734" y="4723"/>
                </a:lnTo>
                <a:lnTo>
                  <a:pt x="4729" y="4721"/>
                </a:lnTo>
                <a:lnTo>
                  <a:pt x="4725" y="4718"/>
                </a:lnTo>
                <a:lnTo>
                  <a:pt x="4716" y="4712"/>
                </a:lnTo>
                <a:lnTo>
                  <a:pt x="4707" y="4707"/>
                </a:lnTo>
                <a:lnTo>
                  <a:pt x="4694" y="4703"/>
                </a:lnTo>
                <a:lnTo>
                  <a:pt x="4676" y="4702"/>
                </a:lnTo>
                <a:lnTo>
                  <a:pt x="4656" y="4701"/>
                </a:lnTo>
                <a:lnTo>
                  <a:pt x="4638" y="4698"/>
                </a:lnTo>
                <a:lnTo>
                  <a:pt x="4620" y="4691"/>
                </a:lnTo>
                <a:lnTo>
                  <a:pt x="4606" y="4684"/>
                </a:lnTo>
                <a:lnTo>
                  <a:pt x="4595" y="4677"/>
                </a:lnTo>
                <a:lnTo>
                  <a:pt x="4587" y="4671"/>
                </a:lnTo>
                <a:lnTo>
                  <a:pt x="4581" y="4667"/>
                </a:lnTo>
                <a:lnTo>
                  <a:pt x="4574" y="4664"/>
                </a:lnTo>
                <a:lnTo>
                  <a:pt x="4568" y="4663"/>
                </a:lnTo>
                <a:lnTo>
                  <a:pt x="4559" y="4660"/>
                </a:lnTo>
                <a:lnTo>
                  <a:pt x="4550" y="4660"/>
                </a:lnTo>
                <a:lnTo>
                  <a:pt x="4538" y="4660"/>
                </a:lnTo>
                <a:lnTo>
                  <a:pt x="4524" y="4663"/>
                </a:lnTo>
                <a:lnTo>
                  <a:pt x="4506" y="4664"/>
                </a:lnTo>
                <a:lnTo>
                  <a:pt x="4490" y="4666"/>
                </a:lnTo>
                <a:lnTo>
                  <a:pt x="4477" y="4669"/>
                </a:lnTo>
                <a:lnTo>
                  <a:pt x="4464" y="4670"/>
                </a:lnTo>
                <a:lnTo>
                  <a:pt x="4452" y="4670"/>
                </a:lnTo>
                <a:lnTo>
                  <a:pt x="4435" y="4670"/>
                </a:lnTo>
                <a:lnTo>
                  <a:pt x="4418" y="4669"/>
                </a:lnTo>
                <a:lnTo>
                  <a:pt x="4404" y="4666"/>
                </a:lnTo>
                <a:lnTo>
                  <a:pt x="4391" y="4665"/>
                </a:lnTo>
                <a:lnTo>
                  <a:pt x="4370" y="4664"/>
                </a:lnTo>
                <a:lnTo>
                  <a:pt x="4356" y="4663"/>
                </a:lnTo>
                <a:lnTo>
                  <a:pt x="4354" y="4660"/>
                </a:lnTo>
                <a:lnTo>
                  <a:pt x="4352" y="4657"/>
                </a:lnTo>
                <a:lnTo>
                  <a:pt x="4352" y="4654"/>
                </a:lnTo>
                <a:lnTo>
                  <a:pt x="4352" y="4651"/>
                </a:lnTo>
                <a:lnTo>
                  <a:pt x="4355" y="4641"/>
                </a:lnTo>
                <a:lnTo>
                  <a:pt x="4358" y="4632"/>
                </a:lnTo>
                <a:lnTo>
                  <a:pt x="4360" y="4622"/>
                </a:lnTo>
                <a:lnTo>
                  <a:pt x="4360" y="4614"/>
                </a:lnTo>
                <a:lnTo>
                  <a:pt x="4360" y="4606"/>
                </a:lnTo>
                <a:lnTo>
                  <a:pt x="4357" y="4600"/>
                </a:lnTo>
                <a:lnTo>
                  <a:pt x="4351" y="4587"/>
                </a:lnTo>
                <a:lnTo>
                  <a:pt x="4344" y="4572"/>
                </a:lnTo>
                <a:lnTo>
                  <a:pt x="4342" y="4564"/>
                </a:lnTo>
                <a:lnTo>
                  <a:pt x="4342" y="4556"/>
                </a:lnTo>
                <a:lnTo>
                  <a:pt x="4342" y="4546"/>
                </a:lnTo>
                <a:lnTo>
                  <a:pt x="4345" y="4537"/>
                </a:lnTo>
                <a:lnTo>
                  <a:pt x="4349" y="4527"/>
                </a:lnTo>
                <a:lnTo>
                  <a:pt x="4354" y="4518"/>
                </a:lnTo>
                <a:lnTo>
                  <a:pt x="4360" y="4509"/>
                </a:lnTo>
                <a:lnTo>
                  <a:pt x="4367" y="4501"/>
                </a:lnTo>
                <a:lnTo>
                  <a:pt x="4379" y="4489"/>
                </a:lnTo>
                <a:lnTo>
                  <a:pt x="4388" y="4480"/>
                </a:lnTo>
                <a:lnTo>
                  <a:pt x="4391" y="4475"/>
                </a:lnTo>
                <a:lnTo>
                  <a:pt x="4391" y="4470"/>
                </a:lnTo>
                <a:lnTo>
                  <a:pt x="4389" y="4465"/>
                </a:lnTo>
                <a:lnTo>
                  <a:pt x="4386" y="4458"/>
                </a:lnTo>
                <a:lnTo>
                  <a:pt x="4377" y="4439"/>
                </a:lnTo>
                <a:lnTo>
                  <a:pt x="4372" y="4420"/>
                </a:lnTo>
                <a:lnTo>
                  <a:pt x="4368" y="4411"/>
                </a:lnTo>
                <a:lnTo>
                  <a:pt x="4363" y="4402"/>
                </a:lnTo>
                <a:lnTo>
                  <a:pt x="4361" y="4399"/>
                </a:lnTo>
                <a:lnTo>
                  <a:pt x="4356" y="4396"/>
                </a:lnTo>
                <a:lnTo>
                  <a:pt x="4352" y="4394"/>
                </a:lnTo>
                <a:lnTo>
                  <a:pt x="4348" y="4393"/>
                </a:lnTo>
                <a:lnTo>
                  <a:pt x="4323" y="4387"/>
                </a:lnTo>
                <a:lnTo>
                  <a:pt x="4293" y="4380"/>
                </a:lnTo>
                <a:lnTo>
                  <a:pt x="4266" y="4371"/>
                </a:lnTo>
                <a:lnTo>
                  <a:pt x="4243" y="4364"/>
                </a:lnTo>
                <a:lnTo>
                  <a:pt x="4240" y="4362"/>
                </a:lnTo>
                <a:lnTo>
                  <a:pt x="4237" y="4359"/>
                </a:lnTo>
                <a:lnTo>
                  <a:pt x="4234" y="4357"/>
                </a:lnTo>
                <a:lnTo>
                  <a:pt x="4231" y="4354"/>
                </a:lnTo>
                <a:lnTo>
                  <a:pt x="4229" y="4346"/>
                </a:lnTo>
                <a:lnTo>
                  <a:pt x="4226" y="4337"/>
                </a:lnTo>
                <a:lnTo>
                  <a:pt x="4226" y="4327"/>
                </a:lnTo>
                <a:lnTo>
                  <a:pt x="4228" y="4317"/>
                </a:lnTo>
                <a:lnTo>
                  <a:pt x="4230" y="4304"/>
                </a:lnTo>
                <a:lnTo>
                  <a:pt x="4234" y="4289"/>
                </a:lnTo>
                <a:lnTo>
                  <a:pt x="4237" y="4276"/>
                </a:lnTo>
                <a:lnTo>
                  <a:pt x="4242" y="4262"/>
                </a:lnTo>
                <a:lnTo>
                  <a:pt x="4244" y="4255"/>
                </a:lnTo>
                <a:lnTo>
                  <a:pt x="4245" y="4248"/>
                </a:lnTo>
                <a:lnTo>
                  <a:pt x="4245" y="4242"/>
                </a:lnTo>
                <a:lnTo>
                  <a:pt x="4244" y="4235"/>
                </a:lnTo>
                <a:lnTo>
                  <a:pt x="4234" y="4225"/>
                </a:lnTo>
                <a:lnTo>
                  <a:pt x="4225" y="4216"/>
                </a:lnTo>
                <a:lnTo>
                  <a:pt x="4226" y="4212"/>
                </a:lnTo>
                <a:lnTo>
                  <a:pt x="4229" y="4210"/>
                </a:lnTo>
                <a:lnTo>
                  <a:pt x="4232" y="4209"/>
                </a:lnTo>
                <a:lnTo>
                  <a:pt x="4237" y="4206"/>
                </a:lnTo>
                <a:lnTo>
                  <a:pt x="4241" y="4204"/>
                </a:lnTo>
                <a:lnTo>
                  <a:pt x="4244" y="4201"/>
                </a:lnTo>
                <a:lnTo>
                  <a:pt x="4245" y="4199"/>
                </a:lnTo>
                <a:lnTo>
                  <a:pt x="4244" y="4194"/>
                </a:lnTo>
                <a:lnTo>
                  <a:pt x="4242" y="4190"/>
                </a:lnTo>
                <a:lnTo>
                  <a:pt x="4238" y="4186"/>
                </a:lnTo>
                <a:lnTo>
                  <a:pt x="4234" y="4184"/>
                </a:lnTo>
                <a:lnTo>
                  <a:pt x="4229" y="4180"/>
                </a:lnTo>
                <a:lnTo>
                  <a:pt x="4219" y="4175"/>
                </a:lnTo>
                <a:lnTo>
                  <a:pt x="4211" y="4171"/>
                </a:lnTo>
                <a:lnTo>
                  <a:pt x="4202" y="4160"/>
                </a:lnTo>
                <a:lnTo>
                  <a:pt x="4194" y="4151"/>
                </a:lnTo>
                <a:lnTo>
                  <a:pt x="4188" y="4143"/>
                </a:lnTo>
                <a:lnTo>
                  <a:pt x="4185" y="4136"/>
                </a:lnTo>
                <a:lnTo>
                  <a:pt x="4179" y="4124"/>
                </a:lnTo>
                <a:lnTo>
                  <a:pt x="4172" y="4115"/>
                </a:lnTo>
                <a:lnTo>
                  <a:pt x="4167" y="4111"/>
                </a:lnTo>
                <a:lnTo>
                  <a:pt x="4163" y="4109"/>
                </a:lnTo>
                <a:lnTo>
                  <a:pt x="4159" y="4106"/>
                </a:lnTo>
                <a:lnTo>
                  <a:pt x="4155" y="4106"/>
                </a:lnTo>
                <a:lnTo>
                  <a:pt x="4152" y="4106"/>
                </a:lnTo>
                <a:lnTo>
                  <a:pt x="4147" y="4109"/>
                </a:lnTo>
                <a:lnTo>
                  <a:pt x="4143" y="4112"/>
                </a:lnTo>
                <a:lnTo>
                  <a:pt x="4139" y="4116"/>
                </a:lnTo>
                <a:lnTo>
                  <a:pt x="4135" y="4119"/>
                </a:lnTo>
                <a:lnTo>
                  <a:pt x="4130" y="4123"/>
                </a:lnTo>
                <a:lnTo>
                  <a:pt x="4127" y="4124"/>
                </a:lnTo>
                <a:lnTo>
                  <a:pt x="4121" y="4125"/>
                </a:lnTo>
                <a:lnTo>
                  <a:pt x="4116" y="4127"/>
                </a:lnTo>
                <a:lnTo>
                  <a:pt x="4110" y="4127"/>
                </a:lnTo>
                <a:lnTo>
                  <a:pt x="4104" y="4125"/>
                </a:lnTo>
                <a:lnTo>
                  <a:pt x="4098" y="4124"/>
                </a:lnTo>
                <a:lnTo>
                  <a:pt x="4091" y="4122"/>
                </a:lnTo>
                <a:lnTo>
                  <a:pt x="4087" y="4121"/>
                </a:lnTo>
                <a:lnTo>
                  <a:pt x="4086" y="4122"/>
                </a:lnTo>
                <a:lnTo>
                  <a:pt x="4085" y="4128"/>
                </a:lnTo>
                <a:lnTo>
                  <a:pt x="4083" y="4135"/>
                </a:lnTo>
                <a:lnTo>
                  <a:pt x="4079" y="4141"/>
                </a:lnTo>
                <a:lnTo>
                  <a:pt x="4077" y="4143"/>
                </a:lnTo>
                <a:lnTo>
                  <a:pt x="4073" y="4148"/>
                </a:lnTo>
                <a:lnTo>
                  <a:pt x="4071" y="4149"/>
                </a:lnTo>
                <a:lnTo>
                  <a:pt x="4068" y="4149"/>
                </a:lnTo>
                <a:lnTo>
                  <a:pt x="4066" y="4149"/>
                </a:lnTo>
                <a:lnTo>
                  <a:pt x="4062" y="4148"/>
                </a:lnTo>
                <a:lnTo>
                  <a:pt x="4055" y="4143"/>
                </a:lnTo>
                <a:lnTo>
                  <a:pt x="4047" y="4137"/>
                </a:lnTo>
                <a:lnTo>
                  <a:pt x="4037" y="4131"/>
                </a:lnTo>
                <a:lnTo>
                  <a:pt x="4027" y="4127"/>
                </a:lnTo>
                <a:lnTo>
                  <a:pt x="4010" y="4117"/>
                </a:lnTo>
                <a:lnTo>
                  <a:pt x="3992" y="4106"/>
                </a:lnTo>
                <a:lnTo>
                  <a:pt x="3984" y="4100"/>
                </a:lnTo>
                <a:lnTo>
                  <a:pt x="3976" y="4093"/>
                </a:lnTo>
                <a:lnTo>
                  <a:pt x="3969" y="4087"/>
                </a:lnTo>
                <a:lnTo>
                  <a:pt x="3963" y="4079"/>
                </a:lnTo>
                <a:lnTo>
                  <a:pt x="3952" y="4065"/>
                </a:lnTo>
                <a:lnTo>
                  <a:pt x="3941" y="4052"/>
                </a:lnTo>
                <a:lnTo>
                  <a:pt x="3936" y="4048"/>
                </a:lnTo>
                <a:lnTo>
                  <a:pt x="3929" y="4045"/>
                </a:lnTo>
                <a:lnTo>
                  <a:pt x="3923" y="4042"/>
                </a:lnTo>
                <a:lnTo>
                  <a:pt x="3915" y="4041"/>
                </a:lnTo>
                <a:lnTo>
                  <a:pt x="3900" y="4042"/>
                </a:lnTo>
                <a:lnTo>
                  <a:pt x="3886" y="4041"/>
                </a:lnTo>
                <a:lnTo>
                  <a:pt x="3879" y="4040"/>
                </a:lnTo>
                <a:lnTo>
                  <a:pt x="3871" y="4036"/>
                </a:lnTo>
                <a:lnTo>
                  <a:pt x="3862" y="4033"/>
                </a:lnTo>
                <a:lnTo>
                  <a:pt x="3851" y="4027"/>
                </a:lnTo>
                <a:lnTo>
                  <a:pt x="3829" y="4014"/>
                </a:lnTo>
                <a:lnTo>
                  <a:pt x="3813" y="4003"/>
                </a:lnTo>
                <a:lnTo>
                  <a:pt x="3797" y="3991"/>
                </a:lnTo>
                <a:lnTo>
                  <a:pt x="3782" y="3978"/>
                </a:lnTo>
                <a:lnTo>
                  <a:pt x="3778" y="3976"/>
                </a:lnTo>
                <a:lnTo>
                  <a:pt x="3774" y="3973"/>
                </a:lnTo>
                <a:lnTo>
                  <a:pt x="3770" y="3972"/>
                </a:lnTo>
                <a:lnTo>
                  <a:pt x="3765" y="3971"/>
                </a:lnTo>
                <a:lnTo>
                  <a:pt x="3757" y="3970"/>
                </a:lnTo>
                <a:lnTo>
                  <a:pt x="3751" y="3967"/>
                </a:lnTo>
                <a:lnTo>
                  <a:pt x="3744" y="3960"/>
                </a:lnTo>
                <a:lnTo>
                  <a:pt x="3739" y="3953"/>
                </a:lnTo>
                <a:lnTo>
                  <a:pt x="3734" y="3951"/>
                </a:lnTo>
                <a:lnTo>
                  <a:pt x="3730" y="3949"/>
                </a:lnTo>
                <a:lnTo>
                  <a:pt x="3727" y="3949"/>
                </a:lnTo>
                <a:lnTo>
                  <a:pt x="3725" y="3951"/>
                </a:lnTo>
                <a:lnTo>
                  <a:pt x="3724" y="3953"/>
                </a:lnTo>
                <a:lnTo>
                  <a:pt x="3722" y="3957"/>
                </a:lnTo>
                <a:lnTo>
                  <a:pt x="3721" y="3960"/>
                </a:lnTo>
                <a:lnTo>
                  <a:pt x="3719" y="3962"/>
                </a:lnTo>
                <a:lnTo>
                  <a:pt x="3717" y="3964"/>
                </a:lnTo>
                <a:lnTo>
                  <a:pt x="3713" y="3964"/>
                </a:lnTo>
                <a:lnTo>
                  <a:pt x="3705" y="3961"/>
                </a:lnTo>
                <a:lnTo>
                  <a:pt x="3694" y="3959"/>
                </a:lnTo>
                <a:lnTo>
                  <a:pt x="3688" y="3957"/>
                </a:lnTo>
                <a:lnTo>
                  <a:pt x="3682" y="3952"/>
                </a:lnTo>
                <a:lnTo>
                  <a:pt x="3676" y="3947"/>
                </a:lnTo>
                <a:lnTo>
                  <a:pt x="3670" y="3942"/>
                </a:lnTo>
                <a:lnTo>
                  <a:pt x="3659" y="3932"/>
                </a:lnTo>
                <a:lnTo>
                  <a:pt x="3650" y="3926"/>
                </a:lnTo>
                <a:lnTo>
                  <a:pt x="3643" y="3924"/>
                </a:lnTo>
                <a:lnTo>
                  <a:pt x="3637" y="3922"/>
                </a:lnTo>
                <a:lnTo>
                  <a:pt x="3634" y="3921"/>
                </a:lnTo>
                <a:lnTo>
                  <a:pt x="3632" y="3919"/>
                </a:lnTo>
                <a:lnTo>
                  <a:pt x="3631" y="3915"/>
                </a:lnTo>
                <a:lnTo>
                  <a:pt x="3629" y="3910"/>
                </a:lnTo>
                <a:lnTo>
                  <a:pt x="3626" y="3905"/>
                </a:lnTo>
                <a:lnTo>
                  <a:pt x="3623" y="3902"/>
                </a:lnTo>
                <a:lnTo>
                  <a:pt x="3618" y="3900"/>
                </a:lnTo>
                <a:lnTo>
                  <a:pt x="3612" y="3900"/>
                </a:lnTo>
                <a:lnTo>
                  <a:pt x="3606" y="3900"/>
                </a:lnTo>
                <a:lnTo>
                  <a:pt x="3601" y="3901"/>
                </a:lnTo>
                <a:lnTo>
                  <a:pt x="3595" y="3904"/>
                </a:lnTo>
                <a:lnTo>
                  <a:pt x="3592" y="3908"/>
                </a:lnTo>
                <a:lnTo>
                  <a:pt x="3587" y="3915"/>
                </a:lnTo>
                <a:lnTo>
                  <a:pt x="3582" y="3919"/>
                </a:lnTo>
                <a:lnTo>
                  <a:pt x="3576" y="3920"/>
                </a:lnTo>
                <a:lnTo>
                  <a:pt x="3564" y="3919"/>
                </a:lnTo>
                <a:lnTo>
                  <a:pt x="3551" y="3917"/>
                </a:lnTo>
                <a:lnTo>
                  <a:pt x="3538" y="3916"/>
                </a:lnTo>
                <a:lnTo>
                  <a:pt x="3527" y="3919"/>
                </a:lnTo>
                <a:lnTo>
                  <a:pt x="3517" y="3923"/>
                </a:lnTo>
                <a:lnTo>
                  <a:pt x="3507" y="3928"/>
                </a:lnTo>
                <a:lnTo>
                  <a:pt x="3498" y="3934"/>
                </a:lnTo>
                <a:lnTo>
                  <a:pt x="3484" y="3946"/>
                </a:lnTo>
                <a:lnTo>
                  <a:pt x="3468" y="3960"/>
                </a:lnTo>
                <a:lnTo>
                  <a:pt x="3455" y="3973"/>
                </a:lnTo>
                <a:lnTo>
                  <a:pt x="3444" y="3985"/>
                </a:lnTo>
                <a:lnTo>
                  <a:pt x="3434" y="3995"/>
                </a:lnTo>
                <a:lnTo>
                  <a:pt x="3417" y="4008"/>
                </a:lnTo>
                <a:lnTo>
                  <a:pt x="3398" y="4021"/>
                </a:lnTo>
                <a:lnTo>
                  <a:pt x="3379" y="4034"/>
                </a:lnTo>
                <a:lnTo>
                  <a:pt x="3365" y="4045"/>
                </a:lnTo>
                <a:lnTo>
                  <a:pt x="3350" y="4056"/>
                </a:lnTo>
                <a:lnTo>
                  <a:pt x="3334" y="4075"/>
                </a:lnTo>
                <a:lnTo>
                  <a:pt x="3323" y="4090"/>
                </a:lnTo>
                <a:lnTo>
                  <a:pt x="3317" y="4096"/>
                </a:lnTo>
                <a:lnTo>
                  <a:pt x="3315" y="4102"/>
                </a:lnTo>
                <a:lnTo>
                  <a:pt x="3315" y="4108"/>
                </a:lnTo>
                <a:lnTo>
                  <a:pt x="3316" y="4113"/>
                </a:lnTo>
                <a:lnTo>
                  <a:pt x="3316" y="4119"/>
                </a:lnTo>
                <a:lnTo>
                  <a:pt x="3315" y="4125"/>
                </a:lnTo>
                <a:lnTo>
                  <a:pt x="3311" y="4132"/>
                </a:lnTo>
                <a:lnTo>
                  <a:pt x="3302" y="4140"/>
                </a:lnTo>
                <a:lnTo>
                  <a:pt x="3297" y="4143"/>
                </a:lnTo>
                <a:lnTo>
                  <a:pt x="3292" y="4148"/>
                </a:lnTo>
                <a:lnTo>
                  <a:pt x="3290" y="4153"/>
                </a:lnTo>
                <a:lnTo>
                  <a:pt x="3287" y="4157"/>
                </a:lnTo>
                <a:lnTo>
                  <a:pt x="3286" y="4162"/>
                </a:lnTo>
                <a:lnTo>
                  <a:pt x="3285" y="4168"/>
                </a:lnTo>
                <a:lnTo>
                  <a:pt x="3286" y="4175"/>
                </a:lnTo>
                <a:lnTo>
                  <a:pt x="3287" y="4182"/>
                </a:lnTo>
                <a:lnTo>
                  <a:pt x="3292" y="4197"/>
                </a:lnTo>
                <a:lnTo>
                  <a:pt x="3296" y="4210"/>
                </a:lnTo>
                <a:lnTo>
                  <a:pt x="3296" y="4214"/>
                </a:lnTo>
                <a:lnTo>
                  <a:pt x="3296" y="4219"/>
                </a:lnTo>
                <a:lnTo>
                  <a:pt x="3294" y="4224"/>
                </a:lnTo>
                <a:lnTo>
                  <a:pt x="3292" y="4228"/>
                </a:lnTo>
                <a:lnTo>
                  <a:pt x="3289" y="4231"/>
                </a:lnTo>
                <a:lnTo>
                  <a:pt x="3285" y="4233"/>
                </a:lnTo>
                <a:lnTo>
                  <a:pt x="3279" y="4236"/>
                </a:lnTo>
                <a:lnTo>
                  <a:pt x="3274" y="4238"/>
                </a:lnTo>
                <a:lnTo>
                  <a:pt x="3261" y="4244"/>
                </a:lnTo>
                <a:lnTo>
                  <a:pt x="3248" y="4251"/>
                </a:lnTo>
                <a:lnTo>
                  <a:pt x="3241" y="4254"/>
                </a:lnTo>
                <a:lnTo>
                  <a:pt x="3234" y="4255"/>
                </a:lnTo>
                <a:lnTo>
                  <a:pt x="3227" y="4254"/>
                </a:lnTo>
                <a:lnTo>
                  <a:pt x="3221" y="4251"/>
                </a:lnTo>
                <a:lnTo>
                  <a:pt x="3214" y="4249"/>
                </a:lnTo>
                <a:lnTo>
                  <a:pt x="3209" y="4244"/>
                </a:lnTo>
                <a:lnTo>
                  <a:pt x="3204" y="4238"/>
                </a:lnTo>
                <a:lnTo>
                  <a:pt x="3201" y="4233"/>
                </a:lnTo>
                <a:lnTo>
                  <a:pt x="3195" y="4218"/>
                </a:lnTo>
                <a:lnTo>
                  <a:pt x="3185" y="4199"/>
                </a:lnTo>
                <a:lnTo>
                  <a:pt x="3177" y="4180"/>
                </a:lnTo>
                <a:lnTo>
                  <a:pt x="3170" y="4163"/>
                </a:lnTo>
                <a:lnTo>
                  <a:pt x="3166" y="4157"/>
                </a:lnTo>
                <a:lnTo>
                  <a:pt x="3164" y="4149"/>
                </a:lnTo>
                <a:lnTo>
                  <a:pt x="3163" y="4140"/>
                </a:lnTo>
                <a:lnTo>
                  <a:pt x="3161" y="4130"/>
                </a:lnTo>
                <a:lnTo>
                  <a:pt x="3163" y="4121"/>
                </a:lnTo>
                <a:lnTo>
                  <a:pt x="3166" y="4110"/>
                </a:lnTo>
                <a:lnTo>
                  <a:pt x="3168" y="4105"/>
                </a:lnTo>
                <a:lnTo>
                  <a:pt x="3172" y="4099"/>
                </a:lnTo>
                <a:lnTo>
                  <a:pt x="3176" y="4094"/>
                </a:lnTo>
                <a:lnTo>
                  <a:pt x="3180" y="4088"/>
                </a:lnTo>
                <a:lnTo>
                  <a:pt x="3190" y="4078"/>
                </a:lnTo>
                <a:lnTo>
                  <a:pt x="3198" y="4067"/>
                </a:lnTo>
                <a:lnTo>
                  <a:pt x="3207" y="4055"/>
                </a:lnTo>
                <a:lnTo>
                  <a:pt x="3212" y="4043"/>
                </a:lnTo>
                <a:lnTo>
                  <a:pt x="3217" y="4033"/>
                </a:lnTo>
                <a:lnTo>
                  <a:pt x="3222" y="4022"/>
                </a:lnTo>
                <a:lnTo>
                  <a:pt x="3224" y="4011"/>
                </a:lnTo>
                <a:lnTo>
                  <a:pt x="3227" y="4002"/>
                </a:lnTo>
                <a:lnTo>
                  <a:pt x="3228" y="3992"/>
                </a:lnTo>
                <a:lnTo>
                  <a:pt x="3228" y="3983"/>
                </a:lnTo>
                <a:lnTo>
                  <a:pt x="3227" y="3973"/>
                </a:lnTo>
                <a:lnTo>
                  <a:pt x="3226" y="3962"/>
                </a:lnTo>
                <a:lnTo>
                  <a:pt x="3223" y="3942"/>
                </a:lnTo>
                <a:lnTo>
                  <a:pt x="3220" y="3921"/>
                </a:lnTo>
                <a:lnTo>
                  <a:pt x="3222" y="3913"/>
                </a:lnTo>
                <a:lnTo>
                  <a:pt x="3221" y="3905"/>
                </a:lnTo>
                <a:lnTo>
                  <a:pt x="3207" y="3894"/>
                </a:lnTo>
                <a:lnTo>
                  <a:pt x="3195" y="3884"/>
                </a:lnTo>
                <a:lnTo>
                  <a:pt x="3185" y="3878"/>
                </a:lnTo>
                <a:lnTo>
                  <a:pt x="3177" y="3873"/>
                </a:lnTo>
                <a:lnTo>
                  <a:pt x="3172" y="3869"/>
                </a:lnTo>
                <a:lnTo>
                  <a:pt x="3167" y="3864"/>
                </a:lnTo>
                <a:lnTo>
                  <a:pt x="3159" y="3863"/>
                </a:lnTo>
                <a:lnTo>
                  <a:pt x="3152" y="3864"/>
                </a:lnTo>
                <a:lnTo>
                  <a:pt x="3145" y="3867"/>
                </a:lnTo>
                <a:lnTo>
                  <a:pt x="3140" y="3872"/>
                </a:lnTo>
                <a:lnTo>
                  <a:pt x="3134" y="3879"/>
                </a:lnTo>
                <a:lnTo>
                  <a:pt x="3130" y="3883"/>
                </a:lnTo>
                <a:lnTo>
                  <a:pt x="3126" y="3885"/>
                </a:lnTo>
                <a:lnTo>
                  <a:pt x="3116" y="3886"/>
                </a:lnTo>
                <a:lnTo>
                  <a:pt x="3109" y="3885"/>
                </a:lnTo>
                <a:lnTo>
                  <a:pt x="3103" y="3885"/>
                </a:lnTo>
                <a:lnTo>
                  <a:pt x="3085" y="3891"/>
                </a:lnTo>
                <a:lnTo>
                  <a:pt x="3071" y="3898"/>
                </a:lnTo>
                <a:lnTo>
                  <a:pt x="3065" y="3900"/>
                </a:lnTo>
                <a:lnTo>
                  <a:pt x="3057" y="3902"/>
                </a:lnTo>
                <a:lnTo>
                  <a:pt x="3047" y="3905"/>
                </a:lnTo>
                <a:lnTo>
                  <a:pt x="3035" y="3911"/>
                </a:lnTo>
                <a:lnTo>
                  <a:pt x="3029" y="3915"/>
                </a:lnTo>
                <a:lnTo>
                  <a:pt x="3022" y="3917"/>
                </a:lnTo>
                <a:lnTo>
                  <a:pt x="3015" y="3917"/>
                </a:lnTo>
                <a:lnTo>
                  <a:pt x="3008" y="3917"/>
                </a:lnTo>
                <a:lnTo>
                  <a:pt x="2995" y="3915"/>
                </a:lnTo>
                <a:lnTo>
                  <a:pt x="2984" y="3911"/>
                </a:lnTo>
                <a:lnTo>
                  <a:pt x="2981" y="3910"/>
                </a:lnTo>
                <a:lnTo>
                  <a:pt x="2977" y="3910"/>
                </a:lnTo>
                <a:lnTo>
                  <a:pt x="2975" y="3910"/>
                </a:lnTo>
                <a:lnTo>
                  <a:pt x="2972" y="3911"/>
                </a:lnTo>
                <a:lnTo>
                  <a:pt x="2968" y="3915"/>
                </a:lnTo>
                <a:lnTo>
                  <a:pt x="2963" y="3919"/>
                </a:lnTo>
                <a:lnTo>
                  <a:pt x="2960" y="3920"/>
                </a:lnTo>
                <a:lnTo>
                  <a:pt x="2957" y="3920"/>
                </a:lnTo>
                <a:lnTo>
                  <a:pt x="2955" y="3920"/>
                </a:lnTo>
                <a:lnTo>
                  <a:pt x="2951" y="3919"/>
                </a:lnTo>
                <a:lnTo>
                  <a:pt x="2944" y="3915"/>
                </a:lnTo>
                <a:lnTo>
                  <a:pt x="2938" y="3913"/>
                </a:lnTo>
                <a:lnTo>
                  <a:pt x="2922" y="3909"/>
                </a:lnTo>
                <a:lnTo>
                  <a:pt x="2907" y="3907"/>
                </a:lnTo>
                <a:lnTo>
                  <a:pt x="2897" y="3903"/>
                </a:lnTo>
                <a:lnTo>
                  <a:pt x="2884" y="3898"/>
                </a:lnTo>
                <a:lnTo>
                  <a:pt x="2877" y="3895"/>
                </a:lnTo>
                <a:lnTo>
                  <a:pt x="2872" y="3891"/>
                </a:lnTo>
                <a:lnTo>
                  <a:pt x="2868" y="3886"/>
                </a:lnTo>
                <a:lnTo>
                  <a:pt x="2867" y="3880"/>
                </a:lnTo>
                <a:lnTo>
                  <a:pt x="2864" y="3876"/>
                </a:lnTo>
                <a:lnTo>
                  <a:pt x="2862" y="3873"/>
                </a:lnTo>
                <a:lnTo>
                  <a:pt x="2858" y="3873"/>
                </a:lnTo>
                <a:lnTo>
                  <a:pt x="2855" y="3875"/>
                </a:lnTo>
                <a:lnTo>
                  <a:pt x="2845" y="3880"/>
                </a:lnTo>
                <a:lnTo>
                  <a:pt x="2838" y="3888"/>
                </a:lnTo>
                <a:lnTo>
                  <a:pt x="2823" y="3903"/>
                </a:lnTo>
                <a:lnTo>
                  <a:pt x="2808" y="3917"/>
                </a:lnTo>
                <a:lnTo>
                  <a:pt x="2806" y="3920"/>
                </a:lnTo>
                <a:lnTo>
                  <a:pt x="2802" y="3921"/>
                </a:lnTo>
                <a:lnTo>
                  <a:pt x="2799" y="3921"/>
                </a:lnTo>
                <a:lnTo>
                  <a:pt x="2794" y="3921"/>
                </a:lnTo>
                <a:lnTo>
                  <a:pt x="2786" y="3916"/>
                </a:lnTo>
                <a:lnTo>
                  <a:pt x="2776" y="3909"/>
                </a:lnTo>
                <a:lnTo>
                  <a:pt x="2758" y="3895"/>
                </a:lnTo>
                <a:lnTo>
                  <a:pt x="2742" y="3885"/>
                </a:lnTo>
                <a:lnTo>
                  <a:pt x="2738" y="3884"/>
                </a:lnTo>
                <a:lnTo>
                  <a:pt x="2735" y="3884"/>
                </a:lnTo>
                <a:lnTo>
                  <a:pt x="2732" y="3884"/>
                </a:lnTo>
                <a:lnTo>
                  <a:pt x="2729" y="3885"/>
                </a:lnTo>
                <a:lnTo>
                  <a:pt x="2722" y="3889"/>
                </a:lnTo>
                <a:lnTo>
                  <a:pt x="2714" y="3895"/>
                </a:lnTo>
                <a:lnTo>
                  <a:pt x="2711" y="3897"/>
                </a:lnTo>
                <a:lnTo>
                  <a:pt x="2707" y="3898"/>
                </a:lnTo>
                <a:lnTo>
                  <a:pt x="2704" y="3900"/>
                </a:lnTo>
                <a:lnTo>
                  <a:pt x="2700" y="3898"/>
                </a:lnTo>
                <a:lnTo>
                  <a:pt x="2694" y="3896"/>
                </a:lnTo>
                <a:lnTo>
                  <a:pt x="2692" y="3892"/>
                </a:lnTo>
                <a:lnTo>
                  <a:pt x="2692" y="3889"/>
                </a:lnTo>
                <a:lnTo>
                  <a:pt x="2689" y="3885"/>
                </a:lnTo>
                <a:lnTo>
                  <a:pt x="2687" y="3883"/>
                </a:lnTo>
                <a:lnTo>
                  <a:pt x="2683" y="3882"/>
                </a:lnTo>
                <a:lnTo>
                  <a:pt x="2676" y="3879"/>
                </a:lnTo>
                <a:lnTo>
                  <a:pt x="2668" y="3878"/>
                </a:lnTo>
                <a:lnTo>
                  <a:pt x="2649" y="3875"/>
                </a:lnTo>
                <a:lnTo>
                  <a:pt x="2636" y="3872"/>
                </a:lnTo>
                <a:lnTo>
                  <a:pt x="2623" y="3870"/>
                </a:lnTo>
                <a:lnTo>
                  <a:pt x="2611" y="3869"/>
                </a:lnTo>
                <a:lnTo>
                  <a:pt x="2605" y="3869"/>
                </a:lnTo>
                <a:lnTo>
                  <a:pt x="2600" y="3866"/>
                </a:lnTo>
                <a:lnTo>
                  <a:pt x="2594" y="3863"/>
                </a:lnTo>
                <a:lnTo>
                  <a:pt x="2591" y="3858"/>
                </a:lnTo>
                <a:lnTo>
                  <a:pt x="2582" y="3846"/>
                </a:lnTo>
                <a:lnTo>
                  <a:pt x="2574" y="3828"/>
                </a:lnTo>
                <a:lnTo>
                  <a:pt x="2569" y="3819"/>
                </a:lnTo>
                <a:lnTo>
                  <a:pt x="2563" y="3812"/>
                </a:lnTo>
                <a:lnTo>
                  <a:pt x="2557" y="3807"/>
                </a:lnTo>
                <a:lnTo>
                  <a:pt x="2552" y="3802"/>
                </a:lnTo>
                <a:lnTo>
                  <a:pt x="2540" y="3797"/>
                </a:lnTo>
                <a:lnTo>
                  <a:pt x="2529" y="3794"/>
                </a:lnTo>
                <a:lnTo>
                  <a:pt x="2524" y="3791"/>
                </a:lnTo>
                <a:lnTo>
                  <a:pt x="2522" y="3790"/>
                </a:lnTo>
                <a:lnTo>
                  <a:pt x="2521" y="3788"/>
                </a:lnTo>
                <a:lnTo>
                  <a:pt x="2519" y="3784"/>
                </a:lnTo>
                <a:lnTo>
                  <a:pt x="2519" y="3777"/>
                </a:lnTo>
                <a:lnTo>
                  <a:pt x="2516" y="3769"/>
                </a:lnTo>
                <a:lnTo>
                  <a:pt x="2512" y="3764"/>
                </a:lnTo>
                <a:lnTo>
                  <a:pt x="2509" y="3760"/>
                </a:lnTo>
                <a:lnTo>
                  <a:pt x="2505" y="3758"/>
                </a:lnTo>
                <a:lnTo>
                  <a:pt x="2500" y="3756"/>
                </a:lnTo>
                <a:lnTo>
                  <a:pt x="2491" y="3751"/>
                </a:lnTo>
                <a:lnTo>
                  <a:pt x="2484" y="3747"/>
                </a:lnTo>
                <a:lnTo>
                  <a:pt x="2480" y="3746"/>
                </a:lnTo>
                <a:lnTo>
                  <a:pt x="2478" y="3743"/>
                </a:lnTo>
                <a:lnTo>
                  <a:pt x="2475" y="3739"/>
                </a:lnTo>
                <a:lnTo>
                  <a:pt x="2473" y="3735"/>
                </a:lnTo>
                <a:lnTo>
                  <a:pt x="2470" y="3727"/>
                </a:lnTo>
                <a:lnTo>
                  <a:pt x="2467" y="3720"/>
                </a:lnTo>
                <a:lnTo>
                  <a:pt x="2465" y="3716"/>
                </a:lnTo>
                <a:lnTo>
                  <a:pt x="2462" y="3714"/>
                </a:lnTo>
                <a:lnTo>
                  <a:pt x="2460" y="3713"/>
                </a:lnTo>
                <a:lnTo>
                  <a:pt x="2456" y="3712"/>
                </a:lnTo>
                <a:lnTo>
                  <a:pt x="2449" y="3712"/>
                </a:lnTo>
                <a:lnTo>
                  <a:pt x="2441" y="3712"/>
                </a:lnTo>
                <a:lnTo>
                  <a:pt x="2431" y="3712"/>
                </a:lnTo>
                <a:lnTo>
                  <a:pt x="2424" y="3711"/>
                </a:lnTo>
                <a:lnTo>
                  <a:pt x="2418" y="3706"/>
                </a:lnTo>
                <a:lnTo>
                  <a:pt x="2414" y="3700"/>
                </a:lnTo>
                <a:lnTo>
                  <a:pt x="2411" y="3697"/>
                </a:lnTo>
                <a:lnTo>
                  <a:pt x="2409" y="3695"/>
                </a:lnTo>
                <a:lnTo>
                  <a:pt x="2407" y="3693"/>
                </a:lnTo>
                <a:lnTo>
                  <a:pt x="2404" y="3693"/>
                </a:lnTo>
                <a:lnTo>
                  <a:pt x="2402" y="3693"/>
                </a:lnTo>
                <a:lnTo>
                  <a:pt x="2401" y="3694"/>
                </a:lnTo>
                <a:lnTo>
                  <a:pt x="2398" y="3696"/>
                </a:lnTo>
                <a:lnTo>
                  <a:pt x="2397" y="3700"/>
                </a:lnTo>
                <a:lnTo>
                  <a:pt x="2392" y="3709"/>
                </a:lnTo>
                <a:lnTo>
                  <a:pt x="2385" y="3722"/>
                </a:lnTo>
                <a:lnTo>
                  <a:pt x="2378" y="3734"/>
                </a:lnTo>
                <a:lnTo>
                  <a:pt x="2372" y="3745"/>
                </a:lnTo>
                <a:lnTo>
                  <a:pt x="2365" y="3752"/>
                </a:lnTo>
                <a:lnTo>
                  <a:pt x="2358" y="3758"/>
                </a:lnTo>
                <a:lnTo>
                  <a:pt x="2351" y="3763"/>
                </a:lnTo>
                <a:lnTo>
                  <a:pt x="2345" y="3765"/>
                </a:lnTo>
                <a:lnTo>
                  <a:pt x="2341" y="3765"/>
                </a:lnTo>
                <a:lnTo>
                  <a:pt x="2338" y="3763"/>
                </a:lnTo>
                <a:lnTo>
                  <a:pt x="2333" y="3760"/>
                </a:lnTo>
                <a:lnTo>
                  <a:pt x="2327" y="3757"/>
                </a:lnTo>
                <a:lnTo>
                  <a:pt x="2316" y="3749"/>
                </a:lnTo>
                <a:lnTo>
                  <a:pt x="2304" y="3740"/>
                </a:lnTo>
                <a:lnTo>
                  <a:pt x="2294" y="3733"/>
                </a:lnTo>
                <a:lnTo>
                  <a:pt x="2282" y="3725"/>
                </a:lnTo>
                <a:lnTo>
                  <a:pt x="2271" y="3715"/>
                </a:lnTo>
                <a:lnTo>
                  <a:pt x="2264" y="3709"/>
                </a:lnTo>
                <a:lnTo>
                  <a:pt x="2261" y="3706"/>
                </a:lnTo>
                <a:lnTo>
                  <a:pt x="2261" y="3701"/>
                </a:lnTo>
                <a:lnTo>
                  <a:pt x="2260" y="3695"/>
                </a:lnTo>
                <a:lnTo>
                  <a:pt x="2261" y="3689"/>
                </a:lnTo>
                <a:lnTo>
                  <a:pt x="2263" y="3682"/>
                </a:lnTo>
                <a:lnTo>
                  <a:pt x="2265" y="3676"/>
                </a:lnTo>
                <a:lnTo>
                  <a:pt x="2269" y="3670"/>
                </a:lnTo>
                <a:lnTo>
                  <a:pt x="2271" y="3665"/>
                </a:lnTo>
                <a:lnTo>
                  <a:pt x="2277" y="3655"/>
                </a:lnTo>
                <a:lnTo>
                  <a:pt x="2280" y="3645"/>
                </a:lnTo>
                <a:lnTo>
                  <a:pt x="2282" y="3640"/>
                </a:lnTo>
                <a:lnTo>
                  <a:pt x="2282" y="3637"/>
                </a:lnTo>
                <a:lnTo>
                  <a:pt x="2280" y="3634"/>
                </a:lnTo>
                <a:lnTo>
                  <a:pt x="2278" y="3632"/>
                </a:lnTo>
                <a:lnTo>
                  <a:pt x="2272" y="3632"/>
                </a:lnTo>
                <a:lnTo>
                  <a:pt x="2265" y="3633"/>
                </a:lnTo>
                <a:lnTo>
                  <a:pt x="2257" y="3634"/>
                </a:lnTo>
                <a:lnTo>
                  <a:pt x="2250" y="3638"/>
                </a:lnTo>
                <a:lnTo>
                  <a:pt x="2241" y="3644"/>
                </a:lnTo>
                <a:lnTo>
                  <a:pt x="2232" y="3653"/>
                </a:lnTo>
                <a:lnTo>
                  <a:pt x="2228" y="3659"/>
                </a:lnTo>
                <a:lnTo>
                  <a:pt x="2225" y="3664"/>
                </a:lnTo>
                <a:lnTo>
                  <a:pt x="2222" y="3670"/>
                </a:lnTo>
                <a:lnTo>
                  <a:pt x="2221" y="3676"/>
                </a:lnTo>
                <a:lnTo>
                  <a:pt x="2220" y="3689"/>
                </a:lnTo>
                <a:lnTo>
                  <a:pt x="2217" y="3703"/>
                </a:lnTo>
                <a:lnTo>
                  <a:pt x="2216" y="3711"/>
                </a:lnTo>
                <a:lnTo>
                  <a:pt x="2214" y="3716"/>
                </a:lnTo>
                <a:lnTo>
                  <a:pt x="2212" y="3722"/>
                </a:lnTo>
                <a:lnTo>
                  <a:pt x="2209" y="3726"/>
                </a:lnTo>
                <a:lnTo>
                  <a:pt x="2206" y="3728"/>
                </a:lnTo>
                <a:lnTo>
                  <a:pt x="2200" y="3728"/>
                </a:lnTo>
                <a:lnTo>
                  <a:pt x="2194" y="3727"/>
                </a:lnTo>
                <a:lnTo>
                  <a:pt x="2185" y="3725"/>
                </a:lnTo>
                <a:lnTo>
                  <a:pt x="2178" y="3721"/>
                </a:lnTo>
                <a:lnTo>
                  <a:pt x="2171" y="3718"/>
                </a:lnTo>
                <a:lnTo>
                  <a:pt x="2166" y="3713"/>
                </a:lnTo>
                <a:lnTo>
                  <a:pt x="2162" y="3708"/>
                </a:lnTo>
                <a:lnTo>
                  <a:pt x="2160" y="3701"/>
                </a:lnTo>
                <a:lnTo>
                  <a:pt x="2160" y="3694"/>
                </a:lnTo>
                <a:lnTo>
                  <a:pt x="2160" y="3684"/>
                </a:lnTo>
                <a:lnTo>
                  <a:pt x="2160" y="3674"/>
                </a:lnTo>
                <a:lnTo>
                  <a:pt x="2158" y="3657"/>
                </a:lnTo>
                <a:lnTo>
                  <a:pt x="2153" y="3642"/>
                </a:lnTo>
                <a:lnTo>
                  <a:pt x="2150" y="3626"/>
                </a:lnTo>
                <a:lnTo>
                  <a:pt x="2145" y="3613"/>
                </a:lnTo>
                <a:lnTo>
                  <a:pt x="2139" y="3601"/>
                </a:lnTo>
                <a:lnTo>
                  <a:pt x="2132" y="3592"/>
                </a:lnTo>
                <a:lnTo>
                  <a:pt x="2128" y="3587"/>
                </a:lnTo>
                <a:lnTo>
                  <a:pt x="2125" y="3582"/>
                </a:lnTo>
                <a:lnTo>
                  <a:pt x="2121" y="3576"/>
                </a:lnTo>
                <a:lnTo>
                  <a:pt x="2119" y="3570"/>
                </a:lnTo>
                <a:lnTo>
                  <a:pt x="2118" y="3563"/>
                </a:lnTo>
                <a:lnTo>
                  <a:pt x="2115" y="3557"/>
                </a:lnTo>
                <a:lnTo>
                  <a:pt x="2115" y="3550"/>
                </a:lnTo>
                <a:lnTo>
                  <a:pt x="2115" y="3543"/>
                </a:lnTo>
                <a:lnTo>
                  <a:pt x="2116" y="3530"/>
                </a:lnTo>
                <a:lnTo>
                  <a:pt x="2118" y="3519"/>
                </a:lnTo>
                <a:lnTo>
                  <a:pt x="2118" y="3513"/>
                </a:lnTo>
                <a:lnTo>
                  <a:pt x="2118" y="3510"/>
                </a:lnTo>
                <a:lnTo>
                  <a:pt x="2116" y="3506"/>
                </a:lnTo>
                <a:lnTo>
                  <a:pt x="2114" y="3503"/>
                </a:lnTo>
                <a:lnTo>
                  <a:pt x="2112" y="3501"/>
                </a:lnTo>
                <a:lnTo>
                  <a:pt x="2108" y="3500"/>
                </a:lnTo>
                <a:lnTo>
                  <a:pt x="2106" y="3499"/>
                </a:lnTo>
                <a:lnTo>
                  <a:pt x="2103" y="3500"/>
                </a:lnTo>
                <a:lnTo>
                  <a:pt x="2100" y="3501"/>
                </a:lnTo>
                <a:lnTo>
                  <a:pt x="2096" y="3505"/>
                </a:lnTo>
                <a:lnTo>
                  <a:pt x="2094" y="3508"/>
                </a:lnTo>
                <a:lnTo>
                  <a:pt x="2090" y="3512"/>
                </a:lnTo>
                <a:lnTo>
                  <a:pt x="2086" y="3523"/>
                </a:lnTo>
                <a:lnTo>
                  <a:pt x="2081" y="3532"/>
                </a:lnTo>
                <a:lnTo>
                  <a:pt x="2078" y="3536"/>
                </a:lnTo>
                <a:lnTo>
                  <a:pt x="2076" y="3539"/>
                </a:lnTo>
                <a:lnTo>
                  <a:pt x="2074" y="3542"/>
                </a:lnTo>
                <a:lnTo>
                  <a:pt x="2071" y="3543"/>
                </a:lnTo>
                <a:lnTo>
                  <a:pt x="2069" y="3543"/>
                </a:lnTo>
                <a:lnTo>
                  <a:pt x="2067" y="3541"/>
                </a:lnTo>
                <a:lnTo>
                  <a:pt x="2064" y="3538"/>
                </a:lnTo>
                <a:lnTo>
                  <a:pt x="2062" y="3533"/>
                </a:lnTo>
                <a:lnTo>
                  <a:pt x="2058" y="3524"/>
                </a:lnTo>
                <a:lnTo>
                  <a:pt x="2053" y="3514"/>
                </a:lnTo>
                <a:lnTo>
                  <a:pt x="2046" y="3506"/>
                </a:lnTo>
                <a:lnTo>
                  <a:pt x="2038" y="3498"/>
                </a:lnTo>
                <a:lnTo>
                  <a:pt x="2033" y="3495"/>
                </a:lnTo>
                <a:lnTo>
                  <a:pt x="2027" y="3493"/>
                </a:lnTo>
                <a:lnTo>
                  <a:pt x="2020" y="3493"/>
                </a:lnTo>
                <a:lnTo>
                  <a:pt x="2012" y="3493"/>
                </a:lnTo>
                <a:lnTo>
                  <a:pt x="1995" y="3497"/>
                </a:lnTo>
                <a:lnTo>
                  <a:pt x="1983" y="3499"/>
                </a:lnTo>
                <a:lnTo>
                  <a:pt x="1979" y="3500"/>
                </a:lnTo>
                <a:lnTo>
                  <a:pt x="1974" y="3500"/>
                </a:lnTo>
                <a:lnTo>
                  <a:pt x="1969" y="3499"/>
                </a:lnTo>
                <a:lnTo>
                  <a:pt x="1964" y="3498"/>
                </a:lnTo>
                <a:lnTo>
                  <a:pt x="1958" y="3494"/>
                </a:lnTo>
                <a:lnTo>
                  <a:pt x="1954" y="3489"/>
                </a:lnTo>
                <a:lnTo>
                  <a:pt x="1948" y="3485"/>
                </a:lnTo>
                <a:lnTo>
                  <a:pt x="1943" y="3479"/>
                </a:lnTo>
                <a:lnTo>
                  <a:pt x="1937" y="3474"/>
                </a:lnTo>
                <a:lnTo>
                  <a:pt x="1932" y="3469"/>
                </a:lnTo>
                <a:lnTo>
                  <a:pt x="1926" y="3466"/>
                </a:lnTo>
                <a:lnTo>
                  <a:pt x="1921" y="3464"/>
                </a:lnTo>
                <a:lnTo>
                  <a:pt x="1916" y="3463"/>
                </a:lnTo>
                <a:lnTo>
                  <a:pt x="1911" y="3462"/>
                </a:lnTo>
                <a:lnTo>
                  <a:pt x="1906" y="3461"/>
                </a:lnTo>
                <a:lnTo>
                  <a:pt x="1902" y="3459"/>
                </a:lnTo>
                <a:lnTo>
                  <a:pt x="1899" y="3455"/>
                </a:lnTo>
                <a:lnTo>
                  <a:pt x="1897" y="3451"/>
                </a:lnTo>
                <a:lnTo>
                  <a:pt x="1895" y="3447"/>
                </a:lnTo>
                <a:lnTo>
                  <a:pt x="1895" y="3441"/>
                </a:lnTo>
                <a:lnTo>
                  <a:pt x="1895" y="3434"/>
                </a:lnTo>
                <a:lnTo>
                  <a:pt x="1897" y="3426"/>
                </a:lnTo>
                <a:lnTo>
                  <a:pt x="1899" y="3419"/>
                </a:lnTo>
                <a:lnTo>
                  <a:pt x="1902" y="3411"/>
                </a:lnTo>
                <a:lnTo>
                  <a:pt x="1906" y="3404"/>
                </a:lnTo>
                <a:lnTo>
                  <a:pt x="1911" y="3397"/>
                </a:lnTo>
                <a:lnTo>
                  <a:pt x="1916" y="3390"/>
                </a:lnTo>
                <a:lnTo>
                  <a:pt x="1921" y="3384"/>
                </a:lnTo>
                <a:lnTo>
                  <a:pt x="1931" y="3374"/>
                </a:lnTo>
                <a:lnTo>
                  <a:pt x="1937" y="3366"/>
                </a:lnTo>
                <a:lnTo>
                  <a:pt x="1942" y="3358"/>
                </a:lnTo>
                <a:lnTo>
                  <a:pt x="1945" y="3348"/>
                </a:lnTo>
                <a:lnTo>
                  <a:pt x="1945" y="3342"/>
                </a:lnTo>
                <a:lnTo>
                  <a:pt x="1944" y="3335"/>
                </a:lnTo>
                <a:lnTo>
                  <a:pt x="1941" y="3328"/>
                </a:lnTo>
                <a:lnTo>
                  <a:pt x="1936" y="3322"/>
                </a:lnTo>
                <a:lnTo>
                  <a:pt x="1930" y="3316"/>
                </a:lnTo>
                <a:lnTo>
                  <a:pt x="1924" y="3312"/>
                </a:lnTo>
                <a:lnTo>
                  <a:pt x="1920" y="3310"/>
                </a:lnTo>
                <a:lnTo>
                  <a:pt x="1917" y="3310"/>
                </a:lnTo>
                <a:lnTo>
                  <a:pt x="1914" y="3309"/>
                </a:lnTo>
                <a:lnTo>
                  <a:pt x="1911" y="3310"/>
                </a:lnTo>
                <a:lnTo>
                  <a:pt x="1900" y="3315"/>
                </a:lnTo>
                <a:lnTo>
                  <a:pt x="1888" y="3322"/>
                </a:lnTo>
                <a:lnTo>
                  <a:pt x="1882" y="3324"/>
                </a:lnTo>
                <a:lnTo>
                  <a:pt x="1876" y="3328"/>
                </a:lnTo>
                <a:lnTo>
                  <a:pt x="1870" y="3329"/>
                </a:lnTo>
                <a:lnTo>
                  <a:pt x="1863" y="3330"/>
                </a:lnTo>
                <a:lnTo>
                  <a:pt x="1850" y="3329"/>
                </a:lnTo>
                <a:lnTo>
                  <a:pt x="1836" y="3327"/>
                </a:lnTo>
                <a:lnTo>
                  <a:pt x="1822" y="3322"/>
                </a:lnTo>
                <a:lnTo>
                  <a:pt x="1807" y="3315"/>
                </a:lnTo>
                <a:lnTo>
                  <a:pt x="1794" y="3306"/>
                </a:lnTo>
                <a:lnTo>
                  <a:pt x="1785" y="3298"/>
                </a:lnTo>
                <a:lnTo>
                  <a:pt x="1780" y="3293"/>
                </a:lnTo>
                <a:lnTo>
                  <a:pt x="1778" y="3289"/>
                </a:lnTo>
                <a:lnTo>
                  <a:pt x="1776" y="3284"/>
                </a:lnTo>
                <a:lnTo>
                  <a:pt x="1775" y="3279"/>
                </a:lnTo>
                <a:lnTo>
                  <a:pt x="1775" y="3273"/>
                </a:lnTo>
                <a:lnTo>
                  <a:pt x="1774" y="3268"/>
                </a:lnTo>
                <a:lnTo>
                  <a:pt x="1772" y="3264"/>
                </a:lnTo>
                <a:lnTo>
                  <a:pt x="1769" y="3260"/>
                </a:lnTo>
                <a:lnTo>
                  <a:pt x="1762" y="3253"/>
                </a:lnTo>
                <a:lnTo>
                  <a:pt x="1755" y="3248"/>
                </a:lnTo>
                <a:lnTo>
                  <a:pt x="1746" y="3242"/>
                </a:lnTo>
                <a:lnTo>
                  <a:pt x="1732" y="3234"/>
                </a:lnTo>
                <a:lnTo>
                  <a:pt x="1721" y="3227"/>
                </a:lnTo>
                <a:lnTo>
                  <a:pt x="1710" y="3221"/>
                </a:lnTo>
                <a:lnTo>
                  <a:pt x="1706" y="3218"/>
                </a:lnTo>
                <a:lnTo>
                  <a:pt x="1703" y="3216"/>
                </a:lnTo>
                <a:lnTo>
                  <a:pt x="1700" y="3211"/>
                </a:lnTo>
                <a:lnTo>
                  <a:pt x="1697" y="3208"/>
                </a:lnTo>
                <a:lnTo>
                  <a:pt x="1694" y="3198"/>
                </a:lnTo>
                <a:lnTo>
                  <a:pt x="1693" y="3189"/>
                </a:lnTo>
                <a:lnTo>
                  <a:pt x="1692" y="3179"/>
                </a:lnTo>
                <a:lnTo>
                  <a:pt x="1690" y="3172"/>
                </a:lnTo>
                <a:lnTo>
                  <a:pt x="1687" y="3169"/>
                </a:lnTo>
                <a:lnTo>
                  <a:pt x="1684" y="3166"/>
                </a:lnTo>
                <a:lnTo>
                  <a:pt x="1680" y="3164"/>
                </a:lnTo>
                <a:lnTo>
                  <a:pt x="1675" y="3163"/>
                </a:lnTo>
                <a:lnTo>
                  <a:pt x="1669" y="3161"/>
                </a:lnTo>
                <a:lnTo>
                  <a:pt x="1662" y="3158"/>
                </a:lnTo>
                <a:lnTo>
                  <a:pt x="1655" y="3154"/>
                </a:lnTo>
                <a:lnTo>
                  <a:pt x="1649" y="3150"/>
                </a:lnTo>
                <a:lnTo>
                  <a:pt x="1643" y="3145"/>
                </a:lnTo>
                <a:lnTo>
                  <a:pt x="1639" y="3140"/>
                </a:lnTo>
                <a:lnTo>
                  <a:pt x="1636" y="3134"/>
                </a:lnTo>
                <a:lnTo>
                  <a:pt x="1635" y="3128"/>
                </a:lnTo>
                <a:lnTo>
                  <a:pt x="1636" y="3122"/>
                </a:lnTo>
                <a:lnTo>
                  <a:pt x="1639" y="3116"/>
                </a:lnTo>
                <a:lnTo>
                  <a:pt x="1641" y="3110"/>
                </a:lnTo>
                <a:lnTo>
                  <a:pt x="1643" y="3104"/>
                </a:lnTo>
                <a:lnTo>
                  <a:pt x="1649" y="3094"/>
                </a:lnTo>
                <a:lnTo>
                  <a:pt x="1652" y="3084"/>
                </a:lnTo>
                <a:lnTo>
                  <a:pt x="1648" y="3075"/>
                </a:lnTo>
                <a:lnTo>
                  <a:pt x="1645" y="3063"/>
                </a:lnTo>
                <a:lnTo>
                  <a:pt x="1642" y="3056"/>
                </a:lnTo>
                <a:lnTo>
                  <a:pt x="1640" y="3047"/>
                </a:lnTo>
                <a:lnTo>
                  <a:pt x="1640" y="3038"/>
                </a:lnTo>
                <a:lnTo>
                  <a:pt x="1641" y="3027"/>
                </a:lnTo>
                <a:lnTo>
                  <a:pt x="1645" y="3007"/>
                </a:lnTo>
                <a:lnTo>
                  <a:pt x="1648" y="2995"/>
                </a:lnTo>
                <a:lnTo>
                  <a:pt x="1648" y="2990"/>
                </a:lnTo>
                <a:lnTo>
                  <a:pt x="1647" y="2987"/>
                </a:lnTo>
                <a:lnTo>
                  <a:pt x="1645" y="2982"/>
                </a:lnTo>
                <a:lnTo>
                  <a:pt x="1641" y="2978"/>
                </a:lnTo>
                <a:lnTo>
                  <a:pt x="1629" y="2969"/>
                </a:lnTo>
                <a:lnTo>
                  <a:pt x="1614" y="2958"/>
                </a:lnTo>
                <a:lnTo>
                  <a:pt x="1606" y="2953"/>
                </a:lnTo>
                <a:lnTo>
                  <a:pt x="1601" y="2949"/>
                </a:lnTo>
                <a:lnTo>
                  <a:pt x="1596" y="2944"/>
                </a:lnTo>
                <a:lnTo>
                  <a:pt x="1592" y="2940"/>
                </a:lnTo>
                <a:lnTo>
                  <a:pt x="1591" y="2937"/>
                </a:lnTo>
                <a:lnTo>
                  <a:pt x="1587" y="2934"/>
                </a:lnTo>
                <a:lnTo>
                  <a:pt x="1585" y="2933"/>
                </a:lnTo>
                <a:lnTo>
                  <a:pt x="1582" y="2932"/>
                </a:lnTo>
                <a:lnTo>
                  <a:pt x="1573" y="2932"/>
                </a:lnTo>
                <a:lnTo>
                  <a:pt x="1562" y="2932"/>
                </a:lnTo>
                <a:lnTo>
                  <a:pt x="1553" y="2931"/>
                </a:lnTo>
                <a:lnTo>
                  <a:pt x="1546" y="2930"/>
                </a:lnTo>
                <a:lnTo>
                  <a:pt x="1542" y="2930"/>
                </a:lnTo>
                <a:lnTo>
                  <a:pt x="1539" y="2930"/>
                </a:lnTo>
                <a:lnTo>
                  <a:pt x="1536" y="2932"/>
                </a:lnTo>
                <a:lnTo>
                  <a:pt x="1534" y="2936"/>
                </a:lnTo>
                <a:lnTo>
                  <a:pt x="1528" y="2943"/>
                </a:lnTo>
                <a:lnTo>
                  <a:pt x="1522" y="2947"/>
                </a:lnTo>
                <a:lnTo>
                  <a:pt x="1516" y="2950"/>
                </a:lnTo>
                <a:lnTo>
                  <a:pt x="1509" y="2951"/>
                </a:lnTo>
                <a:lnTo>
                  <a:pt x="1499" y="2950"/>
                </a:lnTo>
                <a:lnTo>
                  <a:pt x="1490" y="2949"/>
                </a:lnTo>
                <a:lnTo>
                  <a:pt x="1485" y="2949"/>
                </a:lnTo>
                <a:lnTo>
                  <a:pt x="1480" y="2949"/>
                </a:lnTo>
                <a:lnTo>
                  <a:pt x="1476" y="2950"/>
                </a:lnTo>
                <a:lnTo>
                  <a:pt x="1471" y="2952"/>
                </a:lnTo>
                <a:lnTo>
                  <a:pt x="1464" y="2958"/>
                </a:lnTo>
                <a:lnTo>
                  <a:pt x="1458" y="2963"/>
                </a:lnTo>
                <a:lnTo>
                  <a:pt x="1452" y="2964"/>
                </a:lnTo>
                <a:lnTo>
                  <a:pt x="1444" y="2964"/>
                </a:lnTo>
                <a:lnTo>
                  <a:pt x="1439" y="2963"/>
                </a:lnTo>
                <a:lnTo>
                  <a:pt x="1435" y="2959"/>
                </a:lnTo>
                <a:lnTo>
                  <a:pt x="1432" y="2955"/>
                </a:lnTo>
                <a:lnTo>
                  <a:pt x="1429" y="2949"/>
                </a:lnTo>
                <a:lnTo>
                  <a:pt x="1425" y="2937"/>
                </a:lnTo>
                <a:lnTo>
                  <a:pt x="1420" y="2926"/>
                </a:lnTo>
                <a:lnTo>
                  <a:pt x="1414" y="2918"/>
                </a:lnTo>
                <a:lnTo>
                  <a:pt x="1407" y="2906"/>
                </a:lnTo>
                <a:lnTo>
                  <a:pt x="1402" y="2899"/>
                </a:lnTo>
                <a:lnTo>
                  <a:pt x="1400" y="2890"/>
                </a:lnTo>
                <a:lnTo>
                  <a:pt x="1396" y="2880"/>
                </a:lnTo>
                <a:lnTo>
                  <a:pt x="1394" y="2867"/>
                </a:lnTo>
                <a:lnTo>
                  <a:pt x="1392" y="2854"/>
                </a:lnTo>
                <a:lnTo>
                  <a:pt x="1390" y="2842"/>
                </a:lnTo>
                <a:lnTo>
                  <a:pt x="1388" y="2832"/>
                </a:lnTo>
                <a:lnTo>
                  <a:pt x="1385" y="2825"/>
                </a:lnTo>
                <a:lnTo>
                  <a:pt x="1378" y="2812"/>
                </a:lnTo>
                <a:lnTo>
                  <a:pt x="1372" y="2805"/>
                </a:lnTo>
                <a:lnTo>
                  <a:pt x="1368" y="2796"/>
                </a:lnTo>
                <a:lnTo>
                  <a:pt x="1364" y="2788"/>
                </a:lnTo>
                <a:lnTo>
                  <a:pt x="1363" y="2779"/>
                </a:lnTo>
                <a:lnTo>
                  <a:pt x="1364" y="2770"/>
                </a:lnTo>
                <a:lnTo>
                  <a:pt x="1364" y="2767"/>
                </a:lnTo>
                <a:lnTo>
                  <a:pt x="1363" y="2763"/>
                </a:lnTo>
                <a:lnTo>
                  <a:pt x="1362" y="2760"/>
                </a:lnTo>
                <a:lnTo>
                  <a:pt x="1358" y="2755"/>
                </a:lnTo>
                <a:lnTo>
                  <a:pt x="1354" y="2751"/>
                </a:lnTo>
                <a:lnTo>
                  <a:pt x="1350" y="2748"/>
                </a:lnTo>
                <a:lnTo>
                  <a:pt x="1344" y="2744"/>
                </a:lnTo>
                <a:lnTo>
                  <a:pt x="1337" y="2741"/>
                </a:lnTo>
                <a:lnTo>
                  <a:pt x="1324" y="2737"/>
                </a:lnTo>
                <a:lnTo>
                  <a:pt x="1312" y="2732"/>
                </a:lnTo>
                <a:lnTo>
                  <a:pt x="1306" y="2729"/>
                </a:lnTo>
                <a:lnTo>
                  <a:pt x="1301" y="2725"/>
                </a:lnTo>
                <a:lnTo>
                  <a:pt x="1297" y="2722"/>
                </a:lnTo>
                <a:lnTo>
                  <a:pt x="1294" y="2717"/>
                </a:lnTo>
                <a:lnTo>
                  <a:pt x="1287" y="2707"/>
                </a:lnTo>
                <a:lnTo>
                  <a:pt x="1278" y="2698"/>
                </a:lnTo>
                <a:lnTo>
                  <a:pt x="1268" y="2690"/>
                </a:lnTo>
                <a:lnTo>
                  <a:pt x="1255" y="2684"/>
                </a:lnTo>
                <a:lnTo>
                  <a:pt x="1243" y="2678"/>
                </a:lnTo>
                <a:lnTo>
                  <a:pt x="1233" y="2672"/>
                </a:lnTo>
                <a:lnTo>
                  <a:pt x="1224" y="2666"/>
                </a:lnTo>
                <a:lnTo>
                  <a:pt x="1217" y="2659"/>
                </a:lnTo>
                <a:lnTo>
                  <a:pt x="1201" y="2643"/>
                </a:lnTo>
                <a:lnTo>
                  <a:pt x="1188" y="2634"/>
                </a:lnTo>
                <a:lnTo>
                  <a:pt x="1184" y="2630"/>
                </a:lnTo>
                <a:lnTo>
                  <a:pt x="1182" y="2628"/>
                </a:lnTo>
                <a:lnTo>
                  <a:pt x="1184" y="2622"/>
                </a:lnTo>
                <a:lnTo>
                  <a:pt x="1190" y="2615"/>
                </a:lnTo>
                <a:lnTo>
                  <a:pt x="1196" y="2606"/>
                </a:lnTo>
                <a:lnTo>
                  <a:pt x="1199" y="2600"/>
                </a:lnTo>
                <a:lnTo>
                  <a:pt x="1199" y="2599"/>
                </a:lnTo>
                <a:lnTo>
                  <a:pt x="1199" y="2597"/>
                </a:lnTo>
                <a:lnTo>
                  <a:pt x="1196" y="2596"/>
                </a:lnTo>
                <a:lnTo>
                  <a:pt x="1194" y="2596"/>
                </a:lnTo>
                <a:lnTo>
                  <a:pt x="1186" y="2593"/>
                </a:lnTo>
                <a:lnTo>
                  <a:pt x="1175" y="2592"/>
                </a:lnTo>
                <a:lnTo>
                  <a:pt x="1170" y="2591"/>
                </a:lnTo>
                <a:lnTo>
                  <a:pt x="1167" y="2588"/>
                </a:lnTo>
                <a:lnTo>
                  <a:pt x="1165" y="2587"/>
                </a:lnTo>
                <a:lnTo>
                  <a:pt x="1165" y="2585"/>
                </a:lnTo>
                <a:lnTo>
                  <a:pt x="1165" y="2584"/>
                </a:lnTo>
                <a:lnTo>
                  <a:pt x="1167" y="2581"/>
                </a:lnTo>
                <a:lnTo>
                  <a:pt x="1168" y="2577"/>
                </a:lnTo>
                <a:lnTo>
                  <a:pt x="1169" y="2571"/>
                </a:lnTo>
                <a:lnTo>
                  <a:pt x="1168" y="2564"/>
                </a:lnTo>
                <a:lnTo>
                  <a:pt x="1167" y="2556"/>
                </a:lnTo>
                <a:lnTo>
                  <a:pt x="1164" y="2550"/>
                </a:lnTo>
                <a:lnTo>
                  <a:pt x="1162" y="2543"/>
                </a:lnTo>
                <a:lnTo>
                  <a:pt x="1158" y="2539"/>
                </a:lnTo>
                <a:lnTo>
                  <a:pt x="1154" y="2534"/>
                </a:lnTo>
                <a:lnTo>
                  <a:pt x="1145" y="2528"/>
                </a:lnTo>
                <a:lnTo>
                  <a:pt x="1137" y="2520"/>
                </a:lnTo>
                <a:lnTo>
                  <a:pt x="1127" y="2511"/>
                </a:lnTo>
                <a:lnTo>
                  <a:pt x="1118" y="2503"/>
                </a:lnTo>
                <a:lnTo>
                  <a:pt x="1106" y="2493"/>
                </a:lnTo>
                <a:lnTo>
                  <a:pt x="1094" y="2483"/>
                </a:lnTo>
                <a:lnTo>
                  <a:pt x="1082" y="2473"/>
                </a:lnTo>
                <a:lnTo>
                  <a:pt x="1074" y="2467"/>
                </a:lnTo>
                <a:lnTo>
                  <a:pt x="1058" y="2459"/>
                </a:lnTo>
                <a:lnTo>
                  <a:pt x="1045" y="2452"/>
                </a:lnTo>
                <a:lnTo>
                  <a:pt x="1042" y="2451"/>
                </a:lnTo>
                <a:lnTo>
                  <a:pt x="1039" y="2449"/>
                </a:lnTo>
                <a:lnTo>
                  <a:pt x="1038" y="2447"/>
                </a:lnTo>
                <a:lnTo>
                  <a:pt x="1038" y="2445"/>
                </a:lnTo>
                <a:lnTo>
                  <a:pt x="1038" y="2441"/>
                </a:lnTo>
                <a:lnTo>
                  <a:pt x="1039" y="2438"/>
                </a:lnTo>
                <a:lnTo>
                  <a:pt x="1041" y="2435"/>
                </a:lnTo>
                <a:lnTo>
                  <a:pt x="1044" y="2432"/>
                </a:lnTo>
                <a:lnTo>
                  <a:pt x="1047" y="2428"/>
                </a:lnTo>
                <a:lnTo>
                  <a:pt x="1048" y="2423"/>
                </a:lnTo>
                <a:lnTo>
                  <a:pt x="1048" y="2419"/>
                </a:lnTo>
                <a:lnTo>
                  <a:pt x="1047" y="2414"/>
                </a:lnTo>
                <a:lnTo>
                  <a:pt x="1042" y="2405"/>
                </a:lnTo>
                <a:lnTo>
                  <a:pt x="1036" y="2397"/>
                </a:lnTo>
                <a:lnTo>
                  <a:pt x="1032" y="2392"/>
                </a:lnTo>
                <a:lnTo>
                  <a:pt x="1030" y="2389"/>
                </a:lnTo>
                <a:lnTo>
                  <a:pt x="1029" y="2384"/>
                </a:lnTo>
                <a:lnTo>
                  <a:pt x="1028" y="2379"/>
                </a:lnTo>
                <a:lnTo>
                  <a:pt x="1026" y="2375"/>
                </a:lnTo>
                <a:lnTo>
                  <a:pt x="1028" y="2369"/>
                </a:lnTo>
                <a:lnTo>
                  <a:pt x="1030" y="2361"/>
                </a:lnTo>
                <a:lnTo>
                  <a:pt x="1032" y="2354"/>
                </a:lnTo>
                <a:lnTo>
                  <a:pt x="1036" y="2347"/>
                </a:lnTo>
                <a:lnTo>
                  <a:pt x="1037" y="2341"/>
                </a:lnTo>
                <a:lnTo>
                  <a:pt x="1037" y="2335"/>
                </a:lnTo>
                <a:lnTo>
                  <a:pt x="1036" y="2332"/>
                </a:lnTo>
                <a:lnTo>
                  <a:pt x="1032" y="2328"/>
                </a:lnTo>
                <a:lnTo>
                  <a:pt x="1029" y="2325"/>
                </a:lnTo>
                <a:lnTo>
                  <a:pt x="1024" y="2322"/>
                </a:lnTo>
                <a:lnTo>
                  <a:pt x="1018" y="2321"/>
                </a:lnTo>
                <a:lnTo>
                  <a:pt x="1006" y="2317"/>
                </a:lnTo>
                <a:lnTo>
                  <a:pt x="994" y="2315"/>
                </a:lnTo>
                <a:lnTo>
                  <a:pt x="990" y="2313"/>
                </a:lnTo>
                <a:lnTo>
                  <a:pt x="984" y="2310"/>
                </a:lnTo>
                <a:lnTo>
                  <a:pt x="978" y="2306"/>
                </a:lnTo>
                <a:lnTo>
                  <a:pt x="972" y="2301"/>
                </a:lnTo>
                <a:lnTo>
                  <a:pt x="957" y="2291"/>
                </a:lnTo>
                <a:lnTo>
                  <a:pt x="944" y="2283"/>
                </a:lnTo>
                <a:lnTo>
                  <a:pt x="932" y="2276"/>
                </a:lnTo>
                <a:lnTo>
                  <a:pt x="922" y="2269"/>
                </a:lnTo>
                <a:lnTo>
                  <a:pt x="911" y="2262"/>
                </a:lnTo>
                <a:lnTo>
                  <a:pt x="899" y="2253"/>
                </a:lnTo>
                <a:lnTo>
                  <a:pt x="887" y="2246"/>
                </a:lnTo>
                <a:lnTo>
                  <a:pt x="880" y="2241"/>
                </a:lnTo>
                <a:lnTo>
                  <a:pt x="874" y="2240"/>
                </a:lnTo>
                <a:lnTo>
                  <a:pt x="867" y="2240"/>
                </a:lnTo>
                <a:lnTo>
                  <a:pt x="864" y="2240"/>
                </a:lnTo>
                <a:lnTo>
                  <a:pt x="860" y="2241"/>
                </a:lnTo>
                <a:lnTo>
                  <a:pt x="858" y="2244"/>
                </a:lnTo>
                <a:lnTo>
                  <a:pt x="855" y="2246"/>
                </a:lnTo>
                <a:lnTo>
                  <a:pt x="853" y="2250"/>
                </a:lnTo>
                <a:lnTo>
                  <a:pt x="850" y="2252"/>
                </a:lnTo>
                <a:lnTo>
                  <a:pt x="848" y="2253"/>
                </a:lnTo>
                <a:lnTo>
                  <a:pt x="846" y="2253"/>
                </a:lnTo>
                <a:lnTo>
                  <a:pt x="840" y="2251"/>
                </a:lnTo>
                <a:lnTo>
                  <a:pt x="831" y="2245"/>
                </a:lnTo>
                <a:lnTo>
                  <a:pt x="817" y="2233"/>
                </a:lnTo>
                <a:lnTo>
                  <a:pt x="809" y="2227"/>
                </a:lnTo>
                <a:lnTo>
                  <a:pt x="805" y="2227"/>
                </a:lnTo>
                <a:lnTo>
                  <a:pt x="804" y="2228"/>
                </a:lnTo>
                <a:lnTo>
                  <a:pt x="803" y="2233"/>
                </a:lnTo>
                <a:lnTo>
                  <a:pt x="801" y="2241"/>
                </a:lnTo>
                <a:lnTo>
                  <a:pt x="797" y="2257"/>
                </a:lnTo>
                <a:lnTo>
                  <a:pt x="791" y="2270"/>
                </a:lnTo>
                <a:lnTo>
                  <a:pt x="787" y="2278"/>
                </a:lnTo>
                <a:lnTo>
                  <a:pt x="783" y="2289"/>
                </a:lnTo>
                <a:lnTo>
                  <a:pt x="776" y="2300"/>
                </a:lnTo>
                <a:lnTo>
                  <a:pt x="768" y="2310"/>
                </a:lnTo>
                <a:lnTo>
                  <a:pt x="765" y="2315"/>
                </a:lnTo>
                <a:lnTo>
                  <a:pt x="761" y="2317"/>
                </a:lnTo>
                <a:lnTo>
                  <a:pt x="758" y="2319"/>
                </a:lnTo>
                <a:lnTo>
                  <a:pt x="755" y="2320"/>
                </a:lnTo>
                <a:lnTo>
                  <a:pt x="749" y="2320"/>
                </a:lnTo>
                <a:lnTo>
                  <a:pt x="743" y="2319"/>
                </a:lnTo>
                <a:lnTo>
                  <a:pt x="730" y="2317"/>
                </a:lnTo>
                <a:lnTo>
                  <a:pt x="717" y="2317"/>
                </a:lnTo>
                <a:lnTo>
                  <a:pt x="715" y="2319"/>
                </a:lnTo>
                <a:lnTo>
                  <a:pt x="714" y="2320"/>
                </a:lnTo>
                <a:lnTo>
                  <a:pt x="714" y="2322"/>
                </a:lnTo>
                <a:lnTo>
                  <a:pt x="714" y="2325"/>
                </a:lnTo>
                <a:lnTo>
                  <a:pt x="716" y="2332"/>
                </a:lnTo>
                <a:lnTo>
                  <a:pt x="720" y="2340"/>
                </a:lnTo>
                <a:lnTo>
                  <a:pt x="721" y="2345"/>
                </a:lnTo>
                <a:lnTo>
                  <a:pt x="722" y="2350"/>
                </a:lnTo>
                <a:lnTo>
                  <a:pt x="722" y="2353"/>
                </a:lnTo>
                <a:lnTo>
                  <a:pt x="722" y="2357"/>
                </a:lnTo>
                <a:lnTo>
                  <a:pt x="720" y="2360"/>
                </a:lnTo>
                <a:lnTo>
                  <a:pt x="716" y="2363"/>
                </a:lnTo>
                <a:lnTo>
                  <a:pt x="710" y="2366"/>
                </a:lnTo>
                <a:lnTo>
                  <a:pt x="703" y="2367"/>
                </a:lnTo>
                <a:lnTo>
                  <a:pt x="695" y="2369"/>
                </a:lnTo>
                <a:lnTo>
                  <a:pt x="686" y="2369"/>
                </a:lnTo>
                <a:lnTo>
                  <a:pt x="678" y="2366"/>
                </a:lnTo>
                <a:lnTo>
                  <a:pt x="671" y="2364"/>
                </a:lnTo>
                <a:lnTo>
                  <a:pt x="664" y="2360"/>
                </a:lnTo>
                <a:lnTo>
                  <a:pt x="658" y="2356"/>
                </a:lnTo>
                <a:lnTo>
                  <a:pt x="653" y="2351"/>
                </a:lnTo>
                <a:lnTo>
                  <a:pt x="650" y="2345"/>
                </a:lnTo>
                <a:lnTo>
                  <a:pt x="647" y="2339"/>
                </a:lnTo>
                <a:lnTo>
                  <a:pt x="646" y="2331"/>
                </a:lnTo>
                <a:lnTo>
                  <a:pt x="646" y="2321"/>
                </a:lnTo>
                <a:lnTo>
                  <a:pt x="646" y="2312"/>
                </a:lnTo>
                <a:lnTo>
                  <a:pt x="647" y="2293"/>
                </a:lnTo>
                <a:lnTo>
                  <a:pt x="647" y="2275"/>
                </a:lnTo>
                <a:lnTo>
                  <a:pt x="647" y="2268"/>
                </a:lnTo>
                <a:lnTo>
                  <a:pt x="646" y="2260"/>
                </a:lnTo>
                <a:lnTo>
                  <a:pt x="644" y="2254"/>
                </a:lnTo>
                <a:lnTo>
                  <a:pt x="641" y="2249"/>
                </a:lnTo>
                <a:lnTo>
                  <a:pt x="638" y="2244"/>
                </a:lnTo>
                <a:lnTo>
                  <a:pt x="634" y="2239"/>
                </a:lnTo>
                <a:lnTo>
                  <a:pt x="629" y="2235"/>
                </a:lnTo>
                <a:lnTo>
                  <a:pt x="625" y="2233"/>
                </a:lnTo>
                <a:lnTo>
                  <a:pt x="615" y="2228"/>
                </a:lnTo>
                <a:lnTo>
                  <a:pt x="606" y="2222"/>
                </a:lnTo>
                <a:lnTo>
                  <a:pt x="597" y="2215"/>
                </a:lnTo>
                <a:lnTo>
                  <a:pt x="588" y="2206"/>
                </a:lnTo>
                <a:lnTo>
                  <a:pt x="578" y="2193"/>
                </a:lnTo>
                <a:lnTo>
                  <a:pt x="568" y="2178"/>
                </a:lnTo>
                <a:lnTo>
                  <a:pt x="557" y="2165"/>
                </a:lnTo>
                <a:lnTo>
                  <a:pt x="547" y="2155"/>
                </a:lnTo>
                <a:lnTo>
                  <a:pt x="544" y="2151"/>
                </a:lnTo>
                <a:lnTo>
                  <a:pt x="541" y="2146"/>
                </a:lnTo>
                <a:lnTo>
                  <a:pt x="539" y="2142"/>
                </a:lnTo>
                <a:lnTo>
                  <a:pt x="538" y="2137"/>
                </a:lnTo>
                <a:lnTo>
                  <a:pt x="537" y="2132"/>
                </a:lnTo>
                <a:lnTo>
                  <a:pt x="534" y="2127"/>
                </a:lnTo>
                <a:lnTo>
                  <a:pt x="532" y="2123"/>
                </a:lnTo>
                <a:lnTo>
                  <a:pt x="527" y="2119"/>
                </a:lnTo>
                <a:lnTo>
                  <a:pt x="518" y="2114"/>
                </a:lnTo>
                <a:lnTo>
                  <a:pt x="505" y="2107"/>
                </a:lnTo>
                <a:lnTo>
                  <a:pt x="496" y="2104"/>
                </a:lnTo>
                <a:lnTo>
                  <a:pt x="488" y="2099"/>
                </a:lnTo>
                <a:lnTo>
                  <a:pt x="481" y="2094"/>
                </a:lnTo>
                <a:lnTo>
                  <a:pt x="472" y="2087"/>
                </a:lnTo>
                <a:lnTo>
                  <a:pt x="457" y="2073"/>
                </a:lnTo>
                <a:lnTo>
                  <a:pt x="440" y="2057"/>
                </a:lnTo>
                <a:lnTo>
                  <a:pt x="425" y="2041"/>
                </a:lnTo>
                <a:lnTo>
                  <a:pt x="413" y="2026"/>
                </a:lnTo>
                <a:lnTo>
                  <a:pt x="407" y="2022"/>
                </a:lnTo>
                <a:lnTo>
                  <a:pt x="400" y="2017"/>
                </a:lnTo>
                <a:lnTo>
                  <a:pt x="392" y="2014"/>
                </a:lnTo>
                <a:lnTo>
                  <a:pt x="383" y="2012"/>
                </a:lnTo>
                <a:lnTo>
                  <a:pt x="376" y="2010"/>
                </a:lnTo>
                <a:lnTo>
                  <a:pt x="369" y="2007"/>
                </a:lnTo>
                <a:lnTo>
                  <a:pt x="362" y="2005"/>
                </a:lnTo>
                <a:lnTo>
                  <a:pt x="357" y="2003"/>
                </a:lnTo>
                <a:lnTo>
                  <a:pt x="352" y="1998"/>
                </a:lnTo>
                <a:lnTo>
                  <a:pt x="349" y="1993"/>
                </a:lnTo>
                <a:lnTo>
                  <a:pt x="345" y="1986"/>
                </a:lnTo>
                <a:lnTo>
                  <a:pt x="342" y="1980"/>
                </a:lnTo>
                <a:lnTo>
                  <a:pt x="338" y="1972"/>
                </a:lnTo>
                <a:lnTo>
                  <a:pt x="336" y="1964"/>
                </a:lnTo>
                <a:lnTo>
                  <a:pt x="335" y="1956"/>
                </a:lnTo>
                <a:lnTo>
                  <a:pt x="335" y="1949"/>
                </a:lnTo>
                <a:lnTo>
                  <a:pt x="335" y="1934"/>
                </a:lnTo>
                <a:lnTo>
                  <a:pt x="335" y="1917"/>
                </a:lnTo>
                <a:lnTo>
                  <a:pt x="335" y="1909"/>
                </a:lnTo>
                <a:lnTo>
                  <a:pt x="332" y="1899"/>
                </a:lnTo>
                <a:lnTo>
                  <a:pt x="330" y="1890"/>
                </a:lnTo>
                <a:lnTo>
                  <a:pt x="326" y="1880"/>
                </a:lnTo>
                <a:lnTo>
                  <a:pt x="317" y="1861"/>
                </a:lnTo>
                <a:lnTo>
                  <a:pt x="306" y="1844"/>
                </a:lnTo>
                <a:lnTo>
                  <a:pt x="296" y="1829"/>
                </a:lnTo>
                <a:lnTo>
                  <a:pt x="287" y="1814"/>
                </a:lnTo>
                <a:lnTo>
                  <a:pt x="282" y="1808"/>
                </a:lnTo>
                <a:lnTo>
                  <a:pt x="277" y="1803"/>
                </a:lnTo>
                <a:lnTo>
                  <a:pt x="273" y="1800"/>
                </a:lnTo>
                <a:lnTo>
                  <a:pt x="267" y="1799"/>
                </a:lnTo>
                <a:lnTo>
                  <a:pt x="256" y="1799"/>
                </a:lnTo>
                <a:lnTo>
                  <a:pt x="247" y="1800"/>
                </a:lnTo>
                <a:lnTo>
                  <a:pt x="242" y="1799"/>
                </a:lnTo>
                <a:lnTo>
                  <a:pt x="237" y="1798"/>
                </a:lnTo>
                <a:lnTo>
                  <a:pt x="232" y="1795"/>
                </a:lnTo>
                <a:lnTo>
                  <a:pt x="226" y="1790"/>
                </a:lnTo>
                <a:lnTo>
                  <a:pt x="222" y="1784"/>
                </a:lnTo>
                <a:lnTo>
                  <a:pt x="217" y="1779"/>
                </a:lnTo>
                <a:lnTo>
                  <a:pt x="213" y="1773"/>
                </a:lnTo>
                <a:lnTo>
                  <a:pt x="210" y="1767"/>
                </a:lnTo>
                <a:lnTo>
                  <a:pt x="200" y="1759"/>
                </a:lnTo>
                <a:lnTo>
                  <a:pt x="191" y="1752"/>
                </a:lnTo>
                <a:lnTo>
                  <a:pt x="189" y="1741"/>
                </a:lnTo>
                <a:lnTo>
                  <a:pt x="188" y="1735"/>
                </a:lnTo>
                <a:lnTo>
                  <a:pt x="185" y="1734"/>
                </a:lnTo>
                <a:lnTo>
                  <a:pt x="182" y="1733"/>
                </a:lnTo>
                <a:lnTo>
                  <a:pt x="179" y="1733"/>
                </a:lnTo>
                <a:lnTo>
                  <a:pt x="174" y="1733"/>
                </a:lnTo>
                <a:lnTo>
                  <a:pt x="166" y="1734"/>
                </a:lnTo>
                <a:lnTo>
                  <a:pt x="157" y="1735"/>
                </a:lnTo>
                <a:lnTo>
                  <a:pt x="151" y="1736"/>
                </a:lnTo>
                <a:lnTo>
                  <a:pt x="148" y="1739"/>
                </a:lnTo>
                <a:lnTo>
                  <a:pt x="147" y="1742"/>
                </a:lnTo>
                <a:lnTo>
                  <a:pt x="148" y="1749"/>
                </a:lnTo>
                <a:lnTo>
                  <a:pt x="148" y="1753"/>
                </a:lnTo>
                <a:lnTo>
                  <a:pt x="147" y="1756"/>
                </a:lnTo>
                <a:lnTo>
                  <a:pt x="145" y="1759"/>
                </a:lnTo>
                <a:lnTo>
                  <a:pt x="144" y="1760"/>
                </a:lnTo>
                <a:lnTo>
                  <a:pt x="140" y="1761"/>
                </a:lnTo>
                <a:lnTo>
                  <a:pt x="132" y="1760"/>
                </a:lnTo>
                <a:lnTo>
                  <a:pt x="125" y="1758"/>
                </a:lnTo>
                <a:lnTo>
                  <a:pt x="118" y="1755"/>
                </a:lnTo>
                <a:lnTo>
                  <a:pt x="115" y="1753"/>
                </a:lnTo>
                <a:lnTo>
                  <a:pt x="112" y="1751"/>
                </a:lnTo>
                <a:lnTo>
                  <a:pt x="110" y="1748"/>
                </a:lnTo>
                <a:lnTo>
                  <a:pt x="109" y="1743"/>
                </a:lnTo>
                <a:lnTo>
                  <a:pt x="107" y="1736"/>
                </a:lnTo>
                <a:lnTo>
                  <a:pt x="104" y="1730"/>
                </a:lnTo>
                <a:lnTo>
                  <a:pt x="100" y="1728"/>
                </a:lnTo>
                <a:lnTo>
                  <a:pt x="98" y="1726"/>
                </a:lnTo>
                <a:lnTo>
                  <a:pt x="93" y="1724"/>
                </a:lnTo>
                <a:lnTo>
                  <a:pt x="88" y="1723"/>
                </a:lnTo>
                <a:lnTo>
                  <a:pt x="82" y="1722"/>
                </a:lnTo>
                <a:lnTo>
                  <a:pt x="77" y="1721"/>
                </a:lnTo>
                <a:lnTo>
                  <a:pt x="71" y="1718"/>
                </a:lnTo>
                <a:lnTo>
                  <a:pt x="63" y="1716"/>
                </a:lnTo>
                <a:lnTo>
                  <a:pt x="59" y="1711"/>
                </a:lnTo>
                <a:lnTo>
                  <a:pt x="54" y="1705"/>
                </a:lnTo>
                <a:lnTo>
                  <a:pt x="49" y="1698"/>
                </a:lnTo>
                <a:lnTo>
                  <a:pt x="47" y="1689"/>
                </a:lnTo>
                <a:lnTo>
                  <a:pt x="44" y="1667"/>
                </a:lnTo>
                <a:lnTo>
                  <a:pt x="44" y="1646"/>
                </a:lnTo>
                <a:lnTo>
                  <a:pt x="46" y="1626"/>
                </a:lnTo>
                <a:lnTo>
                  <a:pt x="44" y="1608"/>
                </a:lnTo>
                <a:lnTo>
                  <a:pt x="41" y="1597"/>
                </a:lnTo>
                <a:lnTo>
                  <a:pt x="36" y="1587"/>
                </a:lnTo>
                <a:lnTo>
                  <a:pt x="34" y="1577"/>
                </a:lnTo>
                <a:lnTo>
                  <a:pt x="33" y="1570"/>
                </a:lnTo>
                <a:lnTo>
                  <a:pt x="30" y="1567"/>
                </a:lnTo>
                <a:lnTo>
                  <a:pt x="29" y="1565"/>
                </a:lnTo>
                <a:lnTo>
                  <a:pt x="28" y="1564"/>
                </a:lnTo>
                <a:lnTo>
                  <a:pt x="25" y="1563"/>
                </a:lnTo>
                <a:lnTo>
                  <a:pt x="21" y="1563"/>
                </a:lnTo>
                <a:lnTo>
                  <a:pt x="16" y="1562"/>
                </a:lnTo>
                <a:lnTo>
                  <a:pt x="11" y="1559"/>
                </a:lnTo>
                <a:lnTo>
                  <a:pt x="8" y="1556"/>
                </a:lnTo>
                <a:lnTo>
                  <a:pt x="5" y="1552"/>
                </a:lnTo>
                <a:lnTo>
                  <a:pt x="4" y="1546"/>
                </a:lnTo>
                <a:lnTo>
                  <a:pt x="4" y="1538"/>
                </a:lnTo>
                <a:lnTo>
                  <a:pt x="6" y="1528"/>
                </a:lnTo>
                <a:lnTo>
                  <a:pt x="10" y="1522"/>
                </a:lnTo>
                <a:lnTo>
                  <a:pt x="14" y="1516"/>
                </a:lnTo>
                <a:lnTo>
                  <a:pt x="16" y="1513"/>
                </a:lnTo>
                <a:lnTo>
                  <a:pt x="17" y="1509"/>
                </a:lnTo>
                <a:lnTo>
                  <a:pt x="17" y="1507"/>
                </a:lnTo>
                <a:lnTo>
                  <a:pt x="17" y="1503"/>
                </a:lnTo>
                <a:lnTo>
                  <a:pt x="15" y="1495"/>
                </a:lnTo>
                <a:lnTo>
                  <a:pt x="14" y="1487"/>
                </a:lnTo>
                <a:lnTo>
                  <a:pt x="14" y="1480"/>
                </a:lnTo>
                <a:lnTo>
                  <a:pt x="14" y="1472"/>
                </a:lnTo>
                <a:lnTo>
                  <a:pt x="16" y="1468"/>
                </a:lnTo>
                <a:lnTo>
                  <a:pt x="18" y="1463"/>
                </a:lnTo>
                <a:lnTo>
                  <a:pt x="23" y="1458"/>
                </a:lnTo>
                <a:lnTo>
                  <a:pt x="28" y="1456"/>
                </a:lnTo>
                <a:lnTo>
                  <a:pt x="42" y="1451"/>
                </a:lnTo>
                <a:lnTo>
                  <a:pt x="54" y="1446"/>
                </a:lnTo>
                <a:lnTo>
                  <a:pt x="58" y="1444"/>
                </a:lnTo>
                <a:lnTo>
                  <a:pt x="61" y="1440"/>
                </a:lnTo>
                <a:lnTo>
                  <a:pt x="62" y="1437"/>
                </a:lnTo>
                <a:lnTo>
                  <a:pt x="62" y="1430"/>
                </a:lnTo>
                <a:lnTo>
                  <a:pt x="58" y="1418"/>
                </a:lnTo>
                <a:lnTo>
                  <a:pt x="52" y="1406"/>
                </a:lnTo>
                <a:lnTo>
                  <a:pt x="48" y="1399"/>
                </a:lnTo>
                <a:lnTo>
                  <a:pt x="44" y="1390"/>
                </a:lnTo>
                <a:lnTo>
                  <a:pt x="42" y="1382"/>
                </a:lnTo>
                <a:lnTo>
                  <a:pt x="40" y="1371"/>
                </a:lnTo>
                <a:lnTo>
                  <a:pt x="37" y="1361"/>
                </a:lnTo>
                <a:lnTo>
                  <a:pt x="36" y="1350"/>
                </a:lnTo>
                <a:lnTo>
                  <a:pt x="35" y="1340"/>
                </a:lnTo>
                <a:lnTo>
                  <a:pt x="35" y="1332"/>
                </a:lnTo>
                <a:lnTo>
                  <a:pt x="36" y="1324"/>
                </a:lnTo>
                <a:lnTo>
                  <a:pt x="39" y="1318"/>
                </a:lnTo>
                <a:lnTo>
                  <a:pt x="41" y="1316"/>
                </a:lnTo>
                <a:lnTo>
                  <a:pt x="43" y="1314"/>
                </a:lnTo>
                <a:lnTo>
                  <a:pt x="47" y="1312"/>
                </a:lnTo>
                <a:lnTo>
                  <a:pt x="49" y="1312"/>
                </a:lnTo>
                <a:lnTo>
                  <a:pt x="63" y="1307"/>
                </a:lnTo>
                <a:lnTo>
                  <a:pt x="75" y="1302"/>
                </a:lnTo>
                <a:lnTo>
                  <a:pt x="79" y="1300"/>
                </a:lnTo>
                <a:lnTo>
                  <a:pt x="82" y="1298"/>
                </a:lnTo>
                <a:lnTo>
                  <a:pt x="84" y="1294"/>
                </a:lnTo>
                <a:lnTo>
                  <a:pt x="82" y="1292"/>
                </a:lnTo>
                <a:lnTo>
                  <a:pt x="75" y="1286"/>
                </a:lnTo>
                <a:lnTo>
                  <a:pt x="66" y="1279"/>
                </a:lnTo>
                <a:lnTo>
                  <a:pt x="60" y="1274"/>
                </a:lnTo>
                <a:lnTo>
                  <a:pt x="54" y="1268"/>
                </a:lnTo>
                <a:lnTo>
                  <a:pt x="48" y="1262"/>
                </a:lnTo>
                <a:lnTo>
                  <a:pt x="43" y="1254"/>
                </a:lnTo>
                <a:lnTo>
                  <a:pt x="34" y="1236"/>
                </a:lnTo>
                <a:lnTo>
                  <a:pt x="28" y="1220"/>
                </a:lnTo>
                <a:lnTo>
                  <a:pt x="25" y="1212"/>
                </a:lnTo>
                <a:lnTo>
                  <a:pt x="23" y="1206"/>
                </a:lnTo>
                <a:lnTo>
                  <a:pt x="19" y="1200"/>
                </a:lnTo>
                <a:lnTo>
                  <a:pt x="16" y="1195"/>
                </a:lnTo>
                <a:lnTo>
                  <a:pt x="9" y="1188"/>
                </a:lnTo>
                <a:lnTo>
                  <a:pt x="3" y="1179"/>
                </a:lnTo>
                <a:lnTo>
                  <a:pt x="0" y="1173"/>
                </a:lnTo>
                <a:lnTo>
                  <a:pt x="0" y="1167"/>
                </a:lnTo>
                <a:lnTo>
                  <a:pt x="3" y="1161"/>
                </a:lnTo>
                <a:lnTo>
                  <a:pt x="6" y="1153"/>
                </a:lnTo>
                <a:lnTo>
                  <a:pt x="10" y="1144"/>
                </a:lnTo>
                <a:lnTo>
                  <a:pt x="14" y="1137"/>
                </a:lnTo>
                <a:lnTo>
                  <a:pt x="19" y="1134"/>
                </a:lnTo>
                <a:lnTo>
                  <a:pt x="24" y="1131"/>
                </a:lnTo>
                <a:lnTo>
                  <a:pt x="27" y="1129"/>
                </a:lnTo>
                <a:lnTo>
                  <a:pt x="29" y="1127"/>
                </a:lnTo>
                <a:lnTo>
                  <a:pt x="31" y="1122"/>
                </a:lnTo>
                <a:lnTo>
                  <a:pt x="33" y="1117"/>
                </a:lnTo>
                <a:lnTo>
                  <a:pt x="36" y="1103"/>
                </a:lnTo>
                <a:lnTo>
                  <a:pt x="39" y="1090"/>
                </a:lnTo>
                <a:lnTo>
                  <a:pt x="40" y="1084"/>
                </a:lnTo>
                <a:lnTo>
                  <a:pt x="41" y="1078"/>
                </a:lnTo>
                <a:lnTo>
                  <a:pt x="41" y="1071"/>
                </a:lnTo>
                <a:lnTo>
                  <a:pt x="40" y="1064"/>
                </a:lnTo>
                <a:lnTo>
                  <a:pt x="36" y="1046"/>
                </a:lnTo>
                <a:lnTo>
                  <a:pt x="35" y="1028"/>
                </a:lnTo>
                <a:lnTo>
                  <a:pt x="35" y="1020"/>
                </a:lnTo>
                <a:lnTo>
                  <a:pt x="36" y="1011"/>
                </a:lnTo>
                <a:lnTo>
                  <a:pt x="40" y="1005"/>
                </a:lnTo>
                <a:lnTo>
                  <a:pt x="44" y="999"/>
                </a:lnTo>
                <a:lnTo>
                  <a:pt x="50" y="997"/>
                </a:lnTo>
                <a:lnTo>
                  <a:pt x="58" y="995"/>
                </a:lnTo>
                <a:lnTo>
                  <a:pt x="65" y="995"/>
                </a:lnTo>
                <a:lnTo>
                  <a:pt x="73" y="993"/>
                </a:lnTo>
                <a:lnTo>
                  <a:pt x="80" y="993"/>
                </a:lnTo>
                <a:lnTo>
                  <a:pt x="90" y="993"/>
                </a:lnTo>
                <a:lnTo>
                  <a:pt x="98" y="992"/>
                </a:lnTo>
                <a:lnTo>
                  <a:pt x="107" y="990"/>
                </a:lnTo>
                <a:lnTo>
                  <a:pt x="125" y="983"/>
                </a:lnTo>
                <a:lnTo>
                  <a:pt x="142" y="978"/>
                </a:lnTo>
                <a:lnTo>
                  <a:pt x="149" y="977"/>
                </a:lnTo>
                <a:lnTo>
                  <a:pt x="156" y="976"/>
                </a:lnTo>
                <a:lnTo>
                  <a:pt x="161" y="977"/>
                </a:lnTo>
                <a:lnTo>
                  <a:pt x="165" y="980"/>
                </a:lnTo>
                <a:lnTo>
                  <a:pt x="169" y="989"/>
                </a:lnTo>
                <a:lnTo>
                  <a:pt x="172" y="997"/>
                </a:lnTo>
                <a:lnTo>
                  <a:pt x="172" y="1001"/>
                </a:lnTo>
                <a:lnTo>
                  <a:pt x="172" y="1005"/>
                </a:lnTo>
                <a:lnTo>
                  <a:pt x="170" y="1009"/>
                </a:lnTo>
                <a:lnTo>
                  <a:pt x="168" y="1014"/>
                </a:lnTo>
                <a:lnTo>
                  <a:pt x="163" y="1024"/>
                </a:lnTo>
                <a:lnTo>
                  <a:pt x="160" y="1041"/>
                </a:lnTo>
                <a:lnTo>
                  <a:pt x="157" y="1059"/>
                </a:lnTo>
                <a:lnTo>
                  <a:pt x="156" y="1073"/>
                </a:lnTo>
                <a:lnTo>
                  <a:pt x="156" y="1079"/>
                </a:lnTo>
                <a:lnTo>
                  <a:pt x="156" y="1084"/>
                </a:lnTo>
                <a:lnTo>
                  <a:pt x="157" y="1088"/>
                </a:lnTo>
                <a:lnTo>
                  <a:pt x="160" y="1093"/>
                </a:lnTo>
                <a:lnTo>
                  <a:pt x="163" y="1100"/>
                </a:lnTo>
                <a:lnTo>
                  <a:pt x="169" y="1106"/>
                </a:lnTo>
                <a:lnTo>
                  <a:pt x="175" y="1116"/>
                </a:lnTo>
                <a:lnTo>
                  <a:pt x="182" y="1128"/>
                </a:lnTo>
                <a:lnTo>
                  <a:pt x="187" y="1134"/>
                </a:lnTo>
                <a:lnTo>
                  <a:pt x="193" y="1137"/>
                </a:lnTo>
                <a:lnTo>
                  <a:pt x="199" y="1141"/>
                </a:lnTo>
                <a:lnTo>
                  <a:pt x="207" y="1142"/>
                </a:lnTo>
                <a:lnTo>
                  <a:pt x="224" y="1144"/>
                </a:lnTo>
                <a:lnTo>
                  <a:pt x="239" y="1148"/>
                </a:lnTo>
                <a:lnTo>
                  <a:pt x="247" y="1149"/>
                </a:lnTo>
                <a:lnTo>
                  <a:pt x="252" y="1149"/>
                </a:lnTo>
                <a:lnTo>
                  <a:pt x="255" y="1149"/>
                </a:lnTo>
                <a:lnTo>
                  <a:pt x="256" y="1148"/>
                </a:lnTo>
                <a:lnTo>
                  <a:pt x="258" y="1147"/>
                </a:lnTo>
                <a:lnTo>
                  <a:pt x="258" y="1143"/>
                </a:lnTo>
                <a:lnTo>
                  <a:pt x="262" y="1134"/>
                </a:lnTo>
                <a:lnTo>
                  <a:pt x="264" y="1125"/>
                </a:lnTo>
                <a:lnTo>
                  <a:pt x="266" y="1122"/>
                </a:lnTo>
                <a:lnTo>
                  <a:pt x="269" y="1119"/>
                </a:lnTo>
                <a:lnTo>
                  <a:pt x="274" y="1117"/>
                </a:lnTo>
                <a:lnTo>
                  <a:pt x="280" y="1116"/>
                </a:lnTo>
                <a:lnTo>
                  <a:pt x="291" y="1112"/>
                </a:lnTo>
                <a:lnTo>
                  <a:pt x="302" y="1108"/>
                </a:lnTo>
                <a:lnTo>
                  <a:pt x="313" y="1105"/>
                </a:lnTo>
                <a:lnTo>
                  <a:pt x="323" y="1102"/>
                </a:lnTo>
                <a:lnTo>
                  <a:pt x="327" y="1099"/>
                </a:lnTo>
                <a:lnTo>
                  <a:pt x="332" y="1097"/>
                </a:lnTo>
                <a:lnTo>
                  <a:pt x="336" y="1094"/>
                </a:lnTo>
                <a:lnTo>
                  <a:pt x="339" y="1090"/>
                </a:lnTo>
                <a:lnTo>
                  <a:pt x="344" y="1083"/>
                </a:lnTo>
                <a:lnTo>
                  <a:pt x="346" y="1075"/>
                </a:lnTo>
                <a:lnTo>
                  <a:pt x="350" y="1067"/>
                </a:lnTo>
                <a:lnTo>
                  <a:pt x="351" y="1060"/>
                </a:lnTo>
                <a:lnTo>
                  <a:pt x="355" y="1046"/>
                </a:lnTo>
                <a:lnTo>
                  <a:pt x="358" y="1034"/>
                </a:lnTo>
                <a:lnTo>
                  <a:pt x="359" y="1028"/>
                </a:lnTo>
                <a:lnTo>
                  <a:pt x="361" y="1023"/>
                </a:lnTo>
                <a:lnTo>
                  <a:pt x="361" y="1017"/>
                </a:lnTo>
                <a:lnTo>
                  <a:pt x="359" y="1010"/>
                </a:lnTo>
                <a:lnTo>
                  <a:pt x="357" y="999"/>
                </a:lnTo>
                <a:lnTo>
                  <a:pt x="355" y="992"/>
                </a:lnTo>
                <a:lnTo>
                  <a:pt x="355" y="984"/>
                </a:lnTo>
                <a:lnTo>
                  <a:pt x="357" y="970"/>
                </a:lnTo>
                <a:lnTo>
                  <a:pt x="361" y="954"/>
                </a:lnTo>
                <a:lnTo>
                  <a:pt x="363" y="939"/>
                </a:lnTo>
                <a:lnTo>
                  <a:pt x="365" y="924"/>
                </a:lnTo>
                <a:lnTo>
                  <a:pt x="367" y="913"/>
                </a:lnTo>
                <a:lnTo>
                  <a:pt x="367" y="907"/>
                </a:lnTo>
                <a:lnTo>
                  <a:pt x="365" y="900"/>
                </a:lnTo>
                <a:lnTo>
                  <a:pt x="364" y="892"/>
                </a:lnTo>
                <a:lnTo>
                  <a:pt x="362" y="883"/>
                </a:lnTo>
                <a:lnTo>
                  <a:pt x="361" y="877"/>
                </a:lnTo>
                <a:lnTo>
                  <a:pt x="361" y="869"/>
                </a:lnTo>
                <a:lnTo>
                  <a:pt x="362" y="860"/>
                </a:lnTo>
                <a:lnTo>
                  <a:pt x="364" y="852"/>
                </a:lnTo>
                <a:lnTo>
                  <a:pt x="369" y="835"/>
                </a:lnTo>
                <a:lnTo>
                  <a:pt x="370" y="821"/>
                </a:lnTo>
                <a:lnTo>
                  <a:pt x="368" y="814"/>
                </a:lnTo>
                <a:lnTo>
                  <a:pt x="364" y="808"/>
                </a:lnTo>
                <a:lnTo>
                  <a:pt x="359" y="803"/>
                </a:lnTo>
                <a:lnTo>
                  <a:pt x="357" y="798"/>
                </a:lnTo>
                <a:lnTo>
                  <a:pt x="352" y="785"/>
                </a:lnTo>
                <a:lnTo>
                  <a:pt x="350" y="770"/>
                </a:lnTo>
                <a:lnTo>
                  <a:pt x="348" y="753"/>
                </a:lnTo>
                <a:lnTo>
                  <a:pt x="343" y="739"/>
                </a:lnTo>
                <a:lnTo>
                  <a:pt x="336" y="724"/>
                </a:lnTo>
                <a:lnTo>
                  <a:pt x="324" y="703"/>
                </a:lnTo>
                <a:lnTo>
                  <a:pt x="313" y="684"/>
                </a:lnTo>
                <a:lnTo>
                  <a:pt x="306" y="671"/>
                </a:lnTo>
                <a:lnTo>
                  <a:pt x="301" y="652"/>
                </a:lnTo>
                <a:lnTo>
                  <a:pt x="295" y="638"/>
                </a:lnTo>
                <a:lnTo>
                  <a:pt x="293" y="634"/>
                </a:lnTo>
                <a:lnTo>
                  <a:pt x="291" y="627"/>
                </a:lnTo>
                <a:lnTo>
                  <a:pt x="291" y="623"/>
                </a:lnTo>
                <a:lnTo>
                  <a:pt x="291" y="617"/>
                </a:lnTo>
                <a:lnTo>
                  <a:pt x="292" y="612"/>
                </a:lnTo>
                <a:lnTo>
                  <a:pt x="294" y="606"/>
                </a:lnTo>
                <a:lnTo>
                  <a:pt x="291" y="589"/>
                </a:lnTo>
                <a:lnTo>
                  <a:pt x="286" y="573"/>
                </a:lnTo>
                <a:lnTo>
                  <a:pt x="288" y="568"/>
                </a:lnTo>
                <a:lnTo>
                  <a:pt x="293" y="564"/>
                </a:lnTo>
                <a:lnTo>
                  <a:pt x="299" y="562"/>
                </a:lnTo>
                <a:lnTo>
                  <a:pt x="305" y="560"/>
                </a:lnTo>
                <a:lnTo>
                  <a:pt x="311" y="557"/>
                </a:lnTo>
                <a:lnTo>
                  <a:pt x="315" y="556"/>
                </a:lnTo>
                <a:lnTo>
                  <a:pt x="320" y="554"/>
                </a:lnTo>
                <a:lnTo>
                  <a:pt x="323" y="551"/>
                </a:lnTo>
                <a:lnTo>
                  <a:pt x="326" y="541"/>
                </a:lnTo>
                <a:lnTo>
                  <a:pt x="327" y="532"/>
                </a:lnTo>
                <a:lnTo>
                  <a:pt x="330" y="523"/>
                </a:lnTo>
                <a:lnTo>
                  <a:pt x="333" y="507"/>
                </a:lnTo>
                <a:lnTo>
                  <a:pt x="337" y="488"/>
                </a:lnTo>
                <a:lnTo>
                  <a:pt x="340" y="470"/>
                </a:lnTo>
                <a:lnTo>
                  <a:pt x="342" y="454"/>
                </a:lnTo>
                <a:lnTo>
                  <a:pt x="339" y="443"/>
                </a:lnTo>
                <a:lnTo>
                  <a:pt x="335" y="430"/>
                </a:lnTo>
                <a:lnTo>
                  <a:pt x="330" y="412"/>
                </a:lnTo>
                <a:lnTo>
                  <a:pt x="329" y="404"/>
                </a:lnTo>
                <a:lnTo>
                  <a:pt x="330" y="397"/>
                </a:lnTo>
                <a:lnTo>
                  <a:pt x="331" y="394"/>
                </a:lnTo>
                <a:lnTo>
                  <a:pt x="333" y="392"/>
                </a:lnTo>
                <a:lnTo>
                  <a:pt x="337" y="391"/>
                </a:lnTo>
                <a:lnTo>
                  <a:pt x="342" y="390"/>
                </a:lnTo>
                <a:lnTo>
                  <a:pt x="361" y="391"/>
                </a:lnTo>
                <a:lnTo>
                  <a:pt x="380" y="391"/>
                </a:lnTo>
                <a:lnTo>
                  <a:pt x="389" y="390"/>
                </a:lnTo>
                <a:lnTo>
                  <a:pt x="398" y="388"/>
                </a:lnTo>
                <a:lnTo>
                  <a:pt x="407" y="386"/>
                </a:lnTo>
                <a:lnTo>
                  <a:pt x="415" y="384"/>
                </a:lnTo>
                <a:lnTo>
                  <a:pt x="422" y="380"/>
                </a:lnTo>
                <a:lnTo>
                  <a:pt x="430" y="377"/>
                </a:lnTo>
                <a:lnTo>
                  <a:pt x="437" y="372"/>
                </a:lnTo>
                <a:lnTo>
                  <a:pt x="441" y="367"/>
                </a:lnTo>
                <a:lnTo>
                  <a:pt x="447" y="362"/>
                </a:lnTo>
                <a:lnTo>
                  <a:pt x="451" y="355"/>
                </a:lnTo>
                <a:lnTo>
                  <a:pt x="456" y="349"/>
                </a:lnTo>
                <a:lnTo>
                  <a:pt x="459" y="341"/>
                </a:lnTo>
                <a:lnTo>
                  <a:pt x="463" y="335"/>
                </a:lnTo>
                <a:lnTo>
                  <a:pt x="468" y="331"/>
                </a:lnTo>
                <a:lnTo>
                  <a:pt x="471" y="330"/>
                </a:lnTo>
                <a:lnTo>
                  <a:pt x="476" y="329"/>
                </a:lnTo>
                <a:lnTo>
                  <a:pt x="480" y="329"/>
                </a:lnTo>
                <a:lnTo>
                  <a:pt x="484" y="329"/>
                </a:lnTo>
                <a:lnTo>
                  <a:pt x="488" y="328"/>
                </a:lnTo>
                <a:lnTo>
                  <a:pt x="490" y="325"/>
                </a:lnTo>
                <a:lnTo>
                  <a:pt x="495" y="319"/>
                </a:lnTo>
                <a:lnTo>
                  <a:pt x="496" y="316"/>
                </a:lnTo>
                <a:lnTo>
                  <a:pt x="497" y="312"/>
                </a:lnTo>
                <a:lnTo>
                  <a:pt x="503" y="308"/>
                </a:lnTo>
                <a:lnTo>
                  <a:pt x="508" y="304"/>
                </a:lnTo>
                <a:lnTo>
                  <a:pt x="513" y="300"/>
                </a:lnTo>
                <a:lnTo>
                  <a:pt x="519" y="297"/>
                </a:lnTo>
                <a:lnTo>
                  <a:pt x="525" y="296"/>
                </a:lnTo>
                <a:lnTo>
                  <a:pt x="529" y="295"/>
                </a:lnTo>
                <a:lnTo>
                  <a:pt x="535" y="295"/>
                </a:lnTo>
                <a:lnTo>
                  <a:pt x="540" y="297"/>
                </a:lnTo>
                <a:lnTo>
                  <a:pt x="545" y="299"/>
                </a:lnTo>
                <a:lnTo>
                  <a:pt x="554" y="305"/>
                </a:lnTo>
                <a:lnTo>
                  <a:pt x="565" y="310"/>
                </a:lnTo>
                <a:lnTo>
                  <a:pt x="578" y="315"/>
                </a:lnTo>
                <a:lnTo>
                  <a:pt x="591" y="318"/>
                </a:lnTo>
                <a:lnTo>
                  <a:pt x="619" y="323"/>
                </a:lnTo>
                <a:lnTo>
                  <a:pt x="642" y="327"/>
                </a:lnTo>
                <a:lnTo>
                  <a:pt x="659" y="328"/>
                </a:lnTo>
                <a:lnTo>
                  <a:pt x="669" y="328"/>
                </a:lnTo>
                <a:lnTo>
                  <a:pt x="672" y="328"/>
                </a:lnTo>
                <a:lnTo>
                  <a:pt x="676" y="329"/>
                </a:lnTo>
                <a:lnTo>
                  <a:pt x="679" y="330"/>
                </a:lnTo>
                <a:lnTo>
                  <a:pt x="684" y="333"/>
                </a:lnTo>
                <a:lnTo>
                  <a:pt x="692" y="340"/>
                </a:lnTo>
                <a:lnTo>
                  <a:pt x="701" y="343"/>
                </a:lnTo>
                <a:lnTo>
                  <a:pt x="704" y="346"/>
                </a:lnTo>
                <a:lnTo>
                  <a:pt x="709" y="347"/>
                </a:lnTo>
                <a:lnTo>
                  <a:pt x="715" y="347"/>
                </a:lnTo>
                <a:lnTo>
                  <a:pt x="721" y="347"/>
                </a:lnTo>
                <a:lnTo>
                  <a:pt x="733" y="347"/>
                </a:lnTo>
                <a:lnTo>
                  <a:pt x="742" y="347"/>
                </a:lnTo>
                <a:lnTo>
                  <a:pt x="751" y="348"/>
                </a:lnTo>
                <a:lnTo>
                  <a:pt x="761" y="348"/>
                </a:lnTo>
                <a:lnTo>
                  <a:pt x="767" y="349"/>
                </a:lnTo>
                <a:lnTo>
                  <a:pt x="773" y="349"/>
                </a:lnTo>
                <a:lnTo>
                  <a:pt x="778" y="348"/>
                </a:lnTo>
                <a:lnTo>
                  <a:pt x="783" y="347"/>
                </a:lnTo>
                <a:lnTo>
                  <a:pt x="787" y="344"/>
                </a:lnTo>
                <a:lnTo>
                  <a:pt x="791" y="340"/>
                </a:lnTo>
                <a:lnTo>
                  <a:pt x="795" y="334"/>
                </a:lnTo>
                <a:lnTo>
                  <a:pt x="798" y="325"/>
                </a:lnTo>
                <a:lnTo>
                  <a:pt x="804" y="309"/>
                </a:lnTo>
                <a:lnTo>
                  <a:pt x="810" y="297"/>
                </a:lnTo>
                <a:lnTo>
                  <a:pt x="817" y="287"/>
                </a:lnTo>
                <a:lnTo>
                  <a:pt x="823" y="278"/>
                </a:lnTo>
                <a:lnTo>
                  <a:pt x="829" y="268"/>
                </a:lnTo>
                <a:lnTo>
                  <a:pt x="834" y="260"/>
                </a:lnTo>
                <a:lnTo>
                  <a:pt x="837" y="251"/>
                </a:lnTo>
                <a:lnTo>
                  <a:pt x="841" y="241"/>
                </a:lnTo>
                <a:lnTo>
                  <a:pt x="842" y="230"/>
                </a:lnTo>
                <a:lnTo>
                  <a:pt x="843" y="220"/>
                </a:lnTo>
                <a:lnTo>
                  <a:pt x="844" y="216"/>
                </a:lnTo>
                <a:lnTo>
                  <a:pt x="847" y="211"/>
                </a:lnTo>
                <a:lnTo>
                  <a:pt x="852" y="208"/>
                </a:lnTo>
                <a:lnTo>
                  <a:pt x="858" y="204"/>
                </a:lnTo>
                <a:lnTo>
                  <a:pt x="865" y="202"/>
                </a:lnTo>
                <a:lnTo>
                  <a:pt x="872" y="203"/>
                </a:lnTo>
                <a:lnTo>
                  <a:pt x="878" y="204"/>
                </a:lnTo>
                <a:lnTo>
                  <a:pt x="884" y="207"/>
                </a:lnTo>
                <a:lnTo>
                  <a:pt x="888" y="208"/>
                </a:lnTo>
                <a:lnTo>
                  <a:pt x="892" y="208"/>
                </a:lnTo>
                <a:lnTo>
                  <a:pt x="894" y="207"/>
                </a:lnTo>
                <a:lnTo>
                  <a:pt x="896" y="205"/>
                </a:lnTo>
                <a:lnTo>
                  <a:pt x="896" y="203"/>
                </a:lnTo>
                <a:lnTo>
                  <a:pt x="897" y="199"/>
                </a:lnTo>
                <a:lnTo>
                  <a:pt x="898" y="184"/>
                </a:lnTo>
                <a:lnTo>
                  <a:pt x="902" y="170"/>
                </a:lnTo>
                <a:lnTo>
                  <a:pt x="905" y="163"/>
                </a:lnTo>
                <a:lnTo>
                  <a:pt x="909" y="157"/>
                </a:lnTo>
                <a:lnTo>
                  <a:pt x="915" y="151"/>
                </a:lnTo>
                <a:lnTo>
                  <a:pt x="921" y="146"/>
                </a:lnTo>
                <a:lnTo>
                  <a:pt x="937" y="136"/>
                </a:lnTo>
                <a:lnTo>
                  <a:pt x="956" y="126"/>
                </a:lnTo>
                <a:lnTo>
                  <a:pt x="976" y="115"/>
                </a:lnTo>
                <a:lnTo>
                  <a:pt x="995" y="103"/>
                </a:lnTo>
                <a:lnTo>
                  <a:pt x="1013" y="94"/>
                </a:lnTo>
                <a:lnTo>
                  <a:pt x="1025" y="87"/>
                </a:lnTo>
                <a:lnTo>
                  <a:pt x="1029" y="82"/>
                </a:lnTo>
                <a:lnTo>
                  <a:pt x="1031" y="78"/>
                </a:lnTo>
                <a:lnTo>
                  <a:pt x="1031" y="73"/>
                </a:lnTo>
                <a:lnTo>
                  <a:pt x="1030" y="67"/>
                </a:lnTo>
                <a:lnTo>
                  <a:pt x="1028" y="60"/>
                </a:lnTo>
                <a:lnTo>
                  <a:pt x="1026" y="54"/>
                </a:lnTo>
                <a:lnTo>
                  <a:pt x="1026" y="50"/>
                </a:lnTo>
                <a:lnTo>
                  <a:pt x="1028" y="45"/>
                </a:lnTo>
                <a:lnTo>
                  <a:pt x="1029" y="40"/>
                </a:lnTo>
                <a:lnTo>
                  <a:pt x="1032" y="35"/>
                </a:lnTo>
                <a:lnTo>
                  <a:pt x="1037" y="32"/>
                </a:lnTo>
                <a:lnTo>
                  <a:pt x="1043" y="28"/>
                </a:lnTo>
                <a:lnTo>
                  <a:pt x="1055" y="24"/>
                </a:lnTo>
                <a:lnTo>
                  <a:pt x="1066" y="21"/>
                </a:lnTo>
                <a:lnTo>
                  <a:pt x="1076" y="16"/>
                </a:lnTo>
                <a:lnTo>
                  <a:pt x="1091" y="9"/>
                </a:lnTo>
                <a:lnTo>
                  <a:pt x="1099" y="4"/>
                </a:lnTo>
                <a:lnTo>
                  <a:pt x="1107" y="1"/>
                </a:lnTo>
                <a:lnTo>
                  <a:pt x="1113" y="0"/>
                </a:lnTo>
                <a:lnTo>
                  <a:pt x="1119" y="0"/>
                </a:lnTo>
                <a:lnTo>
                  <a:pt x="1124" y="2"/>
                </a:lnTo>
                <a:lnTo>
                  <a:pt x="1127" y="4"/>
                </a:lnTo>
                <a:lnTo>
                  <a:pt x="1130" y="9"/>
                </a:lnTo>
                <a:lnTo>
                  <a:pt x="1130" y="15"/>
                </a:lnTo>
                <a:lnTo>
                  <a:pt x="1130" y="26"/>
                </a:lnTo>
                <a:lnTo>
                  <a:pt x="1130" y="34"/>
                </a:lnTo>
                <a:lnTo>
                  <a:pt x="1130" y="38"/>
                </a:lnTo>
                <a:lnTo>
                  <a:pt x="1132" y="40"/>
                </a:lnTo>
                <a:lnTo>
                  <a:pt x="1135" y="41"/>
                </a:lnTo>
                <a:lnTo>
                  <a:pt x="1139" y="43"/>
                </a:lnTo>
                <a:lnTo>
                  <a:pt x="1148" y="46"/>
                </a:lnTo>
                <a:lnTo>
                  <a:pt x="1157" y="51"/>
                </a:lnTo>
                <a:lnTo>
                  <a:pt x="1165" y="58"/>
                </a:lnTo>
                <a:lnTo>
                  <a:pt x="1174" y="69"/>
                </a:lnTo>
                <a:lnTo>
                  <a:pt x="1177" y="75"/>
                </a:lnTo>
                <a:lnTo>
                  <a:pt x="1181" y="78"/>
                </a:lnTo>
                <a:lnTo>
                  <a:pt x="1184" y="82"/>
                </a:lnTo>
                <a:lnTo>
                  <a:pt x="1188" y="85"/>
                </a:lnTo>
                <a:lnTo>
                  <a:pt x="1193" y="87"/>
                </a:lnTo>
                <a:lnTo>
                  <a:pt x="1196" y="88"/>
                </a:lnTo>
                <a:lnTo>
                  <a:pt x="1201" y="89"/>
                </a:lnTo>
                <a:lnTo>
                  <a:pt x="1206" y="89"/>
                </a:lnTo>
                <a:lnTo>
                  <a:pt x="1217" y="90"/>
                </a:lnTo>
                <a:lnTo>
                  <a:pt x="1225" y="91"/>
                </a:lnTo>
                <a:lnTo>
                  <a:pt x="1234" y="96"/>
                </a:lnTo>
                <a:lnTo>
                  <a:pt x="1247" y="104"/>
                </a:lnTo>
                <a:lnTo>
                  <a:pt x="1261" y="115"/>
                </a:lnTo>
                <a:lnTo>
                  <a:pt x="1274" y="123"/>
                </a:lnTo>
                <a:lnTo>
                  <a:pt x="1280" y="125"/>
                </a:lnTo>
                <a:lnTo>
                  <a:pt x="1284" y="126"/>
                </a:lnTo>
                <a:lnTo>
                  <a:pt x="1287" y="125"/>
                </a:lnTo>
                <a:lnTo>
                  <a:pt x="1288" y="123"/>
                </a:lnTo>
                <a:lnTo>
                  <a:pt x="1290" y="122"/>
                </a:lnTo>
                <a:lnTo>
                  <a:pt x="1291" y="120"/>
                </a:lnTo>
                <a:lnTo>
                  <a:pt x="1293" y="114"/>
                </a:lnTo>
                <a:lnTo>
                  <a:pt x="1294" y="108"/>
                </a:lnTo>
                <a:lnTo>
                  <a:pt x="1294" y="103"/>
                </a:lnTo>
                <a:lnTo>
                  <a:pt x="1294" y="98"/>
                </a:lnTo>
                <a:lnTo>
                  <a:pt x="1294" y="94"/>
                </a:lnTo>
                <a:lnTo>
                  <a:pt x="1295" y="90"/>
                </a:lnTo>
                <a:lnTo>
                  <a:pt x="1296" y="89"/>
                </a:lnTo>
                <a:lnTo>
                  <a:pt x="1299" y="88"/>
                </a:lnTo>
                <a:lnTo>
                  <a:pt x="1302" y="88"/>
                </a:lnTo>
                <a:lnTo>
                  <a:pt x="1307" y="90"/>
                </a:lnTo>
                <a:lnTo>
                  <a:pt x="1310" y="95"/>
                </a:lnTo>
                <a:lnTo>
                  <a:pt x="1315" y="100"/>
                </a:lnTo>
                <a:lnTo>
                  <a:pt x="1325" y="111"/>
                </a:lnTo>
                <a:lnTo>
                  <a:pt x="1334" y="122"/>
                </a:lnTo>
                <a:lnTo>
                  <a:pt x="1340" y="127"/>
                </a:lnTo>
                <a:lnTo>
                  <a:pt x="1346" y="129"/>
                </a:lnTo>
                <a:lnTo>
                  <a:pt x="1352" y="132"/>
                </a:lnTo>
                <a:lnTo>
                  <a:pt x="1359" y="134"/>
                </a:lnTo>
                <a:lnTo>
                  <a:pt x="1372" y="135"/>
                </a:lnTo>
                <a:lnTo>
                  <a:pt x="1385" y="136"/>
                </a:lnTo>
                <a:lnTo>
                  <a:pt x="1398" y="136"/>
                </a:lnTo>
                <a:lnTo>
                  <a:pt x="1413" y="139"/>
                </a:lnTo>
                <a:lnTo>
                  <a:pt x="1419" y="141"/>
                </a:lnTo>
                <a:lnTo>
                  <a:pt x="1425" y="145"/>
                </a:lnTo>
                <a:lnTo>
                  <a:pt x="1428" y="148"/>
                </a:lnTo>
                <a:lnTo>
                  <a:pt x="1431" y="154"/>
                </a:lnTo>
                <a:lnTo>
                  <a:pt x="1434" y="167"/>
                </a:lnTo>
                <a:lnTo>
                  <a:pt x="1438" y="180"/>
                </a:lnTo>
                <a:lnTo>
                  <a:pt x="1440" y="186"/>
                </a:lnTo>
                <a:lnTo>
                  <a:pt x="1442" y="191"/>
                </a:lnTo>
                <a:lnTo>
                  <a:pt x="1446" y="196"/>
                </a:lnTo>
                <a:lnTo>
                  <a:pt x="1450" y="199"/>
                </a:lnTo>
                <a:lnTo>
                  <a:pt x="1456" y="203"/>
                </a:lnTo>
                <a:lnTo>
                  <a:pt x="1463" y="207"/>
                </a:lnTo>
                <a:lnTo>
                  <a:pt x="1470" y="209"/>
                </a:lnTo>
                <a:lnTo>
                  <a:pt x="1479" y="211"/>
                </a:lnTo>
                <a:lnTo>
                  <a:pt x="1498" y="215"/>
                </a:lnTo>
                <a:lnTo>
                  <a:pt x="1516" y="218"/>
                </a:lnTo>
                <a:lnTo>
                  <a:pt x="1533" y="221"/>
                </a:lnTo>
                <a:lnTo>
                  <a:pt x="1547" y="222"/>
                </a:lnTo>
                <a:lnTo>
                  <a:pt x="1553" y="221"/>
                </a:lnTo>
                <a:lnTo>
                  <a:pt x="1559" y="220"/>
                </a:lnTo>
                <a:lnTo>
                  <a:pt x="1565" y="217"/>
                </a:lnTo>
                <a:lnTo>
                  <a:pt x="1571" y="215"/>
                </a:lnTo>
                <a:lnTo>
                  <a:pt x="1580" y="208"/>
                </a:lnTo>
                <a:lnTo>
                  <a:pt x="1589" y="205"/>
                </a:lnTo>
                <a:lnTo>
                  <a:pt x="1596" y="204"/>
                </a:lnTo>
                <a:lnTo>
                  <a:pt x="1604" y="204"/>
                </a:lnTo>
                <a:lnTo>
                  <a:pt x="1612" y="205"/>
                </a:lnTo>
                <a:lnTo>
                  <a:pt x="1620" y="204"/>
                </a:lnTo>
                <a:lnTo>
                  <a:pt x="1622" y="203"/>
                </a:lnTo>
                <a:lnTo>
                  <a:pt x="1624" y="199"/>
                </a:lnTo>
                <a:lnTo>
                  <a:pt x="1627" y="196"/>
                </a:lnTo>
                <a:lnTo>
                  <a:pt x="1630" y="189"/>
                </a:lnTo>
                <a:lnTo>
                  <a:pt x="1635" y="176"/>
                </a:lnTo>
                <a:lnTo>
                  <a:pt x="1642" y="164"/>
                </a:lnTo>
                <a:lnTo>
                  <a:pt x="1647" y="160"/>
                </a:lnTo>
                <a:lnTo>
                  <a:pt x="1653" y="155"/>
                </a:lnTo>
                <a:lnTo>
                  <a:pt x="1659" y="153"/>
                </a:lnTo>
                <a:lnTo>
                  <a:pt x="1667" y="152"/>
                </a:lnTo>
                <a:lnTo>
                  <a:pt x="1687" y="151"/>
                </a:lnTo>
                <a:lnTo>
                  <a:pt x="1708" y="150"/>
                </a:lnTo>
                <a:lnTo>
                  <a:pt x="1717" y="148"/>
                </a:lnTo>
                <a:lnTo>
                  <a:pt x="1725" y="146"/>
                </a:lnTo>
                <a:lnTo>
                  <a:pt x="1729" y="145"/>
                </a:lnTo>
                <a:lnTo>
                  <a:pt x="1732" y="144"/>
                </a:lnTo>
                <a:lnTo>
                  <a:pt x="1735" y="141"/>
                </a:lnTo>
                <a:lnTo>
                  <a:pt x="1737" y="138"/>
                </a:lnTo>
                <a:lnTo>
                  <a:pt x="1744" y="127"/>
                </a:lnTo>
                <a:lnTo>
                  <a:pt x="1753" y="117"/>
                </a:lnTo>
                <a:lnTo>
                  <a:pt x="1759" y="113"/>
                </a:lnTo>
                <a:lnTo>
                  <a:pt x="1765" y="109"/>
                </a:lnTo>
                <a:lnTo>
                  <a:pt x="1772" y="106"/>
                </a:lnTo>
                <a:lnTo>
                  <a:pt x="1780" y="103"/>
                </a:lnTo>
                <a:lnTo>
                  <a:pt x="1790" y="101"/>
                </a:lnTo>
                <a:lnTo>
                  <a:pt x="1799" y="100"/>
                </a:lnTo>
                <a:lnTo>
                  <a:pt x="1807" y="100"/>
                </a:lnTo>
                <a:lnTo>
                  <a:pt x="1817" y="101"/>
                </a:lnTo>
                <a:lnTo>
                  <a:pt x="1825" y="103"/>
                </a:lnTo>
                <a:lnTo>
                  <a:pt x="1834" y="106"/>
                </a:lnTo>
                <a:lnTo>
                  <a:pt x="1842" y="110"/>
                </a:lnTo>
                <a:lnTo>
                  <a:pt x="1849" y="114"/>
                </a:lnTo>
                <a:lnTo>
                  <a:pt x="1861" y="125"/>
                </a:lnTo>
                <a:lnTo>
                  <a:pt x="1870" y="133"/>
                </a:lnTo>
                <a:lnTo>
                  <a:pt x="1874" y="138"/>
                </a:lnTo>
                <a:lnTo>
                  <a:pt x="1878" y="140"/>
                </a:lnTo>
                <a:lnTo>
                  <a:pt x="1882" y="144"/>
                </a:lnTo>
                <a:lnTo>
                  <a:pt x="1887" y="146"/>
                </a:lnTo>
                <a:lnTo>
                  <a:pt x="1889" y="146"/>
                </a:lnTo>
                <a:lnTo>
                  <a:pt x="1892" y="146"/>
                </a:lnTo>
                <a:lnTo>
                  <a:pt x="1894" y="146"/>
                </a:lnTo>
                <a:lnTo>
                  <a:pt x="1897" y="145"/>
                </a:lnTo>
                <a:lnTo>
                  <a:pt x="1901" y="141"/>
                </a:lnTo>
                <a:lnTo>
                  <a:pt x="1907" y="136"/>
                </a:lnTo>
                <a:lnTo>
                  <a:pt x="1912" y="132"/>
                </a:lnTo>
                <a:lnTo>
                  <a:pt x="1918" y="128"/>
                </a:lnTo>
                <a:lnTo>
                  <a:pt x="1924" y="126"/>
                </a:lnTo>
                <a:lnTo>
                  <a:pt x="1930" y="126"/>
                </a:lnTo>
                <a:lnTo>
                  <a:pt x="1937" y="128"/>
                </a:lnTo>
                <a:lnTo>
                  <a:pt x="1943" y="132"/>
                </a:lnTo>
                <a:lnTo>
                  <a:pt x="1950" y="136"/>
                </a:lnTo>
                <a:lnTo>
                  <a:pt x="1956" y="141"/>
                </a:lnTo>
                <a:lnTo>
                  <a:pt x="1961" y="147"/>
                </a:lnTo>
                <a:lnTo>
                  <a:pt x="1964" y="153"/>
                </a:lnTo>
                <a:lnTo>
                  <a:pt x="1968" y="159"/>
                </a:lnTo>
                <a:lnTo>
                  <a:pt x="1969" y="165"/>
                </a:lnTo>
                <a:lnTo>
                  <a:pt x="1968" y="171"/>
                </a:lnTo>
                <a:lnTo>
                  <a:pt x="1967" y="176"/>
                </a:lnTo>
                <a:lnTo>
                  <a:pt x="1965" y="182"/>
                </a:lnTo>
                <a:lnTo>
                  <a:pt x="1963" y="186"/>
                </a:lnTo>
                <a:lnTo>
                  <a:pt x="1957" y="197"/>
                </a:lnTo>
                <a:lnTo>
                  <a:pt x="1955" y="207"/>
                </a:lnTo>
                <a:lnTo>
                  <a:pt x="1954" y="216"/>
                </a:lnTo>
                <a:lnTo>
                  <a:pt x="1954" y="226"/>
                </a:lnTo>
                <a:lnTo>
                  <a:pt x="1955" y="233"/>
                </a:lnTo>
                <a:lnTo>
                  <a:pt x="1957" y="239"/>
                </a:lnTo>
                <a:lnTo>
                  <a:pt x="1961" y="246"/>
                </a:lnTo>
                <a:lnTo>
                  <a:pt x="1964" y="254"/>
                </a:lnTo>
                <a:lnTo>
                  <a:pt x="1969" y="262"/>
                </a:lnTo>
                <a:lnTo>
                  <a:pt x="1974" y="268"/>
                </a:lnTo>
                <a:lnTo>
                  <a:pt x="1979" y="274"/>
                </a:lnTo>
                <a:lnTo>
                  <a:pt x="1983" y="278"/>
                </a:lnTo>
                <a:lnTo>
                  <a:pt x="1988" y="280"/>
                </a:lnTo>
                <a:lnTo>
                  <a:pt x="1993" y="281"/>
                </a:lnTo>
                <a:lnTo>
                  <a:pt x="1999" y="279"/>
                </a:lnTo>
                <a:lnTo>
                  <a:pt x="2005" y="275"/>
                </a:lnTo>
                <a:lnTo>
                  <a:pt x="2008" y="274"/>
                </a:lnTo>
                <a:lnTo>
                  <a:pt x="2012" y="273"/>
                </a:lnTo>
                <a:lnTo>
                  <a:pt x="2014" y="273"/>
                </a:lnTo>
                <a:lnTo>
                  <a:pt x="2018" y="273"/>
                </a:lnTo>
                <a:lnTo>
                  <a:pt x="2025" y="277"/>
                </a:lnTo>
                <a:lnTo>
                  <a:pt x="2032" y="280"/>
                </a:lnTo>
                <a:lnTo>
                  <a:pt x="2045" y="293"/>
                </a:lnTo>
                <a:lnTo>
                  <a:pt x="2055" y="305"/>
                </a:lnTo>
                <a:lnTo>
                  <a:pt x="2059" y="310"/>
                </a:lnTo>
                <a:lnTo>
                  <a:pt x="2063" y="312"/>
                </a:lnTo>
                <a:lnTo>
                  <a:pt x="2067" y="315"/>
                </a:lnTo>
                <a:lnTo>
                  <a:pt x="2070" y="317"/>
                </a:lnTo>
                <a:lnTo>
                  <a:pt x="2077" y="317"/>
                </a:lnTo>
                <a:lnTo>
                  <a:pt x="2086" y="317"/>
                </a:lnTo>
                <a:lnTo>
                  <a:pt x="2094" y="318"/>
                </a:lnTo>
                <a:lnTo>
                  <a:pt x="2100" y="319"/>
                </a:lnTo>
                <a:lnTo>
                  <a:pt x="2105" y="322"/>
                </a:lnTo>
                <a:lnTo>
                  <a:pt x="2112" y="330"/>
                </a:lnTo>
                <a:lnTo>
                  <a:pt x="2115" y="334"/>
                </a:lnTo>
                <a:lnTo>
                  <a:pt x="2119" y="337"/>
                </a:lnTo>
                <a:lnTo>
                  <a:pt x="2124" y="341"/>
                </a:lnTo>
                <a:lnTo>
                  <a:pt x="2130" y="343"/>
                </a:lnTo>
                <a:lnTo>
                  <a:pt x="2141" y="347"/>
                </a:lnTo>
                <a:lnTo>
                  <a:pt x="2156" y="348"/>
                </a:lnTo>
                <a:lnTo>
                  <a:pt x="2170" y="348"/>
                </a:lnTo>
                <a:lnTo>
                  <a:pt x="2183" y="349"/>
                </a:lnTo>
                <a:lnTo>
                  <a:pt x="2194" y="352"/>
                </a:lnTo>
                <a:lnTo>
                  <a:pt x="2203" y="356"/>
                </a:lnTo>
                <a:lnTo>
                  <a:pt x="2212" y="361"/>
                </a:lnTo>
                <a:lnTo>
                  <a:pt x="2222" y="363"/>
                </a:lnTo>
                <a:lnTo>
                  <a:pt x="2227" y="363"/>
                </a:lnTo>
                <a:lnTo>
                  <a:pt x="2233" y="363"/>
                </a:lnTo>
                <a:lnTo>
                  <a:pt x="2238" y="361"/>
                </a:lnTo>
                <a:lnTo>
                  <a:pt x="2244" y="359"/>
                </a:lnTo>
                <a:lnTo>
                  <a:pt x="2253" y="355"/>
                </a:lnTo>
                <a:lnTo>
                  <a:pt x="2260" y="353"/>
                </a:lnTo>
                <a:lnTo>
                  <a:pt x="2269" y="353"/>
                </a:lnTo>
                <a:lnTo>
                  <a:pt x="2279" y="354"/>
                </a:lnTo>
                <a:lnTo>
                  <a:pt x="2290" y="358"/>
                </a:lnTo>
                <a:lnTo>
                  <a:pt x="2296" y="361"/>
                </a:lnTo>
                <a:lnTo>
                  <a:pt x="2298" y="363"/>
                </a:lnTo>
                <a:lnTo>
                  <a:pt x="2300" y="366"/>
                </a:lnTo>
                <a:lnTo>
                  <a:pt x="2300" y="369"/>
                </a:lnTo>
                <a:lnTo>
                  <a:pt x="2300" y="374"/>
                </a:lnTo>
                <a:lnTo>
                  <a:pt x="2300" y="378"/>
                </a:lnTo>
                <a:lnTo>
                  <a:pt x="2301" y="382"/>
                </a:lnTo>
                <a:lnTo>
                  <a:pt x="2302" y="385"/>
                </a:lnTo>
                <a:lnTo>
                  <a:pt x="2303" y="387"/>
                </a:lnTo>
                <a:lnTo>
                  <a:pt x="2307" y="390"/>
                </a:lnTo>
                <a:lnTo>
                  <a:pt x="2311" y="391"/>
                </a:lnTo>
                <a:lnTo>
                  <a:pt x="2317" y="391"/>
                </a:lnTo>
                <a:lnTo>
                  <a:pt x="2326" y="390"/>
                </a:lnTo>
                <a:lnTo>
                  <a:pt x="2345" y="388"/>
                </a:lnTo>
                <a:lnTo>
                  <a:pt x="2365" y="386"/>
                </a:lnTo>
                <a:lnTo>
                  <a:pt x="2384" y="384"/>
                </a:lnTo>
                <a:lnTo>
                  <a:pt x="2402" y="381"/>
                </a:lnTo>
                <a:lnTo>
                  <a:pt x="2408" y="379"/>
                </a:lnTo>
                <a:lnTo>
                  <a:pt x="2412" y="375"/>
                </a:lnTo>
                <a:lnTo>
                  <a:pt x="2416" y="372"/>
                </a:lnTo>
                <a:lnTo>
                  <a:pt x="2417" y="367"/>
                </a:lnTo>
                <a:lnTo>
                  <a:pt x="2420" y="358"/>
                </a:lnTo>
                <a:lnTo>
                  <a:pt x="2422" y="344"/>
                </a:lnTo>
                <a:lnTo>
                  <a:pt x="2424" y="338"/>
                </a:lnTo>
                <a:lnTo>
                  <a:pt x="2429" y="334"/>
                </a:lnTo>
                <a:lnTo>
                  <a:pt x="2434" y="330"/>
                </a:lnTo>
                <a:lnTo>
                  <a:pt x="2441" y="328"/>
                </a:lnTo>
                <a:lnTo>
                  <a:pt x="2455" y="327"/>
                </a:lnTo>
                <a:lnTo>
                  <a:pt x="2471" y="328"/>
                </a:lnTo>
                <a:lnTo>
                  <a:pt x="2486" y="329"/>
                </a:lnTo>
                <a:lnTo>
                  <a:pt x="2503" y="330"/>
                </a:lnTo>
                <a:lnTo>
                  <a:pt x="2523" y="331"/>
                </a:lnTo>
                <a:lnTo>
                  <a:pt x="2547" y="333"/>
                </a:lnTo>
                <a:lnTo>
                  <a:pt x="2569" y="334"/>
                </a:lnTo>
                <a:lnTo>
                  <a:pt x="2585" y="333"/>
                </a:lnTo>
                <a:lnTo>
                  <a:pt x="2592" y="331"/>
                </a:lnTo>
                <a:lnTo>
                  <a:pt x="2599" y="330"/>
                </a:lnTo>
                <a:lnTo>
                  <a:pt x="2606" y="327"/>
                </a:lnTo>
                <a:lnTo>
                  <a:pt x="2615" y="323"/>
                </a:lnTo>
                <a:lnTo>
                  <a:pt x="2624" y="319"/>
                </a:lnTo>
                <a:lnTo>
                  <a:pt x="2632" y="317"/>
                </a:lnTo>
                <a:lnTo>
                  <a:pt x="2642" y="315"/>
                </a:lnTo>
                <a:lnTo>
                  <a:pt x="2651" y="314"/>
                </a:lnTo>
                <a:lnTo>
                  <a:pt x="2668" y="312"/>
                </a:lnTo>
                <a:lnTo>
                  <a:pt x="2685" y="311"/>
                </a:lnTo>
                <a:lnTo>
                  <a:pt x="2704" y="311"/>
                </a:lnTo>
                <a:lnTo>
                  <a:pt x="2726" y="312"/>
                </a:lnTo>
                <a:lnTo>
                  <a:pt x="2737" y="314"/>
                </a:lnTo>
                <a:lnTo>
                  <a:pt x="2746" y="316"/>
                </a:lnTo>
                <a:lnTo>
                  <a:pt x="2755" y="319"/>
                </a:lnTo>
                <a:lnTo>
                  <a:pt x="2761" y="324"/>
                </a:lnTo>
                <a:lnTo>
                  <a:pt x="2771" y="335"/>
                </a:lnTo>
                <a:lnTo>
                  <a:pt x="2781" y="347"/>
                </a:lnTo>
                <a:lnTo>
                  <a:pt x="2787" y="352"/>
                </a:lnTo>
                <a:lnTo>
                  <a:pt x="2793" y="356"/>
                </a:lnTo>
                <a:lnTo>
                  <a:pt x="2799" y="360"/>
                </a:lnTo>
                <a:lnTo>
                  <a:pt x="2805" y="363"/>
                </a:lnTo>
                <a:lnTo>
                  <a:pt x="2809" y="365"/>
                </a:lnTo>
                <a:lnTo>
                  <a:pt x="2813" y="367"/>
                </a:lnTo>
                <a:lnTo>
                  <a:pt x="2817" y="371"/>
                </a:lnTo>
                <a:lnTo>
                  <a:pt x="2820" y="374"/>
                </a:lnTo>
                <a:lnTo>
                  <a:pt x="2827" y="384"/>
                </a:lnTo>
                <a:lnTo>
                  <a:pt x="2837" y="394"/>
                </a:lnTo>
                <a:lnTo>
                  <a:pt x="2840" y="398"/>
                </a:lnTo>
                <a:lnTo>
                  <a:pt x="2843" y="399"/>
                </a:lnTo>
                <a:lnTo>
                  <a:pt x="2845" y="400"/>
                </a:lnTo>
                <a:lnTo>
                  <a:pt x="2848" y="400"/>
                </a:lnTo>
                <a:lnTo>
                  <a:pt x="2851" y="398"/>
                </a:lnTo>
                <a:lnTo>
                  <a:pt x="2853" y="397"/>
                </a:lnTo>
                <a:lnTo>
                  <a:pt x="2856" y="393"/>
                </a:lnTo>
                <a:lnTo>
                  <a:pt x="2859" y="388"/>
                </a:lnTo>
                <a:lnTo>
                  <a:pt x="2863" y="384"/>
                </a:lnTo>
                <a:lnTo>
                  <a:pt x="2868" y="379"/>
                </a:lnTo>
                <a:lnTo>
                  <a:pt x="2874" y="375"/>
                </a:lnTo>
                <a:lnTo>
                  <a:pt x="2880" y="372"/>
                </a:lnTo>
                <a:lnTo>
                  <a:pt x="2888" y="368"/>
                </a:lnTo>
                <a:lnTo>
                  <a:pt x="2896" y="366"/>
                </a:lnTo>
                <a:lnTo>
                  <a:pt x="2905" y="365"/>
                </a:lnTo>
                <a:lnTo>
                  <a:pt x="2914" y="363"/>
                </a:lnTo>
                <a:lnTo>
                  <a:pt x="2938" y="363"/>
                </a:lnTo>
                <a:lnTo>
                  <a:pt x="2964" y="363"/>
                </a:lnTo>
                <a:lnTo>
                  <a:pt x="2977" y="362"/>
                </a:lnTo>
                <a:lnTo>
                  <a:pt x="2990" y="362"/>
                </a:lnTo>
                <a:lnTo>
                  <a:pt x="3002" y="360"/>
                </a:lnTo>
                <a:lnTo>
                  <a:pt x="3012" y="358"/>
                </a:lnTo>
                <a:lnTo>
                  <a:pt x="3021" y="353"/>
                </a:lnTo>
                <a:lnTo>
                  <a:pt x="3029" y="348"/>
                </a:lnTo>
                <a:lnTo>
                  <a:pt x="3038" y="340"/>
                </a:lnTo>
                <a:lnTo>
                  <a:pt x="3045" y="331"/>
                </a:lnTo>
                <a:lnTo>
                  <a:pt x="3052" y="322"/>
                </a:lnTo>
                <a:lnTo>
                  <a:pt x="3058" y="312"/>
                </a:lnTo>
                <a:lnTo>
                  <a:pt x="3064" y="300"/>
                </a:lnTo>
                <a:lnTo>
                  <a:pt x="3069" y="290"/>
                </a:lnTo>
                <a:lnTo>
                  <a:pt x="3077" y="267"/>
                </a:lnTo>
                <a:lnTo>
                  <a:pt x="3084" y="249"/>
                </a:lnTo>
                <a:lnTo>
                  <a:pt x="3088" y="242"/>
                </a:lnTo>
                <a:lnTo>
                  <a:pt x="3092" y="236"/>
                </a:lnTo>
                <a:lnTo>
                  <a:pt x="3098" y="233"/>
                </a:lnTo>
                <a:lnTo>
                  <a:pt x="3105" y="230"/>
                </a:lnTo>
                <a:lnTo>
                  <a:pt x="3113" y="229"/>
                </a:lnTo>
                <a:lnTo>
                  <a:pt x="3120" y="229"/>
                </a:lnTo>
                <a:lnTo>
                  <a:pt x="3126" y="230"/>
                </a:lnTo>
                <a:lnTo>
                  <a:pt x="3132" y="230"/>
                </a:lnTo>
                <a:lnTo>
                  <a:pt x="3136" y="232"/>
                </a:lnTo>
                <a:lnTo>
                  <a:pt x="3141" y="232"/>
                </a:lnTo>
                <a:lnTo>
                  <a:pt x="3146" y="232"/>
                </a:lnTo>
                <a:lnTo>
                  <a:pt x="3151" y="229"/>
                </a:lnTo>
                <a:lnTo>
                  <a:pt x="3159" y="226"/>
                </a:lnTo>
                <a:lnTo>
                  <a:pt x="3166" y="223"/>
                </a:lnTo>
                <a:lnTo>
                  <a:pt x="3168" y="223"/>
                </a:lnTo>
                <a:lnTo>
                  <a:pt x="3171" y="223"/>
                </a:lnTo>
                <a:lnTo>
                  <a:pt x="3174" y="226"/>
                </a:lnTo>
                <a:lnTo>
                  <a:pt x="3177" y="228"/>
                </a:lnTo>
                <a:lnTo>
                  <a:pt x="3180" y="230"/>
                </a:lnTo>
                <a:lnTo>
                  <a:pt x="3184" y="232"/>
                </a:lnTo>
                <a:lnTo>
                  <a:pt x="3186" y="233"/>
                </a:lnTo>
                <a:lnTo>
                  <a:pt x="3190" y="233"/>
                </a:lnTo>
                <a:lnTo>
                  <a:pt x="3196" y="232"/>
                </a:lnTo>
                <a:lnTo>
                  <a:pt x="3201" y="228"/>
                </a:lnTo>
                <a:lnTo>
                  <a:pt x="3204" y="226"/>
                </a:lnTo>
                <a:lnTo>
                  <a:pt x="3208" y="226"/>
                </a:lnTo>
                <a:lnTo>
                  <a:pt x="3214" y="227"/>
                </a:lnTo>
                <a:lnTo>
                  <a:pt x="3218" y="227"/>
                </a:lnTo>
                <a:lnTo>
                  <a:pt x="3230" y="230"/>
                </a:lnTo>
                <a:lnTo>
                  <a:pt x="3240" y="233"/>
                </a:lnTo>
                <a:lnTo>
                  <a:pt x="3248" y="234"/>
                </a:lnTo>
                <a:lnTo>
                  <a:pt x="3256" y="233"/>
                </a:lnTo>
                <a:lnTo>
                  <a:pt x="3261" y="230"/>
                </a:lnTo>
                <a:lnTo>
                  <a:pt x="3266" y="228"/>
                </a:lnTo>
                <a:lnTo>
                  <a:pt x="3271" y="226"/>
                </a:lnTo>
                <a:lnTo>
                  <a:pt x="3277" y="221"/>
                </a:lnTo>
                <a:lnTo>
                  <a:pt x="3283" y="216"/>
                </a:lnTo>
                <a:lnTo>
                  <a:pt x="3290" y="214"/>
                </a:lnTo>
                <a:lnTo>
                  <a:pt x="3297" y="212"/>
                </a:lnTo>
                <a:lnTo>
                  <a:pt x="3304" y="212"/>
                </a:lnTo>
                <a:lnTo>
                  <a:pt x="3311" y="214"/>
                </a:lnTo>
                <a:lnTo>
                  <a:pt x="3318" y="216"/>
                </a:lnTo>
                <a:lnTo>
                  <a:pt x="3324" y="218"/>
                </a:lnTo>
                <a:lnTo>
                  <a:pt x="3330" y="221"/>
                </a:lnTo>
                <a:lnTo>
                  <a:pt x="3338" y="228"/>
                </a:lnTo>
                <a:lnTo>
                  <a:pt x="3347" y="234"/>
                </a:lnTo>
                <a:lnTo>
                  <a:pt x="3352" y="235"/>
                </a:lnTo>
                <a:lnTo>
                  <a:pt x="3356" y="237"/>
                </a:lnTo>
                <a:lnTo>
                  <a:pt x="3363" y="239"/>
                </a:lnTo>
                <a:lnTo>
                  <a:pt x="3372" y="239"/>
                </a:lnTo>
                <a:lnTo>
                  <a:pt x="3390" y="240"/>
                </a:lnTo>
                <a:lnTo>
                  <a:pt x="3404" y="243"/>
                </a:lnTo>
                <a:lnTo>
                  <a:pt x="3410" y="245"/>
                </a:lnTo>
                <a:lnTo>
                  <a:pt x="3415" y="245"/>
                </a:lnTo>
                <a:lnTo>
                  <a:pt x="3418" y="243"/>
                </a:lnTo>
                <a:lnTo>
                  <a:pt x="3419" y="240"/>
                </a:lnTo>
                <a:lnTo>
                  <a:pt x="3422" y="236"/>
                </a:lnTo>
                <a:lnTo>
                  <a:pt x="3424" y="233"/>
                </a:lnTo>
                <a:lnTo>
                  <a:pt x="3428" y="230"/>
                </a:lnTo>
                <a:lnTo>
                  <a:pt x="3432" y="229"/>
                </a:lnTo>
                <a:lnTo>
                  <a:pt x="3442" y="227"/>
                </a:lnTo>
                <a:lnTo>
                  <a:pt x="3453" y="227"/>
                </a:lnTo>
                <a:lnTo>
                  <a:pt x="3464" y="224"/>
                </a:lnTo>
                <a:lnTo>
                  <a:pt x="3481" y="220"/>
                </a:lnTo>
                <a:lnTo>
                  <a:pt x="3497" y="216"/>
                </a:lnTo>
                <a:lnTo>
                  <a:pt x="3511" y="214"/>
                </a:lnTo>
                <a:lnTo>
                  <a:pt x="3517" y="214"/>
                </a:lnTo>
                <a:lnTo>
                  <a:pt x="3522" y="215"/>
                </a:lnTo>
                <a:lnTo>
                  <a:pt x="3526" y="215"/>
                </a:lnTo>
                <a:lnTo>
                  <a:pt x="3530" y="217"/>
                </a:lnTo>
                <a:lnTo>
                  <a:pt x="3532" y="220"/>
                </a:lnTo>
                <a:lnTo>
                  <a:pt x="3535" y="222"/>
                </a:lnTo>
                <a:lnTo>
                  <a:pt x="3536" y="227"/>
                </a:lnTo>
                <a:lnTo>
                  <a:pt x="3537" y="232"/>
                </a:lnTo>
                <a:lnTo>
                  <a:pt x="3538" y="237"/>
                </a:lnTo>
                <a:lnTo>
                  <a:pt x="3539" y="242"/>
                </a:lnTo>
                <a:lnTo>
                  <a:pt x="3541" y="247"/>
                </a:lnTo>
                <a:lnTo>
                  <a:pt x="3543" y="249"/>
                </a:lnTo>
                <a:lnTo>
                  <a:pt x="3545" y="252"/>
                </a:lnTo>
                <a:lnTo>
                  <a:pt x="3550" y="254"/>
                </a:lnTo>
                <a:lnTo>
                  <a:pt x="3555" y="255"/>
                </a:lnTo>
                <a:lnTo>
                  <a:pt x="3561" y="255"/>
                </a:lnTo>
                <a:lnTo>
                  <a:pt x="3575" y="256"/>
                </a:lnTo>
                <a:lnTo>
                  <a:pt x="3588" y="258"/>
                </a:lnTo>
                <a:lnTo>
                  <a:pt x="3601" y="259"/>
                </a:lnTo>
                <a:lnTo>
                  <a:pt x="3613" y="259"/>
                </a:lnTo>
                <a:lnTo>
                  <a:pt x="3623" y="258"/>
                </a:lnTo>
                <a:lnTo>
                  <a:pt x="3631" y="259"/>
                </a:lnTo>
                <a:lnTo>
                  <a:pt x="3636" y="260"/>
                </a:lnTo>
                <a:lnTo>
                  <a:pt x="3639" y="261"/>
                </a:lnTo>
                <a:lnTo>
                  <a:pt x="3643" y="265"/>
                </a:lnTo>
                <a:lnTo>
                  <a:pt x="3648" y="268"/>
                </a:lnTo>
                <a:lnTo>
                  <a:pt x="3651" y="271"/>
                </a:lnTo>
                <a:lnTo>
                  <a:pt x="3656" y="273"/>
                </a:lnTo>
                <a:lnTo>
                  <a:pt x="3661" y="273"/>
                </a:lnTo>
                <a:lnTo>
                  <a:pt x="3667" y="272"/>
                </a:lnTo>
                <a:lnTo>
                  <a:pt x="3676" y="268"/>
                </a:lnTo>
                <a:lnTo>
                  <a:pt x="3684" y="262"/>
                </a:lnTo>
                <a:lnTo>
                  <a:pt x="3692" y="256"/>
                </a:lnTo>
                <a:lnTo>
                  <a:pt x="3700" y="251"/>
                </a:lnTo>
                <a:lnTo>
                  <a:pt x="3705" y="248"/>
                </a:lnTo>
                <a:lnTo>
                  <a:pt x="3709" y="247"/>
                </a:lnTo>
                <a:lnTo>
                  <a:pt x="3715" y="247"/>
                </a:lnTo>
                <a:lnTo>
                  <a:pt x="3721" y="248"/>
                </a:lnTo>
                <a:lnTo>
                  <a:pt x="3734" y="252"/>
                </a:lnTo>
                <a:lnTo>
                  <a:pt x="3749" y="258"/>
                </a:lnTo>
                <a:lnTo>
                  <a:pt x="3756" y="260"/>
                </a:lnTo>
                <a:lnTo>
                  <a:pt x="3764" y="261"/>
                </a:lnTo>
                <a:lnTo>
                  <a:pt x="3772" y="262"/>
                </a:lnTo>
                <a:lnTo>
                  <a:pt x="3782" y="264"/>
                </a:lnTo>
                <a:lnTo>
                  <a:pt x="3801" y="262"/>
                </a:lnTo>
                <a:lnTo>
                  <a:pt x="3822" y="261"/>
                </a:lnTo>
                <a:lnTo>
                  <a:pt x="3843" y="261"/>
                </a:lnTo>
                <a:lnTo>
                  <a:pt x="3860" y="264"/>
                </a:lnTo>
                <a:lnTo>
                  <a:pt x="3869" y="266"/>
                </a:lnTo>
                <a:lnTo>
                  <a:pt x="3877" y="270"/>
                </a:lnTo>
                <a:lnTo>
                  <a:pt x="3886" y="273"/>
                </a:lnTo>
                <a:lnTo>
                  <a:pt x="3895" y="278"/>
                </a:lnTo>
                <a:lnTo>
                  <a:pt x="3902" y="283"/>
                </a:lnTo>
                <a:lnTo>
                  <a:pt x="3908" y="287"/>
                </a:lnTo>
                <a:lnTo>
                  <a:pt x="3913" y="292"/>
                </a:lnTo>
                <a:lnTo>
                  <a:pt x="3916" y="297"/>
                </a:lnTo>
                <a:lnTo>
                  <a:pt x="3919" y="304"/>
                </a:lnTo>
                <a:lnTo>
                  <a:pt x="3920" y="311"/>
                </a:lnTo>
                <a:lnTo>
                  <a:pt x="3921" y="315"/>
                </a:lnTo>
                <a:lnTo>
                  <a:pt x="3922" y="318"/>
                </a:lnTo>
                <a:lnTo>
                  <a:pt x="3926" y="323"/>
                </a:lnTo>
                <a:lnTo>
                  <a:pt x="3930" y="327"/>
                </a:lnTo>
                <a:lnTo>
                  <a:pt x="3940" y="334"/>
                </a:lnTo>
                <a:lnTo>
                  <a:pt x="3946" y="340"/>
                </a:lnTo>
                <a:lnTo>
                  <a:pt x="3949" y="346"/>
                </a:lnTo>
                <a:lnTo>
                  <a:pt x="3952" y="353"/>
                </a:lnTo>
                <a:lnTo>
                  <a:pt x="3953" y="358"/>
                </a:lnTo>
                <a:lnTo>
                  <a:pt x="3954" y="362"/>
                </a:lnTo>
                <a:lnTo>
                  <a:pt x="3958" y="366"/>
                </a:lnTo>
                <a:lnTo>
                  <a:pt x="3960" y="368"/>
                </a:lnTo>
                <a:lnTo>
                  <a:pt x="3964" y="371"/>
                </a:lnTo>
                <a:lnTo>
                  <a:pt x="3969" y="372"/>
                </a:lnTo>
                <a:lnTo>
                  <a:pt x="3973" y="371"/>
                </a:lnTo>
                <a:lnTo>
                  <a:pt x="3978" y="368"/>
                </a:lnTo>
                <a:lnTo>
                  <a:pt x="3985" y="365"/>
                </a:lnTo>
                <a:lnTo>
                  <a:pt x="3992" y="363"/>
                </a:lnTo>
                <a:lnTo>
                  <a:pt x="3998" y="363"/>
                </a:lnTo>
                <a:lnTo>
                  <a:pt x="4004" y="365"/>
                </a:lnTo>
                <a:lnTo>
                  <a:pt x="4016" y="371"/>
                </a:lnTo>
                <a:lnTo>
                  <a:pt x="4030" y="378"/>
                </a:lnTo>
                <a:lnTo>
                  <a:pt x="4041" y="382"/>
                </a:lnTo>
                <a:lnTo>
                  <a:pt x="4052" y="387"/>
                </a:lnTo>
                <a:lnTo>
                  <a:pt x="4056" y="390"/>
                </a:lnTo>
                <a:lnTo>
                  <a:pt x="4061" y="393"/>
                </a:lnTo>
                <a:lnTo>
                  <a:pt x="4065" y="397"/>
                </a:lnTo>
                <a:lnTo>
                  <a:pt x="4068" y="400"/>
                </a:lnTo>
                <a:lnTo>
                  <a:pt x="4072" y="404"/>
                </a:lnTo>
                <a:lnTo>
                  <a:pt x="4074" y="407"/>
                </a:lnTo>
                <a:lnTo>
                  <a:pt x="4078" y="411"/>
                </a:lnTo>
                <a:lnTo>
                  <a:pt x="4081" y="412"/>
                </a:lnTo>
                <a:lnTo>
                  <a:pt x="4085" y="413"/>
                </a:lnTo>
                <a:lnTo>
                  <a:pt x="4089" y="415"/>
                </a:lnTo>
                <a:lnTo>
                  <a:pt x="4092" y="413"/>
                </a:lnTo>
                <a:lnTo>
                  <a:pt x="4096" y="412"/>
                </a:lnTo>
                <a:lnTo>
                  <a:pt x="4099" y="410"/>
                </a:lnTo>
                <a:lnTo>
                  <a:pt x="4103" y="409"/>
                </a:lnTo>
                <a:lnTo>
                  <a:pt x="4108" y="409"/>
                </a:lnTo>
                <a:lnTo>
                  <a:pt x="4112" y="409"/>
                </a:lnTo>
                <a:lnTo>
                  <a:pt x="4117" y="409"/>
                </a:lnTo>
                <a:lnTo>
                  <a:pt x="4121" y="411"/>
                </a:lnTo>
                <a:lnTo>
                  <a:pt x="4125" y="413"/>
                </a:lnTo>
                <a:lnTo>
                  <a:pt x="4128" y="417"/>
                </a:lnTo>
                <a:lnTo>
                  <a:pt x="4131" y="422"/>
                </a:lnTo>
                <a:lnTo>
                  <a:pt x="4135" y="425"/>
                </a:lnTo>
                <a:lnTo>
                  <a:pt x="4141" y="430"/>
                </a:lnTo>
                <a:lnTo>
                  <a:pt x="4147" y="435"/>
                </a:lnTo>
                <a:lnTo>
                  <a:pt x="4161" y="444"/>
                </a:lnTo>
                <a:lnTo>
                  <a:pt x="4173" y="455"/>
                </a:lnTo>
                <a:lnTo>
                  <a:pt x="4186" y="468"/>
                </a:lnTo>
                <a:lnTo>
                  <a:pt x="4200" y="481"/>
                </a:lnTo>
                <a:lnTo>
                  <a:pt x="4217" y="493"/>
                </a:lnTo>
                <a:lnTo>
                  <a:pt x="4231" y="505"/>
                </a:lnTo>
                <a:lnTo>
                  <a:pt x="4236" y="508"/>
                </a:lnTo>
                <a:lnTo>
                  <a:pt x="4237" y="512"/>
                </a:lnTo>
                <a:lnTo>
                  <a:pt x="4235" y="514"/>
                </a:lnTo>
                <a:lnTo>
                  <a:pt x="4230" y="518"/>
                </a:lnTo>
                <a:lnTo>
                  <a:pt x="4224" y="522"/>
                </a:lnTo>
                <a:lnTo>
                  <a:pt x="4218" y="525"/>
                </a:lnTo>
                <a:lnTo>
                  <a:pt x="4212" y="527"/>
                </a:lnTo>
                <a:lnTo>
                  <a:pt x="4205" y="529"/>
                </a:lnTo>
                <a:lnTo>
                  <a:pt x="4194" y="530"/>
                </a:lnTo>
                <a:lnTo>
                  <a:pt x="4187" y="531"/>
                </a:lnTo>
                <a:lnTo>
                  <a:pt x="4185" y="531"/>
                </a:lnTo>
                <a:lnTo>
                  <a:pt x="4182" y="532"/>
                </a:lnTo>
                <a:lnTo>
                  <a:pt x="4181" y="535"/>
                </a:lnTo>
                <a:lnTo>
                  <a:pt x="4179" y="537"/>
                </a:lnTo>
                <a:lnTo>
                  <a:pt x="4177" y="541"/>
                </a:lnTo>
                <a:lnTo>
                  <a:pt x="4173" y="543"/>
                </a:lnTo>
                <a:lnTo>
                  <a:pt x="4168" y="545"/>
                </a:lnTo>
                <a:lnTo>
                  <a:pt x="4162" y="546"/>
                </a:lnTo>
                <a:lnTo>
                  <a:pt x="4159" y="546"/>
                </a:lnTo>
                <a:lnTo>
                  <a:pt x="4156" y="548"/>
                </a:lnTo>
                <a:lnTo>
                  <a:pt x="4155" y="550"/>
                </a:lnTo>
                <a:lnTo>
                  <a:pt x="4154" y="552"/>
                </a:lnTo>
                <a:lnTo>
                  <a:pt x="4153" y="558"/>
                </a:lnTo>
                <a:lnTo>
                  <a:pt x="4153" y="564"/>
                </a:lnTo>
                <a:lnTo>
                  <a:pt x="4154" y="571"/>
                </a:lnTo>
                <a:lnTo>
                  <a:pt x="4155" y="577"/>
                </a:lnTo>
                <a:lnTo>
                  <a:pt x="4160" y="585"/>
                </a:lnTo>
                <a:lnTo>
                  <a:pt x="4166" y="592"/>
                </a:lnTo>
                <a:lnTo>
                  <a:pt x="4174" y="600"/>
                </a:lnTo>
                <a:lnTo>
                  <a:pt x="4181" y="608"/>
                </a:lnTo>
                <a:lnTo>
                  <a:pt x="4188" y="615"/>
                </a:lnTo>
                <a:lnTo>
                  <a:pt x="4196" y="620"/>
                </a:lnTo>
                <a:lnTo>
                  <a:pt x="4203" y="624"/>
                </a:lnTo>
                <a:lnTo>
                  <a:pt x="4212" y="625"/>
                </a:lnTo>
                <a:lnTo>
                  <a:pt x="4224" y="626"/>
                </a:lnTo>
                <a:lnTo>
                  <a:pt x="4238" y="626"/>
                </a:lnTo>
                <a:lnTo>
                  <a:pt x="4245" y="627"/>
                </a:lnTo>
                <a:lnTo>
                  <a:pt x="4250" y="629"/>
                </a:lnTo>
                <a:lnTo>
                  <a:pt x="4255" y="630"/>
                </a:lnTo>
                <a:lnTo>
                  <a:pt x="4259" y="632"/>
                </a:lnTo>
                <a:lnTo>
                  <a:pt x="4261" y="634"/>
                </a:lnTo>
                <a:lnTo>
                  <a:pt x="4262" y="638"/>
                </a:lnTo>
                <a:lnTo>
                  <a:pt x="4263" y="642"/>
                </a:lnTo>
                <a:lnTo>
                  <a:pt x="4263" y="645"/>
                </a:lnTo>
                <a:lnTo>
                  <a:pt x="4262" y="649"/>
                </a:lnTo>
                <a:lnTo>
                  <a:pt x="4261" y="653"/>
                </a:lnTo>
                <a:lnTo>
                  <a:pt x="4259" y="658"/>
                </a:lnTo>
                <a:lnTo>
                  <a:pt x="4256" y="663"/>
                </a:lnTo>
                <a:lnTo>
                  <a:pt x="4249" y="672"/>
                </a:lnTo>
                <a:lnTo>
                  <a:pt x="4241" y="681"/>
                </a:lnTo>
                <a:lnTo>
                  <a:pt x="4237" y="687"/>
                </a:lnTo>
                <a:lnTo>
                  <a:pt x="4234" y="692"/>
                </a:lnTo>
                <a:lnTo>
                  <a:pt x="4231" y="699"/>
                </a:lnTo>
                <a:lnTo>
                  <a:pt x="4229" y="705"/>
                </a:lnTo>
                <a:lnTo>
                  <a:pt x="4228" y="711"/>
                </a:lnTo>
                <a:lnTo>
                  <a:pt x="4228" y="716"/>
                </a:lnTo>
                <a:lnTo>
                  <a:pt x="4228" y="722"/>
                </a:lnTo>
                <a:lnTo>
                  <a:pt x="4229" y="727"/>
                </a:lnTo>
                <a:lnTo>
                  <a:pt x="4232" y="734"/>
                </a:lnTo>
                <a:lnTo>
                  <a:pt x="4235" y="741"/>
                </a:lnTo>
                <a:lnTo>
                  <a:pt x="4235" y="744"/>
                </a:lnTo>
                <a:lnTo>
                  <a:pt x="4235" y="746"/>
                </a:lnTo>
                <a:lnTo>
                  <a:pt x="4232" y="747"/>
                </a:lnTo>
                <a:lnTo>
                  <a:pt x="4230" y="750"/>
                </a:lnTo>
                <a:lnTo>
                  <a:pt x="4225" y="752"/>
                </a:lnTo>
                <a:lnTo>
                  <a:pt x="4222" y="754"/>
                </a:lnTo>
                <a:lnTo>
                  <a:pt x="4219" y="757"/>
                </a:lnTo>
                <a:lnTo>
                  <a:pt x="4217" y="759"/>
                </a:lnTo>
                <a:lnTo>
                  <a:pt x="4216" y="763"/>
                </a:lnTo>
                <a:lnTo>
                  <a:pt x="4215" y="766"/>
                </a:lnTo>
                <a:lnTo>
                  <a:pt x="4216" y="770"/>
                </a:lnTo>
                <a:lnTo>
                  <a:pt x="4217" y="772"/>
                </a:lnTo>
                <a:lnTo>
                  <a:pt x="4218" y="777"/>
                </a:lnTo>
                <a:lnTo>
                  <a:pt x="4219" y="783"/>
                </a:lnTo>
                <a:lnTo>
                  <a:pt x="4218" y="787"/>
                </a:lnTo>
                <a:lnTo>
                  <a:pt x="4217" y="790"/>
                </a:lnTo>
                <a:lnTo>
                  <a:pt x="4215" y="794"/>
                </a:lnTo>
                <a:lnTo>
                  <a:pt x="4212" y="797"/>
                </a:lnTo>
                <a:lnTo>
                  <a:pt x="4205" y="802"/>
                </a:lnTo>
                <a:lnTo>
                  <a:pt x="4198" y="806"/>
                </a:lnTo>
                <a:lnTo>
                  <a:pt x="4188" y="808"/>
                </a:lnTo>
                <a:lnTo>
                  <a:pt x="4175" y="810"/>
                </a:lnTo>
                <a:lnTo>
                  <a:pt x="4160" y="812"/>
                </a:lnTo>
                <a:lnTo>
                  <a:pt x="4146" y="814"/>
                </a:lnTo>
                <a:lnTo>
                  <a:pt x="4139" y="816"/>
                </a:lnTo>
                <a:lnTo>
                  <a:pt x="4134" y="820"/>
                </a:lnTo>
                <a:lnTo>
                  <a:pt x="4129" y="823"/>
                </a:lnTo>
                <a:lnTo>
                  <a:pt x="4127" y="829"/>
                </a:lnTo>
                <a:lnTo>
                  <a:pt x="4124" y="840"/>
                </a:lnTo>
                <a:lnTo>
                  <a:pt x="4124" y="848"/>
                </a:lnTo>
                <a:lnTo>
                  <a:pt x="4123" y="852"/>
                </a:lnTo>
                <a:lnTo>
                  <a:pt x="4123" y="854"/>
                </a:lnTo>
                <a:lnTo>
                  <a:pt x="4122" y="857"/>
                </a:lnTo>
                <a:lnTo>
                  <a:pt x="4119" y="858"/>
                </a:lnTo>
                <a:lnTo>
                  <a:pt x="4114" y="861"/>
                </a:lnTo>
                <a:lnTo>
                  <a:pt x="4106" y="865"/>
                </a:lnTo>
                <a:lnTo>
                  <a:pt x="4104" y="866"/>
                </a:lnTo>
                <a:lnTo>
                  <a:pt x="4100" y="870"/>
                </a:lnTo>
                <a:lnTo>
                  <a:pt x="4098" y="872"/>
                </a:lnTo>
                <a:lnTo>
                  <a:pt x="4097" y="876"/>
                </a:lnTo>
                <a:lnTo>
                  <a:pt x="4096" y="884"/>
                </a:lnTo>
                <a:lnTo>
                  <a:pt x="4098" y="894"/>
                </a:lnTo>
                <a:lnTo>
                  <a:pt x="4099" y="898"/>
                </a:lnTo>
                <a:lnTo>
                  <a:pt x="4102" y="904"/>
                </a:lnTo>
                <a:lnTo>
                  <a:pt x="4104" y="908"/>
                </a:lnTo>
                <a:lnTo>
                  <a:pt x="4106" y="913"/>
                </a:lnTo>
                <a:lnTo>
                  <a:pt x="4114" y="920"/>
                </a:lnTo>
                <a:lnTo>
                  <a:pt x="4121" y="927"/>
                </a:lnTo>
                <a:lnTo>
                  <a:pt x="4124" y="930"/>
                </a:lnTo>
                <a:lnTo>
                  <a:pt x="4127" y="934"/>
                </a:lnTo>
                <a:lnTo>
                  <a:pt x="4129" y="939"/>
                </a:lnTo>
                <a:lnTo>
                  <a:pt x="4131" y="942"/>
                </a:lnTo>
                <a:lnTo>
                  <a:pt x="4131" y="947"/>
                </a:lnTo>
                <a:lnTo>
                  <a:pt x="4131" y="951"/>
                </a:lnTo>
                <a:lnTo>
                  <a:pt x="4129" y="955"/>
                </a:lnTo>
                <a:lnTo>
                  <a:pt x="4128" y="959"/>
                </a:lnTo>
                <a:lnTo>
                  <a:pt x="4122" y="967"/>
                </a:lnTo>
                <a:lnTo>
                  <a:pt x="4116" y="976"/>
                </a:lnTo>
                <a:lnTo>
                  <a:pt x="4111" y="985"/>
                </a:lnTo>
                <a:lnTo>
                  <a:pt x="4105" y="995"/>
                </a:lnTo>
                <a:lnTo>
                  <a:pt x="4102" y="1004"/>
                </a:lnTo>
                <a:lnTo>
                  <a:pt x="4100" y="1012"/>
                </a:lnTo>
                <a:lnTo>
                  <a:pt x="4100" y="1016"/>
                </a:lnTo>
                <a:lnTo>
                  <a:pt x="4102" y="1020"/>
                </a:lnTo>
                <a:lnTo>
                  <a:pt x="4103" y="1023"/>
                </a:lnTo>
                <a:lnTo>
                  <a:pt x="4105" y="1027"/>
                </a:lnTo>
                <a:lnTo>
                  <a:pt x="4110" y="1033"/>
                </a:lnTo>
                <a:lnTo>
                  <a:pt x="4117" y="1036"/>
                </a:lnTo>
                <a:lnTo>
                  <a:pt x="4125" y="1037"/>
                </a:lnTo>
                <a:lnTo>
                  <a:pt x="4135" y="1037"/>
                </a:lnTo>
                <a:lnTo>
                  <a:pt x="4144" y="1035"/>
                </a:lnTo>
                <a:lnTo>
                  <a:pt x="4153" y="1033"/>
                </a:lnTo>
                <a:lnTo>
                  <a:pt x="4158" y="1031"/>
                </a:lnTo>
                <a:lnTo>
                  <a:pt x="4162" y="1031"/>
                </a:lnTo>
                <a:lnTo>
                  <a:pt x="4168" y="1033"/>
                </a:lnTo>
                <a:lnTo>
                  <a:pt x="4173" y="1035"/>
                </a:lnTo>
                <a:lnTo>
                  <a:pt x="4179" y="1037"/>
                </a:lnTo>
                <a:lnTo>
                  <a:pt x="4184" y="1040"/>
                </a:lnTo>
                <a:lnTo>
                  <a:pt x="4188" y="1043"/>
                </a:lnTo>
                <a:lnTo>
                  <a:pt x="4191" y="1047"/>
                </a:lnTo>
                <a:lnTo>
                  <a:pt x="4194" y="1056"/>
                </a:lnTo>
                <a:lnTo>
                  <a:pt x="4196" y="1067"/>
                </a:lnTo>
                <a:lnTo>
                  <a:pt x="4196" y="1078"/>
                </a:lnTo>
                <a:lnTo>
                  <a:pt x="4194" y="1086"/>
                </a:lnTo>
                <a:lnTo>
                  <a:pt x="4192" y="1090"/>
                </a:lnTo>
                <a:lnTo>
                  <a:pt x="4190" y="1093"/>
                </a:lnTo>
                <a:lnTo>
                  <a:pt x="4185" y="1097"/>
                </a:lnTo>
                <a:lnTo>
                  <a:pt x="4180" y="1099"/>
                </a:lnTo>
                <a:lnTo>
                  <a:pt x="4171" y="1103"/>
                </a:lnTo>
                <a:lnTo>
                  <a:pt x="4162" y="1105"/>
                </a:lnTo>
                <a:lnTo>
                  <a:pt x="4154" y="1109"/>
                </a:lnTo>
                <a:lnTo>
                  <a:pt x="4146" y="1112"/>
                </a:lnTo>
                <a:lnTo>
                  <a:pt x="4142" y="1115"/>
                </a:lnTo>
                <a:lnTo>
                  <a:pt x="4139" y="1117"/>
                </a:lnTo>
                <a:lnTo>
                  <a:pt x="4136" y="1119"/>
                </a:lnTo>
                <a:lnTo>
                  <a:pt x="4135" y="1123"/>
                </a:lnTo>
                <a:lnTo>
                  <a:pt x="4135" y="1130"/>
                </a:lnTo>
                <a:lnTo>
                  <a:pt x="4137" y="1136"/>
                </a:lnTo>
                <a:lnTo>
                  <a:pt x="4141" y="1141"/>
                </a:lnTo>
                <a:lnTo>
                  <a:pt x="4146" y="1146"/>
                </a:lnTo>
                <a:lnTo>
                  <a:pt x="4152" y="1149"/>
                </a:lnTo>
                <a:lnTo>
                  <a:pt x="4155" y="1155"/>
                </a:lnTo>
                <a:lnTo>
                  <a:pt x="4156" y="1157"/>
                </a:lnTo>
                <a:lnTo>
                  <a:pt x="4158" y="1161"/>
                </a:lnTo>
                <a:lnTo>
                  <a:pt x="4158" y="1165"/>
                </a:lnTo>
                <a:lnTo>
                  <a:pt x="4156" y="1168"/>
                </a:lnTo>
                <a:lnTo>
                  <a:pt x="4155" y="1173"/>
                </a:lnTo>
                <a:lnTo>
                  <a:pt x="4154" y="1178"/>
                </a:lnTo>
                <a:lnTo>
                  <a:pt x="4154" y="1181"/>
                </a:lnTo>
                <a:lnTo>
                  <a:pt x="4155" y="1187"/>
                </a:lnTo>
                <a:lnTo>
                  <a:pt x="4156" y="1198"/>
                </a:lnTo>
                <a:lnTo>
                  <a:pt x="4156" y="1211"/>
                </a:lnTo>
                <a:lnTo>
                  <a:pt x="4154" y="1225"/>
                </a:lnTo>
                <a:lnTo>
                  <a:pt x="4152" y="1238"/>
                </a:lnTo>
                <a:lnTo>
                  <a:pt x="4149" y="1249"/>
                </a:lnTo>
                <a:lnTo>
                  <a:pt x="4147" y="1256"/>
                </a:lnTo>
                <a:lnTo>
                  <a:pt x="4147" y="1260"/>
                </a:lnTo>
                <a:lnTo>
                  <a:pt x="4148" y="1263"/>
                </a:lnTo>
                <a:lnTo>
                  <a:pt x="4148" y="1267"/>
                </a:lnTo>
                <a:lnTo>
                  <a:pt x="4150" y="1272"/>
                </a:lnTo>
                <a:lnTo>
                  <a:pt x="4154" y="1279"/>
                </a:lnTo>
                <a:lnTo>
                  <a:pt x="4159" y="1283"/>
                </a:lnTo>
                <a:lnTo>
                  <a:pt x="4160" y="1285"/>
                </a:lnTo>
                <a:lnTo>
                  <a:pt x="4160" y="1287"/>
                </a:lnTo>
                <a:lnTo>
                  <a:pt x="4160" y="1289"/>
                </a:lnTo>
                <a:lnTo>
                  <a:pt x="4159" y="1293"/>
                </a:lnTo>
                <a:lnTo>
                  <a:pt x="4147" y="1307"/>
                </a:lnTo>
                <a:lnTo>
                  <a:pt x="4135" y="1321"/>
                </a:lnTo>
                <a:lnTo>
                  <a:pt x="4131" y="1330"/>
                </a:lnTo>
                <a:lnTo>
                  <a:pt x="4129" y="1336"/>
                </a:lnTo>
                <a:lnTo>
                  <a:pt x="4128" y="1343"/>
                </a:lnTo>
                <a:lnTo>
                  <a:pt x="4127" y="1350"/>
                </a:lnTo>
                <a:lnTo>
                  <a:pt x="4124" y="1357"/>
                </a:lnTo>
                <a:lnTo>
                  <a:pt x="4121" y="1362"/>
                </a:lnTo>
                <a:lnTo>
                  <a:pt x="4118" y="1364"/>
                </a:lnTo>
                <a:lnTo>
                  <a:pt x="4116" y="1365"/>
                </a:lnTo>
                <a:lnTo>
                  <a:pt x="4111" y="1367"/>
                </a:lnTo>
                <a:lnTo>
                  <a:pt x="4108" y="1368"/>
                </a:lnTo>
                <a:lnTo>
                  <a:pt x="4096" y="1368"/>
                </a:lnTo>
                <a:lnTo>
                  <a:pt x="4085" y="1369"/>
                </a:lnTo>
                <a:lnTo>
                  <a:pt x="4074" y="1370"/>
                </a:lnTo>
                <a:lnTo>
                  <a:pt x="4067" y="1374"/>
                </a:lnTo>
                <a:lnTo>
                  <a:pt x="4061" y="1380"/>
                </a:lnTo>
                <a:lnTo>
                  <a:pt x="4055" y="1388"/>
                </a:lnTo>
                <a:lnTo>
                  <a:pt x="4054" y="1393"/>
                </a:lnTo>
                <a:lnTo>
                  <a:pt x="4053" y="1398"/>
                </a:lnTo>
                <a:lnTo>
                  <a:pt x="4052" y="1402"/>
                </a:lnTo>
                <a:lnTo>
                  <a:pt x="4053" y="1407"/>
                </a:lnTo>
                <a:lnTo>
                  <a:pt x="4056" y="1417"/>
                </a:lnTo>
                <a:lnTo>
                  <a:pt x="4061" y="1427"/>
                </a:lnTo>
                <a:lnTo>
                  <a:pt x="4067" y="1438"/>
                </a:lnTo>
                <a:lnTo>
                  <a:pt x="4072" y="1446"/>
                </a:lnTo>
                <a:lnTo>
                  <a:pt x="4077" y="1453"/>
                </a:lnTo>
                <a:lnTo>
                  <a:pt x="4080" y="1459"/>
                </a:lnTo>
                <a:lnTo>
                  <a:pt x="4083" y="1466"/>
                </a:lnTo>
                <a:lnTo>
                  <a:pt x="4085" y="1474"/>
                </a:lnTo>
                <a:lnTo>
                  <a:pt x="4087" y="1480"/>
                </a:lnTo>
                <a:lnTo>
                  <a:pt x="4092" y="1483"/>
                </a:lnTo>
                <a:lnTo>
                  <a:pt x="4096" y="1485"/>
                </a:lnTo>
                <a:lnTo>
                  <a:pt x="4100" y="1485"/>
                </a:lnTo>
                <a:lnTo>
                  <a:pt x="4105" y="1487"/>
                </a:lnTo>
                <a:lnTo>
                  <a:pt x="4110" y="1488"/>
                </a:lnTo>
                <a:lnTo>
                  <a:pt x="4115" y="1491"/>
                </a:lnTo>
                <a:lnTo>
                  <a:pt x="4121" y="1497"/>
                </a:lnTo>
                <a:lnTo>
                  <a:pt x="4124" y="1504"/>
                </a:lnTo>
                <a:lnTo>
                  <a:pt x="4128" y="1513"/>
                </a:lnTo>
                <a:lnTo>
                  <a:pt x="4129" y="1516"/>
                </a:lnTo>
                <a:lnTo>
                  <a:pt x="4130" y="1520"/>
                </a:lnTo>
                <a:lnTo>
                  <a:pt x="4130" y="1524"/>
                </a:lnTo>
                <a:lnTo>
                  <a:pt x="4129" y="1526"/>
                </a:lnTo>
                <a:lnTo>
                  <a:pt x="4125" y="1531"/>
                </a:lnTo>
                <a:lnTo>
                  <a:pt x="4122" y="1535"/>
                </a:lnTo>
                <a:lnTo>
                  <a:pt x="4121" y="1537"/>
                </a:lnTo>
                <a:lnTo>
                  <a:pt x="4121" y="1540"/>
                </a:lnTo>
                <a:lnTo>
                  <a:pt x="4121" y="1544"/>
                </a:lnTo>
                <a:lnTo>
                  <a:pt x="4123" y="1548"/>
                </a:lnTo>
                <a:lnTo>
                  <a:pt x="4130" y="1558"/>
                </a:lnTo>
                <a:lnTo>
                  <a:pt x="4135" y="1567"/>
                </a:lnTo>
                <a:lnTo>
                  <a:pt x="4137" y="1572"/>
                </a:lnTo>
                <a:lnTo>
                  <a:pt x="4139" y="1576"/>
                </a:lnTo>
                <a:lnTo>
                  <a:pt x="4140" y="1581"/>
                </a:lnTo>
                <a:lnTo>
                  <a:pt x="4140" y="1587"/>
                </a:lnTo>
                <a:lnTo>
                  <a:pt x="4139" y="1597"/>
                </a:lnTo>
                <a:lnTo>
                  <a:pt x="4136" y="1607"/>
                </a:lnTo>
                <a:lnTo>
                  <a:pt x="4136" y="1610"/>
                </a:lnTo>
                <a:lnTo>
                  <a:pt x="4137" y="1614"/>
                </a:lnTo>
                <a:lnTo>
                  <a:pt x="4140" y="1617"/>
                </a:lnTo>
                <a:lnTo>
                  <a:pt x="4143" y="1621"/>
                </a:lnTo>
                <a:lnTo>
                  <a:pt x="4156" y="1628"/>
                </a:lnTo>
                <a:lnTo>
                  <a:pt x="4174" y="1635"/>
                </a:lnTo>
                <a:lnTo>
                  <a:pt x="4182" y="1640"/>
                </a:lnTo>
                <a:lnTo>
                  <a:pt x="4191" y="1645"/>
                </a:lnTo>
                <a:lnTo>
                  <a:pt x="4197" y="1651"/>
                </a:lnTo>
                <a:lnTo>
                  <a:pt x="4200" y="1657"/>
                </a:lnTo>
                <a:lnTo>
                  <a:pt x="4203" y="1663"/>
                </a:lnTo>
                <a:lnTo>
                  <a:pt x="4205" y="1669"/>
                </a:lnTo>
                <a:lnTo>
                  <a:pt x="4205" y="1673"/>
                </a:lnTo>
                <a:lnTo>
                  <a:pt x="4206" y="1678"/>
                </a:lnTo>
                <a:lnTo>
                  <a:pt x="4205" y="1686"/>
                </a:lnTo>
                <a:lnTo>
                  <a:pt x="4205" y="1697"/>
                </a:lnTo>
                <a:lnTo>
                  <a:pt x="4205" y="1709"/>
                </a:lnTo>
                <a:lnTo>
                  <a:pt x="4209" y="1724"/>
                </a:lnTo>
                <a:lnTo>
                  <a:pt x="4211" y="1732"/>
                </a:lnTo>
                <a:lnTo>
                  <a:pt x="4213" y="1739"/>
                </a:lnTo>
                <a:lnTo>
                  <a:pt x="4217" y="1745"/>
                </a:lnTo>
                <a:lnTo>
                  <a:pt x="4221" y="1749"/>
                </a:lnTo>
                <a:lnTo>
                  <a:pt x="4228" y="1760"/>
                </a:lnTo>
                <a:lnTo>
                  <a:pt x="4235" y="1774"/>
                </a:lnTo>
                <a:lnTo>
                  <a:pt x="4240" y="1780"/>
                </a:lnTo>
                <a:lnTo>
                  <a:pt x="4243" y="1786"/>
                </a:lnTo>
                <a:lnTo>
                  <a:pt x="4248" y="1791"/>
                </a:lnTo>
                <a:lnTo>
                  <a:pt x="4251" y="1795"/>
                </a:lnTo>
                <a:lnTo>
                  <a:pt x="4256" y="1797"/>
                </a:lnTo>
                <a:lnTo>
                  <a:pt x="4261" y="1798"/>
                </a:lnTo>
                <a:lnTo>
                  <a:pt x="4267" y="1799"/>
                </a:lnTo>
                <a:lnTo>
                  <a:pt x="4273" y="1799"/>
                </a:lnTo>
                <a:lnTo>
                  <a:pt x="4279" y="1799"/>
                </a:lnTo>
                <a:lnTo>
                  <a:pt x="4285" y="1800"/>
                </a:lnTo>
                <a:lnTo>
                  <a:pt x="4289" y="1803"/>
                </a:lnTo>
                <a:lnTo>
                  <a:pt x="4293" y="1805"/>
                </a:lnTo>
                <a:lnTo>
                  <a:pt x="4300" y="1811"/>
                </a:lnTo>
                <a:lnTo>
                  <a:pt x="4307" y="1816"/>
                </a:lnTo>
                <a:lnTo>
                  <a:pt x="4317" y="1818"/>
                </a:lnTo>
                <a:lnTo>
                  <a:pt x="4326" y="1819"/>
                </a:lnTo>
                <a:lnTo>
                  <a:pt x="4331" y="1819"/>
                </a:lnTo>
                <a:lnTo>
                  <a:pt x="4333" y="1821"/>
                </a:lnTo>
                <a:lnTo>
                  <a:pt x="4336" y="1822"/>
                </a:lnTo>
                <a:lnTo>
                  <a:pt x="4336" y="1824"/>
                </a:lnTo>
                <a:lnTo>
                  <a:pt x="4335" y="1830"/>
                </a:lnTo>
                <a:lnTo>
                  <a:pt x="4331" y="1836"/>
                </a:lnTo>
                <a:lnTo>
                  <a:pt x="4330" y="1838"/>
                </a:lnTo>
                <a:lnTo>
                  <a:pt x="4330" y="1841"/>
                </a:lnTo>
                <a:lnTo>
                  <a:pt x="4330" y="1843"/>
                </a:lnTo>
                <a:lnTo>
                  <a:pt x="4332" y="1846"/>
                </a:lnTo>
                <a:lnTo>
                  <a:pt x="4337" y="1852"/>
                </a:lnTo>
                <a:lnTo>
                  <a:pt x="4343" y="1858"/>
                </a:lnTo>
                <a:lnTo>
                  <a:pt x="4352" y="1865"/>
                </a:lnTo>
                <a:lnTo>
                  <a:pt x="4366" y="1872"/>
                </a:lnTo>
                <a:lnTo>
                  <a:pt x="4374" y="1874"/>
                </a:lnTo>
                <a:lnTo>
                  <a:pt x="4381" y="1877"/>
                </a:lnTo>
                <a:lnTo>
                  <a:pt x="4388" y="1878"/>
                </a:lnTo>
                <a:lnTo>
                  <a:pt x="4395" y="1878"/>
                </a:lnTo>
                <a:lnTo>
                  <a:pt x="4401" y="1875"/>
                </a:lnTo>
                <a:lnTo>
                  <a:pt x="4407" y="1873"/>
                </a:lnTo>
                <a:lnTo>
                  <a:pt x="4412" y="1871"/>
                </a:lnTo>
                <a:lnTo>
                  <a:pt x="4415" y="1867"/>
                </a:lnTo>
                <a:lnTo>
                  <a:pt x="4424" y="1858"/>
                </a:lnTo>
                <a:lnTo>
                  <a:pt x="4431" y="1849"/>
                </a:lnTo>
                <a:lnTo>
                  <a:pt x="4435" y="1846"/>
                </a:lnTo>
                <a:lnTo>
                  <a:pt x="4439" y="1842"/>
                </a:lnTo>
                <a:lnTo>
                  <a:pt x="4443" y="1840"/>
                </a:lnTo>
                <a:lnTo>
                  <a:pt x="4448" y="1837"/>
                </a:lnTo>
                <a:lnTo>
                  <a:pt x="4451" y="1837"/>
                </a:lnTo>
                <a:lnTo>
                  <a:pt x="4455" y="1837"/>
                </a:lnTo>
                <a:lnTo>
                  <a:pt x="4458" y="1838"/>
                </a:lnTo>
                <a:lnTo>
                  <a:pt x="4462" y="1842"/>
                </a:lnTo>
                <a:lnTo>
                  <a:pt x="4464" y="1846"/>
                </a:lnTo>
                <a:lnTo>
                  <a:pt x="4468" y="1848"/>
                </a:lnTo>
                <a:lnTo>
                  <a:pt x="4470" y="1850"/>
                </a:lnTo>
                <a:lnTo>
                  <a:pt x="4475" y="1853"/>
                </a:lnTo>
                <a:lnTo>
                  <a:pt x="4484" y="1854"/>
                </a:lnTo>
                <a:lnTo>
                  <a:pt x="4495" y="1854"/>
                </a:lnTo>
                <a:lnTo>
                  <a:pt x="4507" y="1854"/>
                </a:lnTo>
                <a:lnTo>
                  <a:pt x="4517" y="1850"/>
                </a:lnTo>
                <a:lnTo>
                  <a:pt x="4520" y="1849"/>
                </a:lnTo>
                <a:lnTo>
                  <a:pt x="4522" y="1846"/>
                </a:lnTo>
                <a:lnTo>
                  <a:pt x="4525" y="1842"/>
                </a:lnTo>
                <a:lnTo>
                  <a:pt x="4527" y="1838"/>
                </a:lnTo>
                <a:lnTo>
                  <a:pt x="4531" y="1831"/>
                </a:lnTo>
                <a:lnTo>
                  <a:pt x="4536" y="1827"/>
                </a:lnTo>
                <a:lnTo>
                  <a:pt x="4539" y="1824"/>
                </a:lnTo>
                <a:lnTo>
                  <a:pt x="4543" y="1824"/>
                </a:lnTo>
                <a:lnTo>
                  <a:pt x="4546" y="1823"/>
                </a:lnTo>
                <a:lnTo>
                  <a:pt x="4552" y="1824"/>
                </a:lnTo>
                <a:lnTo>
                  <a:pt x="4563" y="1825"/>
                </a:lnTo>
                <a:lnTo>
                  <a:pt x="4574" y="1827"/>
                </a:lnTo>
                <a:lnTo>
                  <a:pt x="4582" y="1828"/>
                </a:lnTo>
                <a:lnTo>
                  <a:pt x="4591" y="1829"/>
                </a:lnTo>
                <a:lnTo>
                  <a:pt x="4595" y="1830"/>
                </a:lnTo>
                <a:lnTo>
                  <a:pt x="4597" y="1831"/>
                </a:lnTo>
                <a:lnTo>
                  <a:pt x="4600" y="1833"/>
                </a:lnTo>
                <a:lnTo>
                  <a:pt x="4601" y="1834"/>
                </a:lnTo>
                <a:lnTo>
                  <a:pt x="4601" y="1836"/>
                </a:lnTo>
                <a:lnTo>
                  <a:pt x="4601" y="1837"/>
                </a:lnTo>
                <a:lnTo>
                  <a:pt x="4599" y="1840"/>
                </a:lnTo>
                <a:lnTo>
                  <a:pt x="4596" y="1841"/>
                </a:lnTo>
                <a:lnTo>
                  <a:pt x="4590" y="1846"/>
                </a:lnTo>
                <a:lnTo>
                  <a:pt x="4587" y="1853"/>
                </a:lnTo>
                <a:lnTo>
                  <a:pt x="4585" y="1856"/>
                </a:lnTo>
                <a:lnTo>
                  <a:pt x="4585" y="1861"/>
                </a:lnTo>
                <a:lnTo>
                  <a:pt x="4587" y="1866"/>
                </a:lnTo>
                <a:lnTo>
                  <a:pt x="4589" y="1872"/>
                </a:lnTo>
                <a:lnTo>
                  <a:pt x="4596" y="1882"/>
                </a:lnTo>
                <a:lnTo>
                  <a:pt x="4605" y="1894"/>
                </a:lnTo>
                <a:lnTo>
                  <a:pt x="4613" y="1907"/>
                </a:lnTo>
                <a:lnTo>
                  <a:pt x="4621" y="1923"/>
                </a:lnTo>
                <a:lnTo>
                  <a:pt x="4627" y="1938"/>
                </a:lnTo>
                <a:lnTo>
                  <a:pt x="4634" y="1953"/>
                </a:lnTo>
                <a:lnTo>
                  <a:pt x="4638" y="1960"/>
                </a:lnTo>
                <a:lnTo>
                  <a:pt x="4641" y="1968"/>
                </a:lnTo>
                <a:lnTo>
                  <a:pt x="4647" y="1975"/>
                </a:lnTo>
                <a:lnTo>
                  <a:pt x="4653" y="1982"/>
                </a:lnTo>
                <a:lnTo>
                  <a:pt x="4660" y="1989"/>
                </a:lnTo>
                <a:lnTo>
                  <a:pt x="4668" y="1997"/>
                </a:lnTo>
                <a:lnTo>
                  <a:pt x="4675" y="2001"/>
                </a:lnTo>
                <a:lnTo>
                  <a:pt x="4681" y="2006"/>
                </a:lnTo>
                <a:lnTo>
                  <a:pt x="4694" y="2013"/>
                </a:lnTo>
                <a:lnTo>
                  <a:pt x="4704" y="2017"/>
                </a:lnTo>
                <a:lnTo>
                  <a:pt x="4715" y="2020"/>
                </a:lnTo>
                <a:lnTo>
                  <a:pt x="4726" y="2025"/>
                </a:lnTo>
                <a:lnTo>
                  <a:pt x="4731" y="2029"/>
                </a:lnTo>
                <a:lnTo>
                  <a:pt x="4734" y="2032"/>
                </a:lnTo>
                <a:lnTo>
                  <a:pt x="4739" y="2036"/>
                </a:lnTo>
                <a:lnTo>
                  <a:pt x="4741" y="2041"/>
                </a:lnTo>
                <a:lnTo>
                  <a:pt x="4748" y="2052"/>
                </a:lnTo>
                <a:lnTo>
                  <a:pt x="4757" y="2067"/>
                </a:lnTo>
                <a:lnTo>
                  <a:pt x="4765" y="2080"/>
                </a:lnTo>
                <a:lnTo>
                  <a:pt x="4772" y="2088"/>
                </a:lnTo>
                <a:lnTo>
                  <a:pt x="4776" y="2089"/>
                </a:lnTo>
                <a:lnTo>
                  <a:pt x="4779" y="2089"/>
                </a:lnTo>
                <a:lnTo>
                  <a:pt x="4784" y="2088"/>
                </a:lnTo>
                <a:lnTo>
                  <a:pt x="4789" y="2087"/>
                </a:lnTo>
                <a:lnTo>
                  <a:pt x="4797" y="2081"/>
                </a:lnTo>
                <a:lnTo>
                  <a:pt x="4805" y="2075"/>
                </a:lnTo>
                <a:lnTo>
                  <a:pt x="4809" y="2073"/>
                </a:lnTo>
                <a:lnTo>
                  <a:pt x="4817" y="2073"/>
                </a:lnTo>
                <a:lnTo>
                  <a:pt x="4826" y="2074"/>
                </a:lnTo>
                <a:lnTo>
                  <a:pt x="4836" y="2076"/>
                </a:lnTo>
                <a:lnTo>
                  <a:pt x="4845" y="2080"/>
                </a:lnTo>
                <a:lnTo>
                  <a:pt x="4852" y="2083"/>
                </a:lnTo>
                <a:lnTo>
                  <a:pt x="4854" y="2086"/>
                </a:lnTo>
                <a:lnTo>
                  <a:pt x="4857" y="2088"/>
                </a:lnTo>
                <a:lnTo>
                  <a:pt x="4857" y="2090"/>
                </a:lnTo>
                <a:lnTo>
                  <a:pt x="4857" y="2094"/>
                </a:lnTo>
                <a:lnTo>
                  <a:pt x="4852" y="2104"/>
                </a:lnTo>
                <a:lnTo>
                  <a:pt x="4848" y="2112"/>
                </a:lnTo>
                <a:lnTo>
                  <a:pt x="4847" y="2115"/>
                </a:lnTo>
                <a:lnTo>
                  <a:pt x="4846" y="2120"/>
                </a:lnTo>
                <a:lnTo>
                  <a:pt x="4846" y="2124"/>
                </a:lnTo>
                <a:lnTo>
                  <a:pt x="4847" y="2130"/>
                </a:lnTo>
                <a:lnTo>
                  <a:pt x="4849" y="2134"/>
                </a:lnTo>
                <a:lnTo>
                  <a:pt x="4853" y="2137"/>
                </a:lnTo>
                <a:lnTo>
                  <a:pt x="4857" y="2139"/>
                </a:lnTo>
                <a:lnTo>
                  <a:pt x="4861" y="2140"/>
                </a:lnTo>
                <a:lnTo>
                  <a:pt x="4870" y="2140"/>
                </a:lnTo>
                <a:lnTo>
                  <a:pt x="4876" y="2138"/>
                </a:lnTo>
                <a:lnTo>
                  <a:pt x="4879" y="2137"/>
                </a:lnTo>
                <a:lnTo>
                  <a:pt x="4883" y="2137"/>
                </a:lnTo>
                <a:lnTo>
                  <a:pt x="4887" y="2139"/>
                </a:lnTo>
                <a:lnTo>
                  <a:pt x="4891" y="2143"/>
                </a:lnTo>
                <a:lnTo>
                  <a:pt x="4902" y="2142"/>
                </a:lnTo>
                <a:lnTo>
                  <a:pt x="4922" y="2143"/>
                </a:lnTo>
                <a:lnTo>
                  <a:pt x="4941" y="2156"/>
                </a:lnTo>
                <a:lnTo>
                  <a:pt x="4955" y="2167"/>
                </a:lnTo>
                <a:lnTo>
                  <a:pt x="4967" y="2169"/>
                </a:lnTo>
                <a:lnTo>
                  <a:pt x="4980" y="2170"/>
                </a:lnTo>
                <a:lnTo>
                  <a:pt x="4994" y="2170"/>
                </a:lnTo>
                <a:lnTo>
                  <a:pt x="5006" y="2169"/>
                </a:lnTo>
                <a:lnTo>
                  <a:pt x="5013" y="2167"/>
                </a:lnTo>
                <a:lnTo>
                  <a:pt x="5019" y="2165"/>
                </a:lnTo>
                <a:lnTo>
                  <a:pt x="5022" y="2165"/>
                </a:lnTo>
                <a:lnTo>
                  <a:pt x="5024" y="2167"/>
                </a:lnTo>
                <a:lnTo>
                  <a:pt x="5028" y="2168"/>
                </a:lnTo>
                <a:lnTo>
                  <a:pt x="5032" y="2171"/>
                </a:lnTo>
                <a:lnTo>
                  <a:pt x="5042" y="2180"/>
                </a:lnTo>
                <a:lnTo>
                  <a:pt x="5053" y="2188"/>
                </a:lnTo>
                <a:lnTo>
                  <a:pt x="5062" y="2194"/>
                </a:lnTo>
                <a:lnTo>
                  <a:pt x="5069" y="2197"/>
                </a:lnTo>
                <a:lnTo>
                  <a:pt x="5076" y="2200"/>
                </a:lnTo>
                <a:lnTo>
                  <a:pt x="5084" y="2199"/>
                </a:lnTo>
                <a:lnTo>
                  <a:pt x="5091" y="2196"/>
                </a:lnTo>
                <a:lnTo>
                  <a:pt x="5097" y="2194"/>
                </a:lnTo>
                <a:lnTo>
                  <a:pt x="5099" y="2193"/>
                </a:lnTo>
                <a:lnTo>
                  <a:pt x="5104" y="2192"/>
                </a:lnTo>
                <a:lnTo>
                  <a:pt x="5107" y="2192"/>
                </a:lnTo>
                <a:lnTo>
                  <a:pt x="5112" y="2192"/>
                </a:lnTo>
                <a:lnTo>
                  <a:pt x="5117" y="2193"/>
                </a:lnTo>
                <a:lnTo>
                  <a:pt x="5120" y="2195"/>
                </a:lnTo>
                <a:lnTo>
                  <a:pt x="5124" y="2197"/>
                </a:lnTo>
                <a:lnTo>
                  <a:pt x="5126" y="2200"/>
                </a:lnTo>
                <a:lnTo>
                  <a:pt x="5130" y="2214"/>
                </a:lnTo>
                <a:lnTo>
                  <a:pt x="5133" y="2230"/>
                </a:lnTo>
                <a:lnTo>
                  <a:pt x="5135" y="2232"/>
                </a:lnTo>
                <a:lnTo>
                  <a:pt x="5137" y="2234"/>
                </a:lnTo>
                <a:lnTo>
                  <a:pt x="5139" y="2235"/>
                </a:lnTo>
                <a:lnTo>
                  <a:pt x="5143" y="2237"/>
                </a:lnTo>
                <a:lnTo>
                  <a:pt x="5150" y="2237"/>
                </a:lnTo>
                <a:lnTo>
                  <a:pt x="5160" y="2235"/>
                </a:lnTo>
                <a:lnTo>
                  <a:pt x="5170" y="2233"/>
                </a:lnTo>
                <a:lnTo>
                  <a:pt x="5182" y="2232"/>
                </a:lnTo>
                <a:lnTo>
                  <a:pt x="5188" y="2232"/>
                </a:lnTo>
                <a:lnTo>
                  <a:pt x="5194" y="2233"/>
                </a:lnTo>
                <a:lnTo>
                  <a:pt x="5199" y="2235"/>
                </a:lnTo>
                <a:lnTo>
                  <a:pt x="5202" y="2239"/>
                </a:lnTo>
                <a:lnTo>
                  <a:pt x="5207" y="2247"/>
                </a:lnTo>
                <a:lnTo>
                  <a:pt x="5212" y="2257"/>
                </a:lnTo>
                <a:lnTo>
                  <a:pt x="5218" y="2265"/>
                </a:lnTo>
                <a:lnTo>
                  <a:pt x="5225" y="2276"/>
                </a:lnTo>
                <a:lnTo>
                  <a:pt x="5233" y="2284"/>
                </a:lnTo>
                <a:lnTo>
                  <a:pt x="5239" y="2290"/>
                </a:lnTo>
                <a:lnTo>
                  <a:pt x="5243" y="2293"/>
                </a:lnTo>
                <a:lnTo>
                  <a:pt x="5246" y="2294"/>
                </a:lnTo>
                <a:lnTo>
                  <a:pt x="5250" y="2295"/>
                </a:lnTo>
                <a:lnTo>
                  <a:pt x="5255" y="2294"/>
                </a:lnTo>
                <a:lnTo>
                  <a:pt x="5262" y="2294"/>
                </a:lnTo>
                <a:lnTo>
                  <a:pt x="5268" y="2294"/>
                </a:lnTo>
                <a:lnTo>
                  <a:pt x="5270" y="2295"/>
                </a:lnTo>
                <a:lnTo>
                  <a:pt x="5273" y="2297"/>
                </a:lnTo>
                <a:lnTo>
                  <a:pt x="5274" y="2300"/>
                </a:lnTo>
                <a:lnTo>
                  <a:pt x="5275" y="2302"/>
                </a:lnTo>
                <a:lnTo>
                  <a:pt x="5277" y="2310"/>
                </a:lnTo>
                <a:lnTo>
                  <a:pt x="5281" y="2317"/>
                </a:lnTo>
                <a:lnTo>
                  <a:pt x="5283" y="2320"/>
                </a:lnTo>
                <a:lnTo>
                  <a:pt x="5287" y="2323"/>
                </a:lnTo>
                <a:lnTo>
                  <a:pt x="5290" y="2325"/>
                </a:lnTo>
                <a:lnTo>
                  <a:pt x="5296" y="2326"/>
                </a:lnTo>
                <a:lnTo>
                  <a:pt x="5306" y="2325"/>
                </a:lnTo>
                <a:lnTo>
                  <a:pt x="5313" y="2322"/>
                </a:lnTo>
                <a:lnTo>
                  <a:pt x="5320" y="2319"/>
                </a:lnTo>
                <a:lnTo>
                  <a:pt x="5328" y="2312"/>
                </a:lnTo>
                <a:lnTo>
                  <a:pt x="5333" y="2308"/>
                </a:lnTo>
                <a:lnTo>
                  <a:pt x="5339" y="2306"/>
                </a:lnTo>
                <a:lnTo>
                  <a:pt x="5345" y="2303"/>
                </a:lnTo>
                <a:lnTo>
                  <a:pt x="5352" y="2302"/>
                </a:lnTo>
                <a:lnTo>
                  <a:pt x="5366" y="2302"/>
                </a:lnTo>
                <a:lnTo>
                  <a:pt x="5377" y="2302"/>
                </a:lnTo>
                <a:lnTo>
                  <a:pt x="5382" y="2303"/>
                </a:lnTo>
                <a:lnTo>
                  <a:pt x="5387" y="2306"/>
                </a:lnTo>
                <a:lnTo>
                  <a:pt x="5390" y="2307"/>
                </a:lnTo>
                <a:lnTo>
                  <a:pt x="5395" y="2310"/>
                </a:lnTo>
                <a:lnTo>
                  <a:pt x="5402" y="2317"/>
                </a:lnTo>
                <a:lnTo>
                  <a:pt x="5408" y="2327"/>
                </a:lnTo>
                <a:lnTo>
                  <a:pt x="5414" y="2338"/>
                </a:lnTo>
                <a:lnTo>
                  <a:pt x="5420" y="2347"/>
                </a:lnTo>
                <a:lnTo>
                  <a:pt x="5424" y="2351"/>
                </a:lnTo>
                <a:lnTo>
                  <a:pt x="5427" y="2353"/>
                </a:lnTo>
                <a:lnTo>
                  <a:pt x="5431" y="2354"/>
                </a:lnTo>
                <a:lnTo>
                  <a:pt x="5435" y="2354"/>
                </a:lnTo>
                <a:lnTo>
                  <a:pt x="5444" y="2353"/>
                </a:lnTo>
                <a:lnTo>
                  <a:pt x="5451" y="2353"/>
                </a:lnTo>
                <a:lnTo>
                  <a:pt x="5454" y="2354"/>
                </a:lnTo>
                <a:lnTo>
                  <a:pt x="5457" y="2356"/>
                </a:lnTo>
                <a:lnTo>
                  <a:pt x="5459" y="2357"/>
                </a:lnTo>
                <a:lnTo>
                  <a:pt x="5462" y="2359"/>
                </a:lnTo>
                <a:lnTo>
                  <a:pt x="5468" y="2365"/>
                </a:lnTo>
                <a:lnTo>
                  <a:pt x="5478" y="2370"/>
                </a:lnTo>
                <a:lnTo>
                  <a:pt x="5489" y="2373"/>
                </a:lnTo>
                <a:lnTo>
                  <a:pt x="5498" y="2376"/>
                </a:lnTo>
                <a:lnTo>
                  <a:pt x="5507" y="2375"/>
                </a:lnTo>
                <a:lnTo>
                  <a:pt x="5514" y="2372"/>
                </a:lnTo>
                <a:lnTo>
                  <a:pt x="5520" y="2367"/>
                </a:lnTo>
                <a:lnTo>
                  <a:pt x="5526" y="2361"/>
                </a:lnTo>
                <a:lnTo>
                  <a:pt x="5529" y="2358"/>
                </a:lnTo>
                <a:lnTo>
                  <a:pt x="5533" y="2356"/>
                </a:lnTo>
                <a:lnTo>
                  <a:pt x="5536" y="2354"/>
                </a:lnTo>
                <a:lnTo>
                  <a:pt x="5541" y="2354"/>
                </a:lnTo>
                <a:lnTo>
                  <a:pt x="5550" y="2354"/>
                </a:lnTo>
                <a:lnTo>
                  <a:pt x="5558" y="2356"/>
                </a:lnTo>
                <a:lnTo>
                  <a:pt x="5569" y="2357"/>
                </a:lnTo>
                <a:lnTo>
                  <a:pt x="5578" y="2357"/>
                </a:lnTo>
                <a:lnTo>
                  <a:pt x="5584" y="2357"/>
                </a:lnTo>
                <a:lnTo>
                  <a:pt x="5588" y="2354"/>
                </a:lnTo>
                <a:lnTo>
                  <a:pt x="5592" y="2352"/>
                </a:lnTo>
                <a:lnTo>
                  <a:pt x="5595" y="2348"/>
                </a:lnTo>
                <a:lnTo>
                  <a:pt x="5599" y="2342"/>
                </a:lnTo>
                <a:lnTo>
                  <a:pt x="5605" y="2339"/>
                </a:lnTo>
                <a:lnTo>
                  <a:pt x="5614" y="2337"/>
                </a:lnTo>
                <a:lnTo>
                  <a:pt x="5627" y="2335"/>
                </a:lnTo>
                <a:lnTo>
                  <a:pt x="5641" y="2335"/>
                </a:lnTo>
                <a:lnTo>
                  <a:pt x="5655" y="2333"/>
                </a:lnTo>
                <a:lnTo>
                  <a:pt x="5661" y="2332"/>
                </a:lnTo>
                <a:lnTo>
                  <a:pt x="5666" y="2331"/>
                </a:lnTo>
                <a:lnTo>
                  <a:pt x="5671" y="2328"/>
                </a:lnTo>
                <a:lnTo>
                  <a:pt x="5673" y="2325"/>
                </a:lnTo>
                <a:lnTo>
                  <a:pt x="5679" y="2319"/>
                </a:lnTo>
                <a:lnTo>
                  <a:pt x="5684" y="2314"/>
                </a:lnTo>
                <a:lnTo>
                  <a:pt x="5685" y="2313"/>
                </a:lnTo>
                <a:lnTo>
                  <a:pt x="5689" y="2313"/>
                </a:lnTo>
                <a:lnTo>
                  <a:pt x="5691" y="2314"/>
                </a:lnTo>
                <a:lnTo>
                  <a:pt x="5695" y="2317"/>
                </a:lnTo>
                <a:lnTo>
                  <a:pt x="5703" y="2327"/>
                </a:lnTo>
                <a:lnTo>
                  <a:pt x="5715" y="2337"/>
                </a:lnTo>
                <a:lnTo>
                  <a:pt x="5724" y="2346"/>
                </a:lnTo>
                <a:lnTo>
                  <a:pt x="5731" y="2353"/>
                </a:lnTo>
                <a:lnTo>
                  <a:pt x="5735" y="2359"/>
                </a:lnTo>
                <a:lnTo>
                  <a:pt x="5737" y="2365"/>
                </a:lnTo>
                <a:lnTo>
                  <a:pt x="5740" y="2372"/>
                </a:lnTo>
                <a:lnTo>
                  <a:pt x="5741" y="2380"/>
                </a:lnTo>
                <a:lnTo>
                  <a:pt x="5745" y="2390"/>
                </a:lnTo>
                <a:lnTo>
                  <a:pt x="5748" y="2397"/>
                </a:lnTo>
                <a:lnTo>
                  <a:pt x="5750" y="2401"/>
                </a:lnTo>
                <a:lnTo>
                  <a:pt x="5754" y="2403"/>
                </a:lnTo>
                <a:lnTo>
                  <a:pt x="5758" y="2404"/>
                </a:lnTo>
                <a:lnTo>
                  <a:pt x="5761" y="2405"/>
                </a:lnTo>
                <a:lnTo>
                  <a:pt x="5768" y="2407"/>
                </a:lnTo>
                <a:lnTo>
                  <a:pt x="5773" y="2409"/>
                </a:lnTo>
                <a:lnTo>
                  <a:pt x="5775" y="2411"/>
                </a:lnTo>
                <a:lnTo>
                  <a:pt x="5777" y="2414"/>
                </a:lnTo>
                <a:lnTo>
                  <a:pt x="5778" y="2416"/>
                </a:lnTo>
                <a:lnTo>
                  <a:pt x="5779" y="2420"/>
                </a:lnTo>
                <a:lnTo>
                  <a:pt x="5780" y="2421"/>
                </a:lnTo>
                <a:lnTo>
                  <a:pt x="5783" y="2422"/>
                </a:lnTo>
                <a:lnTo>
                  <a:pt x="5786" y="2422"/>
                </a:lnTo>
                <a:lnTo>
                  <a:pt x="5792" y="2420"/>
                </a:lnTo>
                <a:lnTo>
                  <a:pt x="5796" y="2417"/>
                </a:lnTo>
                <a:lnTo>
                  <a:pt x="5800" y="2417"/>
                </a:lnTo>
                <a:lnTo>
                  <a:pt x="5805" y="2417"/>
                </a:lnTo>
                <a:lnTo>
                  <a:pt x="5809" y="2419"/>
                </a:lnTo>
                <a:lnTo>
                  <a:pt x="5816" y="2422"/>
                </a:lnTo>
                <a:lnTo>
                  <a:pt x="5822" y="2428"/>
                </a:lnTo>
                <a:lnTo>
                  <a:pt x="5827" y="2433"/>
                </a:lnTo>
                <a:lnTo>
                  <a:pt x="5832" y="2435"/>
                </a:lnTo>
                <a:lnTo>
                  <a:pt x="5838" y="2438"/>
                </a:lnTo>
                <a:lnTo>
                  <a:pt x="5846" y="2440"/>
                </a:lnTo>
                <a:lnTo>
                  <a:pt x="5859" y="2442"/>
                </a:lnTo>
                <a:lnTo>
                  <a:pt x="5872" y="2445"/>
                </a:lnTo>
                <a:lnTo>
                  <a:pt x="5876" y="2447"/>
                </a:lnTo>
                <a:lnTo>
                  <a:pt x="5881" y="2449"/>
                </a:lnTo>
                <a:lnTo>
                  <a:pt x="5884" y="2452"/>
                </a:lnTo>
                <a:lnTo>
                  <a:pt x="5885" y="2455"/>
                </a:lnTo>
                <a:lnTo>
                  <a:pt x="5886" y="2460"/>
                </a:lnTo>
                <a:lnTo>
                  <a:pt x="5888" y="2465"/>
                </a:lnTo>
                <a:lnTo>
                  <a:pt x="5890" y="2467"/>
                </a:lnTo>
                <a:lnTo>
                  <a:pt x="5890" y="2468"/>
                </a:lnTo>
                <a:lnTo>
                  <a:pt x="5888" y="2470"/>
                </a:lnTo>
                <a:lnTo>
                  <a:pt x="5886" y="2471"/>
                </a:lnTo>
                <a:lnTo>
                  <a:pt x="5880" y="2472"/>
                </a:lnTo>
                <a:lnTo>
                  <a:pt x="5872" y="2472"/>
                </a:lnTo>
                <a:lnTo>
                  <a:pt x="5851" y="2473"/>
                </a:lnTo>
                <a:lnTo>
                  <a:pt x="5837" y="2476"/>
                </a:lnTo>
                <a:lnTo>
                  <a:pt x="5836" y="2476"/>
                </a:lnTo>
                <a:lnTo>
                  <a:pt x="5836" y="2478"/>
                </a:lnTo>
                <a:lnTo>
                  <a:pt x="5837" y="2480"/>
                </a:lnTo>
                <a:lnTo>
                  <a:pt x="5840" y="2482"/>
                </a:lnTo>
                <a:lnTo>
                  <a:pt x="5846" y="2486"/>
                </a:lnTo>
                <a:lnTo>
                  <a:pt x="5850" y="2490"/>
                </a:lnTo>
                <a:lnTo>
                  <a:pt x="5857" y="2495"/>
                </a:lnTo>
                <a:lnTo>
                  <a:pt x="5865" y="2498"/>
                </a:lnTo>
                <a:lnTo>
                  <a:pt x="5873" y="2499"/>
                </a:lnTo>
                <a:lnTo>
                  <a:pt x="5881" y="2501"/>
                </a:lnTo>
                <a:lnTo>
                  <a:pt x="5884" y="2502"/>
                </a:lnTo>
                <a:lnTo>
                  <a:pt x="5886" y="2503"/>
                </a:lnTo>
                <a:lnTo>
                  <a:pt x="5887" y="2506"/>
                </a:lnTo>
                <a:lnTo>
                  <a:pt x="5890" y="2509"/>
                </a:lnTo>
                <a:lnTo>
                  <a:pt x="5892" y="2518"/>
                </a:lnTo>
                <a:lnTo>
                  <a:pt x="5894" y="2528"/>
                </a:lnTo>
                <a:lnTo>
                  <a:pt x="5897" y="2549"/>
                </a:lnTo>
                <a:lnTo>
                  <a:pt x="5899" y="2564"/>
                </a:lnTo>
                <a:lnTo>
                  <a:pt x="5900" y="2566"/>
                </a:lnTo>
                <a:lnTo>
                  <a:pt x="5903" y="2568"/>
                </a:lnTo>
                <a:lnTo>
                  <a:pt x="5906" y="2568"/>
                </a:lnTo>
                <a:lnTo>
                  <a:pt x="5910" y="2568"/>
                </a:lnTo>
                <a:lnTo>
                  <a:pt x="5919" y="2566"/>
                </a:lnTo>
                <a:lnTo>
                  <a:pt x="5929" y="2566"/>
                </a:lnTo>
                <a:lnTo>
                  <a:pt x="5936" y="2567"/>
                </a:lnTo>
                <a:lnTo>
                  <a:pt x="5941" y="2568"/>
                </a:lnTo>
                <a:lnTo>
                  <a:pt x="5943" y="2569"/>
                </a:lnTo>
                <a:lnTo>
                  <a:pt x="5944" y="2571"/>
                </a:lnTo>
                <a:lnTo>
                  <a:pt x="5944" y="2574"/>
                </a:lnTo>
                <a:lnTo>
                  <a:pt x="5945" y="2578"/>
                </a:lnTo>
                <a:lnTo>
                  <a:pt x="5945" y="2586"/>
                </a:lnTo>
                <a:lnTo>
                  <a:pt x="5944" y="2594"/>
                </a:lnTo>
                <a:lnTo>
                  <a:pt x="5941" y="2603"/>
                </a:lnTo>
                <a:lnTo>
                  <a:pt x="5938" y="2610"/>
                </a:lnTo>
                <a:lnTo>
                  <a:pt x="5935" y="2615"/>
                </a:lnTo>
                <a:lnTo>
                  <a:pt x="5934" y="2618"/>
                </a:lnTo>
                <a:lnTo>
                  <a:pt x="5932" y="2622"/>
                </a:lnTo>
                <a:lnTo>
                  <a:pt x="5932" y="2625"/>
                </a:lnTo>
                <a:lnTo>
                  <a:pt x="5932" y="2630"/>
                </a:lnTo>
                <a:lnTo>
                  <a:pt x="5931" y="2635"/>
                </a:lnTo>
                <a:lnTo>
                  <a:pt x="5928" y="2640"/>
                </a:lnTo>
                <a:lnTo>
                  <a:pt x="5922" y="2642"/>
                </a:lnTo>
                <a:lnTo>
                  <a:pt x="5919" y="2643"/>
                </a:lnTo>
                <a:lnTo>
                  <a:pt x="5917" y="2644"/>
                </a:lnTo>
                <a:lnTo>
                  <a:pt x="5915" y="2647"/>
                </a:lnTo>
                <a:lnTo>
                  <a:pt x="5912" y="2649"/>
                </a:lnTo>
                <a:lnTo>
                  <a:pt x="5910" y="2653"/>
                </a:lnTo>
                <a:lnTo>
                  <a:pt x="5910" y="2657"/>
                </a:lnTo>
                <a:lnTo>
                  <a:pt x="5909" y="2662"/>
                </a:lnTo>
                <a:lnTo>
                  <a:pt x="5910" y="2668"/>
                </a:lnTo>
                <a:lnTo>
                  <a:pt x="5912" y="2682"/>
                </a:lnTo>
                <a:lnTo>
                  <a:pt x="5918" y="2699"/>
                </a:lnTo>
                <a:lnTo>
                  <a:pt x="5925" y="2717"/>
                </a:lnTo>
                <a:lnTo>
                  <a:pt x="5934" y="2733"/>
                </a:lnTo>
                <a:lnTo>
                  <a:pt x="5942" y="2747"/>
                </a:lnTo>
                <a:lnTo>
                  <a:pt x="5950" y="2757"/>
                </a:lnTo>
                <a:lnTo>
                  <a:pt x="5957" y="2763"/>
                </a:lnTo>
                <a:lnTo>
                  <a:pt x="5963" y="2767"/>
                </a:lnTo>
                <a:lnTo>
                  <a:pt x="5966" y="2767"/>
                </a:lnTo>
                <a:lnTo>
                  <a:pt x="5968" y="2767"/>
                </a:lnTo>
                <a:lnTo>
                  <a:pt x="5972" y="2766"/>
                </a:lnTo>
                <a:lnTo>
                  <a:pt x="5975" y="2764"/>
                </a:lnTo>
                <a:lnTo>
                  <a:pt x="5981" y="2761"/>
                </a:lnTo>
                <a:lnTo>
                  <a:pt x="5988" y="2757"/>
                </a:lnTo>
                <a:lnTo>
                  <a:pt x="5994" y="2754"/>
                </a:lnTo>
                <a:lnTo>
                  <a:pt x="6001" y="2754"/>
                </a:lnTo>
                <a:lnTo>
                  <a:pt x="6010" y="2755"/>
                </a:lnTo>
                <a:lnTo>
                  <a:pt x="6018" y="2757"/>
                </a:lnTo>
                <a:lnTo>
                  <a:pt x="6026" y="2761"/>
                </a:lnTo>
                <a:lnTo>
                  <a:pt x="6035" y="2766"/>
                </a:lnTo>
                <a:lnTo>
                  <a:pt x="6038" y="2768"/>
                </a:lnTo>
                <a:lnTo>
                  <a:pt x="6042" y="2772"/>
                </a:lnTo>
                <a:lnTo>
                  <a:pt x="6044" y="2775"/>
                </a:lnTo>
                <a:lnTo>
                  <a:pt x="6046" y="2780"/>
                </a:lnTo>
                <a:lnTo>
                  <a:pt x="6049" y="2783"/>
                </a:lnTo>
                <a:lnTo>
                  <a:pt x="6051" y="2785"/>
                </a:lnTo>
                <a:lnTo>
                  <a:pt x="6054" y="2785"/>
                </a:lnTo>
                <a:lnTo>
                  <a:pt x="6056" y="2783"/>
                </a:lnTo>
                <a:lnTo>
                  <a:pt x="6062" y="2777"/>
                </a:lnTo>
                <a:lnTo>
                  <a:pt x="6070" y="2772"/>
                </a:lnTo>
                <a:lnTo>
                  <a:pt x="6074" y="2768"/>
                </a:lnTo>
                <a:lnTo>
                  <a:pt x="6077" y="2762"/>
                </a:lnTo>
                <a:lnTo>
                  <a:pt x="6082" y="2756"/>
                </a:lnTo>
                <a:lnTo>
                  <a:pt x="6087" y="2749"/>
                </a:lnTo>
                <a:lnTo>
                  <a:pt x="6090" y="2743"/>
                </a:lnTo>
                <a:lnTo>
                  <a:pt x="6094" y="2738"/>
                </a:lnTo>
                <a:lnTo>
                  <a:pt x="6096" y="2737"/>
                </a:lnTo>
                <a:lnTo>
                  <a:pt x="6098" y="2736"/>
                </a:lnTo>
                <a:lnTo>
                  <a:pt x="6100" y="2736"/>
                </a:lnTo>
                <a:lnTo>
                  <a:pt x="6101" y="2737"/>
                </a:lnTo>
                <a:lnTo>
                  <a:pt x="6108" y="2745"/>
                </a:lnTo>
                <a:lnTo>
                  <a:pt x="6115" y="2757"/>
                </a:lnTo>
                <a:lnTo>
                  <a:pt x="6119" y="2763"/>
                </a:lnTo>
                <a:lnTo>
                  <a:pt x="6124" y="2768"/>
                </a:lnTo>
                <a:lnTo>
                  <a:pt x="6127" y="2772"/>
                </a:lnTo>
                <a:lnTo>
                  <a:pt x="6131" y="2774"/>
                </a:lnTo>
                <a:lnTo>
                  <a:pt x="6136" y="2775"/>
                </a:lnTo>
                <a:lnTo>
                  <a:pt x="6140" y="2779"/>
                </a:lnTo>
                <a:lnTo>
                  <a:pt x="6146" y="2785"/>
                </a:lnTo>
                <a:lnTo>
                  <a:pt x="6152" y="2792"/>
                </a:lnTo>
                <a:lnTo>
                  <a:pt x="6158" y="2799"/>
                </a:lnTo>
                <a:lnTo>
                  <a:pt x="6163" y="2806"/>
                </a:lnTo>
                <a:lnTo>
                  <a:pt x="6165" y="2812"/>
                </a:lnTo>
                <a:lnTo>
                  <a:pt x="6168" y="2817"/>
                </a:lnTo>
                <a:lnTo>
                  <a:pt x="6168" y="2833"/>
                </a:lnTo>
                <a:lnTo>
                  <a:pt x="6168" y="2850"/>
                </a:lnTo>
                <a:lnTo>
                  <a:pt x="6170" y="2854"/>
                </a:lnTo>
                <a:lnTo>
                  <a:pt x="6172" y="2858"/>
                </a:lnTo>
                <a:lnTo>
                  <a:pt x="6176" y="2862"/>
                </a:lnTo>
                <a:lnTo>
                  <a:pt x="6181" y="2865"/>
                </a:lnTo>
                <a:lnTo>
                  <a:pt x="6187" y="2868"/>
                </a:lnTo>
                <a:lnTo>
                  <a:pt x="6191" y="2870"/>
                </a:lnTo>
                <a:lnTo>
                  <a:pt x="6196" y="2869"/>
                </a:lnTo>
                <a:lnTo>
                  <a:pt x="6201" y="2868"/>
                </a:lnTo>
                <a:lnTo>
                  <a:pt x="6205" y="2865"/>
                </a:lnTo>
                <a:lnTo>
                  <a:pt x="6206" y="2862"/>
                </a:lnTo>
                <a:lnTo>
                  <a:pt x="6207" y="2859"/>
                </a:lnTo>
                <a:lnTo>
                  <a:pt x="6207" y="2858"/>
                </a:lnTo>
                <a:lnTo>
                  <a:pt x="6206" y="2856"/>
                </a:lnTo>
                <a:lnTo>
                  <a:pt x="6205" y="2855"/>
                </a:lnTo>
                <a:lnTo>
                  <a:pt x="6202" y="2855"/>
                </a:lnTo>
                <a:lnTo>
                  <a:pt x="6199" y="2855"/>
                </a:lnTo>
                <a:lnTo>
                  <a:pt x="6196" y="2855"/>
                </a:lnTo>
                <a:lnTo>
                  <a:pt x="6194" y="2855"/>
                </a:lnTo>
                <a:lnTo>
                  <a:pt x="6193" y="2852"/>
                </a:lnTo>
                <a:lnTo>
                  <a:pt x="6193" y="2850"/>
                </a:lnTo>
                <a:lnTo>
                  <a:pt x="6193" y="2848"/>
                </a:lnTo>
                <a:lnTo>
                  <a:pt x="6194" y="2844"/>
                </a:lnTo>
                <a:lnTo>
                  <a:pt x="6195" y="2840"/>
                </a:lnTo>
                <a:lnTo>
                  <a:pt x="6199" y="2837"/>
                </a:lnTo>
                <a:lnTo>
                  <a:pt x="6205" y="2829"/>
                </a:lnTo>
                <a:lnTo>
                  <a:pt x="6211" y="2819"/>
                </a:lnTo>
                <a:lnTo>
                  <a:pt x="6212" y="2814"/>
                </a:lnTo>
                <a:lnTo>
                  <a:pt x="6212" y="2810"/>
                </a:lnTo>
                <a:lnTo>
                  <a:pt x="6212" y="2804"/>
                </a:lnTo>
                <a:lnTo>
                  <a:pt x="6208" y="2799"/>
                </a:lnTo>
                <a:lnTo>
                  <a:pt x="6203" y="2791"/>
                </a:lnTo>
                <a:lnTo>
                  <a:pt x="6202" y="2785"/>
                </a:lnTo>
                <a:lnTo>
                  <a:pt x="6202" y="2779"/>
                </a:lnTo>
                <a:lnTo>
                  <a:pt x="6202" y="2769"/>
                </a:lnTo>
                <a:lnTo>
                  <a:pt x="6201" y="2763"/>
                </a:lnTo>
                <a:lnTo>
                  <a:pt x="6199" y="2758"/>
                </a:lnTo>
                <a:lnTo>
                  <a:pt x="6196" y="2754"/>
                </a:lnTo>
                <a:lnTo>
                  <a:pt x="6194" y="2749"/>
                </a:lnTo>
                <a:lnTo>
                  <a:pt x="6191" y="2745"/>
                </a:lnTo>
                <a:lnTo>
                  <a:pt x="6191" y="2742"/>
                </a:lnTo>
                <a:lnTo>
                  <a:pt x="6191" y="2741"/>
                </a:lnTo>
                <a:lnTo>
                  <a:pt x="6195" y="2739"/>
                </a:lnTo>
                <a:lnTo>
                  <a:pt x="6199" y="2739"/>
                </a:lnTo>
                <a:lnTo>
                  <a:pt x="6201" y="2738"/>
                </a:lnTo>
                <a:lnTo>
                  <a:pt x="6203" y="2738"/>
                </a:lnTo>
                <a:lnTo>
                  <a:pt x="6205" y="2737"/>
                </a:lnTo>
                <a:lnTo>
                  <a:pt x="6206" y="2732"/>
                </a:lnTo>
                <a:lnTo>
                  <a:pt x="6206" y="2725"/>
                </a:lnTo>
                <a:lnTo>
                  <a:pt x="6206" y="2720"/>
                </a:lnTo>
                <a:lnTo>
                  <a:pt x="6207" y="2717"/>
                </a:lnTo>
                <a:lnTo>
                  <a:pt x="6209" y="2714"/>
                </a:lnTo>
                <a:lnTo>
                  <a:pt x="6212" y="2712"/>
                </a:lnTo>
                <a:lnTo>
                  <a:pt x="6215" y="2711"/>
                </a:lnTo>
                <a:lnTo>
                  <a:pt x="6220" y="2709"/>
                </a:lnTo>
                <a:lnTo>
                  <a:pt x="6226" y="2709"/>
                </a:lnTo>
                <a:lnTo>
                  <a:pt x="6233" y="2707"/>
                </a:lnTo>
                <a:lnTo>
                  <a:pt x="6239" y="2709"/>
                </a:lnTo>
                <a:lnTo>
                  <a:pt x="6245" y="2709"/>
                </a:lnTo>
                <a:lnTo>
                  <a:pt x="6249" y="2711"/>
                </a:lnTo>
                <a:lnTo>
                  <a:pt x="6252" y="2712"/>
                </a:lnTo>
                <a:lnTo>
                  <a:pt x="6254" y="2716"/>
                </a:lnTo>
                <a:lnTo>
                  <a:pt x="6256" y="2718"/>
                </a:lnTo>
                <a:lnTo>
                  <a:pt x="6257" y="2722"/>
                </a:lnTo>
                <a:lnTo>
                  <a:pt x="6257" y="2726"/>
                </a:lnTo>
                <a:lnTo>
                  <a:pt x="6257" y="2735"/>
                </a:lnTo>
                <a:lnTo>
                  <a:pt x="6258" y="2741"/>
                </a:lnTo>
                <a:lnTo>
                  <a:pt x="6260" y="2744"/>
                </a:lnTo>
                <a:lnTo>
                  <a:pt x="6262" y="2748"/>
                </a:lnTo>
                <a:lnTo>
                  <a:pt x="6265" y="2750"/>
                </a:lnTo>
                <a:lnTo>
                  <a:pt x="6269" y="2754"/>
                </a:lnTo>
                <a:lnTo>
                  <a:pt x="6272" y="2756"/>
                </a:lnTo>
                <a:lnTo>
                  <a:pt x="6275" y="2760"/>
                </a:lnTo>
                <a:lnTo>
                  <a:pt x="6276" y="2763"/>
                </a:lnTo>
                <a:lnTo>
                  <a:pt x="6277" y="2767"/>
                </a:lnTo>
                <a:lnTo>
                  <a:pt x="6278" y="2774"/>
                </a:lnTo>
                <a:lnTo>
                  <a:pt x="6278" y="2781"/>
                </a:lnTo>
                <a:lnTo>
                  <a:pt x="6279" y="2785"/>
                </a:lnTo>
                <a:lnTo>
                  <a:pt x="6281" y="2789"/>
                </a:lnTo>
                <a:lnTo>
                  <a:pt x="6284" y="2792"/>
                </a:lnTo>
                <a:lnTo>
                  <a:pt x="6288" y="2795"/>
                </a:lnTo>
                <a:lnTo>
                  <a:pt x="6297" y="2800"/>
                </a:lnTo>
                <a:lnTo>
                  <a:pt x="6308" y="2805"/>
                </a:lnTo>
                <a:lnTo>
                  <a:pt x="6325" y="2810"/>
                </a:lnTo>
                <a:lnTo>
                  <a:pt x="6347" y="2818"/>
                </a:lnTo>
                <a:lnTo>
                  <a:pt x="6369" y="2826"/>
                </a:lnTo>
                <a:lnTo>
                  <a:pt x="6384" y="2833"/>
                </a:lnTo>
                <a:lnTo>
                  <a:pt x="6394" y="2839"/>
                </a:lnTo>
                <a:lnTo>
                  <a:pt x="6403" y="2844"/>
                </a:lnTo>
                <a:lnTo>
                  <a:pt x="6407" y="2845"/>
                </a:lnTo>
                <a:lnTo>
                  <a:pt x="6411" y="2846"/>
                </a:lnTo>
                <a:lnTo>
                  <a:pt x="6415" y="2845"/>
                </a:lnTo>
                <a:lnTo>
                  <a:pt x="6417" y="2845"/>
                </a:lnTo>
                <a:lnTo>
                  <a:pt x="6421" y="2843"/>
                </a:lnTo>
                <a:lnTo>
                  <a:pt x="6422" y="2838"/>
                </a:lnTo>
                <a:lnTo>
                  <a:pt x="6423" y="2835"/>
                </a:lnTo>
                <a:lnTo>
                  <a:pt x="6422" y="2829"/>
                </a:lnTo>
                <a:lnTo>
                  <a:pt x="6421" y="2823"/>
                </a:lnTo>
                <a:lnTo>
                  <a:pt x="6419" y="2817"/>
                </a:lnTo>
                <a:lnTo>
                  <a:pt x="6416" y="2811"/>
                </a:lnTo>
                <a:lnTo>
                  <a:pt x="6413" y="2806"/>
                </a:lnTo>
                <a:lnTo>
                  <a:pt x="6407" y="2796"/>
                </a:lnTo>
                <a:lnTo>
                  <a:pt x="6402" y="2787"/>
                </a:lnTo>
                <a:lnTo>
                  <a:pt x="6402" y="2782"/>
                </a:lnTo>
                <a:lnTo>
                  <a:pt x="6402" y="2777"/>
                </a:lnTo>
                <a:lnTo>
                  <a:pt x="6402" y="2772"/>
                </a:lnTo>
                <a:lnTo>
                  <a:pt x="6404" y="2766"/>
                </a:lnTo>
                <a:lnTo>
                  <a:pt x="6408" y="2755"/>
                </a:lnTo>
                <a:lnTo>
                  <a:pt x="6409" y="2745"/>
                </a:lnTo>
                <a:lnTo>
                  <a:pt x="6409" y="2741"/>
                </a:lnTo>
                <a:lnTo>
                  <a:pt x="6408" y="2736"/>
                </a:lnTo>
                <a:lnTo>
                  <a:pt x="6407" y="2731"/>
                </a:lnTo>
                <a:lnTo>
                  <a:pt x="6404" y="2725"/>
                </a:lnTo>
                <a:lnTo>
                  <a:pt x="6401" y="2714"/>
                </a:lnTo>
                <a:lnTo>
                  <a:pt x="6398" y="2705"/>
                </a:lnTo>
                <a:lnTo>
                  <a:pt x="6400" y="2701"/>
                </a:lnTo>
                <a:lnTo>
                  <a:pt x="6401" y="2699"/>
                </a:lnTo>
                <a:lnTo>
                  <a:pt x="6402" y="2697"/>
                </a:lnTo>
                <a:lnTo>
                  <a:pt x="6404" y="2697"/>
                </a:lnTo>
                <a:lnTo>
                  <a:pt x="6416" y="2700"/>
                </a:lnTo>
                <a:lnTo>
                  <a:pt x="6432" y="2709"/>
                </a:lnTo>
                <a:lnTo>
                  <a:pt x="6442" y="2712"/>
                </a:lnTo>
                <a:lnTo>
                  <a:pt x="6453" y="2716"/>
                </a:lnTo>
                <a:lnTo>
                  <a:pt x="6463" y="2718"/>
                </a:lnTo>
                <a:lnTo>
                  <a:pt x="6471" y="2718"/>
                </a:lnTo>
                <a:lnTo>
                  <a:pt x="6478" y="2718"/>
                </a:lnTo>
                <a:lnTo>
                  <a:pt x="6480" y="2716"/>
                </a:lnTo>
                <a:lnTo>
                  <a:pt x="6483" y="2711"/>
                </a:lnTo>
                <a:lnTo>
                  <a:pt x="6483" y="2705"/>
                </a:lnTo>
                <a:lnTo>
                  <a:pt x="6483" y="2701"/>
                </a:lnTo>
                <a:lnTo>
                  <a:pt x="6485" y="2699"/>
                </a:lnTo>
                <a:lnTo>
                  <a:pt x="6489" y="2698"/>
                </a:lnTo>
                <a:lnTo>
                  <a:pt x="6493" y="2697"/>
                </a:lnTo>
                <a:lnTo>
                  <a:pt x="6504" y="2695"/>
                </a:lnTo>
                <a:lnTo>
                  <a:pt x="6518" y="2697"/>
                </a:lnTo>
                <a:lnTo>
                  <a:pt x="6531" y="2699"/>
                </a:lnTo>
                <a:lnTo>
                  <a:pt x="6542" y="2703"/>
                </a:lnTo>
                <a:lnTo>
                  <a:pt x="6549" y="2706"/>
                </a:lnTo>
                <a:lnTo>
                  <a:pt x="6556" y="2709"/>
                </a:lnTo>
                <a:lnTo>
                  <a:pt x="6560" y="2710"/>
                </a:lnTo>
                <a:lnTo>
                  <a:pt x="6562" y="2710"/>
                </a:lnTo>
                <a:lnTo>
                  <a:pt x="6566" y="2710"/>
                </a:lnTo>
                <a:lnTo>
                  <a:pt x="6568" y="2709"/>
                </a:lnTo>
                <a:lnTo>
                  <a:pt x="6572" y="2704"/>
                </a:lnTo>
                <a:lnTo>
                  <a:pt x="6574" y="2699"/>
                </a:lnTo>
                <a:lnTo>
                  <a:pt x="6575" y="2691"/>
                </a:lnTo>
                <a:lnTo>
                  <a:pt x="6579" y="2684"/>
                </a:lnTo>
                <a:lnTo>
                  <a:pt x="6581" y="2681"/>
                </a:lnTo>
                <a:lnTo>
                  <a:pt x="6584" y="2680"/>
                </a:lnTo>
                <a:lnTo>
                  <a:pt x="6587" y="2680"/>
                </a:lnTo>
                <a:lnTo>
                  <a:pt x="6591" y="2681"/>
                </a:lnTo>
                <a:lnTo>
                  <a:pt x="6600" y="2686"/>
                </a:lnTo>
                <a:lnTo>
                  <a:pt x="6610" y="2687"/>
                </a:lnTo>
                <a:lnTo>
                  <a:pt x="6613" y="2687"/>
                </a:lnTo>
                <a:lnTo>
                  <a:pt x="6616" y="2686"/>
                </a:lnTo>
                <a:lnTo>
                  <a:pt x="6618" y="2684"/>
                </a:lnTo>
                <a:lnTo>
                  <a:pt x="6618" y="2680"/>
                </a:lnTo>
                <a:lnTo>
                  <a:pt x="6616" y="2671"/>
                </a:lnTo>
                <a:lnTo>
                  <a:pt x="6613" y="2659"/>
                </a:lnTo>
                <a:lnTo>
                  <a:pt x="6612" y="2651"/>
                </a:lnTo>
                <a:lnTo>
                  <a:pt x="6611" y="2644"/>
                </a:lnTo>
                <a:lnTo>
                  <a:pt x="6611" y="2636"/>
                </a:lnTo>
                <a:lnTo>
                  <a:pt x="6612" y="2627"/>
                </a:lnTo>
                <a:lnTo>
                  <a:pt x="6615" y="2618"/>
                </a:lnTo>
                <a:lnTo>
                  <a:pt x="6617" y="2612"/>
                </a:lnTo>
                <a:lnTo>
                  <a:pt x="6621" y="2608"/>
                </a:lnTo>
                <a:lnTo>
                  <a:pt x="6623" y="2605"/>
                </a:lnTo>
                <a:lnTo>
                  <a:pt x="6627" y="2604"/>
                </a:lnTo>
                <a:lnTo>
                  <a:pt x="6630" y="2604"/>
                </a:lnTo>
                <a:lnTo>
                  <a:pt x="6634" y="2605"/>
                </a:lnTo>
                <a:lnTo>
                  <a:pt x="6637" y="2606"/>
                </a:lnTo>
                <a:lnTo>
                  <a:pt x="6646" y="2610"/>
                </a:lnTo>
                <a:lnTo>
                  <a:pt x="6654" y="2611"/>
                </a:lnTo>
                <a:lnTo>
                  <a:pt x="6657" y="2611"/>
                </a:lnTo>
                <a:lnTo>
                  <a:pt x="6660" y="2610"/>
                </a:lnTo>
                <a:lnTo>
                  <a:pt x="6661" y="2608"/>
                </a:lnTo>
                <a:lnTo>
                  <a:pt x="6661" y="2604"/>
                </a:lnTo>
                <a:lnTo>
                  <a:pt x="6657" y="2594"/>
                </a:lnTo>
                <a:lnTo>
                  <a:pt x="6656" y="2587"/>
                </a:lnTo>
                <a:lnTo>
                  <a:pt x="6656" y="2584"/>
                </a:lnTo>
                <a:lnTo>
                  <a:pt x="6657" y="2580"/>
                </a:lnTo>
                <a:lnTo>
                  <a:pt x="6659" y="2578"/>
                </a:lnTo>
                <a:lnTo>
                  <a:pt x="6661" y="2575"/>
                </a:lnTo>
                <a:lnTo>
                  <a:pt x="6665" y="2574"/>
                </a:lnTo>
                <a:lnTo>
                  <a:pt x="6667" y="2571"/>
                </a:lnTo>
                <a:lnTo>
                  <a:pt x="6669" y="2568"/>
                </a:lnTo>
                <a:lnTo>
                  <a:pt x="6671" y="2565"/>
                </a:lnTo>
                <a:lnTo>
                  <a:pt x="6672" y="2562"/>
                </a:lnTo>
                <a:lnTo>
                  <a:pt x="6671" y="2559"/>
                </a:lnTo>
                <a:lnTo>
                  <a:pt x="6669" y="2556"/>
                </a:lnTo>
                <a:lnTo>
                  <a:pt x="6666" y="2555"/>
                </a:lnTo>
                <a:lnTo>
                  <a:pt x="6657" y="2550"/>
                </a:lnTo>
                <a:lnTo>
                  <a:pt x="6650" y="2547"/>
                </a:lnTo>
                <a:lnTo>
                  <a:pt x="6648" y="2543"/>
                </a:lnTo>
                <a:lnTo>
                  <a:pt x="6647" y="2541"/>
                </a:lnTo>
                <a:lnTo>
                  <a:pt x="6647" y="2537"/>
                </a:lnTo>
                <a:lnTo>
                  <a:pt x="6649" y="2533"/>
                </a:lnTo>
                <a:lnTo>
                  <a:pt x="6654" y="2524"/>
                </a:lnTo>
                <a:lnTo>
                  <a:pt x="6660" y="2517"/>
                </a:lnTo>
                <a:lnTo>
                  <a:pt x="6663" y="2514"/>
                </a:lnTo>
                <a:lnTo>
                  <a:pt x="6667" y="2511"/>
                </a:lnTo>
                <a:lnTo>
                  <a:pt x="6672" y="2509"/>
                </a:lnTo>
                <a:lnTo>
                  <a:pt x="6678" y="2508"/>
                </a:lnTo>
                <a:lnTo>
                  <a:pt x="6685" y="2509"/>
                </a:lnTo>
                <a:lnTo>
                  <a:pt x="6694" y="2512"/>
                </a:lnTo>
                <a:lnTo>
                  <a:pt x="6705" y="2517"/>
                </a:lnTo>
                <a:lnTo>
                  <a:pt x="6716" y="2523"/>
                </a:lnTo>
                <a:lnTo>
                  <a:pt x="6737" y="2534"/>
                </a:lnTo>
                <a:lnTo>
                  <a:pt x="6754" y="2541"/>
                </a:lnTo>
                <a:lnTo>
                  <a:pt x="6759" y="2541"/>
                </a:lnTo>
                <a:lnTo>
                  <a:pt x="6762" y="2540"/>
                </a:lnTo>
                <a:lnTo>
                  <a:pt x="6764" y="2539"/>
                </a:lnTo>
                <a:lnTo>
                  <a:pt x="6767" y="2536"/>
                </a:lnTo>
                <a:lnTo>
                  <a:pt x="6772" y="2529"/>
                </a:lnTo>
                <a:lnTo>
                  <a:pt x="6776" y="2521"/>
                </a:lnTo>
                <a:lnTo>
                  <a:pt x="6781" y="2517"/>
                </a:lnTo>
                <a:lnTo>
                  <a:pt x="6785" y="2515"/>
                </a:lnTo>
                <a:lnTo>
                  <a:pt x="6787" y="2514"/>
                </a:lnTo>
                <a:lnTo>
                  <a:pt x="6791" y="2515"/>
                </a:lnTo>
                <a:lnTo>
                  <a:pt x="6797" y="2518"/>
                </a:lnTo>
                <a:lnTo>
                  <a:pt x="6802" y="2524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3167495" y="1283378"/>
            <a:ext cx="2198886" cy="1673603"/>
          </a:xfrm>
          <a:custGeom>
            <a:avLst/>
            <a:gdLst>
              <a:gd name="T0" fmla="*/ 7312 w 7557"/>
              <a:gd name="T1" fmla="*/ 2647 h 5874"/>
              <a:gd name="T2" fmla="*/ 7035 w 7557"/>
              <a:gd name="T3" fmla="*/ 2362 h 5874"/>
              <a:gd name="T4" fmla="*/ 6457 w 7557"/>
              <a:gd name="T5" fmla="*/ 2072 h 5874"/>
              <a:gd name="T6" fmla="*/ 6089 w 7557"/>
              <a:gd name="T7" fmla="*/ 1917 h 5874"/>
              <a:gd name="T8" fmla="*/ 6152 w 7557"/>
              <a:gd name="T9" fmla="*/ 1496 h 5874"/>
              <a:gd name="T10" fmla="*/ 6157 w 7557"/>
              <a:gd name="T11" fmla="*/ 1125 h 5874"/>
              <a:gd name="T12" fmla="*/ 5989 w 7557"/>
              <a:gd name="T13" fmla="*/ 736 h 5874"/>
              <a:gd name="T14" fmla="*/ 5713 w 7557"/>
              <a:gd name="T15" fmla="*/ 562 h 5874"/>
              <a:gd name="T16" fmla="*/ 5468 w 7557"/>
              <a:gd name="T17" fmla="*/ 159 h 5874"/>
              <a:gd name="T18" fmla="*/ 5285 w 7557"/>
              <a:gd name="T19" fmla="*/ 0 h 5874"/>
              <a:gd name="T20" fmla="*/ 5011 w 7557"/>
              <a:gd name="T21" fmla="*/ 246 h 5874"/>
              <a:gd name="T22" fmla="*/ 4728 w 7557"/>
              <a:gd name="T23" fmla="*/ 610 h 5874"/>
              <a:gd name="T24" fmla="*/ 4421 w 7557"/>
              <a:gd name="T25" fmla="*/ 791 h 5874"/>
              <a:gd name="T26" fmla="*/ 4019 w 7557"/>
              <a:gd name="T27" fmla="*/ 567 h 5874"/>
              <a:gd name="T28" fmla="*/ 3604 w 7557"/>
              <a:gd name="T29" fmla="*/ 1072 h 5874"/>
              <a:gd name="T30" fmla="*/ 3381 w 7557"/>
              <a:gd name="T31" fmla="*/ 1195 h 5874"/>
              <a:gd name="T32" fmla="*/ 2975 w 7557"/>
              <a:gd name="T33" fmla="*/ 1191 h 5874"/>
              <a:gd name="T34" fmla="*/ 2786 w 7557"/>
              <a:gd name="T35" fmla="*/ 1257 h 5874"/>
              <a:gd name="T36" fmla="*/ 2830 w 7557"/>
              <a:gd name="T37" fmla="*/ 1655 h 5874"/>
              <a:gd name="T38" fmla="*/ 2723 w 7557"/>
              <a:gd name="T39" fmla="*/ 2043 h 5874"/>
              <a:gd name="T40" fmla="*/ 2565 w 7557"/>
              <a:gd name="T41" fmla="*/ 2244 h 5874"/>
              <a:gd name="T42" fmla="*/ 2433 w 7557"/>
              <a:gd name="T43" fmla="*/ 2428 h 5874"/>
              <a:gd name="T44" fmla="*/ 2035 w 7557"/>
              <a:gd name="T45" fmla="*/ 2509 h 5874"/>
              <a:gd name="T46" fmla="*/ 1570 w 7557"/>
              <a:gd name="T47" fmla="*/ 2614 h 5874"/>
              <a:gd name="T48" fmla="*/ 1235 w 7557"/>
              <a:gd name="T49" fmla="*/ 2643 h 5874"/>
              <a:gd name="T50" fmla="*/ 919 w 7557"/>
              <a:gd name="T51" fmla="*/ 2730 h 5874"/>
              <a:gd name="T52" fmla="*/ 693 w 7557"/>
              <a:gd name="T53" fmla="*/ 2584 h 5874"/>
              <a:gd name="T54" fmla="*/ 497 w 7557"/>
              <a:gd name="T55" fmla="*/ 2641 h 5874"/>
              <a:gd name="T56" fmla="*/ 152 w 7557"/>
              <a:gd name="T57" fmla="*/ 2851 h 5874"/>
              <a:gd name="T58" fmla="*/ 59 w 7557"/>
              <a:gd name="T59" fmla="*/ 3076 h 5874"/>
              <a:gd name="T60" fmla="*/ 282 w 7557"/>
              <a:gd name="T61" fmla="*/ 3290 h 5874"/>
              <a:gd name="T62" fmla="*/ 289 w 7557"/>
              <a:gd name="T63" fmla="*/ 3698 h 5874"/>
              <a:gd name="T64" fmla="*/ 153 w 7557"/>
              <a:gd name="T65" fmla="*/ 3884 h 5874"/>
              <a:gd name="T66" fmla="*/ 138 w 7557"/>
              <a:gd name="T67" fmla="*/ 4019 h 5874"/>
              <a:gd name="T68" fmla="*/ 355 w 7557"/>
              <a:gd name="T69" fmla="*/ 4188 h 5874"/>
              <a:gd name="T70" fmla="*/ 345 w 7557"/>
              <a:gd name="T71" fmla="*/ 4525 h 5874"/>
              <a:gd name="T72" fmla="*/ 502 w 7557"/>
              <a:gd name="T73" fmla="*/ 4681 h 5874"/>
              <a:gd name="T74" fmla="*/ 774 w 7557"/>
              <a:gd name="T75" fmla="*/ 4931 h 5874"/>
              <a:gd name="T76" fmla="*/ 908 w 7557"/>
              <a:gd name="T77" fmla="*/ 5140 h 5874"/>
              <a:gd name="T78" fmla="*/ 982 w 7557"/>
              <a:gd name="T79" fmla="*/ 5434 h 5874"/>
              <a:gd name="T80" fmla="*/ 1204 w 7557"/>
              <a:gd name="T81" fmla="*/ 5566 h 5874"/>
              <a:gd name="T82" fmla="*/ 1504 w 7557"/>
              <a:gd name="T83" fmla="*/ 5456 h 5874"/>
              <a:gd name="T84" fmla="*/ 1761 w 7557"/>
              <a:gd name="T85" fmla="*/ 5292 h 5874"/>
              <a:gd name="T86" fmla="*/ 2054 w 7557"/>
              <a:gd name="T87" fmla="*/ 5399 h 5874"/>
              <a:gd name="T88" fmla="*/ 2399 w 7557"/>
              <a:gd name="T89" fmla="*/ 5361 h 5874"/>
              <a:gd name="T90" fmla="*/ 2613 w 7557"/>
              <a:gd name="T91" fmla="*/ 5537 h 5874"/>
              <a:gd name="T92" fmla="*/ 2924 w 7557"/>
              <a:gd name="T93" fmla="*/ 5614 h 5874"/>
              <a:gd name="T94" fmla="*/ 3323 w 7557"/>
              <a:gd name="T95" fmla="*/ 5575 h 5874"/>
              <a:gd name="T96" fmla="*/ 3703 w 7557"/>
              <a:gd name="T97" fmla="*/ 5518 h 5874"/>
              <a:gd name="T98" fmla="*/ 3978 w 7557"/>
              <a:gd name="T99" fmla="*/ 5486 h 5874"/>
              <a:gd name="T100" fmla="*/ 4287 w 7557"/>
              <a:gd name="T101" fmla="*/ 5524 h 5874"/>
              <a:gd name="T102" fmla="*/ 4622 w 7557"/>
              <a:gd name="T103" fmla="*/ 5618 h 5874"/>
              <a:gd name="T104" fmla="*/ 4994 w 7557"/>
              <a:gd name="T105" fmla="*/ 5762 h 5874"/>
              <a:gd name="T106" fmla="*/ 5330 w 7557"/>
              <a:gd name="T107" fmla="*/ 5856 h 5874"/>
              <a:gd name="T108" fmla="*/ 5342 w 7557"/>
              <a:gd name="T109" fmla="*/ 5658 h 5874"/>
              <a:gd name="T110" fmla="*/ 5448 w 7557"/>
              <a:gd name="T111" fmla="*/ 5468 h 5874"/>
              <a:gd name="T112" fmla="*/ 5286 w 7557"/>
              <a:gd name="T113" fmla="*/ 5100 h 5874"/>
              <a:gd name="T114" fmla="*/ 5452 w 7557"/>
              <a:gd name="T115" fmla="*/ 4736 h 5874"/>
              <a:gd name="T116" fmla="*/ 6021 w 7557"/>
              <a:gd name="T117" fmla="*/ 4678 h 5874"/>
              <a:gd name="T118" fmla="*/ 6254 w 7557"/>
              <a:gd name="T119" fmla="*/ 4258 h 5874"/>
              <a:gd name="T120" fmla="*/ 6592 w 7557"/>
              <a:gd name="T121" fmla="*/ 3994 h 5874"/>
              <a:gd name="T122" fmla="*/ 7097 w 7557"/>
              <a:gd name="T123" fmla="*/ 3631 h 5874"/>
              <a:gd name="T124" fmla="*/ 7508 w 7557"/>
              <a:gd name="T125" fmla="*/ 3279 h 5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557" h="5874">
                <a:moveTo>
                  <a:pt x="7557" y="3250"/>
                </a:moveTo>
                <a:lnTo>
                  <a:pt x="7557" y="3237"/>
                </a:lnTo>
                <a:lnTo>
                  <a:pt x="7556" y="3223"/>
                </a:lnTo>
                <a:lnTo>
                  <a:pt x="7555" y="3209"/>
                </a:lnTo>
                <a:lnTo>
                  <a:pt x="7553" y="3194"/>
                </a:lnTo>
                <a:lnTo>
                  <a:pt x="7550" y="3179"/>
                </a:lnTo>
                <a:lnTo>
                  <a:pt x="7546" y="3168"/>
                </a:lnTo>
                <a:lnTo>
                  <a:pt x="7538" y="3155"/>
                </a:lnTo>
                <a:lnTo>
                  <a:pt x="7526" y="3140"/>
                </a:lnTo>
                <a:lnTo>
                  <a:pt x="7513" y="3123"/>
                </a:lnTo>
                <a:lnTo>
                  <a:pt x="7502" y="3110"/>
                </a:lnTo>
                <a:lnTo>
                  <a:pt x="7493" y="3098"/>
                </a:lnTo>
                <a:lnTo>
                  <a:pt x="7483" y="3086"/>
                </a:lnTo>
                <a:lnTo>
                  <a:pt x="7475" y="3074"/>
                </a:lnTo>
                <a:lnTo>
                  <a:pt x="7468" y="3063"/>
                </a:lnTo>
                <a:lnTo>
                  <a:pt x="7458" y="3049"/>
                </a:lnTo>
                <a:lnTo>
                  <a:pt x="7446" y="3035"/>
                </a:lnTo>
                <a:lnTo>
                  <a:pt x="7434" y="3021"/>
                </a:lnTo>
                <a:lnTo>
                  <a:pt x="7426" y="3009"/>
                </a:lnTo>
                <a:lnTo>
                  <a:pt x="7425" y="3003"/>
                </a:lnTo>
                <a:lnTo>
                  <a:pt x="7424" y="2996"/>
                </a:lnTo>
                <a:lnTo>
                  <a:pt x="7424" y="2989"/>
                </a:lnTo>
                <a:lnTo>
                  <a:pt x="7424" y="2981"/>
                </a:lnTo>
                <a:lnTo>
                  <a:pt x="7423" y="2962"/>
                </a:lnTo>
                <a:lnTo>
                  <a:pt x="7421" y="2943"/>
                </a:lnTo>
                <a:lnTo>
                  <a:pt x="7418" y="2920"/>
                </a:lnTo>
                <a:lnTo>
                  <a:pt x="7412" y="2896"/>
                </a:lnTo>
                <a:lnTo>
                  <a:pt x="7407" y="2871"/>
                </a:lnTo>
                <a:lnTo>
                  <a:pt x="7401" y="2850"/>
                </a:lnTo>
                <a:lnTo>
                  <a:pt x="7396" y="2830"/>
                </a:lnTo>
                <a:lnTo>
                  <a:pt x="7390" y="2809"/>
                </a:lnTo>
                <a:lnTo>
                  <a:pt x="7386" y="2788"/>
                </a:lnTo>
                <a:lnTo>
                  <a:pt x="7382" y="2769"/>
                </a:lnTo>
                <a:lnTo>
                  <a:pt x="7381" y="2750"/>
                </a:lnTo>
                <a:lnTo>
                  <a:pt x="7379" y="2731"/>
                </a:lnTo>
                <a:lnTo>
                  <a:pt x="7375" y="2711"/>
                </a:lnTo>
                <a:lnTo>
                  <a:pt x="7370" y="2692"/>
                </a:lnTo>
                <a:lnTo>
                  <a:pt x="7368" y="2683"/>
                </a:lnTo>
                <a:lnTo>
                  <a:pt x="7364" y="2676"/>
                </a:lnTo>
                <a:lnTo>
                  <a:pt x="7361" y="2670"/>
                </a:lnTo>
                <a:lnTo>
                  <a:pt x="7355" y="2666"/>
                </a:lnTo>
                <a:lnTo>
                  <a:pt x="7350" y="2662"/>
                </a:lnTo>
                <a:lnTo>
                  <a:pt x="7343" y="2660"/>
                </a:lnTo>
                <a:lnTo>
                  <a:pt x="7336" y="2657"/>
                </a:lnTo>
                <a:lnTo>
                  <a:pt x="7327" y="2655"/>
                </a:lnTo>
                <a:lnTo>
                  <a:pt x="7319" y="2652"/>
                </a:lnTo>
                <a:lnTo>
                  <a:pt x="7314" y="2649"/>
                </a:lnTo>
                <a:lnTo>
                  <a:pt x="7312" y="2647"/>
                </a:lnTo>
                <a:lnTo>
                  <a:pt x="7312" y="2643"/>
                </a:lnTo>
                <a:lnTo>
                  <a:pt x="7313" y="2632"/>
                </a:lnTo>
                <a:lnTo>
                  <a:pt x="7316" y="2617"/>
                </a:lnTo>
                <a:lnTo>
                  <a:pt x="7317" y="2607"/>
                </a:lnTo>
                <a:lnTo>
                  <a:pt x="7318" y="2599"/>
                </a:lnTo>
                <a:lnTo>
                  <a:pt x="7320" y="2591"/>
                </a:lnTo>
                <a:lnTo>
                  <a:pt x="7324" y="2584"/>
                </a:lnTo>
                <a:lnTo>
                  <a:pt x="7332" y="2570"/>
                </a:lnTo>
                <a:lnTo>
                  <a:pt x="7342" y="2559"/>
                </a:lnTo>
                <a:lnTo>
                  <a:pt x="7345" y="2554"/>
                </a:lnTo>
                <a:lnTo>
                  <a:pt x="7349" y="2549"/>
                </a:lnTo>
                <a:lnTo>
                  <a:pt x="7350" y="2546"/>
                </a:lnTo>
                <a:lnTo>
                  <a:pt x="7350" y="2542"/>
                </a:lnTo>
                <a:lnTo>
                  <a:pt x="7350" y="2540"/>
                </a:lnTo>
                <a:lnTo>
                  <a:pt x="7348" y="2538"/>
                </a:lnTo>
                <a:lnTo>
                  <a:pt x="7345" y="2536"/>
                </a:lnTo>
                <a:lnTo>
                  <a:pt x="7343" y="2536"/>
                </a:lnTo>
                <a:lnTo>
                  <a:pt x="7332" y="2535"/>
                </a:lnTo>
                <a:lnTo>
                  <a:pt x="7317" y="2535"/>
                </a:lnTo>
                <a:lnTo>
                  <a:pt x="7294" y="2536"/>
                </a:lnTo>
                <a:lnTo>
                  <a:pt x="7264" y="2535"/>
                </a:lnTo>
                <a:lnTo>
                  <a:pt x="7250" y="2534"/>
                </a:lnTo>
                <a:lnTo>
                  <a:pt x="7238" y="2532"/>
                </a:lnTo>
                <a:lnTo>
                  <a:pt x="7230" y="2530"/>
                </a:lnTo>
                <a:lnTo>
                  <a:pt x="7223" y="2528"/>
                </a:lnTo>
                <a:lnTo>
                  <a:pt x="7212" y="2521"/>
                </a:lnTo>
                <a:lnTo>
                  <a:pt x="7201" y="2512"/>
                </a:lnTo>
                <a:lnTo>
                  <a:pt x="7188" y="2504"/>
                </a:lnTo>
                <a:lnTo>
                  <a:pt x="7172" y="2497"/>
                </a:lnTo>
                <a:lnTo>
                  <a:pt x="7165" y="2493"/>
                </a:lnTo>
                <a:lnTo>
                  <a:pt x="7157" y="2490"/>
                </a:lnTo>
                <a:lnTo>
                  <a:pt x="7150" y="2486"/>
                </a:lnTo>
                <a:lnTo>
                  <a:pt x="7146" y="2481"/>
                </a:lnTo>
                <a:lnTo>
                  <a:pt x="7137" y="2471"/>
                </a:lnTo>
                <a:lnTo>
                  <a:pt x="7128" y="2456"/>
                </a:lnTo>
                <a:lnTo>
                  <a:pt x="7117" y="2439"/>
                </a:lnTo>
                <a:lnTo>
                  <a:pt x="7103" y="2420"/>
                </a:lnTo>
                <a:lnTo>
                  <a:pt x="7096" y="2411"/>
                </a:lnTo>
                <a:lnTo>
                  <a:pt x="7087" y="2404"/>
                </a:lnTo>
                <a:lnTo>
                  <a:pt x="7080" y="2399"/>
                </a:lnTo>
                <a:lnTo>
                  <a:pt x="7073" y="2395"/>
                </a:lnTo>
                <a:lnTo>
                  <a:pt x="7059" y="2389"/>
                </a:lnTo>
                <a:lnTo>
                  <a:pt x="7046" y="2384"/>
                </a:lnTo>
                <a:lnTo>
                  <a:pt x="7042" y="2381"/>
                </a:lnTo>
                <a:lnTo>
                  <a:pt x="7040" y="2379"/>
                </a:lnTo>
                <a:lnTo>
                  <a:pt x="7039" y="2376"/>
                </a:lnTo>
                <a:lnTo>
                  <a:pt x="7037" y="2372"/>
                </a:lnTo>
                <a:lnTo>
                  <a:pt x="7035" y="2362"/>
                </a:lnTo>
                <a:lnTo>
                  <a:pt x="7030" y="2353"/>
                </a:lnTo>
                <a:lnTo>
                  <a:pt x="7024" y="2342"/>
                </a:lnTo>
                <a:lnTo>
                  <a:pt x="7016" y="2332"/>
                </a:lnTo>
                <a:lnTo>
                  <a:pt x="7009" y="2322"/>
                </a:lnTo>
                <a:lnTo>
                  <a:pt x="7001" y="2311"/>
                </a:lnTo>
                <a:lnTo>
                  <a:pt x="6992" y="2302"/>
                </a:lnTo>
                <a:lnTo>
                  <a:pt x="6984" y="2292"/>
                </a:lnTo>
                <a:lnTo>
                  <a:pt x="6974" y="2284"/>
                </a:lnTo>
                <a:lnTo>
                  <a:pt x="6964" y="2275"/>
                </a:lnTo>
                <a:lnTo>
                  <a:pt x="6945" y="2258"/>
                </a:lnTo>
                <a:lnTo>
                  <a:pt x="6930" y="2246"/>
                </a:lnTo>
                <a:lnTo>
                  <a:pt x="6916" y="2238"/>
                </a:lnTo>
                <a:lnTo>
                  <a:pt x="6902" y="2228"/>
                </a:lnTo>
                <a:lnTo>
                  <a:pt x="6894" y="2222"/>
                </a:lnTo>
                <a:lnTo>
                  <a:pt x="6886" y="2217"/>
                </a:lnTo>
                <a:lnTo>
                  <a:pt x="6879" y="2212"/>
                </a:lnTo>
                <a:lnTo>
                  <a:pt x="6873" y="2204"/>
                </a:lnTo>
                <a:lnTo>
                  <a:pt x="6864" y="2190"/>
                </a:lnTo>
                <a:lnTo>
                  <a:pt x="6851" y="2176"/>
                </a:lnTo>
                <a:lnTo>
                  <a:pt x="6844" y="2169"/>
                </a:lnTo>
                <a:lnTo>
                  <a:pt x="6834" y="2163"/>
                </a:lnTo>
                <a:lnTo>
                  <a:pt x="6822" y="2157"/>
                </a:lnTo>
                <a:lnTo>
                  <a:pt x="6810" y="2152"/>
                </a:lnTo>
                <a:lnTo>
                  <a:pt x="6797" y="2149"/>
                </a:lnTo>
                <a:lnTo>
                  <a:pt x="6787" y="2145"/>
                </a:lnTo>
                <a:lnTo>
                  <a:pt x="6777" y="2141"/>
                </a:lnTo>
                <a:lnTo>
                  <a:pt x="6768" y="2137"/>
                </a:lnTo>
                <a:lnTo>
                  <a:pt x="6750" y="2128"/>
                </a:lnTo>
                <a:lnTo>
                  <a:pt x="6728" y="2120"/>
                </a:lnTo>
                <a:lnTo>
                  <a:pt x="6706" y="2115"/>
                </a:lnTo>
                <a:lnTo>
                  <a:pt x="6686" y="2112"/>
                </a:lnTo>
                <a:lnTo>
                  <a:pt x="6677" y="2109"/>
                </a:lnTo>
                <a:lnTo>
                  <a:pt x="6669" y="2107"/>
                </a:lnTo>
                <a:lnTo>
                  <a:pt x="6661" y="2105"/>
                </a:lnTo>
                <a:lnTo>
                  <a:pt x="6651" y="2100"/>
                </a:lnTo>
                <a:lnTo>
                  <a:pt x="6643" y="2096"/>
                </a:lnTo>
                <a:lnTo>
                  <a:pt x="6633" y="2093"/>
                </a:lnTo>
                <a:lnTo>
                  <a:pt x="6624" y="2090"/>
                </a:lnTo>
                <a:lnTo>
                  <a:pt x="6614" y="2089"/>
                </a:lnTo>
                <a:lnTo>
                  <a:pt x="6590" y="2088"/>
                </a:lnTo>
                <a:lnTo>
                  <a:pt x="6562" y="2088"/>
                </a:lnTo>
                <a:lnTo>
                  <a:pt x="6550" y="2088"/>
                </a:lnTo>
                <a:lnTo>
                  <a:pt x="6539" y="2088"/>
                </a:lnTo>
                <a:lnTo>
                  <a:pt x="6527" y="2088"/>
                </a:lnTo>
                <a:lnTo>
                  <a:pt x="6516" y="2087"/>
                </a:lnTo>
                <a:lnTo>
                  <a:pt x="6494" y="2083"/>
                </a:lnTo>
                <a:lnTo>
                  <a:pt x="6474" y="2078"/>
                </a:lnTo>
                <a:lnTo>
                  <a:pt x="6457" y="2072"/>
                </a:lnTo>
                <a:lnTo>
                  <a:pt x="6443" y="2068"/>
                </a:lnTo>
                <a:lnTo>
                  <a:pt x="6434" y="2064"/>
                </a:lnTo>
                <a:lnTo>
                  <a:pt x="6424" y="2061"/>
                </a:lnTo>
                <a:lnTo>
                  <a:pt x="6416" y="2055"/>
                </a:lnTo>
                <a:lnTo>
                  <a:pt x="6407" y="2050"/>
                </a:lnTo>
                <a:lnTo>
                  <a:pt x="6391" y="2038"/>
                </a:lnTo>
                <a:lnTo>
                  <a:pt x="6373" y="2028"/>
                </a:lnTo>
                <a:lnTo>
                  <a:pt x="6362" y="2025"/>
                </a:lnTo>
                <a:lnTo>
                  <a:pt x="6351" y="2024"/>
                </a:lnTo>
                <a:lnTo>
                  <a:pt x="6340" y="2023"/>
                </a:lnTo>
                <a:lnTo>
                  <a:pt x="6329" y="2021"/>
                </a:lnTo>
                <a:lnTo>
                  <a:pt x="6308" y="2021"/>
                </a:lnTo>
                <a:lnTo>
                  <a:pt x="6287" y="2020"/>
                </a:lnTo>
                <a:lnTo>
                  <a:pt x="6278" y="2018"/>
                </a:lnTo>
                <a:lnTo>
                  <a:pt x="6268" y="2015"/>
                </a:lnTo>
                <a:lnTo>
                  <a:pt x="6259" y="2012"/>
                </a:lnTo>
                <a:lnTo>
                  <a:pt x="6249" y="2008"/>
                </a:lnTo>
                <a:lnTo>
                  <a:pt x="6241" y="2004"/>
                </a:lnTo>
                <a:lnTo>
                  <a:pt x="6234" y="1999"/>
                </a:lnTo>
                <a:lnTo>
                  <a:pt x="6228" y="1994"/>
                </a:lnTo>
                <a:lnTo>
                  <a:pt x="6224" y="1989"/>
                </a:lnTo>
                <a:lnTo>
                  <a:pt x="6221" y="1982"/>
                </a:lnTo>
                <a:lnTo>
                  <a:pt x="6218" y="1975"/>
                </a:lnTo>
                <a:lnTo>
                  <a:pt x="6217" y="1973"/>
                </a:lnTo>
                <a:lnTo>
                  <a:pt x="6216" y="1970"/>
                </a:lnTo>
                <a:lnTo>
                  <a:pt x="6214" y="1969"/>
                </a:lnTo>
                <a:lnTo>
                  <a:pt x="6211" y="1969"/>
                </a:lnTo>
                <a:lnTo>
                  <a:pt x="6206" y="1970"/>
                </a:lnTo>
                <a:lnTo>
                  <a:pt x="6201" y="1973"/>
                </a:lnTo>
                <a:lnTo>
                  <a:pt x="6198" y="1974"/>
                </a:lnTo>
                <a:lnTo>
                  <a:pt x="6195" y="1974"/>
                </a:lnTo>
                <a:lnTo>
                  <a:pt x="6192" y="1974"/>
                </a:lnTo>
                <a:lnTo>
                  <a:pt x="6189" y="1973"/>
                </a:lnTo>
                <a:lnTo>
                  <a:pt x="6182" y="1970"/>
                </a:lnTo>
                <a:lnTo>
                  <a:pt x="6171" y="1967"/>
                </a:lnTo>
                <a:lnTo>
                  <a:pt x="6159" y="1962"/>
                </a:lnTo>
                <a:lnTo>
                  <a:pt x="6147" y="1958"/>
                </a:lnTo>
                <a:lnTo>
                  <a:pt x="6142" y="1956"/>
                </a:lnTo>
                <a:lnTo>
                  <a:pt x="6139" y="1952"/>
                </a:lnTo>
                <a:lnTo>
                  <a:pt x="6135" y="1949"/>
                </a:lnTo>
                <a:lnTo>
                  <a:pt x="6132" y="1944"/>
                </a:lnTo>
                <a:lnTo>
                  <a:pt x="6126" y="1933"/>
                </a:lnTo>
                <a:lnTo>
                  <a:pt x="6117" y="1923"/>
                </a:lnTo>
                <a:lnTo>
                  <a:pt x="6114" y="1920"/>
                </a:lnTo>
                <a:lnTo>
                  <a:pt x="6110" y="1918"/>
                </a:lnTo>
                <a:lnTo>
                  <a:pt x="6105" y="1917"/>
                </a:lnTo>
                <a:lnTo>
                  <a:pt x="6101" y="1917"/>
                </a:lnTo>
                <a:lnTo>
                  <a:pt x="6089" y="1917"/>
                </a:lnTo>
                <a:lnTo>
                  <a:pt x="6077" y="1917"/>
                </a:lnTo>
                <a:lnTo>
                  <a:pt x="6064" y="1918"/>
                </a:lnTo>
                <a:lnTo>
                  <a:pt x="6053" y="1918"/>
                </a:lnTo>
                <a:lnTo>
                  <a:pt x="6048" y="1918"/>
                </a:lnTo>
                <a:lnTo>
                  <a:pt x="6045" y="1918"/>
                </a:lnTo>
                <a:lnTo>
                  <a:pt x="6041" y="1917"/>
                </a:lnTo>
                <a:lnTo>
                  <a:pt x="6040" y="1916"/>
                </a:lnTo>
                <a:lnTo>
                  <a:pt x="6045" y="1904"/>
                </a:lnTo>
                <a:lnTo>
                  <a:pt x="6053" y="1893"/>
                </a:lnTo>
                <a:lnTo>
                  <a:pt x="6051" y="1886"/>
                </a:lnTo>
                <a:lnTo>
                  <a:pt x="6045" y="1878"/>
                </a:lnTo>
                <a:lnTo>
                  <a:pt x="6042" y="1873"/>
                </a:lnTo>
                <a:lnTo>
                  <a:pt x="6041" y="1869"/>
                </a:lnTo>
                <a:lnTo>
                  <a:pt x="6040" y="1864"/>
                </a:lnTo>
                <a:lnTo>
                  <a:pt x="6039" y="1859"/>
                </a:lnTo>
                <a:lnTo>
                  <a:pt x="6039" y="1848"/>
                </a:lnTo>
                <a:lnTo>
                  <a:pt x="6038" y="1832"/>
                </a:lnTo>
                <a:lnTo>
                  <a:pt x="6036" y="1824"/>
                </a:lnTo>
                <a:lnTo>
                  <a:pt x="6034" y="1817"/>
                </a:lnTo>
                <a:lnTo>
                  <a:pt x="6032" y="1811"/>
                </a:lnTo>
                <a:lnTo>
                  <a:pt x="6029" y="1805"/>
                </a:lnTo>
                <a:lnTo>
                  <a:pt x="6023" y="1793"/>
                </a:lnTo>
                <a:lnTo>
                  <a:pt x="6017" y="1780"/>
                </a:lnTo>
                <a:lnTo>
                  <a:pt x="6014" y="1768"/>
                </a:lnTo>
                <a:lnTo>
                  <a:pt x="6013" y="1759"/>
                </a:lnTo>
                <a:lnTo>
                  <a:pt x="6014" y="1749"/>
                </a:lnTo>
                <a:lnTo>
                  <a:pt x="6016" y="1736"/>
                </a:lnTo>
                <a:lnTo>
                  <a:pt x="6021" y="1719"/>
                </a:lnTo>
                <a:lnTo>
                  <a:pt x="6028" y="1702"/>
                </a:lnTo>
                <a:lnTo>
                  <a:pt x="6039" y="1684"/>
                </a:lnTo>
                <a:lnTo>
                  <a:pt x="6051" y="1667"/>
                </a:lnTo>
                <a:lnTo>
                  <a:pt x="6060" y="1653"/>
                </a:lnTo>
                <a:lnTo>
                  <a:pt x="6071" y="1639"/>
                </a:lnTo>
                <a:lnTo>
                  <a:pt x="6088" y="1626"/>
                </a:lnTo>
                <a:lnTo>
                  <a:pt x="6104" y="1615"/>
                </a:lnTo>
                <a:lnTo>
                  <a:pt x="6117" y="1605"/>
                </a:lnTo>
                <a:lnTo>
                  <a:pt x="6129" y="1596"/>
                </a:lnTo>
                <a:lnTo>
                  <a:pt x="6140" y="1586"/>
                </a:lnTo>
                <a:lnTo>
                  <a:pt x="6149" y="1577"/>
                </a:lnTo>
                <a:lnTo>
                  <a:pt x="6153" y="1572"/>
                </a:lnTo>
                <a:lnTo>
                  <a:pt x="6155" y="1566"/>
                </a:lnTo>
                <a:lnTo>
                  <a:pt x="6158" y="1561"/>
                </a:lnTo>
                <a:lnTo>
                  <a:pt x="6158" y="1555"/>
                </a:lnTo>
                <a:lnTo>
                  <a:pt x="6158" y="1546"/>
                </a:lnTo>
                <a:lnTo>
                  <a:pt x="6158" y="1535"/>
                </a:lnTo>
                <a:lnTo>
                  <a:pt x="6157" y="1523"/>
                </a:lnTo>
                <a:lnTo>
                  <a:pt x="6155" y="1510"/>
                </a:lnTo>
                <a:lnTo>
                  <a:pt x="6152" y="1496"/>
                </a:lnTo>
                <a:lnTo>
                  <a:pt x="6149" y="1485"/>
                </a:lnTo>
                <a:lnTo>
                  <a:pt x="6148" y="1477"/>
                </a:lnTo>
                <a:lnTo>
                  <a:pt x="6147" y="1470"/>
                </a:lnTo>
                <a:lnTo>
                  <a:pt x="6147" y="1463"/>
                </a:lnTo>
                <a:lnTo>
                  <a:pt x="6147" y="1453"/>
                </a:lnTo>
                <a:lnTo>
                  <a:pt x="6148" y="1446"/>
                </a:lnTo>
                <a:lnTo>
                  <a:pt x="6151" y="1440"/>
                </a:lnTo>
                <a:lnTo>
                  <a:pt x="6154" y="1434"/>
                </a:lnTo>
                <a:lnTo>
                  <a:pt x="6158" y="1427"/>
                </a:lnTo>
                <a:lnTo>
                  <a:pt x="6166" y="1415"/>
                </a:lnTo>
                <a:lnTo>
                  <a:pt x="6177" y="1403"/>
                </a:lnTo>
                <a:lnTo>
                  <a:pt x="6186" y="1393"/>
                </a:lnTo>
                <a:lnTo>
                  <a:pt x="6195" y="1380"/>
                </a:lnTo>
                <a:lnTo>
                  <a:pt x="6203" y="1366"/>
                </a:lnTo>
                <a:lnTo>
                  <a:pt x="6210" y="1356"/>
                </a:lnTo>
                <a:lnTo>
                  <a:pt x="6214" y="1352"/>
                </a:lnTo>
                <a:lnTo>
                  <a:pt x="6215" y="1349"/>
                </a:lnTo>
                <a:lnTo>
                  <a:pt x="6214" y="1344"/>
                </a:lnTo>
                <a:lnTo>
                  <a:pt x="6212" y="1340"/>
                </a:lnTo>
                <a:lnTo>
                  <a:pt x="6209" y="1334"/>
                </a:lnTo>
                <a:lnTo>
                  <a:pt x="6203" y="1330"/>
                </a:lnTo>
                <a:lnTo>
                  <a:pt x="6202" y="1327"/>
                </a:lnTo>
                <a:lnTo>
                  <a:pt x="6203" y="1322"/>
                </a:lnTo>
                <a:lnTo>
                  <a:pt x="6205" y="1315"/>
                </a:lnTo>
                <a:lnTo>
                  <a:pt x="6209" y="1308"/>
                </a:lnTo>
                <a:lnTo>
                  <a:pt x="6216" y="1292"/>
                </a:lnTo>
                <a:lnTo>
                  <a:pt x="6222" y="1277"/>
                </a:lnTo>
                <a:lnTo>
                  <a:pt x="6223" y="1271"/>
                </a:lnTo>
                <a:lnTo>
                  <a:pt x="6222" y="1267"/>
                </a:lnTo>
                <a:lnTo>
                  <a:pt x="6221" y="1262"/>
                </a:lnTo>
                <a:lnTo>
                  <a:pt x="6218" y="1257"/>
                </a:lnTo>
                <a:lnTo>
                  <a:pt x="6214" y="1250"/>
                </a:lnTo>
                <a:lnTo>
                  <a:pt x="6208" y="1242"/>
                </a:lnTo>
                <a:lnTo>
                  <a:pt x="6204" y="1237"/>
                </a:lnTo>
                <a:lnTo>
                  <a:pt x="6203" y="1230"/>
                </a:lnTo>
                <a:lnTo>
                  <a:pt x="6202" y="1224"/>
                </a:lnTo>
                <a:lnTo>
                  <a:pt x="6202" y="1217"/>
                </a:lnTo>
                <a:lnTo>
                  <a:pt x="6201" y="1202"/>
                </a:lnTo>
                <a:lnTo>
                  <a:pt x="6201" y="1189"/>
                </a:lnTo>
                <a:lnTo>
                  <a:pt x="6199" y="1185"/>
                </a:lnTo>
                <a:lnTo>
                  <a:pt x="6198" y="1179"/>
                </a:lnTo>
                <a:lnTo>
                  <a:pt x="6195" y="1174"/>
                </a:lnTo>
                <a:lnTo>
                  <a:pt x="6192" y="1169"/>
                </a:lnTo>
                <a:lnTo>
                  <a:pt x="6185" y="1160"/>
                </a:lnTo>
                <a:lnTo>
                  <a:pt x="6178" y="1151"/>
                </a:lnTo>
                <a:lnTo>
                  <a:pt x="6171" y="1144"/>
                </a:lnTo>
                <a:lnTo>
                  <a:pt x="6162" y="1135"/>
                </a:lnTo>
                <a:lnTo>
                  <a:pt x="6157" y="1125"/>
                </a:lnTo>
                <a:lnTo>
                  <a:pt x="6152" y="1117"/>
                </a:lnTo>
                <a:lnTo>
                  <a:pt x="6145" y="1103"/>
                </a:lnTo>
                <a:lnTo>
                  <a:pt x="6135" y="1081"/>
                </a:lnTo>
                <a:lnTo>
                  <a:pt x="6126" y="1059"/>
                </a:lnTo>
                <a:lnTo>
                  <a:pt x="6120" y="1043"/>
                </a:lnTo>
                <a:lnTo>
                  <a:pt x="6117" y="1030"/>
                </a:lnTo>
                <a:lnTo>
                  <a:pt x="6116" y="1013"/>
                </a:lnTo>
                <a:lnTo>
                  <a:pt x="6116" y="997"/>
                </a:lnTo>
                <a:lnTo>
                  <a:pt x="6118" y="983"/>
                </a:lnTo>
                <a:lnTo>
                  <a:pt x="6120" y="972"/>
                </a:lnTo>
                <a:lnTo>
                  <a:pt x="6120" y="964"/>
                </a:lnTo>
                <a:lnTo>
                  <a:pt x="6118" y="955"/>
                </a:lnTo>
                <a:lnTo>
                  <a:pt x="6115" y="949"/>
                </a:lnTo>
                <a:lnTo>
                  <a:pt x="6114" y="942"/>
                </a:lnTo>
                <a:lnTo>
                  <a:pt x="6114" y="933"/>
                </a:lnTo>
                <a:lnTo>
                  <a:pt x="6115" y="922"/>
                </a:lnTo>
                <a:lnTo>
                  <a:pt x="6115" y="909"/>
                </a:lnTo>
                <a:lnTo>
                  <a:pt x="6113" y="896"/>
                </a:lnTo>
                <a:lnTo>
                  <a:pt x="6110" y="886"/>
                </a:lnTo>
                <a:lnTo>
                  <a:pt x="6107" y="877"/>
                </a:lnTo>
                <a:lnTo>
                  <a:pt x="6103" y="867"/>
                </a:lnTo>
                <a:lnTo>
                  <a:pt x="6101" y="854"/>
                </a:lnTo>
                <a:lnTo>
                  <a:pt x="6099" y="842"/>
                </a:lnTo>
                <a:lnTo>
                  <a:pt x="6099" y="838"/>
                </a:lnTo>
                <a:lnTo>
                  <a:pt x="6098" y="832"/>
                </a:lnTo>
                <a:lnTo>
                  <a:pt x="6096" y="827"/>
                </a:lnTo>
                <a:lnTo>
                  <a:pt x="6092" y="823"/>
                </a:lnTo>
                <a:lnTo>
                  <a:pt x="6080" y="815"/>
                </a:lnTo>
                <a:lnTo>
                  <a:pt x="6066" y="808"/>
                </a:lnTo>
                <a:lnTo>
                  <a:pt x="6053" y="801"/>
                </a:lnTo>
                <a:lnTo>
                  <a:pt x="6042" y="791"/>
                </a:lnTo>
                <a:lnTo>
                  <a:pt x="6038" y="786"/>
                </a:lnTo>
                <a:lnTo>
                  <a:pt x="6035" y="780"/>
                </a:lnTo>
                <a:lnTo>
                  <a:pt x="6034" y="773"/>
                </a:lnTo>
                <a:lnTo>
                  <a:pt x="6034" y="766"/>
                </a:lnTo>
                <a:lnTo>
                  <a:pt x="6034" y="752"/>
                </a:lnTo>
                <a:lnTo>
                  <a:pt x="6034" y="738"/>
                </a:lnTo>
                <a:lnTo>
                  <a:pt x="6033" y="734"/>
                </a:lnTo>
                <a:lnTo>
                  <a:pt x="6032" y="731"/>
                </a:lnTo>
                <a:lnTo>
                  <a:pt x="6029" y="728"/>
                </a:lnTo>
                <a:lnTo>
                  <a:pt x="6027" y="726"/>
                </a:lnTo>
                <a:lnTo>
                  <a:pt x="6023" y="725"/>
                </a:lnTo>
                <a:lnTo>
                  <a:pt x="6021" y="725"/>
                </a:lnTo>
                <a:lnTo>
                  <a:pt x="6017" y="725"/>
                </a:lnTo>
                <a:lnTo>
                  <a:pt x="6013" y="725"/>
                </a:lnTo>
                <a:lnTo>
                  <a:pt x="6006" y="729"/>
                </a:lnTo>
                <a:lnTo>
                  <a:pt x="5997" y="734"/>
                </a:lnTo>
                <a:lnTo>
                  <a:pt x="5989" y="736"/>
                </a:lnTo>
                <a:lnTo>
                  <a:pt x="5982" y="736"/>
                </a:lnTo>
                <a:lnTo>
                  <a:pt x="5975" y="735"/>
                </a:lnTo>
                <a:lnTo>
                  <a:pt x="5968" y="732"/>
                </a:lnTo>
                <a:lnTo>
                  <a:pt x="5960" y="728"/>
                </a:lnTo>
                <a:lnTo>
                  <a:pt x="5954" y="723"/>
                </a:lnTo>
                <a:lnTo>
                  <a:pt x="5950" y="717"/>
                </a:lnTo>
                <a:lnTo>
                  <a:pt x="5945" y="713"/>
                </a:lnTo>
                <a:lnTo>
                  <a:pt x="5937" y="701"/>
                </a:lnTo>
                <a:lnTo>
                  <a:pt x="5928" y="688"/>
                </a:lnTo>
                <a:lnTo>
                  <a:pt x="5925" y="681"/>
                </a:lnTo>
                <a:lnTo>
                  <a:pt x="5922" y="672"/>
                </a:lnTo>
                <a:lnTo>
                  <a:pt x="5921" y="665"/>
                </a:lnTo>
                <a:lnTo>
                  <a:pt x="5920" y="658"/>
                </a:lnTo>
                <a:lnTo>
                  <a:pt x="5919" y="652"/>
                </a:lnTo>
                <a:lnTo>
                  <a:pt x="5918" y="647"/>
                </a:lnTo>
                <a:lnTo>
                  <a:pt x="5915" y="643"/>
                </a:lnTo>
                <a:lnTo>
                  <a:pt x="5912" y="638"/>
                </a:lnTo>
                <a:lnTo>
                  <a:pt x="5908" y="635"/>
                </a:lnTo>
                <a:lnTo>
                  <a:pt x="5903" y="633"/>
                </a:lnTo>
                <a:lnTo>
                  <a:pt x="5899" y="632"/>
                </a:lnTo>
                <a:lnTo>
                  <a:pt x="5894" y="632"/>
                </a:lnTo>
                <a:lnTo>
                  <a:pt x="5883" y="632"/>
                </a:lnTo>
                <a:lnTo>
                  <a:pt x="5875" y="631"/>
                </a:lnTo>
                <a:lnTo>
                  <a:pt x="5871" y="630"/>
                </a:lnTo>
                <a:lnTo>
                  <a:pt x="5869" y="628"/>
                </a:lnTo>
                <a:lnTo>
                  <a:pt x="5865" y="626"/>
                </a:lnTo>
                <a:lnTo>
                  <a:pt x="5862" y="622"/>
                </a:lnTo>
                <a:lnTo>
                  <a:pt x="5858" y="620"/>
                </a:lnTo>
                <a:lnTo>
                  <a:pt x="5855" y="620"/>
                </a:lnTo>
                <a:lnTo>
                  <a:pt x="5851" y="621"/>
                </a:lnTo>
                <a:lnTo>
                  <a:pt x="5847" y="624"/>
                </a:lnTo>
                <a:lnTo>
                  <a:pt x="5839" y="630"/>
                </a:lnTo>
                <a:lnTo>
                  <a:pt x="5828" y="634"/>
                </a:lnTo>
                <a:lnTo>
                  <a:pt x="5822" y="635"/>
                </a:lnTo>
                <a:lnTo>
                  <a:pt x="5815" y="634"/>
                </a:lnTo>
                <a:lnTo>
                  <a:pt x="5808" y="633"/>
                </a:lnTo>
                <a:lnTo>
                  <a:pt x="5801" y="630"/>
                </a:lnTo>
                <a:lnTo>
                  <a:pt x="5787" y="624"/>
                </a:lnTo>
                <a:lnTo>
                  <a:pt x="5771" y="616"/>
                </a:lnTo>
                <a:lnTo>
                  <a:pt x="5767" y="614"/>
                </a:lnTo>
                <a:lnTo>
                  <a:pt x="5763" y="612"/>
                </a:lnTo>
                <a:lnTo>
                  <a:pt x="5761" y="608"/>
                </a:lnTo>
                <a:lnTo>
                  <a:pt x="5758" y="605"/>
                </a:lnTo>
                <a:lnTo>
                  <a:pt x="5752" y="595"/>
                </a:lnTo>
                <a:lnTo>
                  <a:pt x="5744" y="586"/>
                </a:lnTo>
                <a:lnTo>
                  <a:pt x="5733" y="577"/>
                </a:lnTo>
                <a:lnTo>
                  <a:pt x="5720" y="568"/>
                </a:lnTo>
                <a:lnTo>
                  <a:pt x="5713" y="562"/>
                </a:lnTo>
                <a:lnTo>
                  <a:pt x="5706" y="555"/>
                </a:lnTo>
                <a:lnTo>
                  <a:pt x="5699" y="546"/>
                </a:lnTo>
                <a:lnTo>
                  <a:pt x="5692" y="539"/>
                </a:lnTo>
                <a:lnTo>
                  <a:pt x="5685" y="531"/>
                </a:lnTo>
                <a:lnTo>
                  <a:pt x="5679" y="524"/>
                </a:lnTo>
                <a:lnTo>
                  <a:pt x="5672" y="518"/>
                </a:lnTo>
                <a:lnTo>
                  <a:pt x="5666" y="514"/>
                </a:lnTo>
                <a:lnTo>
                  <a:pt x="5661" y="511"/>
                </a:lnTo>
                <a:lnTo>
                  <a:pt x="5657" y="506"/>
                </a:lnTo>
                <a:lnTo>
                  <a:pt x="5656" y="500"/>
                </a:lnTo>
                <a:lnTo>
                  <a:pt x="5655" y="494"/>
                </a:lnTo>
                <a:lnTo>
                  <a:pt x="5655" y="480"/>
                </a:lnTo>
                <a:lnTo>
                  <a:pt x="5656" y="463"/>
                </a:lnTo>
                <a:lnTo>
                  <a:pt x="5656" y="450"/>
                </a:lnTo>
                <a:lnTo>
                  <a:pt x="5655" y="442"/>
                </a:lnTo>
                <a:lnTo>
                  <a:pt x="5651" y="435"/>
                </a:lnTo>
                <a:lnTo>
                  <a:pt x="5644" y="423"/>
                </a:lnTo>
                <a:lnTo>
                  <a:pt x="5630" y="411"/>
                </a:lnTo>
                <a:lnTo>
                  <a:pt x="5612" y="399"/>
                </a:lnTo>
                <a:lnTo>
                  <a:pt x="5599" y="383"/>
                </a:lnTo>
                <a:lnTo>
                  <a:pt x="5587" y="369"/>
                </a:lnTo>
                <a:lnTo>
                  <a:pt x="5575" y="354"/>
                </a:lnTo>
                <a:lnTo>
                  <a:pt x="5557" y="337"/>
                </a:lnTo>
                <a:lnTo>
                  <a:pt x="5541" y="323"/>
                </a:lnTo>
                <a:lnTo>
                  <a:pt x="5528" y="313"/>
                </a:lnTo>
                <a:lnTo>
                  <a:pt x="5518" y="309"/>
                </a:lnTo>
                <a:lnTo>
                  <a:pt x="5512" y="306"/>
                </a:lnTo>
                <a:lnTo>
                  <a:pt x="5507" y="305"/>
                </a:lnTo>
                <a:lnTo>
                  <a:pt x="5506" y="301"/>
                </a:lnTo>
                <a:lnTo>
                  <a:pt x="5513" y="293"/>
                </a:lnTo>
                <a:lnTo>
                  <a:pt x="5530" y="279"/>
                </a:lnTo>
                <a:lnTo>
                  <a:pt x="5534" y="274"/>
                </a:lnTo>
                <a:lnTo>
                  <a:pt x="5536" y="268"/>
                </a:lnTo>
                <a:lnTo>
                  <a:pt x="5537" y="262"/>
                </a:lnTo>
                <a:lnTo>
                  <a:pt x="5537" y="255"/>
                </a:lnTo>
                <a:lnTo>
                  <a:pt x="5537" y="249"/>
                </a:lnTo>
                <a:lnTo>
                  <a:pt x="5535" y="242"/>
                </a:lnTo>
                <a:lnTo>
                  <a:pt x="5530" y="236"/>
                </a:lnTo>
                <a:lnTo>
                  <a:pt x="5524" y="231"/>
                </a:lnTo>
                <a:lnTo>
                  <a:pt x="5517" y="227"/>
                </a:lnTo>
                <a:lnTo>
                  <a:pt x="5510" y="219"/>
                </a:lnTo>
                <a:lnTo>
                  <a:pt x="5503" y="211"/>
                </a:lnTo>
                <a:lnTo>
                  <a:pt x="5494" y="202"/>
                </a:lnTo>
                <a:lnTo>
                  <a:pt x="5481" y="185"/>
                </a:lnTo>
                <a:lnTo>
                  <a:pt x="5472" y="172"/>
                </a:lnTo>
                <a:lnTo>
                  <a:pt x="5469" y="167"/>
                </a:lnTo>
                <a:lnTo>
                  <a:pt x="5468" y="162"/>
                </a:lnTo>
                <a:lnTo>
                  <a:pt x="5468" y="159"/>
                </a:lnTo>
                <a:lnTo>
                  <a:pt x="5469" y="154"/>
                </a:lnTo>
                <a:lnTo>
                  <a:pt x="5472" y="151"/>
                </a:lnTo>
                <a:lnTo>
                  <a:pt x="5475" y="147"/>
                </a:lnTo>
                <a:lnTo>
                  <a:pt x="5479" y="143"/>
                </a:lnTo>
                <a:lnTo>
                  <a:pt x="5484" y="141"/>
                </a:lnTo>
                <a:lnTo>
                  <a:pt x="5493" y="136"/>
                </a:lnTo>
                <a:lnTo>
                  <a:pt x="5505" y="130"/>
                </a:lnTo>
                <a:lnTo>
                  <a:pt x="5510" y="128"/>
                </a:lnTo>
                <a:lnTo>
                  <a:pt x="5515" y="124"/>
                </a:lnTo>
                <a:lnTo>
                  <a:pt x="5517" y="122"/>
                </a:lnTo>
                <a:lnTo>
                  <a:pt x="5518" y="118"/>
                </a:lnTo>
                <a:lnTo>
                  <a:pt x="5517" y="96"/>
                </a:lnTo>
                <a:lnTo>
                  <a:pt x="5516" y="79"/>
                </a:lnTo>
                <a:lnTo>
                  <a:pt x="5515" y="67"/>
                </a:lnTo>
                <a:lnTo>
                  <a:pt x="5515" y="57"/>
                </a:lnTo>
                <a:lnTo>
                  <a:pt x="5515" y="46"/>
                </a:lnTo>
                <a:lnTo>
                  <a:pt x="5515" y="39"/>
                </a:lnTo>
                <a:lnTo>
                  <a:pt x="5513" y="35"/>
                </a:lnTo>
                <a:lnTo>
                  <a:pt x="5511" y="33"/>
                </a:lnTo>
                <a:lnTo>
                  <a:pt x="5507" y="32"/>
                </a:lnTo>
                <a:lnTo>
                  <a:pt x="5504" y="30"/>
                </a:lnTo>
                <a:lnTo>
                  <a:pt x="5490" y="32"/>
                </a:lnTo>
                <a:lnTo>
                  <a:pt x="5479" y="32"/>
                </a:lnTo>
                <a:lnTo>
                  <a:pt x="5468" y="32"/>
                </a:lnTo>
                <a:lnTo>
                  <a:pt x="5455" y="30"/>
                </a:lnTo>
                <a:lnTo>
                  <a:pt x="5449" y="30"/>
                </a:lnTo>
                <a:lnTo>
                  <a:pt x="5443" y="30"/>
                </a:lnTo>
                <a:lnTo>
                  <a:pt x="5440" y="30"/>
                </a:lnTo>
                <a:lnTo>
                  <a:pt x="5436" y="32"/>
                </a:lnTo>
                <a:lnTo>
                  <a:pt x="5430" y="36"/>
                </a:lnTo>
                <a:lnTo>
                  <a:pt x="5425" y="44"/>
                </a:lnTo>
                <a:lnTo>
                  <a:pt x="5422" y="51"/>
                </a:lnTo>
                <a:lnTo>
                  <a:pt x="5416" y="55"/>
                </a:lnTo>
                <a:lnTo>
                  <a:pt x="5412" y="57"/>
                </a:lnTo>
                <a:lnTo>
                  <a:pt x="5408" y="58"/>
                </a:lnTo>
                <a:lnTo>
                  <a:pt x="5403" y="58"/>
                </a:lnTo>
                <a:lnTo>
                  <a:pt x="5397" y="57"/>
                </a:lnTo>
                <a:lnTo>
                  <a:pt x="5391" y="55"/>
                </a:lnTo>
                <a:lnTo>
                  <a:pt x="5384" y="52"/>
                </a:lnTo>
                <a:lnTo>
                  <a:pt x="5378" y="47"/>
                </a:lnTo>
                <a:lnTo>
                  <a:pt x="5372" y="41"/>
                </a:lnTo>
                <a:lnTo>
                  <a:pt x="5358" y="28"/>
                </a:lnTo>
                <a:lnTo>
                  <a:pt x="5342" y="15"/>
                </a:lnTo>
                <a:lnTo>
                  <a:pt x="5332" y="10"/>
                </a:lnTo>
                <a:lnTo>
                  <a:pt x="5321" y="5"/>
                </a:lnTo>
                <a:lnTo>
                  <a:pt x="5309" y="3"/>
                </a:lnTo>
                <a:lnTo>
                  <a:pt x="5297" y="1"/>
                </a:lnTo>
                <a:lnTo>
                  <a:pt x="5285" y="0"/>
                </a:lnTo>
                <a:lnTo>
                  <a:pt x="5273" y="0"/>
                </a:lnTo>
                <a:lnTo>
                  <a:pt x="5264" y="0"/>
                </a:lnTo>
                <a:lnTo>
                  <a:pt x="5254" y="1"/>
                </a:lnTo>
                <a:lnTo>
                  <a:pt x="5251" y="2"/>
                </a:lnTo>
                <a:lnTo>
                  <a:pt x="5248" y="3"/>
                </a:lnTo>
                <a:lnTo>
                  <a:pt x="5245" y="5"/>
                </a:lnTo>
                <a:lnTo>
                  <a:pt x="5242" y="8"/>
                </a:lnTo>
                <a:lnTo>
                  <a:pt x="5238" y="14"/>
                </a:lnTo>
                <a:lnTo>
                  <a:pt x="5232" y="20"/>
                </a:lnTo>
                <a:lnTo>
                  <a:pt x="5216" y="32"/>
                </a:lnTo>
                <a:lnTo>
                  <a:pt x="5201" y="41"/>
                </a:lnTo>
                <a:lnTo>
                  <a:pt x="5195" y="47"/>
                </a:lnTo>
                <a:lnTo>
                  <a:pt x="5190" y="54"/>
                </a:lnTo>
                <a:lnTo>
                  <a:pt x="5187" y="63"/>
                </a:lnTo>
                <a:lnTo>
                  <a:pt x="5184" y="70"/>
                </a:lnTo>
                <a:lnTo>
                  <a:pt x="5183" y="78"/>
                </a:lnTo>
                <a:lnTo>
                  <a:pt x="5184" y="84"/>
                </a:lnTo>
                <a:lnTo>
                  <a:pt x="5185" y="88"/>
                </a:lnTo>
                <a:lnTo>
                  <a:pt x="5187" y="90"/>
                </a:lnTo>
                <a:lnTo>
                  <a:pt x="5189" y="92"/>
                </a:lnTo>
                <a:lnTo>
                  <a:pt x="5191" y="93"/>
                </a:lnTo>
                <a:lnTo>
                  <a:pt x="5196" y="97"/>
                </a:lnTo>
                <a:lnTo>
                  <a:pt x="5198" y="101"/>
                </a:lnTo>
                <a:lnTo>
                  <a:pt x="5200" y="104"/>
                </a:lnTo>
                <a:lnTo>
                  <a:pt x="5200" y="109"/>
                </a:lnTo>
                <a:lnTo>
                  <a:pt x="5198" y="114"/>
                </a:lnTo>
                <a:lnTo>
                  <a:pt x="5195" y="118"/>
                </a:lnTo>
                <a:lnTo>
                  <a:pt x="5192" y="123"/>
                </a:lnTo>
                <a:lnTo>
                  <a:pt x="5188" y="127"/>
                </a:lnTo>
                <a:lnTo>
                  <a:pt x="5181" y="139"/>
                </a:lnTo>
                <a:lnTo>
                  <a:pt x="5173" y="153"/>
                </a:lnTo>
                <a:lnTo>
                  <a:pt x="5169" y="161"/>
                </a:lnTo>
                <a:lnTo>
                  <a:pt x="5164" y="168"/>
                </a:lnTo>
                <a:lnTo>
                  <a:pt x="5159" y="174"/>
                </a:lnTo>
                <a:lnTo>
                  <a:pt x="5152" y="180"/>
                </a:lnTo>
                <a:lnTo>
                  <a:pt x="5144" y="185"/>
                </a:lnTo>
                <a:lnTo>
                  <a:pt x="5137" y="190"/>
                </a:lnTo>
                <a:lnTo>
                  <a:pt x="5129" y="194"/>
                </a:lnTo>
                <a:lnTo>
                  <a:pt x="5125" y="200"/>
                </a:lnTo>
                <a:lnTo>
                  <a:pt x="5114" y="215"/>
                </a:lnTo>
                <a:lnTo>
                  <a:pt x="5103" y="227"/>
                </a:lnTo>
                <a:lnTo>
                  <a:pt x="5099" y="230"/>
                </a:lnTo>
                <a:lnTo>
                  <a:pt x="5094" y="233"/>
                </a:lnTo>
                <a:lnTo>
                  <a:pt x="5087" y="235"/>
                </a:lnTo>
                <a:lnTo>
                  <a:pt x="5080" y="237"/>
                </a:lnTo>
                <a:lnTo>
                  <a:pt x="5061" y="241"/>
                </a:lnTo>
                <a:lnTo>
                  <a:pt x="5036" y="243"/>
                </a:lnTo>
                <a:lnTo>
                  <a:pt x="5011" y="246"/>
                </a:lnTo>
                <a:lnTo>
                  <a:pt x="4989" y="244"/>
                </a:lnTo>
                <a:lnTo>
                  <a:pt x="4973" y="242"/>
                </a:lnTo>
                <a:lnTo>
                  <a:pt x="4958" y="238"/>
                </a:lnTo>
                <a:lnTo>
                  <a:pt x="4943" y="234"/>
                </a:lnTo>
                <a:lnTo>
                  <a:pt x="4924" y="228"/>
                </a:lnTo>
                <a:lnTo>
                  <a:pt x="4914" y="225"/>
                </a:lnTo>
                <a:lnTo>
                  <a:pt x="4905" y="223"/>
                </a:lnTo>
                <a:lnTo>
                  <a:pt x="4896" y="223"/>
                </a:lnTo>
                <a:lnTo>
                  <a:pt x="4888" y="223"/>
                </a:lnTo>
                <a:lnTo>
                  <a:pt x="4879" y="225"/>
                </a:lnTo>
                <a:lnTo>
                  <a:pt x="4869" y="227"/>
                </a:lnTo>
                <a:lnTo>
                  <a:pt x="4864" y="229"/>
                </a:lnTo>
                <a:lnTo>
                  <a:pt x="4860" y="230"/>
                </a:lnTo>
                <a:lnTo>
                  <a:pt x="4855" y="233"/>
                </a:lnTo>
                <a:lnTo>
                  <a:pt x="4850" y="236"/>
                </a:lnTo>
                <a:lnTo>
                  <a:pt x="4843" y="242"/>
                </a:lnTo>
                <a:lnTo>
                  <a:pt x="4837" y="250"/>
                </a:lnTo>
                <a:lnTo>
                  <a:pt x="4832" y="260"/>
                </a:lnTo>
                <a:lnTo>
                  <a:pt x="4828" y="268"/>
                </a:lnTo>
                <a:lnTo>
                  <a:pt x="4824" y="276"/>
                </a:lnTo>
                <a:lnTo>
                  <a:pt x="4819" y="281"/>
                </a:lnTo>
                <a:lnTo>
                  <a:pt x="4814" y="286"/>
                </a:lnTo>
                <a:lnTo>
                  <a:pt x="4810" y="290"/>
                </a:lnTo>
                <a:lnTo>
                  <a:pt x="4805" y="293"/>
                </a:lnTo>
                <a:lnTo>
                  <a:pt x="4800" y="297"/>
                </a:lnTo>
                <a:lnTo>
                  <a:pt x="4794" y="301"/>
                </a:lnTo>
                <a:lnTo>
                  <a:pt x="4789" y="309"/>
                </a:lnTo>
                <a:lnTo>
                  <a:pt x="4781" y="322"/>
                </a:lnTo>
                <a:lnTo>
                  <a:pt x="4774" y="338"/>
                </a:lnTo>
                <a:lnTo>
                  <a:pt x="4765" y="356"/>
                </a:lnTo>
                <a:lnTo>
                  <a:pt x="4754" y="373"/>
                </a:lnTo>
                <a:lnTo>
                  <a:pt x="4753" y="374"/>
                </a:lnTo>
                <a:lnTo>
                  <a:pt x="4753" y="376"/>
                </a:lnTo>
                <a:lnTo>
                  <a:pt x="4754" y="378"/>
                </a:lnTo>
                <a:lnTo>
                  <a:pt x="4755" y="380"/>
                </a:lnTo>
                <a:lnTo>
                  <a:pt x="4757" y="382"/>
                </a:lnTo>
                <a:lnTo>
                  <a:pt x="4759" y="386"/>
                </a:lnTo>
                <a:lnTo>
                  <a:pt x="4757" y="402"/>
                </a:lnTo>
                <a:lnTo>
                  <a:pt x="4755" y="424"/>
                </a:lnTo>
                <a:lnTo>
                  <a:pt x="4751" y="448"/>
                </a:lnTo>
                <a:lnTo>
                  <a:pt x="4749" y="465"/>
                </a:lnTo>
                <a:lnTo>
                  <a:pt x="4745" y="485"/>
                </a:lnTo>
                <a:lnTo>
                  <a:pt x="4740" y="512"/>
                </a:lnTo>
                <a:lnTo>
                  <a:pt x="4737" y="527"/>
                </a:lnTo>
                <a:lnTo>
                  <a:pt x="4734" y="545"/>
                </a:lnTo>
                <a:lnTo>
                  <a:pt x="4731" y="563"/>
                </a:lnTo>
                <a:lnTo>
                  <a:pt x="4729" y="581"/>
                </a:lnTo>
                <a:lnTo>
                  <a:pt x="4728" y="610"/>
                </a:lnTo>
                <a:lnTo>
                  <a:pt x="4729" y="627"/>
                </a:lnTo>
                <a:lnTo>
                  <a:pt x="4731" y="635"/>
                </a:lnTo>
                <a:lnTo>
                  <a:pt x="4732" y="643"/>
                </a:lnTo>
                <a:lnTo>
                  <a:pt x="4731" y="654"/>
                </a:lnTo>
                <a:lnTo>
                  <a:pt x="4729" y="670"/>
                </a:lnTo>
                <a:lnTo>
                  <a:pt x="4724" y="688"/>
                </a:lnTo>
                <a:lnTo>
                  <a:pt x="4719" y="703"/>
                </a:lnTo>
                <a:lnTo>
                  <a:pt x="4716" y="710"/>
                </a:lnTo>
                <a:lnTo>
                  <a:pt x="4711" y="719"/>
                </a:lnTo>
                <a:lnTo>
                  <a:pt x="4705" y="726"/>
                </a:lnTo>
                <a:lnTo>
                  <a:pt x="4698" y="734"/>
                </a:lnTo>
                <a:lnTo>
                  <a:pt x="4682" y="750"/>
                </a:lnTo>
                <a:lnTo>
                  <a:pt x="4669" y="761"/>
                </a:lnTo>
                <a:lnTo>
                  <a:pt x="4663" y="766"/>
                </a:lnTo>
                <a:lnTo>
                  <a:pt x="4658" y="770"/>
                </a:lnTo>
                <a:lnTo>
                  <a:pt x="4652" y="773"/>
                </a:lnTo>
                <a:lnTo>
                  <a:pt x="4646" y="775"/>
                </a:lnTo>
                <a:lnTo>
                  <a:pt x="4640" y="776"/>
                </a:lnTo>
                <a:lnTo>
                  <a:pt x="4633" y="777"/>
                </a:lnTo>
                <a:lnTo>
                  <a:pt x="4627" y="777"/>
                </a:lnTo>
                <a:lnTo>
                  <a:pt x="4619" y="776"/>
                </a:lnTo>
                <a:lnTo>
                  <a:pt x="4614" y="776"/>
                </a:lnTo>
                <a:lnTo>
                  <a:pt x="4608" y="776"/>
                </a:lnTo>
                <a:lnTo>
                  <a:pt x="4602" y="777"/>
                </a:lnTo>
                <a:lnTo>
                  <a:pt x="4597" y="778"/>
                </a:lnTo>
                <a:lnTo>
                  <a:pt x="4589" y="782"/>
                </a:lnTo>
                <a:lnTo>
                  <a:pt x="4580" y="786"/>
                </a:lnTo>
                <a:lnTo>
                  <a:pt x="4573" y="792"/>
                </a:lnTo>
                <a:lnTo>
                  <a:pt x="4565" y="796"/>
                </a:lnTo>
                <a:lnTo>
                  <a:pt x="4560" y="798"/>
                </a:lnTo>
                <a:lnTo>
                  <a:pt x="4555" y="799"/>
                </a:lnTo>
                <a:lnTo>
                  <a:pt x="4551" y="801"/>
                </a:lnTo>
                <a:lnTo>
                  <a:pt x="4546" y="801"/>
                </a:lnTo>
                <a:lnTo>
                  <a:pt x="4537" y="802"/>
                </a:lnTo>
                <a:lnTo>
                  <a:pt x="4527" y="805"/>
                </a:lnTo>
                <a:lnTo>
                  <a:pt x="4515" y="811"/>
                </a:lnTo>
                <a:lnTo>
                  <a:pt x="4502" y="817"/>
                </a:lnTo>
                <a:lnTo>
                  <a:pt x="4489" y="823"/>
                </a:lnTo>
                <a:lnTo>
                  <a:pt x="4476" y="827"/>
                </a:lnTo>
                <a:lnTo>
                  <a:pt x="4470" y="828"/>
                </a:lnTo>
                <a:lnTo>
                  <a:pt x="4464" y="829"/>
                </a:lnTo>
                <a:lnTo>
                  <a:pt x="4458" y="828"/>
                </a:lnTo>
                <a:lnTo>
                  <a:pt x="4453" y="827"/>
                </a:lnTo>
                <a:lnTo>
                  <a:pt x="4449" y="824"/>
                </a:lnTo>
                <a:lnTo>
                  <a:pt x="4444" y="820"/>
                </a:lnTo>
                <a:lnTo>
                  <a:pt x="4438" y="814"/>
                </a:lnTo>
                <a:lnTo>
                  <a:pt x="4432" y="807"/>
                </a:lnTo>
                <a:lnTo>
                  <a:pt x="4421" y="791"/>
                </a:lnTo>
                <a:lnTo>
                  <a:pt x="4415" y="779"/>
                </a:lnTo>
                <a:lnTo>
                  <a:pt x="4411" y="766"/>
                </a:lnTo>
                <a:lnTo>
                  <a:pt x="4408" y="755"/>
                </a:lnTo>
                <a:lnTo>
                  <a:pt x="4407" y="751"/>
                </a:lnTo>
                <a:lnTo>
                  <a:pt x="4403" y="747"/>
                </a:lnTo>
                <a:lnTo>
                  <a:pt x="4397" y="745"/>
                </a:lnTo>
                <a:lnTo>
                  <a:pt x="4390" y="745"/>
                </a:lnTo>
                <a:lnTo>
                  <a:pt x="4378" y="744"/>
                </a:lnTo>
                <a:lnTo>
                  <a:pt x="4369" y="742"/>
                </a:lnTo>
                <a:lnTo>
                  <a:pt x="4359" y="740"/>
                </a:lnTo>
                <a:lnTo>
                  <a:pt x="4352" y="736"/>
                </a:lnTo>
                <a:lnTo>
                  <a:pt x="4339" y="731"/>
                </a:lnTo>
                <a:lnTo>
                  <a:pt x="4323" y="723"/>
                </a:lnTo>
                <a:lnTo>
                  <a:pt x="4304" y="716"/>
                </a:lnTo>
                <a:lnTo>
                  <a:pt x="4285" y="713"/>
                </a:lnTo>
                <a:lnTo>
                  <a:pt x="4277" y="712"/>
                </a:lnTo>
                <a:lnTo>
                  <a:pt x="4269" y="710"/>
                </a:lnTo>
                <a:lnTo>
                  <a:pt x="4260" y="710"/>
                </a:lnTo>
                <a:lnTo>
                  <a:pt x="4253" y="713"/>
                </a:lnTo>
                <a:lnTo>
                  <a:pt x="4247" y="714"/>
                </a:lnTo>
                <a:lnTo>
                  <a:pt x="4243" y="714"/>
                </a:lnTo>
                <a:lnTo>
                  <a:pt x="4237" y="714"/>
                </a:lnTo>
                <a:lnTo>
                  <a:pt x="4232" y="713"/>
                </a:lnTo>
                <a:lnTo>
                  <a:pt x="4224" y="709"/>
                </a:lnTo>
                <a:lnTo>
                  <a:pt x="4218" y="703"/>
                </a:lnTo>
                <a:lnTo>
                  <a:pt x="4213" y="698"/>
                </a:lnTo>
                <a:lnTo>
                  <a:pt x="4206" y="696"/>
                </a:lnTo>
                <a:lnTo>
                  <a:pt x="4197" y="695"/>
                </a:lnTo>
                <a:lnTo>
                  <a:pt x="4187" y="694"/>
                </a:lnTo>
                <a:lnTo>
                  <a:pt x="4176" y="693"/>
                </a:lnTo>
                <a:lnTo>
                  <a:pt x="4168" y="690"/>
                </a:lnTo>
                <a:lnTo>
                  <a:pt x="4162" y="687"/>
                </a:lnTo>
                <a:lnTo>
                  <a:pt x="4153" y="679"/>
                </a:lnTo>
                <a:lnTo>
                  <a:pt x="4144" y="671"/>
                </a:lnTo>
                <a:lnTo>
                  <a:pt x="4132" y="664"/>
                </a:lnTo>
                <a:lnTo>
                  <a:pt x="4121" y="657"/>
                </a:lnTo>
                <a:lnTo>
                  <a:pt x="4110" y="651"/>
                </a:lnTo>
                <a:lnTo>
                  <a:pt x="4101" y="641"/>
                </a:lnTo>
                <a:lnTo>
                  <a:pt x="4093" y="631"/>
                </a:lnTo>
                <a:lnTo>
                  <a:pt x="4081" y="619"/>
                </a:lnTo>
                <a:lnTo>
                  <a:pt x="4069" y="607"/>
                </a:lnTo>
                <a:lnTo>
                  <a:pt x="4061" y="596"/>
                </a:lnTo>
                <a:lnTo>
                  <a:pt x="4050" y="584"/>
                </a:lnTo>
                <a:lnTo>
                  <a:pt x="4044" y="580"/>
                </a:lnTo>
                <a:lnTo>
                  <a:pt x="4039" y="576"/>
                </a:lnTo>
                <a:lnTo>
                  <a:pt x="4033" y="572"/>
                </a:lnTo>
                <a:lnTo>
                  <a:pt x="4029" y="570"/>
                </a:lnTo>
                <a:lnTo>
                  <a:pt x="4019" y="567"/>
                </a:lnTo>
                <a:lnTo>
                  <a:pt x="4013" y="562"/>
                </a:lnTo>
                <a:lnTo>
                  <a:pt x="4010" y="557"/>
                </a:lnTo>
                <a:lnTo>
                  <a:pt x="4006" y="552"/>
                </a:lnTo>
                <a:lnTo>
                  <a:pt x="4003" y="546"/>
                </a:lnTo>
                <a:lnTo>
                  <a:pt x="3997" y="540"/>
                </a:lnTo>
                <a:lnTo>
                  <a:pt x="3993" y="537"/>
                </a:lnTo>
                <a:lnTo>
                  <a:pt x="3988" y="534"/>
                </a:lnTo>
                <a:lnTo>
                  <a:pt x="3982" y="533"/>
                </a:lnTo>
                <a:lnTo>
                  <a:pt x="3975" y="532"/>
                </a:lnTo>
                <a:lnTo>
                  <a:pt x="3968" y="532"/>
                </a:lnTo>
                <a:lnTo>
                  <a:pt x="3963" y="534"/>
                </a:lnTo>
                <a:lnTo>
                  <a:pt x="3959" y="538"/>
                </a:lnTo>
                <a:lnTo>
                  <a:pt x="3955" y="543"/>
                </a:lnTo>
                <a:lnTo>
                  <a:pt x="3948" y="557"/>
                </a:lnTo>
                <a:lnTo>
                  <a:pt x="3938" y="574"/>
                </a:lnTo>
                <a:lnTo>
                  <a:pt x="3929" y="586"/>
                </a:lnTo>
                <a:lnTo>
                  <a:pt x="3918" y="601"/>
                </a:lnTo>
                <a:lnTo>
                  <a:pt x="3905" y="619"/>
                </a:lnTo>
                <a:lnTo>
                  <a:pt x="3892" y="637"/>
                </a:lnTo>
                <a:lnTo>
                  <a:pt x="3884" y="646"/>
                </a:lnTo>
                <a:lnTo>
                  <a:pt x="3874" y="656"/>
                </a:lnTo>
                <a:lnTo>
                  <a:pt x="3866" y="665"/>
                </a:lnTo>
                <a:lnTo>
                  <a:pt x="3859" y="673"/>
                </a:lnTo>
                <a:lnTo>
                  <a:pt x="3842" y="701"/>
                </a:lnTo>
                <a:lnTo>
                  <a:pt x="3824" y="732"/>
                </a:lnTo>
                <a:lnTo>
                  <a:pt x="3810" y="759"/>
                </a:lnTo>
                <a:lnTo>
                  <a:pt x="3802" y="776"/>
                </a:lnTo>
                <a:lnTo>
                  <a:pt x="3791" y="794"/>
                </a:lnTo>
                <a:lnTo>
                  <a:pt x="3770" y="822"/>
                </a:lnTo>
                <a:lnTo>
                  <a:pt x="3748" y="854"/>
                </a:lnTo>
                <a:lnTo>
                  <a:pt x="3730" y="878"/>
                </a:lnTo>
                <a:lnTo>
                  <a:pt x="3717" y="897"/>
                </a:lnTo>
                <a:lnTo>
                  <a:pt x="3701" y="918"/>
                </a:lnTo>
                <a:lnTo>
                  <a:pt x="3684" y="940"/>
                </a:lnTo>
                <a:lnTo>
                  <a:pt x="3670" y="959"/>
                </a:lnTo>
                <a:lnTo>
                  <a:pt x="3661" y="975"/>
                </a:lnTo>
                <a:lnTo>
                  <a:pt x="3654" y="990"/>
                </a:lnTo>
                <a:lnTo>
                  <a:pt x="3651" y="997"/>
                </a:lnTo>
                <a:lnTo>
                  <a:pt x="3645" y="1003"/>
                </a:lnTo>
                <a:lnTo>
                  <a:pt x="3639" y="1007"/>
                </a:lnTo>
                <a:lnTo>
                  <a:pt x="3630" y="1012"/>
                </a:lnTo>
                <a:lnTo>
                  <a:pt x="3623" y="1016"/>
                </a:lnTo>
                <a:lnTo>
                  <a:pt x="3617" y="1021"/>
                </a:lnTo>
                <a:lnTo>
                  <a:pt x="3615" y="1025"/>
                </a:lnTo>
                <a:lnTo>
                  <a:pt x="3613" y="1030"/>
                </a:lnTo>
                <a:lnTo>
                  <a:pt x="3611" y="1044"/>
                </a:lnTo>
                <a:lnTo>
                  <a:pt x="3608" y="1061"/>
                </a:lnTo>
                <a:lnTo>
                  <a:pt x="3604" y="1072"/>
                </a:lnTo>
                <a:lnTo>
                  <a:pt x="3600" y="1082"/>
                </a:lnTo>
                <a:lnTo>
                  <a:pt x="3594" y="1093"/>
                </a:lnTo>
                <a:lnTo>
                  <a:pt x="3586" y="1104"/>
                </a:lnTo>
                <a:lnTo>
                  <a:pt x="3581" y="1116"/>
                </a:lnTo>
                <a:lnTo>
                  <a:pt x="3575" y="1128"/>
                </a:lnTo>
                <a:lnTo>
                  <a:pt x="3569" y="1141"/>
                </a:lnTo>
                <a:lnTo>
                  <a:pt x="3564" y="1154"/>
                </a:lnTo>
                <a:lnTo>
                  <a:pt x="3560" y="1164"/>
                </a:lnTo>
                <a:lnTo>
                  <a:pt x="3560" y="1174"/>
                </a:lnTo>
                <a:lnTo>
                  <a:pt x="3561" y="1181"/>
                </a:lnTo>
                <a:lnTo>
                  <a:pt x="3564" y="1187"/>
                </a:lnTo>
                <a:lnTo>
                  <a:pt x="3572" y="1194"/>
                </a:lnTo>
                <a:lnTo>
                  <a:pt x="3582" y="1201"/>
                </a:lnTo>
                <a:lnTo>
                  <a:pt x="3586" y="1207"/>
                </a:lnTo>
                <a:lnTo>
                  <a:pt x="3591" y="1214"/>
                </a:lnTo>
                <a:lnTo>
                  <a:pt x="3595" y="1224"/>
                </a:lnTo>
                <a:lnTo>
                  <a:pt x="3598" y="1235"/>
                </a:lnTo>
                <a:lnTo>
                  <a:pt x="3605" y="1259"/>
                </a:lnTo>
                <a:lnTo>
                  <a:pt x="3610" y="1286"/>
                </a:lnTo>
                <a:lnTo>
                  <a:pt x="3611" y="1297"/>
                </a:lnTo>
                <a:lnTo>
                  <a:pt x="3610" y="1306"/>
                </a:lnTo>
                <a:lnTo>
                  <a:pt x="3608" y="1313"/>
                </a:lnTo>
                <a:lnTo>
                  <a:pt x="3603" y="1317"/>
                </a:lnTo>
                <a:lnTo>
                  <a:pt x="3598" y="1320"/>
                </a:lnTo>
                <a:lnTo>
                  <a:pt x="3594" y="1321"/>
                </a:lnTo>
                <a:lnTo>
                  <a:pt x="3588" y="1320"/>
                </a:lnTo>
                <a:lnTo>
                  <a:pt x="3582" y="1320"/>
                </a:lnTo>
                <a:lnTo>
                  <a:pt x="3573" y="1317"/>
                </a:lnTo>
                <a:lnTo>
                  <a:pt x="3565" y="1311"/>
                </a:lnTo>
                <a:lnTo>
                  <a:pt x="3553" y="1303"/>
                </a:lnTo>
                <a:lnTo>
                  <a:pt x="3534" y="1294"/>
                </a:lnTo>
                <a:lnTo>
                  <a:pt x="3523" y="1290"/>
                </a:lnTo>
                <a:lnTo>
                  <a:pt x="3514" y="1287"/>
                </a:lnTo>
                <a:lnTo>
                  <a:pt x="3507" y="1286"/>
                </a:lnTo>
                <a:lnTo>
                  <a:pt x="3501" y="1284"/>
                </a:lnTo>
                <a:lnTo>
                  <a:pt x="3489" y="1284"/>
                </a:lnTo>
                <a:lnTo>
                  <a:pt x="3476" y="1282"/>
                </a:lnTo>
                <a:lnTo>
                  <a:pt x="3468" y="1280"/>
                </a:lnTo>
                <a:lnTo>
                  <a:pt x="3460" y="1275"/>
                </a:lnTo>
                <a:lnTo>
                  <a:pt x="3452" y="1268"/>
                </a:lnTo>
                <a:lnTo>
                  <a:pt x="3445" y="1261"/>
                </a:lnTo>
                <a:lnTo>
                  <a:pt x="3430" y="1243"/>
                </a:lnTo>
                <a:lnTo>
                  <a:pt x="3416" y="1225"/>
                </a:lnTo>
                <a:lnTo>
                  <a:pt x="3409" y="1217"/>
                </a:lnTo>
                <a:lnTo>
                  <a:pt x="3402" y="1210"/>
                </a:lnTo>
                <a:lnTo>
                  <a:pt x="3395" y="1204"/>
                </a:lnTo>
                <a:lnTo>
                  <a:pt x="3388" y="1199"/>
                </a:lnTo>
                <a:lnTo>
                  <a:pt x="3381" y="1195"/>
                </a:lnTo>
                <a:lnTo>
                  <a:pt x="3374" y="1193"/>
                </a:lnTo>
                <a:lnTo>
                  <a:pt x="3367" y="1192"/>
                </a:lnTo>
                <a:lnTo>
                  <a:pt x="3358" y="1192"/>
                </a:lnTo>
                <a:lnTo>
                  <a:pt x="3344" y="1194"/>
                </a:lnTo>
                <a:lnTo>
                  <a:pt x="3332" y="1198"/>
                </a:lnTo>
                <a:lnTo>
                  <a:pt x="3320" y="1204"/>
                </a:lnTo>
                <a:lnTo>
                  <a:pt x="3307" y="1210"/>
                </a:lnTo>
                <a:lnTo>
                  <a:pt x="3299" y="1212"/>
                </a:lnTo>
                <a:lnTo>
                  <a:pt x="3290" y="1214"/>
                </a:lnTo>
                <a:lnTo>
                  <a:pt x="3282" y="1214"/>
                </a:lnTo>
                <a:lnTo>
                  <a:pt x="3273" y="1215"/>
                </a:lnTo>
                <a:lnTo>
                  <a:pt x="3254" y="1213"/>
                </a:lnTo>
                <a:lnTo>
                  <a:pt x="3233" y="1211"/>
                </a:lnTo>
                <a:lnTo>
                  <a:pt x="3219" y="1207"/>
                </a:lnTo>
                <a:lnTo>
                  <a:pt x="3210" y="1206"/>
                </a:lnTo>
                <a:lnTo>
                  <a:pt x="3202" y="1206"/>
                </a:lnTo>
                <a:lnTo>
                  <a:pt x="3193" y="1210"/>
                </a:lnTo>
                <a:lnTo>
                  <a:pt x="3180" y="1213"/>
                </a:lnTo>
                <a:lnTo>
                  <a:pt x="3166" y="1214"/>
                </a:lnTo>
                <a:lnTo>
                  <a:pt x="3149" y="1215"/>
                </a:lnTo>
                <a:lnTo>
                  <a:pt x="3132" y="1215"/>
                </a:lnTo>
                <a:lnTo>
                  <a:pt x="3117" y="1217"/>
                </a:lnTo>
                <a:lnTo>
                  <a:pt x="3106" y="1217"/>
                </a:lnTo>
                <a:lnTo>
                  <a:pt x="3101" y="1217"/>
                </a:lnTo>
                <a:lnTo>
                  <a:pt x="3097" y="1215"/>
                </a:lnTo>
                <a:lnTo>
                  <a:pt x="3092" y="1213"/>
                </a:lnTo>
                <a:lnTo>
                  <a:pt x="3086" y="1210"/>
                </a:lnTo>
                <a:lnTo>
                  <a:pt x="3075" y="1201"/>
                </a:lnTo>
                <a:lnTo>
                  <a:pt x="3067" y="1194"/>
                </a:lnTo>
                <a:lnTo>
                  <a:pt x="3063" y="1193"/>
                </a:lnTo>
                <a:lnTo>
                  <a:pt x="3060" y="1192"/>
                </a:lnTo>
                <a:lnTo>
                  <a:pt x="3057" y="1192"/>
                </a:lnTo>
                <a:lnTo>
                  <a:pt x="3055" y="1192"/>
                </a:lnTo>
                <a:lnTo>
                  <a:pt x="3054" y="1198"/>
                </a:lnTo>
                <a:lnTo>
                  <a:pt x="3053" y="1204"/>
                </a:lnTo>
                <a:lnTo>
                  <a:pt x="3052" y="1206"/>
                </a:lnTo>
                <a:lnTo>
                  <a:pt x="3050" y="1208"/>
                </a:lnTo>
                <a:lnTo>
                  <a:pt x="3048" y="1210"/>
                </a:lnTo>
                <a:lnTo>
                  <a:pt x="3043" y="1210"/>
                </a:lnTo>
                <a:lnTo>
                  <a:pt x="3033" y="1208"/>
                </a:lnTo>
                <a:lnTo>
                  <a:pt x="3022" y="1205"/>
                </a:lnTo>
                <a:lnTo>
                  <a:pt x="3010" y="1201"/>
                </a:lnTo>
                <a:lnTo>
                  <a:pt x="2998" y="1196"/>
                </a:lnTo>
                <a:lnTo>
                  <a:pt x="2992" y="1193"/>
                </a:lnTo>
                <a:lnTo>
                  <a:pt x="2987" y="1192"/>
                </a:lnTo>
                <a:lnTo>
                  <a:pt x="2983" y="1191"/>
                </a:lnTo>
                <a:lnTo>
                  <a:pt x="2979" y="1191"/>
                </a:lnTo>
                <a:lnTo>
                  <a:pt x="2975" y="1191"/>
                </a:lnTo>
                <a:lnTo>
                  <a:pt x="2972" y="1193"/>
                </a:lnTo>
                <a:lnTo>
                  <a:pt x="2969" y="1196"/>
                </a:lnTo>
                <a:lnTo>
                  <a:pt x="2966" y="1201"/>
                </a:lnTo>
                <a:lnTo>
                  <a:pt x="2964" y="1205"/>
                </a:lnTo>
                <a:lnTo>
                  <a:pt x="2960" y="1208"/>
                </a:lnTo>
                <a:lnTo>
                  <a:pt x="2955" y="1210"/>
                </a:lnTo>
                <a:lnTo>
                  <a:pt x="2952" y="1210"/>
                </a:lnTo>
                <a:lnTo>
                  <a:pt x="2947" y="1210"/>
                </a:lnTo>
                <a:lnTo>
                  <a:pt x="2942" y="1208"/>
                </a:lnTo>
                <a:lnTo>
                  <a:pt x="2939" y="1206"/>
                </a:lnTo>
                <a:lnTo>
                  <a:pt x="2935" y="1204"/>
                </a:lnTo>
                <a:lnTo>
                  <a:pt x="2931" y="1201"/>
                </a:lnTo>
                <a:lnTo>
                  <a:pt x="2928" y="1200"/>
                </a:lnTo>
                <a:lnTo>
                  <a:pt x="2923" y="1200"/>
                </a:lnTo>
                <a:lnTo>
                  <a:pt x="2918" y="1200"/>
                </a:lnTo>
                <a:lnTo>
                  <a:pt x="2908" y="1202"/>
                </a:lnTo>
                <a:lnTo>
                  <a:pt x="2897" y="1207"/>
                </a:lnTo>
                <a:lnTo>
                  <a:pt x="2892" y="1208"/>
                </a:lnTo>
                <a:lnTo>
                  <a:pt x="2889" y="1208"/>
                </a:lnTo>
                <a:lnTo>
                  <a:pt x="2885" y="1206"/>
                </a:lnTo>
                <a:lnTo>
                  <a:pt x="2883" y="1204"/>
                </a:lnTo>
                <a:lnTo>
                  <a:pt x="2876" y="1196"/>
                </a:lnTo>
                <a:lnTo>
                  <a:pt x="2867" y="1189"/>
                </a:lnTo>
                <a:lnTo>
                  <a:pt x="2864" y="1188"/>
                </a:lnTo>
                <a:lnTo>
                  <a:pt x="2860" y="1188"/>
                </a:lnTo>
                <a:lnTo>
                  <a:pt x="2858" y="1189"/>
                </a:lnTo>
                <a:lnTo>
                  <a:pt x="2854" y="1192"/>
                </a:lnTo>
                <a:lnTo>
                  <a:pt x="2846" y="1198"/>
                </a:lnTo>
                <a:lnTo>
                  <a:pt x="2838" y="1202"/>
                </a:lnTo>
                <a:lnTo>
                  <a:pt x="2828" y="1205"/>
                </a:lnTo>
                <a:lnTo>
                  <a:pt x="2819" y="1206"/>
                </a:lnTo>
                <a:lnTo>
                  <a:pt x="2809" y="1208"/>
                </a:lnTo>
                <a:lnTo>
                  <a:pt x="2801" y="1212"/>
                </a:lnTo>
                <a:lnTo>
                  <a:pt x="2788" y="1220"/>
                </a:lnTo>
                <a:lnTo>
                  <a:pt x="2779" y="1227"/>
                </a:lnTo>
                <a:lnTo>
                  <a:pt x="2778" y="1231"/>
                </a:lnTo>
                <a:lnTo>
                  <a:pt x="2778" y="1233"/>
                </a:lnTo>
                <a:lnTo>
                  <a:pt x="2780" y="1235"/>
                </a:lnTo>
                <a:lnTo>
                  <a:pt x="2785" y="1236"/>
                </a:lnTo>
                <a:lnTo>
                  <a:pt x="2789" y="1237"/>
                </a:lnTo>
                <a:lnTo>
                  <a:pt x="2792" y="1238"/>
                </a:lnTo>
                <a:lnTo>
                  <a:pt x="2795" y="1239"/>
                </a:lnTo>
                <a:lnTo>
                  <a:pt x="2795" y="1242"/>
                </a:lnTo>
                <a:lnTo>
                  <a:pt x="2795" y="1245"/>
                </a:lnTo>
                <a:lnTo>
                  <a:pt x="2791" y="1249"/>
                </a:lnTo>
                <a:lnTo>
                  <a:pt x="2789" y="1251"/>
                </a:lnTo>
                <a:lnTo>
                  <a:pt x="2788" y="1254"/>
                </a:lnTo>
                <a:lnTo>
                  <a:pt x="2786" y="1257"/>
                </a:lnTo>
                <a:lnTo>
                  <a:pt x="2786" y="1261"/>
                </a:lnTo>
                <a:lnTo>
                  <a:pt x="2788" y="1264"/>
                </a:lnTo>
                <a:lnTo>
                  <a:pt x="2789" y="1268"/>
                </a:lnTo>
                <a:lnTo>
                  <a:pt x="2790" y="1271"/>
                </a:lnTo>
                <a:lnTo>
                  <a:pt x="2794" y="1274"/>
                </a:lnTo>
                <a:lnTo>
                  <a:pt x="2800" y="1280"/>
                </a:lnTo>
                <a:lnTo>
                  <a:pt x="2808" y="1283"/>
                </a:lnTo>
                <a:lnTo>
                  <a:pt x="2813" y="1284"/>
                </a:lnTo>
                <a:lnTo>
                  <a:pt x="2817" y="1286"/>
                </a:lnTo>
                <a:lnTo>
                  <a:pt x="2824" y="1286"/>
                </a:lnTo>
                <a:lnTo>
                  <a:pt x="2830" y="1286"/>
                </a:lnTo>
                <a:lnTo>
                  <a:pt x="2842" y="1283"/>
                </a:lnTo>
                <a:lnTo>
                  <a:pt x="2848" y="1284"/>
                </a:lnTo>
                <a:lnTo>
                  <a:pt x="2849" y="1286"/>
                </a:lnTo>
                <a:lnTo>
                  <a:pt x="2851" y="1289"/>
                </a:lnTo>
                <a:lnTo>
                  <a:pt x="2851" y="1294"/>
                </a:lnTo>
                <a:lnTo>
                  <a:pt x="2851" y="1301"/>
                </a:lnTo>
                <a:lnTo>
                  <a:pt x="2852" y="1307"/>
                </a:lnTo>
                <a:lnTo>
                  <a:pt x="2852" y="1312"/>
                </a:lnTo>
                <a:lnTo>
                  <a:pt x="2854" y="1317"/>
                </a:lnTo>
                <a:lnTo>
                  <a:pt x="2857" y="1320"/>
                </a:lnTo>
                <a:lnTo>
                  <a:pt x="2867" y="1331"/>
                </a:lnTo>
                <a:lnTo>
                  <a:pt x="2878" y="1340"/>
                </a:lnTo>
                <a:lnTo>
                  <a:pt x="2882" y="1344"/>
                </a:lnTo>
                <a:lnTo>
                  <a:pt x="2884" y="1350"/>
                </a:lnTo>
                <a:lnTo>
                  <a:pt x="2886" y="1356"/>
                </a:lnTo>
                <a:lnTo>
                  <a:pt x="2887" y="1362"/>
                </a:lnTo>
                <a:lnTo>
                  <a:pt x="2889" y="1369"/>
                </a:lnTo>
                <a:lnTo>
                  <a:pt x="2887" y="1377"/>
                </a:lnTo>
                <a:lnTo>
                  <a:pt x="2886" y="1385"/>
                </a:lnTo>
                <a:lnTo>
                  <a:pt x="2884" y="1395"/>
                </a:lnTo>
                <a:lnTo>
                  <a:pt x="2877" y="1409"/>
                </a:lnTo>
                <a:lnTo>
                  <a:pt x="2868" y="1427"/>
                </a:lnTo>
                <a:lnTo>
                  <a:pt x="2863" y="1451"/>
                </a:lnTo>
                <a:lnTo>
                  <a:pt x="2858" y="1476"/>
                </a:lnTo>
                <a:lnTo>
                  <a:pt x="2854" y="1498"/>
                </a:lnTo>
                <a:lnTo>
                  <a:pt x="2852" y="1516"/>
                </a:lnTo>
                <a:lnTo>
                  <a:pt x="2848" y="1528"/>
                </a:lnTo>
                <a:lnTo>
                  <a:pt x="2842" y="1542"/>
                </a:lnTo>
                <a:lnTo>
                  <a:pt x="2839" y="1559"/>
                </a:lnTo>
                <a:lnTo>
                  <a:pt x="2836" y="1576"/>
                </a:lnTo>
                <a:lnTo>
                  <a:pt x="2834" y="1589"/>
                </a:lnTo>
                <a:lnTo>
                  <a:pt x="2832" y="1601"/>
                </a:lnTo>
                <a:lnTo>
                  <a:pt x="2832" y="1612"/>
                </a:lnTo>
                <a:lnTo>
                  <a:pt x="2832" y="1627"/>
                </a:lnTo>
                <a:lnTo>
                  <a:pt x="2832" y="1635"/>
                </a:lnTo>
                <a:lnTo>
                  <a:pt x="2832" y="1645"/>
                </a:lnTo>
                <a:lnTo>
                  <a:pt x="2830" y="1655"/>
                </a:lnTo>
                <a:lnTo>
                  <a:pt x="2829" y="1666"/>
                </a:lnTo>
                <a:lnTo>
                  <a:pt x="2829" y="1677"/>
                </a:lnTo>
                <a:lnTo>
                  <a:pt x="2829" y="1686"/>
                </a:lnTo>
                <a:lnTo>
                  <a:pt x="2830" y="1697"/>
                </a:lnTo>
                <a:lnTo>
                  <a:pt x="2830" y="1708"/>
                </a:lnTo>
                <a:lnTo>
                  <a:pt x="2830" y="1725"/>
                </a:lnTo>
                <a:lnTo>
                  <a:pt x="2830" y="1743"/>
                </a:lnTo>
                <a:lnTo>
                  <a:pt x="2830" y="1759"/>
                </a:lnTo>
                <a:lnTo>
                  <a:pt x="2832" y="1773"/>
                </a:lnTo>
                <a:lnTo>
                  <a:pt x="2836" y="1803"/>
                </a:lnTo>
                <a:lnTo>
                  <a:pt x="2842" y="1834"/>
                </a:lnTo>
                <a:lnTo>
                  <a:pt x="2847" y="1862"/>
                </a:lnTo>
                <a:lnTo>
                  <a:pt x="2849" y="1885"/>
                </a:lnTo>
                <a:lnTo>
                  <a:pt x="2849" y="1892"/>
                </a:lnTo>
                <a:lnTo>
                  <a:pt x="2849" y="1899"/>
                </a:lnTo>
                <a:lnTo>
                  <a:pt x="2848" y="1905"/>
                </a:lnTo>
                <a:lnTo>
                  <a:pt x="2846" y="1911"/>
                </a:lnTo>
                <a:lnTo>
                  <a:pt x="2843" y="1916"/>
                </a:lnTo>
                <a:lnTo>
                  <a:pt x="2840" y="1922"/>
                </a:lnTo>
                <a:lnTo>
                  <a:pt x="2835" y="1926"/>
                </a:lnTo>
                <a:lnTo>
                  <a:pt x="2829" y="1931"/>
                </a:lnTo>
                <a:lnTo>
                  <a:pt x="2824" y="1937"/>
                </a:lnTo>
                <a:lnTo>
                  <a:pt x="2820" y="1942"/>
                </a:lnTo>
                <a:lnTo>
                  <a:pt x="2816" y="1946"/>
                </a:lnTo>
                <a:lnTo>
                  <a:pt x="2815" y="1951"/>
                </a:lnTo>
                <a:lnTo>
                  <a:pt x="2819" y="1960"/>
                </a:lnTo>
                <a:lnTo>
                  <a:pt x="2824" y="1967"/>
                </a:lnTo>
                <a:lnTo>
                  <a:pt x="2827" y="1973"/>
                </a:lnTo>
                <a:lnTo>
                  <a:pt x="2828" y="1979"/>
                </a:lnTo>
                <a:lnTo>
                  <a:pt x="2829" y="1987"/>
                </a:lnTo>
                <a:lnTo>
                  <a:pt x="2829" y="1995"/>
                </a:lnTo>
                <a:lnTo>
                  <a:pt x="2828" y="2012"/>
                </a:lnTo>
                <a:lnTo>
                  <a:pt x="2824" y="2027"/>
                </a:lnTo>
                <a:lnTo>
                  <a:pt x="2822" y="2032"/>
                </a:lnTo>
                <a:lnTo>
                  <a:pt x="2819" y="2036"/>
                </a:lnTo>
                <a:lnTo>
                  <a:pt x="2814" y="2037"/>
                </a:lnTo>
                <a:lnTo>
                  <a:pt x="2809" y="2037"/>
                </a:lnTo>
                <a:lnTo>
                  <a:pt x="2798" y="2034"/>
                </a:lnTo>
                <a:lnTo>
                  <a:pt x="2788" y="2030"/>
                </a:lnTo>
                <a:lnTo>
                  <a:pt x="2783" y="2028"/>
                </a:lnTo>
                <a:lnTo>
                  <a:pt x="2777" y="2027"/>
                </a:lnTo>
                <a:lnTo>
                  <a:pt x="2772" y="2027"/>
                </a:lnTo>
                <a:lnTo>
                  <a:pt x="2766" y="2030"/>
                </a:lnTo>
                <a:lnTo>
                  <a:pt x="2756" y="2033"/>
                </a:lnTo>
                <a:lnTo>
                  <a:pt x="2745" y="2039"/>
                </a:lnTo>
                <a:lnTo>
                  <a:pt x="2739" y="2042"/>
                </a:lnTo>
                <a:lnTo>
                  <a:pt x="2732" y="2043"/>
                </a:lnTo>
                <a:lnTo>
                  <a:pt x="2723" y="2043"/>
                </a:lnTo>
                <a:lnTo>
                  <a:pt x="2716" y="2044"/>
                </a:lnTo>
                <a:lnTo>
                  <a:pt x="2708" y="2044"/>
                </a:lnTo>
                <a:lnTo>
                  <a:pt x="2701" y="2045"/>
                </a:lnTo>
                <a:lnTo>
                  <a:pt x="2695" y="2046"/>
                </a:lnTo>
                <a:lnTo>
                  <a:pt x="2689" y="2050"/>
                </a:lnTo>
                <a:lnTo>
                  <a:pt x="2684" y="2055"/>
                </a:lnTo>
                <a:lnTo>
                  <a:pt x="2682" y="2061"/>
                </a:lnTo>
                <a:lnTo>
                  <a:pt x="2682" y="2065"/>
                </a:lnTo>
                <a:lnTo>
                  <a:pt x="2682" y="2071"/>
                </a:lnTo>
                <a:lnTo>
                  <a:pt x="2684" y="2077"/>
                </a:lnTo>
                <a:lnTo>
                  <a:pt x="2687" y="2082"/>
                </a:lnTo>
                <a:lnTo>
                  <a:pt x="2690" y="2088"/>
                </a:lnTo>
                <a:lnTo>
                  <a:pt x="2695" y="2093"/>
                </a:lnTo>
                <a:lnTo>
                  <a:pt x="2702" y="2100"/>
                </a:lnTo>
                <a:lnTo>
                  <a:pt x="2712" y="2109"/>
                </a:lnTo>
                <a:lnTo>
                  <a:pt x="2722" y="2120"/>
                </a:lnTo>
                <a:lnTo>
                  <a:pt x="2732" y="2130"/>
                </a:lnTo>
                <a:lnTo>
                  <a:pt x="2737" y="2134"/>
                </a:lnTo>
                <a:lnTo>
                  <a:pt x="2738" y="2137"/>
                </a:lnTo>
                <a:lnTo>
                  <a:pt x="2734" y="2137"/>
                </a:lnTo>
                <a:lnTo>
                  <a:pt x="2726" y="2135"/>
                </a:lnTo>
                <a:lnTo>
                  <a:pt x="2714" y="2135"/>
                </a:lnTo>
                <a:lnTo>
                  <a:pt x="2698" y="2134"/>
                </a:lnTo>
                <a:lnTo>
                  <a:pt x="2683" y="2135"/>
                </a:lnTo>
                <a:lnTo>
                  <a:pt x="2672" y="2137"/>
                </a:lnTo>
                <a:lnTo>
                  <a:pt x="2658" y="2138"/>
                </a:lnTo>
                <a:lnTo>
                  <a:pt x="2645" y="2138"/>
                </a:lnTo>
                <a:lnTo>
                  <a:pt x="2635" y="2135"/>
                </a:lnTo>
                <a:lnTo>
                  <a:pt x="2628" y="2132"/>
                </a:lnTo>
                <a:lnTo>
                  <a:pt x="2625" y="2130"/>
                </a:lnTo>
                <a:lnTo>
                  <a:pt x="2620" y="2128"/>
                </a:lnTo>
                <a:lnTo>
                  <a:pt x="2618" y="2128"/>
                </a:lnTo>
                <a:lnTo>
                  <a:pt x="2616" y="2130"/>
                </a:lnTo>
                <a:lnTo>
                  <a:pt x="2615" y="2132"/>
                </a:lnTo>
                <a:lnTo>
                  <a:pt x="2613" y="2134"/>
                </a:lnTo>
                <a:lnTo>
                  <a:pt x="2608" y="2145"/>
                </a:lnTo>
                <a:lnTo>
                  <a:pt x="2600" y="2156"/>
                </a:lnTo>
                <a:lnTo>
                  <a:pt x="2587" y="2173"/>
                </a:lnTo>
                <a:lnTo>
                  <a:pt x="2574" y="2190"/>
                </a:lnTo>
                <a:lnTo>
                  <a:pt x="2569" y="2197"/>
                </a:lnTo>
                <a:lnTo>
                  <a:pt x="2565" y="2203"/>
                </a:lnTo>
                <a:lnTo>
                  <a:pt x="2563" y="2210"/>
                </a:lnTo>
                <a:lnTo>
                  <a:pt x="2561" y="2216"/>
                </a:lnTo>
                <a:lnTo>
                  <a:pt x="2559" y="2222"/>
                </a:lnTo>
                <a:lnTo>
                  <a:pt x="2559" y="2228"/>
                </a:lnTo>
                <a:lnTo>
                  <a:pt x="2561" y="2233"/>
                </a:lnTo>
                <a:lnTo>
                  <a:pt x="2563" y="2239"/>
                </a:lnTo>
                <a:lnTo>
                  <a:pt x="2565" y="2244"/>
                </a:lnTo>
                <a:lnTo>
                  <a:pt x="2565" y="2247"/>
                </a:lnTo>
                <a:lnTo>
                  <a:pt x="2565" y="2252"/>
                </a:lnTo>
                <a:lnTo>
                  <a:pt x="2564" y="2257"/>
                </a:lnTo>
                <a:lnTo>
                  <a:pt x="2561" y="2265"/>
                </a:lnTo>
                <a:lnTo>
                  <a:pt x="2556" y="2275"/>
                </a:lnTo>
                <a:lnTo>
                  <a:pt x="2556" y="2278"/>
                </a:lnTo>
                <a:lnTo>
                  <a:pt x="2558" y="2283"/>
                </a:lnTo>
                <a:lnTo>
                  <a:pt x="2561" y="2290"/>
                </a:lnTo>
                <a:lnTo>
                  <a:pt x="2565" y="2297"/>
                </a:lnTo>
                <a:lnTo>
                  <a:pt x="2569" y="2305"/>
                </a:lnTo>
                <a:lnTo>
                  <a:pt x="2574" y="2316"/>
                </a:lnTo>
                <a:lnTo>
                  <a:pt x="2577" y="2327"/>
                </a:lnTo>
                <a:lnTo>
                  <a:pt x="2581" y="2338"/>
                </a:lnTo>
                <a:lnTo>
                  <a:pt x="2582" y="2346"/>
                </a:lnTo>
                <a:lnTo>
                  <a:pt x="2582" y="2354"/>
                </a:lnTo>
                <a:lnTo>
                  <a:pt x="2581" y="2364"/>
                </a:lnTo>
                <a:lnTo>
                  <a:pt x="2580" y="2372"/>
                </a:lnTo>
                <a:lnTo>
                  <a:pt x="2577" y="2386"/>
                </a:lnTo>
                <a:lnTo>
                  <a:pt x="2576" y="2396"/>
                </a:lnTo>
                <a:lnTo>
                  <a:pt x="2576" y="2399"/>
                </a:lnTo>
                <a:lnTo>
                  <a:pt x="2575" y="2402"/>
                </a:lnTo>
                <a:lnTo>
                  <a:pt x="2572" y="2404"/>
                </a:lnTo>
                <a:lnTo>
                  <a:pt x="2570" y="2405"/>
                </a:lnTo>
                <a:lnTo>
                  <a:pt x="2564" y="2406"/>
                </a:lnTo>
                <a:lnTo>
                  <a:pt x="2557" y="2406"/>
                </a:lnTo>
                <a:lnTo>
                  <a:pt x="2542" y="2403"/>
                </a:lnTo>
                <a:lnTo>
                  <a:pt x="2528" y="2403"/>
                </a:lnTo>
                <a:lnTo>
                  <a:pt x="2519" y="2403"/>
                </a:lnTo>
                <a:lnTo>
                  <a:pt x="2513" y="2402"/>
                </a:lnTo>
                <a:lnTo>
                  <a:pt x="2509" y="2402"/>
                </a:lnTo>
                <a:lnTo>
                  <a:pt x="2507" y="2402"/>
                </a:lnTo>
                <a:lnTo>
                  <a:pt x="2505" y="2403"/>
                </a:lnTo>
                <a:lnTo>
                  <a:pt x="2502" y="2405"/>
                </a:lnTo>
                <a:lnTo>
                  <a:pt x="2500" y="2410"/>
                </a:lnTo>
                <a:lnTo>
                  <a:pt x="2499" y="2415"/>
                </a:lnTo>
                <a:lnTo>
                  <a:pt x="2498" y="2421"/>
                </a:lnTo>
                <a:lnTo>
                  <a:pt x="2498" y="2428"/>
                </a:lnTo>
                <a:lnTo>
                  <a:pt x="2496" y="2433"/>
                </a:lnTo>
                <a:lnTo>
                  <a:pt x="2494" y="2437"/>
                </a:lnTo>
                <a:lnTo>
                  <a:pt x="2492" y="2439"/>
                </a:lnTo>
                <a:lnTo>
                  <a:pt x="2489" y="2439"/>
                </a:lnTo>
                <a:lnTo>
                  <a:pt x="2487" y="2439"/>
                </a:lnTo>
                <a:lnTo>
                  <a:pt x="2483" y="2439"/>
                </a:lnTo>
                <a:lnTo>
                  <a:pt x="2471" y="2435"/>
                </a:lnTo>
                <a:lnTo>
                  <a:pt x="2462" y="2433"/>
                </a:lnTo>
                <a:lnTo>
                  <a:pt x="2452" y="2431"/>
                </a:lnTo>
                <a:lnTo>
                  <a:pt x="2443" y="2429"/>
                </a:lnTo>
                <a:lnTo>
                  <a:pt x="2433" y="2428"/>
                </a:lnTo>
                <a:lnTo>
                  <a:pt x="2424" y="2427"/>
                </a:lnTo>
                <a:lnTo>
                  <a:pt x="2413" y="2427"/>
                </a:lnTo>
                <a:lnTo>
                  <a:pt x="2401" y="2424"/>
                </a:lnTo>
                <a:lnTo>
                  <a:pt x="2395" y="2424"/>
                </a:lnTo>
                <a:lnTo>
                  <a:pt x="2391" y="2424"/>
                </a:lnTo>
                <a:lnTo>
                  <a:pt x="2388" y="2425"/>
                </a:lnTo>
                <a:lnTo>
                  <a:pt x="2386" y="2428"/>
                </a:lnTo>
                <a:lnTo>
                  <a:pt x="2383" y="2434"/>
                </a:lnTo>
                <a:lnTo>
                  <a:pt x="2382" y="2440"/>
                </a:lnTo>
                <a:lnTo>
                  <a:pt x="2376" y="2443"/>
                </a:lnTo>
                <a:lnTo>
                  <a:pt x="2368" y="2448"/>
                </a:lnTo>
                <a:lnTo>
                  <a:pt x="2363" y="2456"/>
                </a:lnTo>
                <a:lnTo>
                  <a:pt x="2358" y="2464"/>
                </a:lnTo>
                <a:lnTo>
                  <a:pt x="2349" y="2464"/>
                </a:lnTo>
                <a:lnTo>
                  <a:pt x="2338" y="2461"/>
                </a:lnTo>
                <a:lnTo>
                  <a:pt x="2330" y="2461"/>
                </a:lnTo>
                <a:lnTo>
                  <a:pt x="2322" y="2462"/>
                </a:lnTo>
                <a:lnTo>
                  <a:pt x="2313" y="2462"/>
                </a:lnTo>
                <a:lnTo>
                  <a:pt x="2306" y="2465"/>
                </a:lnTo>
                <a:lnTo>
                  <a:pt x="2292" y="2468"/>
                </a:lnTo>
                <a:lnTo>
                  <a:pt x="2278" y="2473"/>
                </a:lnTo>
                <a:lnTo>
                  <a:pt x="2274" y="2474"/>
                </a:lnTo>
                <a:lnTo>
                  <a:pt x="2272" y="2473"/>
                </a:lnTo>
                <a:lnTo>
                  <a:pt x="2269" y="2472"/>
                </a:lnTo>
                <a:lnTo>
                  <a:pt x="2267" y="2469"/>
                </a:lnTo>
                <a:lnTo>
                  <a:pt x="2263" y="2465"/>
                </a:lnTo>
                <a:lnTo>
                  <a:pt x="2257" y="2458"/>
                </a:lnTo>
                <a:lnTo>
                  <a:pt x="2253" y="2456"/>
                </a:lnTo>
                <a:lnTo>
                  <a:pt x="2248" y="2456"/>
                </a:lnTo>
                <a:lnTo>
                  <a:pt x="2243" y="2458"/>
                </a:lnTo>
                <a:lnTo>
                  <a:pt x="2237" y="2460"/>
                </a:lnTo>
                <a:lnTo>
                  <a:pt x="2225" y="2466"/>
                </a:lnTo>
                <a:lnTo>
                  <a:pt x="2216" y="2468"/>
                </a:lnTo>
                <a:lnTo>
                  <a:pt x="2206" y="2471"/>
                </a:lnTo>
                <a:lnTo>
                  <a:pt x="2197" y="2473"/>
                </a:lnTo>
                <a:lnTo>
                  <a:pt x="2188" y="2475"/>
                </a:lnTo>
                <a:lnTo>
                  <a:pt x="2180" y="2479"/>
                </a:lnTo>
                <a:lnTo>
                  <a:pt x="2171" y="2483"/>
                </a:lnTo>
                <a:lnTo>
                  <a:pt x="2161" y="2485"/>
                </a:lnTo>
                <a:lnTo>
                  <a:pt x="2150" y="2487"/>
                </a:lnTo>
                <a:lnTo>
                  <a:pt x="2139" y="2488"/>
                </a:lnTo>
                <a:lnTo>
                  <a:pt x="2129" y="2490"/>
                </a:lnTo>
                <a:lnTo>
                  <a:pt x="2120" y="2491"/>
                </a:lnTo>
                <a:lnTo>
                  <a:pt x="2109" y="2493"/>
                </a:lnTo>
                <a:lnTo>
                  <a:pt x="2097" y="2496"/>
                </a:lnTo>
                <a:lnTo>
                  <a:pt x="2077" y="2502"/>
                </a:lnTo>
                <a:lnTo>
                  <a:pt x="2055" y="2505"/>
                </a:lnTo>
                <a:lnTo>
                  <a:pt x="2035" y="2509"/>
                </a:lnTo>
                <a:lnTo>
                  <a:pt x="2018" y="2512"/>
                </a:lnTo>
                <a:lnTo>
                  <a:pt x="2009" y="2513"/>
                </a:lnTo>
                <a:lnTo>
                  <a:pt x="1999" y="2516"/>
                </a:lnTo>
                <a:lnTo>
                  <a:pt x="1990" y="2518"/>
                </a:lnTo>
                <a:lnTo>
                  <a:pt x="1984" y="2522"/>
                </a:lnTo>
                <a:lnTo>
                  <a:pt x="1976" y="2529"/>
                </a:lnTo>
                <a:lnTo>
                  <a:pt x="1969" y="2531"/>
                </a:lnTo>
                <a:lnTo>
                  <a:pt x="1961" y="2534"/>
                </a:lnTo>
                <a:lnTo>
                  <a:pt x="1953" y="2535"/>
                </a:lnTo>
                <a:lnTo>
                  <a:pt x="1944" y="2537"/>
                </a:lnTo>
                <a:lnTo>
                  <a:pt x="1932" y="2540"/>
                </a:lnTo>
                <a:lnTo>
                  <a:pt x="1919" y="2541"/>
                </a:lnTo>
                <a:lnTo>
                  <a:pt x="1906" y="2542"/>
                </a:lnTo>
                <a:lnTo>
                  <a:pt x="1892" y="2542"/>
                </a:lnTo>
                <a:lnTo>
                  <a:pt x="1879" y="2541"/>
                </a:lnTo>
                <a:lnTo>
                  <a:pt x="1869" y="2540"/>
                </a:lnTo>
                <a:lnTo>
                  <a:pt x="1859" y="2538"/>
                </a:lnTo>
                <a:lnTo>
                  <a:pt x="1850" y="2535"/>
                </a:lnTo>
                <a:lnTo>
                  <a:pt x="1843" y="2534"/>
                </a:lnTo>
                <a:lnTo>
                  <a:pt x="1838" y="2535"/>
                </a:lnTo>
                <a:lnTo>
                  <a:pt x="1834" y="2536"/>
                </a:lnTo>
                <a:lnTo>
                  <a:pt x="1832" y="2543"/>
                </a:lnTo>
                <a:lnTo>
                  <a:pt x="1831" y="2554"/>
                </a:lnTo>
                <a:lnTo>
                  <a:pt x="1829" y="2559"/>
                </a:lnTo>
                <a:lnTo>
                  <a:pt x="1828" y="2565"/>
                </a:lnTo>
                <a:lnTo>
                  <a:pt x="1825" y="2570"/>
                </a:lnTo>
                <a:lnTo>
                  <a:pt x="1820" y="2575"/>
                </a:lnTo>
                <a:lnTo>
                  <a:pt x="1813" y="2580"/>
                </a:lnTo>
                <a:lnTo>
                  <a:pt x="1802" y="2585"/>
                </a:lnTo>
                <a:lnTo>
                  <a:pt x="1789" y="2588"/>
                </a:lnTo>
                <a:lnTo>
                  <a:pt x="1771" y="2589"/>
                </a:lnTo>
                <a:lnTo>
                  <a:pt x="1756" y="2593"/>
                </a:lnTo>
                <a:lnTo>
                  <a:pt x="1737" y="2598"/>
                </a:lnTo>
                <a:lnTo>
                  <a:pt x="1718" y="2606"/>
                </a:lnTo>
                <a:lnTo>
                  <a:pt x="1701" y="2614"/>
                </a:lnTo>
                <a:lnTo>
                  <a:pt x="1690" y="2620"/>
                </a:lnTo>
                <a:lnTo>
                  <a:pt x="1673" y="2628"/>
                </a:lnTo>
                <a:lnTo>
                  <a:pt x="1662" y="2632"/>
                </a:lnTo>
                <a:lnTo>
                  <a:pt x="1652" y="2635"/>
                </a:lnTo>
                <a:lnTo>
                  <a:pt x="1642" y="2636"/>
                </a:lnTo>
                <a:lnTo>
                  <a:pt x="1631" y="2636"/>
                </a:lnTo>
                <a:lnTo>
                  <a:pt x="1614" y="2635"/>
                </a:lnTo>
                <a:lnTo>
                  <a:pt x="1599" y="2633"/>
                </a:lnTo>
                <a:lnTo>
                  <a:pt x="1593" y="2632"/>
                </a:lnTo>
                <a:lnTo>
                  <a:pt x="1587" y="2630"/>
                </a:lnTo>
                <a:lnTo>
                  <a:pt x="1581" y="2626"/>
                </a:lnTo>
                <a:lnTo>
                  <a:pt x="1576" y="2620"/>
                </a:lnTo>
                <a:lnTo>
                  <a:pt x="1570" y="2614"/>
                </a:lnTo>
                <a:lnTo>
                  <a:pt x="1564" y="2610"/>
                </a:lnTo>
                <a:lnTo>
                  <a:pt x="1557" y="2604"/>
                </a:lnTo>
                <a:lnTo>
                  <a:pt x="1550" y="2600"/>
                </a:lnTo>
                <a:lnTo>
                  <a:pt x="1535" y="2593"/>
                </a:lnTo>
                <a:lnTo>
                  <a:pt x="1520" y="2589"/>
                </a:lnTo>
                <a:lnTo>
                  <a:pt x="1514" y="2588"/>
                </a:lnTo>
                <a:lnTo>
                  <a:pt x="1507" y="2589"/>
                </a:lnTo>
                <a:lnTo>
                  <a:pt x="1500" y="2591"/>
                </a:lnTo>
                <a:lnTo>
                  <a:pt x="1492" y="2592"/>
                </a:lnTo>
                <a:lnTo>
                  <a:pt x="1485" y="2594"/>
                </a:lnTo>
                <a:lnTo>
                  <a:pt x="1476" y="2595"/>
                </a:lnTo>
                <a:lnTo>
                  <a:pt x="1467" y="2595"/>
                </a:lnTo>
                <a:lnTo>
                  <a:pt x="1457" y="2593"/>
                </a:lnTo>
                <a:lnTo>
                  <a:pt x="1449" y="2591"/>
                </a:lnTo>
                <a:lnTo>
                  <a:pt x="1443" y="2588"/>
                </a:lnTo>
                <a:lnTo>
                  <a:pt x="1437" y="2585"/>
                </a:lnTo>
                <a:lnTo>
                  <a:pt x="1432" y="2581"/>
                </a:lnTo>
                <a:lnTo>
                  <a:pt x="1425" y="2573"/>
                </a:lnTo>
                <a:lnTo>
                  <a:pt x="1419" y="2562"/>
                </a:lnTo>
                <a:lnTo>
                  <a:pt x="1418" y="2559"/>
                </a:lnTo>
                <a:lnTo>
                  <a:pt x="1415" y="2557"/>
                </a:lnTo>
                <a:lnTo>
                  <a:pt x="1412" y="2555"/>
                </a:lnTo>
                <a:lnTo>
                  <a:pt x="1409" y="2554"/>
                </a:lnTo>
                <a:lnTo>
                  <a:pt x="1402" y="2553"/>
                </a:lnTo>
                <a:lnTo>
                  <a:pt x="1392" y="2551"/>
                </a:lnTo>
                <a:lnTo>
                  <a:pt x="1375" y="2553"/>
                </a:lnTo>
                <a:lnTo>
                  <a:pt x="1360" y="2553"/>
                </a:lnTo>
                <a:lnTo>
                  <a:pt x="1355" y="2554"/>
                </a:lnTo>
                <a:lnTo>
                  <a:pt x="1350" y="2555"/>
                </a:lnTo>
                <a:lnTo>
                  <a:pt x="1346" y="2556"/>
                </a:lnTo>
                <a:lnTo>
                  <a:pt x="1341" y="2559"/>
                </a:lnTo>
                <a:lnTo>
                  <a:pt x="1331" y="2562"/>
                </a:lnTo>
                <a:lnTo>
                  <a:pt x="1320" y="2566"/>
                </a:lnTo>
                <a:lnTo>
                  <a:pt x="1314" y="2567"/>
                </a:lnTo>
                <a:lnTo>
                  <a:pt x="1309" y="2569"/>
                </a:lnTo>
                <a:lnTo>
                  <a:pt x="1305" y="2573"/>
                </a:lnTo>
                <a:lnTo>
                  <a:pt x="1302" y="2578"/>
                </a:lnTo>
                <a:lnTo>
                  <a:pt x="1296" y="2587"/>
                </a:lnTo>
                <a:lnTo>
                  <a:pt x="1292" y="2599"/>
                </a:lnTo>
                <a:lnTo>
                  <a:pt x="1286" y="2610"/>
                </a:lnTo>
                <a:lnTo>
                  <a:pt x="1279" y="2620"/>
                </a:lnTo>
                <a:lnTo>
                  <a:pt x="1274" y="2625"/>
                </a:lnTo>
                <a:lnTo>
                  <a:pt x="1268" y="2630"/>
                </a:lnTo>
                <a:lnTo>
                  <a:pt x="1261" y="2633"/>
                </a:lnTo>
                <a:lnTo>
                  <a:pt x="1254" y="2636"/>
                </a:lnTo>
                <a:lnTo>
                  <a:pt x="1245" y="2637"/>
                </a:lnTo>
                <a:lnTo>
                  <a:pt x="1237" y="2639"/>
                </a:lnTo>
                <a:lnTo>
                  <a:pt x="1235" y="2643"/>
                </a:lnTo>
                <a:lnTo>
                  <a:pt x="1234" y="2647"/>
                </a:lnTo>
                <a:lnTo>
                  <a:pt x="1234" y="2651"/>
                </a:lnTo>
                <a:lnTo>
                  <a:pt x="1234" y="2657"/>
                </a:lnTo>
                <a:lnTo>
                  <a:pt x="1235" y="2668"/>
                </a:lnTo>
                <a:lnTo>
                  <a:pt x="1234" y="2679"/>
                </a:lnTo>
                <a:lnTo>
                  <a:pt x="1230" y="2685"/>
                </a:lnTo>
                <a:lnTo>
                  <a:pt x="1227" y="2689"/>
                </a:lnTo>
                <a:lnTo>
                  <a:pt x="1221" y="2694"/>
                </a:lnTo>
                <a:lnTo>
                  <a:pt x="1215" y="2699"/>
                </a:lnTo>
                <a:lnTo>
                  <a:pt x="1202" y="2711"/>
                </a:lnTo>
                <a:lnTo>
                  <a:pt x="1186" y="2725"/>
                </a:lnTo>
                <a:lnTo>
                  <a:pt x="1170" y="2742"/>
                </a:lnTo>
                <a:lnTo>
                  <a:pt x="1154" y="2756"/>
                </a:lnTo>
                <a:lnTo>
                  <a:pt x="1146" y="2762"/>
                </a:lnTo>
                <a:lnTo>
                  <a:pt x="1136" y="2767"/>
                </a:lnTo>
                <a:lnTo>
                  <a:pt x="1127" y="2770"/>
                </a:lnTo>
                <a:lnTo>
                  <a:pt x="1117" y="2773"/>
                </a:lnTo>
                <a:lnTo>
                  <a:pt x="1108" y="2774"/>
                </a:lnTo>
                <a:lnTo>
                  <a:pt x="1101" y="2774"/>
                </a:lnTo>
                <a:lnTo>
                  <a:pt x="1096" y="2774"/>
                </a:lnTo>
                <a:lnTo>
                  <a:pt x="1094" y="2773"/>
                </a:lnTo>
                <a:lnTo>
                  <a:pt x="1091" y="2769"/>
                </a:lnTo>
                <a:lnTo>
                  <a:pt x="1091" y="2765"/>
                </a:lnTo>
                <a:lnTo>
                  <a:pt x="1091" y="2762"/>
                </a:lnTo>
                <a:lnTo>
                  <a:pt x="1091" y="2757"/>
                </a:lnTo>
                <a:lnTo>
                  <a:pt x="1091" y="2751"/>
                </a:lnTo>
                <a:lnTo>
                  <a:pt x="1089" y="2746"/>
                </a:lnTo>
                <a:lnTo>
                  <a:pt x="1087" y="2743"/>
                </a:lnTo>
                <a:lnTo>
                  <a:pt x="1084" y="2739"/>
                </a:lnTo>
                <a:lnTo>
                  <a:pt x="1081" y="2738"/>
                </a:lnTo>
                <a:lnTo>
                  <a:pt x="1077" y="2737"/>
                </a:lnTo>
                <a:lnTo>
                  <a:pt x="1072" y="2737"/>
                </a:lnTo>
                <a:lnTo>
                  <a:pt x="1069" y="2739"/>
                </a:lnTo>
                <a:lnTo>
                  <a:pt x="1065" y="2742"/>
                </a:lnTo>
                <a:lnTo>
                  <a:pt x="1062" y="2743"/>
                </a:lnTo>
                <a:lnTo>
                  <a:pt x="1058" y="2743"/>
                </a:lnTo>
                <a:lnTo>
                  <a:pt x="1054" y="2743"/>
                </a:lnTo>
                <a:lnTo>
                  <a:pt x="1046" y="2740"/>
                </a:lnTo>
                <a:lnTo>
                  <a:pt x="1035" y="2738"/>
                </a:lnTo>
                <a:lnTo>
                  <a:pt x="1024" y="2733"/>
                </a:lnTo>
                <a:lnTo>
                  <a:pt x="1010" y="2730"/>
                </a:lnTo>
                <a:lnTo>
                  <a:pt x="1003" y="2727"/>
                </a:lnTo>
                <a:lnTo>
                  <a:pt x="996" y="2726"/>
                </a:lnTo>
                <a:lnTo>
                  <a:pt x="988" y="2725"/>
                </a:lnTo>
                <a:lnTo>
                  <a:pt x="980" y="2725"/>
                </a:lnTo>
                <a:lnTo>
                  <a:pt x="959" y="2726"/>
                </a:lnTo>
                <a:lnTo>
                  <a:pt x="939" y="2729"/>
                </a:lnTo>
                <a:lnTo>
                  <a:pt x="919" y="2730"/>
                </a:lnTo>
                <a:lnTo>
                  <a:pt x="902" y="2731"/>
                </a:lnTo>
                <a:lnTo>
                  <a:pt x="896" y="2730"/>
                </a:lnTo>
                <a:lnTo>
                  <a:pt x="892" y="2727"/>
                </a:lnTo>
                <a:lnTo>
                  <a:pt x="889" y="2724"/>
                </a:lnTo>
                <a:lnTo>
                  <a:pt x="888" y="2720"/>
                </a:lnTo>
                <a:lnTo>
                  <a:pt x="888" y="2712"/>
                </a:lnTo>
                <a:lnTo>
                  <a:pt x="888" y="2702"/>
                </a:lnTo>
                <a:lnTo>
                  <a:pt x="889" y="2695"/>
                </a:lnTo>
                <a:lnTo>
                  <a:pt x="890" y="2688"/>
                </a:lnTo>
                <a:lnTo>
                  <a:pt x="893" y="2686"/>
                </a:lnTo>
                <a:lnTo>
                  <a:pt x="895" y="2683"/>
                </a:lnTo>
                <a:lnTo>
                  <a:pt x="899" y="2681"/>
                </a:lnTo>
                <a:lnTo>
                  <a:pt x="902" y="2680"/>
                </a:lnTo>
                <a:lnTo>
                  <a:pt x="907" y="2677"/>
                </a:lnTo>
                <a:lnTo>
                  <a:pt x="911" y="2675"/>
                </a:lnTo>
                <a:lnTo>
                  <a:pt x="914" y="2672"/>
                </a:lnTo>
                <a:lnTo>
                  <a:pt x="917" y="2668"/>
                </a:lnTo>
                <a:lnTo>
                  <a:pt x="919" y="2663"/>
                </a:lnTo>
                <a:lnTo>
                  <a:pt x="919" y="2658"/>
                </a:lnTo>
                <a:lnTo>
                  <a:pt x="918" y="2651"/>
                </a:lnTo>
                <a:lnTo>
                  <a:pt x="914" y="2645"/>
                </a:lnTo>
                <a:lnTo>
                  <a:pt x="911" y="2638"/>
                </a:lnTo>
                <a:lnTo>
                  <a:pt x="909" y="2631"/>
                </a:lnTo>
                <a:lnTo>
                  <a:pt x="907" y="2625"/>
                </a:lnTo>
                <a:lnTo>
                  <a:pt x="907" y="2619"/>
                </a:lnTo>
                <a:lnTo>
                  <a:pt x="907" y="2607"/>
                </a:lnTo>
                <a:lnTo>
                  <a:pt x="908" y="2594"/>
                </a:lnTo>
                <a:lnTo>
                  <a:pt x="908" y="2584"/>
                </a:lnTo>
                <a:lnTo>
                  <a:pt x="907" y="2576"/>
                </a:lnTo>
                <a:lnTo>
                  <a:pt x="905" y="2574"/>
                </a:lnTo>
                <a:lnTo>
                  <a:pt x="902" y="2572"/>
                </a:lnTo>
                <a:lnTo>
                  <a:pt x="896" y="2572"/>
                </a:lnTo>
                <a:lnTo>
                  <a:pt x="890" y="2572"/>
                </a:lnTo>
                <a:lnTo>
                  <a:pt x="875" y="2573"/>
                </a:lnTo>
                <a:lnTo>
                  <a:pt x="862" y="2575"/>
                </a:lnTo>
                <a:lnTo>
                  <a:pt x="848" y="2580"/>
                </a:lnTo>
                <a:lnTo>
                  <a:pt x="829" y="2587"/>
                </a:lnTo>
                <a:lnTo>
                  <a:pt x="810" y="2595"/>
                </a:lnTo>
                <a:lnTo>
                  <a:pt x="794" y="2601"/>
                </a:lnTo>
                <a:lnTo>
                  <a:pt x="786" y="2604"/>
                </a:lnTo>
                <a:lnTo>
                  <a:pt x="776" y="2605"/>
                </a:lnTo>
                <a:lnTo>
                  <a:pt x="766" y="2606"/>
                </a:lnTo>
                <a:lnTo>
                  <a:pt x="752" y="2605"/>
                </a:lnTo>
                <a:lnTo>
                  <a:pt x="739" y="2603"/>
                </a:lnTo>
                <a:lnTo>
                  <a:pt x="726" y="2599"/>
                </a:lnTo>
                <a:lnTo>
                  <a:pt x="713" y="2594"/>
                </a:lnTo>
                <a:lnTo>
                  <a:pt x="703" y="2589"/>
                </a:lnTo>
                <a:lnTo>
                  <a:pt x="693" y="2584"/>
                </a:lnTo>
                <a:lnTo>
                  <a:pt x="686" y="2578"/>
                </a:lnTo>
                <a:lnTo>
                  <a:pt x="680" y="2573"/>
                </a:lnTo>
                <a:lnTo>
                  <a:pt x="678" y="2568"/>
                </a:lnTo>
                <a:lnTo>
                  <a:pt x="674" y="2560"/>
                </a:lnTo>
                <a:lnTo>
                  <a:pt x="668" y="2551"/>
                </a:lnTo>
                <a:lnTo>
                  <a:pt x="665" y="2548"/>
                </a:lnTo>
                <a:lnTo>
                  <a:pt x="661" y="2547"/>
                </a:lnTo>
                <a:lnTo>
                  <a:pt x="657" y="2547"/>
                </a:lnTo>
                <a:lnTo>
                  <a:pt x="653" y="2549"/>
                </a:lnTo>
                <a:lnTo>
                  <a:pt x="649" y="2553"/>
                </a:lnTo>
                <a:lnTo>
                  <a:pt x="645" y="2559"/>
                </a:lnTo>
                <a:lnTo>
                  <a:pt x="643" y="2565"/>
                </a:lnTo>
                <a:lnTo>
                  <a:pt x="642" y="2572"/>
                </a:lnTo>
                <a:lnTo>
                  <a:pt x="642" y="2579"/>
                </a:lnTo>
                <a:lnTo>
                  <a:pt x="643" y="2586"/>
                </a:lnTo>
                <a:lnTo>
                  <a:pt x="647" y="2593"/>
                </a:lnTo>
                <a:lnTo>
                  <a:pt x="651" y="2600"/>
                </a:lnTo>
                <a:lnTo>
                  <a:pt x="656" y="2606"/>
                </a:lnTo>
                <a:lnTo>
                  <a:pt x="660" y="2612"/>
                </a:lnTo>
                <a:lnTo>
                  <a:pt x="661" y="2617"/>
                </a:lnTo>
                <a:lnTo>
                  <a:pt x="660" y="2620"/>
                </a:lnTo>
                <a:lnTo>
                  <a:pt x="659" y="2622"/>
                </a:lnTo>
                <a:lnTo>
                  <a:pt x="656" y="2623"/>
                </a:lnTo>
                <a:lnTo>
                  <a:pt x="653" y="2623"/>
                </a:lnTo>
                <a:lnTo>
                  <a:pt x="649" y="2622"/>
                </a:lnTo>
                <a:lnTo>
                  <a:pt x="642" y="2619"/>
                </a:lnTo>
                <a:lnTo>
                  <a:pt x="635" y="2614"/>
                </a:lnTo>
                <a:lnTo>
                  <a:pt x="626" y="2609"/>
                </a:lnTo>
                <a:lnTo>
                  <a:pt x="618" y="2603"/>
                </a:lnTo>
                <a:lnTo>
                  <a:pt x="615" y="2600"/>
                </a:lnTo>
                <a:lnTo>
                  <a:pt x="610" y="2599"/>
                </a:lnTo>
                <a:lnTo>
                  <a:pt x="604" y="2599"/>
                </a:lnTo>
                <a:lnTo>
                  <a:pt x="598" y="2599"/>
                </a:lnTo>
                <a:lnTo>
                  <a:pt x="592" y="2600"/>
                </a:lnTo>
                <a:lnTo>
                  <a:pt x="587" y="2604"/>
                </a:lnTo>
                <a:lnTo>
                  <a:pt x="582" y="2607"/>
                </a:lnTo>
                <a:lnTo>
                  <a:pt x="578" y="2611"/>
                </a:lnTo>
                <a:lnTo>
                  <a:pt x="573" y="2614"/>
                </a:lnTo>
                <a:lnTo>
                  <a:pt x="567" y="2617"/>
                </a:lnTo>
                <a:lnTo>
                  <a:pt x="559" y="2618"/>
                </a:lnTo>
                <a:lnTo>
                  <a:pt x="550" y="2616"/>
                </a:lnTo>
                <a:lnTo>
                  <a:pt x="544" y="2616"/>
                </a:lnTo>
                <a:lnTo>
                  <a:pt x="540" y="2618"/>
                </a:lnTo>
                <a:lnTo>
                  <a:pt x="535" y="2620"/>
                </a:lnTo>
                <a:lnTo>
                  <a:pt x="530" y="2623"/>
                </a:lnTo>
                <a:lnTo>
                  <a:pt x="519" y="2629"/>
                </a:lnTo>
                <a:lnTo>
                  <a:pt x="508" y="2635"/>
                </a:lnTo>
                <a:lnTo>
                  <a:pt x="497" y="2641"/>
                </a:lnTo>
                <a:lnTo>
                  <a:pt x="484" y="2647"/>
                </a:lnTo>
                <a:lnTo>
                  <a:pt x="476" y="2650"/>
                </a:lnTo>
                <a:lnTo>
                  <a:pt x="466" y="2652"/>
                </a:lnTo>
                <a:lnTo>
                  <a:pt x="458" y="2654"/>
                </a:lnTo>
                <a:lnTo>
                  <a:pt x="449" y="2654"/>
                </a:lnTo>
                <a:lnTo>
                  <a:pt x="441" y="2654"/>
                </a:lnTo>
                <a:lnTo>
                  <a:pt x="434" y="2650"/>
                </a:lnTo>
                <a:lnTo>
                  <a:pt x="432" y="2649"/>
                </a:lnTo>
                <a:lnTo>
                  <a:pt x="429" y="2647"/>
                </a:lnTo>
                <a:lnTo>
                  <a:pt x="427" y="2643"/>
                </a:lnTo>
                <a:lnTo>
                  <a:pt x="426" y="2639"/>
                </a:lnTo>
                <a:lnTo>
                  <a:pt x="421" y="2633"/>
                </a:lnTo>
                <a:lnTo>
                  <a:pt x="416" y="2630"/>
                </a:lnTo>
                <a:lnTo>
                  <a:pt x="410" y="2629"/>
                </a:lnTo>
                <a:lnTo>
                  <a:pt x="403" y="2628"/>
                </a:lnTo>
                <a:lnTo>
                  <a:pt x="388" y="2628"/>
                </a:lnTo>
                <a:lnTo>
                  <a:pt x="370" y="2626"/>
                </a:lnTo>
                <a:lnTo>
                  <a:pt x="360" y="2624"/>
                </a:lnTo>
                <a:lnTo>
                  <a:pt x="349" y="2622"/>
                </a:lnTo>
                <a:lnTo>
                  <a:pt x="340" y="2625"/>
                </a:lnTo>
                <a:lnTo>
                  <a:pt x="332" y="2630"/>
                </a:lnTo>
                <a:lnTo>
                  <a:pt x="321" y="2630"/>
                </a:lnTo>
                <a:lnTo>
                  <a:pt x="314" y="2632"/>
                </a:lnTo>
                <a:lnTo>
                  <a:pt x="316" y="2647"/>
                </a:lnTo>
                <a:lnTo>
                  <a:pt x="317" y="2658"/>
                </a:lnTo>
                <a:lnTo>
                  <a:pt x="309" y="2667"/>
                </a:lnTo>
                <a:lnTo>
                  <a:pt x="297" y="2675"/>
                </a:lnTo>
                <a:lnTo>
                  <a:pt x="283" y="2685"/>
                </a:lnTo>
                <a:lnTo>
                  <a:pt x="263" y="2699"/>
                </a:lnTo>
                <a:lnTo>
                  <a:pt x="253" y="2707"/>
                </a:lnTo>
                <a:lnTo>
                  <a:pt x="246" y="2714"/>
                </a:lnTo>
                <a:lnTo>
                  <a:pt x="244" y="2721"/>
                </a:lnTo>
                <a:lnTo>
                  <a:pt x="243" y="2730"/>
                </a:lnTo>
                <a:lnTo>
                  <a:pt x="244" y="2746"/>
                </a:lnTo>
                <a:lnTo>
                  <a:pt x="245" y="2768"/>
                </a:lnTo>
                <a:lnTo>
                  <a:pt x="244" y="2780"/>
                </a:lnTo>
                <a:lnTo>
                  <a:pt x="241" y="2789"/>
                </a:lnTo>
                <a:lnTo>
                  <a:pt x="238" y="2799"/>
                </a:lnTo>
                <a:lnTo>
                  <a:pt x="233" y="2806"/>
                </a:lnTo>
                <a:lnTo>
                  <a:pt x="227" y="2813"/>
                </a:lnTo>
                <a:lnTo>
                  <a:pt x="220" y="2820"/>
                </a:lnTo>
                <a:lnTo>
                  <a:pt x="213" y="2826"/>
                </a:lnTo>
                <a:lnTo>
                  <a:pt x="204" y="2832"/>
                </a:lnTo>
                <a:lnTo>
                  <a:pt x="195" y="2837"/>
                </a:lnTo>
                <a:lnTo>
                  <a:pt x="185" y="2841"/>
                </a:lnTo>
                <a:lnTo>
                  <a:pt x="175" y="2845"/>
                </a:lnTo>
                <a:lnTo>
                  <a:pt x="164" y="2849"/>
                </a:lnTo>
                <a:lnTo>
                  <a:pt x="152" y="2851"/>
                </a:lnTo>
                <a:lnTo>
                  <a:pt x="140" y="2852"/>
                </a:lnTo>
                <a:lnTo>
                  <a:pt x="130" y="2852"/>
                </a:lnTo>
                <a:lnTo>
                  <a:pt x="118" y="2852"/>
                </a:lnTo>
                <a:lnTo>
                  <a:pt x="106" y="2852"/>
                </a:lnTo>
                <a:lnTo>
                  <a:pt x="95" y="2853"/>
                </a:lnTo>
                <a:lnTo>
                  <a:pt x="86" y="2855"/>
                </a:lnTo>
                <a:lnTo>
                  <a:pt x="76" y="2856"/>
                </a:lnTo>
                <a:lnTo>
                  <a:pt x="69" y="2859"/>
                </a:lnTo>
                <a:lnTo>
                  <a:pt x="62" y="2863"/>
                </a:lnTo>
                <a:lnTo>
                  <a:pt x="56" y="2866"/>
                </a:lnTo>
                <a:lnTo>
                  <a:pt x="52" y="2871"/>
                </a:lnTo>
                <a:lnTo>
                  <a:pt x="50" y="2877"/>
                </a:lnTo>
                <a:lnTo>
                  <a:pt x="50" y="2883"/>
                </a:lnTo>
                <a:lnTo>
                  <a:pt x="52" y="2890"/>
                </a:lnTo>
                <a:lnTo>
                  <a:pt x="56" y="2896"/>
                </a:lnTo>
                <a:lnTo>
                  <a:pt x="64" y="2910"/>
                </a:lnTo>
                <a:lnTo>
                  <a:pt x="75" y="2926"/>
                </a:lnTo>
                <a:lnTo>
                  <a:pt x="80" y="2934"/>
                </a:lnTo>
                <a:lnTo>
                  <a:pt x="83" y="2943"/>
                </a:lnTo>
                <a:lnTo>
                  <a:pt x="86" y="2952"/>
                </a:lnTo>
                <a:lnTo>
                  <a:pt x="88" y="2962"/>
                </a:lnTo>
                <a:lnTo>
                  <a:pt x="92" y="2981"/>
                </a:lnTo>
                <a:lnTo>
                  <a:pt x="93" y="2995"/>
                </a:lnTo>
                <a:lnTo>
                  <a:pt x="94" y="3007"/>
                </a:lnTo>
                <a:lnTo>
                  <a:pt x="95" y="3016"/>
                </a:lnTo>
                <a:lnTo>
                  <a:pt x="96" y="3020"/>
                </a:lnTo>
                <a:lnTo>
                  <a:pt x="97" y="3023"/>
                </a:lnTo>
                <a:lnTo>
                  <a:pt x="100" y="3026"/>
                </a:lnTo>
                <a:lnTo>
                  <a:pt x="102" y="3027"/>
                </a:lnTo>
                <a:lnTo>
                  <a:pt x="106" y="3028"/>
                </a:lnTo>
                <a:lnTo>
                  <a:pt x="108" y="3030"/>
                </a:lnTo>
                <a:lnTo>
                  <a:pt x="109" y="3034"/>
                </a:lnTo>
                <a:lnTo>
                  <a:pt x="111" y="3038"/>
                </a:lnTo>
                <a:lnTo>
                  <a:pt x="112" y="3048"/>
                </a:lnTo>
                <a:lnTo>
                  <a:pt x="111" y="3060"/>
                </a:lnTo>
                <a:lnTo>
                  <a:pt x="109" y="3066"/>
                </a:lnTo>
                <a:lnTo>
                  <a:pt x="107" y="3071"/>
                </a:lnTo>
                <a:lnTo>
                  <a:pt x="105" y="3073"/>
                </a:lnTo>
                <a:lnTo>
                  <a:pt x="101" y="3074"/>
                </a:lnTo>
                <a:lnTo>
                  <a:pt x="99" y="3074"/>
                </a:lnTo>
                <a:lnTo>
                  <a:pt x="95" y="3074"/>
                </a:lnTo>
                <a:lnTo>
                  <a:pt x="92" y="3073"/>
                </a:lnTo>
                <a:lnTo>
                  <a:pt x="88" y="3071"/>
                </a:lnTo>
                <a:lnTo>
                  <a:pt x="84" y="3070"/>
                </a:lnTo>
                <a:lnTo>
                  <a:pt x="81" y="3068"/>
                </a:lnTo>
                <a:lnTo>
                  <a:pt x="76" y="3070"/>
                </a:lnTo>
                <a:lnTo>
                  <a:pt x="71" y="3071"/>
                </a:lnTo>
                <a:lnTo>
                  <a:pt x="59" y="3076"/>
                </a:lnTo>
                <a:lnTo>
                  <a:pt x="45" y="3083"/>
                </a:lnTo>
                <a:lnTo>
                  <a:pt x="29" y="3090"/>
                </a:lnTo>
                <a:lnTo>
                  <a:pt x="14" y="3095"/>
                </a:lnTo>
                <a:lnTo>
                  <a:pt x="8" y="3097"/>
                </a:lnTo>
                <a:lnTo>
                  <a:pt x="5" y="3101"/>
                </a:lnTo>
                <a:lnTo>
                  <a:pt x="1" y="3105"/>
                </a:lnTo>
                <a:lnTo>
                  <a:pt x="0" y="3111"/>
                </a:lnTo>
                <a:lnTo>
                  <a:pt x="0" y="3118"/>
                </a:lnTo>
                <a:lnTo>
                  <a:pt x="2" y="3128"/>
                </a:lnTo>
                <a:lnTo>
                  <a:pt x="5" y="3135"/>
                </a:lnTo>
                <a:lnTo>
                  <a:pt x="10" y="3142"/>
                </a:lnTo>
                <a:lnTo>
                  <a:pt x="20" y="3148"/>
                </a:lnTo>
                <a:lnTo>
                  <a:pt x="32" y="3154"/>
                </a:lnTo>
                <a:lnTo>
                  <a:pt x="37" y="3160"/>
                </a:lnTo>
                <a:lnTo>
                  <a:pt x="39" y="3167"/>
                </a:lnTo>
                <a:lnTo>
                  <a:pt x="42" y="3175"/>
                </a:lnTo>
                <a:lnTo>
                  <a:pt x="43" y="3185"/>
                </a:lnTo>
                <a:lnTo>
                  <a:pt x="44" y="3194"/>
                </a:lnTo>
                <a:lnTo>
                  <a:pt x="46" y="3204"/>
                </a:lnTo>
                <a:lnTo>
                  <a:pt x="50" y="3212"/>
                </a:lnTo>
                <a:lnTo>
                  <a:pt x="55" y="3219"/>
                </a:lnTo>
                <a:lnTo>
                  <a:pt x="68" y="3233"/>
                </a:lnTo>
                <a:lnTo>
                  <a:pt x="81" y="3248"/>
                </a:lnTo>
                <a:lnTo>
                  <a:pt x="87" y="3254"/>
                </a:lnTo>
                <a:lnTo>
                  <a:pt x="94" y="3259"/>
                </a:lnTo>
                <a:lnTo>
                  <a:pt x="100" y="3262"/>
                </a:lnTo>
                <a:lnTo>
                  <a:pt x="107" y="3263"/>
                </a:lnTo>
                <a:lnTo>
                  <a:pt x="114" y="3262"/>
                </a:lnTo>
                <a:lnTo>
                  <a:pt x="119" y="3261"/>
                </a:lnTo>
                <a:lnTo>
                  <a:pt x="121" y="3260"/>
                </a:lnTo>
                <a:lnTo>
                  <a:pt x="125" y="3256"/>
                </a:lnTo>
                <a:lnTo>
                  <a:pt x="128" y="3249"/>
                </a:lnTo>
                <a:lnTo>
                  <a:pt x="133" y="3240"/>
                </a:lnTo>
                <a:lnTo>
                  <a:pt x="137" y="3235"/>
                </a:lnTo>
                <a:lnTo>
                  <a:pt x="140" y="3230"/>
                </a:lnTo>
                <a:lnTo>
                  <a:pt x="145" y="3228"/>
                </a:lnTo>
                <a:lnTo>
                  <a:pt x="151" y="3225"/>
                </a:lnTo>
                <a:lnTo>
                  <a:pt x="156" y="3224"/>
                </a:lnTo>
                <a:lnTo>
                  <a:pt x="162" y="3224"/>
                </a:lnTo>
                <a:lnTo>
                  <a:pt x="169" y="3227"/>
                </a:lnTo>
                <a:lnTo>
                  <a:pt x="175" y="3229"/>
                </a:lnTo>
                <a:lnTo>
                  <a:pt x="191" y="3238"/>
                </a:lnTo>
                <a:lnTo>
                  <a:pt x="210" y="3249"/>
                </a:lnTo>
                <a:lnTo>
                  <a:pt x="229" y="3259"/>
                </a:lnTo>
                <a:lnTo>
                  <a:pt x="245" y="3267"/>
                </a:lnTo>
                <a:lnTo>
                  <a:pt x="258" y="3274"/>
                </a:lnTo>
                <a:lnTo>
                  <a:pt x="275" y="3284"/>
                </a:lnTo>
                <a:lnTo>
                  <a:pt x="282" y="3290"/>
                </a:lnTo>
                <a:lnTo>
                  <a:pt x="289" y="3297"/>
                </a:lnTo>
                <a:lnTo>
                  <a:pt x="295" y="3303"/>
                </a:lnTo>
                <a:lnTo>
                  <a:pt x="300" y="3310"/>
                </a:lnTo>
                <a:lnTo>
                  <a:pt x="309" y="3328"/>
                </a:lnTo>
                <a:lnTo>
                  <a:pt x="319" y="3344"/>
                </a:lnTo>
                <a:lnTo>
                  <a:pt x="332" y="3357"/>
                </a:lnTo>
                <a:lnTo>
                  <a:pt x="342" y="3369"/>
                </a:lnTo>
                <a:lnTo>
                  <a:pt x="346" y="3375"/>
                </a:lnTo>
                <a:lnTo>
                  <a:pt x="347" y="3382"/>
                </a:lnTo>
                <a:lnTo>
                  <a:pt x="348" y="3389"/>
                </a:lnTo>
                <a:lnTo>
                  <a:pt x="348" y="3397"/>
                </a:lnTo>
                <a:lnTo>
                  <a:pt x="346" y="3402"/>
                </a:lnTo>
                <a:lnTo>
                  <a:pt x="342" y="3408"/>
                </a:lnTo>
                <a:lnTo>
                  <a:pt x="339" y="3413"/>
                </a:lnTo>
                <a:lnTo>
                  <a:pt x="332" y="3417"/>
                </a:lnTo>
                <a:lnTo>
                  <a:pt x="326" y="3419"/>
                </a:lnTo>
                <a:lnTo>
                  <a:pt x="320" y="3424"/>
                </a:lnTo>
                <a:lnTo>
                  <a:pt x="315" y="3429"/>
                </a:lnTo>
                <a:lnTo>
                  <a:pt x="310" y="3436"/>
                </a:lnTo>
                <a:lnTo>
                  <a:pt x="307" y="3443"/>
                </a:lnTo>
                <a:lnTo>
                  <a:pt x="303" y="3452"/>
                </a:lnTo>
                <a:lnTo>
                  <a:pt x="300" y="3462"/>
                </a:lnTo>
                <a:lnTo>
                  <a:pt x="297" y="3474"/>
                </a:lnTo>
                <a:lnTo>
                  <a:pt x="290" y="3496"/>
                </a:lnTo>
                <a:lnTo>
                  <a:pt x="285" y="3520"/>
                </a:lnTo>
                <a:lnTo>
                  <a:pt x="284" y="3532"/>
                </a:lnTo>
                <a:lnTo>
                  <a:pt x="285" y="3543"/>
                </a:lnTo>
                <a:lnTo>
                  <a:pt x="286" y="3549"/>
                </a:lnTo>
                <a:lnTo>
                  <a:pt x="289" y="3553"/>
                </a:lnTo>
                <a:lnTo>
                  <a:pt x="292" y="3558"/>
                </a:lnTo>
                <a:lnTo>
                  <a:pt x="296" y="3563"/>
                </a:lnTo>
                <a:lnTo>
                  <a:pt x="302" y="3571"/>
                </a:lnTo>
                <a:lnTo>
                  <a:pt x="306" y="3577"/>
                </a:lnTo>
                <a:lnTo>
                  <a:pt x="307" y="3582"/>
                </a:lnTo>
                <a:lnTo>
                  <a:pt x="304" y="3586"/>
                </a:lnTo>
                <a:lnTo>
                  <a:pt x="297" y="3596"/>
                </a:lnTo>
                <a:lnTo>
                  <a:pt x="288" y="3614"/>
                </a:lnTo>
                <a:lnTo>
                  <a:pt x="284" y="3625"/>
                </a:lnTo>
                <a:lnTo>
                  <a:pt x="283" y="3634"/>
                </a:lnTo>
                <a:lnTo>
                  <a:pt x="284" y="3644"/>
                </a:lnTo>
                <a:lnTo>
                  <a:pt x="285" y="3653"/>
                </a:lnTo>
                <a:lnTo>
                  <a:pt x="291" y="3669"/>
                </a:lnTo>
                <a:lnTo>
                  <a:pt x="296" y="3683"/>
                </a:lnTo>
                <a:lnTo>
                  <a:pt x="296" y="3687"/>
                </a:lnTo>
                <a:lnTo>
                  <a:pt x="296" y="3689"/>
                </a:lnTo>
                <a:lnTo>
                  <a:pt x="295" y="3691"/>
                </a:lnTo>
                <a:lnTo>
                  <a:pt x="294" y="3694"/>
                </a:lnTo>
                <a:lnTo>
                  <a:pt x="289" y="3698"/>
                </a:lnTo>
                <a:lnTo>
                  <a:pt x="283" y="3702"/>
                </a:lnTo>
                <a:lnTo>
                  <a:pt x="277" y="3706"/>
                </a:lnTo>
                <a:lnTo>
                  <a:pt x="270" y="3709"/>
                </a:lnTo>
                <a:lnTo>
                  <a:pt x="262" y="3714"/>
                </a:lnTo>
                <a:lnTo>
                  <a:pt x="253" y="3721"/>
                </a:lnTo>
                <a:lnTo>
                  <a:pt x="250" y="3725"/>
                </a:lnTo>
                <a:lnTo>
                  <a:pt x="247" y="3729"/>
                </a:lnTo>
                <a:lnTo>
                  <a:pt x="245" y="3734"/>
                </a:lnTo>
                <a:lnTo>
                  <a:pt x="244" y="3739"/>
                </a:lnTo>
                <a:lnTo>
                  <a:pt x="243" y="3748"/>
                </a:lnTo>
                <a:lnTo>
                  <a:pt x="244" y="3759"/>
                </a:lnTo>
                <a:lnTo>
                  <a:pt x="250" y="3778"/>
                </a:lnTo>
                <a:lnTo>
                  <a:pt x="256" y="3791"/>
                </a:lnTo>
                <a:lnTo>
                  <a:pt x="259" y="3798"/>
                </a:lnTo>
                <a:lnTo>
                  <a:pt x="266" y="3809"/>
                </a:lnTo>
                <a:lnTo>
                  <a:pt x="273" y="3821"/>
                </a:lnTo>
                <a:lnTo>
                  <a:pt x="279" y="3834"/>
                </a:lnTo>
                <a:lnTo>
                  <a:pt x="281" y="3839"/>
                </a:lnTo>
                <a:lnTo>
                  <a:pt x="282" y="3842"/>
                </a:lnTo>
                <a:lnTo>
                  <a:pt x="281" y="3846"/>
                </a:lnTo>
                <a:lnTo>
                  <a:pt x="281" y="3849"/>
                </a:lnTo>
                <a:lnTo>
                  <a:pt x="278" y="3858"/>
                </a:lnTo>
                <a:lnTo>
                  <a:pt x="277" y="3866"/>
                </a:lnTo>
                <a:lnTo>
                  <a:pt x="277" y="3871"/>
                </a:lnTo>
                <a:lnTo>
                  <a:pt x="276" y="3876"/>
                </a:lnTo>
                <a:lnTo>
                  <a:pt x="275" y="3879"/>
                </a:lnTo>
                <a:lnTo>
                  <a:pt x="272" y="3881"/>
                </a:lnTo>
                <a:lnTo>
                  <a:pt x="270" y="3884"/>
                </a:lnTo>
                <a:lnTo>
                  <a:pt x="267" y="3886"/>
                </a:lnTo>
                <a:lnTo>
                  <a:pt x="265" y="3887"/>
                </a:lnTo>
                <a:lnTo>
                  <a:pt x="262" y="3887"/>
                </a:lnTo>
                <a:lnTo>
                  <a:pt x="254" y="3887"/>
                </a:lnTo>
                <a:lnTo>
                  <a:pt x="246" y="3887"/>
                </a:lnTo>
                <a:lnTo>
                  <a:pt x="239" y="3886"/>
                </a:lnTo>
                <a:lnTo>
                  <a:pt x="231" y="3884"/>
                </a:lnTo>
                <a:lnTo>
                  <a:pt x="218" y="3881"/>
                </a:lnTo>
                <a:lnTo>
                  <a:pt x="207" y="3880"/>
                </a:lnTo>
                <a:lnTo>
                  <a:pt x="202" y="3881"/>
                </a:lnTo>
                <a:lnTo>
                  <a:pt x="197" y="3883"/>
                </a:lnTo>
                <a:lnTo>
                  <a:pt x="191" y="3885"/>
                </a:lnTo>
                <a:lnTo>
                  <a:pt x="187" y="3889"/>
                </a:lnTo>
                <a:lnTo>
                  <a:pt x="181" y="3891"/>
                </a:lnTo>
                <a:lnTo>
                  <a:pt x="175" y="3893"/>
                </a:lnTo>
                <a:lnTo>
                  <a:pt x="170" y="3895"/>
                </a:lnTo>
                <a:lnTo>
                  <a:pt x="165" y="3893"/>
                </a:lnTo>
                <a:lnTo>
                  <a:pt x="162" y="3892"/>
                </a:lnTo>
                <a:lnTo>
                  <a:pt x="157" y="3889"/>
                </a:lnTo>
                <a:lnTo>
                  <a:pt x="153" y="3884"/>
                </a:lnTo>
                <a:lnTo>
                  <a:pt x="149" y="3877"/>
                </a:lnTo>
                <a:lnTo>
                  <a:pt x="146" y="3873"/>
                </a:lnTo>
                <a:lnTo>
                  <a:pt x="143" y="3868"/>
                </a:lnTo>
                <a:lnTo>
                  <a:pt x="139" y="3866"/>
                </a:lnTo>
                <a:lnTo>
                  <a:pt x="134" y="3864"/>
                </a:lnTo>
                <a:lnTo>
                  <a:pt x="130" y="3861"/>
                </a:lnTo>
                <a:lnTo>
                  <a:pt x="125" y="3859"/>
                </a:lnTo>
                <a:lnTo>
                  <a:pt x="119" y="3858"/>
                </a:lnTo>
                <a:lnTo>
                  <a:pt x="114" y="3858"/>
                </a:lnTo>
                <a:lnTo>
                  <a:pt x="102" y="3859"/>
                </a:lnTo>
                <a:lnTo>
                  <a:pt x="89" y="3860"/>
                </a:lnTo>
                <a:lnTo>
                  <a:pt x="83" y="3857"/>
                </a:lnTo>
                <a:lnTo>
                  <a:pt x="76" y="3853"/>
                </a:lnTo>
                <a:lnTo>
                  <a:pt x="69" y="3853"/>
                </a:lnTo>
                <a:lnTo>
                  <a:pt x="63" y="3853"/>
                </a:lnTo>
                <a:lnTo>
                  <a:pt x="57" y="3854"/>
                </a:lnTo>
                <a:lnTo>
                  <a:pt x="53" y="3855"/>
                </a:lnTo>
                <a:lnTo>
                  <a:pt x="49" y="3860"/>
                </a:lnTo>
                <a:lnTo>
                  <a:pt x="46" y="3865"/>
                </a:lnTo>
                <a:lnTo>
                  <a:pt x="44" y="3871"/>
                </a:lnTo>
                <a:lnTo>
                  <a:pt x="43" y="3878"/>
                </a:lnTo>
                <a:lnTo>
                  <a:pt x="42" y="3892"/>
                </a:lnTo>
                <a:lnTo>
                  <a:pt x="40" y="3906"/>
                </a:lnTo>
                <a:lnTo>
                  <a:pt x="39" y="3916"/>
                </a:lnTo>
                <a:lnTo>
                  <a:pt x="39" y="3924"/>
                </a:lnTo>
                <a:lnTo>
                  <a:pt x="39" y="3933"/>
                </a:lnTo>
                <a:lnTo>
                  <a:pt x="42" y="3939"/>
                </a:lnTo>
                <a:lnTo>
                  <a:pt x="44" y="3944"/>
                </a:lnTo>
                <a:lnTo>
                  <a:pt x="48" y="3948"/>
                </a:lnTo>
                <a:lnTo>
                  <a:pt x="51" y="3949"/>
                </a:lnTo>
                <a:lnTo>
                  <a:pt x="56" y="3949"/>
                </a:lnTo>
                <a:lnTo>
                  <a:pt x="68" y="3944"/>
                </a:lnTo>
                <a:lnTo>
                  <a:pt x="80" y="3941"/>
                </a:lnTo>
                <a:lnTo>
                  <a:pt x="84" y="3940"/>
                </a:lnTo>
                <a:lnTo>
                  <a:pt x="89" y="3940"/>
                </a:lnTo>
                <a:lnTo>
                  <a:pt x="94" y="3940"/>
                </a:lnTo>
                <a:lnTo>
                  <a:pt x="97" y="3941"/>
                </a:lnTo>
                <a:lnTo>
                  <a:pt x="100" y="3948"/>
                </a:lnTo>
                <a:lnTo>
                  <a:pt x="106" y="3959"/>
                </a:lnTo>
                <a:lnTo>
                  <a:pt x="119" y="3965"/>
                </a:lnTo>
                <a:lnTo>
                  <a:pt x="131" y="3969"/>
                </a:lnTo>
                <a:lnTo>
                  <a:pt x="132" y="3978"/>
                </a:lnTo>
                <a:lnTo>
                  <a:pt x="132" y="3993"/>
                </a:lnTo>
                <a:lnTo>
                  <a:pt x="132" y="4000"/>
                </a:lnTo>
                <a:lnTo>
                  <a:pt x="133" y="4007"/>
                </a:lnTo>
                <a:lnTo>
                  <a:pt x="134" y="4013"/>
                </a:lnTo>
                <a:lnTo>
                  <a:pt x="136" y="4018"/>
                </a:lnTo>
                <a:lnTo>
                  <a:pt x="138" y="4019"/>
                </a:lnTo>
                <a:lnTo>
                  <a:pt x="141" y="4021"/>
                </a:lnTo>
                <a:lnTo>
                  <a:pt x="144" y="4019"/>
                </a:lnTo>
                <a:lnTo>
                  <a:pt x="146" y="4018"/>
                </a:lnTo>
                <a:lnTo>
                  <a:pt x="152" y="4010"/>
                </a:lnTo>
                <a:lnTo>
                  <a:pt x="159" y="4003"/>
                </a:lnTo>
                <a:lnTo>
                  <a:pt x="163" y="4002"/>
                </a:lnTo>
                <a:lnTo>
                  <a:pt x="168" y="4002"/>
                </a:lnTo>
                <a:lnTo>
                  <a:pt x="172" y="4003"/>
                </a:lnTo>
                <a:lnTo>
                  <a:pt x="176" y="4004"/>
                </a:lnTo>
                <a:lnTo>
                  <a:pt x="185" y="4007"/>
                </a:lnTo>
                <a:lnTo>
                  <a:pt x="193" y="4010"/>
                </a:lnTo>
                <a:lnTo>
                  <a:pt x="204" y="4012"/>
                </a:lnTo>
                <a:lnTo>
                  <a:pt x="215" y="4016"/>
                </a:lnTo>
                <a:lnTo>
                  <a:pt x="225" y="4019"/>
                </a:lnTo>
                <a:lnTo>
                  <a:pt x="232" y="4025"/>
                </a:lnTo>
                <a:lnTo>
                  <a:pt x="240" y="4038"/>
                </a:lnTo>
                <a:lnTo>
                  <a:pt x="251" y="4050"/>
                </a:lnTo>
                <a:lnTo>
                  <a:pt x="265" y="4057"/>
                </a:lnTo>
                <a:lnTo>
                  <a:pt x="277" y="4062"/>
                </a:lnTo>
                <a:lnTo>
                  <a:pt x="282" y="4065"/>
                </a:lnTo>
                <a:lnTo>
                  <a:pt x="286" y="4067"/>
                </a:lnTo>
                <a:lnTo>
                  <a:pt x="289" y="4070"/>
                </a:lnTo>
                <a:lnTo>
                  <a:pt x="291" y="4074"/>
                </a:lnTo>
                <a:lnTo>
                  <a:pt x="294" y="4085"/>
                </a:lnTo>
                <a:lnTo>
                  <a:pt x="295" y="4101"/>
                </a:lnTo>
                <a:lnTo>
                  <a:pt x="294" y="4112"/>
                </a:lnTo>
                <a:lnTo>
                  <a:pt x="292" y="4123"/>
                </a:lnTo>
                <a:lnTo>
                  <a:pt x="291" y="4135"/>
                </a:lnTo>
                <a:lnTo>
                  <a:pt x="289" y="4148"/>
                </a:lnTo>
                <a:lnTo>
                  <a:pt x="288" y="4154"/>
                </a:lnTo>
                <a:lnTo>
                  <a:pt x="286" y="4158"/>
                </a:lnTo>
                <a:lnTo>
                  <a:pt x="286" y="4163"/>
                </a:lnTo>
                <a:lnTo>
                  <a:pt x="288" y="4168"/>
                </a:lnTo>
                <a:lnTo>
                  <a:pt x="290" y="4174"/>
                </a:lnTo>
                <a:lnTo>
                  <a:pt x="295" y="4177"/>
                </a:lnTo>
                <a:lnTo>
                  <a:pt x="300" y="4179"/>
                </a:lnTo>
                <a:lnTo>
                  <a:pt x="303" y="4177"/>
                </a:lnTo>
                <a:lnTo>
                  <a:pt x="307" y="4176"/>
                </a:lnTo>
                <a:lnTo>
                  <a:pt x="309" y="4173"/>
                </a:lnTo>
                <a:lnTo>
                  <a:pt x="310" y="4170"/>
                </a:lnTo>
                <a:lnTo>
                  <a:pt x="313" y="4168"/>
                </a:lnTo>
                <a:lnTo>
                  <a:pt x="314" y="4166"/>
                </a:lnTo>
                <a:lnTo>
                  <a:pt x="317" y="4166"/>
                </a:lnTo>
                <a:lnTo>
                  <a:pt x="323" y="4164"/>
                </a:lnTo>
                <a:lnTo>
                  <a:pt x="330" y="4167"/>
                </a:lnTo>
                <a:lnTo>
                  <a:pt x="339" y="4172"/>
                </a:lnTo>
                <a:lnTo>
                  <a:pt x="347" y="4179"/>
                </a:lnTo>
                <a:lnTo>
                  <a:pt x="355" y="4188"/>
                </a:lnTo>
                <a:lnTo>
                  <a:pt x="364" y="4196"/>
                </a:lnTo>
                <a:lnTo>
                  <a:pt x="373" y="4211"/>
                </a:lnTo>
                <a:lnTo>
                  <a:pt x="389" y="4232"/>
                </a:lnTo>
                <a:lnTo>
                  <a:pt x="404" y="4256"/>
                </a:lnTo>
                <a:lnTo>
                  <a:pt x="415" y="4275"/>
                </a:lnTo>
                <a:lnTo>
                  <a:pt x="417" y="4281"/>
                </a:lnTo>
                <a:lnTo>
                  <a:pt x="417" y="4286"/>
                </a:lnTo>
                <a:lnTo>
                  <a:pt x="415" y="4287"/>
                </a:lnTo>
                <a:lnTo>
                  <a:pt x="411" y="4290"/>
                </a:lnTo>
                <a:lnTo>
                  <a:pt x="410" y="4293"/>
                </a:lnTo>
                <a:lnTo>
                  <a:pt x="410" y="4295"/>
                </a:lnTo>
                <a:lnTo>
                  <a:pt x="410" y="4297"/>
                </a:lnTo>
                <a:lnTo>
                  <a:pt x="410" y="4301"/>
                </a:lnTo>
                <a:lnTo>
                  <a:pt x="415" y="4313"/>
                </a:lnTo>
                <a:lnTo>
                  <a:pt x="421" y="4330"/>
                </a:lnTo>
                <a:lnTo>
                  <a:pt x="426" y="4346"/>
                </a:lnTo>
                <a:lnTo>
                  <a:pt x="427" y="4357"/>
                </a:lnTo>
                <a:lnTo>
                  <a:pt x="427" y="4360"/>
                </a:lnTo>
                <a:lnTo>
                  <a:pt x="424" y="4364"/>
                </a:lnTo>
                <a:lnTo>
                  <a:pt x="422" y="4368"/>
                </a:lnTo>
                <a:lnTo>
                  <a:pt x="420" y="4370"/>
                </a:lnTo>
                <a:lnTo>
                  <a:pt x="412" y="4376"/>
                </a:lnTo>
                <a:lnTo>
                  <a:pt x="404" y="4385"/>
                </a:lnTo>
                <a:lnTo>
                  <a:pt x="401" y="4391"/>
                </a:lnTo>
                <a:lnTo>
                  <a:pt x="398" y="4396"/>
                </a:lnTo>
                <a:lnTo>
                  <a:pt x="397" y="4401"/>
                </a:lnTo>
                <a:lnTo>
                  <a:pt x="397" y="4406"/>
                </a:lnTo>
                <a:lnTo>
                  <a:pt x="399" y="4415"/>
                </a:lnTo>
                <a:lnTo>
                  <a:pt x="399" y="4428"/>
                </a:lnTo>
                <a:lnTo>
                  <a:pt x="399" y="4433"/>
                </a:lnTo>
                <a:lnTo>
                  <a:pt x="397" y="4438"/>
                </a:lnTo>
                <a:lnTo>
                  <a:pt x="395" y="4441"/>
                </a:lnTo>
                <a:lnTo>
                  <a:pt x="392" y="4445"/>
                </a:lnTo>
                <a:lnTo>
                  <a:pt x="384" y="4447"/>
                </a:lnTo>
                <a:lnTo>
                  <a:pt x="377" y="4450"/>
                </a:lnTo>
                <a:lnTo>
                  <a:pt x="374" y="4458"/>
                </a:lnTo>
                <a:lnTo>
                  <a:pt x="373" y="4466"/>
                </a:lnTo>
                <a:lnTo>
                  <a:pt x="363" y="4473"/>
                </a:lnTo>
                <a:lnTo>
                  <a:pt x="349" y="4482"/>
                </a:lnTo>
                <a:lnTo>
                  <a:pt x="346" y="4486"/>
                </a:lnTo>
                <a:lnTo>
                  <a:pt x="342" y="4492"/>
                </a:lnTo>
                <a:lnTo>
                  <a:pt x="341" y="4497"/>
                </a:lnTo>
                <a:lnTo>
                  <a:pt x="339" y="4502"/>
                </a:lnTo>
                <a:lnTo>
                  <a:pt x="339" y="4505"/>
                </a:lnTo>
                <a:lnTo>
                  <a:pt x="339" y="4510"/>
                </a:lnTo>
                <a:lnTo>
                  <a:pt x="340" y="4514"/>
                </a:lnTo>
                <a:lnTo>
                  <a:pt x="341" y="4519"/>
                </a:lnTo>
                <a:lnTo>
                  <a:pt x="345" y="4525"/>
                </a:lnTo>
                <a:lnTo>
                  <a:pt x="348" y="4530"/>
                </a:lnTo>
                <a:lnTo>
                  <a:pt x="354" y="4534"/>
                </a:lnTo>
                <a:lnTo>
                  <a:pt x="359" y="4536"/>
                </a:lnTo>
                <a:lnTo>
                  <a:pt x="369" y="4540"/>
                </a:lnTo>
                <a:lnTo>
                  <a:pt x="376" y="4545"/>
                </a:lnTo>
                <a:lnTo>
                  <a:pt x="379" y="4547"/>
                </a:lnTo>
                <a:lnTo>
                  <a:pt x="382" y="4551"/>
                </a:lnTo>
                <a:lnTo>
                  <a:pt x="384" y="4555"/>
                </a:lnTo>
                <a:lnTo>
                  <a:pt x="385" y="4560"/>
                </a:lnTo>
                <a:lnTo>
                  <a:pt x="388" y="4571"/>
                </a:lnTo>
                <a:lnTo>
                  <a:pt x="388" y="4582"/>
                </a:lnTo>
                <a:lnTo>
                  <a:pt x="388" y="4588"/>
                </a:lnTo>
                <a:lnTo>
                  <a:pt x="385" y="4593"/>
                </a:lnTo>
                <a:lnTo>
                  <a:pt x="383" y="4599"/>
                </a:lnTo>
                <a:lnTo>
                  <a:pt x="379" y="4607"/>
                </a:lnTo>
                <a:lnTo>
                  <a:pt x="376" y="4612"/>
                </a:lnTo>
                <a:lnTo>
                  <a:pt x="373" y="4618"/>
                </a:lnTo>
                <a:lnTo>
                  <a:pt x="372" y="4623"/>
                </a:lnTo>
                <a:lnTo>
                  <a:pt x="372" y="4627"/>
                </a:lnTo>
                <a:lnTo>
                  <a:pt x="372" y="4630"/>
                </a:lnTo>
                <a:lnTo>
                  <a:pt x="374" y="4634"/>
                </a:lnTo>
                <a:lnTo>
                  <a:pt x="377" y="4636"/>
                </a:lnTo>
                <a:lnTo>
                  <a:pt x="380" y="4639"/>
                </a:lnTo>
                <a:lnTo>
                  <a:pt x="388" y="4643"/>
                </a:lnTo>
                <a:lnTo>
                  <a:pt x="397" y="4648"/>
                </a:lnTo>
                <a:lnTo>
                  <a:pt x="408" y="4652"/>
                </a:lnTo>
                <a:lnTo>
                  <a:pt x="418" y="4656"/>
                </a:lnTo>
                <a:lnTo>
                  <a:pt x="423" y="4660"/>
                </a:lnTo>
                <a:lnTo>
                  <a:pt x="429" y="4662"/>
                </a:lnTo>
                <a:lnTo>
                  <a:pt x="435" y="4665"/>
                </a:lnTo>
                <a:lnTo>
                  <a:pt x="441" y="4665"/>
                </a:lnTo>
                <a:lnTo>
                  <a:pt x="453" y="4660"/>
                </a:lnTo>
                <a:lnTo>
                  <a:pt x="466" y="4653"/>
                </a:lnTo>
                <a:lnTo>
                  <a:pt x="481" y="4648"/>
                </a:lnTo>
                <a:lnTo>
                  <a:pt x="496" y="4647"/>
                </a:lnTo>
                <a:lnTo>
                  <a:pt x="503" y="4646"/>
                </a:lnTo>
                <a:lnTo>
                  <a:pt x="508" y="4647"/>
                </a:lnTo>
                <a:lnTo>
                  <a:pt x="512" y="4647"/>
                </a:lnTo>
                <a:lnTo>
                  <a:pt x="516" y="4649"/>
                </a:lnTo>
                <a:lnTo>
                  <a:pt x="519" y="4651"/>
                </a:lnTo>
                <a:lnTo>
                  <a:pt x="521" y="4653"/>
                </a:lnTo>
                <a:lnTo>
                  <a:pt x="522" y="4656"/>
                </a:lnTo>
                <a:lnTo>
                  <a:pt x="522" y="4660"/>
                </a:lnTo>
                <a:lnTo>
                  <a:pt x="521" y="4664"/>
                </a:lnTo>
                <a:lnTo>
                  <a:pt x="518" y="4668"/>
                </a:lnTo>
                <a:lnTo>
                  <a:pt x="514" y="4672"/>
                </a:lnTo>
                <a:lnTo>
                  <a:pt x="508" y="4677"/>
                </a:lnTo>
                <a:lnTo>
                  <a:pt x="502" y="4681"/>
                </a:lnTo>
                <a:lnTo>
                  <a:pt x="499" y="4686"/>
                </a:lnTo>
                <a:lnTo>
                  <a:pt x="498" y="4691"/>
                </a:lnTo>
                <a:lnTo>
                  <a:pt x="498" y="4694"/>
                </a:lnTo>
                <a:lnTo>
                  <a:pt x="500" y="4699"/>
                </a:lnTo>
                <a:lnTo>
                  <a:pt x="503" y="4703"/>
                </a:lnTo>
                <a:lnTo>
                  <a:pt x="506" y="4706"/>
                </a:lnTo>
                <a:lnTo>
                  <a:pt x="511" y="4710"/>
                </a:lnTo>
                <a:lnTo>
                  <a:pt x="519" y="4717"/>
                </a:lnTo>
                <a:lnTo>
                  <a:pt x="527" y="4727"/>
                </a:lnTo>
                <a:lnTo>
                  <a:pt x="533" y="4737"/>
                </a:lnTo>
                <a:lnTo>
                  <a:pt x="537" y="4749"/>
                </a:lnTo>
                <a:lnTo>
                  <a:pt x="544" y="4762"/>
                </a:lnTo>
                <a:lnTo>
                  <a:pt x="556" y="4779"/>
                </a:lnTo>
                <a:lnTo>
                  <a:pt x="568" y="4793"/>
                </a:lnTo>
                <a:lnTo>
                  <a:pt x="577" y="4805"/>
                </a:lnTo>
                <a:lnTo>
                  <a:pt x="580" y="4809"/>
                </a:lnTo>
                <a:lnTo>
                  <a:pt x="582" y="4811"/>
                </a:lnTo>
                <a:lnTo>
                  <a:pt x="586" y="4813"/>
                </a:lnTo>
                <a:lnTo>
                  <a:pt x="590" y="4816"/>
                </a:lnTo>
                <a:lnTo>
                  <a:pt x="598" y="4819"/>
                </a:lnTo>
                <a:lnTo>
                  <a:pt x="611" y="4822"/>
                </a:lnTo>
                <a:lnTo>
                  <a:pt x="617" y="4824"/>
                </a:lnTo>
                <a:lnTo>
                  <a:pt x="624" y="4828"/>
                </a:lnTo>
                <a:lnTo>
                  <a:pt x="629" y="4831"/>
                </a:lnTo>
                <a:lnTo>
                  <a:pt x="634" y="4836"/>
                </a:lnTo>
                <a:lnTo>
                  <a:pt x="637" y="4841"/>
                </a:lnTo>
                <a:lnTo>
                  <a:pt x="641" y="4847"/>
                </a:lnTo>
                <a:lnTo>
                  <a:pt x="643" y="4853"/>
                </a:lnTo>
                <a:lnTo>
                  <a:pt x="645" y="4857"/>
                </a:lnTo>
                <a:lnTo>
                  <a:pt x="648" y="4863"/>
                </a:lnTo>
                <a:lnTo>
                  <a:pt x="650" y="4867"/>
                </a:lnTo>
                <a:lnTo>
                  <a:pt x="654" y="4870"/>
                </a:lnTo>
                <a:lnTo>
                  <a:pt x="659" y="4873"/>
                </a:lnTo>
                <a:lnTo>
                  <a:pt x="668" y="4875"/>
                </a:lnTo>
                <a:lnTo>
                  <a:pt x="681" y="4879"/>
                </a:lnTo>
                <a:lnTo>
                  <a:pt x="687" y="4880"/>
                </a:lnTo>
                <a:lnTo>
                  <a:pt x="693" y="4883"/>
                </a:lnTo>
                <a:lnTo>
                  <a:pt x="699" y="4887"/>
                </a:lnTo>
                <a:lnTo>
                  <a:pt x="705" y="4891"/>
                </a:lnTo>
                <a:lnTo>
                  <a:pt x="714" y="4899"/>
                </a:lnTo>
                <a:lnTo>
                  <a:pt x="723" y="4908"/>
                </a:lnTo>
                <a:lnTo>
                  <a:pt x="731" y="4916"/>
                </a:lnTo>
                <a:lnTo>
                  <a:pt x="742" y="4923"/>
                </a:lnTo>
                <a:lnTo>
                  <a:pt x="747" y="4925"/>
                </a:lnTo>
                <a:lnTo>
                  <a:pt x="752" y="4927"/>
                </a:lnTo>
                <a:lnTo>
                  <a:pt x="757" y="4929"/>
                </a:lnTo>
                <a:lnTo>
                  <a:pt x="762" y="4930"/>
                </a:lnTo>
                <a:lnTo>
                  <a:pt x="774" y="4931"/>
                </a:lnTo>
                <a:lnTo>
                  <a:pt x="786" y="4935"/>
                </a:lnTo>
                <a:lnTo>
                  <a:pt x="798" y="4941"/>
                </a:lnTo>
                <a:lnTo>
                  <a:pt x="808" y="4946"/>
                </a:lnTo>
                <a:lnTo>
                  <a:pt x="813" y="4950"/>
                </a:lnTo>
                <a:lnTo>
                  <a:pt x="818" y="4951"/>
                </a:lnTo>
                <a:lnTo>
                  <a:pt x="823" y="4952"/>
                </a:lnTo>
                <a:lnTo>
                  <a:pt x="827" y="4954"/>
                </a:lnTo>
                <a:lnTo>
                  <a:pt x="839" y="4955"/>
                </a:lnTo>
                <a:lnTo>
                  <a:pt x="854" y="4956"/>
                </a:lnTo>
                <a:lnTo>
                  <a:pt x="863" y="4962"/>
                </a:lnTo>
                <a:lnTo>
                  <a:pt x="875" y="4971"/>
                </a:lnTo>
                <a:lnTo>
                  <a:pt x="881" y="4975"/>
                </a:lnTo>
                <a:lnTo>
                  <a:pt x="887" y="4979"/>
                </a:lnTo>
                <a:lnTo>
                  <a:pt x="890" y="4979"/>
                </a:lnTo>
                <a:lnTo>
                  <a:pt x="893" y="4979"/>
                </a:lnTo>
                <a:lnTo>
                  <a:pt x="895" y="4979"/>
                </a:lnTo>
                <a:lnTo>
                  <a:pt x="898" y="4976"/>
                </a:lnTo>
                <a:lnTo>
                  <a:pt x="901" y="4973"/>
                </a:lnTo>
                <a:lnTo>
                  <a:pt x="906" y="4973"/>
                </a:lnTo>
                <a:lnTo>
                  <a:pt x="911" y="4973"/>
                </a:lnTo>
                <a:lnTo>
                  <a:pt x="917" y="4974"/>
                </a:lnTo>
                <a:lnTo>
                  <a:pt x="927" y="4980"/>
                </a:lnTo>
                <a:lnTo>
                  <a:pt x="938" y="4983"/>
                </a:lnTo>
                <a:lnTo>
                  <a:pt x="946" y="4986"/>
                </a:lnTo>
                <a:lnTo>
                  <a:pt x="953" y="4988"/>
                </a:lnTo>
                <a:lnTo>
                  <a:pt x="958" y="4989"/>
                </a:lnTo>
                <a:lnTo>
                  <a:pt x="962" y="4992"/>
                </a:lnTo>
                <a:lnTo>
                  <a:pt x="963" y="4995"/>
                </a:lnTo>
                <a:lnTo>
                  <a:pt x="962" y="4998"/>
                </a:lnTo>
                <a:lnTo>
                  <a:pt x="959" y="5001"/>
                </a:lnTo>
                <a:lnTo>
                  <a:pt x="955" y="5006"/>
                </a:lnTo>
                <a:lnTo>
                  <a:pt x="945" y="5012"/>
                </a:lnTo>
                <a:lnTo>
                  <a:pt x="937" y="5017"/>
                </a:lnTo>
                <a:lnTo>
                  <a:pt x="927" y="5021"/>
                </a:lnTo>
                <a:lnTo>
                  <a:pt x="919" y="5028"/>
                </a:lnTo>
                <a:lnTo>
                  <a:pt x="915" y="5033"/>
                </a:lnTo>
                <a:lnTo>
                  <a:pt x="913" y="5039"/>
                </a:lnTo>
                <a:lnTo>
                  <a:pt x="909" y="5045"/>
                </a:lnTo>
                <a:lnTo>
                  <a:pt x="908" y="5051"/>
                </a:lnTo>
                <a:lnTo>
                  <a:pt x="905" y="5064"/>
                </a:lnTo>
                <a:lnTo>
                  <a:pt x="902" y="5077"/>
                </a:lnTo>
                <a:lnTo>
                  <a:pt x="901" y="5090"/>
                </a:lnTo>
                <a:lnTo>
                  <a:pt x="901" y="5102"/>
                </a:lnTo>
                <a:lnTo>
                  <a:pt x="901" y="5113"/>
                </a:lnTo>
                <a:lnTo>
                  <a:pt x="902" y="5121"/>
                </a:lnTo>
                <a:lnTo>
                  <a:pt x="903" y="5130"/>
                </a:lnTo>
                <a:lnTo>
                  <a:pt x="906" y="5135"/>
                </a:lnTo>
                <a:lnTo>
                  <a:pt x="908" y="5140"/>
                </a:lnTo>
                <a:lnTo>
                  <a:pt x="913" y="5144"/>
                </a:lnTo>
                <a:lnTo>
                  <a:pt x="917" y="5146"/>
                </a:lnTo>
                <a:lnTo>
                  <a:pt x="919" y="5150"/>
                </a:lnTo>
                <a:lnTo>
                  <a:pt x="920" y="5153"/>
                </a:lnTo>
                <a:lnTo>
                  <a:pt x="921" y="5157"/>
                </a:lnTo>
                <a:lnTo>
                  <a:pt x="921" y="5162"/>
                </a:lnTo>
                <a:lnTo>
                  <a:pt x="919" y="5166"/>
                </a:lnTo>
                <a:lnTo>
                  <a:pt x="917" y="5172"/>
                </a:lnTo>
                <a:lnTo>
                  <a:pt x="913" y="5179"/>
                </a:lnTo>
                <a:lnTo>
                  <a:pt x="911" y="5185"/>
                </a:lnTo>
                <a:lnTo>
                  <a:pt x="909" y="5190"/>
                </a:lnTo>
                <a:lnTo>
                  <a:pt x="908" y="5195"/>
                </a:lnTo>
                <a:lnTo>
                  <a:pt x="909" y="5198"/>
                </a:lnTo>
                <a:lnTo>
                  <a:pt x="913" y="5210"/>
                </a:lnTo>
                <a:lnTo>
                  <a:pt x="914" y="5228"/>
                </a:lnTo>
                <a:lnTo>
                  <a:pt x="914" y="5240"/>
                </a:lnTo>
                <a:lnTo>
                  <a:pt x="913" y="5252"/>
                </a:lnTo>
                <a:lnTo>
                  <a:pt x="911" y="5263"/>
                </a:lnTo>
                <a:lnTo>
                  <a:pt x="909" y="5273"/>
                </a:lnTo>
                <a:lnTo>
                  <a:pt x="903" y="5294"/>
                </a:lnTo>
                <a:lnTo>
                  <a:pt x="898" y="5311"/>
                </a:lnTo>
                <a:lnTo>
                  <a:pt x="896" y="5320"/>
                </a:lnTo>
                <a:lnTo>
                  <a:pt x="896" y="5327"/>
                </a:lnTo>
                <a:lnTo>
                  <a:pt x="898" y="5333"/>
                </a:lnTo>
                <a:lnTo>
                  <a:pt x="900" y="5339"/>
                </a:lnTo>
                <a:lnTo>
                  <a:pt x="901" y="5343"/>
                </a:lnTo>
                <a:lnTo>
                  <a:pt x="902" y="5349"/>
                </a:lnTo>
                <a:lnTo>
                  <a:pt x="902" y="5354"/>
                </a:lnTo>
                <a:lnTo>
                  <a:pt x="900" y="5360"/>
                </a:lnTo>
                <a:lnTo>
                  <a:pt x="899" y="5365"/>
                </a:lnTo>
                <a:lnTo>
                  <a:pt x="898" y="5370"/>
                </a:lnTo>
                <a:lnTo>
                  <a:pt x="900" y="5373"/>
                </a:lnTo>
                <a:lnTo>
                  <a:pt x="902" y="5377"/>
                </a:lnTo>
                <a:lnTo>
                  <a:pt x="908" y="5381"/>
                </a:lnTo>
                <a:lnTo>
                  <a:pt x="915" y="5384"/>
                </a:lnTo>
                <a:lnTo>
                  <a:pt x="921" y="5386"/>
                </a:lnTo>
                <a:lnTo>
                  <a:pt x="927" y="5390"/>
                </a:lnTo>
                <a:lnTo>
                  <a:pt x="934" y="5396"/>
                </a:lnTo>
                <a:lnTo>
                  <a:pt x="939" y="5402"/>
                </a:lnTo>
                <a:lnTo>
                  <a:pt x="945" y="5408"/>
                </a:lnTo>
                <a:lnTo>
                  <a:pt x="950" y="5411"/>
                </a:lnTo>
                <a:lnTo>
                  <a:pt x="956" y="5415"/>
                </a:lnTo>
                <a:lnTo>
                  <a:pt x="963" y="5415"/>
                </a:lnTo>
                <a:lnTo>
                  <a:pt x="969" y="5415"/>
                </a:lnTo>
                <a:lnTo>
                  <a:pt x="974" y="5417"/>
                </a:lnTo>
                <a:lnTo>
                  <a:pt x="977" y="5421"/>
                </a:lnTo>
                <a:lnTo>
                  <a:pt x="981" y="5427"/>
                </a:lnTo>
                <a:lnTo>
                  <a:pt x="982" y="5434"/>
                </a:lnTo>
                <a:lnTo>
                  <a:pt x="982" y="5441"/>
                </a:lnTo>
                <a:lnTo>
                  <a:pt x="983" y="5443"/>
                </a:lnTo>
                <a:lnTo>
                  <a:pt x="985" y="5446"/>
                </a:lnTo>
                <a:lnTo>
                  <a:pt x="988" y="5448"/>
                </a:lnTo>
                <a:lnTo>
                  <a:pt x="993" y="5448"/>
                </a:lnTo>
                <a:lnTo>
                  <a:pt x="1000" y="5449"/>
                </a:lnTo>
                <a:lnTo>
                  <a:pt x="1006" y="5450"/>
                </a:lnTo>
                <a:lnTo>
                  <a:pt x="1013" y="5454"/>
                </a:lnTo>
                <a:lnTo>
                  <a:pt x="1019" y="5458"/>
                </a:lnTo>
                <a:lnTo>
                  <a:pt x="1024" y="5461"/>
                </a:lnTo>
                <a:lnTo>
                  <a:pt x="1027" y="5466"/>
                </a:lnTo>
                <a:lnTo>
                  <a:pt x="1031" y="5471"/>
                </a:lnTo>
                <a:lnTo>
                  <a:pt x="1033" y="5475"/>
                </a:lnTo>
                <a:lnTo>
                  <a:pt x="1034" y="5480"/>
                </a:lnTo>
                <a:lnTo>
                  <a:pt x="1037" y="5484"/>
                </a:lnTo>
                <a:lnTo>
                  <a:pt x="1039" y="5487"/>
                </a:lnTo>
                <a:lnTo>
                  <a:pt x="1041" y="5491"/>
                </a:lnTo>
                <a:lnTo>
                  <a:pt x="1047" y="5496"/>
                </a:lnTo>
                <a:lnTo>
                  <a:pt x="1054" y="5499"/>
                </a:lnTo>
                <a:lnTo>
                  <a:pt x="1057" y="5502"/>
                </a:lnTo>
                <a:lnTo>
                  <a:pt x="1060" y="5507"/>
                </a:lnTo>
                <a:lnTo>
                  <a:pt x="1063" y="5513"/>
                </a:lnTo>
                <a:lnTo>
                  <a:pt x="1065" y="5521"/>
                </a:lnTo>
                <a:lnTo>
                  <a:pt x="1067" y="5528"/>
                </a:lnTo>
                <a:lnTo>
                  <a:pt x="1071" y="5534"/>
                </a:lnTo>
                <a:lnTo>
                  <a:pt x="1075" y="5538"/>
                </a:lnTo>
                <a:lnTo>
                  <a:pt x="1078" y="5542"/>
                </a:lnTo>
                <a:lnTo>
                  <a:pt x="1088" y="5544"/>
                </a:lnTo>
                <a:lnTo>
                  <a:pt x="1098" y="5546"/>
                </a:lnTo>
                <a:lnTo>
                  <a:pt x="1103" y="5546"/>
                </a:lnTo>
                <a:lnTo>
                  <a:pt x="1107" y="5547"/>
                </a:lnTo>
                <a:lnTo>
                  <a:pt x="1111" y="5549"/>
                </a:lnTo>
                <a:lnTo>
                  <a:pt x="1114" y="5553"/>
                </a:lnTo>
                <a:lnTo>
                  <a:pt x="1117" y="5560"/>
                </a:lnTo>
                <a:lnTo>
                  <a:pt x="1121" y="5563"/>
                </a:lnTo>
                <a:lnTo>
                  <a:pt x="1125" y="5562"/>
                </a:lnTo>
                <a:lnTo>
                  <a:pt x="1129" y="5559"/>
                </a:lnTo>
                <a:lnTo>
                  <a:pt x="1134" y="5555"/>
                </a:lnTo>
                <a:lnTo>
                  <a:pt x="1139" y="5551"/>
                </a:lnTo>
                <a:lnTo>
                  <a:pt x="1145" y="5548"/>
                </a:lnTo>
                <a:lnTo>
                  <a:pt x="1151" y="5547"/>
                </a:lnTo>
                <a:lnTo>
                  <a:pt x="1155" y="5546"/>
                </a:lnTo>
                <a:lnTo>
                  <a:pt x="1161" y="5546"/>
                </a:lnTo>
                <a:lnTo>
                  <a:pt x="1166" y="5548"/>
                </a:lnTo>
                <a:lnTo>
                  <a:pt x="1171" y="5550"/>
                </a:lnTo>
                <a:lnTo>
                  <a:pt x="1180" y="5556"/>
                </a:lnTo>
                <a:lnTo>
                  <a:pt x="1191" y="5561"/>
                </a:lnTo>
                <a:lnTo>
                  <a:pt x="1204" y="5566"/>
                </a:lnTo>
                <a:lnTo>
                  <a:pt x="1217" y="5569"/>
                </a:lnTo>
                <a:lnTo>
                  <a:pt x="1245" y="5574"/>
                </a:lnTo>
                <a:lnTo>
                  <a:pt x="1268" y="5578"/>
                </a:lnTo>
                <a:lnTo>
                  <a:pt x="1285" y="5579"/>
                </a:lnTo>
                <a:lnTo>
                  <a:pt x="1295" y="5579"/>
                </a:lnTo>
                <a:lnTo>
                  <a:pt x="1298" y="5579"/>
                </a:lnTo>
                <a:lnTo>
                  <a:pt x="1302" y="5580"/>
                </a:lnTo>
                <a:lnTo>
                  <a:pt x="1305" y="5581"/>
                </a:lnTo>
                <a:lnTo>
                  <a:pt x="1310" y="5584"/>
                </a:lnTo>
                <a:lnTo>
                  <a:pt x="1318" y="5591"/>
                </a:lnTo>
                <a:lnTo>
                  <a:pt x="1327" y="5594"/>
                </a:lnTo>
                <a:lnTo>
                  <a:pt x="1330" y="5597"/>
                </a:lnTo>
                <a:lnTo>
                  <a:pt x="1335" y="5598"/>
                </a:lnTo>
                <a:lnTo>
                  <a:pt x="1341" y="5598"/>
                </a:lnTo>
                <a:lnTo>
                  <a:pt x="1347" y="5598"/>
                </a:lnTo>
                <a:lnTo>
                  <a:pt x="1359" y="5598"/>
                </a:lnTo>
                <a:lnTo>
                  <a:pt x="1368" y="5598"/>
                </a:lnTo>
                <a:lnTo>
                  <a:pt x="1377" y="5599"/>
                </a:lnTo>
                <a:lnTo>
                  <a:pt x="1387" y="5599"/>
                </a:lnTo>
                <a:lnTo>
                  <a:pt x="1393" y="5600"/>
                </a:lnTo>
                <a:lnTo>
                  <a:pt x="1399" y="5600"/>
                </a:lnTo>
                <a:lnTo>
                  <a:pt x="1404" y="5599"/>
                </a:lnTo>
                <a:lnTo>
                  <a:pt x="1409" y="5598"/>
                </a:lnTo>
                <a:lnTo>
                  <a:pt x="1413" y="5595"/>
                </a:lnTo>
                <a:lnTo>
                  <a:pt x="1417" y="5591"/>
                </a:lnTo>
                <a:lnTo>
                  <a:pt x="1421" y="5585"/>
                </a:lnTo>
                <a:lnTo>
                  <a:pt x="1424" y="5576"/>
                </a:lnTo>
                <a:lnTo>
                  <a:pt x="1430" y="5560"/>
                </a:lnTo>
                <a:lnTo>
                  <a:pt x="1436" y="5547"/>
                </a:lnTo>
                <a:lnTo>
                  <a:pt x="1438" y="5542"/>
                </a:lnTo>
                <a:lnTo>
                  <a:pt x="1443" y="5537"/>
                </a:lnTo>
                <a:lnTo>
                  <a:pt x="1447" y="5534"/>
                </a:lnTo>
                <a:lnTo>
                  <a:pt x="1453" y="5529"/>
                </a:lnTo>
                <a:lnTo>
                  <a:pt x="1456" y="5525"/>
                </a:lnTo>
                <a:lnTo>
                  <a:pt x="1460" y="5521"/>
                </a:lnTo>
                <a:lnTo>
                  <a:pt x="1462" y="5516"/>
                </a:lnTo>
                <a:lnTo>
                  <a:pt x="1465" y="5511"/>
                </a:lnTo>
                <a:lnTo>
                  <a:pt x="1467" y="5500"/>
                </a:lnTo>
                <a:lnTo>
                  <a:pt x="1469" y="5488"/>
                </a:lnTo>
                <a:lnTo>
                  <a:pt x="1470" y="5478"/>
                </a:lnTo>
                <a:lnTo>
                  <a:pt x="1473" y="5468"/>
                </a:lnTo>
                <a:lnTo>
                  <a:pt x="1475" y="5463"/>
                </a:lnTo>
                <a:lnTo>
                  <a:pt x="1478" y="5461"/>
                </a:lnTo>
                <a:lnTo>
                  <a:pt x="1480" y="5458"/>
                </a:lnTo>
                <a:lnTo>
                  <a:pt x="1484" y="5456"/>
                </a:lnTo>
                <a:lnTo>
                  <a:pt x="1491" y="5454"/>
                </a:lnTo>
                <a:lnTo>
                  <a:pt x="1498" y="5455"/>
                </a:lnTo>
                <a:lnTo>
                  <a:pt x="1504" y="5456"/>
                </a:lnTo>
                <a:lnTo>
                  <a:pt x="1510" y="5459"/>
                </a:lnTo>
                <a:lnTo>
                  <a:pt x="1514" y="5460"/>
                </a:lnTo>
                <a:lnTo>
                  <a:pt x="1518" y="5459"/>
                </a:lnTo>
                <a:lnTo>
                  <a:pt x="1520" y="5458"/>
                </a:lnTo>
                <a:lnTo>
                  <a:pt x="1522" y="5456"/>
                </a:lnTo>
                <a:lnTo>
                  <a:pt x="1522" y="5454"/>
                </a:lnTo>
                <a:lnTo>
                  <a:pt x="1523" y="5450"/>
                </a:lnTo>
                <a:lnTo>
                  <a:pt x="1524" y="5435"/>
                </a:lnTo>
                <a:lnTo>
                  <a:pt x="1528" y="5421"/>
                </a:lnTo>
                <a:lnTo>
                  <a:pt x="1531" y="5414"/>
                </a:lnTo>
                <a:lnTo>
                  <a:pt x="1535" y="5408"/>
                </a:lnTo>
                <a:lnTo>
                  <a:pt x="1541" y="5402"/>
                </a:lnTo>
                <a:lnTo>
                  <a:pt x="1547" y="5397"/>
                </a:lnTo>
                <a:lnTo>
                  <a:pt x="1563" y="5387"/>
                </a:lnTo>
                <a:lnTo>
                  <a:pt x="1582" y="5377"/>
                </a:lnTo>
                <a:lnTo>
                  <a:pt x="1602" y="5366"/>
                </a:lnTo>
                <a:lnTo>
                  <a:pt x="1621" y="5354"/>
                </a:lnTo>
                <a:lnTo>
                  <a:pt x="1639" y="5345"/>
                </a:lnTo>
                <a:lnTo>
                  <a:pt x="1651" y="5338"/>
                </a:lnTo>
                <a:lnTo>
                  <a:pt x="1655" y="5333"/>
                </a:lnTo>
                <a:lnTo>
                  <a:pt x="1657" y="5329"/>
                </a:lnTo>
                <a:lnTo>
                  <a:pt x="1657" y="5324"/>
                </a:lnTo>
                <a:lnTo>
                  <a:pt x="1656" y="5318"/>
                </a:lnTo>
                <a:lnTo>
                  <a:pt x="1654" y="5311"/>
                </a:lnTo>
                <a:lnTo>
                  <a:pt x="1652" y="5305"/>
                </a:lnTo>
                <a:lnTo>
                  <a:pt x="1652" y="5301"/>
                </a:lnTo>
                <a:lnTo>
                  <a:pt x="1654" y="5296"/>
                </a:lnTo>
                <a:lnTo>
                  <a:pt x="1655" y="5291"/>
                </a:lnTo>
                <a:lnTo>
                  <a:pt x="1658" y="5286"/>
                </a:lnTo>
                <a:lnTo>
                  <a:pt x="1663" y="5283"/>
                </a:lnTo>
                <a:lnTo>
                  <a:pt x="1669" y="5279"/>
                </a:lnTo>
                <a:lnTo>
                  <a:pt x="1681" y="5275"/>
                </a:lnTo>
                <a:lnTo>
                  <a:pt x="1692" y="5272"/>
                </a:lnTo>
                <a:lnTo>
                  <a:pt x="1702" y="5267"/>
                </a:lnTo>
                <a:lnTo>
                  <a:pt x="1717" y="5260"/>
                </a:lnTo>
                <a:lnTo>
                  <a:pt x="1725" y="5255"/>
                </a:lnTo>
                <a:lnTo>
                  <a:pt x="1733" y="5252"/>
                </a:lnTo>
                <a:lnTo>
                  <a:pt x="1739" y="5251"/>
                </a:lnTo>
                <a:lnTo>
                  <a:pt x="1745" y="5251"/>
                </a:lnTo>
                <a:lnTo>
                  <a:pt x="1750" y="5253"/>
                </a:lnTo>
                <a:lnTo>
                  <a:pt x="1753" y="5255"/>
                </a:lnTo>
                <a:lnTo>
                  <a:pt x="1756" y="5260"/>
                </a:lnTo>
                <a:lnTo>
                  <a:pt x="1756" y="5266"/>
                </a:lnTo>
                <a:lnTo>
                  <a:pt x="1756" y="5277"/>
                </a:lnTo>
                <a:lnTo>
                  <a:pt x="1756" y="5285"/>
                </a:lnTo>
                <a:lnTo>
                  <a:pt x="1756" y="5289"/>
                </a:lnTo>
                <a:lnTo>
                  <a:pt x="1758" y="5291"/>
                </a:lnTo>
                <a:lnTo>
                  <a:pt x="1761" y="5292"/>
                </a:lnTo>
                <a:lnTo>
                  <a:pt x="1765" y="5294"/>
                </a:lnTo>
                <a:lnTo>
                  <a:pt x="1774" y="5297"/>
                </a:lnTo>
                <a:lnTo>
                  <a:pt x="1783" y="5302"/>
                </a:lnTo>
                <a:lnTo>
                  <a:pt x="1791" y="5309"/>
                </a:lnTo>
                <a:lnTo>
                  <a:pt x="1800" y="5320"/>
                </a:lnTo>
                <a:lnTo>
                  <a:pt x="1807" y="5333"/>
                </a:lnTo>
                <a:lnTo>
                  <a:pt x="1815" y="5345"/>
                </a:lnTo>
                <a:lnTo>
                  <a:pt x="1819" y="5351"/>
                </a:lnTo>
                <a:lnTo>
                  <a:pt x="1824" y="5354"/>
                </a:lnTo>
                <a:lnTo>
                  <a:pt x="1827" y="5358"/>
                </a:lnTo>
                <a:lnTo>
                  <a:pt x="1833" y="5359"/>
                </a:lnTo>
                <a:lnTo>
                  <a:pt x="1843" y="5357"/>
                </a:lnTo>
                <a:lnTo>
                  <a:pt x="1852" y="5353"/>
                </a:lnTo>
                <a:lnTo>
                  <a:pt x="1857" y="5353"/>
                </a:lnTo>
                <a:lnTo>
                  <a:pt x="1862" y="5353"/>
                </a:lnTo>
                <a:lnTo>
                  <a:pt x="1868" y="5354"/>
                </a:lnTo>
                <a:lnTo>
                  <a:pt x="1875" y="5359"/>
                </a:lnTo>
                <a:lnTo>
                  <a:pt x="1888" y="5368"/>
                </a:lnTo>
                <a:lnTo>
                  <a:pt x="1901" y="5376"/>
                </a:lnTo>
                <a:lnTo>
                  <a:pt x="1906" y="5377"/>
                </a:lnTo>
                <a:lnTo>
                  <a:pt x="1910" y="5377"/>
                </a:lnTo>
                <a:lnTo>
                  <a:pt x="1914" y="5374"/>
                </a:lnTo>
                <a:lnTo>
                  <a:pt x="1917" y="5371"/>
                </a:lnTo>
                <a:lnTo>
                  <a:pt x="1919" y="5365"/>
                </a:lnTo>
                <a:lnTo>
                  <a:pt x="1920" y="5359"/>
                </a:lnTo>
                <a:lnTo>
                  <a:pt x="1920" y="5354"/>
                </a:lnTo>
                <a:lnTo>
                  <a:pt x="1920" y="5349"/>
                </a:lnTo>
                <a:lnTo>
                  <a:pt x="1920" y="5345"/>
                </a:lnTo>
                <a:lnTo>
                  <a:pt x="1921" y="5341"/>
                </a:lnTo>
                <a:lnTo>
                  <a:pt x="1922" y="5340"/>
                </a:lnTo>
                <a:lnTo>
                  <a:pt x="1925" y="5339"/>
                </a:lnTo>
                <a:lnTo>
                  <a:pt x="1928" y="5339"/>
                </a:lnTo>
                <a:lnTo>
                  <a:pt x="1933" y="5341"/>
                </a:lnTo>
                <a:lnTo>
                  <a:pt x="1936" y="5346"/>
                </a:lnTo>
                <a:lnTo>
                  <a:pt x="1941" y="5351"/>
                </a:lnTo>
                <a:lnTo>
                  <a:pt x="1951" y="5362"/>
                </a:lnTo>
                <a:lnTo>
                  <a:pt x="1960" y="5373"/>
                </a:lnTo>
                <a:lnTo>
                  <a:pt x="1966" y="5378"/>
                </a:lnTo>
                <a:lnTo>
                  <a:pt x="1972" y="5380"/>
                </a:lnTo>
                <a:lnTo>
                  <a:pt x="1978" y="5383"/>
                </a:lnTo>
                <a:lnTo>
                  <a:pt x="1985" y="5385"/>
                </a:lnTo>
                <a:lnTo>
                  <a:pt x="1998" y="5386"/>
                </a:lnTo>
                <a:lnTo>
                  <a:pt x="2011" y="5387"/>
                </a:lnTo>
                <a:lnTo>
                  <a:pt x="2024" y="5387"/>
                </a:lnTo>
                <a:lnTo>
                  <a:pt x="2039" y="5390"/>
                </a:lnTo>
                <a:lnTo>
                  <a:pt x="2045" y="5392"/>
                </a:lnTo>
                <a:lnTo>
                  <a:pt x="2051" y="5396"/>
                </a:lnTo>
                <a:lnTo>
                  <a:pt x="2054" y="5399"/>
                </a:lnTo>
                <a:lnTo>
                  <a:pt x="2057" y="5405"/>
                </a:lnTo>
                <a:lnTo>
                  <a:pt x="2060" y="5418"/>
                </a:lnTo>
                <a:lnTo>
                  <a:pt x="2064" y="5431"/>
                </a:lnTo>
                <a:lnTo>
                  <a:pt x="2066" y="5437"/>
                </a:lnTo>
                <a:lnTo>
                  <a:pt x="2068" y="5442"/>
                </a:lnTo>
                <a:lnTo>
                  <a:pt x="2072" y="5447"/>
                </a:lnTo>
                <a:lnTo>
                  <a:pt x="2076" y="5450"/>
                </a:lnTo>
                <a:lnTo>
                  <a:pt x="2082" y="5454"/>
                </a:lnTo>
                <a:lnTo>
                  <a:pt x="2089" y="5458"/>
                </a:lnTo>
                <a:lnTo>
                  <a:pt x="2096" y="5460"/>
                </a:lnTo>
                <a:lnTo>
                  <a:pt x="2105" y="5462"/>
                </a:lnTo>
                <a:lnTo>
                  <a:pt x="2124" y="5466"/>
                </a:lnTo>
                <a:lnTo>
                  <a:pt x="2142" y="5469"/>
                </a:lnTo>
                <a:lnTo>
                  <a:pt x="2159" y="5472"/>
                </a:lnTo>
                <a:lnTo>
                  <a:pt x="2173" y="5473"/>
                </a:lnTo>
                <a:lnTo>
                  <a:pt x="2179" y="5472"/>
                </a:lnTo>
                <a:lnTo>
                  <a:pt x="2185" y="5471"/>
                </a:lnTo>
                <a:lnTo>
                  <a:pt x="2191" y="5468"/>
                </a:lnTo>
                <a:lnTo>
                  <a:pt x="2197" y="5466"/>
                </a:lnTo>
                <a:lnTo>
                  <a:pt x="2206" y="5459"/>
                </a:lnTo>
                <a:lnTo>
                  <a:pt x="2215" y="5456"/>
                </a:lnTo>
                <a:lnTo>
                  <a:pt x="2222" y="5455"/>
                </a:lnTo>
                <a:lnTo>
                  <a:pt x="2230" y="5455"/>
                </a:lnTo>
                <a:lnTo>
                  <a:pt x="2238" y="5456"/>
                </a:lnTo>
                <a:lnTo>
                  <a:pt x="2246" y="5455"/>
                </a:lnTo>
                <a:lnTo>
                  <a:pt x="2248" y="5454"/>
                </a:lnTo>
                <a:lnTo>
                  <a:pt x="2250" y="5450"/>
                </a:lnTo>
                <a:lnTo>
                  <a:pt x="2253" y="5447"/>
                </a:lnTo>
                <a:lnTo>
                  <a:pt x="2256" y="5440"/>
                </a:lnTo>
                <a:lnTo>
                  <a:pt x="2261" y="5427"/>
                </a:lnTo>
                <a:lnTo>
                  <a:pt x="2268" y="5415"/>
                </a:lnTo>
                <a:lnTo>
                  <a:pt x="2273" y="5411"/>
                </a:lnTo>
                <a:lnTo>
                  <a:pt x="2279" y="5406"/>
                </a:lnTo>
                <a:lnTo>
                  <a:pt x="2285" y="5404"/>
                </a:lnTo>
                <a:lnTo>
                  <a:pt x="2293" y="5403"/>
                </a:lnTo>
                <a:lnTo>
                  <a:pt x="2314" y="5402"/>
                </a:lnTo>
                <a:lnTo>
                  <a:pt x="2339" y="5401"/>
                </a:lnTo>
                <a:lnTo>
                  <a:pt x="2350" y="5399"/>
                </a:lnTo>
                <a:lnTo>
                  <a:pt x="2361" y="5397"/>
                </a:lnTo>
                <a:lnTo>
                  <a:pt x="2364" y="5396"/>
                </a:lnTo>
                <a:lnTo>
                  <a:pt x="2369" y="5395"/>
                </a:lnTo>
                <a:lnTo>
                  <a:pt x="2372" y="5392"/>
                </a:lnTo>
                <a:lnTo>
                  <a:pt x="2374" y="5389"/>
                </a:lnTo>
                <a:lnTo>
                  <a:pt x="2379" y="5379"/>
                </a:lnTo>
                <a:lnTo>
                  <a:pt x="2385" y="5371"/>
                </a:lnTo>
                <a:lnTo>
                  <a:pt x="2388" y="5367"/>
                </a:lnTo>
                <a:lnTo>
                  <a:pt x="2393" y="5365"/>
                </a:lnTo>
                <a:lnTo>
                  <a:pt x="2399" y="5361"/>
                </a:lnTo>
                <a:lnTo>
                  <a:pt x="2407" y="5359"/>
                </a:lnTo>
                <a:lnTo>
                  <a:pt x="2417" y="5357"/>
                </a:lnTo>
                <a:lnTo>
                  <a:pt x="2425" y="5355"/>
                </a:lnTo>
                <a:lnTo>
                  <a:pt x="2435" y="5354"/>
                </a:lnTo>
                <a:lnTo>
                  <a:pt x="2443" y="5354"/>
                </a:lnTo>
                <a:lnTo>
                  <a:pt x="2451" y="5355"/>
                </a:lnTo>
                <a:lnTo>
                  <a:pt x="2460" y="5358"/>
                </a:lnTo>
                <a:lnTo>
                  <a:pt x="2468" y="5361"/>
                </a:lnTo>
                <a:lnTo>
                  <a:pt x="2475" y="5365"/>
                </a:lnTo>
                <a:lnTo>
                  <a:pt x="2487" y="5376"/>
                </a:lnTo>
                <a:lnTo>
                  <a:pt x="2496" y="5384"/>
                </a:lnTo>
                <a:lnTo>
                  <a:pt x="2500" y="5389"/>
                </a:lnTo>
                <a:lnTo>
                  <a:pt x="2504" y="5391"/>
                </a:lnTo>
                <a:lnTo>
                  <a:pt x="2508" y="5395"/>
                </a:lnTo>
                <a:lnTo>
                  <a:pt x="2513" y="5397"/>
                </a:lnTo>
                <a:lnTo>
                  <a:pt x="2518" y="5397"/>
                </a:lnTo>
                <a:lnTo>
                  <a:pt x="2523" y="5396"/>
                </a:lnTo>
                <a:lnTo>
                  <a:pt x="2527" y="5392"/>
                </a:lnTo>
                <a:lnTo>
                  <a:pt x="2532" y="5387"/>
                </a:lnTo>
                <a:lnTo>
                  <a:pt x="2538" y="5384"/>
                </a:lnTo>
                <a:lnTo>
                  <a:pt x="2543" y="5380"/>
                </a:lnTo>
                <a:lnTo>
                  <a:pt x="2546" y="5379"/>
                </a:lnTo>
                <a:lnTo>
                  <a:pt x="2549" y="5378"/>
                </a:lnTo>
                <a:lnTo>
                  <a:pt x="2552" y="5378"/>
                </a:lnTo>
                <a:lnTo>
                  <a:pt x="2556" y="5379"/>
                </a:lnTo>
                <a:lnTo>
                  <a:pt x="2562" y="5381"/>
                </a:lnTo>
                <a:lnTo>
                  <a:pt x="2569" y="5385"/>
                </a:lnTo>
                <a:lnTo>
                  <a:pt x="2575" y="5390"/>
                </a:lnTo>
                <a:lnTo>
                  <a:pt x="2580" y="5395"/>
                </a:lnTo>
                <a:lnTo>
                  <a:pt x="2584" y="5401"/>
                </a:lnTo>
                <a:lnTo>
                  <a:pt x="2589" y="5406"/>
                </a:lnTo>
                <a:lnTo>
                  <a:pt x="2591" y="5412"/>
                </a:lnTo>
                <a:lnTo>
                  <a:pt x="2591" y="5418"/>
                </a:lnTo>
                <a:lnTo>
                  <a:pt x="2591" y="5424"/>
                </a:lnTo>
                <a:lnTo>
                  <a:pt x="2589" y="5429"/>
                </a:lnTo>
                <a:lnTo>
                  <a:pt x="2587" y="5434"/>
                </a:lnTo>
                <a:lnTo>
                  <a:pt x="2582" y="5440"/>
                </a:lnTo>
                <a:lnTo>
                  <a:pt x="2575" y="5449"/>
                </a:lnTo>
                <a:lnTo>
                  <a:pt x="2570" y="5458"/>
                </a:lnTo>
                <a:lnTo>
                  <a:pt x="2570" y="5462"/>
                </a:lnTo>
                <a:lnTo>
                  <a:pt x="2571" y="5467"/>
                </a:lnTo>
                <a:lnTo>
                  <a:pt x="2572" y="5472"/>
                </a:lnTo>
                <a:lnTo>
                  <a:pt x="2575" y="5478"/>
                </a:lnTo>
                <a:lnTo>
                  <a:pt x="2582" y="5490"/>
                </a:lnTo>
                <a:lnTo>
                  <a:pt x="2590" y="5505"/>
                </a:lnTo>
                <a:lnTo>
                  <a:pt x="2600" y="5522"/>
                </a:lnTo>
                <a:lnTo>
                  <a:pt x="2608" y="5534"/>
                </a:lnTo>
                <a:lnTo>
                  <a:pt x="2613" y="5537"/>
                </a:lnTo>
                <a:lnTo>
                  <a:pt x="2618" y="5538"/>
                </a:lnTo>
                <a:lnTo>
                  <a:pt x="2620" y="5538"/>
                </a:lnTo>
                <a:lnTo>
                  <a:pt x="2622" y="5537"/>
                </a:lnTo>
                <a:lnTo>
                  <a:pt x="2625" y="5536"/>
                </a:lnTo>
                <a:lnTo>
                  <a:pt x="2628" y="5534"/>
                </a:lnTo>
                <a:lnTo>
                  <a:pt x="2631" y="5530"/>
                </a:lnTo>
                <a:lnTo>
                  <a:pt x="2634" y="5529"/>
                </a:lnTo>
                <a:lnTo>
                  <a:pt x="2637" y="5528"/>
                </a:lnTo>
                <a:lnTo>
                  <a:pt x="2640" y="5528"/>
                </a:lnTo>
                <a:lnTo>
                  <a:pt x="2649" y="5530"/>
                </a:lnTo>
                <a:lnTo>
                  <a:pt x="2656" y="5534"/>
                </a:lnTo>
                <a:lnTo>
                  <a:pt x="2663" y="5538"/>
                </a:lnTo>
                <a:lnTo>
                  <a:pt x="2670" y="5544"/>
                </a:lnTo>
                <a:lnTo>
                  <a:pt x="2676" y="5550"/>
                </a:lnTo>
                <a:lnTo>
                  <a:pt x="2681" y="5556"/>
                </a:lnTo>
                <a:lnTo>
                  <a:pt x="2685" y="5561"/>
                </a:lnTo>
                <a:lnTo>
                  <a:pt x="2689" y="5563"/>
                </a:lnTo>
                <a:lnTo>
                  <a:pt x="2693" y="5566"/>
                </a:lnTo>
                <a:lnTo>
                  <a:pt x="2696" y="5568"/>
                </a:lnTo>
                <a:lnTo>
                  <a:pt x="2703" y="5568"/>
                </a:lnTo>
                <a:lnTo>
                  <a:pt x="2712" y="5568"/>
                </a:lnTo>
                <a:lnTo>
                  <a:pt x="2720" y="5569"/>
                </a:lnTo>
                <a:lnTo>
                  <a:pt x="2726" y="5570"/>
                </a:lnTo>
                <a:lnTo>
                  <a:pt x="2731" y="5573"/>
                </a:lnTo>
                <a:lnTo>
                  <a:pt x="2738" y="5581"/>
                </a:lnTo>
                <a:lnTo>
                  <a:pt x="2741" y="5585"/>
                </a:lnTo>
                <a:lnTo>
                  <a:pt x="2745" y="5588"/>
                </a:lnTo>
                <a:lnTo>
                  <a:pt x="2750" y="5592"/>
                </a:lnTo>
                <a:lnTo>
                  <a:pt x="2756" y="5594"/>
                </a:lnTo>
                <a:lnTo>
                  <a:pt x="2767" y="5598"/>
                </a:lnTo>
                <a:lnTo>
                  <a:pt x="2782" y="5599"/>
                </a:lnTo>
                <a:lnTo>
                  <a:pt x="2796" y="5599"/>
                </a:lnTo>
                <a:lnTo>
                  <a:pt x="2809" y="5600"/>
                </a:lnTo>
                <a:lnTo>
                  <a:pt x="2820" y="5603"/>
                </a:lnTo>
                <a:lnTo>
                  <a:pt x="2829" y="5607"/>
                </a:lnTo>
                <a:lnTo>
                  <a:pt x="2838" y="5612"/>
                </a:lnTo>
                <a:lnTo>
                  <a:pt x="2848" y="5614"/>
                </a:lnTo>
                <a:lnTo>
                  <a:pt x="2853" y="5614"/>
                </a:lnTo>
                <a:lnTo>
                  <a:pt x="2859" y="5614"/>
                </a:lnTo>
                <a:lnTo>
                  <a:pt x="2864" y="5612"/>
                </a:lnTo>
                <a:lnTo>
                  <a:pt x="2870" y="5610"/>
                </a:lnTo>
                <a:lnTo>
                  <a:pt x="2879" y="5606"/>
                </a:lnTo>
                <a:lnTo>
                  <a:pt x="2886" y="5604"/>
                </a:lnTo>
                <a:lnTo>
                  <a:pt x="2895" y="5604"/>
                </a:lnTo>
                <a:lnTo>
                  <a:pt x="2905" y="5605"/>
                </a:lnTo>
                <a:lnTo>
                  <a:pt x="2916" y="5609"/>
                </a:lnTo>
                <a:lnTo>
                  <a:pt x="2922" y="5612"/>
                </a:lnTo>
                <a:lnTo>
                  <a:pt x="2924" y="5614"/>
                </a:lnTo>
                <a:lnTo>
                  <a:pt x="2926" y="5617"/>
                </a:lnTo>
                <a:lnTo>
                  <a:pt x="2926" y="5620"/>
                </a:lnTo>
                <a:lnTo>
                  <a:pt x="2926" y="5625"/>
                </a:lnTo>
                <a:lnTo>
                  <a:pt x="2926" y="5629"/>
                </a:lnTo>
                <a:lnTo>
                  <a:pt x="2927" y="5633"/>
                </a:lnTo>
                <a:lnTo>
                  <a:pt x="2928" y="5636"/>
                </a:lnTo>
                <a:lnTo>
                  <a:pt x="2929" y="5638"/>
                </a:lnTo>
                <a:lnTo>
                  <a:pt x="2933" y="5641"/>
                </a:lnTo>
                <a:lnTo>
                  <a:pt x="2937" y="5642"/>
                </a:lnTo>
                <a:lnTo>
                  <a:pt x="2943" y="5642"/>
                </a:lnTo>
                <a:lnTo>
                  <a:pt x="2952" y="5641"/>
                </a:lnTo>
                <a:lnTo>
                  <a:pt x="2972" y="5639"/>
                </a:lnTo>
                <a:lnTo>
                  <a:pt x="2992" y="5637"/>
                </a:lnTo>
                <a:lnTo>
                  <a:pt x="3013" y="5635"/>
                </a:lnTo>
                <a:lnTo>
                  <a:pt x="3031" y="5631"/>
                </a:lnTo>
                <a:lnTo>
                  <a:pt x="3037" y="5629"/>
                </a:lnTo>
                <a:lnTo>
                  <a:pt x="3042" y="5625"/>
                </a:lnTo>
                <a:lnTo>
                  <a:pt x="3044" y="5623"/>
                </a:lnTo>
                <a:lnTo>
                  <a:pt x="3046" y="5618"/>
                </a:lnTo>
                <a:lnTo>
                  <a:pt x="3046" y="5609"/>
                </a:lnTo>
                <a:lnTo>
                  <a:pt x="3048" y="5595"/>
                </a:lnTo>
                <a:lnTo>
                  <a:pt x="3050" y="5589"/>
                </a:lnTo>
                <a:lnTo>
                  <a:pt x="3054" y="5585"/>
                </a:lnTo>
                <a:lnTo>
                  <a:pt x="3060" y="5582"/>
                </a:lnTo>
                <a:lnTo>
                  <a:pt x="3067" y="5580"/>
                </a:lnTo>
                <a:lnTo>
                  <a:pt x="3081" y="5579"/>
                </a:lnTo>
                <a:lnTo>
                  <a:pt x="3097" y="5579"/>
                </a:lnTo>
                <a:lnTo>
                  <a:pt x="3112" y="5580"/>
                </a:lnTo>
                <a:lnTo>
                  <a:pt x="3129" y="5581"/>
                </a:lnTo>
                <a:lnTo>
                  <a:pt x="3149" y="5582"/>
                </a:lnTo>
                <a:lnTo>
                  <a:pt x="3173" y="5584"/>
                </a:lnTo>
                <a:lnTo>
                  <a:pt x="3195" y="5585"/>
                </a:lnTo>
                <a:lnTo>
                  <a:pt x="3211" y="5584"/>
                </a:lnTo>
                <a:lnTo>
                  <a:pt x="3218" y="5582"/>
                </a:lnTo>
                <a:lnTo>
                  <a:pt x="3225" y="5581"/>
                </a:lnTo>
                <a:lnTo>
                  <a:pt x="3232" y="5578"/>
                </a:lnTo>
                <a:lnTo>
                  <a:pt x="3241" y="5574"/>
                </a:lnTo>
                <a:lnTo>
                  <a:pt x="3251" y="5570"/>
                </a:lnTo>
                <a:lnTo>
                  <a:pt x="3263" y="5566"/>
                </a:lnTo>
                <a:lnTo>
                  <a:pt x="3270" y="5565"/>
                </a:lnTo>
                <a:lnTo>
                  <a:pt x="3276" y="5565"/>
                </a:lnTo>
                <a:lnTo>
                  <a:pt x="3283" y="5563"/>
                </a:lnTo>
                <a:lnTo>
                  <a:pt x="3289" y="5565"/>
                </a:lnTo>
                <a:lnTo>
                  <a:pt x="3300" y="5568"/>
                </a:lnTo>
                <a:lnTo>
                  <a:pt x="3309" y="5573"/>
                </a:lnTo>
                <a:lnTo>
                  <a:pt x="3314" y="5574"/>
                </a:lnTo>
                <a:lnTo>
                  <a:pt x="3318" y="5575"/>
                </a:lnTo>
                <a:lnTo>
                  <a:pt x="3323" y="5575"/>
                </a:lnTo>
                <a:lnTo>
                  <a:pt x="3327" y="5575"/>
                </a:lnTo>
                <a:lnTo>
                  <a:pt x="3345" y="5569"/>
                </a:lnTo>
                <a:lnTo>
                  <a:pt x="3362" y="5567"/>
                </a:lnTo>
                <a:lnTo>
                  <a:pt x="3369" y="5567"/>
                </a:lnTo>
                <a:lnTo>
                  <a:pt x="3376" y="5568"/>
                </a:lnTo>
                <a:lnTo>
                  <a:pt x="3382" y="5570"/>
                </a:lnTo>
                <a:lnTo>
                  <a:pt x="3387" y="5575"/>
                </a:lnTo>
                <a:lnTo>
                  <a:pt x="3396" y="5586"/>
                </a:lnTo>
                <a:lnTo>
                  <a:pt x="3405" y="5597"/>
                </a:lnTo>
                <a:lnTo>
                  <a:pt x="3408" y="5601"/>
                </a:lnTo>
                <a:lnTo>
                  <a:pt x="3413" y="5606"/>
                </a:lnTo>
                <a:lnTo>
                  <a:pt x="3419" y="5610"/>
                </a:lnTo>
                <a:lnTo>
                  <a:pt x="3425" y="5613"/>
                </a:lnTo>
                <a:lnTo>
                  <a:pt x="3431" y="5617"/>
                </a:lnTo>
                <a:lnTo>
                  <a:pt x="3437" y="5620"/>
                </a:lnTo>
                <a:lnTo>
                  <a:pt x="3441" y="5624"/>
                </a:lnTo>
                <a:lnTo>
                  <a:pt x="3446" y="5629"/>
                </a:lnTo>
                <a:lnTo>
                  <a:pt x="3455" y="5638"/>
                </a:lnTo>
                <a:lnTo>
                  <a:pt x="3464" y="5650"/>
                </a:lnTo>
                <a:lnTo>
                  <a:pt x="3466" y="5652"/>
                </a:lnTo>
                <a:lnTo>
                  <a:pt x="3470" y="5654"/>
                </a:lnTo>
                <a:lnTo>
                  <a:pt x="3472" y="5654"/>
                </a:lnTo>
                <a:lnTo>
                  <a:pt x="3475" y="5654"/>
                </a:lnTo>
                <a:lnTo>
                  <a:pt x="3479" y="5648"/>
                </a:lnTo>
                <a:lnTo>
                  <a:pt x="3485" y="5639"/>
                </a:lnTo>
                <a:lnTo>
                  <a:pt x="3489" y="5635"/>
                </a:lnTo>
                <a:lnTo>
                  <a:pt x="3494" y="5630"/>
                </a:lnTo>
                <a:lnTo>
                  <a:pt x="3500" y="5626"/>
                </a:lnTo>
                <a:lnTo>
                  <a:pt x="3506" y="5623"/>
                </a:lnTo>
                <a:lnTo>
                  <a:pt x="3514" y="5619"/>
                </a:lnTo>
                <a:lnTo>
                  <a:pt x="3522" y="5617"/>
                </a:lnTo>
                <a:lnTo>
                  <a:pt x="3531" y="5616"/>
                </a:lnTo>
                <a:lnTo>
                  <a:pt x="3540" y="5614"/>
                </a:lnTo>
                <a:lnTo>
                  <a:pt x="3564" y="5614"/>
                </a:lnTo>
                <a:lnTo>
                  <a:pt x="3590" y="5614"/>
                </a:lnTo>
                <a:lnTo>
                  <a:pt x="3603" y="5613"/>
                </a:lnTo>
                <a:lnTo>
                  <a:pt x="3616" y="5613"/>
                </a:lnTo>
                <a:lnTo>
                  <a:pt x="3628" y="5611"/>
                </a:lnTo>
                <a:lnTo>
                  <a:pt x="3638" y="5609"/>
                </a:lnTo>
                <a:lnTo>
                  <a:pt x="3647" y="5604"/>
                </a:lnTo>
                <a:lnTo>
                  <a:pt x="3655" y="5599"/>
                </a:lnTo>
                <a:lnTo>
                  <a:pt x="3664" y="5591"/>
                </a:lnTo>
                <a:lnTo>
                  <a:pt x="3671" y="5582"/>
                </a:lnTo>
                <a:lnTo>
                  <a:pt x="3678" y="5573"/>
                </a:lnTo>
                <a:lnTo>
                  <a:pt x="3684" y="5563"/>
                </a:lnTo>
                <a:lnTo>
                  <a:pt x="3690" y="5551"/>
                </a:lnTo>
                <a:lnTo>
                  <a:pt x="3695" y="5541"/>
                </a:lnTo>
                <a:lnTo>
                  <a:pt x="3703" y="5518"/>
                </a:lnTo>
                <a:lnTo>
                  <a:pt x="3710" y="5500"/>
                </a:lnTo>
                <a:lnTo>
                  <a:pt x="3714" y="5493"/>
                </a:lnTo>
                <a:lnTo>
                  <a:pt x="3718" y="5487"/>
                </a:lnTo>
                <a:lnTo>
                  <a:pt x="3724" y="5484"/>
                </a:lnTo>
                <a:lnTo>
                  <a:pt x="3731" y="5481"/>
                </a:lnTo>
                <a:lnTo>
                  <a:pt x="3739" y="5480"/>
                </a:lnTo>
                <a:lnTo>
                  <a:pt x="3746" y="5480"/>
                </a:lnTo>
                <a:lnTo>
                  <a:pt x="3752" y="5481"/>
                </a:lnTo>
                <a:lnTo>
                  <a:pt x="3758" y="5481"/>
                </a:lnTo>
                <a:lnTo>
                  <a:pt x="3762" y="5483"/>
                </a:lnTo>
                <a:lnTo>
                  <a:pt x="3767" y="5483"/>
                </a:lnTo>
                <a:lnTo>
                  <a:pt x="3772" y="5483"/>
                </a:lnTo>
                <a:lnTo>
                  <a:pt x="3777" y="5480"/>
                </a:lnTo>
                <a:lnTo>
                  <a:pt x="3785" y="5477"/>
                </a:lnTo>
                <a:lnTo>
                  <a:pt x="3792" y="5474"/>
                </a:lnTo>
                <a:lnTo>
                  <a:pt x="3794" y="5474"/>
                </a:lnTo>
                <a:lnTo>
                  <a:pt x="3797" y="5474"/>
                </a:lnTo>
                <a:lnTo>
                  <a:pt x="3800" y="5477"/>
                </a:lnTo>
                <a:lnTo>
                  <a:pt x="3803" y="5479"/>
                </a:lnTo>
                <a:lnTo>
                  <a:pt x="3806" y="5481"/>
                </a:lnTo>
                <a:lnTo>
                  <a:pt x="3810" y="5483"/>
                </a:lnTo>
                <a:lnTo>
                  <a:pt x="3812" y="5484"/>
                </a:lnTo>
                <a:lnTo>
                  <a:pt x="3816" y="5484"/>
                </a:lnTo>
                <a:lnTo>
                  <a:pt x="3822" y="5483"/>
                </a:lnTo>
                <a:lnTo>
                  <a:pt x="3827" y="5479"/>
                </a:lnTo>
                <a:lnTo>
                  <a:pt x="3830" y="5477"/>
                </a:lnTo>
                <a:lnTo>
                  <a:pt x="3834" y="5477"/>
                </a:lnTo>
                <a:lnTo>
                  <a:pt x="3840" y="5478"/>
                </a:lnTo>
                <a:lnTo>
                  <a:pt x="3844" y="5478"/>
                </a:lnTo>
                <a:lnTo>
                  <a:pt x="3856" y="5481"/>
                </a:lnTo>
                <a:lnTo>
                  <a:pt x="3866" y="5484"/>
                </a:lnTo>
                <a:lnTo>
                  <a:pt x="3874" y="5485"/>
                </a:lnTo>
                <a:lnTo>
                  <a:pt x="3882" y="5484"/>
                </a:lnTo>
                <a:lnTo>
                  <a:pt x="3887" y="5481"/>
                </a:lnTo>
                <a:lnTo>
                  <a:pt x="3892" y="5479"/>
                </a:lnTo>
                <a:lnTo>
                  <a:pt x="3897" y="5477"/>
                </a:lnTo>
                <a:lnTo>
                  <a:pt x="3903" y="5472"/>
                </a:lnTo>
                <a:lnTo>
                  <a:pt x="3909" y="5467"/>
                </a:lnTo>
                <a:lnTo>
                  <a:pt x="3916" y="5465"/>
                </a:lnTo>
                <a:lnTo>
                  <a:pt x="3923" y="5463"/>
                </a:lnTo>
                <a:lnTo>
                  <a:pt x="3930" y="5463"/>
                </a:lnTo>
                <a:lnTo>
                  <a:pt x="3937" y="5465"/>
                </a:lnTo>
                <a:lnTo>
                  <a:pt x="3944" y="5467"/>
                </a:lnTo>
                <a:lnTo>
                  <a:pt x="3950" y="5469"/>
                </a:lnTo>
                <a:lnTo>
                  <a:pt x="3956" y="5472"/>
                </a:lnTo>
                <a:lnTo>
                  <a:pt x="3964" y="5479"/>
                </a:lnTo>
                <a:lnTo>
                  <a:pt x="3973" y="5485"/>
                </a:lnTo>
                <a:lnTo>
                  <a:pt x="3978" y="5486"/>
                </a:lnTo>
                <a:lnTo>
                  <a:pt x="3982" y="5488"/>
                </a:lnTo>
                <a:lnTo>
                  <a:pt x="3989" y="5490"/>
                </a:lnTo>
                <a:lnTo>
                  <a:pt x="3998" y="5490"/>
                </a:lnTo>
                <a:lnTo>
                  <a:pt x="4016" y="5491"/>
                </a:lnTo>
                <a:lnTo>
                  <a:pt x="4030" y="5494"/>
                </a:lnTo>
                <a:lnTo>
                  <a:pt x="4036" y="5496"/>
                </a:lnTo>
                <a:lnTo>
                  <a:pt x="4041" y="5496"/>
                </a:lnTo>
                <a:lnTo>
                  <a:pt x="4044" y="5494"/>
                </a:lnTo>
                <a:lnTo>
                  <a:pt x="4045" y="5491"/>
                </a:lnTo>
                <a:lnTo>
                  <a:pt x="4048" y="5487"/>
                </a:lnTo>
                <a:lnTo>
                  <a:pt x="4050" y="5484"/>
                </a:lnTo>
                <a:lnTo>
                  <a:pt x="4054" y="5481"/>
                </a:lnTo>
                <a:lnTo>
                  <a:pt x="4058" y="5480"/>
                </a:lnTo>
                <a:lnTo>
                  <a:pt x="4068" y="5478"/>
                </a:lnTo>
                <a:lnTo>
                  <a:pt x="4079" y="5478"/>
                </a:lnTo>
                <a:lnTo>
                  <a:pt x="4090" y="5475"/>
                </a:lnTo>
                <a:lnTo>
                  <a:pt x="4107" y="5471"/>
                </a:lnTo>
                <a:lnTo>
                  <a:pt x="4123" y="5467"/>
                </a:lnTo>
                <a:lnTo>
                  <a:pt x="4137" y="5465"/>
                </a:lnTo>
                <a:lnTo>
                  <a:pt x="4143" y="5465"/>
                </a:lnTo>
                <a:lnTo>
                  <a:pt x="4148" y="5466"/>
                </a:lnTo>
                <a:lnTo>
                  <a:pt x="4152" y="5466"/>
                </a:lnTo>
                <a:lnTo>
                  <a:pt x="4156" y="5468"/>
                </a:lnTo>
                <a:lnTo>
                  <a:pt x="4158" y="5471"/>
                </a:lnTo>
                <a:lnTo>
                  <a:pt x="4161" y="5473"/>
                </a:lnTo>
                <a:lnTo>
                  <a:pt x="4162" y="5478"/>
                </a:lnTo>
                <a:lnTo>
                  <a:pt x="4163" y="5483"/>
                </a:lnTo>
                <a:lnTo>
                  <a:pt x="4164" y="5488"/>
                </a:lnTo>
                <a:lnTo>
                  <a:pt x="4165" y="5493"/>
                </a:lnTo>
                <a:lnTo>
                  <a:pt x="4167" y="5498"/>
                </a:lnTo>
                <a:lnTo>
                  <a:pt x="4169" y="5500"/>
                </a:lnTo>
                <a:lnTo>
                  <a:pt x="4171" y="5503"/>
                </a:lnTo>
                <a:lnTo>
                  <a:pt x="4176" y="5505"/>
                </a:lnTo>
                <a:lnTo>
                  <a:pt x="4181" y="5506"/>
                </a:lnTo>
                <a:lnTo>
                  <a:pt x="4187" y="5506"/>
                </a:lnTo>
                <a:lnTo>
                  <a:pt x="4201" y="5507"/>
                </a:lnTo>
                <a:lnTo>
                  <a:pt x="4214" y="5509"/>
                </a:lnTo>
                <a:lnTo>
                  <a:pt x="4227" y="5510"/>
                </a:lnTo>
                <a:lnTo>
                  <a:pt x="4239" y="5510"/>
                </a:lnTo>
                <a:lnTo>
                  <a:pt x="4249" y="5509"/>
                </a:lnTo>
                <a:lnTo>
                  <a:pt x="4257" y="5510"/>
                </a:lnTo>
                <a:lnTo>
                  <a:pt x="4262" y="5511"/>
                </a:lnTo>
                <a:lnTo>
                  <a:pt x="4265" y="5512"/>
                </a:lnTo>
                <a:lnTo>
                  <a:pt x="4269" y="5516"/>
                </a:lnTo>
                <a:lnTo>
                  <a:pt x="4274" y="5519"/>
                </a:lnTo>
                <a:lnTo>
                  <a:pt x="4277" y="5522"/>
                </a:lnTo>
                <a:lnTo>
                  <a:pt x="4282" y="5524"/>
                </a:lnTo>
                <a:lnTo>
                  <a:pt x="4287" y="5524"/>
                </a:lnTo>
                <a:lnTo>
                  <a:pt x="4293" y="5523"/>
                </a:lnTo>
                <a:lnTo>
                  <a:pt x="4302" y="5519"/>
                </a:lnTo>
                <a:lnTo>
                  <a:pt x="4310" y="5513"/>
                </a:lnTo>
                <a:lnTo>
                  <a:pt x="4318" y="5507"/>
                </a:lnTo>
                <a:lnTo>
                  <a:pt x="4326" y="5502"/>
                </a:lnTo>
                <a:lnTo>
                  <a:pt x="4331" y="5499"/>
                </a:lnTo>
                <a:lnTo>
                  <a:pt x="4335" y="5498"/>
                </a:lnTo>
                <a:lnTo>
                  <a:pt x="4341" y="5498"/>
                </a:lnTo>
                <a:lnTo>
                  <a:pt x="4347" y="5499"/>
                </a:lnTo>
                <a:lnTo>
                  <a:pt x="4360" y="5503"/>
                </a:lnTo>
                <a:lnTo>
                  <a:pt x="4375" y="5509"/>
                </a:lnTo>
                <a:lnTo>
                  <a:pt x="4382" y="5511"/>
                </a:lnTo>
                <a:lnTo>
                  <a:pt x="4390" y="5512"/>
                </a:lnTo>
                <a:lnTo>
                  <a:pt x="4398" y="5513"/>
                </a:lnTo>
                <a:lnTo>
                  <a:pt x="4408" y="5515"/>
                </a:lnTo>
                <a:lnTo>
                  <a:pt x="4427" y="5513"/>
                </a:lnTo>
                <a:lnTo>
                  <a:pt x="4448" y="5513"/>
                </a:lnTo>
                <a:lnTo>
                  <a:pt x="4458" y="5515"/>
                </a:lnTo>
                <a:lnTo>
                  <a:pt x="4469" y="5517"/>
                </a:lnTo>
                <a:lnTo>
                  <a:pt x="4477" y="5519"/>
                </a:lnTo>
                <a:lnTo>
                  <a:pt x="4486" y="5523"/>
                </a:lnTo>
                <a:lnTo>
                  <a:pt x="4503" y="5530"/>
                </a:lnTo>
                <a:lnTo>
                  <a:pt x="4518" y="5535"/>
                </a:lnTo>
                <a:lnTo>
                  <a:pt x="4524" y="5537"/>
                </a:lnTo>
                <a:lnTo>
                  <a:pt x="4530" y="5541"/>
                </a:lnTo>
                <a:lnTo>
                  <a:pt x="4534" y="5543"/>
                </a:lnTo>
                <a:lnTo>
                  <a:pt x="4537" y="5547"/>
                </a:lnTo>
                <a:lnTo>
                  <a:pt x="4540" y="5555"/>
                </a:lnTo>
                <a:lnTo>
                  <a:pt x="4543" y="5562"/>
                </a:lnTo>
                <a:lnTo>
                  <a:pt x="4545" y="5566"/>
                </a:lnTo>
                <a:lnTo>
                  <a:pt x="4547" y="5569"/>
                </a:lnTo>
                <a:lnTo>
                  <a:pt x="4552" y="5573"/>
                </a:lnTo>
                <a:lnTo>
                  <a:pt x="4556" y="5578"/>
                </a:lnTo>
                <a:lnTo>
                  <a:pt x="4566" y="5585"/>
                </a:lnTo>
                <a:lnTo>
                  <a:pt x="4572" y="5591"/>
                </a:lnTo>
                <a:lnTo>
                  <a:pt x="4575" y="5597"/>
                </a:lnTo>
                <a:lnTo>
                  <a:pt x="4578" y="5604"/>
                </a:lnTo>
                <a:lnTo>
                  <a:pt x="4579" y="5609"/>
                </a:lnTo>
                <a:lnTo>
                  <a:pt x="4581" y="5613"/>
                </a:lnTo>
                <a:lnTo>
                  <a:pt x="4584" y="5617"/>
                </a:lnTo>
                <a:lnTo>
                  <a:pt x="4587" y="5619"/>
                </a:lnTo>
                <a:lnTo>
                  <a:pt x="4592" y="5622"/>
                </a:lnTo>
                <a:lnTo>
                  <a:pt x="4596" y="5623"/>
                </a:lnTo>
                <a:lnTo>
                  <a:pt x="4600" y="5623"/>
                </a:lnTo>
                <a:lnTo>
                  <a:pt x="4606" y="5622"/>
                </a:lnTo>
                <a:lnTo>
                  <a:pt x="4611" y="5620"/>
                </a:lnTo>
                <a:lnTo>
                  <a:pt x="4616" y="5619"/>
                </a:lnTo>
                <a:lnTo>
                  <a:pt x="4622" y="5618"/>
                </a:lnTo>
                <a:lnTo>
                  <a:pt x="4628" y="5619"/>
                </a:lnTo>
                <a:lnTo>
                  <a:pt x="4639" y="5622"/>
                </a:lnTo>
                <a:lnTo>
                  <a:pt x="4650" y="5625"/>
                </a:lnTo>
                <a:lnTo>
                  <a:pt x="4663" y="5632"/>
                </a:lnTo>
                <a:lnTo>
                  <a:pt x="4674" y="5638"/>
                </a:lnTo>
                <a:lnTo>
                  <a:pt x="4682" y="5644"/>
                </a:lnTo>
                <a:lnTo>
                  <a:pt x="4693" y="5652"/>
                </a:lnTo>
                <a:lnTo>
                  <a:pt x="4702" y="5658"/>
                </a:lnTo>
                <a:lnTo>
                  <a:pt x="4709" y="5663"/>
                </a:lnTo>
                <a:lnTo>
                  <a:pt x="4712" y="5664"/>
                </a:lnTo>
                <a:lnTo>
                  <a:pt x="4716" y="5664"/>
                </a:lnTo>
                <a:lnTo>
                  <a:pt x="4719" y="5664"/>
                </a:lnTo>
                <a:lnTo>
                  <a:pt x="4722" y="5663"/>
                </a:lnTo>
                <a:lnTo>
                  <a:pt x="4725" y="5661"/>
                </a:lnTo>
                <a:lnTo>
                  <a:pt x="4730" y="5660"/>
                </a:lnTo>
                <a:lnTo>
                  <a:pt x="4734" y="5660"/>
                </a:lnTo>
                <a:lnTo>
                  <a:pt x="4738" y="5660"/>
                </a:lnTo>
                <a:lnTo>
                  <a:pt x="4743" y="5660"/>
                </a:lnTo>
                <a:lnTo>
                  <a:pt x="4748" y="5662"/>
                </a:lnTo>
                <a:lnTo>
                  <a:pt x="4751" y="5664"/>
                </a:lnTo>
                <a:lnTo>
                  <a:pt x="4754" y="5668"/>
                </a:lnTo>
                <a:lnTo>
                  <a:pt x="4757" y="5673"/>
                </a:lnTo>
                <a:lnTo>
                  <a:pt x="4761" y="5676"/>
                </a:lnTo>
                <a:lnTo>
                  <a:pt x="4767" y="5681"/>
                </a:lnTo>
                <a:lnTo>
                  <a:pt x="4773" y="5686"/>
                </a:lnTo>
                <a:lnTo>
                  <a:pt x="4787" y="5695"/>
                </a:lnTo>
                <a:lnTo>
                  <a:pt x="4799" y="5706"/>
                </a:lnTo>
                <a:lnTo>
                  <a:pt x="4812" y="5719"/>
                </a:lnTo>
                <a:lnTo>
                  <a:pt x="4826" y="5732"/>
                </a:lnTo>
                <a:lnTo>
                  <a:pt x="4843" y="5744"/>
                </a:lnTo>
                <a:lnTo>
                  <a:pt x="4857" y="5756"/>
                </a:lnTo>
                <a:lnTo>
                  <a:pt x="4874" y="5765"/>
                </a:lnTo>
                <a:lnTo>
                  <a:pt x="4892" y="5774"/>
                </a:lnTo>
                <a:lnTo>
                  <a:pt x="4908" y="5780"/>
                </a:lnTo>
                <a:lnTo>
                  <a:pt x="4924" y="5782"/>
                </a:lnTo>
                <a:lnTo>
                  <a:pt x="4936" y="5783"/>
                </a:lnTo>
                <a:lnTo>
                  <a:pt x="4944" y="5783"/>
                </a:lnTo>
                <a:lnTo>
                  <a:pt x="4951" y="5784"/>
                </a:lnTo>
                <a:lnTo>
                  <a:pt x="4958" y="5788"/>
                </a:lnTo>
                <a:lnTo>
                  <a:pt x="4963" y="5790"/>
                </a:lnTo>
                <a:lnTo>
                  <a:pt x="4967" y="5790"/>
                </a:lnTo>
                <a:lnTo>
                  <a:pt x="4971" y="5790"/>
                </a:lnTo>
                <a:lnTo>
                  <a:pt x="4975" y="5788"/>
                </a:lnTo>
                <a:lnTo>
                  <a:pt x="4978" y="5786"/>
                </a:lnTo>
                <a:lnTo>
                  <a:pt x="4982" y="5783"/>
                </a:lnTo>
                <a:lnTo>
                  <a:pt x="4986" y="5778"/>
                </a:lnTo>
                <a:lnTo>
                  <a:pt x="4989" y="5775"/>
                </a:lnTo>
                <a:lnTo>
                  <a:pt x="4994" y="5762"/>
                </a:lnTo>
                <a:lnTo>
                  <a:pt x="5000" y="5744"/>
                </a:lnTo>
                <a:lnTo>
                  <a:pt x="5005" y="5727"/>
                </a:lnTo>
                <a:lnTo>
                  <a:pt x="5007" y="5714"/>
                </a:lnTo>
                <a:lnTo>
                  <a:pt x="5008" y="5711"/>
                </a:lnTo>
                <a:lnTo>
                  <a:pt x="5011" y="5708"/>
                </a:lnTo>
                <a:lnTo>
                  <a:pt x="5013" y="5708"/>
                </a:lnTo>
                <a:lnTo>
                  <a:pt x="5015" y="5708"/>
                </a:lnTo>
                <a:lnTo>
                  <a:pt x="5022" y="5713"/>
                </a:lnTo>
                <a:lnTo>
                  <a:pt x="5031" y="5720"/>
                </a:lnTo>
                <a:lnTo>
                  <a:pt x="5040" y="5732"/>
                </a:lnTo>
                <a:lnTo>
                  <a:pt x="5050" y="5748"/>
                </a:lnTo>
                <a:lnTo>
                  <a:pt x="5058" y="5763"/>
                </a:lnTo>
                <a:lnTo>
                  <a:pt x="5064" y="5773"/>
                </a:lnTo>
                <a:lnTo>
                  <a:pt x="5069" y="5774"/>
                </a:lnTo>
                <a:lnTo>
                  <a:pt x="5076" y="5775"/>
                </a:lnTo>
                <a:lnTo>
                  <a:pt x="5083" y="5775"/>
                </a:lnTo>
                <a:lnTo>
                  <a:pt x="5089" y="5775"/>
                </a:lnTo>
                <a:lnTo>
                  <a:pt x="5096" y="5777"/>
                </a:lnTo>
                <a:lnTo>
                  <a:pt x="5107" y="5782"/>
                </a:lnTo>
                <a:lnTo>
                  <a:pt x="5119" y="5788"/>
                </a:lnTo>
                <a:lnTo>
                  <a:pt x="5127" y="5793"/>
                </a:lnTo>
                <a:lnTo>
                  <a:pt x="5140" y="5795"/>
                </a:lnTo>
                <a:lnTo>
                  <a:pt x="5153" y="5796"/>
                </a:lnTo>
                <a:lnTo>
                  <a:pt x="5166" y="5796"/>
                </a:lnTo>
                <a:lnTo>
                  <a:pt x="5177" y="5796"/>
                </a:lnTo>
                <a:lnTo>
                  <a:pt x="5187" y="5797"/>
                </a:lnTo>
                <a:lnTo>
                  <a:pt x="5198" y="5802"/>
                </a:lnTo>
                <a:lnTo>
                  <a:pt x="5211" y="5808"/>
                </a:lnTo>
                <a:lnTo>
                  <a:pt x="5222" y="5817"/>
                </a:lnTo>
                <a:lnTo>
                  <a:pt x="5233" y="5824"/>
                </a:lnTo>
                <a:lnTo>
                  <a:pt x="5241" y="5832"/>
                </a:lnTo>
                <a:lnTo>
                  <a:pt x="5248" y="5840"/>
                </a:lnTo>
                <a:lnTo>
                  <a:pt x="5255" y="5850"/>
                </a:lnTo>
                <a:lnTo>
                  <a:pt x="5261" y="5858"/>
                </a:lnTo>
                <a:lnTo>
                  <a:pt x="5270" y="5865"/>
                </a:lnTo>
                <a:lnTo>
                  <a:pt x="5273" y="5869"/>
                </a:lnTo>
                <a:lnTo>
                  <a:pt x="5278" y="5871"/>
                </a:lnTo>
                <a:lnTo>
                  <a:pt x="5283" y="5872"/>
                </a:lnTo>
                <a:lnTo>
                  <a:pt x="5288" y="5874"/>
                </a:lnTo>
                <a:lnTo>
                  <a:pt x="5298" y="5874"/>
                </a:lnTo>
                <a:lnTo>
                  <a:pt x="5308" y="5872"/>
                </a:lnTo>
                <a:lnTo>
                  <a:pt x="5311" y="5870"/>
                </a:lnTo>
                <a:lnTo>
                  <a:pt x="5315" y="5869"/>
                </a:lnTo>
                <a:lnTo>
                  <a:pt x="5318" y="5866"/>
                </a:lnTo>
                <a:lnTo>
                  <a:pt x="5321" y="5863"/>
                </a:lnTo>
                <a:lnTo>
                  <a:pt x="5324" y="5860"/>
                </a:lnTo>
                <a:lnTo>
                  <a:pt x="5327" y="5858"/>
                </a:lnTo>
                <a:lnTo>
                  <a:pt x="5330" y="5856"/>
                </a:lnTo>
                <a:lnTo>
                  <a:pt x="5334" y="5855"/>
                </a:lnTo>
                <a:lnTo>
                  <a:pt x="5342" y="5853"/>
                </a:lnTo>
                <a:lnTo>
                  <a:pt x="5352" y="5855"/>
                </a:lnTo>
                <a:lnTo>
                  <a:pt x="5357" y="5856"/>
                </a:lnTo>
                <a:lnTo>
                  <a:pt x="5361" y="5856"/>
                </a:lnTo>
                <a:lnTo>
                  <a:pt x="5365" y="5855"/>
                </a:lnTo>
                <a:lnTo>
                  <a:pt x="5368" y="5853"/>
                </a:lnTo>
                <a:lnTo>
                  <a:pt x="5372" y="5851"/>
                </a:lnTo>
                <a:lnTo>
                  <a:pt x="5374" y="5847"/>
                </a:lnTo>
                <a:lnTo>
                  <a:pt x="5377" y="5844"/>
                </a:lnTo>
                <a:lnTo>
                  <a:pt x="5378" y="5838"/>
                </a:lnTo>
                <a:lnTo>
                  <a:pt x="5379" y="5826"/>
                </a:lnTo>
                <a:lnTo>
                  <a:pt x="5379" y="5815"/>
                </a:lnTo>
                <a:lnTo>
                  <a:pt x="5378" y="5809"/>
                </a:lnTo>
                <a:lnTo>
                  <a:pt x="5377" y="5805"/>
                </a:lnTo>
                <a:lnTo>
                  <a:pt x="5374" y="5801"/>
                </a:lnTo>
                <a:lnTo>
                  <a:pt x="5373" y="5799"/>
                </a:lnTo>
                <a:lnTo>
                  <a:pt x="5368" y="5793"/>
                </a:lnTo>
                <a:lnTo>
                  <a:pt x="5367" y="5788"/>
                </a:lnTo>
                <a:lnTo>
                  <a:pt x="5367" y="5786"/>
                </a:lnTo>
                <a:lnTo>
                  <a:pt x="5368" y="5783"/>
                </a:lnTo>
                <a:lnTo>
                  <a:pt x="5370" y="5781"/>
                </a:lnTo>
                <a:lnTo>
                  <a:pt x="5372" y="5778"/>
                </a:lnTo>
                <a:lnTo>
                  <a:pt x="5377" y="5775"/>
                </a:lnTo>
                <a:lnTo>
                  <a:pt x="5380" y="5771"/>
                </a:lnTo>
                <a:lnTo>
                  <a:pt x="5380" y="5770"/>
                </a:lnTo>
                <a:lnTo>
                  <a:pt x="5379" y="5769"/>
                </a:lnTo>
                <a:lnTo>
                  <a:pt x="5378" y="5769"/>
                </a:lnTo>
                <a:lnTo>
                  <a:pt x="5374" y="5769"/>
                </a:lnTo>
                <a:lnTo>
                  <a:pt x="5372" y="5768"/>
                </a:lnTo>
                <a:lnTo>
                  <a:pt x="5368" y="5767"/>
                </a:lnTo>
                <a:lnTo>
                  <a:pt x="5366" y="5765"/>
                </a:lnTo>
                <a:lnTo>
                  <a:pt x="5364" y="5763"/>
                </a:lnTo>
                <a:lnTo>
                  <a:pt x="5362" y="5761"/>
                </a:lnTo>
                <a:lnTo>
                  <a:pt x="5361" y="5756"/>
                </a:lnTo>
                <a:lnTo>
                  <a:pt x="5361" y="5751"/>
                </a:lnTo>
                <a:lnTo>
                  <a:pt x="5362" y="5745"/>
                </a:lnTo>
                <a:lnTo>
                  <a:pt x="5366" y="5733"/>
                </a:lnTo>
                <a:lnTo>
                  <a:pt x="5370" y="5721"/>
                </a:lnTo>
                <a:lnTo>
                  <a:pt x="5372" y="5712"/>
                </a:lnTo>
                <a:lnTo>
                  <a:pt x="5373" y="5700"/>
                </a:lnTo>
                <a:lnTo>
                  <a:pt x="5373" y="5688"/>
                </a:lnTo>
                <a:lnTo>
                  <a:pt x="5372" y="5676"/>
                </a:lnTo>
                <a:lnTo>
                  <a:pt x="5371" y="5672"/>
                </a:lnTo>
                <a:lnTo>
                  <a:pt x="5368" y="5667"/>
                </a:lnTo>
                <a:lnTo>
                  <a:pt x="5364" y="5663"/>
                </a:lnTo>
                <a:lnTo>
                  <a:pt x="5357" y="5661"/>
                </a:lnTo>
                <a:lnTo>
                  <a:pt x="5342" y="5658"/>
                </a:lnTo>
                <a:lnTo>
                  <a:pt x="5330" y="5657"/>
                </a:lnTo>
                <a:lnTo>
                  <a:pt x="5326" y="5656"/>
                </a:lnTo>
                <a:lnTo>
                  <a:pt x="5322" y="5655"/>
                </a:lnTo>
                <a:lnTo>
                  <a:pt x="5320" y="5652"/>
                </a:lnTo>
                <a:lnTo>
                  <a:pt x="5318" y="5650"/>
                </a:lnTo>
                <a:lnTo>
                  <a:pt x="5317" y="5644"/>
                </a:lnTo>
                <a:lnTo>
                  <a:pt x="5316" y="5641"/>
                </a:lnTo>
                <a:lnTo>
                  <a:pt x="5313" y="5639"/>
                </a:lnTo>
                <a:lnTo>
                  <a:pt x="5308" y="5638"/>
                </a:lnTo>
                <a:lnTo>
                  <a:pt x="5301" y="5638"/>
                </a:lnTo>
                <a:lnTo>
                  <a:pt x="5295" y="5636"/>
                </a:lnTo>
                <a:lnTo>
                  <a:pt x="5291" y="5633"/>
                </a:lnTo>
                <a:lnTo>
                  <a:pt x="5289" y="5630"/>
                </a:lnTo>
                <a:lnTo>
                  <a:pt x="5286" y="5626"/>
                </a:lnTo>
                <a:lnTo>
                  <a:pt x="5285" y="5620"/>
                </a:lnTo>
                <a:lnTo>
                  <a:pt x="5283" y="5607"/>
                </a:lnTo>
                <a:lnTo>
                  <a:pt x="5284" y="5593"/>
                </a:lnTo>
                <a:lnTo>
                  <a:pt x="5285" y="5587"/>
                </a:lnTo>
                <a:lnTo>
                  <a:pt x="5286" y="5582"/>
                </a:lnTo>
                <a:lnTo>
                  <a:pt x="5288" y="5578"/>
                </a:lnTo>
                <a:lnTo>
                  <a:pt x="5290" y="5575"/>
                </a:lnTo>
                <a:lnTo>
                  <a:pt x="5294" y="5570"/>
                </a:lnTo>
                <a:lnTo>
                  <a:pt x="5296" y="5566"/>
                </a:lnTo>
                <a:lnTo>
                  <a:pt x="5295" y="5561"/>
                </a:lnTo>
                <a:lnTo>
                  <a:pt x="5294" y="5554"/>
                </a:lnTo>
                <a:lnTo>
                  <a:pt x="5292" y="5551"/>
                </a:lnTo>
                <a:lnTo>
                  <a:pt x="5291" y="5548"/>
                </a:lnTo>
                <a:lnTo>
                  <a:pt x="5291" y="5544"/>
                </a:lnTo>
                <a:lnTo>
                  <a:pt x="5291" y="5541"/>
                </a:lnTo>
                <a:lnTo>
                  <a:pt x="5294" y="5538"/>
                </a:lnTo>
                <a:lnTo>
                  <a:pt x="5296" y="5535"/>
                </a:lnTo>
                <a:lnTo>
                  <a:pt x="5298" y="5531"/>
                </a:lnTo>
                <a:lnTo>
                  <a:pt x="5303" y="5528"/>
                </a:lnTo>
                <a:lnTo>
                  <a:pt x="5315" y="5518"/>
                </a:lnTo>
                <a:lnTo>
                  <a:pt x="5329" y="5507"/>
                </a:lnTo>
                <a:lnTo>
                  <a:pt x="5336" y="5504"/>
                </a:lnTo>
                <a:lnTo>
                  <a:pt x="5345" y="5499"/>
                </a:lnTo>
                <a:lnTo>
                  <a:pt x="5352" y="5498"/>
                </a:lnTo>
                <a:lnTo>
                  <a:pt x="5359" y="5497"/>
                </a:lnTo>
                <a:lnTo>
                  <a:pt x="5374" y="5499"/>
                </a:lnTo>
                <a:lnTo>
                  <a:pt x="5393" y="5499"/>
                </a:lnTo>
                <a:lnTo>
                  <a:pt x="5402" y="5499"/>
                </a:lnTo>
                <a:lnTo>
                  <a:pt x="5411" y="5497"/>
                </a:lnTo>
                <a:lnTo>
                  <a:pt x="5418" y="5494"/>
                </a:lnTo>
                <a:lnTo>
                  <a:pt x="5425" y="5491"/>
                </a:lnTo>
                <a:lnTo>
                  <a:pt x="5436" y="5480"/>
                </a:lnTo>
                <a:lnTo>
                  <a:pt x="5444" y="5472"/>
                </a:lnTo>
                <a:lnTo>
                  <a:pt x="5448" y="5468"/>
                </a:lnTo>
                <a:lnTo>
                  <a:pt x="5453" y="5466"/>
                </a:lnTo>
                <a:lnTo>
                  <a:pt x="5459" y="5465"/>
                </a:lnTo>
                <a:lnTo>
                  <a:pt x="5466" y="5466"/>
                </a:lnTo>
                <a:lnTo>
                  <a:pt x="5480" y="5468"/>
                </a:lnTo>
                <a:lnTo>
                  <a:pt x="5492" y="5471"/>
                </a:lnTo>
                <a:lnTo>
                  <a:pt x="5497" y="5471"/>
                </a:lnTo>
                <a:lnTo>
                  <a:pt x="5502" y="5469"/>
                </a:lnTo>
                <a:lnTo>
                  <a:pt x="5506" y="5468"/>
                </a:lnTo>
                <a:lnTo>
                  <a:pt x="5510" y="5465"/>
                </a:lnTo>
                <a:lnTo>
                  <a:pt x="5512" y="5460"/>
                </a:lnTo>
                <a:lnTo>
                  <a:pt x="5515" y="5454"/>
                </a:lnTo>
                <a:lnTo>
                  <a:pt x="5515" y="5447"/>
                </a:lnTo>
                <a:lnTo>
                  <a:pt x="5513" y="5440"/>
                </a:lnTo>
                <a:lnTo>
                  <a:pt x="5511" y="5424"/>
                </a:lnTo>
                <a:lnTo>
                  <a:pt x="5506" y="5414"/>
                </a:lnTo>
                <a:lnTo>
                  <a:pt x="5502" y="5404"/>
                </a:lnTo>
                <a:lnTo>
                  <a:pt x="5494" y="5392"/>
                </a:lnTo>
                <a:lnTo>
                  <a:pt x="5487" y="5379"/>
                </a:lnTo>
                <a:lnTo>
                  <a:pt x="5483" y="5367"/>
                </a:lnTo>
                <a:lnTo>
                  <a:pt x="5478" y="5352"/>
                </a:lnTo>
                <a:lnTo>
                  <a:pt x="5475" y="5332"/>
                </a:lnTo>
                <a:lnTo>
                  <a:pt x="5473" y="5311"/>
                </a:lnTo>
                <a:lnTo>
                  <a:pt x="5471" y="5296"/>
                </a:lnTo>
                <a:lnTo>
                  <a:pt x="5468" y="5283"/>
                </a:lnTo>
                <a:lnTo>
                  <a:pt x="5463" y="5272"/>
                </a:lnTo>
                <a:lnTo>
                  <a:pt x="5460" y="5267"/>
                </a:lnTo>
                <a:lnTo>
                  <a:pt x="5456" y="5264"/>
                </a:lnTo>
                <a:lnTo>
                  <a:pt x="5453" y="5260"/>
                </a:lnTo>
                <a:lnTo>
                  <a:pt x="5448" y="5258"/>
                </a:lnTo>
                <a:lnTo>
                  <a:pt x="5437" y="5254"/>
                </a:lnTo>
                <a:lnTo>
                  <a:pt x="5425" y="5248"/>
                </a:lnTo>
                <a:lnTo>
                  <a:pt x="5421" y="5245"/>
                </a:lnTo>
                <a:lnTo>
                  <a:pt x="5415" y="5241"/>
                </a:lnTo>
                <a:lnTo>
                  <a:pt x="5411" y="5235"/>
                </a:lnTo>
                <a:lnTo>
                  <a:pt x="5408" y="5228"/>
                </a:lnTo>
                <a:lnTo>
                  <a:pt x="5403" y="5213"/>
                </a:lnTo>
                <a:lnTo>
                  <a:pt x="5400" y="5198"/>
                </a:lnTo>
                <a:lnTo>
                  <a:pt x="5398" y="5191"/>
                </a:lnTo>
                <a:lnTo>
                  <a:pt x="5396" y="5184"/>
                </a:lnTo>
                <a:lnTo>
                  <a:pt x="5391" y="5177"/>
                </a:lnTo>
                <a:lnTo>
                  <a:pt x="5384" y="5169"/>
                </a:lnTo>
                <a:lnTo>
                  <a:pt x="5365" y="5153"/>
                </a:lnTo>
                <a:lnTo>
                  <a:pt x="5342" y="5139"/>
                </a:lnTo>
                <a:lnTo>
                  <a:pt x="5322" y="5126"/>
                </a:lnTo>
                <a:lnTo>
                  <a:pt x="5305" y="5115"/>
                </a:lnTo>
                <a:lnTo>
                  <a:pt x="5298" y="5110"/>
                </a:lnTo>
                <a:lnTo>
                  <a:pt x="5292" y="5106"/>
                </a:lnTo>
                <a:lnTo>
                  <a:pt x="5286" y="5100"/>
                </a:lnTo>
                <a:lnTo>
                  <a:pt x="5282" y="5094"/>
                </a:lnTo>
                <a:lnTo>
                  <a:pt x="5277" y="5088"/>
                </a:lnTo>
                <a:lnTo>
                  <a:pt x="5273" y="5081"/>
                </a:lnTo>
                <a:lnTo>
                  <a:pt x="5271" y="5074"/>
                </a:lnTo>
                <a:lnTo>
                  <a:pt x="5271" y="5067"/>
                </a:lnTo>
                <a:lnTo>
                  <a:pt x="5271" y="5051"/>
                </a:lnTo>
                <a:lnTo>
                  <a:pt x="5272" y="5038"/>
                </a:lnTo>
                <a:lnTo>
                  <a:pt x="5274" y="5032"/>
                </a:lnTo>
                <a:lnTo>
                  <a:pt x="5277" y="5027"/>
                </a:lnTo>
                <a:lnTo>
                  <a:pt x="5280" y="5025"/>
                </a:lnTo>
                <a:lnTo>
                  <a:pt x="5285" y="5023"/>
                </a:lnTo>
                <a:lnTo>
                  <a:pt x="5296" y="5020"/>
                </a:lnTo>
                <a:lnTo>
                  <a:pt x="5305" y="5017"/>
                </a:lnTo>
                <a:lnTo>
                  <a:pt x="5309" y="5015"/>
                </a:lnTo>
                <a:lnTo>
                  <a:pt x="5311" y="5012"/>
                </a:lnTo>
                <a:lnTo>
                  <a:pt x="5314" y="5008"/>
                </a:lnTo>
                <a:lnTo>
                  <a:pt x="5314" y="5004"/>
                </a:lnTo>
                <a:lnTo>
                  <a:pt x="5313" y="4990"/>
                </a:lnTo>
                <a:lnTo>
                  <a:pt x="5307" y="4974"/>
                </a:lnTo>
                <a:lnTo>
                  <a:pt x="5301" y="4958"/>
                </a:lnTo>
                <a:lnTo>
                  <a:pt x="5294" y="4948"/>
                </a:lnTo>
                <a:lnTo>
                  <a:pt x="5283" y="4932"/>
                </a:lnTo>
                <a:lnTo>
                  <a:pt x="5267" y="4910"/>
                </a:lnTo>
                <a:lnTo>
                  <a:pt x="5251" y="4886"/>
                </a:lnTo>
                <a:lnTo>
                  <a:pt x="5239" y="4868"/>
                </a:lnTo>
                <a:lnTo>
                  <a:pt x="5232" y="4854"/>
                </a:lnTo>
                <a:lnTo>
                  <a:pt x="5227" y="4842"/>
                </a:lnTo>
                <a:lnTo>
                  <a:pt x="5226" y="4831"/>
                </a:lnTo>
                <a:lnTo>
                  <a:pt x="5226" y="4823"/>
                </a:lnTo>
                <a:lnTo>
                  <a:pt x="5229" y="4816"/>
                </a:lnTo>
                <a:lnTo>
                  <a:pt x="5233" y="4810"/>
                </a:lnTo>
                <a:lnTo>
                  <a:pt x="5239" y="4805"/>
                </a:lnTo>
                <a:lnTo>
                  <a:pt x="5246" y="4801"/>
                </a:lnTo>
                <a:lnTo>
                  <a:pt x="5253" y="4799"/>
                </a:lnTo>
                <a:lnTo>
                  <a:pt x="5263" y="4797"/>
                </a:lnTo>
                <a:lnTo>
                  <a:pt x="5271" y="4796"/>
                </a:lnTo>
                <a:lnTo>
                  <a:pt x="5280" y="4794"/>
                </a:lnTo>
                <a:lnTo>
                  <a:pt x="5297" y="4793"/>
                </a:lnTo>
                <a:lnTo>
                  <a:pt x="5311" y="4792"/>
                </a:lnTo>
                <a:lnTo>
                  <a:pt x="5327" y="4790"/>
                </a:lnTo>
                <a:lnTo>
                  <a:pt x="5343" y="4784"/>
                </a:lnTo>
                <a:lnTo>
                  <a:pt x="5361" y="4776"/>
                </a:lnTo>
                <a:lnTo>
                  <a:pt x="5383" y="4765"/>
                </a:lnTo>
                <a:lnTo>
                  <a:pt x="5404" y="4753"/>
                </a:lnTo>
                <a:lnTo>
                  <a:pt x="5423" y="4743"/>
                </a:lnTo>
                <a:lnTo>
                  <a:pt x="5433" y="4740"/>
                </a:lnTo>
                <a:lnTo>
                  <a:pt x="5442" y="4737"/>
                </a:lnTo>
                <a:lnTo>
                  <a:pt x="5452" y="4736"/>
                </a:lnTo>
                <a:lnTo>
                  <a:pt x="5460" y="4736"/>
                </a:lnTo>
                <a:lnTo>
                  <a:pt x="5480" y="4738"/>
                </a:lnTo>
                <a:lnTo>
                  <a:pt x="5504" y="4740"/>
                </a:lnTo>
                <a:lnTo>
                  <a:pt x="5529" y="4741"/>
                </a:lnTo>
                <a:lnTo>
                  <a:pt x="5553" y="4740"/>
                </a:lnTo>
                <a:lnTo>
                  <a:pt x="5579" y="4738"/>
                </a:lnTo>
                <a:lnTo>
                  <a:pt x="5605" y="4737"/>
                </a:lnTo>
                <a:lnTo>
                  <a:pt x="5626" y="4736"/>
                </a:lnTo>
                <a:lnTo>
                  <a:pt x="5641" y="4734"/>
                </a:lnTo>
                <a:lnTo>
                  <a:pt x="5654" y="4730"/>
                </a:lnTo>
                <a:lnTo>
                  <a:pt x="5673" y="4723"/>
                </a:lnTo>
                <a:lnTo>
                  <a:pt x="5685" y="4718"/>
                </a:lnTo>
                <a:lnTo>
                  <a:pt x="5695" y="4715"/>
                </a:lnTo>
                <a:lnTo>
                  <a:pt x="5707" y="4712"/>
                </a:lnTo>
                <a:lnTo>
                  <a:pt x="5718" y="4710"/>
                </a:lnTo>
                <a:lnTo>
                  <a:pt x="5730" y="4710"/>
                </a:lnTo>
                <a:lnTo>
                  <a:pt x="5740" y="4710"/>
                </a:lnTo>
                <a:lnTo>
                  <a:pt x="5751" y="4710"/>
                </a:lnTo>
                <a:lnTo>
                  <a:pt x="5762" y="4711"/>
                </a:lnTo>
                <a:lnTo>
                  <a:pt x="5781" y="4715"/>
                </a:lnTo>
                <a:lnTo>
                  <a:pt x="5798" y="4717"/>
                </a:lnTo>
                <a:lnTo>
                  <a:pt x="5805" y="4717"/>
                </a:lnTo>
                <a:lnTo>
                  <a:pt x="5813" y="4717"/>
                </a:lnTo>
                <a:lnTo>
                  <a:pt x="5822" y="4716"/>
                </a:lnTo>
                <a:lnTo>
                  <a:pt x="5832" y="4714"/>
                </a:lnTo>
                <a:lnTo>
                  <a:pt x="5842" y="4712"/>
                </a:lnTo>
                <a:lnTo>
                  <a:pt x="5850" y="4709"/>
                </a:lnTo>
                <a:lnTo>
                  <a:pt x="5858" y="4705"/>
                </a:lnTo>
                <a:lnTo>
                  <a:pt x="5865" y="4702"/>
                </a:lnTo>
                <a:lnTo>
                  <a:pt x="5876" y="4696"/>
                </a:lnTo>
                <a:lnTo>
                  <a:pt x="5887" y="4691"/>
                </a:lnTo>
                <a:lnTo>
                  <a:pt x="5897" y="4690"/>
                </a:lnTo>
                <a:lnTo>
                  <a:pt x="5910" y="4689"/>
                </a:lnTo>
                <a:lnTo>
                  <a:pt x="5922" y="4689"/>
                </a:lnTo>
                <a:lnTo>
                  <a:pt x="5932" y="4687"/>
                </a:lnTo>
                <a:lnTo>
                  <a:pt x="5940" y="4686"/>
                </a:lnTo>
                <a:lnTo>
                  <a:pt x="5951" y="4681"/>
                </a:lnTo>
                <a:lnTo>
                  <a:pt x="5963" y="4677"/>
                </a:lnTo>
                <a:lnTo>
                  <a:pt x="5975" y="4674"/>
                </a:lnTo>
                <a:lnTo>
                  <a:pt x="5981" y="4674"/>
                </a:lnTo>
                <a:lnTo>
                  <a:pt x="5985" y="4674"/>
                </a:lnTo>
                <a:lnTo>
                  <a:pt x="5990" y="4674"/>
                </a:lnTo>
                <a:lnTo>
                  <a:pt x="5995" y="4675"/>
                </a:lnTo>
                <a:lnTo>
                  <a:pt x="6003" y="4678"/>
                </a:lnTo>
                <a:lnTo>
                  <a:pt x="6012" y="4680"/>
                </a:lnTo>
                <a:lnTo>
                  <a:pt x="6015" y="4680"/>
                </a:lnTo>
                <a:lnTo>
                  <a:pt x="6019" y="4679"/>
                </a:lnTo>
                <a:lnTo>
                  <a:pt x="6021" y="4678"/>
                </a:lnTo>
                <a:lnTo>
                  <a:pt x="6023" y="4674"/>
                </a:lnTo>
                <a:lnTo>
                  <a:pt x="6028" y="4668"/>
                </a:lnTo>
                <a:lnTo>
                  <a:pt x="6034" y="4664"/>
                </a:lnTo>
                <a:lnTo>
                  <a:pt x="6038" y="4661"/>
                </a:lnTo>
                <a:lnTo>
                  <a:pt x="6041" y="4659"/>
                </a:lnTo>
                <a:lnTo>
                  <a:pt x="6046" y="4659"/>
                </a:lnTo>
                <a:lnTo>
                  <a:pt x="6052" y="4659"/>
                </a:lnTo>
                <a:lnTo>
                  <a:pt x="6057" y="4659"/>
                </a:lnTo>
                <a:lnTo>
                  <a:pt x="6060" y="4656"/>
                </a:lnTo>
                <a:lnTo>
                  <a:pt x="6064" y="4655"/>
                </a:lnTo>
                <a:lnTo>
                  <a:pt x="6067" y="4652"/>
                </a:lnTo>
                <a:lnTo>
                  <a:pt x="6071" y="4649"/>
                </a:lnTo>
                <a:lnTo>
                  <a:pt x="6077" y="4648"/>
                </a:lnTo>
                <a:lnTo>
                  <a:pt x="6084" y="4646"/>
                </a:lnTo>
                <a:lnTo>
                  <a:pt x="6095" y="4646"/>
                </a:lnTo>
                <a:lnTo>
                  <a:pt x="6120" y="4647"/>
                </a:lnTo>
                <a:lnTo>
                  <a:pt x="6147" y="4647"/>
                </a:lnTo>
                <a:lnTo>
                  <a:pt x="6172" y="4648"/>
                </a:lnTo>
                <a:lnTo>
                  <a:pt x="6193" y="4648"/>
                </a:lnTo>
                <a:lnTo>
                  <a:pt x="6210" y="4649"/>
                </a:lnTo>
                <a:lnTo>
                  <a:pt x="6221" y="4649"/>
                </a:lnTo>
                <a:lnTo>
                  <a:pt x="6218" y="4641"/>
                </a:lnTo>
                <a:lnTo>
                  <a:pt x="6217" y="4624"/>
                </a:lnTo>
                <a:lnTo>
                  <a:pt x="6220" y="4609"/>
                </a:lnTo>
                <a:lnTo>
                  <a:pt x="6221" y="4595"/>
                </a:lnTo>
                <a:lnTo>
                  <a:pt x="6223" y="4582"/>
                </a:lnTo>
                <a:lnTo>
                  <a:pt x="6224" y="4572"/>
                </a:lnTo>
                <a:lnTo>
                  <a:pt x="6225" y="4565"/>
                </a:lnTo>
                <a:lnTo>
                  <a:pt x="6227" y="4558"/>
                </a:lnTo>
                <a:lnTo>
                  <a:pt x="6225" y="4549"/>
                </a:lnTo>
                <a:lnTo>
                  <a:pt x="6225" y="4541"/>
                </a:lnTo>
                <a:lnTo>
                  <a:pt x="6222" y="4523"/>
                </a:lnTo>
                <a:lnTo>
                  <a:pt x="6217" y="4504"/>
                </a:lnTo>
                <a:lnTo>
                  <a:pt x="6211" y="4484"/>
                </a:lnTo>
                <a:lnTo>
                  <a:pt x="6206" y="4460"/>
                </a:lnTo>
                <a:lnTo>
                  <a:pt x="6203" y="4437"/>
                </a:lnTo>
                <a:lnTo>
                  <a:pt x="6202" y="4414"/>
                </a:lnTo>
                <a:lnTo>
                  <a:pt x="6201" y="4391"/>
                </a:lnTo>
                <a:lnTo>
                  <a:pt x="6201" y="4368"/>
                </a:lnTo>
                <a:lnTo>
                  <a:pt x="6201" y="4356"/>
                </a:lnTo>
                <a:lnTo>
                  <a:pt x="6201" y="4345"/>
                </a:lnTo>
                <a:lnTo>
                  <a:pt x="6203" y="4337"/>
                </a:lnTo>
                <a:lnTo>
                  <a:pt x="6205" y="4328"/>
                </a:lnTo>
                <a:lnTo>
                  <a:pt x="6212" y="4314"/>
                </a:lnTo>
                <a:lnTo>
                  <a:pt x="6222" y="4300"/>
                </a:lnTo>
                <a:lnTo>
                  <a:pt x="6234" y="4284"/>
                </a:lnTo>
                <a:lnTo>
                  <a:pt x="6245" y="4271"/>
                </a:lnTo>
                <a:lnTo>
                  <a:pt x="6254" y="4258"/>
                </a:lnTo>
                <a:lnTo>
                  <a:pt x="6262" y="4246"/>
                </a:lnTo>
                <a:lnTo>
                  <a:pt x="6268" y="4234"/>
                </a:lnTo>
                <a:lnTo>
                  <a:pt x="6273" y="4224"/>
                </a:lnTo>
                <a:lnTo>
                  <a:pt x="6277" y="4210"/>
                </a:lnTo>
                <a:lnTo>
                  <a:pt x="6279" y="4191"/>
                </a:lnTo>
                <a:lnTo>
                  <a:pt x="6281" y="4170"/>
                </a:lnTo>
                <a:lnTo>
                  <a:pt x="6284" y="4155"/>
                </a:lnTo>
                <a:lnTo>
                  <a:pt x="6286" y="4138"/>
                </a:lnTo>
                <a:lnTo>
                  <a:pt x="6290" y="4119"/>
                </a:lnTo>
                <a:lnTo>
                  <a:pt x="6293" y="4098"/>
                </a:lnTo>
                <a:lnTo>
                  <a:pt x="6294" y="4078"/>
                </a:lnTo>
                <a:lnTo>
                  <a:pt x="6294" y="4069"/>
                </a:lnTo>
                <a:lnTo>
                  <a:pt x="6294" y="4062"/>
                </a:lnTo>
                <a:lnTo>
                  <a:pt x="6296" y="4057"/>
                </a:lnTo>
                <a:lnTo>
                  <a:pt x="6298" y="4054"/>
                </a:lnTo>
                <a:lnTo>
                  <a:pt x="6300" y="4053"/>
                </a:lnTo>
                <a:lnTo>
                  <a:pt x="6304" y="4053"/>
                </a:lnTo>
                <a:lnTo>
                  <a:pt x="6309" y="4054"/>
                </a:lnTo>
                <a:lnTo>
                  <a:pt x="6315" y="4057"/>
                </a:lnTo>
                <a:lnTo>
                  <a:pt x="6334" y="4067"/>
                </a:lnTo>
                <a:lnTo>
                  <a:pt x="6356" y="4078"/>
                </a:lnTo>
                <a:lnTo>
                  <a:pt x="6380" y="4088"/>
                </a:lnTo>
                <a:lnTo>
                  <a:pt x="6400" y="4097"/>
                </a:lnTo>
                <a:lnTo>
                  <a:pt x="6414" y="4101"/>
                </a:lnTo>
                <a:lnTo>
                  <a:pt x="6426" y="4103"/>
                </a:lnTo>
                <a:lnTo>
                  <a:pt x="6431" y="4103"/>
                </a:lnTo>
                <a:lnTo>
                  <a:pt x="6436" y="4101"/>
                </a:lnTo>
                <a:lnTo>
                  <a:pt x="6442" y="4099"/>
                </a:lnTo>
                <a:lnTo>
                  <a:pt x="6448" y="4095"/>
                </a:lnTo>
                <a:lnTo>
                  <a:pt x="6460" y="4088"/>
                </a:lnTo>
                <a:lnTo>
                  <a:pt x="6470" y="4081"/>
                </a:lnTo>
                <a:lnTo>
                  <a:pt x="6483" y="4074"/>
                </a:lnTo>
                <a:lnTo>
                  <a:pt x="6498" y="4068"/>
                </a:lnTo>
                <a:lnTo>
                  <a:pt x="6519" y="4065"/>
                </a:lnTo>
                <a:lnTo>
                  <a:pt x="6542" y="4062"/>
                </a:lnTo>
                <a:lnTo>
                  <a:pt x="6554" y="4061"/>
                </a:lnTo>
                <a:lnTo>
                  <a:pt x="6564" y="4059"/>
                </a:lnTo>
                <a:lnTo>
                  <a:pt x="6569" y="4056"/>
                </a:lnTo>
                <a:lnTo>
                  <a:pt x="6573" y="4055"/>
                </a:lnTo>
                <a:lnTo>
                  <a:pt x="6577" y="4051"/>
                </a:lnTo>
                <a:lnTo>
                  <a:pt x="6580" y="4049"/>
                </a:lnTo>
                <a:lnTo>
                  <a:pt x="6584" y="4042"/>
                </a:lnTo>
                <a:lnTo>
                  <a:pt x="6587" y="4034"/>
                </a:lnTo>
                <a:lnTo>
                  <a:pt x="6588" y="4025"/>
                </a:lnTo>
                <a:lnTo>
                  <a:pt x="6588" y="4017"/>
                </a:lnTo>
                <a:lnTo>
                  <a:pt x="6588" y="4007"/>
                </a:lnTo>
                <a:lnTo>
                  <a:pt x="6590" y="3999"/>
                </a:lnTo>
                <a:lnTo>
                  <a:pt x="6592" y="3994"/>
                </a:lnTo>
                <a:lnTo>
                  <a:pt x="6593" y="3990"/>
                </a:lnTo>
                <a:lnTo>
                  <a:pt x="6596" y="3985"/>
                </a:lnTo>
                <a:lnTo>
                  <a:pt x="6599" y="3980"/>
                </a:lnTo>
                <a:lnTo>
                  <a:pt x="6613" y="3962"/>
                </a:lnTo>
                <a:lnTo>
                  <a:pt x="6627" y="3946"/>
                </a:lnTo>
                <a:lnTo>
                  <a:pt x="6642" y="3929"/>
                </a:lnTo>
                <a:lnTo>
                  <a:pt x="6656" y="3916"/>
                </a:lnTo>
                <a:lnTo>
                  <a:pt x="6663" y="3910"/>
                </a:lnTo>
                <a:lnTo>
                  <a:pt x="6669" y="3904"/>
                </a:lnTo>
                <a:lnTo>
                  <a:pt x="6672" y="3898"/>
                </a:lnTo>
                <a:lnTo>
                  <a:pt x="6676" y="3893"/>
                </a:lnTo>
                <a:lnTo>
                  <a:pt x="6681" y="3883"/>
                </a:lnTo>
                <a:lnTo>
                  <a:pt x="6684" y="3873"/>
                </a:lnTo>
                <a:lnTo>
                  <a:pt x="6687" y="3868"/>
                </a:lnTo>
                <a:lnTo>
                  <a:pt x="6690" y="3862"/>
                </a:lnTo>
                <a:lnTo>
                  <a:pt x="6695" y="3857"/>
                </a:lnTo>
                <a:lnTo>
                  <a:pt x="6702" y="3849"/>
                </a:lnTo>
                <a:lnTo>
                  <a:pt x="6716" y="3838"/>
                </a:lnTo>
                <a:lnTo>
                  <a:pt x="6732" y="3826"/>
                </a:lnTo>
                <a:lnTo>
                  <a:pt x="6751" y="3810"/>
                </a:lnTo>
                <a:lnTo>
                  <a:pt x="6776" y="3791"/>
                </a:lnTo>
                <a:lnTo>
                  <a:pt x="6802" y="3771"/>
                </a:lnTo>
                <a:lnTo>
                  <a:pt x="6826" y="3753"/>
                </a:lnTo>
                <a:lnTo>
                  <a:pt x="6848" y="3738"/>
                </a:lnTo>
                <a:lnTo>
                  <a:pt x="6872" y="3721"/>
                </a:lnTo>
                <a:lnTo>
                  <a:pt x="6895" y="3707"/>
                </a:lnTo>
                <a:lnTo>
                  <a:pt x="6911" y="3697"/>
                </a:lnTo>
                <a:lnTo>
                  <a:pt x="6915" y="3696"/>
                </a:lnTo>
                <a:lnTo>
                  <a:pt x="6919" y="3696"/>
                </a:lnTo>
                <a:lnTo>
                  <a:pt x="6923" y="3696"/>
                </a:lnTo>
                <a:lnTo>
                  <a:pt x="6929" y="3697"/>
                </a:lnTo>
                <a:lnTo>
                  <a:pt x="6942" y="3701"/>
                </a:lnTo>
                <a:lnTo>
                  <a:pt x="6958" y="3706"/>
                </a:lnTo>
                <a:lnTo>
                  <a:pt x="6973" y="3709"/>
                </a:lnTo>
                <a:lnTo>
                  <a:pt x="6989" y="3713"/>
                </a:lnTo>
                <a:lnTo>
                  <a:pt x="6997" y="3713"/>
                </a:lnTo>
                <a:lnTo>
                  <a:pt x="7004" y="3713"/>
                </a:lnTo>
                <a:lnTo>
                  <a:pt x="7011" y="3712"/>
                </a:lnTo>
                <a:lnTo>
                  <a:pt x="7018" y="3709"/>
                </a:lnTo>
                <a:lnTo>
                  <a:pt x="7026" y="3707"/>
                </a:lnTo>
                <a:lnTo>
                  <a:pt x="7031" y="3702"/>
                </a:lnTo>
                <a:lnTo>
                  <a:pt x="7039" y="3697"/>
                </a:lnTo>
                <a:lnTo>
                  <a:pt x="7045" y="3691"/>
                </a:lnTo>
                <a:lnTo>
                  <a:pt x="7058" y="3677"/>
                </a:lnTo>
                <a:lnTo>
                  <a:pt x="7069" y="3663"/>
                </a:lnTo>
                <a:lnTo>
                  <a:pt x="7081" y="3649"/>
                </a:lnTo>
                <a:lnTo>
                  <a:pt x="7092" y="3637"/>
                </a:lnTo>
                <a:lnTo>
                  <a:pt x="7097" y="3631"/>
                </a:lnTo>
                <a:lnTo>
                  <a:pt x="7102" y="3627"/>
                </a:lnTo>
                <a:lnTo>
                  <a:pt x="7108" y="3624"/>
                </a:lnTo>
                <a:lnTo>
                  <a:pt x="7112" y="3622"/>
                </a:lnTo>
                <a:lnTo>
                  <a:pt x="7131" y="3619"/>
                </a:lnTo>
                <a:lnTo>
                  <a:pt x="7150" y="3616"/>
                </a:lnTo>
                <a:lnTo>
                  <a:pt x="7171" y="3614"/>
                </a:lnTo>
                <a:lnTo>
                  <a:pt x="7191" y="3612"/>
                </a:lnTo>
                <a:lnTo>
                  <a:pt x="7206" y="3609"/>
                </a:lnTo>
                <a:lnTo>
                  <a:pt x="7217" y="3609"/>
                </a:lnTo>
                <a:lnTo>
                  <a:pt x="7228" y="3609"/>
                </a:lnTo>
                <a:lnTo>
                  <a:pt x="7239" y="3612"/>
                </a:lnTo>
                <a:lnTo>
                  <a:pt x="7260" y="3619"/>
                </a:lnTo>
                <a:lnTo>
                  <a:pt x="7272" y="3625"/>
                </a:lnTo>
                <a:lnTo>
                  <a:pt x="7283" y="3626"/>
                </a:lnTo>
                <a:lnTo>
                  <a:pt x="7302" y="3625"/>
                </a:lnTo>
                <a:lnTo>
                  <a:pt x="7325" y="3622"/>
                </a:lnTo>
                <a:lnTo>
                  <a:pt x="7345" y="3619"/>
                </a:lnTo>
                <a:lnTo>
                  <a:pt x="7358" y="3615"/>
                </a:lnTo>
                <a:lnTo>
                  <a:pt x="7374" y="3610"/>
                </a:lnTo>
                <a:lnTo>
                  <a:pt x="7381" y="3608"/>
                </a:lnTo>
                <a:lnTo>
                  <a:pt x="7387" y="3605"/>
                </a:lnTo>
                <a:lnTo>
                  <a:pt x="7393" y="3601"/>
                </a:lnTo>
                <a:lnTo>
                  <a:pt x="7398" y="3597"/>
                </a:lnTo>
                <a:lnTo>
                  <a:pt x="7400" y="3594"/>
                </a:lnTo>
                <a:lnTo>
                  <a:pt x="7401" y="3590"/>
                </a:lnTo>
                <a:lnTo>
                  <a:pt x="7401" y="3587"/>
                </a:lnTo>
                <a:lnTo>
                  <a:pt x="7402" y="3583"/>
                </a:lnTo>
                <a:lnTo>
                  <a:pt x="7406" y="3559"/>
                </a:lnTo>
                <a:lnTo>
                  <a:pt x="7411" y="3525"/>
                </a:lnTo>
                <a:lnTo>
                  <a:pt x="7415" y="3488"/>
                </a:lnTo>
                <a:lnTo>
                  <a:pt x="7419" y="3460"/>
                </a:lnTo>
                <a:lnTo>
                  <a:pt x="7421" y="3432"/>
                </a:lnTo>
                <a:lnTo>
                  <a:pt x="7425" y="3398"/>
                </a:lnTo>
                <a:lnTo>
                  <a:pt x="7428" y="3367"/>
                </a:lnTo>
                <a:lnTo>
                  <a:pt x="7431" y="3344"/>
                </a:lnTo>
                <a:lnTo>
                  <a:pt x="7431" y="3335"/>
                </a:lnTo>
                <a:lnTo>
                  <a:pt x="7431" y="3326"/>
                </a:lnTo>
                <a:lnTo>
                  <a:pt x="7431" y="3322"/>
                </a:lnTo>
                <a:lnTo>
                  <a:pt x="7432" y="3317"/>
                </a:lnTo>
                <a:lnTo>
                  <a:pt x="7433" y="3313"/>
                </a:lnTo>
                <a:lnTo>
                  <a:pt x="7436" y="3310"/>
                </a:lnTo>
                <a:lnTo>
                  <a:pt x="7439" y="3306"/>
                </a:lnTo>
                <a:lnTo>
                  <a:pt x="7446" y="3303"/>
                </a:lnTo>
                <a:lnTo>
                  <a:pt x="7452" y="3300"/>
                </a:lnTo>
                <a:lnTo>
                  <a:pt x="7459" y="3298"/>
                </a:lnTo>
                <a:lnTo>
                  <a:pt x="7475" y="3291"/>
                </a:lnTo>
                <a:lnTo>
                  <a:pt x="7492" y="3284"/>
                </a:lnTo>
                <a:lnTo>
                  <a:pt x="7508" y="3279"/>
                </a:lnTo>
                <a:lnTo>
                  <a:pt x="7521" y="3274"/>
                </a:lnTo>
                <a:lnTo>
                  <a:pt x="7537" y="3271"/>
                </a:lnTo>
                <a:lnTo>
                  <a:pt x="7546" y="3269"/>
                </a:lnTo>
                <a:lnTo>
                  <a:pt x="7555" y="3267"/>
                </a:lnTo>
                <a:lnTo>
                  <a:pt x="7557" y="3266"/>
                </a:lnTo>
                <a:lnTo>
                  <a:pt x="7557" y="3260"/>
                </a:lnTo>
                <a:lnTo>
                  <a:pt x="7557" y="325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6034654" y="2709661"/>
            <a:ext cx="332678" cy="522362"/>
          </a:xfrm>
          <a:custGeom>
            <a:avLst/>
            <a:gdLst>
              <a:gd name="T0" fmla="*/ 1014 w 1159"/>
              <a:gd name="T1" fmla="*/ 989 h 1815"/>
              <a:gd name="T2" fmla="*/ 1037 w 1159"/>
              <a:gd name="T3" fmla="*/ 980 h 1815"/>
              <a:gd name="T4" fmla="*/ 1047 w 1159"/>
              <a:gd name="T5" fmla="*/ 964 h 1815"/>
              <a:gd name="T6" fmla="*/ 1031 w 1159"/>
              <a:gd name="T7" fmla="*/ 934 h 1815"/>
              <a:gd name="T8" fmla="*/ 1024 w 1159"/>
              <a:gd name="T9" fmla="*/ 903 h 1815"/>
              <a:gd name="T10" fmla="*/ 1038 w 1159"/>
              <a:gd name="T11" fmla="*/ 826 h 1815"/>
              <a:gd name="T12" fmla="*/ 1043 w 1159"/>
              <a:gd name="T13" fmla="*/ 776 h 1815"/>
              <a:gd name="T14" fmla="*/ 1089 w 1159"/>
              <a:gd name="T15" fmla="*/ 739 h 1815"/>
              <a:gd name="T16" fmla="*/ 1158 w 1159"/>
              <a:gd name="T17" fmla="*/ 676 h 1815"/>
              <a:gd name="T18" fmla="*/ 1090 w 1159"/>
              <a:gd name="T19" fmla="*/ 617 h 1815"/>
              <a:gd name="T20" fmla="*/ 971 w 1159"/>
              <a:gd name="T21" fmla="*/ 553 h 1815"/>
              <a:gd name="T22" fmla="*/ 794 w 1159"/>
              <a:gd name="T23" fmla="*/ 482 h 1815"/>
              <a:gd name="T24" fmla="*/ 819 w 1159"/>
              <a:gd name="T25" fmla="*/ 422 h 1815"/>
              <a:gd name="T26" fmla="*/ 824 w 1159"/>
              <a:gd name="T27" fmla="*/ 343 h 1815"/>
              <a:gd name="T28" fmla="*/ 855 w 1159"/>
              <a:gd name="T29" fmla="*/ 276 h 1815"/>
              <a:gd name="T30" fmla="*/ 953 w 1159"/>
              <a:gd name="T31" fmla="*/ 159 h 1815"/>
              <a:gd name="T32" fmla="*/ 892 w 1159"/>
              <a:gd name="T33" fmla="*/ 82 h 1815"/>
              <a:gd name="T34" fmla="*/ 844 w 1159"/>
              <a:gd name="T35" fmla="*/ 1 h 1815"/>
              <a:gd name="T36" fmla="*/ 731 w 1159"/>
              <a:gd name="T37" fmla="*/ 31 h 1815"/>
              <a:gd name="T38" fmla="*/ 682 w 1159"/>
              <a:gd name="T39" fmla="*/ 84 h 1815"/>
              <a:gd name="T40" fmla="*/ 587 w 1159"/>
              <a:gd name="T41" fmla="*/ 254 h 1815"/>
              <a:gd name="T42" fmla="*/ 568 w 1159"/>
              <a:gd name="T43" fmla="*/ 423 h 1815"/>
              <a:gd name="T44" fmla="*/ 541 w 1159"/>
              <a:gd name="T45" fmla="*/ 627 h 1815"/>
              <a:gd name="T46" fmla="*/ 464 w 1159"/>
              <a:gd name="T47" fmla="*/ 679 h 1815"/>
              <a:gd name="T48" fmla="*/ 376 w 1159"/>
              <a:gd name="T49" fmla="*/ 682 h 1815"/>
              <a:gd name="T50" fmla="*/ 244 w 1159"/>
              <a:gd name="T51" fmla="*/ 755 h 1815"/>
              <a:gd name="T52" fmla="*/ 79 w 1159"/>
              <a:gd name="T53" fmla="*/ 763 h 1815"/>
              <a:gd name="T54" fmla="*/ 12 w 1159"/>
              <a:gd name="T55" fmla="*/ 803 h 1815"/>
              <a:gd name="T56" fmla="*/ 108 w 1159"/>
              <a:gd name="T57" fmla="*/ 822 h 1815"/>
              <a:gd name="T58" fmla="*/ 156 w 1159"/>
              <a:gd name="T59" fmla="*/ 855 h 1815"/>
              <a:gd name="T60" fmla="*/ 144 w 1159"/>
              <a:gd name="T61" fmla="*/ 922 h 1815"/>
              <a:gd name="T62" fmla="*/ 226 w 1159"/>
              <a:gd name="T63" fmla="*/ 965 h 1815"/>
              <a:gd name="T64" fmla="*/ 307 w 1159"/>
              <a:gd name="T65" fmla="*/ 1053 h 1815"/>
              <a:gd name="T66" fmla="*/ 348 w 1159"/>
              <a:gd name="T67" fmla="*/ 1128 h 1815"/>
              <a:gd name="T68" fmla="*/ 327 w 1159"/>
              <a:gd name="T69" fmla="*/ 1212 h 1815"/>
              <a:gd name="T70" fmla="*/ 394 w 1159"/>
              <a:gd name="T71" fmla="*/ 1334 h 1815"/>
              <a:gd name="T72" fmla="*/ 401 w 1159"/>
              <a:gd name="T73" fmla="*/ 1407 h 1815"/>
              <a:gd name="T74" fmla="*/ 333 w 1159"/>
              <a:gd name="T75" fmla="*/ 1463 h 1815"/>
              <a:gd name="T76" fmla="*/ 364 w 1159"/>
              <a:gd name="T77" fmla="*/ 1551 h 1815"/>
              <a:gd name="T78" fmla="*/ 401 w 1159"/>
              <a:gd name="T79" fmla="*/ 1594 h 1815"/>
              <a:gd name="T80" fmla="*/ 484 w 1159"/>
              <a:gd name="T81" fmla="*/ 1594 h 1815"/>
              <a:gd name="T82" fmla="*/ 501 w 1159"/>
              <a:gd name="T83" fmla="*/ 1664 h 1815"/>
              <a:gd name="T84" fmla="*/ 540 w 1159"/>
              <a:gd name="T85" fmla="*/ 1673 h 1815"/>
              <a:gd name="T86" fmla="*/ 537 w 1159"/>
              <a:gd name="T87" fmla="*/ 1728 h 1815"/>
              <a:gd name="T88" fmla="*/ 591 w 1159"/>
              <a:gd name="T89" fmla="*/ 1736 h 1815"/>
              <a:gd name="T90" fmla="*/ 641 w 1159"/>
              <a:gd name="T91" fmla="*/ 1729 h 1815"/>
              <a:gd name="T92" fmla="*/ 698 w 1159"/>
              <a:gd name="T93" fmla="*/ 1813 h 1815"/>
              <a:gd name="T94" fmla="*/ 732 w 1159"/>
              <a:gd name="T95" fmla="*/ 1697 h 1815"/>
              <a:gd name="T96" fmla="*/ 741 w 1159"/>
              <a:gd name="T97" fmla="*/ 1589 h 1815"/>
              <a:gd name="T98" fmla="*/ 816 w 1159"/>
              <a:gd name="T99" fmla="*/ 1615 h 1815"/>
              <a:gd name="T100" fmla="*/ 877 w 1159"/>
              <a:gd name="T101" fmla="*/ 1576 h 1815"/>
              <a:gd name="T102" fmla="*/ 882 w 1159"/>
              <a:gd name="T103" fmla="*/ 1499 h 1815"/>
              <a:gd name="T104" fmla="*/ 850 w 1159"/>
              <a:gd name="T105" fmla="*/ 1385 h 1815"/>
              <a:gd name="T106" fmla="*/ 757 w 1159"/>
              <a:gd name="T107" fmla="*/ 1353 h 1815"/>
              <a:gd name="T108" fmla="*/ 751 w 1159"/>
              <a:gd name="T109" fmla="*/ 1269 h 1815"/>
              <a:gd name="T110" fmla="*/ 738 w 1159"/>
              <a:gd name="T111" fmla="*/ 1225 h 1815"/>
              <a:gd name="T112" fmla="*/ 773 w 1159"/>
              <a:gd name="T113" fmla="*/ 1150 h 1815"/>
              <a:gd name="T114" fmla="*/ 805 w 1159"/>
              <a:gd name="T115" fmla="*/ 1086 h 1815"/>
              <a:gd name="T116" fmla="*/ 770 w 1159"/>
              <a:gd name="T117" fmla="*/ 1041 h 1815"/>
              <a:gd name="T118" fmla="*/ 801 w 1159"/>
              <a:gd name="T119" fmla="*/ 1016 h 1815"/>
              <a:gd name="T120" fmla="*/ 832 w 1159"/>
              <a:gd name="T121" fmla="*/ 979 h 1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59" h="1815">
                <a:moveTo>
                  <a:pt x="920" y="986"/>
                </a:moveTo>
                <a:lnTo>
                  <a:pt x="933" y="984"/>
                </a:lnTo>
                <a:lnTo>
                  <a:pt x="943" y="982"/>
                </a:lnTo>
                <a:lnTo>
                  <a:pt x="953" y="978"/>
                </a:lnTo>
                <a:lnTo>
                  <a:pt x="964" y="977"/>
                </a:lnTo>
                <a:lnTo>
                  <a:pt x="970" y="977"/>
                </a:lnTo>
                <a:lnTo>
                  <a:pt x="976" y="977"/>
                </a:lnTo>
                <a:lnTo>
                  <a:pt x="983" y="978"/>
                </a:lnTo>
                <a:lnTo>
                  <a:pt x="990" y="978"/>
                </a:lnTo>
                <a:lnTo>
                  <a:pt x="996" y="979"/>
                </a:lnTo>
                <a:lnTo>
                  <a:pt x="1002" y="982"/>
                </a:lnTo>
                <a:lnTo>
                  <a:pt x="1007" y="984"/>
                </a:lnTo>
                <a:lnTo>
                  <a:pt x="1011" y="988"/>
                </a:lnTo>
                <a:lnTo>
                  <a:pt x="1014" y="989"/>
                </a:lnTo>
                <a:lnTo>
                  <a:pt x="1018" y="990"/>
                </a:lnTo>
                <a:lnTo>
                  <a:pt x="1020" y="990"/>
                </a:lnTo>
                <a:lnTo>
                  <a:pt x="1021" y="990"/>
                </a:lnTo>
                <a:lnTo>
                  <a:pt x="1025" y="990"/>
                </a:lnTo>
                <a:lnTo>
                  <a:pt x="1030" y="990"/>
                </a:lnTo>
                <a:lnTo>
                  <a:pt x="1032" y="989"/>
                </a:lnTo>
                <a:lnTo>
                  <a:pt x="1033" y="988"/>
                </a:lnTo>
                <a:lnTo>
                  <a:pt x="1033" y="985"/>
                </a:lnTo>
                <a:lnTo>
                  <a:pt x="1033" y="984"/>
                </a:lnTo>
                <a:lnTo>
                  <a:pt x="1034" y="983"/>
                </a:lnTo>
                <a:lnTo>
                  <a:pt x="1035" y="982"/>
                </a:lnTo>
                <a:lnTo>
                  <a:pt x="1035" y="982"/>
                </a:lnTo>
                <a:lnTo>
                  <a:pt x="1035" y="980"/>
                </a:lnTo>
                <a:lnTo>
                  <a:pt x="1037" y="980"/>
                </a:lnTo>
                <a:lnTo>
                  <a:pt x="1038" y="980"/>
                </a:lnTo>
                <a:lnTo>
                  <a:pt x="1039" y="979"/>
                </a:lnTo>
                <a:lnTo>
                  <a:pt x="1040" y="979"/>
                </a:lnTo>
                <a:lnTo>
                  <a:pt x="1041" y="978"/>
                </a:lnTo>
                <a:lnTo>
                  <a:pt x="1043" y="978"/>
                </a:lnTo>
                <a:lnTo>
                  <a:pt x="1044" y="977"/>
                </a:lnTo>
                <a:lnTo>
                  <a:pt x="1045" y="977"/>
                </a:lnTo>
                <a:lnTo>
                  <a:pt x="1047" y="973"/>
                </a:lnTo>
                <a:lnTo>
                  <a:pt x="1049" y="971"/>
                </a:lnTo>
                <a:lnTo>
                  <a:pt x="1049" y="971"/>
                </a:lnTo>
                <a:lnTo>
                  <a:pt x="1049" y="969"/>
                </a:lnTo>
                <a:lnTo>
                  <a:pt x="1049" y="967"/>
                </a:lnTo>
                <a:lnTo>
                  <a:pt x="1049" y="966"/>
                </a:lnTo>
                <a:lnTo>
                  <a:pt x="1047" y="964"/>
                </a:lnTo>
                <a:lnTo>
                  <a:pt x="1045" y="960"/>
                </a:lnTo>
                <a:lnTo>
                  <a:pt x="1043" y="958"/>
                </a:lnTo>
                <a:lnTo>
                  <a:pt x="1040" y="956"/>
                </a:lnTo>
                <a:lnTo>
                  <a:pt x="1037" y="954"/>
                </a:lnTo>
                <a:lnTo>
                  <a:pt x="1035" y="952"/>
                </a:lnTo>
                <a:lnTo>
                  <a:pt x="1032" y="951"/>
                </a:lnTo>
                <a:lnTo>
                  <a:pt x="1028" y="948"/>
                </a:lnTo>
                <a:lnTo>
                  <a:pt x="1026" y="946"/>
                </a:lnTo>
                <a:lnTo>
                  <a:pt x="1025" y="944"/>
                </a:lnTo>
                <a:lnTo>
                  <a:pt x="1025" y="941"/>
                </a:lnTo>
                <a:lnTo>
                  <a:pt x="1026" y="939"/>
                </a:lnTo>
                <a:lnTo>
                  <a:pt x="1027" y="937"/>
                </a:lnTo>
                <a:lnTo>
                  <a:pt x="1030" y="935"/>
                </a:lnTo>
                <a:lnTo>
                  <a:pt x="1031" y="934"/>
                </a:lnTo>
                <a:lnTo>
                  <a:pt x="1032" y="933"/>
                </a:lnTo>
                <a:lnTo>
                  <a:pt x="1033" y="931"/>
                </a:lnTo>
                <a:lnTo>
                  <a:pt x="1034" y="929"/>
                </a:lnTo>
                <a:lnTo>
                  <a:pt x="1034" y="928"/>
                </a:lnTo>
                <a:lnTo>
                  <a:pt x="1034" y="927"/>
                </a:lnTo>
                <a:lnTo>
                  <a:pt x="1034" y="926"/>
                </a:lnTo>
                <a:lnTo>
                  <a:pt x="1033" y="925"/>
                </a:lnTo>
                <a:lnTo>
                  <a:pt x="1032" y="922"/>
                </a:lnTo>
                <a:lnTo>
                  <a:pt x="1030" y="919"/>
                </a:lnTo>
                <a:lnTo>
                  <a:pt x="1027" y="916"/>
                </a:lnTo>
                <a:lnTo>
                  <a:pt x="1025" y="913"/>
                </a:lnTo>
                <a:lnTo>
                  <a:pt x="1024" y="909"/>
                </a:lnTo>
                <a:lnTo>
                  <a:pt x="1024" y="907"/>
                </a:lnTo>
                <a:lnTo>
                  <a:pt x="1024" y="903"/>
                </a:lnTo>
                <a:lnTo>
                  <a:pt x="1024" y="897"/>
                </a:lnTo>
                <a:lnTo>
                  <a:pt x="1024" y="893"/>
                </a:lnTo>
                <a:lnTo>
                  <a:pt x="1024" y="885"/>
                </a:lnTo>
                <a:lnTo>
                  <a:pt x="1024" y="875"/>
                </a:lnTo>
                <a:lnTo>
                  <a:pt x="1024" y="871"/>
                </a:lnTo>
                <a:lnTo>
                  <a:pt x="1024" y="868"/>
                </a:lnTo>
                <a:lnTo>
                  <a:pt x="1024" y="863"/>
                </a:lnTo>
                <a:lnTo>
                  <a:pt x="1025" y="856"/>
                </a:lnTo>
                <a:lnTo>
                  <a:pt x="1026" y="850"/>
                </a:lnTo>
                <a:lnTo>
                  <a:pt x="1027" y="843"/>
                </a:lnTo>
                <a:lnTo>
                  <a:pt x="1030" y="838"/>
                </a:lnTo>
                <a:lnTo>
                  <a:pt x="1032" y="833"/>
                </a:lnTo>
                <a:lnTo>
                  <a:pt x="1035" y="830"/>
                </a:lnTo>
                <a:lnTo>
                  <a:pt x="1038" y="826"/>
                </a:lnTo>
                <a:lnTo>
                  <a:pt x="1045" y="820"/>
                </a:lnTo>
                <a:lnTo>
                  <a:pt x="1050" y="814"/>
                </a:lnTo>
                <a:lnTo>
                  <a:pt x="1051" y="809"/>
                </a:lnTo>
                <a:lnTo>
                  <a:pt x="1051" y="805"/>
                </a:lnTo>
                <a:lnTo>
                  <a:pt x="1050" y="802"/>
                </a:lnTo>
                <a:lnTo>
                  <a:pt x="1049" y="801"/>
                </a:lnTo>
                <a:lnTo>
                  <a:pt x="1046" y="799"/>
                </a:lnTo>
                <a:lnTo>
                  <a:pt x="1044" y="796"/>
                </a:lnTo>
                <a:lnTo>
                  <a:pt x="1041" y="794"/>
                </a:lnTo>
                <a:lnTo>
                  <a:pt x="1038" y="789"/>
                </a:lnTo>
                <a:lnTo>
                  <a:pt x="1038" y="786"/>
                </a:lnTo>
                <a:lnTo>
                  <a:pt x="1039" y="782"/>
                </a:lnTo>
                <a:lnTo>
                  <a:pt x="1041" y="778"/>
                </a:lnTo>
                <a:lnTo>
                  <a:pt x="1043" y="776"/>
                </a:lnTo>
                <a:lnTo>
                  <a:pt x="1046" y="774"/>
                </a:lnTo>
                <a:lnTo>
                  <a:pt x="1050" y="770"/>
                </a:lnTo>
                <a:lnTo>
                  <a:pt x="1055" y="765"/>
                </a:lnTo>
                <a:lnTo>
                  <a:pt x="1059" y="761"/>
                </a:lnTo>
                <a:lnTo>
                  <a:pt x="1063" y="757"/>
                </a:lnTo>
                <a:lnTo>
                  <a:pt x="1065" y="755"/>
                </a:lnTo>
                <a:lnTo>
                  <a:pt x="1069" y="752"/>
                </a:lnTo>
                <a:lnTo>
                  <a:pt x="1072" y="750"/>
                </a:lnTo>
                <a:lnTo>
                  <a:pt x="1077" y="746"/>
                </a:lnTo>
                <a:lnTo>
                  <a:pt x="1079" y="745"/>
                </a:lnTo>
                <a:lnTo>
                  <a:pt x="1082" y="744"/>
                </a:lnTo>
                <a:lnTo>
                  <a:pt x="1084" y="743"/>
                </a:lnTo>
                <a:lnTo>
                  <a:pt x="1087" y="742"/>
                </a:lnTo>
                <a:lnTo>
                  <a:pt x="1089" y="739"/>
                </a:lnTo>
                <a:lnTo>
                  <a:pt x="1091" y="736"/>
                </a:lnTo>
                <a:lnTo>
                  <a:pt x="1093" y="732"/>
                </a:lnTo>
                <a:lnTo>
                  <a:pt x="1095" y="727"/>
                </a:lnTo>
                <a:lnTo>
                  <a:pt x="1097" y="724"/>
                </a:lnTo>
                <a:lnTo>
                  <a:pt x="1102" y="720"/>
                </a:lnTo>
                <a:lnTo>
                  <a:pt x="1108" y="715"/>
                </a:lnTo>
                <a:lnTo>
                  <a:pt x="1115" y="712"/>
                </a:lnTo>
                <a:lnTo>
                  <a:pt x="1129" y="708"/>
                </a:lnTo>
                <a:lnTo>
                  <a:pt x="1142" y="704"/>
                </a:lnTo>
                <a:lnTo>
                  <a:pt x="1150" y="700"/>
                </a:lnTo>
                <a:lnTo>
                  <a:pt x="1156" y="694"/>
                </a:lnTo>
                <a:lnTo>
                  <a:pt x="1158" y="686"/>
                </a:lnTo>
                <a:lnTo>
                  <a:pt x="1159" y="680"/>
                </a:lnTo>
                <a:lnTo>
                  <a:pt x="1158" y="676"/>
                </a:lnTo>
                <a:lnTo>
                  <a:pt x="1158" y="674"/>
                </a:lnTo>
                <a:lnTo>
                  <a:pt x="1157" y="671"/>
                </a:lnTo>
                <a:lnTo>
                  <a:pt x="1154" y="668"/>
                </a:lnTo>
                <a:lnTo>
                  <a:pt x="1148" y="664"/>
                </a:lnTo>
                <a:lnTo>
                  <a:pt x="1139" y="661"/>
                </a:lnTo>
                <a:lnTo>
                  <a:pt x="1135" y="658"/>
                </a:lnTo>
                <a:lnTo>
                  <a:pt x="1129" y="655"/>
                </a:lnTo>
                <a:lnTo>
                  <a:pt x="1123" y="651"/>
                </a:lnTo>
                <a:lnTo>
                  <a:pt x="1118" y="648"/>
                </a:lnTo>
                <a:lnTo>
                  <a:pt x="1108" y="642"/>
                </a:lnTo>
                <a:lnTo>
                  <a:pt x="1100" y="635"/>
                </a:lnTo>
                <a:lnTo>
                  <a:pt x="1097" y="631"/>
                </a:lnTo>
                <a:lnTo>
                  <a:pt x="1095" y="626"/>
                </a:lnTo>
                <a:lnTo>
                  <a:pt x="1090" y="617"/>
                </a:lnTo>
                <a:lnTo>
                  <a:pt x="1088" y="607"/>
                </a:lnTo>
                <a:lnTo>
                  <a:pt x="1084" y="598"/>
                </a:lnTo>
                <a:lnTo>
                  <a:pt x="1078" y="589"/>
                </a:lnTo>
                <a:lnTo>
                  <a:pt x="1070" y="581"/>
                </a:lnTo>
                <a:lnTo>
                  <a:pt x="1060" y="574"/>
                </a:lnTo>
                <a:lnTo>
                  <a:pt x="1050" y="566"/>
                </a:lnTo>
                <a:lnTo>
                  <a:pt x="1038" y="560"/>
                </a:lnTo>
                <a:lnTo>
                  <a:pt x="1022" y="554"/>
                </a:lnTo>
                <a:lnTo>
                  <a:pt x="1012" y="551"/>
                </a:lnTo>
                <a:lnTo>
                  <a:pt x="1006" y="550"/>
                </a:lnTo>
                <a:lnTo>
                  <a:pt x="1002" y="550"/>
                </a:lnTo>
                <a:lnTo>
                  <a:pt x="996" y="550"/>
                </a:lnTo>
                <a:lnTo>
                  <a:pt x="989" y="550"/>
                </a:lnTo>
                <a:lnTo>
                  <a:pt x="971" y="553"/>
                </a:lnTo>
                <a:lnTo>
                  <a:pt x="957" y="555"/>
                </a:lnTo>
                <a:lnTo>
                  <a:pt x="951" y="556"/>
                </a:lnTo>
                <a:lnTo>
                  <a:pt x="943" y="556"/>
                </a:lnTo>
                <a:lnTo>
                  <a:pt x="938" y="556"/>
                </a:lnTo>
                <a:lnTo>
                  <a:pt x="933" y="556"/>
                </a:lnTo>
                <a:lnTo>
                  <a:pt x="928" y="555"/>
                </a:lnTo>
                <a:lnTo>
                  <a:pt x="924" y="553"/>
                </a:lnTo>
                <a:lnTo>
                  <a:pt x="888" y="537"/>
                </a:lnTo>
                <a:lnTo>
                  <a:pt x="850" y="517"/>
                </a:lnTo>
                <a:lnTo>
                  <a:pt x="837" y="510"/>
                </a:lnTo>
                <a:lnTo>
                  <a:pt x="825" y="503"/>
                </a:lnTo>
                <a:lnTo>
                  <a:pt x="812" y="494"/>
                </a:lnTo>
                <a:lnTo>
                  <a:pt x="800" y="487"/>
                </a:lnTo>
                <a:lnTo>
                  <a:pt x="794" y="482"/>
                </a:lnTo>
                <a:lnTo>
                  <a:pt x="789" y="478"/>
                </a:lnTo>
                <a:lnTo>
                  <a:pt x="786" y="474"/>
                </a:lnTo>
                <a:lnTo>
                  <a:pt x="785" y="471"/>
                </a:lnTo>
                <a:lnTo>
                  <a:pt x="783" y="468"/>
                </a:lnTo>
                <a:lnTo>
                  <a:pt x="783" y="465"/>
                </a:lnTo>
                <a:lnTo>
                  <a:pt x="785" y="461"/>
                </a:lnTo>
                <a:lnTo>
                  <a:pt x="786" y="458"/>
                </a:lnTo>
                <a:lnTo>
                  <a:pt x="788" y="453"/>
                </a:lnTo>
                <a:lnTo>
                  <a:pt x="791" y="448"/>
                </a:lnTo>
                <a:lnTo>
                  <a:pt x="794" y="443"/>
                </a:lnTo>
                <a:lnTo>
                  <a:pt x="798" y="440"/>
                </a:lnTo>
                <a:lnTo>
                  <a:pt x="807" y="433"/>
                </a:lnTo>
                <a:lnTo>
                  <a:pt x="817" y="424"/>
                </a:lnTo>
                <a:lnTo>
                  <a:pt x="819" y="422"/>
                </a:lnTo>
                <a:lnTo>
                  <a:pt x="823" y="418"/>
                </a:lnTo>
                <a:lnTo>
                  <a:pt x="826" y="414"/>
                </a:lnTo>
                <a:lnTo>
                  <a:pt x="830" y="408"/>
                </a:lnTo>
                <a:lnTo>
                  <a:pt x="831" y="404"/>
                </a:lnTo>
                <a:lnTo>
                  <a:pt x="832" y="399"/>
                </a:lnTo>
                <a:lnTo>
                  <a:pt x="833" y="395"/>
                </a:lnTo>
                <a:lnTo>
                  <a:pt x="833" y="391"/>
                </a:lnTo>
                <a:lnTo>
                  <a:pt x="833" y="387"/>
                </a:lnTo>
                <a:lnTo>
                  <a:pt x="833" y="383"/>
                </a:lnTo>
                <a:lnTo>
                  <a:pt x="832" y="372"/>
                </a:lnTo>
                <a:lnTo>
                  <a:pt x="830" y="360"/>
                </a:lnTo>
                <a:lnTo>
                  <a:pt x="827" y="354"/>
                </a:lnTo>
                <a:lnTo>
                  <a:pt x="825" y="347"/>
                </a:lnTo>
                <a:lnTo>
                  <a:pt x="824" y="343"/>
                </a:lnTo>
                <a:lnTo>
                  <a:pt x="823" y="341"/>
                </a:lnTo>
                <a:lnTo>
                  <a:pt x="823" y="340"/>
                </a:lnTo>
                <a:lnTo>
                  <a:pt x="823" y="337"/>
                </a:lnTo>
                <a:lnTo>
                  <a:pt x="822" y="330"/>
                </a:lnTo>
                <a:lnTo>
                  <a:pt x="822" y="326"/>
                </a:lnTo>
                <a:lnTo>
                  <a:pt x="824" y="321"/>
                </a:lnTo>
                <a:lnTo>
                  <a:pt x="825" y="317"/>
                </a:lnTo>
                <a:lnTo>
                  <a:pt x="827" y="314"/>
                </a:lnTo>
                <a:lnTo>
                  <a:pt x="829" y="310"/>
                </a:lnTo>
                <a:lnTo>
                  <a:pt x="832" y="307"/>
                </a:lnTo>
                <a:lnTo>
                  <a:pt x="836" y="302"/>
                </a:lnTo>
                <a:lnTo>
                  <a:pt x="849" y="286"/>
                </a:lnTo>
                <a:lnTo>
                  <a:pt x="852" y="282"/>
                </a:lnTo>
                <a:lnTo>
                  <a:pt x="855" y="276"/>
                </a:lnTo>
                <a:lnTo>
                  <a:pt x="856" y="273"/>
                </a:lnTo>
                <a:lnTo>
                  <a:pt x="858" y="270"/>
                </a:lnTo>
                <a:lnTo>
                  <a:pt x="862" y="261"/>
                </a:lnTo>
                <a:lnTo>
                  <a:pt x="867" y="253"/>
                </a:lnTo>
                <a:lnTo>
                  <a:pt x="873" y="245"/>
                </a:lnTo>
                <a:lnTo>
                  <a:pt x="877" y="239"/>
                </a:lnTo>
                <a:lnTo>
                  <a:pt x="888" y="229"/>
                </a:lnTo>
                <a:lnTo>
                  <a:pt x="898" y="221"/>
                </a:lnTo>
                <a:lnTo>
                  <a:pt x="908" y="211"/>
                </a:lnTo>
                <a:lnTo>
                  <a:pt x="919" y="202"/>
                </a:lnTo>
                <a:lnTo>
                  <a:pt x="928" y="194"/>
                </a:lnTo>
                <a:lnTo>
                  <a:pt x="938" y="185"/>
                </a:lnTo>
                <a:lnTo>
                  <a:pt x="945" y="172"/>
                </a:lnTo>
                <a:lnTo>
                  <a:pt x="953" y="159"/>
                </a:lnTo>
                <a:lnTo>
                  <a:pt x="952" y="154"/>
                </a:lnTo>
                <a:lnTo>
                  <a:pt x="952" y="150"/>
                </a:lnTo>
                <a:lnTo>
                  <a:pt x="948" y="148"/>
                </a:lnTo>
                <a:lnTo>
                  <a:pt x="943" y="147"/>
                </a:lnTo>
                <a:lnTo>
                  <a:pt x="921" y="135"/>
                </a:lnTo>
                <a:lnTo>
                  <a:pt x="913" y="129"/>
                </a:lnTo>
                <a:lnTo>
                  <a:pt x="906" y="125"/>
                </a:lnTo>
                <a:lnTo>
                  <a:pt x="901" y="120"/>
                </a:lnTo>
                <a:lnTo>
                  <a:pt x="899" y="118"/>
                </a:lnTo>
                <a:lnTo>
                  <a:pt x="899" y="114"/>
                </a:lnTo>
                <a:lnTo>
                  <a:pt x="899" y="112"/>
                </a:lnTo>
                <a:lnTo>
                  <a:pt x="898" y="102"/>
                </a:lnTo>
                <a:lnTo>
                  <a:pt x="894" y="90"/>
                </a:lnTo>
                <a:lnTo>
                  <a:pt x="892" y="82"/>
                </a:lnTo>
                <a:lnTo>
                  <a:pt x="888" y="71"/>
                </a:lnTo>
                <a:lnTo>
                  <a:pt x="886" y="61"/>
                </a:lnTo>
                <a:lnTo>
                  <a:pt x="885" y="50"/>
                </a:lnTo>
                <a:lnTo>
                  <a:pt x="886" y="32"/>
                </a:lnTo>
                <a:lnTo>
                  <a:pt x="889" y="19"/>
                </a:lnTo>
                <a:lnTo>
                  <a:pt x="888" y="14"/>
                </a:lnTo>
                <a:lnTo>
                  <a:pt x="887" y="8"/>
                </a:lnTo>
                <a:lnTo>
                  <a:pt x="886" y="5"/>
                </a:lnTo>
                <a:lnTo>
                  <a:pt x="883" y="2"/>
                </a:lnTo>
                <a:lnTo>
                  <a:pt x="881" y="1"/>
                </a:lnTo>
                <a:lnTo>
                  <a:pt x="876" y="0"/>
                </a:lnTo>
                <a:lnTo>
                  <a:pt x="865" y="0"/>
                </a:lnTo>
                <a:lnTo>
                  <a:pt x="855" y="0"/>
                </a:lnTo>
                <a:lnTo>
                  <a:pt x="844" y="1"/>
                </a:lnTo>
                <a:lnTo>
                  <a:pt x="837" y="1"/>
                </a:lnTo>
                <a:lnTo>
                  <a:pt x="826" y="5"/>
                </a:lnTo>
                <a:lnTo>
                  <a:pt x="817" y="8"/>
                </a:lnTo>
                <a:lnTo>
                  <a:pt x="810" y="13"/>
                </a:lnTo>
                <a:lnTo>
                  <a:pt x="804" y="18"/>
                </a:lnTo>
                <a:lnTo>
                  <a:pt x="799" y="21"/>
                </a:lnTo>
                <a:lnTo>
                  <a:pt x="794" y="22"/>
                </a:lnTo>
                <a:lnTo>
                  <a:pt x="787" y="24"/>
                </a:lnTo>
                <a:lnTo>
                  <a:pt x="780" y="24"/>
                </a:lnTo>
                <a:lnTo>
                  <a:pt x="764" y="24"/>
                </a:lnTo>
                <a:lnTo>
                  <a:pt x="749" y="24"/>
                </a:lnTo>
                <a:lnTo>
                  <a:pt x="742" y="25"/>
                </a:lnTo>
                <a:lnTo>
                  <a:pt x="736" y="27"/>
                </a:lnTo>
                <a:lnTo>
                  <a:pt x="731" y="31"/>
                </a:lnTo>
                <a:lnTo>
                  <a:pt x="728" y="37"/>
                </a:lnTo>
                <a:lnTo>
                  <a:pt x="725" y="43"/>
                </a:lnTo>
                <a:lnTo>
                  <a:pt x="723" y="50"/>
                </a:lnTo>
                <a:lnTo>
                  <a:pt x="722" y="58"/>
                </a:lnTo>
                <a:lnTo>
                  <a:pt x="722" y="68"/>
                </a:lnTo>
                <a:lnTo>
                  <a:pt x="722" y="75"/>
                </a:lnTo>
                <a:lnTo>
                  <a:pt x="719" y="81"/>
                </a:lnTo>
                <a:lnTo>
                  <a:pt x="718" y="84"/>
                </a:lnTo>
                <a:lnTo>
                  <a:pt x="715" y="87"/>
                </a:lnTo>
                <a:lnTo>
                  <a:pt x="710" y="88"/>
                </a:lnTo>
                <a:lnTo>
                  <a:pt x="704" y="88"/>
                </a:lnTo>
                <a:lnTo>
                  <a:pt x="698" y="87"/>
                </a:lnTo>
                <a:lnTo>
                  <a:pt x="691" y="85"/>
                </a:lnTo>
                <a:lnTo>
                  <a:pt x="682" y="84"/>
                </a:lnTo>
                <a:lnTo>
                  <a:pt x="678" y="85"/>
                </a:lnTo>
                <a:lnTo>
                  <a:pt x="673" y="87"/>
                </a:lnTo>
                <a:lnTo>
                  <a:pt x="669" y="89"/>
                </a:lnTo>
                <a:lnTo>
                  <a:pt x="665" y="97"/>
                </a:lnTo>
                <a:lnTo>
                  <a:pt x="661" y="107"/>
                </a:lnTo>
                <a:lnTo>
                  <a:pt x="655" y="121"/>
                </a:lnTo>
                <a:lnTo>
                  <a:pt x="647" y="141"/>
                </a:lnTo>
                <a:lnTo>
                  <a:pt x="637" y="162"/>
                </a:lnTo>
                <a:lnTo>
                  <a:pt x="628" y="177"/>
                </a:lnTo>
                <a:lnTo>
                  <a:pt x="618" y="190"/>
                </a:lnTo>
                <a:lnTo>
                  <a:pt x="608" y="206"/>
                </a:lnTo>
                <a:lnTo>
                  <a:pt x="597" y="221"/>
                </a:lnTo>
                <a:lnTo>
                  <a:pt x="590" y="236"/>
                </a:lnTo>
                <a:lnTo>
                  <a:pt x="587" y="254"/>
                </a:lnTo>
                <a:lnTo>
                  <a:pt x="585" y="274"/>
                </a:lnTo>
                <a:lnTo>
                  <a:pt x="585" y="285"/>
                </a:lnTo>
                <a:lnTo>
                  <a:pt x="584" y="295"/>
                </a:lnTo>
                <a:lnTo>
                  <a:pt x="581" y="303"/>
                </a:lnTo>
                <a:lnTo>
                  <a:pt x="578" y="310"/>
                </a:lnTo>
                <a:lnTo>
                  <a:pt x="574" y="316"/>
                </a:lnTo>
                <a:lnTo>
                  <a:pt x="572" y="322"/>
                </a:lnTo>
                <a:lnTo>
                  <a:pt x="571" y="328"/>
                </a:lnTo>
                <a:lnTo>
                  <a:pt x="569" y="335"/>
                </a:lnTo>
                <a:lnTo>
                  <a:pt x="568" y="348"/>
                </a:lnTo>
                <a:lnTo>
                  <a:pt x="567" y="360"/>
                </a:lnTo>
                <a:lnTo>
                  <a:pt x="567" y="389"/>
                </a:lnTo>
                <a:lnTo>
                  <a:pt x="568" y="412"/>
                </a:lnTo>
                <a:lnTo>
                  <a:pt x="568" y="423"/>
                </a:lnTo>
                <a:lnTo>
                  <a:pt x="567" y="435"/>
                </a:lnTo>
                <a:lnTo>
                  <a:pt x="564" y="447"/>
                </a:lnTo>
                <a:lnTo>
                  <a:pt x="556" y="460"/>
                </a:lnTo>
                <a:lnTo>
                  <a:pt x="549" y="474"/>
                </a:lnTo>
                <a:lnTo>
                  <a:pt x="545" y="492"/>
                </a:lnTo>
                <a:lnTo>
                  <a:pt x="542" y="500"/>
                </a:lnTo>
                <a:lnTo>
                  <a:pt x="541" y="510"/>
                </a:lnTo>
                <a:lnTo>
                  <a:pt x="541" y="519"/>
                </a:lnTo>
                <a:lnTo>
                  <a:pt x="541" y="528"/>
                </a:lnTo>
                <a:lnTo>
                  <a:pt x="543" y="551"/>
                </a:lnTo>
                <a:lnTo>
                  <a:pt x="545" y="581"/>
                </a:lnTo>
                <a:lnTo>
                  <a:pt x="545" y="597"/>
                </a:lnTo>
                <a:lnTo>
                  <a:pt x="543" y="612"/>
                </a:lnTo>
                <a:lnTo>
                  <a:pt x="541" y="627"/>
                </a:lnTo>
                <a:lnTo>
                  <a:pt x="536" y="642"/>
                </a:lnTo>
                <a:lnTo>
                  <a:pt x="533" y="652"/>
                </a:lnTo>
                <a:lnTo>
                  <a:pt x="528" y="660"/>
                </a:lnTo>
                <a:lnTo>
                  <a:pt x="524" y="664"/>
                </a:lnTo>
                <a:lnTo>
                  <a:pt x="522" y="666"/>
                </a:lnTo>
                <a:lnTo>
                  <a:pt x="515" y="664"/>
                </a:lnTo>
                <a:lnTo>
                  <a:pt x="508" y="663"/>
                </a:lnTo>
                <a:lnTo>
                  <a:pt x="496" y="663"/>
                </a:lnTo>
                <a:lnTo>
                  <a:pt x="480" y="664"/>
                </a:lnTo>
                <a:lnTo>
                  <a:pt x="473" y="666"/>
                </a:lnTo>
                <a:lnTo>
                  <a:pt x="468" y="667"/>
                </a:lnTo>
                <a:lnTo>
                  <a:pt x="464" y="669"/>
                </a:lnTo>
                <a:lnTo>
                  <a:pt x="463" y="671"/>
                </a:lnTo>
                <a:lnTo>
                  <a:pt x="464" y="679"/>
                </a:lnTo>
                <a:lnTo>
                  <a:pt x="465" y="686"/>
                </a:lnTo>
                <a:lnTo>
                  <a:pt x="464" y="688"/>
                </a:lnTo>
                <a:lnTo>
                  <a:pt x="464" y="692"/>
                </a:lnTo>
                <a:lnTo>
                  <a:pt x="463" y="693"/>
                </a:lnTo>
                <a:lnTo>
                  <a:pt x="460" y="695"/>
                </a:lnTo>
                <a:lnTo>
                  <a:pt x="453" y="696"/>
                </a:lnTo>
                <a:lnTo>
                  <a:pt x="446" y="696"/>
                </a:lnTo>
                <a:lnTo>
                  <a:pt x="438" y="695"/>
                </a:lnTo>
                <a:lnTo>
                  <a:pt x="427" y="693"/>
                </a:lnTo>
                <a:lnTo>
                  <a:pt x="413" y="689"/>
                </a:lnTo>
                <a:lnTo>
                  <a:pt x="397" y="685"/>
                </a:lnTo>
                <a:lnTo>
                  <a:pt x="389" y="682"/>
                </a:lnTo>
                <a:lnTo>
                  <a:pt x="382" y="681"/>
                </a:lnTo>
                <a:lnTo>
                  <a:pt x="376" y="682"/>
                </a:lnTo>
                <a:lnTo>
                  <a:pt x="370" y="683"/>
                </a:lnTo>
                <a:lnTo>
                  <a:pt x="358" y="690"/>
                </a:lnTo>
                <a:lnTo>
                  <a:pt x="342" y="700"/>
                </a:lnTo>
                <a:lnTo>
                  <a:pt x="334" y="706"/>
                </a:lnTo>
                <a:lnTo>
                  <a:pt x="325" y="711"/>
                </a:lnTo>
                <a:lnTo>
                  <a:pt x="315" y="714"/>
                </a:lnTo>
                <a:lnTo>
                  <a:pt x="304" y="718"/>
                </a:lnTo>
                <a:lnTo>
                  <a:pt x="295" y="721"/>
                </a:lnTo>
                <a:lnTo>
                  <a:pt x="287" y="725"/>
                </a:lnTo>
                <a:lnTo>
                  <a:pt x="281" y="729"/>
                </a:lnTo>
                <a:lnTo>
                  <a:pt x="275" y="732"/>
                </a:lnTo>
                <a:lnTo>
                  <a:pt x="265" y="740"/>
                </a:lnTo>
                <a:lnTo>
                  <a:pt x="254" y="748"/>
                </a:lnTo>
                <a:lnTo>
                  <a:pt x="244" y="755"/>
                </a:lnTo>
                <a:lnTo>
                  <a:pt x="233" y="761"/>
                </a:lnTo>
                <a:lnTo>
                  <a:pt x="228" y="763"/>
                </a:lnTo>
                <a:lnTo>
                  <a:pt x="222" y="764"/>
                </a:lnTo>
                <a:lnTo>
                  <a:pt x="215" y="765"/>
                </a:lnTo>
                <a:lnTo>
                  <a:pt x="207" y="765"/>
                </a:lnTo>
                <a:lnTo>
                  <a:pt x="187" y="765"/>
                </a:lnTo>
                <a:lnTo>
                  <a:pt x="167" y="765"/>
                </a:lnTo>
                <a:lnTo>
                  <a:pt x="147" y="765"/>
                </a:lnTo>
                <a:lnTo>
                  <a:pt x="128" y="764"/>
                </a:lnTo>
                <a:lnTo>
                  <a:pt x="119" y="762"/>
                </a:lnTo>
                <a:lnTo>
                  <a:pt x="108" y="762"/>
                </a:lnTo>
                <a:lnTo>
                  <a:pt x="98" y="762"/>
                </a:lnTo>
                <a:lnTo>
                  <a:pt x="88" y="762"/>
                </a:lnTo>
                <a:lnTo>
                  <a:pt x="79" y="763"/>
                </a:lnTo>
                <a:lnTo>
                  <a:pt x="70" y="765"/>
                </a:lnTo>
                <a:lnTo>
                  <a:pt x="62" y="768"/>
                </a:lnTo>
                <a:lnTo>
                  <a:pt x="57" y="771"/>
                </a:lnTo>
                <a:lnTo>
                  <a:pt x="54" y="775"/>
                </a:lnTo>
                <a:lnTo>
                  <a:pt x="51" y="778"/>
                </a:lnTo>
                <a:lnTo>
                  <a:pt x="51" y="783"/>
                </a:lnTo>
                <a:lnTo>
                  <a:pt x="51" y="788"/>
                </a:lnTo>
                <a:lnTo>
                  <a:pt x="50" y="792"/>
                </a:lnTo>
                <a:lnTo>
                  <a:pt x="49" y="795"/>
                </a:lnTo>
                <a:lnTo>
                  <a:pt x="45" y="797"/>
                </a:lnTo>
                <a:lnTo>
                  <a:pt x="38" y="797"/>
                </a:lnTo>
                <a:lnTo>
                  <a:pt x="30" y="799"/>
                </a:lnTo>
                <a:lnTo>
                  <a:pt x="20" y="801"/>
                </a:lnTo>
                <a:lnTo>
                  <a:pt x="12" y="803"/>
                </a:lnTo>
                <a:lnTo>
                  <a:pt x="4" y="809"/>
                </a:lnTo>
                <a:lnTo>
                  <a:pt x="0" y="812"/>
                </a:lnTo>
                <a:lnTo>
                  <a:pt x="0" y="814"/>
                </a:lnTo>
                <a:lnTo>
                  <a:pt x="2" y="815"/>
                </a:lnTo>
                <a:lnTo>
                  <a:pt x="6" y="815"/>
                </a:lnTo>
                <a:lnTo>
                  <a:pt x="17" y="815"/>
                </a:lnTo>
                <a:lnTo>
                  <a:pt x="29" y="815"/>
                </a:lnTo>
                <a:lnTo>
                  <a:pt x="44" y="815"/>
                </a:lnTo>
                <a:lnTo>
                  <a:pt x="61" y="815"/>
                </a:lnTo>
                <a:lnTo>
                  <a:pt x="69" y="815"/>
                </a:lnTo>
                <a:lnTo>
                  <a:pt x="77" y="816"/>
                </a:lnTo>
                <a:lnTo>
                  <a:pt x="86" y="816"/>
                </a:lnTo>
                <a:lnTo>
                  <a:pt x="93" y="819"/>
                </a:lnTo>
                <a:lnTo>
                  <a:pt x="108" y="822"/>
                </a:lnTo>
                <a:lnTo>
                  <a:pt x="123" y="824"/>
                </a:lnTo>
                <a:lnTo>
                  <a:pt x="137" y="824"/>
                </a:lnTo>
                <a:lnTo>
                  <a:pt x="149" y="824"/>
                </a:lnTo>
                <a:lnTo>
                  <a:pt x="155" y="822"/>
                </a:lnTo>
                <a:lnTo>
                  <a:pt x="159" y="822"/>
                </a:lnTo>
                <a:lnTo>
                  <a:pt x="164" y="822"/>
                </a:lnTo>
                <a:lnTo>
                  <a:pt x="168" y="825"/>
                </a:lnTo>
                <a:lnTo>
                  <a:pt x="169" y="827"/>
                </a:lnTo>
                <a:lnTo>
                  <a:pt x="170" y="833"/>
                </a:lnTo>
                <a:lnTo>
                  <a:pt x="170" y="837"/>
                </a:lnTo>
                <a:lnTo>
                  <a:pt x="170" y="840"/>
                </a:lnTo>
                <a:lnTo>
                  <a:pt x="169" y="843"/>
                </a:lnTo>
                <a:lnTo>
                  <a:pt x="168" y="845"/>
                </a:lnTo>
                <a:lnTo>
                  <a:pt x="156" y="855"/>
                </a:lnTo>
                <a:lnTo>
                  <a:pt x="146" y="863"/>
                </a:lnTo>
                <a:lnTo>
                  <a:pt x="132" y="872"/>
                </a:lnTo>
                <a:lnTo>
                  <a:pt x="118" y="881"/>
                </a:lnTo>
                <a:lnTo>
                  <a:pt x="114" y="883"/>
                </a:lnTo>
                <a:lnTo>
                  <a:pt x="113" y="884"/>
                </a:lnTo>
                <a:lnTo>
                  <a:pt x="112" y="887"/>
                </a:lnTo>
                <a:lnTo>
                  <a:pt x="113" y="889"/>
                </a:lnTo>
                <a:lnTo>
                  <a:pt x="115" y="893"/>
                </a:lnTo>
                <a:lnTo>
                  <a:pt x="119" y="897"/>
                </a:lnTo>
                <a:lnTo>
                  <a:pt x="126" y="907"/>
                </a:lnTo>
                <a:lnTo>
                  <a:pt x="133" y="916"/>
                </a:lnTo>
                <a:lnTo>
                  <a:pt x="137" y="920"/>
                </a:lnTo>
                <a:lnTo>
                  <a:pt x="140" y="921"/>
                </a:lnTo>
                <a:lnTo>
                  <a:pt x="144" y="922"/>
                </a:lnTo>
                <a:lnTo>
                  <a:pt x="147" y="921"/>
                </a:lnTo>
                <a:lnTo>
                  <a:pt x="155" y="918"/>
                </a:lnTo>
                <a:lnTo>
                  <a:pt x="162" y="912"/>
                </a:lnTo>
                <a:lnTo>
                  <a:pt x="170" y="907"/>
                </a:lnTo>
                <a:lnTo>
                  <a:pt x="178" y="903"/>
                </a:lnTo>
                <a:lnTo>
                  <a:pt x="183" y="903"/>
                </a:lnTo>
                <a:lnTo>
                  <a:pt x="188" y="904"/>
                </a:lnTo>
                <a:lnTo>
                  <a:pt x="193" y="907"/>
                </a:lnTo>
                <a:lnTo>
                  <a:pt x="196" y="912"/>
                </a:lnTo>
                <a:lnTo>
                  <a:pt x="205" y="925"/>
                </a:lnTo>
                <a:lnTo>
                  <a:pt x="213" y="941"/>
                </a:lnTo>
                <a:lnTo>
                  <a:pt x="216" y="950"/>
                </a:lnTo>
                <a:lnTo>
                  <a:pt x="221" y="958"/>
                </a:lnTo>
                <a:lnTo>
                  <a:pt x="226" y="965"/>
                </a:lnTo>
                <a:lnTo>
                  <a:pt x="232" y="972"/>
                </a:lnTo>
                <a:lnTo>
                  <a:pt x="239" y="979"/>
                </a:lnTo>
                <a:lnTo>
                  <a:pt x="247" y="985"/>
                </a:lnTo>
                <a:lnTo>
                  <a:pt x="257" y="991"/>
                </a:lnTo>
                <a:lnTo>
                  <a:pt x="268" y="997"/>
                </a:lnTo>
                <a:lnTo>
                  <a:pt x="277" y="1003"/>
                </a:lnTo>
                <a:lnTo>
                  <a:pt x="284" y="1009"/>
                </a:lnTo>
                <a:lnTo>
                  <a:pt x="291" y="1014"/>
                </a:lnTo>
                <a:lnTo>
                  <a:pt x="295" y="1019"/>
                </a:lnTo>
                <a:lnTo>
                  <a:pt x="298" y="1027"/>
                </a:lnTo>
                <a:lnTo>
                  <a:pt x="301" y="1036"/>
                </a:lnTo>
                <a:lnTo>
                  <a:pt x="302" y="1041"/>
                </a:lnTo>
                <a:lnTo>
                  <a:pt x="304" y="1047"/>
                </a:lnTo>
                <a:lnTo>
                  <a:pt x="307" y="1053"/>
                </a:lnTo>
                <a:lnTo>
                  <a:pt x="312" y="1059"/>
                </a:lnTo>
                <a:lnTo>
                  <a:pt x="322" y="1067"/>
                </a:lnTo>
                <a:lnTo>
                  <a:pt x="332" y="1074"/>
                </a:lnTo>
                <a:lnTo>
                  <a:pt x="336" y="1078"/>
                </a:lnTo>
                <a:lnTo>
                  <a:pt x="341" y="1082"/>
                </a:lnTo>
                <a:lnTo>
                  <a:pt x="346" y="1086"/>
                </a:lnTo>
                <a:lnTo>
                  <a:pt x="350" y="1092"/>
                </a:lnTo>
                <a:lnTo>
                  <a:pt x="352" y="1099"/>
                </a:lnTo>
                <a:lnTo>
                  <a:pt x="354" y="1105"/>
                </a:lnTo>
                <a:lnTo>
                  <a:pt x="356" y="1111"/>
                </a:lnTo>
                <a:lnTo>
                  <a:pt x="356" y="1116"/>
                </a:lnTo>
                <a:lnTo>
                  <a:pt x="354" y="1120"/>
                </a:lnTo>
                <a:lnTo>
                  <a:pt x="352" y="1124"/>
                </a:lnTo>
                <a:lnTo>
                  <a:pt x="348" y="1128"/>
                </a:lnTo>
                <a:lnTo>
                  <a:pt x="344" y="1131"/>
                </a:lnTo>
                <a:lnTo>
                  <a:pt x="333" y="1137"/>
                </a:lnTo>
                <a:lnTo>
                  <a:pt x="321" y="1142"/>
                </a:lnTo>
                <a:lnTo>
                  <a:pt x="315" y="1145"/>
                </a:lnTo>
                <a:lnTo>
                  <a:pt x="312" y="1148"/>
                </a:lnTo>
                <a:lnTo>
                  <a:pt x="308" y="1153"/>
                </a:lnTo>
                <a:lnTo>
                  <a:pt x="308" y="1160"/>
                </a:lnTo>
                <a:lnTo>
                  <a:pt x="308" y="1167"/>
                </a:lnTo>
                <a:lnTo>
                  <a:pt x="309" y="1173"/>
                </a:lnTo>
                <a:lnTo>
                  <a:pt x="312" y="1179"/>
                </a:lnTo>
                <a:lnTo>
                  <a:pt x="314" y="1184"/>
                </a:lnTo>
                <a:lnTo>
                  <a:pt x="320" y="1194"/>
                </a:lnTo>
                <a:lnTo>
                  <a:pt x="323" y="1206"/>
                </a:lnTo>
                <a:lnTo>
                  <a:pt x="327" y="1212"/>
                </a:lnTo>
                <a:lnTo>
                  <a:pt x="332" y="1218"/>
                </a:lnTo>
                <a:lnTo>
                  <a:pt x="338" y="1224"/>
                </a:lnTo>
                <a:lnTo>
                  <a:pt x="345" y="1229"/>
                </a:lnTo>
                <a:lnTo>
                  <a:pt x="352" y="1235"/>
                </a:lnTo>
                <a:lnTo>
                  <a:pt x="358" y="1240"/>
                </a:lnTo>
                <a:lnTo>
                  <a:pt x="363" y="1244"/>
                </a:lnTo>
                <a:lnTo>
                  <a:pt x="366" y="1250"/>
                </a:lnTo>
                <a:lnTo>
                  <a:pt x="371" y="1263"/>
                </a:lnTo>
                <a:lnTo>
                  <a:pt x="377" y="1280"/>
                </a:lnTo>
                <a:lnTo>
                  <a:pt x="383" y="1298"/>
                </a:lnTo>
                <a:lnTo>
                  <a:pt x="388" y="1311"/>
                </a:lnTo>
                <a:lnTo>
                  <a:pt x="392" y="1319"/>
                </a:lnTo>
                <a:lnTo>
                  <a:pt x="394" y="1326"/>
                </a:lnTo>
                <a:lnTo>
                  <a:pt x="394" y="1334"/>
                </a:lnTo>
                <a:lnTo>
                  <a:pt x="392" y="1343"/>
                </a:lnTo>
                <a:lnTo>
                  <a:pt x="389" y="1354"/>
                </a:lnTo>
                <a:lnTo>
                  <a:pt x="388" y="1361"/>
                </a:lnTo>
                <a:lnTo>
                  <a:pt x="389" y="1364"/>
                </a:lnTo>
                <a:lnTo>
                  <a:pt x="390" y="1368"/>
                </a:lnTo>
                <a:lnTo>
                  <a:pt x="392" y="1370"/>
                </a:lnTo>
                <a:lnTo>
                  <a:pt x="396" y="1373"/>
                </a:lnTo>
                <a:lnTo>
                  <a:pt x="399" y="1376"/>
                </a:lnTo>
                <a:lnTo>
                  <a:pt x="402" y="1380"/>
                </a:lnTo>
                <a:lnTo>
                  <a:pt x="403" y="1385"/>
                </a:lnTo>
                <a:lnTo>
                  <a:pt x="404" y="1391"/>
                </a:lnTo>
                <a:lnTo>
                  <a:pt x="404" y="1397"/>
                </a:lnTo>
                <a:lnTo>
                  <a:pt x="403" y="1402"/>
                </a:lnTo>
                <a:lnTo>
                  <a:pt x="401" y="1407"/>
                </a:lnTo>
                <a:lnTo>
                  <a:pt x="398" y="1411"/>
                </a:lnTo>
                <a:lnTo>
                  <a:pt x="391" y="1418"/>
                </a:lnTo>
                <a:lnTo>
                  <a:pt x="383" y="1426"/>
                </a:lnTo>
                <a:lnTo>
                  <a:pt x="378" y="1430"/>
                </a:lnTo>
                <a:lnTo>
                  <a:pt x="372" y="1432"/>
                </a:lnTo>
                <a:lnTo>
                  <a:pt x="366" y="1436"/>
                </a:lnTo>
                <a:lnTo>
                  <a:pt x="359" y="1438"/>
                </a:lnTo>
                <a:lnTo>
                  <a:pt x="352" y="1440"/>
                </a:lnTo>
                <a:lnTo>
                  <a:pt x="346" y="1443"/>
                </a:lnTo>
                <a:lnTo>
                  <a:pt x="342" y="1445"/>
                </a:lnTo>
                <a:lnTo>
                  <a:pt x="339" y="1449"/>
                </a:lnTo>
                <a:lnTo>
                  <a:pt x="335" y="1452"/>
                </a:lnTo>
                <a:lnTo>
                  <a:pt x="334" y="1457"/>
                </a:lnTo>
                <a:lnTo>
                  <a:pt x="333" y="1463"/>
                </a:lnTo>
                <a:lnTo>
                  <a:pt x="333" y="1470"/>
                </a:lnTo>
                <a:lnTo>
                  <a:pt x="334" y="1486"/>
                </a:lnTo>
                <a:lnTo>
                  <a:pt x="336" y="1502"/>
                </a:lnTo>
                <a:lnTo>
                  <a:pt x="340" y="1519"/>
                </a:lnTo>
                <a:lnTo>
                  <a:pt x="342" y="1533"/>
                </a:lnTo>
                <a:lnTo>
                  <a:pt x="344" y="1539"/>
                </a:lnTo>
                <a:lnTo>
                  <a:pt x="345" y="1545"/>
                </a:lnTo>
                <a:lnTo>
                  <a:pt x="346" y="1549"/>
                </a:lnTo>
                <a:lnTo>
                  <a:pt x="347" y="1551"/>
                </a:lnTo>
                <a:lnTo>
                  <a:pt x="350" y="1552"/>
                </a:lnTo>
                <a:lnTo>
                  <a:pt x="352" y="1553"/>
                </a:lnTo>
                <a:lnTo>
                  <a:pt x="356" y="1553"/>
                </a:lnTo>
                <a:lnTo>
                  <a:pt x="360" y="1552"/>
                </a:lnTo>
                <a:lnTo>
                  <a:pt x="364" y="1551"/>
                </a:lnTo>
                <a:lnTo>
                  <a:pt x="367" y="1550"/>
                </a:lnTo>
                <a:lnTo>
                  <a:pt x="371" y="1551"/>
                </a:lnTo>
                <a:lnTo>
                  <a:pt x="373" y="1551"/>
                </a:lnTo>
                <a:lnTo>
                  <a:pt x="376" y="1553"/>
                </a:lnTo>
                <a:lnTo>
                  <a:pt x="377" y="1556"/>
                </a:lnTo>
                <a:lnTo>
                  <a:pt x="379" y="1561"/>
                </a:lnTo>
                <a:lnTo>
                  <a:pt x="380" y="1566"/>
                </a:lnTo>
                <a:lnTo>
                  <a:pt x="382" y="1572"/>
                </a:lnTo>
                <a:lnTo>
                  <a:pt x="384" y="1577"/>
                </a:lnTo>
                <a:lnTo>
                  <a:pt x="386" y="1582"/>
                </a:lnTo>
                <a:lnTo>
                  <a:pt x="390" y="1585"/>
                </a:lnTo>
                <a:lnTo>
                  <a:pt x="394" y="1589"/>
                </a:lnTo>
                <a:lnTo>
                  <a:pt x="397" y="1591"/>
                </a:lnTo>
                <a:lnTo>
                  <a:pt x="401" y="1594"/>
                </a:lnTo>
                <a:lnTo>
                  <a:pt x="405" y="1595"/>
                </a:lnTo>
                <a:lnTo>
                  <a:pt x="409" y="1595"/>
                </a:lnTo>
                <a:lnTo>
                  <a:pt x="413" y="1595"/>
                </a:lnTo>
                <a:lnTo>
                  <a:pt x="417" y="1594"/>
                </a:lnTo>
                <a:lnTo>
                  <a:pt x="421" y="1591"/>
                </a:lnTo>
                <a:lnTo>
                  <a:pt x="432" y="1588"/>
                </a:lnTo>
                <a:lnTo>
                  <a:pt x="447" y="1584"/>
                </a:lnTo>
                <a:lnTo>
                  <a:pt x="463" y="1583"/>
                </a:lnTo>
                <a:lnTo>
                  <a:pt x="472" y="1583"/>
                </a:lnTo>
                <a:lnTo>
                  <a:pt x="476" y="1584"/>
                </a:lnTo>
                <a:lnTo>
                  <a:pt x="478" y="1585"/>
                </a:lnTo>
                <a:lnTo>
                  <a:pt x="480" y="1588"/>
                </a:lnTo>
                <a:lnTo>
                  <a:pt x="482" y="1590"/>
                </a:lnTo>
                <a:lnTo>
                  <a:pt x="484" y="1594"/>
                </a:lnTo>
                <a:lnTo>
                  <a:pt x="484" y="1597"/>
                </a:lnTo>
                <a:lnTo>
                  <a:pt x="482" y="1600"/>
                </a:lnTo>
                <a:lnTo>
                  <a:pt x="477" y="1600"/>
                </a:lnTo>
                <a:lnTo>
                  <a:pt x="471" y="1601"/>
                </a:lnTo>
                <a:lnTo>
                  <a:pt x="466" y="1603"/>
                </a:lnTo>
                <a:lnTo>
                  <a:pt x="465" y="1606"/>
                </a:lnTo>
                <a:lnTo>
                  <a:pt x="464" y="1608"/>
                </a:lnTo>
                <a:lnTo>
                  <a:pt x="465" y="1610"/>
                </a:lnTo>
                <a:lnTo>
                  <a:pt x="466" y="1614"/>
                </a:lnTo>
                <a:lnTo>
                  <a:pt x="472" y="1622"/>
                </a:lnTo>
                <a:lnTo>
                  <a:pt x="479" y="1631"/>
                </a:lnTo>
                <a:lnTo>
                  <a:pt x="487" y="1641"/>
                </a:lnTo>
                <a:lnTo>
                  <a:pt x="496" y="1653"/>
                </a:lnTo>
                <a:lnTo>
                  <a:pt x="501" y="1664"/>
                </a:lnTo>
                <a:lnTo>
                  <a:pt x="504" y="1670"/>
                </a:lnTo>
                <a:lnTo>
                  <a:pt x="505" y="1675"/>
                </a:lnTo>
                <a:lnTo>
                  <a:pt x="505" y="1679"/>
                </a:lnTo>
                <a:lnTo>
                  <a:pt x="506" y="1683"/>
                </a:lnTo>
                <a:lnTo>
                  <a:pt x="508" y="1685"/>
                </a:lnTo>
                <a:lnTo>
                  <a:pt x="509" y="1687"/>
                </a:lnTo>
                <a:lnTo>
                  <a:pt x="511" y="1687"/>
                </a:lnTo>
                <a:lnTo>
                  <a:pt x="516" y="1685"/>
                </a:lnTo>
                <a:lnTo>
                  <a:pt x="522" y="1681"/>
                </a:lnTo>
                <a:lnTo>
                  <a:pt x="527" y="1676"/>
                </a:lnTo>
                <a:lnTo>
                  <a:pt x="529" y="1672"/>
                </a:lnTo>
                <a:lnTo>
                  <a:pt x="531" y="1671"/>
                </a:lnTo>
                <a:lnTo>
                  <a:pt x="535" y="1672"/>
                </a:lnTo>
                <a:lnTo>
                  <a:pt x="540" y="1673"/>
                </a:lnTo>
                <a:lnTo>
                  <a:pt x="547" y="1676"/>
                </a:lnTo>
                <a:lnTo>
                  <a:pt x="559" y="1681"/>
                </a:lnTo>
                <a:lnTo>
                  <a:pt x="564" y="1685"/>
                </a:lnTo>
                <a:lnTo>
                  <a:pt x="565" y="1687"/>
                </a:lnTo>
                <a:lnTo>
                  <a:pt x="565" y="1689"/>
                </a:lnTo>
                <a:lnTo>
                  <a:pt x="565" y="1691"/>
                </a:lnTo>
                <a:lnTo>
                  <a:pt x="562" y="1694"/>
                </a:lnTo>
                <a:lnTo>
                  <a:pt x="550" y="1704"/>
                </a:lnTo>
                <a:lnTo>
                  <a:pt x="536" y="1717"/>
                </a:lnTo>
                <a:lnTo>
                  <a:pt x="535" y="1720"/>
                </a:lnTo>
                <a:lnTo>
                  <a:pt x="534" y="1723"/>
                </a:lnTo>
                <a:lnTo>
                  <a:pt x="534" y="1726"/>
                </a:lnTo>
                <a:lnTo>
                  <a:pt x="535" y="1727"/>
                </a:lnTo>
                <a:lnTo>
                  <a:pt x="537" y="1728"/>
                </a:lnTo>
                <a:lnTo>
                  <a:pt x="541" y="1728"/>
                </a:lnTo>
                <a:lnTo>
                  <a:pt x="545" y="1728"/>
                </a:lnTo>
                <a:lnTo>
                  <a:pt x="549" y="1727"/>
                </a:lnTo>
                <a:lnTo>
                  <a:pt x="566" y="1719"/>
                </a:lnTo>
                <a:lnTo>
                  <a:pt x="578" y="1710"/>
                </a:lnTo>
                <a:lnTo>
                  <a:pt x="580" y="1709"/>
                </a:lnTo>
                <a:lnTo>
                  <a:pt x="583" y="1709"/>
                </a:lnTo>
                <a:lnTo>
                  <a:pt x="584" y="1710"/>
                </a:lnTo>
                <a:lnTo>
                  <a:pt x="585" y="1711"/>
                </a:lnTo>
                <a:lnTo>
                  <a:pt x="587" y="1716"/>
                </a:lnTo>
                <a:lnTo>
                  <a:pt x="587" y="1725"/>
                </a:lnTo>
                <a:lnTo>
                  <a:pt x="589" y="1728"/>
                </a:lnTo>
                <a:lnTo>
                  <a:pt x="590" y="1733"/>
                </a:lnTo>
                <a:lnTo>
                  <a:pt x="591" y="1736"/>
                </a:lnTo>
                <a:lnTo>
                  <a:pt x="594" y="1740"/>
                </a:lnTo>
                <a:lnTo>
                  <a:pt x="599" y="1747"/>
                </a:lnTo>
                <a:lnTo>
                  <a:pt x="604" y="1751"/>
                </a:lnTo>
                <a:lnTo>
                  <a:pt x="606" y="1752"/>
                </a:lnTo>
                <a:lnTo>
                  <a:pt x="609" y="1752"/>
                </a:lnTo>
                <a:lnTo>
                  <a:pt x="610" y="1751"/>
                </a:lnTo>
                <a:lnTo>
                  <a:pt x="612" y="1750"/>
                </a:lnTo>
                <a:lnTo>
                  <a:pt x="617" y="1744"/>
                </a:lnTo>
                <a:lnTo>
                  <a:pt x="622" y="1736"/>
                </a:lnTo>
                <a:lnTo>
                  <a:pt x="624" y="1733"/>
                </a:lnTo>
                <a:lnTo>
                  <a:pt x="628" y="1730"/>
                </a:lnTo>
                <a:lnTo>
                  <a:pt x="631" y="1728"/>
                </a:lnTo>
                <a:lnTo>
                  <a:pt x="636" y="1728"/>
                </a:lnTo>
                <a:lnTo>
                  <a:pt x="641" y="1729"/>
                </a:lnTo>
                <a:lnTo>
                  <a:pt x="644" y="1732"/>
                </a:lnTo>
                <a:lnTo>
                  <a:pt x="648" y="1734"/>
                </a:lnTo>
                <a:lnTo>
                  <a:pt x="649" y="1740"/>
                </a:lnTo>
                <a:lnTo>
                  <a:pt x="652" y="1750"/>
                </a:lnTo>
                <a:lnTo>
                  <a:pt x="654" y="1760"/>
                </a:lnTo>
                <a:lnTo>
                  <a:pt x="657" y="1770"/>
                </a:lnTo>
                <a:lnTo>
                  <a:pt x="665" y="1782"/>
                </a:lnTo>
                <a:lnTo>
                  <a:pt x="672" y="1793"/>
                </a:lnTo>
                <a:lnTo>
                  <a:pt x="678" y="1803"/>
                </a:lnTo>
                <a:lnTo>
                  <a:pt x="682" y="1810"/>
                </a:lnTo>
                <a:lnTo>
                  <a:pt x="687" y="1814"/>
                </a:lnTo>
                <a:lnTo>
                  <a:pt x="690" y="1815"/>
                </a:lnTo>
                <a:lnTo>
                  <a:pt x="693" y="1814"/>
                </a:lnTo>
                <a:lnTo>
                  <a:pt x="698" y="1813"/>
                </a:lnTo>
                <a:lnTo>
                  <a:pt x="701" y="1810"/>
                </a:lnTo>
                <a:lnTo>
                  <a:pt x="711" y="1803"/>
                </a:lnTo>
                <a:lnTo>
                  <a:pt x="719" y="1796"/>
                </a:lnTo>
                <a:lnTo>
                  <a:pt x="723" y="1792"/>
                </a:lnTo>
                <a:lnTo>
                  <a:pt x="726" y="1786"/>
                </a:lnTo>
                <a:lnTo>
                  <a:pt x="729" y="1780"/>
                </a:lnTo>
                <a:lnTo>
                  <a:pt x="731" y="1773"/>
                </a:lnTo>
                <a:lnTo>
                  <a:pt x="735" y="1757"/>
                </a:lnTo>
                <a:lnTo>
                  <a:pt x="737" y="1740"/>
                </a:lnTo>
                <a:lnTo>
                  <a:pt x="738" y="1730"/>
                </a:lnTo>
                <a:lnTo>
                  <a:pt x="738" y="1723"/>
                </a:lnTo>
                <a:lnTo>
                  <a:pt x="737" y="1716"/>
                </a:lnTo>
                <a:lnTo>
                  <a:pt x="736" y="1709"/>
                </a:lnTo>
                <a:lnTo>
                  <a:pt x="732" y="1697"/>
                </a:lnTo>
                <a:lnTo>
                  <a:pt x="731" y="1685"/>
                </a:lnTo>
                <a:lnTo>
                  <a:pt x="731" y="1672"/>
                </a:lnTo>
                <a:lnTo>
                  <a:pt x="732" y="1659"/>
                </a:lnTo>
                <a:lnTo>
                  <a:pt x="734" y="1647"/>
                </a:lnTo>
                <a:lnTo>
                  <a:pt x="732" y="1638"/>
                </a:lnTo>
                <a:lnTo>
                  <a:pt x="729" y="1629"/>
                </a:lnTo>
                <a:lnTo>
                  <a:pt x="726" y="1620"/>
                </a:lnTo>
                <a:lnTo>
                  <a:pt x="725" y="1615"/>
                </a:lnTo>
                <a:lnTo>
                  <a:pt x="724" y="1610"/>
                </a:lnTo>
                <a:lnTo>
                  <a:pt x="725" y="1606"/>
                </a:lnTo>
                <a:lnTo>
                  <a:pt x="728" y="1600"/>
                </a:lnTo>
                <a:lnTo>
                  <a:pt x="730" y="1595"/>
                </a:lnTo>
                <a:lnTo>
                  <a:pt x="735" y="1591"/>
                </a:lnTo>
                <a:lnTo>
                  <a:pt x="741" y="1589"/>
                </a:lnTo>
                <a:lnTo>
                  <a:pt x="747" y="1587"/>
                </a:lnTo>
                <a:lnTo>
                  <a:pt x="753" y="1587"/>
                </a:lnTo>
                <a:lnTo>
                  <a:pt x="759" y="1588"/>
                </a:lnTo>
                <a:lnTo>
                  <a:pt x="763" y="1590"/>
                </a:lnTo>
                <a:lnTo>
                  <a:pt x="768" y="1594"/>
                </a:lnTo>
                <a:lnTo>
                  <a:pt x="775" y="1602"/>
                </a:lnTo>
                <a:lnTo>
                  <a:pt x="783" y="1608"/>
                </a:lnTo>
                <a:lnTo>
                  <a:pt x="787" y="1612"/>
                </a:lnTo>
                <a:lnTo>
                  <a:pt x="792" y="1614"/>
                </a:lnTo>
                <a:lnTo>
                  <a:pt x="798" y="1615"/>
                </a:lnTo>
                <a:lnTo>
                  <a:pt x="804" y="1616"/>
                </a:lnTo>
                <a:lnTo>
                  <a:pt x="808" y="1616"/>
                </a:lnTo>
                <a:lnTo>
                  <a:pt x="812" y="1616"/>
                </a:lnTo>
                <a:lnTo>
                  <a:pt x="816" y="1615"/>
                </a:lnTo>
                <a:lnTo>
                  <a:pt x="817" y="1613"/>
                </a:lnTo>
                <a:lnTo>
                  <a:pt x="819" y="1608"/>
                </a:lnTo>
                <a:lnTo>
                  <a:pt x="822" y="1602"/>
                </a:lnTo>
                <a:lnTo>
                  <a:pt x="824" y="1599"/>
                </a:lnTo>
                <a:lnTo>
                  <a:pt x="827" y="1595"/>
                </a:lnTo>
                <a:lnTo>
                  <a:pt x="833" y="1594"/>
                </a:lnTo>
                <a:lnTo>
                  <a:pt x="841" y="1594"/>
                </a:lnTo>
                <a:lnTo>
                  <a:pt x="850" y="1595"/>
                </a:lnTo>
                <a:lnTo>
                  <a:pt x="861" y="1594"/>
                </a:lnTo>
                <a:lnTo>
                  <a:pt x="864" y="1593"/>
                </a:lnTo>
                <a:lnTo>
                  <a:pt x="869" y="1590"/>
                </a:lnTo>
                <a:lnTo>
                  <a:pt x="873" y="1587"/>
                </a:lnTo>
                <a:lnTo>
                  <a:pt x="876" y="1581"/>
                </a:lnTo>
                <a:lnTo>
                  <a:pt x="877" y="1576"/>
                </a:lnTo>
                <a:lnTo>
                  <a:pt x="877" y="1570"/>
                </a:lnTo>
                <a:lnTo>
                  <a:pt x="876" y="1565"/>
                </a:lnTo>
                <a:lnTo>
                  <a:pt x="874" y="1561"/>
                </a:lnTo>
                <a:lnTo>
                  <a:pt x="867" y="1552"/>
                </a:lnTo>
                <a:lnTo>
                  <a:pt x="860" y="1544"/>
                </a:lnTo>
                <a:lnTo>
                  <a:pt x="858" y="1542"/>
                </a:lnTo>
                <a:lnTo>
                  <a:pt x="857" y="1538"/>
                </a:lnTo>
                <a:lnTo>
                  <a:pt x="856" y="1536"/>
                </a:lnTo>
                <a:lnTo>
                  <a:pt x="857" y="1532"/>
                </a:lnTo>
                <a:lnTo>
                  <a:pt x="861" y="1526"/>
                </a:lnTo>
                <a:lnTo>
                  <a:pt x="868" y="1520"/>
                </a:lnTo>
                <a:lnTo>
                  <a:pt x="875" y="1514"/>
                </a:lnTo>
                <a:lnTo>
                  <a:pt x="880" y="1507"/>
                </a:lnTo>
                <a:lnTo>
                  <a:pt x="882" y="1499"/>
                </a:lnTo>
                <a:lnTo>
                  <a:pt x="886" y="1484"/>
                </a:lnTo>
                <a:lnTo>
                  <a:pt x="890" y="1469"/>
                </a:lnTo>
                <a:lnTo>
                  <a:pt x="892" y="1452"/>
                </a:lnTo>
                <a:lnTo>
                  <a:pt x="892" y="1445"/>
                </a:lnTo>
                <a:lnTo>
                  <a:pt x="892" y="1438"/>
                </a:lnTo>
                <a:lnTo>
                  <a:pt x="889" y="1431"/>
                </a:lnTo>
                <a:lnTo>
                  <a:pt x="887" y="1425"/>
                </a:lnTo>
                <a:lnTo>
                  <a:pt x="880" y="1412"/>
                </a:lnTo>
                <a:lnTo>
                  <a:pt x="873" y="1401"/>
                </a:lnTo>
                <a:lnTo>
                  <a:pt x="868" y="1397"/>
                </a:lnTo>
                <a:lnTo>
                  <a:pt x="864" y="1392"/>
                </a:lnTo>
                <a:lnTo>
                  <a:pt x="861" y="1389"/>
                </a:lnTo>
                <a:lnTo>
                  <a:pt x="857" y="1387"/>
                </a:lnTo>
                <a:lnTo>
                  <a:pt x="850" y="1385"/>
                </a:lnTo>
                <a:lnTo>
                  <a:pt x="839" y="1382"/>
                </a:lnTo>
                <a:lnTo>
                  <a:pt x="829" y="1379"/>
                </a:lnTo>
                <a:lnTo>
                  <a:pt x="818" y="1375"/>
                </a:lnTo>
                <a:lnTo>
                  <a:pt x="814" y="1374"/>
                </a:lnTo>
                <a:lnTo>
                  <a:pt x="811" y="1373"/>
                </a:lnTo>
                <a:lnTo>
                  <a:pt x="799" y="1366"/>
                </a:lnTo>
                <a:lnTo>
                  <a:pt x="788" y="1358"/>
                </a:lnTo>
                <a:lnTo>
                  <a:pt x="782" y="1355"/>
                </a:lnTo>
                <a:lnTo>
                  <a:pt x="778" y="1353"/>
                </a:lnTo>
                <a:lnTo>
                  <a:pt x="774" y="1351"/>
                </a:lnTo>
                <a:lnTo>
                  <a:pt x="770" y="1350"/>
                </a:lnTo>
                <a:lnTo>
                  <a:pt x="764" y="1350"/>
                </a:lnTo>
                <a:lnTo>
                  <a:pt x="760" y="1351"/>
                </a:lnTo>
                <a:lnTo>
                  <a:pt x="757" y="1353"/>
                </a:lnTo>
                <a:lnTo>
                  <a:pt x="754" y="1355"/>
                </a:lnTo>
                <a:lnTo>
                  <a:pt x="749" y="1357"/>
                </a:lnTo>
                <a:lnTo>
                  <a:pt x="747" y="1357"/>
                </a:lnTo>
                <a:lnTo>
                  <a:pt x="745" y="1355"/>
                </a:lnTo>
                <a:lnTo>
                  <a:pt x="744" y="1353"/>
                </a:lnTo>
                <a:lnTo>
                  <a:pt x="744" y="1348"/>
                </a:lnTo>
                <a:lnTo>
                  <a:pt x="744" y="1342"/>
                </a:lnTo>
                <a:lnTo>
                  <a:pt x="747" y="1326"/>
                </a:lnTo>
                <a:lnTo>
                  <a:pt x="749" y="1312"/>
                </a:lnTo>
                <a:lnTo>
                  <a:pt x="751" y="1298"/>
                </a:lnTo>
                <a:lnTo>
                  <a:pt x="753" y="1285"/>
                </a:lnTo>
                <a:lnTo>
                  <a:pt x="753" y="1279"/>
                </a:lnTo>
                <a:lnTo>
                  <a:pt x="753" y="1274"/>
                </a:lnTo>
                <a:lnTo>
                  <a:pt x="751" y="1269"/>
                </a:lnTo>
                <a:lnTo>
                  <a:pt x="749" y="1265"/>
                </a:lnTo>
                <a:lnTo>
                  <a:pt x="747" y="1261"/>
                </a:lnTo>
                <a:lnTo>
                  <a:pt x="743" y="1257"/>
                </a:lnTo>
                <a:lnTo>
                  <a:pt x="737" y="1254"/>
                </a:lnTo>
                <a:lnTo>
                  <a:pt x="731" y="1249"/>
                </a:lnTo>
                <a:lnTo>
                  <a:pt x="718" y="1242"/>
                </a:lnTo>
                <a:lnTo>
                  <a:pt x="710" y="1235"/>
                </a:lnTo>
                <a:lnTo>
                  <a:pt x="707" y="1232"/>
                </a:lnTo>
                <a:lnTo>
                  <a:pt x="707" y="1230"/>
                </a:lnTo>
                <a:lnTo>
                  <a:pt x="710" y="1229"/>
                </a:lnTo>
                <a:lnTo>
                  <a:pt x="715" y="1228"/>
                </a:lnTo>
                <a:lnTo>
                  <a:pt x="724" y="1227"/>
                </a:lnTo>
                <a:lnTo>
                  <a:pt x="735" y="1227"/>
                </a:lnTo>
                <a:lnTo>
                  <a:pt x="738" y="1225"/>
                </a:lnTo>
                <a:lnTo>
                  <a:pt x="742" y="1224"/>
                </a:lnTo>
                <a:lnTo>
                  <a:pt x="744" y="1221"/>
                </a:lnTo>
                <a:lnTo>
                  <a:pt x="744" y="1217"/>
                </a:lnTo>
                <a:lnTo>
                  <a:pt x="744" y="1204"/>
                </a:lnTo>
                <a:lnTo>
                  <a:pt x="743" y="1188"/>
                </a:lnTo>
                <a:lnTo>
                  <a:pt x="743" y="1181"/>
                </a:lnTo>
                <a:lnTo>
                  <a:pt x="744" y="1173"/>
                </a:lnTo>
                <a:lnTo>
                  <a:pt x="745" y="1167"/>
                </a:lnTo>
                <a:lnTo>
                  <a:pt x="748" y="1161"/>
                </a:lnTo>
                <a:lnTo>
                  <a:pt x="751" y="1156"/>
                </a:lnTo>
                <a:lnTo>
                  <a:pt x="755" y="1154"/>
                </a:lnTo>
                <a:lnTo>
                  <a:pt x="760" y="1152"/>
                </a:lnTo>
                <a:lnTo>
                  <a:pt x="763" y="1152"/>
                </a:lnTo>
                <a:lnTo>
                  <a:pt x="773" y="1150"/>
                </a:lnTo>
                <a:lnTo>
                  <a:pt x="781" y="1150"/>
                </a:lnTo>
                <a:lnTo>
                  <a:pt x="787" y="1149"/>
                </a:lnTo>
                <a:lnTo>
                  <a:pt x="792" y="1148"/>
                </a:lnTo>
                <a:lnTo>
                  <a:pt x="794" y="1143"/>
                </a:lnTo>
                <a:lnTo>
                  <a:pt x="794" y="1136"/>
                </a:lnTo>
                <a:lnTo>
                  <a:pt x="794" y="1128"/>
                </a:lnTo>
                <a:lnTo>
                  <a:pt x="795" y="1120"/>
                </a:lnTo>
                <a:lnTo>
                  <a:pt x="798" y="1112"/>
                </a:lnTo>
                <a:lnTo>
                  <a:pt x="801" y="1106"/>
                </a:lnTo>
                <a:lnTo>
                  <a:pt x="802" y="1104"/>
                </a:lnTo>
                <a:lnTo>
                  <a:pt x="805" y="1099"/>
                </a:lnTo>
                <a:lnTo>
                  <a:pt x="805" y="1096"/>
                </a:lnTo>
                <a:lnTo>
                  <a:pt x="805" y="1091"/>
                </a:lnTo>
                <a:lnTo>
                  <a:pt x="805" y="1086"/>
                </a:lnTo>
                <a:lnTo>
                  <a:pt x="804" y="1083"/>
                </a:lnTo>
                <a:lnTo>
                  <a:pt x="801" y="1079"/>
                </a:lnTo>
                <a:lnTo>
                  <a:pt x="800" y="1077"/>
                </a:lnTo>
                <a:lnTo>
                  <a:pt x="792" y="1074"/>
                </a:lnTo>
                <a:lnTo>
                  <a:pt x="783" y="1072"/>
                </a:lnTo>
                <a:lnTo>
                  <a:pt x="779" y="1071"/>
                </a:lnTo>
                <a:lnTo>
                  <a:pt x="774" y="1068"/>
                </a:lnTo>
                <a:lnTo>
                  <a:pt x="772" y="1066"/>
                </a:lnTo>
                <a:lnTo>
                  <a:pt x="769" y="1063"/>
                </a:lnTo>
                <a:lnTo>
                  <a:pt x="768" y="1058"/>
                </a:lnTo>
                <a:lnTo>
                  <a:pt x="767" y="1053"/>
                </a:lnTo>
                <a:lnTo>
                  <a:pt x="768" y="1049"/>
                </a:lnTo>
                <a:lnTo>
                  <a:pt x="768" y="1045"/>
                </a:lnTo>
                <a:lnTo>
                  <a:pt x="770" y="1041"/>
                </a:lnTo>
                <a:lnTo>
                  <a:pt x="773" y="1040"/>
                </a:lnTo>
                <a:lnTo>
                  <a:pt x="775" y="1040"/>
                </a:lnTo>
                <a:lnTo>
                  <a:pt x="779" y="1042"/>
                </a:lnTo>
                <a:lnTo>
                  <a:pt x="782" y="1045"/>
                </a:lnTo>
                <a:lnTo>
                  <a:pt x="786" y="1046"/>
                </a:lnTo>
                <a:lnTo>
                  <a:pt x="788" y="1047"/>
                </a:lnTo>
                <a:lnTo>
                  <a:pt x="792" y="1046"/>
                </a:lnTo>
                <a:lnTo>
                  <a:pt x="794" y="1045"/>
                </a:lnTo>
                <a:lnTo>
                  <a:pt x="797" y="1042"/>
                </a:lnTo>
                <a:lnTo>
                  <a:pt x="799" y="1038"/>
                </a:lnTo>
                <a:lnTo>
                  <a:pt x="800" y="1033"/>
                </a:lnTo>
                <a:lnTo>
                  <a:pt x="801" y="1028"/>
                </a:lnTo>
                <a:lnTo>
                  <a:pt x="802" y="1022"/>
                </a:lnTo>
                <a:lnTo>
                  <a:pt x="801" y="1016"/>
                </a:lnTo>
                <a:lnTo>
                  <a:pt x="801" y="1011"/>
                </a:lnTo>
                <a:lnTo>
                  <a:pt x="799" y="1001"/>
                </a:lnTo>
                <a:lnTo>
                  <a:pt x="797" y="991"/>
                </a:lnTo>
                <a:lnTo>
                  <a:pt x="795" y="986"/>
                </a:lnTo>
                <a:lnTo>
                  <a:pt x="795" y="984"/>
                </a:lnTo>
                <a:lnTo>
                  <a:pt x="797" y="982"/>
                </a:lnTo>
                <a:lnTo>
                  <a:pt x="798" y="979"/>
                </a:lnTo>
                <a:lnTo>
                  <a:pt x="802" y="978"/>
                </a:lnTo>
                <a:lnTo>
                  <a:pt x="811" y="979"/>
                </a:lnTo>
                <a:lnTo>
                  <a:pt x="816" y="979"/>
                </a:lnTo>
                <a:lnTo>
                  <a:pt x="819" y="980"/>
                </a:lnTo>
                <a:lnTo>
                  <a:pt x="825" y="980"/>
                </a:lnTo>
                <a:lnTo>
                  <a:pt x="829" y="980"/>
                </a:lnTo>
                <a:lnTo>
                  <a:pt x="832" y="979"/>
                </a:lnTo>
                <a:lnTo>
                  <a:pt x="837" y="977"/>
                </a:lnTo>
                <a:lnTo>
                  <a:pt x="843" y="971"/>
                </a:lnTo>
                <a:lnTo>
                  <a:pt x="850" y="967"/>
                </a:lnTo>
                <a:lnTo>
                  <a:pt x="855" y="966"/>
                </a:lnTo>
                <a:lnTo>
                  <a:pt x="858" y="966"/>
                </a:lnTo>
                <a:lnTo>
                  <a:pt x="862" y="967"/>
                </a:lnTo>
                <a:lnTo>
                  <a:pt x="867" y="971"/>
                </a:lnTo>
                <a:lnTo>
                  <a:pt x="875" y="977"/>
                </a:lnTo>
                <a:lnTo>
                  <a:pt x="885" y="982"/>
                </a:lnTo>
                <a:lnTo>
                  <a:pt x="895" y="984"/>
                </a:lnTo>
                <a:lnTo>
                  <a:pt x="906" y="986"/>
                </a:lnTo>
                <a:lnTo>
                  <a:pt x="913" y="986"/>
                </a:lnTo>
                <a:lnTo>
                  <a:pt x="920" y="98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/>
          </p:cNvSpPr>
          <p:nvPr/>
        </p:nvSpPr>
        <p:spPr bwMode="auto">
          <a:xfrm>
            <a:off x="4913324" y="2196054"/>
            <a:ext cx="1558335" cy="1359165"/>
          </a:xfrm>
          <a:custGeom>
            <a:avLst/>
            <a:gdLst>
              <a:gd name="T0" fmla="*/ 5071 w 5358"/>
              <a:gd name="T1" fmla="*/ 2925 h 4735"/>
              <a:gd name="T2" fmla="*/ 5289 w 5358"/>
              <a:gd name="T3" fmla="*/ 3067 h 4735"/>
              <a:gd name="T4" fmla="*/ 5306 w 5358"/>
              <a:gd name="T5" fmla="*/ 3448 h 4735"/>
              <a:gd name="T6" fmla="*/ 5084 w 5358"/>
              <a:gd name="T7" fmla="*/ 3604 h 4735"/>
              <a:gd name="T8" fmla="*/ 5043 w 5358"/>
              <a:gd name="T9" fmla="*/ 3697 h 4735"/>
              <a:gd name="T10" fmla="*/ 4806 w 5358"/>
              <a:gd name="T11" fmla="*/ 3735 h 4735"/>
              <a:gd name="T12" fmla="*/ 4594 w 5358"/>
              <a:gd name="T13" fmla="*/ 3923 h 4735"/>
              <a:gd name="T14" fmla="*/ 4567 w 5358"/>
              <a:gd name="T15" fmla="*/ 4191 h 4735"/>
              <a:gd name="T16" fmla="*/ 4457 w 5358"/>
              <a:gd name="T17" fmla="*/ 4323 h 4735"/>
              <a:gd name="T18" fmla="*/ 4377 w 5358"/>
              <a:gd name="T19" fmla="*/ 4504 h 4735"/>
              <a:gd name="T20" fmla="*/ 4158 w 5358"/>
              <a:gd name="T21" fmla="*/ 4658 h 4735"/>
              <a:gd name="T22" fmla="*/ 3939 w 5358"/>
              <a:gd name="T23" fmla="*/ 4703 h 4735"/>
              <a:gd name="T24" fmla="*/ 3791 w 5358"/>
              <a:gd name="T25" fmla="*/ 4510 h 4735"/>
              <a:gd name="T26" fmla="*/ 3681 w 5358"/>
              <a:gd name="T27" fmla="*/ 4230 h 4735"/>
              <a:gd name="T28" fmla="*/ 3405 w 5358"/>
              <a:gd name="T29" fmla="*/ 4171 h 4735"/>
              <a:gd name="T30" fmla="*/ 3280 w 5358"/>
              <a:gd name="T31" fmla="*/ 3937 h 4735"/>
              <a:gd name="T32" fmla="*/ 3083 w 5358"/>
              <a:gd name="T33" fmla="*/ 4155 h 4735"/>
              <a:gd name="T34" fmla="*/ 2995 w 5358"/>
              <a:gd name="T35" fmla="*/ 4347 h 4735"/>
              <a:gd name="T36" fmla="*/ 2936 w 5358"/>
              <a:gd name="T37" fmla="*/ 4267 h 4735"/>
              <a:gd name="T38" fmla="*/ 2763 w 5358"/>
              <a:gd name="T39" fmla="*/ 4158 h 4735"/>
              <a:gd name="T40" fmla="*/ 2555 w 5358"/>
              <a:gd name="T41" fmla="*/ 3917 h 4735"/>
              <a:gd name="T42" fmla="*/ 2820 w 5358"/>
              <a:gd name="T43" fmla="*/ 3933 h 4735"/>
              <a:gd name="T44" fmla="*/ 3047 w 5358"/>
              <a:gd name="T45" fmla="*/ 3915 h 4735"/>
              <a:gd name="T46" fmla="*/ 2990 w 5358"/>
              <a:gd name="T47" fmla="*/ 3656 h 4735"/>
              <a:gd name="T48" fmla="*/ 3224 w 5358"/>
              <a:gd name="T49" fmla="*/ 3367 h 4735"/>
              <a:gd name="T50" fmla="*/ 3376 w 5358"/>
              <a:gd name="T51" fmla="*/ 3218 h 4735"/>
              <a:gd name="T52" fmla="*/ 3278 w 5358"/>
              <a:gd name="T53" fmla="*/ 2875 h 4735"/>
              <a:gd name="T54" fmla="*/ 3224 w 5358"/>
              <a:gd name="T55" fmla="*/ 2604 h 4735"/>
              <a:gd name="T56" fmla="*/ 2986 w 5358"/>
              <a:gd name="T57" fmla="*/ 2398 h 4735"/>
              <a:gd name="T58" fmla="*/ 2664 w 5358"/>
              <a:gd name="T59" fmla="*/ 2144 h 4735"/>
              <a:gd name="T60" fmla="*/ 2518 w 5358"/>
              <a:gd name="T61" fmla="*/ 2098 h 4735"/>
              <a:gd name="T62" fmla="*/ 2179 w 5358"/>
              <a:gd name="T63" fmla="*/ 1781 h 4735"/>
              <a:gd name="T64" fmla="*/ 1922 w 5358"/>
              <a:gd name="T65" fmla="*/ 1724 h 4735"/>
              <a:gd name="T66" fmla="*/ 1672 w 5358"/>
              <a:gd name="T67" fmla="*/ 1651 h 4735"/>
              <a:gd name="T68" fmla="*/ 1503 w 5358"/>
              <a:gd name="T69" fmla="*/ 1842 h 4735"/>
              <a:gd name="T70" fmla="*/ 1346 w 5358"/>
              <a:gd name="T71" fmla="*/ 2006 h 4735"/>
              <a:gd name="T72" fmla="*/ 1038 w 5358"/>
              <a:gd name="T73" fmla="*/ 1891 h 4735"/>
              <a:gd name="T74" fmla="*/ 646 w 5358"/>
              <a:gd name="T75" fmla="*/ 1760 h 4735"/>
              <a:gd name="T76" fmla="*/ 363 w 5358"/>
              <a:gd name="T77" fmla="*/ 1533 h 4735"/>
              <a:gd name="T78" fmla="*/ 23 w 5358"/>
              <a:gd name="T79" fmla="*/ 1323 h 4735"/>
              <a:gd name="T80" fmla="*/ 287 w 5358"/>
              <a:gd name="T81" fmla="*/ 785 h 4735"/>
              <a:gd name="T82" fmla="*/ 826 w 5358"/>
              <a:gd name="T83" fmla="*/ 489 h 4735"/>
              <a:gd name="T84" fmla="*/ 1389 w 5358"/>
              <a:gd name="T85" fmla="*/ 276 h 4735"/>
              <a:gd name="T86" fmla="*/ 1868 w 5358"/>
              <a:gd name="T87" fmla="*/ 359 h 4735"/>
              <a:gd name="T88" fmla="*/ 2033 w 5358"/>
              <a:gd name="T89" fmla="*/ 875 h 4735"/>
              <a:gd name="T90" fmla="*/ 2161 w 5358"/>
              <a:gd name="T91" fmla="*/ 1014 h 4735"/>
              <a:gd name="T92" fmla="*/ 2644 w 5358"/>
              <a:gd name="T93" fmla="*/ 1044 h 4735"/>
              <a:gd name="T94" fmla="*/ 2450 w 5358"/>
              <a:gd name="T95" fmla="*/ 1382 h 4735"/>
              <a:gd name="T96" fmla="*/ 2795 w 5358"/>
              <a:gd name="T97" fmla="*/ 1639 h 4735"/>
              <a:gd name="T98" fmla="*/ 2999 w 5358"/>
              <a:gd name="T99" fmla="*/ 1964 h 4735"/>
              <a:gd name="T100" fmla="*/ 3292 w 5358"/>
              <a:gd name="T101" fmla="*/ 1755 h 4735"/>
              <a:gd name="T102" fmla="*/ 3830 w 5358"/>
              <a:gd name="T103" fmla="*/ 1776 h 4735"/>
              <a:gd name="T104" fmla="*/ 3625 w 5358"/>
              <a:gd name="T105" fmla="*/ 2174 h 4735"/>
              <a:gd name="T106" fmla="*/ 3836 w 5358"/>
              <a:gd name="T107" fmla="*/ 2584 h 4735"/>
              <a:gd name="T108" fmla="*/ 4081 w 5358"/>
              <a:gd name="T109" fmla="*/ 2734 h 4735"/>
              <a:gd name="T110" fmla="*/ 4231 w 5358"/>
              <a:gd name="T111" fmla="*/ 3039 h 4735"/>
              <a:gd name="T112" fmla="*/ 4233 w 5358"/>
              <a:gd name="T113" fmla="*/ 3327 h 4735"/>
              <a:gd name="T114" fmla="*/ 4393 w 5358"/>
              <a:gd name="T115" fmla="*/ 3447 h 4735"/>
              <a:gd name="T116" fmla="*/ 4525 w 5358"/>
              <a:gd name="T117" fmla="*/ 3558 h 4735"/>
              <a:gd name="T118" fmla="*/ 4679 w 5358"/>
              <a:gd name="T119" fmla="*/ 3384 h 4735"/>
              <a:gd name="T120" fmla="*/ 4620 w 5358"/>
              <a:gd name="T121" fmla="*/ 3127 h 4735"/>
              <a:gd name="T122" fmla="*/ 4658 w 5358"/>
              <a:gd name="T123" fmla="*/ 2888 h 4735"/>
              <a:gd name="T124" fmla="*/ 4718 w 5358"/>
              <a:gd name="T125" fmla="*/ 2742 h 47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358" h="4735">
                <a:moveTo>
                  <a:pt x="4783" y="2762"/>
                </a:moveTo>
                <a:lnTo>
                  <a:pt x="4788" y="2761"/>
                </a:lnTo>
                <a:lnTo>
                  <a:pt x="4797" y="2759"/>
                </a:lnTo>
                <a:lnTo>
                  <a:pt x="4806" y="2755"/>
                </a:lnTo>
                <a:lnTo>
                  <a:pt x="4818" y="2754"/>
                </a:lnTo>
                <a:lnTo>
                  <a:pt x="4832" y="2753"/>
                </a:lnTo>
                <a:lnTo>
                  <a:pt x="4846" y="2753"/>
                </a:lnTo>
                <a:lnTo>
                  <a:pt x="4851" y="2754"/>
                </a:lnTo>
                <a:lnTo>
                  <a:pt x="4856" y="2755"/>
                </a:lnTo>
                <a:lnTo>
                  <a:pt x="4861" y="2756"/>
                </a:lnTo>
                <a:lnTo>
                  <a:pt x="4865" y="2759"/>
                </a:lnTo>
                <a:lnTo>
                  <a:pt x="4871" y="2764"/>
                </a:lnTo>
                <a:lnTo>
                  <a:pt x="4878" y="2770"/>
                </a:lnTo>
                <a:lnTo>
                  <a:pt x="4880" y="2773"/>
                </a:lnTo>
                <a:lnTo>
                  <a:pt x="4882" y="2777"/>
                </a:lnTo>
                <a:lnTo>
                  <a:pt x="4884" y="2780"/>
                </a:lnTo>
                <a:lnTo>
                  <a:pt x="4885" y="2784"/>
                </a:lnTo>
                <a:lnTo>
                  <a:pt x="4882" y="2798"/>
                </a:lnTo>
                <a:lnTo>
                  <a:pt x="4878" y="2812"/>
                </a:lnTo>
                <a:lnTo>
                  <a:pt x="4876" y="2822"/>
                </a:lnTo>
                <a:lnTo>
                  <a:pt x="4876" y="2830"/>
                </a:lnTo>
                <a:lnTo>
                  <a:pt x="4876" y="2837"/>
                </a:lnTo>
                <a:lnTo>
                  <a:pt x="4878" y="2843"/>
                </a:lnTo>
                <a:lnTo>
                  <a:pt x="4878" y="2849"/>
                </a:lnTo>
                <a:lnTo>
                  <a:pt x="4879" y="2854"/>
                </a:lnTo>
                <a:lnTo>
                  <a:pt x="4879" y="2855"/>
                </a:lnTo>
                <a:lnTo>
                  <a:pt x="4880" y="2856"/>
                </a:lnTo>
                <a:lnTo>
                  <a:pt x="4891" y="2859"/>
                </a:lnTo>
                <a:lnTo>
                  <a:pt x="4907" y="2859"/>
                </a:lnTo>
                <a:lnTo>
                  <a:pt x="4917" y="2859"/>
                </a:lnTo>
                <a:lnTo>
                  <a:pt x="4929" y="2860"/>
                </a:lnTo>
                <a:lnTo>
                  <a:pt x="4941" y="2862"/>
                </a:lnTo>
                <a:lnTo>
                  <a:pt x="4954" y="2866"/>
                </a:lnTo>
                <a:lnTo>
                  <a:pt x="4956" y="2871"/>
                </a:lnTo>
                <a:lnTo>
                  <a:pt x="4958" y="2878"/>
                </a:lnTo>
                <a:lnTo>
                  <a:pt x="4960" y="2880"/>
                </a:lnTo>
                <a:lnTo>
                  <a:pt x="4960" y="2884"/>
                </a:lnTo>
                <a:lnTo>
                  <a:pt x="4962" y="2888"/>
                </a:lnTo>
                <a:lnTo>
                  <a:pt x="4964" y="2891"/>
                </a:lnTo>
                <a:lnTo>
                  <a:pt x="4968" y="2893"/>
                </a:lnTo>
                <a:lnTo>
                  <a:pt x="4970" y="2894"/>
                </a:lnTo>
                <a:lnTo>
                  <a:pt x="4975" y="2896"/>
                </a:lnTo>
                <a:lnTo>
                  <a:pt x="4980" y="2894"/>
                </a:lnTo>
                <a:lnTo>
                  <a:pt x="4987" y="2894"/>
                </a:lnTo>
                <a:lnTo>
                  <a:pt x="4994" y="2893"/>
                </a:lnTo>
                <a:lnTo>
                  <a:pt x="5002" y="2892"/>
                </a:lnTo>
                <a:lnTo>
                  <a:pt x="5011" y="2892"/>
                </a:lnTo>
                <a:lnTo>
                  <a:pt x="5024" y="2898"/>
                </a:lnTo>
                <a:lnTo>
                  <a:pt x="5036" y="2905"/>
                </a:lnTo>
                <a:lnTo>
                  <a:pt x="5055" y="2916"/>
                </a:lnTo>
                <a:lnTo>
                  <a:pt x="5071" y="2925"/>
                </a:lnTo>
                <a:lnTo>
                  <a:pt x="5076" y="2929"/>
                </a:lnTo>
                <a:lnTo>
                  <a:pt x="5081" y="2932"/>
                </a:lnTo>
                <a:lnTo>
                  <a:pt x="5084" y="2936"/>
                </a:lnTo>
                <a:lnTo>
                  <a:pt x="5088" y="2941"/>
                </a:lnTo>
                <a:lnTo>
                  <a:pt x="5089" y="2944"/>
                </a:lnTo>
                <a:lnTo>
                  <a:pt x="5089" y="2949"/>
                </a:lnTo>
                <a:lnTo>
                  <a:pt x="5090" y="2955"/>
                </a:lnTo>
                <a:lnTo>
                  <a:pt x="5093" y="2962"/>
                </a:lnTo>
                <a:lnTo>
                  <a:pt x="5095" y="2967"/>
                </a:lnTo>
                <a:lnTo>
                  <a:pt x="5099" y="2970"/>
                </a:lnTo>
                <a:lnTo>
                  <a:pt x="5104" y="2972"/>
                </a:lnTo>
                <a:lnTo>
                  <a:pt x="5107" y="2970"/>
                </a:lnTo>
                <a:lnTo>
                  <a:pt x="5111" y="2969"/>
                </a:lnTo>
                <a:lnTo>
                  <a:pt x="5115" y="2968"/>
                </a:lnTo>
                <a:lnTo>
                  <a:pt x="5118" y="2968"/>
                </a:lnTo>
                <a:lnTo>
                  <a:pt x="5121" y="2969"/>
                </a:lnTo>
                <a:lnTo>
                  <a:pt x="5123" y="2970"/>
                </a:lnTo>
                <a:lnTo>
                  <a:pt x="5125" y="2974"/>
                </a:lnTo>
                <a:lnTo>
                  <a:pt x="5127" y="2980"/>
                </a:lnTo>
                <a:lnTo>
                  <a:pt x="5128" y="2987"/>
                </a:lnTo>
                <a:lnTo>
                  <a:pt x="5131" y="2992"/>
                </a:lnTo>
                <a:lnTo>
                  <a:pt x="5133" y="2997"/>
                </a:lnTo>
                <a:lnTo>
                  <a:pt x="5139" y="3004"/>
                </a:lnTo>
                <a:lnTo>
                  <a:pt x="5144" y="3010"/>
                </a:lnTo>
                <a:lnTo>
                  <a:pt x="5151" y="3014"/>
                </a:lnTo>
                <a:lnTo>
                  <a:pt x="5158" y="3019"/>
                </a:lnTo>
                <a:lnTo>
                  <a:pt x="5164" y="3020"/>
                </a:lnTo>
                <a:lnTo>
                  <a:pt x="5170" y="3022"/>
                </a:lnTo>
                <a:lnTo>
                  <a:pt x="5172" y="3020"/>
                </a:lnTo>
                <a:lnTo>
                  <a:pt x="5176" y="3019"/>
                </a:lnTo>
                <a:lnTo>
                  <a:pt x="5177" y="3017"/>
                </a:lnTo>
                <a:lnTo>
                  <a:pt x="5178" y="3016"/>
                </a:lnTo>
                <a:lnTo>
                  <a:pt x="5180" y="3013"/>
                </a:lnTo>
                <a:lnTo>
                  <a:pt x="5182" y="3010"/>
                </a:lnTo>
                <a:lnTo>
                  <a:pt x="5184" y="3007"/>
                </a:lnTo>
                <a:lnTo>
                  <a:pt x="5188" y="3007"/>
                </a:lnTo>
                <a:lnTo>
                  <a:pt x="5195" y="3011"/>
                </a:lnTo>
                <a:lnTo>
                  <a:pt x="5202" y="3018"/>
                </a:lnTo>
                <a:lnTo>
                  <a:pt x="5210" y="3022"/>
                </a:lnTo>
                <a:lnTo>
                  <a:pt x="5220" y="3025"/>
                </a:lnTo>
                <a:lnTo>
                  <a:pt x="5230" y="3030"/>
                </a:lnTo>
                <a:lnTo>
                  <a:pt x="5240" y="3037"/>
                </a:lnTo>
                <a:lnTo>
                  <a:pt x="5249" y="3050"/>
                </a:lnTo>
                <a:lnTo>
                  <a:pt x="5257" y="3064"/>
                </a:lnTo>
                <a:lnTo>
                  <a:pt x="5259" y="3067"/>
                </a:lnTo>
                <a:lnTo>
                  <a:pt x="5262" y="3068"/>
                </a:lnTo>
                <a:lnTo>
                  <a:pt x="5264" y="3068"/>
                </a:lnTo>
                <a:lnTo>
                  <a:pt x="5268" y="3069"/>
                </a:lnTo>
                <a:lnTo>
                  <a:pt x="5275" y="3068"/>
                </a:lnTo>
                <a:lnTo>
                  <a:pt x="5282" y="3068"/>
                </a:lnTo>
                <a:lnTo>
                  <a:pt x="5289" y="3067"/>
                </a:lnTo>
                <a:lnTo>
                  <a:pt x="5297" y="3067"/>
                </a:lnTo>
                <a:lnTo>
                  <a:pt x="5304" y="3069"/>
                </a:lnTo>
                <a:lnTo>
                  <a:pt x="5312" y="3073"/>
                </a:lnTo>
                <a:lnTo>
                  <a:pt x="5325" y="3081"/>
                </a:lnTo>
                <a:lnTo>
                  <a:pt x="5337" y="3089"/>
                </a:lnTo>
                <a:lnTo>
                  <a:pt x="5344" y="3094"/>
                </a:lnTo>
                <a:lnTo>
                  <a:pt x="5350" y="3099"/>
                </a:lnTo>
                <a:lnTo>
                  <a:pt x="5354" y="3105"/>
                </a:lnTo>
                <a:lnTo>
                  <a:pt x="5358" y="3111"/>
                </a:lnTo>
                <a:lnTo>
                  <a:pt x="5358" y="3115"/>
                </a:lnTo>
                <a:lnTo>
                  <a:pt x="5358" y="3121"/>
                </a:lnTo>
                <a:lnTo>
                  <a:pt x="5357" y="3126"/>
                </a:lnTo>
                <a:lnTo>
                  <a:pt x="5356" y="3132"/>
                </a:lnTo>
                <a:lnTo>
                  <a:pt x="5347" y="3143"/>
                </a:lnTo>
                <a:lnTo>
                  <a:pt x="5341" y="3152"/>
                </a:lnTo>
                <a:lnTo>
                  <a:pt x="5340" y="3158"/>
                </a:lnTo>
                <a:lnTo>
                  <a:pt x="5340" y="3163"/>
                </a:lnTo>
                <a:lnTo>
                  <a:pt x="5340" y="3168"/>
                </a:lnTo>
                <a:lnTo>
                  <a:pt x="5341" y="3171"/>
                </a:lnTo>
                <a:lnTo>
                  <a:pt x="5344" y="3176"/>
                </a:lnTo>
                <a:lnTo>
                  <a:pt x="5347" y="3182"/>
                </a:lnTo>
                <a:lnTo>
                  <a:pt x="5350" y="3190"/>
                </a:lnTo>
                <a:lnTo>
                  <a:pt x="5352" y="3200"/>
                </a:lnTo>
                <a:lnTo>
                  <a:pt x="5354" y="3216"/>
                </a:lnTo>
                <a:lnTo>
                  <a:pt x="5356" y="3233"/>
                </a:lnTo>
                <a:lnTo>
                  <a:pt x="5356" y="3240"/>
                </a:lnTo>
                <a:lnTo>
                  <a:pt x="5354" y="3249"/>
                </a:lnTo>
                <a:lnTo>
                  <a:pt x="5353" y="3256"/>
                </a:lnTo>
                <a:lnTo>
                  <a:pt x="5351" y="3262"/>
                </a:lnTo>
                <a:lnTo>
                  <a:pt x="5347" y="3269"/>
                </a:lnTo>
                <a:lnTo>
                  <a:pt x="5344" y="3275"/>
                </a:lnTo>
                <a:lnTo>
                  <a:pt x="5339" y="3279"/>
                </a:lnTo>
                <a:lnTo>
                  <a:pt x="5333" y="3285"/>
                </a:lnTo>
                <a:lnTo>
                  <a:pt x="5322" y="3295"/>
                </a:lnTo>
                <a:lnTo>
                  <a:pt x="5310" y="3304"/>
                </a:lnTo>
                <a:lnTo>
                  <a:pt x="5304" y="3309"/>
                </a:lnTo>
                <a:lnTo>
                  <a:pt x="5298" y="3315"/>
                </a:lnTo>
                <a:lnTo>
                  <a:pt x="5295" y="3321"/>
                </a:lnTo>
                <a:lnTo>
                  <a:pt x="5291" y="3328"/>
                </a:lnTo>
                <a:lnTo>
                  <a:pt x="5290" y="3341"/>
                </a:lnTo>
                <a:lnTo>
                  <a:pt x="5290" y="3356"/>
                </a:lnTo>
                <a:lnTo>
                  <a:pt x="5290" y="3372"/>
                </a:lnTo>
                <a:lnTo>
                  <a:pt x="5293" y="3388"/>
                </a:lnTo>
                <a:lnTo>
                  <a:pt x="5293" y="3394"/>
                </a:lnTo>
                <a:lnTo>
                  <a:pt x="5293" y="3400"/>
                </a:lnTo>
                <a:lnTo>
                  <a:pt x="5296" y="3417"/>
                </a:lnTo>
                <a:lnTo>
                  <a:pt x="5298" y="3433"/>
                </a:lnTo>
                <a:lnTo>
                  <a:pt x="5301" y="3440"/>
                </a:lnTo>
                <a:lnTo>
                  <a:pt x="5303" y="3446"/>
                </a:lnTo>
                <a:lnTo>
                  <a:pt x="5304" y="3447"/>
                </a:lnTo>
                <a:lnTo>
                  <a:pt x="5306" y="3448"/>
                </a:lnTo>
                <a:lnTo>
                  <a:pt x="5306" y="3448"/>
                </a:lnTo>
                <a:lnTo>
                  <a:pt x="5307" y="3449"/>
                </a:lnTo>
                <a:lnTo>
                  <a:pt x="5308" y="3451"/>
                </a:lnTo>
                <a:lnTo>
                  <a:pt x="5310" y="3452"/>
                </a:lnTo>
                <a:lnTo>
                  <a:pt x="5313" y="3457"/>
                </a:lnTo>
                <a:lnTo>
                  <a:pt x="5315" y="3461"/>
                </a:lnTo>
                <a:lnTo>
                  <a:pt x="5316" y="3467"/>
                </a:lnTo>
                <a:lnTo>
                  <a:pt x="5317" y="3473"/>
                </a:lnTo>
                <a:lnTo>
                  <a:pt x="5319" y="3486"/>
                </a:lnTo>
                <a:lnTo>
                  <a:pt x="5319" y="3498"/>
                </a:lnTo>
                <a:lnTo>
                  <a:pt x="5320" y="3514"/>
                </a:lnTo>
                <a:lnTo>
                  <a:pt x="5321" y="3523"/>
                </a:lnTo>
                <a:lnTo>
                  <a:pt x="5320" y="3531"/>
                </a:lnTo>
                <a:lnTo>
                  <a:pt x="5319" y="3541"/>
                </a:lnTo>
                <a:lnTo>
                  <a:pt x="5316" y="3547"/>
                </a:lnTo>
                <a:lnTo>
                  <a:pt x="5313" y="3553"/>
                </a:lnTo>
                <a:lnTo>
                  <a:pt x="5308" y="3558"/>
                </a:lnTo>
                <a:lnTo>
                  <a:pt x="5304" y="3561"/>
                </a:lnTo>
                <a:lnTo>
                  <a:pt x="5301" y="3565"/>
                </a:lnTo>
                <a:lnTo>
                  <a:pt x="5297" y="3567"/>
                </a:lnTo>
                <a:lnTo>
                  <a:pt x="5290" y="3572"/>
                </a:lnTo>
                <a:lnTo>
                  <a:pt x="5283" y="3577"/>
                </a:lnTo>
                <a:lnTo>
                  <a:pt x="5276" y="3580"/>
                </a:lnTo>
                <a:lnTo>
                  <a:pt x="5268" y="3584"/>
                </a:lnTo>
                <a:lnTo>
                  <a:pt x="5262" y="3586"/>
                </a:lnTo>
                <a:lnTo>
                  <a:pt x="5254" y="3589"/>
                </a:lnTo>
                <a:lnTo>
                  <a:pt x="5240" y="3590"/>
                </a:lnTo>
                <a:lnTo>
                  <a:pt x="5224" y="3590"/>
                </a:lnTo>
                <a:lnTo>
                  <a:pt x="5212" y="3589"/>
                </a:lnTo>
                <a:lnTo>
                  <a:pt x="5200" y="3586"/>
                </a:lnTo>
                <a:lnTo>
                  <a:pt x="5193" y="3585"/>
                </a:lnTo>
                <a:lnTo>
                  <a:pt x="5188" y="3581"/>
                </a:lnTo>
                <a:lnTo>
                  <a:pt x="5184" y="3579"/>
                </a:lnTo>
                <a:lnTo>
                  <a:pt x="5180" y="3575"/>
                </a:lnTo>
                <a:lnTo>
                  <a:pt x="5176" y="3574"/>
                </a:lnTo>
                <a:lnTo>
                  <a:pt x="5170" y="3573"/>
                </a:lnTo>
                <a:lnTo>
                  <a:pt x="5167" y="3573"/>
                </a:lnTo>
                <a:lnTo>
                  <a:pt x="5162" y="3573"/>
                </a:lnTo>
                <a:lnTo>
                  <a:pt x="5152" y="3575"/>
                </a:lnTo>
                <a:lnTo>
                  <a:pt x="5140" y="3580"/>
                </a:lnTo>
                <a:lnTo>
                  <a:pt x="5131" y="3585"/>
                </a:lnTo>
                <a:lnTo>
                  <a:pt x="5120" y="3592"/>
                </a:lnTo>
                <a:lnTo>
                  <a:pt x="5112" y="3596"/>
                </a:lnTo>
                <a:lnTo>
                  <a:pt x="5104" y="3602"/>
                </a:lnTo>
                <a:lnTo>
                  <a:pt x="5100" y="3605"/>
                </a:lnTo>
                <a:lnTo>
                  <a:pt x="5095" y="3608"/>
                </a:lnTo>
                <a:lnTo>
                  <a:pt x="5090" y="3610"/>
                </a:lnTo>
                <a:lnTo>
                  <a:pt x="5088" y="3611"/>
                </a:lnTo>
                <a:lnTo>
                  <a:pt x="5086" y="3610"/>
                </a:lnTo>
                <a:lnTo>
                  <a:pt x="5084" y="3608"/>
                </a:lnTo>
                <a:lnTo>
                  <a:pt x="5084" y="3604"/>
                </a:lnTo>
                <a:lnTo>
                  <a:pt x="5083" y="3600"/>
                </a:lnTo>
                <a:lnTo>
                  <a:pt x="5082" y="3597"/>
                </a:lnTo>
                <a:lnTo>
                  <a:pt x="5080" y="3594"/>
                </a:lnTo>
                <a:lnTo>
                  <a:pt x="5079" y="3593"/>
                </a:lnTo>
                <a:lnTo>
                  <a:pt x="5077" y="3593"/>
                </a:lnTo>
                <a:lnTo>
                  <a:pt x="5076" y="3592"/>
                </a:lnTo>
                <a:lnTo>
                  <a:pt x="5075" y="3592"/>
                </a:lnTo>
                <a:lnTo>
                  <a:pt x="5067" y="3590"/>
                </a:lnTo>
                <a:lnTo>
                  <a:pt x="5057" y="3587"/>
                </a:lnTo>
                <a:lnTo>
                  <a:pt x="5049" y="3584"/>
                </a:lnTo>
                <a:lnTo>
                  <a:pt x="5041" y="3579"/>
                </a:lnTo>
                <a:lnTo>
                  <a:pt x="5036" y="3574"/>
                </a:lnTo>
                <a:lnTo>
                  <a:pt x="5031" y="3571"/>
                </a:lnTo>
                <a:lnTo>
                  <a:pt x="5029" y="3568"/>
                </a:lnTo>
                <a:lnTo>
                  <a:pt x="5027" y="3567"/>
                </a:lnTo>
                <a:lnTo>
                  <a:pt x="5026" y="3567"/>
                </a:lnTo>
                <a:lnTo>
                  <a:pt x="5026" y="3566"/>
                </a:lnTo>
                <a:lnTo>
                  <a:pt x="5025" y="3567"/>
                </a:lnTo>
                <a:lnTo>
                  <a:pt x="5024" y="3567"/>
                </a:lnTo>
                <a:lnTo>
                  <a:pt x="5024" y="3568"/>
                </a:lnTo>
                <a:lnTo>
                  <a:pt x="5023" y="3568"/>
                </a:lnTo>
                <a:lnTo>
                  <a:pt x="5021" y="3571"/>
                </a:lnTo>
                <a:lnTo>
                  <a:pt x="5020" y="3573"/>
                </a:lnTo>
                <a:lnTo>
                  <a:pt x="5017" y="3579"/>
                </a:lnTo>
                <a:lnTo>
                  <a:pt x="5013" y="3585"/>
                </a:lnTo>
                <a:lnTo>
                  <a:pt x="5008" y="3591"/>
                </a:lnTo>
                <a:lnTo>
                  <a:pt x="5001" y="3597"/>
                </a:lnTo>
                <a:lnTo>
                  <a:pt x="4998" y="3598"/>
                </a:lnTo>
                <a:lnTo>
                  <a:pt x="4994" y="3600"/>
                </a:lnTo>
                <a:lnTo>
                  <a:pt x="4992" y="3603"/>
                </a:lnTo>
                <a:lnTo>
                  <a:pt x="4988" y="3608"/>
                </a:lnTo>
                <a:lnTo>
                  <a:pt x="4988" y="3610"/>
                </a:lnTo>
                <a:lnTo>
                  <a:pt x="4989" y="3611"/>
                </a:lnTo>
                <a:lnTo>
                  <a:pt x="4991" y="3613"/>
                </a:lnTo>
                <a:lnTo>
                  <a:pt x="4994" y="3616"/>
                </a:lnTo>
                <a:lnTo>
                  <a:pt x="5000" y="3618"/>
                </a:lnTo>
                <a:lnTo>
                  <a:pt x="5006" y="3622"/>
                </a:lnTo>
                <a:lnTo>
                  <a:pt x="5007" y="3627"/>
                </a:lnTo>
                <a:lnTo>
                  <a:pt x="5007" y="3632"/>
                </a:lnTo>
                <a:lnTo>
                  <a:pt x="5007" y="3638"/>
                </a:lnTo>
                <a:lnTo>
                  <a:pt x="5007" y="3647"/>
                </a:lnTo>
                <a:lnTo>
                  <a:pt x="5008" y="3652"/>
                </a:lnTo>
                <a:lnTo>
                  <a:pt x="5010" y="3656"/>
                </a:lnTo>
                <a:lnTo>
                  <a:pt x="5011" y="3660"/>
                </a:lnTo>
                <a:lnTo>
                  <a:pt x="5014" y="3666"/>
                </a:lnTo>
                <a:lnTo>
                  <a:pt x="5019" y="3671"/>
                </a:lnTo>
                <a:lnTo>
                  <a:pt x="5024" y="3676"/>
                </a:lnTo>
                <a:lnTo>
                  <a:pt x="5031" y="3682"/>
                </a:lnTo>
                <a:lnTo>
                  <a:pt x="5038" y="3690"/>
                </a:lnTo>
                <a:lnTo>
                  <a:pt x="5041" y="3693"/>
                </a:lnTo>
                <a:lnTo>
                  <a:pt x="5043" y="3697"/>
                </a:lnTo>
                <a:lnTo>
                  <a:pt x="5045" y="3703"/>
                </a:lnTo>
                <a:lnTo>
                  <a:pt x="5046" y="3709"/>
                </a:lnTo>
                <a:lnTo>
                  <a:pt x="5046" y="3713"/>
                </a:lnTo>
                <a:lnTo>
                  <a:pt x="5045" y="3718"/>
                </a:lnTo>
                <a:lnTo>
                  <a:pt x="5044" y="3720"/>
                </a:lnTo>
                <a:lnTo>
                  <a:pt x="5042" y="3723"/>
                </a:lnTo>
                <a:lnTo>
                  <a:pt x="5041" y="3725"/>
                </a:lnTo>
                <a:lnTo>
                  <a:pt x="5038" y="3726"/>
                </a:lnTo>
                <a:lnTo>
                  <a:pt x="5035" y="3729"/>
                </a:lnTo>
                <a:lnTo>
                  <a:pt x="5031" y="3730"/>
                </a:lnTo>
                <a:lnTo>
                  <a:pt x="5024" y="3732"/>
                </a:lnTo>
                <a:lnTo>
                  <a:pt x="5017" y="3734"/>
                </a:lnTo>
                <a:lnTo>
                  <a:pt x="5007" y="3734"/>
                </a:lnTo>
                <a:lnTo>
                  <a:pt x="4997" y="3734"/>
                </a:lnTo>
                <a:lnTo>
                  <a:pt x="4992" y="3732"/>
                </a:lnTo>
                <a:lnTo>
                  <a:pt x="4987" y="3732"/>
                </a:lnTo>
                <a:lnTo>
                  <a:pt x="4982" y="3731"/>
                </a:lnTo>
                <a:lnTo>
                  <a:pt x="4976" y="3730"/>
                </a:lnTo>
                <a:lnTo>
                  <a:pt x="4972" y="3730"/>
                </a:lnTo>
                <a:lnTo>
                  <a:pt x="4967" y="3730"/>
                </a:lnTo>
                <a:lnTo>
                  <a:pt x="4960" y="3730"/>
                </a:lnTo>
                <a:lnTo>
                  <a:pt x="4956" y="3731"/>
                </a:lnTo>
                <a:lnTo>
                  <a:pt x="4948" y="3735"/>
                </a:lnTo>
                <a:lnTo>
                  <a:pt x="4941" y="3739"/>
                </a:lnTo>
                <a:lnTo>
                  <a:pt x="4932" y="3743"/>
                </a:lnTo>
                <a:lnTo>
                  <a:pt x="4924" y="3745"/>
                </a:lnTo>
                <a:lnTo>
                  <a:pt x="4918" y="3745"/>
                </a:lnTo>
                <a:lnTo>
                  <a:pt x="4912" y="3744"/>
                </a:lnTo>
                <a:lnTo>
                  <a:pt x="4907" y="3743"/>
                </a:lnTo>
                <a:lnTo>
                  <a:pt x="4901" y="3741"/>
                </a:lnTo>
                <a:lnTo>
                  <a:pt x="4893" y="3737"/>
                </a:lnTo>
                <a:lnTo>
                  <a:pt x="4884" y="3736"/>
                </a:lnTo>
                <a:lnTo>
                  <a:pt x="4878" y="3735"/>
                </a:lnTo>
                <a:lnTo>
                  <a:pt x="4871" y="3735"/>
                </a:lnTo>
                <a:lnTo>
                  <a:pt x="4865" y="3736"/>
                </a:lnTo>
                <a:lnTo>
                  <a:pt x="4860" y="3736"/>
                </a:lnTo>
                <a:lnTo>
                  <a:pt x="4851" y="3739"/>
                </a:lnTo>
                <a:lnTo>
                  <a:pt x="4842" y="3747"/>
                </a:lnTo>
                <a:lnTo>
                  <a:pt x="4840" y="3748"/>
                </a:lnTo>
                <a:lnTo>
                  <a:pt x="4838" y="3750"/>
                </a:lnTo>
                <a:lnTo>
                  <a:pt x="4836" y="3751"/>
                </a:lnTo>
                <a:lnTo>
                  <a:pt x="4834" y="3754"/>
                </a:lnTo>
                <a:lnTo>
                  <a:pt x="4830" y="3755"/>
                </a:lnTo>
                <a:lnTo>
                  <a:pt x="4827" y="3756"/>
                </a:lnTo>
                <a:lnTo>
                  <a:pt x="4825" y="3756"/>
                </a:lnTo>
                <a:lnTo>
                  <a:pt x="4824" y="3755"/>
                </a:lnTo>
                <a:lnTo>
                  <a:pt x="4821" y="3754"/>
                </a:lnTo>
                <a:lnTo>
                  <a:pt x="4818" y="3751"/>
                </a:lnTo>
                <a:lnTo>
                  <a:pt x="4813" y="3745"/>
                </a:lnTo>
                <a:lnTo>
                  <a:pt x="4810" y="3738"/>
                </a:lnTo>
                <a:lnTo>
                  <a:pt x="4806" y="3735"/>
                </a:lnTo>
                <a:lnTo>
                  <a:pt x="4804" y="3730"/>
                </a:lnTo>
                <a:lnTo>
                  <a:pt x="4791" y="3713"/>
                </a:lnTo>
                <a:lnTo>
                  <a:pt x="4780" y="3700"/>
                </a:lnTo>
                <a:lnTo>
                  <a:pt x="4773" y="3692"/>
                </a:lnTo>
                <a:lnTo>
                  <a:pt x="4765" y="3685"/>
                </a:lnTo>
                <a:lnTo>
                  <a:pt x="4755" y="3678"/>
                </a:lnTo>
                <a:lnTo>
                  <a:pt x="4746" y="3672"/>
                </a:lnTo>
                <a:lnTo>
                  <a:pt x="4736" y="3667"/>
                </a:lnTo>
                <a:lnTo>
                  <a:pt x="4725" y="3662"/>
                </a:lnTo>
                <a:lnTo>
                  <a:pt x="4714" y="3659"/>
                </a:lnTo>
                <a:lnTo>
                  <a:pt x="4702" y="3656"/>
                </a:lnTo>
                <a:lnTo>
                  <a:pt x="4691" y="3654"/>
                </a:lnTo>
                <a:lnTo>
                  <a:pt x="4678" y="3654"/>
                </a:lnTo>
                <a:lnTo>
                  <a:pt x="4654" y="3654"/>
                </a:lnTo>
                <a:lnTo>
                  <a:pt x="4633" y="3657"/>
                </a:lnTo>
                <a:lnTo>
                  <a:pt x="4622" y="3660"/>
                </a:lnTo>
                <a:lnTo>
                  <a:pt x="4614" y="3662"/>
                </a:lnTo>
                <a:lnTo>
                  <a:pt x="4608" y="3665"/>
                </a:lnTo>
                <a:lnTo>
                  <a:pt x="4603" y="3668"/>
                </a:lnTo>
                <a:lnTo>
                  <a:pt x="4598" y="3674"/>
                </a:lnTo>
                <a:lnTo>
                  <a:pt x="4596" y="3682"/>
                </a:lnTo>
                <a:lnTo>
                  <a:pt x="4595" y="3692"/>
                </a:lnTo>
                <a:lnTo>
                  <a:pt x="4594" y="3704"/>
                </a:lnTo>
                <a:lnTo>
                  <a:pt x="4594" y="3728"/>
                </a:lnTo>
                <a:lnTo>
                  <a:pt x="4596" y="3751"/>
                </a:lnTo>
                <a:lnTo>
                  <a:pt x="4598" y="3769"/>
                </a:lnTo>
                <a:lnTo>
                  <a:pt x="4601" y="3786"/>
                </a:lnTo>
                <a:lnTo>
                  <a:pt x="4599" y="3792"/>
                </a:lnTo>
                <a:lnTo>
                  <a:pt x="4598" y="3799"/>
                </a:lnTo>
                <a:lnTo>
                  <a:pt x="4596" y="3804"/>
                </a:lnTo>
                <a:lnTo>
                  <a:pt x="4591" y="3810"/>
                </a:lnTo>
                <a:lnTo>
                  <a:pt x="4580" y="3820"/>
                </a:lnTo>
                <a:lnTo>
                  <a:pt x="4569" y="3832"/>
                </a:lnTo>
                <a:lnTo>
                  <a:pt x="4554" y="3844"/>
                </a:lnTo>
                <a:lnTo>
                  <a:pt x="4540" y="3856"/>
                </a:lnTo>
                <a:lnTo>
                  <a:pt x="4536" y="3860"/>
                </a:lnTo>
                <a:lnTo>
                  <a:pt x="4534" y="3863"/>
                </a:lnTo>
                <a:lnTo>
                  <a:pt x="4532" y="3867"/>
                </a:lnTo>
                <a:lnTo>
                  <a:pt x="4529" y="3871"/>
                </a:lnTo>
                <a:lnTo>
                  <a:pt x="4528" y="3879"/>
                </a:lnTo>
                <a:lnTo>
                  <a:pt x="4527" y="3886"/>
                </a:lnTo>
                <a:lnTo>
                  <a:pt x="4528" y="3892"/>
                </a:lnTo>
                <a:lnTo>
                  <a:pt x="4532" y="3896"/>
                </a:lnTo>
                <a:lnTo>
                  <a:pt x="4536" y="3901"/>
                </a:lnTo>
                <a:lnTo>
                  <a:pt x="4546" y="3905"/>
                </a:lnTo>
                <a:lnTo>
                  <a:pt x="4558" y="3907"/>
                </a:lnTo>
                <a:lnTo>
                  <a:pt x="4571" y="3909"/>
                </a:lnTo>
                <a:lnTo>
                  <a:pt x="4578" y="3911"/>
                </a:lnTo>
                <a:lnTo>
                  <a:pt x="4584" y="3914"/>
                </a:lnTo>
                <a:lnTo>
                  <a:pt x="4590" y="3918"/>
                </a:lnTo>
                <a:lnTo>
                  <a:pt x="4594" y="3923"/>
                </a:lnTo>
                <a:lnTo>
                  <a:pt x="4601" y="3933"/>
                </a:lnTo>
                <a:lnTo>
                  <a:pt x="4607" y="3942"/>
                </a:lnTo>
                <a:lnTo>
                  <a:pt x="4613" y="3949"/>
                </a:lnTo>
                <a:lnTo>
                  <a:pt x="4621" y="3956"/>
                </a:lnTo>
                <a:lnTo>
                  <a:pt x="4629" y="3962"/>
                </a:lnTo>
                <a:lnTo>
                  <a:pt x="4638" y="3968"/>
                </a:lnTo>
                <a:lnTo>
                  <a:pt x="4642" y="3970"/>
                </a:lnTo>
                <a:lnTo>
                  <a:pt x="4645" y="3974"/>
                </a:lnTo>
                <a:lnTo>
                  <a:pt x="4647" y="3976"/>
                </a:lnTo>
                <a:lnTo>
                  <a:pt x="4647" y="3980"/>
                </a:lnTo>
                <a:lnTo>
                  <a:pt x="4646" y="3985"/>
                </a:lnTo>
                <a:lnTo>
                  <a:pt x="4641" y="3993"/>
                </a:lnTo>
                <a:lnTo>
                  <a:pt x="4636" y="3999"/>
                </a:lnTo>
                <a:lnTo>
                  <a:pt x="4633" y="4006"/>
                </a:lnTo>
                <a:lnTo>
                  <a:pt x="4629" y="4009"/>
                </a:lnTo>
                <a:lnTo>
                  <a:pt x="4626" y="4012"/>
                </a:lnTo>
                <a:lnTo>
                  <a:pt x="4621" y="4014"/>
                </a:lnTo>
                <a:lnTo>
                  <a:pt x="4615" y="4015"/>
                </a:lnTo>
                <a:lnTo>
                  <a:pt x="4603" y="4015"/>
                </a:lnTo>
                <a:lnTo>
                  <a:pt x="4591" y="4016"/>
                </a:lnTo>
                <a:lnTo>
                  <a:pt x="4588" y="4018"/>
                </a:lnTo>
                <a:lnTo>
                  <a:pt x="4586" y="4020"/>
                </a:lnTo>
                <a:lnTo>
                  <a:pt x="4588" y="4022"/>
                </a:lnTo>
                <a:lnTo>
                  <a:pt x="4590" y="4025"/>
                </a:lnTo>
                <a:lnTo>
                  <a:pt x="4598" y="4031"/>
                </a:lnTo>
                <a:lnTo>
                  <a:pt x="4605" y="4037"/>
                </a:lnTo>
                <a:lnTo>
                  <a:pt x="4608" y="4040"/>
                </a:lnTo>
                <a:lnTo>
                  <a:pt x="4608" y="4046"/>
                </a:lnTo>
                <a:lnTo>
                  <a:pt x="4608" y="4052"/>
                </a:lnTo>
                <a:lnTo>
                  <a:pt x="4607" y="4059"/>
                </a:lnTo>
                <a:lnTo>
                  <a:pt x="4602" y="4073"/>
                </a:lnTo>
                <a:lnTo>
                  <a:pt x="4595" y="4087"/>
                </a:lnTo>
                <a:lnTo>
                  <a:pt x="4585" y="4097"/>
                </a:lnTo>
                <a:lnTo>
                  <a:pt x="4576" y="4107"/>
                </a:lnTo>
                <a:lnTo>
                  <a:pt x="4572" y="4111"/>
                </a:lnTo>
                <a:lnTo>
                  <a:pt x="4569" y="4116"/>
                </a:lnTo>
                <a:lnTo>
                  <a:pt x="4566" y="4121"/>
                </a:lnTo>
                <a:lnTo>
                  <a:pt x="4565" y="4127"/>
                </a:lnTo>
                <a:lnTo>
                  <a:pt x="4564" y="4136"/>
                </a:lnTo>
                <a:lnTo>
                  <a:pt x="4561" y="4145"/>
                </a:lnTo>
                <a:lnTo>
                  <a:pt x="4558" y="4152"/>
                </a:lnTo>
                <a:lnTo>
                  <a:pt x="4552" y="4160"/>
                </a:lnTo>
                <a:lnTo>
                  <a:pt x="4548" y="4165"/>
                </a:lnTo>
                <a:lnTo>
                  <a:pt x="4546" y="4170"/>
                </a:lnTo>
                <a:lnTo>
                  <a:pt x="4545" y="4174"/>
                </a:lnTo>
                <a:lnTo>
                  <a:pt x="4545" y="4179"/>
                </a:lnTo>
                <a:lnTo>
                  <a:pt x="4546" y="4184"/>
                </a:lnTo>
                <a:lnTo>
                  <a:pt x="4550" y="4188"/>
                </a:lnTo>
                <a:lnTo>
                  <a:pt x="4555" y="4190"/>
                </a:lnTo>
                <a:lnTo>
                  <a:pt x="4563" y="4191"/>
                </a:lnTo>
                <a:lnTo>
                  <a:pt x="4567" y="4191"/>
                </a:lnTo>
                <a:lnTo>
                  <a:pt x="4570" y="4192"/>
                </a:lnTo>
                <a:lnTo>
                  <a:pt x="4572" y="4194"/>
                </a:lnTo>
                <a:lnTo>
                  <a:pt x="4572" y="4195"/>
                </a:lnTo>
                <a:lnTo>
                  <a:pt x="4572" y="4198"/>
                </a:lnTo>
                <a:lnTo>
                  <a:pt x="4569" y="4204"/>
                </a:lnTo>
                <a:lnTo>
                  <a:pt x="4565" y="4210"/>
                </a:lnTo>
                <a:lnTo>
                  <a:pt x="4560" y="4217"/>
                </a:lnTo>
                <a:lnTo>
                  <a:pt x="4558" y="4226"/>
                </a:lnTo>
                <a:lnTo>
                  <a:pt x="4557" y="4235"/>
                </a:lnTo>
                <a:lnTo>
                  <a:pt x="4558" y="4243"/>
                </a:lnTo>
                <a:lnTo>
                  <a:pt x="4561" y="4251"/>
                </a:lnTo>
                <a:lnTo>
                  <a:pt x="4565" y="4256"/>
                </a:lnTo>
                <a:lnTo>
                  <a:pt x="4570" y="4262"/>
                </a:lnTo>
                <a:lnTo>
                  <a:pt x="4580" y="4271"/>
                </a:lnTo>
                <a:lnTo>
                  <a:pt x="4589" y="4278"/>
                </a:lnTo>
                <a:lnTo>
                  <a:pt x="4592" y="4283"/>
                </a:lnTo>
                <a:lnTo>
                  <a:pt x="4595" y="4290"/>
                </a:lnTo>
                <a:lnTo>
                  <a:pt x="4596" y="4299"/>
                </a:lnTo>
                <a:lnTo>
                  <a:pt x="4596" y="4308"/>
                </a:lnTo>
                <a:lnTo>
                  <a:pt x="4595" y="4317"/>
                </a:lnTo>
                <a:lnTo>
                  <a:pt x="4594" y="4325"/>
                </a:lnTo>
                <a:lnTo>
                  <a:pt x="4591" y="4333"/>
                </a:lnTo>
                <a:lnTo>
                  <a:pt x="4589" y="4339"/>
                </a:lnTo>
                <a:lnTo>
                  <a:pt x="4585" y="4341"/>
                </a:lnTo>
                <a:lnTo>
                  <a:pt x="4580" y="4343"/>
                </a:lnTo>
                <a:lnTo>
                  <a:pt x="4576" y="4343"/>
                </a:lnTo>
                <a:lnTo>
                  <a:pt x="4571" y="4342"/>
                </a:lnTo>
                <a:lnTo>
                  <a:pt x="4565" y="4340"/>
                </a:lnTo>
                <a:lnTo>
                  <a:pt x="4560" y="4336"/>
                </a:lnTo>
                <a:lnTo>
                  <a:pt x="4555" y="4333"/>
                </a:lnTo>
                <a:lnTo>
                  <a:pt x="4552" y="4328"/>
                </a:lnTo>
                <a:lnTo>
                  <a:pt x="4545" y="4316"/>
                </a:lnTo>
                <a:lnTo>
                  <a:pt x="4541" y="4306"/>
                </a:lnTo>
                <a:lnTo>
                  <a:pt x="4539" y="4303"/>
                </a:lnTo>
                <a:lnTo>
                  <a:pt x="4536" y="4300"/>
                </a:lnTo>
                <a:lnTo>
                  <a:pt x="4534" y="4300"/>
                </a:lnTo>
                <a:lnTo>
                  <a:pt x="4531" y="4302"/>
                </a:lnTo>
                <a:lnTo>
                  <a:pt x="4523" y="4308"/>
                </a:lnTo>
                <a:lnTo>
                  <a:pt x="4517" y="4311"/>
                </a:lnTo>
                <a:lnTo>
                  <a:pt x="4515" y="4312"/>
                </a:lnTo>
                <a:lnTo>
                  <a:pt x="4512" y="4312"/>
                </a:lnTo>
                <a:lnTo>
                  <a:pt x="4509" y="4312"/>
                </a:lnTo>
                <a:lnTo>
                  <a:pt x="4506" y="4310"/>
                </a:lnTo>
                <a:lnTo>
                  <a:pt x="4503" y="4309"/>
                </a:lnTo>
                <a:lnTo>
                  <a:pt x="4500" y="4308"/>
                </a:lnTo>
                <a:lnTo>
                  <a:pt x="4496" y="4308"/>
                </a:lnTo>
                <a:lnTo>
                  <a:pt x="4492" y="4309"/>
                </a:lnTo>
                <a:lnTo>
                  <a:pt x="4483" y="4312"/>
                </a:lnTo>
                <a:lnTo>
                  <a:pt x="4471" y="4319"/>
                </a:lnTo>
                <a:lnTo>
                  <a:pt x="4464" y="4322"/>
                </a:lnTo>
                <a:lnTo>
                  <a:pt x="4457" y="4323"/>
                </a:lnTo>
                <a:lnTo>
                  <a:pt x="4450" y="4323"/>
                </a:lnTo>
                <a:lnTo>
                  <a:pt x="4443" y="4321"/>
                </a:lnTo>
                <a:lnTo>
                  <a:pt x="4426" y="4314"/>
                </a:lnTo>
                <a:lnTo>
                  <a:pt x="4406" y="4304"/>
                </a:lnTo>
                <a:lnTo>
                  <a:pt x="4395" y="4300"/>
                </a:lnTo>
                <a:lnTo>
                  <a:pt x="4387" y="4299"/>
                </a:lnTo>
                <a:lnTo>
                  <a:pt x="4378" y="4300"/>
                </a:lnTo>
                <a:lnTo>
                  <a:pt x="4371" y="4303"/>
                </a:lnTo>
                <a:lnTo>
                  <a:pt x="4365" y="4308"/>
                </a:lnTo>
                <a:lnTo>
                  <a:pt x="4358" y="4315"/>
                </a:lnTo>
                <a:lnTo>
                  <a:pt x="4351" y="4323"/>
                </a:lnTo>
                <a:lnTo>
                  <a:pt x="4343" y="4334"/>
                </a:lnTo>
                <a:lnTo>
                  <a:pt x="4336" y="4343"/>
                </a:lnTo>
                <a:lnTo>
                  <a:pt x="4330" y="4352"/>
                </a:lnTo>
                <a:lnTo>
                  <a:pt x="4327" y="4359"/>
                </a:lnTo>
                <a:lnTo>
                  <a:pt x="4325" y="4363"/>
                </a:lnTo>
                <a:lnTo>
                  <a:pt x="4324" y="4373"/>
                </a:lnTo>
                <a:lnTo>
                  <a:pt x="4323" y="4384"/>
                </a:lnTo>
                <a:lnTo>
                  <a:pt x="4320" y="4390"/>
                </a:lnTo>
                <a:lnTo>
                  <a:pt x="4318" y="4393"/>
                </a:lnTo>
                <a:lnTo>
                  <a:pt x="4314" y="4396"/>
                </a:lnTo>
                <a:lnTo>
                  <a:pt x="4311" y="4398"/>
                </a:lnTo>
                <a:lnTo>
                  <a:pt x="4307" y="4398"/>
                </a:lnTo>
                <a:lnTo>
                  <a:pt x="4302" y="4398"/>
                </a:lnTo>
                <a:lnTo>
                  <a:pt x="4298" y="4397"/>
                </a:lnTo>
                <a:lnTo>
                  <a:pt x="4293" y="4394"/>
                </a:lnTo>
                <a:lnTo>
                  <a:pt x="4290" y="4394"/>
                </a:lnTo>
                <a:lnTo>
                  <a:pt x="4288" y="4394"/>
                </a:lnTo>
                <a:lnTo>
                  <a:pt x="4287" y="4396"/>
                </a:lnTo>
                <a:lnTo>
                  <a:pt x="4286" y="4397"/>
                </a:lnTo>
                <a:lnTo>
                  <a:pt x="4284" y="4402"/>
                </a:lnTo>
                <a:lnTo>
                  <a:pt x="4284" y="4407"/>
                </a:lnTo>
                <a:lnTo>
                  <a:pt x="4284" y="4415"/>
                </a:lnTo>
                <a:lnTo>
                  <a:pt x="4287" y="4423"/>
                </a:lnTo>
                <a:lnTo>
                  <a:pt x="4289" y="4430"/>
                </a:lnTo>
                <a:lnTo>
                  <a:pt x="4293" y="4437"/>
                </a:lnTo>
                <a:lnTo>
                  <a:pt x="4298" y="4443"/>
                </a:lnTo>
                <a:lnTo>
                  <a:pt x="4302" y="4448"/>
                </a:lnTo>
                <a:lnTo>
                  <a:pt x="4308" y="4451"/>
                </a:lnTo>
                <a:lnTo>
                  <a:pt x="4314" y="4455"/>
                </a:lnTo>
                <a:lnTo>
                  <a:pt x="4326" y="4460"/>
                </a:lnTo>
                <a:lnTo>
                  <a:pt x="4338" y="4462"/>
                </a:lnTo>
                <a:lnTo>
                  <a:pt x="4349" y="4464"/>
                </a:lnTo>
                <a:lnTo>
                  <a:pt x="4359" y="4469"/>
                </a:lnTo>
                <a:lnTo>
                  <a:pt x="4364" y="4472"/>
                </a:lnTo>
                <a:lnTo>
                  <a:pt x="4369" y="4475"/>
                </a:lnTo>
                <a:lnTo>
                  <a:pt x="4372" y="4481"/>
                </a:lnTo>
                <a:lnTo>
                  <a:pt x="4375" y="4487"/>
                </a:lnTo>
                <a:lnTo>
                  <a:pt x="4377" y="4493"/>
                </a:lnTo>
                <a:lnTo>
                  <a:pt x="4378" y="4499"/>
                </a:lnTo>
                <a:lnTo>
                  <a:pt x="4377" y="4504"/>
                </a:lnTo>
                <a:lnTo>
                  <a:pt x="4376" y="4506"/>
                </a:lnTo>
                <a:lnTo>
                  <a:pt x="4375" y="4508"/>
                </a:lnTo>
                <a:lnTo>
                  <a:pt x="4372" y="4510"/>
                </a:lnTo>
                <a:lnTo>
                  <a:pt x="4370" y="4508"/>
                </a:lnTo>
                <a:lnTo>
                  <a:pt x="4369" y="4506"/>
                </a:lnTo>
                <a:lnTo>
                  <a:pt x="4365" y="4500"/>
                </a:lnTo>
                <a:lnTo>
                  <a:pt x="4362" y="4497"/>
                </a:lnTo>
                <a:lnTo>
                  <a:pt x="4358" y="4495"/>
                </a:lnTo>
                <a:lnTo>
                  <a:pt x="4353" y="4495"/>
                </a:lnTo>
                <a:lnTo>
                  <a:pt x="4352" y="4497"/>
                </a:lnTo>
                <a:lnTo>
                  <a:pt x="4351" y="4501"/>
                </a:lnTo>
                <a:lnTo>
                  <a:pt x="4351" y="4507"/>
                </a:lnTo>
                <a:lnTo>
                  <a:pt x="4352" y="4516"/>
                </a:lnTo>
                <a:lnTo>
                  <a:pt x="4355" y="4533"/>
                </a:lnTo>
                <a:lnTo>
                  <a:pt x="4355" y="4551"/>
                </a:lnTo>
                <a:lnTo>
                  <a:pt x="4355" y="4560"/>
                </a:lnTo>
                <a:lnTo>
                  <a:pt x="4353" y="4566"/>
                </a:lnTo>
                <a:lnTo>
                  <a:pt x="4352" y="4571"/>
                </a:lnTo>
                <a:lnTo>
                  <a:pt x="4350" y="4576"/>
                </a:lnTo>
                <a:lnTo>
                  <a:pt x="4347" y="4580"/>
                </a:lnTo>
                <a:lnTo>
                  <a:pt x="4344" y="4582"/>
                </a:lnTo>
                <a:lnTo>
                  <a:pt x="4340" y="4583"/>
                </a:lnTo>
                <a:lnTo>
                  <a:pt x="4336" y="4585"/>
                </a:lnTo>
                <a:lnTo>
                  <a:pt x="4326" y="4586"/>
                </a:lnTo>
                <a:lnTo>
                  <a:pt x="4314" y="4589"/>
                </a:lnTo>
                <a:lnTo>
                  <a:pt x="4300" y="4595"/>
                </a:lnTo>
                <a:lnTo>
                  <a:pt x="4284" y="4604"/>
                </a:lnTo>
                <a:lnTo>
                  <a:pt x="4275" y="4608"/>
                </a:lnTo>
                <a:lnTo>
                  <a:pt x="4264" y="4612"/>
                </a:lnTo>
                <a:lnTo>
                  <a:pt x="4254" y="4614"/>
                </a:lnTo>
                <a:lnTo>
                  <a:pt x="4243" y="4615"/>
                </a:lnTo>
                <a:lnTo>
                  <a:pt x="4233" y="4615"/>
                </a:lnTo>
                <a:lnTo>
                  <a:pt x="4224" y="4614"/>
                </a:lnTo>
                <a:lnTo>
                  <a:pt x="4217" y="4612"/>
                </a:lnTo>
                <a:lnTo>
                  <a:pt x="4210" y="4608"/>
                </a:lnTo>
                <a:lnTo>
                  <a:pt x="4204" y="4605"/>
                </a:lnTo>
                <a:lnTo>
                  <a:pt x="4198" y="4601"/>
                </a:lnTo>
                <a:lnTo>
                  <a:pt x="4192" y="4599"/>
                </a:lnTo>
                <a:lnTo>
                  <a:pt x="4186" y="4596"/>
                </a:lnTo>
                <a:lnTo>
                  <a:pt x="4179" y="4596"/>
                </a:lnTo>
                <a:lnTo>
                  <a:pt x="4173" y="4598"/>
                </a:lnTo>
                <a:lnTo>
                  <a:pt x="4166" y="4600"/>
                </a:lnTo>
                <a:lnTo>
                  <a:pt x="4160" y="4606"/>
                </a:lnTo>
                <a:lnTo>
                  <a:pt x="4155" y="4612"/>
                </a:lnTo>
                <a:lnTo>
                  <a:pt x="4151" y="4618"/>
                </a:lnTo>
                <a:lnTo>
                  <a:pt x="4150" y="4625"/>
                </a:lnTo>
                <a:lnTo>
                  <a:pt x="4149" y="4632"/>
                </a:lnTo>
                <a:lnTo>
                  <a:pt x="4150" y="4639"/>
                </a:lnTo>
                <a:lnTo>
                  <a:pt x="4151" y="4646"/>
                </a:lnTo>
                <a:lnTo>
                  <a:pt x="4155" y="4652"/>
                </a:lnTo>
                <a:lnTo>
                  <a:pt x="4158" y="4658"/>
                </a:lnTo>
                <a:lnTo>
                  <a:pt x="4161" y="4664"/>
                </a:lnTo>
                <a:lnTo>
                  <a:pt x="4163" y="4669"/>
                </a:lnTo>
                <a:lnTo>
                  <a:pt x="4164" y="4675"/>
                </a:lnTo>
                <a:lnTo>
                  <a:pt x="4163" y="4680"/>
                </a:lnTo>
                <a:lnTo>
                  <a:pt x="4161" y="4683"/>
                </a:lnTo>
                <a:lnTo>
                  <a:pt x="4158" y="4686"/>
                </a:lnTo>
                <a:lnTo>
                  <a:pt x="4154" y="4688"/>
                </a:lnTo>
                <a:lnTo>
                  <a:pt x="4149" y="4690"/>
                </a:lnTo>
                <a:lnTo>
                  <a:pt x="4139" y="4695"/>
                </a:lnTo>
                <a:lnTo>
                  <a:pt x="4130" y="4699"/>
                </a:lnTo>
                <a:lnTo>
                  <a:pt x="4118" y="4705"/>
                </a:lnTo>
                <a:lnTo>
                  <a:pt x="4107" y="4712"/>
                </a:lnTo>
                <a:lnTo>
                  <a:pt x="4103" y="4714"/>
                </a:lnTo>
                <a:lnTo>
                  <a:pt x="4098" y="4715"/>
                </a:lnTo>
                <a:lnTo>
                  <a:pt x="4093" y="4715"/>
                </a:lnTo>
                <a:lnTo>
                  <a:pt x="4090" y="4713"/>
                </a:lnTo>
                <a:lnTo>
                  <a:pt x="4087" y="4711"/>
                </a:lnTo>
                <a:lnTo>
                  <a:pt x="4085" y="4708"/>
                </a:lnTo>
                <a:lnTo>
                  <a:pt x="4082" y="4708"/>
                </a:lnTo>
                <a:lnTo>
                  <a:pt x="4080" y="4708"/>
                </a:lnTo>
                <a:lnTo>
                  <a:pt x="4076" y="4712"/>
                </a:lnTo>
                <a:lnTo>
                  <a:pt x="4070" y="4719"/>
                </a:lnTo>
                <a:lnTo>
                  <a:pt x="4067" y="4725"/>
                </a:lnTo>
                <a:lnTo>
                  <a:pt x="4062" y="4730"/>
                </a:lnTo>
                <a:lnTo>
                  <a:pt x="4057" y="4732"/>
                </a:lnTo>
                <a:lnTo>
                  <a:pt x="4049" y="4735"/>
                </a:lnTo>
                <a:lnTo>
                  <a:pt x="4046" y="4735"/>
                </a:lnTo>
                <a:lnTo>
                  <a:pt x="4042" y="4735"/>
                </a:lnTo>
                <a:lnTo>
                  <a:pt x="4038" y="4733"/>
                </a:lnTo>
                <a:lnTo>
                  <a:pt x="4036" y="4731"/>
                </a:lnTo>
                <a:lnTo>
                  <a:pt x="4031" y="4725"/>
                </a:lnTo>
                <a:lnTo>
                  <a:pt x="4027" y="4716"/>
                </a:lnTo>
                <a:lnTo>
                  <a:pt x="4023" y="4713"/>
                </a:lnTo>
                <a:lnTo>
                  <a:pt x="4019" y="4711"/>
                </a:lnTo>
                <a:lnTo>
                  <a:pt x="4013" y="4711"/>
                </a:lnTo>
                <a:lnTo>
                  <a:pt x="4007" y="4711"/>
                </a:lnTo>
                <a:lnTo>
                  <a:pt x="3996" y="4713"/>
                </a:lnTo>
                <a:lnTo>
                  <a:pt x="3985" y="4718"/>
                </a:lnTo>
                <a:lnTo>
                  <a:pt x="3981" y="4720"/>
                </a:lnTo>
                <a:lnTo>
                  <a:pt x="3978" y="4721"/>
                </a:lnTo>
                <a:lnTo>
                  <a:pt x="3974" y="4722"/>
                </a:lnTo>
                <a:lnTo>
                  <a:pt x="3972" y="4721"/>
                </a:lnTo>
                <a:lnTo>
                  <a:pt x="3968" y="4721"/>
                </a:lnTo>
                <a:lnTo>
                  <a:pt x="3966" y="4719"/>
                </a:lnTo>
                <a:lnTo>
                  <a:pt x="3964" y="4715"/>
                </a:lnTo>
                <a:lnTo>
                  <a:pt x="3960" y="4712"/>
                </a:lnTo>
                <a:lnTo>
                  <a:pt x="3956" y="4708"/>
                </a:lnTo>
                <a:lnTo>
                  <a:pt x="3954" y="4706"/>
                </a:lnTo>
                <a:lnTo>
                  <a:pt x="3949" y="4703"/>
                </a:lnTo>
                <a:lnTo>
                  <a:pt x="3946" y="4703"/>
                </a:lnTo>
                <a:lnTo>
                  <a:pt x="3939" y="4703"/>
                </a:lnTo>
                <a:lnTo>
                  <a:pt x="3930" y="4705"/>
                </a:lnTo>
                <a:lnTo>
                  <a:pt x="3922" y="4705"/>
                </a:lnTo>
                <a:lnTo>
                  <a:pt x="3912" y="4705"/>
                </a:lnTo>
                <a:lnTo>
                  <a:pt x="3902" y="4703"/>
                </a:lnTo>
                <a:lnTo>
                  <a:pt x="3892" y="4700"/>
                </a:lnTo>
                <a:lnTo>
                  <a:pt x="3883" y="4695"/>
                </a:lnTo>
                <a:lnTo>
                  <a:pt x="3874" y="4689"/>
                </a:lnTo>
                <a:lnTo>
                  <a:pt x="3871" y="4686"/>
                </a:lnTo>
                <a:lnTo>
                  <a:pt x="3867" y="4681"/>
                </a:lnTo>
                <a:lnTo>
                  <a:pt x="3864" y="4676"/>
                </a:lnTo>
                <a:lnTo>
                  <a:pt x="3861" y="4670"/>
                </a:lnTo>
                <a:lnTo>
                  <a:pt x="3859" y="4665"/>
                </a:lnTo>
                <a:lnTo>
                  <a:pt x="3855" y="4662"/>
                </a:lnTo>
                <a:lnTo>
                  <a:pt x="3852" y="4659"/>
                </a:lnTo>
                <a:lnTo>
                  <a:pt x="3848" y="4657"/>
                </a:lnTo>
                <a:lnTo>
                  <a:pt x="3840" y="4656"/>
                </a:lnTo>
                <a:lnTo>
                  <a:pt x="3830" y="4655"/>
                </a:lnTo>
                <a:lnTo>
                  <a:pt x="3822" y="4652"/>
                </a:lnTo>
                <a:lnTo>
                  <a:pt x="3814" y="4649"/>
                </a:lnTo>
                <a:lnTo>
                  <a:pt x="3804" y="4642"/>
                </a:lnTo>
                <a:lnTo>
                  <a:pt x="3794" y="4632"/>
                </a:lnTo>
                <a:lnTo>
                  <a:pt x="3780" y="4620"/>
                </a:lnTo>
                <a:lnTo>
                  <a:pt x="3770" y="4611"/>
                </a:lnTo>
                <a:lnTo>
                  <a:pt x="3765" y="4606"/>
                </a:lnTo>
                <a:lnTo>
                  <a:pt x="3763" y="4600"/>
                </a:lnTo>
                <a:lnTo>
                  <a:pt x="3760" y="4595"/>
                </a:lnTo>
                <a:lnTo>
                  <a:pt x="3759" y="4589"/>
                </a:lnTo>
                <a:lnTo>
                  <a:pt x="3759" y="4583"/>
                </a:lnTo>
                <a:lnTo>
                  <a:pt x="3759" y="4579"/>
                </a:lnTo>
                <a:lnTo>
                  <a:pt x="3760" y="4575"/>
                </a:lnTo>
                <a:lnTo>
                  <a:pt x="3761" y="4573"/>
                </a:lnTo>
                <a:lnTo>
                  <a:pt x="3766" y="4568"/>
                </a:lnTo>
                <a:lnTo>
                  <a:pt x="3773" y="4564"/>
                </a:lnTo>
                <a:lnTo>
                  <a:pt x="3780" y="4562"/>
                </a:lnTo>
                <a:lnTo>
                  <a:pt x="3788" y="4558"/>
                </a:lnTo>
                <a:lnTo>
                  <a:pt x="3796" y="4554"/>
                </a:lnTo>
                <a:lnTo>
                  <a:pt x="3803" y="4547"/>
                </a:lnTo>
                <a:lnTo>
                  <a:pt x="3805" y="4542"/>
                </a:lnTo>
                <a:lnTo>
                  <a:pt x="3808" y="4539"/>
                </a:lnTo>
                <a:lnTo>
                  <a:pt x="3809" y="4536"/>
                </a:lnTo>
                <a:lnTo>
                  <a:pt x="3809" y="4533"/>
                </a:lnTo>
                <a:lnTo>
                  <a:pt x="3808" y="4531"/>
                </a:lnTo>
                <a:lnTo>
                  <a:pt x="3807" y="4529"/>
                </a:lnTo>
                <a:lnTo>
                  <a:pt x="3804" y="4527"/>
                </a:lnTo>
                <a:lnTo>
                  <a:pt x="3801" y="4526"/>
                </a:lnTo>
                <a:lnTo>
                  <a:pt x="3795" y="4525"/>
                </a:lnTo>
                <a:lnTo>
                  <a:pt x="3791" y="4522"/>
                </a:lnTo>
                <a:lnTo>
                  <a:pt x="3790" y="4519"/>
                </a:lnTo>
                <a:lnTo>
                  <a:pt x="3789" y="4517"/>
                </a:lnTo>
                <a:lnTo>
                  <a:pt x="3790" y="4514"/>
                </a:lnTo>
                <a:lnTo>
                  <a:pt x="3791" y="4510"/>
                </a:lnTo>
                <a:lnTo>
                  <a:pt x="3794" y="4504"/>
                </a:lnTo>
                <a:lnTo>
                  <a:pt x="3795" y="4499"/>
                </a:lnTo>
                <a:lnTo>
                  <a:pt x="3796" y="4493"/>
                </a:lnTo>
                <a:lnTo>
                  <a:pt x="3795" y="4484"/>
                </a:lnTo>
                <a:lnTo>
                  <a:pt x="3792" y="4469"/>
                </a:lnTo>
                <a:lnTo>
                  <a:pt x="3788" y="4454"/>
                </a:lnTo>
                <a:lnTo>
                  <a:pt x="3783" y="4438"/>
                </a:lnTo>
                <a:lnTo>
                  <a:pt x="3779" y="4424"/>
                </a:lnTo>
                <a:lnTo>
                  <a:pt x="3779" y="4418"/>
                </a:lnTo>
                <a:lnTo>
                  <a:pt x="3779" y="4415"/>
                </a:lnTo>
                <a:lnTo>
                  <a:pt x="3779" y="4411"/>
                </a:lnTo>
                <a:lnTo>
                  <a:pt x="3780" y="4410"/>
                </a:lnTo>
                <a:lnTo>
                  <a:pt x="3786" y="4407"/>
                </a:lnTo>
                <a:lnTo>
                  <a:pt x="3794" y="4409"/>
                </a:lnTo>
                <a:lnTo>
                  <a:pt x="3802" y="4409"/>
                </a:lnTo>
                <a:lnTo>
                  <a:pt x="3809" y="4409"/>
                </a:lnTo>
                <a:lnTo>
                  <a:pt x="3811" y="4409"/>
                </a:lnTo>
                <a:lnTo>
                  <a:pt x="3814" y="4407"/>
                </a:lnTo>
                <a:lnTo>
                  <a:pt x="3816" y="4405"/>
                </a:lnTo>
                <a:lnTo>
                  <a:pt x="3816" y="4403"/>
                </a:lnTo>
                <a:lnTo>
                  <a:pt x="3815" y="4400"/>
                </a:lnTo>
                <a:lnTo>
                  <a:pt x="3815" y="4398"/>
                </a:lnTo>
                <a:lnTo>
                  <a:pt x="3814" y="4396"/>
                </a:lnTo>
                <a:lnTo>
                  <a:pt x="3811" y="4394"/>
                </a:lnTo>
                <a:lnTo>
                  <a:pt x="3805" y="4392"/>
                </a:lnTo>
                <a:lnTo>
                  <a:pt x="3797" y="4391"/>
                </a:lnTo>
                <a:lnTo>
                  <a:pt x="3788" y="4388"/>
                </a:lnTo>
                <a:lnTo>
                  <a:pt x="3780" y="4386"/>
                </a:lnTo>
                <a:lnTo>
                  <a:pt x="3774" y="4382"/>
                </a:lnTo>
                <a:lnTo>
                  <a:pt x="3769" y="4375"/>
                </a:lnTo>
                <a:lnTo>
                  <a:pt x="3760" y="4368"/>
                </a:lnTo>
                <a:lnTo>
                  <a:pt x="3752" y="4359"/>
                </a:lnTo>
                <a:lnTo>
                  <a:pt x="3747" y="4354"/>
                </a:lnTo>
                <a:lnTo>
                  <a:pt x="3744" y="4347"/>
                </a:lnTo>
                <a:lnTo>
                  <a:pt x="3739" y="4340"/>
                </a:lnTo>
                <a:lnTo>
                  <a:pt x="3735" y="4330"/>
                </a:lnTo>
                <a:lnTo>
                  <a:pt x="3732" y="4321"/>
                </a:lnTo>
                <a:lnTo>
                  <a:pt x="3731" y="4314"/>
                </a:lnTo>
                <a:lnTo>
                  <a:pt x="3729" y="4306"/>
                </a:lnTo>
                <a:lnTo>
                  <a:pt x="3729" y="4300"/>
                </a:lnTo>
                <a:lnTo>
                  <a:pt x="3731" y="4289"/>
                </a:lnTo>
                <a:lnTo>
                  <a:pt x="3732" y="4278"/>
                </a:lnTo>
                <a:lnTo>
                  <a:pt x="3731" y="4271"/>
                </a:lnTo>
                <a:lnTo>
                  <a:pt x="3728" y="4265"/>
                </a:lnTo>
                <a:lnTo>
                  <a:pt x="3725" y="4258"/>
                </a:lnTo>
                <a:lnTo>
                  <a:pt x="3720" y="4252"/>
                </a:lnTo>
                <a:lnTo>
                  <a:pt x="3714" y="4246"/>
                </a:lnTo>
                <a:lnTo>
                  <a:pt x="3707" y="4240"/>
                </a:lnTo>
                <a:lnTo>
                  <a:pt x="3698" y="4236"/>
                </a:lnTo>
                <a:lnTo>
                  <a:pt x="3690" y="4233"/>
                </a:lnTo>
                <a:lnTo>
                  <a:pt x="3681" y="4230"/>
                </a:lnTo>
                <a:lnTo>
                  <a:pt x="3672" y="4229"/>
                </a:lnTo>
                <a:lnTo>
                  <a:pt x="3663" y="4229"/>
                </a:lnTo>
                <a:lnTo>
                  <a:pt x="3653" y="4229"/>
                </a:lnTo>
                <a:lnTo>
                  <a:pt x="3634" y="4232"/>
                </a:lnTo>
                <a:lnTo>
                  <a:pt x="3619" y="4233"/>
                </a:lnTo>
                <a:lnTo>
                  <a:pt x="3603" y="4233"/>
                </a:lnTo>
                <a:lnTo>
                  <a:pt x="3587" y="4233"/>
                </a:lnTo>
                <a:lnTo>
                  <a:pt x="3580" y="4232"/>
                </a:lnTo>
                <a:lnTo>
                  <a:pt x="3572" y="4229"/>
                </a:lnTo>
                <a:lnTo>
                  <a:pt x="3566" y="4227"/>
                </a:lnTo>
                <a:lnTo>
                  <a:pt x="3563" y="4223"/>
                </a:lnTo>
                <a:lnTo>
                  <a:pt x="3559" y="4220"/>
                </a:lnTo>
                <a:lnTo>
                  <a:pt x="3555" y="4217"/>
                </a:lnTo>
                <a:lnTo>
                  <a:pt x="3551" y="4216"/>
                </a:lnTo>
                <a:lnTo>
                  <a:pt x="3547" y="4215"/>
                </a:lnTo>
                <a:lnTo>
                  <a:pt x="3543" y="4214"/>
                </a:lnTo>
                <a:lnTo>
                  <a:pt x="3539" y="4215"/>
                </a:lnTo>
                <a:lnTo>
                  <a:pt x="3536" y="4215"/>
                </a:lnTo>
                <a:lnTo>
                  <a:pt x="3532" y="4217"/>
                </a:lnTo>
                <a:lnTo>
                  <a:pt x="3526" y="4220"/>
                </a:lnTo>
                <a:lnTo>
                  <a:pt x="3518" y="4222"/>
                </a:lnTo>
                <a:lnTo>
                  <a:pt x="3513" y="4221"/>
                </a:lnTo>
                <a:lnTo>
                  <a:pt x="3509" y="4221"/>
                </a:lnTo>
                <a:lnTo>
                  <a:pt x="3506" y="4218"/>
                </a:lnTo>
                <a:lnTo>
                  <a:pt x="3503" y="4216"/>
                </a:lnTo>
                <a:lnTo>
                  <a:pt x="3501" y="4211"/>
                </a:lnTo>
                <a:lnTo>
                  <a:pt x="3500" y="4208"/>
                </a:lnTo>
                <a:lnTo>
                  <a:pt x="3500" y="4203"/>
                </a:lnTo>
                <a:lnTo>
                  <a:pt x="3501" y="4198"/>
                </a:lnTo>
                <a:lnTo>
                  <a:pt x="3503" y="4188"/>
                </a:lnTo>
                <a:lnTo>
                  <a:pt x="3507" y="4177"/>
                </a:lnTo>
                <a:lnTo>
                  <a:pt x="3509" y="4172"/>
                </a:lnTo>
                <a:lnTo>
                  <a:pt x="3509" y="4169"/>
                </a:lnTo>
                <a:lnTo>
                  <a:pt x="3509" y="4166"/>
                </a:lnTo>
                <a:lnTo>
                  <a:pt x="3508" y="4165"/>
                </a:lnTo>
                <a:lnTo>
                  <a:pt x="3506" y="4164"/>
                </a:lnTo>
                <a:lnTo>
                  <a:pt x="3503" y="4165"/>
                </a:lnTo>
                <a:lnTo>
                  <a:pt x="3500" y="4166"/>
                </a:lnTo>
                <a:lnTo>
                  <a:pt x="3496" y="4169"/>
                </a:lnTo>
                <a:lnTo>
                  <a:pt x="3489" y="4176"/>
                </a:lnTo>
                <a:lnTo>
                  <a:pt x="3482" y="4180"/>
                </a:lnTo>
                <a:lnTo>
                  <a:pt x="3478" y="4182"/>
                </a:lnTo>
                <a:lnTo>
                  <a:pt x="3475" y="4183"/>
                </a:lnTo>
                <a:lnTo>
                  <a:pt x="3469" y="4184"/>
                </a:lnTo>
                <a:lnTo>
                  <a:pt x="3463" y="4185"/>
                </a:lnTo>
                <a:lnTo>
                  <a:pt x="3455" y="4185"/>
                </a:lnTo>
                <a:lnTo>
                  <a:pt x="3445" y="4184"/>
                </a:lnTo>
                <a:lnTo>
                  <a:pt x="3436" y="4182"/>
                </a:lnTo>
                <a:lnTo>
                  <a:pt x="3425" y="4178"/>
                </a:lnTo>
                <a:lnTo>
                  <a:pt x="3414" y="4174"/>
                </a:lnTo>
                <a:lnTo>
                  <a:pt x="3405" y="4171"/>
                </a:lnTo>
                <a:lnTo>
                  <a:pt x="3396" y="4167"/>
                </a:lnTo>
                <a:lnTo>
                  <a:pt x="3392" y="4164"/>
                </a:lnTo>
                <a:lnTo>
                  <a:pt x="3388" y="4159"/>
                </a:lnTo>
                <a:lnTo>
                  <a:pt x="3386" y="4155"/>
                </a:lnTo>
                <a:lnTo>
                  <a:pt x="3385" y="4151"/>
                </a:lnTo>
                <a:lnTo>
                  <a:pt x="3385" y="4146"/>
                </a:lnTo>
                <a:lnTo>
                  <a:pt x="3386" y="4135"/>
                </a:lnTo>
                <a:lnTo>
                  <a:pt x="3388" y="4126"/>
                </a:lnTo>
                <a:lnTo>
                  <a:pt x="3389" y="4122"/>
                </a:lnTo>
                <a:lnTo>
                  <a:pt x="3389" y="4119"/>
                </a:lnTo>
                <a:lnTo>
                  <a:pt x="3389" y="4115"/>
                </a:lnTo>
                <a:lnTo>
                  <a:pt x="3388" y="4111"/>
                </a:lnTo>
                <a:lnTo>
                  <a:pt x="3382" y="4103"/>
                </a:lnTo>
                <a:lnTo>
                  <a:pt x="3376" y="4094"/>
                </a:lnTo>
                <a:lnTo>
                  <a:pt x="3373" y="4089"/>
                </a:lnTo>
                <a:lnTo>
                  <a:pt x="3372" y="4084"/>
                </a:lnTo>
                <a:lnTo>
                  <a:pt x="3370" y="4079"/>
                </a:lnTo>
                <a:lnTo>
                  <a:pt x="3372" y="4075"/>
                </a:lnTo>
                <a:lnTo>
                  <a:pt x="3373" y="4070"/>
                </a:lnTo>
                <a:lnTo>
                  <a:pt x="3374" y="4066"/>
                </a:lnTo>
                <a:lnTo>
                  <a:pt x="3377" y="4062"/>
                </a:lnTo>
                <a:lnTo>
                  <a:pt x="3381" y="4058"/>
                </a:lnTo>
                <a:lnTo>
                  <a:pt x="3383" y="4054"/>
                </a:lnTo>
                <a:lnTo>
                  <a:pt x="3386" y="4051"/>
                </a:lnTo>
                <a:lnTo>
                  <a:pt x="3387" y="4047"/>
                </a:lnTo>
                <a:lnTo>
                  <a:pt x="3388" y="4044"/>
                </a:lnTo>
                <a:lnTo>
                  <a:pt x="3387" y="4034"/>
                </a:lnTo>
                <a:lnTo>
                  <a:pt x="3386" y="4021"/>
                </a:lnTo>
                <a:lnTo>
                  <a:pt x="3385" y="4013"/>
                </a:lnTo>
                <a:lnTo>
                  <a:pt x="3382" y="4007"/>
                </a:lnTo>
                <a:lnTo>
                  <a:pt x="3377" y="4003"/>
                </a:lnTo>
                <a:lnTo>
                  <a:pt x="3374" y="4000"/>
                </a:lnTo>
                <a:lnTo>
                  <a:pt x="3362" y="3994"/>
                </a:lnTo>
                <a:lnTo>
                  <a:pt x="3350" y="3987"/>
                </a:lnTo>
                <a:lnTo>
                  <a:pt x="3344" y="3983"/>
                </a:lnTo>
                <a:lnTo>
                  <a:pt x="3339" y="3978"/>
                </a:lnTo>
                <a:lnTo>
                  <a:pt x="3336" y="3975"/>
                </a:lnTo>
                <a:lnTo>
                  <a:pt x="3333" y="3971"/>
                </a:lnTo>
                <a:lnTo>
                  <a:pt x="3330" y="3962"/>
                </a:lnTo>
                <a:lnTo>
                  <a:pt x="3326" y="3950"/>
                </a:lnTo>
                <a:lnTo>
                  <a:pt x="3324" y="3944"/>
                </a:lnTo>
                <a:lnTo>
                  <a:pt x="3320" y="3938"/>
                </a:lnTo>
                <a:lnTo>
                  <a:pt x="3317" y="3932"/>
                </a:lnTo>
                <a:lnTo>
                  <a:pt x="3312" y="3927"/>
                </a:lnTo>
                <a:lnTo>
                  <a:pt x="3306" y="3924"/>
                </a:lnTo>
                <a:lnTo>
                  <a:pt x="3301" y="3923"/>
                </a:lnTo>
                <a:lnTo>
                  <a:pt x="3297" y="3923"/>
                </a:lnTo>
                <a:lnTo>
                  <a:pt x="3293" y="3925"/>
                </a:lnTo>
                <a:lnTo>
                  <a:pt x="3287" y="3931"/>
                </a:lnTo>
                <a:lnTo>
                  <a:pt x="3282" y="3936"/>
                </a:lnTo>
                <a:lnTo>
                  <a:pt x="3280" y="3937"/>
                </a:lnTo>
                <a:lnTo>
                  <a:pt x="3278" y="3938"/>
                </a:lnTo>
                <a:lnTo>
                  <a:pt x="3274" y="3939"/>
                </a:lnTo>
                <a:lnTo>
                  <a:pt x="3269" y="3938"/>
                </a:lnTo>
                <a:lnTo>
                  <a:pt x="3263" y="3938"/>
                </a:lnTo>
                <a:lnTo>
                  <a:pt x="3260" y="3939"/>
                </a:lnTo>
                <a:lnTo>
                  <a:pt x="3256" y="3940"/>
                </a:lnTo>
                <a:lnTo>
                  <a:pt x="3254" y="3943"/>
                </a:lnTo>
                <a:lnTo>
                  <a:pt x="3247" y="3951"/>
                </a:lnTo>
                <a:lnTo>
                  <a:pt x="3238" y="3966"/>
                </a:lnTo>
                <a:lnTo>
                  <a:pt x="3231" y="3975"/>
                </a:lnTo>
                <a:lnTo>
                  <a:pt x="3223" y="3982"/>
                </a:lnTo>
                <a:lnTo>
                  <a:pt x="3216" y="3985"/>
                </a:lnTo>
                <a:lnTo>
                  <a:pt x="3209" y="3989"/>
                </a:lnTo>
                <a:lnTo>
                  <a:pt x="3207" y="3990"/>
                </a:lnTo>
                <a:lnTo>
                  <a:pt x="3207" y="3993"/>
                </a:lnTo>
                <a:lnTo>
                  <a:pt x="3207" y="3995"/>
                </a:lnTo>
                <a:lnTo>
                  <a:pt x="3209" y="3999"/>
                </a:lnTo>
                <a:lnTo>
                  <a:pt x="3210" y="4005"/>
                </a:lnTo>
                <a:lnTo>
                  <a:pt x="3211" y="4010"/>
                </a:lnTo>
                <a:lnTo>
                  <a:pt x="3210" y="4015"/>
                </a:lnTo>
                <a:lnTo>
                  <a:pt x="3206" y="4019"/>
                </a:lnTo>
                <a:lnTo>
                  <a:pt x="3202" y="4020"/>
                </a:lnTo>
                <a:lnTo>
                  <a:pt x="3197" y="4021"/>
                </a:lnTo>
                <a:lnTo>
                  <a:pt x="3182" y="4019"/>
                </a:lnTo>
                <a:lnTo>
                  <a:pt x="3166" y="4015"/>
                </a:lnTo>
                <a:lnTo>
                  <a:pt x="3159" y="4014"/>
                </a:lnTo>
                <a:lnTo>
                  <a:pt x="3152" y="4015"/>
                </a:lnTo>
                <a:lnTo>
                  <a:pt x="3147" y="4016"/>
                </a:lnTo>
                <a:lnTo>
                  <a:pt x="3142" y="4019"/>
                </a:lnTo>
                <a:lnTo>
                  <a:pt x="3137" y="4022"/>
                </a:lnTo>
                <a:lnTo>
                  <a:pt x="3134" y="4027"/>
                </a:lnTo>
                <a:lnTo>
                  <a:pt x="3130" y="4032"/>
                </a:lnTo>
                <a:lnTo>
                  <a:pt x="3127" y="4038"/>
                </a:lnTo>
                <a:lnTo>
                  <a:pt x="3121" y="4050"/>
                </a:lnTo>
                <a:lnTo>
                  <a:pt x="3115" y="4059"/>
                </a:lnTo>
                <a:lnTo>
                  <a:pt x="3111" y="4064"/>
                </a:lnTo>
                <a:lnTo>
                  <a:pt x="3106" y="4066"/>
                </a:lnTo>
                <a:lnTo>
                  <a:pt x="3100" y="4069"/>
                </a:lnTo>
                <a:lnTo>
                  <a:pt x="3093" y="4070"/>
                </a:lnTo>
                <a:lnTo>
                  <a:pt x="3090" y="4070"/>
                </a:lnTo>
                <a:lnTo>
                  <a:pt x="3086" y="4071"/>
                </a:lnTo>
                <a:lnTo>
                  <a:pt x="3083" y="4072"/>
                </a:lnTo>
                <a:lnTo>
                  <a:pt x="3080" y="4075"/>
                </a:lnTo>
                <a:lnTo>
                  <a:pt x="3074" y="4081"/>
                </a:lnTo>
                <a:lnTo>
                  <a:pt x="3071" y="4088"/>
                </a:lnTo>
                <a:lnTo>
                  <a:pt x="3068" y="4097"/>
                </a:lnTo>
                <a:lnTo>
                  <a:pt x="3067" y="4108"/>
                </a:lnTo>
                <a:lnTo>
                  <a:pt x="3067" y="4120"/>
                </a:lnTo>
                <a:lnTo>
                  <a:pt x="3068" y="4133"/>
                </a:lnTo>
                <a:lnTo>
                  <a:pt x="3074" y="4145"/>
                </a:lnTo>
                <a:lnTo>
                  <a:pt x="3083" y="4155"/>
                </a:lnTo>
                <a:lnTo>
                  <a:pt x="3084" y="4166"/>
                </a:lnTo>
                <a:lnTo>
                  <a:pt x="3084" y="4178"/>
                </a:lnTo>
                <a:lnTo>
                  <a:pt x="3083" y="4190"/>
                </a:lnTo>
                <a:lnTo>
                  <a:pt x="3083" y="4201"/>
                </a:lnTo>
                <a:lnTo>
                  <a:pt x="3083" y="4205"/>
                </a:lnTo>
                <a:lnTo>
                  <a:pt x="3085" y="4209"/>
                </a:lnTo>
                <a:lnTo>
                  <a:pt x="3087" y="4213"/>
                </a:lnTo>
                <a:lnTo>
                  <a:pt x="3092" y="4216"/>
                </a:lnTo>
                <a:lnTo>
                  <a:pt x="3102" y="4221"/>
                </a:lnTo>
                <a:lnTo>
                  <a:pt x="3115" y="4227"/>
                </a:lnTo>
                <a:lnTo>
                  <a:pt x="3119" y="4230"/>
                </a:lnTo>
                <a:lnTo>
                  <a:pt x="3123" y="4234"/>
                </a:lnTo>
                <a:lnTo>
                  <a:pt x="3127" y="4237"/>
                </a:lnTo>
                <a:lnTo>
                  <a:pt x="3128" y="4242"/>
                </a:lnTo>
                <a:lnTo>
                  <a:pt x="3128" y="4251"/>
                </a:lnTo>
                <a:lnTo>
                  <a:pt x="3125" y="4259"/>
                </a:lnTo>
                <a:lnTo>
                  <a:pt x="3123" y="4270"/>
                </a:lnTo>
                <a:lnTo>
                  <a:pt x="3118" y="4280"/>
                </a:lnTo>
                <a:lnTo>
                  <a:pt x="3114" y="4291"/>
                </a:lnTo>
                <a:lnTo>
                  <a:pt x="3110" y="4299"/>
                </a:lnTo>
                <a:lnTo>
                  <a:pt x="3108" y="4303"/>
                </a:lnTo>
                <a:lnTo>
                  <a:pt x="3103" y="4304"/>
                </a:lnTo>
                <a:lnTo>
                  <a:pt x="3098" y="4305"/>
                </a:lnTo>
                <a:lnTo>
                  <a:pt x="3092" y="4306"/>
                </a:lnTo>
                <a:lnTo>
                  <a:pt x="3078" y="4306"/>
                </a:lnTo>
                <a:lnTo>
                  <a:pt x="3062" y="4305"/>
                </a:lnTo>
                <a:lnTo>
                  <a:pt x="3056" y="4306"/>
                </a:lnTo>
                <a:lnTo>
                  <a:pt x="3051" y="4308"/>
                </a:lnTo>
                <a:lnTo>
                  <a:pt x="3046" y="4309"/>
                </a:lnTo>
                <a:lnTo>
                  <a:pt x="3042" y="4311"/>
                </a:lnTo>
                <a:lnTo>
                  <a:pt x="3040" y="4314"/>
                </a:lnTo>
                <a:lnTo>
                  <a:pt x="3037" y="4317"/>
                </a:lnTo>
                <a:lnTo>
                  <a:pt x="3036" y="4321"/>
                </a:lnTo>
                <a:lnTo>
                  <a:pt x="3035" y="4324"/>
                </a:lnTo>
                <a:lnTo>
                  <a:pt x="3035" y="4336"/>
                </a:lnTo>
                <a:lnTo>
                  <a:pt x="3035" y="4353"/>
                </a:lnTo>
                <a:lnTo>
                  <a:pt x="3034" y="4361"/>
                </a:lnTo>
                <a:lnTo>
                  <a:pt x="3033" y="4369"/>
                </a:lnTo>
                <a:lnTo>
                  <a:pt x="3032" y="4373"/>
                </a:lnTo>
                <a:lnTo>
                  <a:pt x="3030" y="4375"/>
                </a:lnTo>
                <a:lnTo>
                  <a:pt x="3029" y="4378"/>
                </a:lnTo>
                <a:lnTo>
                  <a:pt x="3027" y="4380"/>
                </a:lnTo>
                <a:lnTo>
                  <a:pt x="3024" y="4381"/>
                </a:lnTo>
                <a:lnTo>
                  <a:pt x="3022" y="4381"/>
                </a:lnTo>
                <a:lnTo>
                  <a:pt x="3020" y="4380"/>
                </a:lnTo>
                <a:lnTo>
                  <a:pt x="3017" y="4380"/>
                </a:lnTo>
                <a:lnTo>
                  <a:pt x="3015" y="4375"/>
                </a:lnTo>
                <a:lnTo>
                  <a:pt x="3011" y="4371"/>
                </a:lnTo>
                <a:lnTo>
                  <a:pt x="3005" y="4359"/>
                </a:lnTo>
                <a:lnTo>
                  <a:pt x="2998" y="4349"/>
                </a:lnTo>
                <a:lnTo>
                  <a:pt x="2995" y="4347"/>
                </a:lnTo>
                <a:lnTo>
                  <a:pt x="2991" y="4346"/>
                </a:lnTo>
                <a:lnTo>
                  <a:pt x="2989" y="4346"/>
                </a:lnTo>
                <a:lnTo>
                  <a:pt x="2986" y="4347"/>
                </a:lnTo>
                <a:lnTo>
                  <a:pt x="2984" y="4353"/>
                </a:lnTo>
                <a:lnTo>
                  <a:pt x="2984" y="4360"/>
                </a:lnTo>
                <a:lnTo>
                  <a:pt x="2984" y="4369"/>
                </a:lnTo>
                <a:lnTo>
                  <a:pt x="2983" y="4379"/>
                </a:lnTo>
                <a:lnTo>
                  <a:pt x="2983" y="4382"/>
                </a:lnTo>
                <a:lnTo>
                  <a:pt x="2982" y="4386"/>
                </a:lnTo>
                <a:lnTo>
                  <a:pt x="2979" y="4390"/>
                </a:lnTo>
                <a:lnTo>
                  <a:pt x="2977" y="4391"/>
                </a:lnTo>
                <a:lnTo>
                  <a:pt x="2966" y="4392"/>
                </a:lnTo>
                <a:lnTo>
                  <a:pt x="2944" y="4397"/>
                </a:lnTo>
                <a:lnTo>
                  <a:pt x="2936" y="4399"/>
                </a:lnTo>
                <a:lnTo>
                  <a:pt x="2929" y="4404"/>
                </a:lnTo>
                <a:lnTo>
                  <a:pt x="2923" y="4407"/>
                </a:lnTo>
                <a:lnTo>
                  <a:pt x="2920" y="4412"/>
                </a:lnTo>
                <a:lnTo>
                  <a:pt x="2916" y="4417"/>
                </a:lnTo>
                <a:lnTo>
                  <a:pt x="2913" y="4421"/>
                </a:lnTo>
                <a:lnTo>
                  <a:pt x="2909" y="4423"/>
                </a:lnTo>
                <a:lnTo>
                  <a:pt x="2906" y="4423"/>
                </a:lnTo>
                <a:lnTo>
                  <a:pt x="2903" y="4423"/>
                </a:lnTo>
                <a:lnTo>
                  <a:pt x="2901" y="4422"/>
                </a:lnTo>
                <a:lnTo>
                  <a:pt x="2900" y="4421"/>
                </a:lnTo>
                <a:lnTo>
                  <a:pt x="2898" y="4418"/>
                </a:lnTo>
                <a:lnTo>
                  <a:pt x="2898" y="4412"/>
                </a:lnTo>
                <a:lnTo>
                  <a:pt x="2900" y="4402"/>
                </a:lnTo>
                <a:lnTo>
                  <a:pt x="2900" y="4396"/>
                </a:lnTo>
                <a:lnTo>
                  <a:pt x="2900" y="4391"/>
                </a:lnTo>
                <a:lnTo>
                  <a:pt x="2897" y="4386"/>
                </a:lnTo>
                <a:lnTo>
                  <a:pt x="2895" y="4382"/>
                </a:lnTo>
                <a:lnTo>
                  <a:pt x="2889" y="4375"/>
                </a:lnTo>
                <a:lnTo>
                  <a:pt x="2883" y="4369"/>
                </a:lnTo>
                <a:lnTo>
                  <a:pt x="2879" y="4367"/>
                </a:lnTo>
                <a:lnTo>
                  <a:pt x="2879" y="4363"/>
                </a:lnTo>
                <a:lnTo>
                  <a:pt x="2879" y="4361"/>
                </a:lnTo>
                <a:lnTo>
                  <a:pt x="2882" y="4358"/>
                </a:lnTo>
                <a:lnTo>
                  <a:pt x="2889" y="4352"/>
                </a:lnTo>
                <a:lnTo>
                  <a:pt x="2898" y="4344"/>
                </a:lnTo>
                <a:lnTo>
                  <a:pt x="2907" y="4336"/>
                </a:lnTo>
                <a:lnTo>
                  <a:pt x="2913" y="4328"/>
                </a:lnTo>
                <a:lnTo>
                  <a:pt x="2916" y="4318"/>
                </a:lnTo>
                <a:lnTo>
                  <a:pt x="2920" y="4306"/>
                </a:lnTo>
                <a:lnTo>
                  <a:pt x="2922" y="4299"/>
                </a:lnTo>
                <a:lnTo>
                  <a:pt x="2927" y="4293"/>
                </a:lnTo>
                <a:lnTo>
                  <a:pt x="2930" y="4287"/>
                </a:lnTo>
                <a:lnTo>
                  <a:pt x="2935" y="4281"/>
                </a:lnTo>
                <a:lnTo>
                  <a:pt x="2939" y="4278"/>
                </a:lnTo>
                <a:lnTo>
                  <a:pt x="2940" y="4276"/>
                </a:lnTo>
                <a:lnTo>
                  <a:pt x="2939" y="4273"/>
                </a:lnTo>
                <a:lnTo>
                  <a:pt x="2936" y="4267"/>
                </a:lnTo>
                <a:lnTo>
                  <a:pt x="2933" y="4253"/>
                </a:lnTo>
                <a:lnTo>
                  <a:pt x="2932" y="4239"/>
                </a:lnTo>
                <a:lnTo>
                  <a:pt x="2930" y="4233"/>
                </a:lnTo>
                <a:lnTo>
                  <a:pt x="2929" y="4228"/>
                </a:lnTo>
                <a:lnTo>
                  <a:pt x="2927" y="4223"/>
                </a:lnTo>
                <a:lnTo>
                  <a:pt x="2925" y="4220"/>
                </a:lnTo>
                <a:lnTo>
                  <a:pt x="2920" y="4211"/>
                </a:lnTo>
                <a:lnTo>
                  <a:pt x="2914" y="4204"/>
                </a:lnTo>
                <a:lnTo>
                  <a:pt x="2911" y="4199"/>
                </a:lnTo>
                <a:lnTo>
                  <a:pt x="2909" y="4195"/>
                </a:lnTo>
                <a:lnTo>
                  <a:pt x="2908" y="4194"/>
                </a:lnTo>
                <a:lnTo>
                  <a:pt x="2907" y="4194"/>
                </a:lnTo>
                <a:lnTo>
                  <a:pt x="2906" y="4195"/>
                </a:lnTo>
                <a:lnTo>
                  <a:pt x="2904" y="4197"/>
                </a:lnTo>
                <a:lnTo>
                  <a:pt x="2898" y="4203"/>
                </a:lnTo>
                <a:lnTo>
                  <a:pt x="2892" y="4211"/>
                </a:lnTo>
                <a:lnTo>
                  <a:pt x="2889" y="4222"/>
                </a:lnTo>
                <a:lnTo>
                  <a:pt x="2889" y="4229"/>
                </a:lnTo>
                <a:lnTo>
                  <a:pt x="2888" y="4233"/>
                </a:lnTo>
                <a:lnTo>
                  <a:pt x="2888" y="4235"/>
                </a:lnTo>
                <a:lnTo>
                  <a:pt x="2885" y="4237"/>
                </a:lnTo>
                <a:lnTo>
                  <a:pt x="2883" y="4241"/>
                </a:lnTo>
                <a:lnTo>
                  <a:pt x="2877" y="4246"/>
                </a:lnTo>
                <a:lnTo>
                  <a:pt x="2870" y="4249"/>
                </a:lnTo>
                <a:lnTo>
                  <a:pt x="2862" y="4252"/>
                </a:lnTo>
                <a:lnTo>
                  <a:pt x="2854" y="4254"/>
                </a:lnTo>
                <a:lnTo>
                  <a:pt x="2846" y="4255"/>
                </a:lnTo>
                <a:lnTo>
                  <a:pt x="2840" y="4255"/>
                </a:lnTo>
                <a:lnTo>
                  <a:pt x="2834" y="4254"/>
                </a:lnTo>
                <a:lnTo>
                  <a:pt x="2831" y="4253"/>
                </a:lnTo>
                <a:lnTo>
                  <a:pt x="2827" y="4249"/>
                </a:lnTo>
                <a:lnTo>
                  <a:pt x="2826" y="4246"/>
                </a:lnTo>
                <a:lnTo>
                  <a:pt x="2825" y="4242"/>
                </a:lnTo>
                <a:lnTo>
                  <a:pt x="2825" y="4237"/>
                </a:lnTo>
                <a:lnTo>
                  <a:pt x="2825" y="4227"/>
                </a:lnTo>
                <a:lnTo>
                  <a:pt x="2828" y="4217"/>
                </a:lnTo>
                <a:lnTo>
                  <a:pt x="2829" y="4210"/>
                </a:lnTo>
                <a:lnTo>
                  <a:pt x="2829" y="4203"/>
                </a:lnTo>
                <a:lnTo>
                  <a:pt x="2827" y="4196"/>
                </a:lnTo>
                <a:lnTo>
                  <a:pt x="2823" y="4188"/>
                </a:lnTo>
                <a:lnTo>
                  <a:pt x="2820" y="4180"/>
                </a:lnTo>
                <a:lnTo>
                  <a:pt x="2820" y="4172"/>
                </a:lnTo>
                <a:lnTo>
                  <a:pt x="2820" y="4166"/>
                </a:lnTo>
                <a:lnTo>
                  <a:pt x="2820" y="4163"/>
                </a:lnTo>
                <a:lnTo>
                  <a:pt x="2819" y="4161"/>
                </a:lnTo>
                <a:lnTo>
                  <a:pt x="2812" y="4159"/>
                </a:lnTo>
                <a:lnTo>
                  <a:pt x="2806" y="4158"/>
                </a:lnTo>
                <a:lnTo>
                  <a:pt x="2797" y="4157"/>
                </a:lnTo>
                <a:lnTo>
                  <a:pt x="2785" y="4158"/>
                </a:lnTo>
                <a:lnTo>
                  <a:pt x="2771" y="4158"/>
                </a:lnTo>
                <a:lnTo>
                  <a:pt x="2763" y="4158"/>
                </a:lnTo>
                <a:lnTo>
                  <a:pt x="2759" y="4159"/>
                </a:lnTo>
                <a:lnTo>
                  <a:pt x="2757" y="4160"/>
                </a:lnTo>
                <a:lnTo>
                  <a:pt x="2752" y="4166"/>
                </a:lnTo>
                <a:lnTo>
                  <a:pt x="2749" y="4170"/>
                </a:lnTo>
                <a:lnTo>
                  <a:pt x="2744" y="4172"/>
                </a:lnTo>
                <a:lnTo>
                  <a:pt x="2736" y="4173"/>
                </a:lnTo>
                <a:lnTo>
                  <a:pt x="2727" y="4173"/>
                </a:lnTo>
                <a:lnTo>
                  <a:pt x="2720" y="4172"/>
                </a:lnTo>
                <a:lnTo>
                  <a:pt x="2713" y="4170"/>
                </a:lnTo>
                <a:lnTo>
                  <a:pt x="2707" y="4167"/>
                </a:lnTo>
                <a:lnTo>
                  <a:pt x="2701" y="4166"/>
                </a:lnTo>
                <a:lnTo>
                  <a:pt x="2694" y="4165"/>
                </a:lnTo>
                <a:lnTo>
                  <a:pt x="2684" y="4166"/>
                </a:lnTo>
                <a:lnTo>
                  <a:pt x="2680" y="4166"/>
                </a:lnTo>
                <a:lnTo>
                  <a:pt x="2676" y="4165"/>
                </a:lnTo>
                <a:lnTo>
                  <a:pt x="2674" y="4164"/>
                </a:lnTo>
                <a:lnTo>
                  <a:pt x="2673" y="4161"/>
                </a:lnTo>
                <a:lnTo>
                  <a:pt x="2673" y="4155"/>
                </a:lnTo>
                <a:lnTo>
                  <a:pt x="2675" y="4147"/>
                </a:lnTo>
                <a:lnTo>
                  <a:pt x="2681" y="4134"/>
                </a:lnTo>
                <a:lnTo>
                  <a:pt x="2690" y="4120"/>
                </a:lnTo>
                <a:lnTo>
                  <a:pt x="2693" y="4115"/>
                </a:lnTo>
                <a:lnTo>
                  <a:pt x="2694" y="4110"/>
                </a:lnTo>
                <a:lnTo>
                  <a:pt x="2692" y="4107"/>
                </a:lnTo>
                <a:lnTo>
                  <a:pt x="2689" y="4101"/>
                </a:lnTo>
                <a:lnTo>
                  <a:pt x="2677" y="4087"/>
                </a:lnTo>
                <a:lnTo>
                  <a:pt x="2662" y="4072"/>
                </a:lnTo>
                <a:lnTo>
                  <a:pt x="2656" y="4066"/>
                </a:lnTo>
                <a:lnTo>
                  <a:pt x="2649" y="4062"/>
                </a:lnTo>
                <a:lnTo>
                  <a:pt x="2645" y="4059"/>
                </a:lnTo>
                <a:lnTo>
                  <a:pt x="2642" y="4058"/>
                </a:lnTo>
                <a:lnTo>
                  <a:pt x="2638" y="4057"/>
                </a:lnTo>
                <a:lnTo>
                  <a:pt x="2634" y="4057"/>
                </a:lnTo>
                <a:lnTo>
                  <a:pt x="2631" y="4058"/>
                </a:lnTo>
                <a:lnTo>
                  <a:pt x="2629" y="4058"/>
                </a:lnTo>
                <a:lnTo>
                  <a:pt x="2626" y="4057"/>
                </a:lnTo>
                <a:lnTo>
                  <a:pt x="2625" y="4056"/>
                </a:lnTo>
                <a:lnTo>
                  <a:pt x="2623" y="4051"/>
                </a:lnTo>
                <a:lnTo>
                  <a:pt x="2620" y="4046"/>
                </a:lnTo>
                <a:lnTo>
                  <a:pt x="2610" y="4028"/>
                </a:lnTo>
                <a:lnTo>
                  <a:pt x="2600" y="4010"/>
                </a:lnTo>
                <a:lnTo>
                  <a:pt x="2595" y="3999"/>
                </a:lnTo>
                <a:lnTo>
                  <a:pt x="2593" y="3984"/>
                </a:lnTo>
                <a:lnTo>
                  <a:pt x="2589" y="3972"/>
                </a:lnTo>
                <a:lnTo>
                  <a:pt x="2587" y="3963"/>
                </a:lnTo>
                <a:lnTo>
                  <a:pt x="2581" y="3956"/>
                </a:lnTo>
                <a:lnTo>
                  <a:pt x="2573" y="3945"/>
                </a:lnTo>
                <a:lnTo>
                  <a:pt x="2564" y="3936"/>
                </a:lnTo>
                <a:lnTo>
                  <a:pt x="2557" y="3925"/>
                </a:lnTo>
                <a:lnTo>
                  <a:pt x="2556" y="3920"/>
                </a:lnTo>
                <a:lnTo>
                  <a:pt x="2555" y="3917"/>
                </a:lnTo>
                <a:lnTo>
                  <a:pt x="2555" y="3913"/>
                </a:lnTo>
                <a:lnTo>
                  <a:pt x="2556" y="3909"/>
                </a:lnTo>
                <a:lnTo>
                  <a:pt x="2558" y="3905"/>
                </a:lnTo>
                <a:lnTo>
                  <a:pt x="2563" y="3901"/>
                </a:lnTo>
                <a:lnTo>
                  <a:pt x="2566" y="3899"/>
                </a:lnTo>
                <a:lnTo>
                  <a:pt x="2568" y="3894"/>
                </a:lnTo>
                <a:lnTo>
                  <a:pt x="2569" y="3888"/>
                </a:lnTo>
                <a:lnTo>
                  <a:pt x="2568" y="3882"/>
                </a:lnTo>
                <a:lnTo>
                  <a:pt x="2569" y="3875"/>
                </a:lnTo>
                <a:lnTo>
                  <a:pt x="2573" y="3867"/>
                </a:lnTo>
                <a:lnTo>
                  <a:pt x="2575" y="3863"/>
                </a:lnTo>
                <a:lnTo>
                  <a:pt x="2577" y="3861"/>
                </a:lnTo>
                <a:lnTo>
                  <a:pt x="2581" y="3858"/>
                </a:lnTo>
                <a:lnTo>
                  <a:pt x="2585" y="3856"/>
                </a:lnTo>
                <a:lnTo>
                  <a:pt x="2592" y="3854"/>
                </a:lnTo>
                <a:lnTo>
                  <a:pt x="2598" y="3851"/>
                </a:lnTo>
                <a:lnTo>
                  <a:pt x="2604" y="3848"/>
                </a:lnTo>
                <a:lnTo>
                  <a:pt x="2610" y="3844"/>
                </a:lnTo>
                <a:lnTo>
                  <a:pt x="2612" y="3842"/>
                </a:lnTo>
                <a:lnTo>
                  <a:pt x="2615" y="3840"/>
                </a:lnTo>
                <a:lnTo>
                  <a:pt x="2620" y="3839"/>
                </a:lnTo>
                <a:lnTo>
                  <a:pt x="2624" y="3840"/>
                </a:lnTo>
                <a:lnTo>
                  <a:pt x="2629" y="3840"/>
                </a:lnTo>
                <a:lnTo>
                  <a:pt x="2633" y="3843"/>
                </a:lnTo>
                <a:lnTo>
                  <a:pt x="2637" y="3845"/>
                </a:lnTo>
                <a:lnTo>
                  <a:pt x="2642" y="3848"/>
                </a:lnTo>
                <a:lnTo>
                  <a:pt x="2648" y="3851"/>
                </a:lnTo>
                <a:lnTo>
                  <a:pt x="2653" y="3855"/>
                </a:lnTo>
                <a:lnTo>
                  <a:pt x="2661" y="3858"/>
                </a:lnTo>
                <a:lnTo>
                  <a:pt x="2668" y="3861"/>
                </a:lnTo>
                <a:lnTo>
                  <a:pt x="2684" y="3865"/>
                </a:lnTo>
                <a:lnTo>
                  <a:pt x="2701" y="3868"/>
                </a:lnTo>
                <a:lnTo>
                  <a:pt x="2708" y="3870"/>
                </a:lnTo>
                <a:lnTo>
                  <a:pt x="2713" y="3871"/>
                </a:lnTo>
                <a:lnTo>
                  <a:pt x="2718" y="3874"/>
                </a:lnTo>
                <a:lnTo>
                  <a:pt x="2721" y="3876"/>
                </a:lnTo>
                <a:lnTo>
                  <a:pt x="2727" y="3883"/>
                </a:lnTo>
                <a:lnTo>
                  <a:pt x="2736" y="3893"/>
                </a:lnTo>
                <a:lnTo>
                  <a:pt x="2740" y="3899"/>
                </a:lnTo>
                <a:lnTo>
                  <a:pt x="2745" y="3902"/>
                </a:lnTo>
                <a:lnTo>
                  <a:pt x="2750" y="3906"/>
                </a:lnTo>
                <a:lnTo>
                  <a:pt x="2755" y="3908"/>
                </a:lnTo>
                <a:lnTo>
                  <a:pt x="2763" y="3911"/>
                </a:lnTo>
                <a:lnTo>
                  <a:pt x="2771" y="3912"/>
                </a:lnTo>
                <a:lnTo>
                  <a:pt x="2778" y="3913"/>
                </a:lnTo>
                <a:lnTo>
                  <a:pt x="2785" y="3915"/>
                </a:lnTo>
                <a:lnTo>
                  <a:pt x="2793" y="3919"/>
                </a:lnTo>
                <a:lnTo>
                  <a:pt x="2800" y="3924"/>
                </a:lnTo>
                <a:lnTo>
                  <a:pt x="2807" y="3928"/>
                </a:lnTo>
                <a:lnTo>
                  <a:pt x="2813" y="3932"/>
                </a:lnTo>
                <a:lnTo>
                  <a:pt x="2820" y="3933"/>
                </a:lnTo>
                <a:lnTo>
                  <a:pt x="2828" y="3934"/>
                </a:lnTo>
                <a:lnTo>
                  <a:pt x="2833" y="3934"/>
                </a:lnTo>
                <a:lnTo>
                  <a:pt x="2837" y="3937"/>
                </a:lnTo>
                <a:lnTo>
                  <a:pt x="2841" y="3939"/>
                </a:lnTo>
                <a:lnTo>
                  <a:pt x="2846" y="3943"/>
                </a:lnTo>
                <a:lnTo>
                  <a:pt x="2850" y="3947"/>
                </a:lnTo>
                <a:lnTo>
                  <a:pt x="2852" y="3952"/>
                </a:lnTo>
                <a:lnTo>
                  <a:pt x="2854" y="3957"/>
                </a:lnTo>
                <a:lnTo>
                  <a:pt x="2857" y="3962"/>
                </a:lnTo>
                <a:lnTo>
                  <a:pt x="2858" y="3966"/>
                </a:lnTo>
                <a:lnTo>
                  <a:pt x="2860" y="3970"/>
                </a:lnTo>
                <a:lnTo>
                  <a:pt x="2864" y="3975"/>
                </a:lnTo>
                <a:lnTo>
                  <a:pt x="2867" y="3978"/>
                </a:lnTo>
                <a:lnTo>
                  <a:pt x="2876" y="3984"/>
                </a:lnTo>
                <a:lnTo>
                  <a:pt x="2884" y="3989"/>
                </a:lnTo>
                <a:lnTo>
                  <a:pt x="2891" y="3994"/>
                </a:lnTo>
                <a:lnTo>
                  <a:pt x="2898" y="4000"/>
                </a:lnTo>
                <a:lnTo>
                  <a:pt x="2903" y="4002"/>
                </a:lnTo>
                <a:lnTo>
                  <a:pt x="2906" y="4003"/>
                </a:lnTo>
                <a:lnTo>
                  <a:pt x="2908" y="4005"/>
                </a:lnTo>
                <a:lnTo>
                  <a:pt x="2910" y="4003"/>
                </a:lnTo>
                <a:lnTo>
                  <a:pt x="2914" y="4001"/>
                </a:lnTo>
                <a:lnTo>
                  <a:pt x="2917" y="3995"/>
                </a:lnTo>
                <a:lnTo>
                  <a:pt x="2926" y="3987"/>
                </a:lnTo>
                <a:lnTo>
                  <a:pt x="2932" y="3978"/>
                </a:lnTo>
                <a:lnTo>
                  <a:pt x="2938" y="3974"/>
                </a:lnTo>
                <a:lnTo>
                  <a:pt x="2942" y="3972"/>
                </a:lnTo>
                <a:lnTo>
                  <a:pt x="2947" y="3972"/>
                </a:lnTo>
                <a:lnTo>
                  <a:pt x="2953" y="3976"/>
                </a:lnTo>
                <a:lnTo>
                  <a:pt x="2960" y="3980"/>
                </a:lnTo>
                <a:lnTo>
                  <a:pt x="2966" y="3981"/>
                </a:lnTo>
                <a:lnTo>
                  <a:pt x="2971" y="3981"/>
                </a:lnTo>
                <a:lnTo>
                  <a:pt x="2974" y="3980"/>
                </a:lnTo>
                <a:lnTo>
                  <a:pt x="2978" y="3977"/>
                </a:lnTo>
                <a:lnTo>
                  <a:pt x="2983" y="3974"/>
                </a:lnTo>
                <a:lnTo>
                  <a:pt x="2990" y="3965"/>
                </a:lnTo>
                <a:lnTo>
                  <a:pt x="2998" y="3956"/>
                </a:lnTo>
                <a:lnTo>
                  <a:pt x="3004" y="3946"/>
                </a:lnTo>
                <a:lnTo>
                  <a:pt x="3007" y="3936"/>
                </a:lnTo>
                <a:lnTo>
                  <a:pt x="3009" y="3931"/>
                </a:lnTo>
                <a:lnTo>
                  <a:pt x="3010" y="3926"/>
                </a:lnTo>
                <a:lnTo>
                  <a:pt x="3013" y="3923"/>
                </a:lnTo>
                <a:lnTo>
                  <a:pt x="3016" y="3920"/>
                </a:lnTo>
                <a:lnTo>
                  <a:pt x="3020" y="3919"/>
                </a:lnTo>
                <a:lnTo>
                  <a:pt x="3023" y="3918"/>
                </a:lnTo>
                <a:lnTo>
                  <a:pt x="3028" y="3917"/>
                </a:lnTo>
                <a:lnTo>
                  <a:pt x="3033" y="3918"/>
                </a:lnTo>
                <a:lnTo>
                  <a:pt x="3037" y="3918"/>
                </a:lnTo>
                <a:lnTo>
                  <a:pt x="3041" y="3918"/>
                </a:lnTo>
                <a:lnTo>
                  <a:pt x="3045" y="3917"/>
                </a:lnTo>
                <a:lnTo>
                  <a:pt x="3047" y="3915"/>
                </a:lnTo>
                <a:lnTo>
                  <a:pt x="3049" y="3913"/>
                </a:lnTo>
                <a:lnTo>
                  <a:pt x="3051" y="3911"/>
                </a:lnTo>
                <a:lnTo>
                  <a:pt x="3051" y="3907"/>
                </a:lnTo>
                <a:lnTo>
                  <a:pt x="3052" y="3903"/>
                </a:lnTo>
                <a:lnTo>
                  <a:pt x="3052" y="3896"/>
                </a:lnTo>
                <a:lnTo>
                  <a:pt x="3055" y="3892"/>
                </a:lnTo>
                <a:lnTo>
                  <a:pt x="3056" y="3890"/>
                </a:lnTo>
                <a:lnTo>
                  <a:pt x="3059" y="3889"/>
                </a:lnTo>
                <a:lnTo>
                  <a:pt x="3061" y="3889"/>
                </a:lnTo>
                <a:lnTo>
                  <a:pt x="3065" y="3889"/>
                </a:lnTo>
                <a:lnTo>
                  <a:pt x="3071" y="3893"/>
                </a:lnTo>
                <a:lnTo>
                  <a:pt x="3076" y="3896"/>
                </a:lnTo>
                <a:lnTo>
                  <a:pt x="3078" y="3898"/>
                </a:lnTo>
                <a:lnTo>
                  <a:pt x="3080" y="3899"/>
                </a:lnTo>
                <a:lnTo>
                  <a:pt x="3081" y="3899"/>
                </a:lnTo>
                <a:lnTo>
                  <a:pt x="3084" y="3898"/>
                </a:lnTo>
                <a:lnTo>
                  <a:pt x="3085" y="3896"/>
                </a:lnTo>
                <a:lnTo>
                  <a:pt x="3086" y="3895"/>
                </a:lnTo>
                <a:lnTo>
                  <a:pt x="3086" y="3893"/>
                </a:lnTo>
                <a:lnTo>
                  <a:pt x="3086" y="3889"/>
                </a:lnTo>
                <a:lnTo>
                  <a:pt x="3084" y="3881"/>
                </a:lnTo>
                <a:lnTo>
                  <a:pt x="3080" y="3867"/>
                </a:lnTo>
                <a:lnTo>
                  <a:pt x="3077" y="3860"/>
                </a:lnTo>
                <a:lnTo>
                  <a:pt x="3074" y="3852"/>
                </a:lnTo>
                <a:lnTo>
                  <a:pt x="3070" y="3846"/>
                </a:lnTo>
                <a:lnTo>
                  <a:pt x="3065" y="3840"/>
                </a:lnTo>
                <a:lnTo>
                  <a:pt x="3060" y="3836"/>
                </a:lnTo>
                <a:lnTo>
                  <a:pt x="3054" y="3831"/>
                </a:lnTo>
                <a:lnTo>
                  <a:pt x="3048" y="3826"/>
                </a:lnTo>
                <a:lnTo>
                  <a:pt x="3042" y="3823"/>
                </a:lnTo>
                <a:lnTo>
                  <a:pt x="3026" y="3817"/>
                </a:lnTo>
                <a:lnTo>
                  <a:pt x="3009" y="3812"/>
                </a:lnTo>
                <a:lnTo>
                  <a:pt x="3001" y="3810"/>
                </a:lnTo>
                <a:lnTo>
                  <a:pt x="2996" y="3806"/>
                </a:lnTo>
                <a:lnTo>
                  <a:pt x="2993" y="3805"/>
                </a:lnTo>
                <a:lnTo>
                  <a:pt x="2992" y="3802"/>
                </a:lnTo>
                <a:lnTo>
                  <a:pt x="2992" y="3800"/>
                </a:lnTo>
                <a:lnTo>
                  <a:pt x="2993" y="3798"/>
                </a:lnTo>
                <a:lnTo>
                  <a:pt x="2996" y="3791"/>
                </a:lnTo>
                <a:lnTo>
                  <a:pt x="2996" y="3782"/>
                </a:lnTo>
                <a:lnTo>
                  <a:pt x="2996" y="3773"/>
                </a:lnTo>
                <a:lnTo>
                  <a:pt x="2995" y="3763"/>
                </a:lnTo>
                <a:lnTo>
                  <a:pt x="2990" y="3742"/>
                </a:lnTo>
                <a:lnTo>
                  <a:pt x="2985" y="3720"/>
                </a:lnTo>
                <a:lnTo>
                  <a:pt x="2983" y="3710"/>
                </a:lnTo>
                <a:lnTo>
                  <a:pt x="2982" y="3699"/>
                </a:lnTo>
                <a:lnTo>
                  <a:pt x="2980" y="3688"/>
                </a:lnTo>
                <a:lnTo>
                  <a:pt x="2980" y="3680"/>
                </a:lnTo>
                <a:lnTo>
                  <a:pt x="2982" y="3671"/>
                </a:lnTo>
                <a:lnTo>
                  <a:pt x="2985" y="3663"/>
                </a:lnTo>
                <a:lnTo>
                  <a:pt x="2990" y="3656"/>
                </a:lnTo>
                <a:lnTo>
                  <a:pt x="2996" y="3652"/>
                </a:lnTo>
                <a:lnTo>
                  <a:pt x="3001" y="3646"/>
                </a:lnTo>
                <a:lnTo>
                  <a:pt x="3004" y="3638"/>
                </a:lnTo>
                <a:lnTo>
                  <a:pt x="3007" y="3634"/>
                </a:lnTo>
                <a:lnTo>
                  <a:pt x="3010" y="3629"/>
                </a:lnTo>
                <a:lnTo>
                  <a:pt x="3015" y="3624"/>
                </a:lnTo>
                <a:lnTo>
                  <a:pt x="3021" y="3619"/>
                </a:lnTo>
                <a:lnTo>
                  <a:pt x="3040" y="3609"/>
                </a:lnTo>
                <a:lnTo>
                  <a:pt x="3065" y="3597"/>
                </a:lnTo>
                <a:lnTo>
                  <a:pt x="3089" y="3587"/>
                </a:lnTo>
                <a:lnTo>
                  <a:pt x="3108" y="3578"/>
                </a:lnTo>
                <a:lnTo>
                  <a:pt x="3116" y="3572"/>
                </a:lnTo>
                <a:lnTo>
                  <a:pt x="3123" y="3566"/>
                </a:lnTo>
                <a:lnTo>
                  <a:pt x="3131" y="3559"/>
                </a:lnTo>
                <a:lnTo>
                  <a:pt x="3139" y="3550"/>
                </a:lnTo>
                <a:lnTo>
                  <a:pt x="3144" y="3543"/>
                </a:lnTo>
                <a:lnTo>
                  <a:pt x="3149" y="3535"/>
                </a:lnTo>
                <a:lnTo>
                  <a:pt x="3154" y="3529"/>
                </a:lnTo>
                <a:lnTo>
                  <a:pt x="3155" y="3523"/>
                </a:lnTo>
                <a:lnTo>
                  <a:pt x="3158" y="3511"/>
                </a:lnTo>
                <a:lnTo>
                  <a:pt x="3160" y="3501"/>
                </a:lnTo>
                <a:lnTo>
                  <a:pt x="3159" y="3496"/>
                </a:lnTo>
                <a:lnTo>
                  <a:pt x="3158" y="3491"/>
                </a:lnTo>
                <a:lnTo>
                  <a:pt x="3156" y="3487"/>
                </a:lnTo>
                <a:lnTo>
                  <a:pt x="3153" y="3484"/>
                </a:lnTo>
                <a:lnTo>
                  <a:pt x="3149" y="3482"/>
                </a:lnTo>
                <a:lnTo>
                  <a:pt x="3147" y="3478"/>
                </a:lnTo>
                <a:lnTo>
                  <a:pt x="3146" y="3476"/>
                </a:lnTo>
                <a:lnTo>
                  <a:pt x="3146" y="3471"/>
                </a:lnTo>
                <a:lnTo>
                  <a:pt x="3146" y="3461"/>
                </a:lnTo>
                <a:lnTo>
                  <a:pt x="3144" y="3449"/>
                </a:lnTo>
                <a:lnTo>
                  <a:pt x="3144" y="3442"/>
                </a:lnTo>
                <a:lnTo>
                  <a:pt x="3144" y="3438"/>
                </a:lnTo>
                <a:lnTo>
                  <a:pt x="3146" y="3435"/>
                </a:lnTo>
                <a:lnTo>
                  <a:pt x="3148" y="3433"/>
                </a:lnTo>
                <a:lnTo>
                  <a:pt x="3153" y="3432"/>
                </a:lnTo>
                <a:lnTo>
                  <a:pt x="3160" y="3432"/>
                </a:lnTo>
                <a:lnTo>
                  <a:pt x="3166" y="3432"/>
                </a:lnTo>
                <a:lnTo>
                  <a:pt x="3172" y="3430"/>
                </a:lnTo>
                <a:lnTo>
                  <a:pt x="3178" y="3427"/>
                </a:lnTo>
                <a:lnTo>
                  <a:pt x="3187" y="3422"/>
                </a:lnTo>
                <a:lnTo>
                  <a:pt x="3191" y="3419"/>
                </a:lnTo>
                <a:lnTo>
                  <a:pt x="3194" y="3414"/>
                </a:lnTo>
                <a:lnTo>
                  <a:pt x="3198" y="3409"/>
                </a:lnTo>
                <a:lnTo>
                  <a:pt x="3200" y="3402"/>
                </a:lnTo>
                <a:lnTo>
                  <a:pt x="3204" y="3389"/>
                </a:lnTo>
                <a:lnTo>
                  <a:pt x="3209" y="3377"/>
                </a:lnTo>
                <a:lnTo>
                  <a:pt x="3211" y="3372"/>
                </a:lnTo>
                <a:lnTo>
                  <a:pt x="3215" y="3370"/>
                </a:lnTo>
                <a:lnTo>
                  <a:pt x="3219" y="3369"/>
                </a:lnTo>
                <a:lnTo>
                  <a:pt x="3224" y="3367"/>
                </a:lnTo>
                <a:lnTo>
                  <a:pt x="3229" y="3369"/>
                </a:lnTo>
                <a:lnTo>
                  <a:pt x="3234" y="3370"/>
                </a:lnTo>
                <a:lnTo>
                  <a:pt x="3238" y="3372"/>
                </a:lnTo>
                <a:lnTo>
                  <a:pt x="3243" y="3375"/>
                </a:lnTo>
                <a:lnTo>
                  <a:pt x="3251" y="3379"/>
                </a:lnTo>
                <a:lnTo>
                  <a:pt x="3259" y="3384"/>
                </a:lnTo>
                <a:lnTo>
                  <a:pt x="3262" y="3385"/>
                </a:lnTo>
                <a:lnTo>
                  <a:pt x="3266" y="3386"/>
                </a:lnTo>
                <a:lnTo>
                  <a:pt x="3270" y="3386"/>
                </a:lnTo>
                <a:lnTo>
                  <a:pt x="3274" y="3385"/>
                </a:lnTo>
                <a:lnTo>
                  <a:pt x="3278" y="3383"/>
                </a:lnTo>
                <a:lnTo>
                  <a:pt x="3281" y="3379"/>
                </a:lnTo>
                <a:lnTo>
                  <a:pt x="3285" y="3375"/>
                </a:lnTo>
                <a:lnTo>
                  <a:pt x="3288" y="3370"/>
                </a:lnTo>
                <a:lnTo>
                  <a:pt x="3292" y="3364"/>
                </a:lnTo>
                <a:lnTo>
                  <a:pt x="3294" y="3358"/>
                </a:lnTo>
                <a:lnTo>
                  <a:pt x="3297" y="3352"/>
                </a:lnTo>
                <a:lnTo>
                  <a:pt x="3298" y="3347"/>
                </a:lnTo>
                <a:lnTo>
                  <a:pt x="3298" y="3341"/>
                </a:lnTo>
                <a:lnTo>
                  <a:pt x="3297" y="3337"/>
                </a:lnTo>
                <a:lnTo>
                  <a:pt x="3294" y="3331"/>
                </a:lnTo>
                <a:lnTo>
                  <a:pt x="3292" y="3326"/>
                </a:lnTo>
                <a:lnTo>
                  <a:pt x="3287" y="3314"/>
                </a:lnTo>
                <a:lnTo>
                  <a:pt x="3282" y="3300"/>
                </a:lnTo>
                <a:lnTo>
                  <a:pt x="3281" y="3289"/>
                </a:lnTo>
                <a:lnTo>
                  <a:pt x="3281" y="3279"/>
                </a:lnTo>
                <a:lnTo>
                  <a:pt x="3281" y="3270"/>
                </a:lnTo>
                <a:lnTo>
                  <a:pt x="3282" y="3263"/>
                </a:lnTo>
                <a:lnTo>
                  <a:pt x="3284" y="3257"/>
                </a:lnTo>
                <a:lnTo>
                  <a:pt x="3285" y="3255"/>
                </a:lnTo>
                <a:lnTo>
                  <a:pt x="3287" y="3253"/>
                </a:lnTo>
                <a:lnTo>
                  <a:pt x="3292" y="3253"/>
                </a:lnTo>
                <a:lnTo>
                  <a:pt x="3298" y="3253"/>
                </a:lnTo>
                <a:lnTo>
                  <a:pt x="3303" y="3252"/>
                </a:lnTo>
                <a:lnTo>
                  <a:pt x="3310" y="3250"/>
                </a:lnTo>
                <a:lnTo>
                  <a:pt x="3317" y="3246"/>
                </a:lnTo>
                <a:lnTo>
                  <a:pt x="3324" y="3243"/>
                </a:lnTo>
                <a:lnTo>
                  <a:pt x="3329" y="3240"/>
                </a:lnTo>
                <a:lnTo>
                  <a:pt x="3333" y="3239"/>
                </a:lnTo>
                <a:lnTo>
                  <a:pt x="3339" y="3238"/>
                </a:lnTo>
                <a:lnTo>
                  <a:pt x="3344" y="3239"/>
                </a:lnTo>
                <a:lnTo>
                  <a:pt x="3348" y="3241"/>
                </a:lnTo>
                <a:lnTo>
                  <a:pt x="3351" y="3243"/>
                </a:lnTo>
                <a:lnTo>
                  <a:pt x="3354" y="3245"/>
                </a:lnTo>
                <a:lnTo>
                  <a:pt x="3358" y="3247"/>
                </a:lnTo>
                <a:lnTo>
                  <a:pt x="3362" y="3249"/>
                </a:lnTo>
                <a:lnTo>
                  <a:pt x="3366" y="3246"/>
                </a:lnTo>
                <a:lnTo>
                  <a:pt x="3368" y="3244"/>
                </a:lnTo>
                <a:lnTo>
                  <a:pt x="3372" y="3235"/>
                </a:lnTo>
                <a:lnTo>
                  <a:pt x="3374" y="3227"/>
                </a:lnTo>
                <a:lnTo>
                  <a:pt x="3376" y="3218"/>
                </a:lnTo>
                <a:lnTo>
                  <a:pt x="3379" y="3208"/>
                </a:lnTo>
                <a:lnTo>
                  <a:pt x="3379" y="3200"/>
                </a:lnTo>
                <a:lnTo>
                  <a:pt x="3379" y="3193"/>
                </a:lnTo>
                <a:lnTo>
                  <a:pt x="3379" y="3187"/>
                </a:lnTo>
                <a:lnTo>
                  <a:pt x="3376" y="3181"/>
                </a:lnTo>
                <a:lnTo>
                  <a:pt x="3374" y="3175"/>
                </a:lnTo>
                <a:lnTo>
                  <a:pt x="3372" y="3169"/>
                </a:lnTo>
                <a:lnTo>
                  <a:pt x="3366" y="3159"/>
                </a:lnTo>
                <a:lnTo>
                  <a:pt x="3362" y="3151"/>
                </a:lnTo>
                <a:lnTo>
                  <a:pt x="3361" y="3148"/>
                </a:lnTo>
                <a:lnTo>
                  <a:pt x="3362" y="3143"/>
                </a:lnTo>
                <a:lnTo>
                  <a:pt x="3364" y="3139"/>
                </a:lnTo>
                <a:lnTo>
                  <a:pt x="3367" y="3136"/>
                </a:lnTo>
                <a:lnTo>
                  <a:pt x="3375" y="3126"/>
                </a:lnTo>
                <a:lnTo>
                  <a:pt x="3383" y="3118"/>
                </a:lnTo>
                <a:lnTo>
                  <a:pt x="3391" y="3112"/>
                </a:lnTo>
                <a:lnTo>
                  <a:pt x="3398" y="3106"/>
                </a:lnTo>
                <a:lnTo>
                  <a:pt x="3407" y="3100"/>
                </a:lnTo>
                <a:lnTo>
                  <a:pt x="3415" y="3095"/>
                </a:lnTo>
                <a:lnTo>
                  <a:pt x="3420" y="3092"/>
                </a:lnTo>
                <a:lnTo>
                  <a:pt x="3423" y="3089"/>
                </a:lnTo>
                <a:lnTo>
                  <a:pt x="3421" y="3087"/>
                </a:lnTo>
                <a:lnTo>
                  <a:pt x="3415" y="3085"/>
                </a:lnTo>
                <a:lnTo>
                  <a:pt x="3410" y="3082"/>
                </a:lnTo>
                <a:lnTo>
                  <a:pt x="3402" y="3080"/>
                </a:lnTo>
                <a:lnTo>
                  <a:pt x="3396" y="3075"/>
                </a:lnTo>
                <a:lnTo>
                  <a:pt x="3392" y="3071"/>
                </a:lnTo>
                <a:lnTo>
                  <a:pt x="3383" y="3061"/>
                </a:lnTo>
                <a:lnTo>
                  <a:pt x="3379" y="3052"/>
                </a:lnTo>
                <a:lnTo>
                  <a:pt x="3373" y="3045"/>
                </a:lnTo>
                <a:lnTo>
                  <a:pt x="3366" y="3039"/>
                </a:lnTo>
                <a:lnTo>
                  <a:pt x="3360" y="3035"/>
                </a:lnTo>
                <a:lnTo>
                  <a:pt x="3352" y="3026"/>
                </a:lnTo>
                <a:lnTo>
                  <a:pt x="3348" y="3019"/>
                </a:lnTo>
                <a:lnTo>
                  <a:pt x="3344" y="3013"/>
                </a:lnTo>
                <a:lnTo>
                  <a:pt x="3342" y="3005"/>
                </a:lnTo>
                <a:lnTo>
                  <a:pt x="3341" y="2989"/>
                </a:lnTo>
                <a:lnTo>
                  <a:pt x="3339" y="2976"/>
                </a:lnTo>
                <a:lnTo>
                  <a:pt x="3337" y="2962"/>
                </a:lnTo>
                <a:lnTo>
                  <a:pt x="3333" y="2948"/>
                </a:lnTo>
                <a:lnTo>
                  <a:pt x="3329" y="2935"/>
                </a:lnTo>
                <a:lnTo>
                  <a:pt x="3324" y="2926"/>
                </a:lnTo>
                <a:lnTo>
                  <a:pt x="3319" y="2921"/>
                </a:lnTo>
                <a:lnTo>
                  <a:pt x="3314" y="2915"/>
                </a:lnTo>
                <a:lnTo>
                  <a:pt x="3308" y="2910"/>
                </a:lnTo>
                <a:lnTo>
                  <a:pt x="3298" y="2903"/>
                </a:lnTo>
                <a:lnTo>
                  <a:pt x="3288" y="2896"/>
                </a:lnTo>
                <a:lnTo>
                  <a:pt x="3284" y="2891"/>
                </a:lnTo>
                <a:lnTo>
                  <a:pt x="3281" y="2886"/>
                </a:lnTo>
                <a:lnTo>
                  <a:pt x="3279" y="2880"/>
                </a:lnTo>
                <a:lnTo>
                  <a:pt x="3278" y="2875"/>
                </a:lnTo>
                <a:lnTo>
                  <a:pt x="3278" y="2869"/>
                </a:lnTo>
                <a:lnTo>
                  <a:pt x="3279" y="2865"/>
                </a:lnTo>
                <a:lnTo>
                  <a:pt x="3282" y="2860"/>
                </a:lnTo>
                <a:lnTo>
                  <a:pt x="3286" y="2856"/>
                </a:lnTo>
                <a:lnTo>
                  <a:pt x="3299" y="2850"/>
                </a:lnTo>
                <a:lnTo>
                  <a:pt x="3313" y="2846"/>
                </a:lnTo>
                <a:lnTo>
                  <a:pt x="3319" y="2844"/>
                </a:lnTo>
                <a:lnTo>
                  <a:pt x="3323" y="2842"/>
                </a:lnTo>
                <a:lnTo>
                  <a:pt x="3324" y="2841"/>
                </a:lnTo>
                <a:lnTo>
                  <a:pt x="3325" y="2840"/>
                </a:lnTo>
                <a:lnTo>
                  <a:pt x="3325" y="2837"/>
                </a:lnTo>
                <a:lnTo>
                  <a:pt x="3325" y="2836"/>
                </a:lnTo>
                <a:lnTo>
                  <a:pt x="3319" y="2822"/>
                </a:lnTo>
                <a:lnTo>
                  <a:pt x="3314" y="2808"/>
                </a:lnTo>
                <a:lnTo>
                  <a:pt x="3311" y="2802"/>
                </a:lnTo>
                <a:lnTo>
                  <a:pt x="3305" y="2793"/>
                </a:lnTo>
                <a:lnTo>
                  <a:pt x="3299" y="2786"/>
                </a:lnTo>
                <a:lnTo>
                  <a:pt x="3293" y="2780"/>
                </a:lnTo>
                <a:lnTo>
                  <a:pt x="3280" y="2768"/>
                </a:lnTo>
                <a:lnTo>
                  <a:pt x="3263" y="2753"/>
                </a:lnTo>
                <a:lnTo>
                  <a:pt x="3260" y="2748"/>
                </a:lnTo>
                <a:lnTo>
                  <a:pt x="3257" y="2745"/>
                </a:lnTo>
                <a:lnTo>
                  <a:pt x="3255" y="2740"/>
                </a:lnTo>
                <a:lnTo>
                  <a:pt x="3255" y="2736"/>
                </a:lnTo>
                <a:lnTo>
                  <a:pt x="3255" y="2728"/>
                </a:lnTo>
                <a:lnTo>
                  <a:pt x="3255" y="2716"/>
                </a:lnTo>
                <a:lnTo>
                  <a:pt x="3255" y="2708"/>
                </a:lnTo>
                <a:lnTo>
                  <a:pt x="3255" y="2701"/>
                </a:lnTo>
                <a:lnTo>
                  <a:pt x="3256" y="2698"/>
                </a:lnTo>
                <a:lnTo>
                  <a:pt x="3257" y="2696"/>
                </a:lnTo>
                <a:lnTo>
                  <a:pt x="3259" y="2695"/>
                </a:lnTo>
                <a:lnTo>
                  <a:pt x="3261" y="2694"/>
                </a:lnTo>
                <a:lnTo>
                  <a:pt x="3267" y="2694"/>
                </a:lnTo>
                <a:lnTo>
                  <a:pt x="3273" y="2694"/>
                </a:lnTo>
                <a:lnTo>
                  <a:pt x="3278" y="2692"/>
                </a:lnTo>
                <a:lnTo>
                  <a:pt x="3282" y="2690"/>
                </a:lnTo>
                <a:lnTo>
                  <a:pt x="3286" y="2685"/>
                </a:lnTo>
                <a:lnTo>
                  <a:pt x="3287" y="2678"/>
                </a:lnTo>
                <a:lnTo>
                  <a:pt x="3287" y="2674"/>
                </a:lnTo>
                <a:lnTo>
                  <a:pt x="3286" y="2670"/>
                </a:lnTo>
                <a:lnTo>
                  <a:pt x="3285" y="2666"/>
                </a:lnTo>
                <a:lnTo>
                  <a:pt x="3282" y="2660"/>
                </a:lnTo>
                <a:lnTo>
                  <a:pt x="3268" y="2650"/>
                </a:lnTo>
                <a:lnTo>
                  <a:pt x="3256" y="2638"/>
                </a:lnTo>
                <a:lnTo>
                  <a:pt x="3253" y="2628"/>
                </a:lnTo>
                <a:lnTo>
                  <a:pt x="3248" y="2621"/>
                </a:lnTo>
                <a:lnTo>
                  <a:pt x="3244" y="2617"/>
                </a:lnTo>
                <a:lnTo>
                  <a:pt x="3242" y="2614"/>
                </a:lnTo>
                <a:lnTo>
                  <a:pt x="3237" y="2611"/>
                </a:lnTo>
                <a:lnTo>
                  <a:pt x="3232" y="2609"/>
                </a:lnTo>
                <a:lnTo>
                  <a:pt x="3224" y="2604"/>
                </a:lnTo>
                <a:lnTo>
                  <a:pt x="3217" y="2600"/>
                </a:lnTo>
                <a:lnTo>
                  <a:pt x="3212" y="2594"/>
                </a:lnTo>
                <a:lnTo>
                  <a:pt x="3206" y="2585"/>
                </a:lnTo>
                <a:lnTo>
                  <a:pt x="3198" y="2576"/>
                </a:lnTo>
                <a:lnTo>
                  <a:pt x="3186" y="2565"/>
                </a:lnTo>
                <a:lnTo>
                  <a:pt x="3173" y="2556"/>
                </a:lnTo>
                <a:lnTo>
                  <a:pt x="3161" y="2547"/>
                </a:lnTo>
                <a:lnTo>
                  <a:pt x="3149" y="2537"/>
                </a:lnTo>
                <a:lnTo>
                  <a:pt x="3142" y="2527"/>
                </a:lnTo>
                <a:lnTo>
                  <a:pt x="3140" y="2525"/>
                </a:lnTo>
                <a:lnTo>
                  <a:pt x="3139" y="2521"/>
                </a:lnTo>
                <a:lnTo>
                  <a:pt x="3139" y="2518"/>
                </a:lnTo>
                <a:lnTo>
                  <a:pt x="3140" y="2513"/>
                </a:lnTo>
                <a:lnTo>
                  <a:pt x="3141" y="2503"/>
                </a:lnTo>
                <a:lnTo>
                  <a:pt x="3143" y="2493"/>
                </a:lnTo>
                <a:lnTo>
                  <a:pt x="3144" y="2487"/>
                </a:lnTo>
                <a:lnTo>
                  <a:pt x="3142" y="2481"/>
                </a:lnTo>
                <a:lnTo>
                  <a:pt x="3140" y="2475"/>
                </a:lnTo>
                <a:lnTo>
                  <a:pt x="3137" y="2469"/>
                </a:lnTo>
                <a:lnTo>
                  <a:pt x="3130" y="2458"/>
                </a:lnTo>
                <a:lnTo>
                  <a:pt x="3124" y="2450"/>
                </a:lnTo>
                <a:lnTo>
                  <a:pt x="3121" y="2442"/>
                </a:lnTo>
                <a:lnTo>
                  <a:pt x="3116" y="2433"/>
                </a:lnTo>
                <a:lnTo>
                  <a:pt x="3112" y="2424"/>
                </a:lnTo>
                <a:lnTo>
                  <a:pt x="3111" y="2414"/>
                </a:lnTo>
                <a:lnTo>
                  <a:pt x="3111" y="2406"/>
                </a:lnTo>
                <a:lnTo>
                  <a:pt x="3109" y="2399"/>
                </a:lnTo>
                <a:lnTo>
                  <a:pt x="3108" y="2395"/>
                </a:lnTo>
                <a:lnTo>
                  <a:pt x="3106" y="2393"/>
                </a:lnTo>
                <a:lnTo>
                  <a:pt x="3104" y="2392"/>
                </a:lnTo>
                <a:lnTo>
                  <a:pt x="3102" y="2392"/>
                </a:lnTo>
                <a:lnTo>
                  <a:pt x="3099" y="2392"/>
                </a:lnTo>
                <a:lnTo>
                  <a:pt x="3097" y="2393"/>
                </a:lnTo>
                <a:lnTo>
                  <a:pt x="3095" y="2394"/>
                </a:lnTo>
                <a:lnTo>
                  <a:pt x="3092" y="2396"/>
                </a:lnTo>
                <a:lnTo>
                  <a:pt x="3086" y="2403"/>
                </a:lnTo>
                <a:lnTo>
                  <a:pt x="3077" y="2414"/>
                </a:lnTo>
                <a:lnTo>
                  <a:pt x="3070" y="2424"/>
                </a:lnTo>
                <a:lnTo>
                  <a:pt x="3066" y="2427"/>
                </a:lnTo>
                <a:lnTo>
                  <a:pt x="3062" y="2430"/>
                </a:lnTo>
                <a:lnTo>
                  <a:pt x="3056" y="2434"/>
                </a:lnTo>
                <a:lnTo>
                  <a:pt x="3049" y="2439"/>
                </a:lnTo>
                <a:lnTo>
                  <a:pt x="3046" y="2442"/>
                </a:lnTo>
                <a:lnTo>
                  <a:pt x="3043" y="2442"/>
                </a:lnTo>
                <a:lnTo>
                  <a:pt x="3039" y="2439"/>
                </a:lnTo>
                <a:lnTo>
                  <a:pt x="3032" y="2436"/>
                </a:lnTo>
                <a:lnTo>
                  <a:pt x="3024" y="2430"/>
                </a:lnTo>
                <a:lnTo>
                  <a:pt x="3016" y="2423"/>
                </a:lnTo>
                <a:lnTo>
                  <a:pt x="3007" y="2414"/>
                </a:lnTo>
                <a:lnTo>
                  <a:pt x="2996" y="2406"/>
                </a:lnTo>
                <a:lnTo>
                  <a:pt x="2986" y="2398"/>
                </a:lnTo>
                <a:lnTo>
                  <a:pt x="2990" y="2392"/>
                </a:lnTo>
                <a:lnTo>
                  <a:pt x="2996" y="2383"/>
                </a:lnTo>
                <a:lnTo>
                  <a:pt x="2993" y="2377"/>
                </a:lnTo>
                <a:lnTo>
                  <a:pt x="2988" y="2370"/>
                </a:lnTo>
                <a:lnTo>
                  <a:pt x="2982" y="2363"/>
                </a:lnTo>
                <a:lnTo>
                  <a:pt x="2976" y="2357"/>
                </a:lnTo>
                <a:lnTo>
                  <a:pt x="2969" y="2350"/>
                </a:lnTo>
                <a:lnTo>
                  <a:pt x="2957" y="2343"/>
                </a:lnTo>
                <a:lnTo>
                  <a:pt x="2946" y="2336"/>
                </a:lnTo>
                <a:lnTo>
                  <a:pt x="2938" y="2332"/>
                </a:lnTo>
                <a:lnTo>
                  <a:pt x="2934" y="2332"/>
                </a:lnTo>
                <a:lnTo>
                  <a:pt x="2928" y="2335"/>
                </a:lnTo>
                <a:lnTo>
                  <a:pt x="2922" y="2338"/>
                </a:lnTo>
                <a:lnTo>
                  <a:pt x="2915" y="2342"/>
                </a:lnTo>
                <a:lnTo>
                  <a:pt x="2908" y="2346"/>
                </a:lnTo>
                <a:lnTo>
                  <a:pt x="2902" y="2349"/>
                </a:lnTo>
                <a:lnTo>
                  <a:pt x="2896" y="2351"/>
                </a:lnTo>
                <a:lnTo>
                  <a:pt x="2892" y="2350"/>
                </a:lnTo>
                <a:lnTo>
                  <a:pt x="2877" y="2340"/>
                </a:lnTo>
                <a:lnTo>
                  <a:pt x="2864" y="2333"/>
                </a:lnTo>
                <a:lnTo>
                  <a:pt x="2856" y="2329"/>
                </a:lnTo>
                <a:lnTo>
                  <a:pt x="2850" y="2323"/>
                </a:lnTo>
                <a:lnTo>
                  <a:pt x="2844" y="2316"/>
                </a:lnTo>
                <a:lnTo>
                  <a:pt x="2837" y="2304"/>
                </a:lnTo>
                <a:lnTo>
                  <a:pt x="2828" y="2292"/>
                </a:lnTo>
                <a:lnTo>
                  <a:pt x="2820" y="2283"/>
                </a:lnTo>
                <a:lnTo>
                  <a:pt x="2812" y="2276"/>
                </a:lnTo>
                <a:lnTo>
                  <a:pt x="2800" y="2268"/>
                </a:lnTo>
                <a:lnTo>
                  <a:pt x="2789" y="2261"/>
                </a:lnTo>
                <a:lnTo>
                  <a:pt x="2778" y="2256"/>
                </a:lnTo>
                <a:lnTo>
                  <a:pt x="2770" y="2254"/>
                </a:lnTo>
                <a:lnTo>
                  <a:pt x="2764" y="2253"/>
                </a:lnTo>
                <a:lnTo>
                  <a:pt x="2757" y="2251"/>
                </a:lnTo>
                <a:lnTo>
                  <a:pt x="2749" y="2247"/>
                </a:lnTo>
                <a:lnTo>
                  <a:pt x="2738" y="2241"/>
                </a:lnTo>
                <a:lnTo>
                  <a:pt x="2727" y="2230"/>
                </a:lnTo>
                <a:lnTo>
                  <a:pt x="2721" y="2225"/>
                </a:lnTo>
                <a:lnTo>
                  <a:pt x="2715" y="2220"/>
                </a:lnTo>
                <a:lnTo>
                  <a:pt x="2708" y="2216"/>
                </a:lnTo>
                <a:lnTo>
                  <a:pt x="2702" y="2212"/>
                </a:lnTo>
                <a:lnTo>
                  <a:pt x="2689" y="2206"/>
                </a:lnTo>
                <a:lnTo>
                  <a:pt x="2680" y="2203"/>
                </a:lnTo>
                <a:lnTo>
                  <a:pt x="2676" y="2200"/>
                </a:lnTo>
                <a:lnTo>
                  <a:pt x="2673" y="2197"/>
                </a:lnTo>
                <a:lnTo>
                  <a:pt x="2671" y="2193"/>
                </a:lnTo>
                <a:lnTo>
                  <a:pt x="2670" y="2190"/>
                </a:lnTo>
                <a:lnTo>
                  <a:pt x="2669" y="2181"/>
                </a:lnTo>
                <a:lnTo>
                  <a:pt x="2669" y="2172"/>
                </a:lnTo>
                <a:lnTo>
                  <a:pt x="2669" y="2161"/>
                </a:lnTo>
                <a:lnTo>
                  <a:pt x="2667" y="2150"/>
                </a:lnTo>
                <a:lnTo>
                  <a:pt x="2664" y="2144"/>
                </a:lnTo>
                <a:lnTo>
                  <a:pt x="2662" y="2140"/>
                </a:lnTo>
                <a:lnTo>
                  <a:pt x="2657" y="2134"/>
                </a:lnTo>
                <a:lnTo>
                  <a:pt x="2652" y="2129"/>
                </a:lnTo>
                <a:lnTo>
                  <a:pt x="2645" y="2125"/>
                </a:lnTo>
                <a:lnTo>
                  <a:pt x="2639" y="2123"/>
                </a:lnTo>
                <a:lnTo>
                  <a:pt x="2632" y="2122"/>
                </a:lnTo>
                <a:lnTo>
                  <a:pt x="2626" y="2121"/>
                </a:lnTo>
                <a:lnTo>
                  <a:pt x="2613" y="2121"/>
                </a:lnTo>
                <a:lnTo>
                  <a:pt x="2602" y="2119"/>
                </a:lnTo>
                <a:lnTo>
                  <a:pt x="2598" y="2117"/>
                </a:lnTo>
                <a:lnTo>
                  <a:pt x="2593" y="2113"/>
                </a:lnTo>
                <a:lnTo>
                  <a:pt x="2588" y="2109"/>
                </a:lnTo>
                <a:lnTo>
                  <a:pt x="2583" y="2104"/>
                </a:lnTo>
                <a:lnTo>
                  <a:pt x="2580" y="2099"/>
                </a:lnTo>
                <a:lnTo>
                  <a:pt x="2577" y="2094"/>
                </a:lnTo>
                <a:lnTo>
                  <a:pt x="2575" y="2090"/>
                </a:lnTo>
                <a:lnTo>
                  <a:pt x="2574" y="2085"/>
                </a:lnTo>
                <a:lnTo>
                  <a:pt x="2573" y="2078"/>
                </a:lnTo>
                <a:lnTo>
                  <a:pt x="2570" y="2072"/>
                </a:lnTo>
                <a:lnTo>
                  <a:pt x="2569" y="2071"/>
                </a:lnTo>
                <a:lnTo>
                  <a:pt x="2567" y="2068"/>
                </a:lnTo>
                <a:lnTo>
                  <a:pt x="2564" y="2068"/>
                </a:lnTo>
                <a:lnTo>
                  <a:pt x="2561" y="2068"/>
                </a:lnTo>
                <a:lnTo>
                  <a:pt x="2557" y="2068"/>
                </a:lnTo>
                <a:lnTo>
                  <a:pt x="2554" y="2067"/>
                </a:lnTo>
                <a:lnTo>
                  <a:pt x="2552" y="2066"/>
                </a:lnTo>
                <a:lnTo>
                  <a:pt x="2551" y="2064"/>
                </a:lnTo>
                <a:lnTo>
                  <a:pt x="2550" y="2058"/>
                </a:lnTo>
                <a:lnTo>
                  <a:pt x="2550" y="2048"/>
                </a:lnTo>
                <a:lnTo>
                  <a:pt x="2549" y="2043"/>
                </a:lnTo>
                <a:lnTo>
                  <a:pt x="2548" y="2039"/>
                </a:lnTo>
                <a:lnTo>
                  <a:pt x="2547" y="2034"/>
                </a:lnTo>
                <a:lnTo>
                  <a:pt x="2544" y="2030"/>
                </a:lnTo>
                <a:lnTo>
                  <a:pt x="2538" y="2023"/>
                </a:lnTo>
                <a:lnTo>
                  <a:pt x="2530" y="2016"/>
                </a:lnTo>
                <a:lnTo>
                  <a:pt x="2522" y="2009"/>
                </a:lnTo>
                <a:lnTo>
                  <a:pt x="2512" y="2004"/>
                </a:lnTo>
                <a:lnTo>
                  <a:pt x="2506" y="2003"/>
                </a:lnTo>
                <a:lnTo>
                  <a:pt x="2501" y="2002"/>
                </a:lnTo>
                <a:lnTo>
                  <a:pt x="2497" y="2003"/>
                </a:lnTo>
                <a:lnTo>
                  <a:pt x="2493" y="2005"/>
                </a:lnTo>
                <a:lnTo>
                  <a:pt x="2489" y="2008"/>
                </a:lnTo>
                <a:lnTo>
                  <a:pt x="2488" y="2011"/>
                </a:lnTo>
                <a:lnTo>
                  <a:pt x="2488" y="2015"/>
                </a:lnTo>
                <a:lnTo>
                  <a:pt x="2487" y="2020"/>
                </a:lnTo>
                <a:lnTo>
                  <a:pt x="2487" y="2028"/>
                </a:lnTo>
                <a:lnTo>
                  <a:pt x="2492" y="2042"/>
                </a:lnTo>
                <a:lnTo>
                  <a:pt x="2498" y="2058"/>
                </a:lnTo>
                <a:lnTo>
                  <a:pt x="2503" y="2068"/>
                </a:lnTo>
                <a:lnTo>
                  <a:pt x="2511" y="2083"/>
                </a:lnTo>
                <a:lnTo>
                  <a:pt x="2518" y="2098"/>
                </a:lnTo>
                <a:lnTo>
                  <a:pt x="2520" y="2105"/>
                </a:lnTo>
                <a:lnTo>
                  <a:pt x="2522" y="2110"/>
                </a:lnTo>
                <a:lnTo>
                  <a:pt x="2522" y="2115"/>
                </a:lnTo>
                <a:lnTo>
                  <a:pt x="2520" y="2117"/>
                </a:lnTo>
                <a:lnTo>
                  <a:pt x="2519" y="2118"/>
                </a:lnTo>
                <a:lnTo>
                  <a:pt x="2516" y="2118"/>
                </a:lnTo>
                <a:lnTo>
                  <a:pt x="2512" y="2117"/>
                </a:lnTo>
                <a:lnTo>
                  <a:pt x="2506" y="2115"/>
                </a:lnTo>
                <a:lnTo>
                  <a:pt x="2494" y="2108"/>
                </a:lnTo>
                <a:lnTo>
                  <a:pt x="2482" y="2102"/>
                </a:lnTo>
                <a:lnTo>
                  <a:pt x="2470" y="2094"/>
                </a:lnTo>
                <a:lnTo>
                  <a:pt x="2460" y="2087"/>
                </a:lnTo>
                <a:lnTo>
                  <a:pt x="2445" y="2079"/>
                </a:lnTo>
                <a:lnTo>
                  <a:pt x="2429" y="2069"/>
                </a:lnTo>
                <a:lnTo>
                  <a:pt x="2413" y="2060"/>
                </a:lnTo>
                <a:lnTo>
                  <a:pt x="2400" y="2052"/>
                </a:lnTo>
                <a:lnTo>
                  <a:pt x="2387" y="2042"/>
                </a:lnTo>
                <a:lnTo>
                  <a:pt x="2372" y="2030"/>
                </a:lnTo>
                <a:lnTo>
                  <a:pt x="2356" y="2018"/>
                </a:lnTo>
                <a:lnTo>
                  <a:pt x="2346" y="2009"/>
                </a:lnTo>
                <a:lnTo>
                  <a:pt x="2338" y="1999"/>
                </a:lnTo>
                <a:lnTo>
                  <a:pt x="2331" y="1987"/>
                </a:lnTo>
                <a:lnTo>
                  <a:pt x="2325" y="1976"/>
                </a:lnTo>
                <a:lnTo>
                  <a:pt x="2322" y="1966"/>
                </a:lnTo>
                <a:lnTo>
                  <a:pt x="2321" y="1960"/>
                </a:lnTo>
                <a:lnTo>
                  <a:pt x="2319" y="1955"/>
                </a:lnTo>
                <a:lnTo>
                  <a:pt x="2316" y="1951"/>
                </a:lnTo>
                <a:lnTo>
                  <a:pt x="2309" y="1944"/>
                </a:lnTo>
                <a:lnTo>
                  <a:pt x="2300" y="1935"/>
                </a:lnTo>
                <a:lnTo>
                  <a:pt x="2293" y="1926"/>
                </a:lnTo>
                <a:lnTo>
                  <a:pt x="2287" y="1915"/>
                </a:lnTo>
                <a:lnTo>
                  <a:pt x="2280" y="1902"/>
                </a:lnTo>
                <a:lnTo>
                  <a:pt x="2277" y="1896"/>
                </a:lnTo>
                <a:lnTo>
                  <a:pt x="2272" y="1889"/>
                </a:lnTo>
                <a:lnTo>
                  <a:pt x="2266" y="1883"/>
                </a:lnTo>
                <a:lnTo>
                  <a:pt x="2259" y="1876"/>
                </a:lnTo>
                <a:lnTo>
                  <a:pt x="2245" y="1864"/>
                </a:lnTo>
                <a:lnTo>
                  <a:pt x="2231" y="1853"/>
                </a:lnTo>
                <a:lnTo>
                  <a:pt x="2218" y="1842"/>
                </a:lnTo>
                <a:lnTo>
                  <a:pt x="2203" y="1831"/>
                </a:lnTo>
                <a:lnTo>
                  <a:pt x="2190" y="1820"/>
                </a:lnTo>
                <a:lnTo>
                  <a:pt x="2180" y="1812"/>
                </a:lnTo>
                <a:lnTo>
                  <a:pt x="2177" y="1808"/>
                </a:lnTo>
                <a:lnTo>
                  <a:pt x="2176" y="1804"/>
                </a:lnTo>
                <a:lnTo>
                  <a:pt x="2176" y="1802"/>
                </a:lnTo>
                <a:lnTo>
                  <a:pt x="2176" y="1800"/>
                </a:lnTo>
                <a:lnTo>
                  <a:pt x="2177" y="1795"/>
                </a:lnTo>
                <a:lnTo>
                  <a:pt x="2180" y="1789"/>
                </a:lnTo>
                <a:lnTo>
                  <a:pt x="2182" y="1787"/>
                </a:lnTo>
                <a:lnTo>
                  <a:pt x="2180" y="1783"/>
                </a:lnTo>
                <a:lnTo>
                  <a:pt x="2179" y="1781"/>
                </a:lnTo>
                <a:lnTo>
                  <a:pt x="2178" y="1778"/>
                </a:lnTo>
                <a:lnTo>
                  <a:pt x="2172" y="1775"/>
                </a:lnTo>
                <a:lnTo>
                  <a:pt x="2164" y="1772"/>
                </a:lnTo>
                <a:lnTo>
                  <a:pt x="2153" y="1770"/>
                </a:lnTo>
                <a:lnTo>
                  <a:pt x="2142" y="1766"/>
                </a:lnTo>
                <a:lnTo>
                  <a:pt x="2136" y="1763"/>
                </a:lnTo>
                <a:lnTo>
                  <a:pt x="2132" y="1760"/>
                </a:lnTo>
                <a:lnTo>
                  <a:pt x="2126" y="1757"/>
                </a:lnTo>
                <a:lnTo>
                  <a:pt x="2121" y="1752"/>
                </a:lnTo>
                <a:lnTo>
                  <a:pt x="2117" y="1747"/>
                </a:lnTo>
                <a:lnTo>
                  <a:pt x="2115" y="1743"/>
                </a:lnTo>
                <a:lnTo>
                  <a:pt x="2113" y="1738"/>
                </a:lnTo>
                <a:lnTo>
                  <a:pt x="2111" y="1732"/>
                </a:lnTo>
                <a:lnTo>
                  <a:pt x="2108" y="1722"/>
                </a:lnTo>
                <a:lnTo>
                  <a:pt x="2103" y="1713"/>
                </a:lnTo>
                <a:lnTo>
                  <a:pt x="2100" y="1709"/>
                </a:lnTo>
                <a:lnTo>
                  <a:pt x="2096" y="1707"/>
                </a:lnTo>
                <a:lnTo>
                  <a:pt x="2091" y="1706"/>
                </a:lnTo>
                <a:lnTo>
                  <a:pt x="2088" y="1705"/>
                </a:lnTo>
                <a:lnTo>
                  <a:pt x="2083" y="1706"/>
                </a:lnTo>
                <a:lnTo>
                  <a:pt x="2078" y="1708"/>
                </a:lnTo>
                <a:lnTo>
                  <a:pt x="2073" y="1711"/>
                </a:lnTo>
                <a:lnTo>
                  <a:pt x="2069" y="1715"/>
                </a:lnTo>
                <a:lnTo>
                  <a:pt x="2059" y="1727"/>
                </a:lnTo>
                <a:lnTo>
                  <a:pt x="2048" y="1741"/>
                </a:lnTo>
                <a:lnTo>
                  <a:pt x="2038" y="1753"/>
                </a:lnTo>
                <a:lnTo>
                  <a:pt x="2028" y="1763"/>
                </a:lnTo>
                <a:lnTo>
                  <a:pt x="2023" y="1765"/>
                </a:lnTo>
                <a:lnTo>
                  <a:pt x="2019" y="1765"/>
                </a:lnTo>
                <a:lnTo>
                  <a:pt x="2013" y="1765"/>
                </a:lnTo>
                <a:lnTo>
                  <a:pt x="2006" y="1764"/>
                </a:lnTo>
                <a:lnTo>
                  <a:pt x="1994" y="1760"/>
                </a:lnTo>
                <a:lnTo>
                  <a:pt x="1983" y="1756"/>
                </a:lnTo>
                <a:lnTo>
                  <a:pt x="1979" y="1755"/>
                </a:lnTo>
                <a:lnTo>
                  <a:pt x="1977" y="1752"/>
                </a:lnTo>
                <a:lnTo>
                  <a:pt x="1975" y="1749"/>
                </a:lnTo>
                <a:lnTo>
                  <a:pt x="1974" y="1746"/>
                </a:lnTo>
                <a:lnTo>
                  <a:pt x="1972" y="1738"/>
                </a:lnTo>
                <a:lnTo>
                  <a:pt x="1972" y="1727"/>
                </a:lnTo>
                <a:lnTo>
                  <a:pt x="1971" y="1721"/>
                </a:lnTo>
                <a:lnTo>
                  <a:pt x="1968" y="1718"/>
                </a:lnTo>
                <a:lnTo>
                  <a:pt x="1963" y="1714"/>
                </a:lnTo>
                <a:lnTo>
                  <a:pt x="1957" y="1712"/>
                </a:lnTo>
                <a:lnTo>
                  <a:pt x="1950" y="1711"/>
                </a:lnTo>
                <a:lnTo>
                  <a:pt x="1944" y="1711"/>
                </a:lnTo>
                <a:lnTo>
                  <a:pt x="1937" y="1711"/>
                </a:lnTo>
                <a:lnTo>
                  <a:pt x="1932" y="1712"/>
                </a:lnTo>
                <a:lnTo>
                  <a:pt x="1927" y="1714"/>
                </a:lnTo>
                <a:lnTo>
                  <a:pt x="1925" y="1716"/>
                </a:lnTo>
                <a:lnTo>
                  <a:pt x="1922" y="1720"/>
                </a:lnTo>
                <a:lnTo>
                  <a:pt x="1922" y="1724"/>
                </a:lnTo>
                <a:lnTo>
                  <a:pt x="1922" y="1733"/>
                </a:lnTo>
                <a:lnTo>
                  <a:pt x="1922" y="1743"/>
                </a:lnTo>
                <a:lnTo>
                  <a:pt x="1921" y="1747"/>
                </a:lnTo>
                <a:lnTo>
                  <a:pt x="1920" y="1751"/>
                </a:lnTo>
                <a:lnTo>
                  <a:pt x="1916" y="1755"/>
                </a:lnTo>
                <a:lnTo>
                  <a:pt x="1912" y="1759"/>
                </a:lnTo>
                <a:lnTo>
                  <a:pt x="1899" y="1768"/>
                </a:lnTo>
                <a:lnTo>
                  <a:pt x="1883" y="1778"/>
                </a:lnTo>
                <a:lnTo>
                  <a:pt x="1876" y="1783"/>
                </a:lnTo>
                <a:lnTo>
                  <a:pt x="1870" y="1788"/>
                </a:lnTo>
                <a:lnTo>
                  <a:pt x="1867" y="1791"/>
                </a:lnTo>
                <a:lnTo>
                  <a:pt x="1864" y="1795"/>
                </a:lnTo>
                <a:lnTo>
                  <a:pt x="1863" y="1801"/>
                </a:lnTo>
                <a:lnTo>
                  <a:pt x="1861" y="1807"/>
                </a:lnTo>
                <a:lnTo>
                  <a:pt x="1858" y="1810"/>
                </a:lnTo>
                <a:lnTo>
                  <a:pt x="1856" y="1813"/>
                </a:lnTo>
                <a:lnTo>
                  <a:pt x="1853" y="1814"/>
                </a:lnTo>
                <a:lnTo>
                  <a:pt x="1852" y="1814"/>
                </a:lnTo>
                <a:lnTo>
                  <a:pt x="1850" y="1814"/>
                </a:lnTo>
                <a:lnTo>
                  <a:pt x="1848" y="1812"/>
                </a:lnTo>
                <a:lnTo>
                  <a:pt x="1845" y="1809"/>
                </a:lnTo>
                <a:lnTo>
                  <a:pt x="1843" y="1806"/>
                </a:lnTo>
                <a:lnTo>
                  <a:pt x="1839" y="1798"/>
                </a:lnTo>
                <a:lnTo>
                  <a:pt x="1834" y="1790"/>
                </a:lnTo>
                <a:lnTo>
                  <a:pt x="1830" y="1783"/>
                </a:lnTo>
                <a:lnTo>
                  <a:pt x="1821" y="1777"/>
                </a:lnTo>
                <a:lnTo>
                  <a:pt x="1812" y="1771"/>
                </a:lnTo>
                <a:lnTo>
                  <a:pt x="1802" y="1765"/>
                </a:lnTo>
                <a:lnTo>
                  <a:pt x="1793" y="1758"/>
                </a:lnTo>
                <a:lnTo>
                  <a:pt x="1783" y="1751"/>
                </a:lnTo>
                <a:lnTo>
                  <a:pt x="1774" y="1743"/>
                </a:lnTo>
                <a:lnTo>
                  <a:pt x="1763" y="1735"/>
                </a:lnTo>
                <a:lnTo>
                  <a:pt x="1757" y="1733"/>
                </a:lnTo>
                <a:lnTo>
                  <a:pt x="1751" y="1731"/>
                </a:lnTo>
                <a:lnTo>
                  <a:pt x="1746" y="1728"/>
                </a:lnTo>
                <a:lnTo>
                  <a:pt x="1742" y="1728"/>
                </a:lnTo>
                <a:lnTo>
                  <a:pt x="1737" y="1727"/>
                </a:lnTo>
                <a:lnTo>
                  <a:pt x="1735" y="1727"/>
                </a:lnTo>
                <a:lnTo>
                  <a:pt x="1732" y="1726"/>
                </a:lnTo>
                <a:lnTo>
                  <a:pt x="1730" y="1725"/>
                </a:lnTo>
                <a:lnTo>
                  <a:pt x="1729" y="1720"/>
                </a:lnTo>
                <a:lnTo>
                  <a:pt x="1729" y="1713"/>
                </a:lnTo>
                <a:lnTo>
                  <a:pt x="1727" y="1708"/>
                </a:lnTo>
                <a:lnTo>
                  <a:pt x="1725" y="1705"/>
                </a:lnTo>
                <a:lnTo>
                  <a:pt x="1723" y="1701"/>
                </a:lnTo>
                <a:lnTo>
                  <a:pt x="1719" y="1697"/>
                </a:lnTo>
                <a:lnTo>
                  <a:pt x="1710" y="1689"/>
                </a:lnTo>
                <a:lnTo>
                  <a:pt x="1700" y="1681"/>
                </a:lnTo>
                <a:lnTo>
                  <a:pt x="1692" y="1671"/>
                </a:lnTo>
                <a:lnTo>
                  <a:pt x="1681" y="1661"/>
                </a:lnTo>
                <a:lnTo>
                  <a:pt x="1672" y="1651"/>
                </a:lnTo>
                <a:lnTo>
                  <a:pt x="1663" y="1643"/>
                </a:lnTo>
                <a:lnTo>
                  <a:pt x="1657" y="1636"/>
                </a:lnTo>
                <a:lnTo>
                  <a:pt x="1651" y="1629"/>
                </a:lnTo>
                <a:lnTo>
                  <a:pt x="1647" y="1624"/>
                </a:lnTo>
                <a:lnTo>
                  <a:pt x="1641" y="1621"/>
                </a:lnTo>
                <a:lnTo>
                  <a:pt x="1636" y="1621"/>
                </a:lnTo>
                <a:lnTo>
                  <a:pt x="1632" y="1620"/>
                </a:lnTo>
                <a:lnTo>
                  <a:pt x="1628" y="1618"/>
                </a:lnTo>
                <a:lnTo>
                  <a:pt x="1623" y="1611"/>
                </a:lnTo>
                <a:lnTo>
                  <a:pt x="1619" y="1607"/>
                </a:lnTo>
                <a:lnTo>
                  <a:pt x="1613" y="1604"/>
                </a:lnTo>
                <a:lnTo>
                  <a:pt x="1606" y="1600"/>
                </a:lnTo>
                <a:lnTo>
                  <a:pt x="1599" y="1596"/>
                </a:lnTo>
                <a:lnTo>
                  <a:pt x="1582" y="1592"/>
                </a:lnTo>
                <a:lnTo>
                  <a:pt x="1568" y="1586"/>
                </a:lnTo>
                <a:lnTo>
                  <a:pt x="1561" y="1583"/>
                </a:lnTo>
                <a:lnTo>
                  <a:pt x="1554" y="1582"/>
                </a:lnTo>
                <a:lnTo>
                  <a:pt x="1547" y="1582"/>
                </a:lnTo>
                <a:lnTo>
                  <a:pt x="1538" y="1582"/>
                </a:lnTo>
                <a:lnTo>
                  <a:pt x="1530" y="1583"/>
                </a:lnTo>
                <a:lnTo>
                  <a:pt x="1523" y="1586"/>
                </a:lnTo>
                <a:lnTo>
                  <a:pt x="1516" y="1589"/>
                </a:lnTo>
                <a:lnTo>
                  <a:pt x="1510" y="1594"/>
                </a:lnTo>
                <a:lnTo>
                  <a:pt x="1505" y="1600"/>
                </a:lnTo>
                <a:lnTo>
                  <a:pt x="1500" y="1606"/>
                </a:lnTo>
                <a:lnTo>
                  <a:pt x="1497" y="1611"/>
                </a:lnTo>
                <a:lnTo>
                  <a:pt x="1494" y="1617"/>
                </a:lnTo>
                <a:lnTo>
                  <a:pt x="1493" y="1623"/>
                </a:lnTo>
                <a:lnTo>
                  <a:pt x="1493" y="1629"/>
                </a:lnTo>
                <a:lnTo>
                  <a:pt x="1494" y="1633"/>
                </a:lnTo>
                <a:lnTo>
                  <a:pt x="1496" y="1639"/>
                </a:lnTo>
                <a:lnTo>
                  <a:pt x="1498" y="1645"/>
                </a:lnTo>
                <a:lnTo>
                  <a:pt x="1500" y="1652"/>
                </a:lnTo>
                <a:lnTo>
                  <a:pt x="1502" y="1661"/>
                </a:lnTo>
                <a:lnTo>
                  <a:pt x="1502" y="1669"/>
                </a:lnTo>
                <a:lnTo>
                  <a:pt x="1502" y="1677"/>
                </a:lnTo>
                <a:lnTo>
                  <a:pt x="1500" y="1684"/>
                </a:lnTo>
                <a:lnTo>
                  <a:pt x="1499" y="1692"/>
                </a:lnTo>
                <a:lnTo>
                  <a:pt x="1497" y="1699"/>
                </a:lnTo>
                <a:lnTo>
                  <a:pt x="1494" y="1705"/>
                </a:lnTo>
                <a:lnTo>
                  <a:pt x="1492" y="1713"/>
                </a:lnTo>
                <a:lnTo>
                  <a:pt x="1491" y="1721"/>
                </a:lnTo>
                <a:lnTo>
                  <a:pt x="1491" y="1732"/>
                </a:lnTo>
                <a:lnTo>
                  <a:pt x="1491" y="1752"/>
                </a:lnTo>
                <a:lnTo>
                  <a:pt x="1492" y="1772"/>
                </a:lnTo>
                <a:lnTo>
                  <a:pt x="1492" y="1788"/>
                </a:lnTo>
                <a:lnTo>
                  <a:pt x="1494" y="1800"/>
                </a:lnTo>
                <a:lnTo>
                  <a:pt x="1498" y="1812"/>
                </a:lnTo>
                <a:lnTo>
                  <a:pt x="1502" y="1825"/>
                </a:lnTo>
                <a:lnTo>
                  <a:pt x="1503" y="1833"/>
                </a:lnTo>
                <a:lnTo>
                  <a:pt x="1503" y="1842"/>
                </a:lnTo>
                <a:lnTo>
                  <a:pt x="1500" y="1851"/>
                </a:lnTo>
                <a:lnTo>
                  <a:pt x="1497" y="1858"/>
                </a:lnTo>
                <a:lnTo>
                  <a:pt x="1493" y="1860"/>
                </a:lnTo>
                <a:lnTo>
                  <a:pt x="1491" y="1864"/>
                </a:lnTo>
                <a:lnTo>
                  <a:pt x="1487" y="1866"/>
                </a:lnTo>
                <a:lnTo>
                  <a:pt x="1484" y="1867"/>
                </a:lnTo>
                <a:lnTo>
                  <a:pt x="1480" y="1869"/>
                </a:lnTo>
                <a:lnTo>
                  <a:pt x="1475" y="1870"/>
                </a:lnTo>
                <a:lnTo>
                  <a:pt x="1471" y="1870"/>
                </a:lnTo>
                <a:lnTo>
                  <a:pt x="1466" y="1869"/>
                </a:lnTo>
                <a:lnTo>
                  <a:pt x="1450" y="1861"/>
                </a:lnTo>
                <a:lnTo>
                  <a:pt x="1434" y="1851"/>
                </a:lnTo>
                <a:lnTo>
                  <a:pt x="1426" y="1845"/>
                </a:lnTo>
                <a:lnTo>
                  <a:pt x="1417" y="1841"/>
                </a:lnTo>
                <a:lnTo>
                  <a:pt x="1414" y="1840"/>
                </a:lnTo>
                <a:lnTo>
                  <a:pt x="1410" y="1840"/>
                </a:lnTo>
                <a:lnTo>
                  <a:pt x="1408" y="1840"/>
                </a:lnTo>
                <a:lnTo>
                  <a:pt x="1405" y="1841"/>
                </a:lnTo>
                <a:lnTo>
                  <a:pt x="1401" y="1845"/>
                </a:lnTo>
                <a:lnTo>
                  <a:pt x="1398" y="1851"/>
                </a:lnTo>
                <a:lnTo>
                  <a:pt x="1397" y="1858"/>
                </a:lnTo>
                <a:lnTo>
                  <a:pt x="1395" y="1865"/>
                </a:lnTo>
                <a:lnTo>
                  <a:pt x="1393" y="1872"/>
                </a:lnTo>
                <a:lnTo>
                  <a:pt x="1392" y="1878"/>
                </a:lnTo>
                <a:lnTo>
                  <a:pt x="1391" y="1881"/>
                </a:lnTo>
                <a:lnTo>
                  <a:pt x="1389" y="1883"/>
                </a:lnTo>
                <a:lnTo>
                  <a:pt x="1387" y="1884"/>
                </a:lnTo>
                <a:lnTo>
                  <a:pt x="1385" y="1885"/>
                </a:lnTo>
                <a:lnTo>
                  <a:pt x="1377" y="1886"/>
                </a:lnTo>
                <a:lnTo>
                  <a:pt x="1371" y="1888"/>
                </a:lnTo>
                <a:lnTo>
                  <a:pt x="1368" y="1888"/>
                </a:lnTo>
                <a:lnTo>
                  <a:pt x="1367" y="1889"/>
                </a:lnTo>
                <a:lnTo>
                  <a:pt x="1366" y="1891"/>
                </a:lnTo>
                <a:lnTo>
                  <a:pt x="1365" y="1895"/>
                </a:lnTo>
                <a:lnTo>
                  <a:pt x="1366" y="1903"/>
                </a:lnTo>
                <a:lnTo>
                  <a:pt x="1367" y="1911"/>
                </a:lnTo>
                <a:lnTo>
                  <a:pt x="1368" y="1915"/>
                </a:lnTo>
                <a:lnTo>
                  <a:pt x="1367" y="1920"/>
                </a:lnTo>
                <a:lnTo>
                  <a:pt x="1366" y="1926"/>
                </a:lnTo>
                <a:lnTo>
                  <a:pt x="1363" y="1932"/>
                </a:lnTo>
                <a:lnTo>
                  <a:pt x="1358" y="1938"/>
                </a:lnTo>
                <a:lnTo>
                  <a:pt x="1355" y="1944"/>
                </a:lnTo>
                <a:lnTo>
                  <a:pt x="1353" y="1948"/>
                </a:lnTo>
                <a:lnTo>
                  <a:pt x="1353" y="1952"/>
                </a:lnTo>
                <a:lnTo>
                  <a:pt x="1352" y="1960"/>
                </a:lnTo>
                <a:lnTo>
                  <a:pt x="1353" y="1967"/>
                </a:lnTo>
                <a:lnTo>
                  <a:pt x="1353" y="1978"/>
                </a:lnTo>
                <a:lnTo>
                  <a:pt x="1352" y="1991"/>
                </a:lnTo>
                <a:lnTo>
                  <a:pt x="1349" y="1998"/>
                </a:lnTo>
                <a:lnTo>
                  <a:pt x="1347" y="2004"/>
                </a:lnTo>
                <a:lnTo>
                  <a:pt x="1346" y="2006"/>
                </a:lnTo>
                <a:lnTo>
                  <a:pt x="1343" y="2008"/>
                </a:lnTo>
                <a:lnTo>
                  <a:pt x="1342" y="2009"/>
                </a:lnTo>
                <a:lnTo>
                  <a:pt x="1340" y="2009"/>
                </a:lnTo>
                <a:lnTo>
                  <a:pt x="1330" y="2009"/>
                </a:lnTo>
                <a:lnTo>
                  <a:pt x="1324" y="2009"/>
                </a:lnTo>
                <a:lnTo>
                  <a:pt x="1320" y="2006"/>
                </a:lnTo>
                <a:lnTo>
                  <a:pt x="1313" y="2001"/>
                </a:lnTo>
                <a:lnTo>
                  <a:pt x="1303" y="1991"/>
                </a:lnTo>
                <a:lnTo>
                  <a:pt x="1290" y="1983"/>
                </a:lnTo>
                <a:lnTo>
                  <a:pt x="1283" y="1979"/>
                </a:lnTo>
                <a:lnTo>
                  <a:pt x="1277" y="1976"/>
                </a:lnTo>
                <a:lnTo>
                  <a:pt x="1271" y="1974"/>
                </a:lnTo>
                <a:lnTo>
                  <a:pt x="1265" y="1973"/>
                </a:lnTo>
                <a:lnTo>
                  <a:pt x="1260" y="1974"/>
                </a:lnTo>
                <a:lnTo>
                  <a:pt x="1258" y="1976"/>
                </a:lnTo>
                <a:lnTo>
                  <a:pt x="1254" y="1978"/>
                </a:lnTo>
                <a:lnTo>
                  <a:pt x="1252" y="1982"/>
                </a:lnTo>
                <a:lnTo>
                  <a:pt x="1247" y="1991"/>
                </a:lnTo>
                <a:lnTo>
                  <a:pt x="1238" y="2005"/>
                </a:lnTo>
                <a:lnTo>
                  <a:pt x="1232" y="2011"/>
                </a:lnTo>
                <a:lnTo>
                  <a:pt x="1226" y="2015"/>
                </a:lnTo>
                <a:lnTo>
                  <a:pt x="1221" y="2017"/>
                </a:lnTo>
                <a:lnTo>
                  <a:pt x="1216" y="2017"/>
                </a:lnTo>
                <a:lnTo>
                  <a:pt x="1207" y="2012"/>
                </a:lnTo>
                <a:lnTo>
                  <a:pt x="1198" y="2008"/>
                </a:lnTo>
                <a:lnTo>
                  <a:pt x="1189" y="2003"/>
                </a:lnTo>
                <a:lnTo>
                  <a:pt x="1179" y="1997"/>
                </a:lnTo>
                <a:lnTo>
                  <a:pt x="1170" y="1992"/>
                </a:lnTo>
                <a:lnTo>
                  <a:pt x="1162" y="1989"/>
                </a:lnTo>
                <a:lnTo>
                  <a:pt x="1153" y="1985"/>
                </a:lnTo>
                <a:lnTo>
                  <a:pt x="1144" y="1980"/>
                </a:lnTo>
                <a:lnTo>
                  <a:pt x="1133" y="1973"/>
                </a:lnTo>
                <a:lnTo>
                  <a:pt x="1122" y="1965"/>
                </a:lnTo>
                <a:lnTo>
                  <a:pt x="1116" y="1960"/>
                </a:lnTo>
                <a:lnTo>
                  <a:pt x="1114" y="1955"/>
                </a:lnTo>
                <a:lnTo>
                  <a:pt x="1112" y="1949"/>
                </a:lnTo>
                <a:lnTo>
                  <a:pt x="1111" y="1945"/>
                </a:lnTo>
                <a:lnTo>
                  <a:pt x="1109" y="1940"/>
                </a:lnTo>
                <a:lnTo>
                  <a:pt x="1108" y="1935"/>
                </a:lnTo>
                <a:lnTo>
                  <a:pt x="1106" y="1929"/>
                </a:lnTo>
                <a:lnTo>
                  <a:pt x="1102" y="1923"/>
                </a:lnTo>
                <a:lnTo>
                  <a:pt x="1094" y="1913"/>
                </a:lnTo>
                <a:lnTo>
                  <a:pt x="1083" y="1902"/>
                </a:lnTo>
                <a:lnTo>
                  <a:pt x="1077" y="1898"/>
                </a:lnTo>
                <a:lnTo>
                  <a:pt x="1071" y="1894"/>
                </a:lnTo>
                <a:lnTo>
                  <a:pt x="1064" y="1891"/>
                </a:lnTo>
                <a:lnTo>
                  <a:pt x="1056" y="1888"/>
                </a:lnTo>
                <a:lnTo>
                  <a:pt x="1051" y="1888"/>
                </a:lnTo>
                <a:lnTo>
                  <a:pt x="1047" y="1888"/>
                </a:lnTo>
                <a:lnTo>
                  <a:pt x="1043" y="1889"/>
                </a:lnTo>
                <a:lnTo>
                  <a:pt x="1038" y="1891"/>
                </a:lnTo>
                <a:lnTo>
                  <a:pt x="1028" y="1896"/>
                </a:lnTo>
                <a:lnTo>
                  <a:pt x="1019" y="1903"/>
                </a:lnTo>
                <a:lnTo>
                  <a:pt x="1009" y="1910"/>
                </a:lnTo>
                <a:lnTo>
                  <a:pt x="1000" y="1916"/>
                </a:lnTo>
                <a:lnTo>
                  <a:pt x="995" y="1919"/>
                </a:lnTo>
                <a:lnTo>
                  <a:pt x="990" y="1921"/>
                </a:lnTo>
                <a:lnTo>
                  <a:pt x="986" y="1922"/>
                </a:lnTo>
                <a:lnTo>
                  <a:pt x="981" y="1922"/>
                </a:lnTo>
                <a:lnTo>
                  <a:pt x="971" y="1921"/>
                </a:lnTo>
                <a:lnTo>
                  <a:pt x="962" y="1917"/>
                </a:lnTo>
                <a:lnTo>
                  <a:pt x="954" y="1914"/>
                </a:lnTo>
                <a:lnTo>
                  <a:pt x="945" y="1910"/>
                </a:lnTo>
                <a:lnTo>
                  <a:pt x="937" y="1907"/>
                </a:lnTo>
                <a:lnTo>
                  <a:pt x="929" y="1904"/>
                </a:lnTo>
                <a:lnTo>
                  <a:pt x="925" y="1904"/>
                </a:lnTo>
                <a:lnTo>
                  <a:pt x="920" y="1905"/>
                </a:lnTo>
                <a:lnTo>
                  <a:pt x="917" y="1907"/>
                </a:lnTo>
                <a:lnTo>
                  <a:pt x="912" y="1909"/>
                </a:lnTo>
                <a:lnTo>
                  <a:pt x="908" y="1911"/>
                </a:lnTo>
                <a:lnTo>
                  <a:pt x="905" y="1911"/>
                </a:lnTo>
                <a:lnTo>
                  <a:pt x="901" y="1911"/>
                </a:lnTo>
                <a:lnTo>
                  <a:pt x="899" y="1909"/>
                </a:lnTo>
                <a:lnTo>
                  <a:pt x="893" y="1902"/>
                </a:lnTo>
                <a:lnTo>
                  <a:pt x="887" y="1892"/>
                </a:lnTo>
                <a:lnTo>
                  <a:pt x="879" y="1872"/>
                </a:lnTo>
                <a:lnTo>
                  <a:pt x="872" y="1859"/>
                </a:lnTo>
                <a:lnTo>
                  <a:pt x="860" y="1852"/>
                </a:lnTo>
                <a:lnTo>
                  <a:pt x="839" y="1844"/>
                </a:lnTo>
                <a:lnTo>
                  <a:pt x="818" y="1837"/>
                </a:lnTo>
                <a:lnTo>
                  <a:pt x="803" y="1832"/>
                </a:lnTo>
                <a:lnTo>
                  <a:pt x="798" y="1832"/>
                </a:lnTo>
                <a:lnTo>
                  <a:pt x="794" y="1834"/>
                </a:lnTo>
                <a:lnTo>
                  <a:pt x="791" y="1837"/>
                </a:lnTo>
                <a:lnTo>
                  <a:pt x="786" y="1840"/>
                </a:lnTo>
                <a:lnTo>
                  <a:pt x="782" y="1845"/>
                </a:lnTo>
                <a:lnTo>
                  <a:pt x="776" y="1847"/>
                </a:lnTo>
                <a:lnTo>
                  <a:pt x="771" y="1850"/>
                </a:lnTo>
                <a:lnTo>
                  <a:pt x="762" y="1850"/>
                </a:lnTo>
                <a:lnTo>
                  <a:pt x="741" y="1847"/>
                </a:lnTo>
                <a:lnTo>
                  <a:pt x="713" y="1845"/>
                </a:lnTo>
                <a:lnTo>
                  <a:pt x="700" y="1844"/>
                </a:lnTo>
                <a:lnTo>
                  <a:pt x="688" y="1842"/>
                </a:lnTo>
                <a:lnTo>
                  <a:pt x="678" y="1840"/>
                </a:lnTo>
                <a:lnTo>
                  <a:pt x="669" y="1839"/>
                </a:lnTo>
                <a:lnTo>
                  <a:pt x="666" y="1837"/>
                </a:lnTo>
                <a:lnTo>
                  <a:pt x="664" y="1833"/>
                </a:lnTo>
                <a:lnTo>
                  <a:pt x="660" y="1828"/>
                </a:lnTo>
                <a:lnTo>
                  <a:pt x="658" y="1822"/>
                </a:lnTo>
                <a:lnTo>
                  <a:pt x="654" y="1808"/>
                </a:lnTo>
                <a:lnTo>
                  <a:pt x="652" y="1791"/>
                </a:lnTo>
                <a:lnTo>
                  <a:pt x="646" y="1760"/>
                </a:lnTo>
                <a:lnTo>
                  <a:pt x="641" y="1738"/>
                </a:lnTo>
                <a:lnTo>
                  <a:pt x="639" y="1731"/>
                </a:lnTo>
                <a:lnTo>
                  <a:pt x="639" y="1720"/>
                </a:lnTo>
                <a:lnTo>
                  <a:pt x="639" y="1708"/>
                </a:lnTo>
                <a:lnTo>
                  <a:pt x="639" y="1695"/>
                </a:lnTo>
                <a:lnTo>
                  <a:pt x="639" y="1683"/>
                </a:lnTo>
                <a:lnTo>
                  <a:pt x="639" y="1673"/>
                </a:lnTo>
                <a:lnTo>
                  <a:pt x="637" y="1668"/>
                </a:lnTo>
                <a:lnTo>
                  <a:pt x="637" y="1664"/>
                </a:lnTo>
                <a:lnTo>
                  <a:pt x="636" y="1662"/>
                </a:lnTo>
                <a:lnTo>
                  <a:pt x="634" y="1661"/>
                </a:lnTo>
                <a:lnTo>
                  <a:pt x="627" y="1658"/>
                </a:lnTo>
                <a:lnTo>
                  <a:pt x="615" y="1656"/>
                </a:lnTo>
                <a:lnTo>
                  <a:pt x="601" y="1655"/>
                </a:lnTo>
                <a:lnTo>
                  <a:pt x="584" y="1653"/>
                </a:lnTo>
                <a:lnTo>
                  <a:pt x="564" y="1653"/>
                </a:lnTo>
                <a:lnTo>
                  <a:pt x="539" y="1655"/>
                </a:lnTo>
                <a:lnTo>
                  <a:pt x="511" y="1656"/>
                </a:lnTo>
                <a:lnTo>
                  <a:pt x="480" y="1658"/>
                </a:lnTo>
                <a:lnTo>
                  <a:pt x="476" y="1658"/>
                </a:lnTo>
                <a:lnTo>
                  <a:pt x="470" y="1658"/>
                </a:lnTo>
                <a:lnTo>
                  <a:pt x="465" y="1656"/>
                </a:lnTo>
                <a:lnTo>
                  <a:pt x="460" y="1655"/>
                </a:lnTo>
                <a:lnTo>
                  <a:pt x="451" y="1649"/>
                </a:lnTo>
                <a:lnTo>
                  <a:pt x="444" y="1642"/>
                </a:lnTo>
                <a:lnTo>
                  <a:pt x="436" y="1633"/>
                </a:lnTo>
                <a:lnTo>
                  <a:pt x="432" y="1626"/>
                </a:lnTo>
                <a:lnTo>
                  <a:pt x="429" y="1619"/>
                </a:lnTo>
                <a:lnTo>
                  <a:pt x="428" y="1615"/>
                </a:lnTo>
                <a:lnTo>
                  <a:pt x="428" y="1611"/>
                </a:lnTo>
                <a:lnTo>
                  <a:pt x="432" y="1607"/>
                </a:lnTo>
                <a:lnTo>
                  <a:pt x="435" y="1604"/>
                </a:lnTo>
                <a:lnTo>
                  <a:pt x="440" y="1602"/>
                </a:lnTo>
                <a:lnTo>
                  <a:pt x="452" y="1601"/>
                </a:lnTo>
                <a:lnTo>
                  <a:pt x="464" y="1599"/>
                </a:lnTo>
                <a:lnTo>
                  <a:pt x="467" y="1598"/>
                </a:lnTo>
                <a:lnTo>
                  <a:pt x="471" y="1596"/>
                </a:lnTo>
                <a:lnTo>
                  <a:pt x="473" y="1594"/>
                </a:lnTo>
                <a:lnTo>
                  <a:pt x="475" y="1592"/>
                </a:lnTo>
                <a:lnTo>
                  <a:pt x="477" y="1587"/>
                </a:lnTo>
                <a:lnTo>
                  <a:pt x="477" y="1582"/>
                </a:lnTo>
                <a:lnTo>
                  <a:pt x="475" y="1577"/>
                </a:lnTo>
                <a:lnTo>
                  <a:pt x="471" y="1573"/>
                </a:lnTo>
                <a:lnTo>
                  <a:pt x="467" y="1569"/>
                </a:lnTo>
                <a:lnTo>
                  <a:pt x="463" y="1566"/>
                </a:lnTo>
                <a:lnTo>
                  <a:pt x="453" y="1561"/>
                </a:lnTo>
                <a:lnTo>
                  <a:pt x="444" y="1555"/>
                </a:lnTo>
                <a:lnTo>
                  <a:pt x="428" y="1550"/>
                </a:lnTo>
                <a:lnTo>
                  <a:pt x="407" y="1543"/>
                </a:lnTo>
                <a:lnTo>
                  <a:pt x="382" y="1537"/>
                </a:lnTo>
                <a:lnTo>
                  <a:pt x="363" y="1533"/>
                </a:lnTo>
                <a:lnTo>
                  <a:pt x="341" y="1532"/>
                </a:lnTo>
                <a:lnTo>
                  <a:pt x="314" y="1531"/>
                </a:lnTo>
                <a:lnTo>
                  <a:pt x="301" y="1530"/>
                </a:lnTo>
                <a:lnTo>
                  <a:pt x="288" y="1529"/>
                </a:lnTo>
                <a:lnTo>
                  <a:pt x="277" y="1526"/>
                </a:lnTo>
                <a:lnTo>
                  <a:pt x="269" y="1524"/>
                </a:lnTo>
                <a:lnTo>
                  <a:pt x="263" y="1520"/>
                </a:lnTo>
                <a:lnTo>
                  <a:pt x="259" y="1517"/>
                </a:lnTo>
                <a:lnTo>
                  <a:pt x="258" y="1512"/>
                </a:lnTo>
                <a:lnTo>
                  <a:pt x="258" y="1507"/>
                </a:lnTo>
                <a:lnTo>
                  <a:pt x="261" y="1494"/>
                </a:lnTo>
                <a:lnTo>
                  <a:pt x="263" y="1478"/>
                </a:lnTo>
                <a:lnTo>
                  <a:pt x="264" y="1459"/>
                </a:lnTo>
                <a:lnTo>
                  <a:pt x="265" y="1444"/>
                </a:lnTo>
                <a:lnTo>
                  <a:pt x="265" y="1437"/>
                </a:lnTo>
                <a:lnTo>
                  <a:pt x="264" y="1431"/>
                </a:lnTo>
                <a:lnTo>
                  <a:pt x="263" y="1426"/>
                </a:lnTo>
                <a:lnTo>
                  <a:pt x="261" y="1422"/>
                </a:lnTo>
                <a:lnTo>
                  <a:pt x="257" y="1417"/>
                </a:lnTo>
                <a:lnTo>
                  <a:pt x="253" y="1413"/>
                </a:lnTo>
                <a:lnTo>
                  <a:pt x="247" y="1411"/>
                </a:lnTo>
                <a:lnTo>
                  <a:pt x="242" y="1407"/>
                </a:lnTo>
                <a:lnTo>
                  <a:pt x="236" y="1406"/>
                </a:lnTo>
                <a:lnTo>
                  <a:pt x="228" y="1405"/>
                </a:lnTo>
                <a:lnTo>
                  <a:pt x="223" y="1405"/>
                </a:lnTo>
                <a:lnTo>
                  <a:pt x="217" y="1405"/>
                </a:lnTo>
                <a:lnTo>
                  <a:pt x="212" y="1405"/>
                </a:lnTo>
                <a:lnTo>
                  <a:pt x="207" y="1405"/>
                </a:lnTo>
                <a:lnTo>
                  <a:pt x="202" y="1403"/>
                </a:lnTo>
                <a:lnTo>
                  <a:pt x="198" y="1402"/>
                </a:lnTo>
                <a:lnTo>
                  <a:pt x="183" y="1400"/>
                </a:lnTo>
                <a:lnTo>
                  <a:pt x="152" y="1398"/>
                </a:lnTo>
                <a:lnTo>
                  <a:pt x="114" y="1397"/>
                </a:lnTo>
                <a:lnTo>
                  <a:pt x="80" y="1397"/>
                </a:lnTo>
                <a:lnTo>
                  <a:pt x="66" y="1397"/>
                </a:lnTo>
                <a:lnTo>
                  <a:pt x="51" y="1399"/>
                </a:lnTo>
                <a:lnTo>
                  <a:pt x="38" y="1402"/>
                </a:lnTo>
                <a:lnTo>
                  <a:pt x="28" y="1405"/>
                </a:lnTo>
                <a:lnTo>
                  <a:pt x="11" y="1410"/>
                </a:lnTo>
                <a:lnTo>
                  <a:pt x="4" y="1411"/>
                </a:lnTo>
                <a:lnTo>
                  <a:pt x="3" y="1402"/>
                </a:lnTo>
                <a:lnTo>
                  <a:pt x="1" y="1390"/>
                </a:lnTo>
                <a:lnTo>
                  <a:pt x="0" y="1377"/>
                </a:lnTo>
                <a:lnTo>
                  <a:pt x="0" y="1363"/>
                </a:lnTo>
                <a:lnTo>
                  <a:pt x="1" y="1350"/>
                </a:lnTo>
                <a:lnTo>
                  <a:pt x="3" y="1340"/>
                </a:lnTo>
                <a:lnTo>
                  <a:pt x="4" y="1335"/>
                </a:lnTo>
                <a:lnTo>
                  <a:pt x="5" y="1331"/>
                </a:lnTo>
                <a:lnTo>
                  <a:pt x="6" y="1329"/>
                </a:lnTo>
                <a:lnTo>
                  <a:pt x="9" y="1329"/>
                </a:lnTo>
                <a:lnTo>
                  <a:pt x="23" y="1323"/>
                </a:lnTo>
                <a:lnTo>
                  <a:pt x="41" y="1314"/>
                </a:lnTo>
                <a:lnTo>
                  <a:pt x="60" y="1302"/>
                </a:lnTo>
                <a:lnTo>
                  <a:pt x="75" y="1289"/>
                </a:lnTo>
                <a:lnTo>
                  <a:pt x="82" y="1280"/>
                </a:lnTo>
                <a:lnTo>
                  <a:pt x="91" y="1268"/>
                </a:lnTo>
                <a:lnTo>
                  <a:pt x="99" y="1255"/>
                </a:lnTo>
                <a:lnTo>
                  <a:pt x="107" y="1240"/>
                </a:lnTo>
                <a:lnTo>
                  <a:pt x="124" y="1209"/>
                </a:lnTo>
                <a:lnTo>
                  <a:pt x="140" y="1184"/>
                </a:lnTo>
                <a:lnTo>
                  <a:pt x="148" y="1173"/>
                </a:lnTo>
                <a:lnTo>
                  <a:pt x="152" y="1161"/>
                </a:lnTo>
                <a:lnTo>
                  <a:pt x="157" y="1150"/>
                </a:lnTo>
                <a:lnTo>
                  <a:pt x="161" y="1136"/>
                </a:lnTo>
                <a:lnTo>
                  <a:pt x="167" y="1113"/>
                </a:lnTo>
                <a:lnTo>
                  <a:pt x="171" y="1095"/>
                </a:lnTo>
                <a:lnTo>
                  <a:pt x="174" y="1087"/>
                </a:lnTo>
                <a:lnTo>
                  <a:pt x="175" y="1077"/>
                </a:lnTo>
                <a:lnTo>
                  <a:pt x="175" y="1066"/>
                </a:lnTo>
                <a:lnTo>
                  <a:pt x="176" y="1056"/>
                </a:lnTo>
                <a:lnTo>
                  <a:pt x="176" y="1044"/>
                </a:lnTo>
                <a:lnTo>
                  <a:pt x="177" y="1033"/>
                </a:lnTo>
                <a:lnTo>
                  <a:pt x="181" y="1024"/>
                </a:lnTo>
                <a:lnTo>
                  <a:pt x="184" y="1015"/>
                </a:lnTo>
                <a:lnTo>
                  <a:pt x="188" y="1008"/>
                </a:lnTo>
                <a:lnTo>
                  <a:pt x="192" y="1000"/>
                </a:lnTo>
                <a:lnTo>
                  <a:pt x="194" y="991"/>
                </a:lnTo>
                <a:lnTo>
                  <a:pt x="196" y="982"/>
                </a:lnTo>
                <a:lnTo>
                  <a:pt x="199" y="964"/>
                </a:lnTo>
                <a:lnTo>
                  <a:pt x="202" y="951"/>
                </a:lnTo>
                <a:lnTo>
                  <a:pt x="206" y="946"/>
                </a:lnTo>
                <a:lnTo>
                  <a:pt x="213" y="940"/>
                </a:lnTo>
                <a:lnTo>
                  <a:pt x="223" y="936"/>
                </a:lnTo>
                <a:lnTo>
                  <a:pt x="233" y="930"/>
                </a:lnTo>
                <a:lnTo>
                  <a:pt x="243" y="924"/>
                </a:lnTo>
                <a:lnTo>
                  <a:pt x="252" y="918"/>
                </a:lnTo>
                <a:lnTo>
                  <a:pt x="256" y="915"/>
                </a:lnTo>
                <a:lnTo>
                  <a:pt x="258" y="912"/>
                </a:lnTo>
                <a:lnTo>
                  <a:pt x="261" y="908"/>
                </a:lnTo>
                <a:lnTo>
                  <a:pt x="262" y="906"/>
                </a:lnTo>
                <a:lnTo>
                  <a:pt x="264" y="888"/>
                </a:lnTo>
                <a:lnTo>
                  <a:pt x="268" y="867"/>
                </a:lnTo>
                <a:lnTo>
                  <a:pt x="270" y="844"/>
                </a:lnTo>
                <a:lnTo>
                  <a:pt x="272" y="829"/>
                </a:lnTo>
                <a:lnTo>
                  <a:pt x="272" y="816"/>
                </a:lnTo>
                <a:lnTo>
                  <a:pt x="272" y="800"/>
                </a:lnTo>
                <a:lnTo>
                  <a:pt x="274" y="793"/>
                </a:lnTo>
                <a:lnTo>
                  <a:pt x="276" y="788"/>
                </a:lnTo>
                <a:lnTo>
                  <a:pt x="277" y="786"/>
                </a:lnTo>
                <a:lnTo>
                  <a:pt x="281" y="785"/>
                </a:lnTo>
                <a:lnTo>
                  <a:pt x="283" y="785"/>
                </a:lnTo>
                <a:lnTo>
                  <a:pt x="287" y="785"/>
                </a:lnTo>
                <a:lnTo>
                  <a:pt x="303" y="785"/>
                </a:lnTo>
                <a:lnTo>
                  <a:pt x="319" y="785"/>
                </a:lnTo>
                <a:lnTo>
                  <a:pt x="335" y="785"/>
                </a:lnTo>
                <a:lnTo>
                  <a:pt x="354" y="785"/>
                </a:lnTo>
                <a:lnTo>
                  <a:pt x="373" y="786"/>
                </a:lnTo>
                <a:lnTo>
                  <a:pt x="390" y="786"/>
                </a:lnTo>
                <a:lnTo>
                  <a:pt x="408" y="787"/>
                </a:lnTo>
                <a:lnTo>
                  <a:pt x="425" y="786"/>
                </a:lnTo>
                <a:lnTo>
                  <a:pt x="442" y="785"/>
                </a:lnTo>
                <a:lnTo>
                  <a:pt x="461" y="786"/>
                </a:lnTo>
                <a:lnTo>
                  <a:pt x="482" y="789"/>
                </a:lnTo>
                <a:lnTo>
                  <a:pt x="501" y="793"/>
                </a:lnTo>
                <a:lnTo>
                  <a:pt x="517" y="799"/>
                </a:lnTo>
                <a:lnTo>
                  <a:pt x="533" y="802"/>
                </a:lnTo>
                <a:lnTo>
                  <a:pt x="540" y="802"/>
                </a:lnTo>
                <a:lnTo>
                  <a:pt x="547" y="801"/>
                </a:lnTo>
                <a:lnTo>
                  <a:pt x="553" y="799"/>
                </a:lnTo>
                <a:lnTo>
                  <a:pt x="559" y="793"/>
                </a:lnTo>
                <a:lnTo>
                  <a:pt x="561" y="789"/>
                </a:lnTo>
                <a:lnTo>
                  <a:pt x="564" y="785"/>
                </a:lnTo>
                <a:lnTo>
                  <a:pt x="566" y="780"/>
                </a:lnTo>
                <a:lnTo>
                  <a:pt x="567" y="774"/>
                </a:lnTo>
                <a:lnTo>
                  <a:pt x="570" y="762"/>
                </a:lnTo>
                <a:lnTo>
                  <a:pt x="571" y="749"/>
                </a:lnTo>
                <a:lnTo>
                  <a:pt x="573" y="736"/>
                </a:lnTo>
                <a:lnTo>
                  <a:pt x="576" y="723"/>
                </a:lnTo>
                <a:lnTo>
                  <a:pt x="578" y="717"/>
                </a:lnTo>
                <a:lnTo>
                  <a:pt x="580" y="711"/>
                </a:lnTo>
                <a:lnTo>
                  <a:pt x="583" y="705"/>
                </a:lnTo>
                <a:lnTo>
                  <a:pt x="586" y="700"/>
                </a:lnTo>
                <a:lnTo>
                  <a:pt x="599" y="687"/>
                </a:lnTo>
                <a:lnTo>
                  <a:pt x="609" y="678"/>
                </a:lnTo>
                <a:lnTo>
                  <a:pt x="620" y="671"/>
                </a:lnTo>
                <a:lnTo>
                  <a:pt x="633" y="661"/>
                </a:lnTo>
                <a:lnTo>
                  <a:pt x="645" y="650"/>
                </a:lnTo>
                <a:lnTo>
                  <a:pt x="654" y="641"/>
                </a:lnTo>
                <a:lnTo>
                  <a:pt x="656" y="637"/>
                </a:lnTo>
                <a:lnTo>
                  <a:pt x="659" y="632"/>
                </a:lnTo>
                <a:lnTo>
                  <a:pt x="661" y="629"/>
                </a:lnTo>
                <a:lnTo>
                  <a:pt x="662" y="624"/>
                </a:lnTo>
                <a:lnTo>
                  <a:pt x="665" y="619"/>
                </a:lnTo>
                <a:lnTo>
                  <a:pt x="668" y="613"/>
                </a:lnTo>
                <a:lnTo>
                  <a:pt x="673" y="608"/>
                </a:lnTo>
                <a:lnTo>
                  <a:pt x="680" y="600"/>
                </a:lnTo>
                <a:lnTo>
                  <a:pt x="694" y="589"/>
                </a:lnTo>
                <a:lnTo>
                  <a:pt x="710" y="577"/>
                </a:lnTo>
                <a:lnTo>
                  <a:pt x="729" y="561"/>
                </a:lnTo>
                <a:lnTo>
                  <a:pt x="754" y="542"/>
                </a:lnTo>
                <a:lnTo>
                  <a:pt x="780" y="522"/>
                </a:lnTo>
                <a:lnTo>
                  <a:pt x="804" y="504"/>
                </a:lnTo>
                <a:lnTo>
                  <a:pt x="826" y="489"/>
                </a:lnTo>
                <a:lnTo>
                  <a:pt x="850" y="472"/>
                </a:lnTo>
                <a:lnTo>
                  <a:pt x="873" y="458"/>
                </a:lnTo>
                <a:lnTo>
                  <a:pt x="889" y="448"/>
                </a:lnTo>
                <a:lnTo>
                  <a:pt x="893" y="447"/>
                </a:lnTo>
                <a:lnTo>
                  <a:pt x="897" y="447"/>
                </a:lnTo>
                <a:lnTo>
                  <a:pt x="901" y="448"/>
                </a:lnTo>
                <a:lnTo>
                  <a:pt x="907" y="451"/>
                </a:lnTo>
                <a:lnTo>
                  <a:pt x="920" y="458"/>
                </a:lnTo>
                <a:lnTo>
                  <a:pt x="936" y="465"/>
                </a:lnTo>
                <a:lnTo>
                  <a:pt x="951" y="472"/>
                </a:lnTo>
                <a:lnTo>
                  <a:pt x="968" y="478"/>
                </a:lnTo>
                <a:lnTo>
                  <a:pt x="976" y="480"/>
                </a:lnTo>
                <a:lnTo>
                  <a:pt x="983" y="480"/>
                </a:lnTo>
                <a:lnTo>
                  <a:pt x="990" y="480"/>
                </a:lnTo>
                <a:lnTo>
                  <a:pt x="998" y="478"/>
                </a:lnTo>
                <a:lnTo>
                  <a:pt x="1005" y="476"/>
                </a:lnTo>
                <a:lnTo>
                  <a:pt x="1011" y="471"/>
                </a:lnTo>
                <a:lnTo>
                  <a:pt x="1018" y="464"/>
                </a:lnTo>
                <a:lnTo>
                  <a:pt x="1024" y="457"/>
                </a:lnTo>
                <a:lnTo>
                  <a:pt x="1036" y="441"/>
                </a:lnTo>
                <a:lnTo>
                  <a:pt x="1047" y="423"/>
                </a:lnTo>
                <a:lnTo>
                  <a:pt x="1059" y="405"/>
                </a:lnTo>
                <a:lnTo>
                  <a:pt x="1070" y="390"/>
                </a:lnTo>
                <a:lnTo>
                  <a:pt x="1075" y="384"/>
                </a:lnTo>
                <a:lnTo>
                  <a:pt x="1081" y="379"/>
                </a:lnTo>
                <a:lnTo>
                  <a:pt x="1086" y="376"/>
                </a:lnTo>
                <a:lnTo>
                  <a:pt x="1090" y="373"/>
                </a:lnTo>
                <a:lnTo>
                  <a:pt x="1109" y="370"/>
                </a:lnTo>
                <a:lnTo>
                  <a:pt x="1128" y="367"/>
                </a:lnTo>
                <a:lnTo>
                  <a:pt x="1149" y="365"/>
                </a:lnTo>
                <a:lnTo>
                  <a:pt x="1169" y="363"/>
                </a:lnTo>
                <a:lnTo>
                  <a:pt x="1184" y="360"/>
                </a:lnTo>
                <a:lnTo>
                  <a:pt x="1195" y="360"/>
                </a:lnTo>
                <a:lnTo>
                  <a:pt x="1206" y="360"/>
                </a:lnTo>
                <a:lnTo>
                  <a:pt x="1217" y="363"/>
                </a:lnTo>
                <a:lnTo>
                  <a:pt x="1235" y="370"/>
                </a:lnTo>
                <a:lnTo>
                  <a:pt x="1246" y="375"/>
                </a:lnTo>
                <a:lnTo>
                  <a:pt x="1258" y="376"/>
                </a:lnTo>
                <a:lnTo>
                  <a:pt x="1279" y="376"/>
                </a:lnTo>
                <a:lnTo>
                  <a:pt x="1302" y="373"/>
                </a:lnTo>
                <a:lnTo>
                  <a:pt x="1323" y="370"/>
                </a:lnTo>
                <a:lnTo>
                  <a:pt x="1333" y="367"/>
                </a:lnTo>
                <a:lnTo>
                  <a:pt x="1341" y="365"/>
                </a:lnTo>
                <a:lnTo>
                  <a:pt x="1351" y="361"/>
                </a:lnTo>
                <a:lnTo>
                  <a:pt x="1359" y="357"/>
                </a:lnTo>
                <a:lnTo>
                  <a:pt x="1366" y="352"/>
                </a:lnTo>
                <a:lnTo>
                  <a:pt x="1373" y="346"/>
                </a:lnTo>
                <a:lnTo>
                  <a:pt x="1378" y="340"/>
                </a:lnTo>
                <a:lnTo>
                  <a:pt x="1380" y="334"/>
                </a:lnTo>
                <a:lnTo>
                  <a:pt x="1384" y="310"/>
                </a:lnTo>
                <a:lnTo>
                  <a:pt x="1389" y="276"/>
                </a:lnTo>
                <a:lnTo>
                  <a:pt x="1393" y="239"/>
                </a:lnTo>
                <a:lnTo>
                  <a:pt x="1397" y="211"/>
                </a:lnTo>
                <a:lnTo>
                  <a:pt x="1399" y="183"/>
                </a:lnTo>
                <a:lnTo>
                  <a:pt x="1403" y="149"/>
                </a:lnTo>
                <a:lnTo>
                  <a:pt x="1406" y="118"/>
                </a:lnTo>
                <a:lnTo>
                  <a:pt x="1409" y="95"/>
                </a:lnTo>
                <a:lnTo>
                  <a:pt x="1409" y="87"/>
                </a:lnTo>
                <a:lnTo>
                  <a:pt x="1409" y="77"/>
                </a:lnTo>
                <a:lnTo>
                  <a:pt x="1410" y="68"/>
                </a:lnTo>
                <a:lnTo>
                  <a:pt x="1414" y="61"/>
                </a:lnTo>
                <a:lnTo>
                  <a:pt x="1417" y="56"/>
                </a:lnTo>
                <a:lnTo>
                  <a:pt x="1423" y="54"/>
                </a:lnTo>
                <a:lnTo>
                  <a:pt x="1430" y="51"/>
                </a:lnTo>
                <a:lnTo>
                  <a:pt x="1437" y="49"/>
                </a:lnTo>
                <a:lnTo>
                  <a:pt x="1453" y="42"/>
                </a:lnTo>
                <a:lnTo>
                  <a:pt x="1470" y="35"/>
                </a:lnTo>
                <a:lnTo>
                  <a:pt x="1486" y="30"/>
                </a:lnTo>
                <a:lnTo>
                  <a:pt x="1499" y="25"/>
                </a:lnTo>
                <a:lnTo>
                  <a:pt x="1522" y="20"/>
                </a:lnTo>
                <a:lnTo>
                  <a:pt x="1540" y="17"/>
                </a:lnTo>
                <a:lnTo>
                  <a:pt x="1557" y="16"/>
                </a:lnTo>
                <a:lnTo>
                  <a:pt x="1584" y="14"/>
                </a:lnTo>
                <a:lnTo>
                  <a:pt x="1603" y="14"/>
                </a:lnTo>
                <a:lnTo>
                  <a:pt x="1628" y="16"/>
                </a:lnTo>
                <a:lnTo>
                  <a:pt x="1655" y="17"/>
                </a:lnTo>
                <a:lnTo>
                  <a:pt x="1685" y="18"/>
                </a:lnTo>
                <a:lnTo>
                  <a:pt x="1702" y="18"/>
                </a:lnTo>
                <a:lnTo>
                  <a:pt x="1718" y="16"/>
                </a:lnTo>
                <a:lnTo>
                  <a:pt x="1726" y="14"/>
                </a:lnTo>
                <a:lnTo>
                  <a:pt x="1733" y="12"/>
                </a:lnTo>
                <a:lnTo>
                  <a:pt x="1741" y="10"/>
                </a:lnTo>
                <a:lnTo>
                  <a:pt x="1746" y="6"/>
                </a:lnTo>
                <a:lnTo>
                  <a:pt x="1751" y="4"/>
                </a:lnTo>
                <a:lnTo>
                  <a:pt x="1756" y="1"/>
                </a:lnTo>
                <a:lnTo>
                  <a:pt x="1760" y="0"/>
                </a:lnTo>
                <a:lnTo>
                  <a:pt x="1763" y="0"/>
                </a:lnTo>
                <a:lnTo>
                  <a:pt x="1766" y="1"/>
                </a:lnTo>
                <a:lnTo>
                  <a:pt x="1767" y="3"/>
                </a:lnTo>
                <a:lnTo>
                  <a:pt x="1769" y="5"/>
                </a:lnTo>
                <a:lnTo>
                  <a:pt x="1770" y="8"/>
                </a:lnTo>
                <a:lnTo>
                  <a:pt x="1774" y="25"/>
                </a:lnTo>
                <a:lnTo>
                  <a:pt x="1777" y="47"/>
                </a:lnTo>
                <a:lnTo>
                  <a:pt x="1783" y="70"/>
                </a:lnTo>
                <a:lnTo>
                  <a:pt x="1794" y="111"/>
                </a:lnTo>
                <a:lnTo>
                  <a:pt x="1805" y="153"/>
                </a:lnTo>
                <a:lnTo>
                  <a:pt x="1812" y="181"/>
                </a:lnTo>
                <a:lnTo>
                  <a:pt x="1821" y="212"/>
                </a:lnTo>
                <a:lnTo>
                  <a:pt x="1836" y="259"/>
                </a:lnTo>
                <a:lnTo>
                  <a:pt x="1850" y="306"/>
                </a:lnTo>
                <a:lnTo>
                  <a:pt x="1859" y="335"/>
                </a:lnTo>
                <a:lnTo>
                  <a:pt x="1868" y="359"/>
                </a:lnTo>
                <a:lnTo>
                  <a:pt x="1880" y="394"/>
                </a:lnTo>
                <a:lnTo>
                  <a:pt x="1890" y="428"/>
                </a:lnTo>
                <a:lnTo>
                  <a:pt x="1897" y="452"/>
                </a:lnTo>
                <a:lnTo>
                  <a:pt x="1905" y="471"/>
                </a:lnTo>
                <a:lnTo>
                  <a:pt x="1914" y="496"/>
                </a:lnTo>
                <a:lnTo>
                  <a:pt x="1918" y="509"/>
                </a:lnTo>
                <a:lnTo>
                  <a:pt x="1921" y="520"/>
                </a:lnTo>
                <a:lnTo>
                  <a:pt x="1924" y="530"/>
                </a:lnTo>
                <a:lnTo>
                  <a:pt x="1925" y="537"/>
                </a:lnTo>
                <a:lnTo>
                  <a:pt x="1924" y="543"/>
                </a:lnTo>
                <a:lnTo>
                  <a:pt x="1922" y="547"/>
                </a:lnTo>
                <a:lnTo>
                  <a:pt x="1920" y="550"/>
                </a:lnTo>
                <a:lnTo>
                  <a:pt x="1916" y="553"/>
                </a:lnTo>
                <a:lnTo>
                  <a:pt x="1909" y="558"/>
                </a:lnTo>
                <a:lnTo>
                  <a:pt x="1900" y="564"/>
                </a:lnTo>
                <a:lnTo>
                  <a:pt x="1889" y="572"/>
                </a:lnTo>
                <a:lnTo>
                  <a:pt x="1878" y="583"/>
                </a:lnTo>
                <a:lnTo>
                  <a:pt x="1865" y="593"/>
                </a:lnTo>
                <a:lnTo>
                  <a:pt x="1852" y="606"/>
                </a:lnTo>
                <a:lnTo>
                  <a:pt x="1842" y="617"/>
                </a:lnTo>
                <a:lnTo>
                  <a:pt x="1836" y="624"/>
                </a:lnTo>
                <a:lnTo>
                  <a:pt x="1834" y="627"/>
                </a:lnTo>
                <a:lnTo>
                  <a:pt x="1836" y="629"/>
                </a:lnTo>
                <a:lnTo>
                  <a:pt x="1837" y="632"/>
                </a:lnTo>
                <a:lnTo>
                  <a:pt x="1839" y="635"/>
                </a:lnTo>
                <a:lnTo>
                  <a:pt x="1846" y="643"/>
                </a:lnTo>
                <a:lnTo>
                  <a:pt x="1855" y="653"/>
                </a:lnTo>
                <a:lnTo>
                  <a:pt x="1864" y="666"/>
                </a:lnTo>
                <a:lnTo>
                  <a:pt x="1872" y="680"/>
                </a:lnTo>
                <a:lnTo>
                  <a:pt x="1883" y="699"/>
                </a:lnTo>
                <a:lnTo>
                  <a:pt x="1896" y="723"/>
                </a:lnTo>
                <a:lnTo>
                  <a:pt x="1909" y="748"/>
                </a:lnTo>
                <a:lnTo>
                  <a:pt x="1919" y="766"/>
                </a:lnTo>
                <a:lnTo>
                  <a:pt x="1925" y="779"/>
                </a:lnTo>
                <a:lnTo>
                  <a:pt x="1932" y="789"/>
                </a:lnTo>
                <a:lnTo>
                  <a:pt x="1934" y="794"/>
                </a:lnTo>
                <a:lnTo>
                  <a:pt x="1938" y="797"/>
                </a:lnTo>
                <a:lnTo>
                  <a:pt x="1941" y="799"/>
                </a:lnTo>
                <a:lnTo>
                  <a:pt x="1945" y="798"/>
                </a:lnTo>
                <a:lnTo>
                  <a:pt x="1947" y="798"/>
                </a:lnTo>
                <a:lnTo>
                  <a:pt x="1951" y="797"/>
                </a:lnTo>
                <a:lnTo>
                  <a:pt x="1953" y="797"/>
                </a:lnTo>
                <a:lnTo>
                  <a:pt x="1956" y="798"/>
                </a:lnTo>
                <a:lnTo>
                  <a:pt x="1960" y="801"/>
                </a:lnTo>
                <a:lnTo>
                  <a:pt x="1966" y="808"/>
                </a:lnTo>
                <a:lnTo>
                  <a:pt x="1975" y="818"/>
                </a:lnTo>
                <a:lnTo>
                  <a:pt x="1987" y="831"/>
                </a:lnTo>
                <a:lnTo>
                  <a:pt x="1998" y="844"/>
                </a:lnTo>
                <a:lnTo>
                  <a:pt x="2009" y="855"/>
                </a:lnTo>
                <a:lnTo>
                  <a:pt x="2021" y="864"/>
                </a:lnTo>
                <a:lnTo>
                  <a:pt x="2033" y="875"/>
                </a:lnTo>
                <a:lnTo>
                  <a:pt x="2038" y="881"/>
                </a:lnTo>
                <a:lnTo>
                  <a:pt x="2042" y="887"/>
                </a:lnTo>
                <a:lnTo>
                  <a:pt x="2047" y="894"/>
                </a:lnTo>
                <a:lnTo>
                  <a:pt x="2050" y="901"/>
                </a:lnTo>
                <a:lnTo>
                  <a:pt x="2051" y="909"/>
                </a:lnTo>
                <a:lnTo>
                  <a:pt x="2050" y="919"/>
                </a:lnTo>
                <a:lnTo>
                  <a:pt x="2048" y="930"/>
                </a:lnTo>
                <a:lnTo>
                  <a:pt x="2047" y="939"/>
                </a:lnTo>
                <a:lnTo>
                  <a:pt x="2042" y="959"/>
                </a:lnTo>
                <a:lnTo>
                  <a:pt x="2039" y="976"/>
                </a:lnTo>
                <a:lnTo>
                  <a:pt x="2039" y="989"/>
                </a:lnTo>
                <a:lnTo>
                  <a:pt x="2040" y="1003"/>
                </a:lnTo>
                <a:lnTo>
                  <a:pt x="2040" y="1010"/>
                </a:lnTo>
                <a:lnTo>
                  <a:pt x="2041" y="1016"/>
                </a:lnTo>
                <a:lnTo>
                  <a:pt x="2040" y="1021"/>
                </a:lnTo>
                <a:lnTo>
                  <a:pt x="2039" y="1026"/>
                </a:lnTo>
                <a:lnTo>
                  <a:pt x="2037" y="1034"/>
                </a:lnTo>
                <a:lnTo>
                  <a:pt x="2035" y="1041"/>
                </a:lnTo>
                <a:lnTo>
                  <a:pt x="2037" y="1044"/>
                </a:lnTo>
                <a:lnTo>
                  <a:pt x="2039" y="1045"/>
                </a:lnTo>
                <a:lnTo>
                  <a:pt x="2042" y="1045"/>
                </a:lnTo>
                <a:lnTo>
                  <a:pt x="2047" y="1044"/>
                </a:lnTo>
                <a:lnTo>
                  <a:pt x="2059" y="1040"/>
                </a:lnTo>
                <a:lnTo>
                  <a:pt x="2071" y="1037"/>
                </a:lnTo>
                <a:lnTo>
                  <a:pt x="2082" y="1033"/>
                </a:lnTo>
                <a:lnTo>
                  <a:pt x="2091" y="1027"/>
                </a:lnTo>
                <a:lnTo>
                  <a:pt x="2104" y="1021"/>
                </a:lnTo>
                <a:lnTo>
                  <a:pt x="2115" y="1015"/>
                </a:lnTo>
                <a:lnTo>
                  <a:pt x="2117" y="1014"/>
                </a:lnTo>
                <a:lnTo>
                  <a:pt x="2117" y="1013"/>
                </a:lnTo>
                <a:lnTo>
                  <a:pt x="2117" y="1010"/>
                </a:lnTo>
                <a:lnTo>
                  <a:pt x="2117" y="1007"/>
                </a:lnTo>
                <a:lnTo>
                  <a:pt x="2115" y="1001"/>
                </a:lnTo>
                <a:lnTo>
                  <a:pt x="2111" y="994"/>
                </a:lnTo>
                <a:lnTo>
                  <a:pt x="2108" y="987"/>
                </a:lnTo>
                <a:lnTo>
                  <a:pt x="2104" y="981"/>
                </a:lnTo>
                <a:lnTo>
                  <a:pt x="2102" y="975"/>
                </a:lnTo>
                <a:lnTo>
                  <a:pt x="2102" y="972"/>
                </a:lnTo>
                <a:lnTo>
                  <a:pt x="2105" y="969"/>
                </a:lnTo>
                <a:lnTo>
                  <a:pt x="2109" y="966"/>
                </a:lnTo>
                <a:lnTo>
                  <a:pt x="2114" y="964"/>
                </a:lnTo>
                <a:lnTo>
                  <a:pt x="2119" y="963"/>
                </a:lnTo>
                <a:lnTo>
                  <a:pt x="2128" y="962"/>
                </a:lnTo>
                <a:lnTo>
                  <a:pt x="2134" y="962"/>
                </a:lnTo>
                <a:lnTo>
                  <a:pt x="2138" y="965"/>
                </a:lnTo>
                <a:lnTo>
                  <a:pt x="2141" y="972"/>
                </a:lnTo>
                <a:lnTo>
                  <a:pt x="2146" y="982"/>
                </a:lnTo>
                <a:lnTo>
                  <a:pt x="2151" y="993"/>
                </a:lnTo>
                <a:lnTo>
                  <a:pt x="2155" y="1003"/>
                </a:lnTo>
                <a:lnTo>
                  <a:pt x="2159" y="1012"/>
                </a:lnTo>
                <a:lnTo>
                  <a:pt x="2161" y="1014"/>
                </a:lnTo>
                <a:lnTo>
                  <a:pt x="2164" y="1016"/>
                </a:lnTo>
                <a:lnTo>
                  <a:pt x="2165" y="1016"/>
                </a:lnTo>
                <a:lnTo>
                  <a:pt x="2167" y="1015"/>
                </a:lnTo>
                <a:lnTo>
                  <a:pt x="2174" y="1007"/>
                </a:lnTo>
                <a:lnTo>
                  <a:pt x="2182" y="1000"/>
                </a:lnTo>
                <a:lnTo>
                  <a:pt x="2189" y="994"/>
                </a:lnTo>
                <a:lnTo>
                  <a:pt x="2197" y="989"/>
                </a:lnTo>
                <a:lnTo>
                  <a:pt x="2211" y="981"/>
                </a:lnTo>
                <a:lnTo>
                  <a:pt x="2227" y="975"/>
                </a:lnTo>
                <a:lnTo>
                  <a:pt x="2243" y="969"/>
                </a:lnTo>
                <a:lnTo>
                  <a:pt x="2261" y="962"/>
                </a:lnTo>
                <a:lnTo>
                  <a:pt x="2279" y="956"/>
                </a:lnTo>
                <a:lnTo>
                  <a:pt x="2296" y="949"/>
                </a:lnTo>
                <a:lnTo>
                  <a:pt x="2304" y="946"/>
                </a:lnTo>
                <a:lnTo>
                  <a:pt x="2311" y="945"/>
                </a:lnTo>
                <a:lnTo>
                  <a:pt x="2317" y="945"/>
                </a:lnTo>
                <a:lnTo>
                  <a:pt x="2323" y="945"/>
                </a:lnTo>
                <a:lnTo>
                  <a:pt x="2334" y="949"/>
                </a:lnTo>
                <a:lnTo>
                  <a:pt x="2346" y="953"/>
                </a:lnTo>
                <a:lnTo>
                  <a:pt x="2362" y="958"/>
                </a:lnTo>
                <a:lnTo>
                  <a:pt x="2381" y="963"/>
                </a:lnTo>
                <a:lnTo>
                  <a:pt x="2391" y="964"/>
                </a:lnTo>
                <a:lnTo>
                  <a:pt x="2400" y="965"/>
                </a:lnTo>
                <a:lnTo>
                  <a:pt x="2410" y="965"/>
                </a:lnTo>
                <a:lnTo>
                  <a:pt x="2418" y="965"/>
                </a:lnTo>
                <a:lnTo>
                  <a:pt x="2425" y="963"/>
                </a:lnTo>
                <a:lnTo>
                  <a:pt x="2431" y="961"/>
                </a:lnTo>
                <a:lnTo>
                  <a:pt x="2436" y="958"/>
                </a:lnTo>
                <a:lnTo>
                  <a:pt x="2441" y="955"/>
                </a:lnTo>
                <a:lnTo>
                  <a:pt x="2447" y="946"/>
                </a:lnTo>
                <a:lnTo>
                  <a:pt x="2453" y="936"/>
                </a:lnTo>
                <a:lnTo>
                  <a:pt x="2455" y="931"/>
                </a:lnTo>
                <a:lnTo>
                  <a:pt x="2460" y="928"/>
                </a:lnTo>
                <a:lnTo>
                  <a:pt x="2463" y="927"/>
                </a:lnTo>
                <a:lnTo>
                  <a:pt x="2468" y="927"/>
                </a:lnTo>
                <a:lnTo>
                  <a:pt x="2479" y="931"/>
                </a:lnTo>
                <a:lnTo>
                  <a:pt x="2488" y="934"/>
                </a:lnTo>
                <a:lnTo>
                  <a:pt x="2503" y="938"/>
                </a:lnTo>
                <a:lnTo>
                  <a:pt x="2523" y="943"/>
                </a:lnTo>
                <a:lnTo>
                  <a:pt x="2545" y="949"/>
                </a:lnTo>
                <a:lnTo>
                  <a:pt x="2564" y="953"/>
                </a:lnTo>
                <a:lnTo>
                  <a:pt x="2582" y="958"/>
                </a:lnTo>
                <a:lnTo>
                  <a:pt x="2600" y="964"/>
                </a:lnTo>
                <a:lnTo>
                  <a:pt x="2607" y="968"/>
                </a:lnTo>
                <a:lnTo>
                  <a:pt x="2613" y="971"/>
                </a:lnTo>
                <a:lnTo>
                  <a:pt x="2619" y="976"/>
                </a:lnTo>
                <a:lnTo>
                  <a:pt x="2623" y="980"/>
                </a:lnTo>
                <a:lnTo>
                  <a:pt x="2630" y="995"/>
                </a:lnTo>
                <a:lnTo>
                  <a:pt x="2638" y="1019"/>
                </a:lnTo>
                <a:lnTo>
                  <a:pt x="2642" y="1032"/>
                </a:lnTo>
                <a:lnTo>
                  <a:pt x="2644" y="1044"/>
                </a:lnTo>
                <a:lnTo>
                  <a:pt x="2645" y="1056"/>
                </a:lnTo>
                <a:lnTo>
                  <a:pt x="2645" y="1065"/>
                </a:lnTo>
                <a:lnTo>
                  <a:pt x="2644" y="1073"/>
                </a:lnTo>
                <a:lnTo>
                  <a:pt x="2642" y="1082"/>
                </a:lnTo>
                <a:lnTo>
                  <a:pt x="2638" y="1091"/>
                </a:lnTo>
                <a:lnTo>
                  <a:pt x="2633" y="1101"/>
                </a:lnTo>
                <a:lnTo>
                  <a:pt x="2629" y="1110"/>
                </a:lnTo>
                <a:lnTo>
                  <a:pt x="2621" y="1119"/>
                </a:lnTo>
                <a:lnTo>
                  <a:pt x="2614" y="1127"/>
                </a:lnTo>
                <a:lnTo>
                  <a:pt x="2606" y="1134"/>
                </a:lnTo>
                <a:lnTo>
                  <a:pt x="2602" y="1138"/>
                </a:lnTo>
                <a:lnTo>
                  <a:pt x="2599" y="1142"/>
                </a:lnTo>
                <a:lnTo>
                  <a:pt x="2595" y="1146"/>
                </a:lnTo>
                <a:lnTo>
                  <a:pt x="2594" y="1151"/>
                </a:lnTo>
                <a:lnTo>
                  <a:pt x="2590" y="1159"/>
                </a:lnTo>
                <a:lnTo>
                  <a:pt x="2589" y="1167"/>
                </a:lnTo>
                <a:lnTo>
                  <a:pt x="2589" y="1176"/>
                </a:lnTo>
                <a:lnTo>
                  <a:pt x="2588" y="1184"/>
                </a:lnTo>
                <a:lnTo>
                  <a:pt x="2588" y="1192"/>
                </a:lnTo>
                <a:lnTo>
                  <a:pt x="2586" y="1199"/>
                </a:lnTo>
                <a:lnTo>
                  <a:pt x="2580" y="1211"/>
                </a:lnTo>
                <a:lnTo>
                  <a:pt x="2576" y="1224"/>
                </a:lnTo>
                <a:lnTo>
                  <a:pt x="2573" y="1237"/>
                </a:lnTo>
                <a:lnTo>
                  <a:pt x="2568" y="1248"/>
                </a:lnTo>
                <a:lnTo>
                  <a:pt x="2557" y="1264"/>
                </a:lnTo>
                <a:lnTo>
                  <a:pt x="2542" y="1285"/>
                </a:lnTo>
                <a:lnTo>
                  <a:pt x="2533" y="1297"/>
                </a:lnTo>
                <a:lnTo>
                  <a:pt x="2526" y="1306"/>
                </a:lnTo>
                <a:lnTo>
                  <a:pt x="2518" y="1314"/>
                </a:lnTo>
                <a:lnTo>
                  <a:pt x="2512" y="1319"/>
                </a:lnTo>
                <a:lnTo>
                  <a:pt x="2499" y="1327"/>
                </a:lnTo>
                <a:lnTo>
                  <a:pt x="2479" y="1336"/>
                </a:lnTo>
                <a:lnTo>
                  <a:pt x="2457" y="1344"/>
                </a:lnTo>
                <a:lnTo>
                  <a:pt x="2438" y="1354"/>
                </a:lnTo>
                <a:lnTo>
                  <a:pt x="2422" y="1361"/>
                </a:lnTo>
                <a:lnTo>
                  <a:pt x="2406" y="1365"/>
                </a:lnTo>
                <a:lnTo>
                  <a:pt x="2393" y="1369"/>
                </a:lnTo>
                <a:lnTo>
                  <a:pt x="2380" y="1374"/>
                </a:lnTo>
                <a:lnTo>
                  <a:pt x="2369" y="1379"/>
                </a:lnTo>
                <a:lnTo>
                  <a:pt x="2365" y="1382"/>
                </a:lnTo>
                <a:lnTo>
                  <a:pt x="2363" y="1384"/>
                </a:lnTo>
                <a:lnTo>
                  <a:pt x="2363" y="1385"/>
                </a:lnTo>
                <a:lnTo>
                  <a:pt x="2365" y="1386"/>
                </a:lnTo>
                <a:lnTo>
                  <a:pt x="2367" y="1387"/>
                </a:lnTo>
                <a:lnTo>
                  <a:pt x="2382" y="1386"/>
                </a:lnTo>
                <a:lnTo>
                  <a:pt x="2403" y="1384"/>
                </a:lnTo>
                <a:lnTo>
                  <a:pt x="2412" y="1381"/>
                </a:lnTo>
                <a:lnTo>
                  <a:pt x="2421" y="1380"/>
                </a:lnTo>
                <a:lnTo>
                  <a:pt x="2431" y="1379"/>
                </a:lnTo>
                <a:lnTo>
                  <a:pt x="2443" y="1380"/>
                </a:lnTo>
                <a:lnTo>
                  <a:pt x="2450" y="1382"/>
                </a:lnTo>
                <a:lnTo>
                  <a:pt x="2457" y="1388"/>
                </a:lnTo>
                <a:lnTo>
                  <a:pt x="2464" y="1397"/>
                </a:lnTo>
                <a:lnTo>
                  <a:pt x="2473" y="1406"/>
                </a:lnTo>
                <a:lnTo>
                  <a:pt x="2486" y="1426"/>
                </a:lnTo>
                <a:lnTo>
                  <a:pt x="2498" y="1441"/>
                </a:lnTo>
                <a:lnTo>
                  <a:pt x="2503" y="1445"/>
                </a:lnTo>
                <a:lnTo>
                  <a:pt x="2511" y="1450"/>
                </a:lnTo>
                <a:lnTo>
                  <a:pt x="2520" y="1456"/>
                </a:lnTo>
                <a:lnTo>
                  <a:pt x="2530" y="1462"/>
                </a:lnTo>
                <a:lnTo>
                  <a:pt x="2541" y="1467"/>
                </a:lnTo>
                <a:lnTo>
                  <a:pt x="2551" y="1472"/>
                </a:lnTo>
                <a:lnTo>
                  <a:pt x="2561" y="1475"/>
                </a:lnTo>
                <a:lnTo>
                  <a:pt x="2570" y="1478"/>
                </a:lnTo>
                <a:lnTo>
                  <a:pt x="2577" y="1479"/>
                </a:lnTo>
                <a:lnTo>
                  <a:pt x="2585" y="1481"/>
                </a:lnTo>
                <a:lnTo>
                  <a:pt x="2590" y="1484"/>
                </a:lnTo>
                <a:lnTo>
                  <a:pt x="2595" y="1486"/>
                </a:lnTo>
                <a:lnTo>
                  <a:pt x="2601" y="1491"/>
                </a:lnTo>
                <a:lnTo>
                  <a:pt x="2606" y="1495"/>
                </a:lnTo>
                <a:lnTo>
                  <a:pt x="2611" y="1501"/>
                </a:lnTo>
                <a:lnTo>
                  <a:pt x="2615" y="1510"/>
                </a:lnTo>
                <a:lnTo>
                  <a:pt x="2619" y="1519"/>
                </a:lnTo>
                <a:lnTo>
                  <a:pt x="2621" y="1527"/>
                </a:lnTo>
                <a:lnTo>
                  <a:pt x="2623" y="1535"/>
                </a:lnTo>
                <a:lnTo>
                  <a:pt x="2624" y="1542"/>
                </a:lnTo>
                <a:lnTo>
                  <a:pt x="2624" y="1556"/>
                </a:lnTo>
                <a:lnTo>
                  <a:pt x="2625" y="1569"/>
                </a:lnTo>
                <a:lnTo>
                  <a:pt x="2626" y="1575"/>
                </a:lnTo>
                <a:lnTo>
                  <a:pt x="2630" y="1580"/>
                </a:lnTo>
                <a:lnTo>
                  <a:pt x="2633" y="1582"/>
                </a:lnTo>
                <a:lnTo>
                  <a:pt x="2638" y="1585"/>
                </a:lnTo>
                <a:lnTo>
                  <a:pt x="2650" y="1586"/>
                </a:lnTo>
                <a:lnTo>
                  <a:pt x="2661" y="1586"/>
                </a:lnTo>
                <a:lnTo>
                  <a:pt x="2665" y="1587"/>
                </a:lnTo>
                <a:lnTo>
                  <a:pt x="2668" y="1588"/>
                </a:lnTo>
                <a:lnTo>
                  <a:pt x="2670" y="1590"/>
                </a:lnTo>
                <a:lnTo>
                  <a:pt x="2673" y="1594"/>
                </a:lnTo>
                <a:lnTo>
                  <a:pt x="2674" y="1602"/>
                </a:lnTo>
                <a:lnTo>
                  <a:pt x="2676" y="1613"/>
                </a:lnTo>
                <a:lnTo>
                  <a:pt x="2678" y="1618"/>
                </a:lnTo>
                <a:lnTo>
                  <a:pt x="2682" y="1623"/>
                </a:lnTo>
                <a:lnTo>
                  <a:pt x="2686" y="1625"/>
                </a:lnTo>
                <a:lnTo>
                  <a:pt x="2690" y="1627"/>
                </a:lnTo>
                <a:lnTo>
                  <a:pt x="2702" y="1629"/>
                </a:lnTo>
                <a:lnTo>
                  <a:pt x="2714" y="1630"/>
                </a:lnTo>
                <a:lnTo>
                  <a:pt x="2732" y="1631"/>
                </a:lnTo>
                <a:lnTo>
                  <a:pt x="2758" y="1632"/>
                </a:lnTo>
                <a:lnTo>
                  <a:pt x="2781" y="1633"/>
                </a:lnTo>
                <a:lnTo>
                  <a:pt x="2794" y="1634"/>
                </a:lnTo>
                <a:lnTo>
                  <a:pt x="2795" y="1636"/>
                </a:lnTo>
                <a:lnTo>
                  <a:pt x="2795" y="1639"/>
                </a:lnTo>
                <a:lnTo>
                  <a:pt x="2795" y="1645"/>
                </a:lnTo>
                <a:lnTo>
                  <a:pt x="2793" y="1652"/>
                </a:lnTo>
                <a:lnTo>
                  <a:pt x="2789" y="1670"/>
                </a:lnTo>
                <a:lnTo>
                  <a:pt x="2787" y="1687"/>
                </a:lnTo>
                <a:lnTo>
                  <a:pt x="2787" y="1706"/>
                </a:lnTo>
                <a:lnTo>
                  <a:pt x="2787" y="1732"/>
                </a:lnTo>
                <a:lnTo>
                  <a:pt x="2789" y="1757"/>
                </a:lnTo>
                <a:lnTo>
                  <a:pt x="2791" y="1777"/>
                </a:lnTo>
                <a:lnTo>
                  <a:pt x="2797" y="1795"/>
                </a:lnTo>
                <a:lnTo>
                  <a:pt x="2807" y="1815"/>
                </a:lnTo>
                <a:lnTo>
                  <a:pt x="2810" y="1825"/>
                </a:lnTo>
                <a:lnTo>
                  <a:pt x="2815" y="1833"/>
                </a:lnTo>
                <a:lnTo>
                  <a:pt x="2820" y="1840"/>
                </a:lnTo>
                <a:lnTo>
                  <a:pt x="2823" y="1844"/>
                </a:lnTo>
                <a:lnTo>
                  <a:pt x="2827" y="1845"/>
                </a:lnTo>
                <a:lnTo>
                  <a:pt x="2832" y="1845"/>
                </a:lnTo>
                <a:lnTo>
                  <a:pt x="2837" y="1845"/>
                </a:lnTo>
                <a:lnTo>
                  <a:pt x="2843" y="1844"/>
                </a:lnTo>
                <a:lnTo>
                  <a:pt x="2854" y="1840"/>
                </a:lnTo>
                <a:lnTo>
                  <a:pt x="2865" y="1837"/>
                </a:lnTo>
                <a:lnTo>
                  <a:pt x="2871" y="1835"/>
                </a:lnTo>
                <a:lnTo>
                  <a:pt x="2877" y="1835"/>
                </a:lnTo>
                <a:lnTo>
                  <a:pt x="2882" y="1837"/>
                </a:lnTo>
                <a:lnTo>
                  <a:pt x="2886" y="1839"/>
                </a:lnTo>
                <a:lnTo>
                  <a:pt x="2891" y="1841"/>
                </a:lnTo>
                <a:lnTo>
                  <a:pt x="2895" y="1845"/>
                </a:lnTo>
                <a:lnTo>
                  <a:pt x="2897" y="1848"/>
                </a:lnTo>
                <a:lnTo>
                  <a:pt x="2900" y="1852"/>
                </a:lnTo>
                <a:lnTo>
                  <a:pt x="2902" y="1861"/>
                </a:lnTo>
                <a:lnTo>
                  <a:pt x="2906" y="1872"/>
                </a:lnTo>
                <a:lnTo>
                  <a:pt x="2907" y="1877"/>
                </a:lnTo>
                <a:lnTo>
                  <a:pt x="2909" y="1882"/>
                </a:lnTo>
                <a:lnTo>
                  <a:pt x="2911" y="1885"/>
                </a:lnTo>
                <a:lnTo>
                  <a:pt x="2915" y="1886"/>
                </a:lnTo>
                <a:lnTo>
                  <a:pt x="2921" y="1889"/>
                </a:lnTo>
                <a:lnTo>
                  <a:pt x="2926" y="1894"/>
                </a:lnTo>
                <a:lnTo>
                  <a:pt x="2927" y="1896"/>
                </a:lnTo>
                <a:lnTo>
                  <a:pt x="2928" y="1900"/>
                </a:lnTo>
                <a:lnTo>
                  <a:pt x="2928" y="1904"/>
                </a:lnTo>
                <a:lnTo>
                  <a:pt x="2928" y="1910"/>
                </a:lnTo>
                <a:lnTo>
                  <a:pt x="2927" y="1915"/>
                </a:lnTo>
                <a:lnTo>
                  <a:pt x="2927" y="1920"/>
                </a:lnTo>
                <a:lnTo>
                  <a:pt x="2929" y="1923"/>
                </a:lnTo>
                <a:lnTo>
                  <a:pt x="2930" y="1926"/>
                </a:lnTo>
                <a:lnTo>
                  <a:pt x="2938" y="1930"/>
                </a:lnTo>
                <a:lnTo>
                  <a:pt x="2948" y="1935"/>
                </a:lnTo>
                <a:lnTo>
                  <a:pt x="2963" y="1941"/>
                </a:lnTo>
                <a:lnTo>
                  <a:pt x="2978" y="1949"/>
                </a:lnTo>
                <a:lnTo>
                  <a:pt x="2985" y="1954"/>
                </a:lnTo>
                <a:lnTo>
                  <a:pt x="2992" y="1959"/>
                </a:lnTo>
                <a:lnTo>
                  <a:pt x="2999" y="1964"/>
                </a:lnTo>
                <a:lnTo>
                  <a:pt x="3004" y="1968"/>
                </a:lnTo>
                <a:lnTo>
                  <a:pt x="3011" y="1977"/>
                </a:lnTo>
                <a:lnTo>
                  <a:pt x="3018" y="1983"/>
                </a:lnTo>
                <a:lnTo>
                  <a:pt x="3022" y="1984"/>
                </a:lnTo>
                <a:lnTo>
                  <a:pt x="3026" y="1985"/>
                </a:lnTo>
                <a:lnTo>
                  <a:pt x="3029" y="1985"/>
                </a:lnTo>
                <a:lnTo>
                  <a:pt x="3034" y="1985"/>
                </a:lnTo>
                <a:lnTo>
                  <a:pt x="3045" y="1984"/>
                </a:lnTo>
                <a:lnTo>
                  <a:pt x="3055" y="1983"/>
                </a:lnTo>
                <a:lnTo>
                  <a:pt x="3066" y="1984"/>
                </a:lnTo>
                <a:lnTo>
                  <a:pt x="3074" y="1985"/>
                </a:lnTo>
                <a:lnTo>
                  <a:pt x="3084" y="1986"/>
                </a:lnTo>
                <a:lnTo>
                  <a:pt x="3095" y="1986"/>
                </a:lnTo>
                <a:lnTo>
                  <a:pt x="3100" y="1984"/>
                </a:lnTo>
                <a:lnTo>
                  <a:pt x="3106" y="1982"/>
                </a:lnTo>
                <a:lnTo>
                  <a:pt x="3111" y="1977"/>
                </a:lnTo>
                <a:lnTo>
                  <a:pt x="3116" y="1971"/>
                </a:lnTo>
                <a:lnTo>
                  <a:pt x="3124" y="1959"/>
                </a:lnTo>
                <a:lnTo>
                  <a:pt x="3133" y="1947"/>
                </a:lnTo>
                <a:lnTo>
                  <a:pt x="3140" y="1938"/>
                </a:lnTo>
                <a:lnTo>
                  <a:pt x="3149" y="1929"/>
                </a:lnTo>
                <a:lnTo>
                  <a:pt x="3159" y="1921"/>
                </a:lnTo>
                <a:lnTo>
                  <a:pt x="3169" y="1913"/>
                </a:lnTo>
                <a:lnTo>
                  <a:pt x="3174" y="1909"/>
                </a:lnTo>
                <a:lnTo>
                  <a:pt x="3178" y="1904"/>
                </a:lnTo>
                <a:lnTo>
                  <a:pt x="3180" y="1901"/>
                </a:lnTo>
                <a:lnTo>
                  <a:pt x="3181" y="1897"/>
                </a:lnTo>
                <a:lnTo>
                  <a:pt x="3181" y="1894"/>
                </a:lnTo>
                <a:lnTo>
                  <a:pt x="3181" y="1891"/>
                </a:lnTo>
                <a:lnTo>
                  <a:pt x="3179" y="1888"/>
                </a:lnTo>
                <a:lnTo>
                  <a:pt x="3177" y="1884"/>
                </a:lnTo>
                <a:lnTo>
                  <a:pt x="3171" y="1877"/>
                </a:lnTo>
                <a:lnTo>
                  <a:pt x="3162" y="1869"/>
                </a:lnTo>
                <a:lnTo>
                  <a:pt x="3150" y="1856"/>
                </a:lnTo>
                <a:lnTo>
                  <a:pt x="3135" y="1839"/>
                </a:lnTo>
                <a:lnTo>
                  <a:pt x="3121" y="1821"/>
                </a:lnTo>
                <a:lnTo>
                  <a:pt x="3110" y="1806"/>
                </a:lnTo>
                <a:lnTo>
                  <a:pt x="3108" y="1801"/>
                </a:lnTo>
                <a:lnTo>
                  <a:pt x="3106" y="1797"/>
                </a:lnTo>
                <a:lnTo>
                  <a:pt x="3108" y="1794"/>
                </a:lnTo>
                <a:lnTo>
                  <a:pt x="3109" y="1791"/>
                </a:lnTo>
                <a:lnTo>
                  <a:pt x="3116" y="1789"/>
                </a:lnTo>
                <a:lnTo>
                  <a:pt x="3131" y="1785"/>
                </a:lnTo>
                <a:lnTo>
                  <a:pt x="3150" y="1782"/>
                </a:lnTo>
                <a:lnTo>
                  <a:pt x="3172" y="1778"/>
                </a:lnTo>
                <a:lnTo>
                  <a:pt x="3194" y="1775"/>
                </a:lnTo>
                <a:lnTo>
                  <a:pt x="3218" y="1770"/>
                </a:lnTo>
                <a:lnTo>
                  <a:pt x="3238" y="1766"/>
                </a:lnTo>
                <a:lnTo>
                  <a:pt x="3255" y="1763"/>
                </a:lnTo>
                <a:lnTo>
                  <a:pt x="3272" y="1759"/>
                </a:lnTo>
                <a:lnTo>
                  <a:pt x="3292" y="1755"/>
                </a:lnTo>
                <a:lnTo>
                  <a:pt x="3303" y="1752"/>
                </a:lnTo>
                <a:lnTo>
                  <a:pt x="3311" y="1751"/>
                </a:lnTo>
                <a:lnTo>
                  <a:pt x="3317" y="1751"/>
                </a:lnTo>
                <a:lnTo>
                  <a:pt x="3323" y="1752"/>
                </a:lnTo>
                <a:lnTo>
                  <a:pt x="3332" y="1758"/>
                </a:lnTo>
                <a:lnTo>
                  <a:pt x="3343" y="1765"/>
                </a:lnTo>
                <a:lnTo>
                  <a:pt x="3358" y="1776"/>
                </a:lnTo>
                <a:lnTo>
                  <a:pt x="3381" y="1789"/>
                </a:lnTo>
                <a:lnTo>
                  <a:pt x="3406" y="1801"/>
                </a:lnTo>
                <a:lnTo>
                  <a:pt x="3429" y="1810"/>
                </a:lnTo>
                <a:lnTo>
                  <a:pt x="3449" y="1818"/>
                </a:lnTo>
                <a:lnTo>
                  <a:pt x="3468" y="1821"/>
                </a:lnTo>
                <a:lnTo>
                  <a:pt x="3477" y="1822"/>
                </a:lnTo>
                <a:lnTo>
                  <a:pt x="3486" y="1822"/>
                </a:lnTo>
                <a:lnTo>
                  <a:pt x="3493" y="1822"/>
                </a:lnTo>
                <a:lnTo>
                  <a:pt x="3499" y="1820"/>
                </a:lnTo>
                <a:lnTo>
                  <a:pt x="3508" y="1814"/>
                </a:lnTo>
                <a:lnTo>
                  <a:pt x="3518" y="1807"/>
                </a:lnTo>
                <a:lnTo>
                  <a:pt x="3527" y="1800"/>
                </a:lnTo>
                <a:lnTo>
                  <a:pt x="3537" y="1793"/>
                </a:lnTo>
                <a:lnTo>
                  <a:pt x="3550" y="1785"/>
                </a:lnTo>
                <a:lnTo>
                  <a:pt x="3565" y="1779"/>
                </a:lnTo>
                <a:lnTo>
                  <a:pt x="3574" y="1776"/>
                </a:lnTo>
                <a:lnTo>
                  <a:pt x="3582" y="1771"/>
                </a:lnTo>
                <a:lnTo>
                  <a:pt x="3589" y="1765"/>
                </a:lnTo>
                <a:lnTo>
                  <a:pt x="3596" y="1759"/>
                </a:lnTo>
                <a:lnTo>
                  <a:pt x="3608" y="1746"/>
                </a:lnTo>
                <a:lnTo>
                  <a:pt x="3620" y="1735"/>
                </a:lnTo>
                <a:lnTo>
                  <a:pt x="3634" y="1726"/>
                </a:lnTo>
                <a:lnTo>
                  <a:pt x="3651" y="1718"/>
                </a:lnTo>
                <a:lnTo>
                  <a:pt x="3671" y="1709"/>
                </a:lnTo>
                <a:lnTo>
                  <a:pt x="3691" y="1705"/>
                </a:lnTo>
                <a:lnTo>
                  <a:pt x="3713" y="1700"/>
                </a:lnTo>
                <a:lnTo>
                  <a:pt x="3736" y="1697"/>
                </a:lnTo>
                <a:lnTo>
                  <a:pt x="3761" y="1696"/>
                </a:lnTo>
                <a:lnTo>
                  <a:pt x="3788" y="1696"/>
                </a:lnTo>
                <a:lnTo>
                  <a:pt x="3798" y="1696"/>
                </a:lnTo>
                <a:lnTo>
                  <a:pt x="3809" y="1697"/>
                </a:lnTo>
                <a:lnTo>
                  <a:pt x="3818" y="1700"/>
                </a:lnTo>
                <a:lnTo>
                  <a:pt x="3826" y="1702"/>
                </a:lnTo>
                <a:lnTo>
                  <a:pt x="3836" y="1708"/>
                </a:lnTo>
                <a:lnTo>
                  <a:pt x="3843" y="1713"/>
                </a:lnTo>
                <a:lnTo>
                  <a:pt x="3845" y="1716"/>
                </a:lnTo>
                <a:lnTo>
                  <a:pt x="3846" y="1720"/>
                </a:lnTo>
                <a:lnTo>
                  <a:pt x="3845" y="1725"/>
                </a:lnTo>
                <a:lnTo>
                  <a:pt x="3842" y="1730"/>
                </a:lnTo>
                <a:lnTo>
                  <a:pt x="3836" y="1743"/>
                </a:lnTo>
                <a:lnTo>
                  <a:pt x="3832" y="1757"/>
                </a:lnTo>
                <a:lnTo>
                  <a:pt x="3829" y="1764"/>
                </a:lnTo>
                <a:lnTo>
                  <a:pt x="3829" y="1770"/>
                </a:lnTo>
                <a:lnTo>
                  <a:pt x="3830" y="1776"/>
                </a:lnTo>
                <a:lnTo>
                  <a:pt x="3833" y="1781"/>
                </a:lnTo>
                <a:lnTo>
                  <a:pt x="3841" y="1793"/>
                </a:lnTo>
                <a:lnTo>
                  <a:pt x="3853" y="1806"/>
                </a:lnTo>
                <a:lnTo>
                  <a:pt x="3864" y="1821"/>
                </a:lnTo>
                <a:lnTo>
                  <a:pt x="3873" y="1835"/>
                </a:lnTo>
                <a:lnTo>
                  <a:pt x="3876" y="1842"/>
                </a:lnTo>
                <a:lnTo>
                  <a:pt x="3878" y="1851"/>
                </a:lnTo>
                <a:lnTo>
                  <a:pt x="3879" y="1860"/>
                </a:lnTo>
                <a:lnTo>
                  <a:pt x="3878" y="1871"/>
                </a:lnTo>
                <a:lnTo>
                  <a:pt x="3877" y="1882"/>
                </a:lnTo>
                <a:lnTo>
                  <a:pt x="3876" y="1892"/>
                </a:lnTo>
                <a:lnTo>
                  <a:pt x="3872" y="1902"/>
                </a:lnTo>
                <a:lnTo>
                  <a:pt x="3868" y="1911"/>
                </a:lnTo>
                <a:lnTo>
                  <a:pt x="3864" y="1920"/>
                </a:lnTo>
                <a:lnTo>
                  <a:pt x="3859" y="1926"/>
                </a:lnTo>
                <a:lnTo>
                  <a:pt x="3853" y="1929"/>
                </a:lnTo>
                <a:lnTo>
                  <a:pt x="3847" y="1933"/>
                </a:lnTo>
                <a:lnTo>
                  <a:pt x="3841" y="1935"/>
                </a:lnTo>
                <a:lnTo>
                  <a:pt x="3834" y="1939"/>
                </a:lnTo>
                <a:lnTo>
                  <a:pt x="3828" y="1942"/>
                </a:lnTo>
                <a:lnTo>
                  <a:pt x="3822" y="1947"/>
                </a:lnTo>
                <a:lnTo>
                  <a:pt x="3815" y="1954"/>
                </a:lnTo>
                <a:lnTo>
                  <a:pt x="3809" y="1965"/>
                </a:lnTo>
                <a:lnTo>
                  <a:pt x="3803" y="1977"/>
                </a:lnTo>
                <a:lnTo>
                  <a:pt x="3796" y="1990"/>
                </a:lnTo>
                <a:lnTo>
                  <a:pt x="3784" y="2016"/>
                </a:lnTo>
                <a:lnTo>
                  <a:pt x="3774" y="2040"/>
                </a:lnTo>
                <a:lnTo>
                  <a:pt x="3767" y="2048"/>
                </a:lnTo>
                <a:lnTo>
                  <a:pt x="3759" y="2058"/>
                </a:lnTo>
                <a:lnTo>
                  <a:pt x="3748" y="2066"/>
                </a:lnTo>
                <a:lnTo>
                  <a:pt x="3736" y="2074"/>
                </a:lnTo>
                <a:lnTo>
                  <a:pt x="3713" y="2089"/>
                </a:lnTo>
                <a:lnTo>
                  <a:pt x="3692" y="2099"/>
                </a:lnTo>
                <a:lnTo>
                  <a:pt x="3676" y="2109"/>
                </a:lnTo>
                <a:lnTo>
                  <a:pt x="3659" y="2119"/>
                </a:lnTo>
                <a:lnTo>
                  <a:pt x="3651" y="2125"/>
                </a:lnTo>
                <a:lnTo>
                  <a:pt x="3643" y="2129"/>
                </a:lnTo>
                <a:lnTo>
                  <a:pt x="3635" y="2132"/>
                </a:lnTo>
                <a:lnTo>
                  <a:pt x="3629" y="2135"/>
                </a:lnTo>
                <a:lnTo>
                  <a:pt x="3624" y="2136"/>
                </a:lnTo>
                <a:lnTo>
                  <a:pt x="3618" y="2138"/>
                </a:lnTo>
                <a:lnTo>
                  <a:pt x="3614" y="2142"/>
                </a:lnTo>
                <a:lnTo>
                  <a:pt x="3610" y="2146"/>
                </a:lnTo>
                <a:lnTo>
                  <a:pt x="3609" y="2149"/>
                </a:lnTo>
                <a:lnTo>
                  <a:pt x="3609" y="2153"/>
                </a:lnTo>
                <a:lnTo>
                  <a:pt x="3610" y="2156"/>
                </a:lnTo>
                <a:lnTo>
                  <a:pt x="3614" y="2160"/>
                </a:lnTo>
                <a:lnTo>
                  <a:pt x="3618" y="2163"/>
                </a:lnTo>
                <a:lnTo>
                  <a:pt x="3621" y="2167"/>
                </a:lnTo>
                <a:lnTo>
                  <a:pt x="3624" y="2171"/>
                </a:lnTo>
                <a:lnTo>
                  <a:pt x="3625" y="2174"/>
                </a:lnTo>
                <a:lnTo>
                  <a:pt x="3627" y="2184"/>
                </a:lnTo>
                <a:lnTo>
                  <a:pt x="3628" y="2194"/>
                </a:lnTo>
                <a:lnTo>
                  <a:pt x="3631" y="2206"/>
                </a:lnTo>
                <a:lnTo>
                  <a:pt x="3637" y="2218"/>
                </a:lnTo>
                <a:lnTo>
                  <a:pt x="3641" y="2230"/>
                </a:lnTo>
                <a:lnTo>
                  <a:pt x="3645" y="2242"/>
                </a:lnTo>
                <a:lnTo>
                  <a:pt x="3645" y="2248"/>
                </a:lnTo>
                <a:lnTo>
                  <a:pt x="3644" y="2253"/>
                </a:lnTo>
                <a:lnTo>
                  <a:pt x="3641" y="2255"/>
                </a:lnTo>
                <a:lnTo>
                  <a:pt x="3638" y="2257"/>
                </a:lnTo>
                <a:lnTo>
                  <a:pt x="3626" y="2262"/>
                </a:lnTo>
                <a:lnTo>
                  <a:pt x="3607" y="2267"/>
                </a:lnTo>
                <a:lnTo>
                  <a:pt x="3602" y="2269"/>
                </a:lnTo>
                <a:lnTo>
                  <a:pt x="3597" y="2272"/>
                </a:lnTo>
                <a:lnTo>
                  <a:pt x="3593" y="2274"/>
                </a:lnTo>
                <a:lnTo>
                  <a:pt x="3589" y="2277"/>
                </a:lnTo>
                <a:lnTo>
                  <a:pt x="3583" y="2286"/>
                </a:lnTo>
                <a:lnTo>
                  <a:pt x="3580" y="2295"/>
                </a:lnTo>
                <a:lnTo>
                  <a:pt x="3577" y="2307"/>
                </a:lnTo>
                <a:lnTo>
                  <a:pt x="3576" y="2319"/>
                </a:lnTo>
                <a:lnTo>
                  <a:pt x="3576" y="2332"/>
                </a:lnTo>
                <a:lnTo>
                  <a:pt x="3576" y="2345"/>
                </a:lnTo>
                <a:lnTo>
                  <a:pt x="3577" y="2358"/>
                </a:lnTo>
                <a:lnTo>
                  <a:pt x="3578" y="2369"/>
                </a:lnTo>
                <a:lnTo>
                  <a:pt x="3580" y="2379"/>
                </a:lnTo>
                <a:lnTo>
                  <a:pt x="3583" y="2386"/>
                </a:lnTo>
                <a:lnTo>
                  <a:pt x="3587" y="2392"/>
                </a:lnTo>
                <a:lnTo>
                  <a:pt x="3590" y="2396"/>
                </a:lnTo>
                <a:lnTo>
                  <a:pt x="3596" y="2400"/>
                </a:lnTo>
                <a:lnTo>
                  <a:pt x="3602" y="2401"/>
                </a:lnTo>
                <a:lnTo>
                  <a:pt x="3616" y="2405"/>
                </a:lnTo>
                <a:lnTo>
                  <a:pt x="3633" y="2409"/>
                </a:lnTo>
                <a:lnTo>
                  <a:pt x="3650" y="2415"/>
                </a:lnTo>
                <a:lnTo>
                  <a:pt x="3668" y="2423"/>
                </a:lnTo>
                <a:lnTo>
                  <a:pt x="3676" y="2426"/>
                </a:lnTo>
                <a:lnTo>
                  <a:pt x="3682" y="2430"/>
                </a:lnTo>
                <a:lnTo>
                  <a:pt x="3688" y="2433"/>
                </a:lnTo>
                <a:lnTo>
                  <a:pt x="3691" y="2438"/>
                </a:lnTo>
                <a:lnTo>
                  <a:pt x="3698" y="2449"/>
                </a:lnTo>
                <a:lnTo>
                  <a:pt x="3704" y="2459"/>
                </a:lnTo>
                <a:lnTo>
                  <a:pt x="3713" y="2474"/>
                </a:lnTo>
                <a:lnTo>
                  <a:pt x="3725" y="2491"/>
                </a:lnTo>
                <a:lnTo>
                  <a:pt x="3739" y="2509"/>
                </a:lnTo>
                <a:lnTo>
                  <a:pt x="3752" y="2525"/>
                </a:lnTo>
                <a:lnTo>
                  <a:pt x="3767" y="2539"/>
                </a:lnTo>
                <a:lnTo>
                  <a:pt x="3784" y="2556"/>
                </a:lnTo>
                <a:lnTo>
                  <a:pt x="3794" y="2563"/>
                </a:lnTo>
                <a:lnTo>
                  <a:pt x="3803" y="2570"/>
                </a:lnTo>
                <a:lnTo>
                  <a:pt x="3811" y="2576"/>
                </a:lnTo>
                <a:lnTo>
                  <a:pt x="3820" y="2579"/>
                </a:lnTo>
                <a:lnTo>
                  <a:pt x="3836" y="2584"/>
                </a:lnTo>
                <a:lnTo>
                  <a:pt x="3852" y="2588"/>
                </a:lnTo>
                <a:lnTo>
                  <a:pt x="3867" y="2589"/>
                </a:lnTo>
                <a:lnTo>
                  <a:pt x="3883" y="2590"/>
                </a:lnTo>
                <a:lnTo>
                  <a:pt x="3899" y="2591"/>
                </a:lnTo>
                <a:lnTo>
                  <a:pt x="3918" y="2591"/>
                </a:lnTo>
                <a:lnTo>
                  <a:pt x="3928" y="2591"/>
                </a:lnTo>
                <a:lnTo>
                  <a:pt x="3937" y="2591"/>
                </a:lnTo>
                <a:lnTo>
                  <a:pt x="3946" y="2592"/>
                </a:lnTo>
                <a:lnTo>
                  <a:pt x="3953" y="2595"/>
                </a:lnTo>
                <a:lnTo>
                  <a:pt x="3968" y="2598"/>
                </a:lnTo>
                <a:lnTo>
                  <a:pt x="3984" y="2600"/>
                </a:lnTo>
                <a:lnTo>
                  <a:pt x="3997" y="2600"/>
                </a:lnTo>
                <a:lnTo>
                  <a:pt x="4009" y="2600"/>
                </a:lnTo>
                <a:lnTo>
                  <a:pt x="4015" y="2598"/>
                </a:lnTo>
                <a:lnTo>
                  <a:pt x="4021" y="2598"/>
                </a:lnTo>
                <a:lnTo>
                  <a:pt x="4025" y="2600"/>
                </a:lnTo>
                <a:lnTo>
                  <a:pt x="4029" y="2601"/>
                </a:lnTo>
                <a:lnTo>
                  <a:pt x="4030" y="2606"/>
                </a:lnTo>
                <a:lnTo>
                  <a:pt x="4031" y="2610"/>
                </a:lnTo>
                <a:lnTo>
                  <a:pt x="4031" y="2614"/>
                </a:lnTo>
                <a:lnTo>
                  <a:pt x="4031" y="2616"/>
                </a:lnTo>
                <a:lnTo>
                  <a:pt x="4030" y="2620"/>
                </a:lnTo>
                <a:lnTo>
                  <a:pt x="4028" y="2621"/>
                </a:lnTo>
                <a:lnTo>
                  <a:pt x="4016" y="2631"/>
                </a:lnTo>
                <a:lnTo>
                  <a:pt x="4006" y="2639"/>
                </a:lnTo>
                <a:lnTo>
                  <a:pt x="3992" y="2648"/>
                </a:lnTo>
                <a:lnTo>
                  <a:pt x="3978" y="2657"/>
                </a:lnTo>
                <a:lnTo>
                  <a:pt x="3975" y="2659"/>
                </a:lnTo>
                <a:lnTo>
                  <a:pt x="3973" y="2660"/>
                </a:lnTo>
                <a:lnTo>
                  <a:pt x="3972" y="2663"/>
                </a:lnTo>
                <a:lnTo>
                  <a:pt x="3973" y="2665"/>
                </a:lnTo>
                <a:lnTo>
                  <a:pt x="3975" y="2669"/>
                </a:lnTo>
                <a:lnTo>
                  <a:pt x="3980" y="2673"/>
                </a:lnTo>
                <a:lnTo>
                  <a:pt x="3986" y="2683"/>
                </a:lnTo>
                <a:lnTo>
                  <a:pt x="3993" y="2692"/>
                </a:lnTo>
                <a:lnTo>
                  <a:pt x="3998" y="2696"/>
                </a:lnTo>
                <a:lnTo>
                  <a:pt x="4002" y="2697"/>
                </a:lnTo>
                <a:lnTo>
                  <a:pt x="4004" y="2698"/>
                </a:lnTo>
                <a:lnTo>
                  <a:pt x="4007" y="2697"/>
                </a:lnTo>
                <a:lnTo>
                  <a:pt x="4015" y="2694"/>
                </a:lnTo>
                <a:lnTo>
                  <a:pt x="4022" y="2688"/>
                </a:lnTo>
                <a:lnTo>
                  <a:pt x="4030" y="2683"/>
                </a:lnTo>
                <a:lnTo>
                  <a:pt x="4038" y="2679"/>
                </a:lnTo>
                <a:lnTo>
                  <a:pt x="4043" y="2679"/>
                </a:lnTo>
                <a:lnTo>
                  <a:pt x="4048" y="2680"/>
                </a:lnTo>
                <a:lnTo>
                  <a:pt x="4053" y="2683"/>
                </a:lnTo>
                <a:lnTo>
                  <a:pt x="4056" y="2688"/>
                </a:lnTo>
                <a:lnTo>
                  <a:pt x="4065" y="2701"/>
                </a:lnTo>
                <a:lnTo>
                  <a:pt x="4073" y="2717"/>
                </a:lnTo>
                <a:lnTo>
                  <a:pt x="4076" y="2726"/>
                </a:lnTo>
                <a:lnTo>
                  <a:pt x="4081" y="2734"/>
                </a:lnTo>
                <a:lnTo>
                  <a:pt x="4086" y="2741"/>
                </a:lnTo>
                <a:lnTo>
                  <a:pt x="4092" y="2748"/>
                </a:lnTo>
                <a:lnTo>
                  <a:pt x="4099" y="2755"/>
                </a:lnTo>
                <a:lnTo>
                  <a:pt x="4107" y="2761"/>
                </a:lnTo>
                <a:lnTo>
                  <a:pt x="4117" y="2767"/>
                </a:lnTo>
                <a:lnTo>
                  <a:pt x="4128" y="2773"/>
                </a:lnTo>
                <a:lnTo>
                  <a:pt x="4137" y="2779"/>
                </a:lnTo>
                <a:lnTo>
                  <a:pt x="4145" y="2785"/>
                </a:lnTo>
                <a:lnTo>
                  <a:pt x="4151" y="2790"/>
                </a:lnTo>
                <a:lnTo>
                  <a:pt x="4155" y="2795"/>
                </a:lnTo>
                <a:lnTo>
                  <a:pt x="4158" y="2803"/>
                </a:lnTo>
                <a:lnTo>
                  <a:pt x="4161" y="2812"/>
                </a:lnTo>
                <a:lnTo>
                  <a:pt x="4162" y="2817"/>
                </a:lnTo>
                <a:lnTo>
                  <a:pt x="4164" y="2823"/>
                </a:lnTo>
                <a:lnTo>
                  <a:pt x="4167" y="2829"/>
                </a:lnTo>
                <a:lnTo>
                  <a:pt x="4172" y="2835"/>
                </a:lnTo>
                <a:lnTo>
                  <a:pt x="4182" y="2843"/>
                </a:lnTo>
                <a:lnTo>
                  <a:pt x="4192" y="2850"/>
                </a:lnTo>
                <a:lnTo>
                  <a:pt x="4196" y="2854"/>
                </a:lnTo>
                <a:lnTo>
                  <a:pt x="4201" y="2858"/>
                </a:lnTo>
                <a:lnTo>
                  <a:pt x="4206" y="2862"/>
                </a:lnTo>
                <a:lnTo>
                  <a:pt x="4210" y="2868"/>
                </a:lnTo>
                <a:lnTo>
                  <a:pt x="4212" y="2875"/>
                </a:lnTo>
                <a:lnTo>
                  <a:pt x="4214" y="2881"/>
                </a:lnTo>
                <a:lnTo>
                  <a:pt x="4216" y="2887"/>
                </a:lnTo>
                <a:lnTo>
                  <a:pt x="4216" y="2892"/>
                </a:lnTo>
                <a:lnTo>
                  <a:pt x="4214" y="2896"/>
                </a:lnTo>
                <a:lnTo>
                  <a:pt x="4212" y="2900"/>
                </a:lnTo>
                <a:lnTo>
                  <a:pt x="4208" y="2904"/>
                </a:lnTo>
                <a:lnTo>
                  <a:pt x="4205" y="2907"/>
                </a:lnTo>
                <a:lnTo>
                  <a:pt x="4193" y="2913"/>
                </a:lnTo>
                <a:lnTo>
                  <a:pt x="4181" y="2918"/>
                </a:lnTo>
                <a:lnTo>
                  <a:pt x="4175" y="2921"/>
                </a:lnTo>
                <a:lnTo>
                  <a:pt x="4172" y="2924"/>
                </a:lnTo>
                <a:lnTo>
                  <a:pt x="4168" y="2929"/>
                </a:lnTo>
                <a:lnTo>
                  <a:pt x="4168" y="2936"/>
                </a:lnTo>
                <a:lnTo>
                  <a:pt x="4168" y="2943"/>
                </a:lnTo>
                <a:lnTo>
                  <a:pt x="4169" y="2949"/>
                </a:lnTo>
                <a:lnTo>
                  <a:pt x="4172" y="2955"/>
                </a:lnTo>
                <a:lnTo>
                  <a:pt x="4174" y="2960"/>
                </a:lnTo>
                <a:lnTo>
                  <a:pt x="4180" y="2970"/>
                </a:lnTo>
                <a:lnTo>
                  <a:pt x="4185" y="2982"/>
                </a:lnTo>
                <a:lnTo>
                  <a:pt x="4187" y="2988"/>
                </a:lnTo>
                <a:lnTo>
                  <a:pt x="4192" y="2994"/>
                </a:lnTo>
                <a:lnTo>
                  <a:pt x="4198" y="3000"/>
                </a:lnTo>
                <a:lnTo>
                  <a:pt x="4205" y="3005"/>
                </a:lnTo>
                <a:lnTo>
                  <a:pt x="4212" y="3011"/>
                </a:lnTo>
                <a:lnTo>
                  <a:pt x="4218" y="3016"/>
                </a:lnTo>
                <a:lnTo>
                  <a:pt x="4223" y="3020"/>
                </a:lnTo>
                <a:lnTo>
                  <a:pt x="4226" y="3026"/>
                </a:lnTo>
                <a:lnTo>
                  <a:pt x="4231" y="3039"/>
                </a:lnTo>
                <a:lnTo>
                  <a:pt x="4237" y="3056"/>
                </a:lnTo>
                <a:lnTo>
                  <a:pt x="4243" y="3074"/>
                </a:lnTo>
                <a:lnTo>
                  <a:pt x="4248" y="3087"/>
                </a:lnTo>
                <a:lnTo>
                  <a:pt x="4252" y="3095"/>
                </a:lnTo>
                <a:lnTo>
                  <a:pt x="4254" y="3102"/>
                </a:lnTo>
                <a:lnTo>
                  <a:pt x="4255" y="3110"/>
                </a:lnTo>
                <a:lnTo>
                  <a:pt x="4252" y="3119"/>
                </a:lnTo>
                <a:lnTo>
                  <a:pt x="4249" y="3130"/>
                </a:lnTo>
                <a:lnTo>
                  <a:pt x="4249" y="3137"/>
                </a:lnTo>
                <a:lnTo>
                  <a:pt x="4249" y="3140"/>
                </a:lnTo>
                <a:lnTo>
                  <a:pt x="4250" y="3144"/>
                </a:lnTo>
                <a:lnTo>
                  <a:pt x="4252" y="3146"/>
                </a:lnTo>
                <a:lnTo>
                  <a:pt x="4256" y="3149"/>
                </a:lnTo>
                <a:lnTo>
                  <a:pt x="4259" y="3152"/>
                </a:lnTo>
                <a:lnTo>
                  <a:pt x="4262" y="3156"/>
                </a:lnTo>
                <a:lnTo>
                  <a:pt x="4264" y="3161"/>
                </a:lnTo>
                <a:lnTo>
                  <a:pt x="4264" y="3167"/>
                </a:lnTo>
                <a:lnTo>
                  <a:pt x="4264" y="3173"/>
                </a:lnTo>
                <a:lnTo>
                  <a:pt x="4263" y="3178"/>
                </a:lnTo>
                <a:lnTo>
                  <a:pt x="4261" y="3183"/>
                </a:lnTo>
                <a:lnTo>
                  <a:pt x="4258" y="3187"/>
                </a:lnTo>
                <a:lnTo>
                  <a:pt x="4251" y="3194"/>
                </a:lnTo>
                <a:lnTo>
                  <a:pt x="4243" y="3202"/>
                </a:lnTo>
                <a:lnTo>
                  <a:pt x="4238" y="3206"/>
                </a:lnTo>
                <a:lnTo>
                  <a:pt x="4233" y="3208"/>
                </a:lnTo>
                <a:lnTo>
                  <a:pt x="4226" y="3212"/>
                </a:lnTo>
                <a:lnTo>
                  <a:pt x="4219" y="3214"/>
                </a:lnTo>
                <a:lnTo>
                  <a:pt x="4212" y="3216"/>
                </a:lnTo>
                <a:lnTo>
                  <a:pt x="4207" y="3219"/>
                </a:lnTo>
                <a:lnTo>
                  <a:pt x="4202" y="3221"/>
                </a:lnTo>
                <a:lnTo>
                  <a:pt x="4199" y="3225"/>
                </a:lnTo>
                <a:lnTo>
                  <a:pt x="4195" y="3228"/>
                </a:lnTo>
                <a:lnTo>
                  <a:pt x="4194" y="3233"/>
                </a:lnTo>
                <a:lnTo>
                  <a:pt x="4193" y="3239"/>
                </a:lnTo>
                <a:lnTo>
                  <a:pt x="4193" y="3246"/>
                </a:lnTo>
                <a:lnTo>
                  <a:pt x="4194" y="3262"/>
                </a:lnTo>
                <a:lnTo>
                  <a:pt x="4196" y="3278"/>
                </a:lnTo>
                <a:lnTo>
                  <a:pt x="4200" y="3295"/>
                </a:lnTo>
                <a:lnTo>
                  <a:pt x="4202" y="3309"/>
                </a:lnTo>
                <a:lnTo>
                  <a:pt x="4204" y="3315"/>
                </a:lnTo>
                <a:lnTo>
                  <a:pt x="4205" y="3321"/>
                </a:lnTo>
                <a:lnTo>
                  <a:pt x="4206" y="3325"/>
                </a:lnTo>
                <a:lnTo>
                  <a:pt x="4207" y="3327"/>
                </a:lnTo>
                <a:lnTo>
                  <a:pt x="4210" y="3328"/>
                </a:lnTo>
                <a:lnTo>
                  <a:pt x="4212" y="3329"/>
                </a:lnTo>
                <a:lnTo>
                  <a:pt x="4216" y="3329"/>
                </a:lnTo>
                <a:lnTo>
                  <a:pt x="4220" y="3328"/>
                </a:lnTo>
                <a:lnTo>
                  <a:pt x="4224" y="3327"/>
                </a:lnTo>
                <a:lnTo>
                  <a:pt x="4227" y="3326"/>
                </a:lnTo>
                <a:lnTo>
                  <a:pt x="4231" y="3327"/>
                </a:lnTo>
                <a:lnTo>
                  <a:pt x="4233" y="3327"/>
                </a:lnTo>
                <a:lnTo>
                  <a:pt x="4236" y="3329"/>
                </a:lnTo>
                <a:lnTo>
                  <a:pt x="4237" y="3332"/>
                </a:lnTo>
                <a:lnTo>
                  <a:pt x="4239" y="3337"/>
                </a:lnTo>
                <a:lnTo>
                  <a:pt x="4240" y="3342"/>
                </a:lnTo>
                <a:lnTo>
                  <a:pt x="4242" y="3348"/>
                </a:lnTo>
                <a:lnTo>
                  <a:pt x="4244" y="3353"/>
                </a:lnTo>
                <a:lnTo>
                  <a:pt x="4246" y="3358"/>
                </a:lnTo>
                <a:lnTo>
                  <a:pt x="4250" y="3361"/>
                </a:lnTo>
                <a:lnTo>
                  <a:pt x="4254" y="3365"/>
                </a:lnTo>
                <a:lnTo>
                  <a:pt x="4257" y="3367"/>
                </a:lnTo>
                <a:lnTo>
                  <a:pt x="4261" y="3370"/>
                </a:lnTo>
                <a:lnTo>
                  <a:pt x="4265" y="3371"/>
                </a:lnTo>
                <a:lnTo>
                  <a:pt x="4269" y="3371"/>
                </a:lnTo>
                <a:lnTo>
                  <a:pt x="4274" y="3371"/>
                </a:lnTo>
                <a:lnTo>
                  <a:pt x="4277" y="3370"/>
                </a:lnTo>
                <a:lnTo>
                  <a:pt x="4281" y="3367"/>
                </a:lnTo>
                <a:lnTo>
                  <a:pt x="4292" y="3364"/>
                </a:lnTo>
                <a:lnTo>
                  <a:pt x="4307" y="3360"/>
                </a:lnTo>
                <a:lnTo>
                  <a:pt x="4323" y="3359"/>
                </a:lnTo>
                <a:lnTo>
                  <a:pt x="4332" y="3359"/>
                </a:lnTo>
                <a:lnTo>
                  <a:pt x="4336" y="3360"/>
                </a:lnTo>
                <a:lnTo>
                  <a:pt x="4338" y="3361"/>
                </a:lnTo>
                <a:lnTo>
                  <a:pt x="4340" y="3364"/>
                </a:lnTo>
                <a:lnTo>
                  <a:pt x="4342" y="3366"/>
                </a:lnTo>
                <a:lnTo>
                  <a:pt x="4344" y="3371"/>
                </a:lnTo>
                <a:lnTo>
                  <a:pt x="4344" y="3373"/>
                </a:lnTo>
                <a:lnTo>
                  <a:pt x="4342" y="3376"/>
                </a:lnTo>
                <a:lnTo>
                  <a:pt x="4337" y="3376"/>
                </a:lnTo>
                <a:lnTo>
                  <a:pt x="4331" y="3377"/>
                </a:lnTo>
                <a:lnTo>
                  <a:pt x="4326" y="3379"/>
                </a:lnTo>
                <a:lnTo>
                  <a:pt x="4325" y="3382"/>
                </a:lnTo>
                <a:lnTo>
                  <a:pt x="4324" y="3384"/>
                </a:lnTo>
                <a:lnTo>
                  <a:pt x="4325" y="3386"/>
                </a:lnTo>
                <a:lnTo>
                  <a:pt x="4327" y="3390"/>
                </a:lnTo>
                <a:lnTo>
                  <a:pt x="4332" y="3398"/>
                </a:lnTo>
                <a:lnTo>
                  <a:pt x="4339" y="3407"/>
                </a:lnTo>
                <a:lnTo>
                  <a:pt x="4347" y="3417"/>
                </a:lnTo>
                <a:lnTo>
                  <a:pt x="4356" y="3429"/>
                </a:lnTo>
                <a:lnTo>
                  <a:pt x="4362" y="3440"/>
                </a:lnTo>
                <a:lnTo>
                  <a:pt x="4364" y="3446"/>
                </a:lnTo>
                <a:lnTo>
                  <a:pt x="4365" y="3451"/>
                </a:lnTo>
                <a:lnTo>
                  <a:pt x="4366" y="3455"/>
                </a:lnTo>
                <a:lnTo>
                  <a:pt x="4366" y="3459"/>
                </a:lnTo>
                <a:lnTo>
                  <a:pt x="4368" y="3461"/>
                </a:lnTo>
                <a:lnTo>
                  <a:pt x="4369" y="3463"/>
                </a:lnTo>
                <a:lnTo>
                  <a:pt x="4371" y="3463"/>
                </a:lnTo>
                <a:lnTo>
                  <a:pt x="4376" y="3461"/>
                </a:lnTo>
                <a:lnTo>
                  <a:pt x="4382" y="3457"/>
                </a:lnTo>
                <a:lnTo>
                  <a:pt x="4387" y="3452"/>
                </a:lnTo>
                <a:lnTo>
                  <a:pt x="4390" y="3448"/>
                </a:lnTo>
                <a:lnTo>
                  <a:pt x="4393" y="3447"/>
                </a:lnTo>
                <a:lnTo>
                  <a:pt x="4395" y="3448"/>
                </a:lnTo>
                <a:lnTo>
                  <a:pt x="4400" y="3449"/>
                </a:lnTo>
                <a:lnTo>
                  <a:pt x="4407" y="3452"/>
                </a:lnTo>
                <a:lnTo>
                  <a:pt x="4419" y="3457"/>
                </a:lnTo>
                <a:lnTo>
                  <a:pt x="4424" y="3461"/>
                </a:lnTo>
                <a:lnTo>
                  <a:pt x="4425" y="3463"/>
                </a:lnTo>
                <a:lnTo>
                  <a:pt x="4425" y="3465"/>
                </a:lnTo>
                <a:lnTo>
                  <a:pt x="4425" y="3467"/>
                </a:lnTo>
                <a:lnTo>
                  <a:pt x="4422" y="3470"/>
                </a:lnTo>
                <a:lnTo>
                  <a:pt x="4410" y="3480"/>
                </a:lnTo>
                <a:lnTo>
                  <a:pt x="4396" y="3493"/>
                </a:lnTo>
                <a:lnTo>
                  <a:pt x="4395" y="3496"/>
                </a:lnTo>
                <a:lnTo>
                  <a:pt x="4394" y="3499"/>
                </a:lnTo>
                <a:lnTo>
                  <a:pt x="4394" y="3502"/>
                </a:lnTo>
                <a:lnTo>
                  <a:pt x="4395" y="3503"/>
                </a:lnTo>
                <a:lnTo>
                  <a:pt x="4397" y="3504"/>
                </a:lnTo>
                <a:lnTo>
                  <a:pt x="4401" y="3504"/>
                </a:lnTo>
                <a:lnTo>
                  <a:pt x="4405" y="3504"/>
                </a:lnTo>
                <a:lnTo>
                  <a:pt x="4409" y="3503"/>
                </a:lnTo>
                <a:lnTo>
                  <a:pt x="4426" y="3495"/>
                </a:lnTo>
                <a:lnTo>
                  <a:pt x="4438" y="3486"/>
                </a:lnTo>
                <a:lnTo>
                  <a:pt x="4440" y="3485"/>
                </a:lnTo>
                <a:lnTo>
                  <a:pt x="4443" y="3485"/>
                </a:lnTo>
                <a:lnTo>
                  <a:pt x="4444" y="3486"/>
                </a:lnTo>
                <a:lnTo>
                  <a:pt x="4446" y="3487"/>
                </a:lnTo>
                <a:lnTo>
                  <a:pt x="4447" y="3492"/>
                </a:lnTo>
                <a:lnTo>
                  <a:pt x="4447" y="3501"/>
                </a:lnTo>
                <a:lnTo>
                  <a:pt x="4449" y="3504"/>
                </a:lnTo>
                <a:lnTo>
                  <a:pt x="4450" y="3509"/>
                </a:lnTo>
                <a:lnTo>
                  <a:pt x="4452" y="3512"/>
                </a:lnTo>
                <a:lnTo>
                  <a:pt x="4454" y="3516"/>
                </a:lnTo>
                <a:lnTo>
                  <a:pt x="4459" y="3523"/>
                </a:lnTo>
                <a:lnTo>
                  <a:pt x="4464" y="3527"/>
                </a:lnTo>
                <a:lnTo>
                  <a:pt x="4466" y="3528"/>
                </a:lnTo>
                <a:lnTo>
                  <a:pt x="4469" y="3528"/>
                </a:lnTo>
                <a:lnTo>
                  <a:pt x="4470" y="3527"/>
                </a:lnTo>
                <a:lnTo>
                  <a:pt x="4472" y="3526"/>
                </a:lnTo>
                <a:lnTo>
                  <a:pt x="4477" y="3520"/>
                </a:lnTo>
                <a:lnTo>
                  <a:pt x="4482" y="3512"/>
                </a:lnTo>
                <a:lnTo>
                  <a:pt x="4484" y="3509"/>
                </a:lnTo>
                <a:lnTo>
                  <a:pt x="4488" y="3506"/>
                </a:lnTo>
                <a:lnTo>
                  <a:pt x="4492" y="3504"/>
                </a:lnTo>
                <a:lnTo>
                  <a:pt x="4496" y="3504"/>
                </a:lnTo>
                <a:lnTo>
                  <a:pt x="4501" y="3505"/>
                </a:lnTo>
                <a:lnTo>
                  <a:pt x="4506" y="3508"/>
                </a:lnTo>
                <a:lnTo>
                  <a:pt x="4508" y="3510"/>
                </a:lnTo>
                <a:lnTo>
                  <a:pt x="4509" y="3516"/>
                </a:lnTo>
                <a:lnTo>
                  <a:pt x="4512" y="3526"/>
                </a:lnTo>
                <a:lnTo>
                  <a:pt x="4514" y="3536"/>
                </a:lnTo>
                <a:lnTo>
                  <a:pt x="4517" y="3546"/>
                </a:lnTo>
                <a:lnTo>
                  <a:pt x="4525" y="3558"/>
                </a:lnTo>
                <a:lnTo>
                  <a:pt x="4532" y="3569"/>
                </a:lnTo>
                <a:lnTo>
                  <a:pt x="4538" y="3579"/>
                </a:lnTo>
                <a:lnTo>
                  <a:pt x="4542" y="3586"/>
                </a:lnTo>
                <a:lnTo>
                  <a:pt x="4547" y="3590"/>
                </a:lnTo>
                <a:lnTo>
                  <a:pt x="4550" y="3591"/>
                </a:lnTo>
                <a:lnTo>
                  <a:pt x="4553" y="3590"/>
                </a:lnTo>
                <a:lnTo>
                  <a:pt x="4558" y="3589"/>
                </a:lnTo>
                <a:lnTo>
                  <a:pt x="4561" y="3586"/>
                </a:lnTo>
                <a:lnTo>
                  <a:pt x="4571" y="3579"/>
                </a:lnTo>
                <a:lnTo>
                  <a:pt x="4579" y="3572"/>
                </a:lnTo>
                <a:lnTo>
                  <a:pt x="4583" y="3568"/>
                </a:lnTo>
                <a:lnTo>
                  <a:pt x="4586" y="3562"/>
                </a:lnTo>
                <a:lnTo>
                  <a:pt x="4589" y="3556"/>
                </a:lnTo>
                <a:lnTo>
                  <a:pt x="4591" y="3549"/>
                </a:lnTo>
                <a:lnTo>
                  <a:pt x="4595" y="3533"/>
                </a:lnTo>
                <a:lnTo>
                  <a:pt x="4598" y="3516"/>
                </a:lnTo>
                <a:lnTo>
                  <a:pt x="4598" y="3506"/>
                </a:lnTo>
                <a:lnTo>
                  <a:pt x="4598" y="3499"/>
                </a:lnTo>
                <a:lnTo>
                  <a:pt x="4597" y="3492"/>
                </a:lnTo>
                <a:lnTo>
                  <a:pt x="4596" y="3485"/>
                </a:lnTo>
                <a:lnTo>
                  <a:pt x="4592" y="3473"/>
                </a:lnTo>
                <a:lnTo>
                  <a:pt x="4591" y="3461"/>
                </a:lnTo>
                <a:lnTo>
                  <a:pt x="4591" y="3448"/>
                </a:lnTo>
                <a:lnTo>
                  <a:pt x="4592" y="3435"/>
                </a:lnTo>
                <a:lnTo>
                  <a:pt x="4594" y="3423"/>
                </a:lnTo>
                <a:lnTo>
                  <a:pt x="4592" y="3414"/>
                </a:lnTo>
                <a:lnTo>
                  <a:pt x="4589" y="3405"/>
                </a:lnTo>
                <a:lnTo>
                  <a:pt x="4586" y="3396"/>
                </a:lnTo>
                <a:lnTo>
                  <a:pt x="4585" y="3391"/>
                </a:lnTo>
                <a:lnTo>
                  <a:pt x="4585" y="3386"/>
                </a:lnTo>
                <a:lnTo>
                  <a:pt x="4585" y="3382"/>
                </a:lnTo>
                <a:lnTo>
                  <a:pt x="4588" y="3376"/>
                </a:lnTo>
                <a:lnTo>
                  <a:pt x="4590" y="3371"/>
                </a:lnTo>
                <a:lnTo>
                  <a:pt x="4595" y="3367"/>
                </a:lnTo>
                <a:lnTo>
                  <a:pt x="4601" y="3365"/>
                </a:lnTo>
                <a:lnTo>
                  <a:pt x="4607" y="3363"/>
                </a:lnTo>
                <a:lnTo>
                  <a:pt x="4613" y="3363"/>
                </a:lnTo>
                <a:lnTo>
                  <a:pt x="4619" y="3364"/>
                </a:lnTo>
                <a:lnTo>
                  <a:pt x="4623" y="3366"/>
                </a:lnTo>
                <a:lnTo>
                  <a:pt x="4628" y="3370"/>
                </a:lnTo>
                <a:lnTo>
                  <a:pt x="4635" y="3378"/>
                </a:lnTo>
                <a:lnTo>
                  <a:pt x="4643" y="3385"/>
                </a:lnTo>
                <a:lnTo>
                  <a:pt x="4647" y="3388"/>
                </a:lnTo>
                <a:lnTo>
                  <a:pt x="4652" y="3390"/>
                </a:lnTo>
                <a:lnTo>
                  <a:pt x="4658" y="3391"/>
                </a:lnTo>
                <a:lnTo>
                  <a:pt x="4664" y="3392"/>
                </a:lnTo>
                <a:lnTo>
                  <a:pt x="4668" y="3392"/>
                </a:lnTo>
                <a:lnTo>
                  <a:pt x="4672" y="3392"/>
                </a:lnTo>
                <a:lnTo>
                  <a:pt x="4676" y="3391"/>
                </a:lnTo>
                <a:lnTo>
                  <a:pt x="4678" y="3389"/>
                </a:lnTo>
                <a:lnTo>
                  <a:pt x="4679" y="3384"/>
                </a:lnTo>
                <a:lnTo>
                  <a:pt x="4682" y="3378"/>
                </a:lnTo>
                <a:lnTo>
                  <a:pt x="4684" y="3375"/>
                </a:lnTo>
                <a:lnTo>
                  <a:pt x="4687" y="3371"/>
                </a:lnTo>
                <a:lnTo>
                  <a:pt x="4693" y="3370"/>
                </a:lnTo>
                <a:lnTo>
                  <a:pt x="4701" y="3370"/>
                </a:lnTo>
                <a:lnTo>
                  <a:pt x="4710" y="3371"/>
                </a:lnTo>
                <a:lnTo>
                  <a:pt x="4721" y="3370"/>
                </a:lnTo>
                <a:lnTo>
                  <a:pt x="4725" y="3369"/>
                </a:lnTo>
                <a:lnTo>
                  <a:pt x="4729" y="3366"/>
                </a:lnTo>
                <a:lnTo>
                  <a:pt x="4733" y="3363"/>
                </a:lnTo>
                <a:lnTo>
                  <a:pt x="4736" y="3357"/>
                </a:lnTo>
                <a:lnTo>
                  <a:pt x="4739" y="3352"/>
                </a:lnTo>
                <a:lnTo>
                  <a:pt x="4737" y="3346"/>
                </a:lnTo>
                <a:lnTo>
                  <a:pt x="4736" y="3341"/>
                </a:lnTo>
                <a:lnTo>
                  <a:pt x="4734" y="3337"/>
                </a:lnTo>
                <a:lnTo>
                  <a:pt x="4727" y="3328"/>
                </a:lnTo>
                <a:lnTo>
                  <a:pt x="4721" y="3320"/>
                </a:lnTo>
                <a:lnTo>
                  <a:pt x="4718" y="3318"/>
                </a:lnTo>
                <a:lnTo>
                  <a:pt x="4717" y="3314"/>
                </a:lnTo>
                <a:lnTo>
                  <a:pt x="4717" y="3312"/>
                </a:lnTo>
                <a:lnTo>
                  <a:pt x="4717" y="3308"/>
                </a:lnTo>
                <a:lnTo>
                  <a:pt x="4721" y="3302"/>
                </a:lnTo>
                <a:lnTo>
                  <a:pt x="4728" y="3296"/>
                </a:lnTo>
                <a:lnTo>
                  <a:pt x="4735" y="3290"/>
                </a:lnTo>
                <a:lnTo>
                  <a:pt x="4740" y="3283"/>
                </a:lnTo>
                <a:lnTo>
                  <a:pt x="4742" y="3275"/>
                </a:lnTo>
                <a:lnTo>
                  <a:pt x="4747" y="3260"/>
                </a:lnTo>
                <a:lnTo>
                  <a:pt x="4750" y="3245"/>
                </a:lnTo>
                <a:lnTo>
                  <a:pt x="4752" y="3228"/>
                </a:lnTo>
                <a:lnTo>
                  <a:pt x="4752" y="3221"/>
                </a:lnTo>
                <a:lnTo>
                  <a:pt x="4752" y="3214"/>
                </a:lnTo>
                <a:lnTo>
                  <a:pt x="4749" y="3207"/>
                </a:lnTo>
                <a:lnTo>
                  <a:pt x="4747" y="3201"/>
                </a:lnTo>
                <a:lnTo>
                  <a:pt x="4740" y="3188"/>
                </a:lnTo>
                <a:lnTo>
                  <a:pt x="4733" y="3177"/>
                </a:lnTo>
                <a:lnTo>
                  <a:pt x="4728" y="3173"/>
                </a:lnTo>
                <a:lnTo>
                  <a:pt x="4724" y="3168"/>
                </a:lnTo>
                <a:lnTo>
                  <a:pt x="4721" y="3165"/>
                </a:lnTo>
                <a:lnTo>
                  <a:pt x="4717" y="3163"/>
                </a:lnTo>
                <a:lnTo>
                  <a:pt x="4709" y="3161"/>
                </a:lnTo>
                <a:lnTo>
                  <a:pt x="4697" y="3157"/>
                </a:lnTo>
                <a:lnTo>
                  <a:pt x="4684" y="3153"/>
                </a:lnTo>
                <a:lnTo>
                  <a:pt x="4671" y="3149"/>
                </a:lnTo>
                <a:lnTo>
                  <a:pt x="4659" y="3142"/>
                </a:lnTo>
                <a:lnTo>
                  <a:pt x="4648" y="3134"/>
                </a:lnTo>
                <a:lnTo>
                  <a:pt x="4642" y="3131"/>
                </a:lnTo>
                <a:lnTo>
                  <a:pt x="4638" y="3129"/>
                </a:lnTo>
                <a:lnTo>
                  <a:pt x="4634" y="3127"/>
                </a:lnTo>
                <a:lnTo>
                  <a:pt x="4630" y="3126"/>
                </a:lnTo>
                <a:lnTo>
                  <a:pt x="4624" y="3126"/>
                </a:lnTo>
                <a:lnTo>
                  <a:pt x="4620" y="3127"/>
                </a:lnTo>
                <a:lnTo>
                  <a:pt x="4617" y="3129"/>
                </a:lnTo>
                <a:lnTo>
                  <a:pt x="4614" y="3131"/>
                </a:lnTo>
                <a:lnTo>
                  <a:pt x="4609" y="3133"/>
                </a:lnTo>
                <a:lnTo>
                  <a:pt x="4607" y="3133"/>
                </a:lnTo>
                <a:lnTo>
                  <a:pt x="4605" y="3131"/>
                </a:lnTo>
                <a:lnTo>
                  <a:pt x="4604" y="3129"/>
                </a:lnTo>
                <a:lnTo>
                  <a:pt x="4604" y="3124"/>
                </a:lnTo>
                <a:lnTo>
                  <a:pt x="4604" y="3118"/>
                </a:lnTo>
                <a:lnTo>
                  <a:pt x="4607" y="3102"/>
                </a:lnTo>
                <a:lnTo>
                  <a:pt x="4609" y="3088"/>
                </a:lnTo>
                <a:lnTo>
                  <a:pt x="4611" y="3074"/>
                </a:lnTo>
                <a:lnTo>
                  <a:pt x="4613" y="3061"/>
                </a:lnTo>
                <a:lnTo>
                  <a:pt x="4613" y="3055"/>
                </a:lnTo>
                <a:lnTo>
                  <a:pt x="4613" y="3050"/>
                </a:lnTo>
                <a:lnTo>
                  <a:pt x="4611" y="3045"/>
                </a:lnTo>
                <a:lnTo>
                  <a:pt x="4609" y="3041"/>
                </a:lnTo>
                <a:lnTo>
                  <a:pt x="4607" y="3037"/>
                </a:lnTo>
                <a:lnTo>
                  <a:pt x="4603" y="3033"/>
                </a:lnTo>
                <a:lnTo>
                  <a:pt x="4598" y="3030"/>
                </a:lnTo>
                <a:lnTo>
                  <a:pt x="4591" y="3025"/>
                </a:lnTo>
                <a:lnTo>
                  <a:pt x="4578" y="3018"/>
                </a:lnTo>
                <a:lnTo>
                  <a:pt x="4570" y="3011"/>
                </a:lnTo>
                <a:lnTo>
                  <a:pt x="4569" y="3008"/>
                </a:lnTo>
                <a:lnTo>
                  <a:pt x="4569" y="3006"/>
                </a:lnTo>
                <a:lnTo>
                  <a:pt x="4570" y="3005"/>
                </a:lnTo>
                <a:lnTo>
                  <a:pt x="4575" y="3004"/>
                </a:lnTo>
                <a:lnTo>
                  <a:pt x="4585" y="3004"/>
                </a:lnTo>
                <a:lnTo>
                  <a:pt x="4595" y="3003"/>
                </a:lnTo>
                <a:lnTo>
                  <a:pt x="4598" y="3001"/>
                </a:lnTo>
                <a:lnTo>
                  <a:pt x="4602" y="3000"/>
                </a:lnTo>
                <a:lnTo>
                  <a:pt x="4604" y="2997"/>
                </a:lnTo>
                <a:lnTo>
                  <a:pt x="4604" y="2993"/>
                </a:lnTo>
                <a:lnTo>
                  <a:pt x="4604" y="2980"/>
                </a:lnTo>
                <a:lnTo>
                  <a:pt x="4603" y="2964"/>
                </a:lnTo>
                <a:lnTo>
                  <a:pt x="4603" y="2957"/>
                </a:lnTo>
                <a:lnTo>
                  <a:pt x="4604" y="2949"/>
                </a:lnTo>
                <a:lnTo>
                  <a:pt x="4605" y="2943"/>
                </a:lnTo>
                <a:lnTo>
                  <a:pt x="4608" y="2937"/>
                </a:lnTo>
                <a:lnTo>
                  <a:pt x="4611" y="2932"/>
                </a:lnTo>
                <a:lnTo>
                  <a:pt x="4615" y="2930"/>
                </a:lnTo>
                <a:lnTo>
                  <a:pt x="4620" y="2928"/>
                </a:lnTo>
                <a:lnTo>
                  <a:pt x="4624" y="2928"/>
                </a:lnTo>
                <a:lnTo>
                  <a:pt x="4633" y="2926"/>
                </a:lnTo>
                <a:lnTo>
                  <a:pt x="4641" y="2926"/>
                </a:lnTo>
                <a:lnTo>
                  <a:pt x="4648" y="2925"/>
                </a:lnTo>
                <a:lnTo>
                  <a:pt x="4652" y="2924"/>
                </a:lnTo>
                <a:lnTo>
                  <a:pt x="4654" y="2919"/>
                </a:lnTo>
                <a:lnTo>
                  <a:pt x="4654" y="2912"/>
                </a:lnTo>
                <a:lnTo>
                  <a:pt x="4655" y="2904"/>
                </a:lnTo>
                <a:lnTo>
                  <a:pt x="4655" y="2896"/>
                </a:lnTo>
                <a:lnTo>
                  <a:pt x="4658" y="2888"/>
                </a:lnTo>
                <a:lnTo>
                  <a:pt x="4661" y="2882"/>
                </a:lnTo>
                <a:lnTo>
                  <a:pt x="4664" y="2880"/>
                </a:lnTo>
                <a:lnTo>
                  <a:pt x="4665" y="2875"/>
                </a:lnTo>
                <a:lnTo>
                  <a:pt x="4665" y="2872"/>
                </a:lnTo>
                <a:lnTo>
                  <a:pt x="4665" y="2867"/>
                </a:lnTo>
                <a:lnTo>
                  <a:pt x="4665" y="2862"/>
                </a:lnTo>
                <a:lnTo>
                  <a:pt x="4664" y="2859"/>
                </a:lnTo>
                <a:lnTo>
                  <a:pt x="4662" y="2855"/>
                </a:lnTo>
                <a:lnTo>
                  <a:pt x="4660" y="2853"/>
                </a:lnTo>
                <a:lnTo>
                  <a:pt x="4653" y="2850"/>
                </a:lnTo>
                <a:lnTo>
                  <a:pt x="4643" y="2848"/>
                </a:lnTo>
                <a:lnTo>
                  <a:pt x="4639" y="2847"/>
                </a:lnTo>
                <a:lnTo>
                  <a:pt x="4634" y="2844"/>
                </a:lnTo>
                <a:lnTo>
                  <a:pt x="4632" y="2842"/>
                </a:lnTo>
                <a:lnTo>
                  <a:pt x="4629" y="2839"/>
                </a:lnTo>
                <a:lnTo>
                  <a:pt x="4628" y="2834"/>
                </a:lnTo>
                <a:lnTo>
                  <a:pt x="4627" y="2830"/>
                </a:lnTo>
                <a:lnTo>
                  <a:pt x="4628" y="2825"/>
                </a:lnTo>
                <a:lnTo>
                  <a:pt x="4629" y="2821"/>
                </a:lnTo>
                <a:lnTo>
                  <a:pt x="4630" y="2817"/>
                </a:lnTo>
                <a:lnTo>
                  <a:pt x="4633" y="2816"/>
                </a:lnTo>
                <a:lnTo>
                  <a:pt x="4635" y="2816"/>
                </a:lnTo>
                <a:lnTo>
                  <a:pt x="4639" y="2818"/>
                </a:lnTo>
                <a:lnTo>
                  <a:pt x="4642" y="2821"/>
                </a:lnTo>
                <a:lnTo>
                  <a:pt x="4646" y="2822"/>
                </a:lnTo>
                <a:lnTo>
                  <a:pt x="4648" y="2823"/>
                </a:lnTo>
                <a:lnTo>
                  <a:pt x="4652" y="2822"/>
                </a:lnTo>
                <a:lnTo>
                  <a:pt x="4654" y="2821"/>
                </a:lnTo>
                <a:lnTo>
                  <a:pt x="4657" y="2818"/>
                </a:lnTo>
                <a:lnTo>
                  <a:pt x="4659" y="2814"/>
                </a:lnTo>
                <a:lnTo>
                  <a:pt x="4660" y="2809"/>
                </a:lnTo>
                <a:lnTo>
                  <a:pt x="4661" y="2804"/>
                </a:lnTo>
                <a:lnTo>
                  <a:pt x="4662" y="2798"/>
                </a:lnTo>
                <a:lnTo>
                  <a:pt x="4661" y="2792"/>
                </a:lnTo>
                <a:lnTo>
                  <a:pt x="4661" y="2787"/>
                </a:lnTo>
                <a:lnTo>
                  <a:pt x="4659" y="2777"/>
                </a:lnTo>
                <a:lnTo>
                  <a:pt x="4657" y="2767"/>
                </a:lnTo>
                <a:lnTo>
                  <a:pt x="4655" y="2762"/>
                </a:lnTo>
                <a:lnTo>
                  <a:pt x="4655" y="2760"/>
                </a:lnTo>
                <a:lnTo>
                  <a:pt x="4657" y="2758"/>
                </a:lnTo>
                <a:lnTo>
                  <a:pt x="4658" y="2755"/>
                </a:lnTo>
                <a:lnTo>
                  <a:pt x="4662" y="2754"/>
                </a:lnTo>
                <a:lnTo>
                  <a:pt x="4671" y="2755"/>
                </a:lnTo>
                <a:lnTo>
                  <a:pt x="4680" y="2756"/>
                </a:lnTo>
                <a:lnTo>
                  <a:pt x="4686" y="2756"/>
                </a:lnTo>
                <a:lnTo>
                  <a:pt x="4691" y="2756"/>
                </a:lnTo>
                <a:lnTo>
                  <a:pt x="4697" y="2753"/>
                </a:lnTo>
                <a:lnTo>
                  <a:pt x="4703" y="2747"/>
                </a:lnTo>
                <a:lnTo>
                  <a:pt x="4710" y="2743"/>
                </a:lnTo>
                <a:lnTo>
                  <a:pt x="4715" y="2742"/>
                </a:lnTo>
                <a:lnTo>
                  <a:pt x="4718" y="2742"/>
                </a:lnTo>
                <a:lnTo>
                  <a:pt x="4723" y="2743"/>
                </a:lnTo>
                <a:lnTo>
                  <a:pt x="4727" y="2747"/>
                </a:lnTo>
                <a:lnTo>
                  <a:pt x="4735" y="2753"/>
                </a:lnTo>
                <a:lnTo>
                  <a:pt x="4745" y="2758"/>
                </a:lnTo>
                <a:lnTo>
                  <a:pt x="4754" y="2761"/>
                </a:lnTo>
                <a:lnTo>
                  <a:pt x="4766" y="2762"/>
                </a:lnTo>
                <a:lnTo>
                  <a:pt x="4774" y="2762"/>
                </a:lnTo>
                <a:lnTo>
                  <a:pt x="4783" y="2762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5283210" y="3287471"/>
            <a:ext cx="1167291" cy="1056400"/>
          </a:xfrm>
          <a:custGeom>
            <a:avLst/>
            <a:gdLst>
              <a:gd name="T0" fmla="*/ 3666 w 4006"/>
              <a:gd name="T1" fmla="*/ 1742 h 3723"/>
              <a:gd name="T2" fmla="*/ 3823 w 4006"/>
              <a:gd name="T3" fmla="*/ 1601 h 3723"/>
              <a:gd name="T4" fmla="*/ 3955 w 4006"/>
              <a:gd name="T5" fmla="*/ 1338 h 3723"/>
              <a:gd name="T6" fmla="*/ 3994 w 4006"/>
              <a:gd name="T7" fmla="*/ 1152 h 3723"/>
              <a:gd name="T8" fmla="*/ 3670 w 4006"/>
              <a:gd name="T9" fmla="*/ 1062 h 3723"/>
              <a:gd name="T10" fmla="*/ 3471 w 4006"/>
              <a:gd name="T11" fmla="*/ 1017 h 3723"/>
              <a:gd name="T12" fmla="*/ 3203 w 4006"/>
              <a:gd name="T13" fmla="*/ 929 h 3723"/>
              <a:gd name="T14" fmla="*/ 3003 w 4006"/>
              <a:gd name="T15" fmla="*/ 892 h 3723"/>
              <a:gd name="T16" fmla="*/ 2846 w 4006"/>
              <a:gd name="T17" fmla="*/ 922 h 3723"/>
              <a:gd name="T18" fmla="*/ 2611 w 4006"/>
              <a:gd name="T19" fmla="*/ 912 h 3723"/>
              <a:gd name="T20" fmla="*/ 2522 w 4006"/>
              <a:gd name="T21" fmla="*/ 721 h 3723"/>
              <a:gd name="T22" fmla="*/ 2442 w 4006"/>
              <a:gd name="T23" fmla="*/ 463 h 3723"/>
              <a:gd name="T24" fmla="*/ 2206 w 4006"/>
              <a:gd name="T25" fmla="*/ 399 h 3723"/>
              <a:gd name="T26" fmla="*/ 2064 w 4006"/>
              <a:gd name="T27" fmla="*/ 192 h 3723"/>
              <a:gd name="T28" fmla="*/ 1864 w 4006"/>
              <a:gd name="T29" fmla="*/ 238 h 3723"/>
              <a:gd name="T30" fmla="*/ 1815 w 4006"/>
              <a:gd name="T31" fmla="*/ 430 h 3723"/>
              <a:gd name="T32" fmla="*/ 1712 w 4006"/>
              <a:gd name="T33" fmla="*/ 569 h 3723"/>
              <a:gd name="T34" fmla="*/ 1667 w 4006"/>
              <a:gd name="T35" fmla="*/ 495 h 3723"/>
              <a:gd name="T36" fmla="*/ 1565 w 4006"/>
              <a:gd name="T37" fmla="*/ 556 h 3723"/>
              <a:gd name="T38" fmla="*/ 1396 w 4006"/>
              <a:gd name="T39" fmla="*/ 590 h 3723"/>
              <a:gd name="T40" fmla="*/ 1269 w 4006"/>
              <a:gd name="T41" fmla="*/ 824 h 3723"/>
              <a:gd name="T42" fmla="*/ 1097 w 4006"/>
              <a:gd name="T43" fmla="*/ 880 h 3723"/>
              <a:gd name="T44" fmla="*/ 995 w 4006"/>
              <a:gd name="T45" fmla="*/ 800 h 3723"/>
              <a:gd name="T46" fmla="*/ 904 w 4006"/>
              <a:gd name="T47" fmla="*/ 630 h 3723"/>
              <a:gd name="T48" fmla="*/ 677 w 4006"/>
              <a:gd name="T49" fmla="*/ 592 h 3723"/>
              <a:gd name="T50" fmla="*/ 508 w 4006"/>
              <a:gd name="T51" fmla="*/ 306 h 3723"/>
              <a:gd name="T52" fmla="*/ 310 w 4006"/>
              <a:gd name="T53" fmla="*/ 43 h 3723"/>
              <a:gd name="T54" fmla="*/ 145 w 4006"/>
              <a:gd name="T55" fmla="*/ 131 h 3723"/>
              <a:gd name="T56" fmla="*/ 120 w 4006"/>
              <a:gd name="T57" fmla="*/ 326 h 3723"/>
              <a:gd name="T58" fmla="*/ 79 w 4006"/>
              <a:gd name="T59" fmla="*/ 523 h 3723"/>
              <a:gd name="T60" fmla="*/ 213 w 4006"/>
              <a:gd name="T61" fmla="*/ 791 h 3723"/>
              <a:gd name="T62" fmla="*/ 373 w 4006"/>
              <a:gd name="T63" fmla="*/ 1130 h 3723"/>
              <a:gd name="T64" fmla="*/ 400 w 4006"/>
              <a:gd name="T65" fmla="*/ 1380 h 3723"/>
              <a:gd name="T66" fmla="*/ 471 w 4006"/>
              <a:gd name="T67" fmla="*/ 1697 h 3723"/>
              <a:gd name="T68" fmla="*/ 461 w 4006"/>
              <a:gd name="T69" fmla="*/ 2216 h 3723"/>
              <a:gd name="T70" fmla="*/ 490 w 4006"/>
              <a:gd name="T71" fmla="*/ 2674 h 3723"/>
              <a:gd name="T72" fmla="*/ 605 w 4006"/>
              <a:gd name="T73" fmla="*/ 2482 h 3723"/>
              <a:gd name="T74" fmla="*/ 759 w 4006"/>
              <a:gd name="T75" fmla="*/ 2583 h 3723"/>
              <a:gd name="T76" fmla="*/ 804 w 4006"/>
              <a:gd name="T77" fmla="*/ 2832 h 3723"/>
              <a:gd name="T78" fmla="*/ 914 w 4006"/>
              <a:gd name="T79" fmla="*/ 2880 h 3723"/>
              <a:gd name="T80" fmla="*/ 1075 w 4006"/>
              <a:gd name="T81" fmla="*/ 3085 h 3723"/>
              <a:gd name="T82" fmla="*/ 1182 w 4006"/>
              <a:gd name="T83" fmla="*/ 3336 h 3723"/>
              <a:gd name="T84" fmla="*/ 1221 w 4006"/>
              <a:gd name="T85" fmla="*/ 3479 h 3723"/>
              <a:gd name="T86" fmla="*/ 1314 w 4006"/>
              <a:gd name="T87" fmla="*/ 3648 h 3723"/>
              <a:gd name="T88" fmla="*/ 1579 w 4006"/>
              <a:gd name="T89" fmla="*/ 3648 h 3723"/>
              <a:gd name="T90" fmla="*/ 1814 w 4006"/>
              <a:gd name="T91" fmla="*/ 3629 h 3723"/>
              <a:gd name="T92" fmla="*/ 1804 w 4006"/>
              <a:gd name="T93" fmla="*/ 3357 h 3723"/>
              <a:gd name="T94" fmla="*/ 1953 w 4006"/>
              <a:gd name="T95" fmla="*/ 3099 h 3723"/>
              <a:gd name="T96" fmla="*/ 2164 w 4006"/>
              <a:gd name="T97" fmla="*/ 2835 h 3723"/>
              <a:gd name="T98" fmla="*/ 2340 w 4006"/>
              <a:gd name="T99" fmla="*/ 2664 h 3723"/>
              <a:gd name="T100" fmla="*/ 2399 w 4006"/>
              <a:gd name="T101" fmla="*/ 2794 h 3723"/>
              <a:gd name="T102" fmla="*/ 2444 w 4006"/>
              <a:gd name="T103" fmla="*/ 2992 h 3723"/>
              <a:gd name="T104" fmla="*/ 2714 w 4006"/>
              <a:gd name="T105" fmla="*/ 2961 h 3723"/>
              <a:gd name="T106" fmla="*/ 2820 w 4006"/>
              <a:gd name="T107" fmla="*/ 3062 h 3723"/>
              <a:gd name="T108" fmla="*/ 3140 w 4006"/>
              <a:gd name="T109" fmla="*/ 3063 h 3723"/>
              <a:gd name="T110" fmla="*/ 2965 w 4006"/>
              <a:gd name="T111" fmla="*/ 2892 h 3723"/>
              <a:gd name="T112" fmla="*/ 2959 w 4006"/>
              <a:gd name="T113" fmla="*/ 2708 h 3723"/>
              <a:gd name="T114" fmla="*/ 3169 w 4006"/>
              <a:gd name="T115" fmla="*/ 2771 h 3723"/>
              <a:gd name="T116" fmla="*/ 2979 w 4006"/>
              <a:gd name="T117" fmla="*/ 2527 h 3723"/>
              <a:gd name="T118" fmla="*/ 2841 w 4006"/>
              <a:gd name="T119" fmla="*/ 2302 h 3723"/>
              <a:gd name="T120" fmla="*/ 2898 w 4006"/>
              <a:gd name="T121" fmla="*/ 2039 h 3723"/>
              <a:gd name="T122" fmla="*/ 3080 w 4006"/>
              <a:gd name="T123" fmla="*/ 1935 h 3723"/>
              <a:gd name="T124" fmla="*/ 3371 w 4006"/>
              <a:gd name="T125" fmla="*/ 2085 h 3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06" h="3723">
                <a:moveTo>
                  <a:pt x="3509" y="1987"/>
                </a:moveTo>
                <a:lnTo>
                  <a:pt x="3516" y="1975"/>
                </a:lnTo>
                <a:lnTo>
                  <a:pt x="3525" y="1965"/>
                </a:lnTo>
                <a:lnTo>
                  <a:pt x="3532" y="1954"/>
                </a:lnTo>
                <a:lnTo>
                  <a:pt x="3540" y="1943"/>
                </a:lnTo>
                <a:lnTo>
                  <a:pt x="3549" y="1928"/>
                </a:lnTo>
                <a:lnTo>
                  <a:pt x="3557" y="1914"/>
                </a:lnTo>
                <a:lnTo>
                  <a:pt x="3568" y="1900"/>
                </a:lnTo>
                <a:lnTo>
                  <a:pt x="3582" y="1882"/>
                </a:lnTo>
                <a:lnTo>
                  <a:pt x="3589" y="1872"/>
                </a:lnTo>
                <a:lnTo>
                  <a:pt x="3595" y="1863"/>
                </a:lnTo>
                <a:lnTo>
                  <a:pt x="3601" y="1853"/>
                </a:lnTo>
                <a:lnTo>
                  <a:pt x="3603" y="1845"/>
                </a:lnTo>
                <a:lnTo>
                  <a:pt x="3604" y="1838"/>
                </a:lnTo>
                <a:lnTo>
                  <a:pt x="3602" y="1832"/>
                </a:lnTo>
                <a:lnTo>
                  <a:pt x="3600" y="1826"/>
                </a:lnTo>
                <a:lnTo>
                  <a:pt x="3596" y="1820"/>
                </a:lnTo>
                <a:lnTo>
                  <a:pt x="3593" y="1815"/>
                </a:lnTo>
                <a:lnTo>
                  <a:pt x="3590" y="1809"/>
                </a:lnTo>
                <a:lnTo>
                  <a:pt x="3588" y="1805"/>
                </a:lnTo>
                <a:lnTo>
                  <a:pt x="3587" y="1799"/>
                </a:lnTo>
                <a:lnTo>
                  <a:pt x="3587" y="1796"/>
                </a:lnTo>
                <a:lnTo>
                  <a:pt x="3588" y="1794"/>
                </a:lnTo>
                <a:lnTo>
                  <a:pt x="3588" y="1790"/>
                </a:lnTo>
                <a:lnTo>
                  <a:pt x="3590" y="1788"/>
                </a:lnTo>
                <a:lnTo>
                  <a:pt x="3593" y="1787"/>
                </a:lnTo>
                <a:lnTo>
                  <a:pt x="3595" y="1786"/>
                </a:lnTo>
                <a:lnTo>
                  <a:pt x="3600" y="1782"/>
                </a:lnTo>
                <a:lnTo>
                  <a:pt x="3602" y="1777"/>
                </a:lnTo>
                <a:lnTo>
                  <a:pt x="3602" y="1762"/>
                </a:lnTo>
                <a:lnTo>
                  <a:pt x="3601" y="1745"/>
                </a:lnTo>
                <a:lnTo>
                  <a:pt x="3601" y="1743"/>
                </a:lnTo>
                <a:lnTo>
                  <a:pt x="3601" y="1741"/>
                </a:lnTo>
                <a:lnTo>
                  <a:pt x="3601" y="1738"/>
                </a:lnTo>
                <a:lnTo>
                  <a:pt x="3602" y="1735"/>
                </a:lnTo>
                <a:lnTo>
                  <a:pt x="3604" y="1731"/>
                </a:lnTo>
                <a:lnTo>
                  <a:pt x="3608" y="1730"/>
                </a:lnTo>
                <a:lnTo>
                  <a:pt x="3610" y="1729"/>
                </a:lnTo>
                <a:lnTo>
                  <a:pt x="3614" y="1729"/>
                </a:lnTo>
                <a:lnTo>
                  <a:pt x="3626" y="1736"/>
                </a:lnTo>
                <a:lnTo>
                  <a:pt x="3639" y="1745"/>
                </a:lnTo>
                <a:lnTo>
                  <a:pt x="3643" y="1748"/>
                </a:lnTo>
                <a:lnTo>
                  <a:pt x="3648" y="1751"/>
                </a:lnTo>
                <a:lnTo>
                  <a:pt x="3653" y="1751"/>
                </a:lnTo>
                <a:lnTo>
                  <a:pt x="3657" y="1750"/>
                </a:lnTo>
                <a:lnTo>
                  <a:pt x="3666" y="1742"/>
                </a:lnTo>
                <a:lnTo>
                  <a:pt x="3675" y="1732"/>
                </a:lnTo>
                <a:lnTo>
                  <a:pt x="3677" y="1731"/>
                </a:lnTo>
                <a:lnTo>
                  <a:pt x="3679" y="1731"/>
                </a:lnTo>
                <a:lnTo>
                  <a:pt x="3682" y="1732"/>
                </a:lnTo>
                <a:lnTo>
                  <a:pt x="3683" y="1735"/>
                </a:lnTo>
                <a:lnTo>
                  <a:pt x="3685" y="1739"/>
                </a:lnTo>
                <a:lnTo>
                  <a:pt x="3686" y="1746"/>
                </a:lnTo>
                <a:lnTo>
                  <a:pt x="3688" y="1751"/>
                </a:lnTo>
                <a:lnTo>
                  <a:pt x="3690" y="1756"/>
                </a:lnTo>
                <a:lnTo>
                  <a:pt x="3692" y="1760"/>
                </a:lnTo>
                <a:lnTo>
                  <a:pt x="3695" y="1763"/>
                </a:lnTo>
                <a:lnTo>
                  <a:pt x="3700" y="1765"/>
                </a:lnTo>
                <a:lnTo>
                  <a:pt x="3704" y="1769"/>
                </a:lnTo>
                <a:lnTo>
                  <a:pt x="3709" y="1770"/>
                </a:lnTo>
                <a:lnTo>
                  <a:pt x="3714" y="1771"/>
                </a:lnTo>
                <a:lnTo>
                  <a:pt x="3720" y="1771"/>
                </a:lnTo>
                <a:lnTo>
                  <a:pt x="3725" y="1771"/>
                </a:lnTo>
                <a:lnTo>
                  <a:pt x="3729" y="1770"/>
                </a:lnTo>
                <a:lnTo>
                  <a:pt x="3734" y="1768"/>
                </a:lnTo>
                <a:lnTo>
                  <a:pt x="3738" y="1765"/>
                </a:lnTo>
                <a:lnTo>
                  <a:pt x="3741" y="1761"/>
                </a:lnTo>
                <a:lnTo>
                  <a:pt x="3742" y="1755"/>
                </a:lnTo>
                <a:lnTo>
                  <a:pt x="3744" y="1749"/>
                </a:lnTo>
                <a:lnTo>
                  <a:pt x="3745" y="1743"/>
                </a:lnTo>
                <a:lnTo>
                  <a:pt x="3745" y="1737"/>
                </a:lnTo>
                <a:lnTo>
                  <a:pt x="3746" y="1729"/>
                </a:lnTo>
                <a:lnTo>
                  <a:pt x="3748" y="1720"/>
                </a:lnTo>
                <a:lnTo>
                  <a:pt x="3753" y="1713"/>
                </a:lnTo>
                <a:lnTo>
                  <a:pt x="3757" y="1707"/>
                </a:lnTo>
                <a:lnTo>
                  <a:pt x="3761" y="1701"/>
                </a:lnTo>
                <a:lnTo>
                  <a:pt x="3765" y="1699"/>
                </a:lnTo>
                <a:lnTo>
                  <a:pt x="3777" y="1692"/>
                </a:lnTo>
                <a:lnTo>
                  <a:pt x="3788" y="1683"/>
                </a:lnTo>
                <a:lnTo>
                  <a:pt x="3791" y="1679"/>
                </a:lnTo>
                <a:lnTo>
                  <a:pt x="3795" y="1675"/>
                </a:lnTo>
                <a:lnTo>
                  <a:pt x="3797" y="1670"/>
                </a:lnTo>
                <a:lnTo>
                  <a:pt x="3799" y="1666"/>
                </a:lnTo>
                <a:lnTo>
                  <a:pt x="3796" y="1651"/>
                </a:lnTo>
                <a:lnTo>
                  <a:pt x="3793" y="1637"/>
                </a:lnTo>
                <a:lnTo>
                  <a:pt x="3796" y="1632"/>
                </a:lnTo>
                <a:lnTo>
                  <a:pt x="3801" y="1628"/>
                </a:lnTo>
                <a:lnTo>
                  <a:pt x="3807" y="1624"/>
                </a:lnTo>
                <a:lnTo>
                  <a:pt x="3812" y="1619"/>
                </a:lnTo>
                <a:lnTo>
                  <a:pt x="3820" y="1612"/>
                </a:lnTo>
                <a:lnTo>
                  <a:pt x="3823" y="1606"/>
                </a:lnTo>
                <a:lnTo>
                  <a:pt x="3823" y="1601"/>
                </a:lnTo>
                <a:lnTo>
                  <a:pt x="3821" y="1598"/>
                </a:lnTo>
                <a:lnTo>
                  <a:pt x="3818" y="1593"/>
                </a:lnTo>
                <a:lnTo>
                  <a:pt x="3816" y="1590"/>
                </a:lnTo>
                <a:lnTo>
                  <a:pt x="3815" y="1586"/>
                </a:lnTo>
                <a:lnTo>
                  <a:pt x="3815" y="1581"/>
                </a:lnTo>
                <a:lnTo>
                  <a:pt x="3817" y="1578"/>
                </a:lnTo>
                <a:lnTo>
                  <a:pt x="3818" y="1575"/>
                </a:lnTo>
                <a:lnTo>
                  <a:pt x="3834" y="1560"/>
                </a:lnTo>
                <a:lnTo>
                  <a:pt x="3847" y="1544"/>
                </a:lnTo>
                <a:lnTo>
                  <a:pt x="3853" y="1535"/>
                </a:lnTo>
                <a:lnTo>
                  <a:pt x="3859" y="1525"/>
                </a:lnTo>
                <a:lnTo>
                  <a:pt x="3866" y="1511"/>
                </a:lnTo>
                <a:lnTo>
                  <a:pt x="3871" y="1494"/>
                </a:lnTo>
                <a:lnTo>
                  <a:pt x="3873" y="1490"/>
                </a:lnTo>
                <a:lnTo>
                  <a:pt x="3875" y="1485"/>
                </a:lnTo>
                <a:lnTo>
                  <a:pt x="3879" y="1480"/>
                </a:lnTo>
                <a:lnTo>
                  <a:pt x="3883" y="1475"/>
                </a:lnTo>
                <a:lnTo>
                  <a:pt x="3891" y="1468"/>
                </a:lnTo>
                <a:lnTo>
                  <a:pt x="3900" y="1459"/>
                </a:lnTo>
                <a:lnTo>
                  <a:pt x="3909" y="1443"/>
                </a:lnTo>
                <a:lnTo>
                  <a:pt x="3918" y="1428"/>
                </a:lnTo>
                <a:lnTo>
                  <a:pt x="3924" y="1423"/>
                </a:lnTo>
                <a:lnTo>
                  <a:pt x="3933" y="1420"/>
                </a:lnTo>
                <a:lnTo>
                  <a:pt x="3942" y="1416"/>
                </a:lnTo>
                <a:lnTo>
                  <a:pt x="3953" y="1412"/>
                </a:lnTo>
                <a:lnTo>
                  <a:pt x="3963" y="1409"/>
                </a:lnTo>
                <a:lnTo>
                  <a:pt x="3973" y="1405"/>
                </a:lnTo>
                <a:lnTo>
                  <a:pt x="3980" y="1401"/>
                </a:lnTo>
                <a:lnTo>
                  <a:pt x="3985" y="1395"/>
                </a:lnTo>
                <a:lnTo>
                  <a:pt x="3988" y="1390"/>
                </a:lnTo>
                <a:lnTo>
                  <a:pt x="3991" y="1382"/>
                </a:lnTo>
                <a:lnTo>
                  <a:pt x="3992" y="1373"/>
                </a:lnTo>
                <a:lnTo>
                  <a:pt x="3993" y="1365"/>
                </a:lnTo>
                <a:lnTo>
                  <a:pt x="3994" y="1357"/>
                </a:lnTo>
                <a:lnTo>
                  <a:pt x="3994" y="1351"/>
                </a:lnTo>
                <a:lnTo>
                  <a:pt x="3992" y="1349"/>
                </a:lnTo>
                <a:lnTo>
                  <a:pt x="3990" y="1348"/>
                </a:lnTo>
                <a:lnTo>
                  <a:pt x="3987" y="1348"/>
                </a:lnTo>
                <a:lnTo>
                  <a:pt x="3985" y="1348"/>
                </a:lnTo>
                <a:lnTo>
                  <a:pt x="3979" y="1349"/>
                </a:lnTo>
                <a:lnTo>
                  <a:pt x="3973" y="1351"/>
                </a:lnTo>
                <a:lnTo>
                  <a:pt x="3968" y="1351"/>
                </a:lnTo>
                <a:lnTo>
                  <a:pt x="3965" y="1351"/>
                </a:lnTo>
                <a:lnTo>
                  <a:pt x="3962" y="1349"/>
                </a:lnTo>
                <a:lnTo>
                  <a:pt x="3961" y="1348"/>
                </a:lnTo>
                <a:lnTo>
                  <a:pt x="3955" y="1338"/>
                </a:lnTo>
                <a:lnTo>
                  <a:pt x="3949" y="1329"/>
                </a:lnTo>
                <a:lnTo>
                  <a:pt x="3941" y="1321"/>
                </a:lnTo>
                <a:lnTo>
                  <a:pt x="3930" y="1313"/>
                </a:lnTo>
                <a:lnTo>
                  <a:pt x="3922" y="1304"/>
                </a:lnTo>
                <a:lnTo>
                  <a:pt x="3911" y="1297"/>
                </a:lnTo>
                <a:lnTo>
                  <a:pt x="3902" y="1290"/>
                </a:lnTo>
                <a:lnTo>
                  <a:pt x="3895" y="1282"/>
                </a:lnTo>
                <a:lnTo>
                  <a:pt x="3890" y="1275"/>
                </a:lnTo>
                <a:lnTo>
                  <a:pt x="3887" y="1266"/>
                </a:lnTo>
                <a:lnTo>
                  <a:pt x="3887" y="1260"/>
                </a:lnTo>
                <a:lnTo>
                  <a:pt x="3887" y="1254"/>
                </a:lnTo>
                <a:lnTo>
                  <a:pt x="3889" y="1251"/>
                </a:lnTo>
                <a:lnTo>
                  <a:pt x="3892" y="1243"/>
                </a:lnTo>
                <a:lnTo>
                  <a:pt x="3897" y="1237"/>
                </a:lnTo>
                <a:lnTo>
                  <a:pt x="3900" y="1232"/>
                </a:lnTo>
                <a:lnTo>
                  <a:pt x="3904" y="1228"/>
                </a:lnTo>
                <a:lnTo>
                  <a:pt x="3910" y="1223"/>
                </a:lnTo>
                <a:lnTo>
                  <a:pt x="3914" y="1223"/>
                </a:lnTo>
                <a:lnTo>
                  <a:pt x="3918" y="1222"/>
                </a:lnTo>
                <a:lnTo>
                  <a:pt x="3924" y="1222"/>
                </a:lnTo>
                <a:lnTo>
                  <a:pt x="3930" y="1222"/>
                </a:lnTo>
                <a:lnTo>
                  <a:pt x="3934" y="1221"/>
                </a:lnTo>
                <a:lnTo>
                  <a:pt x="3937" y="1221"/>
                </a:lnTo>
                <a:lnTo>
                  <a:pt x="3943" y="1219"/>
                </a:lnTo>
                <a:lnTo>
                  <a:pt x="3949" y="1215"/>
                </a:lnTo>
                <a:lnTo>
                  <a:pt x="3954" y="1210"/>
                </a:lnTo>
                <a:lnTo>
                  <a:pt x="3958" y="1207"/>
                </a:lnTo>
                <a:lnTo>
                  <a:pt x="3961" y="1203"/>
                </a:lnTo>
                <a:lnTo>
                  <a:pt x="3963" y="1200"/>
                </a:lnTo>
                <a:lnTo>
                  <a:pt x="3967" y="1195"/>
                </a:lnTo>
                <a:lnTo>
                  <a:pt x="3968" y="1190"/>
                </a:lnTo>
                <a:lnTo>
                  <a:pt x="3968" y="1182"/>
                </a:lnTo>
                <a:lnTo>
                  <a:pt x="3968" y="1175"/>
                </a:lnTo>
                <a:lnTo>
                  <a:pt x="3968" y="1174"/>
                </a:lnTo>
                <a:lnTo>
                  <a:pt x="3969" y="1171"/>
                </a:lnTo>
                <a:lnTo>
                  <a:pt x="3972" y="1170"/>
                </a:lnTo>
                <a:lnTo>
                  <a:pt x="3975" y="1170"/>
                </a:lnTo>
                <a:lnTo>
                  <a:pt x="3985" y="1171"/>
                </a:lnTo>
                <a:lnTo>
                  <a:pt x="3998" y="1175"/>
                </a:lnTo>
                <a:lnTo>
                  <a:pt x="4004" y="1176"/>
                </a:lnTo>
                <a:lnTo>
                  <a:pt x="4006" y="1177"/>
                </a:lnTo>
                <a:lnTo>
                  <a:pt x="4006" y="1175"/>
                </a:lnTo>
                <a:lnTo>
                  <a:pt x="4006" y="1172"/>
                </a:lnTo>
                <a:lnTo>
                  <a:pt x="4004" y="1166"/>
                </a:lnTo>
                <a:lnTo>
                  <a:pt x="4000" y="1160"/>
                </a:lnTo>
                <a:lnTo>
                  <a:pt x="3994" y="1152"/>
                </a:lnTo>
                <a:lnTo>
                  <a:pt x="3987" y="1145"/>
                </a:lnTo>
                <a:lnTo>
                  <a:pt x="3979" y="1138"/>
                </a:lnTo>
                <a:lnTo>
                  <a:pt x="3973" y="1134"/>
                </a:lnTo>
                <a:lnTo>
                  <a:pt x="3966" y="1132"/>
                </a:lnTo>
                <a:lnTo>
                  <a:pt x="3956" y="1132"/>
                </a:lnTo>
                <a:lnTo>
                  <a:pt x="3942" y="1136"/>
                </a:lnTo>
                <a:lnTo>
                  <a:pt x="3930" y="1137"/>
                </a:lnTo>
                <a:lnTo>
                  <a:pt x="3919" y="1131"/>
                </a:lnTo>
                <a:lnTo>
                  <a:pt x="3909" y="1127"/>
                </a:lnTo>
                <a:lnTo>
                  <a:pt x="3897" y="1131"/>
                </a:lnTo>
                <a:lnTo>
                  <a:pt x="3886" y="1137"/>
                </a:lnTo>
                <a:lnTo>
                  <a:pt x="3875" y="1143"/>
                </a:lnTo>
                <a:lnTo>
                  <a:pt x="3865" y="1146"/>
                </a:lnTo>
                <a:lnTo>
                  <a:pt x="3854" y="1146"/>
                </a:lnTo>
                <a:lnTo>
                  <a:pt x="3840" y="1145"/>
                </a:lnTo>
                <a:lnTo>
                  <a:pt x="3832" y="1145"/>
                </a:lnTo>
                <a:lnTo>
                  <a:pt x="3824" y="1145"/>
                </a:lnTo>
                <a:lnTo>
                  <a:pt x="3818" y="1146"/>
                </a:lnTo>
                <a:lnTo>
                  <a:pt x="3812" y="1150"/>
                </a:lnTo>
                <a:lnTo>
                  <a:pt x="3809" y="1153"/>
                </a:lnTo>
                <a:lnTo>
                  <a:pt x="3807" y="1159"/>
                </a:lnTo>
                <a:lnTo>
                  <a:pt x="3805" y="1164"/>
                </a:lnTo>
                <a:lnTo>
                  <a:pt x="3804" y="1170"/>
                </a:lnTo>
                <a:lnTo>
                  <a:pt x="3802" y="1176"/>
                </a:lnTo>
                <a:lnTo>
                  <a:pt x="3798" y="1181"/>
                </a:lnTo>
                <a:lnTo>
                  <a:pt x="3797" y="1182"/>
                </a:lnTo>
                <a:lnTo>
                  <a:pt x="3795" y="1181"/>
                </a:lnTo>
                <a:lnTo>
                  <a:pt x="3792" y="1180"/>
                </a:lnTo>
                <a:lnTo>
                  <a:pt x="3789" y="1178"/>
                </a:lnTo>
                <a:lnTo>
                  <a:pt x="3778" y="1171"/>
                </a:lnTo>
                <a:lnTo>
                  <a:pt x="3766" y="1163"/>
                </a:lnTo>
                <a:lnTo>
                  <a:pt x="3755" y="1153"/>
                </a:lnTo>
                <a:lnTo>
                  <a:pt x="3744" y="1143"/>
                </a:lnTo>
                <a:lnTo>
                  <a:pt x="3735" y="1133"/>
                </a:lnTo>
                <a:lnTo>
                  <a:pt x="3726" y="1121"/>
                </a:lnTo>
                <a:lnTo>
                  <a:pt x="3722" y="1117"/>
                </a:lnTo>
                <a:lnTo>
                  <a:pt x="3715" y="1108"/>
                </a:lnTo>
                <a:lnTo>
                  <a:pt x="3704" y="1098"/>
                </a:lnTo>
                <a:lnTo>
                  <a:pt x="3696" y="1087"/>
                </a:lnTo>
                <a:lnTo>
                  <a:pt x="3692" y="1080"/>
                </a:lnTo>
                <a:lnTo>
                  <a:pt x="3690" y="1073"/>
                </a:lnTo>
                <a:lnTo>
                  <a:pt x="3688" y="1070"/>
                </a:lnTo>
                <a:lnTo>
                  <a:pt x="3685" y="1067"/>
                </a:lnTo>
                <a:lnTo>
                  <a:pt x="3683" y="1064"/>
                </a:lnTo>
                <a:lnTo>
                  <a:pt x="3681" y="1063"/>
                </a:lnTo>
                <a:lnTo>
                  <a:pt x="3670" y="1062"/>
                </a:lnTo>
                <a:lnTo>
                  <a:pt x="3658" y="1063"/>
                </a:lnTo>
                <a:lnTo>
                  <a:pt x="3646" y="1065"/>
                </a:lnTo>
                <a:lnTo>
                  <a:pt x="3634" y="1068"/>
                </a:lnTo>
                <a:lnTo>
                  <a:pt x="3626" y="1068"/>
                </a:lnTo>
                <a:lnTo>
                  <a:pt x="3619" y="1068"/>
                </a:lnTo>
                <a:lnTo>
                  <a:pt x="3612" y="1065"/>
                </a:lnTo>
                <a:lnTo>
                  <a:pt x="3604" y="1063"/>
                </a:lnTo>
                <a:lnTo>
                  <a:pt x="3603" y="1062"/>
                </a:lnTo>
                <a:lnTo>
                  <a:pt x="3601" y="1059"/>
                </a:lnTo>
                <a:lnTo>
                  <a:pt x="3599" y="1056"/>
                </a:lnTo>
                <a:lnTo>
                  <a:pt x="3596" y="1051"/>
                </a:lnTo>
                <a:lnTo>
                  <a:pt x="3597" y="1042"/>
                </a:lnTo>
                <a:lnTo>
                  <a:pt x="3600" y="1030"/>
                </a:lnTo>
                <a:lnTo>
                  <a:pt x="3602" y="1019"/>
                </a:lnTo>
                <a:lnTo>
                  <a:pt x="3603" y="1010"/>
                </a:lnTo>
                <a:lnTo>
                  <a:pt x="3602" y="1008"/>
                </a:lnTo>
                <a:lnTo>
                  <a:pt x="3601" y="1007"/>
                </a:lnTo>
                <a:lnTo>
                  <a:pt x="3599" y="1006"/>
                </a:lnTo>
                <a:lnTo>
                  <a:pt x="3597" y="1006"/>
                </a:lnTo>
                <a:lnTo>
                  <a:pt x="3593" y="1006"/>
                </a:lnTo>
                <a:lnTo>
                  <a:pt x="3589" y="1006"/>
                </a:lnTo>
                <a:lnTo>
                  <a:pt x="3584" y="1007"/>
                </a:lnTo>
                <a:lnTo>
                  <a:pt x="3577" y="1010"/>
                </a:lnTo>
                <a:lnTo>
                  <a:pt x="3570" y="1014"/>
                </a:lnTo>
                <a:lnTo>
                  <a:pt x="3563" y="1020"/>
                </a:lnTo>
                <a:lnTo>
                  <a:pt x="3555" y="1031"/>
                </a:lnTo>
                <a:lnTo>
                  <a:pt x="3549" y="1043"/>
                </a:lnTo>
                <a:lnTo>
                  <a:pt x="3541" y="1049"/>
                </a:lnTo>
                <a:lnTo>
                  <a:pt x="3538" y="1052"/>
                </a:lnTo>
                <a:lnTo>
                  <a:pt x="3530" y="1055"/>
                </a:lnTo>
                <a:lnTo>
                  <a:pt x="3524" y="1055"/>
                </a:lnTo>
                <a:lnTo>
                  <a:pt x="3520" y="1055"/>
                </a:lnTo>
                <a:lnTo>
                  <a:pt x="3512" y="1055"/>
                </a:lnTo>
                <a:lnTo>
                  <a:pt x="3507" y="1054"/>
                </a:lnTo>
                <a:lnTo>
                  <a:pt x="3503" y="1050"/>
                </a:lnTo>
                <a:lnTo>
                  <a:pt x="3501" y="1045"/>
                </a:lnTo>
                <a:lnTo>
                  <a:pt x="3500" y="1039"/>
                </a:lnTo>
                <a:lnTo>
                  <a:pt x="3500" y="1036"/>
                </a:lnTo>
                <a:lnTo>
                  <a:pt x="3499" y="1033"/>
                </a:lnTo>
                <a:lnTo>
                  <a:pt x="3496" y="1031"/>
                </a:lnTo>
                <a:lnTo>
                  <a:pt x="3495" y="1030"/>
                </a:lnTo>
                <a:lnTo>
                  <a:pt x="3490" y="1027"/>
                </a:lnTo>
                <a:lnTo>
                  <a:pt x="3486" y="1026"/>
                </a:lnTo>
                <a:lnTo>
                  <a:pt x="3481" y="1024"/>
                </a:lnTo>
                <a:lnTo>
                  <a:pt x="3476" y="1021"/>
                </a:lnTo>
                <a:lnTo>
                  <a:pt x="3471" y="1017"/>
                </a:lnTo>
                <a:lnTo>
                  <a:pt x="3469" y="1012"/>
                </a:lnTo>
                <a:lnTo>
                  <a:pt x="3469" y="1011"/>
                </a:lnTo>
                <a:lnTo>
                  <a:pt x="3469" y="1010"/>
                </a:lnTo>
                <a:lnTo>
                  <a:pt x="3470" y="996"/>
                </a:lnTo>
                <a:lnTo>
                  <a:pt x="3473" y="976"/>
                </a:lnTo>
                <a:lnTo>
                  <a:pt x="3474" y="963"/>
                </a:lnTo>
                <a:lnTo>
                  <a:pt x="3473" y="951"/>
                </a:lnTo>
                <a:lnTo>
                  <a:pt x="3471" y="945"/>
                </a:lnTo>
                <a:lnTo>
                  <a:pt x="3469" y="941"/>
                </a:lnTo>
                <a:lnTo>
                  <a:pt x="3467" y="937"/>
                </a:lnTo>
                <a:lnTo>
                  <a:pt x="3463" y="933"/>
                </a:lnTo>
                <a:lnTo>
                  <a:pt x="3453" y="929"/>
                </a:lnTo>
                <a:lnTo>
                  <a:pt x="3439" y="925"/>
                </a:lnTo>
                <a:lnTo>
                  <a:pt x="3423" y="923"/>
                </a:lnTo>
                <a:lnTo>
                  <a:pt x="3405" y="923"/>
                </a:lnTo>
                <a:lnTo>
                  <a:pt x="3396" y="922"/>
                </a:lnTo>
                <a:lnTo>
                  <a:pt x="3389" y="923"/>
                </a:lnTo>
                <a:lnTo>
                  <a:pt x="3381" y="923"/>
                </a:lnTo>
                <a:lnTo>
                  <a:pt x="3375" y="922"/>
                </a:lnTo>
                <a:lnTo>
                  <a:pt x="3371" y="920"/>
                </a:lnTo>
                <a:lnTo>
                  <a:pt x="3368" y="919"/>
                </a:lnTo>
                <a:lnTo>
                  <a:pt x="3364" y="914"/>
                </a:lnTo>
                <a:lnTo>
                  <a:pt x="3357" y="912"/>
                </a:lnTo>
                <a:lnTo>
                  <a:pt x="3354" y="912"/>
                </a:lnTo>
                <a:lnTo>
                  <a:pt x="3349" y="912"/>
                </a:lnTo>
                <a:lnTo>
                  <a:pt x="3345" y="913"/>
                </a:lnTo>
                <a:lnTo>
                  <a:pt x="3342" y="914"/>
                </a:lnTo>
                <a:lnTo>
                  <a:pt x="3335" y="920"/>
                </a:lnTo>
                <a:lnTo>
                  <a:pt x="3326" y="928"/>
                </a:lnTo>
                <a:lnTo>
                  <a:pt x="3325" y="928"/>
                </a:lnTo>
                <a:lnTo>
                  <a:pt x="3324" y="929"/>
                </a:lnTo>
                <a:lnTo>
                  <a:pt x="3314" y="933"/>
                </a:lnTo>
                <a:lnTo>
                  <a:pt x="3305" y="936"/>
                </a:lnTo>
                <a:lnTo>
                  <a:pt x="3295" y="937"/>
                </a:lnTo>
                <a:lnTo>
                  <a:pt x="3287" y="937"/>
                </a:lnTo>
                <a:lnTo>
                  <a:pt x="3279" y="937"/>
                </a:lnTo>
                <a:lnTo>
                  <a:pt x="3273" y="939"/>
                </a:lnTo>
                <a:lnTo>
                  <a:pt x="3268" y="942"/>
                </a:lnTo>
                <a:lnTo>
                  <a:pt x="3264" y="947"/>
                </a:lnTo>
                <a:lnTo>
                  <a:pt x="3261" y="950"/>
                </a:lnTo>
                <a:lnTo>
                  <a:pt x="3257" y="952"/>
                </a:lnTo>
                <a:lnTo>
                  <a:pt x="3253" y="954"/>
                </a:lnTo>
                <a:lnTo>
                  <a:pt x="3249" y="954"/>
                </a:lnTo>
                <a:lnTo>
                  <a:pt x="3238" y="945"/>
                </a:lnTo>
                <a:lnTo>
                  <a:pt x="3217" y="933"/>
                </a:lnTo>
                <a:lnTo>
                  <a:pt x="3203" y="929"/>
                </a:lnTo>
                <a:lnTo>
                  <a:pt x="3188" y="924"/>
                </a:lnTo>
                <a:lnTo>
                  <a:pt x="3175" y="920"/>
                </a:lnTo>
                <a:lnTo>
                  <a:pt x="3161" y="917"/>
                </a:lnTo>
                <a:lnTo>
                  <a:pt x="3154" y="913"/>
                </a:lnTo>
                <a:lnTo>
                  <a:pt x="3148" y="909"/>
                </a:lnTo>
                <a:lnTo>
                  <a:pt x="3143" y="903"/>
                </a:lnTo>
                <a:lnTo>
                  <a:pt x="3138" y="897"/>
                </a:lnTo>
                <a:lnTo>
                  <a:pt x="3136" y="891"/>
                </a:lnTo>
                <a:lnTo>
                  <a:pt x="3134" y="885"/>
                </a:lnTo>
                <a:lnTo>
                  <a:pt x="3135" y="880"/>
                </a:lnTo>
                <a:lnTo>
                  <a:pt x="3136" y="876"/>
                </a:lnTo>
                <a:lnTo>
                  <a:pt x="3140" y="870"/>
                </a:lnTo>
                <a:lnTo>
                  <a:pt x="3141" y="866"/>
                </a:lnTo>
                <a:lnTo>
                  <a:pt x="3140" y="860"/>
                </a:lnTo>
                <a:lnTo>
                  <a:pt x="3138" y="854"/>
                </a:lnTo>
                <a:lnTo>
                  <a:pt x="3136" y="851"/>
                </a:lnTo>
                <a:lnTo>
                  <a:pt x="3134" y="849"/>
                </a:lnTo>
                <a:lnTo>
                  <a:pt x="3131" y="848"/>
                </a:lnTo>
                <a:lnTo>
                  <a:pt x="3128" y="848"/>
                </a:lnTo>
                <a:lnTo>
                  <a:pt x="3123" y="848"/>
                </a:lnTo>
                <a:lnTo>
                  <a:pt x="3118" y="849"/>
                </a:lnTo>
                <a:lnTo>
                  <a:pt x="3112" y="853"/>
                </a:lnTo>
                <a:lnTo>
                  <a:pt x="3105" y="856"/>
                </a:lnTo>
                <a:lnTo>
                  <a:pt x="3098" y="860"/>
                </a:lnTo>
                <a:lnTo>
                  <a:pt x="3092" y="863"/>
                </a:lnTo>
                <a:lnTo>
                  <a:pt x="3086" y="865"/>
                </a:lnTo>
                <a:lnTo>
                  <a:pt x="3080" y="865"/>
                </a:lnTo>
                <a:lnTo>
                  <a:pt x="3070" y="865"/>
                </a:lnTo>
                <a:lnTo>
                  <a:pt x="3059" y="863"/>
                </a:lnTo>
                <a:lnTo>
                  <a:pt x="3053" y="863"/>
                </a:lnTo>
                <a:lnTo>
                  <a:pt x="3048" y="865"/>
                </a:lnTo>
                <a:lnTo>
                  <a:pt x="3045" y="866"/>
                </a:lnTo>
                <a:lnTo>
                  <a:pt x="3041" y="868"/>
                </a:lnTo>
                <a:lnTo>
                  <a:pt x="3039" y="870"/>
                </a:lnTo>
                <a:lnTo>
                  <a:pt x="3036" y="874"/>
                </a:lnTo>
                <a:lnTo>
                  <a:pt x="3035" y="878"/>
                </a:lnTo>
                <a:lnTo>
                  <a:pt x="3034" y="882"/>
                </a:lnTo>
                <a:lnTo>
                  <a:pt x="3033" y="887"/>
                </a:lnTo>
                <a:lnTo>
                  <a:pt x="3030" y="891"/>
                </a:lnTo>
                <a:lnTo>
                  <a:pt x="3028" y="893"/>
                </a:lnTo>
                <a:lnTo>
                  <a:pt x="3026" y="894"/>
                </a:lnTo>
                <a:lnTo>
                  <a:pt x="3022" y="895"/>
                </a:lnTo>
                <a:lnTo>
                  <a:pt x="3018" y="895"/>
                </a:lnTo>
                <a:lnTo>
                  <a:pt x="3014" y="894"/>
                </a:lnTo>
                <a:lnTo>
                  <a:pt x="3008" y="893"/>
                </a:lnTo>
                <a:lnTo>
                  <a:pt x="3003" y="892"/>
                </a:lnTo>
                <a:lnTo>
                  <a:pt x="2997" y="892"/>
                </a:lnTo>
                <a:lnTo>
                  <a:pt x="2992" y="894"/>
                </a:lnTo>
                <a:lnTo>
                  <a:pt x="2989" y="895"/>
                </a:lnTo>
                <a:lnTo>
                  <a:pt x="2980" y="903"/>
                </a:lnTo>
                <a:lnTo>
                  <a:pt x="2972" y="910"/>
                </a:lnTo>
                <a:lnTo>
                  <a:pt x="2968" y="913"/>
                </a:lnTo>
                <a:lnTo>
                  <a:pt x="2963" y="914"/>
                </a:lnTo>
                <a:lnTo>
                  <a:pt x="2957" y="914"/>
                </a:lnTo>
                <a:lnTo>
                  <a:pt x="2951" y="912"/>
                </a:lnTo>
                <a:lnTo>
                  <a:pt x="2946" y="910"/>
                </a:lnTo>
                <a:lnTo>
                  <a:pt x="2941" y="906"/>
                </a:lnTo>
                <a:lnTo>
                  <a:pt x="2936" y="903"/>
                </a:lnTo>
                <a:lnTo>
                  <a:pt x="2935" y="898"/>
                </a:lnTo>
                <a:lnTo>
                  <a:pt x="2932" y="886"/>
                </a:lnTo>
                <a:lnTo>
                  <a:pt x="2929" y="874"/>
                </a:lnTo>
                <a:lnTo>
                  <a:pt x="2927" y="862"/>
                </a:lnTo>
                <a:lnTo>
                  <a:pt x="2923" y="851"/>
                </a:lnTo>
                <a:lnTo>
                  <a:pt x="2921" y="838"/>
                </a:lnTo>
                <a:lnTo>
                  <a:pt x="2921" y="825"/>
                </a:lnTo>
                <a:lnTo>
                  <a:pt x="2921" y="819"/>
                </a:lnTo>
                <a:lnTo>
                  <a:pt x="2919" y="816"/>
                </a:lnTo>
                <a:lnTo>
                  <a:pt x="2915" y="813"/>
                </a:lnTo>
                <a:lnTo>
                  <a:pt x="2908" y="813"/>
                </a:lnTo>
                <a:lnTo>
                  <a:pt x="2902" y="813"/>
                </a:lnTo>
                <a:lnTo>
                  <a:pt x="2897" y="816"/>
                </a:lnTo>
                <a:lnTo>
                  <a:pt x="2892" y="818"/>
                </a:lnTo>
                <a:lnTo>
                  <a:pt x="2888" y="823"/>
                </a:lnTo>
                <a:lnTo>
                  <a:pt x="2883" y="829"/>
                </a:lnTo>
                <a:lnTo>
                  <a:pt x="2879" y="835"/>
                </a:lnTo>
                <a:lnTo>
                  <a:pt x="2878" y="842"/>
                </a:lnTo>
                <a:lnTo>
                  <a:pt x="2877" y="849"/>
                </a:lnTo>
                <a:lnTo>
                  <a:pt x="2878" y="856"/>
                </a:lnTo>
                <a:lnTo>
                  <a:pt x="2879" y="863"/>
                </a:lnTo>
                <a:lnTo>
                  <a:pt x="2883" y="869"/>
                </a:lnTo>
                <a:lnTo>
                  <a:pt x="2885" y="875"/>
                </a:lnTo>
                <a:lnTo>
                  <a:pt x="2888" y="881"/>
                </a:lnTo>
                <a:lnTo>
                  <a:pt x="2890" y="886"/>
                </a:lnTo>
                <a:lnTo>
                  <a:pt x="2891" y="892"/>
                </a:lnTo>
                <a:lnTo>
                  <a:pt x="2890" y="897"/>
                </a:lnTo>
                <a:lnTo>
                  <a:pt x="2888" y="900"/>
                </a:lnTo>
                <a:lnTo>
                  <a:pt x="2884" y="903"/>
                </a:lnTo>
                <a:lnTo>
                  <a:pt x="2881" y="905"/>
                </a:lnTo>
                <a:lnTo>
                  <a:pt x="2876" y="907"/>
                </a:lnTo>
                <a:lnTo>
                  <a:pt x="2866" y="912"/>
                </a:lnTo>
                <a:lnTo>
                  <a:pt x="2858" y="916"/>
                </a:lnTo>
                <a:lnTo>
                  <a:pt x="2846" y="922"/>
                </a:lnTo>
                <a:lnTo>
                  <a:pt x="2835" y="929"/>
                </a:lnTo>
                <a:lnTo>
                  <a:pt x="2829" y="931"/>
                </a:lnTo>
                <a:lnTo>
                  <a:pt x="2826" y="932"/>
                </a:lnTo>
                <a:lnTo>
                  <a:pt x="2821" y="932"/>
                </a:lnTo>
                <a:lnTo>
                  <a:pt x="2818" y="930"/>
                </a:lnTo>
                <a:lnTo>
                  <a:pt x="2815" y="928"/>
                </a:lnTo>
                <a:lnTo>
                  <a:pt x="2813" y="925"/>
                </a:lnTo>
                <a:lnTo>
                  <a:pt x="2810" y="925"/>
                </a:lnTo>
                <a:lnTo>
                  <a:pt x="2808" y="925"/>
                </a:lnTo>
                <a:lnTo>
                  <a:pt x="2804" y="929"/>
                </a:lnTo>
                <a:lnTo>
                  <a:pt x="2798" y="936"/>
                </a:lnTo>
                <a:lnTo>
                  <a:pt x="2795" y="942"/>
                </a:lnTo>
                <a:lnTo>
                  <a:pt x="2790" y="947"/>
                </a:lnTo>
                <a:lnTo>
                  <a:pt x="2785" y="949"/>
                </a:lnTo>
                <a:lnTo>
                  <a:pt x="2777" y="952"/>
                </a:lnTo>
                <a:lnTo>
                  <a:pt x="2774" y="952"/>
                </a:lnTo>
                <a:lnTo>
                  <a:pt x="2770" y="952"/>
                </a:lnTo>
                <a:lnTo>
                  <a:pt x="2766" y="950"/>
                </a:lnTo>
                <a:lnTo>
                  <a:pt x="2764" y="948"/>
                </a:lnTo>
                <a:lnTo>
                  <a:pt x="2759" y="942"/>
                </a:lnTo>
                <a:lnTo>
                  <a:pt x="2755" y="933"/>
                </a:lnTo>
                <a:lnTo>
                  <a:pt x="2751" y="930"/>
                </a:lnTo>
                <a:lnTo>
                  <a:pt x="2747" y="928"/>
                </a:lnTo>
                <a:lnTo>
                  <a:pt x="2741" y="928"/>
                </a:lnTo>
                <a:lnTo>
                  <a:pt x="2735" y="928"/>
                </a:lnTo>
                <a:lnTo>
                  <a:pt x="2724" y="930"/>
                </a:lnTo>
                <a:lnTo>
                  <a:pt x="2713" y="935"/>
                </a:lnTo>
                <a:lnTo>
                  <a:pt x="2709" y="937"/>
                </a:lnTo>
                <a:lnTo>
                  <a:pt x="2706" y="938"/>
                </a:lnTo>
                <a:lnTo>
                  <a:pt x="2702" y="939"/>
                </a:lnTo>
                <a:lnTo>
                  <a:pt x="2700" y="938"/>
                </a:lnTo>
                <a:lnTo>
                  <a:pt x="2696" y="938"/>
                </a:lnTo>
                <a:lnTo>
                  <a:pt x="2694" y="936"/>
                </a:lnTo>
                <a:lnTo>
                  <a:pt x="2692" y="932"/>
                </a:lnTo>
                <a:lnTo>
                  <a:pt x="2688" y="929"/>
                </a:lnTo>
                <a:lnTo>
                  <a:pt x="2684" y="925"/>
                </a:lnTo>
                <a:lnTo>
                  <a:pt x="2682" y="923"/>
                </a:lnTo>
                <a:lnTo>
                  <a:pt x="2677" y="920"/>
                </a:lnTo>
                <a:lnTo>
                  <a:pt x="2674" y="920"/>
                </a:lnTo>
                <a:lnTo>
                  <a:pt x="2667" y="920"/>
                </a:lnTo>
                <a:lnTo>
                  <a:pt x="2658" y="922"/>
                </a:lnTo>
                <a:lnTo>
                  <a:pt x="2650" y="922"/>
                </a:lnTo>
                <a:lnTo>
                  <a:pt x="2640" y="922"/>
                </a:lnTo>
                <a:lnTo>
                  <a:pt x="2630" y="920"/>
                </a:lnTo>
                <a:lnTo>
                  <a:pt x="2620" y="917"/>
                </a:lnTo>
                <a:lnTo>
                  <a:pt x="2611" y="912"/>
                </a:lnTo>
                <a:lnTo>
                  <a:pt x="2602" y="906"/>
                </a:lnTo>
                <a:lnTo>
                  <a:pt x="2599" y="903"/>
                </a:lnTo>
                <a:lnTo>
                  <a:pt x="2595" y="898"/>
                </a:lnTo>
                <a:lnTo>
                  <a:pt x="2592" y="893"/>
                </a:lnTo>
                <a:lnTo>
                  <a:pt x="2589" y="887"/>
                </a:lnTo>
                <a:lnTo>
                  <a:pt x="2587" y="882"/>
                </a:lnTo>
                <a:lnTo>
                  <a:pt x="2583" y="879"/>
                </a:lnTo>
                <a:lnTo>
                  <a:pt x="2580" y="876"/>
                </a:lnTo>
                <a:lnTo>
                  <a:pt x="2576" y="874"/>
                </a:lnTo>
                <a:lnTo>
                  <a:pt x="2568" y="873"/>
                </a:lnTo>
                <a:lnTo>
                  <a:pt x="2558" y="872"/>
                </a:lnTo>
                <a:lnTo>
                  <a:pt x="2550" y="869"/>
                </a:lnTo>
                <a:lnTo>
                  <a:pt x="2542" y="866"/>
                </a:lnTo>
                <a:lnTo>
                  <a:pt x="2532" y="859"/>
                </a:lnTo>
                <a:lnTo>
                  <a:pt x="2522" y="849"/>
                </a:lnTo>
                <a:lnTo>
                  <a:pt x="2508" y="837"/>
                </a:lnTo>
                <a:lnTo>
                  <a:pt x="2498" y="828"/>
                </a:lnTo>
                <a:lnTo>
                  <a:pt x="2493" y="823"/>
                </a:lnTo>
                <a:lnTo>
                  <a:pt x="2491" y="817"/>
                </a:lnTo>
                <a:lnTo>
                  <a:pt x="2488" y="812"/>
                </a:lnTo>
                <a:lnTo>
                  <a:pt x="2487" y="806"/>
                </a:lnTo>
                <a:lnTo>
                  <a:pt x="2487" y="800"/>
                </a:lnTo>
                <a:lnTo>
                  <a:pt x="2487" y="796"/>
                </a:lnTo>
                <a:lnTo>
                  <a:pt x="2488" y="792"/>
                </a:lnTo>
                <a:lnTo>
                  <a:pt x="2489" y="790"/>
                </a:lnTo>
                <a:lnTo>
                  <a:pt x="2494" y="785"/>
                </a:lnTo>
                <a:lnTo>
                  <a:pt x="2501" y="781"/>
                </a:lnTo>
                <a:lnTo>
                  <a:pt x="2508" y="779"/>
                </a:lnTo>
                <a:lnTo>
                  <a:pt x="2516" y="775"/>
                </a:lnTo>
                <a:lnTo>
                  <a:pt x="2524" y="771"/>
                </a:lnTo>
                <a:lnTo>
                  <a:pt x="2531" y="764"/>
                </a:lnTo>
                <a:lnTo>
                  <a:pt x="2533" y="759"/>
                </a:lnTo>
                <a:lnTo>
                  <a:pt x="2536" y="756"/>
                </a:lnTo>
                <a:lnTo>
                  <a:pt x="2537" y="753"/>
                </a:lnTo>
                <a:lnTo>
                  <a:pt x="2537" y="750"/>
                </a:lnTo>
                <a:lnTo>
                  <a:pt x="2536" y="748"/>
                </a:lnTo>
                <a:lnTo>
                  <a:pt x="2535" y="746"/>
                </a:lnTo>
                <a:lnTo>
                  <a:pt x="2532" y="744"/>
                </a:lnTo>
                <a:lnTo>
                  <a:pt x="2529" y="743"/>
                </a:lnTo>
                <a:lnTo>
                  <a:pt x="2523" y="742"/>
                </a:lnTo>
                <a:lnTo>
                  <a:pt x="2519" y="739"/>
                </a:lnTo>
                <a:lnTo>
                  <a:pt x="2518" y="736"/>
                </a:lnTo>
                <a:lnTo>
                  <a:pt x="2517" y="734"/>
                </a:lnTo>
                <a:lnTo>
                  <a:pt x="2518" y="731"/>
                </a:lnTo>
                <a:lnTo>
                  <a:pt x="2519" y="727"/>
                </a:lnTo>
                <a:lnTo>
                  <a:pt x="2522" y="721"/>
                </a:lnTo>
                <a:lnTo>
                  <a:pt x="2523" y="716"/>
                </a:lnTo>
                <a:lnTo>
                  <a:pt x="2524" y="710"/>
                </a:lnTo>
                <a:lnTo>
                  <a:pt x="2523" y="701"/>
                </a:lnTo>
                <a:lnTo>
                  <a:pt x="2520" y="686"/>
                </a:lnTo>
                <a:lnTo>
                  <a:pt x="2516" y="671"/>
                </a:lnTo>
                <a:lnTo>
                  <a:pt x="2511" y="655"/>
                </a:lnTo>
                <a:lnTo>
                  <a:pt x="2507" y="641"/>
                </a:lnTo>
                <a:lnTo>
                  <a:pt x="2507" y="635"/>
                </a:lnTo>
                <a:lnTo>
                  <a:pt x="2507" y="632"/>
                </a:lnTo>
                <a:lnTo>
                  <a:pt x="2507" y="628"/>
                </a:lnTo>
                <a:lnTo>
                  <a:pt x="2508" y="627"/>
                </a:lnTo>
                <a:lnTo>
                  <a:pt x="2514" y="624"/>
                </a:lnTo>
                <a:lnTo>
                  <a:pt x="2522" y="626"/>
                </a:lnTo>
                <a:lnTo>
                  <a:pt x="2530" y="626"/>
                </a:lnTo>
                <a:lnTo>
                  <a:pt x="2537" y="626"/>
                </a:lnTo>
                <a:lnTo>
                  <a:pt x="2539" y="626"/>
                </a:lnTo>
                <a:lnTo>
                  <a:pt x="2542" y="624"/>
                </a:lnTo>
                <a:lnTo>
                  <a:pt x="2544" y="622"/>
                </a:lnTo>
                <a:lnTo>
                  <a:pt x="2544" y="620"/>
                </a:lnTo>
                <a:lnTo>
                  <a:pt x="2543" y="617"/>
                </a:lnTo>
                <a:lnTo>
                  <a:pt x="2543" y="615"/>
                </a:lnTo>
                <a:lnTo>
                  <a:pt x="2542" y="613"/>
                </a:lnTo>
                <a:lnTo>
                  <a:pt x="2539" y="611"/>
                </a:lnTo>
                <a:lnTo>
                  <a:pt x="2533" y="609"/>
                </a:lnTo>
                <a:lnTo>
                  <a:pt x="2525" y="608"/>
                </a:lnTo>
                <a:lnTo>
                  <a:pt x="2516" y="605"/>
                </a:lnTo>
                <a:lnTo>
                  <a:pt x="2508" y="603"/>
                </a:lnTo>
                <a:lnTo>
                  <a:pt x="2502" y="599"/>
                </a:lnTo>
                <a:lnTo>
                  <a:pt x="2497" y="592"/>
                </a:lnTo>
                <a:lnTo>
                  <a:pt x="2488" y="585"/>
                </a:lnTo>
                <a:lnTo>
                  <a:pt x="2480" y="576"/>
                </a:lnTo>
                <a:lnTo>
                  <a:pt x="2475" y="571"/>
                </a:lnTo>
                <a:lnTo>
                  <a:pt x="2472" y="564"/>
                </a:lnTo>
                <a:lnTo>
                  <a:pt x="2467" y="557"/>
                </a:lnTo>
                <a:lnTo>
                  <a:pt x="2463" y="547"/>
                </a:lnTo>
                <a:lnTo>
                  <a:pt x="2460" y="538"/>
                </a:lnTo>
                <a:lnTo>
                  <a:pt x="2459" y="531"/>
                </a:lnTo>
                <a:lnTo>
                  <a:pt x="2457" y="523"/>
                </a:lnTo>
                <a:lnTo>
                  <a:pt x="2457" y="517"/>
                </a:lnTo>
                <a:lnTo>
                  <a:pt x="2459" y="506"/>
                </a:lnTo>
                <a:lnTo>
                  <a:pt x="2460" y="495"/>
                </a:lnTo>
                <a:lnTo>
                  <a:pt x="2459" y="488"/>
                </a:lnTo>
                <a:lnTo>
                  <a:pt x="2456" y="482"/>
                </a:lnTo>
                <a:lnTo>
                  <a:pt x="2453" y="475"/>
                </a:lnTo>
                <a:lnTo>
                  <a:pt x="2448" y="469"/>
                </a:lnTo>
                <a:lnTo>
                  <a:pt x="2442" y="463"/>
                </a:lnTo>
                <a:lnTo>
                  <a:pt x="2435" y="457"/>
                </a:lnTo>
                <a:lnTo>
                  <a:pt x="2426" y="453"/>
                </a:lnTo>
                <a:lnTo>
                  <a:pt x="2418" y="450"/>
                </a:lnTo>
                <a:lnTo>
                  <a:pt x="2409" y="447"/>
                </a:lnTo>
                <a:lnTo>
                  <a:pt x="2400" y="446"/>
                </a:lnTo>
                <a:lnTo>
                  <a:pt x="2391" y="446"/>
                </a:lnTo>
                <a:lnTo>
                  <a:pt x="2381" y="446"/>
                </a:lnTo>
                <a:lnTo>
                  <a:pt x="2362" y="449"/>
                </a:lnTo>
                <a:lnTo>
                  <a:pt x="2347" y="450"/>
                </a:lnTo>
                <a:lnTo>
                  <a:pt x="2331" y="450"/>
                </a:lnTo>
                <a:lnTo>
                  <a:pt x="2315" y="450"/>
                </a:lnTo>
                <a:lnTo>
                  <a:pt x="2308" y="449"/>
                </a:lnTo>
                <a:lnTo>
                  <a:pt x="2300" y="446"/>
                </a:lnTo>
                <a:lnTo>
                  <a:pt x="2294" y="444"/>
                </a:lnTo>
                <a:lnTo>
                  <a:pt x="2291" y="440"/>
                </a:lnTo>
                <a:lnTo>
                  <a:pt x="2287" y="437"/>
                </a:lnTo>
                <a:lnTo>
                  <a:pt x="2283" y="434"/>
                </a:lnTo>
                <a:lnTo>
                  <a:pt x="2279" y="433"/>
                </a:lnTo>
                <a:lnTo>
                  <a:pt x="2275" y="432"/>
                </a:lnTo>
                <a:lnTo>
                  <a:pt x="2271" y="431"/>
                </a:lnTo>
                <a:lnTo>
                  <a:pt x="2267" y="432"/>
                </a:lnTo>
                <a:lnTo>
                  <a:pt x="2264" y="432"/>
                </a:lnTo>
                <a:lnTo>
                  <a:pt x="2260" y="434"/>
                </a:lnTo>
                <a:lnTo>
                  <a:pt x="2254" y="437"/>
                </a:lnTo>
                <a:lnTo>
                  <a:pt x="2246" y="439"/>
                </a:lnTo>
                <a:lnTo>
                  <a:pt x="2241" y="438"/>
                </a:lnTo>
                <a:lnTo>
                  <a:pt x="2237" y="438"/>
                </a:lnTo>
                <a:lnTo>
                  <a:pt x="2234" y="435"/>
                </a:lnTo>
                <a:lnTo>
                  <a:pt x="2231" y="433"/>
                </a:lnTo>
                <a:lnTo>
                  <a:pt x="2229" y="428"/>
                </a:lnTo>
                <a:lnTo>
                  <a:pt x="2228" y="425"/>
                </a:lnTo>
                <a:lnTo>
                  <a:pt x="2228" y="420"/>
                </a:lnTo>
                <a:lnTo>
                  <a:pt x="2229" y="415"/>
                </a:lnTo>
                <a:lnTo>
                  <a:pt x="2231" y="405"/>
                </a:lnTo>
                <a:lnTo>
                  <a:pt x="2235" y="394"/>
                </a:lnTo>
                <a:lnTo>
                  <a:pt x="2237" y="389"/>
                </a:lnTo>
                <a:lnTo>
                  <a:pt x="2237" y="386"/>
                </a:lnTo>
                <a:lnTo>
                  <a:pt x="2237" y="383"/>
                </a:lnTo>
                <a:lnTo>
                  <a:pt x="2236" y="382"/>
                </a:lnTo>
                <a:lnTo>
                  <a:pt x="2234" y="381"/>
                </a:lnTo>
                <a:lnTo>
                  <a:pt x="2231" y="382"/>
                </a:lnTo>
                <a:lnTo>
                  <a:pt x="2228" y="383"/>
                </a:lnTo>
                <a:lnTo>
                  <a:pt x="2224" y="386"/>
                </a:lnTo>
                <a:lnTo>
                  <a:pt x="2217" y="393"/>
                </a:lnTo>
                <a:lnTo>
                  <a:pt x="2210" y="397"/>
                </a:lnTo>
                <a:lnTo>
                  <a:pt x="2206" y="399"/>
                </a:lnTo>
                <a:lnTo>
                  <a:pt x="2203" y="400"/>
                </a:lnTo>
                <a:lnTo>
                  <a:pt x="2197" y="401"/>
                </a:lnTo>
                <a:lnTo>
                  <a:pt x="2191" y="402"/>
                </a:lnTo>
                <a:lnTo>
                  <a:pt x="2183" y="402"/>
                </a:lnTo>
                <a:lnTo>
                  <a:pt x="2173" y="401"/>
                </a:lnTo>
                <a:lnTo>
                  <a:pt x="2164" y="399"/>
                </a:lnTo>
                <a:lnTo>
                  <a:pt x="2153" y="395"/>
                </a:lnTo>
                <a:lnTo>
                  <a:pt x="2142" y="391"/>
                </a:lnTo>
                <a:lnTo>
                  <a:pt x="2133" y="388"/>
                </a:lnTo>
                <a:lnTo>
                  <a:pt x="2124" y="384"/>
                </a:lnTo>
                <a:lnTo>
                  <a:pt x="2120" y="381"/>
                </a:lnTo>
                <a:lnTo>
                  <a:pt x="2116" y="376"/>
                </a:lnTo>
                <a:lnTo>
                  <a:pt x="2114" y="372"/>
                </a:lnTo>
                <a:lnTo>
                  <a:pt x="2113" y="368"/>
                </a:lnTo>
                <a:lnTo>
                  <a:pt x="2113" y="363"/>
                </a:lnTo>
                <a:lnTo>
                  <a:pt x="2114" y="352"/>
                </a:lnTo>
                <a:lnTo>
                  <a:pt x="2116" y="343"/>
                </a:lnTo>
                <a:lnTo>
                  <a:pt x="2117" y="339"/>
                </a:lnTo>
                <a:lnTo>
                  <a:pt x="2117" y="336"/>
                </a:lnTo>
                <a:lnTo>
                  <a:pt x="2117" y="332"/>
                </a:lnTo>
                <a:lnTo>
                  <a:pt x="2116" y="328"/>
                </a:lnTo>
                <a:lnTo>
                  <a:pt x="2110" y="320"/>
                </a:lnTo>
                <a:lnTo>
                  <a:pt x="2104" y="311"/>
                </a:lnTo>
                <a:lnTo>
                  <a:pt x="2101" y="306"/>
                </a:lnTo>
                <a:lnTo>
                  <a:pt x="2100" y="301"/>
                </a:lnTo>
                <a:lnTo>
                  <a:pt x="2098" y="296"/>
                </a:lnTo>
                <a:lnTo>
                  <a:pt x="2100" y="292"/>
                </a:lnTo>
                <a:lnTo>
                  <a:pt x="2101" y="287"/>
                </a:lnTo>
                <a:lnTo>
                  <a:pt x="2102" y="283"/>
                </a:lnTo>
                <a:lnTo>
                  <a:pt x="2105" y="279"/>
                </a:lnTo>
                <a:lnTo>
                  <a:pt x="2109" y="275"/>
                </a:lnTo>
                <a:lnTo>
                  <a:pt x="2111" y="271"/>
                </a:lnTo>
                <a:lnTo>
                  <a:pt x="2114" y="268"/>
                </a:lnTo>
                <a:lnTo>
                  <a:pt x="2115" y="264"/>
                </a:lnTo>
                <a:lnTo>
                  <a:pt x="2116" y="261"/>
                </a:lnTo>
                <a:lnTo>
                  <a:pt x="2115" y="251"/>
                </a:lnTo>
                <a:lnTo>
                  <a:pt x="2114" y="238"/>
                </a:lnTo>
                <a:lnTo>
                  <a:pt x="2113" y="230"/>
                </a:lnTo>
                <a:lnTo>
                  <a:pt x="2110" y="224"/>
                </a:lnTo>
                <a:lnTo>
                  <a:pt x="2105" y="220"/>
                </a:lnTo>
                <a:lnTo>
                  <a:pt x="2102" y="217"/>
                </a:lnTo>
                <a:lnTo>
                  <a:pt x="2090" y="211"/>
                </a:lnTo>
                <a:lnTo>
                  <a:pt x="2078" y="204"/>
                </a:lnTo>
                <a:lnTo>
                  <a:pt x="2072" y="200"/>
                </a:lnTo>
                <a:lnTo>
                  <a:pt x="2067" y="195"/>
                </a:lnTo>
                <a:lnTo>
                  <a:pt x="2064" y="192"/>
                </a:lnTo>
                <a:lnTo>
                  <a:pt x="2061" y="188"/>
                </a:lnTo>
                <a:lnTo>
                  <a:pt x="2058" y="179"/>
                </a:lnTo>
                <a:lnTo>
                  <a:pt x="2054" y="167"/>
                </a:lnTo>
                <a:lnTo>
                  <a:pt x="2052" y="161"/>
                </a:lnTo>
                <a:lnTo>
                  <a:pt x="2048" y="155"/>
                </a:lnTo>
                <a:lnTo>
                  <a:pt x="2042" y="149"/>
                </a:lnTo>
                <a:lnTo>
                  <a:pt x="2038" y="144"/>
                </a:lnTo>
                <a:lnTo>
                  <a:pt x="2032" y="141"/>
                </a:lnTo>
                <a:lnTo>
                  <a:pt x="2027" y="138"/>
                </a:lnTo>
                <a:lnTo>
                  <a:pt x="2023" y="138"/>
                </a:lnTo>
                <a:lnTo>
                  <a:pt x="2022" y="138"/>
                </a:lnTo>
                <a:lnTo>
                  <a:pt x="2020" y="140"/>
                </a:lnTo>
                <a:lnTo>
                  <a:pt x="2017" y="141"/>
                </a:lnTo>
                <a:lnTo>
                  <a:pt x="2013" y="147"/>
                </a:lnTo>
                <a:lnTo>
                  <a:pt x="2010" y="153"/>
                </a:lnTo>
                <a:lnTo>
                  <a:pt x="2008" y="155"/>
                </a:lnTo>
                <a:lnTo>
                  <a:pt x="2006" y="156"/>
                </a:lnTo>
                <a:lnTo>
                  <a:pt x="2002" y="156"/>
                </a:lnTo>
                <a:lnTo>
                  <a:pt x="1998" y="155"/>
                </a:lnTo>
                <a:lnTo>
                  <a:pt x="1993" y="155"/>
                </a:lnTo>
                <a:lnTo>
                  <a:pt x="1989" y="155"/>
                </a:lnTo>
                <a:lnTo>
                  <a:pt x="1985" y="156"/>
                </a:lnTo>
                <a:lnTo>
                  <a:pt x="1982" y="159"/>
                </a:lnTo>
                <a:lnTo>
                  <a:pt x="1975" y="168"/>
                </a:lnTo>
                <a:lnTo>
                  <a:pt x="1966" y="183"/>
                </a:lnTo>
                <a:lnTo>
                  <a:pt x="1960" y="191"/>
                </a:lnTo>
                <a:lnTo>
                  <a:pt x="1954" y="195"/>
                </a:lnTo>
                <a:lnTo>
                  <a:pt x="1949" y="198"/>
                </a:lnTo>
                <a:lnTo>
                  <a:pt x="1944" y="200"/>
                </a:lnTo>
                <a:lnTo>
                  <a:pt x="1939" y="201"/>
                </a:lnTo>
                <a:lnTo>
                  <a:pt x="1935" y="204"/>
                </a:lnTo>
                <a:lnTo>
                  <a:pt x="1933" y="206"/>
                </a:lnTo>
                <a:lnTo>
                  <a:pt x="1932" y="211"/>
                </a:lnTo>
                <a:lnTo>
                  <a:pt x="1931" y="217"/>
                </a:lnTo>
                <a:lnTo>
                  <a:pt x="1928" y="222"/>
                </a:lnTo>
                <a:lnTo>
                  <a:pt x="1925" y="226"/>
                </a:lnTo>
                <a:lnTo>
                  <a:pt x="1921" y="230"/>
                </a:lnTo>
                <a:lnTo>
                  <a:pt x="1915" y="232"/>
                </a:lnTo>
                <a:lnTo>
                  <a:pt x="1909" y="233"/>
                </a:lnTo>
                <a:lnTo>
                  <a:pt x="1902" y="233"/>
                </a:lnTo>
                <a:lnTo>
                  <a:pt x="1894" y="232"/>
                </a:lnTo>
                <a:lnTo>
                  <a:pt x="1887" y="231"/>
                </a:lnTo>
                <a:lnTo>
                  <a:pt x="1880" y="231"/>
                </a:lnTo>
                <a:lnTo>
                  <a:pt x="1874" y="232"/>
                </a:lnTo>
                <a:lnTo>
                  <a:pt x="1869" y="235"/>
                </a:lnTo>
                <a:lnTo>
                  <a:pt x="1864" y="238"/>
                </a:lnTo>
                <a:lnTo>
                  <a:pt x="1861" y="243"/>
                </a:lnTo>
                <a:lnTo>
                  <a:pt x="1857" y="249"/>
                </a:lnTo>
                <a:lnTo>
                  <a:pt x="1855" y="255"/>
                </a:lnTo>
                <a:lnTo>
                  <a:pt x="1852" y="261"/>
                </a:lnTo>
                <a:lnTo>
                  <a:pt x="1850" y="265"/>
                </a:lnTo>
                <a:lnTo>
                  <a:pt x="1846" y="268"/>
                </a:lnTo>
                <a:lnTo>
                  <a:pt x="1842" y="270"/>
                </a:lnTo>
                <a:lnTo>
                  <a:pt x="1837" y="270"/>
                </a:lnTo>
                <a:lnTo>
                  <a:pt x="1830" y="270"/>
                </a:lnTo>
                <a:lnTo>
                  <a:pt x="1821" y="268"/>
                </a:lnTo>
                <a:lnTo>
                  <a:pt x="1812" y="264"/>
                </a:lnTo>
                <a:lnTo>
                  <a:pt x="1798" y="261"/>
                </a:lnTo>
                <a:lnTo>
                  <a:pt x="1782" y="258"/>
                </a:lnTo>
                <a:lnTo>
                  <a:pt x="1768" y="258"/>
                </a:lnTo>
                <a:lnTo>
                  <a:pt x="1755" y="260"/>
                </a:lnTo>
                <a:lnTo>
                  <a:pt x="1746" y="261"/>
                </a:lnTo>
                <a:lnTo>
                  <a:pt x="1743" y="262"/>
                </a:lnTo>
                <a:lnTo>
                  <a:pt x="1741" y="264"/>
                </a:lnTo>
                <a:lnTo>
                  <a:pt x="1741" y="267"/>
                </a:lnTo>
                <a:lnTo>
                  <a:pt x="1742" y="270"/>
                </a:lnTo>
                <a:lnTo>
                  <a:pt x="1745" y="273"/>
                </a:lnTo>
                <a:lnTo>
                  <a:pt x="1749" y="274"/>
                </a:lnTo>
                <a:lnTo>
                  <a:pt x="1752" y="276"/>
                </a:lnTo>
                <a:lnTo>
                  <a:pt x="1761" y="282"/>
                </a:lnTo>
                <a:lnTo>
                  <a:pt x="1770" y="293"/>
                </a:lnTo>
                <a:lnTo>
                  <a:pt x="1777" y="304"/>
                </a:lnTo>
                <a:lnTo>
                  <a:pt x="1783" y="317"/>
                </a:lnTo>
                <a:lnTo>
                  <a:pt x="1788" y="327"/>
                </a:lnTo>
                <a:lnTo>
                  <a:pt x="1790" y="337"/>
                </a:lnTo>
                <a:lnTo>
                  <a:pt x="1790" y="344"/>
                </a:lnTo>
                <a:lnTo>
                  <a:pt x="1793" y="350"/>
                </a:lnTo>
                <a:lnTo>
                  <a:pt x="1795" y="353"/>
                </a:lnTo>
                <a:lnTo>
                  <a:pt x="1798" y="357"/>
                </a:lnTo>
                <a:lnTo>
                  <a:pt x="1800" y="359"/>
                </a:lnTo>
                <a:lnTo>
                  <a:pt x="1805" y="361"/>
                </a:lnTo>
                <a:lnTo>
                  <a:pt x="1806" y="363"/>
                </a:lnTo>
                <a:lnTo>
                  <a:pt x="1808" y="364"/>
                </a:lnTo>
                <a:lnTo>
                  <a:pt x="1809" y="367"/>
                </a:lnTo>
                <a:lnTo>
                  <a:pt x="1811" y="370"/>
                </a:lnTo>
                <a:lnTo>
                  <a:pt x="1812" y="378"/>
                </a:lnTo>
                <a:lnTo>
                  <a:pt x="1812" y="387"/>
                </a:lnTo>
                <a:lnTo>
                  <a:pt x="1812" y="405"/>
                </a:lnTo>
                <a:lnTo>
                  <a:pt x="1811" y="418"/>
                </a:lnTo>
                <a:lnTo>
                  <a:pt x="1811" y="422"/>
                </a:lnTo>
                <a:lnTo>
                  <a:pt x="1813" y="426"/>
                </a:lnTo>
                <a:lnTo>
                  <a:pt x="1815" y="430"/>
                </a:lnTo>
                <a:lnTo>
                  <a:pt x="1820" y="433"/>
                </a:lnTo>
                <a:lnTo>
                  <a:pt x="1830" y="438"/>
                </a:lnTo>
                <a:lnTo>
                  <a:pt x="1843" y="444"/>
                </a:lnTo>
                <a:lnTo>
                  <a:pt x="1847" y="447"/>
                </a:lnTo>
                <a:lnTo>
                  <a:pt x="1851" y="451"/>
                </a:lnTo>
                <a:lnTo>
                  <a:pt x="1855" y="454"/>
                </a:lnTo>
                <a:lnTo>
                  <a:pt x="1856" y="459"/>
                </a:lnTo>
                <a:lnTo>
                  <a:pt x="1856" y="468"/>
                </a:lnTo>
                <a:lnTo>
                  <a:pt x="1853" y="476"/>
                </a:lnTo>
                <a:lnTo>
                  <a:pt x="1851" y="487"/>
                </a:lnTo>
                <a:lnTo>
                  <a:pt x="1846" y="497"/>
                </a:lnTo>
                <a:lnTo>
                  <a:pt x="1842" y="508"/>
                </a:lnTo>
                <a:lnTo>
                  <a:pt x="1838" y="516"/>
                </a:lnTo>
                <a:lnTo>
                  <a:pt x="1836" y="520"/>
                </a:lnTo>
                <a:lnTo>
                  <a:pt x="1831" y="521"/>
                </a:lnTo>
                <a:lnTo>
                  <a:pt x="1826" y="522"/>
                </a:lnTo>
                <a:lnTo>
                  <a:pt x="1820" y="523"/>
                </a:lnTo>
                <a:lnTo>
                  <a:pt x="1806" y="523"/>
                </a:lnTo>
                <a:lnTo>
                  <a:pt x="1790" y="522"/>
                </a:lnTo>
                <a:lnTo>
                  <a:pt x="1784" y="522"/>
                </a:lnTo>
                <a:lnTo>
                  <a:pt x="1780" y="523"/>
                </a:lnTo>
                <a:lnTo>
                  <a:pt x="1776" y="525"/>
                </a:lnTo>
                <a:lnTo>
                  <a:pt x="1774" y="526"/>
                </a:lnTo>
                <a:lnTo>
                  <a:pt x="1769" y="529"/>
                </a:lnTo>
                <a:lnTo>
                  <a:pt x="1764" y="533"/>
                </a:lnTo>
                <a:lnTo>
                  <a:pt x="1762" y="535"/>
                </a:lnTo>
                <a:lnTo>
                  <a:pt x="1761" y="539"/>
                </a:lnTo>
                <a:lnTo>
                  <a:pt x="1760" y="541"/>
                </a:lnTo>
                <a:lnTo>
                  <a:pt x="1760" y="545"/>
                </a:lnTo>
                <a:lnTo>
                  <a:pt x="1760" y="551"/>
                </a:lnTo>
                <a:lnTo>
                  <a:pt x="1760" y="557"/>
                </a:lnTo>
                <a:lnTo>
                  <a:pt x="1760" y="578"/>
                </a:lnTo>
                <a:lnTo>
                  <a:pt x="1757" y="591"/>
                </a:lnTo>
                <a:lnTo>
                  <a:pt x="1755" y="594"/>
                </a:lnTo>
                <a:lnTo>
                  <a:pt x="1751" y="594"/>
                </a:lnTo>
                <a:lnTo>
                  <a:pt x="1746" y="591"/>
                </a:lnTo>
                <a:lnTo>
                  <a:pt x="1743" y="588"/>
                </a:lnTo>
                <a:lnTo>
                  <a:pt x="1735" y="578"/>
                </a:lnTo>
                <a:lnTo>
                  <a:pt x="1727" y="569"/>
                </a:lnTo>
                <a:lnTo>
                  <a:pt x="1724" y="564"/>
                </a:lnTo>
                <a:lnTo>
                  <a:pt x="1721" y="561"/>
                </a:lnTo>
                <a:lnTo>
                  <a:pt x="1719" y="560"/>
                </a:lnTo>
                <a:lnTo>
                  <a:pt x="1717" y="561"/>
                </a:lnTo>
                <a:lnTo>
                  <a:pt x="1714" y="563"/>
                </a:lnTo>
                <a:lnTo>
                  <a:pt x="1713" y="566"/>
                </a:lnTo>
                <a:lnTo>
                  <a:pt x="1712" y="569"/>
                </a:lnTo>
                <a:lnTo>
                  <a:pt x="1712" y="573"/>
                </a:lnTo>
                <a:lnTo>
                  <a:pt x="1712" y="582"/>
                </a:lnTo>
                <a:lnTo>
                  <a:pt x="1711" y="591"/>
                </a:lnTo>
                <a:lnTo>
                  <a:pt x="1708" y="599"/>
                </a:lnTo>
                <a:lnTo>
                  <a:pt x="1706" y="607"/>
                </a:lnTo>
                <a:lnTo>
                  <a:pt x="1704" y="608"/>
                </a:lnTo>
                <a:lnTo>
                  <a:pt x="1701" y="609"/>
                </a:lnTo>
                <a:lnTo>
                  <a:pt x="1699" y="609"/>
                </a:lnTo>
                <a:lnTo>
                  <a:pt x="1697" y="610"/>
                </a:lnTo>
                <a:lnTo>
                  <a:pt x="1687" y="610"/>
                </a:lnTo>
                <a:lnTo>
                  <a:pt x="1672" y="614"/>
                </a:lnTo>
                <a:lnTo>
                  <a:pt x="1664" y="616"/>
                </a:lnTo>
                <a:lnTo>
                  <a:pt x="1657" y="621"/>
                </a:lnTo>
                <a:lnTo>
                  <a:pt x="1651" y="624"/>
                </a:lnTo>
                <a:lnTo>
                  <a:pt x="1648" y="629"/>
                </a:lnTo>
                <a:lnTo>
                  <a:pt x="1644" y="634"/>
                </a:lnTo>
                <a:lnTo>
                  <a:pt x="1641" y="638"/>
                </a:lnTo>
                <a:lnTo>
                  <a:pt x="1637" y="640"/>
                </a:lnTo>
                <a:lnTo>
                  <a:pt x="1634" y="640"/>
                </a:lnTo>
                <a:lnTo>
                  <a:pt x="1631" y="640"/>
                </a:lnTo>
                <a:lnTo>
                  <a:pt x="1629" y="639"/>
                </a:lnTo>
                <a:lnTo>
                  <a:pt x="1628" y="638"/>
                </a:lnTo>
                <a:lnTo>
                  <a:pt x="1626" y="635"/>
                </a:lnTo>
                <a:lnTo>
                  <a:pt x="1626" y="629"/>
                </a:lnTo>
                <a:lnTo>
                  <a:pt x="1628" y="619"/>
                </a:lnTo>
                <a:lnTo>
                  <a:pt x="1628" y="613"/>
                </a:lnTo>
                <a:lnTo>
                  <a:pt x="1628" y="608"/>
                </a:lnTo>
                <a:lnTo>
                  <a:pt x="1625" y="603"/>
                </a:lnTo>
                <a:lnTo>
                  <a:pt x="1623" y="599"/>
                </a:lnTo>
                <a:lnTo>
                  <a:pt x="1617" y="592"/>
                </a:lnTo>
                <a:lnTo>
                  <a:pt x="1611" y="586"/>
                </a:lnTo>
                <a:lnTo>
                  <a:pt x="1607" y="584"/>
                </a:lnTo>
                <a:lnTo>
                  <a:pt x="1607" y="580"/>
                </a:lnTo>
                <a:lnTo>
                  <a:pt x="1607" y="578"/>
                </a:lnTo>
                <a:lnTo>
                  <a:pt x="1610" y="575"/>
                </a:lnTo>
                <a:lnTo>
                  <a:pt x="1617" y="569"/>
                </a:lnTo>
                <a:lnTo>
                  <a:pt x="1626" y="561"/>
                </a:lnTo>
                <a:lnTo>
                  <a:pt x="1635" y="553"/>
                </a:lnTo>
                <a:lnTo>
                  <a:pt x="1641" y="545"/>
                </a:lnTo>
                <a:lnTo>
                  <a:pt x="1644" y="535"/>
                </a:lnTo>
                <a:lnTo>
                  <a:pt x="1648" y="523"/>
                </a:lnTo>
                <a:lnTo>
                  <a:pt x="1650" y="516"/>
                </a:lnTo>
                <a:lnTo>
                  <a:pt x="1655" y="510"/>
                </a:lnTo>
                <a:lnTo>
                  <a:pt x="1658" y="504"/>
                </a:lnTo>
                <a:lnTo>
                  <a:pt x="1663" y="498"/>
                </a:lnTo>
                <a:lnTo>
                  <a:pt x="1667" y="495"/>
                </a:lnTo>
                <a:lnTo>
                  <a:pt x="1668" y="493"/>
                </a:lnTo>
                <a:lnTo>
                  <a:pt x="1667" y="490"/>
                </a:lnTo>
                <a:lnTo>
                  <a:pt x="1664" y="484"/>
                </a:lnTo>
                <a:lnTo>
                  <a:pt x="1661" y="470"/>
                </a:lnTo>
                <a:lnTo>
                  <a:pt x="1660" y="456"/>
                </a:lnTo>
                <a:lnTo>
                  <a:pt x="1658" y="450"/>
                </a:lnTo>
                <a:lnTo>
                  <a:pt x="1657" y="445"/>
                </a:lnTo>
                <a:lnTo>
                  <a:pt x="1655" y="440"/>
                </a:lnTo>
                <a:lnTo>
                  <a:pt x="1653" y="437"/>
                </a:lnTo>
                <a:lnTo>
                  <a:pt x="1648" y="428"/>
                </a:lnTo>
                <a:lnTo>
                  <a:pt x="1642" y="421"/>
                </a:lnTo>
                <a:lnTo>
                  <a:pt x="1639" y="416"/>
                </a:lnTo>
                <a:lnTo>
                  <a:pt x="1637" y="412"/>
                </a:lnTo>
                <a:lnTo>
                  <a:pt x="1636" y="411"/>
                </a:lnTo>
                <a:lnTo>
                  <a:pt x="1635" y="411"/>
                </a:lnTo>
                <a:lnTo>
                  <a:pt x="1634" y="412"/>
                </a:lnTo>
                <a:lnTo>
                  <a:pt x="1632" y="414"/>
                </a:lnTo>
                <a:lnTo>
                  <a:pt x="1628" y="422"/>
                </a:lnTo>
                <a:lnTo>
                  <a:pt x="1623" y="428"/>
                </a:lnTo>
                <a:lnTo>
                  <a:pt x="1620" y="431"/>
                </a:lnTo>
                <a:lnTo>
                  <a:pt x="1618" y="434"/>
                </a:lnTo>
                <a:lnTo>
                  <a:pt x="1617" y="439"/>
                </a:lnTo>
                <a:lnTo>
                  <a:pt x="1617" y="446"/>
                </a:lnTo>
                <a:lnTo>
                  <a:pt x="1617" y="464"/>
                </a:lnTo>
                <a:lnTo>
                  <a:pt x="1617" y="479"/>
                </a:lnTo>
                <a:lnTo>
                  <a:pt x="1616" y="483"/>
                </a:lnTo>
                <a:lnTo>
                  <a:pt x="1616" y="488"/>
                </a:lnTo>
                <a:lnTo>
                  <a:pt x="1613" y="490"/>
                </a:lnTo>
                <a:lnTo>
                  <a:pt x="1611" y="494"/>
                </a:lnTo>
                <a:lnTo>
                  <a:pt x="1609" y="496"/>
                </a:lnTo>
                <a:lnTo>
                  <a:pt x="1604" y="498"/>
                </a:lnTo>
                <a:lnTo>
                  <a:pt x="1599" y="501"/>
                </a:lnTo>
                <a:lnTo>
                  <a:pt x="1593" y="502"/>
                </a:lnTo>
                <a:lnTo>
                  <a:pt x="1587" y="503"/>
                </a:lnTo>
                <a:lnTo>
                  <a:pt x="1581" y="506"/>
                </a:lnTo>
                <a:lnTo>
                  <a:pt x="1576" y="509"/>
                </a:lnTo>
                <a:lnTo>
                  <a:pt x="1572" y="513"/>
                </a:lnTo>
                <a:lnTo>
                  <a:pt x="1567" y="517"/>
                </a:lnTo>
                <a:lnTo>
                  <a:pt x="1563" y="522"/>
                </a:lnTo>
                <a:lnTo>
                  <a:pt x="1560" y="528"/>
                </a:lnTo>
                <a:lnTo>
                  <a:pt x="1556" y="534"/>
                </a:lnTo>
                <a:lnTo>
                  <a:pt x="1555" y="539"/>
                </a:lnTo>
                <a:lnTo>
                  <a:pt x="1555" y="544"/>
                </a:lnTo>
                <a:lnTo>
                  <a:pt x="1555" y="548"/>
                </a:lnTo>
                <a:lnTo>
                  <a:pt x="1557" y="551"/>
                </a:lnTo>
                <a:lnTo>
                  <a:pt x="1565" y="556"/>
                </a:lnTo>
                <a:lnTo>
                  <a:pt x="1572" y="560"/>
                </a:lnTo>
                <a:lnTo>
                  <a:pt x="1575" y="563"/>
                </a:lnTo>
                <a:lnTo>
                  <a:pt x="1578" y="567"/>
                </a:lnTo>
                <a:lnTo>
                  <a:pt x="1579" y="572"/>
                </a:lnTo>
                <a:lnTo>
                  <a:pt x="1579" y="578"/>
                </a:lnTo>
                <a:lnTo>
                  <a:pt x="1578" y="584"/>
                </a:lnTo>
                <a:lnTo>
                  <a:pt x="1576" y="590"/>
                </a:lnTo>
                <a:lnTo>
                  <a:pt x="1574" y="596"/>
                </a:lnTo>
                <a:lnTo>
                  <a:pt x="1571" y="601"/>
                </a:lnTo>
                <a:lnTo>
                  <a:pt x="1563" y="609"/>
                </a:lnTo>
                <a:lnTo>
                  <a:pt x="1557" y="619"/>
                </a:lnTo>
                <a:lnTo>
                  <a:pt x="1555" y="622"/>
                </a:lnTo>
                <a:lnTo>
                  <a:pt x="1553" y="626"/>
                </a:lnTo>
                <a:lnTo>
                  <a:pt x="1549" y="627"/>
                </a:lnTo>
                <a:lnTo>
                  <a:pt x="1547" y="628"/>
                </a:lnTo>
                <a:lnTo>
                  <a:pt x="1544" y="627"/>
                </a:lnTo>
                <a:lnTo>
                  <a:pt x="1541" y="626"/>
                </a:lnTo>
                <a:lnTo>
                  <a:pt x="1537" y="622"/>
                </a:lnTo>
                <a:lnTo>
                  <a:pt x="1534" y="619"/>
                </a:lnTo>
                <a:lnTo>
                  <a:pt x="1525" y="610"/>
                </a:lnTo>
                <a:lnTo>
                  <a:pt x="1517" y="599"/>
                </a:lnTo>
                <a:lnTo>
                  <a:pt x="1509" y="589"/>
                </a:lnTo>
                <a:lnTo>
                  <a:pt x="1499" y="582"/>
                </a:lnTo>
                <a:lnTo>
                  <a:pt x="1494" y="578"/>
                </a:lnTo>
                <a:lnTo>
                  <a:pt x="1490" y="577"/>
                </a:lnTo>
                <a:lnTo>
                  <a:pt x="1485" y="576"/>
                </a:lnTo>
                <a:lnTo>
                  <a:pt x="1480" y="575"/>
                </a:lnTo>
                <a:lnTo>
                  <a:pt x="1477" y="575"/>
                </a:lnTo>
                <a:lnTo>
                  <a:pt x="1473" y="576"/>
                </a:lnTo>
                <a:lnTo>
                  <a:pt x="1469" y="578"/>
                </a:lnTo>
                <a:lnTo>
                  <a:pt x="1467" y="580"/>
                </a:lnTo>
                <a:lnTo>
                  <a:pt x="1465" y="588"/>
                </a:lnTo>
                <a:lnTo>
                  <a:pt x="1462" y="596"/>
                </a:lnTo>
                <a:lnTo>
                  <a:pt x="1462" y="599"/>
                </a:lnTo>
                <a:lnTo>
                  <a:pt x="1461" y="601"/>
                </a:lnTo>
                <a:lnTo>
                  <a:pt x="1460" y="602"/>
                </a:lnTo>
                <a:lnTo>
                  <a:pt x="1458" y="602"/>
                </a:lnTo>
                <a:lnTo>
                  <a:pt x="1454" y="598"/>
                </a:lnTo>
                <a:lnTo>
                  <a:pt x="1449" y="592"/>
                </a:lnTo>
                <a:lnTo>
                  <a:pt x="1447" y="589"/>
                </a:lnTo>
                <a:lnTo>
                  <a:pt x="1443" y="586"/>
                </a:lnTo>
                <a:lnTo>
                  <a:pt x="1439" y="585"/>
                </a:lnTo>
                <a:lnTo>
                  <a:pt x="1434" y="585"/>
                </a:lnTo>
                <a:lnTo>
                  <a:pt x="1421" y="585"/>
                </a:lnTo>
                <a:lnTo>
                  <a:pt x="1404" y="588"/>
                </a:lnTo>
                <a:lnTo>
                  <a:pt x="1396" y="590"/>
                </a:lnTo>
                <a:lnTo>
                  <a:pt x="1390" y="591"/>
                </a:lnTo>
                <a:lnTo>
                  <a:pt x="1385" y="594"/>
                </a:lnTo>
                <a:lnTo>
                  <a:pt x="1380" y="597"/>
                </a:lnTo>
                <a:lnTo>
                  <a:pt x="1377" y="601"/>
                </a:lnTo>
                <a:lnTo>
                  <a:pt x="1373" y="605"/>
                </a:lnTo>
                <a:lnTo>
                  <a:pt x="1371" y="610"/>
                </a:lnTo>
                <a:lnTo>
                  <a:pt x="1368" y="617"/>
                </a:lnTo>
                <a:lnTo>
                  <a:pt x="1362" y="635"/>
                </a:lnTo>
                <a:lnTo>
                  <a:pt x="1358" y="657"/>
                </a:lnTo>
                <a:lnTo>
                  <a:pt x="1355" y="667"/>
                </a:lnTo>
                <a:lnTo>
                  <a:pt x="1354" y="677"/>
                </a:lnTo>
                <a:lnTo>
                  <a:pt x="1354" y="685"/>
                </a:lnTo>
                <a:lnTo>
                  <a:pt x="1355" y="693"/>
                </a:lnTo>
                <a:lnTo>
                  <a:pt x="1358" y="699"/>
                </a:lnTo>
                <a:lnTo>
                  <a:pt x="1360" y="705"/>
                </a:lnTo>
                <a:lnTo>
                  <a:pt x="1365" y="710"/>
                </a:lnTo>
                <a:lnTo>
                  <a:pt x="1370" y="716"/>
                </a:lnTo>
                <a:lnTo>
                  <a:pt x="1379" y="725"/>
                </a:lnTo>
                <a:lnTo>
                  <a:pt x="1387" y="734"/>
                </a:lnTo>
                <a:lnTo>
                  <a:pt x="1391" y="739"/>
                </a:lnTo>
                <a:lnTo>
                  <a:pt x="1392" y="744"/>
                </a:lnTo>
                <a:lnTo>
                  <a:pt x="1392" y="750"/>
                </a:lnTo>
                <a:lnTo>
                  <a:pt x="1392" y="758"/>
                </a:lnTo>
                <a:lnTo>
                  <a:pt x="1391" y="764"/>
                </a:lnTo>
                <a:lnTo>
                  <a:pt x="1389" y="769"/>
                </a:lnTo>
                <a:lnTo>
                  <a:pt x="1386" y="775"/>
                </a:lnTo>
                <a:lnTo>
                  <a:pt x="1384" y="780"/>
                </a:lnTo>
                <a:lnTo>
                  <a:pt x="1376" y="790"/>
                </a:lnTo>
                <a:lnTo>
                  <a:pt x="1367" y="799"/>
                </a:lnTo>
                <a:lnTo>
                  <a:pt x="1360" y="807"/>
                </a:lnTo>
                <a:lnTo>
                  <a:pt x="1355" y="811"/>
                </a:lnTo>
                <a:lnTo>
                  <a:pt x="1353" y="812"/>
                </a:lnTo>
                <a:lnTo>
                  <a:pt x="1351" y="812"/>
                </a:lnTo>
                <a:lnTo>
                  <a:pt x="1348" y="810"/>
                </a:lnTo>
                <a:lnTo>
                  <a:pt x="1343" y="807"/>
                </a:lnTo>
                <a:lnTo>
                  <a:pt x="1340" y="806"/>
                </a:lnTo>
                <a:lnTo>
                  <a:pt x="1336" y="806"/>
                </a:lnTo>
                <a:lnTo>
                  <a:pt x="1332" y="806"/>
                </a:lnTo>
                <a:lnTo>
                  <a:pt x="1326" y="807"/>
                </a:lnTo>
                <a:lnTo>
                  <a:pt x="1314" y="810"/>
                </a:lnTo>
                <a:lnTo>
                  <a:pt x="1302" y="815"/>
                </a:lnTo>
                <a:lnTo>
                  <a:pt x="1296" y="818"/>
                </a:lnTo>
                <a:lnTo>
                  <a:pt x="1286" y="823"/>
                </a:lnTo>
                <a:lnTo>
                  <a:pt x="1279" y="825"/>
                </a:lnTo>
                <a:lnTo>
                  <a:pt x="1273" y="827"/>
                </a:lnTo>
                <a:lnTo>
                  <a:pt x="1269" y="824"/>
                </a:lnTo>
                <a:lnTo>
                  <a:pt x="1264" y="819"/>
                </a:lnTo>
                <a:lnTo>
                  <a:pt x="1258" y="815"/>
                </a:lnTo>
                <a:lnTo>
                  <a:pt x="1251" y="811"/>
                </a:lnTo>
                <a:lnTo>
                  <a:pt x="1242" y="809"/>
                </a:lnTo>
                <a:lnTo>
                  <a:pt x="1235" y="809"/>
                </a:lnTo>
                <a:lnTo>
                  <a:pt x="1228" y="806"/>
                </a:lnTo>
                <a:lnTo>
                  <a:pt x="1220" y="802"/>
                </a:lnTo>
                <a:lnTo>
                  <a:pt x="1210" y="796"/>
                </a:lnTo>
                <a:lnTo>
                  <a:pt x="1200" y="791"/>
                </a:lnTo>
                <a:lnTo>
                  <a:pt x="1195" y="790"/>
                </a:lnTo>
                <a:lnTo>
                  <a:pt x="1190" y="788"/>
                </a:lnTo>
                <a:lnTo>
                  <a:pt x="1188" y="788"/>
                </a:lnTo>
                <a:lnTo>
                  <a:pt x="1185" y="788"/>
                </a:lnTo>
                <a:lnTo>
                  <a:pt x="1185" y="791"/>
                </a:lnTo>
                <a:lnTo>
                  <a:pt x="1185" y="793"/>
                </a:lnTo>
                <a:lnTo>
                  <a:pt x="1187" y="796"/>
                </a:lnTo>
                <a:lnTo>
                  <a:pt x="1188" y="800"/>
                </a:lnTo>
                <a:lnTo>
                  <a:pt x="1190" y="804"/>
                </a:lnTo>
                <a:lnTo>
                  <a:pt x="1191" y="807"/>
                </a:lnTo>
                <a:lnTo>
                  <a:pt x="1191" y="811"/>
                </a:lnTo>
                <a:lnTo>
                  <a:pt x="1191" y="813"/>
                </a:lnTo>
                <a:lnTo>
                  <a:pt x="1190" y="816"/>
                </a:lnTo>
                <a:lnTo>
                  <a:pt x="1189" y="818"/>
                </a:lnTo>
                <a:lnTo>
                  <a:pt x="1187" y="821"/>
                </a:lnTo>
                <a:lnTo>
                  <a:pt x="1184" y="822"/>
                </a:lnTo>
                <a:lnTo>
                  <a:pt x="1181" y="824"/>
                </a:lnTo>
                <a:lnTo>
                  <a:pt x="1179" y="828"/>
                </a:lnTo>
                <a:lnTo>
                  <a:pt x="1178" y="831"/>
                </a:lnTo>
                <a:lnTo>
                  <a:pt x="1177" y="836"/>
                </a:lnTo>
                <a:lnTo>
                  <a:pt x="1175" y="847"/>
                </a:lnTo>
                <a:lnTo>
                  <a:pt x="1170" y="859"/>
                </a:lnTo>
                <a:lnTo>
                  <a:pt x="1162" y="872"/>
                </a:lnTo>
                <a:lnTo>
                  <a:pt x="1153" y="884"/>
                </a:lnTo>
                <a:lnTo>
                  <a:pt x="1147" y="890"/>
                </a:lnTo>
                <a:lnTo>
                  <a:pt x="1143" y="894"/>
                </a:lnTo>
                <a:lnTo>
                  <a:pt x="1138" y="898"/>
                </a:lnTo>
                <a:lnTo>
                  <a:pt x="1132" y="900"/>
                </a:lnTo>
                <a:lnTo>
                  <a:pt x="1127" y="903"/>
                </a:lnTo>
                <a:lnTo>
                  <a:pt x="1121" y="903"/>
                </a:lnTo>
                <a:lnTo>
                  <a:pt x="1116" y="901"/>
                </a:lnTo>
                <a:lnTo>
                  <a:pt x="1112" y="899"/>
                </a:lnTo>
                <a:lnTo>
                  <a:pt x="1107" y="897"/>
                </a:lnTo>
                <a:lnTo>
                  <a:pt x="1103" y="893"/>
                </a:lnTo>
                <a:lnTo>
                  <a:pt x="1100" y="890"/>
                </a:lnTo>
                <a:lnTo>
                  <a:pt x="1099" y="885"/>
                </a:lnTo>
                <a:lnTo>
                  <a:pt x="1097" y="880"/>
                </a:lnTo>
                <a:lnTo>
                  <a:pt x="1097" y="875"/>
                </a:lnTo>
                <a:lnTo>
                  <a:pt x="1099" y="872"/>
                </a:lnTo>
                <a:lnTo>
                  <a:pt x="1100" y="868"/>
                </a:lnTo>
                <a:lnTo>
                  <a:pt x="1103" y="861"/>
                </a:lnTo>
                <a:lnTo>
                  <a:pt x="1109" y="856"/>
                </a:lnTo>
                <a:lnTo>
                  <a:pt x="1121" y="848"/>
                </a:lnTo>
                <a:lnTo>
                  <a:pt x="1135" y="837"/>
                </a:lnTo>
                <a:lnTo>
                  <a:pt x="1139" y="835"/>
                </a:lnTo>
                <a:lnTo>
                  <a:pt x="1141" y="834"/>
                </a:lnTo>
                <a:lnTo>
                  <a:pt x="1141" y="831"/>
                </a:lnTo>
                <a:lnTo>
                  <a:pt x="1141" y="829"/>
                </a:lnTo>
                <a:lnTo>
                  <a:pt x="1137" y="819"/>
                </a:lnTo>
                <a:lnTo>
                  <a:pt x="1128" y="806"/>
                </a:lnTo>
                <a:lnTo>
                  <a:pt x="1121" y="793"/>
                </a:lnTo>
                <a:lnTo>
                  <a:pt x="1115" y="777"/>
                </a:lnTo>
                <a:lnTo>
                  <a:pt x="1112" y="771"/>
                </a:lnTo>
                <a:lnTo>
                  <a:pt x="1106" y="765"/>
                </a:lnTo>
                <a:lnTo>
                  <a:pt x="1100" y="759"/>
                </a:lnTo>
                <a:lnTo>
                  <a:pt x="1094" y="755"/>
                </a:lnTo>
                <a:lnTo>
                  <a:pt x="1090" y="753"/>
                </a:lnTo>
                <a:lnTo>
                  <a:pt x="1087" y="753"/>
                </a:lnTo>
                <a:lnTo>
                  <a:pt x="1082" y="755"/>
                </a:lnTo>
                <a:lnTo>
                  <a:pt x="1076" y="758"/>
                </a:lnTo>
                <a:lnTo>
                  <a:pt x="1068" y="760"/>
                </a:lnTo>
                <a:lnTo>
                  <a:pt x="1059" y="760"/>
                </a:lnTo>
                <a:lnTo>
                  <a:pt x="1053" y="759"/>
                </a:lnTo>
                <a:lnTo>
                  <a:pt x="1047" y="755"/>
                </a:lnTo>
                <a:lnTo>
                  <a:pt x="1044" y="754"/>
                </a:lnTo>
                <a:lnTo>
                  <a:pt x="1040" y="753"/>
                </a:lnTo>
                <a:lnTo>
                  <a:pt x="1038" y="753"/>
                </a:lnTo>
                <a:lnTo>
                  <a:pt x="1037" y="753"/>
                </a:lnTo>
                <a:lnTo>
                  <a:pt x="1034" y="754"/>
                </a:lnTo>
                <a:lnTo>
                  <a:pt x="1033" y="758"/>
                </a:lnTo>
                <a:lnTo>
                  <a:pt x="1033" y="760"/>
                </a:lnTo>
                <a:lnTo>
                  <a:pt x="1032" y="765"/>
                </a:lnTo>
                <a:lnTo>
                  <a:pt x="1032" y="775"/>
                </a:lnTo>
                <a:lnTo>
                  <a:pt x="1031" y="785"/>
                </a:lnTo>
                <a:lnTo>
                  <a:pt x="1031" y="790"/>
                </a:lnTo>
                <a:lnTo>
                  <a:pt x="1028" y="793"/>
                </a:lnTo>
                <a:lnTo>
                  <a:pt x="1026" y="797"/>
                </a:lnTo>
                <a:lnTo>
                  <a:pt x="1022" y="800"/>
                </a:lnTo>
                <a:lnTo>
                  <a:pt x="1018" y="802"/>
                </a:lnTo>
                <a:lnTo>
                  <a:pt x="1013" y="803"/>
                </a:lnTo>
                <a:lnTo>
                  <a:pt x="1007" y="803"/>
                </a:lnTo>
                <a:lnTo>
                  <a:pt x="1001" y="803"/>
                </a:lnTo>
                <a:lnTo>
                  <a:pt x="995" y="800"/>
                </a:lnTo>
                <a:lnTo>
                  <a:pt x="990" y="798"/>
                </a:lnTo>
                <a:lnTo>
                  <a:pt x="986" y="794"/>
                </a:lnTo>
                <a:lnTo>
                  <a:pt x="982" y="791"/>
                </a:lnTo>
                <a:lnTo>
                  <a:pt x="980" y="786"/>
                </a:lnTo>
                <a:lnTo>
                  <a:pt x="979" y="781"/>
                </a:lnTo>
                <a:lnTo>
                  <a:pt x="979" y="777"/>
                </a:lnTo>
                <a:lnTo>
                  <a:pt x="980" y="772"/>
                </a:lnTo>
                <a:lnTo>
                  <a:pt x="983" y="762"/>
                </a:lnTo>
                <a:lnTo>
                  <a:pt x="988" y="755"/>
                </a:lnTo>
                <a:lnTo>
                  <a:pt x="992" y="748"/>
                </a:lnTo>
                <a:lnTo>
                  <a:pt x="994" y="739"/>
                </a:lnTo>
                <a:lnTo>
                  <a:pt x="995" y="728"/>
                </a:lnTo>
                <a:lnTo>
                  <a:pt x="994" y="715"/>
                </a:lnTo>
                <a:lnTo>
                  <a:pt x="994" y="703"/>
                </a:lnTo>
                <a:lnTo>
                  <a:pt x="994" y="692"/>
                </a:lnTo>
                <a:lnTo>
                  <a:pt x="994" y="684"/>
                </a:lnTo>
                <a:lnTo>
                  <a:pt x="992" y="674"/>
                </a:lnTo>
                <a:lnTo>
                  <a:pt x="988" y="662"/>
                </a:lnTo>
                <a:lnTo>
                  <a:pt x="984" y="651"/>
                </a:lnTo>
                <a:lnTo>
                  <a:pt x="981" y="643"/>
                </a:lnTo>
                <a:lnTo>
                  <a:pt x="977" y="638"/>
                </a:lnTo>
                <a:lnTo>
                  <a:pt x="971" y="633"/>
                </a:lnTo>
                <a:lnTo>
                  <a:pt x="965" y="628"/>
                </a:lnTo>
                <a:lnTo>
                  <a:pt x="954" y="622"/>
                </a:lnTo>
                <a:lnTo>
                  <a:pt x="946" y="617"/>
                </a:lnTo>
                <a:lnTo>
                  <a:pt x="944" y="615"/>
                </a:lnTo>
                <a:lnTo>
                  <a:pt x="942" y="611"/>
                </a:lnTo>
                <a:lnTo>
                  <a:pt x="940" y="608"/>
                </a:lnTo>
                <a:lnTo>
                  <a:pt x="940" y="603"/>
                </a:lnTo>
                <a:lnTo>
                  <a:pt x="939" y="596"/>
                </a:lnTo>
                <a:lnTo>
                  <a:pt x="937" y="591"/>
                </a:lnTo>
                <a:lnTo>
                  <a:pt x="936" y="590"/>
                </a:lnTo>
                <a:lnTo>
                  <a:pt x="933" y="589"/>
                </a:lnTo>
                <a:lnTo>
                  <a:pt x="931" y="589"/>
                </a:lnTo>
                <a:lnTo>
                  <a:pt x="930" y="590"/>
                </a:lnTo>
                <a:lnTo>
                  <a:pt x="925" y="592"/>
                </a:lnTo>
                <a:lnTo>
                  <a:pt x="920" y="596"/>
                </a:lnTo>
                <a:lnTo>
                  <a:pt x="918" y="598"/>
                </a:lnTo>
                <a:lnTo>
                  <a:pt x="917" y="602"/>
                </a:lnTo>
                <a:lnTo>
                  <a:pt x="916" y="607"/>
                </a:lnTo>
                <a:lnTo>
                  <a:pt x="916" y="614"/>
                </a:lnTo>
                <a:lnTo>
                  <a:pt x="916" y="620"/>
                </a:lnTo>
                <a:lnTo>
                  <a:pt x="914" y="623"/>
                </a:lnTo>
                <a:lnTo>
                  <a:pt x="913" y="626"/>
                </a:lnTo>
                <a:lnTo>
                  <a:pt x="911" y="628"/>
                </a:lnTo>
                <a:lnTo>
                  <a:pt x="904" y="630"/>
                </a:lnTo>
                <a:lnTo>
                  <a:pt x="894" y="634"/>
                </a:lnTo>
                <a:lnTo>
                  <a:pt x="886" y="639"/>
                </a:lnTo>
                <a:lnTo>
                  <a:pt x="880" y="642"/>
                </a:lnTo>
                <a:lnTo>
                  <a:pt x="879" y="643"/>
                </a:lnTo>
                <a:lnTo>
                  <a:pt x="877" y="646"/>
                </a:lnTo>
                <a:lnTo>
                  <a:pt x="877" y="649"/>
                </a:lnTo>
                <a:lnTo>
                  <a:pt x="877" y="653"/>
                </a:lnTo>
                <a:lnTo>
                  <a:pt x="877" y="670"/>
                </a:lnTo>
                <a:lnTo>
                  <a:pt x="877" y="684"/>
                </a:lnTo>
                <a:lnTo>
                  <a:pt x="876" y="696"/>
                </a:lnTo>
                <a:lnTo>
                  <a:pt x="875" y="706"/>
                </a:lnTo>
                <a:lnTo>
                  <a:pt x="874" y="714"/>
                </a:lnTo>
                <a:lnTo>
                  <a:pt x="872" y="721"/>
                </a:lnTo>
                <a:lnTo>
                  <a:pt x="869" y="725"/>
                </a:lnTo>
                <a:lnTo>
                  <a:pt x="866" y="728"/>
                </a:lnTo>
                <a:lnTo>
                  <a:pt x="863" y="730"/>
                </a:lnTo>
                <a:lnTo>
                  <a:pt x="860" y="731"/>
                </a:lnTo>
                <a:lnTo>
                  <a:pt x="857" y="731"/>
                </a:lnTo>
                <a:lnTo>
                  <a:pt x="854" y="731"/>
                </a:lnTo>
                <a:lnTo>
                  <a:pt x="849" y="730"/>
                </a:lnTo>
                <a:lnTo>
                  <a:pt x="844" y="728"/>
                </a:lnTo>
                <a:lnTo>
                  <a:pt x="835" y="723"/>
                </a:lnTo>
                <a:lnTo>
                  <a:pt x="824" y="716"/>
                </a:lnTo>
                <a:lnTo>
                  <a:pt x="813" y="706"/>
                </a:lnTo>
                <a:lnTo>
                  <a:pt x="804" y="697"/>
                </a:lnTo>
                <a:lnTo>
                  <a:pt x="786" y="679"/>
                </a:lnTo>
                <a:lnTo>
                  <a:pt x="775" y="671"/>
                </a:lnTo>
                <a:lnTo>
                  <a:pt x="769" y="670"/>
                </a:lnTo>
                <a:lnTo>
                  <a:pt x="761" y="668"/>
                </a:lnTo>
                <a:lnTo>
                  <a:pt x="751" y="666"/>
                </a:lnTo>
                <a:lnTo>
                  <a:pt x="744" y="661"/>
                </a:lnTo>
                <a:lnTo>
                  <a:pt x="738" y="657"/>
                </a:lnTo>
                <a:lnTo>
                  <a:pt x="735" y="655"/>
                </a:lnTo>
                <a:lnTo>
                  <a:pt x="730" y="654"/>
                </a:lnTo>
                <a:lnTo>
                  <a:pt x="722" y="654"/>
                </a:lnTo>
                <a:lnTo>
                  <a:pt x="717" y="654"/>
                </a:lnTo>
                <a:lnTo>
                  <a:pt x="712" y="653"/>
                </a:lnTo>
                <a:lnTo>
                  <a:pt x="706" y="651"/>
                </a:lnTo>
                <a:lnTo>
                  <a:pt x="703" y="647"/>
                </a:lnTo>
                <a:lnTo>
                  <a:pt x="698" y="643"/>
                </a:lnTo>
                <a:lnTo>
                  <a:pt x="696" y="639"/>
                </a:lnTo>
                <a:lnTo>
                  <a:pt x="692" y="634"/>
                </a:lnTo>
                <a:lnTo>
                  <a:pt x="691" y="628"/>
                </a:lnTo>
                <a:lnTo>
                  <a:pt x="688" y="616"/>
                </a:lnTo>
                <a:lnTo>
                  <a:pt x="684" y="604"/>
                </a:lnTo>
                <a:lnTo>
                  <a:pt x="677" y="592"/>
                </a:lnTo>
                <a:lnTo>
                  <a:pt x="667" y="579"/>
                </a:lnTo>
                <a:lnTo>
                  <a:pt x="660" y="573"/>
                </a:lnTo>
                <a:lnTo>
                  <a:pt x="654" y="569"/>
                </a:lnTo>
                <a:lnTo>
                  <a:pt x="647" y="565"/>
                </a:lnTo>
                <a:lnTo>
                  <a:pt x="640" y="563"/>
                </a:lnTo>
                <a:lnTo>
                  <a:pt x="627" y="561"/>
                </a:lnTo>
                <a:lnTo>
                  <a:pt x="617" y="561"/>
                </a:lnTo>
                <a:lnTo>
                  <a:pt x="614" y="560"/>
                </a:lnTo>
                <a:lnTo>
                  <a:pt x="610" y="560"/>
                </a:lnTo>
                <a:lnTo>
                  <a:pt x="606" y="558"/>
                </a:lnTo>
                <a:lnTo>
                  <a:pt x="604" y="557"/>
                </a:lnTo>
                <a:lnTo>
                  <a:pt x="599" y="551"/>
                </a:lnTo>
                <a:lnTo>
                  <a:pt x="596" y="542"/>
                </a:lnTo>
                <a:lnTo>
                  <a:pt x="593" y="539"/>
                </a:lnTo>
                <a:lnTo>
                  <a:pt x="590" y="535"/>
                </a:lnTo>
                <a:lnTo>
                  <a:pt x="585" y="532"/>
                </a:lnTo>
                <a:lnTo>
                  <a:pt x="580" y="528"/>
                </a:lnTo>
                <a:lnTo>
                  <a:pt x="568" y="523"/>
                </a:lnTo>
                <a:lnTo>
                  <a:pt x="558" y="516"/>
                </a:lnTo>
                <a:lnTo>
                  <a:pt x="554" y="512"/>
                </a:lnTo>
                <a:lnTo>
                  <a:pt x="551" y="507"/>
                </a:lnTo>
                <a:lnTo>
                  <a:pt x="549" y="501"/>
                </a:lnTo>
                <a:lnTo>
                  <a:pt x="547" y="494"/>
                </a:lnTo>
                <a:lnTo>
                  <a:pt x="547" y="485"/>
                </a:lnTo>
                <a:lnTo>
                  <a:pt x="547" y="478"/>
                </a:lnTo>
                <a:lnTo>
                  <a:pt x="547" y="470"/>
                </a:lnTo>
                <a:lnTo>
                  <a:pt x="548" y="462"/>
                </a:lnTo>
                <a:lnTo>
                  <a:pt x="548" y="453"/>
                </a:lnTo>
                <a:lnTo>
                  <a:pt x="548" y="446"/>
                </a:lnTo>
                <a:lnTo>
                  <a:pt x="546" y="439"/>
                </a:lnTo>
                <a:lnTo>
                  <a:pt x="545" y="433"/>
                </a:lnTo>
                <a:lnTo>
                  <a:pt x="539" y="421"/>
                </a:lnTo>
                <a:lnTo>
                  <a:pt x="535" y="409"/>
                </a:lnTo>
                <a:lnTo>
                  <a:pt x="534" y="397"/>
                </a:lnTo>
                <a:lnTo>
                  <a:pt x="534" y="386"/>
                </a:lnTo>
                <a:lnTo>
                  <a:pt x="533" y="376"/>
                </a:lnTo>
                <a:lnTo>
                  <a:pt x="530" y="367"/>
                </a:lnTo>
                <a:lnTo>
                  <a:pt x="524" y="358"/>
                </a:lnTo>
                <a:lnTo>
                  <a:pt x="517" y="349"/>
                </a:lnTo>
                <a:lnTo>
                  <a:pt x="513" y="343"/>
                </a:lnTo>
                <a:lnTo>
                  <a:pt x="509" y="337"/>
                </a:lnTo>
                <a:lnTo>
                  <a:pt x="507" y="330"/>
                </a:lnTo>
                <a:lnTo>
                  <a:pt x="504" y="323"/>
                </a:lnTo>
                <a:lnTo>
                  <a:pt x="504" y="315"/>
                </a:lnTo>
                <a:lnTo>
                  <a:pt x="505" y="311"/>
                </a:lnTo>
                <a:lnTo>
                  <a:pt x="508" y="306"/>
                </a:lnTo>
                <a:lnTo>
                  <a:pt x="511" y="304"/>
                </a:lnTo>
                <a:lnTo>
                  <a:pt x="515" y="300"/>
                </a:lnTo>
                <a:lnTo>
                  <a:pt x="518" y="298"/>
                </a:lnTo>
                <a:lnTo>
                  <a:pt x="521" y="294"/>
                </a:lnTo>
                <a:lnTo>
                  <a:pt x="522" y="289"/>
                </a:lnTo>
                <a:lnTo>
                  <a:pt x="520" y="285"/>
                </a:lnTo>
                <a:lnTo>
                  <a:pt x="516" y="277"/>
                </a:lnTo>
                <a:lnTo>
                  <a:pt x="509" y="269"/>
                </a:lnTo>
                <a:lnTo>
                  <a:pt x="502" y="261"/>
                </a:lnTo>
                <a:lnTo>
                  <a:pt x="486" y="244"/>
                </a:lnTo>
                <a:lnTo>
                  <a:pt x="478" y="232"/>
                </a:lnTo>
                <a:lnTo>
                  <a:pt x="474" y="225"/>
                </a:lnTo>
                <a:lnTo>
                  <a:pt x="473" y="219"/>
                </a:lnTo>
                <a:lnTo>
                  <a:pt x="470" y="214"/>
                </a:lnTo>
                <a:lnTo>
                  <a:pt x="464" y="207"/>
                </a:lnTo>
                <a:lnTo>
                  <a:pt x="463" y="204"/>
                </a:lnTo>
                <a:lnTo>
                  <a:pt x="461" y="198"/>
                </a:lnTo>
                <a:lnTo>
                  <a:pt x="461" y="191"/>
                </a:lnTo>
                <a:lnTo>
                  <a:pt x="461" y="182"/>
                </a:lnTo>
                <a:lnTo>
                  <a:pt x="463" y="161"/>
                </a:lnTo>
                <a:lnTo>
                  <a:pt x="464" y="137"/>
                </a:lnTo>
                <a:lnTo>
                  <a:pt x="464" y="125"/>
                </a:lnTo>
                <a:lnTo>
                  <a:pt x="464" y="115"/>
                </a:lnTo>
                <a:lnTo>
                  <a:pt x="461" y="105"/>
                </a:lnTo>
                <a:lnTo>
                  <a:pt x="460" y="96"/>
                </a:lnTo>
                <a:lnTo>
                  <a:pt x="457" y="88"/>
                </a:lnTo>
                <a:lnTo>
                  <a:pt x="452" y="84"/>
                </a:lnTo>
                <a:lnTo>
                  <a:pt x="450" y="82"/>
                </a:lnTo>
                <a:lnTo>
                  <a:pt x="446" y="81"/>
                </a:lnTo>
                <a:lnTo>
                  <a:pt x="442" y="81"/>
                </a:lnTo>
                <a:lnTo>
                  <a:pt x="439" y="81"/>
                </a:lnTo>
                <a:lnTo>
                  <a:pt x="423" y="82"/>
                </a:lnTo>
                <a:lnTo>
                  <a:pt x="410" y="84"/>
                </a:lnTo>
                <a:lnTo>
                  <a:pt x="400" y="82"/>
                </a:lnTo>
                <a:lnTo>
                  <a:pt x="390" y="81"/>
                </a:lnTo>
                <a:lnTo>
                  <a:pt x="383" y="79"/>
                </a:lnTo>
                <a:lnTo>
                  <a:pt x="378" y="77"/>
                </a:lnTo>
                <a:lnTo>
                  <a:pt x="373" y="74"/>
                </a:lnTo>
                <a:lnTo>
                  <a:pt x="370" y="71"/>
                </a:lnTo>
                <a:lnTo>
                  <a:pt x="360" y="67"/>
                </a:lnTo>
                <a:lnTo>
                  <a:pt x="347" y="62"/>
                </a:lnTo>
                <a:lnTo>
                  <a:pt x="333" y="60"/>
                </a:lnTo>
                <a:lnTo>
                  <a:pt x="321" y="55"/>
                </a:lnTo>
                <a:lnTo>
                  <a:pt x="316" y="53"/>
                </a:lnTo>
                <a:lnTo>
                  <a:pt x="313" y="48"/>
                </a:lnTo>
                <a:lnTo>
                  <a:pt x="310" y="43"/>
                </a:lnTo>
                <a:lnTo>
                  <a:pt x="307" y="37"/>
                </a:lnTo>
                <a:lnTo>
                  <a:pt x="302" y="24"/>
                </a:lnTo>
                <a:lnTo>
                  <a:pt x="294" y="11"/>
                </a:lnTo>
                <a:lnTo>
                  <a:pt x="289" y="6"/>
                </a:lnTo>
                <a:lnTo>
                  <a:pt x="285" y="3"/>
                </a:lnTo>
                <a:lnTo>
                  <a:pt x="278" y="0"/>
                </a:lnTo>
                <a:lnTo>
                  <a:pt x="265" y="2"/>
                </a:lnTo>
                <a:lnTo>
                  <a:pt x="257" y="2"/>
                </a:lnTo>
                <a:lnTo>
                  <a:pt x="252" y="4"/>
                </a:lnTo>
                <a:lnTo>
                  <a:pt x="249" y="6"/>
                </a:lnTo>
                <a:lnTo>
                  <a:pt x="245" y="9"/>
                </a:lnTo>
                <a:lnTo>
                  <a:pt x="243" y="11"/>
                </a:lnTo>
                <a:lnTo>
                  <a:pt x="240" y="12"/>
                </a:lnTo>
                <a:lnTo>
                  <a:pt x="237" y="14"/>
                </a:lnTo>
                <a:lnTo>
                  <a:pt x="232" y="14"/>
                </a:lnTo>
                <a:lnTo>
                  <a:pt x="227" y="14"/>
                </a:lnTo>
                <a:lnTo>
                  <a:pt x="222" y="15"/>
                </a:lnTo>
                <a:lnTo>
                  <a:pt x="217" y="17"/>
                </a:lnTo>
                <a:lnTo>
                  <a:pt x="212" y="19"/>
                </a:lnTo>
                <a:lnTo>
                  <a:pt x="208" y="24"/>
                </a:lnTo>
                <a:lnTo>
                  <a:pt x="203" y="28"/>
                </a:lnTo>
                <a:lnTo>
                  <a:pt x="200" y="33"/>
                </a:lnTo>
                <a:lnTo>
                  <a:pt x="198" y="37"/>
                </a:lnTo>
                <a:lnTo>
                  <a:pt x="196" y="43"/>
                </a:lnTo>
                <a:lnTo>
                  <a:pt x="196" y="53"/>
                </a:lnTo>
                <a:lnTo>
                  <a:pt x="198" y="62"/>
                </a:lnTo>
                <a:lnTo>
                  <a:pt x="198" y="73"/>
                </a:lnTo>
                <a:lnTo>
                  <a:pt x="199" y="82"/>
                </a:lnTo>
                <a:lnTo>
                  <a:pt x="199" y="91"/>
                </a:lnTo>
                <a:lnTo>
                  <a:pt x="198" y="93"/>
                </a:lnTo>
                <a:lnTo>
                  <a:pt x="198" y="96"/>
                </a:lnTo>
                <a:lnTo>
                  <a:pt x="195" y="97"/>
                </a:lnTo>
                <a:lnTo>
                  <a:pt x="194" y="97"/>
                </a:lnTo>
                <a:lnTo>
                  <a:pt x="190" y="96"/>
                </a:lnTo>
                <a:lnTo>
                  <a:pt x="187" y="94"/>
                </a:lnTo>
                <a:lnTo>
                  <a:pt x="183" y="94"/>
                </a:lnTo>
                <a:lnTo>
                  <a:pt x="180" y="96"/>
                </a:lnTo>
                <a:lnTo>
                  <a:pt x="176" y="98"/>
                </a:lnTo>
                <a:lnTo>
                  <a:pt x="174" y="101"/>
                </a:lnTo>
                <a:lnTo>
                  <a:pt x="170" y="106"/>
                </a:lnTo>
                <a:lnTo>
                  <a:pt x="168" y="112"/>
                </a:lnTo>
                <a:lnTo>
                  <a:pt x="164" y="118"/>
                </a:lnTo>
                <a:lnTo>
                  <a:pt x="162" y="123"/>
                </a:lnTo>
                <a:lnTo>
                  <a:pt x="158" y="126"/>
                </a:lnTo>
                <a:lnTo>
                  <a:pt x="155" y="129"/>
                </a:lnTo>
                <a:lnTo>
                  <a:pt x="145" y="131"/>
                </a:lnTo>
                <a:lnTo>
                  <a:pt x="134" y="134"/>
                </a:lnTo>
                <a:lnTo>
                  <a:pt x="120" y="136"/>
                </a:lnTo>
                <a:lnTo>
                  <a:pt x="107" y="138"/>
                </a:lnTo>
                <a:lnTo>
                  <a:pt x="94" y="141"/>
                </a:lnTo>
                <a:lnTo>
                  <a:pt x="82" y="143"/>
                </a:lnTo>
                <a:lnTo>
                  <a:pt x="77" y="144"/>
                </a:lnTo>
                <a:lnTo>
                  <a:pt x="73" y="147"/>
                </a:lnTo>
                <a:lnTo>
                  <a:pt x="68" y="150"/>
                </a:lnTo>
                <a:lnTo>
                  <a:pt x="66" y="153"/>
                </a:lnTo>
                <a:lnTo>
                  <a:pt x="63" y="157"/>
                </a:lnTo>
                <a:lnTo>
                  <a:pt x="62" y="161"/>
                </a:lnTo>
                <a:lnTo>
                  <a:pt x="61" y="164"/>
                </a:lnTo>
                <a:lnTo>
                  <a:pt x="62" y="169"/>
                </a:lnTo>
                <a:lnTo>
                  <a:pt x="66" y="178"/>
                </a:lnTo>
                <a:lnTo>
                  <a:pt x="69" y="185"/>
                </a:lnTo>
                <a:lnTo>
                  <a:pt x="74" y="194"/>
                </a:lnTo>
                <a:lnTo>
                  <a:pt x="77" y="208"/>
                </a:lnTo>
                <a:lnTo>
                  <a:pt x="79" y="217"/>
                </a:lnTo>
                <a:lnTo>
                  <a:pt x="79" y="224"/>
                </a:lnTo>
                <a:lnTo>
                  <a:pt x="79" y="230"/>
                </a:lnTo>
                <a:lnTo>
                  <a:pt x="77" y="236"/>
                </a:lnTo>
                <a:lnTo>
                  <a:pt x="74" y="245"/>
                </a:lnTo>
                <a:lnTo>
                  <a:pt x="69" y="255"/>
                </a:lnTo>
                <a:lnTo>
                  <a:pt x="69" y="260"/>
                </a:lnTo>
                <a:lnTo>
                  <a:pt x="69" y="264"/>
                </a:lnTo>
                <a:lnTo>
                  <a:pt x="70" y="268"/>
                </a:lnTo>
                <a:lnTo>
                  <a:pt x="74" y="271"/>
                </a:lnTo>
                <a:lnTo>
                  <a:pt x="76" y="275"/>
                </a:lnTo>
                <a:lnTo>
                  <a:pt x="81" y="276"/>
                </a:lnTo>
                <a:lnTo>
                  <a:pt x="85" y="279"/>
                </a:lnTo>
                <a:lnTo>
                  <a:pt x="89" y="280"/>
                </a:lnTo>
                <a:lnTo>
                  <a:pt x="96" y="280"/>
                </a:lnTo>
                <a:lnTo>
                  <a:pt x="101" y="282"/>
                </a:lnTo>
                <a:lnTo>
                  <a:pt x="102" y="283"/>
                </a:lnTo>
                <a:lnTo>
                  <a:pt x="102" y="285"/>
                </a:lnTo>
                <a:lnTo>
                  <a:pt x="102" y="287"/>
                </a:lnTo>
                <a:lnTo>
                  <a:pt x="101" y="290"/>
                </a:lnTo>
                <a:lnTo>
                  <a:pt x="100" y="294"/>
                </a:lnTo>
                <a:lnTo>
                  <a:pt x="99" y="298"/>
                </a:lnTo>
                <a:lnTo>
                  <a:pt x="99" y="301"/>
                </a:lnTo>
                <a:lnTo>
                  <a:pt x="99" y="306"/>
                </a:lnTo>
                <a:lnTo>
                  <a:pt x="101" y="309"/>
                </a:lnTo>
                <a:lnTo>
                  <a:pt x="104" y="313"/>
                </a:lnTo>
                <a:lnTo>
                  <a:pt x="106" y="317"/>
                </a:lnTo>
                <a:lnTo>
                  <a:pt x="111" y="320"/>
                </a:lnTo>
                <a:lnTo>
                  <a:pt x="120" y="326"/>
                </a:lnTo>
                <a:lnTo>
                  <a:pt x="132" y="333"/>
                </a:lnTo>
                <a:lnTo>
                  <a:pt x="138" y="337"/>
                </a:lnTo>
                <a:lnTo>
                  <a:pt x="144" y="340"/>
                </a:lnTo>
                <a:lnTo>
                  <a:pt x="151" y="343"/>
                </a:lnTo>
                <a:lnTo>
                  <a:pt x="158" y="345"/>
                </a:lnTo>
                <a:lnTo>
                  <a:pt x="165" y="348"/>
                </a:lnTo>
                <a:lnTo>
                  <a:pt x="171" y="350"/>
                </a:lnTo>
                <a:lnTo>
                  <a:pt x="176" y="352"/>
                </a:lnTo>
                <a:lnTo>
                  <a:pt x="181" y="355"/>
                </a:lnTo>
                <a:lnTo>
                  <a:pt x="183" y="358"/>
                </a:lnTo>
                <a:lnTo>
                  <a:pt x="184" y="361"/>
                </a:lnTo>
                <a:lnTo>
                  <a:pt x="184" y="363"/>
                </a:lnTo>
                <a:lnTo>
                  <a:pt x="182" y="364"/>
                </a:lnTo>
                <a:lnTo>
                  <a:pt x="174" y="367"/>
                </a:lnTo>
                <a:lnTo>
                  <a:pt x="164" y="370"/>
                </a:lnTo>
                <a:lnTo>
                  <a:pt x="152" y="372"/>
                </a:lnTo>
                <a:lnTo>
                  <a:pt x="140" y="374"/>
                </a:lnTo>
                <a:lnTo>
                  <a:pt x="136" y="375"/>
                </a:lnTo>
                <a:lnTo>
                  <a:pt x="131" y="377"/>
                </a:lnTo>
                <a:lnTo>
                  <a:pt x="127" y="380"/>
                </a:lnTo>
                <a:lnTo>
                  <a:pt x="124" y="384"/>
                </a:lnTo>
                <a:lnTo>
                  <a:pt x="121" y="389"/>
                </a:lnTo>
                <a:lnTo>
                  <a:pt x="119" y="395"/>
                </a:lnTo>
                <a:lnTo>
                  <a:pt x="118" y="401"/>
                </a:lnTo>
                <a:lnTo>
                  <a:pt x="117" y="408"/>
                </a:lnTo>
                <a:lnTo>
                  <a:pt x="115" y="414"/>
                </a:lnTo>
                <a:lnTo>
                  <a:pt x="113" y="420"/>
                </a:lnTo>
                <a:lnTo>
                  <a:pt x="111" y="425"/>
                </a:lnTo>
                <a:lnTo>
                  <a:pt x="107" y="430"/>
                </a:lnTo>
                <a:lnTo>
                  <a:pt x="98" y="438"/>
                </a:lnTo>
                <a:lnTo>
                  <a:pt x="86" y="445"/>
                </a:lnTo>
                <a:lnTo>
                  <a:pt x="81" y="447"/>
                </a:lnTo>
                <a:lnTo>
                  <a:pt x="76" y="451"/>
                </a:lnTo>
                <a:lnTo>
                  <a:pt x="73" y="454"/>
                </a:lnTo>
                <a:lnTo>
                  <a:pt x="70" y="458"/>
                </a:lnTo>
                <a:lnTo>
                  <a:pt x="69" y="462"/>
                </a:lnTo>
                <a:lnTo>
                  <a:pt x="68" y="465"/>
                </a:lnTo>
                <a:lnTo>
                  <a:pt x="68" y="468"/>
                </a:lnTo>
                <a:lnTo>
                  <a:pt x="69" y="471"/>
                </a:lnTo>
                <a:lnTo>
                  <a:pt x="74" y="481"/>
                </a:lnTo>
                <a:lnTo>
                  <a:pt x="80" y="491"/>
                </a:lnTo>
                <a:lnTo>
                  <a:pt x="82" y="498"/>
                </a:lnTo>
                <a:lnTo>
                  <a:pt x="83" y="504"/>
                </a:lnTo>
                <a:lnTo>
                  <a:pt x="83" y="512"/>
                </a:lnTo>
                <a:lnTo>
                  <a:pt x="82" y="517"/>
                </a:lnTo>
                <a:lnTo>
                  <a:pt x="79" y="523"/>
                </a:lnTo>
                <a:lnTo>
                  <a:pt x="75" y="527"/>
                </a:lnTo>
                <a:lnTo>
                  <a:pt x="71" y="529"/>
                </a:lnTo>
                <a:lnTo>
                  <a:pt x="66" y="532"/>
                </a:lnTo>
                <a:lnTo>
                  <a:pt x="54" y="533"/>
                </a:lnTo>
                <a:lnTo>
                  <a:pt x="37" y="533"/>
                </a:lnTo>
                <a:lnTo>
                  <a:pt x="28" y="533"/>
                </a:lnTo>
                <a:lnTo>
                  <a:pt x="22" y="535"/>
                </a:lnTo>
                <a:lnTo>
                  <a:pt x="16" y="538"/>
                </a:lnTo>
                <a:lnTo>
                  <a:pt x="10" y="541"/>
                </a:lnTo>
                <a:lnTo>
                  <a:pt x="3" y="548"/>
                </a:lnTo>
                <a:lnTo>
                  <a:pt x="0" y="552"/>
                </a:lnTo>
                <a:lnTo>
                  <a:pt x="0" y="554"/>
                </a:lnTo>
                <a:lnTo>
                  <a:pt x="1" y="557"/>
                </a:lnTo>
                <a:lnTo>
                  <a:pt x="3" y="560"/>
                </a:lnTo>
                <a:lnTo>
                  <a:pt x="6" y="564"/>
                </a:lnTo>
                <a:lnTo>
                  <a:pt x="7" y="566"/>
                </a:lnTo>
                <a:lnTo>
                  <a:pt x="10" y="570"/>
                </a:lnTo>
                <a:lnTo>
                  <a:pt x="11" y="572"/>
                </a:lnTo>
                <a:lnTo>
                  <a:pt x="11" y="577"/>
                </a:lnTo>
                <a:lnTo>
                  <a:pt x="11" y="588"/>
                </a:lnTo>
                <a:lnTo>
                  <a:pt x="12" y="601"/>
                </a:lnTo>
                <a:lnTo>
                  <a:pt x="13" y="613"/>
                </a:lnTo>
                <a:lnTo>
                  <a:pt x="14" y="622"/>
                </a:lnTo>
                <a:lnTo>
                  <a:pt x="18" y="630"/>
                </a:lnTo>
                <a:lnTo>
                  <a:pt x="24" y="638"/>
                </a:lnTo>
                <a:lnTo>
                  <a:pt x="31" y="643"/>
                </a:lnTo>
                <a:lnTo>
                  <a:pt x="37" y="648"/>
                </a:lnTo>
                <a:lnTo>
                  <a:pt x="44" y="651"/>
                </a:lnTo>
                <a:lnTo>
                  <a:pt x="51" y="655"/>
                </a:lnTo>
                <a:lnTo>
                  <a:pt x="58" y="660"/>
                </a:lnTo>
                <a:lnTo>
                  <a:pt x="66" y="667"/>
                </a:lnTo>
                <a:lnTo>
                  <a:pt x="73" y="677"/>
                </a:lnTo>
                <a:lnTo>
                  <a:pt x="82" y="689"/>
                </a:lnTo>
                <a:lnTo>
                  <a:pt x="94" y="701"/>
                </a:lnTo>
                <a:lnTo>
                  <a:pt x="105" y="714"/>
                </a:lnTo>
                <a:lnTo>
                  <a:pt x="113" y="722"/>
                </a:lnTo>
                <a:lnTo>
                  <a:pt x="120" y="730"/>
                </a:lnTo>
                <a:lnTo>
                  <a:pt x="127" y="736"/>
                </a:lnTo>
                <a:lnTo>
                  <a:pt x="134" y="743"/>
                </a:lnTo>
                <a:lnTo>
                  <a:pt x="145" y="752"/>
                </a:lnTo>
                <a:lnTo>
                  <a:pt x="154" y="759"/>
                </a:lnTo>
                <a:lnTo>
                  <a:pt x="165" y="766"/>
                </a:lnTo>
                <a:lnTo>
                  <a:pt x="180" y="774"/>
                </a:lnTo>
                <a:lnTo>
                  <a:pt x="193" y="783"/>
                </a:lnTo>
                <a:lnTo>
                  <a:pt x="203" y="787"/>
                </a:lnTo>
                <a:lnTo>
                  <a:pt x="213" y="791"/>
                </a:lnTo>
                <a:lnTo>
                  <a:pt x="226" y="796"/>
                </a:lnTo>
                <a:lnTo>
                  <a:pt x="238" y="800"/>
                </a:lnTo>
                <a:lnTo>
                  <a:pt x="247" y="805"/>
                </a:lnTo>
                <a:lnTo>
                  <a:pt x="255" y="812"/>
                </a:lnTo>
                <a:lnTo>
                  <a:pt x="263" y="821"/>
                </a:lnTo>
                <a:lnTo>
                  <a:pt x="270" y="829"/>
                </a:lnTo>
                <a:lnTo>
                  <a:pt x="274" y="837"/>
                </a:lnTo>
                <a:lnTo>
                  <a:pt x="277" y="844"/>
                </a:lnTo>
                <a:lnTo>
                  <a:pt x="278" y="853"/>
                </a:lnTo>
                <a:lnTo>
                  <a:pt x="281" y="861"/>
                </a:lnTo>
                <a:lnTo>
                  <a:pt x="281" y="870"/>
                </a:lnTo>
                <a:lnTo>
                  <a:pt x="281" y="881"/>
                </a:lnTo>
                <a:lnTo>
                  <a:pt x="282" y="890"/>
                </a:lnTo>
                <a:lnTo>
                  <a:pt x="284" y="898"/>
                </a:lnTo>
                <a:lnTo>
                  <a:pt x="287" y="904"/>
                </a:lnTo>
                <a:lnTo>
                  <a:pt x="294" y="916"/>
                </a:lnTo>
                <a:lnTo>
                  <a:pt x="300" y="928"/>
                </a:lnTo>
                <a:lnTo>
                  <a:pt x="303" y="937"/>
                </a:lnTo>
                <a:lnTo>
                  <a:pt x="310" y="947"/>
                </a:lnTo>
                <a:lnTo>
                  <a:pt x="318" y="957"/>
                </a:lnTo>
                <a:lnTo>
                  <a:pt x="324" y="966"/>
                </a:lnTo>
                <a:lnTo>
                  <a:pt x="328" y="973"/>
                </a:lnTo>
                <a:lnTo>
                  <a:pt x="333" y="980"/>
                </a:lnTo>
                <a:lnTo>
                  <a:pt x="337" y="988"/>
                </a:lnTo>
                <a:lnTo>
                  <a:pt x="339" y="998"/>
                </a:lnTo>
                <a:lnTo>
                  <a:pt x="339" y="1008"/>
                </a:lnTo>
                <a:lnTo>
                  <a:pt x="338" y="1017"/>
                </a:lnTo>
                <a:lnTo>
                  <a:pt x="337" y="1025"/>
                </a:lnTo>
                <a:lnTo>
                  <a:pt x="334" y="1031"/>
                </a:lnTo>
                <a:lnTo>
                  <a:pt x="328" y="1038"/>
                </a:lnTo>
                <a:lnTo>
                  <a:pt x="325" y="1045"/>
                </a:lnTo>
                <a:lnTo>
                  <a:pt x="325" y="1049"/>
                </a:lnTo>
                <a:lnTo>
                  <a:pt x="326" y="1052"/>
                </a:lnTo>
                <a:lnTo>
                  <a:pt x="329" y="1057"/>
                </a:lnTo>
                <a:lnTo>
                  <a:pt x="333" y="1059"/>
                </a:lnTo>
                <a:lnTo>
                  <a:pt x="335" y="1063"/>
                </a:lnTo>
                <a:lnTo>
                  <a:pt x="338" y="1067"/>
                </a:lnTo>
                <a:lnTo>
                  <a:pt x="340" y="1071"/>
                </a:lnTo>
                <a:lnTo>
                  <a:pt x="341" y="1077"/>
                </a:lnTo>
                <a:lnTo>
                  <a:pt x="343" y="1086"/>
                </a:lnTo>
                <a:lnTo>
                  <a:pt x="346" y="1094"/>
                </a:lnTo>
                <a:lnTo>
                  <a:pt x="352" y="1102"/>
                </a:lnTo>
                <a:lnTo>
                  <a:pt x="357" y="1109"/>
                </a:lnTo>
                <a:lnTo>
                  <a:pt x="363" y="1117"/>
                </a:lnTo>
                <a:lnTo>
                  <a:pt x="369" y="1124"/>
                </a:lnTo>
                <a:lnTo>
                  <a:pt x="373" y="1130"/>
                </a:lnTo>
                <a:lnTo>
                  <a:pt x="376" y="1137"/>
                </a:lnTo>
                <a:lnTo>
                  <a:pt x="377" y="1146"/>
                </a:lnTo>
                <a:lnTo>
                  <a:pt x="381" y="1156"/>
                </a:lnTo>
                <a:lnTo>
                  <a:pt x="384" y="1165"/>
                </a:lnTo>
                <a:lnTo>
                  <a:pt x="390" y="1174"/>
                </a:lnTo>
                <a:lnTo>
                  <a:pt x="397" y="1183"/>
                </a:lnTo>
                <a:lnTo>
                  <a:pt x="409" y="1195"/>
                </a:lnTo>
                <a:lnTo>
                  <a:pt x="421" y="1208"/>
                </a:lnTo>
                <a:lnTo>
                  <a:pt x="430" y="1219"/>
                </a:lnTo>
                <a:lnTo>
                  <a:pt x="440" y="1229"/>
                </a:lnTo>
                <a:lnTo>
                  <a:pt x="452" y="1245"/>
                </a:lnTo>
                <a:lnTo>
                  <a:pt x="464" y="1258"/>
                </a:lnTo>
                <a:lnTo>
                  <a:pt x="471" y="1267"/>
                </a:lnTo>
                <a:lnTo>
                  <a:pt x="476" y="1273"/>
                </a:lnTo>
                <a:lnTo>
                  <a:pt x="479" y="1282"/>
                </a:lnTo>
                <a:lnTo>
                  <a:pt x="480" y="1285"/>
                </a:lnTo>
                <a:lnTo>
                  <a:pt x="480" y="1289"/>
                </a:lnTo>
                <a:lnTo>
                  <a:pt x="480" y="1292"/>
                </a:lnTo>
                <a:lnTo>
                  <a:pt x="479" y="1296"/>
                </a:lnTo>
                <a:lnTo>
                  <a:pt x="473" y="1302"/>
                </a:lnTo>
                <a:lnTo>
                  <a:pt x="463" y="1310"/>
                </a:lnTo>
                <a:lnTo>
                  <a:pt x="452" y="1317"/>
                </a:lnTo>
                <a:lnTo>
                  <a:pt x="445" y="1323"/>
                </a:lnTo>
                <a:lnTo>
                  <a:pt x="441" y="1325"/>
                </a:lnTo>
                <a:lnTo>
                  <a:pt x="438" y="1326"/>
                </a:lnTo>
                <a:lnTo>
                  <a:pt x="435" y="1326"/>
                </a:lnTo>
                <a:lnTo>
                  <a:pt x="432" y="1325"/>
                </a:lnTo>
                <a:lnTo>
                  <a:pt x="426" y="1321"/>
                </a:lnTo>
                <a:lnTo>
                  <a:pt x="421" y="1316"/>
                </a:lnTo>
                <a:lnTo>
                  <a:pt x="416" y="1309"/>
                </a:lnTo>
                <a:lnTo>
                  <a:pt x="411" y="1303"/>
                </a:lnTo>
                <a:lnTo>
                  <a:pt x="408" y="1298"/>
                </a:lnTo>
                <a:lnTo>
                  <a:pt x="403" y="1296"/>
                </a:lnTo>
                <a:lnTo>
                  <a:pt x="397" y="1297"/>
                </a:lnTo>
                <a:lnTo>
                  <a:pt x="391" y="1300"/>
                </a:lnTo>
                <a:lnTo>
                  <a:pt x="389" y="1302"/>
                </a:lnTo>
                <a:lnTo>
                  <a:pt x="387" y="1306"/>
                </a:lnTo>
                <a:lnTo>
                  <a:pt x="384" y="1309"/>
                </a:lnTo>
                <a:lnTo>
                  <a:pt x="382" y="1313"/>
                </a:lnTo>
                <a:lnTo>
                  <a:pt x="381" y="1325"/>
                </a:lnTo>
                <a:lnTo>
                  <a:pt x="381" y="1340"/>
                </a:lnTo>
                <a:lnTo>
                  <a:pt x="382" y="1347"/>
                </a:lnTo>
                <a:lnTo>
                  <a:pt x="383" y="1354"/>
                </a:lnTo>
                <a:lnTo>
                  <a:pt x="384" y="1361"/>
                </a:lnTo>
                <a:lnTo>
                  <a:pt x="388" y="1366"/>
                </a:lnTo>
                <a:lnTo>
                  <a:pt x="400" y="1380"/>
                </a:lnTo>
                <a:lnTo>
                  <a:pt x="410" y="1393"/>
                </a:lnTo>
                <a:lnTo>
                  <a:pt x="414" y="1398"/>
                </a:lnTo>
                <a:lnTo>
                  <a:pt x="415" y="1403"/>
                </a:lnTo>
                <a:lnTo>
                  <a:pt x="416" y="1408"/>
                </a:lnTo>
                <a:lnTo>
                  <a:pt x="416" y="1415"/>
                </a:lnTo>
                <a:lnTo>
                  <a:pt x="417" y="1422"/>
                </a:lnTo>
                <a:lnTo>
                  <a:pt x="419" y="1428"/>
                </a:lnTo>
                <a:lnTo>
                  <a:pt x="421" y="1434"/>
                </a:lnTo>
                <a:lnTo>
                  <a:pt x="426" y="1439"/>
                </a:lnTo>
                <a:lnTo>
                  <a:pt x="430" y="1443"/>
                </a:lnTo>
                <a:lnTo>
                  <a:pt x="434" y="1448"/>
                </a:lnTo>
                <a:lnTo>
                  <a:pt x="436" y="1454"/>
                </a:lnTo>
                <a:lnTo>
                  <a:pt x="438" y="1461"/>
                </a:lnTo>
                <a:lnTo>
                  <a:pt x="436" y="1472"/>
                </a:lnTo>
                <a:lnTo>
                  <a:pt x="435" y="1484"/>
                </a:lnTo>
                <a:lnTo>
                  <a:pt x="435" y="1490"/>
                </a:lnTo>
                <a:lnTo>
                  <a:pt x="435" y="1496"/>
                </a:lnTo>
                <a:lnTo>
                  <a:pt x="436" y="1500"/>
                </a:lnTo>
                <a:lnTo>
                  <a:pt x="439" y="1504"/>
                </a:lnTo>
                <a:lnTo>
                  <a:pt x="452" y="1519"/>
                </a:lnTo>
                <a:lnTo>
                  <a:pt x="470" y="1537"/>
                </a:lnTo>
                <a:lnTo>
                  <a:pt x="476" y="1547"/>
                </a:lnTo>
                <a:lnTo>
                  <a:pt x="479" y="1554"/>
                </a:lnTo>
                <a:lnTo>
                  <a:pt x="480" y="1560"/>
                </a:lnTo>
                <a:lnTo>
                  <a:pt x="480" y="1566"/>
                </a:lnTo>
                <a:lnTo>
                  <a:pt x="480" y="1572"/>
                </a:lnTo>
                <a:lnTo>
                  <a:pt x="478" y="1578"/>
                </a:lnTo>
                <a:lnTo>
                  <a:pt x="473" y="1582"/>
                </a:lnTo>
                <a:lnTo>
                  <a:pt x="470" y="1587"/>
                </a:lnTo>
                <a:lnTo>
                  <a:pt x="467" y="1591"/>
                </a:lnTo>
                <a:lnTo>
                  <a:pt x="467" y="1593"/>
                </a:lnTo>
                <a:lnTo>
                  <a:pt x="467" y="1597"/>
                </a:lnTo>
                <a:lnTo>
                  <a:pt x="470" y="1600"/>
                </a:lnTo>
                <a:lnTo>
                  <a:pt x="473" y="1607"/>
                </a:lnTo>
                <a:lnTo>
                  <a:pt x="477" y="1615"/>
                </a:lnTo>
                <a:lnTo>
                  <a:pt x="477" y="1618"/>
                </a:lnTo>
                <a:lnTo>
                  <a:pt x="476" y="1623"/>
                </a:lnTo>
                <a:lnTo>
                  <a:pt x="474" y="1626"/>
                </a:lnTo>
                <a:lnTo>
                  <a:pt x="473" y="1631"/>
                </a:lnTo>
                <a:lnTo>
                  <a:pt x="471" y="1636"/>
                </a:lnTo>
                <a:lnTo>
                  <a:pt x="469" y="1642"/>
                </a:lnTo>
                <a:lnTo>
                  <a:pt x="467" y="1648"/>
                </a:lnTo>
                <a:lnTo>
                  <a:pt x="467" y="1654"/>
                </a:lnTo>
                <a:lnTo>
                  <a:pt x="469" y="1669"/>
                </a:lnTo>
                <a:lnTo>
                  <a:pt x="470" y="1683"/>
                </a:lnTo>
                <a:lnTo>
                  <a:pt x="471" y="1697"/>
                </a:lnTo>
                <a:lnTo>
                  <a:pt x="472" y="1707"/>
                </a:lnTo>
                <a:lnTo>
                  <a:pt x="471" y="1718"/>
                </a:lnTo>
                <a:lnTo>
                  <a:pt x="470" y="1727"/>
                </a:lnTo>
                <a:lnTo>
                  <a:pt x="470" y="1738"/>
                </a:lnTo>
                <a:lnTo>
                  <a:pt x="469" y="1748"/>
                </a:lnTo>
                <a:lnTo>
                  <a:pt x="467" y="1760"/>
                </a:lnTo>
                <a:lnTo>
                  <a:pt x="466" y="1775"/>
                </a:lnTo>
                <a:lnTo>
                  <a:pt x="465" y="1790"/>
                </a:lnTo>
                <a:lnTo>
                  <a:pt x="464" y="1802"/>
                </a:lnTo>
                <a:lnTo>
                  <a:pt x="464" y="1812"/>
                </a:lnTo>
                <a:lnTo>
                  <a:pt x="465" y="1823"/>
                </a:lnTo>
                <a:lnTo>
                  <a:pt x="466" y="1833"/>
                </a:lnTo>
                <a:lnTo>
                  <a:pt x="469" y="1840"/>
                </a:lnTo>
                <a:lnTo>
                  <a:pt x="471" y="1848"/>
                </a:lnTo>
                <a:lnTo>
                  <a:pt x="473" y="1857"/>
                </a:lnTo>
                <a:lnTo>
                  <a:pt x="476" y="1869"/>
                </a:lnTo>
                <a:lnTo>
                  <a:pt x="478" y="1881"/>
                </a:lnTo>
                <a:lnTo>
                  <a:pt x="480" y="1893"/>
                </a:lnTo>
                <a:lnTo>
                  <a:pt x="482" y="1905"/>
                </a:lnTo>
                <a:lnTo>
                  <a:pt x="482" y="1918"/>
                </a:lnTo>
                <a:lnTo>
                  <a:pt x="482" y="1932"/>
                </a:lnTo>
                <a:lnTo>
                  <a:pt x="479" y="1946"/>
                </a:lnTo>
                <a:lnTo>
                  <a:pt x="477" y="1957"/>
                </a:lnTo>
                <a:lnTo>
                  <a:pt x="473" y="1966"/>
                </a:lnTo>
                <a:lnTo>
                  <a:pt x="469" y="1975"/>
                </a:lnTo>
                <a:lnTo>
                  <a:pt x="463" y="1982"/>
                </a:lnTo>
                <a:lnTo>
                  <a:pt x="459" y="1989"/>
                </a:lnTo>
                <a:lnTo>
                  <a:pt x="454" y="1996"/>
                </a:lnTo>
                <a:lnTo>
                  <a:pt x="452" y="2004"/>
                </a:lnTo>
                <a:lnTo>
                  <a:pt x="448" y="2015"/>
                </a:lnTo>
                <a:lnTo>
                  <a:pt x="446" y="2027"/>
                </a:lnTo>
                <a:lnTo>
                  <a:pt x="444" y="2040"/>
                </a:lnTo>
                <a:lnTo>
                  <a:pt x="445" y="2053"/>
                </a:lnTo>
                <a:lnTo>
                  <a:pt x="447" y="2066"/>
                </a:lnTo>
                <a:lnTo>
                  <a:pt x="452" y="2079"/>
                </a:lnTo>
                <a:lnTo>
                  <a:pt x="455" y="2091"/>
                </a:lnTo>
                <a:lnTo>
                  <a:pt x="457" y="2099"/>
                </a:lnTo>
                <a:lnTo>
                  <a:pt x="458" y="2110"/>
                </a:lnTo>
                <a:lnTo>
                  <a:pt x="457" y="2122"/>
                </a:lnTo>
                <a:lnTo>
                  <a:pt x="455" y="2136"/>
                </a:lnTo>
                <a:lnTo>
                  <a:pt x="454" y="2148"/>
                </a:lnTo>
                <a:lnTo>
                  <a:pt x="454" y="2161"/>
                </a:lnTo>
                <a:lnTo>
                  <a:pt x="454" y="2178"/>
                </a:lnTo>
                <a:lnTo>
                  <a:pt x="455" y="2196"/>
                </a:lnTo>
                <a:lnTo>
                  <a:pt x="458" y="2208"/>
                </a:lnTo>
                <a:lnTo>
                  <a:pt x="461" y="2216"/>
                </a:lnTo>
                <a:lnTo>
                  <a:pt x="464" y="2224"/>
                </a:lnTo>
                <a:lnTo>
                  <a:pt x="466" y="2233"/>
                </a:lnTo>
                <a:lnTo>
                  <a:pt x="467" y="2241"/>
                </a:lnTo>
                <a:lnTo>
                  <a:pt x="467" y="2248"/>
                </a:lnTo>
                <a:lnTo>
                  <a:pt x="467" y="2256"/>
                </a:lnTo>
                <a:lnTo>
                  <a:pt x="467" y="2277"/>
                </a:lnTo>
                <a:lnTo>
                  <a:pt x="466" y="2293"/>
                </a:lnTo>
                <a:lnTo>
                  <a:pt x="466" y="2306"/>
                </a:lnTo>
                <a:lnTo>
                  <a:pt x="466" y="2317"/>
                </a:lnTo>
                <a:lnTo>
                  <a:pt x="464" y="2327"/>
                </a:lnTo>
                <a:lnTo>
                  <a:pt x="460" y="2338"/>
                </a:lnTo>
                <a:lnTo>
                  <a:pt x="457" y="2350"/>
                </a:lnTo>
                <a:lnTo>
                  <a:pt x="454" y="2361"/>
                </a:lnTo>
                <a:lnTo>
                  <a:pt x="454" y="2380"/>
                </a:lnTo>
                <a:lnTo>
                  <a:pt x="452" y="2395"/>
                </a:lnTo>
                <a:lnTo>
                  <a:pt x="450" y="2403"/>
                </a:lnTo>
                <a:lnTo>
                  <a:pt x="447" y="2412"/>
                </a:lnTo>
                <a:lnTo>
                  <a:pt x="445" y="2424"/>
                </a:lnTo>
                <a:lnTo>
                  <a:pt x="444" y="2436"/>
                </a:lnTo>
                <a:lnTo>
                  <a:pt x="444" y="2449"/>
                </a:lnTo>
                <a:lnTo>
                  <a:pt x="446" y="2463"/>
                </a:lnTo>
                <a:lnTo>
                  <a:pt x="448" y="2476"/>
                </a:lnTo>
                <a:lnTo>
                  <a:pt x="451" y="2487"/>
                </a:lnTo>
                <a:lnTo>
                  <a:pt x="454" y="2498"/>
                </a:lnTo>
                <a:lnTo>
                  <a:pt x="458" y="2508"/>
                </a:lnTo>
                <a:lnTo>
                  <a:pt x="460" y="2519"/>
                </a:lnTo>
                <a:lnTo>
                  <a:pt x="463" y="2530"/>
                </a:lnTo>
                <a:lnTo>
                  <a:pt x="464" y="2539"/>
                </a:lnTo>
                <a:lnTo>
                  <a:pt x="464" y="2550"/>
                </a:lnTo>
                <a:lnTo>
                  <a:pt x="464" y="2559"/>
                </a:lnTo>
                <a:lnTo>
                  <a:pt x="461" y="2568"/>
                </a:lnTo>
                <a:lnTo>
                  <a:pt x="459" y="2573"/>
                </a:lnTo>
                <a:lnTo>
                  <a:pt x="455" y="2578"/>
                </a:lnTo>
                <a:lnTo>
                  <a:pt x="453" y="2586"/>
                </a:lnTo>
                <a:lnTo>
                  <a:pt x="452" y="2593"/>
                </a:lnTo>
                <a:lnTo>
                  <a:pt x="452" y="2602"/>
                </a:lnTo>
                <a:lnTo>
                  <a:pt x="455" y="2612"/>
                </a:lnTo>
                <a:lnTo>
                  <a:pt x="459" y="2620"/>
                </a:lnTo>
                <a:lnTo>
                  <a:pt x="464" y="2627"/>
                </a:lnTo>
                <a:lnTo>
                  <a:pt x="470" y="2634"/>
                </a:lnTo>
                <a:lnTo>
                  <a:pt x="477" y="2643"/>
                </a:lnTo>
                <a:lnTo>
                  <a:pt x="480" y="2647"/>
                </a:lnTo>
                <a:lnTo>
                  <a:pt x="484" y="2652"/>
                </a:lnTo>
                <a:lnTo>
                  <a:pt x="486" y="2658"/>
                </a:lnTo>
                <a:lnTo>
                  <a:pt x="488" y="2663"/>
                </a:lnTo>
                <a:lnTo>
                  <a:pt x="490" y="2674"/>
                </a:lnTo>
                <a:lnTo>
                  <a:pt x="494" y="2682"/>
                </a:lnTo>
                <a:lnTo>
                  <a:pt x="497" y="2690"/>
                </a:lnTo>
                <a:lnTo>
                  <a:pt x="502" y="2697"/>
                </a:lnTo>
                <a:lnTo>
                  <a:pt x="505" y="2702"/>
                </a:lnTo>
                <a:lnTo>
                  <a:pt x="508" y="2703"/>
                </a:lnTo>
                <a:lnTo>
                  <a:pt x="510" y="2704"/>
                </a:lnTo>
                <a:lnTo>
                  <a:pt x="511" y="2703"/>
                </a:lnTo>
                <a:lnTo>
                  <a:pt x="513" y="2699"/>
                </a:lnTo>
                <a:lnTo>
                  <a:pt x="514" y="2691"/>
                </a:lnTo>
                <a:lnTo>
                  <a:pt x="515" y="2684"/>
                </a:lnTo>
                <a:lnTo>
                  <a:pt x="517" y="2678"/>
                </a:lnTo>
                <a:lnTo>
                  <a:pt x="521" y="2674"/>
                </a:lnTo>
                <a:lnTo>
                  <a:pt x="523" y="2669"/>
                </a:lnTo>
                <a:lnTo>
                  <a:pt x="526" y="2665"/>
                </a:lnTo>
                <a:lnTo>
                  <a:pt x="528" y="2660"/>
                </a:lnTo>
                <a:lnTo>
                  <a:pt x="530" y="2653"/>
                </a:lnTo>
                <a:lnTo>
                  <a:pt x="533" y="2647"/>
                </a:lnTo>
                <a:lnTo>
                  <a:pt x="535" y="2632"/>
                </a:lnTo>
                <a:lnTo>
                  <a:pt x="535" y="2615"/>
                </a:lnTo>
                <a:lnTo>
                  <a:pt x="535" y="2600"/>
                </a:lnTo>
                <a:lnTo>
                  <a:pt x="533" y="2587"/>
                </a:lnTo>
                <a:lnTo>
                  <a:pt x="529" y="2576"/>
                </a:lnTo>
                <a:lnTo>
                  <a:pt x="526" y="2568"/>
                </a:lnTo>
                <a:lnTo>
                  <a:pt x="524" y="2564"/>
                </a:lnTo>
                <a:lnTo>
                  <a:pt x="524" y="2561"/>
                </a:lnTo>
                <a:lnTo>
                  <a:pt x="526" y="2556"/>
                </a:lnTo>
                <a:lnTo>
                  <a:pt x="528" y="2552"/>
                </a:lnTo>
                <a:lnTo>
                  <a:pt x="532" y="2549"/>
                </a:lnTo>
                <a:lnTo>
                  <a:pt x="535" y="2546"/>
                </a:lnTo>
                <a:lnTo>
                  <a:pt x="540" y="2544"/>
                </a:lnTo>
                <a:lnTo>
                  <a:pt x="546" y="2544"/>
                </a:lnTo>
                <a:lnTo>
                  <a:pt x="558" y="2544"/>
                </a:lnTo>
                <a:lnTo>
                  <a:pt x="570" y="2543"/>
                </a:lnTo>
                <a:lnTo>
                  <a:pt x="574" y="2542"/>
                </a:lnTo>
                <a:lnTo>
                  <a:pt x="579" y="2539"/>
                </a:lnTo>
                <a:lnTo>
                  <a:pt x="585" y="2537"/>
                </a:lnTo>
                <a:lnTo>
                  <a:pt x="590" y="2533"/>
                </a:lnTo>
                <a:lnTo>
                  <a:pt x="593" y="2529"/>
                </a:lnTo>
                <a:lnTo>
                  <a:pt x="597" y="2524"/>
                </a:lnTo>
                <a:lnTo>
                  <a:pt x="598" y="2520"/>
                </a:lnTo>
                <a:lnTo>
                  <a:pt x="599" y="2515"/>
                </a:lnTo>
                <a:lnTo>
                  <a:pt x="599" y="2506"/>
                </a:lnTo>
                <a:lnTo>
                  <a:pt x="599" y="2499"/>
                </a:lnTo>
                <a:lnTo>
                  <a:pt x="600" y="2491"/>
                </a:lnTo>
                <a:lnTo>
                  <a:pt x="603" y="2485"/>
                </a:lnTo>
                <a:lnTo>
                  <a:pt x="605" y="2482"/>
                </a:lnTo>
                <a:lnTo>
                  <a:pt x="609" y="2480"/>
                </a:lnTo>
                <a:lnTo>
                  <a:pt x="612" y="2477"/>
                </a:lnTo>
                <a:lnTo>
                  <a:pt x="617" y="2476"/>
                </a:lnTo>
                <a:lnTo>
                  <a:pt x="622" y="2475"/>
                </a:lnTo>
                <a:lnTo>
                  <a:pt x="625" y="2474"/>
                </a:lnTo>
                <a:lnTo>
                  <a:pt x="629" y="2472"/>
                </a:lnTo>
                <a:lnTo>
                  <a:pt x="631" y="2469"/>
                </a:lnTo>
                <a:lnTo>
                  <a:pt x="634" y="2463"/>
                </a:lnTo>
                <a:lnTo>
                  <a:pt x="635" y="2454"/>
                </a:lnTo>
                <a:lnTo>
                  <a:pt x="636" y="2449"/>
                </a:lnTo>
                <a:lnTo>
                  <a:pt x="639" y="2445"/>
                </a:lnTo>
                <a:lnTo>
                  <a:pt x="642" y="2441"/>
                </a:lnTo>
                <a:lnTo>
                  <a:pt x="646" y="2437"/>
                </a:lnTo>
                <a:lnTo>
                  <a:pt x="655" y="2432"/>
                </a:lnTo>
                <a:lnTo>
                  <a:pt x="666" y="2429"/>
                </a:lnTo>
                <a:lnTo>
                  <a:pt x="669" y="2428"/>
                </a:lnTo>
                <a:lnTo>
                  <a:pt x="673" y="2429"/>
                </a:lnTo>
                <a:lnTo>
                  <a:pt x="677" y="2430"/>
                </a:lnTo>
                <a:lnTo>
                  <a:pt x="678" y="2432"/>
                </a:lnTo>
                <a:lnTo>
                  <a:pt x="679" y="2436"/>
                </a:lnTo>
                <a:lnTo>
                  <a:pt x="679" y="2439"/>
                </a:lnTo>
                <a:lnTo>
                  <a:pt x="679" y="2444"/>
                </a:lnTo>
                <a:lnTo>
                  <a:pt x="677" y="2449"/>
                </a:lnTo>
                <a:lnTo>
                  <a:pt x="673" y="2458"/>
                </a:lnTo>
                <a:lnTo>
                  <a:pt x="672" y="2467"/>
                </a:lnTo>
                <a:lnTo>
                  <a:pt x="672" y="2470"/>
                </a:lnTo>
                <a:lnTo>
                  <a:pt x="673" y="2475"/>
                </a:lnTo>
                <a:lnTo>
                  <a:pt x="675" y="2479"/>
                </a:lnTo>
                <a:lnTo>
                  <a:pt x="679" y="2481"/>
                </a:lnTo>
                <a:lnTo>
                  <a:pt x="690" y="2488"/>
                </a:lnTo>
                <a:lnTo>
                  <a:pt x="705" y="2496"/>
                </a:lnTo>
                <a:lnTo>
                  <a:pt x="712" y="2501"/>
                </a:lnTo>
                <a:lnTo>
                  <a:pt x="719" y="2506"/>
                </a:lnTo>
                <a:lnTo>
                  <a:pt x="722" y="2508"/>
                </a:lnTo>
                <a:lnTo>
                  <a:pt x="723" y="2511"/>
                </a:lnTo>
                <a:lnTo>
                  <a:pt x="724" y="2513"/>
                </a:lnTo>
                <a:lnTo>
                  <a:pt x="725" y="2517"/>
                </a:lnTo>
                <a:lnTo>
                  <a:pt x="716" y="2536"/>
                </a:lnTo>
                <a:lnTo>
                  <a:pt x="711" y="2550"/>
                </a:lnTo>
                <a:lnTo>
                  <a:pt x="724" y="2549"/>
                </a:lnTo>
                <a:lnTo>
                  <a:pt x="742" y="2548"/>
                </a:lnTo>
                <a:lnTo>
                  <a:pt x="744" y="2551"/>
                </a:lnTo>
                <a:lnTo>
                  <a:pt x="748" y="2556"/>
                </a:lnTo>
                <a:lnTo>
                  <a:pt x="750" y="2562"/>
                </a:lnTo>
                <a:lnTo>
                  <a:pt x="753" y="2568"/>
                </a:lnTo>
                <a:lnTo>
                  <a:pt x="759" y="2583"/>
                </a:lnTo>
                <a:lnTo>
                  <a:pt x="765" y="2596"/>
                </a:lnTo>
                <a:lnTo>
                  <a:pt x="770" y="2607"/>
                </a:lnTo>
                <a:lnTo>
                  <a:pt x="776" y="2617"/>
                </a:lnTo>
                <a:lnTo>
                  <a:pt x="780" y="2625"/>
                </a:lnTo>
                <a:lnTo>
                  <a:pt x="782" y="2634"/>
                </a:lnTo>
                <a:lnTo>
                  <a:pt x="782" y="2643"/>
                </a:lnTo>
                <a:lnTo>
                  <a:pt x="784" y="2651"/>
                </a:lnTo>
                <a:lnTo>
                  <a:pt x="785" y="2655"/>
                </a:lnTo>
                <a:lnTo>
                  <a:pt x="787" y="2657"/>
                </a:lnTo>
                <a:lnTo>
                  <a:pt x="790" y="2660"/>
                </a:lnTo>
                <a:lnTo>
                  <a:pt x="793" y="2663"/>
                </a:lnTo>
                <a:lnTo>
                  <a:pt x="800" y="2666"/>
                </a:lnTo>
                <a:lnTo>
                  <a:pt x="809" y="2670"/>
                </a:lnTo>
                <a:lnTo>
                  <a:pt x="812" y="2672"/>
                </a:lnTo>
                <a:lnTo>
                  <a:pt x="813" y="2675"/>
                </a:lnTo>
                <a:lnTo>
                  <a:pt x="814" y="2678"/>
                </a:lnTo>
                <a:lnTo>
                  <a:pt x="814" y="2682"/>
                </a:lnTo>
                <a:lnTo>
                  <a:pt x="811" y="2689"/>
                </a:lnTo>
                <a:lnTo>
                  <a:pt x="807" y="2694"/>
                </a:lnTo>
                <a:lnTo>
                  <a:pt x="806" y="2695"/>
                </a:lnTo>
                <a:lnTo>
                  <a:pt x="806" y="2697"/>
                </a:lnTo>
                <a:lnTo>
                  <a:pt x="807" y="2700"/>
                </a:lnTo>
                <a:lnTo>
                  <a:pt x="809" y="2702"/>
                </a:lnTo>
                <a:lnTo>
                  <a:pt x="812" y="2708"/>
                </a:lnTo>
                <a:lnTo>
                  <a:pt x="813" y="2714"/>
                </a:lnTo>
                <a:lnTo>
                  <a:pt x="813" y="2720"/>
                </a:lnTo>
                <a:lnTo>
                  <a:pt x="811" y="2726"/>
                </a:lnTo>
                <a:lnTo>
                  <a:pt x="809" y="2728"/>
                </a:lnTo>
                <a:lnTo>
                  <a:pt x="806" y="2729"/>
                </a:lnTo>
                <a:lnTo>
                  <a:pt x="803" y="2731"/>
                </a:lnTo>
                <a:lnTo>
                  <a:pt x="798" y="2732"/>
                </a:lnTo>
                <a:lnTo>
                  <a:pt x="788" y="2733"/>
                </a:lnTo>
                <a:lnTo>
                  <a:pt x="779" y="2733"/>
                </a:lnTo>
                <a:lnTo>
                  <a:pt x="774" y="2733"/>
                </a:lnTo>
                <a:lnTo>
                  <a:pt x="769" y="2734"/>
                </a:lnTo>
                <a:lnTo>
                  <a:pt x="766" y="2737"/>
                </a:lnTo>
                <a:lnTo>
                  <a:pt x="762" y="2739"/>
                </a:lnTo>
                <a:lnTo>
                  <a:pt x="760" y="2743"/>
                </a:lnTo>
                <a:lnTo>
                  <a:pt x="759" y="2746"/>
                </a:lnTo>
                <a:lnTo>
                  <a:pt x="760" y="2751"/>
                </a:lnTo>
                <a:lnTo>
                  <a:pt x="761" y="2757"/>
                </a:lnTo>
                <a:lnTo>
                  <a:pt x="768" y="2771"/>
                </a:lnTo>
                <a:lnTo>
                  <a:pt x="778" y="2789"/>
                </a:lnTo>
                <a:lnTo>
                  <a:pt x="788" y="2807"/>
                </a:lnTo>
                <a:lnTo>
                  <a:pt x="797" y="2821"/>
                </a:lnTo>
                <a:lnTo>
                  <a:pt x="804" y="2832"/>
                </a:lnTo>
                <a:lnTo>
                  <a:pt x="810" y="2839"/>
                </a:lnTo>
                <a:lnTo>
                  <a:pt x="812" y="2841"/>
                </a:lnTo>
                <a:lnTo>
                  <a:pt x="812" y="2844"/>
                </a:lnTo>
                <a:lnTo>
                  <a:pt x="812" y="2846"/>
                </a:lnTo>
                <a:lnTo>
                  <a:pt x="810" y="2849"/>
                </a:lnTo>
                <a:lnTo>
                  <a:pt x="803" y="2855"/>
                </a:lnTo>
                <a:lnTo>
                  <a:pt x="799" y="2860"/>
                </a:lnTo>
                <a:lnTo>
                  <a:pt x="798" y="2864"/>
                </a:lnTo>
                <a:lnTo>
                  <a:pt x="799" y="2866"/>
                </a:lnTo>
                <a:lnTo>
                  <a:pt x="801" y="2869"/>
                </a:lnTo>
                <a:lnTo>
                  <a:pt x="806" y="2872"/>
                </a:lnTo>
                <a:lnTo>
                  <a:pt x="819" y="2877"/>
                </a:lnTo>
                <a:lnTo>
                  <a:pt x="831" y="2879"/>
                </a:lnTo>
                <a:lnTo>
                  <a:pt x="837" y="2882"/>
                </a:lnTo>
                <a:lnTo>
                  <a:pt x="842" y="2883"/>
                </a:lnTo>
                <a:lnTo>
                  <a:pt x="844" y="2886"/>
                </a:lnTo>
                <a:lnTo>
                  <a:pt x="847" y="2890"/>
                </a:lnTo>
                <a:lnTo>
                  <a:pt x="847" y="2893"/>
                </a:lnTo>
                <a:lnTo>
                  <a:pt x="847" y="2897"/>
                </a:lnTo>
                <a:lnTo>
                  <a:pt x="845" y="2901"/>
                </a:lnTo>
                <a:lnTo>
                  <a:pt x="844" y="2905"/>
                </a:lnTo>
                <a:lnTo>
                  <a:pt x="841" y="2915"/>
                </a:lnTo>
                <a:lnTo>
                  <a:pt x="839" y="2927"/>
                </a:lnTo>
                <a:lnTo>
                  <a:pt x="841" y="2934"/>
                </a:lnTo>
                <a:lnTo>
                  <a:pt x="842" y="2939"/>
                </a:lnTo>
                <a:lnTo>
                  <a:pt x="844" y="2940"/>
                </a:lnTo>
                <a:lnTo>
                  <a:pt x="847" y="2941"/>
                </a:lnTo>
                <a:lnTo>
                  <a:pt x="850" y="2941"/>
                </a:lnTo>
                <a:lnTo>
                  <a:pt x="854" y="2940"/>
                </a:lnTo>
                <a:lnTo>
                  <a:pt x="861" y="2939"/>
                </a:lnTo>
                <a:lnTo>
                  <a:pt x="867" y="2935"/>
                </a:lnTo>
                <a:lnTo>
                  <a:pt x="873" y="2933"/>
                </a:lnTo>
                <a:lnTo>
                  <a:pt x="879" y="2931"/>
                </a:lnTo>
                <a:lnTo>
                  <a:pt x="881" y="2931"/>
                </a:lnTo>
                <a:lnTo>
                  <a:pt x="882" y="2931"/>
                </a:lnTo>
                <a:lnTo>
                  <a:pt x="883" y="2930"/>
                </a:lnTo>
                <a:lnTo>
                  <a:pt x="885" y="2928"/>
                </a:lnTo>
                <a:lnTo>
                  <a:pt x="887" y="2918"/>
                </a:lnTo>
                <a:lnTo>
                  <a:pt x="891" y="2910"/>
                </a:lnTo>
                <a:lnTo>
                  <a:pt x="898" y="2897"/>
                </a:lnTo>
                <a:lnTo>
                  <a:pt x="906" y="2885"/>
                </a:lnTo>
                <a:lnTo>
                  <a:pt x="908" y="2882"/>
                </a:lnTo>
                <a:lnTo>
                  <a:pt x="911" y="2879"/>
                </a:lnTo>
                <a:lnTo>
                  <a:pt x="912" y="2878"/>
                </a:lnTo>
                <a:lnTo>
                  <a:pt x="913" y="2879"/>
                </a:lnTo>
                <a:lnTo>
                  <a:pt x="914" y="2880"/>
                </a:lnTo>
                <a:lnTo>
                  <a:pt x="916" y="2882"/>
                </a:lnTo>
                <a:lnTo>
                  <a:pt x="920" y="2895"/>
                </a:lnTo>
                <a:lnTo>
                  <a:pt x="926" y="2907"/>
                </a:lnTo>
                <a:lnTo>
                  <a:pt x="930" y="2909"/>
                </a:lnTo>
                <a:lnTo>
                  <a:pt x="935" y="2911"/>
                </a:lnTo>
                <a:lnTo>
                  <a:pt x="938" y="2911"/>
                </a:lnTo>
                <a:lnTo>
                  <a:pt x="943" y="2910"/>
                </a:lnTo>
                <a:lnTo>
                  <a:pt x="946" y="2908"/>
                </a:lnTo>
                <a:lnTo>
                  <a:pt x="951" y="2904"/>
                </a:lnTo>
                <a:lnTo>
                  <a:pt x="955" y="2899"/>
                </a:lnTo>
                <a:lnTo>
                  <a:pt x="957" y="2893"/>
                </a:lnTo>
                <a:lnTo>
                  <a:pt x="959" y="2888"/>
                </a:lnTo>
                <a:lnTo>
                  <a:pt x="963" y="2883"/>
                </a:lnTo>
                <a:lnTo>
                  <a:pt x="968" y="2878"/>
                </a:lnTo>
                <a:lnTo>
                  <a:pt x="973" y="2876"/>
                </a:lnTo>
                <a:lnTo>
                  <a:pt x="976" y="2874"/>
                </a:lnTo>
                <a:lnTo>
                  <a:pt x="981" y="2874"/>
                </a:lnTo>
                <a:lnTo>
                  <a:pt x="986" y="2876"/>
                </a:lnTo>
                <a:lnTo>
                  <a:pt x="989" y="2878"/>
                </a:lnTo>
                <a:lnTo>
                  <a:pt x="994" y="2885"/>
                </a:lnTo>
                <a:lnTo>
                  <a:pt x="998" y="2897"/>
                </a:lnTo>
                <a:lnTo>
                  <a:pt x="1002" y="2911"/>
                </a:lnTo>
                <a:lnTo>
                  <a:pt x="1006" y="2926"/>
                </a:lnTo>
                <a:lnTo>
                  <a:pt x="1007" y="2935"/>
                </a:lnTo>
                <a:lnTo>
                  <a:pt x="1008" y="2943"/>
                </a:lnTo>
                <a:lnTo>
                  <a:pt x="1012" y="2952"/>
                </a:lnTo>
                <a:lnTo>
                  <a:pt x="1017" y="2960"/>
                </a:lnTo>
                <a:lnTo>
                  <a:pt x="1028" y="2973"/>
                </a:lnTo>
                <a:lnTo>
                  <a:pt x="1040" y="2985"/>
                </a:lnTo>
                <a:lnTo>
                  <a:pt x="1044" y="2990"/>
                </a:lnTo>
                <a:lnTo>
                  <a:pt x="1046" y="2993"/>
                </a:lnTo>
                <a:lnTo>
                  <a:pt x="1049" y="2998"/>
                </a:lnTo>
                <a:lnTo>
                  <a:pt x="1050" y="3002"/>
                </a:lnTo>
                <a:lnTo>
                  <a:pt x="1051" y="3010"/>
                </a:lnTo>
                <a:lnTo>
                  <a:pt x="1051" y="3019"/>
                </a:lnTo>
                <a:lnTo>
                  <a:pt x="1051" y="3029"/>
                </a:lnTo>
                <a:lnTo>
                  <a:pt x="1051" y="3040"/>
                </a:lnTo>
                <a:lnTo>
                  <a:pt x="1051" y="3048"/>
                </a:lnTo>
                <a:lnTo>
                  <a:pt x="1051" y="3056"/>
                </a:lnTo>
                <a:lnTo>
                  <a:pt x="1051" y="3065"/>
                </a:lnTo>
                <a:lnTo>
                  <a:pt x="1052" y="3071"/>
                </a:lnTo>
                <a:lnTo>
                  <a:pt x="1056" y="3074"/>
                </a:lnTo>
                <a:lnTo>
                  <a:pt x="1061" y="3077"/>
                </a:lnTo>
                <a:lnTo>
                  <a:pt x="1066" y="3079"/>
                </a:lnTo>
                <a:lnTo>
                  <a:pt x="1072" y="3082"/>
                </a:lnTo>
                <a:lnTo>
                  <a:pt x="1075" y="3085"/>
                </a:lnTo>
                <a:lnTo>
                  <a:pt x="1077" y="3088"/>
                </a:lnTo>
                <a:lnTo>
                  <a:pt x="1078" y="3093"/>
                </a:lnTo>
                <a:lnTo>
                  <a:pt x="1080" y="3098"/>
                </a:lnTo>
                <a:lnTo>
                  <a:pt x="1080" y="3104"/>
                </a:lnTo>
                <a:lnTo>
                  <a:pt x="1082" y="3109"/>
                </a:lnTo>
                <a:lnTo>
                  <a:pt x="1084" y="3115"/>
                </a:lnTo>
                <a:lnTo>
                  <a:pt x="1088" y="3120"/>
                </a:lnTo>
                <a:lnTo>
                  <a:pt x="1095" y="3132"/>
                </a:lnTo>
                <a:lnTo>
                  <a:pt x="1102" y="3144"/>
                </a:lnTo>
                <a:lnTo>
                  <a:pt x="1106" y="3155"/>
                </a:lnTo>
                <a:lnTo>
                  <a:pt x="1108" y="3164"/>
                </a:lnTo>
                <a:lnTo>
                  <a:pt x="1109" y="3174"/>
                </a:lnTo>
                <a:lnTo>
                  <a:pt x="1108" y="3183"/>
                </a:lnTo>
                <a:lnTo>
                  <a:pt x="1108" y="3193"/>
                </a:lnTo>
                <a:lnTo>
                  <a:pt x="1109" y="3199"/>
                </a:lnTo>
                <a:lnTo>
                  <a:pt x="1112" y="3201"/>
                </a:lnTo>
                <a:lnTo>
                  <a:pt x="1114" y="3202"/>
                </a:lnTo>
                <a:lnTo>
                  <a:pt x="1119" y="3202"/>
                </a:lnTo>
                <a:lnTo>
                  <a:pt x="1125" y="3204"/>
                </a:lnTo>
                <a:lnTo>
                  <a:pt x="1131" y="3204"/>
                </a:lnTo>
                <a:lnTo>
                  <a:pt x="1137" y="3204"/>
                </a:lnTo>
                <a:lnTo>
                  <a:pt x="1141" y="3206"/>
                </a:lnTo>
                <a:lnTo>
                  <a:pt x="1146" y="3207"/>
                </a:lnTo>
                <a:lnTo>
                  <a:pt x="1149" y="3211"/>
                </a:lnTo>
                <a:lnTo>
                  <a:pt x="1151" y="3214"/>
                </a:lnTo>
                <a:lnTo>
                  <a:pt x="1151" y="3220"/>
                </a:lnTo>
                <a:lnTo>
                  <a:pt x="1151" y="3227"/>
                </a:lnTo>
                <a:lnTo>
                  <a:pt x="1146" y="3242"/>
                </a:lnTo>
                <a:lnTo>
                  <a:pt x="1143" y="3254"/>
                </a:lnTo>
                <a:lnTo>
                  <a:pt x="1141" y="3258"/>
                </a:lnTo>
                <a:lnTo>
                  <a:pt x="1140" y="3264"/>
                </a:lnTo>
                <a:lnTo>
                  <a:pt x="1140" y="3270"/>
                </a:lnTo>
                <a:lnTo>
                  <a:pt x="1143" y="3276"/>
                </a:lnTo>
                <a:lnTo>
                  <a:pt x="1145" y="3282"/>
                </a:lnTo>
                <a:lnTo>
                  <a:pt x="1149" y="3287"/>
                </a:lnTo>
                <a:lnTo>
                  <a:pt x="1152" y="3290"/>
                </a:lnTo>
                <a:lnTo>
                  <a:pt x="1156" y="3294"/>
                </a:lnTo>
                <a:lnTo>
                  <a:pt x="1164" y="3299"/>
                </a:lnTo>
                <a:lnTo>
                  <a:pt x="1170" y="3304"/>
                </a:lnTo>
                <a:lnTo>
                  <a:pt x="1175" y="3308"/>
                </a:lnTo>
                <a:lnTo>
                  <a:pt x="1178" y="3312"/>
                </a:lnTo>
                <a:lnTo>
                  <a:pt x="1179" y="3317"/>
                </a:lnTo>
                <a:lnTo>
                  <a:pt x="1181" y="3325"/>
                </a:lnTo>
                <a:lnTo>
                  <a:pt x="1181" y="3328"/>
                </a:lnTo>
                <a:lnTo>
                  <a:pt x="1181" y="3332"/>
                </a:lnTo>
                <a:lnTo>
                  <a:pt x="1182" y="3336"/>
                </a:lnTo>
                <a:lnTo>
                  <a:pt x="1184" y="3338"/>
                </a:lnTo>
                <a:lnTo>
                  <a:pt x="1188" y="3340"/>
                </a:lnTo>
                <a:lnTo>
                  <a:pt x="1194" y="3342"/>
                </a:lnTo>
                <a:lnTo>
                  <a:pt x="1202" y="3343"/>
                </a:lnTo>
                <a:lnTo>
                  <a:pt x="1210" y="3346"/>
                </a:lnTo>
                <a:lnTo>
                  <a:pt x="1215" y="3349"/>
                </a:lnTo>
                <a:lnTo>
                  <a:pt x="1219" y="3351"/>
                </a:lnTo>
                <a:lnTo>
                  <a:pt x="1221" y="3356"/>
                </a:lnTo>
                <a:lnTo>
                  <a:pt x="1223" y="3361"/>
                </a:lnTo>
                <a:lnTo>
                  <a:pt x="1223" y="3365"/>
                </a:lnTo>
                <a:lnTo>
                  <a:pt x="1223" y="3370"/>
                </a:lnTo>
                <a:lnTo>
                  <a:pt x="1222" y="3376"/>
                </a:lnTo>
                <a:lnTo>
                  <a:pt x="1221" y="3382"/>
                </a:lnTo>
                <a:lnTo>
                  <a:pt x="1219" y="3393"/>
                </a:lnTo>
                <a:lnTo>
                  <a:pt x="1216" y="3403"/>
                </a:lnTo>
                <a:lnTo>
                  <a:pt x="1217" y="3408"/>
                </a:lnTo>
                <a:lnTo>
                  <a:pt x="1219" y="3410"/>
                </a:lnTo>
                <a:lnTo>
                  <a:pt x="1221" y="3413"/>
                </a:lnTo>
                <a:lnTo>
                  <a:pt x="1223" y="3415"/>
                </a:lnTo>
                <a:lnTo>
                  <a:pt x="1227" y="3416"/>
                </a:lnTo>
                <a:lnTo>
                  <a:pt x="1231" y="3416"/>
                </a:lnTo>
                <a:lnTo>
                  <a:pt x="1234" y="3415"/>
                </a:lnTo>
                <a:lnTo>
                  <a:pt x="1238" y="3414"/>
                </a:lnTo>
                <a:lnTo>
                  <a:pt x="1245" y="3401"/>
                </a:lnTo>
                <a:lnTo>
                  <a:pt x="1252" y="3390"/>
                </a:lnTo>
                <a:lnTo>
                  <a:pt x="1257" y="3390"/>
                </a:lnTo>
                <a:lnTo>
                  <a:pt x="1260" y="3391"/>
                </a:lnTo>
                <a:lnTo>
                  <a:pt x="1264" y="3393"/>
                </a:lnTo>
                <a:lnTo>
                  <a:pt x="1267" y="3395"/>
                </a:lnTo>
                <a:lnTo>
                  <a:pt x="1270" y="3397"/>
                </a:lnTo>
                <a:lnTo>
                  <a:pt x="1271" y="3400"/>
                </a:lnTo>
                <a:lnTo>
                  <a:pt x="1272" y="3402"/>
                </a:lnTo>
                <a:lnTo>
                  <a:pt x="1272" y="3406"/>
                </a:lnTo>
                <a:lnTo>
                  <a:pt x="1269" y="3409"/>
                </a:lnTo>
                <a:lnTo>
                  <a:pt x="1264" y="3413"/>
                </a:lnTo>
                <a:lnTo>
                  <a:pt x="1260" y="3415"/>
                </a:lnTo>
                <a:lnTo>
                  <a:pt x="1258" y="3419"/>
                </a:lnTo>
                <a:lnTo>
                  <a:pt x="1255" y="3424"/>
                </a:lnTo>
                <a:lnTo>
                  <a:pt x="1252" y="3428"/>
                </a:lnTo>
                <a:lnTo>
                  <a:pt x="1247" y="3441"/>
                </a:lnTo>
                <a:lnTo>
                  <a:pt x="1242" y="3453"/>
                </a:lnTo>
                <a:lnTo>
                  <a:pt x="1239" y="3459"/>
                </a:lnTo>
                <a:lnTo>
                  <a:pt x="1235" y="3465"/>
                </a:lnTo>
                <a:lnTo>
                  <a:pt x="1231" y="3470"/>
                </a:lnTo>
                <a:lnTo>
                  <a:pt x="1226" y="3475"/>
                </a:lnTo>
                <a:lnTo>
                  <a:pt x="1221" y="3479"/>
                </a:lnTo>
                <a:lnTo>
                  <a:pt x="1219" y="3483"/>
                </a:lnTo>
                <a:lnTo>
                  <a:pt x="1216" y="3487"/>
                </a:lnTo>
                <a:lnTo>
                  <a:pt x="1216" y="3490"/>
                </a:lnTo>
                <a:lnTo>
                  <a:pt x="1217" y="3493"/>
                </a:lnTo>
                <a:lnTo>
                  <a:pt x="1220" y="3495"/>
                </a:lnTo>
                <a:lnTo>
                  <a:pt x="1223" y="3497"/>
                </a:lnTo>
                <a:lnTo>
                  <a:pt x="1228" y="3498"/>
                </a:lnTo>
                <a:lnTo>
                  <a:pt x="1234" y="3501"/>
                </a:lnTo>
                <a:lnTo>
                  <a:pt x="1239" y="3503"/>
                </a:lnTo>
                <a:lnTo>
                  <a:pt x="1241" y="3506"/>
                </a:lnTo>
                <a:lnTo>
                  <a:pt x="1242" y="3508"/>
                </a:lnTo>
                <a:lnTo>
                  <a:pt x="1242" y="3510"/>
                </a:lnTo>
                <a:lnTo>
                  <a:pt x="1244" y="3515"/>
                </a:lnTo>
                <a:lnTo>
                  <a:pt x="1244" y="3521"/>
                </a:lnTo>
                <a:lnTo>
                  <a:pt x="1246" y="3526"/>
                </a:lnTo>
                <a:lnTo>
                  <a:pt x="1248" y="3532"/>
                </a:lnTo>
                <a:lnTo>
                  <a:pt x="1253" y="3538"/>
                </a:lnTo>
                <a:lnTo>
                  <a:pt x="1263" y="3548"/>
                </a:lnTo>
                <a:lnTo>
                  <a:pt x="1271" y="3556"/>
                </a:lnTo>
                <a:lnTo>
                  <a:pt x="1283" y="3564"/>
                </a:lnTo>
                <a:lnTo>
                  <a:pt x="1294" y="3571"/>
                </a:lnTo>
                <a:lnTo>
                  <a:pt x="1297" y="3575"/>
                </a:lnTo>
                <a:lnTo>
                  <a:pt x="1301" y="3579"/>
                </a:lnTo>
                <a:lnTo>
                  <a:pt x="1303" y="3584"/>
                </a:lnTo>
                <a:lnTo>
                  <a:pt x="1305" y="3590"/>
                </a:lnTo>
                <a:lnTo>
                  <a:pt x="1305" y="3592"/>
                </a:lnTo>
                <a:lnTo>
                  <a:pt x="1305" y="3595"/>
                </a:lnTo>
                <a:lnTo>
                  <a:pt x="1304" y="3596"/>
                </a:lnTo>
                <a:lnTo>
                  <a:pt x="1303" y="3597"/>
                </a:lnTo>
                <a:lnTo>
                  <a:pt x="1301" y="3597"/>
                </a:lnTo>
                <a:lnTo>
                  <a:pt x="1296" y="3597"/>
                </a:lnTo>
                <a:lnTo>
                  <a:pt x="1285" y="3594"/>
                </a:lnTo>
                <a:lnTo>
                  <a:pt x="1276" y="3594"/>
                </a:lnTo>
                <a:lnTo>
                  <a:pt x="1272" y="3595"/>
                </a:lnTo>
                <a:lnTo>
                  <a:pt x="1270" y="3597"/>
                </a:lnTo>
                <a:lnTo>
                  <a:pt x="1267" y="3599"/>
                </a:lnTo>
                <a:lnTo>
                  <a:pt x="1267" y="3603"/>
                </a:lnTo>
                <a:lnTo>
                  <a:pt x="1269" y="3611"/>
                </a:lnTo>
                <a:lnTo>
                  <a:pt x="1272" y="3622"/>
                </a:lnTo>
                <a:lnTo>
                  <a:pt x="1276" y="3633"/>
                </a:lnTo>
                <a:lnTo>
                  <a:pt x="1280" y="3642"/>
                </a:lnTo>
                <a:lnTo>
                  <a:pt x="1284" y="3646"/>
                </a:lnTo>
                <a:lnTo>
                  <a:pt x="1289" y="3648"/>
                </a:lnTo>
                <a:lnTo>
                  <a:pt x="1294" y="3649"/>
                </a:lnTo>
                <a:lnTo>
                  <a:pt x="1301" y="3649"/>
                </a:lnTo>
                <a:lnTo>
                  <a:pt x="1314" y="3648"/>
                </a:lnTo>
                <a:lnTo>
                  <a:pt x="1324" y="3647"/>
                </a:lnTo>
                <a:lnTo>
                  <a:pt x="1328" y="3648"/>
                </a:lnTo>
                <a:lnTo>
                  <a:pt x="1332" y="3649"/>
                </a:lnTo>
                <a:lnTo>
                  <a:pt x="1334" y="3653"/>
                </a:lnTo>
                <a:lnTo>
                  <a:pt x="1338" y="3657"/>
                </a:lnTo>
                <a:lnTo>
                  <a:pt x="1342" y="3670"/>
                </a:lnTo>
                <a:lnTo>
                  <a:pt x="1348" y="3687"/>
                </a:lnTo>
                <a:lnTo>
                  <a:pt x="1352" y="3696"/>
                </a:lnTo>
                <a:lnTo>
                  <a:pt x="1355" y="3704"/>
                </a:lnTo>
                <a:lnTo>
                  <a:pt x="1359" y="3711"/>
                </a:lnTo>
                <a:lnTo>
                  <a:pt x="1362" y="3716"/>
                </a:lnTo>
                <a:lnTo>
                  <a:pt x="1367" y="3720"/>
                </a:lnTo>
                <a:lnTo>
                  <a:pt x="1371" y="3722"/>
                </a:lnTo>
                <a:lnTo>
                  <a:pt x="1374" y="3723"/>
                </a:lnTo>
                <a:lnTo>
                  <a:pt x="1379" y="3723"/>
                </a:lnTo>
                <a:lnTo>
                  <a:pt x="1383" y="3722"/>
                </a:lnTo>
                <a:lnTo>
                  <a:pt x="1386" y="3720"/>
                </a:lnTo>
                <a:lnTo>
                  <a:pt x="1390" y="3716"/>
                </a:lnTo>
                <a:lnTo>
                  <a:pt x="1393" y="3712"/>
                </a:lnTo>
                <a:lnTo>
                  <a:pt x="1396" y="3708"/>
                </a:lnTo>
                <a:lnTo>
                  <a:pt x="1401" y="3704"/>
                </a:lnTo>
                <a:lnTo>
                  <a:pt x="1404" y="3702"/>
                </a:lnTo>
                <a:lnTo>
                  <a:pt x="1409" y="3701"/>
                </a:lnTo>
                <a:lnTo>
                  <a:pt x="1414" y="3701"/>
                </a:lnTo>
                <a:lnTo>
                  <a:pt x="1420" y="3701"/>
                </a:lnTo>
                <a:lnTo>
                  <a:pt x="1424" y="3703"/>
                </a:lnTo>
                <a:lnTo>
                  <a:pt x="1430" y="3706"/>
                </a:lnTo>
                <a:lnTo>
                  <a:pt x="1439" y="3711"/>
                </a:lnTo>
                <a:lnTo>
                  <a:pt x="1446" y="3715"/>
                </a:lnTo>
                <a:lnTo>
                  <a:pt x="1455" y="3717"/>
                </a:lnTo>
                <a:lnTo>
                  <a:pt x="1464" y="3718"/>
                </a:lnTo>
                <a:lnTo>
                  <a:pt x="1469" y="3718"/>
                </a:lnTo>
                <a:lnTo>
                  <a:pt x="1474" y="3718"/>
                </a:lnTo>
                <a:lnTo>
                  <a:pt x="1478" y="3716"/>
                </a:lnTo>
                <a:lnTo>
                  <a:pt x="1480" y="3715"/>
                </a:lnTo>
                <a:lnTo>
                  <a:pt x="1484" y="3709"/>
                </a:lnTo>
                <a:lnTo>
                  <a:pt x="1490" y="3701"/>
                </a:lnTo>
                <a:lnTo>
                  <a:pt x="1500" y="3689"/>
                </a:lnTo>
                <a:lnTo>
                  <a:pt x="1515" y="3674"/>
                </a:lnTo>
                <a:lnTo>
                  <a:pt x="1523" y="3668"/>
                </a:lnTo>
                <a:lnTo>
                  <a:pt x="1530" y="3662"/>
                </a:lnTo>
                <a:lnTo>
                  <a:pt x="1538" y="3659"/>
                </a:lnTo>
                <a:lnTo>
                  <a:pt x="1546" y="3657"/>
                </a:lnTo>
                <a:lnTo>
                  <a:pt x="1557" y="3655"/>
                </a:lnTo>
                <a:lnTo>
                  <a:pt x="1568" y="3653"/>
                </a:lnTo>
                <a:lnTo>
                  <a:pt x="1579" y="3648"/>
                </a:lnTo>
                <a:lnTo>
                  <a:pt x="1591" y="3642"/>
                </a:lnTo>
                <a:lnTo>
                  <a:pt x="1606" y="3634"/>
                </a:lnTo>
                <a:lnTo>
                  <a:pt x="1623" y="3624"/>
                </a:lnTo>
                <a:lnTo>
                  <a:pt x="1637" y="3617"/>
                </a:lnTo>
                <a:lnTo>
                  <a:pt x="1649" y="3611"/>
                </a:lnTo>
                <a:lnTo>
                  <a:pt x="1657" y="3610"/>
                </a:lnTo>
                <a:lnTo>
                  <a:pt x="1666" y="3610"/>
                </a:lnTo>
                <a:lnTo>
                  <a:pt x="1669" y="3610"/>
                </a:lnTo>
                <a:lnTo>
                  <a:pt x="1673" y="3611"/>
                </a:lnTo>
                <a:lnTo>
                  <a:pt x="1675" y="3614"/>
                </a:lnTo>
                <a:lnTo>
                  <a:pt x="1676" y="3617"/>
                </a:lnTo>
                <a:lnTo>
                  <a:pt x="1677" y="3623"/>
                </a:lnTo>
                <a:lnTo>
                  <a:pt x="1677" y="3632"/>
                </a:lnTo>
                <a:lnTo>
                  <a:pt x="1676" y="3639"/>
                </a:lnTo>
                <a:lnTo>
                  <a:pt x="1675" y="3645"/>
                </a:lnTo>
                <a:lnTo>
                  <a:pt x="1674" y="3649"/>
                </a:lnTo>
                <a:lnTo>
                  <a:pt x="1675" y="3655"/>
                </a:lnTo>
                <a:lnTo>
                  <a:pt x="1676" y="3660"/>
                </a:lnTo>
                <a:lnTo>
                  <a:pt x="1681" y="3666"/>
                </a:lnTo>
                <a:lnTo>
                  <a:pt x="1688" y="3672"/>
                </a:lnTo>
                <a:lnTo>
                  <a:pt x="1695" y="3674"/>
                </a:lnTo>
                <a:lnTo>
                  <a:pt x="1699" y="3676"/>
                </a:lnTo>
                <a:lnTo>
                  <a:pt x="1702" y="3674"/>
                </a:lnTo>
                <a:lnTo>
                  <a:pt x="1706" y="3674"/>
                </a:lnTo>
                <a:lnTo>
                  <a:pt x="1710" y="3672"/>
                </a:lnTo>
                <a:lnTo>
                  <a:pt x="1716" y="3666"/>
                </a:lnTo>
                <a:lnTo>
                  <a:pt x="1723" y="3657"/>
                </a:lnTo>
                <a:lnTo>
                  <a:pt x="1727" y="3653"/>
                </a:lnTo>
                <a:lnTo>
                  <a:pt x="1731" y="3649"/>
                </a:lnTo>
                <a:lnTo>
                  <a:pt x="1736" y="3647"/>
                </a:lnTo>
                <a:lnTo>
                  <a:pt x="1739" y="3646"/>
                </a:lnTo>
                <a:lnTo>
                  <a:pt x="1746" y="3646"/>
                </a:lnTo>
                <a:lnTo>
                  <a:pt x="1754" y="3645"/>
                </a:lnTo>
                <a:lnTo>
                  <a:pt x="1757" y="3645"/>
                </a:lnTo>
                <a:lnTo>
                  <a:pt x="1761" y="3643"/>
                </a:lnTo>
                <a:lnTo>
                  <a:pt x="1763" y="3641"/>
                </a:lnTo>
                <a:lnTo>
                  <a:pt x="1767" y="3638"/>
                </a:lnTo>
                <a:lnTo>
                  <a:pt x="1774" y="3632"/>
                </a:lnTo>
                <a:lnTo>
                  <a:pt x="1781" y="3628"/>
                </a:lnTo>
                <a:lnTo>
                  <a:pt x="1784" y="3627"/>
                </a:lnTo>
                <a:lnTo>
                  <a:pt x="1788" y="3626"/>
                </a:lnTo>
                <a:lnTo>
                  <a:pt x="1792" y="3626"/>
                </a:lnTo>
                <a:lnTo>
                  <a:pt x="1795" y="3627"/>
                </a:lnTo>
                <a:lnTo>
                  <a:pt x="1804" y="3629"/>
                </a:lnTo>
                <a:lnTo>
                  <a:pt x="1811" y="3629"/>
                </a:lnTo>
                <a:lnTo>
                  <a:pt x="1814" y="3629"/>
                </a:lnTo>
                <a:lnTo>
                  <a:pt x="1818" y="3628"/>
                </a:lnTo>
                <a:lnTo>
                  <a:pt x="1820" y="3626"/>
                </a:lnTo>
                <a:lnTo>
                  <a:pt x="1823" y="3623"/>
                </a:lnTo>
                <a:lnTo>
                  <a:pt x="1826" y="3614"/>
                </a:lnTo>
                <a:lnTo>
                  <a:pt x="1828" y="3602"/>
                </a:lnTo>
                <a:lnTo>
                  <a:pt x="1828" y="3590"/>
                </a:lnTo>
                <a:lnTo>
                  <a:pt x="1830" y="3579"/>
                </a:lnTo>
                <a:lnTo>
                  <a:pt x="1830" y="3571"/>
                </a:lnTo>
                <a:lnTo>
                  <a:pt x="1831" y="3565"/>
                </a:lnTo>
                <a:lnTo>
                  <a:pt x="1832" y="3561"/>
                </a:lnTo>
                <a:lnTo>
                  <a:pt x="1834" y="3559"/>
                </a:lnTo>
                <a:lnTo>
                  <a:pt x="1837" y="3558"/>
                </a:lnTo>
                <a:lnTo>
                  <a:pt x="1839" y="3557"/>
                </a:lnTo>
                <a:lnTo>
                  <a:pt x="1845" y="3554"/>
                </a:lnTo>
                <a:lnTo>
                  <a:pt x="1850" y="3552"/>
                </a:lnTo>
                <a:lnTo>
                  <a:pt x="1851" y="3551"/>
                </a:lnTo>
                <a:lnTo>
                  <a:pt x="1852" y="3548"/>
                </a:lnTo>
                <a:lnTo>
                  <a:pt x="1853" y="3545"/>
                </a:lnTo>
                <a:lnTo>
                  <a:pt x="1855" y="3541"/>
                </a:lnTo>
                <a:lnTo>
                  <a:pt x="1853" y="3533"/>
                </a:lnTo>
                <a:lnTo>
                  <a:pt x="1851" y="3527"/>
                </a:lnTo>
                <a:lnTo>
                  <a:pt x="1847" y="3521"/>
                </a:lnTo>
                <a:lnTo>
                  <a:pt x="1843" y="3517"/>
                </a:lnTo>
                <a:lnTo>
                  <a:pt x="1840" y="3515"/>
                </a:lnTo>
                <a:lnTo>
                  <a:pt x="1838" y="3513"/>
                </a:lnTo>
                <a:lnTo>
                  <a:pt x="1836" y="3509"/>
                </a:lnTo>
                <a:lnTo>
                  <a:pt x="1834" y="3506"/>
                </a:lnTo>
                <a:lnTo>
                  <a:pt x="1833" y="3501"/>
                </a:lnTo>
                <a:lnTo>
                  <a:pt x="1833" y="3496"/>
                </a:lnTo>
                <a:lnTo>
                  <a:pt x="1833" y="3491"/>
                </a:lnTo>
                <a:lnTo>
                  <a:pt x="1833" y="3487"/>
                </a:lnTo>
                <a:lnTo>
                  <a:pt x="1836" y="3476"/>
                </a:lnTo>
                <a:lnTo>
                  <a:pt x="1837" y="3465"/>
                </a:lnTo>
                <a:lnTo>
                  <a:pt x="1839" y="3456"/>
                </a:lnTo>
                <a:lnTo>
                  <a:pt x="1839" y="3446"/>
                </a:lnTo>
                <a:lnTo>
                  <a:pt x="1838" y="3437"/>
                </a:lnTo>
                <a:lnTo>
                  <a:pt x="1836" y="3426"/>
                </a:lnTo>
                <a:lnTo>
                  <a:pt x="1831" y="3414"/>
                </a:lnTo>
                <a:lnTo>
                  <a:pt x="1824" y="3403"/>
                </a:lnTo>
                <a:lnTo>
                  <a:pt x="1817" y="3395"/>
                </a:lnTo>
                <a:lnTo>
                  <a:pt x="1811" y="3387"/>
                </a:lnTo>
                <a:lnTo>
                  <a:pt x="1808" y="3383"/>
                </a:lnTo>
                <a:lnTo>
                  <a:pt x="1807" y="3378"/>
                </a:lnTo>
                <a:lnTo>
                  <a:pt x="1805" y="3375"/>
                </a:lnTo>
                <a:lnTo>
                  <a:pt x="1805" y="3370"/>
                </a:lnTo>
                <a:lnTo>
                  <a:pt x="1804" y="3357"/>
                </a:lnTo>
                <a:lnTo>
                  <a:pt x="1804" y="3339"/>
                </a:lnTo>
                <a:lnTo>
                  <a:pt x="1805" y="3321"/>
                </a:lnTo>
                <a:lnTo>
                  <a:pt x="1807" y="3308"/>
                </a:lnTo>
                <a:lnTo>
                  <a:pt x="1811" y="3299"/>
                </a:lnTo>
                <a:lnTo>
                  <a:pt x="1814" y="3289"/>
                </a:lnTo>
                <a:lnTo>
                  <a:pt x="1818" y="3277"/>
                </a:lnTo>
                <a:lnTo>
                  <a:pt x="1819" y="3264"/>
                </a:lnTo>
                <a:lnTo>
                  <a:pt x="1819" y="3249"/>
                </a:lnTo>
                <a:lnTo>
                  <a:pt x="1819" y="3232"/>
                </a:lnTo>
                <a:lnTo>
                  <a:pt x="1819" y="3225"/>
                </a:lnTo>
                <a:lnTo>
                  <a:pt x="1820" y="3217"/>
                </a:lnTo>
                <a:lnTo>
                  <a:pt x="1821" y="3211"/>
                </a:lnTo>
                <a:lnTo>
                  <a:pt x="1823" y="3207"/>
                </a:lnTo>
                <a:lnTo>
                  <a:pt x="1827" y="3201"/>
                </a:lnTo>
                <a:lnTo>
                  <a:pt x="1830" y="3197"/>
                </a:lnTo>
                <a:lnTo>
                  <a:pt x="1832" y="3192"/>
                </a:lnTo>
                <a:lnTo>
                  <a:pt x="1834" y="3185"/>
                </a:lnTo>
                <a:lnTo>
                  <a:pt x="1836" y="3176"/>
                </a:lnTo>
                <a:lnTo>
                  <a:pt x="1837" y="3170"/>
                </a:lnTo>
                <a:lnTo>
                  <a:pt x="1839" y="3166"/>
                </a:lnTo>
                <a:lnTo>
                  <a:pt x="1843" y="3164"/>
                </a:lnTo>
                <a:lnTo>
                  <a:pt x="1846" y="3164"/>
                </a:lnTo>
                <a:lnTo>
                  <a:pt x="1850" y="3166"/>
                </a:lnTo>
                <a:lnTo>
                  <a:pt x="1853" y="3169"/>
                </a:lnTo>
                <a:lnTo>
                  <a:pt x="1857" y="3174"/>
                </a:lnTo>
                <a:lnTo>
                  <a:pt x="1861" y="3179"/>
                </a:lnTo>
                <a:lnTo>
                  <a:pt x="1865" y="3182"/>
                </a:lnTo>
                <a:lnTo>
                  <a:pt x="1868" y="3182"/>
                </a:lnTo>
                <a:lnTo>
                  <a:pt x="1869" y="3182"/>
                </a:lnTo>
                <a:lnTo>
                  <a:pt x="1871" y="3181"/>
                </a:lnTo>
                <a:lnTo>
                  <a:pt x="1875" y="3179"/>
                </a:lnTo>
                <a:lnTo>
                  <a:pt x="1880" y="3174"/>
                </a:lnTo>
                <a:lnTo>
                  <a:pt x="1884" y="3170"/>
                </a:lnTo>
                <a:lnTo>
                  <a:pt x="1890" y="3166"/>
                </a:lnTo>
                <a:lnTo>
                  <a:pt x="1896" y="3163"/>
                </a:lnTo>
                <a:lnTo>
                  <a:pt x="1905" y="3160"/>
                </a:lnTo>
                <a:lnTo>
                  <a:pt x="1910" y="3156"/>
                </a:lnTo>
                <a:lnTo>
                  <a:pt x="1916" y="3151"/>
                </a:lnTo>
                <a:lnTo>
                  <a:pt x="1922" y="3143"/>
                </a:lnTo>
                <a:lnTo>
                  <a:pt x="1926" y="3132"/>
                </a:lnTo>
                <a:lnTo>
                  <a:pt x="1931" y="3123"/>
                </a:lnTo>
                <a:lnTo>
                  <a:pt x="1932" y="3117"/>
                </a:lnTo>
                <a:lnTo>
                  <a:pt x="1935" y="3112"/>
                </a:lnTo>
                <a:lnTo>
                  <a:pt x="1939" y="3109"/>
                </a:lnTo>
                <a:lnTo>
                  <a:pt x="1943" y="3105"/>
                </a:lnTo>
                <a:lnTo>
                  <a:pt x="1953" y="3099"/>
                </a:lnTo>
                <a:lnTo>
                  <a:pt x="1964" y="3092"/>
                </a:lnTo>
                <a:lnTo>
                  <a:pt x="1975" y="3085"/>
                </a:lnTo>
                <a:lnTo>
                  <a:pt x="1985" y="3074"/>
                </a:lnTo>
                <a:lnTo>
                  <a:pt x="1996" y="3061"/>
                </a:lnTo>
                <a:lnTo>
                  <a:pt x="2004" y="3050"/>
                </a:lnTo>
                <a:lnTo>
                  <a:pt x="2014" y="3041"/>
                </a:lnTo>
                <a:lnTo>
                  <a:pt x="2026" y="3030"/>
                </a:lnTo>
                <a:lnTo>
                  <a:pt x="2039" y="3021"/>
                </a:lnTo>
                <a:lnTo>
                  <a:pt x="2051" y="3010"/>
                </a:lnTo>
                <a:lnTo>
                  <a:pt x="2056" y="3005"/>
                </a:lnTo>
                <a:lnTo>
                  <a:pt x="2059" y="3000"/>
                </a:lnTo>
                <a:lnTo>
                  <a:pt x="2061" y="2994"/>
                </a:lnTo>
                <a:lnTo>
                  <a:pt x="2064" y="2990"/>
                </a:lnTo>
                <a:lnTo>
                  <a:pt x="2067" y="2978"/>
                </a:lnTo>
                <a:lnTo>
                  <a:pt x="2070" y="2962"/>
                </a:lnTo>
                <a:lnTo>
                  <a:pt x="2073" y="2948"/>
                </a:lnTo>
                <a:lnTo>
                  <a:pt x="2076" y="2937"/>
                </a:lnTo>
                <a:lnTo>
                  <a:pt x="2077" y="2929"/>
                </a:lnTo>
                <a:lnTo>
                  <a:pt x="2077" y="2922"/>
                </a:lnTo>
                <a:lnTo>
                  <a:pt x="2077" y="2918"/>
                </a:lnTo>
                <a:lnTo>
                  <a:pt x="2075" y="2914"/>
                </a:lnTo>
                <a:lnTo>
                  <a:pt x="2072" y="2910"/>
                </a:lnTo>
                <a:lnTo>
                  <a:pt x="2069" y="2907"/>
                </a:lnTo>
                <a:lnTo>
                  <a:pt x="2061" y="2899"/>
                </a:lnTo>
                <a:lnTo>
                  <a:pt x="2056" y="2891"/>
                </a:lnTo>
                <a:lnTo>
                  <a:pt x="2052" y="2884"/>
                </a:lnTo>
                <a:lnTo>
                  <a:pt x="2050" y="2877"/>
                </a:lnTo>
                <a:lnTo>
                  <a:pt x="2050" y="2871"/>
                </a:lnTo>
                <a:lnTo>
                  <a:pt x="2052" y="2864"/>
                </a:lnTo>
                <a:lnTo>
                  <a:pt x="2057" y="2858"/>
                </a:lnTo>
                <a:lnTo>
                  <a:pt x="2063" y="2853"/>
                </a:lnTo>
                <a:lnTo>
                  <a:pt x="2079" y="2841"/>
                </a:lnTo>
                <a:lnTo>
                  <a:pt x="2098" y="2826"/>
                </a:lnTo>
                <a:lnTo>
                  <a:pt x="2105" y="2819"/>
                </a:lnTo>
                <a:lnTo>
                  <a:pt x="2111" y="2813"/>
                </a:lnTo>
                <a:lnTo>
                  <a:pt x="2115" y="2809"/>
                </a:lnTo>
                <a:lnTo>
                  <a:pt x="2121" y="2808"/>
                </a:lnTo>
                <a:lnTo>
                  <a:pt x="2126" y="2809"/>
                </a:lnTo>
                <a:lnTo>
                  <a:pt x="2130" y="2811"/>
                </a:lnTo>
                <a:lnTo>
                  <a:pt x="2135" y="2815"/>
                </a:lnTo>
                <a:lnTo>
                  <a:pt x="2140" y="2821"/>
                </a:lnTo>
                <a:lnTo>
                  <a:pt x="2145" y="2827"/>
                </a:lnTo>
                <a:lnTo>
                  <a:pt x="2149" y="2832"/>
                </a:lnTo>
                <a:lnTo>
                  <a:pt x="2154" y="2834"/>
                </a:lnTo>
                <a:lnTo>
                  <a:pt x="2159" y="2835"/>
                </a:lnTo>
                <a:lnTo>
                  <a:pt x="2164" y="2835"/>
                </a:lnTo>
                <a:lnTo>
                  <a:pt x="2170" y="2833"/>
                </a:lnTo>
                <a:lnTo>
                  <a:pt x="2174" y="2829"/>
                </a:lnTo>
                <a:lnTo>
                  <a:pt x="2180" y="2823"/>
                </a:lnTo>
                <a:lnTo>
                  <a:pt x="2191" y="2814"/>
                </a:lnTo>
                <a:lnTo>
                  <a:pt x="2202" y="2806"/>
                </a:lnTo>
                <a:lnTo>
                  <a:pt x="2209" y="2801"/>
                </a:lnTo>
                <a:lnTo>
                  <a:pt x="2214" y="2795"/>
                </a:lnTo>
                <a:lnTo>
                  <a:pt x="2217" y="2789"/>
                </a:lnTo>
                <a:lnTo>
                  <a:pt x="2220" y="2781"/>
                </a:lnTo>
                <a:lnTo>
                  <a:pt x="2220" y="2772"/>
                </a:lnTo>
                <a:lnTo>
                  <a:pt x="2218" y="2764"/>
                </a:lnTo>
                <a:lnTo>
                  <a:pt x="2216" y="2754"/>
                </a:lnTo>
                <a:lnTo>
                  <a:pt x="2211" y="2745"/>
                </a:lnTo>
                <a:lnTo>
                  <a:pt x="2208" y="2735"/>
                </a:lnTo>
                <a:lnTo>
                  <a:pt x="2203" y="2726"/>
                </a:lnTo>
                <a:lnTo>
                  <a:pt x="2199" y="2716"/>
                </a:lnTo>
                <a:lnTo>
                  <a:pt x="2196" y="2709"/>
                </a:lnTo>
                <a:lnTo>
                  <a:pt x="2195" y="2702"/>
                </a:lnTo>
                <a:lnTo>
                  <a:pt x="2195" y="2694"/>
                </a:lnTo>
                <a:lnTo>
                  <a:pt x="2196" y="2687"/>
                </a:lnTo>
                <a:lnTo>
                  <a:pt x="2199" y="2681"/>
                </a:lnTo>
                <a:lnTo>
                  <a:pt x="2204" y="2675"/>
                </a:lnTo>
                <a:lnTo>
                  <a:pt x="2206" y="2669"/>
                </a:lnTo>
                <a:lnTo>
                  <a:pt x="2210" y="2663"/>
                </a:lnTo>
                <a:lnTo>
                  <a:pt x="2211" y="2656"/>
                </a:lnTo>
                <a:lnTo>
                  <a:pt x="2212" y="2650"/>
                </a:lnTo>
                <a:lnTo>
                  <a:pt x="2215" y="2646"/>
                </a:lnTo>
                <a:lnTo>
                  <a:pt x="2218" y="2645"/>
                </a:lnTo>
                <a:lnTo>
                  <a:pt x="2222" y="2644"/>
                </a:lnTo>
                <a:lnTo>
                  <a:pt x="2226" y="2645"/>
                </a:lnTo>
                <a:lnTo>
                  <a:pt x="2229" y="2647"/>
                </a:lnTo>
                <a:lnTo>
                  <a:pt x="2233" y="2651"/>
                </a:lnTo>
                <a:lnTo>
                  <a:pt x="2235" y="2655"/>
                </a:lnTo>
                <a:lnTo>
                  <a:pt x="2239" y="2659"/>
                </a:lnTo>
                <a:lnTo>
                  <a:pt x="2243" y="2662"/>
                </a:lnTo>
                <a:lnTo>
                  <a:pt x="2250" y="2664"/>
                </a:lnTo>
                <a:lnTo>
                  <a:pt x="2258" y="2664"/>
                </a:lnTo>
                <a:lnTo>
                  <a:pt x="2267" y="2663"/>
                </a:lnTo>
                <a:lnTo>
                  <a:pt x="2275" y="2662"/>
                </a:lnTo>
                <a:lnTo>
                  <a:pt x="2284" y="2663"/>
                </a:lnTo>
                <a:lnTo>
                  <a:pt x="2291" y="2665"/>
                </a:lnTo>
                <a:lnTo>
                  <a:pt x="2298" y="2668"/>
                </a:lnTo>
                <a:lnTo>
                  <a:pt x="2308" y="2669"/>
                </a:lnTo>
                <a:lnTo>
                  <a:pt x="2318" y="2669"/>
                </a:lnTo>
                <a:lnTo>
                  <a:pt x="2329" y="2666"/>
                </a:lnTo>
                <a:lnTo>
                  <a:pt x="2340" y="2664"/>
                </a:lnTo>
                <a:lnTo>
                  <a:pt x="2349" y="2659"/>
                </a:lnTo>
                <a:lnTo>
                  <a:pt x="2359" y="2656"/>
                </a:lnTo>
                <a:lnTo>
                  <a:pt x="2367" y="2653"/>
                </a:lnTo>
                <a:lnTo>
                  <a:pt x="2374" y="2653"/>
                </a:lnTo>
                <a:lnTo>
                  <a:pt x="2380" y="2653"/>
                </a:lnTo>
                <a:lnTo>
                  <a:pt x="2386" y="2656"/>
                </a:lnTo>
                <a:lnTo>
                  <a:pt x="2391" y="2658"/>
                </a:lnTo>
                <a:lnTo>
                  <a:pt x="2394" y="2659"/>
                </a:lnTo>
                <a:lnTo>
                  <a:pt x="2400" y="2660"/>
                </a:lnTo>
                <a:lnTo>
                  <a:pt x="2406" y="2660"/>
                </a:lnTo>
                <a:lnTo>
                  <a:pt x="2412" y="2660"/>
                </a:lnTo>
                <a:lnTo>
                  <a:pt x="2420" y="2660"/>
                </a:lnTo>
                <a:lnTo>
                  <a:pt x="2429" y="2660"/>
                </a:lnTo>
                <a:lnTo>
                  <a:pt x="2432" y="2662"/>
                </a:lnTo>
                <a:lnTo>
                  <a:pt x="2436" y="2663"/>
                </a:lnTo>
                <a:lnTo>
                  <a:pt x="2438" y="2664"/>
                </a:lnTo>
                <a:lnTo>
                  <a:pt x="2439" y="2665"/>
                </a:lnTo>
                <a:lnTo>
                  <a:pt x="2438" y="2666"/>
                </a:lnTo>
                <a:lnTo>
                  <a:pt x="2435" y="2670"/>
                </a:lnTo>
                <a:lnTo>
                  <a:pt x="2426" y="2677"/>
                </a:lnTo>
                <a:lnTo>
                  <a:pt x="2417" y="2683"/>
                </a:lnTo>
                <a:lnTo>
                  <a:pt x="2406" y="2689"/>
                </a:lnTo>
                <a:lnTo>
                  <a:pt x="2396" y="2695"/>
                </a:lnTo>
                <a:lnTo>
                  <a:pt x="2390" y="2699"/>
                </a:lnTo>
                <a:lnTo>
                  <a:pt x="2384" y="2704"/>
                </a:lnTo>
                <a:lnTo>
                  <a:pt x="2379" y="2710"/>
                </a:lnTo>
                <a:lnTo>
                  <a:pt x="2375" y="2716"/>
                </a:lnTo>
                <a:lnTo>
                  <a:pt x="2372" y="2725"/>
                </a:lnTo>
                <a:lnTo>
                  <a:pt x="2369" y="2732"/>
                </a:lnTo>
                <a:lnTo>
                  <a:pt x="2368" y="2740"/>
                </a:lnTo>
                <a:lnTo>
                  <a:pt x="2368" y="2747"/>
                </a:lnTo>
                <a:lnTo>
                  <a:pt x="2367" y="2763"/>
                </a:lnTo>
                <a:lnTo>
                  <a:pt x="2366" y="2775"/>
                </a:lnTo>
                <a:lnTo>
                  <a:pt x="2363" y="2785"/>
                </a:lnTo>
                <a:lnTo>
                  <a:pt x="2362" y="2794"/>
                </a:lnTo>
                <a:lnTo>
                  <a:pt x="2362" y="2797"/>
                </a:lnTo>
                <a:lnTo>
                  <a:pt x="2363" y="2800"/>
                </a:lnTo>
                <a:lnTo>
                  <a:pt x="2366" y="2802"/>
                </a:lnTo>
                <a:lnTo>
                  <a:pt x="2369" y="2803"/>
                </a:lnTo>
                <a:lnTo>
                  <a:pt x="2373" y="2804"/>
                </a:lnTo>
                <a:lnTo>
                  <a:pt x="2378" y="2804"/>
                </a:lnTo>
                <a:lnTo>
                  <a:pt x="2382" y="2802"/>
                </a:lnTo>
                <a:lnTo>
                  <a:pt x="2387" y="2800"/>
                </a:lnTo>
                <a:lnTo>
                  <a:pt x="2391" y="2797"/>
                </a:lnTo>
                <a:lnTo>
                  <a:pt x="2394" y="2795"/>
                </a:lnTo>
                <a:lnTo>
                  <a:pt x="2399" y="2794"/>
                </a:lnTo>
                <a:lnTo>
                  <a:pt x="2403" y="2794"/>
                </a:lnTo>
                <a:lnTo>
                  <a:pt x="2405" y="2795"/>
                </a:lnTo>
                <a:lnTo>
                  <a:pt x="2407" y="2796"/>
                </a:lnTo>
                <a:lnTo>
                  <a:pt x="2409" y="2798"/>
                </a:lnTo>
                <a:lnTo>
                  <a:pt x="2410" y="2802"/>
                </a:lnTo>
                <a:lnTo>
                  <a:pt x="2411" y="2810"/>
                </a:lnTo>
                <a:lnTo>
                  <a:pt x="2415" y="2815"/>
                </a:lnTo>
                <a:lnTo>
                  <a:pt x="2418" y="2820"/>
                </a:lnTo>
                <a:lnTo>
                  <a:pt x="2424" y="2825"/>
                </a:lnTo>
                <a:lnTo>
                  <a:pt x="2429" y="2830"/>
                </a:lnTo>
                <a:lnTo>
                  <a:pt x="2432" y="2835"/>
                </a:lnTo>
                <a:lnTo>
                  <a:pt x="2432" y="2839"/>
                </a:lnTo>
                <a:lnTo>
                  <a:pt x="2431" y="2841"/>
                </a:lnTo>
                <a:lnTo>
                  <a:pt x="2429" y="2845"/>
                </a:lnTo>
                <a:lnTo>
                  <a:pt x="2425" y="2847"/>
                </a:lnTo>
                <a:lnTo>
                  <a:pt x="2418" y="2853"/>
                </a:lnTo>
                <a:lnTo>
                  <a:pt x="2413" y="2858"/>
                </a:lnTo>
                <a:lnTo>
                  <a:pt x="2413" y="2860"/>
                </a:lnTo>
                <a:lnTo>
                  <a:pt x="2413" y="2863"/>
                </a:lnTo>
                <a:lnTo>
                  <a:pt x="2416" y="2865"/>
                </a:lnTo>
                <a:lnTo>
                  <a:pt x="2419" y="2867"/>
                </a:lnTo>
                <a:lnTo>
                  <a:pt x="2422" y="2871"/>
                </a:lnTo>
                <a:lnTo>
                  <a:pt x="2424" y="2873"/>
                </a:lnTo>
                <a:lnTo>
                  <a:pt x="2425" y="2876"/>
                </a:lnTo>
                <a:lnTo>
                  <a:pt x="2425" y="2879"/>
                </a:lnTo>
                <a:lnTo>
                  <a:pt x="2423" y="2885"/>
                </a:lnTo>
                <a:lnTo>
                  <a:pt x="2419" y="2892"/>
                </a:lnTo>
                <a:lnTo>
                  <a:pt x="2415" y="2899"/>
                </a:lnTo>
                <a:lnTo>
                  <a:pt x="2409" y="2905"/>
                </a:lnTo>
                <a:lnTo>
                  <a:pt x="2405" y="2908"/>
                </a:lnTo>
                <a:lnTo>
                  <a:pt x="2400" y="2910"/>
                </a:lnTo>
                <a:lnTo>
                  <a:pt x="2396" y="2912"/>
                </a:lnTo>
                <a:lnTo>
                  <a:pt x="2391" y="2914"/>
                </a:lnTo>
                <a:lnTo>
                  <a:pt x="2380" y="2917"/>
                </a:lnTo>
                <a:lnTo>
                  <a:pt x="2373" y="2920"/>
                </a:lnTo>
                <a:lnTo>
                  <a:pt x="2371" y="2922"/>
                </a:lnTo>
                <a:lnTo>
                  <a:pt x="2369" y="2924"/>
                </a:lnTo>
                <a:lnTo>
                  <a:pt x="2369" y="2927"/>
                </a:lnTo>
                <a:lnTo>
                  <a:pt x="2371" y="2930"/>
                </a:lnTo>
                <a:lnTo>
                  <a:pt x="2373" y="2935"/>
                </a:lnTo>
                <a:lnTo>
                  <a:pt x="2379" y="2940"/>
                </a:lnTo>
                <a:lnTo>
                  <a:pt x="2385" y="2946"/>
                </a:lnTo>
                <a:lnTo>
                  <a:pt x="2393" y="2952"/>
                </a:lnTo>
                <a:lnTo>
                  <a:pt x="2412" y="2965"/>
                </a:lnTo>
                <a:lnTo>
                  <a:pt x="2430" y="2979"/>
                </a:lnTo>
                <a:lnTo>
                  <a:pt x="2444" y="2992"/>
                </a:lnTo>
                <a:lnTo>
                  <a:pt x="2456" y="3003"/>
                </a:lnTo>
                <a:lnTo>
                  <a:pt x="2462" y="3008"/>
                </a:lnTo>
                <a:lnTo>
                  <a:pt x="2467" y="3010"/>
                </a:lnTo>
                <a:lnTo>
                  <a:pt x="2473" y="3014"/>
                </a:lnTo>
                <a:lnTo>
                  <a:pt x="2479" y="3015"/>
                </a:lnTo>
                <a:lnTo>
                  <a:pt x="2486" y="3015"/>
                </a:lnTo>
                <a:lnTo>
                  <a:pt x="2492" y="3014"/>
                </a:lnTo>
                <a:lnTo>
                  <a:pt x="2498" y="3011"/>
                </a:lnTo>
                <a:lnTo>
                  <a:pt x="2504" y="3008"/>
                </a:lnTo>
                <a:lnTo>
                  <a:pt x="2511" y="3003"/>
                </a:lnTo>
                <a:lnTo>
                  <a:pt x="2517" y="3000"/>
                </a:lnTo>
                <a:lnTo>
                  <a:pt x="2523" y="2998"/>
                </a:lnTo>
                <a:lnTo>
                  <a:pt x="2530" y="2998"/>
                </a:lnTo>
                <a:lnTo>
                  <a:pt x="2545" y="3000"/>
                </a:lnTo>
                <a:lnTo>
                  <a:pt x="2563" y="3003"/>
                </a:lnTo>
                <a:lnTo>
                  <a:pt x="2571" y="3003"/>
                </a:lnTo>
                <a:lnTo>
                  <a:pt x="2580" y="3002"/>
                </a:lnTo>
                <a:lnTo>
                  <a:pt x="2582" y="3002"/>
                </a:lnTo>
                <a:lnTo>
                  <a:pt x="2585" y="2999"/>
                </a:lnTo>
                <a:lnTo>
                  <a:pt x="2587" y="2998"/>
                </a:lnTo>
                <a:lnTo>
                  <a:pt x="2588" y="2996"/>
                </a:lnTo>
                <a:lnTo>
                  <a:pt x="2593" y="2981"/>
                </a:lnTo>
                <a:lnTo>
                  <a:pt x="2601" y="2964"/>
                </a:lnTo>
                <a:lnTo>
                  <a:pt x="2607" y="2954"/>
                </a:lnTo>
                <a:lnTo>
                  <a:pt x="2614" y="2945"/>
                </a:lnTo>
                <a:lnTo>
                  <a:pt x="2623" y="2936"/>
                </a:lnTo>
                <a:lnTo>
                  <a:pt x="2632" y="2928"/>
                </a:lnTo>
                <a:lnTo>
                  <a:pt x="2643" y="2922"/>
                </a:lnTo>
                <a:lnTo>
                  <a:pt x="2652" y="2918"/>
                </a:lnTo>
                <a:lnTo>
                  <a:pt x="2661" y="2917"/>
                </a:lnTo>
                <a:lnTo>
                  <a:pt x="2669" y="2917"/>
                </a:lnTo>
                <a:lnTo>
                  <a:pt x="2676" y="2918"/>
                </a:lnTo>
                <a:lnTo>
                  <a:pt x="2683" y="2921"/>
                </a:lnTo>
                <a:lnTo>
                  <a:pt x="2688" y="2924"/>
                </a:lnTo>
                <a:lnTo>
                  <a:pt x="2692" y="2928"/>
                </a:lnTo>
                <a:lnTo>
                  <a:pt x="2694" y="2930"/>
                </a:lnTo>
                <a:lnTo>
                  <a:pt x="2696" y="2934"/>
                </a:lnTo>
                <a:lnTo>
                  <a:pt x="2697" y="2937"/>
                </a:lnTo>
                <a:lnTo>
                  <a:pt x="2699" y="2942"/>
                </a:lnTo>
                <a:lnTo>
                  <a:pt x="2699" y="2949"/>
                </a:lnTo>
                <a:lnTo>
                  <a:pt x="2700" y="2956"/>
                </a:lnTo>
                <a:lnTo>
                  <a:pt x="2701" y="2959"/>
                </a:lnTo>
                <a:lnTo>
                  <a:pt x="2703" y="2960"/>
                </a:lnTo>
                <a:lnTo>
                  <a:pt x="2705" y="2961"/>
                </a:lnTo>
                <a:lnTo>
                  <a:pt x="2708" y="2961"/>
                </a:lnTo>
                <a:lnTo>
                  <a:pt x="2714" y="2961"/>
                </a:lnTo>
                <a:lnTo>
                  <a:pt x="2722" y="2961"/>
                </a:lnTo>
                <a:lnTo>
                  <a:pt x="2727" y="2961"/>
                </a:lnTo>
                <a:lnTo>
                  <a:pt x="2731" y="2962"/>
                </a:lnTo>
                <a:lnTo>
                  <a:pt x="2733" y="2964"/>
                </a:lnTo>
                <a:lnTo>
                  <a:pt x="2735" y="2966"/>
                </a:lnTo>
                <a:lnTo>
                  <a:pt x="2737" y="2970"/>
                </a:lnTo>
                <a:lnTo>
                  <a:pt x="2738" y="2973"/>
                </a:lnTo>
                <a:lnTo>
                  <a:pt x="2738" y="2979"/>
                </a:lnTo>
                <a:lnTo>
                  <a:pt x="2738" y="2985"/>
                </a:lnTo>
                <a:lnTo>
                  <a:pt x="2734" y="2997"/>
                </a:lnTo>
                <a:lnTo>
                  <a:pt x="2730" y="3005"/>
                </a:lnTo>
                <a:lnTo>
                  <a:pt x="2726" y="3014"/>
                </a:lnTo>
                <a:lnTo>
                  <a:pt x="2724" y="3023"/>
                </a:lnTo>
                <a:lnTo>
                  <a:pt x="2724" y="3028"/>
                </a:lnTo>
                <a:lnTo>
                  <a:pt x="2724" y="3031"/>
                </a:lnTo>
                <a:lnTo>
                  <a:pt x="2725" y="3035"/>
                </a:lnTo>
                <a:lnTo>
                  <a:pt x="2726" y="3037"/>
                </a:lnTo>
                <a:lnTo>
                  <a:pt x="2728" y="3040"/>
                </a:lnTo>
                <a:lnTo>
                  <a:pt x="2732" y="3041"/>
                </a:lnTo>
                <a:lnTo>
                  <a:pt x="2735" y="3041"/>
                </a:lnTo>
                <a:lnTo>
                  <a:pt x="2739" y="3041"/>
                </a:lnTo>
                <a:lnTo>
                  <a:pt x="2743" y="3041"/>
                </a:lnTo>
                <a:lnTo>
                  <a:pt x="2746" y="3042"/>
                </a:lnTo>
                <a:lnTo>
                  <a:pt x="2749" y="3043"/>
                </a:lnTo>
                <a:lnTo>
                  <a:pt x="2750" y="3044"/>
                </a:lnTo>
                <a:lnTo>
                  <a:pt x="2750" y="3046"/>
                </a:lnTo>
                <a:lnTo>
                  <a:pt x="2749" y="3048"/>
                </a:lnTo>
                <a:lnTo>
                  <a:pt x="2747" y="3050"/>
                </a:lnTo>
                <a:lnTo>
                  <a:pt x="2745" y="3053"/>
                </a:lnTo>
                <a:lnTo>
                  <a:pt x="2741" y="3057"/>
                </a:lnTo>
                <a:lnTo>
                  <a:pt x="2739" y="3063"/>
                </a:lnTo>
                <a:lnTo>
                  <a:pt x="2737" y="3071"/>
                </a:lnTo>
                <a:lnTo>
                  <a:pt x="2737" y="3078"/>
                </a:lnTo>
                <a:lnTo>
                  <a:pt x="2738" y="3080"/>
                </a:lnTo>
                <a:lnTo>
                  <a:pt x="2739" y="3082"/>
                </a:lnTo>
                <a:lnTo>
                  <a:pt x="2740" y="3082"/>
                </a:lnTo>
                <a:lnTo>
                  <a:pt x="2743" y="3082"/>
                </a:lnTo>
                <a:lnTo>
                  <a:pt x="2749" y="3084"/>
                </a:lnTo>
                <a:lnTo>
                  <a:pt x="2756" y="3081"/>
                </a:lnTo>
                <a:lnTo>
                  <a:pt x="2768" y="3077"/>
                </a:lnTo>
                <a:lnTo>
                  <a:pt x="2782" y="3071"/>
                </a:lnTo>
                <a:lnTo>
                  <a:pt x="2795" y="3066"/>
                </a:lnTo>
                <a:lnTo>
                  <a:pt x="2807" y="3062"/>
                </a:lnTo>
                <a:lnTo>
                  <a:pt x="2812" y="3062"/>
                </a:lnTo>
                <a:lnTo>
                  <a:pt x="2815" y="3062"/>
                </a:lnTo>
                <a:lnTo>
                  <a:pt x="2820" y="3062"/>
                </a:lnTo>
                <a:lnTo>
                  <a:pt x="2823" y="3065"/>
                </a:lnTo>
                <a:lnTo>
                  <a:pt x="2831" y="3068"/>
                </a:lnTo>
                <a:lnTo>
                  <a:pt x="2839" y="3075"/>
                </a:lnTo>
                <a:lnTo>
                  <a:pt x="2856" y="3090"/>
                </a:lnTo>
                <a:lnTo>
                  <a:pt x="2869" y="3103"/>
                </a:lnTo>
                <a:lnTo>
                  <a:pt x="2872" y="3105"/>
                </a:lnTo>
                <a:lnTo>
                  <a:pt x="2876" y="3107"/>
                </a:lnTo>
                <a:lnTo>
                  <a:pt x="2878" y="3109"/>
                </a:lnTo>
                <a:lnTo>
                  <a:pt x="2882" y="3109"/>
                </a:lnTo>
                <a:lnTo>
                  <a:pt x="2885" y="3109"/>
                </a:lnTo>
                <a:lnTo>
                  <a:pt x="2889" y="3109"/>
                </a:lnTo>
                <a:lnTo>
                  <a:pt x="2892" y="3107"/>
                </a:lnTo>
                <a:lnTo>
                  <a:pt x="2897" y="3105"/>
                </a:lnTo>
                <a:lnTo>
                  <a:pt x="2905" y="3100"/>
                </a:lnTo>
                <a:lnTo>
                  <a:pt x="2913" y="3098"/>
                </a:lnTo>
                <a:lnTo>
                  <a:pt x="2922" y="3096"/>
                </a:lnTo>
                <a:lnTo>
                  <a:pt x="2933" y="3094"/>
                </a:lnTo>
                <a:lnTo>
                  <a:pt x="2945" y="3094"/>
                </a:lnTo>
                <a:lnTo>
                  <a:pt x="2954" y="3092"/>
                </a:lnTo>
                <a:lnTo>
                  <a:pt x="2964" y="3090"/>
                </a:lnTo>
                <a:lnTo>
                  <a:pt x="2972" y="3087"/>
                </a:lnTo>
                <a:lnTo>
                  <a:pt x="2979" y="3086"/>
                </a:lnTo>
                <a:lnTo>
                  <a:pt x="2986" y="3085"/>
                </a:lnTo>
                <a:lnTo>
                  <a:pt x="2993" y="3084"/>
                </a:lnTo>
                <a:lnTo>
                  <a:pt x="3003" y="3084"/>
                </a:lnTo>
                <a:lnTo>
                  <a:pt x="3014" y="3084"/>
                </a:lnTo>
                <a:lnTo>
                  <a:pt x="3024" y="3082"/>
                </a:lnTo>
                <a:lnTo>
                  <a:pt x="3035" y="3080"/>
                </a:lnTo>
                <a:lnTo>
                  <a:pt x="3046" y="3075"/>
                </a:lnTo>
                <a:lnTo>
                  <a:pt x="3055" y="3069"/>
                </a:lnTo>
                <a:lnTo>
                  <a:pt x="3062" y="3067"/>
                </a:lnTo>
                <a:lnTo>
                  <a:pt x="3066" y="3066"/>
                </a:lnTo>
                <a:lnTo>
                  <a:pt x="3068" y="3067"/>
                </a:lnTo>
                <a:lnTo>
                  <a:pt x="3073" y="3068"/>
                </a:lnTo>
                <a:lnTo>
                  <a:pt x="3077" y="3071"/>
                </a:lnTo>
                <a:lnTo>
                  <a:pt x="3085" y="3075"/>
                </a:lnTo>
                <a:lnTo>
                  <a:pt x="3093" y="3079"/>
                </a:lnTo>
                <a:lnTo>
                  <a:pt x="3098" y="3080"/>
                </a:lnTo>
                <a:lnTo>
                  <a:pt x="3103" y="3080"/>
                </a:lnTo>
                <a:lnTo>
                  <a:pt x="3108" y="3080"/>
                </a:lnTo>
                <a:lnTo>
                  <a:pt x="3114" y="3079"/>
                </a:lnTo>
                <a:lnTo>
                  <a:pt x="3122" y="3075"/>
                </a:lnTo>
                <a:lnTo>
                  <a:pt x="3131" y="3071"/>
                </a:lnTo>
                <a:lnTo>
                  <a:pt x="3135" y="3068"/>
                </a:lnTo>
                <a:lnTo>
                  <a:pt x="3137" y="3066"/>
                </a:lnTo>
                <a:lnTo>
                  <a:pt x="3140" y="3063"/>
                </a:lnTo>
                <a:lnTo>
                  <a:pt x="3141" y="3061"/>
                </a:lnTo>
                <a:lnTo>
                  <a:pt x="3141" y="3056"/>
                </a:lnTo>
                <a:lnTo>
                  <a:pt x="3141" y="3049"/>
                </a:lnTo>
                <a:lnTo>
                  <a:pt x="3141" y="3033"/>
                </a:lnTo>
                <a:lnTo>
                  <a:pt x="3142" y="3015"/>
                </a:lnTo>
                <a:lnTo>
                  <a:pt x="3141" y="3000"/>
                </a:lnTo>
                <a:lnTo>
                  <a:pt x="3138" y="2991"/>
                </a:lnTo>
                <a:lnTo>
                  <a:pt x="3136" y="2986"/>
                </a:lnTo>
                <a:lnTo>
                  <a:pt x="3134" y="2984"/>
                </a:lnTo>
                <a:lnTo>
                  <a:pt x="3131" y="2981"/>
                </a:lnTo>
                <a:lnTo>
                  <a:pt x="3128" y="2980"/>
                </a:lnTo>
                <a:lnTo>
                  <a:pt x="3124" y="2979"/>
                </a:lnTo>
                <a:lnTo>
                  <a:pt x="3121" y="2977"/>
                </a:lnTo>
                <a:lnTo>
                  <a:pt x="3118" y="2975"/>
                </a:lnTo>
                <a:lnTo>
                  <a:pt x="3117" y="2972"/>
                </a:lnTo>
                <a:lnTo>
                  <a:pt x="3116" y="2968"/>
                </a:lnTo>
                <a:lnTo>
                  <a:pt x="3115" y="2964"/>
                </a:lnTo>
                <a:lnTo>
                  <a:pt x="3116" y="2959"/>
                </a:lnTo>
                <a:lnTo>
                  <a:pt x="3117" y="2952"/>
                </a:lnTo>
                <a:lnTo>
                  <a:pt x="3118" y="2946"/>
                </a:lnTo>
                <a:lnTo>
                  <a:pt x="3118" y="2942"/>
                </a:lnTo>
                <a:lnTo>
                  <a:pt x="3117" y="2940"/>
                </a:lnTo>
                <a:lnTo>
                  <a:pt x="3114" y="2936"/>
                </a:lnTo>
                <a:lnTo>
                  <a:pt x="3106" y="2929"/>
                </a:lnTo>
                <a:lnTo>
                  <a:pt x="3102" y="2922"/>
                </a:lnTo>
                <a:lnTo>
                  <a:pt x="3098" y="2917"/>
                </a:lnTo>
                <a:lnTo>
                  <a:pt x="3092" y="2912"/>
                </a:lnTo>
                <a:lnTo>
                  <a:pt x="3089" y="2910"/>
                </a:lnTo>
                <a:lnTo>
                  <a:pt x="3084" y="2909"/>
                </a:lnTo>
                <a:lnTo>
                  <a:pt x="3079" y="2909"/>
                </a:lnTo>
                <a:lnTo>
                  <a:pt x="3073" y="2909"/>
                </a:lnTo>
                <a:lnTo>
                  <a:pt x="3059" y="2912"/>
                </a:lnTo>
                <a:lnTo>
                  <a:pt x="3046" y="2916"/>
                </a:lnTo>
                <a:lnTo>
                  <a:pt x="3033" y="2920"/>
                </a:lnTo>
                <a:lnTo>
                  <a:pt x="3021" y="2922"/>
                </a:lnTo>
                <a:lnTo>
                  <a:pt x="3012" y="2923"/>
                </a:lnTo>
                <a:lnTo>
                  <a:pt x="3004" y="2922"/>
                </a:lnTo>
                <a:lnTo>
                  <a:pt x="2996" y="2921"/>
                </a:lnTo>
                <a:lnTo>
                  <a:pt x="2987" y="2920"/>
                </a:lnTo>
                <a:lnTo>
                  <a:pt x="2980" y="2917"/>
                </a:lnTo>
                <a:lnTo>
                  <a:pt x="2973" y="2915"/>
                </a:lnTo>
                <a:lnTo>
                  <a:pt x="2968" y="2911"/>
                </a:lnTo>
                <a:lnTo>
                  <a:pt x="2965" y="2908"/>
                </a:lnTo>
                <a:lnTo>
                  <a:pt x="2964" y="2903"/>
                </a:lnTo>
                <a:lnTo>
                  <a:pt x="2965" y="2898"/>
                </a:lnTo>
                <a:lnTo>
                  <a:pt x="2965" y="2892"/>
                </a:lnTo>
                <a:lnTo>
                  <a:pt x="2966" y="2886"/>
                </a:lnTo>
                <a:lnTo>
                  <a:pt x="2967" y="2880"/>
                </a:lnTo>
                <a:lnTo>
                  <a:pt x="2967" y="2874"/>
                </a:lnTo>
                <a:lnTo>
                  <a:pt x="2967" y="2869"/>
                </a:lnTo>
                <a:lnTo>
                  <a:pt x="2965" y="2861"/>
                </a:lnTo>
                <a:lnTo>
                  <a:pt x="2957" y="2849"/>
                </a:lnTo>
                <a:lnTo>
                  <a:pt x="2947" y="2838"/>
                </a:lnTo>
                <a:lnTo>
                  <a:pt x="2939" y="2829"/>
                </a:lnTo>
                <a:lnTo>
                  <a:pt x="2933" y="2826"/>
                </a:lnTo>
                <a:lnTo>
                  <a:pt x="2928" y="2825"/>
                </a:lnTo>
                <a:lnTo>
                  <a:pt x="2924" y="2826"/>
                </a:lnTo>
                <a:lnTo>
                  <a:pt x="2921" y="2829"/>
                </a:lnTo>
                <a:lnTo>
                  <a:pt x="2917" y="2835"/>
                </a:lnTo>
                <a:lnTo>
                  <a:pt x="2916" y="2839"/>
                </a:lnTo>
                <a:lnTo>
                  <a:pt x="2914" y="2841"/>
                </a:lnTo>
                <a:lnTo>
                  <a:pt x="2910" y="2842"/>
                </a:lnTo>
                <a:lnTo>
                  <a:pt x="2907" y="2844"/>
                </a:lnTo>
                <a:lnTo>
                  <a:pt x="2902" y="2844"/>
                </a:lnTo>
                <a:lnTo>
                  <a:pt x="2898" y="2842"/>
                </a:lnTo>
                <a:lnTo>
                  <a:pt x="2894" y="2840"/>
                </a:lnTo>
                <a:lnTo>
                  <a:pt x="2890" y="2836"/>
                </a:lnTo>
                <a:lnTo>
                  <a:pt x="2886" y="2832"/>
                </a:lnTo>
                <a:lnTo>
                  <a:pt x="2884" y="2826"/>
                </a:lnTo>
                <a:lnTo>
                  <a:pt x="2882" y="2819"/>
                </a:lnTo>
                <a:lnTo>
                  <a:pt x="2879" y="2811"/>
                </a:lnTo>
                <a:lnTo>
                  <a:pt x="2877" y="2795"/>
                </a:lnTo>
                <a:lnTo>
                  <a:pt x="2876" y="2777"/>
                </a:lnTo>
                <a:lnTo>
                  <a:pt x="2875" y="2769"/>
                </a:lnTo>
                <a:lnTo>
                  <a:pt x="2876" y="2763"/>
                </a:lnTo>
                <a:lnTo>
                  <a:pt x="2876" y="2756"/>
                </a:lnTo>
                <a:lnTo>
                  <a:pt x="2877" y="2751"/>
                </a:lnTo>
                <a:lnTo>
                  <a:pt x="2879" y="2746"/>
                </a:lnTo>
                <a:lnTo>
                  <a:pt x="2882" y="2743"/>
                </a:lnTo>
                <a:lnTo>
                  <a:pt x="2885" y="2739"/>
                </a:lnTo>
                <a:lnTo>
                  <a:pt x="2889" y="2737"/>
                </a:lnTo>
                <a:lnTo>
                  <a:pt x="2900" y="2721"/>
                </a:lnTo>
                <a:lnTo>
                  <a:pt x="2911" y="2702"/>
                </a:lnTo>
                <a:lnTo>
                  <a:pt x="2915" y="2699"/>
                </a:lnTo>
                <a:lnTo>
                  <a:pt x="2920" y="2696"/>
                </a:lnTo>
                <a:lnTo>
                  <a:pt x="2924" y="2696"/>
                </a:lnTo>
                <a:lnTo>
                  <a:pt x="2928" y="2696"/>
                </a:lnTo>
                <a:lnTo>
                  <a:pt x="2936" y="2700"/>
                </a:lnTo>
                <a:lnTo>
                  <a:pt x="2944" y="2704"/>
                </a:lnTo>
                <a:lnTo>
                  <a:pt x="2947" y="2706"/>
                </a:lnTo>
                <a:lnTo>
                  <a:pt x="2953" y="2707"/>
                </a:lnTo>
                <a:lnTo>
                  <a:pt x="2959" y="2708"/>
                </a:lnTo>
                <a:lnTo>
                  <a:pt x="2966" y="2708"/>
                </a:lnTo>
                <a:lnTo>
                  <a:pt x="2972" y="2706"/>
                </a:lnTo>
                <a:lnTo>
                  <a:pt x="2978" y="2702"/>
                </a:lnTo>
                <a:lnTo>
                  <a:pt x="2980" y="2700"/>
                </a:lnTo>
                <a:lnTo>
                  <a:pt x="2983" y="2697"/>
                </a:lnTo>
                <a:lnTo>
                  <a:pt x="2984" y="2694"/>
                </a:lnTo>
                <a:lnTo>
                  <a:pt x="2985" y="2690"/>
                </a:lnTo>
                <a:lnTo>
                  <a:pt x="2987" y="2682"/>
                </a:lnTo>
                <a:lnTo>
                  <a:pt x="2990" y="2674"/>
                </a:lnTo>
                <a:lnTo>
                  <a:pt x="2993" y="2666"/>
                </a:lnTo>
                <a:lnTo>
                  <a:pt x="2996" y="2659"/>
                </a:lnTo>
                <a:lnTo>
                  <a:pt x="3001" y="2653"/>
                </a:lnTo>
                <a:lnTo>
                  <a:pt x="3004" y="2647"/>
                </a:lnTo>
                <a:lnTo>
                  <a:pt x="3008" y="2643"/>
                </a:lnTo>
                <a:lnTo>
                  <a:pt x="3012" y="2640"/>
                </a:lnTo>
                <a:lnTo>
                  <a:pt x="3016" y="2638"/>
                </a:lnTo>
                <a:lnTo>
                  <a:pt x="3021" y="2638"/>
                </a:lnTo>
                <a:lnTo>
                  <a:pt x="3026" y="2638"/>
                </a:lnTo>
                <a:lnTo>
                  <a:pt x="3029" y="2640"/>
                </a:lnTo>
                <a:lnTo>
                  <a:pt x="3034" y="2644"/>
                </a:lnTo>
                <a:lnTo>
                  <a:pt x="3039" y="2647"/>
                </a:lnTo>
                <a:lnTo>
                  <a:pt x="3042" y="2652"/>
                </a:lnTo>
                <a:lnTo>
                  <a:pt x="3045" y="2658"/>
                </a:lnTo>
                <a:lnTo>
                  <a:pt x="3052" y="2670"/>
                </a:lnTo>
                <a:lnTo>
                  <a:pt x="3059" y="2681"/>
                </a:lnTo>
                <a:lnTo>
                  <a:pt x="3062" y="2685"/>
                </a:lnTo>
                <a:lnTo>
                  <a:pt x="3066" y="2689"/>
                </a:lnTo>
                <a:lnTo>
                  <a:pt x="3071" y="2693"/>
                </a:lnTo>
                <a:lnTo>
                  <a:pt x="3075" y="2695"/>
                </a:lnTo>
                <a:lnTo>
                  <a:pt x="3084" y="2700"/>
                </a:lnTo>
                <a:lnTo>
                  <a:pt x="3090" y="2706"/>
                </a:lnTo>
                <a:lnTo>
                  <a:pt x="3096" y="2713"/>
                </a:lnTo>
                <a:lnTo>
                  <a:pt x="3100" y="2720"/>
                </a:lnTo>
                <a:lnTo>
                  <a:pt x="3106" y="2727"/>
                </a:lnTo>
                <a:lnTo>
                  <a:pt x="3114" y="2732"/>
                </a:lnTo>
                <a:lnTo>
                  <a:pt x="3122" y="2738"/>
                </a:lnTo>
                <a:lnTo>
                  <a:pt x="3131" y="2743"/>
                </a:lnTo>
                <a:lnTo>
                  <a:pt x="3141" y="2748"/>
                </a:lnTo>
                <a:lnTo>
                  <a:pt x="3146" y="2754"/>
                </a:lnTo>
                <a:lnTo>
                  <a:pt x="3150" y="2762"/>
                </a:lnTo>
                <a:lnTo>
                  <a:pt x="3154" y="2767"/>
                </a:lnTo>
                <a:lnTo>
                  <a:pt x="3156" y="2770"/>
                </a:lnTo>
                <a:lnTo>
                  <a:pt x="3160" y="2772"/>
                </a:lnTo>
                <a:lnTo>
                  <a:pt x="3163" y="2772"/>
                </a:lnTo>
                <a:lnTo>
                  <a:pt x="3167" y="2772"/>
                </a:lnTo>
                <a:lnTo>
                  <a:pt x="3169" y="2771"/>
                </a:lnTo>
                <a:lnTo>
                  <a:pt x="3172" y="2769"/>
                </a:lnTo>
                <a:lnTo>
                  <a:pt x="3173" y="2765"/>
                </a:lnTo>
                <a:lnTo>
                  <a:pt x="3174" y="2760"/>
                </a:lnTo>
                <a:lnTo>
                  <a:pt x="3173" y="2750"/>
                </a:lnTo>
                <a:lnTo>
                  <a:pt x="3171" y="2739"/>
                </a:lnTo>
                <a:lnTo>
                  <a:pt x="3169" y="2732"/>
                </a:lnTo>
                <a:lnTo>
                  <a:pt x="3168" y="2725"/>
                </a:lnTo>
                <a:lnTo>
                  <a:pt x="3165" y="2719"/>
                </a:lnTo>
                <a:lnTo>
                  <a:pt x="3159" y="2710"/>
                </a:lnTo>
                <a:lnTo>
                  <a:pt x="3146" y="2696"/>
                </a:lnTo>
                <a:lnTo>
                  <a:pt x="3135" y="2682"/>
                </a:lnTo>
                <a:lnTo>
                  <a:pt x="3131" y="2677"/>
                </a:lnTo>
                <a:lnTo>
                  <a:pt x="3128" y="2674"/>
                </a:lnTo>
                <a:lnTo>
                  <a:pt x="3127" y="2669"/>
                </a:lnTo>
                <a:lnTo>
                  <a:pt x="3125" y="2665"/>
                </a:lnTo>
                <a:lnTo>
                  <a:pt x="3125" y="2658"/>
                </a:lnTo>
                <a:lnTo>
                  <a:pt x="3128" y="2650"/>
                </a:lnTo>
                <a:lnTo>
                  <a:pt x="3129" y="2645"/>
                </a:lnTo>
                <a:lnTo>
                  <a:pt x="3129" y="2639"/>
                </a:lnTo>
                <a:lnTo>
                  <a:pt x="3128" y="2634"/>
                </a:lnTo>
                <a:lnTo>
                  <a:pt x="3127" y="2628"/>
                </a:lnTo>
                <a:lnTo>
                  <a:pt x="3121" y="2617"/>
                </a:lnTo>
                <a:lnTo>
                  <a:pt x="3114" y="2606"/>
                </a:lnTo>
                <a:lnTo>
                  <a:pt x="3105" y="2594"/>
                </a:lnTo>
                <a:lnTo>
                  <a:pt x="3096" y="2584"/>
                </a:lnTo>
                <a:lnTo>
                  <a:pt x="3091" y="2580"/>
                </a:lnTo>
                <a:lnTo>
                  <a:pt x="3085" y="2577"/>
                </a:lnTo>
                <a:lnTo>
                  <a:pt x="3078" y="2575"/>
                </a:lnTo>
                <a:lnTo>
                  <a:pt x="3070" y="2574"/>
                </a:lnTo>
                <a:lnTo>
                  <a:pt x="3054" y="2574"/>
                </a:lnTo>
                <a:lnTo>
                  <a:pt x="3041" y="2574"/>
                </a:lnTo>
                <a:lnTo>
                  <a:pt x="3035" y="2573"/>
                </a:lnTo>
                <a:lnTo>
                  <a:pt x="3030" y="2571"/>
                </a:lnTo>
                <a:lnTo>
                  <a:pt x="3027" y="2569"/>
                </a:lnTo>
                <a:lnTo>
                  <a:pt x="3024" y="2565"/>
                </a:lnTo>
                <a:lnTo>
                  <a:pt x="3021" y="2556"/>
                </a:lnTo>
                <a:lnTo>
                  <a:pt x="3016" y="2549"/>
                </a:lnTo>
                <a:lnTo>
                  <a:pt x="3014" y="2546"/>
                </a:lnTo>
                <a:lnTo>
                  <a:pt x="3010" y="2544"/>
                </a:lnTo>
                <a:lnTo>
                  <a:pt x="3007" y="2543"/>
                </a:lnTo>
                <a:lnTo>
                  <a:pt x="3001" y="2543"/>
                </a:lnTo>
                <a:lnTo>
                  <a:pt x="2996" y="2542"/>
                </a:lnTo>
                <a:lnTo>
                  <a:pt x="2991" y="2539"/>
                </a:lnTo>
                <a:lnTo>
                  <a:pt x="2987" y="2536"/>
                </a:lnTo>
                <a:lnTo>
                  <a:pt x="2983" y="2532"/>
                </a:lnTo>
                <a:lnTo>
                  <a:pt x="2979" y="2527"/>
                </a:lnTo>
                <a:lnTo>
                  <a:pt x="2974" y="2523"/>
                </a:lnTo>
                <a:lnTo>
                  <a:pt x="2970" y="2519"/>
                </a:lnTo>
                <a:lnTo>
                  <a:pt x="2964" y="2515"/>
                </a:lnTo>
                <a:lnTo>
                  <a:pt x="2952" y="2512"/>
                </a:lnTo>
                <a:lnTo>
                  <a:pt x="2941" y="2511"/>
                </a:lnTo>
                <a:lnTo>
                  <a:pt x="2936" y="2510"/>
                </a:lnTo>
                <a:lnTo>
                  <a:pt x="2933" y="2506"/>
                </a:lnTo>
                <a:lnTo>
                  <a:pt x="2930" y="2501"/>
                </a:lnTo>
                <a:lnTo>
                  <a:pt x="2929" y="2494"/>
                </a:lnTo>
                <a:lnTo>
                  <a:pt x="2929" y="2477"/>
                </a:lnTo>
                <a:lnTo>
                  <a:pt x="2930" y="2464"/>
                </a:lnTo>
                <a:lnTo>
                  <a:pt x="2932" y="2451"/>
                </a:lnTo>
                <a:lnTo>
                  <a:pt x="2933" y="2437"/>
                </a:lnTo>
                <a:lnTo>
                  <a:pt x="2932" y="2428"/>
                </a:lnTo>
                <a:lnTo>
                  <a:pt x="2930" y="2420"/>
                </a:lnTo>
                <a:lnTo>
                  <a:pt x="2929" y="2416"/>
                </a:lnTo>
                <a:lnTo>
                  <a:pt x="2929" y="2411"/>
                </a:lnTo>
                <a:lnTo>
                  <a:pt x="2930" y="2405"/>
                </a:lnTo>
                <a:lnTo>
                  <a:pt x="2933" y="2397"/>
                </a:lnTo>
                <a:lnTo>
                  <a:pt x="2933" y="2393"/>
                </a:lnTo>
                <a:lnTo>
                  <a:pt x="2933" y="2391"/>
                </a:lnTo>
                <a:lnTo>
                  <a:pt x="2933" y="2387"/>
                </a:lnTo>
                <a:lnTo>
                  <a:pt x="2932" y="2386"/>
                </a:lnTo>
                <a:lnTo>
                  <a:pt x="2928" y="2384"/>
                </a:lnTo>
                <a:lnTo>
                  <a:pt x="2923" y="2384"/>
                </a:lnTo>
                <a:lnTo>
                  <a:pt x="2909" y="2387"/>
                </a:lnTo>
                <a:lnTo>
                  <a:pt x="2892" y="2391"/>
                </a:lnTo>
                <a:lnTo>
                  <a:pt x="2878" y="2394"/>
                </a:lnTo>
                <a:lnTo>
                  <a:pt x="2866" y="2397"/>
                </a:lnTo>
                <a:lnTo>
                  <a:pt x="2861" y="2399"/>
                </a:lnTo>
                <a:lnTo>
                  <a:pt x="2857" y="2399"/>
                </a:lnTo>
                <a:lnTo>
                  <a:pt x="2852" y="2399"/>
                </a:lnTo>
                <a:lnTo>
                  <a:pt x="2848" y="2398"/>
                </a:lnTo>
                <a:lnTo>
                  <a:pt x="2847" y="2395"/>
                </a:lnTo>
                <a:lnTo>
                  <a:pt x="2847" y="2392"/>
                </a:lnTo>
                <a:lnTo>
                  <a:pt x="2847" y="2387"/>
                </a:lnTo>
                <a:lnTo>
                  <a:pt x="2848" y="2380"/>
                </a:lnTo>
                <a:lnTo>
                  <a:pt x="2851" y="2366"/>
                </a:lnTo>
                <a:lnTo>
                  <a:pt x="2851" y="2350"/>
                </a:lnTo>
                <a:lnTo>
                  <a:pt x="2851" y="2341"/>
                </a:lnTo>
                <a:lnTo>
                  <a:pt x="2851" y="2331"/>
                </a:lnTo>
                <a:lnTo>
                  <a:pt x="2850" y="2321"/>
                </a:lnTo>
                <a:lnTo>
                  <a:pt x="2848" y="2315"/>
                </a:lnTo>
                <a:lnTo>
                  <a:pt x="2847" y="2310"/>
                </a:lnTo>
                <a:lnTo>
                  <a:pt x="2845" y="2306"/>
                </a:lnTo>
                <a:lnTo>
                  <a:pt x="2841" y="2302"/>
                </a:lnTo>
                <a:lnTo>
                  <a:pt x="2837" y="2298"/>
                </a:lnTo>
                <a:lnTo>
                  <a:pt x="2829" y="2294"/>
                </a:lnTo>
                <a:lnTo>
                  <a:pt x="2825" y="2290"/>
                </a:lnTo>
                <a:lnTo>
                  <a:pt x="2821" y="2284"/>
                </a:lnTo>
                <a:lnTo>
                  <a:pt x="2819" y="2279"/>
                </a:lnTo>
                <a:lnTo>
                  <a:pt x="2816" y="2273"/>
                </a:lnTo>
                <a:lnTo>
                  <a:pt x="2816" y="2267"/>
                </a:lnTo>
                <a:lnTo>
                  <a:pt x="2816" y="2261"/>
                </a:lnTo>
                <a:lnTo>
                  <a:pt x="2819" y="2255"/>
                </a:lnTo>
                <a:lnTo>
                  <a:pt x="2821" y="2249"/>
                </a:lnTo>
                <a:lnTo>
                  <a:pt x="2823" y="2244"/>
                </a:lnTo>
                <a:lnTo>
                  <a:pt x="2827" y="2240"/>
                </a:lnTo>
                <a:lnTo>
                  <a:pt x="2832" y="2235"/>
                </a:lnTo>
                <a:lnTo>
                  <a:pt x="2841" y="2227"/>
                </a:lnTo>
                <a:lnTo>
                  <a:pt x="2851" y="2218"/>
                </a:lnTo>
                <a:lnTo>
                  <a:pt x="2858" y="2214"/>
                </a:lnTo>
                <a:lnTo>
                  <a:pt x="2864" y="2209"/>
                </a:lnTo>
                <a:lnTo>
                  <a:pt x="2872" y="2198"/>
                </a:lnTo>
                <a:lnTo>
                  <a:pt x="2882" y="2183"/>
                </a:lnTo>
                <a:lnTo>
                  <a:pt x="2888" y="2176"/>
                </a:lnTo>
                <a:lnTo>
                  <a:pt x="2894" y="2168"/>
                </a:lnTo>
                <a:lnTo>
                  <a:pt x="2900" y="2162"/>
                </a:lnTo>
                <a:lnTo>
                  <a:pt x="2907" y="2158"/>
                </a:lnTo>
                <a:lnTo>
                  <a:pt x="2921" y="2154"/>
                </a:lnTo>
                <a:lnTo>
                  <a:pt x="2933" y="2152"/>
                </a:lnTo>
                <a:lnTo>
                  <a:pt x="2939" y="2151"/>
                </a:lnTo>
                <a:lnTo>
                  <a:pt x="2944" y="2148"/>
                </a:lnTo>
                <a:lnTo>
                  <a:pt x="2948" y="2145"/>
                </a:lnTo>
                <a:lnTo>
                  <a:pt x="2952" y="2140"/>
                </a:lnTo>
                <a:lnTo>
                  <a:pt x="2964" y="2124"/>
                </a:lnTo>
                <a:lnTo>
                  <a:pt x="2976" y="2110"/>
                </a:lnTo>
                <a:lnTo>
                  <a:pt x="2979" y="2105"/>
                </a:lnTo>
                <a:lnTo>
                  <a:pt x="2980" y="2099"/>
                </a:lnTo>
                <a:lnTo>
                  <a:pt x="2979" y="2096"/>
                </a:lnTo>
                <a:lnTo>
                  <a:pt x="2978" y="2091"/>
                </a:lnTo>
                <a:lnTo>
                  <a:pt x="2976" y="2088"/>
                </a:lnTo>
                <a:lnTo>
                  <a:pt x="2972" y="2085"/>
                </a:lnTo>
                <a:lnTo>
                  <a:pt x="2967" y="2083"/>
                </a:lnTo>
                <a:lnTo>
                  <a:pt x="2963" y="2080"/>
                </a:lnTo>
                <a:lnTo>
                  <a:pt x="2952" y="2077"/>
                </a:lnTo>
                <a:lnTo>
                  <a:pt x="2938" y="2070"/>
                </a:lnTo>
                <a:lnTo>
                  <a:pt x="2924" y="2061"/>
                </a:lnTo>
                <a:lnTo>
                  <a:pt x="2915" y="2054"/>
                </a:lnTo>
                <a:lnTo>
                  <a:pt x="2908" y="2048"/>
                </a:lnTo>
                <a:lnTo>
                  <a:pt x="2901" y="2042"/>
                </a:lnTo>
                <a:lnTo>
                  <a:pt x="2898" y="2039"/>
                </a:lnTo>
                <a:lnTo>
                  <a:pt x="2898" y="2034"/>
                </a:lnTo>
                <a:lnTo>
                  <a:pt x="2900" y="2031"/>
                </a:lnTo>
                <a:lnTo>
                  <a:pt x="2902" y="2027"/>
                </a:lnTo>
                <a:lnTo>
                  <a:pt x="2907" y="2023"/>
                </a:lnTo>
                <a:lnTo>
                  <a:pt x="2910" y="2021"/>
                </a:lnTo>
                <a:lnTo>
                  <a:pt x="2914" y="2020"/>
                </a:lnTo>
                <a:lnTo>
                  <a:pt x="2917" y="2019"/>
                </a:lnTo>
                <a:lnTo>
                  <a:pt x="2920" y="2019"/>
                </a:lnTo>
                <a:lnTo>
                  <a:pt x="2922" y="2017"/>
                </a:lnTo>
                <a:lnTo>
                  <a:pt x="2923" y="2015"/>
                </a:lnTo>
                <a:lnTo>
                  <a:pt x="2926" y="2012"/>
                </a:lnTo>
                <a:lnTo>
                  <a:pt x="2927" y="2004"/>
                </a:lnTo>
                <a:lnTo>
                  <a:pt x="2928" y="1996"/>
                </a:lnTo>
                <a:lnTo>
                  <a:pt x="2929" y="1993"/>
                </a:lnTo>
                <a:lnTo>
                  <a:pt x="2932" y="1988"/>
                </a:lnTo>
                <a:lnTo>
                  <a:pt x="2935" y="1984"/>
                </a:lnTo>
                <a:lnTo>
                  <a:pt x="2941" y="1981"/>
                </a:lnTo>
                <a:lnTo>
                  <a:pt x="2952" y="1973"/>
                </a:lnTo>
                <a:lnTo>
                  <a:pt x="2963" y="1964"/>
                </a:lnTo>
                <a:lnTo>
                  <a:pt x="2966" y="1959"/>
                </a:lnTo>
                <a:lnTo>
                  <a:pt x="2968" y="1954"/>
                </a:lnTo>
                <a:lnTo>
                  <a:pt x="2971" y="1950"/>
                </a:lnTo>
                <a:lnTo>
                  <a:pt x="2971" y="1946"/>
                </a:lnTo>
                <a:lnTo>
                  <a:pt x="2968" y="1937"/>
                </a:lnTo>
                <a:lnTo>
                  <a:pt x="2968" y="1927"/>
                </a:lnTo>
                <a:lnTo>
                  <a:pt x="2968" y="1924"/>
                </a:lnTo>
                <a:lnTo>
                  <a:pt x="2971" y="1919"/>
                </a:lnTo>
                <a:lnTo>
                  <a:pt x="2973" y="1916"/>
                </a:lnTo>
                <a:lnTo>
                  <a:pt x="2977" y="1914"/>
                </a:lnTo>
                <a:lnTo>
                  <a:pt x="2982" y="1912"/>
                </a:lnTo>
                <a:lnTo>
                  <a:pt x="2986" y="1910"/>
                </a:lnTo>
                <a:lnTo>
                  <a:pt x="2990" y="1910"/>
                </a:lnTo>
                <a:lnTo>
                  <a:pt x="2995" y="1910"/>
                </a:lnTo>
                <a:lnTo>
                  <a:pt x="2998" y="1913"/>
                </a:lnTo>
                <a:lnTo>
                  <a:pt x="3002" y="1914"/>
                </a:lnTo>
                <a:lnTo>
                  <a:pt x="3005" y="1918"/>
                </a:lnTo>
                <a:lnTo>
                  <a:pt x="3009" y="1921"/>
                </a:lnTo>
                <a:lnTo>
                  <a:pt x="3012" y="1925"/>
                </a:lnTo>
                <a:lnTo>
                  <a:pt x="3018" y="1927"/>
                </a:lnTo>
                <a:lnTo>
                  <a:pt x="3026" y="1930"/>
                </a:lnTo>
                <a:lnTo>
                  <a:pt x="3033" y="1931"/>
                </a:lnTo>
                <a:lnTo>
                  <a:pt x="3048" y="1932"/>
                </a:lnTo>
                <a:lnTo>
                  <a:pt x="3062" y="1932"/>
                </a:lnTo>
                <a:lnTo>
                  <a:pt x="3068" y="1932"/>
                </a:lnTo>
                <a:lnTo>
                  <a:pt x="3074" y="1933"/>
                </a:lnTo>
                <a:lnTo>
                  <a:pt x="3080" y="1935"/>
                </a:lnTo>
                <a:lnTo>
                  <a:pt x="3086" y="1938"/>
                </a:lnTo>
                <a:lnTo>
                  <a:pt x="3104" y="1951"/>
                </a:lnTo>
                <a:lnTo>
                  <a:pt x="3121" y="1964"/>
                </a:lnTo>
                <a:lnTo>
                  <a:pt x="3123" y="1969"/>
                </a:lnTo>
                <a:lnTo>
                  <a:pt x="3125" y="1976"/>
                </a:lnTo>
                <a:lnTo>
                  <a:pt x="3127" y="1984"/>
                </a:lnTo>
                <a:lnTo>
                  <a:pt x="3127" y="1991"/>
                </a:lnTo>
                <a:lnTo>
                  <a:pt x="3128" y="2001"/>
                </a:lnTo>
                <a:lnTo>
                  <a:pt x="3130" y="2007"/>
                </a:lnTo>
                <a:lnTo>
                  <a:pt x="3131" y="2009"/>
                </a:lnTo>
                <a:lnTo>
                  <a:pt x="3134" y="2012"/>
                </a:lnTo>
                <a:lnTo>
                  <a:pt x="3136" y="2012"/>
                </a:lnTo>
                <a:lnTo>
                  <a:pt x="3138" y="2012"/>
                </a:lnTo>
                <a:lnTo>
                  <a:pt x="3144" y="2009"/>
                </a:lnTo>
                <a:lnTo>
                  <a:pt x="3149" y="2008"/>
                </a:lnTo>
                <a:lnTo>
                  <a:pt x="3161" y="2004"/>
                </a:lnTo>
                <a:lnTo>
                  <a:pt x="3174" y="2001"/>
                </a:lnTo>
                <a:lnTo>
                  <a:pt x="3188" y="1997"/>
                </a:lnTo>
                <a:lnTo>
                  <a:pt x="3201" y="1994"/>
                </a:lnTo>
                <a:lnTo>
                  <a:pt x="3219" y="1991"/>
                </a:lnTo>
                <a:lnTo>
                  <a:pt x="3231" y="1990"/>
                </a:lnTo>
                <a:lnTo>
                  <a:pt x="3236" y="1990"/>
                </a:lnTo>
                <a:lnTo>
                  <a:pt x="3241" y="1989"/>
                </a:lnTo>
                <a:lnTo>
                  <a:pt x="3243" y="1988"/>
                </a:lnTo>
                <a:lnTo>
                  <a:pt x="3245" y="1987"/>
                </a:lnTo>
                <a:lnTo>
                  <a:pt x="3251" y="1981"/>
                </a:lnTo>
                <a:lnTo>
                  <a:pt x="3260" y="1976"/>
                </a:lnTo>
                <a:lnTo>
                  <a:pt x="3264" y="1975"/>
                </a:lnTo>
                <a:lnTo>
                  <a:pt x="3268" y="1975"/>
                </a:lnTo>
                <a:lnTo>
                  <a:pt x="3273" y="1976"/>
                </a:lnTo>
                <a:lnTo>
                  <a:pt x="3278" y="1979"/>
                </a:lnTo>
                <a:lnTo>
                  <a:pt x="3282" y="1984"/>
                </a:lnTo>
                <a:lnTo>
                  <a:pt x="3287" y="1991"/>
                </a:lnTo>
                <a:lnTo>
                  <a:pt x="3291" y="2000"/>
                </a:lnTo>
                <a:lnTo>
                  <a:pt x="3294" y="2008"/>
                </a:lnTo>
                <a:lnTo>
                  <a:pt x="3301" y="2027"/>
                </a:lnTo>
                <a:lnTo>
                  <a:pt x="3306" y="2044"/>
                </a:lnTo>
                <a:lnTo>
                  <a:pt x="3310" y="2057"/>
                </a:lnTo>
                <a:lnTo>
                  <a:pt x="3312" y="2064"/>
                </a:lnTo>
                <a:lnTo>
                  <a:pt x="3314" y="2067"/>
                </a:lnTo>
                <a:lnTo>
                  <a:pt x="3317" y="2070"/>
                </a:lnTo>
                <a:lnTo>
                  <a:pt x="3322" y="2072"/>
                </a:lnTo>
                <a:lnTo>
                  <a:pt x="3326" y="2075"/>
                </a:lnTo>
                <a:lnTo>
                  <a:pt x="3343" y="2079"/>
                </a:lnTo>
                <a:lnTo>
                  <a:pt x="3362" y="2083"/>
                </a:lnTo>
                <a:lnTo>
                  <a:pt x="3371" y="2085"/>
                </a:lnTo>
                <a:lnTo>
                  <a:pt x="3381" y="2085"/>
                </a:lnTo>
                <a:lnTo>
                  <a:pt x="3389" y="2085"/>
                </a:lnTo>
                <a:lnTo>
                  <a:pt x="3396" y="2084"/>
                </a:lnTo>
                <a:lnTo>
                  <a:pt x="3400" y="2083"/>
                </a:lnTo>
                <a:lnTo>
                  <a:pt x="3405" y="2083"/>
                </a:lnTo>
                <a:lnTo>
                  <a:pt x="3411" y="2082"/>
                </a:lnTo>
                <a:lnTo>
                  <a:pt x="3417" y="2078"/>
                </a:lnTo>
                <a:lnTo>
                  <a:pt x="3423" y="2072"/>
                </a:lnTo>
                <a:lnTo>
                  <a:pt x="3429" y="2067"/>
                </a:lnTo>
                <a:lnTo>
                  <a:pt x="3438" y="2066"/>
                </a:lnTo>
                <a:lnTo>
                  <a:pt x="3446" y="2065"/>
                </a:lnTo>
                <a:lnTo>
                  <a:pt x="3449" y="2064"/>
                </a:lnTo>
                <a:lnTo>
                  <a:pt x="3451" y="2061"/>
                </a:lnTo>
                <a:lnTo>
                  <a:pt x="3453" y="2059"/>
                </a:lnTo>
                <a:lnTo>
                  <a:pt x="3456" y="2056"/>
                </a:lnTo>
                <a:lnTo>
                  <a:pt x="3457" y="2047"/>
                </a:lnTo>
                <a:lnTo>
                  <a:pt x="3462" y="2040"/>
                </a:lnTo>
                <a:lnTo>
                  <a:pt x="3469" y="2038"/>
                </a:lnTo>
                <a:lnTo>
                  <a:pt x="3478" y="2036"/>
                </a:lnTo>
                <a:lnTo>
                  <a:pt x="3488" y="2032"/>
                </a:lnTo>
                <a:lnTo>
                  <a:pt x="3496" y="2027"/>
                </a:lnTo>
                <a:lnTo>
                  <a:pt x="3500" y="2022"/>
                </a:lnTo>
                <a:lnTo>
                  <a:pt x="3502" y="2016"/>
                </a:lnTo>
                <a:lnTo>
                  <a:pt x="3505" y="2009"/>
                </a:lnTo>
                <a:lnTo>
                  <a:pt x="3505" y="2002"/>
                </a:lnTo>
                <a:lnTo>
                  <a:pt x="3507" y="1994"/>
                </a:lnTo>
                <a:lnTo>
                  <a:pt x="3509" y="1987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5889471" y="3994412"/>
            <a:ext cx="651496" cy="550085"/>
          </a:xfrm>
          <a:custGeom>
            <a:avLst/>
            <a:gdLst>
              <a:gd name="T0" fmla="*/ 1464 w 2274"/>
              <a:gd name="T1" fmla="*/ 41 h 1956"/>
              <a:gd name="T2" fmla="*/ 1595 w 2274"/>
              <a:gd name="T3" fmla="*/ 13 h 1956"/>
              <a:gd name="T4" fmla="*/ 1725 w 2274"/>
              <a:gd name="T5" fmla="*/ 60 h 1956"/>
              <a:gd name="T6" fmla="*/ 1814 w 2274"/>
              <a:gd name="T7" fmla="*/ 79 h 1956"/>
              <a:gd name="T8" fmla="*/ 1920 w 2274"/>
              <a:gd name="T9" fmla="*/ 245 h 1956"/>
              <a:gd name="T10" fmla="*/ 1946 w 2274"/>
              <a:gd name="T11" fmla="*/ 383 h 1956"/>
              <a:gd name="T12" fmla="*/ 1974 w 2274"/>
              <a:gd name="T13" fmla="*/ 412 h 1956"/>
              <a:gd name="T14" fmla="*/ 2045 w 2274"/>
              <a:gd name="T15" fmla="*/ 445 h 1956"/>
              <a:gd name="T16" fmla="*/ 2142 w 2274"/>
              <a:gd name="T17" fmla="*/ 330 h 1956"/>
              <a:gd name="T18" fmla="*/ 2205 w 2274"/>
              <a:gd name="T19" fmla="*/ 453 h 1956"/>
              <a:gd name="T20" fmla="*/ 2182 w 2274"/>
              <a:gd name="T21" fmla="*/ 611 h 1956"/>
              <a:gd name="T22" fmla="*/ 2187 w 2274"/>
              <a:gd name="T23" fmla="*/ 763 h 1956"/>
              <a:gd name="T24" fmla="*/ 2072 w 2274"/>
              <a:gd name="T25" fmla="*/ 868 h 1956"/>
              <a:gd name="T26" fmla="*/ 2031 w 2274"/>
              <a:gd name="T27" fmla="*/ 964 h 1956"/>
              <a:gd name="T28" fmla="*/ 2187 w 2274"/>
              <a:gd name="T29" fmla="*/ 899 h 1956"/>
              <a:gd name="T30" fmla="*/ 2274 w 2274"/>
              <a:gd name="T31" fmla="*/ 980 h 1956"/>
              <a:gd name="T32" fmla="*/ 2269 w 2274"/>
              <a:gd name="T33" fmla="*/ 1028 h 1956"/>
              <a:gd name="T34" fmla="*/ 2219 w 2274"/>
              <a:gd name="T35" fmla="*/ 1157 h 1956"/>
              <a:gd name="T36" fmla="*/ 2215 w 2274"/>
              <a:gd name="T37" fmla="*/ 1283 h 1956"/>
              <a:gd name="T38" fmla="*/ 2234 w 2274"/>
              <a:gd name="T39" fmla="*/ 1310 h 1956"/>
              <a:gd name="T40" fmla="*/ 2217 w 2274"/>
              <a:gd name="T41" fmla="*/ 1453 h 1956"/>
              <a:gd name="T42" fmla="*/ 2078 w 2274"/>
              <a:gd name="T43" fmla="*/ 1485 h 1956"/>
              <a:gd name="T44" fmla="*/ 2081 w 2274"/>
              <a:gd name="T45" fmla="*/ 1554 h 1956"/>
              <a:gd name="T46" fmla="*/ 1977 w 2274"/>
              <a:gd name="T47" fmla="*/ 1585 h 1956"/>
              <a:gd name="T48" fmla="*/ 1917 w 2274"/>
              <a:gd name="T49" fmla="*/ 1623 h 1956"/>
              <a:gd name="T50" fmla="*/ 1831 w 2274"/>
              <a:gd name="T51" fmla="*/ 1636 h 1956"/>
              <a:gd name="T52" fmla="*/ 1735 w 2274"/>
              <a:gd name="T53" fmla="*/ 1647 h 1956"/>
              <a:gd name="T54" fmla="*/ 1580 w 2274"/>
              <a:gd name="T55" fmla="*/ 1770 h 1956"/>
              <a:gd name="T56" fmla="*/ 1535 w 2274"/>
              <a:gd name="T57" fmla="*/ 1690 h 1956"/>
              <a:gd name="T58" fmla="*/ 1430 w 2274"/>
              <a:gd name="T59" fmla="*/ 1656 h 1956"/>
              <a:gd name="T60" fmla="*/ 1334 w 2274"/>
              <a:gd name="T61" fmla="*/ 1576 h 1956"/>
              <a:gd name="T62" fmla="*/ 1266 w 2274"/>
              <a:gd name="T63" fmla="*/ 1733 h 1956"/>
              <a:gd name="T64" fmla="*/ 1134 w 2274"/>
              <a:gd name="T65" fmla="*/ 1745 h 1956"/>
              <a:gd name="T66" fmla="*/ 960 w 2274"/>
              <a:gd name="T67" fmla="*/ 1870 h 1956"/>
              <a:gd name="T68" fmla="*/ 814 w 2274"/>
              <a:gd name="T69" fmla="*/ 1931 h 1956"/>
              <a:gd name="T70" fmla="*/ 664 w 2274"/>
              <a:gd name="T71" fmla="*/ 1847 h 1956"/>
              <a:gd name="T72" fmla="*/ 510 w 2274"/>
              <a:gd name="T73" fmla="*/ 1828 h 1956"/>
              <a:gd name="T74" fmla="*/ 368 w 2274"/>
              <a:gd name="T75" fmla="*/ 1946 h 1956"/>
              <a:gd name="T76" fmla="*/ 359 w 2274"/>
              <a:gd name="T77" fmla="*/ 1776 h 1956"/>
              <a:gd name="T78" fmla="*/ 403 w 2274"/>
              <a:gd name="T79" fmla="*/ 1700 h 1956"/>
              <a:gd name="T80" fmla="*/ 334 w 2274"/>
              <a:gd name="T81" fmla="*/ 1616 h 1956"/>
              <a:gd name="T82" fmla="*/ 270 w 2274"/>
              <a:gd name="T83" fmla="*/ 1530 h 1956"/>
              <a:gd name="T84" fmla="*/ 301 w 2274"/>
              <a:gd name="T85" fmla="*/ 1320 h 1956"/>
              <a:gd name="T86" fmla="*/ 376 w 2274"/>
              <a:gd name="T87" fmla="*/ 1121 h 1956"/>
              <a:gd name="T88" fmla="*/ 185 w 2274"/>
              <a:gd name="T89" fmla="*/ 1063 h 1956"/>
              <a:gd name="T90" fmla="*/ 38 w 2274"/>
              <a:gd name="T91" fmla="*/ 990 h 1956"/>
              <a:gd name="T92" fmla="*/ 0 w 2274"/>
              <a:gd name="T93" fmla="*/ 867 h 1956"/>
              <a:gd name="T94" fmla="*/ 132 w 2274"/>
              <a:gd name="T95" fmla="*/ 699 h 1956"/>
              <a:gd name="T96" fmla="*/ 296 w 2274"/>
              <a:gd name="T97" fmla="*/ 713 h 1956"/>
              <a:gd name="T98" fmla="*/ 474 w 2274"/>
              <a:gd name="T99" fmla="*/ 775 h 1956"/>
              <a:gd name="T100" fmla="*/ 625 w 2274"/>
              <a:gd name="T101" fmla="*/ 747 h 1956"/>
              <a:gd name="T102" fmla="*/ 729 w 2274"/>
              <a:gd name="T103" fmla="*/ 592 h 1956"/>
              <a:gd name="T104" fmla="*/ 941 w 2274"/>
              <a:gd name="T105" fmla="*/ 612 h 1956"/>
              <a:gd name="T106" fmla="*/ 1048 w 2274"/>
              <a:gd name="T107" fmla="*/ 511 h 1956"/>
              <a:gd name="T108" fmla="*/ 904 w 2274"/>
              <a:gd name="T109" fmla="*/ 450 h 1956"/>
              <a:gd name="T110" fmla="*/ 803 w 2274"/>
              <a:gd name="T111" fmla="*/ 362 h 1956"/>
              <a:gd name="T112" fmla="*/ 900 w 2274"/>
              <a:gd name="T113" fmla="*/ 227 h 1956"/>
              <a:gd name="T114" fmla="*/ 1023 w 2274"/>
              <a:gd name="T115" fmla="*/ 257 h 1956"/>
              <a:gd name="T116" fmla="*/ 1128 w 2274"/>
              <a:gd name="T117" fmla="*/ 274 h 1956"/>
              <a:gd name="T118" fmla="*/ 1141 w 2274"/>
              <a:gd name="T119" fmla="*/ 149 h 1956"/>
              <a:gd name="T120" fmla="*/ 1196 w 2274"/>
              <a:gd name="T121" fmla="*/ 294 h 1956"/>
              <a:gd name="T122" fmla="*/ 1290 w 2274"/>
              <a:gd name="T123" fmla="*/ 163 h 1956"/>
              <a:gd name="T124" fmla="*/ 1411 w 2274"/>
              <a:gd name="T125" fmla="*/ 176 h 19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274" h="1956">
                <a:moveTo>
                  <a:pt x="1428" y="176"/>
                </a:moveTo>
                <a:lnTo>
                  <a:pt x="1429" y="176"/>
                </a:lnTo>
                <a:lnTo>
                  <a:pt x="1430" y="175"/>
                </a:lnTo>
                <a:lnTo>
                  <a:pt x="1435" y="171"/>
                </a:lnTo>
                <a:lnTo>
                  <a:pt x="1438" y="169"/>
                </a:lnTo>
                <a:lnTo>
                  <a:pt x="1441" y="167"/>
                </a:lnTo>
                <a:lnTo>
                  <a:pt x="1443" y="164"/>
                </a:lnTo>
                <a:lnTo>
                  <a:pt x="1454" y="157"/>
                </a:lnTo>
                <a:lnTo>
                  <a:pt x="1467" y="149"/>
                </a:lnTo>
                <a:lnTo>
                  <a:pt x="1477" y="143"/>
                </a:lnTo>
                <a:lnTo>
                  <a:pt x="1489" y="137"/>
                </a:lnTo>
                <a:lnTo>
                  <a:pt x="1493" y="133"/>
                </a:lnTo>
                <a:lnTo>
                  <a:pt x="1496" y="130"/>
                </a:lnTo>
                <a:lnTo>
                  <a:pt x="1498" y="126"/>
                </a:lnTo>
                <a:lnTo>
                  <a:pt x="1499" y="122"/>
                </a:lnTo>
                <a:lnTo>
                  <a:pt x="1496" y="117"/>
                </a:lnTo>
                <a:lnTo>
                  <a:pt x="1491" y="111"/>
                </a:lnTo>
                <a:lnTo>
                  <a:pt x="1483" y="104"/>
                </a:lnTo>
                <a:lnTo>
                  <a:pt x="1475" y="95"/>
                </a:lnTo>
                <a:lnTo>
                  <a:pt x="1474" y="93"/>
                </a:lnTo>
                <a:lnTo>
                  <a:pt x="1472" y="89"/>
                </a:lnTo>
                <a:lnTo>
                  <a:pt x="1469" y="79"/>
                </a:lnTo>
                <a:lnTo>
                  <a:pt x="1468" y="68"/>
                </a:lnTo>
                <a:lnTo>
                  <a:pt x="1468" y="61"/>
                </a:lnTo>
                <a:lnTo>
                  <a:pt x="1466" y="53"/>
                </a:lnTo>
                <a:lnTo>
                  <a:pt x="1464" y="50"/>
                </a:lnTo>
                <a:lnTo>
                  <a:pt x="1463" y="47"/>
                </a:lnTo>
                <a:lnTo>
                  <a:pt x="1463" y="43"/>
                </a:lnTo>
                <a:lnTo>
                  <a:pt x="1464" y="41"/>
                </a:lnTo>
                <a:lnTo>
                  <a:pt x="1468" y="37"/>
                </a:lnTo>
                <a:lnTo>
                  <a:pt x="1472" y="32"/>
                </a:lnTo>
                <a:lnTo>
                  <a:pt x="1476" y="30"/>
                </a:lnTo>
                <a:lnTo>
                  <a:pt x="1482" y="26"/>
                </a:lnTo>
                <a:lnTo>
                  <a:pt x="1491" y="21"/>
                </a:lnTo>
                <a:lnTo>
                  <a:pt x="1498" y="16"/>
                </a:lnTo>
                <a:lnTo>
                  <a:pt x="1501" y="15"/>
                </a:lnTo>
                <a:lnTo>
                  <a:pt x="1505" y="12"/>
                </a:lnTo>
                <a:lnTo>
                  <a:pt x="1507" y="11"/>
                </a:lnTo>
                <a:lnTo>
                  <a:pt x="1508" y="10"/>
                </a:lnTo>
                <a:lnTo>
                  <a:pt x="1513" y="7"/>
                </a:lnTo>
                <a:lnTo>
                  <a:pt x="1519" y="4"/>
                </a:lnTo>
                <a:lnTo>
                  <a:pt x="1523" y="3"/>
                </a:lnTo>
                <a:lnTo>
                  <a:pt x="1526" y="2"/>
                </a:lnTo>
                <a:lnTo>
                  <a:pt x="1530" y="0"/>
                </a:lnTo>
                <a:lnTo>
                  <a:pt x="1532" y="2"/>
                </a:lnTo>
                <a:lnTo>
                  <a:pt x="1538" y="6"/>
                </a:lnTo>
                <a:lnTo>
                  <a:pt x="1543" y="13"/>
                </a:lnTo>
                <a:lnTo>
                  <a:pt x="1549" y="18"/>
                </a:lnTo>
                <a:lnTo>
                  <a:pt x="1554" y="21"/>
                </a:lnTo>
                <a:lnTo>
                  <a:pt x="1557" y="22"/>
                </a:lnTo>
                <a:lnTo>
                  <a:pt x="1562" y="22"/>
                </a:lnTo>
                <a:lnTo>
                  <a:pt x="1564" y="22"/>
                </a:lnTo>
                <a:lnTo>
                  <a:pt x="1567" y="22"/>
                </a:lnTo>
                <a:lnTo>
                  <a:pt x="1571" y="22"/>
                </a:lnTo>
                <a:lnTo>
                  <a:pt x="1580" y="21"/>
                </a:lnTo>
                <a:lnTo>
                  <a:pt x="1584" y="19"/>
                </a:lnTo>
                <a:lnTo>
                  <a:pt x="1590" y="17"/>
                </a:lnTo>
                <a:lnTo>
                  <a:pt x="1595" y="13"/>
                </a:lnTo>
                <a:lnTo>
                  <a:pt x="1600" y="10"/>
                </a:lnTo>
                <a:lnTo>
                  <a:pt x="1602" y="9"/>
                </a:lnTo>
                <a:lnTo>
                  <a:pt x="1606" y="7"/>
                </a:lnTo>
                <a:lnTo>
                  <a:pt x="1608" y="7"/>
                </a:lnTo>
                <a:lnTo>
                  <a:pt x="1611" y="7"/>
                </a:lnTo>
                <a:lnTo>
                  <a:pt x="1614" y="10"/>
                </a:lnTo>
                <a:lnTo>
                  <a:pt x="1617" y="13"/>
                </a:lnTo>
                <a:lnTo>
                  <a:pt x="1618" y="21"/>
                </a:lnTo>
                <a:lnTo>
                  <a:pt x="1619" y="32"/>
                </a:lnTo>
                <a:lnTo>
                  <a:pt x="1620" y="49"/>
                </a:lnTo>
                <a:lnTo>
                  <a:pt x="1623" y="66"/>
                </a:lnTo>
                <a:lnTo>
                  <a:pt x="1625" y="74"/>
                </a:lnTo>
                <a:lnTo>
                  <a:pt x="1627" y="80"/>
                </a:lnTo>
                <a:lnTo>
                  <a:pt x="1631" y="84"/>
                </a:lnTo>
                <a:lnTo>
                  <a:pt x="1633" y="86"/>
                </a:lnTo>
                <a:lnTo>
                  <a:pt x="1637" y="87"/>
                </a:lnTo>
                <a:lnTo>
                  <a:pt x="1639" y="88"/>
                </a:lnTo>
                <a:lnTo>
                  <a:pt x="1644" y="89"/>
                </a:lnTo>
                <a:lnTo>
                  <a:pt x="1646" y="89"/>
                </a:lnTo>
                <a:lnTo>
                  <a:pt x="1651" y="91"/>
                </a:lnTo>
                <a:lnTo>
                  <a:pt x="1656" y="89"/>
                </a:lnTo>
                <a:lnTo>
                  <a:pt x="1662" y="88"/>
                </a:lnTo>
                <a:lnTo>
                  <a:pt x="1668" y="87"/>
                </a:lnTo>
                <a:lnTo>
                  <a:pt x="1677" y="82"/>
                </a:lnTo>
                <a:lnTo>
                  <a:pt x="1687" y="76"/>
                </a:lnTo>
                <a:lnTo>
                  <a:pt x="1700" y="69"/>
                </a:lnTo>
                <a:lnTo>
                  <a:pt x="1715" y="63"/>
                </a:lnTo>
                <a:lnTo>
                  <a:pt x="1720" y="62"/>
                </a:lnTo>
                <a:lnTo>
                  <a:pt x="1725" y="60"/>
                </a:lnTo>
                <a:lnTo>
                  <a:pt x="1733" y="59"/>
                </a:lnTo>
                <a:lnTo>
                  <a:pt x="1741" y="59"/>
                </a:lnTo>
                <a:lnTo>
                  <a:pt x="1746" y="60"/>
                </a:lnTo>
                <a:lnTo>
                  <a:pt x="1751" y="61"/>
                </a:lnTo>
                <a:lnTo>
                  <a:pt x="1754" y="62"/>
                </a:lnTo>
                <a:lnTo>
                  <a:pt x="1758" y="63"/>
                </a:lnTo>
                <a:lnTo>
                  <a:pt x="1763" y="66"/>
                </a:lnTo>
                <a:lnTo>
                  <a:pt x="1768" y="68"/>
                </a:lnTo>
                <a:lnTo>
                  <a:pt x="1769" y="70"/>
                </a:lnTo>
                <a:lnTo>
                  <a:pt x="1771" y="72"/>
                </a:lnTo>
                <a:lnTo>
                  <a:pt x="1772" y="73"/>
                </a:lnTo>
                <a:lnTo>
                  <a:pt x="1775" y="74"/>
                </a:lnTo>
                <a:lnTo>
                  <a:pt x="1778" y="78"/>
                </a:lnTo>
                <a:lnTo>
                  <a:pt x="1782" y="81"/>
                </a:lnTo>
                <a:lnTo>
                  <a:pt x="1783" y="82"/>
                </a:lnTo>
                <a:lnTo>
                  <a:pt x="1784" y="82"/>
                </a:lnTo>
                <a:lnTo>
                  <a:pt x="1788" y="81"/>
                </a:lnTo>
                <a:lnTo>
                  <a:pt x="1792" y="78"/>
                </a:lnTo>
                <a:lnTo>
                  <a:pt x="1796" y="76"/>
                </a:lnTo>
                <a:lnTo>
                  <a:pt x="1798" y="74"/>
                </a:lnTo>
                <a:lnTo>
                  <a:pt x="1802" y="72"/>
                </a:lnTo>
                <a:lnTo>
                  <a:pt x="1806" y="69"/>
                </a:lnTo>
                <a:lnTo>
                  <a:pt x="1807" y="69"/>
                </a:lnTo>
                <a:lnTo>
                  <a:pt x="1808" y="69"/>
                </a:lnTo>
                <a:lnTo>
                  <a:pt x="1809" y="69"/>
                </a:lnTo>
                <a:lnTo>
                  <a:pt x="1810" y="70"/>
                </a:lnTo>
                <a:lnTo>
                  <a:pt x="1812" y="73"/>
                </a:lnTo>
                <a:lnTo>
                  <a:pt x="1813" y="74"/>
                </a:lnTo>
                <a:lnTo>
                  <a:pt x="1814" y="79"/>
                </a:lnTo>
                <a:lnTo>
                  <a:pt x="1815" y="84"/>
                </a:lnTo>
                <a:lnTo>
                  <a:pt x="1819" y="93"/>
                </a:lnTo>
                <a:lnTo>
                  <a:pt x="1822" y="105"/>
                </a:lnTo>
                <a:lnTo>
                  <a:pt x="1825" y="113"/>
                </a:lnTo>
                <a:lnTo>
                  <a:pt x="1826" y="122"/>
                </a:lnTo>
                <a:lnTo>
                  <a:pt x="1828" y="135"/>
                </a:lnTo>
                <a:lnTo>
                  <a:pt x="1831" y="148"/>
                </a:lnTo>
                <a:lnTo>
                  <a:pt x="1833" y="161"/>
                </a:lnTo>
                <a:lnTo>
                  <a:pt x="1835" y="175"/>
                </a:lnTo>
                <a:lnTo>
                  <a:pt x="1834" y="188"/>
                </a:lnTo>
                <a:lnTo>
                  <a:pt x="1833" y="201"/>
                </a:lnTo>
                <a:lnTo>
                  <a:pt x="1835" y="214"/>
                </a:lnTo>
                <a:lnTo>
                  <a:pt x="1838" y="224"/>
                </a:lnTo>
                <a:lnTo>
                  <a:pt x="1840" y="232"/>
                </a:lnTo>
                <a:lnTo>
                  <a:pt x="1842" y="238"/>
                </a:lnTo>
                <a:lnTo>
                  <a:pt x="1848" y="244"/>
                </a:lnTo>
                <a:lnTo>
                  <a:pt x="1854" y="246"/>
                </a:lnTo>
                <a:lnTo>
                  <a:pt x="1861" y="249"/>
                </a:lnTo>
                <a:lnTo>
                  <a:pt x="1869" y="252"/>
                </a:lnTo>
                <a:lnTo>
                  <a:pt x="1872" y="252"/>
                </a:lnTo>
                <a:lnTo>
                  <a:pt x="1877" y="251"/>
                </a:lnTo>
                <a:lnTo>
                  <a:pt x="1883" y="249"/>
                </a:lnTo>
                <a:lnTo>
                  <a:pt x="1889" y="246"/>
                </a:lnTo>
                <a:lnTo>
                  <a:pt x="1898" y="243"/>
                </a:lnTo>
                <a:lnTo>
                  <a:pt x="1907" y="242"/>
                </a:lnTo>
                <a:lnTo>
                  <a:pt x="1911" y="242"/>
                </a:lnTo>
                <a:lnTo>
                  <a:pt x="1915" y="242"/>
                </a:lnTo>
                <a:lnTo>
                  <a:pt x="1917" y="243"/>
                </a:lnTo>
                <a:lnTo>
                  <a:pt x="1920" y="245"/>
                </a:lnTo>
                <a:lnTo>
                  <a:pt x="1922" y="250"/>
                </a:lnTo>
                <a:lnTo>
                  <a:pt x="1922" y="255"/>
                </a:lnTo>
                <a:lnTo>
                  <a:pt x="1922" y="261"/>
                </a:lnTo>
                <a:lnTo>
                  <a:pt x="1920" y="268"/>
                </a:lnTo>
                <a:lnTo>
                  <a:pt x="1916" y="275"/>
                </a:lnTo>
                <a:lnTo>
                  <a:pt x="1914" y="282"/>
                </a:lnTo>
                <a:lnTo>
                  <a:pt x="1909" y="292"/>
                </a:lnTo>
                <a:lnTo>
                  <a:pt x="1908" y="301"/>
                </a:lnTo>
                <a:lnTo>
                  <a:pt x="1908" y="308"/>
                </a:lnTo>
                <a:lnTo>
                  <a:pt x="1909" y="313"/>
                </a:lnTo>
                <a:lnTo>
                  <a:pt x="1911" y="320"/>
                </a:lnTo>
                <a:lnTo>
                  <a:pt x="1914" y="327"/>
                </a:lnTo>
                <a:lnTo>
                  <a:pt x="1915" y="334"/>
                </a:lnTo>
                <a:lnTo>
                  <a:pt x="1916" y="343"/>
                </a:lnTo>
                <a:lnTo>
                  <a:pt x="1915" y="353"/>
                </a:lnTo>
                <a:lnTo>
                  <a:pt x="1911" y="362"/>
                </a:lnTo>
                <a:lnTo>
                  <a:pt x="1910" y="366"/>
                </a:lnTo>
                <a:lnTo>
                  <a:pt x="1909" y="371"/>
                </a:lnTo>
                <a:lnTo>
                  <a:pt x="1909" y="375"/>
                </a:lnTo>
                <a:lnTo>
                  <a:pt x="1909" y="379"/>
                </a:lnTo>
                <a:lnTo>
                  <a:pt x="1911" y="384"/>
                </a:lnTo>
                <a:lnTo>
                  <a:pt x="1915" y="388"/>
                </a:lnTo>
                <a:lnTo>
                  <a:pt x="1919" y="389"/>
                </a:lnTo>
                <a:lnTo>
                  <a:pt x="1922" y="390"/>
                </a:lnTo>
                <a:lnTo>
                  <a:pt x="1926" y="391"/>
                </a:lnTo>
                <a:lnTo>
                  <a:pt x="1929" y="390"/>
                </a:lnTo>
                <a:lnTo>
                  <a:pt x="1934" y="389"/>
                </a:lnTo>
                <a:lnTo>
                  <a:pt x="1940" y="387"/>
                </a:lnTo>
                <a:lnTo>
                  <a:pt x="1946" y="383"/>
                </a:lnTo>
                <a:lnTo>
                  <a:pt x="1951" y="377"/>
                </a:lnTo>
                <a:lnTo>
                  <a:pt x="1953" y="375"/>
                </a:lnTo>
                <a:lnTo>
                  <a:pt x="1954" y="369"/>
                </a:lnTo>
                <a:lnTo>
                  <a:pt x="1953" y="364"/>
                </a:lnTo>
                <a:lnTo>
                  <a:pt x="1952" y="357"/>
                </a:lnTo>
                <a:lnTo>
                  <a:pt x="1949" y="351"/>
                </a:lnTo>
                <a:lnTo>
                  <a:pt x="1948" y="343"/>
                </a:lnTo>
                <a:lnTo>
                  <a:pt x="1947" y="336"/>
                </a:lnTo>
                <a:lnTo>
                  <a:pt x="1948" y="328"/>
                </a:lnTo>
                <a:lnTo>
                  <a:pt x="1949" y="325"/>
                </a:lnTo>
                <a:lnTo>
                  <a:pt x="1951" y="322"/>
                </a:lnTo>
                <a:lnTo>
                  <a:pt x="1953" y="320"/>
                </a:lnTo>
                <a:lnTo>
                  <a:pt x="1954" y="318"/>
                </a:lnTo>
                <a:lnTo>
                  <a:pt x="1959" y="316"/>
                </a:lnTo>
                <a:lnTo>
                  <a:pt x="1964" y="316"/>
                </a:lnTo>
                <a:lnTo>
                  <a:pt x="1968" y="318"/>
                </a:lnTo>
                <a:lnTo>
                  <a:pt x="1974" y="324"/>
                </a:lnTo>
                <a:lnTo>
                  <a:pt x="1977" y="328"/>
                </a:lnTo>
                <a:lnTo>
                  <a:pt x="1980" y="336"/>
                </a:lnTo>
                <a:lnTo>
                  <a:pt x="1982" y="338"/>
                </a:lnTo>
                <a:lnTo>
                  <a:pt x="1982" y="341"/>
                </a:lnTo>
                <a:lnTo>
                  <a:pt x="1982" y="344"/>
                </a:lnTo>
                <a:lnTo>
                  <a:pt x="1983" y="346"/>
                </a:lnTo>
                <a:lnTo>
                  <a:pt x="1983" y="355"/>
                </a:lnTo>
                <a:lnTo>
                  <a:pt x="1983" y="362"/>
                </a:lnTo>
                <a:lnTo>
                  <a:pt x="1982" y="375"/>
                </a:lnTo>
                <a:lnTo>
                  <a:pt x="1979" y="388"/>
                </a:lnTo>
                <a:lnTo>
                  <a:pt x="1977" y="400"/>
                </a:lnTo>
                <a:lnTo>
                  <a:pt x="1974" y="412"/>
                </a:lnTo>
                <a:lnTo>
                  <a:pt x="1974" y="418"/>
                </a:lnTo>
                <a:lnTo>
                  <a:pt x="1973" y="423"/>
                </a:lnTo>
                <a:lnTo>
                  <a:pt x="1973" y="427"/>
                </a:lnTo>
                <a:lnTo>
                  <a:pt x="1973" y="431"/>
                </a:lnTo>
                <a:lnTo>
                  <a:pt x="1974" y="435"/>
                </a:lnTo>
                <a:lnTo>
                  <a:pt x="1977" y="438"/>
                </a:lnTo>
                <a:lnTo>
                  <a:pt x="1978" y="438"/>
                </a:lnTo>
                <a:lnTo>
                  <a:pt x="1979" y="439"/>
                </a:lnTo>
                <a:lnTo>
                  <a:pt x="1980" y="439"/>
                </a:lnTo>
                <a:lnTo>
                  <a:pt x="1982" y="439"/>
                </a:lnTo>
                <a:lnTo>
                  <a:pt x="1985" y="438"/>
                </a:lnTo>
                <a:lnTo>
                  <a:pt x="1987" y="437"/>
                </a:lnTo>
                <a:lnTo>
                  <a:pt x="1989" y="437"/>
                </a:lnTo>
                <a:lnTo>
                  <a:pt x="1990" y="435"/>
                </a:lnTo>
                <a:lnTo>
                  <a:pt x="1992" y="434"/>
                </a:lnTo>
                <a:lnTo>
                  <a:pt x="1995" y="434"/>
                </a:lnTo>
                <a:lnTo>
                  <a:pt x="1998" y="432"/>
                </a:lnTo>
                <a:lnTo>
                  <a:pt x="2003" y="429"/>
                </a:lnTo>
                <a:lnTo>
                  <a:pt x="2009" y="428"/>
                </a:lnTo>
                <a:lnTo>
                  <a:pt x="2015" y="428"/>
                </a:lnTo>
                <a:lnTo>
                  <a:pt x="2021" y="428"/>
                </a:lnTo>
                <a:lnTo>
                  <a:pt x="2027" y="429"/>
                </a:lnTo>
                <a:lnTo>
                  <a:pt x="2030" y="431"/>
                </a:lnTo>
                <a:lnTo>
                  <a:pt x="2034" y="432"/>
                </a:lnTo>
                <a:lnTo>
                  <a:pt x="2037" y="434"/>
                </a:lnTo>
                <a:lnTo>
                  <a:pt x="2040" y="437"/>
                </a:lnTo>
                <a:lnTo>
                  <a:pt x="2041" y="439"/>
                </a:lnTo>
                <a:lnTo>
                  <a:pt x="2042" y="442"/>
                </a:lnTo>
                <a:lnTo>
                  <a:pt x="2045" y="445"/>
                </a:lnTo>
                <a:lnTo>
                  <a:pt x="2046" y="448"/>
                </a:lnTo>
                <a:lnTo>
                  <a:pt x="2047" y="450"/>
                </a:lnTo>
                <a:lnTo>
                  <a:pt x="2049" y="452"/>
                </a:lnTo>
                <a:lnTo>
                  <a:pt x="2050" y="452"/>
                </a:lnTo>
                <a:lnTo>
                  <a:pt x="2052" y="452"/>
                </a:lnTo>
                <a:lnTo>
                  <a:pt x="2055" y="453"/>
                </a:lnTo>
                <a:lnTo>
                  <a:pt x="2058" y="453"/>
                </a:lnTo>
                <a:lnTo>
                  <a:pt x="2067" y="452"/>
                </a:lnTo>
                <a:lnTo>
                  <a:pt x="2078" y="451"/>
                </a:lnTo>
                <a:lnTo>
                  <a:pt x="2084" y="451"/>
                </a:lnTo>
                <a:lnTo>
                  <a:pt x="2090" y="450"/>
                </a:lnTo>
                <a:lnTo>
                  <a:pt x="2096" y="450"/>
                </a:lnTo>
                <a:lnTo>
                  <a:pt x="2100" y="450"/>
                </a:lnTo>
                <a:lnTo>
                  <a:pt x="2105" y="447"/>
                </a:lnTo>
                <a:lnTo>
                  <a:pt x="2108" y="445"/>
                </a:lnTo>
                <a:lnTo>
                  <a:pt x="2110" y="442"/>
                </a:lnTo>
                <a:lnTo>
                  <a:pt x="2110" y="438"/>
                </a:lnTo>
                <a:lnTo>
                  <a:pt x="2110" y="432"/>
                </a:lnTo>
                <a:lnTo>
                  <a:pt x="2110" y="423"/>
                </a:lnTo>
                <a:lnTo>
                  <a:pt x="2110" y="415"/>
                </a:lnTo>
                <a:lnTo>
                  <a:pt x="2112" y="404"/>
                </a:lnTo>
                <a:lnTo>
                  <a:pt x="2117" y="393"/>
                </a:lnTo>
                <a:lnTo>
                  <a:pt x="2123" y="382"/>
                </a:lnTo>
                <a:lnTo>
                  <a:pt x="2128" y="368"/>
                </a:lnTo>
                <a:lnTo>
                  <a:pt x="2131" y="350"/>
                </a:lnTo>
                <a:lnTo>
                  <a:pt x="2135" y="339"/>
                </a:lnTo>
                <a:lnTo>
                  <a:pt x="2137" y="333"/>
                </a:lnTo>
                <a:lnTo>
                  <a:pt x="2140" y="332"/>
                </a:lnTo>
                <a:lnTo>
                  <a:pt x="2142" y="330"/>
                </a:lnTo>
                <a:lnTo>
                  <a:pt x="2149" y="325"/>
                </a:lnTo>
                <a:lnTo>
                  <a:pt x="2156" y="321"/>
                </a:lnTo>
                <a:lnTo>
                  <a:pt x="2163" y="319"/>
                </a:lnTo>
                <a:lnTo>
                  <a:pt x="2168" y="318"/>
                </a:lnTo>
                <a:lnTo>
                  <a:pt x="2168" y="320"/>
                </a:lnTo>
                <a:lnTo>
                  <a:pt x="2168" y="322"/>
                </a:lnTo>
                <a:lnTo>
                  <a:pt x="2169" y="326"/>
                </a:lnTo>
                <a:lnTo>
                  <a:pt x="2169" y="328"/>
                </a:lnTo>
                <a:lnTo>
                  <a:pt x="2172" y="343"/>
                </a:lnTo>
                <a:lnTo>
                  <a:pt x="2174" y="358"/>
                </a:lnTo>
                <a:lnTo>
                  <a:pt x="2175" y="370"/>
                </a:lnTo>
                <a:lnTo>
                  <a:pt x="2175" y="383"/>
                </a:lnTo>
                <a:lnTo>
                  <a:pt x="2173" y="391"/>
                </a:lnTo>
                <a:lnTo>
                  <a:pt x="2172" y="399"/>
                </a:lnTo>
                <a:lnTo>
                  <a:pt x="2173" y="403"/>
                </a:lnTo>
                <a:lnTo>
                  <a:pt x="2174" y="404"/>
                </a:lnTo>
                <a:lnTo>
                  <a:pt x="2178" y="407"/>
                </a:lnTo>
                <a:lnTo>
                  <a:pt x="2180" y="409"/>
                </a:lnTo>
                <a:lnTo>
                  <a:pt x="2185" y="413"/>
                </a:lnTo>
                <a:lnTo>
                  <a:pt x="2190" y="415"/>
                </a:lnTo>
                <a:lnTo>
                  <a:pt x="2200" y="415"/>
                </a:lnTo>
                <a:lnTo>
                  <a:pt x="2211" y="416"/>
                </a:lnTo>
                <a:lnTo>
                  <a:pt x="2212" y="419"/>
                </a:lnTo>
                <a:lnTo>
                  <a:pt x="2215" y="422"/>
                </a:lnTo>
                <a:lnTo>
                  <a:pt x="2215" y="426"/>
                </a:lnTo>
                <a:lnTo>
                  <a:pt x="2215" y="429"/>
                </a:lnTo>
                <a:lnTo>
                  <a:pt x="2215" y="437"/>
                </a:lnTo>
                <a:lnTo>
                  <a:pt x="2213" y="444"/>
                </a:lnTo>
                <a:lnTo>
                  <a:pt x="2205" y="453"/>
                </a:lnTo>
                <a:lnTo>
                  <a:pt x="2198" y="464"/>
                </a:lnTo>
                <a:lnTo>
                  <a:pt x="2191" y="475"/>
                </a:lnTo>
                <a:lnTo>
                  <a:pt x="2186" y="485"/>
                </a:lnTo>
                <a:lnTo>
                  <a:pt x="2184" y="490"/>
                </a:lnTo>
                <a:lnTo>
                  <a:pt x="2182" y="496"/>
                </a:lnTo>
                <a:lnTo>
                  <a:pt x="2182" y="501"/>
                </a:lnTo>
                <a:lnTo>
                  <a:pt x="2182" y="505"/>
                </a:lnTo>
                <a:lnTo>
                  <a:pt x="2184" y="510"/>
                </a:lnTo>
                <a:lnTo>
                  <a:pt x="2185" y="513"/>
                </a:lnTo>
                <a:lnTo>
                  <a:pt x="2187" y="515"/>
                </a:lnTo>
                <a:lnTo>
                  <a:pt x="2192" y="517"/>
                </a:lnTo>
                <a:lnTo>
                  <a:pt x="2199" y="519"/>
                </a:lnTo>
                <a:lnTo>
                  <a:pt x="2204" y="519"/>
                </a:lnTo>
                <a:lnTo>
                  <a:pt x="2205" y="520"/>
                </a:lnTo>
                <a:lnTo>
                  <a:pt x="2206" y="521"/>
                </a:lnTo>
                <a:lnTo>
                  <a:pt x="2206" y="522"/>
                </a:lnTo>
                <a:lnTo>
                  <a:pt x="2206" y="522"/>
                </a:lnTo>
                <a:lnTo>
                  <a:pt x="2205" y="528"/>
                </a:lnTo>
                <a:lnTo>
                  <a:pt x="2201" y="535"/>
                </a:lnTo>
                <a:lnTo>
                  <a:pt x="2197" y="541"/>
                </a:lnTo>
                <a:lnTo>
                  <a:pt x="2192" y="548"/>
                </a:lnTo>
                <a:lnTo>
                  <a:pt x="2188" y="554"/>
                </a:lnTo>
                <a:lnTo>
                  <a:pt x="2187" y="559"/>
                </a:lnTo>
                <a:lnTo>
                  <a:pt x="2185" y="565"/>
                </a:lnTo>
                <a:lnTo>
                  <a:pt x="2185" y="571"/>
                </a:lnTo>
                <a:lnTo>
                  <a:pt x="2184" y="578"/>
                </a:lnTo>
                <a:lnTo>
                  <a:pt x="2184" y="585"/>
                </a:lnTo>
                <a:lnTo>
                  <a:pt x="2182" y="598"/>
                </a:lnTo>
                <a:lnTo>
                  <a:pt x="2182" y="611"/>
                </a:lnTo>
                <a:lnTo>
                  <a:pt x="2182" y="616"/>
                </a:lnTo>
                <a:lnTo>
                  <a:pt x="2184" y="621"/>
                </a:lnTo>
                <a:lnTo>
                  <a:pt x="2185" y="626"/>
                </a:lnTo>
                <a:lnTo>
                  <a:pt x="2188" y="631"/>
                </a:lnTo>
                <a:lnTo>
                  <a:pt x="2193" y="636"/>
                </a:lnTo>
                <a:lnTo>
                  <a:pt x="2200" y="640"/>
                </a:lnTo>
                <a:lnTo>
                  <a:pt x="2209" y="643"/>
                </a:lnTo>
                <a:lnTo>
                  <a:pt x="2213" y="646"/>
                </a:lnTo>
                <a:lnTo>
                  <a:pt x="2220" y="648"/>
                </a:lnTo>
                <a:lnTo>
                  <a:pt x="2226" y="650"/>
                </a:lnTo>
                <a:lnTo>
                  <a:pt x="2231" y="653"/>
                </a:lnTo>
                <a:lnTo>
                  <a:pt x="2236" y="658"/>
                </a:lnTo>
                <a:lnTo>
                  <a:pt x="2241" y="662"/>
                </a:lnTo>
                <a:lnTo>
                  <a:pt x="2244" y="667"/>
                </a:lnTo>
                <a:lnTo>
                  <a:pt x="2248" y="677"/>
                </a:lnTo>
                <a:lnTo>
                  <a:pt x="2249" y="687"/>
                </a:lnTo>
                <a:lnTo>
                  <a:pt x="2249" y="697"/>
                </a:lnTo>
                <a:lnTo>
                  <a:pt x="2247" y="705"/>
                </a:lnTo>
                <a:lnTo>
                  <a:pt x="2245" y="709"/>
                </a:lnTo>
                <a:lnTo>
                  <a:pt x="2244" y="712"/>
                </a:lnTo>
                <a:lnTo>
                  <a:pt x="2242" y="716"/>
                </a:lnTo>
                <a:lnTo>
                  <a:pt x="2238" y="719"/>
                </a:lnTo>
                <a:lnTo>
                  <a:pt x="2224" y="729"/>
                </a:lnTo>
                <a:lnTo>
                  <a:pt x="2210" y="737"/>
                </a:lnTo>
                <a:lnTo>
                  <a:pt x="2201" y="743"/>
                </a:lnTo>
                <a:lnTo>
                  <a:pt x="2195" y="749"/>
                </a:lnTo>
                <a:lnTo>
                  <a:pt x="2191" y="755"/>
                </a:lnTo>
                <a:lnTo>
                  <a:pt x="2188" y="760"/>
                </a:lnTo>
                <a:lnTo>
                  <a:pt x="2187" y="763"/>
                </a:lnTo>
                <a:lnTo>
                  <a:pt x="2187" y="768"/>
                </a:lnTo>
                <a:lnTo>
                  <a:pt x="2187" y="773"/>
                </a:lnTo>
                <a:lnTo>
                  <a:pt x="2186" y="776"/>
                </a:lnTo>
                <a:lnTo>
                  <a:pt x="2186" y="779"/>
                </a:lnTo>
                <a:lnTo>
                  <a:pt x="2185" y="781"/>
                </a:lnTo>
                <a:lnTo>
                  <a:pt x="2182" y="782"/>
                </a:lnTo>
                <a:lnTo>
                  <a:pt x="2180" y="782"/>
                </a:lnTo>
                <a:lnTo>
                  <a:pt x="2178" y="784"/>
                </a:lnTo>
                <a:lnTo>
                  <a:pt x="2175" y="784"/>
                </a:lnTo>
                <a:lnTo>
                  <a:pt x="2167" y="782"/>
                </a:lnTo>
                <a:lnTo>
                  <a:pt x="2161" y="781"/>
                </a:lnTo>
                <a:lnTo>
                  <a:pt x="2148" y="779"/>
                </a:lnTo>
                <a:lnTo>
                  <a:pt x="2127" y="775"/>
                </a:lnTo>
                <a:lnTo>
                  <a:pt x="2122" y="775"/>
                </a:lnTo>
                <a:lnTo>
                  <a:pt x="2118" y="776"/>
                </a:lnTo>
                <a:lnTo>
                  <a:pt x="2116" y="778"/>
                </a:lnTo>
                <a:lnTo>
                  <a:pt x="2115" y="779"/>
                </a:lnTo>
                <a:lnTo>
                  <a:pt x="2112" y="782"/>
                </a:lnTo>
                <a:lnTo>
                  <a:pt x="2111" y="786"/>
                </a:lnTo>
                <a:lnTo>
                  <a:pt x="2110" y="790"/>
                </a:lnTo>
                <a:lnTo>
                  <a:pt x="2109" y="793"/>
                </a:lnTo>
                <a:lnTo>
                  <a:pt x="2106" y="798"/>
                </a:lnTo>
                <a:lnTo>
                  <a:pt x="2103" y="804"/>
                </a:lnTo>
                <a:lnTo>
                  <a:pt x="2099" y="813"/>
                </a:lnTo>
                <a:lnTo>
                  <a:pt x="2096" y="823"/>
                </a:lnTo>
                <a:lnTo>
                  <a:pt x="2091" y="834"/>
                </a:lnTo>
                <a:lnTo>
                  <a:pt x="2086" y="843"/>
                </a:lnTo>
                <a:lnTo>
                  <a:pt x="2080" y="856"/>
                </a:lnTo>
                <a:lnTo>
                  <a:pt x="2072" y="868"/>
                </a:lnTo>
                <a:lnTo>
                  <a:pt x="2068" y="873"/>
                </a:lnTo>
                <a:lnTo>
                  <a:pt x="2064" y="878"/>
                </a:lnTo>
                <a:lnTo>
                  <a:pt x="2059" y="881"/>
                </a:lnTo>
                <a:lnTo>
                  <a:pt x="2053" y="886"/>
                </a:lnTo>
                <a:lnTo>
                  <a:pt x="2048" y="889"/>
                </a:lnTo>
                <a:lnTo>
                  <a:pt x="2042" y="894"/>
                </a:lnTo>
                <a:lnTo>
                  <a:pt x="2040" y="895"/>
                </a:lnTo>
                <a:lnTo>
                  <a:pt x="2035" y="900"/>
                </a:lnTo>
                <a:lnTo>
                  <a:pt x="2029" y="907"/>
                </a:lnTo>
                <a:lnTo>
                  <a:pt x="2024" y="913"/>
                </a:lnTo>
                <a:lnTo>
                  <a:pt x="2020" y="919"/>
                </a:lnTo>
                <a:lnTo>
                  <a:pt x="2014" y="923"/>
                </a:lnTo>
                <a:lnTo>
                  <a:pt x="2009" y="924"/>
                </a:lnTo>
                <a:lnTo>
                  <a:pt x="2004" y="925"/>
                </a:lnTo>
                <a:lnTo>
                  <a:pt x="2002" y="926"/>
                </a:lnTo>
                <a:lnTo>
                  <a:pt x="1999" y="926"/>
                </a:lnTo>
                <a:lnTo>
                  <a:pt x="1996" y="927"/>
                </a:lnTo>
                <a:lnTo>
                  <a:pt x="1993" y="929"/>
                </a:lnTo>
                <a:lnTo>
                  <a:pt x="1992" y="931"/>
                </a:lnTo>
                <a:lnTo>
                  <a:pt x="1992" y="933"/>
                </a:lnTo>
                <a:lnTo>
                  <a:pt x="1993" y="937"/>
                </a:lnTo>
                <a:lnTo>
                  <a:pt x="1997" y="940"/>
                </a:lnTo>
                <a:lnTo>
                  <a:pt x="2003" y="945"/>
                </a:lnTo>
                <a:lnTo>
                  <a:pt x="2010" y="950"/>
                </a:lnTo>
                <a:lnTo>
                  <a:pt x="2017" y="956"/>
                </a:lnTo>
                <a:lnTo>
                  <a:pt x="2025" y="963"/>
                </a:lnTo>
                <a:lnTo>
                  <a:pt x="2027" y="964"/>
                </a:lnTo>
                <a:lnTo>
                  <a:pt x="2029" y="965"/>
                </a:lnTo>
                <a:lnTo>
                  <a:pt x="2031" y="964"/>
                </a:lnTo>
                <a:lnTo>
                  <a:pt x="2034" y="963"/>
                </a:lnTo>
                <a:lnTo>
                  <a:pt x="2040" y="960"/>
                </a:lnTo>
                <a:lnTo>
                  <a:pt x="2047" y="955"/>
                </a:lnTo>
                <a:lnTo>
                  <a:pt x="2062" y="940"/>
                </a:lnTo>
                <a:lnTo>
                  <a:pt x="2079" y="925"/>
                </a:lnTo>
                <a:lnTo>
                  <a:pt x="2086" y="918"/>
                </a:lnTo>
                <a:lnTo>
                  <a:pt x="2097" y="910"/>
                </a:lnTo>
                <a:lnTo>
                  <a:pt x="2103" y="908"/>
                </a:lnTo>
                <a:lnTo>
                  <a:pt x="2106" y="908"/>
                </a:lnTo>
                <a:lnTo>
                  <a:pt x="2109" y="908"/>
                </a:lnTo>
                <a:lnTo>
                  <a:pt x="2110" y="910"/>
                </a:lnTo>
                <a:lnTo>
                  <a:pt x="2112" y="912"/>
                </a:lnTo>
                <a:lnTo>
                  <a:pt x="2112" y="914"/>
                </a:lnTo>
                <a:lnTo>
                  <a:pt x="2113" y="920"/>
                </a:lnTo>
                <a:lnTo>
                  <a:pt x="2112" y="925"/>
                </a:lnTo>
                <a:lnTo>
                  <a:pt x="2112" y="930"/>
                </a:lnTo>
                <a:lnTo>
                  <a:pt x="2113" y="935"/>
                </a:lnTo>
                <a:lnTo>
                  <a:pt x="2115" y="937"/>
                </a:lnTo>
                <a:lnTo>
                  <a:pt x="2118" y="938"/>
                </a:lnTo>
                <a:lnTo>
                  <a:pt x="2123" y="939"/>
                </a:lnTo>
                <a:lnTo>
                  <a:pt x="2128" y="939"/>
                </a:lnTo>
                <a:lnTo>
                  <a:pt x="2134" y="937"/>
                </a:lnTo>
                <a:lnTo>
                  <a:pt x="2140" y="935"/>
                </a:lnTo>
                <a:lnTo>
                  <a:pt x="2150" y="925"/>
                </a:lnTo>
                <a:lnTo>
                  <a:pt x="2162" y="912"/>
                </a:lnTo>
                <a:lnTo>
                  <a:pt x="2168" y="907"/>
                </a:lnTo>
                <a:lnTo>
                  <a:pt x="2176" y="902"/>
                </a:lnTo>
                <a:lnTo>
                  <a:pt x="2181" y="900"/>
                </a:lnTo>
                <a:lnTo>
                  <a:pt x="2187" y="899"/>
                </a:lnTo>
                <a:lnTo>
                  <a:pt x="2192" y="898"/>
                </a:lnTo>
                <a:lnTo>
                  <a:pt x="2197" y="897"/>
                </a:lnTo>
                <a:lnTo>
                  <a:pt x="2204" y="895"/>
                </a:lnTo>
                <a:lnTo>
                  <a:pt x="2212" y="895"/>
                </a:lnTo>
                <a:lnTo>
                  <a:pt x="2220" y="897"/>
                </a:lnTo>
                <a:lnTo>
                  <a:pt x="2229" y="898"/>
                </a:lnTo>
                <a:lnTo>
                  <a:pt x="2236" y="901"/>
                </a:lnTo>
                <a:lnTo>
                  <a:pt x="2241" y="906"/>
                </a:lnTo>
                <a:lnTo>
                  <a:pt x="2243" y="912"/>
                </a:lnTo>
                <a:lnTo>
                  <a:pt x="2244" y="918"/>
                </a:lnTo>
                <a:lnTo>
                  <a:pt x="2244" y="927"/>
                </a:lnTo>
                <a:lnTo>
                  <a:pt x="2244" y="936"/>
                </a:lnTo>
                <a:lnTo>
                  <a:pt x="2244" y="940"/>
                </a:lnTo>
                <a:lnTo>
                  <a:pt x="2247" y="945"/>
                </a:lnTo>
                <a:lnTo>
                  <a:pt x="2247" y="946"/>
                </a:lnTo>
                <a:lnTo>
                  <a:pt x="2248" y="946"/>
                </a:lnTo>
                <a:lnTo>
                  <a:pt x="2250" y="948"/>
                </a:lnTo>
                <a:lnTo>
                  <a:pt x="2255" y="949"/>
                </a:lnTo>
                <a:lnTo>
                  <a:pt x="2257" y="950"/>
                </a:lnTo>
                <a:lnTo>
                  <a:pt x="2261" y="950"/>
                </a:lnTo>
                <a:lnTo>
                  <a:pt x="2263" y="951"/>
                </a:lnTo>
                <a:lnTo>
                  <a:pt x="2266" y="951"/>
                </a:lnTo>
                <a:lnTo>
                  <a:pt x="2268" y="954"/>
                </a:lnTo>
                <a:lnTo>
                  <a:pt x="2270" y="955"/>
                </a:lnTo>
                <a:lnTo>
                  <a:pt x="2272" y="957"/>
                </a:lnTo>
                <a:lnTo>
                  <a:pt x="2272" y="958"/>
                </a:lnTo>
                <a:lnTo>
                  <a:pt x="2273" y="962"/>
                </a:lnTo>
                <a:lnTo>
                  <a:pt x="2274" y="964"/>
                </a:lnTo>
                <a:lnTo>
                  <a:pt x="2274" y="980"/>
                </a:lnTo>
                <a:lnTo>
                  <a:pt x="2273" y="993"/>
                </a:lnTo>
                <a:lnTo>
                  <a:pt x="2272" y="998"/>
                </a:lnTo>
                <a:lnTo>
                  <a:pt x="2269" y="1001"/>
                </a:lnTo>
                <a:lnTo>
                  <a:pt x="2266" y="1005"/>
                </a:lnTo>
                <a:lnTo>
                  <a:pt x="2262" y="1007"/>
                </a:lnTo>
                <a:lnTo>
                  <a:pt x="2257" y="1009"/>
                </a:lnTo>
                <a:lnTo>
                  <a:pt x="2253" y="1012"/>
                </a:lnTo>
                <a:lnTo>
                  <a:pt x="2248" y="1013"/>
                </a:lnTo>
                <a:lnTo>
                  <a:pt x="2243" y="1015"/>
                </a:lnTo>
                <a:lnTo>
                  <a:pt x="2238" y="1020"/>
                </a:lnTo>
                <a:lnTo>
                  <a:pt x="2236" y="1025"/>
                </a:lnTo>
                <a:lnTo>
                  <a:pt x="2236" y="1026"/>
                </a:lnTo>
                <a:lnTo>
                  <a:pt x="2237" y="1030"/>
                </a:lnTo>
                <a:lnTo>
                  <a:pt x="2238" y="1030"/>
                </a:lnTo>
                <a:lnTo>
                  <a:pt x="2239" y="1031"/>
                </a:lnTo>
                <a:lnTo>
                  <a:pt x="2242" y="1031"/>
                </a:lnTo>
                <a:lnTo>
                  <a:pt x="2244" y="1030"/>
                </a:lnTo>
                <a:lnTo>
                  <a:pt x="2248" y="1030"/>
                </a:lnTo>
                <a:lnTo>
                  <a:pt x="2250" y="1028"/>
                </a:lnTo>
                <a:lnTo>
                  <a:pt x="2253" y="1027"/>
                </a:lnTo>
                <a:lnTo>
                  <a:pt x="2254" y="1026"/>
                </a:lnTo>
                <a:lnTo>
                  <a:pt x="2256" y="1025"/>
                </a:lnTo>
                <a:lnTo>
                  <a:pt x="2258" y="1024"/>
                </a:lnTo>
                <a:lnTo>
                  <a:pt x="2261" y="1024"/>
                </a:lnTo>
                <a:lnTo>
                  <a:pt x="2262" y="1023"/>
                </a:lnTo>
                <a:lnTo>
                  <a:pt x="2264" y="1024"/>
                </a:lnTo>
                <a:lnTo>
                  <a:pt x="2267" y="1025"/>
                </a:lnTo>
                <a:lnTo>
                  <a:pt x="2268" y="1026"/>
                </a:lnTo>
                <a:lnTo>
                  <a:pt x="2269" y="1028"/>
                </a:lnTo>
                <a:lnTo>
                  <a:pt x="2270" y="1034"/>
                </a:lnTo>
                <a:lnTo>
                  <a:pt x="2270" y="1042"/>
                </a:lnTo>
                <a:lnTo>
                  <a:pt x="2270" y="1045"/>
                </a:lnTo>
                <a:lnTo>
                  <a:pt x="2269" y="1049"/>
                </a:lnTo>
                <a:lnTo>
                  <a:pt x="2269" y="1052"/>
                </a:lnTo>
                <a:lnTo>
                  <a:pt x="2268" y="1056"/>
                </a:lnTo>
                <a:lnTo>
                  <a:pt x="2268" y="1061"/>
                </a:lnTo>
                <a:lnTo>
                  <a:pt x="2266" y="1066"/>
                </a:lnTo>
                <a:lnTo>
                  <a:pt x="2264" y="1069"/>
                </a:lnTo>
                <a:lnTo>
                  <a:pt x="2263" y="1071"/>
                </a:lnTo>
                <a:lnTo>
                  <a:pt x="2262" y="1072"/>
                </a:lnTo>
                <a:lnTo>
                  <a:pt x="2260" y="1074"/>
                </a:lnTo>
                <a:lnTo>
                  <a:pt x="2256" y="1075"/>
                </a:lnTo>
                <a:lnTo>
                  <a:pt x="2254" y="1075"/>
                </a:lnTo>
                <a:lnTo>
                  <a:pt x="2250" y="1075"/>
                </a:lnTo>
                <a:lnTo>
                  <a:pt x="2247" y="1074"/>
                </a:lnTo>
                <a:lnTo>
                  <a:pt x="2239" y="1075"/>
                </a:lnTo>
                <a:lnTo>
                  <a:pt x="2235" y="1076"/>
                </a:lnTo>
                <a:lnTo>
                  <a:pt x="2230" y="1078"/>
                </a:lnTo>
                <a:lnTo>
                  <a:pt x="2225" y="1083"/>
                </a:lnTo>
                <a:lnTo>
                  <a:pt x="2222" y="1088"/>
                </a:lnTo>
                <a:lnTo>
                  <a:pt x="2219" y="1094"/>
                </a:lnTo>
                <a:lnTo>
                  <a:pt x="2218" y="1099"/>
                </a:lnTo>
                <a:lnTo>
                  <a:pt x="2216" y="1105"/>
                </a:lnTo>
                <a:lnTo>
                  <a:pt x="2215" y="1115"/>
                </a:lnTo>
                <a:lnTo>
                  <a:pt x="2215" y="1125"/>
                </a:lnTo>
                <a:lnTo>
                  <a:pt x="2218" y="1138"/>
                </a:lnTo>
                <a:lnTo>
                  <a:pt x="2219" y="1151"/>
                </a:lnTo>
                <a:lnTo>
                  <a:pt x="2219" y="1157"/>
                </a:lnTo>
                <a:lnTo>
                  <a:pt x="2219" y="1164"/>
                </a:lnTo>
                <a:lnTo>
                  <a:pt x="2218" y="1170"/>
                </a:lnTo>
                <a:lnTo>
                  <a:pt x="2217" y="1176"/>
                </a:lnTo>
                <a:lnTo>
                  <a:pt x="2213" y="1185"/>
                </a:lnTo>
                <a:lnTo>
                  <a:pt x="2207" y="1195"/>
                </a:lnTo>
                <a:lnTo>
                  <a:pt x="2201" y="1204"/>
                </a:lnTo>
                <a:lnTo>
                  <a:pt x="2195" y="1214"/>
                </a:lnTo>
                <a:lnTo>
                  <a:pt x="2190" y="1223"/>
                </a:lnTo>
                <a:lnTo>
                  <a:pt x="2185" y="1233"/>
                </a:lnTo>
                <a:lnTo>
                  <a:pt x="2180" y="1244"/>
                </a:lnTo>
                <a:lnTo>
                  <a:pt x="2175" y="1254"/>
                </a:lnTo>
                <a:lnTo>
                  <a:pt x="2174" y="1259"/>
                </a:lnTo>
                <a:lnTo>
                  <a:pt x="2174" y="1265"/>
                </a:lnTo>
                <a:lnTo>
                  <a:pt x="2174" y="1272"/>
                </a:lnTo>
                <a:lnTo>
                  <a:pt x="2176" y="1280"/>
                </a:lnTo>
                <a:lnTo>
                  <a:pt x="2178" y="1283"/>
                </a:lnTo>
                <a:lnTo>
                  <a:pt x="2179" y="1285"/>
                </a:lnTo>
                <a:lnTo>
                  <a:pt x="2179" y="1286"/>
                </a:lnTo>
                <a:lnTo>
                  <a:pt x="2180" y="1289"/>
                </a:lnTo>
                <a:lnTo>
                  <a:pt x="2181" y="1290"/>
                </a:lnTo>
                <a:lnTo>
                  <a:pt x="2185" y="1294"/>
                </a:lnTo>
                <a:lnTo>
                  <a:pt x="2188" y="1295"/>
                </a:lnTo>
                <a:lnTo>
                  <a:pt x="2193" y="1296"/>
                </a:lnTo>
                <a:lnTo>
                  <a:pt x="2198" y="1296"/>
                </a:lnTo>
                <a:lnTo>
                  <a:pt x="2201" y="1296"/>
                </a:lnTo>
                <a:lnTo>
                  <a:pt x="2206" y="1294"/>
                </a:lnTo>
                <a:lnTo>
                  <a:pt x="2209" y="1290"/>
                </a:lnTo>
                <a:lnTo>
                  <a:pt x="2211" y="1289"/>
                </a:lnTo>
                <a:lnTo>
                  <a:pt x="2215" y="1283"/>
                </a:lnTo>
                <a:lnTo>
                  <a:pt x="2216" y="1280"/>
                </a:lnTo>
                <a:lnTo>
                  <a:pt x="2217" y="1278"/>
                </a:lnTo>
                <a:lnTo>
                  <a:pt x="2217" y="1274"/>
                </a:lnTo>
                <a:lnTo>
                  <a:pt x="2218" y="1273"/>
                </a:lnTo>
                <a:lnTo>
                  <a:pt x="2219" y="1267"/>
                </a:lnTo>
                <a:lnTo>
                  <a:pt x="2219" y="1263"/>
                </a:lnTo>
                <a:lnTo>
                  <a:pt x="2220" y="1259"/>
                </a:lnTo>
                <a:lnTo>
                  <a:pt x="2223" y="1255"/>
                </a:lnTo>
                <a:lnTo>
                  <a:pt x="2224" y="1255"/>
                </a:lnTo>
                <a:lnTo>
                  <a:pt x="2226" y="1255"/>
                </a:lnTo>
                <a:lnTo>
                  <a:pt x="2229" y="1255"/>
                </a:lnTo>
                <a:lnTo>
                  <a:pt x="2230" y="1257"/>
                </a:lnTo>
                <a:lnTo>
                  <a:pt x="2231" y="1257"/>
                </a:lnTo>
                <a:lnTo>
                  <a:pt x="2232" y="1258"/>
                </a:lnTo>
                <a:lnTo>
                  <a:pt x="2234" y="1259"/>
                </a:lnTo>
                <a:lnTo>
                  <a:pt x="2235" y="1260"/>
                </a:lnTo>
                <a:lnTo>
                  <a:pt x="2236" y="1261"/>
                </a:lnTo>
                <a:lnTo>
                  <a:pt x="2237" y="1263"/>
                </a:lnTo>
                <a:lnTo>
                  <a:pt x="2238" y="1264"/>
                </a:lnTo>
                <a:lnTo>
                  <a:pt x="2238" y="1266"/>
                </a:lnTo>
                <a:lnTo>
                  <a:pt x="2241" y="1273"/>
                </a:lnTo>
                <a:lnTo>
                  <a:pt x="2241" y="1284"/>
                </a:lnTo>
                <a:lnTo>
                  <a:pt x="2239" y="1289"/>
                </a:lnTo>
                <a:lnTo>
                  <a:pt x="2238" y="1295"/>
                </a:lnTo>
                <a:lnTo>
                  <a:pt x="2237" y="1298"/>
                </a:lnTo>
                <a:lnTo>
                  <a:pt x="2236" y="1301"/>
                </a:lnTo>
                <a:lnTo>
                  <a:pt x="2235" y="1304"/>
                </a:lnTo>
                <a:lnTo>
                  <a:pt x="2234" y="1307"/>
                </a:lnTo>
                <a:lnTo>
                  <a:pt x="2234" y="1310"/>
                </a:lnTo>
                <a:lnTo>
                  <a:pt x="2234" y="1313"/>
                </a:lnTo>
                <a:lnTo>
                  <a:pt x="2234" y="1315"/>
                </a:lnTo>
                <a:lnTo>
                  <a:pt x="2235" y="1316"/>
                </a:lnTo>
                <a:lnTo>
                  <a:pt x="2239" y="1321"/>
                </a:lnTo>
                <a:lnTo>
                  <a:pt x="2244" y="1326"/>
                </a:lnTo>
                <a:lnTo>
                  <a:pt x="2248" y="1329"/>
                </a:lnTo>
                <a:lnTo>
                  <a:pt x="2250" y="1333"/>
                </a:lnTo>
                <a:lnTo>
                  <a:pt x="2251" y="1336"/>
                </a:lnTo>
                <a:lnTo>
                  <a:pt x="2251" y="1341"/>
                </a:lnTo>
                <a:lnTo>
                  <a:pt x="2249" y="1346"/>
                </a:lnTo>
                <a:lnTo>
                  <a:pt x="2244" y="1351"/>
                </a:lnTo>
                <a:lnTo>
                  <a:pt x="2239" y="1355"/>
                </a:lnTo>
                <a:lnTo>
                  <a:pt x="2236" y="1361"/>
                </a:lnTo>
                <a:lnTo>
                  <a:pt x="2232" y="1366"/>
                </a:lnTo>
                <a:lnTo>
                  <a:pt x="2231" y="1372"/>
                </a:lnTo>
                <a:lnTo>
                  <a:pt x="2232" y="1376"/>
                </a:lnTo>
                <a:lnTo>
                  <a:pt x="2234" y="1379"/>
                </a:lnTo>
                <a:lnTo>
                  <a:pt x="2239" y="1387"/>
                </a:lnTo>
                <a:lnTo>
                  <a:pt x="2245" y="1395"/>
                </a:lnTo>
                <a:lnTo>
                  <a:pt x="2243" y="1398"/>
                </a:lnTo>
                <a:lnTo>
                  <a:pt x="2241" y="1400"/>
                </a:lnTo>
                <a:lnTo>
                  <a:pt x="2236" y="1405"/>
                </a:lnTo>
                <a:lnTo>
                  <a:pt x="2232" y="1410"/>
                </a:lnTo>
                <a:lnTo>
                  <a:pt x="2229" y="1417"/>
                </a:lnTo>
                <a:lnTo>
                  <a:pt x="2228" y="1422"/>
                </a:lnTo>
                <a:lnTo>
                  <a:pt x="2228" y="1429"/>
                </a:lnTo>
                <a:lnTo>
                  <a:pt x="2226" y="1437"/>
                </a:lnTo>
                <a:lnTo>
                  <a:pt x="2223" y="1446"/>
                </a:lnTo>
                <a:lnTo>
                  <a:pt x="2217" y="1453"/>
                </a:lnTo>
                <a:lnTo>
                  <a:pt x="2205" y="1462"/>
                </a:lnTo>
                <a:lnTo>
                  <a:pt x="2195" y="1472"/>
                </a:lnTo>
                <a:lnTo>
                  <a:pt x="2193" y="1475"/>
                </a:lnTo>
                <a:lnTo>
                  <a:pt x="2191" y="1480"/>
                </a:lnTo>
                <a:lnTo>
                  <a:pt x="2190" y="1485"/>
                </a:lnTo>
                <a:lnTo>
                  <a:pt x="2190" y="1490"/>
                </a:lnTo>
                <a:lnTo>
                  <a:pt x="2191" y="1496"/>
                </a:lnTo>
                <a:lnTo>
                  <a:pt x="2193" y="1500"/>
                </a:lnTo>
                <a:lnTo>
                  <a:pt x="2194" y="1504"/>
                </a:lnTo>
                <a:lnTo>
                  <a:pt x="2194" y="1506"/>
                </a:lnTo>
                <a:lnTo>
                  <a:pt x="2194" y="1510"/>
                </a:lnTo>
                <a:lnTo>
                  <a:pt x="2193" y="1512"/>
                </a:lnTo>
                <a:lnTo>
                  <a:pt x="2190" y="1515"/>
                </a:lnTo>
                <a:lnTo>
                  <a:pt x="2187" y="1516"/>
                </a:lnTo>
                <a:lnTo>
                  <a:pt x="2184" y="1517"/>
                </a:lnTo>
                <a:lnTo>
                  <a:pt x="2179" y="1518"/>
                </a:lnTo>
                <a:lnTo>
                  <a:pt x="2169" y="1518"/>
                </a:lnTo>
                <a:lnTo>
                  <a:pt x="2159" y="1517"/>
                </a:lnTo>
                <a:lnTo>
                  <a:pt x="2150" y="1515"/>
                </a:lnTo>
                <a:lnTo>
                  <a:pt x="2144" y="1512"/>
                </a:lnTo>
                <a:lnTo>
                  <a:pt x="2134" y="1504"/>
                </a:lnTo>
                <a:lnTo>
                  <a:pt x="2123" y="1496"/>
                </a:lnTo>
                <a:lnTo>
                  <a:pt x="2118" y="1492"/>
                </a:lnTo>
                <a:lnTo>
                  <a:pt x="2113" y="1488"/>
                </a:lnTo>
                <a:lnTo>
                  <a:pt x="2108" y="1485"/>
                </a:lnTo>
                <a:lnTo>
                  <a:pt x="2102" y="1484"/>
                </a:lnTo>
                <a:lnTo>
                  <a:pt x="2096" y="1482"/>
                </a:lnTo>
                <a:lnTo>
                  <a:pt x="2085" y="1482"/>
                </a:lnTo>
                <a:lnTo>
                  <a:pt x="2078" y="1485"/>
                </a:lnTo>
                <a:lnTo>
                  <a:pt x="2069" y="1488"/>
                </a:lnTo>
                <a:lnTo>
                  <a:pt x="2061" y="1494"/>
                </a:lnTo>
                <a:lnTo>
                  <a:pt x="2052" y="1500"/>
                </a:lnTo>
                <a:lnTo>
                  <a:pt x="2035" y="1513"/>
                </a:lnTo>
                <a:lnTo>
                  <a:pt x="2024" y="1524"/>
                </a:lnTo>
                <a:lnTo>
                  <a:pt x="2022" y="1526"/>
                </a:lnTo>
                <a:lnTo>
                  <a:pt x="2020" y="1531"/>
                </a:lnTo>
                <a:lnTo>
                  <a:pt x="2020" y="1534"/>
                </a:lnTo>
                <a:lnTo>
                  <a:pt x="2020" y="1536"/>
                </a:lnTo>
                <a:lnTo>
                  <a:pt x="2021" y="1540"/>
                </a:lnTo>
                <a:lnTo>
                  <a:pt x="2023" y="1542"/>
                </a:lnTo>
                <a:lnTo>
                  <a:pt x="2028" y="1544"/>
                </a:lnTo>
                <a:lnTo>
                  <a:pt x="2034" y="1545"/>
                </a:lnTo>
                <a:lnTo>
                  <a:pt x="2037" y="1545"/>
                </a:lnTo>
                <a:lnTo>
                  <a:pt x="2041" y="1545"/>
                </a:lnTo>
                <a:lnTo>
                  <a:pt x="2045" y="1543"/>
                </a:lnTo>
                <a:lnTo>
                  <a:pt x="2049" y="1541"/>
                </a:lnTo>
                <a:lnTo>
                  <a:pt x="2056" y="1536"/>
                </a:lnTo>
                <a:lnTo>
                  <a:pt x="2066" y="1530"/>
                </a:lnTo>
                <a:lnTo>
                  <a:pt x="2073" y="1524"/>
                </a:lnTo>
                <a:lnTo>
                  <a:pt x="2080" y="1521"/>
                </a:lnTo>
                <a:lnTo>
                  <a:pt x="2083" y="1521"/>
                </a:lnTo>
                <a:lnTo>
                  <a:pt x="2085" y="1519"/>
                </a:lnTo>
                <a:lnTo>
                  <a:pt x="2087" y="1521"/>
                </a:lnTo>
                <a:lnTo>
                  <a:pt x="2088" y="1522"/>
                </a:lnTo>
                <a:lnTo>
                  <a:pt x="2090" y="1528"/>
                </a:lnTo>
                <a:lnTo>
                  <a:pt x="2087" y="1535"/>
                </a:lnTo>
                <a:lnTo>
                  <a:pt x="2085" y="1544"/>
                </a:lnTo>
                <a:lnTo>
                  <a:pt x="2081" y="1554"/>
                </a:lnTo>
                <a:lnTo>
                  <a:pt x="2079" y="1559"/>
                </a:lnTo>
                <a:lnTo>
                  <a:pt x="2077" y="1563"/>
                </a:lnTo>
                <a:lnTo>
                  <a:pt x="2075" y="1570"/>
                </a:lnTo>
                <a:lnTo>
                  <a:pt x="2074" y="1574"/>
                </a:lnTo>
                <a:lnTo>
                  <a:pt x="2075" y="1579"/>
                </a:lnTo>
                <a:lnTo>
                  <a:pt x="2079" y="1586"/>
                </a:lnTo>
                <a:lnTo>
                  <a:pt x="2084" y="1593"/>
                </a:lnTo>
                <a:lnTo>
                  <a:pt x="2087" y="1598"/>
                </a:lnTo>
                <a:lnTo>
                  <a:pt x="2090" y="1603"/>
                </a:lnTo>
                <a:lnTo>
                  <a:pt x="2088" y="1606"/>
                </a:lnTo>
                <a:lnTo>
                  <a:pt x="2085" y="1610"/>
                </a:lnTo>
                <a:lnTo>
                  <a:pt x="2080" y="1611"/>
                </a:lnTo>
                <a:lnTo>
                  <a:pt x="2074" y="1611"/>
                </a:lnTo>
                <a:lnTo>
                  <a:pt x="2067" y="1611"/>
                </a:lnTo>
                <a:lnTo>
                  <a:pt x="2060" y="1608"/>
                </a:lnTo>
                <a:lnTo>
                  <a:pt x="2052" y="1605"/>
                </a:lnTo>
                <a:lnTo>
                  <a:pt x="2034" y="1601"/>
                </a:lnTo>
                <a:lnTo>
                  <a:pt x="2021" y="1599"/>
                </a:lnTo>
                <a:lnTo>
                  <a:pt x="2020" y="1599"/>
                </a:lnTo>
                <a:lnTo>
                  <a:pt x="2018" y="1599"/>
                </a:lnTo>
                <a:lnTo>
                  <a:pt x="2011" y="1599"/>
                </a:lnTo>
                <a:lnTo>
                  <a:pt x="2003" y="1599"/>
                </a:lnTo>
                <a:lnTo>
                  <a:pt x="1996" y="1599"/>
                </a:lnTo>
                <a:lnTo>
                  <a:pt x="1990" y="1598"/>
                </a:lnTo>
                <a:lnTo>
                  <a:pt x="1987" y="1597"/>
                </a:lnTo>
                <a:lnTo>
                  <a:pt x="1985" y="1595"/>
                </a:lnTo>
                <a:lnTo>
                  <a:pt x="1982" y="1593"/>
                </a:lnTo>
                <a:lnTo>
                  <a:pt x="1978" y="1589"/>
                </a:lnTo>
                <a:lnTo>
                  <a:pt x="1977" y="1585"/>
                </a:lnTo>
                <a:lnTo>
                  <a:pt x="1976" y="1580"/>
                </a:lnTo>
                <a:lnTo>
                  <a:pt x="1974" y="1578"/>
                </a:lnTo>
                <a:lnTo>
                  <a:pt x="1974" y="1575"/>
                </a:lnTo>
                <a:lnTo>
                  <a:pt x="1973" y="1572"/>
                </a:lnTo>
                <a:lnTo>
                  <a:pt x="1972" y="1568"/>
                </a:lnTo>
                <a:lnTo>
                  <a:pt x="1970" y="1565"/>
                </a:lnTo>
                <a:lnTo>
                  <a:pt x="1967" y="1561"/>
                </a:lnTo>
                <a:lnTo>
                  <a:pt x="1962" y="1560"/>
                </a:lnTo>
                <a:lnTo>
                  <a:pt x="1959" y="1561"/>
                </a:lnTo>
                <a:lnTo>
                  <a:pt x="1951" y="1562"/>
                </a:lnTo>
                <a:lnTo>
                  <a:pt x="1946" y="1565"/>
                </a:lnTo>
                <a:lnTo>
                  <a:pt x="1943" y="1567"/>
                </a:lnTo>
                <a:lnTo>
                  <a:pt x="1939" y="1572"/>
                </a:lnTo>
                <a:lnTo>
                  <a:pt x="1936" y="1576"/>
                </a:lnTo>
                <a:lnTo>
                  <a:pt x="1933" y="1581"/>
                </a:lnTo>
                <a:lnTo>
                  <a:pt x="1932" y="1585"/>
                </a:lnTo>
                <a:lnTo>
                  <a:pt x="1932" y="1588"/>
                </a:lnTo>
                <a:lnTo>
                  <a:pt x="1930" y="1592"/>
                </a:lnTo>
                <a:lnTo>
                  <a:pt x="1932" y="1597"/>
                </a:lnTo>
                <a:lnTo>
                  <a:pt x="1932" y="1600"/>
                </a:lnTo>
                <a:lnTo>
                  <a:pt x="1933" y="1603"/>
                </a:lnTo>
                <a:lnTo>
                  <a:pt x="1933" y="1605"/>
                </a:lnTo>
                <a:lnTo>
                  <a:pt x="1932" y="1607"/>
                </a:lnTo>
                <a:lnTo>
                  <a:pt x="1929" y="1608"/>
                </a:lnTo>
                <a:lnTo>
                  <a:pt x="1927" y="1610"/>
                </a:lnTo>
                <a:lnTo>
                  <a:pt x="1923" y="1610"/>
                </a:lnTo>
                <a:lnTo>
                  <a:pt x="1921" y="1611"/>
                </a:lnTo>
                <a:lnTo>
                  <a:pt x="1919" y="1613"/>
                </a:lnTo>
                <a:lnTo>
                  <a:pt x="1917" y="1623"/>
                </a:lnTo>
                <a:lnTo>
                  <a:pt x="1917" y="1638"/>
                </a:lnTo>
                <a:lnTo>
                  <a:pt x="1919" y="1648"/>
                </a:lnTo>
                <a:lnTo>
                  <a:pt x="1920" y="1658"/>
                </a:lnTo>
                <a:lnTo>
                  <a:pt x="1919" y="1674"/>
                </a:lnTo>
                <a:lnTo>
                  <a:pt x="1917" y="1681"/>
                </a:lnTo>
                <a:lnTo>
                  <a:pt x="1914" y="1687"/>
                </a:lnTo>
                <a:lnTo>
                  <a:pt x="1911" y="1689"/>
                </a:lnTo>
                <a:lnTo>
                  <a:pt x="1909" y="1692"/>
                </a:lnTo>
                <a:lnTo>
                  <a:pt x="1907" y="1693"/>
                </a:lnTo>
                <a:lnTo>
                  <a:pt x="1904" y="1693"/>
                </a:lnTo>
                <a:lnTo>
                  <a:pt x="1902" y="1693"/>
                </a:lnTo>
                <a:lnTo>
                  <a:pt x="1898" y="1692"/>
                </a:lnTo>
                <a:lnTo>
                  <a:pt x="1896" y="1689"/>
                </a:lnTo>
                <a:lnTo>
                  <a:pt x="1894" y="1685"/>
                </a:lnTo>
                <a:lnTo>
                  <a:pt x="1891" y="1675"/>
                </a:lnTo>
                <a:lnTo>
                  <a:pt x="1889" y="1663"/>
                </a:lnTo>
                <a:lnTo>
                  <a:pt x="1888" y="1660"/>
                </a:lnTo>
                <a:lnTo>
                  <a:pt x="1888" y="1656"/>
                </a:lnTo>
                <a:lnTo>
                  <a:pt x="1883" y="1650"/>
                </a:lnTo>
                <a:lnTo>
                  <a:pt x="1877" y="1645"/>
                </a:lnTo>
                <a:lnTo>
                  <a:pt x="1875" y="1645"/>
                </a:lnTo>
                <a:lnTo>
                  <a:pt x="1872" y="1644"/>
                </a:lnTo>
                <a:lnTo>
                  <a:pt x="1865" y="1643"/>
                </a:lnTo>
                <a:lnTo>
                  <a:pt x="1855" y="1643"/>
                </a:lnTo>
                <a:lnTo>
                  <a:pt x="1850" y="1642"/>
                </a:lnTo>
                <a:lnTo>
                  <a:pt x="1844" y="1642"/>
                </a:lnTo>
                <a:lnTo>
                  <a:pt x="1840" y="1641"/>
                </a:lnTo>
                <a:lnTo>
                  <a:pt x="1835" y="1639"/>
                </a:lnTo>
                <a:lnTo>
                  <a:pt x="1831" y="1636"/>
                </a:lnTo>
                <a:lnTo>
                  <a:pt x="1827" y="1632"/>
                </a:lnTo>
                <a:lnTo>
                  <a:pt x="1821" y="1623"/>
                </a:lnTo>
                <a:lnTo>
                  <a:pt x="1815" y="1612"/>
                </a:lnTo>
                <a:lnTo>
                  <a:pt x="1809" y="1605"/>
                </a:lnTo>
                <a:lnTo>
                  <a:pt x="1803" y="1600"/>
                </a:lnTo>
                <a:lnTo>
                  <a:pt x="1801" y="1599"/>
                </a:lnTo>
                <a:lnTo>
                  <a:pt x="1798" y="1598"/>
                </a:lnTo>
                <a:lnTo>
                  <a:pt x="1796" y="1598"/>
                </a:lnTo>
                <a:lnTo>
                  <a:pt x="1795" y="1599"/>
                </a:lnTo>
                <a:lnTo>
                  <a:pt x="1791" y="1601"/>
                </a:lnTo>
                <a:lnTo>
                  <a:pt x="1789" y="1605"/>
                </a:lnTo>
                <a:lnTo>
                  <a:pt x="1788" y="1610"/>
                </a:lnTo>
                <a:lnTo>
                  <a:pt x="1785" y="1617"/>
                </a:lnTo>
                <a:lnTo>
                  <a:pt x="1784" y="1622"/>
                </a:lnTo>
                <a:lnTo>
                  <a:pt x="1783" y="1626"/>
                </a:lnTo>
                <a:lnTo>
                  <a:pt x="1781" y="1631"/>
                </a:lnTo>
                <a:lnTo>
                  <a:pt x="1777" y="1633"/>
                </a:lnTo>
                <a:lnTo>
                  <a:pt x="1773" y="1636"/>
                </a:lnTo>
                <a:lnTo>
                  <a:pt x="1770" y="1638"/>
                </a:lnTo>
                <a:lnTo>
                  <a:pt x="1765" y="1638"/>
                </a:lnTo>
                <a:lnTo>
                  <a:pt x="1760" y="1638"/>
                </a:lnTo>
                <a:lnTo>
                  <a:pt x="1753" y="1636"/>
                </a:lnTo>
                <a:lnTo>
                  <a:pt x="1746" y="1633"/>
                </a:lnTo>
                <a:lnTo>
                  <a:pt x="1743" y="1632"/>
                </a:lnTo>
                <a:lnTo>
                  <a:pt x="1739" y="1632"/>
                </a:lnTo>
                <a:lnTo>
                  <a:pt x="1737" y="1633"/>
                </a:lnTo>
                <a:lnTo>
                  <a:pt x="1735" y="1636"/>
                </a:lnTo>
                <a:lnTo>
                  <a:pt x="1734" y="1641"/>
                </a:lnTo>
                <a:lnTo>
                  <a:pt x="1735" y="1647"/>
                </a:lnTo>
                <a:lnTo>
                  <a:pt x="1737" y="1651"/>
                </a:lnTo>
                <a:lnTo>
                  <a:pt x="1737" y="1656"/>
                </a:lnTo>
                <a:lnTo>
                  <a:pt x="1733" y="1661"/>
                </a:lnTo>
                <a:lnTo>
                  <a:pt x="1729" y="1663"/>
                </a:lnTo>
                <a:lnTo>
                  <a:pt x="1726" y="1669"/>
                </a:lnTo>
                <a:lnTo>
                  <a:pt x="1725" y="1671"/>
                </a:lnTo>
                <a:lnTo>
                  <a:pt x="1724" y="1680"/>
                </a:lnTo>
                <a:lnTo>
                  <a:pt x="1724" y="1688"/>
                </a:lnTo>
                <a:lnTo>
                  <a:pt x="1725" y="1695"/>
                </a:lnTo>
                <a:lnTo>
                  <a:pt x="1726" y="1702"/>
                </a:lnTo>
                <a:lnTo>
                  <a:pt x="1726" y="1710"/>
                </a:lnTo>
                <a:lnTo>
                  <a:pt x="1725" y="1717"/>
                </a:lnTo>
                <a:lnTo>
                  <a:pt x="1722" y="1724"/>
                </a:lnTo>
                <a:lnTo>
                  <a:pt x="1718" y="1730"/>
                </a:lnTo>
                <a:lnTo>
                  <a:pt x="1712" y="1736"/>
                </a:lnTo>
                <a:lnTo>
                  <a:pt x="1703" y="1739"/>
                </a:lnTo>
                <a:lnTo>
                  <a:pt x="1695" y="1743"/>
                </a:lnTo>
                <a:lnTo>
                  <a:pt x="1684" y="1745"/>
                </a:lnTo>
                <a:lnTo>
                  <a:pt x="1664" y="1750"/>
                </a:lnTo>
                <a:lnTo>
                  <a:pt x="1647" y="1753"/>
                </a:lnTo>
                <a:lnTo>
                  <a:pt x="1638" y="1756"/>
                </a:lnTo>
                <a:lnTo>
                  <a:pt x="1626" y="1761"/>
                </a:lnTo>
                <a:lnTo>
                  <a:pt x="1615" y="1765"/>
                </a:lnTo>
                <a:lnTo>
                  <a:pt x="1605" y="1770"/>
                </a:lnTo>
                <a:lnTo>
                  <a:pt x="1599" y="1773"/>
                </a:lnTo>
                <a:lnTo>
                  <a:pt x="1593" y="1774"/>
                </a:lnTo>
                <a:lnTo>
                  <a:pt x="1588" y="1775"/>
                </a:lnTo>
                <a:lnTo>
                  <a:pt x="1583" y="1774"/>
                </a:lnTo>
                <a:lnTo>
                  <a:pt x="1580" y="1770"/>
                </a:lnTo>
                <a:lnTo>
                  <a:pt x="1579" y="1764"/>
                </a:lnTo>
                <a:lnTo>
                  <a:pt x="1577" y="1756"/>
                </a:lnTo>
                <a:lnTo>
                  <a:pt x="1577" y="1749"/>
                </a:lnTo>
                <a:lnTo>
                  <a:pt x="1576" y="1740"/>
                </a:lnTo>
                <a:lnTo>
                  <a:pt x="1576" y="1734"/>
                </a:lnTo>
                <a:lnTo>
                  <a:pt x="1575" y="1731"/>
                </a:lnTo>
                <a:lnTo>
                  <a:pt x="1574" y="1730"/>
                </a:lnTo>
                <a:lnTo>
                  <a:pt x="1573" y="1729"/>
                </a:lnTo>
                <a:lnTo>
                  <a:pt x="1571" y="1727"/>
                </a:lnTo>
                <a:lnTo>
                  <a:pt x="1569" y="1729"/>
                </a:lnTo>
                <a:lnTo>
                  <a:pt x="1567" y="1729"/>
                </a:lnTo>
                <a:lnTo>
                  <a:pt x="1561" y="1733"/>
                </a:lnTo>
                <a:lnTo>
                  <a:pt x="1556" y="1738"/>
                </a:lnTo>
                <a:lnTo>
                  <a:pt x="1554" y="1740"/>
                </a:lnTo>
                <a:lnTo>
                  <a:pt x="1550" y="1742"/>
                </a:lnTo>
                <a:lnTo>
                  <a:pt x="1549" y="1742"/>
                </a:lnTo>
                <a:lnTo>
                  <a:pt x="1546" y="1740"/>
                </a:lnTo>
                <a:lnTo>
                  <a:pt x="1544" y="1738"/>
                </a:lnTo>
                <a:lnTo>
                  <a:pt x="1540" y="1733"/>
                </a:lnTo>
                <a:lnTo>
                  <a:pt x="1539" y="1729"/>
                </a:lnTo>
                <a:lnTo>
                  <a:pt x="1538" y="1723"/>
                </a:lnTo>
                <a:lnTo>
                  <a:pt x="1538" y="1717"/>
                </a:lnTo>
                <a:lnTo>
                  <a:pt x="1538" y="1713"/>
                </a:lnTo>
                <a:lnTo>
                  <a:pt x="1538" y="1707"/>
                </a:lnTo>
                <a:lnTo>
                  <a:pt x="1538" y="1701"/>
                </a:lnTo>
                <a:lnTo>
                  <a:pt x="1538" y="1698"/>
                </a:lnTo>
                <a:lnTo>
                  <a:pt x="1538" y="1694"/>
                </a:lnTo>
                <a:lnTo>
                  <a:pt x="1536" y="1692"/>
                </a:lnTo>
                <a:lnTo>
                  <a:pt x="1535" y="1690"/>
                </a:lnTo>
                <a:lnTo>
                  <a:pt x="1532" y="1690"/>
                </a:lnTo>
                <a:lnTo>
                  <a:pt x="1530" y="1692"/>
                </a:lnTo>
                <a:lnTo>
                  <a:pt x="1526" y="1694"/>
                </a:lnTo>
                <a:lnTo>
                  <a:pt x="1520" y="1698"/>
                </a:lnTo>
                <a:lnTo>
                  <a:pt x="1511" y="1708"/>
                </a:lnTo>
                <a:lnTo>
                  <a:pt x="1500" y="1719"/>
                </a:lnTo>
                <a:lnTo>
                  <a:pt x="1493" y="1724"/>
                </a:lnTo>
                <a:lnTo>
                  <a:pt x="1487" y="1727"/>
                </a:lnTo>
                <a:lnTo>
                  <a:pt x="1482" y="1729"/>
                </a:lnTo>
                <a:lnTo>
                  <a:pt x="1474" y="1729"/>
                </a:lnTo>
                <a:lnTo>
                  <a:pt x="1468" y="1729"/>
                </a:lnTo>
                <a:lnTo>
                  <a:pt x="1463" y="1725"/>
                </a:lnTo>
                <a:lnTo>
                  <a:pt x="1458" y="1721"/>
                </a:lnTo>
                <a:lnTo>
                  <a:pt x="1454" y="1717"/>
                </a:lnTo>
                <a:lnTo>
                  <a:pt x="1450" y="1711"/>
                </a:lnTo>
                <a:lnTo>
                  <a:pt x="1447" y="1705"/>
                </a:lnTo>
                <a:lnTo>
                  <a:pt x="1445" y="1700"/>
                </a:lnTo>
                <a:lnTo>
                  <a:pt x="1444" y="1694"/>
                </a:lnTo>
                <a:lnTo>
                  <a:pt x="1444" y="1690"/>
                </a:lnTo>
                <a:lnTo>
                  <a:pt x="1443" y="1685"/>
                </a:lnTo>
                <a:lnTo>
                  <a:pt x="1443" y="1681"/>
                </a:lnTo>
                <a:lnTo>
                  <a:pt x="1443" y="1676"/>
                </a:lnTo>
                <a:lnTo>
                  <a:pt x="1443" y="1668"/>
                </a:lnTo>
                <a:lnTo>
                  <a:pt x="1441" y="1662"/>
                </a:lnTo>
                <a:lnTo>
                  <a:pt x="1441" y="1661"/>
                </a:lnTo>
                <a:lnTo>
                  <a:pt x="1439" y="1661"/>
                </a:lnTo>
                <a:lnTo>
                  <a:pt x="1435" y="1657"/>
                </a:lnTo>
                <a:lnTo>
                  <a:pt x="1432" y="1656"/>
                </a:lnTo>
                <a:lnTo>
                  <a:pt x="1430" y="1656"/>
                </a:lnTo>
                <a:lnTo>
                  <a:pt x="1425" y="1655"/>
                </a:lnTo>
                <a:lnTo>
                  <a:pt x="1423" y="1655"/>
                </a:lnTo>
                <a:lnTo>
                  <a:pt x="1419" y="1654"/>
                </a:lnTo>
                <a:lnTo>
                  <a:pt x="1414" y="1652"/>
                </a:lnTo>
                <a:lnTo>
                  <a:pt x="1410" y="1650"/>
                </a:lnTo>
                <a:lnTo>
                  <a:pt x="1407" y="1647"/>
                </a:lnTo>
                <a:lnTo>
                  <a:pt x="1405" y="1643"/>
                </a:lnTo>
                <a:lnTo>
                  <a:pt x="1403" y="1635"/>
                </a:lnTo>
                <a:lnTo>
                  <a:pt x="1401" y="1624"/>
                </a:lnTo>
                <a:lnTo>
                  <a:pt x="1400" y="1614"/>
                </a:lnTo>
                <a:lnTo>
                  <a:pt x="1399" y="1607"/>
                </a:lnTo>
                <a:lnTo>
                  <a:pt x="1397" y="1605"/>
                </a:lnTo>
                <a:lnTo>
                  <a:pt x="1395" y="1601"/>
                </a:lnTo>
                <a:lnTo>
                  <a:pt x="1393" y="1599"/>
                </a:lnTo>
                <a:lnTo>
                  <a:pt x="1390" y="1597"/>
                </a:lnTo>
                <a:lnTo>
                  <a:pt x="1384" y="1593"/>
                </a:lnTo>
                <a:lnTo>
                  <a:pt x="1378" y="1588"/>
                </a:lnTo>
                <a:lnTo>
                  <a:pt x="1373" y="1582"/>
                </a:lnTo>
                <a:lnTo>
                  <a:pt x="1369" y="1574"/>
                </a:lnTo>
                <a:lnTo>
                  <a:pt x="1368" y="1569"/>
                </a:lnTo>
                <a:lnTo>
                  <a:pt x="1366" y="1566"/>
                </a:lnTo>
                <a:lnTo>
                  <a:pt x="1363" y="1563"/>
                </a:lnTo>
                <a:lnTo>
                  <a:pt x="1361" y="1562"/>
                </a:lnTo>
                <a:lnTo>
                  <a:pt x="1359" y="1562"/>
                </a:lnTo>
                <a:lnTo>
                  <a:pt x="1355" y="1563"/>
                </a:lnTo>
                <a:lnTo>
                  <a:pt x="1350" y="1566"/>
                </a:lnTo>
                <a:lnTo>
                  <a:pt x="1346" y="1569"/>
                </a:lnTo>
                <a:lnTo>
                  <a:pt x="1340" y="1574"/>
                </a:lnTo>
                <a:lnTo>
                  <a:pt x="1334" y="1576"/>
                </a:lnTo>
                <a:lnTo>
                  <a:pt x="1328" y="1579"/>
                </a:lnTo>
                <a:lnTo>
                  <a:pt x="1323" y="1580"/>
                </a:lnTo>
                <a:lnTo>
                  <a:pt x="1321" y="1580"/>
                </a:lnTo>
                <a:lnTo>
                  <a:pt x="1319" y="1580"/>
                </a:lnTo>
                <a:lnTo>
                  <a:pt x="1313" y="1580"/>
                </a:lnTo>
                <a:lnTo>
                  <a:pt x="1310" y="1581"/>
                </a:lnTo>
                <a:lnTo>
                  <a:pt x="1306" y="1582"/>
                </a:lnTo>
                <a:lnTo>
                  <a:pt x="1305" y="1585"/>
                </a:lnTo>
                <a:lnTo>
                  <a:pt x="1302" y="1589"/>
                </a:lnTo>
                <a:lnTo>
                  <a:pt x="1299" y="1594"/>
                </a:lnTo>
                <a:lnTo>
                  <a:pt x="1292" y="1603"/>
                </a:lnTo>
                <a:lnTo>
                  <a:pt x="1281" y="1613"/>
                </a:lnTo>
                <a:lnTo>
                  <a:pt x="1275" y="1619"/>
                </a:lnTo>
                <a:lnTo>
                  <a:pt x="1271" y="1625"/>
                </a:lnTo>
                <a:lnTo>
                  <a:pt x="1268" y="1631"/>
                </a:lnTo>
                <a:lnTo>
                  <a:pt x="1267" y="1637"/>
                </a:lnTo>
                <a:lnTo>
                  <a:pt x="1267" y="1642"/>
                </a:lnTo>
                <a:lnTo>
                  <a:pt x="1268" y="1648"/>
                </a:lnTo>
                <a:lnTo>
                  <a:pt x="1269" y="1654"/>
                </a:lnTo>
                <a:lnTo>
                  <a:pt x="1272" y="1658"/>
                </a:lnTo>
                <a:lnTo>
                  <a:pt x="1277" y="1669"/>
                </a:lnTo>
                <a:lnTo>
                  <a:pt x="1279" y="1680"/>
                </a:lnTo>
                <a:lnTo>
                  <a:pt x="1280" y="1686"/>
                </a:lnTo>
                <a:lnTo>
                  <a:pt x="1280" y="1692"/>
                </a:lnTo>
                <a:lnTo>
                  <a:pt x="1279" y="1696"/>
                </a:lnTo>
                <a:lnTo>
                  <a:pt x="1277" y="1701"/>
                </a:lnTo>
                <a:lnTo>
                  <a:pt x="1272" y="1715"/>
                </a:lnTo>
                <a:lnTo>
                  <a:pt x="1267" y="1730"/>
                </a:lnTo>
                <a:lnTo>
                  <a:pt x="1266" y="1733"/>
                </a:lnTo>
                <a:lnTo>
                  <a:pt x="1265" y="1734"/>
                </a:lnTo>
                <a:lnTo>
                  <a:pt x="1262" y="1731"/>
                </a:lnTo>
                <a:lnTo>
                  <a:pt x="1261" y="1724"/>
                </a:lnTo>
                <a:lnTo>
                  <a:pt x="1260" y="1715"/>
                </a:lnTo>
                <a:lnTo>
                  <a:pt x="1256" y="1710"/>
                </a:lnTo>
                <a:lnTo>
                  <a:pt x="1255" y="1707"/>
                </a:lnTo>
                <a:lnTo>
                  <a:pt x="1253" y="1706"/>
                </a:lnTo>
                <a:lnTo>
                  <a:pt x="1250" y="1706"/>
                </a:lnTo>
                <a:lnTo>
                  <a:pt x="1248" y="1705"/>
                </a:lnTo>
                <a:lnTo>
                  <a:pt x="1246" y="1706"/>
                </a:lnTo>
                <a:lnTo>
                  <a:pt x="1243" y="1707"/>
                </a:lnTo>
                <a:lnTo>
                  <a:pt x="1242" y="1710"/>
                </a:lnTo>
                <a:lnTo>
                  <a:pt x="1241" y="1712"/>
                </a:lnTo>
                <a:lnTo>
                  <a:pt x="1239" y="1720"/>
                </a:lnTo>
                <a:lnTo>
                  <a:pt x="1236" y="1730"/>
                </a:lnTo>
                <a:lnTo>
                  <a:pt x="1234" y="1734"/>
                </a:lnTo>
                <a:lnTo>
                  <a:pt x="1230" y="1738"/>
                </a:lnTo>
                <a:lnTo>
                  <a:pt x="1228" y="1740"/>
                </a:lnTo>
                <a:lnTo>
                  <a:pt x="1224" y="1743"/>
                </a:lnTo>
                <a:lnTo>
                  <a:pt x="1216" y="1745"/>
                </a:lnTo>
                <a:lnTo>
                  <a:pt x="1209" y="1745"/>
                </a:lnTo>
                <a:lnTo>
                  <a:pt x="1199" y="1744"/>
                </a:lnTo>
                <a:lnTo>
                  <a:pt x="1190" y="1740"/>
                </a:lnTo>
                <a:lnTo>
                  <a:pt x="1177" y="1738"/>
                </a:lnTo>
                <a:lnTo>
                  <a:pt x="1164" y="1737"/>
                </a:lnTo>
                <a:lnTo>
                  <a:pt x="1157" y="1737"/>
                </a:lnTo>
                <a:lnTo>
                  <a:pt x="1148" y="1738"/>
                </a:lnTo>
                <a:lnTo>
                  <a:pt x="1141" y="1742"/>
                </a:lnTo>
                <a:lnTo>
                  <a:pt x="1134" y="1745"/>
                </a:lnTo>
                <a:lnTo>
                  <a:pt x="1128" y="1750"/>
                </a:lnTo>
                <a:lnTo>
                  <a:pt x="1121" y="1756"/>
                </a:lnTo>
                <a:lnTo>
                  <a:pt x="1115" y="1761"/>
                </a:lnTo>
                <a:lnTo>
                  <a:pt x="1109" y="1768"/>
                </a:lnTo>
                <a:lnTo>
                  <a:pt x="1103" y="1774"/>
                </a:lnTo>
                <a:lnTo>
                  <a:pt x="1094" y="1781"/>
                </a:lnTo>
                <a:lnTo>
                  <a:pt x="1083" y="1789"/>
                </a:lnTo>
                <a:lnTo>
                  <a:pt x="1072" y="1796"/>
                </a:lnTo>
                <a:lnTo>
                  <a:pt x="1048" y="1809"/>
                </a:lnTo>
                <a:lnTo>
                  <a:pt x="1029" y="1819"/>
                </a:lnTo>
                <a:lnTo>
                  <a:pt x="1021" y="1821"/>
                </a:lnTo>
                <a:lnTo>
                  <a:pt x="1014" y="1824"/>
                </a:lnTo>
                <a:lnTo>
                  <a:pt x="1006" y="1825"/>
                </a:lnTo>
                <a:lnTo>
                  <a:pt x="998" y="1825"/>
                </a:lnTo>
                <a:lnTo>
                  <a:pt x="985" y="1824"/>
                </a:lnTo>
                <a:lnTo>
                  <a:pt x="977" y="1822"/>
                </a:lnTo>
                <a:lnTo>
                  <a:pt x="970" y="1820"/>
                </a:lnTo>
                <a:lnTo>
                  <a:pt x="963" y="1820"/>
                </a:lnTo>
                <a:lnTo>
                  <a:pt x="957" y="1820"/>
                </a:lnTo>
                <a:lnTo>
                  <a:pt x="951" y="1822"/>
                </a:lnTo>
                <a:lnTo>
                  <a:pt x="950" y="1825"/>
                </a:lnTo>
                <a:lnTo>
                  <a:pt x="947" y="1827"/>
                </a:lnTo>
                <a:lnTo>
                  <a:pt x="947" y="1831"/>
                </a:lnTo>
                <a:lnTo>
                  <a:pt x="947" y="1834"/>
                </a:lnTo>
                <a:lnTo>
                  <a:pt x="950" y="1841"/>
                </a:lnTo>
                <a:lnTo>
                  <a:pt x="954" y="1852"/>
                </a:lnTo>
                <a:lnTo>
                  <a:pt x="958" y="1858"/>
                </a:lnTo>
                <a:lnTo>
                  <a:pt x="960" y="1864"/>
                </a:lnTo>
                <a:lnTo>
                  <a:pt x="960" y="1870"/>
                </a:lnTo>
                <a:lnTo>
                  <a:pt x="960" y="1876"/>
                </a:lnTo>
                <a:lnTo>
                  <a:pt x="960" y="1883"/>
                </a:lnTo>
                <a:lnTo>
                  <a:pt x="958" y="1889"/>
                </a:lnTo>
                <a:lnTo>
                  <a:pt x="956" y="1895"/>
                </a:lnTo>
                <a:lnTo>
                  <a:pt x="953" y="1901"/>
                </a:lnTo>
                <a:lnTo>
                  <a:pt x="950" y="1906"/>
                </a:lnTo>
                <a:lnTo>
                  <a:pt x="946" y="1909"/>
                </a:lnTo>
                <a:lnTo>
                  <a:pt x="941" y="1913"/>
                </a:lnTo>
                <a:lnTo>
                  <a:pt x="938" y="1915"/>
                </a:lnTo>
                <a:lnTo>
                  <a:pt x="928" y="1920"/>
                </a:lnTo>
                <a:lnTo>
                  <a:pt x="918" y="1926"/>
                </a:lnTo>
                <a:lnTo>
                  <a:pt x="908" y="1934"/>
                </a:lnTo>
                <a:lnTo>
                  <a:pt x="900" y="1942"/>
                </a:lnTo>
                <a:lnTo>
                  <a:pt x="895" y="1947"/>
                </a:lnTo>
                <a:lnTo>
                  <a:pt x="891" y="1951"/>
                </a:lnTo>
                <a:lnTo>
                  <a:pt x="888" y="1953"/>
                </a:lnTo>
                <a:lnTo>
                  <a:pt x="883" y="1954"/>
                </a:lnTo>
                <a:lnTo>
                  <a:pt x="880" y="1956"/>
                </a:lnTo>
                <a:lnTo>
                  <a:pt x="876" y="1954"/>
                </a:lnTo>
                <a:lnTo>
                  <a:pt x="874" y="1953"/>
                </a:lnTo>
                <a:lnTo>
                  <a:pt x="870" y="1951"/>
                </a:lnTo>
                <a:lnTo>
                  <a:pt x="864" y="1945"/>
                </a:lnTo>
                <a:lnTo>
                  <a:pt x="857" y="1935"/>
                </a:lnTo>
                <a:lnTo>
                  <a:pt x="853" y="1932"/>
                </a:lnTo>
                <a:lnTo>
                  <a:pt x="849" y="1929"/>
                </a:lnTo>
                <a:lnTo>
                  <a:pt x="843" y="1927"/>
                </a:lnTo>
                <a:lnTo>
                  <a:pt x="838" y="1927"/>
                </a:lnTo>
                <a:lnTo>
                  <a:pt x="826" y="1928"/>
                </a:lnTo>
                <a:lnTo>
                  <a:pt x="814" y="1931"/>
                </a:lnTo>
                <a:lnTo>
                  <a:pt x="808" y="1932"/>
                </a:lnTo>
                <a:lnTo>
                  <a:pt x="802" y="1932"/>
                </a:lnTo>
                <a:lnTo>
                  <a:pt x="798" y="1931"/>
                </a:lnTo>
                <a:lnTo>
                  <a:pt x="793" y="1929"/>
                </a:lnTo>
                <a:lnTo>
                  <a:pt x="789" y="1926"/>
                </a:lnTo>
                <a:lnTo>
                  <a:pt x="786" y="1922"/>
                </a:lnTo>
                <a:lnTo>
                  <a:pt x="783" y="1918"/>
                </a:lnTo>
                <a:lnTo>
                  <a:pt x="782" y="1913"/>
                </a:lnTo>
                <a:lnTo>
                  <a:pt x="780" y="1908"/>
                </a:lnTo>
                <a:lnTo>
                  <a:pt x="778" y="1904"/>
                </a:lnTo>
                <a:lnTo>
                  <a:pt x="775" y="1903"/>
                </a:lnTo>
                <a:lnTo>
                  <a:pt x="773" y="1902"/>
                </a:lnTo>
                <a:lnTo>
                  <a:pt x="764" y="1901"/>
                </a:lnTo>
                <a:lnTo>
                  <a:pt x="756" y="1900"/>
                </a:lnTo>
                <a:lnTo>
                  <a:pt x="746" y="1899"/>
                </a:lnTo>
                <a:lnTo>
                  <a:pt x="737" y="1895"/>
                </a:lnTo>
                <a:lnTo>
                  <a:pt x="729" y="1891"/>
                </a:lnTo>
                <a:lnTo>
                  <a:pt x="721" y="1888"/>
                </a:lnTo>
                <a:lnTo>
                  <a:pt x="714" y="1884"/>
                </a:lnTo>
                <a:lnTo>
                  <a:pt x="707" y="1882"/>
                </a:lnTo>
                <a:lnTo>
                  <a:pt x="699" y="1881"/>
                </a:lnTo>
                <a:lnTo>
                  <a:pt x="691" y="1879"/>
                </a:lnTo>
                <a:lnTo>
                  <a:pt x="687" y="1879"/>
                </a:lnTo>
                <a:lnTo>
                  <a:pt x="683" y="1878"/>
                </a:lnTo>
                <a:lnTo>
                  <a:pt x="681" y="1876"/>
                </a:lnTo>
                <a:lnTo>
                  <a:pt x="677" y="1872"/>
                </a:lnTo>
                <a:lnTo>
                  <a:pt x="673" y="1866"/>
                </a:lnTo>
                <a:lnTo>
                  <a:pt x="668" y="1858"/>
                </a:lnTo>
                <a:lnTo>
                  <a:pt x="664" y="1847"/>
                </a:lnTo>
                <a:lnTo>
                  <a:pt x="661" y="1838"/>
                </a:lnTo>
                <a:lnTo>
                  <a:pt x="658" y="1833"/>
                </a:lnTo>
                <a:lnTo>
                  <a:pt x="656" y="1828"/>
                </a:lnTo>
                <a:lnTo>
                  <a:pt x="654" y="1826"/>
                </a:lnTo>
                <a:lnTo>
                  <a:pt x="651" y="1824"/>
                </a:lnTo>
                <a:lnTo>
                  <a:pt x="642" y="1821"/>
                </a:lnTo>
                <a:lnTo>
                  <a:pt x="629" y="1821"/>
                </a:lnTo>
                <a:lnTo>
                  <a:pt x="613" y="1821"/>
                </a:lnTo>
                <a:lnTo>
                  <a:pt x="599" y="1821"/>
                </a:lnTo>
                <a:lnTo>
                  <a:pt x="594" y="1820"/>
                </a:lnTo>
                <a:lnTo>
                  <a:pt x="589" y="1819"/>
                </a:lnTo>
                <a:lnTo>
                  <a:pt x="586" y="1815"/>
                </a:lnTo>
                <a:lnTo>
                  <a:pt x="584" y="1812"/>
                </a:lnTo>
                <a:lnTo>
                  <a:pt x="579" y="1805"/>
                </a:lnTo>
                <a:lnTo>
                  <a:pt x="574" y="1795"/>
                </a:lnTo>
                <a:lnTo>
                  <a:pt x="572" y="1792"/>
                </a:lnTo>
                <a:lnTo>
                  <a:pt x="568" y="1789"/>
                </a:lnTo>
                <a:lnTo>
                  <a:pt x="565" y="1789"/>
                </a:lnTo>
                <a:lnTo>
                  <a:pt x="562" y="1789"/>
                </a:lnTo>
                <a:lnTo>
                  <a:pt x="559" y="1790"/>
                </a:lnTo>
                <a:lnTo>
                  <a:pt x="555" y="1792"/>
                </a:lnTo>
                <a:lnTo>
                  <a:pt x="550" y="1795"/>
                </a:lnTo>
                <a:lnTo>
                  <a:pt x="548" y="1800"/>
                </a:lnTo>
                <a:lnTo>
                  <a:pt x="540" y="1808"/>
                </a:lnTo>
                <a:lnTo>
                  <a:pt x="532" y="1815"/>
                </a:lnTo>
                <a:lnTo>
                  <a:pt x="524" y="1820"/>
                </a:lnTo>
                <a:lnTo>
                  <a:pt x="517" y="1822"/>
                </a:lnTo>
                <a:lnTo>
                  <a:pt x="513" y="1825"/>
                </a:lnTo>
                <a:lnTo>
                  <a:pt x="510" y="1828"/>
                </a:lnTo>
                <a:lnTo>
                  <a:pt x="507" y="1833"/>
                </a:lnTo>
                <a:lnTo>
                  <a:pt x="505" y="1839"/>
                </a:lnTo>
                <a:lnTo>
                  <a:pt x="500" y="1852"/>
                </a:lnTo>
                <a:lnTo>
                  <a:pt x="494" y="1865"/>
                </a:lnTo>
                <a:lnTo>
                  <a:pt x="490" y="1871"/>
                </a:lnTo>
                <a:lnTo>
                  <a:pt x="486" y="1876"/>
                </a:lnTo>
                <a:lnTo>
                  <a:pt x="481" y="1879"/>
                </a:lnTo>
                <a:lnTo>
                  <a:pt x="477" y="1882"/>
                </a:lnTo>
                <a:lnTo>
                  <a:pt x="467" y="1884"/>
                </a:lnTo>
                <a:lnTo>
                  <a:pt x="456" y="1885"/>
                </a:lnTo>
                <a:lnTo>
                  <a:pt x="452" y="1887"/>
                </a:lnTo>
                <a:lnTo>
                  <a:pt x="447" y="1889"/>
                </a:lnTo>
                <a:lnTo>
                  <a:pt x="443" y="1891"/>
                </a:lnTo>
                <a:lnTo>
                  <a:pt x="439" y="1895"/>
                </a:lnTo>
                <a:lnTo>
                  <a:pt x="431" y="1904"/>
                </a:lnTo>
                <a:lnTo>
                  <a:pt x="425" y="1913"/>
                </a:lnTo>
                <a:lnTo>
                  <a:pt x="419" y="1920"/>
                </a:lnTo>
                <a:lnTo>
                  <a:pt x="414" y="1923"/>
                </a:lnTo>
                <a:lnTo>
                  <a:pt x="408" y="1926"/>
                </a:lnTo>
                <a:lnTo>
                  <a:pt x="402" y="1927"/>
                </a:lnTo>
                <a:lnTo>
                  <a:pt x="396" y="1929"/>
                </a:lnTo>
                <a:lnTo>
                  <a:pt x="392" y="1932"/>
                </a:lnTo>
                <a:lnTo>
                  <a:pt x="389" y="1937"/>
                </a:lnTo>
                <a:lnTo>
                  <a:pt x="385" y="1944"/>
                </a:lnTo>
                <a:lnTo>
                  <a:pt x="383" y="1946"/>
                </a:lnTo>
                <a:lnTo>
                  <a:pt x="379" y="1948"/>
                </a:lnTo>
                <a:lnTo>
                  <a:pt x="377" y="1950"/>
                </a:lnTo>
                <a:lnTo>
                  <a:pt x="374" y="1948"/>
                </a:lnTo>
                <a:lnTo>
                  <a:pt x="368" y="1946"/>
                </a:lnTo>
                <a:lnTo>
                  <a:pt x="365" y="1941"/>
                </a:lnTo>
                <a:lnTo>
                  <a:pt x="361" y="1935"/>
                </a:lnTo>
                <a:lnTo>
                  <a:pt x="356" y="1929"/>
                </a:lnTo>
                <a:lnTo>
                  <a:pt x="352" y="1926"/>
                </a:lnTo>
                <a:lnTo>
                  <a:pt x="347" y="1922"/>
                </a:lnTo>
                <a:lnTo>
                  <a:pt x="342" y="1920"/>
                </a:lnTo>
                <a:lnTo>
                  <a:pt x="337" y="1918"/>
                </a:lnTo>
                <a:lnTo>
                  <a:pt x="333" y="1913"/>
                </a:lnTo>
                <a:lnTo>
                  <a:pt x="327" y="1907"/>
                </a:lnTo>
                <a:lnTo>
                  <a:pt x="323" y="1902"/>
                </a:lnTo>
                <a:lnTo>
                  <a:pt x="320" y="1900"/>
                </a:lnTo>
                <a:lnTo>
                  <a:pt x="315" y="1897"/>
                </a:lnTo>
                <a:lnTo>
                  <a:pt x="310" y="1896"/>
                </a:lnTo>
                <a:lnTo>
                  <a:pt x="307" y="1895"/>
                </a:lnTo>
                <a:lnTo>
                  <a:pt x="304" y="1894"/>
                </a:lnTo>
                <a:lnTo>
                  <a:pt x="302" y="1893"/>
                </a:lnTo>
                <a:lnTo>
                  <a:pt x="301" y="1888"/>
                </a:lnTo>
                <a:lnTo>
                  <a:pt x="299" y="1882"/>
                </a:lnTo>
                <a:lnTo>
                  <a:pt x="298" y="1876"/>
                </a:lnTo>
                <a:lnTo>
                  <a:pt x="299" y="1870"/>
                </a:lnTo>
                <a:lnTo>
                  <a:pt x="299" y="1865"/>
                </a:lnTo>
                <a:lnTo>
                  <a:pt x="303" y="1856"/>
                </a:lnTo>
                <a:lnTo>
                  <a:pt x="307" y="1846"/>
                </a:lnTo>
                <a:lnTo>
                  <a:pt x="310" y="1837"/>
                </a:lnTo>
                <a:lnTo>
                  <a:pt x="316" y="1828"/>
                </a:lnTo>
                <a:lnTo>
                  <a:pt x="326" y="1815"/>
                </a:lnTo>
                <a:lnTo>
                  <a:pt x="337" y="1801"/>
                </a:lnTo>
                <a:lnTo>
                  <a:pt x="349" y="1788"/>
                </a:lnTo>
                <a:lnTo>
                  <a:pt x="359" y="1776"/>
                </a:lnTo>
                <a:lnTo>
                  <a:pt x="360" y="1773"/>
                </a:lnTo>
                <a:lnTo>
                  <a:pt x="362" y="1767"/>
                </a:lnTo>
                <a:lnTo>
                  <a:pt x="362" y="1762"/>
                </a:lnTo>
                <a:lnTo>
                  <a:pt x="362" y="1761"/>
                </a:lnTo>
                <a:lnTo>
                  <a:pt x="361" y="1759"/>
                </a:lnTo>
                <a:lnTo>
                  <a:pt x="360" y="1759"/>
                </a:lnTo>
                <a:lnTo>
                  <a:pt x="351" y="1757"/>
                </a:lnTo>
                <a:lnTo>
                  <a:pt x="341" y="1751"/>
                </a:lnTo>
                <a:lnTo>
                  <a:pt x="339" y="1748"/>
                </a:lnTo>
                <a:lnTo>
                  <a:pt x="336" y="1743"/>
                </a:lnTo>
                <a:lnTo>
                  <a:pt x="337" y="1738"/>
                </a:lnTo>
                <a:lnTo>
                  <a:pt x="340" y="1732"/>
                </a:lnTo>
                <a:lnTo>
                  <a:pt x="341" y="1730"/>
                </a:lnTo>
                <a:lnTo>
                  <a:pt x="343" y="1729"/>
                </a:lnTo>
                <a:lnTo>
                  <a:pt x="347" y="1729"/>
                </a:lnTo>
                <a:lnTo>
                  <a:pt x="351" y="1729"/>
                </a:lnTo>
                <a:lnTo>
                  <a:pt x="361" y="1729"/>
                </a:lnTo>
                <a:lnTo>
                  <a:pt x="373" y="1727"/>
                </a:lnTo>
                <a:lnTo>
                  <a:pt x="376" y="1725"/>
                </a:lnTo>
                <a:lnTo>
                  <a:pt x="378" y="1721"/>
                </a:lnTo>
                <a:lnTo>
                  <a:pt x="379" y="1717"/>
                </a:lnTo>
                <a:lnTo>
                  <a:pt x="380" y="1712"/>
                </a:lnTo>
                <a:lnTo>
                  <a:pt x="381" y="1701"/>
                </a:lnTo>
                <a:lnTo>
                  <a:pt x="383" y="1696"/>
                </a:lnTo>
                <a:lnTo>
                  <a:pt x="385" y="1694"/>
                </a:lnTo>
                <a:lnTo>
                  <a:pt x="389" y="1694"/>
                </a:lnTo>
                <a:lnTo>
                  <a:pt x="392" y="1694"/>
                </a:lnTo>
                <a:lnTo>
                  <a:pt x="396" y="1696"/>
                </a:lnTo>
                <a:lnTo>
                  <a:pt x="403" y="1700"/>
                </a:lnTo>
                <a:lnTo>
                  <a:pt x="408" y="1704"/>
                </a:lnTo>
                <a:lnTo>
                  <a:pt x="410" y="1705"/>
                </a:lnTo>
                <a:lnTo>
                  <a:pt x="412" y="1705"/>
                </a:lnTo>
                <a:lnTo>
                  <a:pt x="414" y="1704"/>
                </a:lnTo>
                <a:lnTo>
                  <a:pt x="415" y="1702"/>
                </a:lnTo>
                <a:lnTo>
                  <a:pt x="417" y="1696"/>
                </a:lnTo>
                <a:lnTo>
                  <a:pt x="417" y="1689"/>
                </a:lnTo>
                <a:lnTo>
                  <a:pt x="418" y="1681"/>
                </a:lnTo>
                <a:lnTo>
                  <a:pt x="419" y="1674"/>
                </a:lnTo>
                <a:lnTo>
                  <a:pt x="419" y="1670"/>
                </a:lnTo>
                <a:lnTo>
                  <a:pt x="419" y="1667"/>
                </a:lnTo>
                <a:lnTo>
                  <a:pt x="418" y="1663"/>
                </a:lnTo>
                <a:lnTo>
                  <a:pt x="417" y="1661"/>
                </a:lnTo>
                <a:lnTo>
                  <a:pt x="414" y="1658"/>
                </a:lnTo>
                <a:lnTo>
                  <a:pt x="408" y="1657"/>
                </a:lnTo>
                <a:lnTo>
                  <a:pt x="402" y="1656"/>
                </a:lnTo>
                <a:lnTo>
                  <a:pt x="395" y="1655"/>
                </a:lnTo>
                <a:lnTo>
                  <a:pt x="380" y="1656"/>
                </a:lnTo>
                <a:lnTo>
                  <a:pt x="366" y="1657"/>
                </a:lnTo>
                <a:lnTo>
                  <a:pt x="360" y="1658"/>
                </a:lnTo>
                <a:lnTo>
                  <a:pt x="356" y="1658"/>
                </a:lnTo>
                <a:lnTo>
                  <a:pt x="353" y="1658"/>
                </a:lnTo>
                <a:lnTo>
                  <a:pt x="352" y="1657"/>
                </a:lnTo>
                <a:lnTo>
                  <a:pt x="349" y="1651"/>
                </a:lnTo>
                <a:lnTo>
                  <a:pt x="348" y="1642"/>
                </a:lnTo>
                <a:lnTo>
                  <a:pt x="347" y="1632"/>
                </a:lnTo>
                <a:lnTo>
                  <a:pt x="345" y="1626"/>
                </a:lnTo>
                <a:lnTo>
                  <a:pt x="340" y="1620"/>
                </a:lnTo>
                <a:lnTo>
                  <a:pt x="334" y="1616"/>
                </a:lnTo>
                <a:lnTo>
                  <a:pt x="329" y="1611"/>
                </a:lnTo>
                <a:lnTo>
                  <a:pt x="326" y="1604"/>
                </a:lnTo>
                <a:lnTo>
                  <a:pt x="323" y="1595"/>
                </a:lnTo>
                <a:lnTo>
                  <a:pt x="322" y="1585"/>
                </a:lnTo>
                <a:lnTo>
                  <a:pt x="322" y="1576"/>
                </a:lnTo>
                <a:lnTo>
                  <a:pt x="323" y="1567"/>
                </a:lnTo>
                <a:lnTo>
                  <a:pt x="323" y="1565"/>
                </a:lnTo>
                <a:lnTo>
                  <a:pt x="324" y="1561"/>
                </a:lnTo>
                <a:lnTo>
                  <a:pt x="326" y="1557"/>
                </a:lnTo>
                <a:lnTo>
                  <a:pt x="324" y="1553"/>
                </a:lnTo>
                <a:lnTo>
                  <a:pt x="322" y="1548"/>
                </a:lnTo>
                <a:lnTo>
                  <a:pt x="317" y="1544"/>
                </a:lnTo>
                <a:lnTo>
                  <a:pt x="314" y="1543"/>
                </a:lnTo>
                <a:lnTo>
                  <a:pt x="310" y="1542"/>
                </a:lnTo>
                <a:lnTo>
                  <a:pt x="307" y="1544"/>
                </a:lnTo>
                <a:lnTo>
                  <a:pt x="301" y="1551"/>
                </a:lnTo>
                <a:lnTo>
                  <a:pt x="295" y="1556"/>
                </a:lnTo>
                <a:lnTo>
                  <a:pt x="285" y="1561"/>
                </a:lnTo>
                <a:lnTo>
                  <a:pt x="279" y="1565"/>
                </a:lnTo>
                <a:lnTo>
                  <a:pt x="276" y="1565"/>
                </a:lnTo>
                <a:lnTo>
                  <a:pt x="273" y="1563"/>
                </a:lnTo>
                <a:lnTo>
                  <a:pt x="272" y="1562"/>
                </a:lnTo>
                <a:lnTo>
                  <a:pt x="272" y="1560"/>
                </a:lnTo>
                <a:lnTo>
                  <a:pt x="272" y="1556"/>
                </a:lnTo>
                <a:lnTo>
                  <a:pt x="272" y="1549"/>
                </a:lnTo>
                <a:lnTo>
                  <a:pt x="273" y="1540"/>
                </a:lnTo>
                <a:lnTo>
                  <a:pt x="272" y="1536"/>
                </a:lnTo>
                <a:lnTo>
                  <a:pt x="272" y="1534"/>
                </a:lnTo>
                <a:lnTo>
                  <a:pt x="270" y="1530"/>
                </a:lnTo>
                <a:lnTo>
                  <a:pt x="269" y="1528"/>
                </a:lnTo>
                <a:lnTo>
                  <a:pt x="263" y="1523"/>
                </a:lnTo>
                <a:lnTo>
                  <a:pt x="257" y="1518"/>
                </a:lnTo>
                <a:lnTo>
                  <a:pt x="244" y="1511"/>
                </a:lnTo>
                <a:lnTo>
                  <a:pt x="236" y="1504"/>
                </a:lnTo>
                <a:lnTo>
                  <a:pt x="234" y="1500"/>
                </a:lnTo>
                <a:lnTo>
                  <a:pt x="233" y="1496"/>
                </a:lnTo>
                <a:lnTo>
                  <a:pt x="233" y="1491"/>
                </a:lnTo>
                <a:lnTo>
                  <a:pt x="233" y="1485"/>
                </a:lnTo>
                <a:lnTo>
                  <a:pt x="234" y="1480"/>
                </a:lnTo>
                <a:lnTo>
                  <a:pt x="235" y="1475"/>
                </a:lnTo>
                <a:lnTo>
                  <a:pt x="238" y="1471"/>
                </a:lnTo>
                <a:lnTo>
                  <a:pt x="240" y="1467"/>
                </a:lnTo>
                <a:lnTo>
                  <a:pt x="248" y="1459"/>
                </a:lnTo>
                <a:lnTo>
                  <a:pt x="260" y="1447"/>
                </a:lnTo>
                <a:lnTo>
                  <a:pt x="265" y="1440"/>
                </a:lnTo>
                <a:lnTo>
                  <a:pt x="270" y="1433"/>
                </a:lnTo>
                <a:lnTo>
                  <a:pt x="273" y="1427"/>
                </a:lnTo>
                <a:lnTo>
                  <a:pt x="276" y="1421"/>
                </a:lnTo>
                <a:lnTo>
                  <a:pt x="276" y="1410"/>
                </a:lnTo>
                <a:lnTo>
                  <a:pt x="277" y="1397"/>
                </a:lnTo>
                <a:lnTo>
                  <a:pt x="279" y="1385"/>
                </a:lnTo>
                <a:lnTo>
                  <a:pt x="283" y="1376"/>
                </a:lnTo>
                <a:lnTo>
                  <a:pt x="288" y="1365"/>
                </a:lnTo>
                <a:lnTo>
                  <a:pt x="292" y="1354"/>
                </a:lnTo>
                <a:lnTo>
                  <a:pt x="296" y="1341"/>
                </a:lnTo>
                <a:lnTo>
                  <a:pt x="298" y="1329"/>
                </a:lnTo>
                <a:lnTo>
                  <a:pt x="298" y="1323"/>
                </a:lnTo>
                <a:lnTo>
                  <a:pt x="301" y="1320"/>
                </a:lnTo>
                <a:lnTo>
                  <a:pt x="302" y="1317"/>
                </a:lnTo>
                <a:lnTo>
                  <a:pt x="305" y="1316"/>
                </a:lnTo>
                <a:lnTo>
                  <a:pt x="311" y="1314"/>
                </a:lnTo>
                <a:lnTo>
                  <a:pt x="316" y="1311"/>
                </a:lnTo>
                <a:lnTo>
                  <a:pt x="318" y="1309"/>
                </a:lnTo>
                <a:lnTo>
                  <a:pt x="321" y="1305"/>
                </a:lnTo>
                <a:lnTo>
                  <a:pt x="322" y="1301"/>
                </a:lnTo>
                <a:lnTo>
                  <a:pt x="324" y="1295"/>
                </a:lnTo>
                <a:lnTo>
                  <a:pt x="327" y="1284"/>
                </a:lnTo>
                <a:lnTo>
                  <a:pt x="329" y="1273"/>
                </a:lnTo>
                <a:lnTo>
                  <a:pt x="332" y="1259"/>
                </a:lnTo>
                <a:lnTo>
                  <a:pt x="335" y="1242"/>
                </a:lnTo>
                <a:lnTo>
                  <a:pt x="337" y="1235"/>
                </a:lnTo>
                <a:lnTo>
                  <a:pt x="342" y="1229"/>
                </a:lnTo>
                <a:lnTo>
                  <a:pt x="348" y="1225"/>
                </a:lnTo>
                <a:lnTo>
                  <a:pt x="354" y="1219"/>
                </a:lnTo>
                <a:lnTo>
                  <a:pt x="361" y="1211"/>
                </a:lnTo>
                <a:lnTo>
                  <a:pt x="371" y="1206"/>
                </a:lnTo>
                <a:lnTo>
                  <a:pt x="378" y="1200"/>
                </a:lnTo>
                <a:lnTo>
                  <a:pt x="385" y="1196"/>
                </a:lnTo>
                <a:lnTo>
                  <a:pt x="393" y="1192"/>
                </a:lnTo>
                <a:lnTo>
                  <a:pt x="397" y="1189"/>
                </a:lnTo>
                <a:lnTo>
                  <a:pt x="397" y="1184"/>
                </a:lnTo>
                <a:lnTo>
                  <a:pt x="397" y="1177"/>
                </a:lnTo>
                <a:lnTo>
                  <a:pt x="395" y="1166"/>
                </a:lnTo>
                <a:lnTo>
                  <a:pt x="392" y="1157"/>
                </a:lnTo>
                <a:lnTo>
                  <a:pt x="387" y="1146"/>
                </a:lnTo>
                <a:lnTo>
                  <a:pt x="381" y="1134"/>
                </a:lnTo>
                <a:lnTo>
                  <a:pt x="376" y="1121"/>
                </a:lnTo>
                <a:lnTo>
                  <a:pt x="368" y="1109"/>
                </a:lnTo>
                <a:lnTo>
                  <a:pt x="361" y="1099"/>
                </a:lnTo>
                <a:lnTo>
                  <a:pt x="353" y="1090"/>
                </a:lnTo>
                <a:lnTo>
                  <a:pt x="343" y="1083"/>
                </a:lnTo>
                <a:lnTo>
                  <a:pt x="334" y="1076"/>
                </a:lnTo>
                <a:lnTo>
                  <a:pt x="326" y="1069"/>
                </a:lnTo>
                <a:lnTo>
                  <a:pt x="321" y="1063"/>
                </a:lnTo>
                <a:lnTo>
                  <a:pt x="317" y="1055"/>
                </a:lnTo>
                <a:lnTo>
                  <a:pt x="313" y="1046"/>
                </a:lnTo>
                <a:lnTo>
                  <a:pt x="310" y="1040"/>
                </a:lnTo>
                <a:lnTo>
                  <a:pt x="307" y="1037"/>
                </a:lnTo>
                <a:lnTo>
                  <a:pt x="302" y="1034"/>
                </a:lnTo>
                <a:lnTo>
                  <a:pt x="298" y="1032"/>
                </a:lnTo>
                <a:lnTo>
                  <a:pt x="295" y="1031"/>
                </a:lnTo>
                <a:lnTo>
                  <a:pt x="291" y="1031"/>
                </a:lnTo>
                <a:lnTo>
                  <a:pt x="289" y="1031"/>
                </a:lnTo>
                <a:lnTo>
                  <a:pt x="286" y="1032"/>
                </a:lnTo>
                <a:lnTo>
                  <a:pt x="272" y="1047"/>
                </a:lnTo>
                <a:lnTo>
                  <a:pt x="257" y="1063"/>
                </a:lnTo>
                <a:lnTo>
                  <a:pt x="253" y="1065"/>
                </a:lnTo>
                <a:lnTo>
                  <a:pt x="248" y="1066"/>
                </a:lnTo>
                <a:lnTo>
                  <a:pt x="244" y="1068"/>
                </a:lnTo>
                <a:lnTo>
                  <a:pt x="238" y="1068"/>
                </a:lnTo>
                <a:lnTo>
                  <a:pt x="228" y="1066"/>
                </a:lnTo>
                <a:lnTo>
                  <a:pt x="219" y="1064"/>
                </a:lnTo>
                <a:lnTo>
                  <a:pt x="210" y="1061"/>
                </a:lnTo>
                <a:lnTo>
                  <a:pt x="202" y="1059"/>
                </a:lnTo>
                <a:lnTo>
                  <a:pt x="194" y="1061"/>
                </a:lnTo>
                <a:lnTo>
                  <a:pt x="185" y="1063"/>
                </a:lnTo>
                <a:lnTo>
                  <a:pt x="181" y="1065"/>
                </a:lnTo>
                <a:lnTo>
                  <a:pt x="177" y="1070"/>
                </a:lnTo>
                <a:lnTo>
                  <a:pt x="173" y="1075"/>
                </a:lnTo>
                <a:lnTo>
                  <a:pt x="170" y="1080"/>
                </a:lnTo>
                <a:lnTo>
                  <a:pt x="166" y="1087"/>
                </a:lnTo>
                <a:lnTo>
                  <a:pt x="164" y="1090"/>
                </a:lnTo>
                <a:lnTo>
                  <a:pt x="160" y="1094"/>
                </a:lnTo>
                <a:lnTo>
                  <a:pt x="158" y="1096"/>
                </a:lnTo>
                <a:lnTo>
                  <a:pt x="150" y="1099"/>
                </a:lnTo>
                <a:lnTo>
                  <a:pt x="137" y="1100"/>
                </a:lnTo>
                <a:lnTo>
                  <a:pt x="122" y="1101"/>
                </a:lnTo>
                <a:lnTo>
                  <a:pt x="108" y="1101"/>
                </a:lnTo>
                <a:lnTo>
                  <a:pt x="95" y="1099"/>
                </a:lnTo>
                <a:lnTo>
                  <a:pt x="85" y="1096"/>
                </a:lnTo>
                <a:lnTo>
                  <a:pt x="77" y="1091"/>
                </a:lnTo>
                <a:lnTo>
                  <a:pt x="66" y="1084"/>
                </a:lnTo>
                <a:lnTo>
                  <a:pt x="55" y="1077"/>
                </a:lnTo>
                <a:lnTo>
                  <a:pt x="44" y="1069"/>
                </a:lnTo>
                <a:lnTo>
                  <a:pt x="43" y="1065"/>
                </a:lnTo>
                <a:lnTo>
                  <a:pt x="43" y="1062"/>
                </a:lnTo>
                <a:lnTo>
                  <a:pt x="43" y="1058"/>
                </a:lnTo>
                <a:lnTo>
                  <a:pt x="44" y="1056"/>
                </a:lnTo>
                <a:lnTo>
                  <a:pt x="47" y="1045"/>
                </a:lnTo>
                <a:lnTo>
                  <a:pt x="49" y="1032"/>
                </a:lnTo>
                <a:lnTo>
                  <a:pt x="49" y="1026"/>
                </a:lnTo>
                <a:lnTo>
                  <a:pt x="47" y="1019"/>
                </a:lnTo>
                <a:lnTo>
                  <a:pt x="45" y="1012"/>
                </a:lnTo>
                <a:lnTo>
                  <a:pt x="43" y="1005"/>
                </a:lnTo>
                <a:lnTo>
                  <a:pt x="38" y="990"/>
                </a:lnTo>
                <a:lnTo>
                  <a:pt x="34" y="980"/>
                </a:lnTo>
                <a:lnTo>
                  <a:pt x="33" y="974"/>
                </a:lnTo>
                <a:lnTo>
                  <a:pt x="33" y="969"/>
                </a:lnTo>
                <a:lnTo>
                  <a:pt x="34" y="963"/>
                </a:lnTo>
                <a:lnTo>
                  <a:pt x="36" y="958"/>
                </a:lnTo>
                <a:lnTo>
                  <a:pt x="39" y="950"/>
                </a:lnTo>
                <a:lnTo>
                  <a:pt x="45" y="943"/>
                </a:lnTo>
                <a:lnTo>
                  <a:pt x="50" y="938"/>
                </a:lnTo>
                <a:lnTo>
                  <a:pt x="55" y="933"/>
                </a:lnTo>
                <a:lnTo>
                  <a:pt x="56" y="930"/>
                </a:lnTo>
                <a:lnTo>
                  <a:pt x="57" y="926"/>
                </a:lnTo>
                <a:lnTo>
                  <a:pt x="57" y="921"/>
                </a:lnTo>
                <a:lnTo>
                  <a:pt x="56" y="916"/>
                </a:lnTo>
                <a:lnTo>
                  <a:pt x="53" y="904"/>
                </a:lnTo>
                <a:lnTo>
                  <a:pt x="50" y="892"/>
                </a:lnTo>
                <a:lnTo>
                  <a:pt x="45" y="882"/>
                </a:lnTo>
                <a:lnTo>
                  <a:pt x="39" y="875"/>
                </a:lnTo>
                <a:lnTo>
                  <a:pt x="34" y="870"/>
                </a:lnTo>
                <a:lnTo>
                  <a:pt x="30" y="867"/>
                </a:lnTo>
                <a:lnTo>
                  <a:pt x="26" y="866"/>
                </a:lnTo>
                <a:lnTo>
                  <a:pt x="21" y="867"/>
                </a:lnTo>
                <a:lnTo>
                  <a:pt x="17" y="868"/>
                </a:lnTo>
                <a:lnTo>
                  <a:pt x="12" y="873"/>
                </a:lnTo>
                <a:lnTo>
                  <a:pt x="8" y="878"/>
                </a:lnTo>
                <a:lnTo>
                  <a:pt x="6" y="879"/>
                </a:lnTo>
                <a:lnTo>
                  <a:pt x="3" y="878"/>
                </a:lnTo>
                <a:lnTo>
                  <a:pt x="1" y="873"/>
                </a:lnTo>
                <a:lnTo>
                  <a:pt x="0" y="870"/>
                </a:lnTo>
                <a:lnTo>
                  <a:pt x="0" y="867"/>
                </a:lnTo>
                <a:lnTo>
                  <a:pt x="1" y="864"/>
                </a:lnTo>
                <a:lnTo>
                  <a:pt x="2" y="864"/>
                </a:lnTo>
                <a:lnTo>
                  <a:pt x="9" y="863"/>
                </a:lnTo>
                <a:lnTo>
                  <a:pt x="15" y="861"/>
                </a:lnTo>
                <a:lnTo>
                  <a:pt x="17" y="860"/>
                </a:lnTo>
                <a:lnTo>
                  <a:pt x="18" y="857"/>
                </a:lnTo>
                <a:lnTo>
                  <a:pt x="17" y="854"/>
                </a:lnTo>
                <a:lnTo>
                  <a:pt x="13" y="849"/>
                </a:lnTo>
                <a:lnTo>
                  <a:pt x="11" y="847"/>
                </a:lnTo>
                <a:lnTo>
                  <a:pt x="9" y="844"/>
                </a:lnTo>
                <a:lnTo>
                  <a:pt x="9" y="843"/>
                </a:lnTo>
                <a:lnTo>
                  <a:pt x="9" y="841"/>
                </a:lnTo>
                <a:lnTo>
                  <a:pt x="12" y="837"/>
                </a:lnTo>
                <a:lnTo>
                  <a:pt x="17" y="835"/>
                </a:lnTo>
                <a:lnTo>
                  <a:pt x="28" y="828"/>
                </a:lnTo>
                <a:lnTo>
                  <a:pt x="40" y="819"/>
                </a:lnTo>
                <a:lnTo>
                  <a:pt x="53" y="805"/>
                </a:lnTo>
                <a:lnTo>
                  <a:pt x="68" y="791"/>
                </a:lnTo>
                <a:lnTo>
                  <a:pt x="83" y="774"/>
                </a:lnTo>
                <a:lnTo>
                  <a:pt x="96" y="760"/>
                </a:lnTo>
                <a:lnTo>
                  <a:pt x="107" y="747"/>
                </a:lnTo>
                <a:lnTo>
                  <a:pt x="114" y="735"/>
                </a:lnTo>
                <a:lnTo>
                  <a:pt x="119" y="724"/>
                </a:lnTo>
                <a:lnTo>
                  <a:pt x="121" y="713"/>
                </a:lnTo>
                <a:lnTo>
                  <a:pt x="122" y="709"/>
                </a:lnTo>
                <a:lnTo>
                  <a:pt x="125" y="704"/>
                </a:lnTo>
                <a:lnTo>
                  <a:pt x="127" y="702"/>
                </a:lnTo>
                <a:lnTo>
                  <a:pt x="129" y="699"/>
                </a:lnTo>
                <a:lnTo>
                  <a:pt x="132" y="699"/>
                </a:lnTo>
                <a:lnTo>
                  <a:pt x="134" y="699"/>
                </a:lnTo>
                <a:lnTo>
                  <a:pt x="138" y="699"/>
                </a:lnTo>
                <a:lnTo>
                  <a:pt x="141" y="700"/>
                </a:lnTo>
                <a:lnTo>
                  <a:pt x="150" y="705"/>
                </a:lnTo>
                <a:lnTo>
                  <a:pt x="159" y="710"/>
                </a:lnTo>
                <a:lnTo>
                  <a:pt x="164" y="712"/>
                </a:lnTo>
                <a:lnTo>
                  <a:pt x="167" y="716"/>
                </a:lnTo>
                <a:lnTo>
                  <a:pt x="171" y="718"/>
                </a:lnTo>
                <a:lnTo>
                  <a:pt x="172" y="721"/>
                </a:lnTo>
                <a:lnTo>
                  <a:pt x="173" y="728"/>
                </a:lnTo>
                <a:lnTo>
                  <a:pt x="177" y="734"/>
                </a:lnTo>
                <a:lnTo>
                  <a:pt x="181" y="740"/>
                </a:lnTo>
                <a:lnTo>
                  <a:pt x="184" y="743"/>
                </a:lnTo>
                <a:lnTo>
                  <a:pt x="196" y="752"/>
                </a:lnTo>
                <a:lnTo>
                  <a:pt x="207" y="762"/>
                </a:lnTo>
                <a:lnTo>
                  <a:pt x="213" y="772"/>
                </a:lnTo>
                <a:lnTo>
                  <a:pt x="219" y="781"/>
                </a:lnTo>
                <a:lnTo>
                  <a:pt x="222" y="785"/>
                </a:lnTo>
                <a:lnTo>
                  <a:pt x="227" y="787"/>
                </a:lnTo>
                <a:lnTo>
                  <a:pt x="230" y="787"/>
                </a:lnTo>
                <a:lnTo>
                  <a:pt x="234" y="786"/>
                </a:lnTo>
                <a:lnTo>
                  <a:pt x="240" y="780"/>
                </a:lnTo>
                <a:lnTo>
                  <a:pt x="246" y="774"/>
                </a:lnTo>
                <a:lnTo>
                  <a:pt x="258" y="760"/>
                </a:lnTo>
                <a:lnTo>
                  <a:pt x="270" y="746"/>
                </a:lnTo>
                <a:lnTo>
                  <a:pt x="279" y="732"/>
                </a:lnTo>
                <a:lnTo>
                  <a:pt x="288" y="722"/>
                </a:lnTo>
                <a:lnTo>
                  <a:pt x="291" y="717"/>
                </a:lnTo>
                <a:lnTo>
                  <a:pt x="296" y="713"/>
                </a:lnTo>
                <a:lnTo>
                  <a:pt x="299" y="711"/>
                </a:lnTo>
                <a:lnTo>
                  <a:pt x="304" y="709"/>
                </a:lnTo>
                <a:lnTo>
                  <a:pt x="308" y="708"/>
                </a:lnTo>
                <a:lnTo>
                  <a:pt x="313" y="708"/>
                </a:lnTo>
                <a:lnTo>
                  <a:pt x="317" y="710"/>
                </a:lnTo>
                <a:lnTo>
                  <a:pt x="322" y="712"/>
                </a:lnTo>
                <a:lnTo>
                  <a:pt x="333" y="719"/>
                </a:lnTo>
                <a:lnTo>
                  <a:pt x="343" y="730"/>
                </a:lnTo>
                <a:lnTo>
                  <a:pt x="348" y="737"/>
                </a:lnTo>
                <a:lnTo>
                  <a:pt x="352" y="743"/>
                </a:lnTo>
                <a:lnTo>
                  <a:pt x="355" y="750"/>
                </a:lnTo>
                <a:lnTo>
                  <a:pt x="356" y="757"/>
                </a:lnTo>
                <a:lnTo>
                  <a:pt x="359" y="769"/>
                </a:lnTo>
                <a:lnTo>
                  <a:pt x="361" y="776"/>
                </a:lnTo>
                <a:lnTo>
                  <a:pt x="364" y="779"/>
                </a:lnTo>
                <a:lnTo>
                  <a:pt x="366" y="780"/>
                </a:lnTo>
                <a:lnTo>
                  <a:pt x="368" y="781"/>
                </a:lnTo>
                <a:lnTo>
                  <a:pt x="372" y="781"/>
                </a:lnTo>
                <a:lnTo>
                  <a:pt x="381" y="782"/>
                </a:lnTo>
                <a:lnTo>
                  <a:pt x="397" y="782"/>
                </a:lnTo>
                <a:lnTo>
                  <a:pt x="416" y="781"/>
                </a:lnTo>
                <a:lnTo>
                  <a:pt x="435" y="780"/>
                </a:lnTo>
                <a:lnTo>
                  <a:pt x="449" y="779"/>
                </a:lnTo>
                <a:lnTo>
                  <a:pt x="455" y="778"/>
                </a:lnTo>
                <a:lnTo>
                  <a:pt x="460" y="775"/>
                </a:lnTo>
                <a:lnTo>
                  <a:pt x="468" y="774"/>
                </a:lnTo>
                <a:lnTo>
                  <a:pt x="471" y="774"/>
                </a:lnTo>
                <a:lnTo>
                  <a:pt x="473" y="774"/>
                </a:lnTo>
                <a:lnTo>
                  <a:pt x="474" y="775"/>
                </a:lnTo>
                <a:lnTo>
                  <a:pt x="477" y="776"/>
                </a:lnTo>
                <a:lnTo>
                  <a:pt x="478" y="780"/>
                </a:lnTo>
                <a:lnTo>
                  <a:pt x="479" y="785"/>
                </a:lnTo>
                <a:lnTo>
                  <a:pt x="480" y="790"/>
                </a:lnTo>
                <a:lnTo>
                  <a:pt x="481" y="793"/>
                </a:lnTo>
                <a:lnTo>
                  <a:pt x="482" y="794"/>
                </a:lnTo>
                <a:lnTo>
                  <a:pt x="484" y="795"/>
                </a:lnTo>
                <a:lnTo>
                  <a:pt x="486" y="795"/>
                </a:lnTo>
                <a:lnTo>
                  <a:pt x="488" y="795"/>
                </a:lnTo>
                <a:lnTo>
                  <a:pt x="496" y="794"/>
                </a:lnTo>
                <a:lnTo>
                  <a:pt x="502" y="791"/>
                </a:lnTo>
                <a:lnTo>
                  <a:pt x="509" y="785"/>
                </a:lnTo>
                <a:lnTo>
                  <a:pt x="518" y="775"/>
                </a:lnTo>
                <a:lnTo>
                  <a:pt x="530" y="766"/>
                </a:lnTo>
                <a:lnTo>
                  <a:pt x="542" y="756"/>
                </a:lnTo>
                <a:lnTo>
                  <a:pt x="555" y="749"/>
                </a:lnTo>
                <a:lnTo>
                  <a:pt x="567" y="744"/>
                </a:lnTo>
                <a:lnTo>
                  <a:pt x="573" y="743"/>
                </a:lnTo>
                <a:lnTo>
                  <a:pt x="579" y="744"/>
                </a:lnTo>
                <a:lnTo>
                  <a:pt x="585" y="746"/>
                </a:lnTo>
                <a:lnTo>
                  <a:pt x="589" y="748"/>
                </a:lnTo>
                <a:lnTo>
                  <a:pt x="600" y="755"/>
                </a:lnTo>
                <a:lnTo>
                  <a:pt x="609" y="762"/>
                </a:lnTo>
                <a:lnTo>
                  <a:pt x="612" y="765"/>
                </a:lnTo>
                <a:lnTo>
                  <a:pt x="614" y="766"/>
                </a:lnTo>
                <a:lnTo>
                  <a:pt x="617" y="767"/>
                </a:lnTo>
                <a:lnTo>
                  <a:pt x="619" y="766"/>
                </a:lnTo>
                <a:lnTo>
                  <a:pt x="622" y="760"/>
                </a:lnTo>
                <a:lnTo>
                  <a:pt x="625" y="747"/>
                </a:lnTo>
                <a:lnTo>
                  <a:pt x="629" y="732"/>
                </a:lnTo>
                <a:lnTo>
                  <a:pt x="632" y="718"/>
                </a:lnTo>
                <a:lnTo>
                  <a:pt x="635" y="704"/>
                </a:lnTo>
                <a:lnTo>
                  <a:pt x="637" y="689"/>
                </a:lnTo>
                <a:lnTo>
                  <a:pt x="638" y="681"/>
                </a:lnTo>
                <a:lnTo>
                  <a:pt x="641" y="675"/>
                </a:lnTo>
                <a:lnTo>
                  <a:pt x="644" y="671"/>
                </a:lnTo>
                <a:lnTo>
                  <a:pt x="649" y="666"/>
                </a:lnTo>
                <a:lnTo>
                  <a:pt x="657" y="658"/>
                </a:lnTo>
                <a:lnTo>
                  <a:pt x="663" y="649"/>
                </a:lnTo>
                <a:lnTo>
                  <a:pt x="666" y="645"/>
                </a:lnTo>
                <a:lnTo>
                  <a:pt x="666" y="640"/>
                </a:lnTo>
                <a:lnTo>
                  <a:pt x="667" y="635"/>
                </a:lnTo>
                <a:lnTo>
                  <a:pt x="666" y="631"/>
                </a:lnTo>
                <a:lnTo>
                  <a:pt x="664" y="627"/>
                </a:lnTo>
                <a:lnTo>
                  <a:pt x="663" y="623"/>
                </a:lnTo>
                <a:lnTo>
                  <a:pt x="661" y="620"/>
                </a:lnTo>
                <a:lnTo>
                  <a:pt x="658" y="617"/>
                </a:lnTo>
                <a:lnTo>
                  <a:pt x="656" y="615"/>
                </a:lnTo>
                <a:lnTo>
                  <a:pt x="656" y="614"/>
                </a:lnTo>
                <a:lnTo>
                  <a:pt x="657" y="612"/>
                </a:lnTo>
                <a:lnTo>
                  <a:pt x="660" y="612"/>
                </a:lnTo>
                <a:lnTo>
                  <a:pt x="666" y="614"/>
                </a:lnTo>
                <a:lnTo>
                  <a:pt x="673" y="611"/>
                </a:lnTo>
                <a:lnTo>
                  <a:pt x="685" y="607"/>
                </a:lnTo>
                <a:lnTo>
                  <a:pt x="699" y="601"/>
                </a:lnTo>
                <a:lnTo>
                  <a:pt x="712" y="596"/>
                </a:lnTo>
                <a:lnTo>
                  <a:pt x="724" y="592"/>
                </a:lnTo>
                <a:lnTo>
                  <a:pt x="729" y="592"/>
                </a:lnTo>
                <a:lnTo>
                  <a:pt x="732" y="592"/>
                </a:lnTo>
                <a:lnTo>
                  <a:pt x="737" y="592"/>
                </a:lnTo>
                <a:lnTo>
                  <a:pt x="740" y="595"/>
                </a:lnTo>
                <a:lnTo>
                  <a:pt x="748" y="598"/>
                </a:lnTo>
                <a:lnTo>
                  <a:pt x="756" y="605"/>
                </a:lnTo>
                <a:lnTo>
                  <a:pt x="773" y="620"/>
                </a:lnTo>
                <a:lnTo>
                  <a:pt x="786" y="633"/>
                </a:lnTo>
                <a:lnTo>
                  <a:pt x="789" y="635"/>
                </a:lnTo>
                <a:lnTo>
                  <a:pt x="793" y="637"/>
                </a:lnTo>
                <a:lnTo>
                  <a:pt x="795" y="639"/>
                </a:lnTo>
                <a:lnTo>
                  <a:pt x="799" y="639"/>
                </a:lnTo>
                <a:lnTo>
                  <a:pt x="802" y="639"/>
                </a:lnTo>
                <a:lnTo>
                  <a:pt x="806" y="639"/>
                </a:lnTo>
                <a:lnTo>
                  <a:pt x="809" y="637"/>
                </a:lnTo>
                <a:lnTo>
                  <a:pt x="814" y="635"/>
                </a:lnTo>
                <a:lnTo>
                  <a:pt x="822" y="630"/>
                </a:lnTo>
                <a:lnTo>
                  <a:pt x="830" y="628"/>
                </a:lnTo>
                <a:lnTo>
                  <a:pt x="839" y="626"/>
                </a:lnTo>
                <a:lnTo>
                  <a:pt x="850" y="624"/>
                </a:lnTo>
                <a:lnTo>
                  <a:pt x="862" y="624"/>
                </a:lnTo>
                <a:lnTo>
                  <a:pt x="871" y="622"/>
                </a:lnTo>
                <a:lnTo>
                  <a:pt x="881" y="620"/>
                </a:lnTo>
                <a:lnTo>
                  <a:pt x="889" y="617"/>
                </a:lnTo>
                <a:lnTo>
                  <a:pt x="896" y="616"/>
                </a:lnTo>
                <a:lnTo>
                  <a:pt x="903" y="615"/>
                </a:lnTo>
                <a:lnTo>
                  <a:pt x="910" y="614"/>
                </a:lnTo>
                <a:lnTo>
                  <a:pt x="920" y="614"/>
                </a:lnTo>
                <a:lnTo>
                  <a:pt x="931" y="614"/>
                </a:lnTo>
                <a:lnTo>
                  <a:pt x="941" y="612"/>
                </a:lnTo>
                <a:lnTo>
                  <a:pt x="952" y="610"/>
                </a:lnTo>
                <a:lnTo>
                  <a:pt x="963" y="605"/>
                </a:lnTo>
                <a:lnTo>
                  <a:pt x="972" y="599"/>
                </a:lnTo>
                <a:lnTo>
                  <a:pt x="979" y="597"/>
                </a:lnTo>
                <a:lnTo>
                  <a:pt x="983" y="596"/>
                </a:lnTo>
                <a:lnTo>
                  <a:pt x="985" y="597"/>
                </a:lnTo>
                <a:lnTo>
                  <a:pt x="990" y="598"/>
                </a:lnTo>
                <a:lnTo>
                  <a:pt x="994" y="601"/>
                </a:lnTo>
                <a:lnTo>
                  <a:pt x="1002" y="605"/>
                </a:lnTo>
                <a:lnTo>
                  <a:pt x="1010" y="609"/>
                </a:lnTo>
                <a:lnTo>
                  <a:pt x="1015" y="610"/>
                </a:lnTo>
                <a:lnTo>
                  <a:pt x="1020" y="610"/>
                </a:lnTo>
                <a:lnTo>
                  <a:pt x="1025" y="610"/>
                </a:lnTo>
                <a:lnTo>
                  <a:pt x="1031" y="609"/>
                </a:lnTo>
                <a:lnTo>
                  <a:pt x="1039" y="605"/>
                </a:lnTo>
                <a:lnTo>
                  <a:pt x="1048" y="601"/>
                </a:lnTo>
                <a:lnTo>
                  <a:pt x="1052" y="598"/>
                </a:lnTo>
                <a:lnTo>
                  <a:pt x="1054" y="596"/>
                </a:lnTo>
                <a:lnTo>
                  <a:pt x="1057" y="593"/>
                </a:lnTo>
                <a:lnTo>
                  <a:pt x="1058" y="591"/>
                </a:lnTo>
                <a:lnTo>
                  <a:pt x="1058" y="586"/>
                </a:lnTo>
                <a:lnTo>
                  <a:pt x="1058" y="579"/>
                </a:lnTo>
                <a:lnTo>
                  <a:pt x="1058" y="563"/>
                </a:lnTo>
                <a:lnTo>
                  <a:pt x="1059" y="545"/>
                </a:lnTo>
                <a:lnTo>
                  <a:pt x="1058" y="530"/>
                </a:lnTo>
                <a:lnTo>
                  <a:pt x="1055" y="521"/>
                </a:lnTo>
                <a:lnTo>
                  <a:pt x="1053" y="516"/>
                </a:lnTo>
                <a:lnTo>
                  <a:pt x="1051" y="514"/>
                </a:lnTo>
                <a:lnTo>
                  <a:pt x="1048" y="511"/>
                </a:lnTo>
                <a:lnTo>
                  <a:pt x="1045" y="510"/>
                </a:lnTo>
                <a:lnTo>
                  <a:pt x="1041" y="509"/>
                </a:lnTo>
                <a:lnTo>
                  <a:pt x="1038" y="507"/>
                </a:lnTo>
                <a:lnTo>
                  <a:pt x="1035" y="505"/>
                </a:lnTo>
                <a:lnTo>
                  <a:pt x="1034" y="502"/>
                </a:lnTo>
                <a:lnTo>
                  <a:pt x="1033" y="498"/>
                </a:lnTo>
                <a:lnTo>
                  <a:pt x="1032" y="494"/>
                </a:lnTo>
                <a:lnTo>
                  <a:pt x="1033" y="489"/>
                </a:lnTo>
                <a:lnTo>
                  <a:pt x="1034" y="482"/>
                </a:lnTo>
                <a:lnTo>
                  <a:pt x="1035" y="476"/>
                </a:lnTo>
                <a:lnTo>
                  <a:pt x="1035" y="472"/>
                </a:lnTo>
                <a:lnTo>
                  <a:pt x="1034" y="470"/>
                </a:lnTo>
                <a:lnTo>
                  <a:pt x="1031" y="466"/>
                </a:lnTo>
                <a:lnTo>
                  <a:pt x="1023" y="459"/>
                </a:lnTo>
                <a:lnTo>
                  <a:pt x="1019" y="452"/>
                </a:lnTo>
                <a:lnTo>
                  <a:pt x="1015" y="447"/>
                </a:lnTo>
                <a:lnTo>
                  <a:pt x="1009" y="442"/>
                </a:lnTo>
                <a:lnTo>
                  <a:pt x="1006" y="440"/>
                </a:lnTo>
                <a:lnTo>
                  <a:pt x="1001" y="439"/>
                </a:lnTo>
                <a:lnTo>
                  <a:pt x="996" y="439"/>
                </a:lnTo>
                <a:lnTo>
                  <a:pt x="990" y="439"/>
                </a:lnTo>
                <a:lnTo>
                  <a:pt x="976" y="442"/>
                </a:lnTo>
                <a:lnTo>
                  <a:pt x="963" y="446"/>
                </a:lnTo>
                <a:lnTo>
                  <a:pt x="950" y="450"/>
                </a:lnTo>
                <a:lnTo>
                  <a:pt x="938" y="452"/>
                </a:lnTo>
                <a:lnTo>
                  <a:pt x="929" y="453"/>
                </a:lnTo>
                <a:lnTo>
                  <a:pt x="921" y="452"/>
                </a:lnTo>
                <a:lnTo>
                  <a:pt x="913" y="451"/>
                </a:lnTo>
                <a:lnTo>
                  <a:pt x="904" y="450"/>
                </a:lnTo>
                <a:lnTo>
                  <a:pt x="897" y="447"/>
                </a:lnTo>
                <a:lnTo>
                  <a:pt x="890" y="445"/>
                </a:lnTo>
                <a:lnTo>
                  <a:pt x="885" y="441"/>
                </a:lnTo>
                <a:lnTo>
                  <a:pt x="882" y="438"/>
                </a:lnTo>
                <a:lnTo>
                  <a:pt x="881" y="433"/>
                </a:lnTo>
                <a:lnTo>
                  <a:pt x="882" y="428"/>
                </a:lnTo>
                <a:lnTo>
                  <a:pt x="882" y="422"/>
                </a:lnTo>
                <a:lnTo>
                  <a:pt x="883" y="416"/>
                </a:lnTo>
                <a:lnTo>
                  <a:pt x="884" y="410"/>
                </a:lnTo>
                <a:lnTo>
                  <a:pt x="884" y="404"/>
                </a:lnTo>
                <a:lnTo>
                  <a:pt x="884" y="399"/>
                </a:lnTo>
                <a:lnTo>
                  <a:pt x="882" y="391"/>
                </a:lnTo>
                <a:lnTo>
                  <a:pt x="874" y="379"/>
                </a:lnTo>
                <a:lnTo>
                  <a:pt x="864" y="368"/>
                </a:lnTo>
                <a:lnTo>
                  <a:pt x="856" y="359"/>
                </a:lnTo>
                <a:lnTo>
                  <a:pt x="850" y="356"/>
                </a:lnTo>
                <a:lnTo>
                  <a:pt x="845" y="355"/>
                </a:lnTo>
                <a:lnTo>
                  <a:pt x="841" y="356"/>
                </a:lnTo>
                <a:lnTo>
                  <a:pt x="838" y="359"/>
                </a:lnTo>
                <a:lnTo>
                  <a:pt x="834" y="365"/>
                </a:lnTo>
                <a:lnTo>
                  <a:pt x="833" y="369"/>
                </a:lnTo>
                <a:lnTo>
                  <a:pt x="831" y="371"/>
                </a:lnTo>
                <a:lnTo>
                  <a:pt x="827" y="372"/>
                </a:lnTo>
                <a:lnTo>
                  <a:pt x="824" y="374"/>
                </a:lnTo>
                <a:lnTo>
                  <a:pt x="819" y="374"/>
                </a:lnTo>
                <a:lnTo>
                  <a:pt x="815" y="372"/>
                </a:lnTo>
                <a:lnTo>
                  <a:pt x="811" y="370"/>
                </a:lnTo>
                <a:lnTo>
                  <a:pt x="807" y="366"/>
                </a:lnTo>
                <a:lnTo>
                  <a:pt x="803" y="362"/>
                </a:lnTo>
                <a:lnTo>
                  <a:pt x="801" y="356"/>
                </a:lnTo>
                <a:lnTo>
                  <a:pt x="799" y="349"/>
                </a:lnTo>
                <a:lnTo>
                  <a:pt x="796" y="341"/>
                </a:lnTo>
                <a:lnTo>
                  <a:pt x="794" y="325"/>
                </a:lnTo>
                <a:lnTo>
                  <a:pt x="793" y="307"/>
                </a:lnTo>
                <a:lnTo>
                  <a:pt x="792" y="299"/>
                </a:lnTo>
                <a:lnTo>
                  <a:pt x="793" y="293"/>
                </a:lnTo>
                <a:lnTo>
                  <a:pt x="793" y="286"/>
                </a:lnTo>
                <a:lnTo>
                  <a:pt x="794" y="281"/>
                </a:lnTo>
                <a:lnTo>
                  <a:pt x="796" y="276"/>
                </a:lnTo>
                <a:lnTo>
                  <a:pt x="799" y="273"/>
                </a:lnTo>
                <a:lnTo>
                  <a:pt x="802" y="269"/>
                </a:lnTo>
                <a:lnTo>
                  <a:pt x="806" y="267"/>
                </a:lnTo>
                <a:lnTo>
                  <a:pt x="817" y="251"/>
                </a:lnTo>
                <a:lnTo>
                  <a:pt x="828" y="232"/>
                </a:lnTo>
                <a:lnTo>
                  <a:pt x="832" y="229"/>
                </a:lnTo>
                <a:lnTo>
                  <a:pt x="837" y="226"/>
                </a:lnTo>
                <a:lnTo>
                  <a:pt x="841" y="226"/>
                </a:lnTo>
                <a:lnTo>
                  <a:pt x="845" y="226"/>
                </a:lnTo>
                <a:lnTo>
                  <a:pt x="853" y="230"/>
                </a:lnTo>
                <a:lnTo>
                  <a:pt x="861" y="234"/>
                </a:lnTo>
                <a:lnTo>
                  <a:pt x="864" y="236"/>
                </a:lnTo>
                <a:lnTo>
                  <a:pt x="870" y="237"/>
                </a:lnTo>
                <a:lnTo>
                  <a:pt x="876" y="238"/>
                </a:lnTo>
                <a:lnTo>
                  <a:pt x="883" y="238"/>
                </a:lnTo>
                <a:lnTo>
                  <a:pt x="889" y="236"/>
                </a:lnTo>
                <a:lnTo>
                  <a:pt x="895" y="232"/>
                </a:lnTo>
                <a:lnTo>
                  <a:pt x="897" y="230"/>
                </a:lnTo>
                <a:lnTo>
                  <a:pt x="900" y="227"/>
                </a:lnTo>
                <a:lnTo>
                  <a:pt x="901" y="224"/>
                </a:lnTo>
                <a:lnTo>
                  <a:pt x="902" y="220"/>
                </a:lnTo>
                <a:lnTo>
                  <a:pt x="904" y="212"/>
                </a:lnTo>
                <a:lnTo>
                  <a:pt x="907" y="204"/>
                </a:lnTo>
                <a:lnTo>
                  <a:pt x="910" y="196"/>
                </a:lnTo>
                <a:lnTo>
                  <a:pt x="913" y="189"/>
                </a:lnTo>
                <a:lnTo>
                  <a:pt x="918" y="183"/>
                </a:lnTo>
                <a:lnTo>
                  <a:pt x="921" y="177"/>
                </a:lnTo>
                <a:lnTo>
                  <a:pt x="925" y="173"/>
                </a:lnTo>
                <a:lnTo>
                  <a:pt x="929" y="170"/>
                </a:lnTo>
                <a:lnTo>
                  <a:pt x="933" y="168"/>
                </a:lnTo>
                <a:lnTo>
                  <a:pt x="938" y="168"/>
                </a:lnTo>
                <a:lnTo>
                  <a:pt x="943" y="168"/>
                </a:lnTo>
                <a:lnTo>
                  <a:pt x="946" y="170"/>
                </a:lnTo>
                <a:lnTo>
                  <a:pt x="951" y="174"/>
                </a:lnTo>
                <a:lnTo>
                  <a:pt x="956" y="177"/>
                </a:lnTo>
                <a:lnTo>
                  <a:pt x="959" y="182"/>
                </a:lnTo>
                <a:lnTo>
                  <a:pt x="962" y="188"/>
                </a:lnTo>
                <a:lnTo>
                  <a:pt x="969" y="200"/>
                </a:lnTo>
                <a:lnTo>
                  <a:pt x="976" y="211"/>
                </a:lnTo>
                <a:lnTo>
                  <a:pt x="979" y="215"/>
                </a:lnTo>
                <a:lnTo>
                  <a:pt x="983" y="219"/>
                </a:lnTo>
                <a:lnTo>
                  <a:pt x="988" y="223"/>
                </a:lnTo>
                <a:lnTo>
                  <a:pt x="992" y="225"/>
                </a:lnTo>
                <a:lnTo>
                  <a:pt x="1001" y="230"/>
                </a:lnTo>
                <a:lnTo>
                  <a:pt x="1007" y="236"/>
                </a:lnTo>
                <a:lnTo>
                  <a:pt x="1013" y="243"/>
                </a:lnTo>
                <a:lnTo>
                  <a:pt x="1017" y="250"/>
                </a:lnTo>
                <a:lnTo>
                  <a:pt x="1023" y="257"/>
                </a:lnTo>
                <a:lnTo>
                  <a:pt x="1031" y="262"/>
                </a:lnTo>
                <a:lnTo>
                  <a:pt x="1039" y="268"/>
                </a:lnTo>
                <a:lnTo>
                  <a:pt x="1048" y="273"/>
                </a:lnTo>
                <a:lnTo>
                  <a:pt x="1058" y="278"/>
                </a:lnTo>
                <a:lnTo>
                  <a:pt x="1063" y="284"/>
                </a:lnTo>
                <a:lnTo>
                  <a:pt x="1067" y="292"/>
                </a:lnTo>
                <a:lnTo>
                  <a:pt x="1071" y="297"/>
                </a:lnTo>
                <a:lnTo>
                  <a:pt x="1073" y="300"/>
                </a:lnTo>
                <a:lnTo>
                  <a:pt x="1077" y="302"/>
                </a:lnTo>
                <a:lnTo>
                  <a:pt x="1080" y="302"/>
                </a:lnTo>
                <a:lnTo>
                  <a:pt x="1084" y="302"/>
                </a:lnTo>
                <a:lnTo>
                  <a:pt x="1086" y="301"/>
                </a:lnTo>
                <a:lnTo>
                  <a:pt x="1089" y="299"/>
                </a:lnTo>
                <a:lnTo>
                  <a:pt x="1090" y="295"/>
                </a:lnTo>
                <a:lnTo>
                  <a:pt x="1091" y="290"/>
                </a:lnTo>
                <a:lnTo>
                  <a:pt x="1090" y="280"/>
                </a:lnTo>
                <a:lnTo>
                  <a:pt x="1088" y="269"/>
                </a:lnTo>
                <a:lnTo>
                  <a:pt x="1086" y="262"/>
                </a:lnTo>
                <a:lnTo>
                  <a:pt x="1085" y="256"/>
                </a:lnTo>
                <a:lnTo>
                  <a:pt x="1084" y="252"/>
                </a:lnTo>
                <a:lnTo>
                  <a:pt x="1084" y="251"/>
                </a:lnTo>
                <a:lnTo>
                  <a:pt x="1085" y="252"/>
                </a:lnTo>
                <a:lnTo>
                  <a:pt x="1091" y="253"/>
                </a:lnTo>
                <a:lnTo>
                  <a:pt x="1096" y="256"/>
                </a:lnTo>
                <a:lnTo>
                  <a:pt x="1102" y="259"/>
                </a:lnTo>
                <a:lnTo>
                  <a:pt x="1114" y="267"/>
                </a:lnTo>
                <a:lnTo>
                  <a:pt x="1124" y="274"/>
                </a:lnTo>
                <a:lnTo>
                  <a:pt x="1126" y="274"/>
                </a:lnTo>
                <a:lnTo>
                  <a:pt x="1128" y="274"/>
                </a:lnTo>
                <a:lnTo>
                  <a:pt x="1129" y="273"/>
                </a:lnTo>
                <a:lnTo>
                  <a:pt x="1130" y="270"/>
                </a:lnTo>
                <a:lnTo>
                  <a:pt x="1132" y="264"/>
                </a:lnTo>
                <a:lnTo>
                  <a:pt x="1132" y="255"/>
                </a:lnTo>
                <a:lnTo>
                  <a:pt x="1132" y="245"/>
                </a:lnTo>
                <a:lnTo>
                  <a:pt x="1133" y="237"/>
                </a:lnTo>
                <a:lnTo>
                  <a:pt x="1135" y="230"/>
                </a:lnTo>
                <a:lnTo>
                  <a:pt x="1139" y="224"/>
                </a:lnTo>
                <a:lnTo>
                  <a:pt x="1141" y="220"/>
                </a:lnTo>
                <a:lnTo>
                  <a:pt x="1142" y="217"/>
                </a:lnTo>
                <a:lnTo>
                  <a:pt x="1143" y="212"/>
                </a:lnTo>
                <a:lnTo>
                  <a:pt x="1143" y="207"/>
                </a:lnTo>
                <a:lnTo>
                  <a:pt x="1142" y="202"/>
                </a:lnTo>
                <a:lnTo>
                  <a:pt x="1141" y="196"/>
                </a:lnTo>
                <a:lnTo>
                  <a:pt x="1139" y="192"/>
                </a:lnTo>
                <a:lnTo>
                  <a:pt x="1136" y="186"/>
                </a:lnTo>
                <a:lnTo>
                  <a:pt x="1129" y="174"/>
                </a:lnTo>
                <a:lnTo>
                  <a:pt x="1122" y="163"/>
                </a:lnTo>
                <a:lnTo>
                  <a:pt x="1116" y="154"/>
                </a:lnTo>
                <a:lnTo>
                  <a:pt x="1113" y="144"/>
                </a:lnTo>
                <a:lnTo>
                  <a:pt x="1113" y="141"/>
                </a:lnTo>
                <a:lnTo>
                  <a:pt x="1114" y="138"/>
                </a:lnTo>
                <a:lnTo>
                  <a:pt x="1115" y="136"/>
                </a:lnTo>
                <a:lnTo>
                  <a:pt x="1117" y="133"/>
                </a:lnTo>
                <a:lnTo>
                  <a:pt x="1120" y="133"/>
                </a:lnTo>
                <a:lnTo>
                  <a:pt x="1123" y="135"/>
                </a:lnTo>
                <a:lnTo>
                  <a:pt x="1128" y="137"/>
                </a:lnTo>
                <a:lnTo>
                  <a:pt x="1133" y="141"/>
                </a:lnTo>
                <a:lnTo>
                  <a:pt x="1141" y="149"/>
                </a:lnTo>
                <a:lnTo>
                  <a:pt x="1147" y="157"/>
                </a:lnTo>
                <a:lnTo>
                  <a:pt x="1149" y="162"/>
                </a:lnTo>
                <a:lnTo>
                  <a:pt x="1151" y="167"/>
                </a:lnTo>
                <a:lnTo>
                  <a:pt x="1152" y="171"/>
                </a:lnTo>
                <a:lnTo>
                  <a:pt x="1153" y="176"/>
                </a:lnTo>
                <a:lnTo>
                  <a:pt x="1153" y="186"/>
                </a:lnTo>
                <a:lnTo>
                  <a:pt x="1154" y="192"/>
                </a:lnTo>
                <a:lnTo>
                  <a:pt x="1155" y="194"/>
                </a:lnTo>
                <a:lnTo>
                  <a:pt x="1158" y="196"/>
                </a:lnTo>
                <a:lnTo>
                  <a:pt x="1160" y="198"/>
                </a:lnTo>
                <a:lnTo>
                  <a:pt x="1164" y="199"/>
                </a:lnTo>
                <a:lnTo>
                  <a:pt x="1173" y="202"/>
                </a:lnTo>
                <a:lnTo>
                  <a:pt x="1183" y="207"/>
                </a:lnTo>
                <a:lnTo>
                  <a:pt x="1186" y="211"/>
                </a:lnTo>
                <a:lnTo>
                  <a:pt x="1189" y="215"/>
                </a:lnTo>
                <a:lnTo>
                  <a:pt x="1190" y="223"/>
                </a:lnTo>
                <a:lnTo>
                  <a:pt x="1187" y="230"/>
                </a:lnTo>
                <a:lnTo>
                  <a:pt x="1181" y="246"/>
                </a:lnTo>
                <a:lnTo>
                  <a:pt x="1176" y="261"/>
                </a:lnTo>
                <a:lnTo>
                  <a:pt x="1171" y="271"/>
                </a:lnTo>
                <a:lnTo>
                  <a:pt x="1170" y="280"/>
                </a:lnTo>
                <a:lnTo>
                  <a:pt x="1170" y="283"/>
                </a:lnTo>
                <a:lnTo>
                  <a:pt x="1170" y="286"/>
                </a:lnTo>
                <a:lnTo>
                  <a:pt x="1171" y="288"/>
                </a:lnTo>
                <a:lnTo>
                  <a:pt x="1172" y="289"/>
                </a:lnTo>
                <a:lnTo>
                  <a:pt x="1177" y="290"/>
                </a:lnTo>
                <a:lnTo>
                  <a:pt x="1183" y="292"/>
                </a:lnTo>
                <a:lnTo>
                  <a:pt x="1190" y="293"/>
                </a:lnTo>
                <a:lnTo>
                  <a:pt x="1196" y="294"/>
                </a:lnTo>
                <a:lnTo>
                  <a:pt x="1202" y="296"/>
                </a:lnTo>
                <a:lnTo>
                  <a:pt x="1208" y="301"/>
                </a:lnTo>
                <a:lnTo>
                  <a:pt x="1210" y="303"/>
                </a:lnTo>
                <a:lnTo>
                  <a:pt x="1211" y="305"/>
                </a:lnTo>
                <a:lnTo>
                  <a:pt x="1214" y="305"/>
                </a:lnTo>
                <a:lnTo>
                  <a:pt x="1216" y="303"/>
                </a:lnTo>
                <a:lnTo>
                  <a:pt x="1222" y="299"/>
                </a:lnTo>
                <a:lnTo>
                  <a:pt x="1228" y="293"/>
                </a:lnTo>
                <a:lnTo>
                  <a:pt x="1234" y="284"/>
                </a:lnTo>
                <a:lnTo>
                  <a:pt x="1237" y="276"/>
                </a:lnTo>
                <a:lnTo>
                  <a:pt x="1239" y="271"/>
                </a:lnTo>
                <a:lnTo>
                  <a:pt x="1239" y="267"/>
                </a:lnTo>
                <a:lnTo>
                  <a:pt x="1239" y="263"/>
                </a:lnTo>
                <a:lnTo>
                  <a:pt x="1237" y="258"/>
                </a:lnTo>
                <a:lnTo>
                  <a:pt x="1235" y="253"/>
                </a:lnTo>
                <a:lnTo>
                  <a:pt x="1234" y="248"/>
                </a:lnTo>
                <a:lnTo>
                  <a:pt x="1233" y="242"/>
                </a:lnTo>
                <a:lnTo>
                  <a:pt x="1233" y="236"/>
                </a:lnTo>
                <a:lnTo>
                  <a:pt x="1234" y="230"/>
                </a:lnTo>
                <a:lnTo>
                  <a:pt x="1236" y="223"/>
                </a:lnTo>
                <a:lnTo>
                  <a:pt x="1239" y="217"/>
                </a:lnTo>
                <a:lnTo>
                  <a:pt x="1242" y="210"/>
                </a:lnTo>
                <a:lnTo>
                  <a:pt x="1253" y="195"/>
                </a:lnTo>
                <a:lnTo>
                  <a:pt x="1262" y="182"/>
                </a:lnTo>
                <a:lnTo>
                  <a:pt x="1271" y="171"/>
                </a:lnTo>
                <a:lnTo>
                  <a:pt x="1278" y="167"/>
                </a:lnTo>
                <a:lnTo>
                  <a:pt x="1283" y="164"/>
                </a:lnTo>
                <a:lnTo>
                  <a:pt x="1287" y="163"/>
                </a:lnTo>
                <a:lnTo>
                  <a:pt x="1290" y="163"/>
                </a:lnTo>
                <a:lnTo>
                  <a:pt x="1292" y="166"/>
                </a:lnTo>
                <a:lnTo>
                  <a:pt x="1296" y="167"/>
                </a:lnTo>
                <a:lnTo>
                  <a:pt x="1298" y="170"/>
                </a:lnTo>
                <a:lnTo>
                  <a:pt x="1302" y="174"/>
                </a:lnTo>
                <a:lnTo>
                  <a:pt x="1304" y="176"/>
                </a:lnTo>
                <a:lnTo>
                  <a:pt x="1307" y="179"/>
                </a:lnTo>
                <a:lnTo>
                  <a:pt x="1310" y="179"/>
                </a:lnTo>
                <a:lnTo>
                  <a:pt x="1312" y="177"/>
                </a:lnTo>
                <a:lnTo>
                  <a:pt x="1315" y="175"/>
                </a:lnTo>
                <a:lnTo>
                  <a:pt x="1315" y="170"/>
                </a:lnTo>
                <a:lnTo>
                  <a:pt x="1315" y="163"/>
                </a:lnTo>
                <a:lnTo>
                  <a:pt x="1313" y="151"/>
                </a:lnTo>
                <a:lnTo>
                  <a:pt x="1315" y="143"/>
                </a:lnTo>
                <a:lnTo>
                  <a:pt x="1316" y="141"/>
                </a:lnTo>
                <a:lnTo>
                  <a:pt x="1318" y="137"/>
                </a:lnTo>
                <a:lnTo>
                  <a:pt x="1322" y="136"/>
                </a:lnTo>
                <a:lnTo>
                  <a:pt x="1325" y="135"/>
                </a:lnTo>
                <a:lnTo>
                  <a:pt x="1331" y="133"/>
                </a:lnTo>
                <a:lnTo>
                  <a:pt x="1338" y="135"/>
                </a:lnTo>
                <a:lnTo>
                  <a:pt x="1354" y="136"/>
                </a:lnTo>
                <a:lnTo>
                  <a:pt x="1369" y="139"/>
                </a:lnTo>
                <a:lnTo>
                  <a:pt x="1382" y="143"/>
                </a:lnTo>
                <a:lnTo>
                  <a:pt x="1392" y="148"/>
                </a:lnTo>
                <a:lnTo>
                  <a:pt x="1399" y="152"/>
                </a:lnTo>
                <a:lnTo>
                  <a:pt x="1403" y="158"/>
                </a:lnTo>
                <a:lnTo>
                  <a:pt x="1405" y="163"/>
                </a:lnTo>
                <a:lnTo>
                  <a:pt x="1407" y="170"/>
                </a:lnTo>
                <a:lnTo>
                  <a:pt x="1409" y="173"/>
                </a:lnTo>
                <a:lnTo>
                  <a:pt x="1411" y="176"/>
                </a:lnTo>
                <a:lnTo>
                  <a:pt x="1413" y="177"/>
                </a:lnTo>
                <a:lnTo>
                  <a:pt x="1416" y="179"/>
                </a:lnTo>
                <a:lnTo>
                  <a:pt x="1417" y="180"/>
                </a:lnTo>
                <a:lnTo>
                  <a:pt x="1418" y="180"/>
                </a:lnTo>
                <a:lnTo>
                  <a:pt x="1419" y="179"/>
                </a:lnTo>
                <a:lnTo>
                  <a:pt x="1422" y="179"/>
                </a:lnTo>
                <a:lnTo>
                  <a:pt x="1423" y="179"/>
                </a:lnTo>
                <a:lnTo>
                  <a:pt x="1425" y="177"/>
                </a:lnTo>
                <a:lnTo>
                  <a:pt x="1426" y="177"/>
                </a:lnTo>
                <a:lnTo>
                  <a:pt x="1428" y="176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7049467" y="4838510"/>
            <a:ext cx="27723" cy="13863"/>
          </a:xfrm>
          <a:custGeom>
            <a:avLst/>
            <a:gdLst>
              <a:gd name="T0" fmla="*/ 2 w 78"/>
              <a:gd name="T1" fmla="*/ 44 h 64"/>
              <a:gd name="T2" fmla="*/ 5 w 78"/>
              <a:gd name="T3" fmla="*/ 38 h 64"/>
              <a:gd name="T4" fmla="*/ 10 w 78"/>
              <a:gd name="T5" fmla="*/ 34 h 64"/>
              <a:gd name="T6" fmla="*/ 17 w 78"/>
              <a:gd name="T7" fmla="*/ 29 h 64"/>
              <a:gd name="T8" fmla="*/ 26 w 78"/>
              <a:gd name="T9" fmla="*/ 27 h 64"/>
              <a:gd name="T10" fmla="*/ 34 w 78"/>
              <a:gd name="T11" fmla="*/ 26 h 64"/>
              <a:gd name="T12" fmla="*/ 41 w 78"/>
              <a:gd name="T13" fmla="*/ 22 h 64"/>
              <a:gd name="T14" fmla="*/ 48 w 78"/>
              <a:gd name="T15" fmla="*/ 19 h 64"/>
              <a:gd name="T16" fmla="*/ 53 w 78"/>
              <a:gd name="T17" fmla="*/ 14 h 64"/>
              <a:gd name="T18" fmla="*/ 60 w 78"/>
              <a:gd name="T19" fmla="*/ 7 h 64"/>
              <a:gd name="T20" fmla="*/ 70 w 78"/>
              <a:gd name="T21" fmla="*/ 1 h 64"/>
              <a:gd name="T22" fmla="*/ 73 w 78"/>
              <a:gd name="T23" fmla="*/ 0 h 64"/>
              <a:gd name="T24" fmla="*/ 77 w 78"/>
              <a:gd name="T25" fmla="*/ 1 h 64"/>
              <a:gd name="T26" fmla="*/ 78 w 78"/>
              <a:gd name="T27" fmla="*/ 4 h 64"/>
              <a:gd name="T28" fmla="*/ 78 w 78"/>
              <a:gd name="T29" fmla="*/ 13 h 64"/>
              <a:gd name="T30" fmla="*/ 76 w 78"/>
              <a:gd name="T31" fmla="*/ 21 h 64"/>
              <a:gd name="T32" fmla="*/ 73 w 78"/>
              <a:gd name="T33" fmla="*/ 31 h 64"/>
              <a:gd name="T34" fmla="*/ 70 w 78"/>
              <a:gd name="T35" fmla="*/ 40 h 64"/>
              <a:gd name="T36" fmla="*/ 67 w 78"/>
              <a:gd name="T37" fmla="*/ 48 h 64"/>
              <a:gd name="T38" fmla="*/ 64 w 78"/>
              <a:gd name="T39" fmla="*/ 54 h 64"/>
              <a:gd name="T40" fmla="*/ 60 w 78"/>
              <a:gd name="T41" fmla="*/ 57 h 64"/>
              <a:gd name="T42" fmla="*/ 58 w 78"/>
              <a:gd name="T43" fmla="*/ 58 h 64"/>
              <a:gd name="T44" fmla="*/ 54 w 78"/>
              <a:gd name="T45" fmla="*/ 57 h 64"/>
              <a:gd name="T46" fmla="*/ 51 w 78"/>
              <a:gd name="T47" fmla="*/ 54 h 64"/>
              <a:gd name="T48" fmla="*/ 46 w 78"/>
              <a:gd name="T49" fmla="*/ 53 h 64"/>
              <a:gd name="T50" fmla="*/ 41 w 78"/>
              <a:gd name="T51" fmla="*/ 52 h 64"/>
              <a:gd name="T52" fmla="*/ 35 w 78"/>
              <a:gd name="T53" fmla="*/ 53 h 64"/>
              <a:gd name="T54" fmla="*/ 21 w 78"/>
              <a:gd name="T55" fmla="*/ 59 h 64"/>
              <a:gd name="T56" fmla="*/ 7 w 78"/>
              <a:gd name="T57" fmla="*/ 64 h 64"/>
              <a:gd name="T58" fmla="*/ 4 w 78"/>
              <a:gd name="T59" fmla="*/ 64 h 64"/>
              <a:gd name="T60" fmla="*/ 2 w 78"/>
              <a:gd name="T61" fmla="*/ 64 h 64"/>
              <a:gd name="T62" fmla="*/ 1 w 78"/>
              <a:gd name="T63" fmla="*/ 63 h 64"/>
              <a:gd name="T64" fmla="*/ 0 w 78"/>
              <a:gd name="T65" fmla="*/ 60 h 64"/>
              <a:gd name="T66" fmla="*/ 0 w 78"/>
              <a:gd name="T67" fmla="*/ 58 h 64"/>
              <a:gd name="T68" fmla="*/ 0 w 78"/>
              <a:gd name="T69" fmla="*/ 54 h 64"/>
              <a:gd name="T70" fmla="*/ 1 w 78"/>
              <a:gd name="T71" fmla="*/ 50 h 64"/>
              <a:gd name="T72" fmla="*/ 2 w 78"/>
              <a:gd name="T73" fmla="*/ 4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8" h="64">
                <a:moveTo>
                  <a:pt x="2" y="44"/>
                </a:moveTo>
                <a:lnTo>
                  <a:pt x="5" y="38"/>
                </a:lnTo>
                <a:lnTo>
                  <a:pt x="10" y="34"/>
                </a:lnTo>
                <a:lnTo>
                  <a:pt x="17" y="29"/>
                </a:lnTo>
                <a:lnTo>
                  <a:pt x="26" y="27"/>
                </a:lnTo>
                <a:lnTo>
                  <a:pt x="34" y="26"/>
                </a:lnTo>
                <a:lnTo>
                  <a:pt x="41" y="22"/>
                </a:lnTo>
                <a:lnTo>
                  <a:pt x="48" y="19"/>
                </a:lnTo>
                <a:lnTo>
                  <a:pt x="53" y="14"/>
                </a:lnTo>
                <a:lnTo>
                  <a:pt x="60" y="7"/>
                </a:lnTo>
                <a:lnTo>
                  <a:pt x="70" y="1"/>
                </a:lnTo>
                <a:lnTo>
                  <a:pt x="73" y="0"/>
                </a:lnTo>
                <a:lnTo>
                  <a:pt x="77" y="1"/>
                </a:lnTo>
                <a:lnTo>
                  <a:pt x="78" y="4"/>
                </a:lnTo>
                <a:lnTo>
                  <a:pt x="78" y="13"/>
                </a:lnTo>
                <a:lnTo>
                  <a:pt x="76" y="21"/>
                </a:lnTo>
                <a:lnTo>
                  <a:pt x="73" y="31"/>
                </a:lnTo>
                <a:lnTo>
                  <a:pt x="70" y="40"/>
                </a:lnTo>
                <a:lnTo>
                  <a:pt x="67" y="48"/>
                </a:lnTo>
                <a:lnTo>
                  <a:pt x="64" y="54"/>
                </a:lnTo>
                <a:lnTo>
                  <a:pt x="60" y="57"/>
                </a:lnTo>
                <a:lnTo>
                  <a:pt x="58" y="58"/>
                </a:lnTo>
                <a:lnTo>
                  <a:pt x="54" y="57"/>
                </a:lnTo>
                <a:lnTo>
                  <a:pt x="51" y="54"/>
                </a:lnTo>
                <a:lnTo>
                  <a:pt x="46" y="53"/>
                </a:lnTo>
                <a:lnTo>
                  <a:pt x="41" y="52"/>
                </a:lnTo>
                <a:lnTo>
                  <a:pt x="35" y="53"/>
                </a:lnTo>
                <a:lnTo>
                  <a:pt x="21" y="59"/>
                </a:lnTo>
                <a:lnTo>
                  <a:pt x="7" y="64"/>
                </a:lnTo>
                <a:lnTo>
                  <a:pt x="4" y="64"/>
                </a:lnTo>
                <a:lnTo>
                  <a:pt x="2" y="64"/>
                </a:lnTo>
                <a:lnTo>
                  <a:pt x="1" y="63"/>
                </a:lnTo>
                <a:lnTo>
                  <a:pt x="0" y="60"/>
                </a:lnTo>
                <a:lnTo>
                  <a:pt x="0" y="58"/>
                </a:lnTo>
                <a:lnTo>
                  <a:pt x="0" y="54"/>
                </a:lnTo>
                <a:lnTo>
                  <a:pt x="1" y="50"/>
                </a:lnTo>
                <a:lnTo>
                  <a:pt x="2" y="44"/>
                </a:lnTo>
                <a:close/>
              </a:path>
            </a:pathLst>
          </a:custGeom>
          <a:solidFill>
            <a:srgbClr val="BBE0E3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7759326" y="4413178"/>
            <a:ext cx="194062" cy="425331"/>
          </a:xfrm>
          <a:custGeom>
            <a:avLst/>
            <a:gdLst>
              <a:gd name="T0" fmla="*/ 213 w 666"/>
              <a:gd name="T1" fmla="*/ 320 h 1493"/>
              <a:gd name="T2" fmla="*/ 261 w 666"/>
              <a:gd name="T3" fmla="*/ 259 h 1493"/>
              <a:gd name="T4" fmla="*/ 280 w 666"/>
              <a:gd name="T5" fmla="*/ 186 h 1493"/>
              <a:gd name="T6" fmla="*/ 306 w 666"/>
              <a:gd name="T7" fmla="*/ 132 h 1493"/>
              <a:gd name="T8" fmla="*/ 345 w 666"/>
              <a:gd name="T9" fmla="*/ 106 h 1493"/>
              <a:gd name="T10" fmla="*/ 430 w 666"/>
              <a:gd name="T11" fmla="*/ 66 h 1493"/>
              <a:gd name="T12" fmla="*/ 446 w 666"/>
              <a:gd name="T13" fmla="*/ 33 h 1493"/>
              <a:gd name="T14" fmla="*/ 469 w 666"/>
              <a:gd name="T15" fmla="*/ 7 h 1493"/>
              <a:gd name="T16" fmla="*/ 495 w 666"/>
              <a:gd name="T17" fmla="*/ 0 h 1493"/>
              <a:gd name="T18" fmla="*/ 522 w 666"/>
              <a:gd name="T19" fmla="*/ 18 h 1493"/>
              <a:gd name="T20" fmla="*/ 564 w 666"/>
              <a:gd name="T21" fmla="*/ 43 h 1493"/>
              <a:gd name="T22" fmla="*/ 615 w 666"/>
              <a:gd name="T23" fmla="*/ 45 h 1493"/>
              <a:gd name="T24" fmla="*/ 652 w 666"/>
              <a:gd name="T25" fmla="*/ 80 h 1493"/>
              <a:gd name="T26" fmla="*/ 665 w 666"/>
              <a:gd name="T27" fmla="*/ 131 h 1493"/>
              <a:gd name="T28" fmla="*/ 634 w 666"/>
              <a:gd name="T29" fmla="*/ 168 h 1493"/>
              <a:gd name="T30" fmla="*/ 625 w 666"/>
              <a:gd name="T31" fmla="*/ 225 h 1493"/>
              <a:gd name="T32" fmla="*/ 644 w 666"/>
              <a:gd name="T33" fmla="*/ 283 h 1493"/>
              <a:gd name="T34" fmla="*/ 644 w 666"/>
              <a:gd name="T35" fmla="*/ 366 h 1493"/>
              <a:gd name="T36" fmla="*/ 606 w 666"/>
              <a:gd name="T37" fmla="*/ 451 h 1493"/>
              <a:gd name="T38" fmla="*/ 573 w 666"/>
              <a:gd name="T39" fmla="*/ 540 h 1493"/>
              <a:gd name="T40" fmla="*/ 570 w 666"/>
              <a:gd name="T41" fmla="*/ 674 h 1493"/>
              <a:gd name="T42" fmla="*/ 553 w 666"/>
              <a:gd name="T43" fmla="*/ 830 h 1493"/>
              <a:gd name="T44" fmla="*/ 537 w 666"/>
              <a:gd name="T45" fmla="*/ 925 h 1493"/>
              <a:gd name="T46" fmla="*/ 519 w 666"/>
              <a:gd name="T47" fmla="*/ 995 h 1493"/>
              <a:gd name="T48" fmla="*/ 433 w 666"/>
              <a:gd name="T49" fmla="*/ 1135 h 1493"/>
              <a:gd name="T50" fmla="*/ 388 w 666"/>
              <a:gd name="T51" fmla="*/ 1214 h 1493"/>
              <a:gd name="T52" fmla="*/ 370 w 666"/>
              <a:gd name="T53" fmla="*/ 1310 h 1493"/>
              <a:gd name="T54" fmla="*/ 384 w 666"/>
              <a:gd name="T55" fmla="*/ 1374 h 1493"/>
              <a:gd name="T56" fmla="*/ 386 w 666"/>
              <a:gd name="T57" fmla="*/ 1426 h 1493"/>
              <a:gd name="T58" fmla="*/ 373 w 666"/>
              <a:gd name="T59" fmla="*/ 1455 h 1493"/>
              <a:gd name="T60" fmla="*/ 387 w 666"/>
              <a:gd name="T61" fmla="*/ 1486 h 1493"/>
              <a:gd name="T62" fmla="*/ 374 w 666"/>
              <a:gd name="T63" fmla="*/ 1492 h 1493"/>
              <a:gd name="T64" fmla="*/ 343 w 666"/>
              <a:gd name="T65" fmla="*/ 1463 h 1493"/>
              <a:gd name="T66" fmla="*/ 310 w 666"/>
              <a:gd name="T67" fmla="*/ 1455 h 1493"/>
              <a:gd name="T68" fmla="*/ 299 w 666"/>
              <a:gd name="T69" fmla="*/ 1413 h 1493"/>
              <a:gd name="T70" fmla="*/ 270 w 666"/>
              <a:gd name="T71" fmla="*/ 1331 h 1493"/>
              <a:gd name="T72" fmla="*/ 228 w 666"/>
              <a:gd name="T73" fmla="*/ 1287 h 1493"/>
              <a:gd name="T74" fmla="*/ 132 w 666"/>
              <a:gd name="T75" fmla="*/ 1240 h 1493"/>
              <a:gd name="T76" fmla="*/ 119 w 666"/>
              <a:gd name="T77" fmla="*/ 1215 h 1493"/>
              <a:gd name="T78" fmla="*/ 88 w 666"/>
              <a:gd name="T79" fmla="*/ 1158 h 1493"/>
              <a:gd name="T80" fmla="*/ 41 w 666"/>
              <a:gd name="T81" fmla="*/ 1058 h 1493"/>
              <a:gd name="T82" fmla="*/ 14 w 666"/>
              <a:gd name="T83" fmla="*/ 1044 h 1493"/>
              <a:gd name="T84" fmla="*/ 2 w 666"/>
              <a:gd name="T85" fmla="*/ 1009 h 1493"/>
              <a:gd name="T86" fmla="*/ 12 w 666"/>
              <a:gd name="T87" fmla="*/ 918 h 1493"/>
              <a:gd name="T88" fmla="*/ 25 w 666"/>
              <a:gd name="T89" fmla="*/ 874 h 1493"/>
              <a:gd name="T90" fmla="*/ 19 w 666"/>
              <a:gd name="T91" fmla="*/ 813 h 1493"/>
              <a:gd name="T92" fmla="*/ 9 w 666"/>
              <a:gd name="T93" fmla="*/ 770 h 1493"/>
              <a:gd name="T94" fmla="*/ 29 w 666"/>
              <a:gd name="T95" fmla="*/ 720 h 1493"/>
              <a:gd name="T96" fmla="*/ 60 w 666"/>
              <a:gd name="T97" fmla="*/ 691 h 1493"/>
              <a:gd name="T98" fmla="*/ 52 w 666"/>
              <a:gd name="T99" fmla="*/ 672 h 1493"/>
              <a:gd name="T100" fmla="*/ 59 w 666"/>
              <a:gd name="T101" fmla="*/ 647 h 1493"/>
              <a:gd name="T102" fmla="*/ 132 w 666"/>
              <a:gd name="T103" fmla="*/ 501 h 1493"/>
              <a:gd name="T104" fmla="*/ 151 w 666"/>
              <a:gd name="T105" fmla="*/ 443 h 1493"/>
              <a:gd name="T106" fmla="*/ 181 w 666"/>
              <a:gd name="T107" fmla="*/ 383 h 1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66" h="1493">
                <a:moveTo>
                  <a:pt x="187" y="371"/>
                </a:moveTo>
                <a:lnTo>
                  <a:pt x="195" y="353"/>
                </a:lnTo>
                <a:lnTo>
                  <a:pt x="204" y="335"/>
                </a:lnTo>
                <a:lnTo>
                  <a:pt x="207" y="327"/>
                </a:lnTo>
                <a:lnTo>
                  <a:pt x="213" y="320"/>
                </a:lnTo>
                <a:lnTo>
                  <a:pt x="219" y="312"/>
                </a:lnTo>
                <a:lnTo>
                  <a:pt x="228" y="303"/>
                </a:lnTo>
                <a:lnTo>
                  <a:pt x="241" y="288"/>
                </a:lnTo>
                <a:lnTo>
                  <a:pt x="254" y="270"/>
                </a:lnTo>
                <a:lnTo>
                  <a:pt x="261" y="259"/>
                </a:lnTo>
                <a:lnTo>
                  <a:pt x="266" y="249"/>
                </a:lnTo>
                <a:lnTo>
                  <a:pt x="269" y="237"/>
                </a:lnTo>
                <a:lnTo>
                  <a:pt x="273" y="224"/>
                </a:lnTo>
                <a:lnTo>
                  <a:pt x="276" y="203"/>
                </a:lnTo>
                <a:lnTo>
                  <a:pt x="280" y="186"/>
                </a:lnTo>
                <a:lnTo>
                  <a:pt x="285" y="168"/>
                </a:lnTo>
                <a:lnTo>
                  <a:pt x="292" y="152"/>
                </a:lnTo>
                <a:lnTo>
                  <a:pt x="295" y="145"/>
                </a:lnTo>
                <a:lnTo>
                  <a:pt x="300" y="138"/>
                </a:lnTo>
                <a:lnTo>
                  <a:pt x="306" y="132"/>
                </a:lnTo>
                <a:lnTo>
                  <a:pt x="312" y="126"/>
                </a:lnTo>
                <a:lnTo>
                  <a:pt x="319" y="120"/>
                </a:lnTo>
                <a:lnTo>
                  <a:pt x="326" y="114"/>
                </a:lnTo>
                <a:lnTo>
                  <a:pt x="336" y="109"/>
                </a:lnTo>
                <a:lnTo>
                  <a:pt x="345" y="106"/>
                </a:lnTo>
                <a:lnTo>
                  <a:pt x="381" y="93"/>
                </a:lnTo>
                <a:lnTo>
                  <a:pt x="407" y="82"/>
                </a:lnTo>
                <a:lnTo>
                  <a:pt x="418" y="77"/>
                </a:lnTo>
                <a:lnTo>
                  <a:pt x="426" y="70"/>
                </a:lnTo>
                <a:lnTo>
                  <a:pt x="430" y="66"/>
                </a:lnTo>
                <a:lnTo>
                  <a:pt x="433" y="60"/>
                </a:lnTo>
                <a:lnTo>
                  <a:pt x="437" y="54"/>
                </a:lnTo>
                <a:lnTo>
                  <a:pt x="439" y="46"/>
                </a:lnTo>
                <a:lnTo>
                  <a:pt x="443" y="39"/>
                </a:lnTo>
                <a:lnTo>
                  <a:pt x="446" y="33"/>
                </a:lnTo>
                <a:lnTo>
                  <a:pt x="450" y="26"/>
                </a:lnTo>
                <a:lnTo>
                  <a:pt x="455" y="22"/>
                </a:lnTo>
                <a:lnTo>
                  <a:pt x="458" y="16"/>
                </a:lnTo>
                <a:lnTo>
                  <a:pt x="464" y="12"/>
                </a:lnTo>
                <a:lnTo>
                  <a:pt x="469" y="7"/>
                </a:lnTo>
                <a:lnTo>
                  <a:pt x="474" y="5"/>
                </a:lnTo>
                <a:lnTo>
                  <a:pt x="480" y="3"/>
                </a:lnTo>
                <a:lnTo>
                  <a:pt x="484" y="0"/>
                </a:lnTo>
                <a:lnTo>
                  <a:pt x="490" y="0"/>
                </a:lnTo>
                <a:lnTo>
                  <a:pt x="495" y="0"/>
                </a:lnTo>
                <a:lnTo>
                  <a:pt x="500" y="1"/>
                </a:lnTo>
                <a:lnTo>
                  <a:pt x="505" y="3"/>
                </a:lnTo>
                <a:lnTo>
                  <a:pt x="509" y="6"/>
                </a:lnTo>
                <a:lnTo>
                  <a:pt x="514" y="10"/>
                </a:lnTo>
                <a:lnTo>
                  <a:pt x="522" y="18"/>
                </a:lnTo>
                <a:lnTo>
                  <a:pt x="529" y="25"/>
                </a:lnTo>
                <a:lnTo>
                  <a:pt x="538" y="31"/>
                </a:lnTo>
                <a:lnTo>
                  <a:pt x="546" y="37"/>
                </a:lnTo>
                <a:lnTo>
                  <a:pt x="554" y="41"/>
                </a:lnTo>
                <a:lnTo>
                  <a:pt x="564" y="43"/>
                </a:lnTo>
                <a:lnTo>
                  <a:pt x="573" y="45"/>
                </a:lnTo>
                <a:lnTo>
                  <a:pt x="584" y="44"/>
                </a:lnTo>
                <a:lnTo>
                  <a:pt x="596" y="44"/>
                </a:lnTo>
                <a:lnTo>
                  <a:pt x="606" y="44"/>
                </a:lnTo>
                <a:lnTo>
                  <a:pt x="615" y="45"/>
                </a:lnTo>
                <a:lnTo>
                  <a:pt x="623" y="49"/>
                </a:lnTo>
                <a:lnTo>
                  <a:pt x="631" y="54"/>
                </a:lnTo>
                <a:lnTo>
                  <a:pt x="638" y="61"/>
                </a:lnTo>
                <a:lnTo>
                  <a:pt x="645" y="69"/>
                </a:lnTo>
                <a:lnTo>
                  <a:pt x="652" y="80"/>
                </a:lnTo>
                <a:lnTo>
                  <a:pt x="658" y="90"/>
                </a:lnTo>
                <a:lnTo>
                  <a:pt x="663" y="101"/>
                </a:lnTo>
                <a:lnTo>
                  <a:pt x="665" y="112"/>
                </a:lnTo>
                <a:lnTo>
                  <a:pt x="666" y="121"/>
                </a:lnTo>
                <a:lnTo>
                  <a:pt x="665" y="131"/>
                </a:lnTo>
                <a:lnTo>
                  <a:pt x="661" y="139"/>
                </a:lnTo>
                <a:lnTo>
                  <a:pt x="655" y="146"/>
                </a:lnTo>
                <a:lnTo>
                  <a:pt x="648" y="152"/>
                </a:lnTo>
                <a:lnTo>
                  <a:pt x="641" y="159"/>
                </a:lnTo>
                <a:lnTo>
                  <a:pt x="634" y="168"/>
                </a:lnTo>
                <a:lnTo>
                  <a:pt x="628" y="178"/>
                </a:lnTo>
                <a:lnTo>
                  <a:pt x="625" y="190"/>
                </a:lnTo>
                <a:lnTo>
                  <a:pt x="623" y="203"/>
                </a:lnTo>
                <a:lnTo>
                  <a:pt x="623" y="216"/>
                </a:lnTo>
                <a:lnTo>
                  <a:pt x="625" y="225"/>
                </a:lnTo>
                <a:lnTo>
                  <a:pt x="627" y="232"/>
                </a:lnTo>
                <a:lnTo>
                  <a:pt x="629" y="240"/>
                </a:lnTo>
                <a:lnTo>
                  <a:pt x="633" y="249"/>
                </a:lnTo>
                <a:lnTo>
                  <a:pt x="639" y="265"/>
                </a:lnTo>
                <a:lnTo>
                  <a:pt x="644" y="283"/>
                </a:lnTo>
                <a:lnTo>
                  <a:pt x="647" y="300"/>
                </a:lnTo>
                <a:lnTo>
                  <a:pt x="648" y="316"/>
                </a:lnTo>
                <a:lnTo>
                  <a:pt x="648" y="333"/>
                </a:lnTo>
                <a:lnTo>
                  <a:pt x="647" y="350"/>
                </a:lnTo>
                <a:lnTo>
                  <a:pt x="644" y="366"/>
                </a:lnTo>
                <a:lnTo>
                  <a:pt x="639" y="383"/>
                </a:lnTo>
                <a:lnTo>
                  <a:pt x="632" y="400"/>
                </a:lnTo>
                <a:lnTo>
                  <a:pt x="623" y="416"/>
                </a:lnTo>
                <a:lnTo>
                  <a:pt x="615" y="433"/>
                </a:lnTo>
                <a:lnTo>
                  <a:pt x="606" y="451"/>
                </a:lnTo>
                <a:lnTo>
                  <a:pt x="596" y="468"/>
                </a:lnTo>
                <a:lnTo>
                  <a:pt x="588" y="485"/>
                </a:lnTo>
                <a:lnTo>
                  <a:pt x="582" y="503"/>
                </a:lnTo>
                <a:lnTo>
                  <a:pt x="577" y="520"/>
                </a:lnTo>
                <a:lnTo>
                  <a:pt x="573" y="540"/>
                </a:lnTo>
                <a:lnTo>
                  <a:pt x="572" y="564"/>
                </a:lnTo>
                <a:lnTo>
                  <a:pt x="571" y="590"/>
                </a:lnTo>
                <a:lnTo>
                  <a:pt x="571" y="618"/>
                </a:lnTo>
                <a:lnTo>
                  <a:pt x="570" y="647"/>
                </a:lnTo>
                <a:lnTo>
                  <a:pt x="570" y="674"/>
                </a:lnTo>
                <a:lnTo>
                  <a:pt x="570" y="698"/>
                </a:lnTo>
                <a:lnTo>
                  <a:pt x="568" y="718"/>
                </a:lnTo>
                <a:lnTo>
                  <a:pt x="563" y="760"/>
                </a:lnTo>
                <a:lnTo>
                  <a:pt x="557" y="807"/>
                </a:lnTo>
                <a:lnTo>
                  <a:pt x="553" y="830"/>
                </a:lnTo>
                <a:lnTo>
                  <a:pt x="551" y="850"/>
                </a:lnTo>
                <a:lnTo>
                  <a:pt x="547" y="867"/>
                </a:lnTo>
                <a:lnTo>
                  <a:pt x="544" y="880"/>
                </a:lnTo>
                <a:lnTo>
                  <a:pt x="539" y="901"/>
                </a:lnTo>
                <a:lnTo>
                  <a:pt x="537" y="925"/>
                </a:lnTo>
                <a:lnTo>
                  <a:pt x="534" y="939"/>
                </a:lnTo>
                <a:lnTo>
                  <a:pt x="532" y="952"/>
                </a:lnTo>
                <a:lnTo>
                  <a:pt x="529" y="965"/>
                </a:lnTo>
                <a:lnTo>
                  <a:pt x="525" y="980"/>
                </a:lnTo>
                <a:lnTo>
                  <a:pt x="519" y="995"/>
                </a:lnTo>
                <a:lnTo>
                  <a:pt x="509" y="1013"/>
                </a:lnTo>
                <a:lnTo>
                  <a:pt x="499" y="1034"/>
                </a:lnTo>
                <a:lnTo>
                  <a:pt x="485" y="1056"/>
                </a:lnTo>
                <a:lnTo>
                  <a:pt x="459" y="1097"/>
                </a:lnTo>
                <a:lnTo>
                  <a:pt x="433" y="1135"/>
                </a:lnTo>
                <a:lnTo>
                  <a:pt x="414" y="1159"/>
                </a:lnTo>
                <a:lnTo>
                  <a:pt x="402" y="1176"/>
                </a:lnTo>
                <a:lnTo>
                  <a:pt x="398" y="1185"/>
                </a:lnTo>
                <a:lnTo>
                  <a:pt x="393" y="1197"/>
                </a:lnTo>
                <a:lnTo>
                  <a:pt x="388" y="1214"/>
                </a:lnTo>
                <a:lnTo>
                  <a:pt x="382" y="1237"/>
                </a:lnTo>
                <a:lnTo>
                  <a:pt x="376" y="1261"/>
                </a:lnTo>
                <a:lnTo>
                  <a:pt x="373" y="1281"/>
                </a:lnTo>
                <a:lnTo>
                  <a:pt x="370" y="1297"/>
                </a:lnTo>
                <a:lnTo>
                  <a:pt x="370" y="1310"/>
                </a:lnTo>
                <a:lnTo>
                  <a:pt x="371" y="1321"/>
                </a:lnTo>
                <a:lnTo>
                  <a:pt x="373" y="1330"/>
                </a:lnTo>
                <a:lnTo>
                  <a:pt x="375" y="1341"/>
                </a:lnTo>
                <a:lnTo>
                  <a:pt x="378" y="1350"/>
                </a:lnTo>
                <a:lnTo>
                  <a:pt x="384" y="1374"/>
                </a:lnTo>
                <a:lnTo>
                  <a:pt x="388" y="1397"/>
                </a:lnTo>
                <a:lnTo>
                  <a:pt x="389" y="1407"/>
                </a:lnTo>
                <a:lnTo>
                  <a:pt x="389" y="1416"/>
                </a:lnTo>
                <a:lnTo>
                  <a:pt x="388" y="1423"/>
                </a:lnTo>
                <a:lnTo>
                  <a:pt x="386" y="1426"/>
                </a:lnTo>
                <a:lnTo>
                  <a:pt x="380" y="1434"/>
                </a:lnTo>
                <a:lnTo>
                  <a:pt x="374" y="1441"/>
                </a:lnTo>
                <a:lnTo>
                  <a:pt x="373" y="1445"/>
                </a:lnTo>
                <a:lnTo>
                  <a:pt x="373" y="1450"/>
                </a:lnTo>
                <a:lnTo>
                  <a:pt x="373" y="1455"/>
                </a:lnTo>
                <a:lnTo>
                  <a:pt x="375" y="1461"/>
                </a:lnTo>
                <a:lnTo>
                  <a:pt x="381" y="1472"/>
                </a:lnTo>
                <a:lnTo>
                  <a:pt x="386" y="1479"/>
                </a:lnTo>
                <a:lnTo>
                  <a:pt x="387" y="1482"/>
                </a:lnTo>
                <a:lnTo>
                  <a:pt x="387" y="1486"/>
                </a:lnTo>
                <a:lnTo>
                  <a:pt x="386" y="1488"/>
                </a:lnTo>
                <a:lnTo>
                  <a:pt x="383" y="1491"/>
                </a:lnTo>
                <a:lnTo>
                  <a:pt x="380" y="1493"/>
                </a:lnTo>
                <a:lnTo>
                  <a:pt x="376" y="1493"/>
                </a:lnTo>
                <a:lnTo>
                  <a:pt x="374" y="1492"/>
                </a:lnTo>
                <a:lnTo>
                  <a:pt x="370" y="1489"/>
                </a:lnTo>
                <a:lnTo>
                  <a:pt x="363" y="1483"/>
                </a:lnTo>
                <a:lnTo>
                  <a:pt x="356" y="1475"/>
                </a:lnTo>
                <a:lnTo>
                  <a:pt x="349" y="1468"/>
                </a:lnTo>
                <a:lnTo>
                  <a:pt x="343" y="1463"/>
                </a:lnTo>
                <a:lnTo>
                  <a:pt x="336" y="1461"/>
                </a:lnTo>
                <a:lnTo>
                  <a:pt x="326" y="1460"/>
                </a:lnTo>
                <a:lnTo>
                  <a:pt x="320" y="1460"/>
                </a:lnTo>
                <a:lnTo>
                  <a:pt x="314" y="1457"/>
                </a:lnTo>
                <a:lnTo>
                  <a:pt x="310" y="1455"/>
                </a:lnTo>
                <a:lnTo>
                  <a:pt x="306" y="1450"/>
                </a:lnTo>
                <a:lnTo>
                  <a:pt x="304" y="1444"/>
                </a:lnTo>
                <a:lnTo>
                  <a:pt x="301" y="1436"/>
                </a:lnTo>
                <a:lnTo>
                  <a:pt x="300" y="1426"/>
                </a:lnTo>
                <a:lnTo>
                  <a:pt x="299" y="1413"/>
                </a:lnTo>
                <a:lnTo>
                  <a:pt x="298" y="1399"/>
                </a:lnTo>
                <a:lnTo>
                  <a:pt x="294" y="1384"/>
                </a:lnTo>
                <a:lnTo>
                  <a:pt x="289" y="1366"/>
                </a:lnTo>
                <a:lnTo>
                  <a:pt x="281" y="1348"/>
                </a:lnTo>
                <a:lnTo>
                  <a:pt x="270" y="1331"/>
                </a:lnTo>
                <a:lnTo>
                  <a:pt x="258" y="1315"/>
                </a:lnTo>
                <a:lnTo>
                  <a:pt x="251" y="1308"/>
                </a:lnTo>
                <a:lnTo>
                  <a:pt x="244" y="1300"/>
                </a:lnTo>
                <a:lnTo>
                  <a:pt x="236" y="1293"/>
                </a:lnTo>
                <a:lnTo>
                  <a:pt x="228" y="1287"/>
                </a:lnTo>
                <a:lnTo>
                  <a:pt x="192" y="1270"/>
                </a:lnTo>
                <a:lnTo>
                  <a:pt x="160" y="1255"/>
                </a:lnTo>
                <a:lnTo>
                  <a:pt x="147" y="1249"/>
                </a:lnTo>
                <a:lnTo>
                  <a:pt x="136" y="1243"/>
                </a:lnTo>
                <a:lnTo>
                  <a:pt x="132" y="1240"/>
                </a:lnTo>
                <a:lnTo>
                  <a:pt x="129" y="1236"/>
                </a:lnTo>
                <a:lnTo>
                  <a:pt x="126" y="1234"/>
                </a:lnTo>
                <a:lnTo>
                  <a:pt x="125" y="1230"/>
                </a:lnTo>
                <a:lnTo>
                  <a:pt x="123" y="1223"/>
                </a:lnTo>
                <a:lnTo>
                  <a:pt x="119" y="1215"/>
                </a:lnTo>
                <a:lnTo>
                  <a:pt x="115" y="1205"/>
                </a:lnTo>
                <a:lnTo>
                  <a:pt x="109" y="1196"/>
                </a:lnTo>
                <a:lnTo>
                  <a:pt x="103" y="1184"/>
                </a:lnTo>
                <a:lnTo>
                  <a:pt x="96" y="1172"/>
                </a:lnTo>
                <a:lnTo>
                  <a:pt x="88" y="1158"/>
                </a:lnTo>
                <a:lnTo>
                  <a:pt x="82" y="1142"/>
                </a:lnTo>
                <a:lnTo>
                  <a:pt x="69" y="1109"/>
                </a:lnTo>
                <a:lnTo>
                  <a:pt x="56" y="1079"/>
                </a:lnTo>
                <a:lnTo>
                  <a:pt x="48" y="1067"/>
                </a:lnTo>
                <a:lnTo>
                  <a:pt x="41" y="1058"/>
                </a:lnTo>
                <a:lnTo>
                  <a:pt x="36" y="1053"/>
                </a:lnTo>
                <a:lnTo>
                  <a:pt x="33" y="1051"/>
                </a:lnTo>
                <a:lnTo>
                  <a:pt x="28" y="1047"/>
                </a:lnTo>
                <a:lnTo>
                  <a:pt x="23" y="1046"/>
                </a:lnTo>
                <a:lnTo>
                  <a:pt x="14" y="1044"/>
                </a:lnTo>
                <a:lnTo>
                  <a:pt x="8" y="1039"/>
                </a:lnTo>
                <a:lnTo>
                  <a:pt x="4" y="1033"/>
                </a:lnTo>
                <a:lnTo>
                  <a:pt x="2" y="1027"/>
                </a:lnTo>
                <a:lnTo>
                  <a:pt x="0" y="1019"/>
                </a:lnTo>
                <a:lnTo>
                  <a:pt x="2" y="1009"/>
                </a:lnTo>
                <a:lnTo>
                  <a:pt x="2" y="1000"/>
                </a:lnTo>
                <a:lnTo>
                  <a:pt x="3" y="988"/>
                </a:lnTo>
                <a:lnTo>
                  <a:pt x="6" y="962"/>
                </a:lnTo>
                <a:lnTo>
                  <a:pt x="10" y="932"/>
                </a:lnTo>
                <a:lnTo>
                  <a:pt x="12" y="918"/>
                </a:lnTo>
                <a:lnTo>
                  <a:pt x="15" y="906"/>
                </a:lnTo>
                <a:lnTo>
                  <a:pt x="18" y="896"/>
                </a:lnTo>
                <a:lnTo>
                  <a:pt x="21" y="890"/>
                </a:lnTo>
                <a:lnTo>
                  <a:pt x="24" y="883"/>
                </a:lnTo>
                <a:lnTo>
                  <a:pt x="25" y="874"/>
                </a:lnTo>
                <a:lnTo>
                  <a:pt x="27" y="862"/>
                </a:lnTo>
                <a:lnTo>
                  <a:pt x="25" y="849"/>
                </a:lnTo>
                <a:lnTo>
                  <a:pt x="24" y="837"/>
                </a:lnTo>
                <a:lnTo>
                  <a:pt x="22" y="824"/>
                </a:lnTo>
                <a:lnTo>
                  <a:pt x="19" y="813"/>
                </a:lnTo>
                <a:lnTo>
                  <a:pt x="16" y="805"/>
                </a:lnTo>
                <a:lnTo>
                  <a:pt x="12" y="798"/>
                </a:lnTo>
                <a:lnTo>
                  <a:pt x="10" y="789"/>
                </a:lnTo>
                <a:lnTo>
                  <a:pt x="9" y="780"/>
                </a:lnTo>
                <a:lnTo>
                  <a:pt x="9" y="770"/>
                </a:lnTo>
                <a:lnTo>
                  <a:pt x="10" y="760"/>
                </a:lnTo>
                <a:lnTo>
                  <a:pt x="12" y="750"/>
                </a:lnTo>
                <a:lnTo>
                  <a:pt x="16" y="739"/>
                </a:lnTo>
                <a:lnTo>
                  <a:pt x="23" y="729"/>
                </a:lnTo>
                <a:lnTo>
                  <a:pt x="29" y="720"/>
                </a:lnTo>
                <a:lnTo>
                  <a:pt x="36" y="713"/>
                </a:lnTo>
                <a:lnTo>
                  <a:pt x="41" y="709"/>
                </a:lnTo>
                <a:lnTo>
                  <a:pt x="47" y="704"/>
                </a:lnTo>
                <a:lnTo>
                  <a:pt x="54" y="698"/>
                </a:lnTo>
                <a:lnTo>
                  <a:pt x="60" y="691"/>
                </a:lnTo>
                <a:lnTo>
                  <a:pt x="61" y="687"/>
                </a:lnTo>
                <a:lnTo>
                  <a:pt x="60" y="685"/>
                </a:lnTo>
                <a:lnTo>
                  <a:pt x="58" y="681"/>
                </a:lnTo>
                <a:lnTo>
                  <a:pt x="54" y="678"/>
                </a:lnTo>
                <a:lnTo>
                  <a:pt x="52" y="672"/>
                </a:lnTo>
                <a:lnTo>
                  <a:pt x="52" y="666"/>
                </a:lnTo>
                <a:lnTo>
                  <a:pt x="52" y="661"/>
                </a:lnTo>
                <a:lnTo>
                  <a:pt x="54" y="657"/>
                </a:lnTo>
                <a:lnTo>
                  <a:pt x="56" y="651"/>
                </a:lnTo>
                <a:lnTo>
                  <a:pt x="59" y="647"/>
                </a:lnTo>
                <a:lnTo>
                  <a:pt x="79" y="615"/>
                </a:lnTo>
                <a:lnTo>
                  <a:pt x="97" y="583"/>
                </a:lnTo>
                <a:lnTo>
                  <a:pt x="113" y="550"/>
                </a:lnTo>
                <a:lnTo>
                  <a:pt x="128" y="517"/>
                </a:lnTo>
                <a:lnTo>
                  <a:pt x="132" y="501"/>
                </a:lnTo>
                <a:lnTo>
                  <a:pt x="136" y="484"/>
                </a:lnTo>
                <a:lnTo>
                  <a:pt x="138" y="478"/>
                </a:lnTo>
                <a:lnTo>
                  <a:pt x="141" y="472"/>
                </a:lnTo>
                <a:lnTo>
                  <a:pt x="145" y="458"/>
                </a:lnTo>
                <a:lnTo>
                  <a:pt x="151" y="443"/>
                </a:lnTo>
                <a:lnTo>
                  <a:pt x="156" y="430"/>
                </a:lnTo>
                <a:lnTo>
                  <a:pt x="162" y="416"/>
                </a:lnTo>
                <a:lnTo>
                  <a:pt x="168" y="404"/>
                </a:lnTo>
                <a:lnTo>
                  <a:pt x="174" y="394"/>
                </a:lnTo>
                <a:lnTo>
                  <a:pt x="181" y="383"/>
                </a:lnTo>
                <a:lnTo>
                  <a:pt x="187" y="371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6422778" y="5127413"/>
            <a:ext cx="291094" cy="233459"/>
          </a:xfrm>
          <a:custGeom>
            <a:avLst/>
            <a:gdLst>
              <a:gd name="T0" fmla="*/ 10 w 1013"/>
              <a:gd name="T1" fmla="*/ 523 h 846"/>
              <a:gd name="T2" fmla="*/ 0 w 1013"/>
              <a:gd name="T3" fmla="*/ 448 h 846"/>
              <a:gd name="T4" fmla="*/ 18 w 1013"/>
              <a:gd name="T5" fmla="*/ 400 h 846"/>
              <a:gd name="T6" fmla="*/ 8 w 1013"/>
              <a:gd name="T7" fmla="*/ 342 h 846"/>
              <a:gd name="T8" fmla="*/ 66 w 1013"/>
              <a:gd name="T9" fmla="*/ 318 h 846"/>
              <a:gd name="T10" fmla="*/ 196 w 1013"/>
              <a:gd name="T11" fmla="*/ 227 h 846"/>
              <a:gd name="T12" fmla="*/ 284 w 1013"/>
              <a:gd name="T13" fmla="*/ 170 h 846"/>
              <a:gd name="T14" fmla="*/ 260 w 1013"/>
              <a:gd name="T15" fmla="*/ 167 h 846"/>
              <a:gd name="T16" fmla="*/ 229 w 1013"/>
              <a:gd name="T17" fmla="*/ 165 h 846"/>
              <a:gd name="T18" fmla="*/ 260 w 1013"/>
              <a:gd name="T19" fmla="*/ 120 h 846"/>
              <a:gd name="T20" fmla="*/ 333 w 1013"/>
              <a:gd name="T21" fmla="*/ 114 h 846"/>
              <a:gd name="T22" fmla="*/ 383 w 1013"/>
              <a:gd name="T23" fmla="*/ 132 h 846"/>
              <a:gd name="T24" fmla="*/ 383 w 1013"/>
              <a:gd name="T25" fmla="*/ 104 h 846"/>
              <a:gd name="T26" fmla="*/ 418 w 1013"/>
              <a:gd name="T27" fmla="*/ 64 h 846"/>
              <a:gd name="T28" fmla="*/ 495 w 1013"/>
              <a:gd name="T29" fmla="*/ 88 h 846"/>
              <a:gd name="T30" fmla="*/ 535 w 1013"/>
              <a:gd name="T31" fmla="*/ 75 h 846"/>
              <a:gd name="T32" fmla="*/ 561 w 1013"/>
              <a:gd name="T33" fmla="*/ 102 h 846"/>
              <a:gd name="T34" fmla="*/ 592 w 1013"/>
              <a:gd name="T35" fmla="*/ 77 h 846"/>
              <a:gd name="T36" fmla="*/ 636 w 1013"/>
              <a:gd name="T37" fmla="*/ 77 h 846"/>
              <a:gd name="T38" fmla="*/ 654 w 1013"/>
              <a:gd name="T39" fmla="*/ 46 h 846"/>
              <a:gd name="T40" fmla="*/ 711 w 1013"/>
              <a:gd name="T41" fmla="*/ 37 h 846"/>
              <a:gd name="T42" fmla="*/ 765 w 1013"/>
              <a:gd name="T43" fmla="*/ 43 h 846"/>
              <a:gd name="T44" fmla="*/ 815 w 1013"/>
              <a:gd name="T45" fmla="*/ 69 h 846"/>
              <a:gd name="T46" fmla="*/ 827 w 1013"/>
              <a:gd name="T47" fmla="*/ 12 h 846"/>
              <a:gd name="T48" fmla="*/ 868 w 1013"/>
              <a:gd name="T49" fmla="*/ 14 h 846"/>
              <a:gd name="T50" fmla="*/ 942 w 1013"/>
              <a:gd name="T51" fmla="*/ 60 h 846"/>
              <a:gd name="T52" fmla="*/ 1009 w 1013"/>
              <a:gd name="T53" fmla="*/ 185 h 846"/>
              <a:gd name="T54" fmla="*/ 977 w 1013"/>
              <a:gd name="T55" fmla="*/ 243 h 846"/>
              <a:gd name="T56" fmla="*/ 946 w 1013"/>
              <a:gd name="T57" fmla="*/ 234 h 846"/>
              <a:gd name="T58" fmla="*/ 912 w 1013"/>
              <a:gd name="T59" fmla="*/ 223 h 846"/>
              <a:gd name="T60" fmla="*/ 928 w 1013"/>
              <a:gd name="T61" fmla="*/ 252 h 846"/>
              <a:gd name="T62" fmla="*/ 913 w 1013"/>
              <a:gd name="T63" fmla="*/ 289 h 846"/>
              <a:gd name="T64" fmla="*/ 819 w 1013"/>
              <a:gd name="T65" fmla="*/ 441 h 846"/>
              <a:gd name="T66" fmla="*/ 776 w 1013"/>
              <a:gd name="T67" fmla="*/ 533 h 846"/>
              <a:gd name="T68" fmla="*/ 775 w 1013"/>
              <a:gd name="T69" fmla="*/ 562 h 846"/>
              <a:gd name="T70" fmla="*/ 806 w 1013"/>
              <a:gd name="T71" fmla="*/ 545 h 846"/>
              <a:gd name="T72" fmla="*/ 810 w 1013"/>
              <a:gd name="T73" fmla="*/ 582 h 846"/>
              <a:gd name="T74" fmla="*/ 732 w 1013"/>
              <a:gd name="T75" fmla="*/ 628 h 846"/>
              <a:gd name="T76" fmla="*/ 651 w 1013"/>
              <a:gd name="T77" fmla="*/ 664 h 846"/>
              <a:gd name="T78" fmla="*/ 625 w 1013"/>
              <a:gd name="T79" fmla="*/ 730 h 846"/>
              <a:gd name="T80" fmla="*/ 579 w 1013"/>
              <a:gd name="T81" fmla="*/ 750 h 846"/>
              <a:gd name="T82" fmla="*/ 575 w 1013"/>
              <a:gd name="T83" fmla="*/ 731 h 846"/>
              <a:gd name="T84" fmla="*/ 574 w 1013"/>
              <a:gd name="T85" fmla="*/ 706 h 846"/>
              <a:gd name="T86" fmla="*/ 532 w 1013"/>
              <a:gd name="T87" fmla="*/ 745 h 846"/>
              <a:gd name="T88" fmla="*/ 490 w 1013"/>
              <a:gd name="T89" fmla="*/ 744 h 846"/>
              <a:gd name="T90" fmla="*/ 461 w 1013"/>
              <a:gd name="T91" fmla="*/ 777 h 846"/>
              <a:gd name="T92" fmla="*/ 476 w 1013"/>
              <a:gd name="T93" fmla="*/ 809 h 846"/>
              <a:gd name="T94" fmla="*/ 457 w 1013"/>
              <a:gd name="T95" fmla="*/ 825 h 846"/>
              <a:gd name="T96" fmla="*/ 417 w 1013"/>
              <a:gd name="T97" fmla="*/ 814 h 846"/>
              <a:gd name="T98" fmla="*/ 406 w 1013"/>
              <a:gd name="T99" fmla="*/ 846 h 846"/>
              <a:gd name="T100" fmla="*/ 367 w 1013"/>
              <a:gd name="T101" fmla="*/ 826 h 846"/>
              <a:gd name="T102" fmla="*/ 349 w 1013"/>
              <a:gd name="T103" fmla="*/ 808 h 846"/>
              <a:gd name="T104" fmla="*/ 292 w 1013"/>
              <a:gd name="T105" fmla="*/ 783 h 846"/>
              <a:gd name="T106" fmla="*/ 213 w 1013"/>
              <a:gd name="T107" fmla="*/ 766 h 846"/>
              <a:gd name="T108" fmla="*/ 153 w 1013"/>
              <a:gd name="T109" fmla="*/ 756 h 846"/>
              <a:gd name="T110" fmla="*/ 115 w 1013"/>
              <a:gd name="T111" fmla="*/ 730 h 846"/>
              <a:gd name="T112" fmla="*/ 85 w 1013"/>
              <a:gd name="T113" fmla="*/ 706 h 846"/>
              <a:gd name="T114" fmla="*/ 63 w 1013"/>
              <a:gd name="T115" fmla="*/ 699 h 846"/>
              <a:gd name="T116" fmla="*/ 25 w 1013"/>
              <a:gd name="T117" fmla="*/ 689 h 846"/>
              <a:gd name="T118" fmla="*/ 35 w 1013"/>
              <a:gd name="T119" fmla="*/ 623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013" h="846">
                <a:moveTo>
                  <a:pt x="18" y="587"/>
                </a:moveTo>
                <a:lnTo>
                  <a:pt x="14" y="582"/>
                </a:lnTo>
                <a:lnTo>
                  <a:pt x="10" y="575"/>
                </a:lnTo>
                <a:lnTo>
                  <a:pt x="9" y="569"/>
                </a:lnTo>
                <a:lnTo>
                  <a:pt x="8" y="563"/>
                </a:lnTo>
                <a:lnTo>
                  <a:pt x="8" y="556"/>
                </a:lnTo>
                <a:lnTo>
                  <a:pt x="8" y="549"/>
                </a:lnTo>
                <a:lnTo>
                  <a:pt x="10" y="523"/>
                </a:lnTo>
                <a:lnTo>
                  <a:pt x="12" y="501"/>
                </a:lnTo>
                <a:lnTo>
                  <a:pt x="10" y="492"/>
                </a:lnTo>
                <a:lnTo>
                  <a:pt x="9" y="483"/>
                </a:lnTo>
                <a:lnTo>
                  <a:pt x="7" y="475"/>
                </a:lnTo>
                <a:lnTo>
                  <a:pt x="5" y="467"/>
                </a:lnTo>
                <a:lnTo>
                  <a:pt x="2" y="460"/>
                </a:lnTo>
                <a:lnTo>
                  <a:pt x="1" y="454"/>
                </a:lnTo>
                <a:lnTo>
                  <a:pt x="0" y="448"/>
                </a:lnTo>
                <a:lnTo>
                  <a:pt x="0" y="442"/>
                </a:lnTo>
                <a:lnTo>
                  <a:pt x="0" y="437"/>
                </a:lnTo>
                <a:lnTo>
                  <a:pt x="2" y="432"/>
                </a:lnTo>
                <a:lnTo>
                  <a:pt x="3" y="428"/>
                </a:lnTo>
                <a:lnTo>
                  <a:pt x="6" y="424"/>
                </a:lnTo>
                <a:lnTo>
                  <a:pt x="12" y="416"/>
                </a:lnTo>
                <a:lnTo>
                  <a:pt x="16" y="406"/>
                </a:lnTo>
                <a:lnTo>
                  <a:pt x="18" y="400"/>
                </a:lnTo>
                <a:lnTo>
                  <a:pt x="18" y="394"/>
                </a:lnTo>
                <a:lnTo>
                  <a:pt x="18" y="388"/>
                </a:lnTo>
                <a:lnTo>
                  <a:pt x="15" y="381"/>
                </a:lnTo>
                <a:lnTo>
                  <a:pt x="12" y="374"/>
                </a:lnTo>
                <a:lnTo>
                  <a:pt x="9" y="366"/>
                </a:lnTo>
                <a:lnTo>
                  <a:pt x="7" y="357"/>
                </a:lnTo>
                <a:lnTo>
                  <a:pt x="7" y="349"/>
                </a:lnTo>
                <a:lnTo>
                  <a:pt x="8" y="342"/>
                </a:lnTo>
                <a:lnTo>
                  <a:pt x="10" y="335"/>
                </a:lnTo>
                <a:lnTo>
                  <a:pt x="13" y="333"/>
                </a:lnTo>
                <a:lnTo>
                  <a:pt x="16" y="330"/>
                </a:lnTo>
                <a:lnTo>
                  <a:pt x="20" y="329"/>
                </a:lnTo>
                <a:lnTo>
                  <a:pt x="24" y="328"/>
                </a:lnTo>
                <a:lnTo>
                  <a:pt x="43" y="325"/>
                </a:lnTo>
                <a:lnTo>
                  <a:pt x="58" y="322"/>
                </a:lnTo>
                <a:lnTo>
                  <a:pt x="66" y="318"/>
                </a:lnTo>
                <a:lnTo>
                  <a:pt x="76" y="314"/>
                </a:lnTo>
                <a:lnTo>
                  <a:pt x="85" y="306"/>
                </a:lnTo>
                <a:lnTo>
                  <a:pt x="97" y="297"/>
                </a:lnTo>
                <a:lnTo>
                  <a:pt x="122" y="275"/>
                </a:lnTo>
                <a:lnTo>
                  <a:pt x="151" y="254"/>
                </a:lnTo>
                <a:lnTo>
                  <a:pt x="165" y="245"/>
                </a:lnTo>
                <a:lnTo>
                  <a:pt x="180" y="235"/>
                </a:lnTo>
                <a:lnTo>
                  <a:pt x="196" y="227"/>
                </a:lnTo>
                <a:lnTo>
                  <a:pt x="211" y="218"/>
                </a:lnTo>
                <a:lnTo>
                  <a:pt x="240" y="205"/>
                </a:lnTo>
                <a:lnTo>
                  <a:pt x="261" y="195"/>
                </a:lnTo>
                <a:lnTo>
                  <a:pt x="270" y="190"/>
                </a:lnTo>
                <a:lnTo>
                  <a:pt x="277" y="184"/>
                </a:lnTo>
                <a:lnTo>
                  <a:pt x="280" y="179"/>
                </a:lnTo>
                <a:lnTo>
                  <a:pt x="283" y="174"/>
                </a:lnTo>
                <a:lnTo>
                  <a:pt x="284" y="170"/>
                </a:lnTo>
                <a:lnTo>
                  <a:pt x="284" y="165"/>
                </a:lnTo>
                <a:lnTo>
                  <a:pt x="284" y="163"/>
                </a:lnTo>
                <a:lnTo>
                  <a:pt x="283" y="160"/>
                </a:lnTo>
                <a:lnTo>
                  <a:pt x="280" y="159"/>
                </a:lnTo>
                <a:lnTo>
                  <a:pt x="278" y="158"/>
                </a:lnTo>
                <a:lnTo>
                  <a:pt x="274" y="159"/>
                </a:lnTo>
                <a:lnTo>
                  <a:pt x="271" y="161"/>
                </a:lnTo>
                <a:lnTo>
                  <a:pt x="260" y="167"/>
                </a:lnTo>
                <a:lnTo>
                  <a:pt x="248" y="173"/>
                </a:lnTo>
                <a:lnTo>
                  <a:pt x="243" y="176"/>
                </a:lnTo>
                <a:lnTo>
                  <a:pt x="239" y="176"/>
                </a:lnTo>
                <a:lnTo>
                  <a:pt x="236" y="176"/>
                </a:lnTo>
                <a:lnTo>
                  <a:pt x="234" y="174"/>
                </a:lnTo>
                <a:lnTo>
                  <a:pt x="233" y="172"/>
                </a:lnTo>
                <a:lnTo>
                  <a:pt x="232" y="170"/>
                </a:lnTo>
                <a:lnTo>
                  <a:pt x="229" y="165"/>
                </a:lnTo>
                <a:lnTo>
                  <a:pt x="229" y="160"/>
                </a:lnTo>
                <a:lnTo>
                  <a:pt x="229" y="155"/>
                </a:lnTo>
                <a:lnTo>
                  <a:pt x="230" y="149"/>
                </a:lnTo>
                <a:lnTo>
                  <a:pt x="233" y="145"/>
                </a:lnTo>
                <a:lnTo>
                  <a:pt x="238" y="139"/>
                </a:lnTo>
                <a:lnTo>
                  <a:pt x="243" y="133"/>
                </a:lnTo>
                <a:lnTo>
                  <a:pt x="252" y="126"/>
                </a:lnTo>
                <a:lnTo>
                  <a:pt x="260" y="120"/>
                </a:lnTo>
                <a:lnTo>
                  <a:pt x="268" y="115"/>
                </a:lnTo>
                <a:lnTo>
                  <a:pt x="276" y="110"/>
                </a:lnTo>
                <a:lnTo>
                  <a:pt x="283" y="108"/>
                </a:lnTo>
                <a:lnTo>
                  <a:pt x="290" y="106"/>
                </a:lnTo>
                <a:lnTo>
                  <a:pt x="297" y="106"/>
                </a:lnTo>
                <a:lnTo>
                  <a:pt x="305" y="107"/>
                </a:lnTo>
                <a:lnTo>
                  <a:pt x="315" y="109"/>
                </a:lnTo>
                <a:lnTo>
                  <a:pt x="333" y="114"/>
                </a:lnTo>
                <a:lnTo>
                  <a:pt x="343" y="119"/>
                </a:lnTo>
                <a:lnTo>
                  <a:pt x="350" y="123"/>
                </a:lnTo>
                <a:lnTo>
                  <a:pt x="355" y="128"/>
                </a:lnTo>
                <a:lnTo>
                  <a:pt x="359" y="130"/>
                </a:lnTo>
                <a:lnTo>
                  <a:pt x="365" y="133"/>
                </a:lnTo>
                <a:lnTo>
                  <a:pt x="371" y="133"/>
                </a:lnTo>
                <a:lnTo>
                  <a:pt x="378" y="133"/>
                </a:lnTo>
                <a:lnTo>
                  <a:pt x="383" y="132"/>
                </a:lnTo>
                <a:lnTo>
                  <a:pt x="387" y="128"/>
                </a:lnTo>
                <a:lnTo>
                  <a:pt x="388" y="126"/>
                </a:lnTo>
                <a:lnTo>
                  <a:pt x="388" y="123"/>
                </a:lnTo>
                <a:lnTo>
                  <a:pt x="387" y="121"/>
                </a:lnTo>
                <a:lnTo>
                  <a:pt x="386" y="116"/>
                </a:lnTo>
                <a:lnTo>
                  <a:pt x="384" y="113"/>
                </a:lnTo>
                <a:lnTo>
                  <a:pt x="384" y="109"/>
                </a:lnTo>
                <a:lnTo>
                  <a:pt x="383" y="104"/>
                </a:lnTo>
                <a:lnTo>
                  <a:pt x="384" y="100"/>
                </a:lnTo>
                <a:lnTo>
                  <a:pt x="386" y="91"/>
                </a:lnTo>
                <a:lnTo>
                  <a:pt x="391" y="83"/>
                </a:lnTo>
                <a:lnTo>
                  <a:pt x="397" y="76"/>
                </a:lnTo>
                <a:lnTo>
                  <a:pt x="405" y="70"/>
                </a:lnTo>
                <a:lnTo>
                  <a:pt x="410" y="67"/>
                </a:lnTo>
                <a:lnTo>
                  <a:pt x="413" y="65"/>
                </a:lnTo>
                <a:lnTo>
                  <a:pt x="418" y="64"/>
                </a:lnTo>
                <a:lnTo>
                  <a:pt x="423" y="64"/>
                </a:lnTo>
                <a:lnTo>
                  <a:pt x="441" y="64"/>
                </a:lnTo>
                <a:lnTo>
                  <a:pt x="455" y="65"/>
                </a:lnTo>
                <a:lnTo>
                  <a:pt x="462" y="66"/>
                </a:lnTo>
                <a:lnTo>
                  <a:pt x="468" y="70"/>
                </a:lnTo>
                <a:lnTo>
                  <a:pt x="475" y="73"/>
                </a:lnTo>
                <a:lnTo>
                  <a:pt x="482" y="78"/>
                </a:lnTo>
                <a:lnTo>
                  <a:pt x="495" y="88"/>
                </a:lnTo>
                <a:lnTo>
                  <a:pt x="504" y="94"/>
                </a:lnTo>
                <a:lnTo>
                  <a:pt x="507" y="95"/>
                </a:lnTo>
                <a:lnTo>
                  <a:pt x="511" y="94"/>
                </a:lnTo>
                <a:lnTo>
                  <a:pt x="514" y="91"/>
                </a:lnTo>
                <a:lnTo>
                  <a:pt x="519" y="86"/>
                </a:lnTo>
                <a:lnTo>
                  <a:pt x="524" y="82"/>
                </a:lnTo>
                <a:lnTo>
                  <a:pt x="529" y="77"/>
                </a:lnTo>
                <a:lnTo>
                  <a:pt x="535" y="75"/>
                </a:lnTo>
                <a:lnTo>
                  <a:pt x="539" y="73"/>
                </a:lnTo>
                <a:lnTo>
                  <a:pt x="543" y="73"/>
                </a:lnTo>
                <a:lnTo>
                  <a:pt x="548" y="76"/>
                </a:lnTo>
                <a:lnTo>
                  <a:pt x="550" y="81"/>
                </a:lnTo>
                <a:lnTo>
                  <a:pt x="553" y="86"/>
                </a:lnTo>
                <a:lnTo>
                  <a:pt x="554" y="94"/>
                </a:lnTo>
                <a:lnTo>
                  <a:pt x="557" y="98"/>
                </a:lnTo>
                <a:lnTo>
                  <a:pt x="561" y="102"/>
                </a:lnTo>
                <a:lnTo>
                  <a:pt x="566" y="103"/>
                </a:lnTo>
                <a:lnTo>
                  <a:pt x="569" y="103"/>
                </a:lnTo>
                <a:lnTo>
                  <a:pt x="574" y="101"/>
                </a:lnTo>
                <a:lnTo>
                  <a:pt x="577" y="96"/>
                </a:lnTo>
                <a:lnTo>
                  <a:pt x="581" y="90"/>
                </a:lnTo>
                <a:lnTo>
                  <a:pt x="583" y="84"/>
                </a:lnTo>
                <a:lnTo>
                  <a:pt x="587" y="79"/>
                </a:lnTo>
                <a:lnTo>
                  <a:pt x="592" y="77"/>
                </a:lnTo>
                <a:lnTo>
                  <a:pt x="595" y="76"/>
                </a:lnTo>
                <a:lnTo>
                  <a:pt x="606" y="77"/>
                </a:lnTo>
                <a:lnTo>
                  <a:pt x="616" y="79"/>
                </a:lnTo>
                <a:lnTo>
                  <a:pt x="620" y="82"/>
                </a:lnTo>
                <a:lnTo>
                  <a:pt x="625" y="82"/>
                </a:lnTo>
                <a:lnTo>
                  <a:pt x="630" y="81"/>
                </a:lnTo>
                <a:lnTo>
                  <a:pt x="633" y="79"/>
                </a:lnTo>
                <a:lnTo>
                  <a:pt x="636" y="77"/>
                </a:lnTo>
                <a:lnTo>
                  <a:pt x="638" y="73"/>
                </a:lnTo>
                <a:lnTo>
                  <a:pt x="641" y="70"/>
                </a:lnTo>
                <a:lnTo>
                  <a:pt x="641" y="66"/>
                </a:lnTo>
                <a:lnTo>
                  <a:pt x="642" y="62"/>
                </a:lnTo>
                <a:lnTo>
                  <a:pt x="643" y="58"/>
                </a:lnTo>
                <a:lnTo>
                  <a:pt x="645" y="53"/>
                </a:lnTo>
                <a:lnTo>
                  <a:pt x="649" y="48"/>
                </a:lnTo>
                <a:lnTo>
                  <a:pt x="654" y="46"/>
                </a:lnTo>
                <a:lnTo>
                  <a:pt x="658" y="43"/>
                </a:lnTo>
                <a:lnTo>
                  <a:pt x="665" y="43"/>
                </a:lnTo>
                <a:lnTo>
                  <a:pt x="674" y="43"/>
                </a:lnTo>
                <a:lnTo>
                  <a:pt x="681" y="44"/>
                </a:lnTo>
                <a:lnTo>
                  <a:pt x="689" y="44"/>
                </a:lnTo>
                <a:lnTo>
                  <a:pt x="695" y="44"/>
                </a:lnTo>
                <a:lnTo>
                  <a:pt x="701" y="41"/>
                </a:lnTo>
                <a:lnTo>
                  <a:pt x="711" y="37"/>
                </a:lnTo>
                <a:lnTo>
                  <a:pt x="721" y="29"/>
                </a:lnTo>
                <a:lnTo>
                  <a:pt x="726" y="27"/>
                </a:lnTo>
                <a:lnTo>
                  <a:pt x="731" y="25"/>
                </a:lnTo>
                <a:lnTo>
                  <a:pt x="737" y="26"/>
                </a:lnTo>
                <a:lnTo>
                  <a:pt x="743" y="27"/>
                </a:lnTo>
                <a:lnTo>
                  <a:pt x="750" y="31"/>
                </a:lnTo>
                <a:lnTo>
                  <a:pt x="757" y="37"/>
                </a:lnTo>
                <a:lnTo>
                  <a:pt x="765" y="43"/>
                </a:lnTo>
                <a:lnTo>
                  <a:pt x="775" y="51"/>
                </a:lnTo>
                <a:lnTo>
                  <a:pt x="784" y="58"/>
                </a:lnTo>
                <a:lnTo>
                  <a:pt x="794" y="64"/>
                </a:lnTo>
                <a:lnTo>
                  <a:pt x="801" y="69"/>
                </a:lnTo>
                <a:lnTo>
                  <a:pt x="808" y="71"/>
                </a:lnTo>
                <a:lnTo>
                  <a:pt x="810" y="71"/>
                </a:lnTo>
                <a:lnTo>
                  <a:pt x="813" y="70"/>
                </a:lnTo>
                <a:lnTo>
                  <a:pt x="815" y="69"/>
                </a:lnTo>
                <a:lnTo>
                  <a:pt x="818" y="67"/>
                </a:lnTo>
                <a:lnTo>
                  <a:pt x="820" y="60"/>
                </a:lnTo>
                <a:lnTo>
                  <a:pt x="820" y="51"/>
                </a:lnTo>
                <a:lnTo>
                  <a:pt x="819" y="33"/>
                </a:lnTo>
                <a:lnTo>
                  <a:pt x="818" y="22"/>
                </a:lnTo>
                <a:lnTo>
                  <a:pt x="819" y="19"/>
                </a:lnTo>
                <a:lnTo>
                  <a:pt x="821" y="15"/>
                </a:lnTo>
                <a:lnTo>
                  <a:pt x="827" y="12"/>
                </a:lnTo>
                <a:lnTo>
                  <a:pt x="834" y="7"/>
                </a:lnTo>
                <a:lnTo>
                  <a:pt x="843" y="3"/>
                </a:lnTo>
                <a:lnTo>
                  <a:pt x="849" y="1"/>
                </a:lnTo>
                <a:lnTo>
                  <a:pt x="854" y="0"/>
                </a:lnTo>
                <a:lnTo>
                  <a:pt x="858" y="1"/>
                </a:lnTo>
                <a:lnTo>
                  <a:pt x="862" y="3"/>
                </a:lnTo>
                <a:lnTo>
                  <a:pt x="865" y="8"/>
                </a:lnTo>
                <a:lnTo>
                  <a:pt x="868" y="14"/>
                </a:lnTo>
                <a:lnTo>
                  <a:pt x="870" y="21"/>
                </a:lnTo>
                <a:lnTo>
                  <a:pt x="873" y="28"/>
                </a:lnTo>
                <a:lnTo>
                  <a:pt x="878" y="35"/>
                </a:lnTo>
                <a:lnTo>
                  <a:pt x="884" y="40"/>
                </a:lnTo>
                <a:lnTo>
                  <a:pt x="890" y="44"/>
                </a:lnTo>
                <a:lnTo>
                  <a:pt x="907" y="50"/>
                </a:lnTo>
                <a:lnTo>
                  <a:pt x="925" y="56"/>
                </a:lnTo>
                <a:lnTo>
                  <a:pt x="942" y="60"/>
                </a:lnTo>
                <a:lnTo>
                  <a:pt x="958" y="66"/>
                </a:lnTo>
                <a:lnTo>
                  <a:pt x="965" y="71"/>
                </a:lnTo>
                <a:lnTo>
                  <a:pt x="971" y="78"/>
                </a:lnTo>
                <a:lnTo>
                  <a:pt x="977" y="86"/>
                </a:lnTo>
                <a:lnTo>
                  <a:pt x="982" y="98"/>
                </a:lnTo>
                <a:lnTo>
                  <a:pt x="994" y="130"/>
                </a:lnTo>
                <a:lnTo>
                  <a:pt x="1005" y="169"/>
                </a:lnTo>
                <a:lnTo>
                  <a:pt x="1009" y="185"/>
                </a:lnTo>
                <a:lnTo>
                  <a:pt x="1011" y="201"/>
                </a:lnTo>
                <a:lnTo>
                  <a:pt x="1013" y="207"/>
                </a:lnTo>
                <a:lnTo>
                  <a:pt x="1013" y="211"/>
                </a:lnTo>
                <a:lnTo>
                  <a:pt x="1011" y="215"/>
                </a:lnTo>
                <a:lnTo>
                  <a:pt x="1009" y="217"/>
                </a:lnTo>
                <a:lnTo>
                  <a:pt x="998" y="226"/>
                </a:lnTo>
                <a:lnTo>
                  <a:pt x="984" y="237"/>
                </a:lnTo>
                <a:lnTo>
                  <a:pt x="977" y="243"/>
                </a:lnTo>
                <a:lnTo>
                  <a:pt x="970" y="248"/>
                </a:lnTo>
                <a:lnTo>
                  <a:pt x="963" y="252"/>
                </a:lnTo>
                <a:lnTo>
                  <a:pt x="957" y="253"/>
                </a:lnTo>
                <a:lnTo>
                  <a:pt x="953" y="252"/>
                </a:lnTo>
                <a:lnTo>
                  <a:pt x="950" y="249"/>
                </a:lnTo>
                <a:lnTo>
                  <a:pt x="948" y="247"/>
                </a:lnTo>
                <a:lnTo>
                  <a:pt x="947" y="242"/>
                </a:lnTo>
                <a:lnTo>
                  <a:pt x="946" y="234"/>
                </a:lnTo>
                <a:lnTo>
                  <a:pt x="944" y="224"/>
                </a:lnTo>
                <a:lnTo>
                  <a:pt x="941" y="221"/>
                </a:lnTo>
                <a:lnTo>
                  <a:pt x="939" y="218"/>
                </a:lnTo>
                <a:lnTo>
                  <a:pt x="935" y="217"/>
                </a:lnTo>
                <a:lnTo>
                  <a:pt x="931" y="216"/>
                </a:lnTo>
                <a:lnTo>
                  <a:pt x="922" y="218"/>
                </a:lnTo>
                <a:lnTo>
                  <a:pt x="914" y="222"/>
                </a:lnTo>
                <a:lnTo>
                  <a:pt x="912" y="223"/>
                </a:lnTo>
                <a:lnTo>
                  <a:pt x="909" y="226"/>
                </a:lnTo>
                <a:lnTo>
                  <a:pt x="909" y="227"/>
                </a:lnTo>
                <a:lnTo>
                  <a:pt x="909" y="229"/>
                </a:lnTo>
                <a:lnTo>
                  <a:pt x="913" y="233"/>
                </a:lnTo>
                <a:lnTo>
                  <a:pt x="919" y="239"/>
                </a:lnTo>
                <a:lnTo>
                  <a:pt x="922" y="241"/>
                </a:lnTo>
                <a:lnTo>
                  <a:pt x="926" y="246"/>
                </a:lnTo>
                <a:lnTo>
                  <a:pt x="928" y="252"/>
                </a:lnTo>
                <a:lnTo>
                  <a:pt x="931" y="258"/>
                </a:lnTo>
                <a:lnTo>
                  <a:pt x="931" y="265"/>
                </a:lnTo>
                <a:lnTo>
                  <a:pt x="931" y="271"/>
                </a:lnTo>
                <a:lnTo>
                  <a:pt x="928" y="274"/>
                </a:lnTo>
                <a:lnTo>
                  <a:pt x="927" y="277"/>
                </a:lnTo>
                <a:lnTo>
                  <a:pt x="925" y="280"/>
                </a:lnTo>
                <a:lnTo>
                  <a:pt x="921" y="283"/>
                </a:lnTo>
                <a:lnTo>
                  <a:pt x="913" y="289"/>
                </a:lnTo>
                <a:lnTo>
                  <a:pt x="902" y="298"/>
                </a:lnTo>
                <a:lnTo>
                  <a:pt x="890" y="311"/>
                </a:lnTo>
                <a:lnTo>
                  <a:pt x="877" y="327"/>
                </a:lnTo>
                <a:lnTo>
                  <a:pt x="864" y="343"/>
                </a:lnTo>
                <a:lnTo>
                  <a:pt x="852" y="362"/>
                </a:lnTo>
                <a:lnTo>
                  <a:pt x="840" y="382"/>
                </a:lnTo>
                <a:lnTo>
                  <a:pt x="832" y="403"/>
                </a:lnTo>
                <a:lnTo>
                  <a:pt x="819" y="441"/>
                </a:lnTo>
                <a:lnTo>
                  <a:pt x="812" y="473"/>
                </a:lnTo>
                <a:lnTo>
                  <a:pt x="808" y="486"/>
                </a:lnTo>
                <a:lnTo>
                  <a:pt x="802" y="499"/>
                </a:lnTo>
                <a:lnTo>
                  <a:pt x="800" y="505"/>
                </a:lnTo>
                <a:lnTo>
                  <a:pt x="795" y="511"/>
                </a:lnTo>
                <a:lnTo>
                  <a:pt x="791" y="517"/>
                </a:lnTo>
                <a:lnTo>
                  <a:pt x="786" y="523"/>
                </a:lnTo>
                <a:lnTo>
                  <a:pt x="776" y="533"/>
                </a:lnTo>
                <a:lnTo>
                  <a:pt x="771" y="543"/>
                </a:lnTo>
                <a:lnTo>
                  <a:pt x="769" y="546"/>
                </a:lnTo>
                <a:lnTo>
                  <a:pt x="769" y="551"/>
                </a:lnTo>
                <a:lnTo>
                  <a:pt x="769" y="554"/>
                </a:lnTo>
                <a:lnTo>
                  <a:pt x="769" y="557"/>
                </a:lnTo>
                <a:lnTo>
                  <a:pt x="770" y="558"/>
                </a:lnTo>
                <a:lnTo>
                  <a:pt x="772" y="561"/>
                </a:lnTo>
                <a:lnTo>
                  <a:pt x="775" y="562"/>
                </a:lnTo>
                <a:lnTo>
                  <a:pt x="777" y="562"/>
                </a:lnTo>
                <a:lnTo>
                  <a:pt x="780" y="561"/>
                </a:lnTo>
                <a:lnTo>
                  <a:pt x="783" y="560"/>
                </a:lnTo>
                <a:lnTo>
                  <a:pt x="787" y="558"/>
                </a:lnTo>
                <a:lnTo>
                  <a:pt x="790" y="555"/>
                </a:lnTo>
                <a:lnTo>
                  <a:pt x="796" y="550"/>
                </a:lnTo>
                <a:lnTo>
                  <a:pt x="802" y="546"/>
                </a:lnTo>
                <a:lnTo>
                  <a:pt x="806" y="545"/>
                </a:lnTo>
                <a:lnTo>
                  <a:pt x="809" y="546"/>
                </a:lnTo>
                <a:lnTo>
                  <a:pt x="810" y="550"/>
                </a:lnTo>
                <a:lnTo>
                  <a:pt x="813" y="555"/>
                </a:lnTo>
                <a:lnTo>
                  <a:pt x="813" y="562"/>
                </a:lnTo>
                <a:lnTo>
                  <a:pt x="813" y="569"/>
                </a:lnTo>
                <a:lnTo>
                  <a:pt x="813" y="574"/>
                </a:lnTo>
                <a:lnTo>
                  <a:pt x="812" y="579"/>
                </a:lnTo>
                <a:lnTo>
                  <a:pt x="810" y="582"/>
                </a:lnTo>
                <a:lnTo>
                  <a:pt x="808" y="587"/>
                </a:lnTo>
                <a:lnTo>
                  <a:pt x="801" y="594"/>
                </a:lnTo>
                <a:lnTo>
                  <a:pt x="794" y="601"/>
                </a:lnTo>
                <a:lnTo>
                  <a:pt x="775" y="614"/>
                </a:lnTo>
                <a:lnTo>
                  <a:pt x="756" y="625"/>
                </a:lnTo>
                <a:lnTo>
                  <a:pt x="747" y="628"/>
                </a:lnTo>
                <a:lnTo>
                  <a:pt x="739" y="628"/>
                </a:lnTo>
                <a:lnTo>
                  <a:pt x="732" y="628"/>
                </a:lnTo>
                <a:lnTo>
                  <a:pt x="724" y="627"/>
                </a:lnTo>
                <a:lnTo>
                  <a:pt x="715" y="627"/>
                </a:lnTo>
                <a:lnTo>
                  <a:pt x="706" y="628"/>
                </a:lnTo>
                <a:lnTo>
                  <a:pt x="694" y="632"/>
                </a:lnTo>
                <a:lnTo>
                  <a:pt x="682" y="639"/>
                </a:lnTo>
                <a:lnTo>
                  <a:pt x="670" y="649"/>
                </a:lnTo>
                <a:lnTo>
                  <a:pt x="660" y="656"/>
                </a:lnTo>
                <a:lnTo>
                  <a:pt x="651" y="664"/>
                </a:lnTo>
                <a:lnTo>
                  <a:pt x="644" y="671"/>
                </a:lnTo>
                <a:lnTo>
                  <a:pt x="638" y="678"/>
                </a:lnTo>
                <a:lnTo>
                  <a:pt x="635" y="686"/>
                </a:lnTo>
                <a:lnTo>
                  <a:pt x="632" y="693"/>
                </a:lnTo>
                <a:lnTo>
                  <a:pt x="630" y="700"/>
                </a:lnTo>
                <a:lnTo>
                  <a:pt x="629" y="714"/>
                </a:lnTo>
                <a:lnTo>
                  <a:pt x="626" y="725"/>
                </a:lnTo>
                <a:lnTo>
                  <a:pt x="625" y="730"/>
                </a:lnTo>
                <a:lnTo>
                  <a:pt x="623" y="734"/>
                </a:lnTo>
                <a:lnTo>
                  <a:pt x="619" y="738"/>
                </a:lnTo>
                <a:lnTo>
                  <a:pt x="614" y="741"/>
                </a:lnTo>
                <a:lnTo>
                  <a:pt x="608" y="745"/>
                </a:lnTo>
                <a:lnTo>
                  <a:pt x="601" y="747"/>
                </a:lnTo>
                <a:lnTo>
                  <a:pt x="593" y="750"/>
                </a:lnTo>
                <a:lnTo>
                  <a:pt x="586" y="750"/>
                </a:lnTo>
                <a:lnTo>
                  <a:pt x="579" y="750"/>
                </a:lnTo>
                <a:lnTo>
                  <a:pt x="573" y="749"/>
                </a:lnTo>
                <a:lnTo>
                  <a:pt x="570" y="747"/>
                </a:lnTo>
                <a:lnTo>
                  <a:pt x="568" y="746"/>
                </a:lnTo>
                <a:lnTo>
                  <a:pt x="568" y="744"/>
                </a:lnTo>
                <a:lnTo>
                  <a:pt x="567" y="741"/>
                </a:lnTo>
                <a:lnTo>
                  <a:pt x="568" y="738"/>
                </a:lnTo>
                <a:lnTo>
                  <a:pt x="572" y="734"/>
                </a:lnTo>
                <a:lnTo>
                  <a:pt x="575" y="731"/>
                </a:lnTo>
                <a:lnTo>
                  <a:pt x="579" y="728"/>
                </a:lnTo>
                <a:lnTo>
                  <a:pt x="582" y="725"/>
                </a:lnTo>
                <a:lnTo>
                  <a:pt x="585" y="722"/>
                </a:lnTo>
                <a:lnTo>
                  <a:pt x="585" y="719"/>
                </a:lnTo>
                <a:lnTo>
                  <a:pt x="583" y="715"/>
                </a:lnTo>
                <a:lnTo>
                  <a:pt x="581" y="711"/>
                </a:lnTo>
                <a:lnTo>
                  <a:pt x="577" y="708"/>
                </a:lnTo>
                <a:lnTo>
                  <a:pt x="574" y="706"/>
                </a:lnTo>
                <a:lnTo>
                  <a:pt x="570" y="706"/>
                </a:lnTo>
                <a:lnTo>
                  <a:pt x="566" y="707"/>
                </a:lnTo>
                <a:lnTo>
                  <a:pt x="561" y="711"/>
                </a:lnTo>
                <a:lnTo>
                  <a:pt x="555" y="716"/>
                </a:lnTo>
                <a:lnTo>
                  <a:pt x="550" y="725"/>
                </a:lnTo>
                <a:lnTo>
                  <a:pt x="544" y="733"/>
                </a:lnTo>
                <a:lnTo>
                  <a:pt x="538" y="740"/>
                </a:lnTo>
                <a:lnTo>
                  <a:pt x="532" y="745"/>
                </a:lnTo>
                <a:lnTo>
                  <a:pt x="526" y="747"/>
                </a:lnTo>
                <a:lnTo>
                  <a:pt x="520" y="750"/>
                </a:lnTo>
                <a:lnTo>
                  <a:pt x="514" y="750"/>
                </a:lnTo>
                <a:lnTo>
                  <a:pt x="510" y="749"/>
                </a:lnTo>
                <a:lnTo>
                  <a:pt x="505" y="747"/>
                </a:lnTo>
                <a:lnTo>
                  <a:pt x="500" y="745"/>
                </a:lnTo>
                <a:lnTo>
                  <a:pt x="494" y="744"/>
                </a:lnTo>
                <a:lnTo>
                  <a:pt x="490" y="744"/>
                </a:lnTo>
                <a:lnTo>
                  <a:pt x="485" y="744"/>
                </a:lnTo>
                <a:lnTo>
                  <a:pt x="480" y="746"/>
                </a:lnTo>
                <a:lnTo>
                  <a:pt x="475" y="749"/>
                </a:lnTo>
                <a:lnTo>
                  <a:pt x="472" y="752"/>
                </a:lnTo>
                <a:lnTo>
                  <a:pt x="468" y="758"/>
                </a:lnTo>
                <a:lnTo>
                  <a:pt x="465" y="764"/>
                </a:lnTo>
                <a:lnTo>
                  <a:pt x="462" y="771"/>
                </a:lnTo>
                <a:lnTo>
                  <a:pt x="461" y="777"/>
                </a:lnTo>
                <a:lnTo>
                  <a:pt x="460" y="783"/>
                </a:lnTo>
                <a:lnTo>
                  <a:pt x="461" y="788"/>
                </a:lnTo>
                <a:lnTo>
                  <a:pt x="462" y="793"/>
                </a:lnTo>
                <a:lnTo>
                  <a:pt x="465" y="797"/>
                </a:lnTo>
                <a:lnTo>
                  <a:pt x="468" y="800"/>
                </a:lnTo>
                <a:lnTo>
                  <a:pt x="472" y="803"/>
                </a:lnTo>
                <a:lnTo>
                  <a:pt x="474" y="807"/>
                </a:lnTo>
                <a:lnTo>
                  <a:pt x="476" y="809"/>
                </a:lnTo>
                <a:lnTo>
                  <a:pt x="476" y="813"/>
                </a:lnTo>
                <a:lnTo>
                  <a:pt x="476" y="816"/>
                </a:lnTo>
                <a:lnTo>
                  <a:pt x="475" y="819"/>
                </a:lnTo>
                <a:lnTo>
                  <a:pt x="472" y="821"/>
                </a:lnTo>
                <a:lnTo>
                  <a:pt x="469" y="823"/>
                </a:lnTo>
                <a:lnTo>
                  <a:pt x="465" y="825"/>
                </a:lnTo>
                <a:lnTo>
                  <a:pt x="461" y="825"/>
                </a:lnTo>
                <a:lnTo>
                  <a:pt x="457" y="825"/>
                </a:lnTo>
                <a:lnTo>
                  <a:pt x="453" y="825"/>
                </a:lnTo>
                <a:lnTo>
                  <a:pt x="444" y="821"/>
                </a:lnTo>
                <a:lnTo>
                  <a:pt x="434" y="816"/>
                </a:lnTo>
                <a:lnTo>
                  <a:pt x="429" y="814"/>
                </a:lnTo>
                <a:lnTo>
                  <a:pt x="425" y="813"/>
                </a:lnTo>
                <a:lnTo>
                  <a:pt x="422" y="813"/>
                </a:lnTo>
                <a:lnTo>
                  <a:pt x="419" y="813"/>
                </a:lnTo>
                <a:lnTo>
                  <a:pt x="417" y="814"/>
                </a:lnTo>
                <a:lnTo>
                  <a:pt x="416" y="816"/>
                </a:lnTo>
                <a:lnTo>
                  <a:pt x="416" y="819"/>
                </a:lnTo>
                <a:lnTo>
                  <a:pt x="416" y="823"/>
                </a:lnTo>
                <a:lnTo>
                  <a:pt x="415" y="832"/>
                </a:lnTo>
                <a:lnTo>
                  <a:pt x="413" y="840"/>
                </a:lnTo>
                <a:lnTo>
                  <a:pt x="412" y="842"/>
                </a:lnTo>
                <a:lnTo>
                  <a:pt x="410" y="845"/>
                </a:lnTo>
                <a:lnTo>
                  <a:pt x="406" y="846"/>
                </a:lnTo>
                <a:lnTo>
                  <a:pt x="404" y="846"/>
                </a:lnTo>
                <a:lnTo>
                  <a:pt x="397" y="831"/>
                </a:lnTo>
                <a:lnTo>
                  <a:pt x="388" y="814"/>
                </a:lnTo>
                <a:lnTo>
                  <a:pt x="384" y="814"/>
                </a:lnTo>
                <a:lnTo>
                  <a:pt x="379" y="816"/>
                </a:lnTo>
                <a:lnTo>
                  <a:pt x="374" y="820"/>
                </a:lnTo>
                <a:lnTo>
                  <a:pt x="369" y="823"/>
                </a:lnTo>
                <a:lnTo>
                  <a:pt x="367" y="826"/>
                </a:lnTo>
                <a:lnTo>
                  <a:pt x="365" y="826"/>
                </a:lnTo>
                <a:lnTo>
                  <a:pt x="362" y="827"/>
                </a:lnTo>
                <a:lnTo>
                  <a:pt x="360" y="826"/>
                </a:lnTo>
                <a:lnTo>
                  <a:pt x="358" y="825"/>
                </a:lnTo>
                <a:lnTo>
                  <a:pt x="355" y="822"/>
                </a:lnTo>
                <a:lnTo>
                  <a:pt x="353" y="819"/>
                </a:lnTo>
                <a:lnTo>
                  <a:pt x="352" y="813"/>
                </a:lnTo>
                <a:lnTo>
                  <a:pt x="349" y="808"/>
                </a:lnTo>
                <a:lnTo>
                  <a:pt x="346" y="803"/>
                </a:lnTo>
                <a:lnTo>
                  <a:pt x="343" y="798"/>
                </a:lnTo>
                <a:lnTo>
                  <a:pt x="340" y="795"/>
                </a:lnTo>
                <a:lnTo>
                  <a:pt x="331" y="790"/>
                </a:lnTo>
                <a:lnTo>
                  <a:pt x="323" y="787"/>
                </a:lnTo>
                <a:lnTo>
                  <a:pt x="314" y="784"/>
                </a:lnTo>
                <a:lnTo>
                  <a:pt x="303" y="783"/>
                </a:lnTo>
                <a:lnTo>
                  <a:pt x="292" y="783"/>
                </a:lnTo>
                <a:lnTo>
                  <a:pt x="281" y="784"/>
                </a:lnTo>
                <a:lnTo>
                  <a:pt x="262" y="787"/>
                </a:lnTo>
                <a:lnTo>
                  <a:pt x="247" y="789"/>
                </a:lnTo>
                <a:lnTo>
                  <a:pt x="240" y="789"/>
                </a:lnTo>
                <a:lnTo>
                  <a:pt x="234" y="788"/>
                </a:lnTo>
                <a:lnTo>
                  <a:pt x="228" y="784"/>
                </a:lnTo>
                <a:lnTo>
                  <a:pt x="222" y="778"/>
                </a:lnTo>
                <a:lnTo>
                  <a:pt x="213" y="766"/>
                </a:lnTo>
                <a:lnTo>
                  <a:pt x="204" y="759"/>
                </a:lnTo>
                <a:lnTo>
                  <a:pt x="201" y="757"/>
                </a:lnTo>
                <a:lnTo>
                  <a:pt x="195" y="756"/>
                </a:lnTo>
                <a:lnTo>
                  <a:pt x="188" y="756"/>
                </a:lnTo>
                <a:lnTo>
                  <a:pt x="177" y="757"/>
                </a:lnTo>
                <a:lnTo>
                  <a:pt x="167" y="758"/>
                </a:lnTo>
                <a:lnTo>
                  <a:pt x="159" y="757"/>
                </a:lnTo>
                <a:lnTo>
                  <a:pt x="153" y="756"/>
                </a:lnTo>
                <a:lnTo>
                  <a:pt x="148" y="753"/>
                </a:lnTo>
                <a:lnTo>
                  <a:pt x="141" y="746"/>
                </a:lnTo>
                <a:lnTo>
                  <a:pt x="136" y="739"/>
                </a:lnTo>
                <a:lnTo>
                  <a:pt x="134" y="737"/>
                </a:lnTo>
                <a:lnTo>
                  <a:pt x="132" y="734"/>
                </a:lnTo>
                <a:lnTo>
                  <a:pt x="128" y="732"/>
                </a:lnTo>
                <a:lnTo>
                  <a:pt x="125" y="731"/>
                </a:lnTo>
                <a:lnTo>
                  <a:pt x="115" y="730"/>
                </a:lnTo>
                <a:lnTo>
                  <a:pt x="107" y="728"/>
                </a:lnTo>
                <a:lnTo>
                  <a:pt x="102" y="727"/>
                </a:lnTo>
                <a:lnTo>
                  <a:pt x="97" y="725"/>
                </a:lnTo>
                <a:lnTo>
                  <a:pt x="94" y="721"/>
                </a:lnTo>
                <a:lnTo>
                  <a:pt x="91" y="718"/>
                </a:lnTo>
                <a:lnTo>
                  <a:pt x="88" y="714"/>
                </a:lnTo>
                <a:lnTo>
                  <a:pt x="87" y="711"/>
                </a:lnTo>
                <a:lnTo>
                  <a:pt x="85" y="706"/>
                </a:lnTo>
                <a:lnTo>
                  <a:pt x="84" y="702"/>
                </a:lnTo>
                <a:lnTo>
                  <a:pt x="84" y="696"/>
                </a:lnTo>
                <a:lnTo>
                  <a:pt x="81" y="690"/>
                </a:lnTo>
                <a:lnTo>
                  <a:pt x="78" y="688"/>
                </a:lnTo>
                <a:lnTo>
                  <a:pt x="76" y="688"/>
                </a:lnTo>
                <a:lnTo>
                  <a:pt x="72" y="690"/>
                </a:lnTo>
                <a:lnTo>
                  <a:pt x="68" y="694"/>
                </a:lnTo>
                <a:lnTo>
                  <a:pt x="63" y="699"/>
                </a:lnTo>
                <a:lnTo>
                  <a:pt x="56" y="701"/>
                </a:lnTo>
                <a:lnTo>
                  <a:pt x="47" y="702"/>
                </a:lnTo>
                <a:lnTo>
                  <a:pt x="40" y="701"/>
                </a:lnTo>
                <a:lnTo>
                  <a:pt x="35" y="700"/>
                </a:lnTo>
                <a:lnTo>
                  <a:pt x="32" y="699"/>
                </a:lnTo>
                <a:lnTo>
                  <a:pt x="29" y="696"/>
                </a:lnTo>
                <a:lnTo>
                  <a:pt x="27" y="693"/>
                </a:lnTo>
                <a:lnTo>
                  <a:pt x="25" y="689"/>
                </a:lnTo>
                <a:lnTo>
                  <a:pt x="22" y="684"/>
                </a:lnTo>
                <a:lnTo>
                  <a:pt x="22" y="680"/>
                </a:lnTo>
                <a:lnTo>
                  <a:pt x="22" y="675"/>
                </a:lnTo>
                <a:lnTo>
                  <a:pt x="25" y="661"/>
                </a:lnTo>
                <a:lnTo>
                  <a:pt x="27" y="649"/>
                </a:lnTo>
                <a:lnTo>
                  <a:pt x="31" y="639"/>
                </a:lnTo>
                <a:lnTo>
                  <a:pt x="33" y="630"/>
                </a:lnTo>
                <a:lnTo>
                  <a:pt x="35" y="623"/>
                </a:lnTo>
                <a:lnTo>
                  <a:pt x="35" y="617"/>
                </a:lnTo>
                <a:lnTo>
                  <a:pt x="35" y="611"/>
                </a:lnTo>
                <a:lnTo>
                  <a:pt x="33" y="606"/>
                </a:lnTo>
                <a:lnTo>
                  <a:pt x="31" y="601"/>
                </a:lnTo>
                <a:lnTo>
                  <a:pt x="27" y="596"/>
                </a:lnTo>
                <a:lnTo>
                  <a:pt x="24" y="592"/>
                </a:lnTo>
                <a:lnTo>
                  <a:pt x="18" y="587"/>
                </a:lnTo>
                <a:close/>
              </a:path>
            </a:pathLst>
          </a:custGeom>
          <a:solidFill>
            <a:srgbClr val="FF4266"/>
          </a:solidFill>
          <a:ln w="3175" cmpd="sng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marL="0" marR="0" lvl="0" indent="0" algn="l" defTabSz="104497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100" b="0" i="0" u="none" strike="noStrike" kern="0" cap="none" spc="0" normalizeH="0" baseline="0" noProof="0" smtClean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8121234" y="4336254"/>
            <a:ext cx="6663" cy="6663"/>
          </a:xfrm>
          <a:prstGeom prst="rect">
            <a:avLst/>
          </a:prstGeom>
          <a:solidFill>
            <a:srgbClr val="D1ECFC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37" name="出自【趣你的PPT】(微信:qunideppt)：最优质的PPT资源库"/>
          <p:cNvCxnSpPr/>
          <p:nvPr/>
        </p:nvCxnSpPr>
        <p:spPr>
          <a:xfrm>
            <a:off x="7651289" y="4095069"/>
            <a:ext cx="1391749" cy="2979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出自【趣你的PPT】(微信:qunideppt)：最优质的PPT资源库"/>
          <p:cNvCxnSpPr/>
          <p:nvPr/>
        </p:nvCxnSpPr>
        <p:spPr>
          <a:xfrm flipV="1">
            <a:off x="8699607" y="1690860"/>
            <a:ext cx="471042" cy="14609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出自【趣你的PPT】(微信:qunideppt)：最优质的PPT资源库"/>
          <p:cNvCxnSpPr/>
          <p:nvPr/>
        </p:nvCxnSpPr>
        <p:spPr>
          <a:xfrm flipV="1">
            <a:off x="2606613" y="3663474"/>
            <a:ext cx="1059145" cy="53010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出自【趣你的PPT】(微信:qunideppt)：最优质的PPT资源库"/>
          <p:cNvCxnSpPr/>
          <p:nvPr/>
        </p:nvCxnSpPr>
        <p:spPr>
          <a:xfrm>
            <a:off x="8171106" y="3803507"/>
            <a:ext cx="718894" cy="10665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7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2820930880"/>
              </p:ext>
            </p:extLst>
          </p:nvPr>
        </p:nvGraphicFramePr>
        <p:xfrm>
          <a:off x="2548360" y="5803894"/>
          <a:ext cx="7095281" cy="552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62047" y="5797949"/>
            <a:ext cx="455024" cy="450080"/>
          </a:xfrm>
          <a:custGeom>
            <a:avLst/>
            <a:gdLst>
              <a:gd name="T0" fmla="*/ 28 w 397"/>
              <a:gd name="T1" fmla="*/ 0 h 392"/>
              <a:gd name="T2" fmla="*/ 0 w 397"/>
              <a:gd name="T3" fmla="*/ 27 h 392"/>
              <a:gd name="T4" fmla="*/ 28 w 397"/>
              <a:gd name="T5" fmla="*/ 55 h 392"/>
              <a:gd name="T6" fmla="*/ 42 w 397"/>
              <a:gd name="T7" fmla="*/ 51 h 392"/>
              <a:gd name="T8" fmla="*/ 64 w 397"/>
              <a:gd name="T9" fmla="*/ 66 h 392"/>
              <a:gd name="T10" fmla="*/ 65 w 397"/>
              <a:gd name="T11" fmla="*/ 69 h 392"/>
              <a:gd name="T12" fmla="*/ 113 w 397"/>
              <a:gd name="T13" fmla="*/ 264 h 392"/>
              <a:gd name="T14" fmla="*/ 132 w 397"/>
              <a:gd name="T15" fmla="*/ 272 h 392"/>
              <a:gd name="T16" fmla="*/ 121 w 397"/>
              <a:gd name="T17" fmla="*/ 305 h 392"/>
              <a:gd name="T18" fmla="*/ 71 w 397"/>
              <a:gd name="T19" fmla="*/ 349 h 392"/>
              <a:gd name="T20" fmla="*/ 114 w 397"/>
              <a:gd name="T21" fmla="*/ 392 h 392"/>
              <a:gd name="T22" fmla="*/ 158 w 397"/>
              <a:gd name="T23" fmla="*/ 356 h 392"/>
              <a:gd name="T24" fmla="*/ 284 w 397"/>
              <a:gd name="T25" fmla="*/ 358 h 392"/>
              <a:gd name="T26" fmla="*/ 324 w 397"/>
              <a:gd name="T27" fmla="*/ 392 h 392"/>
              <a:gd name="T28" fmla="*/ 366 w 397"/>
              <a:gd name="T29" fmla="*/ 351 h 392"/>
              <a:gd name="T30" fmla="*/ 324 w 397"/>
              <a:gd name="T31" fmla="*/ 309 h 392"/>
              <a:gd name="T32" fmla="*/ 285 w 397"/>
              <a:gd name="T33" fmla="*/ 340 h 392"/>
              <a:gd name="T34" fmla="*/ 157 w 397"/>
              <a:gd name="T35" fmla="*/ 339 h 392"/>
              <a:gd name="T36" fmla="*/ 137 w 397"/>
              <a:gd name="T37" fmla="*/ 311 h 392"/>
              <a:gd name="T38" fmla="*/ 151 w 397"/>
              <a:gd name="T39" fmla="*/ 272 h 392"/>
              <a:gd name="T40" fmla="*/ 356 w 397"/>
              <a:gd name="T41" fmla="*/ 263 h 392"/>
              <a:gd name="T42" fmla="*/ 367 w 397"/>
              <a:gd name="T43" fmla="*/ 253 h 392"/>
              <a:gd name="T44" fmla="*/ 395 w 397"/>
              <a:gd name="T45" fmla="*/ 110 h 392"/>
              <a:gd name="T46" fmla="*/ 385 w 397"/>
              <a:gd name="T47" fmla="*/ 95 h 392"/>
              <a:gd name="T48" fmla="*/ 78 w 397"/>
              <a:gd name="T49" fmla="*/ 54 h 392"/>
              <a:gd name="T50" fmla="*/ 54 w 397"/>
              <a:gd name="T51" fmla="*/ 37 h 392"/>
              <a:gd name="T52" fmla="*/ 56 w 397"/>
              <a:gd name="T53" fmla="*/ 27 h 392"/>
              <a:gd name="T54" fmla="*/ 28 w 397"/>
              <a:gd name="T55" fmla="*/ 0 h 392"/>
              <a:gd name="T56" fmla="*/ 28 w 397"/>
              <a:gd name="T57" fmla="*/ 18 h 392"/>
              <a:gd name="T58" fmla="*/ 37 w 397"/>
              <a:gd name="T59" fmla="*/ 27 h 392"/>
              <a:gd name="T60" fmla="*/ 28 w 397"/>
              <a:gd name="T61" fmla="*/ 37 h 392"/>
              <a:gd name="T62" fmla="*/ 18 w 397"/>
              <a:gd name="T63" fmla="*/ 27 h 392"/>
              <a:gd name="T64" fmla="*/ 28 w 397"/>
              <a:gd name="T65" fmla="*/ 18 h 392"/>
              <a:gd name="T66" fmla="*/ 93 w 397"/>
              <a:gd name="T67" fmla="*/ 81 h 392"/>
              <a:gd name="T68" fmla="*/ 369 w 397"/>
              <a:gd name="T69" fmla="*/ 118 h 392"/>
              <a:gd name="T70" fmla="*/ 345 w 397"/>
              <a:gd name="T71" fmla="*/ 239 h 392"/>
              <a:gd name="T72" fmla="*/ 134 w 397"/>
              <a:gd name="T73" fmla="*/ 248 h 392"/>
              <a:gd name="T74" fmla="*/ 93 w 397"/>
              <a:gd name="T75" fmla="*/ 81 h 392"/>
              <a:gd name="T76" fmla="*/ 114 w 397"/>
              <a:gd name="T77" fmla="*/ 322 h 392"/>
              <a:gd name="T78" fmla="*/ 140 w 397"/>
              <a:gd name="T79" fmla="*/ 349 h 392"/>
              <a:gd name="T80" fmla="*/ 114 w 397"/>
              <a:gd name="T81" fmla="*/ 374 h 392"/>
              <a:gd name="T82" fmla="*/ 88 w 397"/>
              <a:gd name="T83" fmla="*/ 349 h 392"/>
              <a:gd name="T84" fmla="*/ 114 w 397"/>
              <a:gd name="T85" fmla="*/ 322 h 392"/>
              <a:gd name="T86" fmla="*/ 324 w 397"/>
              <a:gd name="T87" fmla="*/ 327 h 392"/>
              <a:gd name="T88" fmla="*/ 348 w 397"/>
              <a:gd name="T89" fmla="*/ 351 h 392"/>
              <a:gd name="T90" fmla="*/ 324 w 397"/>
              <a:gd name="T91" fmla="*/ 374 h 392"/>
              <a:gd name="T92" fmla="*/ 302 w 397"/>
              <a:gd name="T93" fmla="*/ 351 h 392"/>
              <a:gd name="T94" fmla="*/ 324 w 397"/>
              <a:gd name="T95" fmla="*/ 327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97" h="392">
                <a:moveTo>
                  <a:pt x="28" y="0"/>
                </a:moveTo>
                <a:cubicBezTo>
                  <a:pt x="13" y="0"/>
                  <a:pt x="0" y="12"/>
                  <a:pt x="0" y="27"/>
                </a:cubicBezTo>
                <a:cubicBezTo>
                  <a:pt x="0" y="42"/>
                  <a:pt x="13" y="55"/>
                  <a:pt x="28" y="55"/>
                </a:cubicBezTo>
                <a:cubicBezTo>
                  <a:pt x="33" y="55"/>
                  <a:pt x="38" y="53"/>
                  <a:pt x="42" y="51"/>
                </a:cubicBezTo>
                <a:lnTo>
                  <a:pt x="64" y="66"/>
                </a:lnTo>
                <a:cubicBezTo>
                  <a:pt x="64" y="67"/>
                  <a:pt x="64" y="68"/>
                  <a:pt x="65" y="69"/>
                </a:cubicBezTo>
                <a:lnTo>
                  <a:pt x="113" y="264"/>
                </a:lnTo>
                <a:cubicBezTo>
                  <a:pt x="116" y="272"/>
                  <a:pt x="120" y="273"/>
                  <a:pt x="132" y="272"/>
                </a:cubicBezTo>
                <a:lnTo>
                  <a:pt x="121" y="305"/>
                </a:lnTo>
                <a:cubicBezTo>
                  <a:pt x="85" y="301"/>
                  <a:pt x="71" y="331"/>
                  <a:pt x="71" y="349"/>
                </a:cubicBezTo>
                <a:cubicBezTo>
                  <a:pt x="71" y="373"/>
                  <a:pt x="90" y="392"/>
                  <a:pt x="114" y="392"/>
                </a:cubicBezTo>
                <a:cubicBezTo>
                  <a:pt x="135" y="392"/>
                  <a:pt x="154" y="377"/>
                  <a:pt x="158" y="356"/>
                </a:cubicBezTo>
                <a:lnTo>
                  <a:pt x="284" y="358"/>
                </a:lnTo>
                <a:cubicBezTo>
                  <a:pt x="288" y="377"/>
                  <a:pt x="304" y="392"/>
                  <a:pt x="324" y="392"/>
                </a:cubicBezTo>
                <a:cubicBezTo>
                  <a:pt x="347" y="392"/>
                  <a:pt x="366" y="374"/>
                  <a:pt x="366" y="351"/>
                </a:cubicBezTo>
                <a:cubicBezTo>
                  <a:pt x="366" y="328"/>
                  <a:pt x="347" y="309"/>
                  <a:pt x="324" y="309"/>
                </a:cubicBezTo>
                <a:cubicBezTo>
                  <a:pt x="305" y="309"/>
                  <a:pt x="290" y="323"/>
                  <a:pt x="285" y="340"/>
                </a:cubicBezTo>
                <a:lnTo>
                  <a:pt x="157" y="339"/>
                </a:lnTo>
                <a:cubicBezTo>
                  <a:pt x="154" y="327"/>
                  <a:pt x="147" y="318"/>
                  <a:pt x="137" y="311"/>
                </a:cubicBezTo>
                <a:lnTo>
                  <a:pt x="151" y="272"/>
                </a:lnTo>
                <a:lnTo>
                  <a:pt x="356" y="263"/>
                </a:lnTo>
                <a:cubicBezTo>
                  <a:pt x="362" y="263"/>
                  <a:pt x="366" y="259"/>
                  <a:pt x="367" y="253"/>
                </a:cubicBezTo>
                <a:lnTo>
                  <a:pt x="395" y="110"/>
                </a:lnTo>
                <a:cubicBezTo>
                  <a:pt x="397" y="103"/>
                  <a:pt x="392" y="96"/>
                  <a:pt x="385" y="95"/>
                </a:cubicBezTo>
                <a:lnTo>
                  <a:pt x="78" y="54"/>
                </a:lnTo>
                <a:lnTo>
                  <a:pt x="54" y="37"/>
                </a:lnTo>
                <a:cubicBezTo>
                  <a:pt x="55" y="34"/>
                  <a:pt x="56" y="31"/>
                  <a:pt x="56" y="27"/>
                </a:cubicBezTo>
                <a:cubicBezTo>
                  <a:pt x="56" y="12"/>
                  <a:pt x="43" y="0"/>
                  <a:pt x="28" y="0"/>
                </a:cubicBezTo>
                <a:close/>
                <a:moveTo>
                  <a:pt x="28" y="18"/>
                </a:moveTo>
                <a:cubicBezTo>
                  <a:pt x="33" y="18"/>
                  <a:pt x="37" y="22"/>
                  <a:pt x="37" y="27"/>
                </a:cubicBezTo>
                <a:cubicBezTo>
                  <a:pt x="37" y="33"/>
                  <a:pt x="33" y="37"/>
                  <a:pt x="28" y="37"/>
                </a:cubicBezTo>
                <a:cubicBezTo>
                  <a:pt x="22" y="37"/>
                  <a:pt x="18" y="33"/>
                  <a:pt x="18" y="27"/>
                </a:cubicBezTo>
                <a:cubicBezTo>
                  <a:pt x="18" y="22"/>
                  <a:pt x="22" y="18"/>
                  <a:pt x="28" y="18"/>
                </a:cubicBezTo>
                <a:close/>
                <a:moveTo>
                  <a:pt x="93" y="81"/>
                </a:moveTo>
                <a:lnTo>
                  <a:pt x="369" y="118"/>
                </a:lnTo>
                <a:lnTo>
                  <a:pt x="345" y="239"/>
                </a:lnTo>
                <a:lnTo>
                  <a:pt x="134" y="248"/>
                </a:lnTo>
                <a:lnTo>
                  <a:pt x="93" y="81"/>
                </a:lnTo>
                <a:close/>
                <a:moveTo>
                  <a:pt x="114" y="322"/>
                </a:moveTo>
                <a:cubicBezTo>
                  <a:pt x="128" y="322"/>
                  <a:pt x="140" y="335"/>
                  <a:pt x="140" y="349"/>
                </a:cubicBezTo>
                <a:cubicBezTo>
                  <a:pt x="140" y="363"/>
                  <a:pt x="128" y="374"/>
                  <a:pt x="114" y="374"/>
                </a:cubicBezTo>
                <a:cubicBezTo>
                  <a:pt x="99" y="374"/>
                  <a:pt x="88" y="363"/>
                  <a:pt x="88" y="349"/>
                </a:cubicBezTo>
                <a:cubicBezTo>
                  <a:pt x="88" y="335"/>
                  <a:pt x="99" y="322"/>
                  <a:pt x="114" y="322"/>
                </a:cubicBezTo>
                <a:close/>
                <a:moveTo>
                  <a:pt x="324" y="327"/>
                </a:moveTo>
                <a:cubicBezTo>
                  <a:pt x="338" y="327"/>
                  <a:pt x="348" y="338"/>
                  <a:pt x="348" y="351"/>
                </a:cubicBezTo>
                <a:cubicBezTo>
                  <a:pt x="348" y="364"/>
                  <a:pt x="338" y="374"/>
                  <a:pt x="324" y="374"/>
                </a:cubicBezTo>
                <a:cubicBezTo>
                  <a:pt x="311" y="374"/>
                  <a:pt x="302" y="364"/>
                  <a:pt x="302" y="351"/>
                </a:cubicBezTo>
                <a:cubicBezTo>
                  <a:pt x="302" y="338"/>
                  <a:pt x="311" y="327"/>
                  <a:pt x="324" y="327"/>
                </a:cubicBez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Calibri" pitchFamily="34" charset="0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488685" y="391016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421044" y="4225153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9036164" y="366394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9036164" y="3978932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9480664" y="133118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单击此处添加标题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9480664" y="1646168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</a:p>
        </p:txBody>
      </p:sp>
    </p:spTree>
    <p:extLst>
      <p:ext uri="{BB962C8B-B14F-4D97-AF65-F5344CB8AC3E}">
        <p14:creationId xmlns:p14="http://schemas.microsoft.com/office/powerpoint/2010/main" val="3162614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>
            <a:off x="7140534" y="3073400"/>
            <a:ext cx="5051466" cy="3784600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66988" y="1948479"/>
            <a:ext cx="2243891" cy="2243891"/>
            <a:chOff x="572694" y="889793"/>
            <a:chExt cx="3860007" cy="38600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572694" y="889793"/>
              <a:ext cx="3860007" cy="3860007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048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65179" y="1357312"/>
              <a:ext cx="3475039" cy="3203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15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4403288" y="2516426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>
                <a:solidFill>
                  <a:srgbClr val="FF466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433925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r="25825" b="37490"/>
          <a:stretch/>
        </p:blipFill>
        <p:spPr>
          <a:xfrm rot="5400000">
            <a:off x="-773969" y="1445481"/>
            <a:ext cx="6172201" cy="4624264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sp>
        <p:nvSpPr>
          <p:cNvPr id="17" name="出自【趣你的PPT】(微信:qunideppt)：最优质的PPT资源库"/>
          <p:cNvSpPr txBox="1"/>
          <p:nvPr/>
        </p:nvSpPr>
        <p:spPr>
          <a:xfrm>
            <a:off x="4461103" y="2662613"/>
            <a:ext cx="661040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。建议您选择微软雅黑字体。任何形式的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模板转载与转播，请保留版权和二维码页面，一起做个善良的人。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4461103" y="1254560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smtClean="0">
                <a:solidFill>
                  <a:srgbClr val="FA375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前言</a:t>
            </a:r>
            <a:endParaRPr lang="zh-CN" altLang="en-US" sz="7200" b="1">
              <a:solidFill>
                <a:srgbClr val="FA375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013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/>
          <p:nvPr/>
        </p:nvSpPr>
        <p:spPr>
          <a:xfrm>
            <a:off x="5699638" y="4452016"/>
            <a:ext cx="774723" cy="389378"/>
          </a:xfrm>
          <a:prstGeom prst="ellipse">
            <a:avLst/>
          </a:prstGeom>
          <a:solidFill>
            <a:srgbClr val="FF4266"/>
          </a:solidFill>
          <a:ln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4469175" y="3832706"/>
            <a:ext cx="3245912" cy="1631408"/>
          </a:xfrm>
          <a:prstGeom prst="ellipse">
            <a:avLst/>
          </a:prstGeom>
          <a:noFill/>
          <a:ln w="12700">
            <a:solidFill>
              <a:srgbClr val="FF426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4407518" y="4612047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654964" y="4612047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6836742" y="3903768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5226671" y="3903768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6836742" y="5321371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5226671" y="5321371"/>
            <a:ext cx="135246" cy="7733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/>
          <p:nvPr/>
        </p:nvSpPr>
        <p:spPr>
          <a:xfrm flipH="1">
            <a:off x="4046883" y="1926549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36791" y="2052465"/>
            <a:ext cx="377678" cy="296424"/>
          </a:xfrm>
          <a:custGeom>
            <a:avLst/>
            <a:gdLst>
              <a:gd name="T0" fmla="*/ 50 w 106"/>
              <a:gd name="T1" fmla="*/ 11 h 83"/>
              <a:gd name="T2" fmla="*/ 51 w 106"/>
              <a:gd name="T3" fmla="*/ 11 h 83"/>
              <a:gd name="T4" fmla="*/ 51 w 106"/>
              <a:gd name="T5" fmla="*/ 43 h 83"/>
              <a:gd name="T6" fmla="*/ 19 w 106"/>
              <a:gd name="T7" fmla="*/ 27 h 83"/>
              <a:gd name="T8" fmla="*/ 19 w 106"/>
              <a:gd name="T9" fmla="*/ 26 h 83"/>
              <a:gd name="T10" fmla="*/ 55 w 106"/>
              <a:gd name="T11" fmla="*/ 42 h 83"/>
              <a:gd name="T12" fmla="*/ 56 w 106"/>
              <a:gd name="T13" fmla="*/ 43 h 83"/>
              <a:gd name="T14" fmla="*/ 87 w 106"/>
              <a:gd name="T15" fmla="*/ 27 h 83"/>
              <a:gd name="T16" fmla="*/ 56 w 106"/>
              <a:gd name="T17" fmla="*/ 11 h 83"/>
              <a:gd name="T18" fmla="*/ 55 w 106"/>
              <a:gd name="T19" fmla="*/ 11 h 83"/>
              <a:gd name="T20" fmla="*/ 15 w 106"/>
              <a:gd name="T21" fmla="*/ 29 h 83"/>
              <a:gd name="T22" fmla="*/ 1 w 106"/>
              <a:gd name="T23" fmla="*/ 35 h 83"/>
              <a:gd name="T24" fmla="*/ 1 w 106"/>
              <a:gd name="T25" fmla="*/ 37 h 83"/>
              <a:gd name="T26" fmla="*/ 34 w 106"/>
              <a:gd name="T27" fmla="*/ 53 h 83"/>
              <a:gd name="T28" fmla="*/ 48 w 106"/>
              <a:gd name="T29" fmla="*/ 46 h 83"/>
              <a:gd name="T30" fmla="*/ 105 w 106"/>
              <a:gd name="T31" fmla="*/ 16 h 83"/>
              <a:gd name="T32" fmla="*/ 105 w 106"/>
              <a:gd name="T33" fmla="*/ 18 h 83"/>
              <a:gd name="T34" fmla="*/ 91 w 106"/>
              <a:gd name="T35" fmla="*/ 25 h 83"/>
              <a:gd name="T36" fmla="*/ 58 w 106"/>
              <a:gd name="T37" fmla="*/ 8 h 83"/>
              <a:gd name="T38" fmla="*/ 72 w 106"/>
              <a:gd name="T39" fmla="*/ 0 h 83"/>
              <a:gd name="T40" fmla="*/ 105 w 106"/>
              <a:gd name="T41" fmla="*/ 16 h 83"/>
              <a:gd name="T42" fmla="*/ 106 w 106"/>
              <a:gd name="T43" fmla="*/ 36 h 83"/>
              <a:gd name="T44" fmla="*/ 72 w 106"/>
              <a:gd name="T45" fmla="*/ 53 h 83"/>
              <a:gd name="T46" fmla="*/ 58 w 106"/>
              <a:gd name="T47" fmla="*/ 47 h 83"/>
              <a:gd name="T48" fmla="*/ 58 w 106"/>
              <a:gd name="T49" fmla="*/ 45 h 83"/>
              <a:gd name="T50" fmla="*/ 92 w 106"/>
              <a:gd name="T51" fmla="*/ 29 h 83"/>
              <a:gd name="T52" fmla="*/ 48 w 106"/>
              <a:gd name="T53" fmla="*/ 7 h 83"/>
              <a:gd name="T54" fmla="*/ 33 w 106"/>
              <a:gd name="T55" fmla="*/ 0 h 83"/>
              <a:gd name="T56" fmla="*/ 0 w 106"/>
              <a:gd name="T57" fmla="*/ 17 h 83"/>
              <a:gd name="T58" fmla="*/ 14 w 106"/>
              <a:gd name="T59" fmla="*/ 25 h 83"/>
              <a:gd name="T60" fmla="*/ 48 w 106"/>
              <a:gd name="T61" fmla="*/ 9 h 83"/>
              <a:gd name="T62" fmla="*/ 48 w 106"/>
              <a:gd name="T63" fmla="*/ 7 h 83"/>
              <a:gd name="T64" fmla="*/ 55 w 106"/>
              <a:gd name="T65" fmla="*/ 82 h 83"/>
              <a:gd name="T66" fmla="*/ 56 w 106"/>
              <a:gd name="T67" fmla="*/ 83 h 83"/>
              <a:gd name="T68" fmla="*/ 90 w 106"/>
              <a:gd name="T69" fmla="*/ 65 h 83"/>
              <a:gd name="T70" fmla="*/ 89 w 106"/>
              <a:gd name="T71" fmla="*/ 49 h 83"/>
              <a:gd name="T72" fmla="*/ 73 w 106"/>
              <a:gd name="T73" fmla="*/ 57 h 83"/>
              <a:gd name="T74" fmla="*/ 72 w 106"/>
              <a:gd name="T75" fmla="*/ 57 h 83"/>
              <a:gd name="T76" fmla="*/ 56 w 106"/>
              <a:gd name="T77" fmla="*/ 49 h 83"/>
              <a:gd name="T78" fmla="*/ 55 w 106"/>
              <a:gd name="T79" fmla="*/ 50 h 83"/>
              <a:gd name="T80" fmla="*/ 17 w 106"/>
              <a:gd name="T81" fmla="*/ 49 h 83"/>
              <a:gd name="T82" fmla="*/ 33 w 106"/>
              <a:gd name="T83" fmla="*/ 57 h 83"/>
              <a:gd name="T84" fmla="*/ 50 w 106"/>
              <a:gd name="T85" fmla="*/ 49 h 83"/>
              <a:gd name="T86" fmla="*/ 51 w 106"/>
              <a:gd name="T87" fmla="*/ 50 h 83"/>
              <a:gd name="T88" fmla="*/ 51 w 106"/>
              <a:gd name="T89" fmla="*/ 83 h 83"/>
              <a:gd name="T90" fmla="*/ 17 w 106"/>
              <a:gd name="T91" fmla="*/ 66 h 83"/>
              <a:gd name="T92" fmla="*/ 16 w 106"/>
              <a:gd name="T93" fmla="*/ 50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6" h="83">
                <a:moveTo>
                  <a:pt x="19" y="26"/>
                </a:moveTo>
                <a:cubicBezTo>
                  <a:pt x="50" y="11"/>
                  <a:pt x="50" y="11"/>
                  <a:pt x="50" y="11"/>
                </a:cubicBezTo>
                <a:cubicBezTo>
                  <a:pt x="50" y="11"/>
                  <a:pt x="51" y="11"/>
                  <a:pt x="51" y="11"/>
                </a:cubicBezTo>
                <a:cubicBezTo>
                  <a:pt x="51" y="11"/>
                  <a:pt x="51" y="11"/>
                  <a:pt x="51" y="11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42"/>
                  <a:pt x="51" y="43"/>
                  <a:pt x="51" y="43"/>
                </a:cubicBezTo>
                <a:cubicBezTo>
                  <a:pt x="51" y="43"/>
                  <a:pt x="50" y="43"/>
                  <a:pt x="50" y="43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26"/>
                  <a:pt x="19" y="26"/>
                  <a:pt x="19" y="26"/>
                </a:cubicBezTo>
                <a:close/>
                <a:moveTo>
                  <a:pt x="55" y="11"/>
                </a:moveTo>
                <a:cubicBezTo>
                  <a:pt x="55" y="42"/>
                  <a:pt x="55" y="42"/>
                  <a:pt x="55" y="42"/>
                </a:cubicBezTo>
                <a:cubicBezTo>
                  <a:pt x="55" y="42"/>
                  <a:pt x="55" y="43"/>
                  <a:pt x="55" y="43"/>
                </a:cubicBezTo>
                <a:cubicBezTo>
                  <a:pt x="55" y="43"/>
                  <a:pt x="56" y="43"/>
                  <a:pt x="56" y="43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7"/>
                  <a:pt x="87" y="27"/>
                  <a:pt x="87" y="27"/>
                </a:cubicBezTo>
                <a:cubicBezTo>
                  <a:pt x="87" y="26"/>
                  <a:pt x="87" y="26"/>
                  <a:pt x="87" y="26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1"/>
                  <a:pt x="55" y="11"/>
                  <a:pt x="55" y="11"/>
                </a:cubicBezTo>
                <a:cubicBezTo>
                  <a:pt x="55" y="11"/>
                  <a:pt x="55" y="11"/>
                  <a:pt x="55" y="11"/>
                </a:cubicBezTo>
                <a:close/>
                <a:moveTo>
                  <a:pt x="48" y="45"/>
                </a:moveTo>
                <a:cubicBezTo>
                  <a:pt x="15" y="29"/>
                  <a:pt x="15" y="29"/>
                  <a:pt x="15" y="29"/>
                </a:cubicBezTo>
                <a:cubicBezTo>
                  <a:pt x="15" y="29"/>
                  <a:pt x="15" y="29"/>
                  <a:pt x="14" y="29"/>
                </a:cubicBezTo>
                <a:cubicBezTo>
                  <a:pt x="1" y="35"/>
                  <a:pt x="1" y="35"/>
                  <a:pt x="1" y="35"/>
                </a:cubicBezTo>
                <a:cubicBezTo>
                  <a:pt x="1" y="36"/>
                  <a:pt x="0" y="36"/>
                  <a:pt x="0" y="36"/>
                </a:cubicBezTo>
                <a:cubicBezTo>
                  <a:pt x="0" y="37"/>
                  <a:pt x="1" y="37"/>
                  <a:pt x="1" y="37"/>
                </a:cubicBezTo>
                <a:cubicBezTo>
                  <a:pt x="33" y="53"/>
                  <a:pt x="33" y="53"/>
                  <a:pt x="33" y="53"/>
                </a:cubicBezTo>
                <a:cubicBezTo>
                  <a:pt x="34" y="54"/>
                  <a:pt x="34" y="54"/>
                  <a:pt x="34" y="53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6"/>
                  <a:pt x="48" y="46"/>
                </a:cubicBezTo>
                <a:cubicBezTo>
                  <a:pt x="48" y="45"/>
                  <a:pt x="48" y="45"/>
                  <a:pt x="48" y="45"/>
                </a:cubicBezTo>
                <a:close/>
                <a:moveTo>
                  <a:pt x="105" y="16"/>
                </a:moveTo>
                <a:cubicBezTo>
                  <a:pt x="105" y="17"/>
                  <a:pt x="106" y="17"/>
                  <a:pt x="106" y="17"/>
                </a:cubicBezTo>
                <a:cubicBezTo>
                  <a:pt x="106" y="18"/>
                  <a:pt x="105" y="18"/>
                  <a:pt x="105" y="18"/>
                </a:cubicBezTo>
                <a:cubicBezTo>
                  <a:pt x="92" y="25"/>
                  <a:pt x="92" y="25"/>
                  <a:pt x="92" y="25"/>
                </a:cubicBezTo>
                <a:cubicBezTo>
                  <a:pt x="91" y="25"/>
                  <a:pt x="91" y="25"/>
                  <a:pt x="91" y="25"/>
                </a:cubicBezTo>
                <a:cubicBezTo>
                  <a:pt x="58" y="9"/>
                  <a:pt x="58" y="9"/>
                  <a:pt x="58" y="9"/>
                </a:cubicBezTo>
                <a:cubicBezTo>
                  <a:pt x="58" y="8"/>
                  <a:pt x="58" y="8"/>
                  <a:pt x="58" y="8"/>
                </a:cubicBezTo>
                <a:cubicBezTo>
                  <a:pt x="58" y="7"/>
                  <a:pt x="58" y="7"/>
                  <a:pt x="58" y="7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105" y="16"/>
                  <a:pt x="105" y="16"/>
                  <a:pt x="105" y="16"/>
                </a:cubicBezTo>
                <a:close/>
                <a:moveTo>
                  <a:pt x="105" y="35"/>
                </a:moveTo>
                <a:cubicBezTo>
                  <a:pt x="105" y="36"/>
                  <a:pt x="106" y="36"/>
                  <a:pt x="106" y="36"/>
                </a:cubicBezTo>
                <a:cubicBezTo>
                  <a:pt x="106" y="37"/>
                  <a:pt x="105" y="37"/>
                  <a:pt x="105" y="37"/>
                </a:cubicBezTo>
                <a:cubicBezTo>
                  <a:pt x="72" y="53"/>
                  <a:pt x="72" y="53"/>
                  <a:pt x="72" y="53"/>
                </a:cubicBezTo>
                <a:cubicBezTo>
                  <a:pt x="72" y="54"/>
                  <a:pt x="72" y="54"/>
                  <a:pt x="72" y="53"/>
                </a:cubicBezTo>
                <a:cubicBezTo>
                  <a:pt x="58" y="47"/>
                  <a:pt x="58" y="47"/>
                  <a:pt x="58" y="47"/>
                </a:cubicBezTo>
                <a:cubicBezTo>
                  <a:pt x="58" y="47"/>
                  <a:pt x="58" y="46"/>
                  <a:pt x="58" y="46"/>
                </a:cubicBezTo>
                <a:cubicBezTo>
                  <a:pt x="58" y="45"/>
                  <a:pt x="58" y="45"/>
                  <a:pt x="58" y="45"/>
                </a:cubicBezTo>
                <a:cubicBezTo>
                  <a:pt x="91" y="29"/>
                  <a:pt x="91" y="29"/>
                  <a:pt x="91" y="29"/>
                </a:cubicBezTo>
                <a:cubicBezTo>
                  <a:pt x="91" y="29"/>
                  <a:pt x="91" y="29"/>
                  <a:pt x="92" y="29"/>
                </a:cubicBezTo>
                <a:cubicBezTo>
                  <a:pt x="105" y="35"/>
                  <a:pt x="105" y="35"/>
                  <a:pt x="105" y="35"/>
                </a:cubicBezTo>
                <a:close/>
                <a:moveTo>
                  <a:pt x="48" y="7"/>
                </a:moveTo>
                <a:cubicBezTo>
                  <a:pt x="34" y="0"/>
                  <a:pt x="34" y="0"/>
                  <a:pt x="34" y="0"/>
                </a:cubicBezTo>
                <a:cubicBezTo>
                  <a:pt x="34" y="0"/>
                  <a:pt x="34" y="0"/>
                  <a:pt x="33" y="0"/>
                </a:cubicBezTo>
                <a:cubicBezTo>
                  <a:pt x="1" y="16"/>
                  <a:pt x="1" y="16"/>
                  <a:pt x="1" y="16"/>
                </a:cubicBezTo>
                <a:cubicBezTo>
                  <a:pt x="1" y="17"/>
                  <a:pt x="0" y="17"/>
                  <a:pt x="0" y="17"/>
                </a:cubicBezTo>
                <a:cubicBezTo>
                  <a:pt x="0" y="18"/>
                  <a:pt x="1" y="18"/>
                  <a:pt x="1" y="18"/>
                </a:cubicBezTo>
                <a:cubicBezTo>
                  <a:pt x="14" y="25"/>
                  <a:pt x="14" y="25"/>
                  <a:pt x="14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7"/>
                  <a:pt x="48" y="7"/>
                  <a:pt x="48" y="7"/>
                </a:cubicBezTo>
                <a:close/>
                <a:moveTo>
                  <a:pt x="55" y="50"/>
                </a:moveTo>
                <a:cubicBezTo>
                  <a:pt x="55" y="82"/>
                  <a:pt x="55" y="82"/>
                  <a:pt x="55" y="82"/>
                </a:cubicBezTo>
                <a:cubicBezTo>
                  <a:pt x="55" y="82"/>
                  <a:pt x="55" y="83"/>
                  <a:pt x="55" y="83"/>
                </a:cubicBezTo>
                <a:cubicBezTo>
                  <a:pt x="55" y="83"/>
                  <a:pt x="56" y="83"/>
                  <a:pt x="56" y="83"/>
                </a:cubicBezTo>
                <a:cubicBezTo>
                  <a:pt x="89" y="66"/>
                  <a:pt x="89" y="66"/>
                  <a:pt x="89" y="66"/>
                </a:cubicBezTo>
                <a:cubicBezTo>
                  <a:pt x="89" y="66"/>
                  <a:pt x="90" y="66"/>
                  <a:pt x="90" y="65"/>
                </a:cubicBezTo>
                <a:cubicBezTo>
                  <a:pt x="90" y="50"/>
                  <a:pt x="90" y="50"/>
                  <a:pt x="90" y="50"/>
                </a:cubicBezTo>
                <a:cubicBezTo>
                  <a:pt x="90" y="50"/>
                  <a:pt x="89" y="49"/>
                  <a:pt x="89" y="49"/>
                </a:cubicBezTo>
                <a:cubicBezTo>
                  <a:pt x="89" y="49"/>
                  <a:pt x="89" y="49"/>
                  <a:pt x="88" y="49"/>
                </a:cubicBezTo>
                <a:cubicBezTo>
                  <a:pt x="73" y="57"/>
                  <a:pt x="73" y="57"/>
                  <a:pt x="73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2" y="57"/>
                  <a:pt x="72" y="57"/>
                  <a:pt x="72" y="57"/>
                </a:cubicBezTo>
                <a:cubicBezTo>
                  <a:pt x="71" y="57"/>
                  <a:pt x="71" y="57"/>
                  <a:pt x="71" y="57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49"/>
                  <a:pt x="55" y="49"/>
                  <a:pt x="55" y="49"/>
                </a:cubicBezTo>
                <a:cubicBezTo>
                  <a:pt x="55" y="49"/>
                  <a:pt x="55" y="50"/>
                  <a:pt x="55" y="50"/>
                </a:cubicBezTo>
                <a:close/>
                <a:moveTo>
                  <a:pt x="16" y="50"/>
                </a:moveTo>
                <a:cubicBezTo>
                  <a:pt x="16" y="50"/>
                  <a:pt x="17" y="49"/>
                  <a:pt x="17" y="49"/>
                </a:cubicBezTo>
                <a:cubicBezTo>
                  <a:pt x="17" y="49"/>
                  <a:pt x="17" y="49"/>
                  <a:pt x="18" y="49"/>
                </a:cubicBezTo>
                <a:cubicBezTo>
                  <a:pt x="33" y="57"/>
                  <a:pt x="33" y="57"/>
                  <a:pt x="33" y="57"/>
                </a:cubicBezTo>
                <a:cubicBezTo>
                  <a:pt x="34" y="57"/>
                  <a:pt x="34" y="57"/>
                  <a:pt x="34" y="57"/>
                </a:cubicBezTo>
                <a:cubicBezTo>
                  <a:pt x="50" y="49"/>
                  <a:pt x="50" y="49"/>
                  <a:pt x="50" y="49"/>
                </a:cubicBezTo>
                <a:cubicBezTo>
                  <a:pt x="50" y="49"/>
                  <a:pt x="51" y="49"/>
                  <a:pt x="51" y="49"/>
                </a:cubicBezTo>
                <a:cubicBezTo>
                  <a:pt x="51" y="49"/>
                  <a:pt x="51" y="50"/>
                  <a:pt x="51" y="50"/>
                </a:cubicBezTo>
                <a:cubicBezTo>
                  <a:pt x="51" y="82"/>
                  <a:pt x="51" y="82"/>
                  <a:pt x="51" y="82"/>
                </a:cubicBezTo>
                <a:cubicBezTo>
                  <a:pt x="51" y="82"/>
                  <a:pt x="51" y="83"/>
                  <a:pt x="51" y="83"/>
                </a:cubicBezTo>
                <a:cubicBezTo>
                  <a:pt x="51" y="83"/>
                  <a:pt x="50" y="83"/>
                  <a:pt x="50" y="83"/>
                </a:cubicBezTo>
                <a:cubicBezTo>
                  <a:pt x="17" y="66"/>
                  <a:pt x="17" y="66"/>
                  <a:pt x="17" y="66"/>
                </a:cubicBezTo>
                <a:cubicBezTo>
                  <a:pt x="17" y="66"/>
                  <a:pt x="16" y="66"/>
                  <a:pt x="16" y="65"/>
                </a:cubicBezTo>
                <a:lnTo>
                  <a:pt x="16" y="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/>
          <p:nvPr/>
        </p:nvSpPr>
        <p:spPr>
          <a:xfrm flipH="1">
            <a:off x="3200878" y="3471260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61327" y="3585168"/>
            <a:ext cx="411635" cy="340047"/>
          </a:xfrm>
          <a:custGeom>
            <a:avLst/>
            <a:gdLst>
              <a:gd name="T0" fmla="*/ 83 w 107"/>
              <a:gd name="T1" fmla="*/ 63 h 88"/>
              <a:gd name="T2" fmla="*/ 83 w 107"/>
              <a:gd name="T3" fmla="*/ 7 h 88"/>
              <a:gd name="T4" fmla="*/ 83 w 107"/>
              <a:gd name="T5" fmla="*/ 3 h 88"/>
              <a:gd name="T6" fmla="*/ 85 w 107"/>
              <a:gd name="T7" fmla="*/ 0 h 88"/>
              <a:gd name="T8" fmla="*/ 87 w 107"/>
              <a:gd name="T9" fmla="*/ 0 h 88"/>
              <a:gd name="T10" fmla="*/ 89 w 107"/>
              <a:gd name="T11" fmla="*/ 0 h 88"/>
              <a:gd name="T12" fmla="*/ 89 w 107"/>
              <a:gd name="T13" fmla="*/ 69 h 88"/>
              <a:gd name="T14" fmla="*/ 87 w 107"/>
              <a:gd name="T15" fmla="*/ 70 h 88"/>
              <a:gd name="T16" fmla="*/ 85 w 107"/>
              <a:gd name="T17" fmla="*/ 69 h 88"/>
              <a:gd name="T18" fmla="*/ 83 w 107"/>
              <a:gd name="T19" fmla="*/ 67 h 88"/>
              <a:gd name="T20" fmla="*/ 83 w 107"/>
              <a:gd name="T21" fmla="*/ 63 h 88"/>
              <a:gd name="T22" fmla="*/ 24 w 107"/>
              <a:gd name="T23" fmla="*/ 63 h 88"/>
              <a:gd name="T24" fmla="*/ 24 w 107"/>
              <a:gd name="T25" fmla="*/ 7 h 88"/>
              <a:gd name="T26" fmla="*/ 24 w 107"/>
              <a:gd name="T27" fmla="*/ 3 h 88"/>
              <a:gd name="T28" fmla="*/ 22 w 107"/>
              <a:gd name="T29" fmla="*/ 0 h 88"/>
              <a:gd name="T30" fmla="*/ 20 w 107"/>
              <a:gd name="T31" fmla="*/ 0 h 88"/>
              <a:gd name="T32" fmla="*/ 18 w 107"/>
              <a:gd name="T33" fmla="*/ 0 h 88"/>
              <a:gd name="T34" fmla="*/ 18 w 107"/>
              <a:gd name="T35" fmla="*/ 69 h 88"/>
              <a:gd name="T36" fmla="*/ 20 w 107"/>
              <a:gd name="T37" fmla="*/ 70 h 88"/>
              <a:gd name="T38" fmla="*/ 22 w 107"/>
              <a:gd name="T39" fmla="*/ 69 h 88"/>
              <a:gd name="T40" fmla="*/ 24 w 107"/>
              <a:gd name="T41" fmla="*/ 67 h 88"/>
              <a:gd name="T42" fmla="*/ 24 w 107"/>
              <a:gd name="T43" fmla="*/ 63 h 88"/>
              <a:gd name="T44" fmla="*/ 36 w 107"/>
              <a:gd name="T45" fmla="*/ 51 h 88"/>
              <a:gd name="T46" fmla="*/ 36 w 107"/>
              <a:gd name="T47" fmla="*/ 55 h 88"/>
              <a:gd name="T48" fmla="*/ 33 w 107"/>
              <a:gd name="T49" fmla="*/ 58 h 88"/>
              <a:gd name="T50" fmla="*/ 31 w 107"/>
              <a:gd name="T51" fmla="*/ 59 h 88"/>
              <a:gd name="T52" fmla="*/ 29 w 107"/>
              <a:gd name="T53" fmla="*/ 58 h 88"/>
              <a:gd name="T54" fmla="*/ 29 w 107"/>
              <a:gd name="T55" fmla="*/ 12 h 88"/>
              <a:gd name="T56" fmla="*/ 31 w 107"/>
              <a:gd name="T57" fmla="*/ 11 h 88"/>
              <a:gd name="T58" fmla="*/ 33 w 107"/>
              <a:gd name="T59" fmla="*/ 12 h 88"/>
              <a:gd name="T60" fmla="*/ 36 w 107"/>
              <a:gd name="T61" fmla="*/ 14 h 88"/>
              <a:gd name="T62" fmla="*/ 36 w 107"/>
              <a:gd name="T63" fmla="*/ 18 h 88"/>
              <a:gd name="T64" fmla="*/ 36 w 107"/>
              <a:gd name="T65" fmla="*/ 51 h 88"/>
              <a:gd name="T66" fmla="*/ 61 w 107"/>
              <a:gd name="T67" fmla="*/ 80 h 88"/>
              <a:gd name="T68" fmla="*/ 54 w 107"/>
              <a:gd name="T69" fmla="*/ 88 h 88"/>
              <a:gd name="T70" fmla="*/ 46 w 107"/>
              <a:gd name="T71" fmla="*/ 80 h 88"/>
              <a:gd name="T72" fmla="*/ 46 w 107"/>
              <a:gd name="T73" fmla="*/ 24 h 88"/>
              <a:gd name="T74" fmla="*/ 54 w 107"/>
              <a:gd name="T75" fmla="*/ 16 h 88"/>
              <a:gd name="T76" fmla="*/ 61 w 107"/>
              <a:gd name="T77" fmla="*/ 24 h 88"/>
              <a:gd name="T78" fmla="*/ 61 w 107"/>
              <a:gd name="T79" fmla="*/ 80 h 88"/>
              <a:gd name="T80" fmla="*/ 71 w 107"/>
              <a:gd name="T81" fmla="*/ 51 h 88"/>
              <a:gd name="T82" fmla="*/ 71 w 107"/>
              <a:gd name="T83" fmla="*/ 55 h 88"/>
              <a:gd name="T84" fmla="*/ 74 w 107"/>
              <a:gd name="T85" fmla="*/ 58 h 88"/>
              <a:gd name="T86" fmla="*/ 76 w 107"/>
              <a:gd name="T87" fmla="*/ 59 h 88"/>
              <a:gd name="T88" fmla="*/ 78 w 107"/>
              <a:gd name="T89" fmla="*/ 58 h 88"/>
              <a:gd name="T90" fmla="*/ 78 w 107"/>
              <a:gd name="T91" fmla="*/ 12 h 88"/>
              <a:gd name="T92" fmla="*/ 76 w 107"/>
              <a:gd name="T93" fmla="*/ 11 h 88"/>
              <a:gd name="T94" fmla="*/ 74 w 107"/>
              <a:gd name="T95" fmla="*/ 12 h 88"/>
              <a:gd name="T96" fmla="*/ 71 w 107"/>
              <a:gd name="T97" fmla="*/ 14 h 88"/>
              <a:gd name="T98" fmla="*/ 71 w 107"/>
              <a:gd name="T99" fmla="*/ 18 h 88"/>
              <a:gd name="T100" fmla="*/ 71 w 107"/>
              <a:gd name="T101" fmla="*/ 51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07" h="88">
                <a:moveTo>
                  <a:pt x="83" y="63"/>
                </a:moveTo>
                <a:cubicBezTo>
                  <a:pt x="97" y="47"/>
                  <a:pt x="97" y="23"/>
                  <a:pt x="83" y="7"/>
                </a:cubicBezTo>
                <a:cubicBezTo>
                  <a:pt x="82" y="6"/>
                  <a:pt x="82" y="4"/>
                  <a:pt x="83" y="3"/>
                </a:cubicBezTo>
                <a:cubicBezTo>
                  <a:pt x="85" y="0"/>
                  <a:pt x="85" y="0"/>
                  <a:pt x="85" y="0"/>
                </a:cubicBezTo>
                <a:cubicBezTo>
                  <a:pt x="86" y="0"/>
                  <a:pt x="86" y="0"/>
                  <a:pt x="87" y="0"/>
                </a:cubicBezTo>
                <a:cubicBezTo>
                  <a:pt x="88" y="0"/>
                  <a:pt x="89" y="0"/>
                  <a:pt x="89" y="0"/>
                </a:cubicBezTo>
                <a:cubicBezTo>
                  <a:pt x="107" y="20"/>
                  <a:pt x="107" y="50"/>
                  <a:pt x="89" y="69"/>
                </a:cubicBezTo>
                <a:cubicBezTo>
                  <a:pt x="89" y="70"/>
                  <a:pt x="88" y="70"/>
                  <a:pt x="87" y="70"/>
                </a:cubicBezTo>
                <a:cubicBezTo>
                  <a:pt x="86" y="70"/>
                  <a:pt x="86" y="70"/>
                  <a:pt x="85" y="69"/>
                </a:cubicBezTo>
                <a:cubicBezTo>
                  <a:pt x="83" y="67"/>
                  <a:pt x="83" y="67"/>
                  <a:pt x="83" y="67"/>
                </a:cubicBezTo>
                <a:cubicBezTo>
                  <a:pt x="82" y="65"/>
                  <a:pt x="82" y="64"/>
                  <a:pt x="83" y="63"/>
                </a:cubicBezTo>
                <a:close/>
                <a:moveTo>
                  <a:pt x="24" y="63"/>
                </a:moveTo>
                <a:cubicBezTo>
                  <a:pt x="10" y="47"/>
                  <a:pt x="10" y="23"/>
                  <a:pt x="24" y="7"/>
                </a:cubicBezTo>
                <a:cubicBezTo>
                  <a:pt x="25" y="6"/>
                  <a:pt x="25" y="4"/>
                  <a:pt x="24" y="3"/>
                </a:cubicBezTo>
                <a:cubicBezTo>
                  <a:pt x="22" y="0"/>
                  <a:pt x="22" y="0"/>
                  <a:pt x="22" y="0"/>
                </a:cubicBezTo>
                <a:cubicBezTo>
                  <a:pt x="21" y="0"/>
                  <a:pt x="21" y="0"/>
                  <a:pt x="20" y="0"/>
                </a:cubicBezTo>
                <a:cubicBezTo>
                  <a:pt x="19" y="0"/>
                  <a:pt x="18" y="0"/>
                  <a:pt x="18" y="0"/>
                </a:cubicBezTo>
                <a:cubicBezTo>
                  <a:pt x="0" y="20"/>
                  <a:pt x="0" y="50"/>
                  <a:pt x="18" y="69"/>
                </a:cubicBezTo>
                <a:cubicBezTo>
                  <a:pt x="18" y="70"/>
                  <a:pt x="19" y="70"/>
                  <a:pt x="20" y="70"/>
                </a:cubicBezTo>
                <a:cubicBezTo>
                  <a:pt x="21" y="70"/>
                  <a:pt x="21" y="70"/>
                  <a:pt x="22" y="69"/>
                </a:cubicBezTo>
                <a:cubicBezTo>
                  <a:pt x="24" y="67"/>
                  <a:pt x="24" y="67"/>
                  <a:pt x="24" y="67"/>
                </a:cubicBezTo>
                <a:cubicBezTo>
                  <a:pt x="25" y="65"/>
                  <a:pt x="25" y="64"/>
                  <a:pt x="24" y="63"/>
                </a:cubicBezTo>
                <a:close/>
                <a:moveTo>
                  <a:pt x="36" y="51"/>
                </a:moveTo>
                <a:cubicBezTo>
                  <a:pt x="37" y="53"/>
                  <a:pt x="37" y="54"/>
                  <a:pt x="36" y="55"/>
                </a:cubicBezTo>
                <a:cubicBezTo>
                  <a:pt x="33" y="58"/>
                  <a:pt x="33" y="58"/>
                  <a:pt x="33" y="58"/>
                </a:cubicBezTo>
                <a:cubicBezTo>
                  <a:pt x="33" y="58"/>
                  <a:pt x="32" y="59"/>
                  <a:pt x="31" y="59"/>
                </a:cubicBezTo>
                <a:cubicBezTo>
                  <a:pt x="30" y="58"/>
                  <a:pt x="30" y="58"/>
                  <a:pt x="29" y="58"/>
                </a:cubicBezTo>
                <a:cubicBezTo>
                  <a:pt x="18" y="44"/>
                  <a:pt x="18" y="25"/>
                  <a:pt x="29" y="12"/>
                </a:cubicBezTo>
                <a:cubicBezTo>
                  <a:pt x="30" y="11"/>
                  <a:pt x="30" y="11"/>
                  <a:pt x="31" y="11"/>
                </a:cubicBezTo>
                <a:cubicBezTo>
                  <a:pt x="32" y="11"/>
                  <a:pt x="33" y="11"/>
                  <a:pt x="33" y="12"/>
                </a:cubicBezTo>
                <a:cubicBezTo>
                  <a:pt x="36" y="14"/>
                  <a:pt x="36" y="14"/>
                  <a:pt x="36" y="14"/>
                </a:cubicBezTo>
                <a:cubicBezTo>
                  <a:pt x="37" y="15"/>
                  <a:pt x="37" y="17"/>
                  <a:pt x="36" y="18"/>
                </a:cubicBezTo>
                <a:cubicBezTo>
                  <a:pt x="28" y="28"/>
                  <a:pt x="28" y="42"/>
                  <a:pt x="36" y="51"/>
                </a:cubicBezTo>
                <a:close/>
                <a:moveTo>
                  <a:pt x="61" y="80"/>
                </a:moveTo>
                <a:cubicBezTo>
                  <a:pt x="61" y="84"/>
                  <a:pt x="58" y="88"/>
                  <a:pt x="54" y="88"/>
                </a:cubicBezTo>
                <a:cubicBezTo>
                  <a:pt x="49" y="88"/>
                  <a:pt x="46" y="84"/>
                  <a:pt x="46" y="80"/>
                </a:cubicBezTo>
                <a:cubicBezTo>
                  <a:pt x="46" y="60"/>
                  <a:pt x="46" y="44"/>
                  <a:pt x="46" y="24"/>
                </a:cubicBezTo>
                <a:cubicBezTo>
                  <a:pt x="46" y="19"/>
                  <a:pt x="49" y="16"/>
                  <a:pt x="54" y="16"/>
                </a:cubicBezTo>
                <a:cubicBezTo>
                  <a:pt x="58" y="16"/>
                  <a:pt x="61" y="19"/>
                  <a:pt x="61" y="24"/>
                </a:cubicBezTo>
                <a:cubicBezTo>
                  <a:pt x="61" y="44"/>
                  <a:pt x="61" y="60"/>
                  <a:pt x="61" y="80"/>
                </a:cubicBezTo>
                <a:close/>
                <a:moveTo>
                  <a:pt x="71" y="51"/>
                </a:moveTo>
                <a:cubicBezTo>
                  <a:pt x="70" y="53"/>
                  <a:pt x="70" y="54"/>
                  <a:pt x="71" y="55"/>
                </a:cubicBezTo>
                <a:cubicBezTo>
                  <a:pt x="74" y="58"/>
                  <a:pt x="74" y="58"/>
                  <a:pt x="74" y="58"/>
                </a:cubicBezTo>
                <a:cubicBezTo>
                  <a:pt x="74" y="58"/>
                  <a:pt x="75" y="59"/>
                  <a:pt x="76" y="59"/>
                </a:cubicBezTo>
                <a:cubicBezTo>
                  <a:pt x="77" y="58"/>
                  <a:pt x="77" y="58"/>
                  <a:pt x="78" y="58"/>
                </a:cubicBezTo>
                <a:cubicBezTo>
                  <a:pt x="89" y="44"/>
                  <a:pt x="89" y="25"/>
                  <a:pt x="78" y="12"/>
                </a:cubicBezTo>
                <a:cubicBezTo>
                  <a:pt x="77" y="11"/>
                  <a:pt x="77" y="11"/>
                  <a:pt x="76" y="11"/>
                </a:cubicBezTo>
                <a:cubicBezTo>
                  <a:pt x="75" y="11"/>
                  <a:pt x="74" y="11"/>
                  <a:pt x="74" y="12"/>
                </a:cubicBezTo>
                <a:cubicBezTo>
                  <a:pt x="71" y="14"/>
                  <a:pt x="71" y="14"/>
                  <a:pt x="71" y="14"/>
                </a:cubicBezTo>
                <a:cubicBezTo>
                  <a:pt x="70" y="15"/>
                  <a:pt x="70" y="17"/>
                  <a:pt x="71" y="18"/>
                </a:cubicBezTo>
                <a:cubicBezTo>
                  <a:pt x="79" y="28"/>
                  <a:pt x="79" y="42"/>
                  <a:pt x="71" y="5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/>
          <p:nvPr/>
        </p:nvSpPr>
        <p:spPr>
          <a:xfrm>
            <a:off x="8481019" y="3471260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>
            <a:spLocks/>
          </p:cNvSpPr>
          <p:nvPr/>
        </p:nvSpPr>
        <p:spPr bwMode="auto">
          <a:xfrm>
            <a:off x="8623373" y="3655872"/>
            <a:ext cx="253585" cy="228384"/>
          </a:xfrm>
          <a:custGeom>
            <a:avLst/>
            <a:gdLst>
              <a:gd name="T0" fmla="*/ 0 w 161"/>
              <a:gd name="T1" fmla="*/ 62 h 145"/>
              <a:gd name="T2" fmla="*/ 0 w 161"/>
              <a:gd name="T3" fmla="*/ 145 h 145"/>
              <a:gd name="T4" fmla="*/ 31 w 161"/>
              <a:gd name="T5" fmla="*/ 145 h 145"/>
              <a:gd name="T6" fmla="*/ 130 w 161"/>
              <a:gd name="T7" fmla="*/ 145 h 145"/>
              <a:gd name="T8" fmla="*/ 161 w 161"/>
              <a:gd name="T9" fmla="*/ 145 h 145"/>
              <a:gd name="T10" fmla="*/ 161 w 161"/>
              <a:gd name="T11" fmla="*/ 62 h 145"/>
              <a:gd name="T12" fmla="*/ 81 w 161"/>
              <a:gd name="T13" fmla="*/ 0 h 145"/>
              <a:gd name="T14" fmla="*/ 0 w 161"/>
              <a:gd name="T15" fmla="*/ 62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61" h="145">
                <a:moveTo>
                  <a:pt x="0" y="62"/>
                </a:moveTo>
                <a:lnTo>
                  <a:pt x="0" y="145"/>
                </a:lnTo>
                <a:lnTo>
                  <a:pt x="31" y="145"/>
                </a:lnTo>
                <a:lnTo>
                  <a:pt x="130" y="145"/>
                </a:lnTo>
                <a:lnTo>
                  <a:pt x="161" y="145"/>
                </a:lnTo>
                <a:lnTo>
                  <a:pt x="161" y="62"/>
                </a:lnTo>
                <a:lnTo>
                  <a:pt x="81" y="0"/>
                </a:lnTo>
                <a:lnTo>
                  <a:pt x="0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8" name="出自【趣你的PPT】(微信:qunideppt)：最优质的PPT资源库"/>
          <p:cNvSpPr>
            <a:spLocks/>
          </p:cNvSpPr>
          <p:nvPr/>
        </p:nvSpPr>
        <p:spPr bwMode="auto">
          <a:xfrm>
            <a:off x="8557220" y="3559794"/>
            <a:ext cx="387465" cy="193733"/>
          </a:xfrm>
          <a:custGeom>
            <a:avLst/>
            <a:gdLst>
              <a:gd name="T0" fmla="*/ 225 w 246"/>
              <a:gd name="T1" fmla="*/ 80 h 123"/>
              <a:gd name="T2" fmla="*/ 225 w 246"/>
              <a:gd name="T3" fmla="*/ 21 h 123"/>
              <a:gd name="T4" fmla="*/ 182 w 246"/>
              <a:gd name="T5" fmla="*/ 21 h 123"/>
              <a:gd name="T6" fmla="*/ 182 w 246"/>
              <a:gd name="T7" fmla="*/ 47 h 123"/>
              <a:gd name="T8" fmla="*/ 123 w 246"/>
              <a:gd name="T9" fmla="*/ 0 h 123"/>
              <a:gd name="T10" fmla="*/ 123 w 246"/>
              <a:gd name="T11" fmla="*/ 0 h 123"/>
              <a:gd name="T12" fmla="*/ 123 w 246"/>
              <a:gd name="T13" fmla="*/ 0 h 123"/>
              <a:gd name="T14" fmla="*/ 123 w 246"/>
              <a:gd name="T15" fmla="*/ 0 h 123"/>
              <a:gd name="T16" fmla="*/ 123 w 246"/>
              <a:gd name="T17" fmla="*/ 0 h 123"/>
              <a:gd name="T18" fmla="*/ 0 w 246"/>
              <a:gd name="T19" fmla="*/ 97 h 123"/>
              <a:gd name="T20" fmla="*/ 21 w 246"/>
              <a:gd name="T21" fmla="*/ 123 h 123"/>
              <a:gd name="T22" fmla="*/ 123 w 246"/>
              <a:gd name="T23" fmla="*/ 42 h 123"/>
              <a:gd name="T24" fmla="*/ 225 w 246"/>
              <a:gd name="T25" fmla="*/ 123 h 123"/>
              <a:gd name="T26" fmla="*/ 246 w 246"/>
              <a:gd name="T27" fmla="*/ 97 h 123"/>
              <a:gd name="T28" fmla="*/ 225 w 246"/>
              <a:gd name="T29" fmla="*/ 8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6" h="123">
                <a:moveTo>
                  <a:pt x="225" y="80"/>
                </a:moveTo>
                <a:lnTo>
                  <a:pt x="225" y="21"/>
                </a:lnTo>
                <a:lnTo>
                  <a:pt x="182" y="21"/>
                </a:lnTo>
                <a:lnTo>
                  <a:pt x="182" y="47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123" y="0"/>
                </a:lnTo>
                <a:lnTo>
                  <a:pt x="0" y="97"/>
                </a:lnTo>
                <a:lnTo>
                  <a:pt x="21" y="123"/>
                </a:lnTo>
                <a:lnTo>
                  <a:pt x="123" y="42"/>
                </a:lnTo>
                <a:lnTo>
                  <a:pt x="225" y="123"/>
                </a:lnTo>
                <a:lnTo>
                  <a:pt x="246" y="97"/>
                </a:lnTo>
                <a:lnTo>
                  <a:pt x="225" y="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0" name="出自【趣你的PPT】(微信:qunideppt)：最优质的PPT资源库"/>
          <p:cNvSpPr/>
          <p:nvPr/>
        </p:nvSpPr>
        <p:spPr>
          <a:xfrm>
            <a:off x="7987058" y="5237051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52502" y="5346489"/>
            <a:ext cx="378366" cy="350051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79" name="稻壳儿小白白(http://dwz.cn/Wu2UP)出自【趣你的PPT】(微信:qunideppt)：最优质的PPT资源库"/>
          <p:cNvGrpSpPr/>
          <p:nvPr/>
        </p:nvGrpSpPr>
        <p:grpSpPr>
          <a:xfrm>
            <a:off x="5986118" y="2113413"/>
            <a:ext cx="774318" cy="2738220"/>
            <a:chOff x="5885820" y="2998041"/>
            <a:chExt cx="592553" cy="2095444"/>
          </a:xfrm>
          <a:solidFill>
            <a:srgbClr val="FCC725"/>
          </a:solidFill>
        </p:grpSpPr>
        <p:sp>
          <p:nvSpPr>
            <p:cNvPr id="85" name="出自【趣你的PPT】(微信:qunideppt)：最优质的PPT资源库"/>
            <p:cNvSpPr/>
            <p:nvPr/>
          </p:nvSpPr>
          <p:spPr>
            <a:xfrm>
              <a:off x="5885820" y="2998041"/>
              <a:ext cx="592553" cy="20954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42" h="21597" extrusionOk="0">
                  <a:moveTo>
                    <a:pt x="8563" y="0"/>
                  </a:moveTo>
                  <a:cubicBezTo>
                    <a:pt x="10027" y="-3"/>
                    <a:pt x="12311" y="423"/>
                    <a:pt x="12311" y="1065"/>
                  </a:cubicBezTo>
                  <a:cubicBezTo>
                    <a:pt x="12311" y="1707"/>
                    <a:pt x="12132" y="1985"/>
                    <a:pt x="11954" y="2193"/>
                  </a:cubicBezTo>
                  <a:cubicBezTo>
                    <a:pt x="11775" y="2401"/>
                    <a:pt x="11537" y="2367"/>
                    <a:pt x="11537" y="2367"/>
                  </a:cubicBezTo>
                  <a:cubicBezTo>
                    <a:pt x="11537" y="2367"/>
                    <a:pt x="11597" y="2801"/>
                    <a:pt x="11121" y="2905"/>
                  </a:cubicBezTo>
                  <a:cubicBezTo>
                    <a:pt x="10645" y="3009"/>
                    <a:pt x="10526" y="3043"/>
                    <a:pt x="10526" y="3182"/>
                  </a:cubicBezTo>
                  <a:cubicBezTo>
                    <a:pt x="10526" y="3321"/>
                    <a:pt x="10823" y="3425"/>
                    <a:pt x="11240" y="3564"/>
                  </a:cubicBezTo>
                  <a:cubicBezTo>
                    <a:pt x="11656" y="3703"/>
                    <a:pt x="13442" y="3859"/>
                    <a:pt x="14393" y="3963"/>
                  </a:cubicBezTo>
                  <a:cubicBezTo>
                    <a:pt x="15346" y="4067"/>
                    <a:pt x="16119" y="4241"/>
                    <a:pt x="16654" y="4588"/>
                  </a:cubicBezTo>
                  <a:cubicBezTo>
                    <a:pt x="17190" y="4935"/>
                    <a:pt x="17963" y="5369"/>
                    <a:pt x="18975" y="5664"/>
                  </a:cubicBezTo>
                  <a:cubicBezTo>
                    <a:pt x="19986" y="5959"/>
                    <a:pt x="21236" y="6427"/>
                    <a:pt x="20879" y="6878"/>
                  </a:cubicBezTo>
                  <a:cubicBezTo>
                    <a:pt x="20522" y="7329"/>
                    <a:pt x="18380" y="7676"/>
                    <a:pt x="17190" y="7486"/>
                  </a:cubicBezTo>
                  <a:cubicBezTo>
                    <a:pt x="16000" y="7295"/>
                    <a:pt x="15524" y="7277"/>
                    <a:pt x="15524" y="7277"/>
                  </a:cubicBezTo>
                  <a:cubicBezTo>
                    <a:pt x="15524" y="7277"/>
                    <a:pt x="16297" y="8266"/>
                    <a:pt x="16654" y="9255"/>
                  </a:cubicBezTo>
                  <a:cubicBezTo>
                    <a:pt x="17011" y="10245"/>
                    <a:pt x="17963" y="11199"/>
                    <a:pt x="17428" y="11286"/>
                  </a:cubicBezTo>
                  <a:cubicBezTo>
                    <a:pt x="16893" y="11372"/>
                    <a:pt x="16119" y="11477"/>
                    <a:pt x="16119" y="11477"/>
                  </a:cubicBezTo>
                  <a:cubicBezTo>
                    <a:pt x="16119" y="11477"/>
                    <a:pt x="15958" y="12874"/>
                    <a:pt x="15107" y="14083"/>
                  </a:cubicBezTo>
                  <a:cubicBezTo>
                    <a:pt x="14257" y="15292"/>
                    <a:pt x="13947" y="15840"/>
                    <a:pt x="13838" y="16560"/>
                  </a:cubicBezTo>
                  <a:cubicBezTo>
                    <a:pt x="13728" y="17279"/>
                    <a:pt x="13454" y="17807"/>
                    <a:pt x="13673" y="18111"/>
                  </a:cubicBezTo>
                  <a:cubicBezTo>
                    <a:pt x="13893" y="18415"/>
                    <a:pt x="15318" y="19006"/>
                    <a:pt x="16141" y="19118"/>
                  </a:cubicBezTo>
                  <a:cubicBezTo>
                    <a:pt x="16963" y="19230"/>
                    <a:pt x="18444" y="19230"/>
                    <a:pt x="19047" y="19310"/>
                  </a:cubicBezTo>
                  <a:cubicBezTo>
                    <a:pt x="19650" y="19390"/>
                    <a:pt x="20089" y="19614"/>
                    <a:pt x="18718" y="19678"/>
                  </a:cubicBezTo>
                  <a:cubicBezTo>
                    <a:pt x="17347" y="19742"/>
                    <a:pt x="14770" y="19630"/>
                    <a:pt x="14112" y="19566"/>
                  </a:cubicBezTo>
                  <a:cubicBezTo>
                    <a:pt x="13454" y="19502"/>
                    <a:pt x="12412" y="19358"/>
                    <a:pt x="12412" y="19358"/>
                  </a:cubicBezTo>
                  <a:cubicBezTo>
                    <a:pt x="12412" y="19358"/>
                    <a:pt x="12741" y="19598"/>
                    <a:pt x="11261" y="19598"/>
                  </a:cubicBezTo>
                  <a:cubicBezTo>
                    <a:pt x="9780" y="19598"/>
                    <a:pt x="9506" y="19566"/>
                    <a:pt x="9451" y="19294"/>
                  </a:cubicBezTo>
                  <a:cubicBezTo>
                    <a:pt x="9397" y="19022"/>
                    <a:pt x="9451" y="18655"/>
                    <a:pt x="9232" y="18463"/>
                  </a:cubicBezTo>
                  <a:cubicBezTo>
                    <a:pt x="9012" y="18271"/>
                    <a:pt x="10109" y="17775"/>
                    <a:pt x="9561" y="17503"/>
                  </a:cubicBezTo>
                  <a:cubicBezTo>
                    <a:pt x="9012" y="17231"/>
                    <a:pt x="8464" y="16528"/>
                    <a:pt x="8958" y="16112"/>
                  </a:cubicBezTo>
                  <a:cubicBezTo>
                    <a:pt x="9451" y="15696"/>
                    <a:pt x="8793" y="15281"/>
                    <a:pt x="8958" y="15009"/>
                  </a:cubicBezTo>
                  <a:cubicBezTo>
                    <a:pt x="9122" y="14737"/>
                    <a:pt x="9341" y="14369"/>
                    <a:pt x="9341" y="13953"/>
                  </a:cubicBezTo>
                  <a:cubicBezTo>
                    <a:pt x="9341" y="13538"/>
                    <a:pt x="9287" y="13234"/>
                    <a:pt x="9287" y="13234"/>
                  </a:cubicBezTo>
                  <a:cubicBezTo>
                    <a:pt x="9287" y="13234"/>
                    <a:pt x="8245" y="14801"/>
                    <a:pt x="7971" y="15217"/>
                  </a:cubicBezTo>
                  <a:cubicBezTo>
                    <a:pt x="7696" y="15632"/>
                    <a:pt x="7258" y="17119"/>
                    <a:pt x="7258" y="17567"/>
                  </a:cubicBezTo>
                  <a:cubicBezTo>
                    <a:pt x="7258" y="18015"/>
                    <a:pt x="6107" y="18623"/>
                    <a:pt x="6052" y="19022"/>
                  </a:cubicBezTo>
                  <a:cubicBezTo>
                    <a:pt x="5997" y="19422"/>
                    <a:pt x="5942" y="19662"/>
                    <a:pt x="5558" y="19662"/>
                  </a:cubicBezTo>
                  <a:cubicBezTo>
                    <a:pt x="5174" y="19662"/>
                    <a:pt x="5942" y="20110"/>
                    <a:pt x="6216" y="20462"/>
                  </a:cubicBezTo>
                  <a:cubicBezTo>
                    <a:pt x="6490" y="20813"/>
                    <a:pt x="7313" y="21597"/>
                    <a:pt x="5723" y="21597"/>
                  </a:cubicBezTo>
                  <a:cubicBezTo>
                    <a:pt x="4132" y="21597"/>
                    <a:pt x="2323" y="21405"/>
                    <a:pt x="2268" y="20909"/>
                  </a:cubicBezTo>
                  <a:cubicBezTo>
                    <a:pt x="2213" y="20414"/>
                    <a:pt x="2432" y="19982"/>
                    <a:pt x="1994" y="19790"/>
                  </a:cubicBezTo>
                  <a:cubicBezTo>
                    <a:pt x="1555" y="19598"/>
                    <a:pt x="1500" y="19182"/>
                    <a:pt x="1555" y="18927"/>
                  </a:cubicBezTo>
                  <a:cubicBezTo>
                    <a:pt x="1610" y="18671"/>
                    <a:pt x="1336" y="18239"/>
                    <a:pt x="1555" y="17695"/>
                  </a:cubicBezTo>
                  <a:cubicBezTo>
                    <a:pt x="1775" y="17152"/>
                    <a:pt x="1775" y="16240"/>
                    <a:pt x="2213" y="15552"/>
                  </a:cubicBezTo>
                  <a:cubicBezTo>
                    <a:pt x="2652" y="14865"/>
                    <a:pt x="2761" y="13809"/>
                    <a:pt x="2981" y="12978"/>
                  </a:cubicBezTo>
                  <a:cubicBezTo>
                    <a:pt x="3200" y="12146"/>
                    <a:pt x="3365" y="11730"/>
                    <a:pt x="3090" y="11603"/>
                  </a:cubicBezTo>
                  <a:cubicBezTo>
                    <a:pt x="2816" y="11475"/>
                    <a:pt x="1172" y="11363"/>
                    <a:pt x="733" y="11331"/>
                  </a:cubicBezTo>
                  <a:cubicBezTo>
                    <a:pt x="294" y="11299"/>
                    <a:pt x="1281" y="10435"/>
                    <a:pt x="1610" y="9716"/>
                  </a:cubicBezTo>
                  <a:cubicBezTo>
                    <a:pt x="1939" y="8996"/>
                    <a:pt x="2542" y="8564"/>
                    <a:pt x="2871" y="8053"/>
                  </a:cubicBezTo>
                  <a:cubicBezTo>
                    <a:pt x="3200" y="7541"/>
                    <a:pt x="3200" y="7301"/>
                    <a:pt x="2487" y="6933"/>
                  </a:cubicBezTo>
                  <a:cubicBezTo>
                    <a:pt x="1775" y="6565"/>
                    <a:pt x="897" y="6326"/>
                    <a:pt x="513" y="5494"/>
                  </a:cubicBezTo>
                  <a:cubicBezTo>
                    <a:pt x="130" y="4663"/>
                    <a:pt x="-364" y="4119"/>
                    <a:pt x="404" y="3911"/>
                  </a:cubicBezTo>
                  <a:cubicBezTo>
                    <a:pt x="1172" y="3703"/>
                    <a:pt x="2652" y="3815"/>
                    <a:pt x="3748" y="3559"/>
                  </a:cubicBezTo>
                  <a:cubicBezTo>
                    <a:pt x="4845" y="3303"/>
                    <a:pt x="5010" y="3015"/>
                    <a:pt x="5503" y="2983"/>
                  </a:cubicBezTo>
                  <a:cubicBezTo>
                    <a:pt x="5997" y="2951"/>
                    <a:pt x="6106" y="2920"/>
                    <a:pt x="6106" y="2744"/>
                  </a:cubicBezTo>
                  <a:cubicBezTo>
                    <a:pt x="6106" y="2568"/>
                    <a:pt x="5942" y="2392"/>
                    <a:pt x="5942" y="2392"/>
                  </a:cubicBezTo>
                  <a:cubicBezTo>
                    <a:pt x="5942" y="2392"/>
                    <a:pt x="5174" y="2248"/>
                    <a:pt x="5010" y="2024"/>
                  </a:cubicBezTo>
                  <a:cubicBezTo>
                    <a:pt x="4845" y="1800"/>
                    <a:pt x="4681" y="1240"/>
                    <a:pt x="4900" y="857"/>
                  </a:cubicBezTo>
                  <a:cubicBezTo>
                    <a:pt x="5119" y="473"/>
                    <a:pt x="6318" y="5"/>
                    <a:pt x="8563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出自【趣你的PPT】(微信:qunideppt)：最优质的PPT资源库"/>
            <p:cNvSpPr/>
            <p:nvPr/>
          </p:nvSpPr>
          <p:spPr>
            <a:xfrm>
              <a:off x="6044928" y="3266536"/>
              <a:ext cx="152772" cy="1180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143" y="9828"/>
                  </a:moveTo>
                  <a:cubicBezTo>
                    <a:pt x="20503" y="10692"/>
                    <a:pt x="21004" y="11543"/>
                    <a:pt x="21600" y="12462"/>
                  </a:cubicBezTo>
                  <a:cubicBezTo>
                    <a:pt x="20797" y="15394"/>
                    <a:pt x="20629" y="18810"/>
                    <a:pt x="20550" y="21600"/>
                  </a:cubicBezTo>
                  <a:cubicBezTo>
                    <a:pt x="17285" y="18886"/>
                    <a:pt x="18957" y="12766"/>
                    <a:pt x="16102" y="12414"/>
                  </a:cubicBezTo>
                  <a:cubicBezTo>
                    <a:pt x="13346" y="12074"/>
                    <a:pt x="12988" y="13608"/>
                    <a:pt x="12526" y="15998"/>
                  </a:cubicBezTo>
                  <a:cubicBezTo>
                    <a:pt x="12064" y="18387"/>
                    <a:pt x="11785" y="20178"/>
                    <a:pt x="11785" y="20178"/>
                  </a:cubicBezTo>
                  <a:cubicBezTo>
                    <a:pt x="11785" y="20178"/>
                    <a:pt x="2700" y="7597"/>
                    <a:pt x="0" y="3147"/>
                  </a:cubicBezTo>
                  <a:cubicBezTo>
                    <a:pt x="1311" y="2680"/>
                    <a:pt x="1742" y="2046"/>
                    <a:pt x="1827" y="0"/>
                  </a:cubicBezTo>
                  <a:cubicBezTo>
                    <a:pt x="4847" y="4160"/>
                    <a:pt x="12262" y="11667"/>
                    <a:pt x="15756" y="11667"/>
                  </a:cubicBezTo>
                  <a:cubicBezTo>
                    <a:pt x="17415" y="11667"/>
                    <a:pt x="18853" y="10951"/>
                    <a:pt x="20143" y="982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kumimoji="0" sz="3100" b="1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出自【趣你的PPT】(微信:qunideppt)：最优质的PPT资源库"/>
            <p:cNvSpPr/>
            <p:nvPr/>
          </p:nvSpPr>
          <p:spPr>
            <a:xfrm>
              <a:off x="6204036" y="3584752"/>
              <a:ext cx="63807" cy="88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08" h="21600" extrusionOk="0">
                  <a:moveTo>
                    <a:pt x="11314" y="594"/>
                  </a:moveTo>
                  <a:lnTo>
                    <a:pt x="0" y="0"/>
                  </a:lnTo>
                  <a:cubicBezTo>
                    <a:pt x="0" y="0"/>
                    <a:pt x="10284" y="5549"/>
                    <a:pt x="10284" y="11495"/>
                  </a:cubicBezTo>
                  <a:cubicBezTo>
                    <a:pt x="10284" y="17438"/>
                    <a:pt x="9772" y="20013"/>
                    <a:pt x="9772" y="20013"/>
                  </a:cubicBezTo>
                  <a:lnTo>
                    <a:pt x="18772" y="21600"/>
                  </a:lnTo>
                  <a:cubicBezTo>
                    <a:pt x="18772" y="21600"/>
                    <a:pt x="21600" y="15655"/>
                    <a:pt x="19026" y="9907"/>
                  </a:cubicBezTo>
                  <a:cubicBezTo>
                    <a:pt x="16457" y="4162"/>
                    <a:pt x="13629" y="2575"/>
                    <a:pt x="11314" y="594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kumimoji="0" sz="3100" b="1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出自【趣你的PPT】(微信:qunideppt)：最优质的PPT资源库"/>
            <p:cNvSpPr/>
            <p:nvPr/>
          </p:nvSpPr>
          <p:spPr>
            <a:xfrm>
              <a:off x="6243813" y="3793582"/>
              <a:ext cx="27989" cy="764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479" y="0"/>
                  </a:moveTo>
                  <a:cubicBezTo>
                    <a:pt x="6479" y="0"/>
                    <a:pt x="2878" y="12381"/>
                    <a:pt x="1439" y="16334"/>
                  </a:cubicBezTo>
                  <a:cubicBezTo>
                    <a:pt x="0" y="20286"/>
                    <a:pt x="0" y="21600"/>
                    <a:pt x="0" y="21600"/>
                  </a:cubicBezTo>
                  <a:lnTo>
                    <a:pt x="21600" y="20286"/>
                  </a:lnTo>
                  <a:cubicBezTo>
                    <a:pt x="21600" y="20286"/>
                    <a:pt x="16556" y="10275"/>
                    <a:pt x="6479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kumimoji="0" sz="3100" b="1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0" name="稻壳儿小白白(http://dwz.cn/Wu2UP)出自【趣你的PPT】(微信:qunideppt)：最优质的PPT资源库"/>
          <p:cNvGrpSpPr/>
          <p:nvPr/>
        </p:nvGrpSpPr>
        <p:grpSpPr>
          <a:xfrm>
            <a:off x="5478389" y="2230004"/>
            <a:ext cx="744831" cy="2539898"/>
            <a:chOff x="4327117" y="2248733"/>
            <a:chExt cx="467420" cy="1593917"/>
          </a:xfrm>
          <a:solidFill>
            <a:srgbClr val="FCC725"/>
          </a:solidFill>
        </p:grpSpPr>
        <p:sp>
          <p:nvSpPr>
            <p:cNvPr id="81" name="出自【趣你的PPT】(微信:qunideppt)：最优质的PPT资源库"/>
            <p:cNvSpPr/>
            <p:nvPr/>
          </p:nvSpPr>
          <p:spPr>
            <a:xfrm>
              <a:off x="4514737" y="2443569"/>
              <a:ext cx="104119" cy="147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93" h="16430" extrusionOk="0">
                  <a:moveTo>
                    <a:pt x="186" y="1062"/>
                  </a:moveTo>
                  <a:cubicBezTo>
                    <a:pt x="6551" y="2887"/>
                    <a:pt x="-497" y="5169"/>
                    <a:pt x="1549" y="7298"/>
                  </a:cubicBezTo>
                  <a:cubicBezTo>
                    <a:pt x="3596" y="9428"/>
                    <a:pt x="-951" y="10950"/>
                    <a:pt x="186" y="13839"/>
                  </a:cubicBezTo>
                  <a:cubicBezTo>
                    <a:pt x="1322" y="16729"/>
                    <a:pt x="11099" y="16577"/>
                    <a:pt x="15874" y="16273"/>
                  </a:cubicBezTo>
                  <a:cubicBezTo>
                    <a:pt x="20649" y="15969"/>
                    <a:pt x="13827" y="-4871"/>
                    <a:pt x="186" y="106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出自【趣你的PPT】(微信:qunideppt)：最优质的PPT资源库"/>
            <p:cNvSpPr/>
            <p:nvPr/>
          </p:nvSpPr>
          <p:spPr>
            <a:xfrm>
              <a:off x="4464224" y="2248733"/>
              <a:ext cx="230656" cy="336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39" h="19358" extrusionOk="0">
                  <a:moveTo>
                    <a:pt x="710" y="2062"/>
                  </a:moveTo>
                  <a:cubicBezTo>
                    <a:pt x="4444" y="-1631"/>
                    <a:pt x="14162" y="-123"/>
                    <a:pt x="14072" y="4672"/>
                  </a:cubicBezTo>
                  <a:cubicBezTo>
                    <a:pt x="13981" y="9467"/>
                    <a:pt x="18111" y="6414"/>
                    <a:pt x="16740" y="8825"/>
                  </a:cubicBezTo>
                  <a:cubicBezTo>
                    <a:pt x="15368" y="11235"/>
                    <a:pt x="19697" y="10962"/>
                    <a:pt x="17891" y="12944"/>
                  </a:cubicBezTo>
                  <a:cubicBezTo>
                    <a:pt x="16085" y="14926"/>
                    <a:pt x="20502" y="15370"/>
                    <a:pt x="16264" y="17670"/>
                  </a:cubicBezTo>
                  <a:cubicBezTo>
                    <a:pt x="12026" y="19969"/>
                    <a:pt x="9576" y="19252"/>
                    <a:pt x="9576" y="19252"/>
                  </a:cubicBezTo>
                  <a:cubicBezTo>
                    <a:pt x="9576" y="19252"/>
                    <a:pt x="10880" y="5804"/>
                    <a:pt x="3218" y="7372"/>
                  </a:cubicBezTo>
                  <a:cubicBezTo>
                    <a:pt x="842" y="7859"/>
                    <a:pt x="-1098" y="3848"/>
                    <a:pt x="710" y="2062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出自【趣你的PPT】(微信:qunideppt)：最优质的PPT资源库"/>
            <p:cNvSpPr/>
            <p:nvPr/>
          </p:nvSpPr>
          <p:spPr>
            <a:xfrm>
              <a:off x="4327117" y="2248733"/>
              <a:ext cx="467420" cy="1593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90" extrusionOk="0">
                  <a:moveTo>
                    <a:pt x="9729" y="0"/>
                  </a:moveTo>
                  <a:cubicBezTo>
                    <a:pt x="11263" y="-1"/>
                    <a:pt x="12626" y="216"/>
                    <a:pt x="13309" y="696"/>
                  </a:cubicBezTo>
                  <a:cubicBezTo>
                    <a:pt x="13991" y="1177"/>
                    <a:pt x="14104" y="1724"/>
                    <a:pt x="13877" y="2006"/>
                  </a:cubicBezTo>
                  <a:cubicBezTo>
                    <a:pt x="13685" y="2245"/>
                    <a:pt x="14425" y="2938"/>
                    <a:pt x="14755" y="3173"/>
                  </a:cubicBezTo>
                  <a:cubicBezTo>
                    <a:pt x="15167" y="3467"/>
                    <a:pt x="15809" y="3880"/>
                    <a:pt x="15809" y="3880"/>
                  </a:cubicBezTo>
                  <a:cubicBezTo>
                    <a:pt x="15809" y="3880"/>
                    <a:pt x="16491" y="4178"/>
                    <a:pt x="16491" y="4592"/>
                  </a:cubicBezTo>
                  <a:cubicBezTo>
                    <a:pt x="16491" y="5007"/>
                    <a:pt x="16434" y="5604"/>
                    <a:pt x="16945" y="6366"/>
                  </a:cubicBezTo>
                  <a:cubicBezTo>
                    <a:pt x="17457" y="7129"/>
                    <a:pt x="17400" y="7295"/>
                    <a:pt x="16945" y="7676"/>
                  </a:cubicBezTo>
                  <a:cubicBezTo>
                    <a:pt x="16491" y="8058"/>
                    <a:pt x="15013" y="8787"/>
                    <a:pt x="15013" y="8787"/>
                  </a:cubicBezTo>
                  <a:cubicBezTo>
                    <a:pt x="15013" y="8787"/>
                    <a:pt x="16434" y="8986"/>
                    <a:pt x="15923" y="9168"/>
                  </a:cubicBezTo>
                  <a:cubicBezTo>
                    <a:pt x="15411" y="9351"/>
                    <a:pt x="14957" y="9417"/>
                    <a:pt x="14957" y="9417"/>
                  </a:cubicBezTo>
                  <a:cubicBezTo>
                    <a:pt x="14957" y="9417"/>
                    <a:pt x="16491" y="10064"/>
                    <a:pt x="15695" y="10760"/>
                  </a:cubicBezTo>
                  <a:cubicBezTo>
                    <a:pt x="14900" y="11456"/>
                    <a:pt x="14750" y="11966"/>
                    <a:pt x="14841" y="12604"/>
                  </a:cubicBezTo>
                  <a:cubicBezTo>
                    <a:pt x="14932" y="13241"/>
                    <a:pt x="14932" y="13799"/>
                    <a:pt x="14932" y="13799"/>
                  </a:cubicBezTo>
                  <a:lnTo>
                    <a:pt x="14021" y="13852"/>
                  </a:lnTo>
                  <a:cubicBezTo>
                    <a:pt x="14021" y="13852"/>
                    <a:pt x="14021" y="14437"/>
                    <a:pt x="14932" y="14809"/>
                  </a:cubicBezTo>
                  <a:cubicBezTo>
                    <a:pt x="15843" y="15181"/>
                    <a:pt x="17300" y="15792"/>
                    <a:pt x="17573" y="16775"/>
                  </a:cubicBezTo>
                  <a:cubicBezTo>
                    <a:pt x="17846" y="17758"/>
                    <a:pt x="18574" y="18608"/>
                    <a:pt x="19576" y="18847"/>
                  </a:cubicBezTo>
                  <a:cubicBezTo>
                    <a:pt x="20578" y="19086"/>
                    <a:pt x="21600" y="19060"/>
                    <a:pt x="21600" y="19462"/>
                  </a:cubicBezTo>
                  <a:cubicBezTo>
                    <a:pt x="21600" y="19865"/>
                    <a:pt x="21334" y="20329"/>
                    <a:pt x="21334" y="20531"/>
                  </a:cubicBezTo>
                  <a:cubicBezTo>
                    <a:pt x="21334" y="20732"/>
                    <a:pt x="21334" y="21011"/>
                    <a:pt x="21334" y="21011"/>
                  </a:cubicBezTo>
                  <a:lnTo>
                    <a:pt x="20910" y="21042"/>
                  </a:lnTo>
                  <a:cubicBezTo>
                    <a:pt x="20910" y="21042"/>
                    <a:pt x="21016" y="20809"/>
                    <a:pt x="20910" y="20546"/>
                  </a:cubicBezTo>
                  <a:cubicBezTo>
                    <a:pt x="20804" y="20283"/>
                    <a:pt x="20538" y="19927"/>
                    <a:pt x="19955" y="20035"/>
                  </a:cubicBezTo>
                  <a:cubicBezTo>
                    <a:pt x="19371" y="20144"/>
                    <a:pt x="18469" y="20639"/>
                    <a:pt x="18044" y="20871"/>
                  </a:cubicBezTo>
                  <a:cubicBezTo>
                    <a:pt x="17620" y="21104"/>
                    <a:pt x="16770" y="21320"/>
                    <a:pt x="15072" y="21181"/>
                  </a:cubicBezTo>
                  <a:cubicBezTo>
                    <a:pt x="13374" y="21042"/>
                    <a:pt x="12790" y="20716"/>
                    <a:pt x="13692" y="20639"/>
                  </a:cubicBezTo>
                  <a:cubicBezTo>
                    <a:pt x="14595" y="20562"/>
                    <a:pt x="15709" y="20685"/>
                    <a:pt x="15921" y="20407"/>
                  </a:cubicBezTo>
                  <a:cubicBezTo>
                    <a:pt x="16134" y="20128"/>
                    <a:pt x="16505" y="19416"/>
                    <a:pt x="16134" y="19044"/>
                  </a:cubicBezTo>
                  <a:cubicBezTo>
                    <a:pt x="15762" y="18673"/>
                    <a:pt x="14435" y="17511"/>
                    <a:pt x="13905" y="17078"/>
                  </a:cubicBezTo>
                  <a:cubicBezTo>
                    <a:pt x="13374" y="16644"/>
                    <a:pt x="12631" y="16133"/>
                    <a:pt x="12631" y="16133"/>
                  </a:cubicBezTo>
                  <a:cubicBezTo>
                    <a:pt x="12631" y="16133"/>
                    <a:pt x="12684" y="16815"/>
                    <a:pt x="12206" y="17140"/>
                  </a:cubicBezTo>
                  <a:cubicBezTo>
                    <a:pt x="11729" y="17465"/>
                    <a:pt x="10083" y="18719"/>
                    <a:pt x="9765" y="18982"/>
                  </a:cubicBezTo>
                  <a:cubicBezTo>
                    <a:pt x="9447" y="19245"/>
                    <a:pt x="10030" y="19416"/>
                    <a:pt x="10508" y="19555"/>
                  </a:cubicBezTo>
                  <a:cubicBezTo>
                    <a:pt x="10986" y="19695"/>
                    <a:pt x="10720" y="20035"/>
                    <a:pt x="10349" y="20298"/>
                  </a:cubicBezTo>
                  <a:cubicBezTo>
                    <a:pt x="9977" y="20562"/>
                    <a:pt x="9818" y="20887"/>
                    <a:pt x="9818" y="21026"/>
                  </a:cubicBezTo>
                  <a:cubicBezTo>
                    <a:pt x="9818" y="21165"/>
                    <a:pt x="9818" y="21460"/>
                    <a:pt x="9818" y="21460"/>
                  </a:cubicBezTo>
                  <a:lnTo>
                    <a:pt x="9128" y="21460"/>
                  </a:lnTo>
                  <a:cubicBezTo>
                    <a:pt x="9128" y="21460"/>
                    <a:pt x="9341" y="21134"/>
                    <a:pt x="9341" y="20871"/>
                  </a:cubicBezTo>
                  <a:cubicBezTo>
                    <a:pt x="9341" y="20608"/>
                    <a:pt x="9500" y="20422"/>
                    <a:pt x="9181" y="20376"/>
                  </a:cubicBezTo>
                  <a:cubicBezTo>
                    <a:pt x="8863" y="20329"/>
                    <a:pt x="7430" y="20701"/>
                    <a:pt x="6846" y="20964"/>
                  </a:cubicBezTo>
                  <a:cubicBezTo>
                    <a:pt x="6262" y="21227"/>
                    <a:pt x="6156" y="21599"/>
                    <a:pt x="4246" y="21460"/>
                  </a:cubicBezTo>
                  <a:cubicBezTo>
                    <a:pt x="2335" y="21320"/>
                    <a:pt x="1062" y="21026"/>
                    <a:pt x="1539" y="20856"/>
                  </a:cubicBezTo>
                  <a:cubicBezTo>
                    <a:pt x="2017" y="20685"/>
                    <a:pt x="2972" y="20825"/>
                    <a:pt x="3556" y="20732"/>
                  </a:cubicBezTo>
                  <a:cubicBezTo>
                    <a:pt x="4140" y="20639"/>
                    <a:pt x="5254" y="19818"/>
                    <a:pt x="5944" y="19323"/>
                  </a:cubicBezTo>
                  <a:cubicBezTo>
                    <a:pt x="6634" y="18827"/>
                    <a:pt x="7430" y="17805"/>
                    <a:pt x="7642" y="17202"/>
                  </a:cubicBezTo>
                  <a:cubicBezTo>
                    <a:pt x="7855" y="16598"/>
                    <a:pt x="8173" y="16133"/>
                    <a:pt x="8226" y="15932"/>
                  </a:cubicBezTo>
                  <a:cubicBezTo>
                    <a:pt x="8279" y="15731"/>
                    <a:pt x="8279" y="15359"/>
                    <a:pt x="8279" y="15359"/>
                  </a:cubicBezTo>
                  <a:cubicBezTo>
                    <a:pt x="8279" y="15359"/>
                    <a:pt x="7642" y="14662"/>
                    <a:pt x="7430" y="14368"/>
                  </a:cubicBezTo>
                  <a:cubicBezTo>
                    <a:pt x="7218" y="14074"/>
                    <a:pt x="7218" y="13857"/>
                    <a:pt x="7218" y="13857"/>
                  </a:cubicBezTo>
                  <a:cubicBezTo>
                    <a:pt x="7218" y="13857"/>
                    <a:pt x="6103" y="13919"/>
                    <a:pt x="6103" y="13718"/>
                  </a:cubicBezTo>
                  <a:cubicBezTo>
                    <a:pt x="6103" y="13516"/>
                    <a:pt x="6475" y="12665"/>
                    <a:pt x="6368" y="12262"/>
                  </a:cubicBezTo>
                  <a:cubicBezTo>
                    <a:pt x="6262" y="11860"/>
                    <a:pt x="5785" y="11891"/>
                    <a:pt x="5785" y="11891"/>
                  </a:cubicBezTo>
                  <a:cubicBezTo>
                    <a:pt x="5785" y="11891"/>
                    <a:pt x="5679" y="12107"/>
                    <a:pt x="5679" y="12278"/>
                  </a:cubicBezTo>
                  <a:cubicBezTo>
                    <a:pt x="5679" y="12448"/>
                    <a:pt x="5254" y="12402"/>
                    <a:pt x="5095" y="12278"/>
                  </a:cubicBezTo>
                  <a:cubicBezTo>
                    <a:pt x="4936" y="12154"/>
                    <a:pt x="4352" y="12278"/>
                    <a:pt x="4352" y="12154"/>
                  </a:cubicBezTo>
                  <a:cubicBezTo>
                    <a:pt x="4352" y="12030"/>
                    <a:pt x="4086" y="11767"/>
                    <a:pt x="4193" y="11566"/>
                  </a:cubicBezTo>
                  <a:cubicBezTo>
                    <a:pt x="4299" y="11364"/>
                    <a:pt x="4776" y="10993"/>
                    <a:pt x="4776" y="10993"/>
                  </a:cubicBezTo>
                  <a:lnTo>
                    <a:pt x="0" y="10946"/>
                  </a:lnTo>
                  <a:lnTo>
                    <a:pt x="631" y="8118"/>
                  </a:lnTo>
                  <a:lnTo>
                    <a:pt x="5088" y="8135"/>
                  </a:lnTo>
                  <a:cubicBezTo>
                    <a:pt x="5088" y="8135"/>
                    <a:pt x="5323" y="7246"/>
                    <a:pt x="5323" y="6818"/>
                  </a:cubicBezTo>
                  <a:cubicBezTo>
                    <a:pt x="5323" y="6390"/>
                    <a:pt x="5147" y="5826"/>
                    <a:pt x="6143" y="5347"/>
                  </a:cubicBezTo>
                  <a:cubicBezTo>
                    <a:pt x="7140" y="4868"/>
                    <a:pt x="8430" y="4474"/>
                    <a:pt x="9251" y="4166"/>
                  </a:cubicBezTo>
                  <a:cubicBezTo>
                    <a:pt x="10072" y="3858"/>
                    <a:pt x="10190" y="3841"/>
                    <a:pt x="9955" y="3567"/>
                  </a:cubicBezTo>
                  <a:cubicBezTo>
                    <a:pt x="9721" y="3294"/>
                    <a:pt x="9721" y="2951"/>
                    <a:pt x="9134" y="2969"/>
                  </a:cubicBezTo>
                  <a:cubicBezTo>
                    <a:pt x="8548" y="2986"/>
                    <a:pt x="8020" y="2969"/>
                    <a:pt x="7727" y="2746"/>
                  </a:cubicBezTo>
                  <a:cubicBezTo>
                    <a:pt x="7433" y="2524"/>
                    <a:pt x="6730" y="2113"/>
                    <a:pt x="6671" y="1822"/>
                  </a:cubicBezTo>
                  <a:cubicBezTo>
                    <a:pt x="6613" y="1531"/>
                    <a:pt x="6840" y="1489"/>
                    <a:pt x="6697" y="1397"/>
                  </a:cubicBezTo>
                  <a:cubicBezTo>
                    <a:pt x="6554" y="1305"/>
                    <a:pt x="6755" y="1021"/>
                    <a:pt x="6783" y="788"/>
                  </a:cubicBezTo>
                  <a:cubicBezTo>
                    <a:pt x="6812" y="554"/>
                    <a:pt x="7842" y="2"/>
                    <a:pt x="9729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kumimoji="0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出自【趣你的PPT】(微信:qunideppt)：最优质的PPT资源库"/>
            <p:cNvSpPr/>
            <p:nvPr/>
          </p:nvSpPr>
          <p:spPr>
            <a:xfrm>
              <a:off x="4543602" y="2450786"/>
              <a:ext cx="97327" cy="799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60" y="0"/>
                  </a:moveTo>
                  <a:cubicBezTo>
                    <a:pt x="20837" y="1583"/>
                    <a:pt x="21229" y="3095"/>
                    <a:pt x="21600" y="4439"/>
                  </a:cubicBezTo>
                  <a:cubicBezTo>
                    <a:pt x="10590" y="3782"/>
                    <a:pt x="4549" y="13958"/>
                    <a:pt x="0" y="21600"/>
                  </a:cubicBezTo>
                  <a:cubicBezTo>
                    <a:pt x="1704" y="18222"/>
                    <a:pt x="1487" y="13002"/>
                    <a:pt x="1393" y="10461"/>
                  </a:cubicBezTo>
                  <a:cubicBezTo>
                    <a:pt x="4070" y="7225"/>
                    <a:pt x="8060" y="3929"/>
                    <a:pt x="11634" y="2160"/>
                  </a:cubicBezTo>
                  <a:cubicBezTo>
                    <a:pt x="14683" y="649"/>
                    <a:pt x="18140" y="78"/>
                    <a:pt x="2046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kumimoji="0" sz="3100" b="1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9" name="出自【趣你的PPT】(微信:qunideppt)：最优质的PPT资源库"/>
          <p:cNvSpPr/>
          <p:nvPr/>
        </p:nvSpPr>
        <p:spPr>
          <a:xfrm>
            <a:off x="7635014" y="1926549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728937" y="2036088"/>
            <a:ext cx="380013" cy="314552"/>
          </a:xfrm>
          <a:custGeom>
            <a:avLst/>
            <a:gdLst>
              <a:gd name="T0" fmla="*/ 260 w 287"/>
              <a:gd name="T1" fmla="*/ 78 h 237"/>
              <a:gd name="T2" fmla="*/ 244 w 287"/>
              <a:gd name="T3" fmla="*/ 94 h 237"/>
              <a:gd name="T4" fmla="*/ 260 w 287"/>
              <a:gd name="T5" fmla="*/ 111 h 237"/>
              <a:gd name="T6" fmla="*/ 277 w 287"/>
              <a:gd name="T7" fmla="*/ 94 h 237"/>
              <a:gd name="T8" fmla="*/ 260 w 287"/>
              <a:gd name="T9" fmla="*/ 78 h 237"/>
              <a:gd name="T10" fmla="*/ 27 w 287"/>
              <a:gd name="T11" fmla="*/ 78 h 237"/>
              <a:gd name="T12" fmla="*/ 11 w 287"/>
              <a:gd name="T13" fmla="*/ 94 h 237"/>
              <a:gd name="T14" fmla="*/ 27 w 287"/>
              <a:gd name="T15" fmla="*/ 111 h 237"/>
              <a:gd name="T16" fmla="*/ 43 w 287"/>
              <a:gd name="T17" fmla="*/ 94 h 237"/>
              <a:gd name="T18" fmla="*/ 27 w 287"/>
              <a:gd name="T19" fmla="*/ 78 h 237"/>
              <a:gd name="T20" fmla="*/ 212 w 287"/>
              <a:gd name="T21" fmla="*/ 49 h 237"/>
              <a:gd name="T22" fmla="*/ 188 w 287"/>
              <a:gd name="T23" fmla="*/ 73 h 237"/>
              <a:gd name="T24" fmla="*/ 212 w 287"/>
              <a:gd name="T25" fmla="*/ 97 h 237"/>
              <a:gd name="T26" fmla="*/ 236 w 287"/>
              <a:gd name="T27" fmla="*/ 73 h 237"/>
              <a:gd name="T28" fmla="*/ 212 w 287"/>
              <a:gd name="T29" fmla="*/ 49 h 237"/>
              <a:gd name="T30" fmla="*/ 287 w 287"/>
              <a:gd name="T31" fmla="*/ 196 h 237"/>
              <a:gd name="T32" fmla="*/ 259 w 287"/>
              <a:gd name="T33" fmla="*/ 196 h 237"/>
              <a:gd name="T34" fmla="*/ 259 w 287"/>
              <a:gd name="T35" fmla="*/ 145 h 237"/>
              <a:gd name="T36" fmla="*/ 253 w 287"/>
              <a:gd name="T37" fmla="*/ 121 h 237"/>
              <a:gd name="T38" fmla="*/ 260 w 287"/>
              <a:gd name="T39" fmla="*/ 120 h 237"/>
              <a:gd name="T40" fmla="*/ 287 w 287"/>
              <a:gd name="T41" fmla="*/ 147 h 237"/>
              <a:gd name="T42" fmla="*/ 287 w 287"/>
              <a:gd name="T43" fmla="*/ 196 h 237"/>
              <a:gd name="T44" fmla="*/ 75 w 287"/>
              <a:gd name="T45" fmla="*/ 49 h 237"/>
              <a:gd name="T46" fmla="*/ 51 w 287"/>
              <a:gd name="T47" fmla="*/ 73 h 237"/>
              <a:gd name="T48" fmla="*/ 75 w 287"/>
              <a:gd name="T49" fmla="*/ 97 h 237"/>
              <a:gd name="T50" fmla="*/ 99 w 287"/>
              <a:gd name="T51" fmla="*/ 73 h 237"/>
              <a:gd name="T52" fmla="*/ 75 w 287"/>
              <a:gd name="T53" fmla="*/ 49 h 237"/>
              <a:gd name="T54" fmla="*/ 27 w 287"/>
              <a:gd name="T55" fmla="*/ 120 h 237"/>
              <a:gd name="T56" fmla="*/ 34 w 287"/>
              <a:gd name="T57" fmla="*/ 121 h 237"/>
              <a:gd name="T58" fmla="*/ 28 w 287"/>
              <a:gd name="T59" fmla="*/ 145 h 237"/>
              <a:gd name="T60" fmla="*/ 28 w 287"/>
              <a:gd name="T61" fmla="*/ 196 h 237"/>
              <a:gd name="T62" fmla="*/ 0 w 287"/>
              <a:gd name="T63" fmla="*/ 196 h 237"/>
              <a:gd name="T64" fmla="*/ 0 w 287"/>
              <a:gd name="T65" fmla="*/ 147 h 237"/>
              <a:gd name="T66" fmla="*/ 27 w 287"/>
              <a:gd name="T67" fmla="*/ 120 h 237"/>
              <a:gd name="T68" fmla="*/ 144 w 287"/>
              <a:gd name="T69" fmla="*/ 0 h 237"/>
              <a:gd name="T70" fmla="*/ 108 w 287"/>
              <a:gd name="T71" fmla="*/ 36 h 237"/>
              <a:gd name="T72" fmla="*/ 144 w 287"/>
              <a:gd name="T73" fmla="*/ 72 h 237"/>
              <a:gd name="T74" fmla="*/ 179 w 287"/>
              <a:gd name="T75" fmla="*/ 36 h 237"/>
              <a:gd name="T76" fmla="*/ 144 w 287"/>
              <a:gd name="T77" fmla="*/ 0 h 237"/>
              <a:gd name="T78" fmla="*/ 251 w 287"/>
              <a:gd name="T79" fmla="*/ 214 h 237"/>
              <a:gd name="T80" fmla="*/ 208 w 287"/>
              <a:gd name="T81" fmla="*/ 214 h 237"/>
              <a:gd name="T82" fmla="*/ 208 w 287"/>
              <a:gd name="T83" fmla="*/ 137 h 237"/>
              <a:gd name="T84" fmla="*/ 201 w 287"/>
              <a:gd name="T85" fmla="*/ 108 h 237"/>
              <a:gd name="T86" fmla="*/ 212 w 287"/>
              <a:gd name="T87" fmla="*/ 106 h 237"/>
              <a:gd name="T88" fmla="*/ 251 w 287"/>
              <a:gd name="T89" fmla="*/ 145 h 237"/>
              <a:gd name="T90" fmla="*/ 251 w 287"/>
              <a:gd name="T91" fmla="*/ 214 h 237"/>
              <a:gd name="T92" fmla="*/ 79 w 287"/>
              <a:gd name="T93" fmla="*/ 137 h 237"/>
              <a:gd name="T94" fmla="*/ 79 w 287"/>
              <a:gd name="T95" fmla="*/ 214 h 237"/>
              <a:gd name="T96" fmla="*/ 37 w 287"/>
              <a:gd name="T97" fmla="*/ 214 h 237"/>
              <a:gd name="T98" fmla="*/ 37 w 287"/>
              <a:gd name="T99" fmla="*/ 145 h 237"/>
              <a:gd name="T100" fmla="*/ 75 w 287"/>
              <a:gd name="T101" fmla="*/ 106 h 237"/>
              <a:gd name="T102" fmla="*/ 86 w 287"/>
              <a:gd name="T103" fmla="*/ 108 h 237"/>
              <a:gd name="T104" fmla="*/ 79 w 287"/>
              <a:gd name="T105" fmla="*/ 137 h 237"/>
              <a:gd name="T106" fmla="*/ 88 w 287"/>
              <a:gd name="T107" fmla="*/ 237 h 237"/>
              <a:gd name="T108" fmla="*/ 200 w 287"/>
              <a:gd name="T109" fmla="*/ 237 h 237"/>
              <a:gd name="T110" fmla="*/ 200 w 287"/>
              <a:gd name="T111" fmla="*/ 137 h 237"/>
              <a:gd name="T112" fmla="*/ 144 w 287"/>
              <a:gd name="T113" fmla="*/ 81 h 237"/>
              <a:gd name="T114" fmla="*/ 88 w 287"/>
              <a:gd name="T115" fmla="*/ 137 h 237"/>
              <a:gd name="T116" fmla="*/ 88 w 287"/>
              <a:gd name="T117" fmla="*/ 237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7" h="237">
                <a:moveTo>
                  <a:pt x="260" y="78"/>
                </a:moveTo>
                <a:cubicBezTo>
                  <a:pt x="251" y="78"/>
                  <a:pt x="244" y="85"/>
                  <a:pt x="244" y="94"/>
                </a:cubicBezTo>
                <a:cubicBezTo>
                  <a:pt x="244" y="103"/>
                  <a:pt x="251" y="111"/>
                  <a:pt x="260" y="111"/>
                </a:cubicBezTo>
                <a:cubicBezTo>
                  <a:pt x="269" y="111"/>
                  <a:pt x="277" y="103"/>
                  <a:pt x="277" y="94"/>
                </a:cubicBezTo>
                <a:cubicBezTo>
                  <a:pt x="277" y="85"/>
                  <a:pt x="269" y="78"/>
                  <a:pt x="260" y="78"/>
                </a:cubicBezTo>
                <a:close/>
                <a:moveTo>
                  <a:pt x="27" y="78"/>
                </a:moveTo>
                <a:cubicBezTo>
                  <a:pt x="18" y="78"/>
                  <a:pt x="11" y="85"/>
                  <a:pt x="11" y="94"/>
                </a:cubicBezTo>
                <a:cubicBezTo>
                  <a:pt x="11" y="103"/>
                  <a:pt x="18" y="111"/>
                  <a:pt x="27" y="111"/>
                </a:cubicBezTo>
                <a:cubicBezTo>
                  <a:pt x="36" y="111"/>
                  <a:pt x="43" y="103"/>
                  <a:pt x="43" y="94"/>
                </a:cubicBezTo>
                <a:cubicBezTo>
                  <a:pt x="43" y="85"/>
                  <a:pt x="36" y="78"/>
                  <a:pt x="27" y="78"/>
                </a:cubicBezTo>
                <a:close/>
                <a:moveTo>
                  <a:pt x="212" y="49"/>
                </a:moveTo>
                <a:cubicBezTo>
                  <a:pt x="199" y="49"/>
                  <a:pt x="188" y="59"/>
                  <a:pt x="188" y="73"/>
                </a:cubicBezTo>
                <a:cubicBezTo>
                  <a:pt x="188" y="86"/>
                  <a:pt x="199" y="97"/>
                  <a:pt x="212" y="97"/>
                </a:cubicBezTo>
                <a:cubicBezTo>
                  <a:pt x="225" y="97"/>
                  <a:pt x="236" y="86"/>
                  <a:pt x="236" y="73"/>
                </a:cubicBezTo>
                <a:cubicBezTo>
                  <a:pt x="236" y="59"/>
                  <a:pt x="225" y="49"/>
                  <a:pt x="212" y="49"/>
                </a:cubicBezTo>
                <a:close/>
                <a:moveTo>
                  <a:pt x="287" y="196"/>
                </a:moveTo>
                <a:cubicBezTo>
                  <a:pt x="259" y="196"/>
                  <a:pt x="259" y="196"/>
                  <a:pt x="259" y="196"/>
                </a:cubicBezTo>
                <a:cubicBezTo>
                  <a:pt x="259" y="145"/>
                  <a:pt x="259" y="145"/>
                  <a:pt x="259" y="145"/>
                </a:cubicBezTo>
                <a:cubicBezTo>
                  <a:pt x="259" y="136"/>
                  <a:pt x="257" y="128"/>
                  <a:pt x="253" y="121"/>
                </a:cubicBezTo>
                <a:cubicBezTo>
                  <a:pt x="255" y="120"/>
                  <a:pt x="258" y="120"/>
                  <a:pt x="260" y="120"/>
                </a:cubicBezTo>
                <a:cubicBezTo>
                  <a:pt x="275" y="120"/>
                  <a:pt x="287" y="132"/>
                  <a:pt x="287" y="147"/>
                </a:cubicBezTo>
                <a:lnTo>
                  <a:pt x="287" y="196"/>
                </a:lnTo>
                <a:close/>
                <a:moveTo>
                  <a:pt x="75" y="49"/>
                </a:moveTo>
                <a:cubicBezTo>
                  <a:pt x="62" y="49"/>
                  <a:pt x="51" y="59"/>
                  <a:pt x="51" y="73"/>
                </a:cubicBezTo>
                <a:cubicBezTo>
                  <a:pt x="51" y="86"/>
                  <a:pt x="62" y="97"/>
                  <a:pt x="75" y="97"/>
                </a:cubicBezTo>
                <a:cubicBezTo>
                  <a:pt x="88" y="97"/>
                  <a:pt x="99" y="86"/>
                  <a:pt x="99" y="73"/>
                </a:cubicBezTo>
                <a:cubicBezTo>
                  <a:pt x="99" y="59"/>
                  <a:pt x="88" y="49"/>
                  <a:pt x="75" y="49"/>
                </a:cubicBezTo>
                <a:close/>
                <a:moveTo>
                  <a:pt x="27" y="120"/>
                </a:moveTo>
                <a:cubicBezTo>
                  <a:pt x="29" y="120"/>
                  <a:pt x="32" y="120"/>
                  <a:pt x="34" y="121"/>
                </a:cubicBezTo>
                <a:cubicBezTo>
                  <a:pt x="30" y="128"/>
                  <a:pt x="28" y="136"/>
                  <a:pt x="28" y="145"/>
                </a:cubicBezTo>
                <a:cubicBezTo>
                  <a:pt x="28" y="196"/>
                  <a:pt x="28" y="196"/>
                  <a:pt x="28" y="196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32"/>
                  <a:pt x="12" y="120"/>
                  <a:pt x="27" y="120"/>
                </a:cubicBezTo>
                <a:close/>
                <a:moveTo>
                  <a:pt x="144" y="0"/>
                </a:moveTo>
                <a:cubicBezTo>
                  <a:pt x="124" y="0"/>
                  <a:pt x="108" y="16"/>
                  <a:pt x="108" y="36"/>
                </a:cubicBezTo>
                <a:cubicBezTo>
                  <a:pt x="108" y="56"/>
                  <a:pt x="124" y="72"/>
                  <a:pt x="144" y="72"/>
                </a:cubicBezTo>
                <a:cubicBezTo>
                  <a:pt x="163" y="72"/>
                  <a:pt x="179" y="56"/>
                  <a:pt x="179" y="36"/>
                </a:cubicBezTo>
                <a:cubicBezTo>
                  <a:pt x="179" y="16"/>
                  <a:pt x="163" y="0"/>
                  <a:pt x="144" y="0"/>
                </a:cubicBezTo>
                <a:close/>
                <a:moveTo>
                  <a:pt x="251" y="214"/>
                </a:moveTo>
                <a:cubicBezTo>
                  <a:pt x="208" y="214"/>
                  <a:pt x="208" y="214"/>
                  <a:pt x="208" y="214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08" y="127"/>
                  <a:pt x="206" y="117"/>
                  <a:pt x="201" y="108"/>
                </a:cubicBezTo>
                <a:cubicBezTo>
                  <a:pt x="205" y="107"/>
                  <a:pt x="208" y="106"/>
                  <a:pt x="212" y="106"/>
                </a:cubicBezTo>
                <a:cubicBezTo>
                  <a:pt x="233" y="106"/>
                  <a:pt x="251" y="124"/>
                  <a:pt x="251" y="145"/>
                </a:cubicBezTo>
                <a:lnTo>
                  <a:pt x="251" y="214"/>
                </a:lnTo>
                <a:close/>
                <a:moveTo>
                  <a:pt x="79" y="137"/>
                </a:moveTo>
                <a:cubicBezTo>
                  <a:pt x="79" y="214"/>
                  <a:pt x="79" y="214"/>
                  <a:pt x="79" y="214"/>
                </a:cubicBezTo>
                <a:cubicBezTo>
                  <a:pt x="37" y="214"/>
                  <a:pt x="37" y="214"/>
                  <a:pt x="37" y="214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24"/>
                  <a:pt x="54" y="106"/>
                  <a:pt x="75" y="106"/>
                </a:cubicBezTo>
                <a:cubicBezTo>
                  <a:pt x="79" y="106"/>
                  <a:pt x="83" y="107"/>
                  <a:pt x="86" y="108"/>
                </a:cubicBezTo>
                <a:cubicBezTo>
                  <a:pt x="81" y="117"/>
                  <a:pt x="79" y="127"/>
                  <a:pt x="79" y="137"/>
                </a:cubicBezTo>
                <a:close/>
                <a:moveTo>
                  <a:pt x="88" y="237"/>
                </a:moveTo>
                <a:cubicBezTo>
                  <a:pt x="200" y="237"/>
                  <a:pt x="200" y="237"/>
                  <a:pt x="200" y="237"/>
                </a:cubicBezTo>
                <a:cubicBezTo>
                  <a:pt x="200" y="137"/>
                  <a:pt x="200" y="137"/>
                  <a:pt x="200" y="137"/>
                </a:cubicBezTo>
                <a:cubicBezTo>
                  <a:pt x="200" y="106"/>
                  <a:pt x="174" y="81"/>
                  <a:pt x="144" y="81"/>
                </a:cubicBezTo>
                <a:cubicBezTo>
                  <a:pt x="113" y="81"/>
                  <a:pt x="88" y="106"/>
                  <a:pt x="88" y="137"/>
                </a:cubicBezTo>
                <a:lnTo>
                  <a:pt x="88" y="2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5122816" y="4936315"/>
            <a:ext cx="413624" cy="413623"/>
          </a:xfrm>
          <a:custGeom>
            <a:avLst/>
            <a:gdLst>
              <a:gd name="T0" fmla="*/ 266 w 360"/>
              <a:gd name="T1" fmla="*/ 360 h 360"/>
              <a:gd name="T2" fmla="*/ 294 w 360"/>
              <a:gd name="T3" fmla="*/ 331 h 360"/>
              <a:gd name="T4" fmla="*/ 245 w 360"/>
              <a:gd name="T5" fmla="*/ 155 h 360"/>
              <a:gd name="T6" fmla="*/ 318 w 360"/>
              <a:gd name="T7" fmla="*/ 82 h 360"/>
              <a:gd name="T8" fmla="*/ 340 w 360"/>
              <a:gd name="T9" fmla="*/ 19 h 360"/>
              <a:gd name="T10" fmla="*/ 278 w 360"/>
              <a:gd name="T11" fmla="*/ 42 h 360"/>
              <a:gd name="T12" fmla="*/ 205 w 360"/>
              <a:gd name="T13" fmla="*/ 115 h 360"/>
              <a:gd name="T14" fmla="*/ 28 w 360"/>
              <a:gd name="T15" fmla="*/ 65 h 360"/>
              <a:gd name="T16" fmla="*/ 0 w 360"/>
              <a:gd name="T17" fmla="*/ 94 h 360"/>
              <a:gd name="T18" fmla="*/ 148 w 360"/>
              <a:gd name="T19" fmla="*/ 172 h 360"/>
              <a:gd name="T20" fmla="*/ 98 w 360"/>
              <a:gd name="T21" fmla="*/ 222 h 360"/>
              <a:gd name="T22" fmla="*/ 38 w 360"/>
              <a:gd name="T23" fmla="*/ 226 h 360"/>
              <a:gd name="T24" fmla="*/ 9 w 360"/>
              <a:gd name="T25" fmla="*/ 254 h 360"/>
              <a:gd name="T26" fmla="*/ 80 w 360"/>
              <a:gd name="T27" fmla="*/ 280 h 360"/>
              <a:gd name="T28" fmla="*/ 105 w 360"/>
              <a:gd name="T29" fmla="*/ 350 h 360"/>
              <a:gd name="T30" fmla="*/ 134 w 360"/>
              <a:gd name="T31" fmla="*/ 322 h 360"/>
              <a:gd name="T32" fmla="*/ 137 w 360"/>
              <a:gd name="T33" fmla="*/ 262 h 360"/>
              <a:gd name="T34" fmla="*/ 188 w 360"/>
              <a:gd name="T35" fmla="*/ 211 h 360"/>
              <a:gd name="T36" fmla="*/ 266 w 360"/>
              <a:gd name="T37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" h="360">
                <a:moveTo>
                  <a:pt x="266" y="360"/>
                </a:moveTo>
                <a:cubicBezTo>
                  <a:pt x="294" y="331"/>
                  <a:pt x="294" y="331"/>
                  <a:pt x="294" y="331"/>
                </a:cubicBezTo>
                <a:cubicBezTo>
                  <a:pt x="245" y="155"/>
                  <a:pt x="245" y="155"/>
                  <a:pt x="245" y="155"/>
                </a:cubicBezTo>
                <a:cubicBezTo>
                  <a:pt x="318" y="82"/>
                  <a:pt x="318" y="82"/>
                  <a:pt x="318" y="82"/>
                </a:cubicBezTo>
                <a:cubicBezTo>
                  <a:pt x="318" y="82"/>
                  <a:pt x="360" y="39"/>
                  <a:pt x="340" y="19"/>
                </a:cubicBezTo>
                <a:cubicBezTo>
                  <a:pt x="320" y="0"/>
                  <a:pt x="278" y="42"/>
                  <a:pt x="278" y="42"/>
                </a:cubicBezTo>
                <a:cubicBezTo>
                  <a:pt x="205" y="115"/>
                  <a:pt x="205" y="115"/>
                  <a:pt x="205" y="115"/>
                </a:cubicBezTo>
                <a:cubicBezTo>
                  <a:pt x="28" y="65"/>
                  <a:pt x="28" y="65"/>
                  <a:pt x="28" y="65"/>
                </a:cubicBezTo>
                <a:cubicBezTo>
                  <a:pt x="0" y="94"/>
                  <a:pt x="0" y="94"/>
                  <a:pt x="0" y="94"/>
                </a:cubicBezTo>
                <a:cubicBezTo>
                  <a:pt x="148" y="172"/>
                  <a:pt x="148" y="172"/>
                  <a:pt x="148" y="172"/>
                </a:cubicBezTo>
                <a:cubicBezTo>
                  <a:pt x="98" y="222"/>
                  <a:pt x="98" y="222"/>
                  <a:pt x="98" y="222"/>
                </a:cubicBezTo>
                <a:cubicBezTo>
                  <a:pt x="38" y="226"/>
                  <a:pt x="38" y="226"/>
                  <a:pt x="38" y="226"/>
                </a:cubicBezTo>
                <a:cubicBezTo>
                  <a:pt x="9" y="254"/>
                  <a:pt x="9" y="254"/>
                  <a:pt x="9" y="254"/>
                </a:cubicBezTo>
                <a:cubicBezTo>
                  <a:pt x="80" y="280"/>
                  <a:pt x="80" y="280"/>
                  <a:pt x="80" y="280"/>
                </a:cubicBezTo>
                <a:cubicBezTo>
                  <a:pt x="105" y="350"/>
                  <a:pt x="105" y="350"/>
                  <a:pt x="105" y="350"/>
                </a:cubicBezTo>
                <a:cubicBezTo>
                  <a:pt x="134" y="322"/>
                  <a:pt x="134" y="322"/>
                  <a:pt x="134" y="322"/>
                </a:cubicBezTo>
                <a:cubicBezTo>
                  <a:pt x="137" y="262"/>
                  <a:pt x="137" y="262"/>
                  <a:pt x="137" y="262"/>
                </a:cubicBezTo>
                <a:cubicBezTo>
                  <a:pt x="188" y="211"/>
                  <a:pt x="188" y="211"/>
                  <a:pt x="188" y="211"/>
                </a:cubicBezTo>
                <a:lnTo>
                  <a:pt x="266" y="3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 flipH="1">
            <a:off x="3675789" y="5237051"/>
            <a:ext cx="548204" cy="548202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>
            <a:spLocks/>
          </p:cNvSpPr>
          <p:nvPr/>
        </p:nvSpPr>
        <p:spPr bwMode="auto">
          <a:xfrm>
            <a:off x="3772202" y="5337233"/>
            <a:ext cx="358239" cy="358238"/>
          </a:xfrm>
          <a:custGeom>
            <a:avLst/>
            <a:gdLst>
              <a:gd name="T0" fmla="*/ 266 w 360"/>
              <a:gd name="T1" fmla="*/ 360 h 360"/>
              <a:gd name="T2" fmla="*/ 294 w 360"/>
              <a:gd name="T3" fmla="*/ 331 h 360"/>
              <a:gd name="T4" fmla="*/ 245 w 360"/>
              <a:gd name="T5" fmla="*/ 155 h 360"/>
              <a:gd name="T6" fmla="*/ 318 w 360"/>
              <a:gd name="T7" fmla="*/ 82 h 360"/>
              <a:gd name="T8" fmla="*/ 340 w 360"/>
              <a:gd name="T9" fmla="*/ 19 h 360"/>
              <a:gd name="T10" fmla="*/ 278 w 360"/>
              <a:gd name="T11" fmla="*/ 42 h 360"/>
              <a:gd name="T12" fmla="*/ 205 w 360"/>
              <a:gd name="T13" fmla="*/ 115 h 360"/>
              <a:gd name="T14" fmla="*/ 28 w 360"/>
              <a:gd name="T15" fmla="*/ 65 h 360"/>
              <a:gd name="T16" fmla="*/ 0 w 360"/>
              <a:gd name="T17" fmla="*/ 94 h 360"/>
              <a:gd name="T18" fmla="*/ 148 w 360"/>
              <a:gd name="T19" fmla="*/ 172 h 360"/>
              <a:gd name="T20" fmla="*/ 98 w 360"/>
              <a:gd name="T21" fmla="*/ 222 h 360"/>
              <a:gd name="T22" fmla="*/ 38 w 360"/>
              <a:gd name="T23" fmla="*/ 226 h 360"/>
              <a:gd name="T24" fmla="*/ 9 w 360"/>
              <a:gd name="T25" fmla="*/ 254 h 360"/>
              <a:gd name="T26" fmla="*/ 80 w 360"/>
              <a:gd name="T27" fmla="*/ 280 h 360"/>
              <a:gd name="T28" fmla="*/ 105 w 360"/>
              <a:gd name="T29" fmla="*/ 350 h 360"/>
              <a:gd name="T30" fmla="*/ 134 w 360"/>
              <a:gd name="T31" fmla="*/ 322 h 360"/>
              <a:gd name="T32" fmla="*/ 137 w 360"/>
              <a:gd name="T33" fmla="*/ 262 h 360"/>
              <a:gd name="T34" fmla="*/ 188 w 360"/>
              <a:gd name="T35" fmla="*/ 211 h 360"/>
              <a:gd name="T36" fmla="*/ 266 w 360"/>
              <a:gd name="T37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" h="360">
                <a:moveTo>
                  <a:pt x="266" y="360"/>
                </a:moveTo>
                <a:cubicBezTo>
                  <a:pt x="294" y="331"/>
                  <a:pt x="294" y="331"/>
                  <a:pt x="294" y="331"/>
                </a:cubicBezTo>
                <a:cubicBezTo>
                  <a:pt x="245" y="155"/>
                  <a:pt x="245" y="155"/>
                  <a:pt x="245" y="155"/>
                </a:cubicBezTo>
                <a:cubicBezTo>
                  <a:pt x="318" y="82"/>
                  <a:pt x="318" y="82"/>
                  <a:pt x="318" y="82"/>
                </a:cubicBezTo>
                <a:cubicBezTo>
                  <a:pt x="318" y="82"/>
                  <a:pt x="360" y="39"/>
                  <a:pt x="340" y="19"/>
                </a:cubicBezTo>
                <a:cubicBezTo>
                  <a:pt x="320" y="0"/>
                  <a:pt x="278" y="42"/>
                  <a:pt x="278" y="42"/>
                </a:cubicBezTo>
                <a:cubicBezTo>
                  <a:pt x="205" y="115"/>
                  <a:pt x="205" y="115"/>
                  <a:pt x="205" y="115"/>
                </a:cubicBezTo>
                <a:cubicBezTo>
                  <a:pt x="28" y="65"/>
                  <a:pt x="28" y="65"/>
                  <a:pt x="28" y="65"/>
                </a:cubicBezTo>
                <a:cubicBezTo>
                  <a:pt x="0" y="94"/>
                  <a:pt x="0" y="94"/>
                  <a:pt x="0" y="94"/>
                </a:cubicBezTo>
                <a:cubicBezTo>
                  <a:pt x="148" y="172"/>
                  <a:pt x="148" y="172"/>
                  <a:pt x="148" y="172"/>
                </a:cubicBezTo>
                <a:cubicBezTo>
                  <a:pt x="98" y="222"/>
                  <a:pt x="98" y="222"/>
                  <a:pt x="98" y="222"/>
                </a:cubicBezTo>
                <a:cubicBezTo>
                  <a:pt x="38" y="226"/>
                  <a:pt x="38" y="226"/>
                  <a:pt x="38" y="226"/>
                </a:cubicBezTo>
                <a:cubicBezTo>
                  <a:pt x="9" y="254"/>
                  <a:pt x="9" y="254"/>
                  <a:pt x="9" y="254"/>
                </a:cubicBezTo>
                <a:cubicBezTo>
                  <a:pt x="80" y="280"/>
                  <a:pt x="80" y="280"/>
                  <a:pt x="80" y="280"/>
                </a:cubicBezTo>
                <a:cubicBezTo>
                  <a:pt x="105" y="350"/>
                  <a:pt x="105" y="350"/>
                  <a:pt x="105" y="350"/>
                </a:cubicBezTo>
                <a:cubicBezTo>
                  <a:pt x="134" y="322"/>
                  <a:pt x="134" y="322"/>
                  <a:pt x="134" y="322"/>
                </a:cubicBezTo>
                <a:cubicBezTo>
                  <a:pt x="137" y="262"/>
                  <a:pt x="137" y="262"/>
                  <a:pt x="137" y="262"/>
                </a:cubicBezTo>
                <a:cubicBezTo>
                  <a:pt x="188" y="211"/>
                  <a:pt x="188" y="211"/>
                  <a:pt x="188" y="211"/>
                </a:cubicBezTo>
                <a:lnTo>
                  <a:pt x="266" y="3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1947764" y="189374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1867423" y="2208732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1109537" y="343668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1029196" y="3751670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1519519" y="521412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algn="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出自【趣你的PPT】(微信:qunideppt)：最优质的PPT资源库"/>
          <p:cNvSpPr txBox="1"/>
          <p:nvPr/>
        </p:nvSpPr>
        <p:spPr>
          <a:xfrm>
            <a:off x="1439178" y="5529109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94" name="出自【趣你的PPT】(微信:qunideppt)：最优质的PPT资源库"/>
          <p:cNvSpPr txBox="1"/>
          <p:nvPr/>
        </p:nvSpPr>
        <p:spPr>
          <a:xfrm>
            <a:off x="8376755" y="189374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5" name="出自【趣你的PPT】(微信:qunideppt)：最优质的PPT资源库"/>
          <p:cNvSpPr txBox="1"/>
          <p:nvPr/>
        </p:nvSpPr>
        <p:spPr>
          <a:xfrm>
            <a:off x="8376755" y="2208732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96" name="出自【趣你的PPT】(微信:qunideppt)：最优质的PPT资源库"/>
          <p:cNvSpPr txBox="1"/>
          <p:nvPr/>
        </p:nvSpPr>
        <p:spPr>
          <a:xfrm>
            <a:off x="9232030" y="340965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7" name="出自【趣你的PPT】(微信:qunideppt)：最优质的PPT资源库"/>
          <p:cNvSpPr txBox="1"/>
          <p:nvPr/>
        </p:nvSpPr>
        <p:spPr>
          <a:xfrm>
            <a:off x="9232030" y="3724638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98" name="出自【趣你的PPT】(微信:qunideppt)：最优质的PPT资源库"/>
          <p:cNvSpPr txBox="1"/>
          <p:nvPr/>
        </p:nvSpPr>
        <p:spPr>
          <a:xfrm>
            <a:off x="8714417" y="519826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9" name="出自【趣你的PPT】(微信:qunideppt)：最优质的PPT资源库"/>
          <p:cNvSpPr txBox="1"/>
          <p:nvPr/>
        </p:nvSpPr>
        <p:spPr>
          <a:xfrm>
            <a:off x="8714417" y="5513247"/>
            <a:ext cx="202063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  <a:endParaRPr lang="zh-CN" altLang="en-US" sz="3000" b="1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0469290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 rot="20751297">
            <a:off x="4135031" y="2357135"/>
            <a:ext cx="1589498" cy="3177739"/>
          </a:xfrm>
          <a:prstGeom prst="moon">
            <a:avLst>
              <a:gd name="adj" fmla="val 15190"/>
            </a:avLst>
          </a:prstGeom>
          <a:solidFill>
            <a:srgbClr val="FCC725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 rot="4551297">
            <a:off x="4949287" y="1322640"/>
            <a:ext cx="1588240" cy="3176480"/>
          </a:xfrm>
          <a:prstGeom prst="moon">
            <a:avLst>
              <a:gd name="adj" fmla="val 15190"/>
            </a:avLst>
          </a:prstGeom>
          <a:solidFill>
            <a:srgbClr val="FF4266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ChangeArrowheads="1"/>
          </p:cNvSpPr>
          <p:nvPr/>
        </p:nvSpPr>
        <p:spPr bwMode="auto">
          <a:xfrm rot="9951297">
            <a:off x="5985041" y="2136896"/>
            <a:ext cx="1589498" cy="3177738"/>
          </a:xfrm>
          <a:prstGeom prst="moon">
            <a:avLst>
              <a:gd name="adj" fmla="val 15190"/>
            </a:avLst>
          </a:prstGeom>
          <a:solidFill>
            <a:srgbClr val="FCC725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 rot="15351297">
            <a:off x="5184628" y="3160065"/>
            <a:ext cx="1589498" cy="3177739"/>
          </a:xfrm>
          <a:prstGeom prst="moon">
            <a:avLst>
              <a:gd name="adj" fmla="val 15190"/>
            </a:avLst>
          </a:prstGeom>
          <a:solidFill>
            <a:srgbClr val="FF4266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4848013" y="3533032"/>
            <a:ext cx="21119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lvl="0"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rgbClr val="445469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</a:p>
        </p:txBody>
      </p:sp>
      <p:sp>
        <p:nvSpPr>
          <p:cNvPr id="51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237024" y="3200634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982894" y="5343020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066409" y="288683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817067" y="3167802"/>
            <a:ext cx="220232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665285" y="1994948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665284" y="2278517"/>
            <a:ext cx="2385913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817848" y="509679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367385" y="5349171"/>
            <a:ext cx="244019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599225" y="424158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593686" y="4557353"/>
            <a:ext cx="2349647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21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6428080" y="2241169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7372212" y="4560183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  <a:endParaRPr lang="zh-CN" altLang="en-US" sz="3000" b="1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12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 rot="20049179">
            <a:off x="2385638" y="2041278"/>
            <a:ext cx="1627919" cy="3758490"/>
          </a:xfrm>
          <a:custGeom>
            <a:avLst/>
            <a:gdLst/>
            <a:ahLst/>
            <a:cxnLst>
              <a:cxn ang="0">
                <a:pos x="0" y="84"/>
              </a:cxn>
              <a:cxn ang="0">
                <a:pos x="50" y="134"/>
              </a:cxn>
              <a:cxn ang="0">
                <a:pos x="61" y="133"/>
              </a:cxn>
              <a:cxn ang="0">
                <a:pos x="61" y="148"/>
              </a:cxn>
              <a:cxn ang="0">
                <a:pos x="73" y="154"/>
              </a:cxn>
              <a:cxn ang="0">
                <a:pos x="73" y="278"/>
              </a:cxn>
              <a:cxn ang="0">
                <a:pos x="61" y="284"/>
              </a:cxn>
              <a:cxn ang="0">
                <a:pos x="61" y="377"/>
              </a:cxn>
              <a:cxn ang="0">
                <a:pos x="75" y="392"/>
              </a:cxn>
              <a:cxn ang="0">
                <a:pos x="93" y="392"/>
              </a:cxn>
              <a:cxn ang="0">
                <a:pos x="107" y="377"/>
              </a:cxn>
              <a:cxn ang="0">
                <a:pos x="107" y="357"/>
              </a:cxn>
              <a:cxn ang="0">
                <a:pos x="143" y="357"/>
              </a:cxn>
              <a:cxn ang="0">
                <a:pos x="157" y="343"/>
              </a:cxn>
              <a:cxn ang="0">
                <a:pos x="143" y="329"/>
              </a:cxn>
              <a:cxn ang="0">
                <a:pos x="107" y="329"/>
              </a:cxn>
              <a:cxn ang="0">
                <a:pos x="107" y="321"/>
              </a:cxn>
              <a:cxn ang="0">
                <a:pos x="143" y="321"/>
              </a:cxn>
              <a:cxn ang="0">
                <a:pos x="157" y="307"/>
              </a:cxn>
              <a:cxn ang="0">
                <a:pos x="143" y="293"/>
              </a:cxn>
              <a:cxn ang="0">
                <a:pos x="107" y="293"/>
              </a:cxn>
              <a:cxn ang="0">
                <a:pos x="107" y="283"/>
              </a:cxn>
              <a:cxn ang="0">
                <a:pos x="95" y="277"/>
              </a:cxn>
              <a:cxn ang="0">
                <a:pos x="95" y="156"/>
              </a:cxn>
              <a:cxn ang="0">
                <a:pos x="107" y="150"/>
              </a:cxn>
              <a:cxn ang="0">
                <a:pos x="107" y="133"/>
              </a:cxn>
              <a:cxn ang="0">
                <a:pos x="117" y="134"/>
              </a:cxn>
              <a:cxn ang="0">
                <a:pos x="168" y="84"/>
              </a:cxn>
              <a:cxn ang="0">
                <a:pos x="132" y="36"/>
              </a:cxn>
              <a:cxn ang="0">
                <a:pos x="84" y="0"/>
              </a:cxn>
              <a:cxn ang="0">
                <a:pos x="36" y="36"/>
              </a:cxn>
              <a:cxn ang="0">
                <a:pos x="0" y="84"/>
              </a:cxn>
              <a:cxn ang="0">
                <a:pos x="84" y="31"/>
              </a:cxn>
              <a:cxn ang="0">
                <a:pos x="107" y="54"/>
              </a:cxn>
              <a:cxn ang="0">
                <a:pos x="106" y="62"/>
              </a:cxn>
              <a:cxn ang="0">
                <a:pos x="129" y="87"/>
              </a:cxn>
              <a:cxn ang="0">
                <a:pos x="105" y="111"/>
              </a:cxn>
              <a:cxn ang="0">
                <a:pos x="84" y="100"/>
              </a:cxn>
              <a:cxn ang="0">
                <a:pos x="63" y="111"/>
              </a:cxn>
              <a:cxn ang="0">
                <a:pos x="38" y="87"/>
              </a:cxn>
              <a:cxn ang="0">
                <a:pos x="62" y="62"/>
              </a:cxn>
              <a:cxn ang="0">
                <a:pos x="61" y="54"/>
              </a:cxn>
              <a:cxn ang="0">
                <a:pos x="84" y="31"/>
              </a:cxn>
              <a:cxn ang="0">
                <a:pos x="84" y="31"/>
              </a:cxn>
              <a:cxn ang="0">
                <a:pos x="84" y="31"/>
              </a:cxn>
            </a:cxnLst>
            <a:rect l="0" t="0" r="r" b="b"/>
            <a:pathLst>
              <a:path w="168" h="392">
                <a:moveTo>
                  <a:pt x="0" y="84"/>
                </a:moveTo>
                <a:cubicBezTo>
                  <a:pt x="0" y="112"/>
                  <a:pt x="23" y="134"/>
                  <a:pt x="50" y="134"/>
                </a:cubicBezTo>
                <a:cubicBezTo>
                  <a:pt x="54" y="134"/>
                  <a:pt x="57" y="134"/>
                  <a:pt x="61" y="133"/>
                </a:cubicBezTo>
                <a:cubicBezTo>
                  <a:pt x="61" y="148"/>
                  <a:pt x="61" y="148"/>
                  <a:pt x="61" y="148"/>
                </a:cubicBezTo>
                <a:cubicBezTo>
                  <a:pt x="73" y="154"/>
                  <a:pt x="73" y="154"/>
                  <a:pt x="73" y="154"/>
                </a:cubicBezTo>
                <a:cubicBezTo>
                  <a:pt x="73" y="278"/>
                  <a:pt x="73" y="278"/>
                  <a:pt x="73" y="278"/>
                </a:cubicBezTo>
                <a:cubicBezTo>
                  <a:pt x="61" y="284"/>
                  <a:pt x="61" y="284"/>
                  <a:pt x="61" y="284"/>
                </a:cubicBezTo>
                <a:cubicBezTo>
                  <a:pt x="61" y="377"/>
                  <a:pt x="61" y="377"/>
                  <a:pt x="61" y="377"/>
                </a:cubicBezTo>
                <a:cubicBezTo>
                  <a:pt x="61" y="385"/>
                  <a:pt x="67" y="392"/>
                  <a:pt x="75" y="392"/>
                </a:cubicBezTo>
                <a:cubicBezTo>
                  <a:pt x="93" y="392"/>
                  <a:pt x="93" y="392"/>
                  <a:pt x="93" y="392"/>
                </a:cubicBezTo>
                <a:cubicBezTo>
                  <a:pt x="101" y="392"/>
                  <a:pt x="107" y="385"/>
                  <a:pt x="107" y="377"/>
                </a:cubicBezTo>
                <a:cubicBezTo>
                  <a:pt x="107" y="357"/>
                  <a:pt x="107" y="357"/>
                  <a:pt x="107" y="357"/>
                </a:cubicBezTo>
                <a:cubicBezTo>
                  <a:pt x="143" y="357"/>
                  <a:pt x="143" y="357"/>
                  <a:pt x="143" y="357"/>
                </a:cubicBezTo>
                <a:cubicBezTo>
                  <a:pt x="150" y="357"/>
                  <a:pt x="157" y="350"/>
                  <a:pt x="157" y="343"/>
                </a:cubicBezTo>
                <a:cubicBezTo>
                  <a:pt x="157" y="335"/>
                  <a:pt x="150" y="329"/>
                  <a:pt x="143" y="329"/>
                </a:cubicBezTo>
                <a:cubicBezTo>
                  <a:pt x="107" y="329"/>
                  <a:pt x="107" y="329"/>
                  <a:pt x="107" y="329"/>
                </a:cubicBezTo>
                <a:cubicBezTo>
                  <a:pt x="107" y="321"/>
                  <a:pt x="107" y="321"/>
                  <a:pt x="107" y="321"/>
                </a:cubicBezTo>
                <a:cubicBezTo>
                  <a:pt x="143" y="321"/>
                  <a:pt x="143" y="321"/>
                  <a:pt x="143" y="321"/>
                </a:cubicBezTo>
                <a:cubicBezTo>
                  <a:pt x="150" y="321"/>
                  <a:pt x="157" y="314"/>
                  <a:pt x="157" y="307"/>
                </a:cubicBezTo>
                <a:cubicBezTo>
                  <a:pt x="157" y="299"/>
                  <a:pt x="150" y="293"/>
                  <a:pt x="143" y="293"/>
                </a:cubicBezTo>
                <a:cubicBezTo>
                  <a:pt x="107" y="293"/>
                  <a:pt x="107" y="293"/>
                  <a:pt x="107" y="293"/>
                </a:cubicBezTo>
                <a:cubicBezTo>
                  <a:pt x="107" y="283"/>
                  <a:pt x="107" y="283"/>
                  <a:pt x="107" y="283"/>
                </a:cubicBezTo>
                <a:cubicBezTo>
                  <a:pt x="95" y="277"/>
                  <a:pt x="95" y="277"/>
                  <a:pt x="95" y="277"/>
                </a:cubicBezTo>
                <a:cubicBezTo>
                  <a:pt x="95" y="156"/>
                  <a:pt x="95" y="156"/>
                  <a:pt x="95" y="156"/>
                </a:cubicBezTo>
                <a:cubicBezTo>
                  <a:pt x="107" y="150"/>
                  <a:pt x="107" y="150"/>
                  <a:pt x="107" y="150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10" y="134"/>
                  <a:pt x="114" y="134"/>
                  <a:pt x="117" y="134"/>
                </a:cubicBezTo>
                <a:cubicBezTo>
                  <a:pt x="145" y="134"/>
                  <a:pt x="168" y="112"/>
                  <a:pt x="168" y="84"/>
                </a:cubicBezTo>
                <a:cubicBezTo>
                  <a:pt x="168" y="61"/>
                  <a:pt x="153" y="42"/>
                  <a:pt x="132" y="36"/>
                </a:cubicBezTo>
                <a:cubicBezTo>
                  <a:pt x="126" y="15"/>
                  <a:pt x="107" y="0"/>
                  <a:pt x="84" y="0"/>
                </a:cubicBezTo>
                <a:cubicBezTo>
                  <a:pt x="61" y="0"/>
                  <a:pt x="42" y="15"/>
                  <a:pt x="36" y="36"/>
                </a:cubicBezTo>
                <a:cubicBezTo>
                  <a:pt x="15" y="42"/>
                  <a:pt x="0" y="61"/>
                  <a:pt x="0" y="84"/>
                </a:cubicBezTo>
                <a:close/>
                <a:moveTo>
                  <a:pt x="84" y="31"/>
                </a:moveTo>
                <a:cubicBezTo>
                  <a:pt x="97" y="31"/>
                  <a:pt x="107" y="41"/>
                  <a:pt x="107" y="54"/>
                </a:cubicBezTo>
                <a:cubicBezTo>
                  <a:pt x="107" y="57"/>
                  <a:pt x="106" y="59"/>
                  <a:pt x="106" y="62"/>
                </a:cubicBezTo>
                <a:cubicBezTo>
                  <a:pt x="119" y="62"/>
                  <a:pt x="129" y="73"/>
                  <a:pt x="129" y="87"/>
                </a:cubicBezTo>
                <a:cubicBezTo>
                  <a:pt x="129" y="100"/>
                  <a:pt x="118" y="111"/>
                  <a:pt x="105" y="111"/>
                </a:cubicBezTo>
                <a:cubicBezTo>
                  <a:pt x="96" y="111"/>
                  <a:pt x="88" y="107"/>
                  <a:pt x="84" y="100"/>
                </a:cubicBezTo>
                <a:cubicBezTo>
                  <a:pt x="79" y="107"/>
                  <a:pt x="72" y="111"/>
                  <a:pt x="63" y="111"/>
                </a:cubicBezTo>
                <a:cubicBezTo>
                  <a:pt x="49" y="111"/>
                  <a:pt x="38" y="100"/>
                  <a:pt x="38" y="87"/>
                </a:cubicBezTo>
                <a:cubicBezTo>
                  <a:pt x="38" y="73"/>
                  <a:pt x="49" y="62"/>
                  <a:pt x="62" y="62"/>
                </a:cubicBezTo>
                <a:cubicBezTo>
                  <a:pt x="61" y="59"/>
                  <a:pt x="61" y="57"/>
                  <a:pt x="61" y="54"/>
                </a:cubicBezTo>
                <a:cubicBezTo>
                  <a:pt x="61" y="41"/>
                  <a:pt x="71" y="31"/>
                  <a:pt x="84" y="31"/>
                </a:cubicBezTo>
                <a:close/>
                <a:moveTo>
                  <a:pt x="84" y="31"/>
                </a:moveTo>
                <a:cubicBezTo>
                  <a:pt x="84" y="31"/>
                  <a:pt x="84" y="31"/>
                  <a:pt x="84" y="31"/>
                </a:cubicBezTo>
              </a:path>
            </a:pathLst>
          </a:custGeom>
          <a:solidFill>
            <a:srgbClr val="FCC72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 rot="1568449">
            <a:off x="3320858" y="3441912"/>
            <a:ext cx="2785643" cy="998856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 bwMode="auto">
          <a:xfrm rot="1568449">
            <a:off x="3306191" y="3366804"/>
            <a:ext cx="2785643" cy="998856"/>
          </a:xfrm>
          <a:prstGeom prst="roundRect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关键点 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7768449">
            <a:off x="3553016" y="3269581"/>
            <a:ext cx="260209" cy="2602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 rot="17768449">
            <a:off x="3225472" y="2674080"/>
            <a:ext cx="83636" cy="1043050"/>
          </a:xfrm>
          <a:prstGeom prst="roundRect">
            <a:avLst>
              <a:gd name="adj" fmla="val 38542"/>
            </a:avLst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 bwMode="auto">
          <a:xfrm rot="140878">
            <a:off x="3740498" y="2505260"/>
            <a:ext cx="2785643" cy="998856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 bwMode="auto">
          <a:xfrm rot="140878">
            <a:off x="3695994" y="2447624"/>
            <a:ext cx="2785643" cy="998856"/>
          </a:xfrm>
          <a:prstGeom prst="roundRect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关键点 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 rot="16340878">
            <a:off x="3840937" y="2799896"/>
            <a:ext cx="260209" cy="2602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 rot="16340878">
            <a:off x="3467286" y="2389500"/>
            <a:ext cx="81869" cy="1043049"/>
          </a:xfrm>
          <a:prstGeom prst="roundRect">
            <a:avLst>
              <a:gd name="adj" fmla="val 38542"/>
            </a:avLst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 bwMode="auto">
          <a:xfrm rot="20546288">
            <a:off x="3568652" y="1613750"/>
            <a:ext cx="2785643" cy="998856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 bwMode="auto">
          <a:xfrm rot="20546288">
            <a:off x="3504724" y="1576217"/>
            <a:ext cx="2785643" cy="998856"/>
          </a:xfrm>
          <a:prstGeom prst="roundRect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关键点 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 rot="15146288">
            <a:off x="3710669" y="2310158"/>
            <a:ext cx="260209" cy="2602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 rot="15146288">
            <a:off x="3358220" y="2058506"/>
            <a:ext cx="81869" cy="1043049"/>
          </a:xfrm>
          <a:prstGeom prst="roundRect">
            <a:avLst>
              <a:gd name="adj" fmla="val 38542"/>
            </a:avLst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 bwMode="auto">
          <a:xfrm rot="18174686" flipH="1">
            <a:off x="124233" y="4168614"/>
            <a:ext cx="2785643" cy="998856"/>
          </a:xfrm>
          <a:prstGeom prst="roundRect">
            <a:avLst/>
          </a:prstGeom>
          <a:solidFill>
            <a:schemeClr val="tx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 bwMode="auto">
          <a:xfrm rot="18174686" flipH="1">
            <a:off x="98187" y="4096657"/>
            <a:ext cx="2785643" cy="998856"/>
          </a:xfrm>
          <a:prstGeom prst="roundRect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关键点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 rot="1974686" flipH="1">
            <a:off x="1992245" y="3543424"/>
            <a:ext cx="260209" cy="2602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 rot="1974686" flipH="1">
            <a:off x="2332215" y="2763133"/>
            <a:ext cx="83636" cy="1043050"/>
          </a:xfrm>
          <a:prstGeom prst="roundRect">
            <a:avLst>
              <a:gd name="adj" fmla="val 38542"/>
            </a:avLst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>
            <a:off x="7544460" y="1644570"/>
            <a:ext cx="638053" cy="638053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40" name="稻壳儿小白白(http://dwz.cn/Wu2UP)出自【趣你的PPT】(微信:qunideppt)：最优质的PPT资源库"/>
          <p:cNvGrpSpPr/>
          <p:nvPr/>
        </p:nvGrpSpPr>
        <p:grpSpPr>
          <a:xfrm>
            <a:off x="7651760" y="1748030"/>
            <a:ext cx="398052" cy="357720"/>
            <a:chOff x="5583238" y="3892551"/>
            <a:chExt cx="360363" cy="323850"/>
          </a:xfrm>
          <a:solidFill>
            <a:schemeClr val="bg1"/>
          </a:solidFill>
        </p:grpSpPr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11838" y="3892551"/>
              <a:ext cx="131763" cy="323850"/>
            </a:xfrm>
            <a:custGeom>
              <a:avLst/>
              <a:gdLst>
                <a:gd name="T0" fmla="*/ 17 w 83"/>
                <a:gd name="T1" fmla="*/ 57 h 204"/>
                <a:gd name="T2" fmla="*/ 0 w 83"/>
                <a:gd name="T3" fmla="*/ 57 h 204"/>
                <a:gd name="T4" fmla="*/ 43 w 83"/>
                <a:gd name="T5" fmla="*/ 0 h 204"/>
                <a:gd name="T6" fmla="*/ 83 w 83"/>
                <a:gd name="T7" fmla="*/ 57 h 204"/>
                <a:gd name="T8" fmla="*/ 67 w 83"/>
                <a:gd name="T9" fmla="*/ 57 h 204"/>
                <a:gd name="T10" fmla="*/ 67 w 83"/>
                <a:gd name="T11" fmla="*/ 204 h 204"/>
                <a:gd name="T12" fmla="*/ 17 w 83"/>
                <a:gd name="T13" fmla="*/ 204 h 204"/>
                <a:gd name="T14" fmla="*/ 17 w 83"/>
                <a:gd name="T15" fmla="*/ 5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204">
                  <a:moveTo>
                    <a:pt x="17" y="57"/>
                  </a:moveTo>
                  <a:lnTo>
                    <a:pt x="0" y="57"/>
                  </a:lnTo>
                  <a:lnTo>
                    <a:pt x="43" y="0"/>
                  </a:lnTo>
                  <a:lnTo>
                    <a:pt x="83" y="57"/>
                  </a:lnTo>
                  <a:lnTo>
                    <a:pt x="67" y="57"/>
                  </a:lnTo>
                  <a:lnTo>
                    <a:pt x="67" y="204"/>
                  </a:lnTo>
                  <a:lnTo>
                    <a:pt x="17" y="204"/>
                  </a:lnTo>
                  <a:lnTo>
                    <a:pt x="17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95951" y="3978276"/>
              <a:ext cx="131763" cy="238125"/>
            </a:xfrm>
            <a:custGeom>
              <a:avLst/>
              <a:gdLst>
                <a:gd name="T0" fmla="*/ 66 w 83"/>
                <a:gd name="T1" fmla="*/ 150 h 150"/>
                <a:gd name="T2" fmla="*/ 19 w 83"/>
                <a:gd name="T3" fmla="*/ 150 h 150"/>
                <a:gd name="T4" fmla="*/ 19 w 83"/>
                <a:gd name="T5" fmla="*/ 60 h 150"/>
                <a:gd name="T6" fmla="*/ 0 w 83"/>
                <a:gd name="T7" fmla="*/ 60 h 150"/>
                <a:gd name="T8" fmla="*/ 43 w 83"/>
                <a:gd name="T9" fmla="*/ 0 h 150"/>
                <a:gd name="T10" fmla="*/ 83 w 83"/>
                <a:gd name="T11" fmla="*/ 60 h 150"/>
                <a:gd name="T12" fmla="*/ 66 w 83"/>
                <a:gd name="T13" fmla="*/ 60 h 150"/>
                <a:gd name="T14" fmla="*/ 66 w 83"/>
                <a:gd name="T15" fmla="*/ 15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50">
                  <a:moveTo>
                    <a:pt x="66" y="150"/>
                  </a:moveTo>
                  <a:lnTo>
                    <a:pt x="19" y="150"/>
                  </a:lnTo>
                  <a:lnTo>
                    <a:pt x="19" y="60"/>
                  </a:lnTo>
                  <a:lnTo>
                    <a:pt x="0" y="60"/>
                  </a:lnTo>
                  <a:lnTo>
                    <a:pt x="43" y="0"/>
                  </a:lnTo>
                  <a:lnTo>
                    <a:pt x="83" y="60"/>
                  </a:lnTo>
                  <a:lnTo>
                    <a:pt x="66" y="60"/>
                  </a:lnTo>
                  <a:lnTo>
                    <a:pt x="66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83238" y="4068763"/>
              <a:ext cx="131763" cy="147638"/>
            </a:xfrm>
            <a:custGeom>
              <a:avLst/>
              <a:gdLst>
                <a:gd name="T0" fmla="*/ 17 w 83"/>
                <a:gd name="T1" fmla="*/ 57 h 93"/>
                <a:gd name="T2" fmla="*/ 0 w 83"/>
                <a:gd name="T3" fmla="*/ 57 h 93"/>
                <a:gd name="T4" fmla="*/ 43 w 83"/>
                <a:gd name="T5" fmla="*/ 0 h 93"/>
                <a:gd name="T6" fmla="*/ 83 w 83"/>
                <a:gd name="T7" fmla="*/ 57 h 93"/>
                <a:gd name="T8" fmla="*/ 66 w 83"/>
                <a:gd name="T9" fmla="*/ 57 h 93"/>
                <a:gd name="T10" fmla="*/ 66 w 83"/>
                <a:gd name="T11" fmla="*/ 93 h 93"/>
                <a:gd name="T12" fmla="*/ 17 w 83"/>
                <a:gd name="T13" fmla="*/ 93 h 93"/>
                <a:gd name="T14" fmla="*/ 17 w 83"/>
                <a:gd name="T15" fmla="*/ 5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93">
                  <a:moveTo>
                    <a:pt x="17" y="57"/>
                  </a:moveTo>
                  <a:lnTo>
                    <a:pt x="0" y="57"/>
                  </a:lnTo>
                  <a:lnTo>
                    <a:pt x="43" y="0"/>
                  </a:lnTo>
                  <a:lnTo>
                    <a:pt x="83" y="57"/>
                  </a:lnTo>
                  <a:lnTo>
                    <a:pt x="66" y="57"/>
                  </a:lnTo>
                  <a:lnTo>
                    <a:pt x="66" y="93"/>
                  </a:lnTo>
                  <a:lnTo>
                    <a:pt x="17" y="93"/>
                  </a:lnTo>
                  <a:lnTo>
                    <a:pt x="17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endParaRPr>
            </a:p>
          </p:txBody>
        </p:sp>
      </p:grpSp>
      <p:sp>
        <p:nvSpPr>
          <p:cNvPr id="57" name="出自【趣你的PPT】(微信:qunideppt)：最优质的PPT资源库"/>
          <p:cNvSpPr/>
          <p:nvPr/>
        </p:nvSpPr>
        <p:spPr>
          <a:xfrm>
            <a:off x="7544460" y="2662539"/>
            <a:ext cx="638053" cy="638053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47873" y="2771045"/>
            <a:ext cx="455291" cy="376862"/>
          </a:xfrm>
          <a:custGeom>
            <a:avLst/>
            <a:gdLst>
              <a:gd name="T0" fmla="*/ 260 w 287"/>
              <a:gd name="T1" fmla="*/ 78 h 237"/>
              <a:gd name="T2" fmla="*/ 244 w 287"/>
              <a:gd name="T3" fmla="*/ 94 h 237"/>
              <a:gd name="T4" fmla="*/ 260 w 287"/>
              <a:gd name="T5" fmla="*/ 111 h 237"/>
              <a:gd name="T6" fmla="*/ 277 w 287"/>
              <a:gd name="T7" fmla="*/ 94 h 237"/>
              <a:gd name="T8" fmla="*/ 260 w 287"/>
              <a:gd name="T9" fmla="*/ 78 h 237"/>
              <a:gd name="T10" fmla="*/ 27 w 287"/>
              <a:gd name="T11" fmla="*/ 78 h 237"/>
              <a:gd name="T12" fmla="*/ 11 w 287"/>
              <a:gd name="T13" fmla="*/ 94 h 237"/>
              <a:gd name="T14" fmla="*/ 27 w 287"/>
              <a:gd name="T15" fmla="*/ 111 h 237"/>
              <a:gd name="T16" fmla="*/ 43 w 287"/>
              <a:gd name="T17" fmla="*/ 94 h 237"/>
              <a:gd name="T18" fmla="*/ 27 w 287"/>
              <a:gd name="T19" fmla="*/ 78 h 237"/>
              <a:gd name="T20" fmla="*/ 212 w 287"/>
              <a:gd name="T21" fmla="*/ 49 h 237"/>
              <a:gd name="T22" fmla="*/ 188 w 287"/>
              <a:gd name="T23" fmla="*/ 73 h 237"/>
              <a:gd name="T24" fmla="*/ 212 w 287"/>
              <a:gd name="T25" fmla="*/ 97 h 237"/>
              <a:gd name="T26" fmla="*/ 236 w 287"/>
              <a:gd name="T27" fmla="*/ 73 h 237"/>
              <a:gd name="T28" fmla="*/ 212 w 287"/>
              <a:gd name="T29" fmla="*/ 49 h 237"/>
              <a:gd name="T30" fmla="*/ 287 w 287"/>
              <a:gd name="T31" fmla="*/ 196 h 237"/>
              <a:gd name="T32" fmla="*/ 259 w 287"/>
              <a:gd name="T33" fmla="*/ 196 h 237"/>
              <a:gd name="T34" fmla="*/ 259 w 287"/>
              <a:gd name="T35" fmla="*/ 145 h 237"/>
              <a:gd name="T36" fmla="*/ 253 w 287"/>
              <a:gd name="T37" fmla="*/ 121 h 237"/>
              <a:gd name="T38" fmla="*/ 260 w 287"/>
              <a:gd name="T39" fmla="*/ 120 h 237"/>
              <a:gd name="T40" fmla="*/ 287 w 287"/>
              <a:gd name="T41" fmla="*/ 147 h 237"/>
              <a:gd name="T42" fmla="*/ 287 w 287"/>
              <a:gd name="T43" fmla="*/ 196 h 237"/>
              <a:gd name="T44" fmla="*/ 75 w 287"/>
              <a:gd name="T45" fmla="*/ 49 h 237"/>
              <a:gd name="T46" fmla="*/ 51 w 287"/>
              <a:gd name="T47" fmla="*/ 73 h 237"/>
              <a:gd name="T48" fmla="*/ 75 w 287"/>
              <a:gd name="T49" fmla="*/ 97 h 237"/>
              <a:gd name="T50" fmla="*/ 99 w 287"/>
              <a:gd name="T51" fmla="*/ 73 h 237"/>
              <a:gd name="T52" fmla="*/ 75 w 287"/>
              <a:gd name="T53" fmla="*/ 49 h 237"/>
              <a:gd name="T54" fmla="*/ 27 w 287"/>
              <a:gd name="T55" fmla="*/ 120 h 237"/>
              <a:gd name="T56" fmla="*/ 34 w 287"/>
              <a:gd name="T57" fmla="*/ 121 h 237"/>
              <a:gd name="T58" fmla="*/ 28 w 287"/>
              <a:gd name="T59" fmla="*/ 145 h 237"/>
              <a:gd name="T60" fmla="*/ 28 w 287"/>
              <a:gd name="T61" fmla="*/ 196 h 237"/>
              <a:gd name="T62" fmla="*/ 0 w 287"/>
              <a:gd name="T63" fmla="*/ 196 h 237"/>
              <a:gd name="T64" fmla="*/ 0 w 287"/>
              <a:gd name="T65" fmla="*/ 147 h 237"/>
              <a:gd name="T66" fmla="*/ 27 w 287"/>
              <a:gd name="T67" fmla="*/ 120 h 237"/>
              <a:gd name="T68" fmla="*/ 144 w 287"/>
              <a:gd name="T69" fmla="*/ 0 h 237"/>
              <a:gd name="T70" fmla="*/ 108 w 287"/>
              <a:gd name="T71" fmla="*/ 36 h 237"/>
              <a:gd name="T72" fmla="*/ 144 w 287"/>
              <a:gd name="T73" fmla="*/ 72 h 237"/>
              <a:gd name="T74" fmla="*/ 179 w 287"/>
              <a:gd name="T75" fmla="*/ 36 h 237"/>
              <a:gd name="T76" fmla="*/ 144 w 287"/>
              <a:gd name="T77" fmla="*/ 0 h 237"/>
              <a:gd name="T78" fmla="*/ 251 w 287"/>
              <a:gd name="T79" fmla="*/ 214 h 237"/>
              <a:gd name="T80" fmla="*/ 208 w 287"/>
              <a:gd name="T81" fmla="*/ 214 h 237"/>
              <a:gd name="T82" fmla="*/ 208 w 287"/>
              <a:gd name="T83" fmla="*/ 137 h 237"/>
              <a:gd name="T84" fmla="*/ 201 w 287"/>
              <a:gd name="T85" fmla="*/ 108 h 237"/>
              <a:gd name="T86" fmla="*/ 212 w 287"/>
              <a:gd name="T87" fmla="*/ 106 h 237"/>
              <a:gd name="T88" fmla="*/ 251 w 287"/>
              <a:gd name="T89" fmla="*/ 145 h 237"/>
              <a:gd name="T90" fmla="*/ 251 w 287"/>
              <a:gd name="T91" fmla="*/ 214 h 237"/>
              <a:gd name="T92" fmla="*/ 79 w 287"/>
              <a:gd name="T93" fmla="*/ 137 h 237"/>
              <a:gd name="T94" fmla="*/ 79 w 287"/>
              <a:gd name="T95" fmla="*/ 214 h 237"/>
              <a:gd name="T96" fmla="*/ 37 w 287"/>
              <a:gd name="T97" fmla="*/ 214 h 237"/>
              <a:gd name="T98" fmla="*/ 37 w 287"/>
              <a:gd name="T99" fmla="*/ 145 h 237"/>
              <a:gd name="T100" fmla="*/ 75 w 287"/>
              <a:gd name="T101" fmla="*/ 106 h 237"/>
              <a:gd name="T102" fmla="*/ 86 w 287"/>
              <a:gd name="T103" fmla="*/ 108 h 237"/>
              <a:gd name="T104" fmla="*/ 79 w 287"/>
              <a:gd name="T105" fmla="*/ 137 h 237"/>
              <a:gd name="T106" fmla="*/ 88 w 287"/>
              <a:gd name="T107" fmla="*/ 237 h 237"/>
              <a:gd name="T108" fmla="*/ 200 w 287"/>
              <a:gd name="T109" fmla="*/ 237 h 237"/>
              <a:gd name="T110" fmla="*/ 200 w 287"/>
              <a:gd name="T111" fmla="*/ 137 h 237"/>
              <a:gd name="T112" fmla="*/ 144 w 287"/>
              <a:gd name="T113" fmla="*/ 81 h 237"/>
              <a:gd name="T114" fmla="*/ 88 w 287"/>
              <a:gd name="T115" fmla="*/ 137 h 237"/>
              <a:gd name="T116" fmla="*/ 88 w 287"/>
              <a:gd name="T117" fmla="*/ 237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7" h="237">
                <a:moveTo>
                  <a:pt x="260" y="78"/>
                </a:moveTo>
                <a:cubicBezTo>
                  <a:pt x="251" y="78"/>
                  <a:pt x="244" y="85"/>
                  <a:pt x="244" y="94"/>
                </a:cubicBezTo>
                <a:cubicBezTo>
                  <a:pt x="244" y="103"/>
                  <a:pt x="251" y="111"/>
                  <a:pt x="260" y="111"/>
                </a:cubicBezTo>
                <a:cubicBezTo>
                  <a:pt x="269" y="111"/>
                  <a:pt x="277" y="103"/>
                  <a:pt x="277" y="94"/>
                </a:cubicBezTo>
                <a:cubicBezTo>
                  <a:pt x="277" y="85"/>
                  <a:pt x="269" y="78"/>
                  <a:pt x="260" y="78"/>
                </a:cubicBezTo>
                <a:close/>
                <a:moveTo>
                  <a:pt x="27" y="78"/>
                </a:moveTo>
                <a:cubicBezTo>
                  <a:pt x="18" y="78"/>
                  <a:pt x="11" y="85"/>
                  <a:pt x="11" y="94"/>
                </a:cubicBezTo>
                <a:cubicBezTo>
                  <a:pt x="11" y="103"/>
                  <a:pt x="18" y="111"/>
                  <a:pt x="27" y="111"/>
                </a:cubicBezTo>
                <a:cubicBezTo>
                  <a:pt x="36" y="111"/>
                  <a:pt x="43" y="103"/>
                  <a:pt x="43" y="94"/>
                </a:cubicBezTo>
                <a:cubicBezTo>
                  <a:pt x="43" y="85"/>
                  <a:pt x="36" y="78"/>
                  <a:pt x="27" y="78"/>
                </a:cubicBezTo>
                <a:close/>
                <a:moveTo>
                  <a:pt x="212" y="49"/>
                </a:moveTo>
                <a:cubicBezTo>
                  <a:pt x="199" y="49"/>
                  <a:pt x="188" y="59"/>
                  <a:pt x="188" y="73"/>
                </a:cubicBezTo>
                <a:cubicBezTo>
                  <a:pt x="188" y="86"/>
                  <a:pt x="199" y="97"/>
                  <a:pt x="212" y="97"/>
                </a:cubicBezTo>
                <a:cubicBezTo>
                  <a:pt x="225" y="97"/>
                  <a:pt x="236" y="86"/>
                  <a:pt x="236" y="73"/>
                </a:cubicBezTo>
                <a:cubicBezTo>
                  <a:pt x="236" y="59"/>
                  <a:pt x="225" y="49"/>
                  <a:pt x="212" y="49"/>
                </a:cubicBezTo>
                <a:close/>
                <a:moveTo>
                  <a:pt x="287" y="196"/>
                </a:moveTo>
                <a:cubicBezTo>
                  <a:pt x="259" y="196"/>
                  <a:pt x="259" y="196"/>
                  <a:pt x="259" y="196"/>
                </a:cubicBezTo>
                <a:cubicBezTo>
                  <a:pt x="259" y="145"/>
                  <a:pt x="259" y="145"/>
                  <a:pt x="259" y="145"/>
                </a:cubicBezTo>
                <a:cubicBezTo>
                  <a:pt x="259" y="136"/>
                  <a:pt x="257" y="128"/>
                  <a:pt x="253" y="121"/>
                </a:cubicBezTo>
                <a:cubicBezTo>
                  <a:pt x="255" y="120"/>
                  <a:pt x="258" y="120"/>
                  <a:pt x="260" y="120"/>
                </a:cubicBezTo>
                <a:cubicBezTo>
                  <a:pt x="275" y="120"/>
                  <a:pt x="287" y="132"/>
                  <a:pt x="287" y="147"/>
                </a:cubicBezTo>
                <a:lnTo>
                  <a:pt x="287" y="196"/>
                </a:lnTo>
                <a:close/>
                <a:moveTo>
                  <a:pt x="75" y="49"/>
                </a:moveTo>
                <a:cubicBezTo>
                  <a:pt x="62" y="49"/>
                  <a:pt x="51" y="59"/>
                  <a:pt x="51" y="73"/>
                </a:cubicBezTo>
                <a:cubicBezTo>
                  <a:pt x="51" y="86"/>
                  <a:pt x="62" y="97"/>
                  <a:pt x="75" y="97"/>
                </a:cubicBezTo>
                <a:cubicBezTo>
                  <a:pt x="88" y="97"/>
                  <a:pt x="99" y="86"/>
                  <a:pt x="99" y="73"/>
                </a:cubicBezTo>
                <a:cubicBezTo>
                  <a:pt x="99" y="59"/>
                  <a:pt x="88" y="49"/>
                  <a:pt x="75" y="49"/>
                </a:cubicBezTo>
                <a:close/>
                <a:moveTo>
                  <a:pt x="27" y="120"/>
                </a:moveTo>
                <a:cubicBezTo>
                  <a:pt x="29" y="120"/>
                  <a:pt x="32" y="120"/>
                  <a:pt x="34" y="121"/>
                </a:cubicBezTo>
                <a:cubicBezTo>
                  <a:pt x="30" y="128"/>
                  <a:pt x="28" y="136"/>
                  <a:pt x="28" y="145"/>
                </a:cubicBezTo>
                <a:cubicBezTo>
                  <a:pt x="28" y="196"/>
                  <a:pt x="28" y="196"/>
                  <a:pt x="28" y="196"/>
                </a:cubicBezTo>
                <a:cubicBezTo>
                  <a:pt x="0" y="196"/>
                  <a:pt x="0" y="196"/>
                  <a:pt x="0" y="196"/>
                </a:cubicBezTo>
                <a:cubicBezTo>
                  <a:pt x="0" y="147"/>
                  <a:pt x="0" y="147"/>
                  <a:pt x="0" y="147"/>
                </a:cubicBezTo>
                <a:cubicBezTo>
                  <a:pt x="0" y="132"/>
                  <a:pt x="12" y="120"/>
                  <a:pt x="27" y="120"/>
                </a:cubicBezTo>
                <a:close/>
                <a:moveTo>
                  <a:pt x="144" y="0"/>
                </a:moveTo>
                <a:cubicBezTo>
                  <a:pt x="124" y="0"/>
                  <a:pt x="108" y="16"/>
                  <a:pt x="108" y="36"/>
                </a:cubicBezTo>
                <a:cubicBezTo>
                  <a:pt x="108" y="56"/>
                  <a:pt x="124" y="72"/>
                  <a:pt x="144" y="72"/>
                </a:cubicBezTo>
                <a:cubicBezTo>
                  <a:pt x="163" y="72"/>
                  <a:pt x="179" y="56"/>
                  <a:pt x="179" y="36"/>
                </a:cubicBezTo>
                <a:cubicBezTo>
                  <a:pt x="179" y="16"/>
                  <a:pt x="163" y="0"/>
                  <a:pt x="144" y="0"/>
                </a:cubicBezTo>
                <a:close/>
                <a:moveTo>
                  <a:pt x="251" y="214"/>
                </a:moveTo>
                <a:cubicBezTo>
                  <a:pt x="208" y="214"/>
                  <a:pt x="208" y="214"/>
                  <a:pt x="208" y="214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08" y="127"/>
                  <a:pt x="206" y="117"/>
                  <a:pt x="201" y="108"/>
                </a:cubicBezTo>
                <a:cubicBezTo>
                  <a:pt x="205" y="107"/>
                  <a:pt x="208" y="106"/>
                  <a:pt x="212" y="106"/>
                </a:cubicBezTo>
                <a:cubicBezTo>
                  <a:pt x="233" y="106"/>
                  <a:pt x="251" y="124"/>
                  <a:pt x="251" y="145"/>
                </a:cubicBezTo>
                <a:lnTo>
                  <a:pt x="251" y="214"/>
                </a:lnTo>
                <a:close/>
                <a:moveTo>
                  <a:pt x="79" y="137"/>
                </a:moveTo>
                <a:cubicBezTo>
                  <a:pt x="79" y="214"/>
                  <a:pt x="79" y="214"/>
                  <a:pt x="79" y="214"/>
                </a:cubicBezTo>
                <a:cubicBezTo>
                  <a:pt x="37" y="214"/>
                  <a:pt x="37" y="214"/>
                  <a:pt x="37" y="214"/>
                </a:cubicBezTo>
                <a:cubicBezTo>
                  <a:pt x="37" y="145"/>
                  <a:pt x="37" y="145"/>
                  <a:pt x="37" y="145"/>
                </a:cubicBezTo>
                <a:cubicBezTo>
                  <a:pt x="37" y="124"/>
                  <a:pt x="54" y="106"/>
                  <a:pt x="75" y="106"/>
                </a:cubicBezTo>
                <a:cubicBezTo>
                  <a:pt x="79" y="106"/>
                  <a:pt x="83" y="107"/>
                  <a:pt x="86" y="108"/>
                </a:cubicBezTo>
                <a:cubicBezTo>
                  <a:pt x="81" y="117"/>
                  <a:pt x="79" y="127"/>
                  <a:pt x="79" y="137"/>
                </a:cubicBezTo>
                <a:close/>
                <a:moveTo>
                  <a:pt x="88" y="237"/>
                </a:moveTo>
                <a:cubicBezTo>
                  <a:pt x="200" y="237"/>
                  <a:pt x="200" y="237"/>
                  <a:pt x="200" y="237"/>
                </a:cubicBezTo>
                <a:cubicBezTo>
                  <a:pt x="200" y="137"/>
                  <a:pt x="200" y="137"/>
                  <a:pt x="200" y="137"/>
                </a:cubicBezTo>
                <a:cubicBezTo>
                  <a:pt x="200" y="106"/>
                  <a:pt x="174" y="81"/>
                  <a:pt x="144" y="81"/>
                </a:cubicBezTo>
                <a:cubicBezTo>
                  <a:pt x="113" y="81"/>
                  <a:pt x="88" y="106"/>
                  <a:pt x="88" y="137"/>
                </a:cubicBezTo>
                <a:lnTo>
                  <a:pt x="88" y="2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7544460" y="3689313"/>
            <a:ext cx="638053" cy="638053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84461" y="3868270"/>
            <a:ext cx="348205" cy="274671"/>
          </a:xfrm>
          <a:custGeom>
            <a:avLst/>
            <a:gdLst>
              <a:gd name="T0" fmla="*/ 410 w 411"/>
              <a:gd name="T1" fmla="*/ 309 h 324"/>
              <a:gd name="T2" fmla="*/ 410 w 411"/>
              <a:gd name="T3" fmla="*/ 46 h 324"/>
              <a:gd name="T4" fmla="*/ 395 w 411"/>
              <a:gd name="T5" fmla="*/ 32 h 324"/>
              <a:gd name="T6" fmla="*/ 210 w 411"/>
              <a:gd name="T7" fmla="*/ 32 h 324"/>
              <a:gd name="T8" fmla="*/ 200 w 411"/>
              <a:gd name="T9" fmla="*/ 17 h 324"/>
              <a:gd name="T10" fmla="*/ 200 w 411"/>
              <a:gd name="T11" fmla="*/ 15 h 324"/>
              <a:gd name="T12" fmla="*/ 184 w 411"/>
              <a:gd name="T13" fmla="*/ 0 h 324"/>
              <a:gd name="T14" fmla="*/ 86 w 411"/>
              <a:gd name="T15" fmla="*/ 0 h 324"/>
              <a:gd name="T16" fmla="*/ 70 w 411"/>
              <a:gd name="T17" fmla="*/ 15 h 324"/>
              <a:gd name="T18" fmla="*/ 70 w 411"/>
              <a:gd name="T19" fmla="*/ 17 h 324"/>
              <a:gd name="T20" fmla="*/ 60 w 411"/>
              <a:gd name="T21" fmla="*/ 32 h 324"/>
              <a:gd name="T22" fmla="*/ 60 w 411"/>
              <a:gd name="T23" fmla="*/ 32 h 324"/>
              <a:gd name="T24" fmla="*/ 46 w 411"/>
              <a:gd name="T25" fmla="*/ 46 h 324"/>
              <a:gd name="T26" fmla="*/ 46 w 411"/>
              <a:gd name="T27" fmla="*/ 122 h 324"/>
              <a:gd name="T28" fmla="*/ 14 w 411"/>
              <a:gd name="T29" fmla="*/ 122 h 324"/>
              <a:gd name="T30" fmla="*/ 5 w 411"/>
              <a:gd name="T31" fmla="*/ 138 h 324"/>
              <a:gd name="T32" fmla="*/ 38 w 411"/>
              <a:gd name="T33" fmla="*/ 309 h 324"/>
              <a:gd name="T34" fmla="*/ 53 w 411"/>
              <a:gd name="T35" fmla="*/ 324 h 324"/>
              <a:gd name="T36" fmla="*/ 403 w 411"/>
              <a:gd name="T37" fmla="*/ 324 h 324"/>
              <a:gd name="T38" fmla="*/ 410 w 411"/>
              <a:gd name="T39" fmla="*/ 309 h 324"/>
              <a:gd name="T40" fmla="*/ 392 w 411"/>
              <a:gd name="T41" fmla="*/ 144 h 324"/>
              <a:gd name="T42" fmla="*/ 392 w 411"/>
              <a:gd name="T43" fmla="*/ 316 h 324"/>
              <a:gd name="T44" fmla="*/ 359 w 411"/>
              <a:gd name="T45" fmla="*/ 132 h 324"/>
              <a:gd name="T46" fmla="*/ 345 w 411"/>
              <a:gd name="T47" fmla="*/ 123 h 324"/>
              <a:gd name="T48" fmla="*/ 64 w 411"/>
              <a:gd name="T49" fmla="*/ 123 h 324"/>
              <a:gd name="T50" fmla="*/ 64 w 411"/>
              <a:gd name="T51" fmla="*/ 64 h 324"/>
              <a:gd name="T52" fmla="*/ 392 w 411"/>
              <a:gd name="T53" fmla="*/ 64 h 324"/>
              <a:gd name="T54" fmla="*/ 392 w 411"/>
              <a:gd name="T55" fmla="*/ 144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1" h="324">
                <a:moveTo>
                  <a:pt x="410" y="309"/>
                </a:moveTo>
                <a:cubicBezTo>
                  <a:pt x="410" y="46"/>
                  <a:pt x="410" y="46"/>
                  <a:pt x="410" y="46"/>
                </a:cubicBezTo>
                <a:cubicBezTo>
                  <a:pt x="410" y="38"/>
                  <a:pt x="403" y="32"/>
                  <a:pt x="395" y="32"/>
                </a:cubicBezTo>
                <a:cubicBezTo>
                  <a:pt x="210" y="32"/>
                  <a:pt x="210" y="32"/>
                  <a:pt x="210" y="32"/>
                </a:cubicBezTo>
                <a:cubicBezTo>
                  <a:pt x="204" y="32"/>
                  <a:pt x="200" y="21"/>
                  <a:pt x="200" y="17"/>
                </a:cubicBezTo>
                <a:cubicBezTo>
                  <a:pt x="200" y="15"/>
                  <a:pt x="200" y="15"/>
                  <a:pt x="200" y="15"/>
                </a:cubicBezTo>
                <a:cubicBezTo>
                  <a:pt x="200" y="7"/>
                  <a:pt x="193" y="0"/>
                  <a:pt x="184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77" y="0"/>
                  <a:pt x="70" y="7"/>
                  <a:pt x="70" y="15"/>
                </a:cubicBezTo>
                <a:cubicBezTo>
                  <a:pt x="70" y="17"/>
                  <a:pt x="70" y="17"/>
                  <a:pt x="70" y="17"/>
                </a:cubicBezTo>
                <a:cubicBezTo>
                  <a:pt x="70" y="21"/>
                  <a:pt x="66" y="32"/>
                  <a:pt x="60" y="32"/>
                </a:cubicBezTo>
                <a:cubicBezTo>
                  <a:pt x="60" y="32"/>
                  <a:pt x="60" y="32"/>
                  <a:pt x="60" y="32"/>
                </a:cubicBezTo>
                <a:cubicBezTo>
                  <a:pt x="52" y="32"/>
                  <a:pt x="46" y="38"/>
                  <a:pt x="46" y="46"/>
                </a:cubicBezTo>
                <a:cubicBezTo>
                  <a:pt x="46" y="122"/>
                  <a:pt x="46" y="122"/>
                  <a:pt x="46" y="122"/>
                </a:cubicBezTo>
                <a:cubicBezTo>
                  <a:pt x="14" y="122"/>
                  <a:pt x="14" y="122"/>
                  <a:pt x="14" y="122"/>
                </a:cubicBezTo>
                <a:cubicBezTo>
                  <a:pt x="14" y="122"/>
                  <a:pt x="0" y="122"/>
                  <a:pt x="5" y="138"/>
                </a:cubicBezTo>
                <a:cubicBezTo>
                  <a:pt x="38" y="309"/>
                  <a:pt x="38" y="309"/>
                  <a:pt x="38" y="309"/>
                </a:cubicBezTo>
                <a:cubicBezTo>
                  <a:pt x="38" y="317"/>
                  <a:pt x="44" y="324"/>
                  <a:pt x="53" y="324"/>
                </a:cubicBezTo>
                <a:cubicBezTo>
                  <a:pt x="403" y="324"/>
                  <a:pt x="403" y="324"/>
                  <a:pt x="403" y="324"/>
                </a:cubicBezTo>
                <a:cubicBezTo>
                  <a:pt x="411" y="324"/>
                  <a:pt x="410" y="309"/>
                  <a:pt x="410" y="309"/>
                </a:cubicBezTo>
                <a:close/>
                <a:moveTo>
                  <a:pt x="392" y="144"/>
                </a:moveTo>
                <a:cubicBezTo>
                  <a:pt x="392" y="316"/>
                  <a:pt x="392" y="316"/>
                  <a:pt x="392" y="316"/>
                </a:cubicBezTo>
                <a:cubicBezTo>
                  <a:pt x="359" y="132"/>
                  <a:pt x="359" y="132"/>
                  <a:pt x="359" y="132"/>
                </a:cubicBezTo>
                <a:cubicBezTo>
                  <a:pt x="356" y="122"/>
                  <a:pt x="345" y="123"/>
                  <a:pt x="345" y="123"/>
                </a:cubicBezTo>
                <a:cubicBezTo>
                  <a:pt x="64" y="123"/>
                  <a:pt x="64" y="123"/>
                  <a:pt x="64" y="123"/>
                </a:cubicBezTo>
                <a:cubicBezTo>
                  <a:pt x="64" y="64"/>
                  <a:pt x="64" y="64"/>
                  <a:pt x="64" y="64"/>
                </a:cubicBezTo>
                <a:cubicBezTo>
                  <a:pt x="392" y="64"/>
                  <a:pt x="392" y="64"/>
                  <a:pt x="392" y="64"/>
                </a:cubicBezTo>
                <a:lnTo>
                  <a:pt x="392" y="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/>
          <p:nvPr/>
        </p:nvSpPr>
        <p:spPr>
          <a:xfrm>
            <a:off x="7544460" y="4709523"/>
            <a:ext cx="638053" cy="638053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61192" y="4918475"/>
            <a:ext cx="36296" cy="3413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832487" y="4864464"/>
            <a:ext cx="62653" cy="57468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36621" y="4919340"/>
            <a:ext cx="37160" cy="33703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49525" y="5134521"/>
            <a:ext cx="228577" cy="56604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94089" y="4901624"/>
            <a:ext cx="63518" cy="56604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678230" y="4902488"/>
            <a:ext cx="63518" cy="57468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7722303" y="4931438"/>
            <a:ext cx="292958" cy="191848"/>
          </a:xfrm>
          <a:custGeom>
            <a:avLst/>
            <a:gdLst>
              <a:gd name="T0" fmla="*/ 316 w 346"/>
              <a:gd name="T1" fmla="*/ 39 h 227"/>
              <a:gd name="T2" fmla="*/ 265 w 346"/>
              <a:gd name="T3" fmla="*/ 85 h 227"/>
              <a:gd name="T4" fmla="*/ 269 w 346"/>
              <a:gd name="T5" fmla="*/ 38 h 227"/>
              <a:gd name="T6" fmla="*/ 253 w 346"/>
              <a:gd name="T7" fmla="*/ 36 h 227"/>
              <a:gd name="T8" fmla="*/ 222 w 346"/>
              <a:gd name="T9" fmla="*/ 75 h 227"/>
              <a:gd name="T10" fmla="*/ 182 w 346"/>
              <a:gd name="T11" fmla="*/ 12 h 227"/>
              <a:gd name="T12" fmla="*/ 152 w 346"/>
              <a:gd name="T13" fmla="*/ 12 h 227"/>
              <a:gd name="T14" fmla="*/ 113 w 346"/>
              <a:gd name="T15" fmla="*/ 74 h 227"/>
              <a:gd name="T16" fmla="*/ 86 w 346"/>
              <a:gd name="T17" fmla="*/ 36 h 227"/>
              <a:gd name="T18" fmla="*/ 71 w 346"/>
              <a:gd name="T19" fmla="*/ 36 h 227"/>
              <a:gd name="T20" fmla="*/ 73 w 346"/>
              <a:gd name="T21" fmla="*/ 88 h 227"/>
              <a:gd name="T22" fmla="*/ 23 w 346"/>
              <a:gd name="T23" fmla="*/ 39 h 227"/>
              <a:gd name="T24" fmla="*/ 0 w 346"/>
              <a:gd name="T25" fmla="*/ 47 h 227"/>
              <a:gd name="T26" fmla="*/ 32 w 346"/>
              <a:gd name="T27" fmla="*/ 227 h 227"/>
              <a:gd name="T28" fmla="*/ 301 w 346"/>
              <a:gd name="T29" fmla="*/ 227 h 227"/>
              <a:gd name="T30" fmla="*/ 346 w 346"/>
              <a:gd name="T31" fmla="*/ 52 h 227"/>
              <a:gd name="T32" fmla="*/ 316 w 346"/>
              <a:gd name="T33" fmla="*/ 39 h 2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46" h="227">
                <a:moveTo>
                  <a:pt x="316" y="39"/>
                </a:moveTo>
                <a:cubicBezTo>
                  <a:pt x="265" y="85"/>
                  <a:pt x="265" y="85"/>
                  <a:pt x="265" y="85"/>
                </a:cubicBezTo>
                <a:cubicBezTo>
                  <a:pt x="269" y="38"/>
                  <a:pt x="269" y="38"/>
                  <a:pt x="269" y="38"/>
                </a:cubicBezTo>
                <a:cubicBezTo>
                  <a:pt x="269" y="38"/>
                  <a:pt x="262" y="27"/>
                  <a:pt x="253" y="36"/>
                </a:cubicBezTo>
                <a:cubicBezTo>
                  <a:pt x="222" y="75"/>
                  <a:pt x="222" y="75"/>
                  <a:pt x="222" y="75"/>
                </a:cubicBezTo>
                <a:cubicBezTo>
                  <a:pt x="182" y="12"/>
                  <a:pt x="182" y="12"/>
                  <a:pt x="182" y="12"/>
                </a:cubicBezTo>
                <a:cubicBezTo>
                  <a:pt x="182" y="12"/>
                  <a:pt x="171" y="0"/>
                  <a:pt x="152" y="12"/>
                </a:cubicBezTo>
                <a:cubicBezTo>
                  <a:pt x="113" y="74"/>
                  <a:pt x="113" y="74"/>
                  <a:pt x="113" y="74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36"/>
                  <a:pt x="79" y="25"/>
                  <a:pt x="71" y="36"/>
                </a:cubicBezTo>
                <a:cubicBezTo>
                  <a:pt x="73" y="88"/>
                  <a:pt x="73" y="88"/>
                  <a:pt x="73" y="88"/>
                </a:cubicBezTo>
                <a:cubicBezTo>
                  <a:pt x="23" y="39"/>
                  <a:pt x="23" y="39"/>
                  <a:pt x="23" y="39"/>
                </a:cubicBezTo>
                <a:cubicBezTo>
                  <a:pt x="23" y="39"/>
                  <a:pt x="7" y="32"/>
                  <a:pt x="0" y="47"/>
                </a:cubicBezTo>
                <a:cubicBezTo>
                  <a:pt x="32" y="227"/>
                  <a:pt x="32" y="227"/>
                  <a:pt x="32" y="227"/>
                </a:cubicBezTo>
                <a:cubicBezTo>
                  <a:pt x="301" y="227"/>
                  <a:pt x="301" y="227"/>
                  <a:pt x="301" y="227"/>
                </a:cubicBezTo>
                <a:cubicBezTo>
                  <a:pt x="346" y="52"/>
                  <a:pt x="346" y="52"/>
                  <a:pt x="346" y="52"/>
                </a:cubicBezTo>
                <a:cubicBezTo>
                  <a:pt x="346" y="52"/>
                  <a:pt x="341" y="29"/>
                  <a:pt x="316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371521" y="1616011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371520" y="1899580"/>
            <a:ext cx="23859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371521" y="2671562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8371520" y="2955131"/>
            <a:ext cx="23859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 txBox="1"/>
          <p:nvPr/>
        </p:nvSpPr>
        <p:spPr>
          <a:xfrm>
            <a:off x="8371521" y="3724368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出自【趣你的PPT】(微信:qunideppt)：最优质的PPT资源库"/>
          <p:cNvSpPr txBox="1"/>
          <p:nvPr/>
        </p:nvSpPr>
        <p:spPr>
          <a:xfrm>
            <a:off x="8371520" y="4007937"/>
            <a:ext cx="23859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75" name="出自【趣你的PPT】(微信:qunideppt)：最优质的PPT资源库"/>
          <p:cNvSpPr txBox="1"/>
          <p:nvPr/>
        </p:nvSpPr>
        <p:spPr>
          <a:xfrm>
            <a:off x="8371521" y="4741353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出自【趣你的PPT】(微信:qunideppt)：最优质的PPT资源库"/>
          <p:cNvSpPr txBox="1"/>
          <p:nvPr/>
        </p:nvSpPr>
        <p:spPr>
          <a:xfrm>
            <a:off x="8371520" y="5024922"/>
            <a:ext cx="238591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  <a:endParaRPr lang="zh-CN" altLang="en-US" sz="3000" b="1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9960802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/>
          </p:cNvSpPr>
          <p:nvPr/>
        </p:nvSpPr>
        <p:spPr bwMode="auto">
          <a:xfrm>
            <a:off x="2825612" y="2855743"/>
            <a:ext cx="2229581" cy="764684"/>
          </a:xfrm>
          <a:custGeom>
            <a:avLst/>
            <a:gdLst>
              <a:gd name="T0" fmla="*/ 281 w 1245"/>
              <a:gd name="T1" fmla="*/ 0 h 427"/>
              <a:gd name="T2" fmla="*/ 0 w 1245"/>
              <a:gd name="T3" fmla="*/ 427 h 427"/>
              <a:gd name="T4" fmla="*/ 1245 w 1245"/>
              <a:gd name="T5" fmla="*/ 427 h 427"/>
              <a:gd name="T6" fmla="*/ 963 w 1245"/>
              <a:gd name="T7" fmla="*/ 0 h 427"/>
              <a:gd name="T8" fmla="*/ 281 w 1245"/>
              <a:gd name="T9" fmla="*/ 0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45" h="427">
                <a:moveTo>
                  <a:pt x="281" y="0"/>
                </a:moveTo>
                <a:lnTo>
                  <a:pt x="0" y="427"/>
                </a:lnTo>
                <a:lnTo>
                  <a:pt x="1245" y="427"/>
                </a:lnTo>
                <a:lnTo>
                  <a:pt x="963" y="0"/>
                </a:lnTo>
                <a:lnTo>
                  <a:pt x="281" y="0"/>
                </a:lnTo>
                <a:close/>
              </a:path>
            </a:pathLst>
          </a:custGeom>
          <a:solidFill>
            <a:srgbClr val="FCC7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2318808" y="3620427"/>
            <a:ext cx="3241400" cy="762893"/>
          </a:xfrm>
          <a:custGeom>
            <a:avLst/>
            <a:gdLst>
              <a:gd name="T0" fmla="*/ 283 w 1810"/>
              <a:gd name="T1" fmla="*/ 0 h 426"/>
              <a:gd name="T2" fmla="*/ 0 w 1810"/>
              <a:gd name="T3" fmla="*/ 426 h 426"/>
              <a:gd name="T4" fmla="*/ 1810 w 1810"/>
              <a:gd name="T5" fmla="*/ 426 h 426"/>
              <a:gd name="T6" fmla="*/ 1528 w 1810"/>
              <a:gd name="T7" fmla="*/ 0 h 426"/>
              <a:gd name="T8" fmla="*/ 283 w 1810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10" h="426">
                <a:moveTo>
                  <a:pt x="283" y="0"/>
                </a:moveTo>
                <a:lnTo>
                  <a:pt x="0" y="426"/>
                </a:lnTo>
                <a:lnTo>
                  <a:pt x="1810" y="426"/>
                </a:lnTo>
                <a:lnTo>
                  <a:pt x="1528" y="0"/>
                </a:lnTo>
                <a:lnTo>
                  <a:pt x="283" y="0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1815585" y="4383320"/>
            <a:ext cx="4247845" cy="761103"/>
          </a:xfrm>
          <a:custGeom>
            <a:avLst/>
            <a:gdLst>
              <a:gd name="T0" fmla="*/ 281 w 2372"/>
              <a:gd name="T1" fmla="*/ 0 h 425"/>
              <a:gd name="T2" fmla="*/ 0 w 2372"/>
              <a:gd name="T3" fmla="*/ 425 h 425"/>
              <a:gd name="T4" fmla="*/ 2372 w 2372"/>
              <a:gd name="T5" fmla="*/ 425 h 425"/>
              <a:gd name="T6" fmla="*/ 2091 w 2372"/>
              <a:gd name="T7" fmla="*/ 0 h 425"/>
              <a:gd name="T8" fmla="*/ 281 w 2372"/>
              <a:gd name="T9" fmla="*/ 0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72" h="425">
                <a:moveTo>
                  <a:pt x="281" y="0"/>
                </a:moveTo>
                <a:lnTo>
                  <a:pt x="0" y="425"/>
                </a:lnTo>
                <a:lnTo>
                  <a:pt x="2372" y="425"/>
                </a:lnTo>
                <a:lnTo>
                  <a:pt x="2091" y="0"/>
                </a:lnTo>
                <a:lnTo>
                  <a:pt x="281" y="0"/>
                </a:lnTo>
                <a:close/>
              </a:path>
            </a:pathLst>
          </a:custGeom>
          <a:solidFill>
            <a:srgbClr val="FCC72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1308781" y="5144422"/>
            <a:ext cx="5261454" cy="762893"/>
          </a:xfrm>
          <a:custGeom>
            <a:avLst/>
            <a:gdLst>
              <a:gd name="T0" fmla="*/ 283 w 2938"/>
              <a:gd name="T1" fmla="*/ 0 h 426"/>
              <a:gd name="T2" fmla="*/ 2655 w 2938"/>
              <a:gd name="T3" fmla="*/ 0 h 426"/>
              <a:gd name="T4" fmla="*/ 2938 w 2938"/>
              <a:gd name="T5" fmla="*/ 426 h 426"/>
              <a:gd name="T6" fmla="*/ 0 w 2938"/>
              <a:gd name="T7" fmla="*/ 426 h 426"/>
              <a:gd name="T8" fmla="*/ 283 w 293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938" h="426">
                <a:moveTo>
                  <a:pt x="283" y="0"/>
                </a:moveTo>
                <a:lnTo>
                  <a:pt x="2655" y="0"/>
                </a:lnTo>
                <a:lnTo>
                  <a:pt x="2938" y="426"/>
                </a:lnTo>
                <a:lnTo>
                  <a:pt x="0" y="426"/>
                </a:lnTo>
                <a:lnTo>
                  <a:pt x="283" y="0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8117876" y="1633578"/>
            <a:ext cx="591498" cy="594893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8117876" y="3774381"/>
            <a:ext cx="591498" cy="594893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8117876" y="4793904"/>
            <a:ext cx="591498" cy="594893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6" name="出自【趣你的PPT】(微信:qunideppt)：最优质的PPT资源库"/>
          <p:cNvCxnSpPr/>
          <p:nvPr/>
        </p:nvCxnSpPr>
        <p:spPr>
          <a:xfrm>
            <a:off x="5907330" y="1931024"/>
            <a:ext cx="1995673" cy="0"/>
          </a:xfrm>
          <a:prstGeom prst="straightConnector1">
            <a:avLst/>
          </a:prstGeom>
          <a:ln>
            <a:solidFill>
              <a:srgbClr val="ADBAC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出自【趣你的PPT】(微信:qunideppt)：最优质的PPT资源库"/>
          <p:cNvCxnSpPr/>
          <p:nvPr/>
        </p:nvCxnSpPr>
        <p:spPr>
          <a:xfrm>
            <a:off x="6446998" y="3012383"/>
            <a:ext cx="1453962" cy="0"/>
          </a:xfrm>
          <a:prstGeom prst="straightConnector1">
            <a:avLst/>
          </a:prstGeom>
          <a:ln>
            <a:solidFill>
              <a:srgbClr val="ADBAC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出自【趣你的PPT】(微信:qunideppt)：最优质的PPT资源库"/>
          <p:cNvCxnSpPr/>
          <p:nvPr/>
        </p:nvCxnSpPr>
        <p:spPr>
          <a:xfrm>
            <a:off x="6739576" y="4071827"/>
            <a:ext cx="1165467" cy="0"/>
          </a:xfrm>
          <a:prstGeom prst="straightConnector1">
            <a:avLst/>
          </a:prstGeom>
          <a:ln>
            <a:solidFill>
              <a:srgbClr val="ADBAC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出自【趣你的PPT】(微信:qunideppt)：最优质的PPT资源库"/>
          <p:cNvCxnSpPr/>
          <p:nvPr/>
        </p:nvCxnSpPr>
        <p:spPr>
          <a:xfrm>
            <a:off x="7109464" y="5098827"/>
            <a:ext cx="791496" cy="0"/>
          </a:xfrm>
          <a:prstGeom prst="straightConnector1">
            <a:avLst/>
          </a:prstGeom>
          <a:ln>
            <a:solidFill>
              <a:srgbClr val="96969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出自【趣你的PPT】(微信:qunideppt)：最优质的PPT资源库"/>
          <p:cNvCxnSpPr/>
          <p:nvPr/>
        </p:nvCxnSpPr>
        <p:spPr>
          <a:xfrm flipV="1">
            <a:off x="4888717" y="1916865"/>
            <a:ext cx="1018613" cy="1230171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出自【趣你的PPT】(微信:qunideppt)：最优质的PPT资源库"/>
          <p:cNvCxnSpPr/>
          <p:nvPr/>
        </p:nvCxnSpPr>
        <p:spPr>
          <a:xfrm flipV="1">
            <a:off x="5407257" y="3012383"/>
            <a:ext cx="1039741" cy="898441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出自【趣你的PPT】(微信:qunideppt)：最优质的PPT资源库"/>
          <p:cNvCxnSpPr/>
          <p:nvPr/>
        </p:nvCxnSpPr>
        <p:spPr>
          <a:xfrm flipV="1">
            <a:off x="6446998" y="5091350"/>
            <a:ext cx="662466" cy="434518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出自【趣你的PPT】(微信:qunideppt)：最优质的PPT资源库"/>
          <p:cNvCxnSpPr/>
          <p:nvPr/>
        </p:nvCxnSpPr>
        <p:spPr>
          <a:xfrm flipV="1">
            <a:off x="5907330" y="4071827"/>
            <a:ext cx="832247" cy="692044"/>
          </a:xfrm>
          <a:prstGeom prst="line">
            <a:avLst/>
          </a:prstGeom>
          <a:ln>
            <a:solidFill>
              <a:srgbClr val="9696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636630" y="5348456"/>
            <a:ext cx="2605755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ctr" defTabSz="1088232"/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关键词</a:t>
            </a:r>
            <a:endParaRPr lang="en-US" sz="1600" b="1" dirty="0" smtClea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636630" y="4586459"/>
            <a:ext cx="2605755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ctr" defTabSz="1088232"/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关键词</a:t>
            </a:r>
            <a:endParaRPr lang="en-US" sz="1600" b="1" dirty="0" smtClea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2944639" y="3867470"/>
            <a:ext cx="1989737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ctr" defTabSz="1088232"/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关键词</a:t>
            </a:r>
            <a:endParaRPr lang="en-US" sz="1600" b="1" dirty="0" smtClea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>
            <a:spLocks noChangeArrowheads="1"/>
          </p:cNvSpPr>
          <p:nvPr/>
        </p:nvSpPr>
        <p:spPr bwMode="auto">
          <a:xfrm>
            <a:off x="3090169" y="3121543"/>
            <a:ext cx="1698678" cy="292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45720" tIns="22860" rIns="45720" bIns="22860">
            <a:spAutoFit/>
          </a:bodyPr>
          <a:lstStyle/>
          <a:p>
            <a:pPr algn="ctr" defTabSz="1088232"/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" pitchFamily="34" charset="0"/>
                <a:sym typeface="Arial" panose="020B0604020202020204" pitchFamily="34" charset="0"/>
              </a:rPr>
              <a:t>关键词</a:t>
            </a:r>
            <a:endParaRPr lang="en-US" sz="1600" b="1" dirty="0" smtClean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Open Sans" pitchFamily="34" charset="0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95660" y="1769370"/>
            <a:ext cx="235929" cy="323311"/>
          </a:xfrm>
          <a:custGeom>
            <a:avLst/>
            <a:gdLst>
              <a:gd name="T0" fmla="*/ 99 w 109"/>
              <a:gd name="T1" fmla="*/ 0 h 150"/>
              <a:gd name="T2" fmla="*/ 10 w 109"/>
              <a:gd name="T3" fmla="*/ 0 h 150"/>
              <a:gd name="T4" fmla="*/ 0 w 109"/>
              <a:gd name="T5" fmla="*/ 11 h 150"/>
              <a:gd name="T6" fmla="*/ 0 w 109"/>
              <a:gd name="T7" fmla="*/ 140 h 150"/>
              <a:gd name="T8" fmla="*/ 10 w 109"/>
              <a:gd name="T9" fmla="*/ 150 h 150"/>
              <a:gd name="T10" fmla="*/ 99 w 109"/>
              <a:gd name="T11" fmla="*/ 150 h 150"/>
              <a:gd name="T12" fmla="*/ 109 w 109"/>
              <a:gd name="T13" fmla="*/ 140 h 150"/>
              <a:gd name="T14" fmla="*/ 109 w 109"/>
              <a:gd name="T15" fmla="*/ 11 h 150"/>
              <a:gd name="T16" fmla="*/ 99 w 109"/>
              <a:gd name="T17" fmla="*/ 0 h 150"/>
              <a:gd name="T18" fmla="*/ 54 w 109"/>
              <a:gd name="T19" fmla="*/ 146 h 150"/>
              <a:gd name="T20" fmla="*/ 48 w 109"/>
              <a:gd name="T21" fmla="*/ 140 h 150"/>
              <a:gd name="T22" fmla="*/ 54 w 109"/>
              <a:gd name="T23" fmla="*/ 134 h 150"/>
              <a:gd name="T24" fmla="*/ 60 w 109"/>
              <a:gd name="T25" fmla="*/ 140 h 150"/>
              <a:gd name="T26" fmla="*/ 54 w 109"/>
              <a:gd name="T27" fmla="*/ 146 h 150"/>
              <a:gd name="T28" fmla="*/ 99 w 109"/>
              <a:gd name="T29" fmla="*/ 129 h 150"/>
              <a:gd name="T30" fmla="*/ 10 w 109"/>
              <a:gd name="T31" fmla="*/ 129 h 150"/>
              <a:gd name="T32" fmla="*/ 10 w 109"/>
              <a:gd name="T33" fmla="*/ 13 h 150"/>
              <a:gd name="T34" fmla="*/ 99 w 109"/>
              <a:gd name="T35" fmla="*/ 13 h 150"/>
              <a:gd name="T36" fmla="*/ 99 w 109"/>
              <a:gd name="T37" fmla="*/ 12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09" h="150">
                <a:moveTo>
                  <a:pt x="99" y="0"/>
                </a:move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5"/>
                  <a:pt x="0" y="11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46"/>
                  <a:pt x="4" y="150"/>
                  <a:pt x="10" y="150"/>
                </a:cubicBezTo>
                <a:cubicBezTo>
                  <a:pt x="99" y="150"/>
                  <a:pt x="99" y="150"/>
                  <a:pt x="99" y="150"/>
                </a:cubicBezTo>
                <a:cubicBezTo>
                  <a:pt x="104" y="150"/>
                  <a:pt x="109" y="146"/>
                  <a:pt x="109" y="140"/>
                </a:cubicBezTo>
                <a:cubicBezTo>
                  <a:pt x="109" y="11"/>
                  <a:pt x="109" y="11"/>
                  <a:pt x="109" y="11"/>
                </a:cubicBezTo>
                <a:cubicBezTo>
                  <a:pt x="109" y="5"/>
                  <a:pt x="104" y="0"/>
                  <a:pt x="99" y="0"/>
                </a:cubicBezTo>
                <a:close/>
                <a:moveTo>
                  <a:pt x="54" y="146"/>
                </a:moveTo>
                <a:cubicBezTo>
                  <a:pt x="51" y="146"/>
                  <a:pt x="48" y="144"/>
                  <a:pt x="48" y="140"/>
                </a:cubicBezTo>
                <a:cubicBezTo>
                  <a:pt x="48" y="137"/>
                  <a:pt x="51" y="134"/>
                  <a:pt x="54" y="134"/>
                </a:cubicBezTo>
                <a:cubicBezTo>
                  <a:pt x="58" y="134"/>
                  <a:pt x="60" y="137"/>
                  <a:pt x="60" y="140"/>
                </a:cubicBezTo>
                <a:cubicBezTo>
                  <a:pt x="60" y="144"/>
                  <a:pt x="58" y="146"/>
                  <a:pt x="54" y="146"/>
                </a:cubicBezTo>
                <a:close/>
                <a:moveTo>
                  <a:pt x="99" y="129"/>
                </a:moveTo>
                <a:cubicBezTo>
                  <a:pt x="10" y="129"/>
                  <a:pt x="10" y="129"/>
                  <a:pt x="10" y="129"/>
                </a:cubicBezTo>
                <a:cubicBezTo>
                  <a:pt x="10" y="13"/>
                  <a:pt x="10" y="13"/>
                  <a:pt x="10" y="13"/>
                </a:cubicBezTo>
                <a:cubicBezTo>
                  <a:pt x="99" y="13"/>
                  <a:pt x="99" y="13"/>
                  <a:pt x="99" y="13"/>
                </a:cubicBezTo>
                <a:lnTo>
                  <a:pt x="99" y="1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9" name="稻壳儿小白白(http://dwz.cn/Wu2UP)出自【趣你的PPT】(微信:qunideppt)：最优质的PPT资源库"/>
          <p:cNvGrpSpPr/>
          <p:nvPr/>
        </p:nvGrpSpPr>
        <p:grpSpPr>
          <a:xfrm>
            <a:off x="8269887" y="3965887"/>
            <a:ext cx="287477" cy="211881"/>
            <a:chOff x="2538413" y="2725738"/>
            <a:chExt cx="428625" cy="315912"/>
          </a:xfrm>
          <a:solidFill>
            <a:schemeClr val="bg1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49525" y="2725738"/>
              <a:ext cx="409575" cy="250825"/>
            </a:xfrm>
            <a:custGeom>
              <a:avLst/>
              <a:gdLst>
                <a:gd name="T0" fmla="*/ 258 w 258"/>
                <a:gd name="T1" fmla="*/ 0 h 158"/>
                <a:gd name="T2" fmla="*/ 0 w 258"/>
                <a:gd name="T3" fmla="*/ 0 h 158"/>
                <a:gd name="T4" fmla="*/ 0 w 258"/>
                <a:gd name="T5" fmla="*/ 158 h 158"/>
                <a:gd name="T6" fmla="*/ 258 w 258"/>
                <a:gd name="T7" fmla="*/ 158 h 158"/>
                <a:gd name="T8" fmla="*/ 258 w 258"/>
                <a:gd name="T9" fmla="*/ 0 h 158"/>
                <a:gd name="T10" fmla="*/ 247 w 258"/>
                <a:gd name="T11" fmla="*/ 145 h 158"/>
                <a:gd name="T12" fmla="*/ 10 w 258"/>
                <a:gd name="T13" fmla="*/ 145 h 158"/>
                <a:gd name="T14" fmla="*/ 10 w 258"/>
                <a:gd name="T15" fmla="*/ 12 h 158"/>
                <a:gd name="T16" fmla="*/ 247 w 258"/>
                <a:gd name="T17" fmla="*/ 12 h 158"/>
                <a:gd name="T18" fmla="*/ 247 w 258"/>
                <a:gd name="T19" fmla="*/ 14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8" h="158">
                  <a:moveTo>
                    <a:pt x="258" y="0"/>
                  </a:moveTo>
                  <a:lnTo>
                    <a:pt x="0" y="0"/>
                  </a:lnTo>
                  <a:lnTo>
                    <a:pt x="0" y="158"/>
                  </a:lnTo>
                  <a:lnTo>
                    <a:pt x="258" y="158"/>
                  </a:lnTo>
                  <a:lnTo>
                    <a:pt x="258" y="0"/>
                  </a:lnTo>
                  <a:close/>
                  <a:moveTo>
                    <a:pt x="247" y="145"/>
                  </a:moveTo>
                  <a:lnTo>
                    <a:pt x="10" y="145"/>
                  </a:lnTo>
                  <a:lnTo>
                    <a:pt x="10" y="12"/>
                  </a:lnTo>
                  <a:lnTo>
                    <a:pt x="247" y="12"/>
                  </a:lnTo>
                  <a:lnTo>
                    <a:pt x="247" y="1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538413" y="2987675"/>
              <a:ext cx="428625" cy="53975"/>
            </a:xfrm>
            <a:custGeom>
              <a:avLst/>
              <a:gdLst>
                <a:gd name="T0" fmla="*/ 270 w 270"/>
                <a:gd name="T1" fmla="*/ 22 h 34"/>
                <a:gd name="T2" fmla="*/ 265 w 270"/>
                <a:gd name="T3" fmla="*/ 0 h 34"/>
                <a:gd name="T4" fmla="*/ 5 w 270"/>
                <a:gd name="T5" fmla="*/ 0 h 34"/>
                <a:gd name="T6" fmla="*/ 0 w 270"/>
                <a:gd name="T7" fmla="*/ 22 h 34"/>
                <a:gd name="T8" fmla="*/ 0 w 270"/>
                <a:gd name="T9" fmla="*/ 22 h 34"/>
                <a:gd name="T10" fmla="*/ 0 w 270"/>
                <a:gd name="T11" fmla="*/ 34 h 34"/>
                <a:gd name="T12" fmla="*/ 270 w 270"/>
                <a:gd name="T13" fmla="*/ 34 h 34"/>
                <a:gd name="T14" fmla="*/ 270 w 270"/>
                <a:gd name="T15" fmla="*/ 22 h 34"/>
                <a:gd name="T16" fmla="*/ 270 w 270"/>
                <a:gd name="T17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0" h="34">
                  <a:moveTo>
                    <a:pt x="270" y="22"/>
                  </a:moveTo>
                  <a:lnTo>
                    <a:pt x="265" y="0"/>
                  </a:lnTo>
                  <a:lnTo>
                    <a:pt x="5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34"/>
                  </a:lnTo>
                  <a:lnTo>
                    <a:pt x="270" y="34"/>
                  </a:lnTo>
                  <a:lnTo>
                    <a:pt x="270" y="22"/>
                  </a:lnTo>
                  <a:lnTo>
                    <a:pt x="27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2" name="稻壳儿小白白(http://dwz.cn/Wu2UP)出自【趣你的PPT】(微信:qunideppt)：最优质的PPT资源库"/>
          <p:cNvGrpSpPr/>
          <p:nvPr/>
        </p:nvGrpSpPr>
        <p:grpSpPr>
          <a:xfrm>
            <a:off x="8269700" y="4917357"/>
            <a:ext cx="287850" cy="347986"/>
            <a:chOff x="3526798" y="4057329"/>
            <a:chExt cx="284519" cy="359394"/>
          </a:xfrm>
          <a:solidFill>
            <a:schemeClr val="bg1"/>
          </a:solidFill>
        </p:grpSpPr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61739" y="4092269"/>
              <a:ext cx="214637" cy="289511"/>
            </a:xfrm>
            <a:custGeom>
              <a:avLst/>
              <a:gdLst>
                <a:gd name="T0" fmla="*/ 0 w 86"/>
                <a:gd name="T1" fmla="*/ 10 h 116"/>
                <a:gd name="T2" fmla="*/ 76 w 86"/>
                <a:gd name="T3" fmla="*/ 10 h 116"/>
                <a:gd name="T4" fmla="*/ 76 w 86"/>
                <a:gd name="T5" fmla="*/ 116 h 116"/>
                <a:gd name="T6" fmla="*/ 86 w 86"/>
                <a:gd name="T7" fmla="*/ 116 h 116"/>
                <a:gd name="T8" fmla="*/ 86 w 86"/>
                <a:gd name="T9" fmla="*/ 0 h 116"/>
                <a:gd name="T10" fmla="*/ 0 w 86"/>
                <a:gd name="T11" fmla="*/ 0 h 116"/>
                <a:gd name="T12" fmla="*/ 0 w 86"/>
                <a:gd name="T13" fmla="*/ 1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116">
                  <a:moveTo>
                    <a:pt x="0" y="10"/>
                  </a:moveTo>
                  <a:lnTo>
                    <a:pt x="76" y="10"/>
                  </a:lnTo>
                  <a:lnTo>
                    <a:pt x="76" y="116"/>
                  </a:lnTo>
                  <a:lnTo>
                    <a:pt x="86" y="116"/>
                  </a:lnTo>
                  <a:lnTo>
                    <a:pt x="86" y="0"/>
                  </a:lnTo>
                  <a:lnTo>
                    <a:pt x="0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99175" y="4057329"/>
              <a:ext cx="212142" cy="284519"/>
            </a:xfrm>
            <a:custGeom>
              <a:avLst/>
              <a:gdLst>
                <a:gd name="T0" fmla="*/ 0 w 85"/>
                <a:gd name="T1" fmla="*/ 0 h 114"/>
                <a:gd name="T2" fmla="*/ 0 w 85"/>
                <a:gd name="T3" fmla="*/ 9 h 114"/>
                <a:gd name="T4" fmla="*/ 76 w 85"/>
                <a:gd name="T5" fmla="*/ 9 h 114"/>
                <a:gd name="T6" fmla="*/ 76 w 85"/>
                <a:gd name="T7" fmla="*/ 114 h 114"/>
                <a:gd name="T8" fmla="*/ 85 w 85"/>
                <a:gd name="T9" fmla="*/ 114 h 114"/>
                <a:gd name="T10" fmla="*/ 85 w 85"/>
                <a:gd name="T11" fmla="*/ 0 h 114"/>
                <a:gd name="T12" fmla="*/ 0 w 85"/>
                <a:gd name="T13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4">
                  <a:moveTo>
                    <a:pt x="0" y="0"/>
                  </a:moveTo>
                  <a:lnTo>
                    <a:pt x="0" y="9"/>
                  </a:lnTo>
                  <a:lnTo>
                    <a:pt x="76" y="9"/>
                  </a:lnTo>
                  <a:lnTo>
                    <a:pt x="76" y="114"/>
                  </a:lnTo>
                  <a:lnTo>
                    <a:pt x="85" y="114"/>
                  </a:lnTo>
                  <a:lnTo>
                    <a:pt x="8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26798" y="4129707"/>
              <a:ext cx="212142" cy="287016"/>
            </a:xfrm>
            <a:custGeom>
              <a:avLst/>
              <a:gdLst>
                <a:gd name="T0" fmla="*/ 0 w 85"/>
                <a:gd name="T1" fmla="*/ 0 h 115"/>
                <a:gd name="T2" fmla="*/ 0 w 85"/>
                <a:gd name="T3" fmla="*/ 115 h 115"/>
                <a:gd name="T4" fmla="*/ 85 w 85"/>
                <a:gd name="T5" fmla="*/ 115 h 115"/>
                <a:gd name="T6" fmla="*/ 85 w 85"/>
                <a:gd name="T7" fmla="*/ 105 h 115"/>
                <a:gd name="T8" fmla="*/ 85 w 85"/>
                <a:gd name="T9" fmla="*/ 0 h 115"/>
                <a:gd name="T10" fmla="*/ 10 w 85"/>
                <a:gd name="T11" fmla="*/ 0 h 115"/>
                <a:gd name="T12" fmla="*/ 0 w 85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15">
                  <a:moveTo>
                    <a:pt x="0" y="0"/>
                  </a:moveTo>
                  <a:lnTo>
                    <a:pt x="0" y="115"/>
                  </a:lnTo>
                  <a:lnTo>
                    <a:pt x="85" y="115"/>
                  </a:lnTo>
                  <a:lnTo>
                    <a:pt x="85" y="105"/>
                  </a:lnTo>
                  <a:lnTo>
                    <a:pt x="85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0" name="出自【趣你的PPT】(微信:qunideppt)：最优质的PPT资源库"/>
          <p:cNvSpPr/>
          <p:nvPr/>
        </p:nvSpPr>
        <p:spPr>
          <a:xfrm>
            <a:off x="8127393" y="2712277"/>
            <a:ext cx="582332" cy="585674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80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1" name="稻壳儿小白白(http://dwz.cn/Wu2UP)出自【趣你的PPT】(微信:qunideppt)：最优质的PPT资源库"/>
          <p:cNvGrpSpPr/>
          <p:nvPr/>
        </p:nvGrpSpPr>
        <p:grpSpPr>
          <a:xfrm>
            <a:off x="8269700" y="2888629"/>
            <a:ext cx="316670" cy="275366"/>
            <a:chOff x="1879600" y="3937000"/>
            <a:chExt cx="401638" cy="349250"/>
          </a:xfrm>
          <a:solidFill>
            <a:schemeClr val="bg1"/>
          </a:solidFill>
        </p:grpSpPr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79600" y="3937000"/>
              <a:ext cx="401638" cy="349250"/>
            </a:xfrm>
            <a:custGeom>
              <a:avLst/>
              <a:gdLst>
                <a:gd name="T0" fmla="*/ 146 w 146"/>
                <a:gd name="T1" fmla="*/ 104 h 127"/>
                <a:gd name="T2" fmla="*/ 146 w 146"/>
                <a:gd name="T3" fmla="*/ 0 h 127"/>
                <a:gd name="T4" fmla="*/ 0 w 146"/>
                <a:gd name="T5" fmla="*/ 0 h 127"/>
                <a:gd name="T6" fmla="*/ 0 w 146"/>
                <a:gd name="T7" fmla="*/ 104 h 127"/>
                <a:gd name="T8" fmla="*/ 108 w 146"/>
                <a:gd name="T9" fmla="*/ 104 h 127"/>
                <a:gd name="T10" fmla="*/ 118 w 146"/>
                <a:gd name="T11" fmla="*/ 113 h 127"/>
                <a:gd name="T12" fmla="*/ 132 w 146"/>
                <a:gd name="T13" fmla="*/ 127 h 127"/>
                <a:gd name="T14" fmla="*/ 137 w 146"/>
                <a:gd name="T15" fmla="*/ 127 h 127"/>
                <a:gd name="T16" fmla="*/ 117 w 146"/>
                <a:gd name="T17" fmla="*/ 107 h 127"/>
                <a:gd name="T18" fmla="*/ 114 w 146"/>
                <a:gd name="T19" fmla="*/ 104 h 127"/>
                <a:gd name="T20" fmla="*/ 146 w 146"/>
                <a:gd name="T21" fmla="*/ 104 h 127"/>
                <a:gd name="T22" fmla="*/ 8 w 146"/>
                <a:gd name="T23" fmla="*/ 10 h 127"/>
                <a:gd name="T24" fmla="*/ 138 w 146"/>
                <a:gd name="T25" fmla="*/ 10 h 127"/>
                <a:gd name="T26" fmla="*/ 138 w 146"/>
                <a:gd name="T27" fmla="*/ 94 h 127"/>
                <a:gd name="T28" fmla="*/ 8 w 146"/>
                <a:gd name="T29" fmla="*/ 94 h 127"/>
                <a:gd name="T30" fmla="*/ 8 w 146"/>
                <a:gd name="T31" fmla="*/ 1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6" h="127">
                  <a:moveTo>
                    <a:pt x="146" y="104"/>
                  </a:moveTo>
                  <a:cubicBezTo>
                    <a:pt x="146" y="0"/>
                    <a:pt x="146" y="0"/>
                    <a:pt x="1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108" y="104"/>
                    <a:pt x="108" y="104"/>
                    <a:pt x="108" y="104"/>
                  </a:cubicBezTo>
                  <a:cubicBezTo>
                    <a:pt x="108" y="107"/>
                    <a:pt x="109" y="113"/>
                    <a:pt x="118" y="113"/>
                  </a:cubicBezTo>
                  <a:cubicBezTo>
                    <a:pt x="118" y="113"/>
                    <a:pt x="132" y="112"/>
                    <a:pt x="132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8" y="107"/>
                    <a:pt x="117" y="107"/>
                  </a:cubicBezTo>
                  <a:cubicBezTo>
                    <a:pt x="117" y="107"/>
                    <a:pt x="113" y="107"/>
                    <a:pt x="114" y="104"/>
                  </a:cubicBezTo>
                  <a:lnTo>
                    <a:pt x="146" y="104"/>
                  </a:lnTo>
                  <a:close/>
                  <a:moveTo>
                    <a:pt x="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8" y="94"/>
                    <a:pt x="8" y="94"/>
                    <a:pt x="8" y="94"/>
                  </a:cubicBez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025650" y="4233863"/>
              <a:ext cx="114300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965325" y="4260850"/>
              <a:ext cx="233363" cy="1746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3" name="出自【趣你的PPT】(微信:qunideppt)：最优质的PPT资源库"/>
          <p:cNvSpPr/>
          <p:nvPr/>
        </p:nvSpPr>
        <p:spPr>
          <a:xfrm>
            <a:off x="3333035" y="2013267"/>
            <a:ext cx="1214902" cy="836053"/>
          </a:xfrm>
          <a:custGeom>
            <a:avLst/>
            <a:gdLst>
              <a:gd name="connsiteX0" fmla="*/ 0 w 1230944"/>
              <a:gd name="connsiteY0" fmla="*/ 795948 h 795948"/>
              <a:gd name="connsiteX1" fmla="*/ 615472 w 1230944"/>
              <a:gd name="connsiteY1" fmla="*/ 0 h 795948"/>
              <a:gd name="connsiteX2" fmla="*/ 1230944 w 1230944"/>
              <a:gd name="connsiteY2" fmla="*/ 795948 h 795948"/>
              <a:gd name="connsiteX3" fmla="*/ 0 w 1230944"/>
              <a:gd name="connsiteY3" fmla="*/ 795948 h 795948"/>
              <a:gd name="connsiteX0" fmla="*/ 0 w 1230944"/>
              <a:gd name="connsiteY0" fmla="*/ 836053 h 836053"/>
              <a:gd name="connsiteX1" fmla="*/ 615472 w 1230944"/>
              <a:gd name="connsiteY1" fmla="*/ 0 h 836053"/>
              <a:gd name="connsiteX2" fmla="*/ 1230944 w 1230944"/>
              <a:gd name="connsiteY2" fmla="*/ 836053 h 836053"/>
              <a:gd name="connsiteX3" fmla="*/ 0 w 1230944"/>
              <a:gd name="connsiteY3" fmla="*/ 836053 h 836053"/>
              <a:gd name="connsiteX0" fmla="*/ 0 w 1214902"/>
              <a:gd name="connsiteY0" fmla="*/ 836053 h 836053"/>
              <a:gd name="connsiteX1" fmla="*/ 599430 w 1214902"/>
              <a:gd name="connsiteY1" fmla="*/ 0 h 836053"/>
              <a:gd name="connsiteX2" fmla="*/ 1214902 w 1214902"/>
              <a:gd name="connsiteY2" fmla="*/ 836053 h 836053"/>
              <a:gd name="connsiteX3" fmla="*/ 0 w 1214902"/>
              <a:gd name="connsiteY3" fmla="*/ 836053 h 836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4902" h="836053">
                <a:moveTo>
                  <a:pt x="0" y="836053"/>
                </a:moveTo>
                <a:lnTo>
                  <a:pt x="599430" y="0"/>
                </a:lnTo>
                <a:lnTo>
                  <a:pt x="1214902" y="836053"/>
                </a:lnTo>
                <a:lnTo>
                  <a:pt x="0" y="836053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8887157" y="1609815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8887157" y="1908015"/>
            <a:ext cx="203028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8887157" y="2638677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8887157" y="2936877"/>
            <a:ext cx="203028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887157" y="377033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887157" y="4068532"/>
            <a:ext cx="203028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887157" y="4769435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8887157" y="5067635"/>
            <a:ext cx="2030282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  <a:endParaRPr lang="zh-CN" altLang="en-US" sz="3000" b="1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675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 rot="900000">
            <a:off x="5768821" y="4084356"/>
            <a:ext cx="1006475" cy="1998662"/>
          </a:xfrm>
          <a:custGeom>
            <a:avLst/>
            <a:gdLst>
              <a:gd name="T0" fmla="*/ 187 w 252"/>
              <a:gd name="T1" fmla="*/ 221 h 499"/>
              <a:gd name="T2" fmla="*/ 252 w 252"/>
              <a:gd name="T3" fmla="*/ 182 h 499"/>
              <a:gd name="T4" fmla="*/ 252 w 252"/>
              <a:gd name="T5" fmla="*/ 57 h 499"/>
              <a:gd name="T6" fmla="*/ 170 w 252"/>
              <a:gd name="T7" fmla="*/ 91 h 499"/>
              <a:gd name="T8" fmla="*/ 179 w 252"/>
              <a:gd name="T9" fmla="*/ 42 h 499"/>
              <a:gd name="T10" fmla="*/ 145 w 252"/>
              <a:gd name="T11" fmla="*/ 2 h 499"/>
              <a:gd name="T12" fmla="*/ 109 w 252"/>
              <a:gd name="T13" fmla="*/ 56 h 499"/>
              <a:gd name="T14" fmla="*/ 129 w 252"/>
              <a:gd name="T15" fmla="*/ 108 h 499"/>
              <a:gd name="T16" fmla="*/ 0 w 252"/>
              <a:gd name="T17" fmla="*/ 162 h 499"/>
              <a:gd name="T18" fmla="*/ 0 w 252"/>
              <a:gd name="T19" fmla="*/ 499 h 499"/>
              <a:gd name="T20" fmla="*/ 252 w 252"/>
              <a:gd name="T21" fmla="*/ 350 h 499"/>
              <a:gd name="T22" fmla="*/ 252 w 252"/>
              <a:gd name="T23" fmla="*/ 239 h 499"/>
              <a:gd name="T24" fmla="*/ 187 w 252"/>
              <a:gd name="T25" fmla="*/ 221 h 4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52" h="499">
                <a:moveTo>
                  <a:pt x="187" y="221"/>
                </a:moveTo>
                <a:cubicBezTo>
                  <a:pt x="206" y="174"/>
                  <a:pt x="240" y="179"/>
                  <a:pt x="252" y="182"/>
                </a:cubicBezTo>
                <a:cubicBezTo>
                  <a:pt x="252" y="57"/>
                  <a:pt x="252" y="57"/>
                  <a:pt x="252" y="57"/>
                </a:cubicBezTo>
                <a:cubicBezTo>
                  <a:pt x="170" y="91"/>
                  <a:pt x="170" y="91"/>
                  <a:pt x="170" y="91"/>
                </a:cubicBezTo>
                <a:cubicBezTo>
                  <a:pt x="173" y="81"/>
                  <a:pt x="180" y="56"/>
                  <a:pt x="179" y="42"/>
                </a:cubicBezTo>
                <a:cubicBezTo>
                  <a:pt x="179" y="23"/>
                  <a:pt x="179" y="0"/>
                  <a:pt x="145" y="2"/>
                </a:cubicBezTo>
                <a:cubicBezTo>
                  <a:pt x="114" y="4"/>
                  <a:pt x="108" y="40"/>
                  <a:pt x="109" y="56"/>
                </a:cubicBezTo>
                <a:cubicBezTo>
                  <a:pt x="110" y="74"/>
                  <a:pt x="123" y="98"/>
                  <a:pt x="129" y="108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499"/>
                  <a:pt x="0" y="499"/>
                  <a:pt x="0" y="499"/>
                </a:cubicBezTo>
                <a:cubicBezTo>
                  <a:pt x="252" y="350"/>
                  <a:pt x="252" y="350"/>
                  <a:pt x="252" y="350"/>
                </a:cubicBezTo>
                <a:cubicBezTo>
                  <a:pt x="252" y="239"/>
                  <a:pt x="252" y="239"/>
                  <a:pt x="252" y="239"/>
                </a:cubicBezTo>
                <a:cubicBezTo>
                  <a:pt x="227" y="290"/>
                  <a:pt x="167" y="272"/>
                  <a:pt x="187" y="221"/>
                </a:cubicBezTo>
                <a:close/>
              </a:path>
            </a:pathLst>
          </a:custGeom>
          <a:solidFill>
            <a:srgbClr val="CBA01E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 rot="900000">
            <a:off x="4663921" y="2490506"/>
            <a:ext cx="763588" cy="234950"/>
          </a:xfrm>
          <a:custGeom>
            <a:avLst/>
            <a:gdLst>
              <a:gd name="T0" fmla="*/ 382 w 382"/>
              <a:gd name="T1" fmla="*/ 117 h 117"/>
              <a:gd name="T2" fmla="*/ 0 w 382"/>
              <a:gd name="T3" fmla="*/ 0 h 117"/>
              <a:gd name="T4" fmla="*/ 378 w 382"/>
              <a:gd name="T5" fmla="*/ 117 h 117"/>
              <a:gd name="T6" fmla="*/ 382 w 382"/>
              <a:gd name="T7" fmla="*/ 11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82" h="117">
                <a:moveTo>
                  <a:pt x="382" y="117"/>
                </a:moveTo>
                <a:lnTo>
                  <a:pt x="0" y="0"/>
                </a:lnTo>
                <a:lnTo>
                  <a:pt x="378" y="117"/>
                </a:lnTo>
                <a:lnTo>
                  <a:pt x="382" y="11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 rot="900000">
            <a:off x="5330671" y="2936593"/>
            <a:ext cx="939800" cy="295275"/>
          </a:xfrm>
          <a:custGeom>
            <a:avLst/>
            <a:gdLst>
              <a:gd name="T0" fmla="*/ 0 w 470"/>
              <a:gd name="T1" fmla="*/ 0 h 148"/>
              <a:gd name="T2" fmla="*/ 0 w 470"/>
              <a:gd name="T3" fmla="*/ 2 h 148"/>
              <a:gd name="T4" fmla="*/ 470 w 470"/>
              <a:gd name="T5" fmla="*/ 148 h 148"/>
              <a:gd name="T6" fmla="*/ 0 w 470"/>
              <a:gd name="T7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0" h="148">
                <a:moveTo>
                  <a:pt x="0" y="0"/>
                </a:moveTo>
                <a:lnTo>
                  <a:pt x="0" y="2"/>
                </a:lnTo>
                <a:lnTo>
                  <a:pt x="470" y="148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 rot="900000">
            <a:off x="6365721" y="2900081"/>
            <a:ext cx="1746250" cy="404812"/>
          </a:xfrm>
          <a:custGeom>
            <a:avLst/>
            <a:gdLst>
              <a:gd name="T0" fmla="*/ 188 w 437"/>
              <a:gd name="T1" fmla="*/ 33 h 101"/>
              <a:gd name="T2" fmla="*/ 111 w 437"/>
              <a:gd name="T3" fmla="*/ 20 h 101"/>
              <a:gd name="T4" fmla="*/ 0 w 437"/>
              <a:gd name="T5" fmla="*/ 46 h 101"/>
              <a:gd name="T6" fmla="*/ 80 w 437"/>
              <a:gd name="T7" fmla="*/ 64 h 101"/>
              <a:gd name="T8" fmla="*/ 57 w 437"/>
              <a:gd name="T9" fmla="*/ 84 h 101"/>
              <a:gd name="T10" fmla="*/ 119 w 437"/>
              <a:gd name="T11" fmla="*/ 73 h 101"/>
              <a:gd name="T12" fmla="*/ 239 w 437"/>
              <a:gd name="T13" fmla="*/ 101 h 101"/>
              <a:gd name="T14" fmla="*/ 239 w 437"/>
              <a:gd name="T15" fmla="*/ 101 h 101"/>
              <a:gd name="T16" fmla="*/ 437 w 437"/>
              <a:gd name="T17" fmla="*/ 42 h 101"/>
              <a:gd name="T18" fmla="*/ 202 w 437"/>
              <a:gd name="T19" fmla="*/ 0 h 101"/>
              <a:gd name="T20" fmla="*/ 154 w 437"/>
              <a:gd name="T21" fmla="*/ 11 h 101"/>
              <a:gd name="T22" fmla="*/ 188 w 437"/>
              <a:gd name="T23" fmla="*/ 33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37" h="101">
                <a:moveTo>
                  <a:pt x="188" y="33"/>
                </a:moveTo>
                <a:cubicBezTo>
                  <a:pt x="164" y="45"/>
                  <a:pt x="122" y="35"/>
                  <a:pt x="111" y="20"/>
                </a:cubicBezTo>
                <a:cubicBezTo>
                  <a:pt x="0" y="46"/>
                  <a:pt x="0" y="46"/>
                  <a:pt x="0" y="46"/>
                </a:cubicBezTo>
                <a:cubicBezTo>
                  <a:pt x="80" y="64"/>
                  <a:pt x="80" y="64"/>
                  <a:pt x="80" y="64"/>
                </a:cubicBezTo>
                <a:cubicBezTo>
                  <a:pt x="59" y="68"/>
                  <a:pt x="29" y="76"/>
                  <a:pt x="57" y="84"/>
                </a:cubicBezTo>
                <a:cubicBezTo>
                  <a:pt x="86" y="92"/>
                  <a:pt x="107" y="82"/>
                  <a:pt x="119" y="73"/>
                </a:cubicBezTo>
                <a:cubicBezTo>
                  <a:pt x="239" y="101"/>
                  <a:pt x="239" y="101"/>
                  <a:pt x="239" y="101"/>
                </a:cubicBezTo>
                <a:cubicBezTo>
                  <a:pt x="239" y="101"/>
                  <a:pt x="239" y="101"/>
                  <a:pt x="239" y="101"/>
                </a:cubicBezTo>
                <a:cubicBezTo>
                  <a:pt x="437" y="42"/>
                  <a:pt x="437" y="42"/>
                  <a:pt x="437" y="42"/>
                </a:cubicBezTo>
                <a:cubicBezTo>
                  <a:pt x="202" y="0"/>
                  <a:pt x="202" y="0"/>
                  <a:pt x="202" y="0"/>
                </a:cubicBezTo>
                <a:cubicBezTo>
                  <a:pt x="154" y="11"/>
                  <a:pt x="154" y="11"/>
                  <a:pt x="154" y="11"/>
                </a:cubicBezTo>
                <a:cubicBezTo>
                  <a:pt x="176" y="15"/>
                  <a:pt x="208" y="23"/>
                  <a:pt x="188" y="33"/>
                </a:cubicBezTo>
                <a:close/>
              </a:path>
            </a:pathLst>
          </a:custGeom>
          <a:solidFill>
            <a:srgbClr val="FDD25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 rot="900000">
            <a:off x="4670271" y="2446056"/>
            <a:ext cx="1754188" cy="409575"/>
          </a:xfrm>
          <a:custGeom>
            <a:avLst/>
            <a:gdLst>
              <a:gd name="T0" fmla="*/ 340 w 439"/>
              <a:gd name="T1" fmla="*/ 23 h 102"/>
              <a:gd name="T2" fmla="*/ 365 w 439"/>
              <a:gd name="T3" fmla="*/ 9 h 102"/>
              <a:gd name="T4" fmla="*/ 308 w 439"/>
              <a:gd name="T5" fmla="*/ 15 h 102"/>
              <a:gd name="T6" fmla="*/ 255 w 439"/>
              <a:gd name="T7" fmla="*/ 3 h 102"/>
              <a:gd name="T8" fmla="*/ 0 w 439"/>
              <a:gd name="T9" fmla="*/ 44 h 102"/>
              <a:gd name="T10" fmla="*/ 191 w 439"/>
              <a:gd name="T11" fmla="*/ 102 h 102"/>
              <a:gd name="T12" fmla="*/ 308 w 439"/>
              <a:gd name="T13" fmla="*/ 75 h 102"/>
              <a:gd name="T14" fmla="*/ 273 w 439"/>
              <a:gd name="T15" fmla="*/ 50 h 102"/>
              <a:gd name="T16" fmla="*/ 343 w 439"/>
              <a:gd name="T17" fmla="*/ 67 h 102"/>
              <a:gd name="T18" fmla="*/ 439 w 439"/>
              <a:gd name="T19" fmla="*/ 46 h 102"/>
              <a:gd name="T20" fmla="*/ 340 w 439"/>
              <a:gd name="T21" fmla="*/ 23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39" h="102">
                <a:moveTo>
                  <a:pt x="340" y="23"/>
                </a:moveTo>
                <a:cubicBezTo>
                  <a:pt x="354" y="20"/>
                  <a:pt x="373" y="14"/>
                  <a:pt x="365" y="9"/>
                </a:cubicBezTo>
                <a:cubicBezTo>
                  <a:pt x="349" y="0"/>
                  <a:pt x="319" y="11"/>
                  <a:pt x="308" y="15"/>
                </a:cubicBezTo>
                <a:cubicBezTo>
                  <a:pt x="255" y="3"/>
                  <a:pt x="255" y="3"/>
                  <a:pt x="255" y="3"/>
                </a:cubicBezTo>
                <a:cubicBezTo>
                  <a:pt x="0" y="44"/>
                  <a:pt x="0" y="44"/>
                  <a:pt x="0" y="44"/>
                </a:cubicBezTo>
                <a:cubicBezTo>
                  <a:pt x="191" y="102"/>
                  <a:pt x="191" y="102"/>
                  <a:pt x="191" y="102"/>
                </a:cubicBezTo>
                <a:cubicBezTo>
                  <a:pt x="308" y="75"/>
                  <a:pt x="308" y="75"/>
                  <a:pt x="308" y="75"/>
                </a:cubicBezTo>
                <a:cubicBezTo>
                  <a:pt x="284" y="72"/>
                  <a:pt x="241" y="63"/>
                  <a:pt x="273" y="50"/>
                </a:cubicBezTo>
                <a:cubicBezTo>
                  <a:pt x="309" y="37"/>
                  <a:pt x="333" y="57"/>
                  <a:pt x="343" y="67"/>
                </a:cubicBezTo>
                <a:cubicBezTo>
                  <a:pt x="439" y="46"/>
                  <a:pt x="439" y="46"/>
                  <a:pt x="439" y="46"/>
                </a:cubicBezTo>
                <a:lnTo>
                  <a:pt x="340" y="23"/>
                </a:lnTo>
                <a:close/>
              </a:path>
            </a:pathLst>
          </a:custGeom>
          <a:solidFill>
            <a:srgbClr val="FDD250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 rot="900000">
            <a:off x="5703734" y="2563531"/>
            <a:ext cx="1566862" cy="311150"/>
          </a:xfrm>
          <a:custGeom>
            <a:avLst/>
            <a:gdLst>
              <a:gd name="T0" fmla="*/ 110 w 392"/>
              <a:gd name="T1" fmla="*/ 41 h 78"/>
              <a:gd name="T2" fmla="*/ 85 w 392"/>
              <a:gd name="T3" fmla="*/ 55 h 78"/>
              <a:gd name="T4" fmla="*/ 184 w 392"/>
              <a:gd name="T5" fmla="*/ 78 h 78"/>
              <a:gd name="T6" fmla="*/ 295 w 392"/>
              <a:gd name="T7" fmla="*/ 52 h 78"/>
              <a:gd name="T8" fmla="*/ 372 w 392"/>
              <a:gd name="T9" fmla="*/ 65 h 78"/>
              <a:gd name="T10" fmla="*/ 338 w 392"/>
              <a:gd name="T11" fmla="*/ 43 h 78"/>
              <a:gd name="T12" fmla="*/ 386 w 392"/>
              <a:gd name="T13" fmla="*/ 32 h 78"/>
              <a:gd name="T14" fmla="*/ 212 w 392"/>
              <a:gd name="T15" fmla="*/ 0 h 78"/>
              <a:gd name="T16" fmla="*/ 0 w 392"/>
              <a:gd name="T17" fmla="*/ 35 h 78"/>
              <a:gd name="T18" fmla="*/ 53 w 392"/>
              <a:gd name="T19" fmla="*/ 47 h 78"/>
              <a:gd name="T20" fmla="*/ 110 w 392"/>
              <a:gd name="T21" fmla="*/ 4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2" h="78">
                <a:moveTo>
                  <a:pt x="110" y="41"/>
                </a:moveTo>
                <a:cubicBezTo>
                  <a:pt x="118" y="46"/>
                  <a:pt x="99" y="52"/>
                  <a:pt x="85" y="55"/>
                </a:cubicBezTo>
                <a:cubicBezTo>
                  <a:pt x="184" y="78"/>
                  <a:pt x="184" y="78"/>
                  <a:pt x="184" y="78"/>
                </a:cubicBezTo>
                <a:cubicBezTo>
                  <a:pt x="295" y="52"/>
                  <a:pt x="295" y="52"/>
                  <a:pt x="295" y="52"/>
                </a:cubicBezTo>
                <a:cubicBezTo>
                  <a:pt x="306" y="67"/>
                  <a:pt x="348" y="77"/>
                  <a:pt x="372" y="65"/>
                </a:cubicBezTo>
                <a:cubicBezTo>
                  <a:pt x="392" y="55"/>
                  <a:pt x="360" y="47"/>
                  <a:pt x="338" y="43"/>
                </a:cubicBezTo>
                <a:cubicBezTo>
                  <a:pt x="386" y="32"/>
                  <a:pt x="386" y="32"/>
                  <a:pt x="386" y="32"/>
                </a:cubicBezTo>
                <a:cubicBezTo>
                  <a:pt x="212" y="0"/>
                  <a:pt x="212" y="0"/>
                  <a:pt x="212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53" y="47"/>
                  <a:pt x="53" y="47"/>
                  <a:pt x="53" y="47"/>
                </a:cubicBezTo>
                <a:cubicBezTo>
                  <a:pt x="64" y="43"/>
                  <a:pt x="94" y="32"/>
                  <a:pt x="110" y="41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 rot="900000">
            <a:off x="5346546" y="2809593"/>
            <a:ext cx="1946275" cy="557213"/>
          </a:xfrm>
          <a:custGeom>
            <a:avLst/>
            <a:gdLst>
              <a:gd name="T0" fmla="*/ 235 w 487"/>
              <a:gd name="T1" fmla="*/ 139 h 139"/>
              <a:gd name="T2" fmla="*/ 487 w 487"/>
              <a:gd name="T3" fmla="*/ 64 h 139"/>
              <a:gd name="T4" fmla="*/ 367 w 487"/>
              <a:gd name="T5" fmla="*/ 36 h 139"/>
              <a:gd name="T6" fmla="*/ 305 w 487"/>
              <a:gd name="T7" fmla="*/ 47 h 139"/>
              <a:gd name="T8" fmla="*/ 328 w 487"/>
              <a:gd name="T9" fmla="*/ 27 h 139"/>
              <a:gd name="T10" fmla="*/ 248 w 487"/>
              <a:gd name="T11" fmla="*/ 9 h 139"/>
              <a:gd name="T12" fmla="*/ 152 w 487"/>
              <a:gd name="T13" fmla="*/ 30 h 139"/>
              <a:gd name="T14" fmla="*/ 82 w 487"/>
              <a:gd name="T15" fmla="*/ 13 h 139"/>
              <a:gd name="T16" fmla="*/ 117 w 487"/>
              <a:gd name="T17" fmla="*/ 38 h 139"/>
              <a:gd name="T18" fmla="*/ 0 w 487"/>
              <a:gd name="T19" fmla="*/ 65 h 139"/>
              <a:gd name="T20" fmla="*/ 235 w 487"/>
              <a:gd name="T21" fmla="*/ 139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7" h="139">
                <a:moveTo>
                  <a:pt x="235" y="139"/>
                </a:moveTo>
                <a:cubicBezTo>
                  <a:pt x="487" y="64"/>
                  <a:pt x="487" y="64"/>
                  <a:pt x="487" y="64"/>
                </a:cubicBezTo>
                <a:cubicBezTo>
                  <a:pt x="367" y="36"/>
                  <a:pt x="367" y="36"/>
                  <a:pt x="367" y="36"/>
                </a:cubicBezTo>
                <a:cubicBezTo>
                  <a:pt x="355" y="45"/>
                  <a:pt x="334" y="55"/>
                  <a:pt x="305" y="47"/>
                </a:cubicBezTo>
                <a:cubicBezTo>
                  <a:pt x="277" y="39"/>
                  <a:pt x="307" y="31"/>
                  <a:pt x="328" y="27"/>
                </a:cubicBezTo>
                <a:cubicBezTo>
                  <a:pt x="248" y="9"/>
                  <a:pt x="248" y="9"/>
                  <a:pt x="248" y="9"/>
                </a:cubicBezTo>
                <a:cubicBezTo>
                  <a:pt x="152" y="30"/>
                  <a:pt x="152" y="30"/>
                  <a:pt x="152" y="30"/>
                </a:cubicBezTo>
                <a:cubicBezTo>
                  <a:pt x="142" y="20"/>
                  <a:pt x="118" y="0"/>
                  <a:pt x="82" y="13"/>
                </a:cubicBezTo>
                <a:cubicBezTo>
                  <a:pt x="50" y="26"/>
                  <a:pt x="93" y="35"/>
                  <a:pt x="117" y="38"/>
                </a:cubicBezTo>
                <a:cubicBezTo>
                  <a:pt x="0" y="65"/>
                  <a:pt x="0" y="65"/>
                  <a:pt x="0" y="65"/>
                </a:cubicBezTo>
                <a:lnTo>
                  <a:pt x="235" y="139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 rot="900000">
            <a:off x="4663921" y="2488918"/>
            <a:ext cx="755650" cy="234950"/>
          </a:xfrm>
          <a:custGeom>
            <a:avLst/>
            <a:gdLst>
              <a:gd name="T0" fmla="*/ 378 w 378"/>
              <a:gd name="T1" fmla="*/ 117 h 117"/>
              <a:gd name="T2" fmla="*/ 0 w 378"/>
              <a:gd name="T3" fmla="*/ 0 h 117"/>
              <a:gd name="T4" fmla="*/ 378 w 378"/>
              <a:gd name="T5" fmla="*/ 117 h 117"/>
              <a:gd name="T6" fmla="*/ 378 w 378"/>
              <a:gd name="T7" fmla="*/ 11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" h="117">
                <a:moveTo>
                  <a:pt x="378" y="117"/>
                </a:moveTo>
                <a:lnTo>
                  <a:pt x="0" y="0"/>
                </a:lnTo>
                <a:lnTo>
                  <a:pt x="378" y="117"/>
                </a:lnTo>
                <a:lnTo>
                  <a:pt x="378" y="117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 rot="900000">
            <a:off x="4506759" y="2506381"/>
            <a:ext cx="1047750" cy="1417637"/>
          </a:xfrm>
          <a:custGeom>
            <a:avLst/>
            <a:gdLst>
              <a:gd name="T0" fmla="*/ 82 w 262"/>
              <a:gd name="T1" fmla="*/ 218 h 354"/>
              <a:gd name="T2" fmla="*/ 102 w 262"/>
              <a:gd name="T3" fmla="*/ 314 h 354"/>
              <a:gd name="T4" fmla="*/ 191 w 262"/>
              <a:gd name="T5" fmla="*/ 354 h 354"/>
              <a:gd name="T6" fmla="*/ 191 w 262"/>
              <a:gd name="T7" fmla="*/ 233 h 354"/>
              <a:gd name="T8" fmla="*/ 262 w 262"/>
              <a:gd name="T9" fmla="*/ 223 h 354"/>
              <a:gd name="T10" fmla="*/ 191 w 262"/>
              <a:gd name="T11" fmla="*/ 178 h 354"/>
              <a:gd name="T12" fmla="*/ 191 w 262"/>
              <a:gd name="T13" fmla="*/ 59 h 354"/>
              <a:gd name="T14" fmla="*/ 0 w 262"/>
              <a:gd name="T15" fmla="*/ 0 h 354"/>
              <a:gd name="T16" fmla="*/ 0 w 262"/>
              <a:gd name="T17" fmla="*/ 268 h 354"/>
              <a:gd name="T18" fmla="*/ 66 w 262"/>
              <a:gd name="T19" fmla="*/ 298 h 354"/>
              <a:gd name="T20" fmla="*/ 82 w 262"/>
              <a:gd name="T21" fmla="*/ 218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62" h="354">
                <a:moveTo>
                  <a:pt x="82" y="218"/>
                </a:moveTo>
                <a:cubicBezTo>
                  <a:pt x="120" y="210"/>
                  <a:pt x="118" y="288"/>
                  <a:pt x="102" y="314"/>
                </a:cubicBezTo>
                <a:cubicBezTo>
                  <a:pt x="191" y="354"/>
                  <a:pt x="191" y="354"/>
                  <a:pt x="191" y="354"/>
                </a:cubicBezTo>
                <a:cubicBezTo>
                  <a:pt x="191" y="233"/>
                  <a:pt x="191" y="233"/>
                  <a:pt x="191" y="233"/>
                </a:cubicBezTo>
                <a:cubicBezTo>
                  <a:pt x="218" y="251"/>
                  <a:pt x="262" y="270"/>
                  <a:pt x="262" y="223"/>
                </a:cubicBezTo>
                <a:cubicBezTo>
                  <a:pt x="262" y="166"/>
                  <a:pt x="214" y="172"/>
                  <a:pt x="191" y="178"/>
                </a:cubicBezTo>
                <a:cubicBezTo>
                  <a:pt x="191" y="59"/>
                  <a:pt x="191" y="59"/>
                  <a:pt x="191" y="59"/>
                </a:cubicBezTo>
                <a:cubicBezTo>
                  <a:pt x="0" y="0"/>
                  <a:pt x="0" y="0"/>
                  <a:pt x="0" y="0"/>
                </a:cubicBezTo>
                <a:cubicBezTo>
                  <a:pt x="0" y="268"/>
                  <a:pt x="0" y="268"/>
                  <a:pt x="0" y="268"/>
                </a:cubicBezTo>
                <a:cubicBezTo>
                  <a:pt x="66" y="298"/>
                  <a:pt x="66" y="298"/>
                  <a:pt x="66" y="298"/>
                </a:cubicBezTo>
                <a:cubicBezTo>
                  <a:pt x="60" y="277"/>
                  <a:pt x="47" y="226"/>
                  <a:pt x="82" y="218"/>
                </a:cubicBezTo>
                <a:close/>
              </a:path>
            </a:pathLst>
          </a:custGeom>
          <a:solidFill>
            <a:srgbClr val="FCC725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 rot="900000">
            <a:off x="5127471" y="2912781"/>
            <a:ext cx="939800" cy="1849437"/>
          </a:xfrm>
          <a:custGeom>
            <a:avLst/>
            <a:gdLst>
              <a:gd name="T0" fmla="*/ 0 w 235"/>
              <a:gd name="T1" fmla="*/ 0 h 462"/>
              <a:gd name="T2" fmla="*/ 0 w 235"/>
              <a:gd name="T3" fmla="*/ 119 h 462"/>
              <a:gd name="T4" fmla="*/ 71 w 235"/>
              <a:gd name="T5" fmla="*/ 164 h 462"/>
              <a:gd name="T6" fmla="*/ 0 w 235"/>
              <a:gd name="T7" fmla="*/ 174 h 462"/>
              <a:gd name="T8" fmla="*/ 0 w 235"/>
              <a:gd name="T9" fmla="*/ 295 h 462"/>
              <a:gd name="T10" fmla="*/ 98 w 235"/>
              <a:gd name="T11" fmla="*/ 339 h 462"/>
              <a:gd name="T12" fmla="*/ 117 w 235"/>
              <a:gd name="T13" fmla="*/ 447 h 462"/>
              <a:gd name="T14" fmla="*/ 140 w 235"/>
              <a:gd name="T15" fmla="*/ 358 h 462"/>
              <a:gd name="T16" fmla="*/ 235 w 235"/>
              <a:gd name="T17" fmla="*/ 401 h 462"/>
              <a:gd name="T18" fmla="*/ 235 w 235"/>
              <a:gd name="T19" fmla="*/ 73 h 462"/>
              <a:gd name="T20" fmla="*/ 0 w 235"/>
              <a:gd name="T21" fmla="*/ 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35" h="462">
                <a:moveTo>
                  <a:pt x="0" y="0"/>
                </a:moveTo>
                <a:cubicBezTo>
                  <a:pt x="0" y="119"/>
                  <a:pt x="0" y="119"/>
                  <a:pt x="0" y="119"/>
                </a:cubicBezTo>
                <a:cubicBezTo>
                  <a:pt x="23" y="113"/>
                  <a:pt x="71" y="107"/>
                  <a:pt x="71" y="164"/>
                </a:cubicBezTo>
                <a:cubicBezTo>
                  <a:pt x="71" y="211"/>
                  <a:pt x="27" y="192"/>
                  <a:pt x="0" y="174"/>
                </a:cubicBezTo>
                <a:cubicBezTo>
                  <a:pt x="0" y="295"/>
                  <a:pt x="0" y="295"/>
                  <a:pt x="0" y="295"/>
                </a:cubicBezTo>
                <a:cubicBezTo>
                  <a:pt x="98" y="339"/>
                  <a:pt x="98" y="339"/>
                  <a:pt x="98" y="339"/>
                </a:cubicBezTo>
                <a:cubicBezTo>
                  <a:pt x="87" y="365"/>
                  <a:pt x="65" y="430"/>
                  <a:pt x="117" y="447"/>
                </a:cubicBezTo>
                <a:cubicBezTo>
                  <a:pt x="161" y="462"/>
                  <a:pt x="151" y="400"/>
                  <a:pt x="140" y="358"/>
                </a:cubicBezTo>
                <a:cubicBezTo>
                  <a:pt x="235" y="401"/>
                  <a:pt x="235" y="401"/>
                  <a:pt x="235" y="401"/>
                </a:cubicBezTo>
                <a:cubicBezTo>
                  <a:pt x="235" y="73"/>
                  <a:pt x="235" y="73"/>
                  <a:pt x="235" y="73"/>
                </a:cubicBezTo>
                <a:lnTo>
                  <a:pt x="0" y="0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 rot="900000">
            <a:off x="6062509" y="3204881"/>
            <a:ext cx="1350962" cy="1612900"/>
          </a:xfrm>
          <a:custGeom>
            <a:avLst/>
            <a:gdLst>
              <a:gd name="T0" fmla="*/ 0 w 338"/>
              <a:gd name="T1" fmla="*/ 75 h 403"/>
              <a:gd name="T2" fmla="*/ 0 w 338"/>
              <a:gd name="T3" fmla="*/ 403 h 403"/>
              <a:gd name="T4" fmla="*/ 129 w 338"/>
              <a:gd name="T5" fmla="*/ 349 h 403"/>
              <a:gd name="T6" fmla="*/ 109 w 338"/>
              <a:gd name="T7" fmla="*/ 297 h 403"/>
              <a:gd name="T8" fmla="*/ 145 w 338"/>
              <a:gd name="T9" fmla="*/ 243 h 403"/>
              <a:gd name="T10" fmla="*/ 179 w 338"/>
              <a:gd name="T11" fmla="*/ 283 h 403"/>
              <a:gd name="T12" fmla="*/ 170 w 338"/>
              <a:gd name="T13" fmla="*/ 332 h 403"/>
              <a:gd name="T14" fmla="*/ 252 w 338"/>
              <a:gd name="T15" fmla="*/ 298 h 403"/>
              <a:gd name="T16" fmla="*/ 252 w 338"/>
              <a:gd name="T17" fmla="*/ 170 h 403"/>
              <a:gd name="T18" fmla="*/ 331 w 338"/>
              <a:gd name="T19" fmla="*/ 121 h 403"/>
              <a:gd name="T20" fmla="*/ 252 w 338"/>
              <a:gd name="T21" fmla="*/ 127 h 403"/>
              <a:gd name="T22" fmla="*/ 252 w 338"/>
              <a:gd name="T23" fmla="*/ 0 h 403"/>
              <a:gd name="T24" fmla="*/ 252 w 338"/>
              <a:gd name="T25" fmla="*/ 0 h 403"/>
              <a:gd name="T26" fmla="*/ 0 w 338"/>
              <a:gd name="T27" fmla="*/ 75 h 4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38" h="403">
                <a:moveTo>
                  <a:pt x="0" y="75"/>
                </a:moveTo>
                <a:cubicBezTo>
                  <a:pt x="0" y="403"/>
                  <a:pt x="0" y="403"/>
                  <a:pt x="0" y="403"/>
                </a:cubicBezTo>
                <a:cubicBezTo>
                  <a:pt x="129" y="349"/>
                  <a:pt x="129" y="349"/>
                  <a:pt x="129" y="349"/>
                </a:cubicBezTo>
                <a:cubicBezTo>
                  <a:pt x="123" y="339"/>
                  <a:pt x="110" y="315"/>
                  <a:pt x="109" y="297"/>
                </a:cubicBezTo>
                <a:cubicBezTo>
                  <a:pt x="108" y="281"/>
                  <a:pt x="114" y="245"/>
                  <a:pt x="145" y="243"/>
                </a:cubicBezTo>
                <a:cubicBezTo>
                  <a:pt x="179" y="241"/>
                  <a:pt x="179" y="264"/>
                  <a:pt x="179" y="283"/>
                </a:cubicBezTo>
                <a:cubicBezTo>
                  <a:pt x="180" y="297"/>
                  <a:pt x="173" y="322"/>
                  <a:pt x="170" y="332"/>
                </a:cubicBezTo>
                <a:cubicBezTo>
                  <a:pt x="252" y="298"/>
                  <a:pt x="252" y="298"/>
                  <a:pt x="252" y="298"/>
                </a:cubicBezTo>
                <a:cubicBezTo>
                  <a:pt x="252" y="170"/>
                  <a:pt x="252" y="170"/>
                  <a:pt x="252" y="170"/>
                </a:cubicBezTo>
                <a:cubicBezTo>
                  <a:pt x="281" y="173"/>
                  <a:pt x="338" y="175"/>
                  <a:pt x="331" y="121"/>
                </a:cubicBezTo>
                <a:cubicBezTo>
                  <a:pt x="325" y="74"/>
                  <a:pt x="275" y="109"/>
                  <a:pt x="252" y="127"/>
                </a:cubicBezTo>
                <a:cubicBezTo>
                  <a:pt x="252" y="0"/>
                  <a:pt x="252" y="0"/>
                  <a:pt x="252" y="0"/>
                </a:cubicBezTo>
                <a:cubicBezTo>
                  <a:pt x="252" y="0"/>
                  <a:pt x="252" y="0"/>
                  <a:pt x="252" y="0"/>
                </a:cubicBezTo>
                <a:lnTo>
                  <a:pt x="0" y="75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 rot="900000">
            <a:off x="6500659" y="4182781"/>
            <a:ext cx="1135062" cy="1504950"/>
          </a:xfrm>
          <a:custGeom>
            <a:avLst/>
            <a:gdLst>
              <a:gd name="T0" fmla="*/ 199 w 284"/>
              <a:gd name="T1" fmla="*/ 126 h 376"/>
              <a:gd name="T2" fmla="*/ 180 w 284"/>
              <a:gd name="T3" fmla="*/ 44 h 376"/>
              <a:gd name="T4" fmla="*/ 85 w 284"/>
              <a:gd name="T5" fmla="*/ 83 h 376"/>
              <a:gd name="T6" fmla="*/ 85 w 284"/>
              <a:gd name="T7" fmla="*/ 208 h 376"/>
              <a:gd name="T8" fmla="*/ 87 w 284"/>
              <a:gd name="T9" fmla="*/ 209 h 376"/>
              <a:gd name="T10" fmla="*/ 85 w 284"/>
              <a:gd name="T11" fmla="*/ 208 h 376"/>
              <a:gd name="T12" fmla="*/ 20 w 284"/>
              <a:gd name="T13" fmla="*/ 247 h 376"/>
              <a:gd name="T14" fmla="*/ 85 w 284"/>
              <a:gd name="T15" fmla="*/ 265 h 376"/>
              <a:gd name="T16" fmla="*/ 87 w 284"/>
              <a:gd name="T17" fmla="*/ 260 h 376"/>
              <a:gd name="T18" fmla="*/ 85 w 284"/>
              <a:gd name="T19" fmla="*/ 265 h 376"/>
              <a:gd name="T20" fmla="*/ 85 w 284"/>
              <a:gd name="T21" fmla="*/ 376 h 376"/>
              <a:gd name="T22" fmla="*/ 284 w 284"/>
              <a:gd name="T23" fmla="*/ 258 h 376"/>
              <a:gd name="T24" fmla="*/ 284 w 284"/>
              <a:gd name="T25" fmla="*/ 0 h 376"/>
              <a:gd name="T26" fmla="*/ 214 w 284"/>
              <a:gd name="T27" fmla="*/ 30 h 376"/>
              <a:gd name="T28" fmla="*/ 199 w 284"/>
              <a:gd name="T29" fmla="*/ 12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4" h="376">
                <a:moveTo>
                  <a:pt x="199" y="126"/>
                </a:moveTo>
                <a:cubicBezTo>
                  <a:pt x="157" y="127"/>
                  <a:pt x="170" y="73"/>
                  <a:pt x="180" y="44"/>
                </a:cubicBezTo>
                <a:cubicBezTo>
                  <a:pt x="85" y="83"/>
                  <a:pt x="85" y="83"/>
                  <a:pt x="85" y="83"/>
                </a:cubicBezTo>
                <a:cubicBezTo>
                  <a:pt x="85" y="208"/>
                  <a:pt x="85" y="208"/>
                  <a:pt x="85" y="208"/>
                </a:cubicBezTo>
                <a:cubicBezTo>
                  <a:pt x="86" y="208"/>
                  <a:pt x="87" y="209"/>
                  <a:pt x="87" y="209"/>
                </a:cubicBezTo>
                <a:cubicBezTo>
                  <a:pt x="87" y="209"/>
                  <a:pt x="86" y="208"/>
                  <a:pt x="85" y="208"/>
                </a:cubicBezTo>
                <a:cubicBezTo>
                  <a:pt x="73" y="205"/>
                  <a:pt x="39" y="200"/>
                  <a:pt x="20" y="247"/>
                </a:cubicBezTo>
                <a:cubicBezTo>
                  <a:pt x="0" y="298"/>
                  <a:pt x="60" y="316"/>
                  <a:pt x="85" y="265"/>
                </a:cubicBezTo>
                <a:cubicBezTo>
                  <a:pt x="87" y="261"/>
                  <a:pt x="87" y="260"/>
                  <a:pt x="87" y="260"/>
                </a:cubicBezTo>
                <a:cubicBezTo>
                  <a:pt x="87" y="260"/>
                  <a:pt x="87" y="261"/>
                  <a:pt x="85" y="265"/>
                </a:cubicBezTo>
                <a:cubicBezTo>
                  <a:pt x="85" y="376"/>
                  <a:pt x="85" y="376"/>
                  <a:pt x="85" y="376"/>
                </a:cubicBezTo>
                <a:cubicBezTo>
                  <a:pt x="284" y="258"/>
                  <a:pt x="284" y="258"/>
                  <a:pt x="284" y="258"/>
                </a:cubicBezTo>
                <a:cubicBezTo>
                  <a:pt x="284" y="0"/>
                  <a:pt x="284" y="0"/>
                  <a:pt x="284" y="0"/>
                </a:cubicBezTo>
                <a:cubicBezTo>
                  <a:pt x="214" y="30"/>
                  <a:pt x="214" y="30"/>
                  <a:pt x="214" y="30"/>
                </a:cubicBezTo>
                <a:cubicBezTo>
                  <a:pt x="224" y="60"/>
                  <a:pt x="245" y="124"/>
                  <a:pt x="199" y="126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 rot="900000">
            <a:off x="7105496" y="3163606"/>
            <a:ext cx="795338" cy="1608137"/>
          </a:xfrm>
          <a:custGeom>
            <a:avLst/>
            <a:gdLst>
              <a:gd name="T0" fmla="*/ 198 w 199"/>
              <a:gd name="T1" fmla="*/ 0 h 401"/>
              <a:gd name="T2" fmla="*/ 199 w 199"/>
              <a:gd name="T3" fmla="*/ 0 h 401"/>
              <a:gd name="T4" fmla="*/ 0 w 199"/>
              <a:gd name="T5" fmla="*/ 59 h 401"/>
              <a:gd name="T6" fmla="*/ 0 w 199"/>
              <a:gd name="T7" fmla="*/ 59 h 401"/>
              <a:gd name="T8" fmla="*/ 0 w 199"/>
              <a:gd name="T9" fmla="*/ 186 h 401"/>
              <a:gd name="T10" fmla="*/ 79 w 199"/>
              <a:gd name="T11" fmla="*/ 180 h 401"/>
              <a:gd name="T12" fmla="*/ 0 w 199"/>
              <a:gd name="T13" fmla="*/ 229 h 401"/>
              <a:gd name="T14" fmla="*/ 0 w 199"/>
              <a:gd name="T15" fmla="*/ 357 h 401"/>
              <a:gd name="T16" fmla="*/ 95 w 199"/>
              <a:gd name="T17" fmla="*/ 318 h 401"/>
              <a:gd name="T18" fmla="*/ 114 w 199"/>
              <a:gd name="T19" fmla="*/ 400 h 401"/>
              <a:gd name="T20" fmla="*/ 129 w 199"/>
              <a:gd name="T21" fmla="*/ 304 h 401"/>
              <a:gd name="T22" fmla="*/ 199 w 199"/>
              <a:gd name="T23" fmla="*/ 274 h 401"/>
              <a:gd name="T24" fmla="*/ 199 w 199"/>
              <a:gd name="T25" fmla="*/ 0 h 401"/>
              <a:gd name="T26" fmla="*/ 198 w 199"/>
              <a:gd name="T27" fmla="*/ 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9" h="401">
                <a:moveTo>
                  <a:pt x="198" y="0"/>
                </a:moveTo>
                <a:cubicBezTo>
                  <a:pt x="199" y="0"/>
                  <a:pt x="199" y="0"/>
                  <a:pt x="199" y="0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186"/>
                  <a:pt x="0" y="186"/>
                  <a:pt x="0" y="186"/>
                </a:cubicBezTo>
                <a:cubicBezTo>
                  <a:pt x="23" y="168"/>
                  <a:pt x="73" y="133"/>
                  <a:pt x="79" y="180"/>
                </a:cubicBezTo>
                <a:cubicBezTo>
                  <a:pt x="86" y="234"/>
                  <a:pt x="29" y="232"/>
                  <a:pt x="0" y="229"/>
                </a:cubicBezTo>
                <a:cubicBezTo>
                  <a:pt x="0" y="357"/>
                  <a:pt x="0" y="357"/>
                  <a:pt x="0" y="357"/>
                </a:cubicBezTo>
                <a:cubicBezTo>
                  <a:pt x="95" y="318"/>
                  <a:pt x="95" y="318"/>
                  <a:pt x="95" y="318"/>
                </a:cubicBezTo>
                <a:cubicBezTo>
                  <a:pt x="85" y="347"/>
                  <a:pt x="72" y="401"/>
                  <a:pt x="114" y="400"/>
                </a:cubicBezTo>
                <a:cubicBezTo>
                  <a:pt x="160" y="398"/>
                  <a:pt x="139" y="334"/>
                  <a:pt x="129" y="304"/>
                </a:cubicBezTo>
                <a:cubicBezTo>
                  <a:pt x="199" y="274"/>
                  <a:pt x="199" y="274"/>
                  <a:pt x="199" y="274"/>
                </a:cubicBezTo>
                <a:cubicBezTo>
                  <a:pt x="199" y="0"/>
                  <a:pt x="199" y="0"/>
                  <a:pt x="199" y="0"/>
                </a:cubicBezTo>
                <a:lnTo>
                  <a:pt x="198" y="0"/>
                </a:lnTo>
                <a:close/>
              </a:path>
            </a:pathLst>
          </a:custGeom>
          <a:solidFill>
            <a:srgbClr val="CBA01E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 rot="900000">
            <a:off x="4247996" y="3276318"/>
            <a:ext cx="763588" cy="1770063"/>
          </a:xfrm>
          <a:custGeom>
            <a:avLst/>
            <a:gdLst>
              <a:gd name="T0" fmla="*/ 122 w 191"/>
              <a:gd name="T1" fmla="*/ 253 h 442"/>
              <a:gd name="T2" fmla="*/ 191 w 191"/>
              <a:gd name="T3" fmla="*/ 268 h 442"/>
              <a:gd name="T4" fmla="*/ 191 w 191"/>
              <a:gd name="T5" fmla="*/ 144 h 442"/>
              <a:gd name="T6" fmla="*/ 102 w 191"/>
              <a:gd name="T7" fmla="*/ 104 h 442"/>
              <a:gd name="T8" fmla="*/ 82 w 191"/>
              <a:gd name="T9" fmla="*/ 8 h 442"/>
              <a:gd name="T10" fmla="*/ 66 w 191"/>
              <a:gd name="T11" fmla="*/ 88 h 442"/>
              <a:gd name="T12" fmla="*/ 0 w 191"/>
              <a:gd name="T13" fmla="*/ 58 h 442"/>
              <a:gd name="T14" fmla="*/ 0 w 191"/>
              <a:gd name="T15" fmla="*/ 325 h 442"/>
              <a:gd name="T16" fmla="*/ 191 w 191"/>
              <a:gd name="T17" fmla="*/ 442 h 442"/>
              <a:gd name="T18" fmla="*/ 191 w 191"/>
              <a:gd name="T19" fmla="*/ 316 h 442"/>
              <a:gd name="T20" fmla="*/ 122 w 191"/>
              <a:gd name="T21" fmla="*/ 253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91" h="442">
                <a:moveTo>
                  <a:pt x="122" y="253"/>
                </a:moveTo>
                <a:cubicBezTo>
                  <a:pt x="137" y="210"/>
                  <a:pt x="175" y="248"/>
                  <a:pt x="191" y="268"/>
                </a:cubicBezTo>
                <a:cubicBezTo>
                  <a:pt x="191" y="144"/>
                  <a:pt x="191" y="144"/>
                  <a:pt x="191" y="144"/>
                </a:cubicBezTo>
                <a:cubicBezTo>
                  <a:pt x="102" y="104"/>
                  <a:pt x="102" y="104"/>
                  <a:pt x="102" y="104"/>
                </a:cubicBezTo>
                <a:cubicBezTo>
                  <a:pt x="118" y="78"/>
                  <a:pt x="120" y="0"/>
                  <a:pt x="82" y="8"/>
                </a:cubicBezTo>
                <a:cubicBezTo>
                  <a:pt x="47" y="16"/>
                  <a:pt x="60" y="67"/>
                  <a:pt x="66" y="88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325"/>
                  <a:pt x="0" y="325"/>
                  <a:pt x="0" y="325"/>
                </a:cubicBezTo>
                <a:cubicBezTo>
                  <a:pt x="191" y="442"/>
                  <a:pt x="191" y="442"/>
                  <a:pt x="191" y="442"/>
                </a:cubicBezTo>
                <a:cubicBezTo>
                  <a:pt x="191" y="316"/>
                  <a:pt x="191" y="316"/>
                  <a:pt x="191" y="316"/>
                </a:cubicBezTo>
                <a:cubicBezTo>
                  <a:pt x="167" y="322"/>
                  <a:pt x="105" y="299"/>
                  <a:pt x="122" y="253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 rot="900000">
            <a:off x="4494059" y="4008156"/>
            <a:ext cx="1284287" cy="1774825"/>
          </a:xfrm>
          <a:custGeom>
            <a:avLst/>
            <a:gdLst>
              <a:gd name="T0" fmla="*/ 226 w 321"/>
              <a:gd name="T1" fmla="*/ 63 h 443"/>
              <a:gd name="T2" fmla="*/ 203 w 321"/>
              <a:gd name="T3" fmla="*/ 152 h 443"/>
              <a:gd name="T4" fmla="*/ 184 w 321"/>
              <a:gd name="T5" fmla="*/ 44 h 443"/>
              <a:gd name="T6" fmla="*/ 86 w 321"/>
              <a:gd name="T7" fmla="*/ 0 h 443"/>
              <a:gd name="T8" fmla="*/ 86 w 321"/>
              <a:gd name="T9" fmla="*/ 124 h 443"/>
              <a:gd name="T10" fmla="*/ 17 w 321"/>
              <a:gd name="T11" fmla="*/ 109 h 443"/>
              <a:gd name="T12" fmla="*/ 86 w 321"/>
              <a:gd name="T13" fmla="*/ 172 h 443"/>
              <a:gd name="T14" fmla="*/ 86 w 321"/>
              <a:gd name="T15" fmla="*/ 298 h 443"/>
              <a:gd name="T16" fmla="*/ 321 w 321"/>
              <a:gd name="T17" fmla="*/ 443 h 443"/>
              <a:gd name="T18" fmla="*/ 321 w 321"/>
              <a:gd name="T19" fmla="*/ 106 h 443"/>
              <a:gd name="T20" fmla="*/ 226 w 321"/>
              <a:gd name="T21" fmla="*/ 63 h 4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21" h="443">
                <a:moveTo>
                  <a:pt x="226" y="63"/>
                </a:moveTo>
                <a:cubicBezTo>
                  <a:pt x="237" y="105"/>
                  <a:pt x="247" y="167"/>
                  <a:pt x="203" y="152"/>
                </a:cubicBezTo>
                <a:cubicBezTo>
                  <a:pt x="151" y="135"/>
                  <a:pt x="173" y="70"/>
                  <a:pt x="184" y="44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124"/>
                  <a:pt x="86" y="124"/>
                  <a:pt x="86" y="124"/>
                </a:cubicBezTo>
                <a:cubicBezTo>
                  <a:pt x="70" y="104"/>
                  <a:pt x="32" y="66"/>
                  <a:pt x="17" y="109"/>
                </a:cubicBezTo>
                <a:cubicBezTo>
                  <a:pt x="0" y="155"/>
                  <a:pt x="62" y="178"/>
                  <a:pt x="86" y="172"/>
                </a:cubicBezTo>
                <a:cubicBezTo>
                  <a:pt x="86" y="298"/>
                  <a:pt x="86" y="298"/>
                  <a:pt x="86" y="298"/>
                </a:cubicBezTo>
                <a:cubicBezTo>
                  <a:pt x="321" y="443"/>
                  <a:pt x="321" y="443"/>
                  <a:pt x="321" y="443"/>
                </a:cubicBezTo>
                <a:cubicBezTo>
                  <a:pt x="321" y="106"/>
                  <a:pt x="321" y="106"/>
                  <a:pt x="321" y="106"/>
                </a:cubicBezTo>
                <a:lnTo>
                  <a:pt x="226" y="63"/>
                </a:lnTo>
                <a:close/>
              </a:path>
            </a:pathLst>
          </a:custGeom>
          <a:solidFill>
            <a:srgbClr val="FCC725"/>
          </a:solidFill>
          <a:ln>
            <a:noFill/>
          </a:ln>
          <a:effectLst/>
          <a:ex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1" i="1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grpSp>
        <p:nvGrpSpPr>
          <p:cNvPr id="28" name="稻壳儿小白白(http://dwz.cn/Wu2UP)出自【趣你的PPT】(微信:qunideppt)：最优质的PPT资源库"/>
          <p:cNvGrpSpPr/>
          <p:nvPr/>
        </p:nvGrpSpPr>
        <p:grpSpPr>
          <a:xfrm>
            <a:off x="6407335" y="1862575"/>
            <a:ext cx="1606953" cy="515155"/>
            <a:chOff x="7794624" y="2150772"/>
            <a:chExt cx="1606953" cy="515155"/>
          </a:xfrm>
        </p:grpSpPr>
        <p:cxnSp>
          <p:nvCxnSpPr>
            <p:cNvPr id="30" name="出自【趣你的PPT】(微信:qunideppt)：最优质的PPT资源库"/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出自【趣你的PPT】(微信:qunideppt)：最优质的PPT资源库"/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稻壳儿小白白(http://dwz.cn/Wu2UP)出自【趣你的PPT】(微信:qunideppt)：最优质的PPT资源库"/>
          <p:cNvGrpSpPr/>
          <p:nvPr/>
        </p:nvGrpSpPr>
        <p:grpSpPr>
          <a:xfrm>
            <a:off x="7418391" y="2663398"/>
            <a:ext cx="1606953" cy="515155"/>
            <a:chOff x="7794624" y="2150772"/>
            <a:chExt cx="1606953" cy="515155"/>
          </a:xfrm>
        </p:grpSpPr>
        <p:cxnSp>
          <p:nvCxnSpPr>
            <p:cNvPr id="35" name="出自【趣你的PPT】(微信:qunideppt)：最优质的PPT资源库"/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出自【趣你的PPT】(微信:qunideppt)：最优质的PPT资源库"/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出自【趣你的PPT】(微信:qunideppt)：最优质的PPT资源库"/>
          <p:cNvCxnSpPr/>
          <p:nvPr/>
        </p:nvCxnSpPr>
        <p:spPr>
          <a:xfrm flipV="1">
            <a:off x="7481588" y="4965129"/>
            <a:ext cx="138629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稻壳儿小白白(http://dwz.cn/Wu2UP)出自【趣你的PPT】(微信:qunideppt)：最优质的PPT资源库"/>
          <p:cNvGrpSpPr/>
          <p:nvPr/>
        </p:nvGrpSpPr>
        <p:grpSpPr>
          <a:xfrm flipH="1">
            <a:off x="3401032" y="2474249"/>
            <a:ext cx="1348510" cy="515155"/>
            <a:chOff x="7794624" y="2150772"/>
            <a:chExt cx="1606953" cy="515155"/>
          </a:xfrm>
        </p:grpSpPr>
        <p:cxnSp>
          <p:nvCxnSpPr>
            <p:cNvPr id="43" name="出自【趣你的PPT】(微信:qunideppt)：最优质的PPT资源库"/>
            <p:cNvCxnSpPr/>
            <p:nvPr/>
          </p:nvCxnSpPr>
          <p:spPr>
            <a:xfrm flipV="1">
              <a:off x="7794624" y="2150772"/>
              <a:ext cx="220663" cy="51515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出自【趣你的PPT】(微信:qunideppt)：最优质的PPT资源库"/>
            <p:cNvCxnSpPr/>
            <p:nvPr/>
          </p:nvCxnSpPr>
          <p:spPr>
            <a:xfrm>
              <a:off x="8015287" y="2154363"/>
              <a:ext cx="138629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6" name="出自【趣你的PPT】(微信:qunideppt)：最优质的PPT资源库"/>
          <p:cNvCxnSpPr/>
          <p:nvPr/>
        </p:nvCxnSpPr>
        <p:spPr>
          <a:xfrm flipH="1" flipV="1">
            <a:off x="3063925" y="4068617"/>
            <a:ext cx="138629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出自【趣你的PPT】(微信:qunideppt)：最优质的PPT资源库"/>
          <p:cNvCxnSpPr/>
          <p:nvPr/>
        </p:nvCxnSpPr>
        <p:spPr>
          <a:xfrm flipH="1" flipV="1">
            <a:off x="3826660" y="5295204"/>
            <a:ext cx="138629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ys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出自【趣你的PPT】(微信:qunideppt)：最优质的PPT资源库"/>
          <p:cNvSpPr txBox="1"/>
          <p:nvPr/>
        </p:nvSpPr>
        <p:spPr>
          <a:xfrm>
            <a:off x="1117290" y="211984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1036949" y="2434831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786833" y="362597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706492" y="3940960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603694" y="499932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r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523353" y="5314314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9359361" y="241097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9359361" y="2675164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8382863" y="15671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8382863" y="1831315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9269599" y="469731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单击添加标题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9269599" y="4961501"/>
            <a:ext cx="2020636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</a:p>
        </p:txBody>
      </p:sp>
    </p:spTree>
    <p:extLst>
      <p:ext uri="{BB962C8B-B14F-4D97-AF65-F5344CB8AC3E}">
        <p14:creationId xmlns:p14="http://schemas.microsoft.com/office/powerpoint/2010/main" val="1308087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>
            <a:off x="7140534" y="3073400"/>
            <a:ext cx="5051466" cy="3784600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66988" y="1948479"/>
            <a:ext cx="2243891" cy="2243891"/>
            <a:chOff x="572694" y="889793"/>
            <a:chExt cx="3860007" cy="38600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572694" y="889793"/>
              <a:ext cx="3860007" cy="3860007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048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65179" y="1357312"/>
              <a:ext cx="3475039" cy="3203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15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zh-CN" altLang="en-US"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4403288" y="2516426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>
                <a:solidFill>
                  <a:srgbClr val="FF466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824256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出自【趣你的PPT】(微信:qunideppt)：最优质的PPT资源库"/>
          <p:cNvCxnSpPr/>
          <p:nvPr/>
        </p:nvCxnSpPr>
        <p:spPr>
          <a:xfrm>
            <a:off x="3988859" y="3906309"/>
            <a:ext cx="1375833" cy="0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出自【趣你的PPT】(微信:qunideppt)：最优质的PPT资源库"/>
          <p:cNvCxnSpPr/>
          <p:nvPr/>
        </p:nvCxnSpPr>
        <p:spPr>
          <a:xfrm flipV="1">
            <a:off x="5364692" y="1890183"/>
            <a:ext cx="0" cy="4031192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10793" y="2678642"/>
            <a:ext cx="906991" cy="909108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97596" y="2883964"/>
            <a:ext cx="528997" cy="526937"/>
          </a:xfrm>
          <a:custGeom>
            <a:avLst/>
            <a:gdLst>
              <a:gd name="T0" fmla="*/ 304862 w 393"/>
              <a:gd name="T1" fmla="*/ 596077 h 391"/>
              <a:gd name="T2" fmla="*/ 321014 w 393"/>
              <a:gd name="T3" fmla="*/ 537480 h 391"/>
              <a:gd name="T4" fmla="*/ 246313 w 393"/>
              <a:gd name="T5" fmla="*/ 507171 h 391"/>
              <a:gd name="T6" fmla="*/ 218047 w 393"/>
              <a:gd name="T7" fmla="*/ 454635 h 391"/>
              <a:gd name="T8" fmla="*/ 143346 w 393"/>
              <a:gd name="T9" fmla="*/ 486965 h 391"/>
              <a:gd name="T10" fmla="*/ 84796 w 393"/>
              <a:gd name="T11" fmla="*/ 468779 h 391"/>
              <a:gd name="T12" fmla="*/ 54512 w 393"/>
              <a:gd name="T13" fmla="*/ 543542 h 391"/>
              <a:gd name="T14" fmla="*/ 2019 w 393"/>
              <a:gd name="T15" fmla="*/ 571830 h 391"/>
              <a:gd name="T16" fmla="*/ 32303 w 393"/>
              <a:gd name="T17" fmla="*/ 606180 h 391"/>
              <a:gd name="T18" fmla="*/ 6057 w 393"/>
              <a:gd name="T19" fmla="*/ 682963 h 391"/>
              <a:gd name="T20" fmla="*/ 62588 w 393"/>
              <a:gd name="T21" fmla="*/ 707210 h 391"/>
              <a:gd name="T22" fmla="*/ 84796 w 393"/>
              <a:gd name="T23" fmla="*/ 769849 h 391"/>
              <a:gd name="T24" fmla="*/ 137289 w 393"/>
              <a:gd name="T25" fmla="*/ 788034 h 391"/>
              <a:gd name="T26" fmla="*/ 193820 w 393"/>
              <a:gd name="T27" fmla="*/ 757725 h 391"/>
              <a:gd name="T28" fmla="*/ 252370 w 393"/>
              <a:gd name="T29" fmla="*/ 773890 h 391"/>
              <a:gd name="T30" fmla="*/ 282654 w 393"/>
              <a:gd name="T31" fmla="*/ 699128 h 391"/>
              <a:gd name="T32" fmla="*/ 327071 w 393"/>
              <a:gd name="T33" fmla="*/ 693066 h 391"/>
              <a:gd name="T34" fmla="*/ 203915 w 393"/>
              <a:gd name="T35" fmla="*/ 699128 h 391"/>
              <a:gd name="T36" fmla="*/ 133251 w 393"/>
              <a:gd name="T37" fmla="*/ 543542 h 391"/>
              <a:gd name="T38" fmla="*/ 203915 w 393"/>
              <a:gd name="T39" fmla="*/ 699128 h 391"/>
              <a:gd name="T40" fmla="*/ 526948 w 393"/>
              <a:gd name="T41" fmla="*/ 678922 h 391"/>
              <a:gd name="T42" fmla="*/ 537042 w 393"/>
              <a:gd name="T43" fmla="*/ 646592 h 391"/>
              <a:gd name="T44" fmla="*/ 494644 w 393"/>
              <a:gd name="T45" fmla="*/ 630428 h 391"/>
              <a:gd name="T46" fmla="*/ 478493 w 393"/>
              <a:gd name="T47" fmla="*/ 600119 h 391"/>
              <a:gd name="T48" fmla="*/ 438114 w 393"/>
              <a:gd name="T49" fmla="*/ 618304 h 391"/>
              <a:gd name="T50" fmla="*/ 403791 w 393"/>
              <a:gd name="T51" fmla="*/ 608201 h 391"/>
              <a:gd name="T52" fmla="*/ 387640 w 393"/>
              <a:gd name="T53" fmla="*/ 648613 h 391"/>
              <a:gd name="T54" fmla="*/ 357355 w 393"/>
              <a:gd name="T55" fmla="*/ 664778 h 391"/>
              <a:gd name="T56" fmla="*/ 375526 w 393"/>
              <a:gd name="T57" fmla="*/ 684984 h 391"/>
              <a:gd name="T58" fmla="*/ 361393 w 393"/>
              <a:gd name="T59" fmla="*/ 727416 h 391"/>
              <a:gd name="T60" fmla="*/ 391678 w 393"/>
              <a:gd name="T61" fmla="*/ 741561 h 391"/>
              <a:gd name="T62" fmla="*/ 403791 w 393"/>
              <a:gd name="T63" fmla="*/ 775911 h 391"/>
              <a:gd name="T64" fmla="*/ 434076 w 393"/>
              <a:gd name="T65" fmla="*/ 786014 h 391"/>
              <a:gd name="T66" fmla="*/ 464360 w 393"/>
              <a:gd name="T67" fmla="*/ 767828 h 391"/>
              <a:gd name="T68" fmla="*/ 498682 w 393"/>
              <a:gd name="T69" fmla="*/ 777931 h 391"/>
              <a:gd name="T70" fmla="*/ 514834 w 393"/>
              <a:gd name="T71" fmla="*/ 735499 h 391"/>
              <a:gd name="T72" fmla="*/ 539061 w 393"/>
              <a:gd name="T73" fmla="*/ 733478 h 391"/>
              <a:gd name="T74" fmla="*/ 470417 w 393"/>
              <a:gd name="T75" fmla="*/ 735499 h 391"/>
              <a:gd name="T76" fmla="*/ 432057 w 393"/>
              <a:gd name="T77" fmla="*/ 648613 h 391"/>
              <a:gd name="T78" fmla="*/ 470417 w 393"/>
              <a:gd name="T79" fmla="*/ 735499 h 391"/>
              <a:gd name="T80" fmla="*/ 730862 w 393"/>
              <a:gd name="T81" fmla="*/ 246513 h 391"/>
              <a:gd name="T82" fmla="*/ 761147 w 393"/>
              <a:gd name="T83" fmla="*/ 147504 h 391"/>
              <a:gd name="T84" fmla="*/ 633952 w 393"/>
              <a:gd name="T85" fmla="*/ 96989 h 391"/>
              <a:gd name="T86" fmla="*/ 585497 w 393"/>
              <a:gd name="T87" fmla="*/ 6062 h 391"/>
              <a:gd name="T88" fmla="*/ 462341 w 393"/>
              <a:gd name="T89" fmla="*/ 60618 h 391"/>
              <a:gd name="T90" fmla="*/ 363412 w 393"/>
              <a:gd name="T91" fmla="*/ 30309 h 391"/>
              <a:gd name="T92" fmla="*/ 312938 w 393"/>
              <a:gd name="T93" fmla="*/ 157607 h 391"/>
              <a:gd name="T94" fmla="*/ 222085 w 393"/>
              <a:gd name="T95" fmla="*/ 206101 h 391"/>
              <a:gd name="T96" fmla="*/ 274578 w 393"/>
              <a:gd name="T97" fmla="*/ 262678 h 391"/>
              <a:gd name="T98" fmla="*/ 230161 w 393"/>
              <a:gd name="T99" fmla="*/ 391997 h 391"/>
              <a:gd name="T100" fmla="*/ 325052 w 393"/>
              <a:gd name="T101" fmla="*/ 432409 h 391"/>
              <a:gd name="T102" fmla="*/ 363412 w 393"/>
              <a:gd name="T103" fmla="*/ 537480 h 391"/>
              <a:gd name="T104" fmla="*/ 450227 w 393"/>
              <a:gd name="T105" fmla="*/ 567789 h 391"/>
              <a:gd name="T106" fmla="*/ 547137 w 393"/>
              <a:gd name="T107" fmla="*/ 515253 h 391"/>
              <a:gd name="T108" fmla="*/ 644047 w 393"/>
              <a:gd name="T109" fmla="*/ 545562 h 391"/>
              <a:gd name="T110" fmla="*/ 694521 w 393"/>
              <a:gd name="T111" fmla="*/ 418264 h 391"/>
              <a:gd name="T112" fmla="*/ 771241 w 393"/>
              <a:gd name="T113" fmla="*/ 408161 h 391"/>
              <a:gd name="T114" fmla="*/ 563289 w 393"/>
              <a:gd name="T115" fmla="*/ 418264 h 391"/>
              <a:gd name="T116" fmla="*/ 444170 w 393"/>
              <a:gd name="T117" fmla="*/ 157607 h 391"/>
              <a:gd name="T118" fmla="*/ 563289 w 393"/>
              <a:gd name="T119" fmla="*/ 418264 h 39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93" h="391">
                <a:moveTo>
                  <a:pt x="160" y="318"/>
                </a:moveTo>
                <a:cubicBezTo>
                  <a:pt x="151" y="315"/>
                  <a:pt x="151" y="315"/>
                  <a:pt x="151" y="315"/>
                </a:cubicBezTo>
                <a:cubicBezTo>
                  <a:pt x="152" y="308"/>
                  <a:pt x="152" y="302"/>
                  <a:pt x="151" y="295"/>
                </a:cubicBezTo>
                <a:cubicBezTo>
                  <a:pt x="159" y="291"/>
                  <a:pt x="159" y="291"/>
                  <a:pt x="159" y="291"/>
                </a:cubicBezTo>
                <a:cubicBezTo>
                  <a:pt x="165" y="289"/>
                  <a:pt x="167" y="282"/>
                  <a:pt x="164" y="277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7" y="261"/>
                  <a:pt x="151" y="258"/>
                  <a:pt x="145" y="261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2" y="260"/>
                  <a:pt x="128" y="255"/>
                  <a:pt x="122" y="251"/>
                </a:cubicBezTo>
                <a:cubicBezTo>
                  <a:pt x="125" y="242"/>
                  <a:pt x="125" y="242"/>
                  <a:pt x="125" y="242"/>
                </a:cubicBezTo>
                <a:cubicBezTo>
                  <a:pt x="127" y="237"/>
                  <a:pt x="125" y="231"/>
                  <a:pt x="119" y="229"/>
                </a:cubicBezTo>
                <a:cubicBezTo>
                  <a:pt x="108" y="225"/>
                  <a:pt x="108" y="225"/>
                  <a:pt x="108" y="225"/>
                </a:cubicBezTo>
                <a:cubicBezTo>
                  <a:pt x="103" y="223"/>
                  <a:pt x="96" y="226"/>
                  <a:pt x="94" y="231"/>
                </a:cubicBezTo>
                <a:cubicBezTo>
                  <a:pt x="91" y="240"/>
                  <a:pt x="91" y="240"/>
                  <a:pt x="91" y="240"/>
                </a:cubicBezTo>
                <a:cubicBezTo>
                  <a:pt x="84" y="239"/>
                  <a:pt x="78" y="239"/>
                  <a:pt x="71" y="241"/>
                </a:cubicBezTo>
                <a:cubicBezTo>
                  <a:pt x="67" y="232"/>
                  <a:pt x="67" y="232"/>
                  <a:pt x="67" y="232"/>
                </a:cubicBezTo>
                <a:cubicBezTo>
                  <a:pt x="65" y="227"/>
                  <a:pt x="58" y="224"/>
                  <a:pt x="53" y="227"/>
                </a:cubicBezTo>
                <a:cubicBezTo>
                  <a:pt x="42" y="232"/>
                  <a:pt x="42" y="232"/>
                  <a:pt x="42" y="232"/>
                </a:cubicBezTo>
                <a:cubicBezTo>
                  <a:pt x="37" y="234"/>
                  <a:pt x="34" y="241"/>
                  <a:pt x="37" y="246"/>
                </a:cubicBezTo>
                <a:cubicBezTo>
                  <a:pt x="41" y="254"/>
                  <a:pt x="41" y="254"/>
                  <a:pt x="41" y="254"/>
                </a:cubicBezTo>
                <a:cubicBezTo>
                  <a:pt x="36" y="259"/>
                  <a:pt x="31" y="264"/>
                  <a:pt x="27" y="269"/>
                </a:cubicBezTo>
                <a:cubicBezTo>
                  <a:pt x="19" y="266"/>
                  <a:pt x="19" y="266"/>
                  <a:pt x="19" y="266"/>
                </a:cubicBezTo>
                <a:cubicBezTo>
                  <a:pt x="13" y="264"/>
                  <a:pt x="7" y="267"/>
                  <a:pt x="5" y="272"/>
                </a:cubicBezTo>
                <a:cubicBezTo>
                  <a:pt x="1" y="283"/>
                  <a:pt x="1" y="283"/>
                  <a:pt x="1" y="283"/>
                </a:cubicBezTo>
                <a:cubicBezTo>
                  <a:pt x="0" y="286"/>
                  <a:pt x="0" y="289"/>
                  <a:pt x="1" y="291"/>
                </a:cubicBezTo>
                <a:cubicBezTo>
                  <a:pt x="2" y="294"/>
                  <a:pt x="4" y="296"/>
                  <a:pt x="7" y="297"/>
                </a:cubicBezTo>
                <a:cubicBezTo>
                  <a:pt x="16" y="300"/>
                  <a:pt x="16" y="300"/>
                  <a:pt x="16" y="300"/>
                </a:cubicBezTo>
                <a:cubicBezTo>
                  <a:pt x="15" y="307"/>
                  <a:pt x="15" y="313"/>
                  <a:pt x="17" y="320"/>
                </a:cubicBezTo>
                <a:cubicBezTo>
                  <a:pt x="8" y="324"/>
                  <a:pt x="8" y="324"/>
                  <a:pt x="8" y="324"/>
                </a:cubicBezTo>
                <a:cubicBezTo>
                  <a:pt x="3" y="326"/>
                  <a:pt x="0" y="333"/>
                  <a:pt x="3" y="338"/>
                </a:cubicBezTo>
                <a:cubicBezTo>
                  <a:pt x="8" y="349"/>
                  <a:pt x="8" y="349"/>
                  <a:pt x="8" y="349"/>
                </a:cubicBezTo>
                <a:cubicBezTo>
                  <a:pt x="10" y="354"/>
                  <a:pt x="17" y="357"/>
                  <a:pt x="22" y="354"/>
                </a:cubicBezTo>
                <a:cubicBezTo>
                  <a:pt x="31" y="350"/>
                  <a:pt x="31" y="350"/>
                  <a:pt x="31" y="350"/>
                </a:cubicBezTo>
                <a:cubicBezTo>
                  <a:pt x="35" y="356"/>
                  <a:pt x="40" y="360"/>
                  <a:pt x="45" y="364"/>
                </a:cubicBezTo>
                <a:cubicBezTo>
                  <a:pt x="42" y="373"/>
                  <a:pt x="42" y="373"/>
                  <a:pt x="42" y="373"/>
                </a:cubicBezTo>
                <a:cubicBezTo>
                  <a:pt x="41" y="375"/>
                  <a:pt x="41" y="378"/>
                  <a:pt x="42" y="381"/>
                </a:cubicBezTo>
                <a:cubicBezTo>
                  <a:pt x="43" y="383"/>
                  <a:pt x="45" y="385"/>
                  <a:pt x="48" y="386"/>
                </a:cubicBezTo>
                <a:cubicBezTo>
                  <a:pt x="59" y="390"/>
                  <a:pt x="59" y="390"/>
                  <a:pt x="59" y="390"/>
                </a:cubicBezTo>
                <a:cubicBezTo>
                  <a:pt x="62" y="391"/>
                  <a:pt x="65" y="391"/>
                  <a:pt x="68" y="390"/>
                </a:cubicBezTo>
                <a:cubicBezTo>
                  <a:pt x="70" y="389"/>
                  <a:pt x="72" y="387"/>
                  <a:pt x="73" y="384"/>
                </a:cubicBezTo>
                <a:cubicBezTo>
                  <a:pt x="76" y="375"/>
                  <a:pt x="76" y="375"/>
                  <a:pt x="76" y="375"/>
                </a:cubicBezTo>
                <a:cubicBezTo>
                  <a:pt x="83" y="376"/>
                  <a:pt x="90" y="376"/>
                  <a:pt x="96" y="375"/>
                </a:cubicBezTo>
                <a:cubicBezTo>
                  <a:pt x="100" y="383"/>
                  <a:pt x="100" y="383"/>
                  <a:pt x="100" y="383"/>
                </a:cubicBezTo>
                <a:cubicBezTo>
                  <a:pt x="103" y="388"/>
                  <a:pt x="109" y="391"/>
                  <a:pt x="114" y="388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31" y="381"/>
                  <a:pt x="133" y="374"/>
                  <a:pt x="130" y="369"/>
                </a:cubicBezTo>
                <a:cubicBezTo>
                  <a:pt x="126" y="361"/>
                  <a:pt x="126" y="361"/>
                  <a:pt x="126" y="361"/>
                </a:cubicBezTo>
                <a:cubicBezTo>
                  <a:pt x="132" y="356"/>
                  <a:pt x="136" y="351"/>
                  <a:pt x="140" y="346"/>
                </a:cubicBezTo>
                <a:cubicBezTo>
                  <a:pt x="149" y="349"/>
                  <a:pt x="149" y="349"/>
                  <a:pt x="149" y="349"/>
                </a:cubicBezTo>
                <a:cubicBezTo>
                  <a:pt x="151" y="350"/>
                  <a:pt x="154" y="350"/>
                  <a:pt x="157" y="349"/>
                </a:cubicBezTo>
                <a:cubicBezTo>
                  <a:pt x="159" y="348"/>
                  <a:pt x="161" y="346"/>
                  <a:pt x="162" y="343"/>
                </a:cubicBezTo>
                <a:cubicBezTo>
                  <a:pt x="167" y="332"/>
                  <a:pt x="167" y="332"/>
                  <a:pt x="167" y="332"/>
                </a:cubicBezTo>
                <a:cubicBezTo>
                  <a:pt x="169" y="326"/>
                  <a:pt x="166" y="320"/>
                  <a:pt x="160" y="318"/>
                </a:cubicBezTo>
                <a:close/>
                <a:moveTo>
                  <a:pt x="101" y="346"/>
                </a:moveTo>
                <a:cubicBezTo>
                  <a:pt x="96" y="349"/>
                  <a:pt x="90" y="350"/>
                  <a:pt x="84" y="350"/>
                </a:cubicBezTo>
                <a:cubicBezTo>
                  <a:pt x="67" y="350"/>
                  <a:pt x="52" y="340"/>
                  <a:pt x="45" y="325"/>
                </a:cubicBezTo>
                <a:cubicBezTo>
                  <a:pt x="35" y="304"/>
                  <a:pt x="45" y="279"/>
                  <a:pt x="66" y="269"/>
                </a:cubicBezTo>
                <a:cubicBezTo>
                  <a:pt x="72" y="266"/>
                  <a:pt x="77" y="265"/>
                  <a:pt x="84" y="265"/>
                </a:cubicBezTo>
                <a:cubicBezTo>
                  <a:pt x="100" y="265"/>
                  <a:pt x="115" y="275"/>
                  <a:pt x="122" y="290"/>
                </a:cubicBezTo>
                <a:cubicBezTo>
                  <a:pt x="132" y="311"/>
                  <a:pt x="123" y="336"/>
                  <a:pt x="101" y="346"/>
                </a:cubicBezTo>
                <a:close/>
                <a:moveTo>
                  <a:pt x="266" y="349"/>
                </a:moveTo>
                <a:cubicBezTo>
                  <a:pt x="261" y="347"/>
                  <a:pt x="261" y="347"/>
                  <a:pt x="261" y="347"/>
                </a:cubicBezTo>
                <a:cubicBezTo>
                  <a:pt x="262" y="343"/>
                  <a:pt x="261" y="340"/>
                  <a:pt x="261" y="336"/>
                </a:cubicBezTo>
                <a:cubicBezTo>
                  <a:pt x="266" y="334"/>
                  <a:pt x="266" y="334"/>
                  <a:pt x="266" y="334"/>
                </a:cubicBezTo>
                <a:cubicBezTo>
                  <a:pt x="269" y="332"/>
                  <a:pt x="270" y="329"/>
                  <a:pt x="269" y="326"/>
                </a:cubicBezTo>
                <a:cubicBezTo>
                  <a:pt x="266" y="320"/>
                  <a:pt x="266" y="320"/>
                  <a:pt x="266" y="320"/>
                </a:cubicBezTo>
                <a:cubicBezTo>
                  <a:pt x="264" y="317"/>
                  <a:pt x="261" y="315"/>
                  <a:pt x="258" y="317"/>
                </a:cubicBezTo>
                <a:cubicBezTo>
                  <a:pt x="253" y="319"/>
                  <a:pt x="253" y="319"/>
                  <a:pt x="253" y="319"/>
                </a:cubicBezTo>
                <a:cubicBezTo>
                  <a:pt x="251" y="316"/>
                  <a:pt x="248" y="314"/>
                  <a:pt x="245" y="312"/>
                </a:cubicBezTo>
                <a:cubicBezTo>
                  <a:pt x="247" y="307"/>
                  <a:pt x="247" y="307"/>
                  <a:pt x="247" y="307"/>
                </a:cubicBezTo>
                <a:cubicBezTo>
                  <a:pt x="248" y="304"/>
                  <a:pt x="246" y="300"/>
                  <a:pt x="243" y="299"/>
                </a:cubicBezTo>
                <a:cubicBezTo>
                  <a:pt x="237" y="297"/>
                  <a:pt x="237" y="297"/>
                  <a:pt x="237" y="297"/>
                </a:cubicBezTo>
                <a:cubicBezTo>
                  <a:pt x="234" y="296"/>
                  <a:pt x="230" y="297"/>
                  <a:pt x="229" y="300"/>
                </a:cubicBezTo>
                <a:cubicBezTo>
                  <a:pt x="228" y="305"/>
                  <a:pt x="228" y="305"/>
                  <a:pt x="228" y="305"/>
                </a:cubicBezTo>
                <a:cubicBezTo>
                  <a:pt x="224" y="305"/>
                  <a:pt x="220" y="305"/>
                  <a:pt x="217" y="306"/>
                </a:cubicBezTo>
                <a:cubicBezTo>
                  <a:pt x="214" y="301"/>
                  <a:pt x="214" y="301"/>
                  <a:pt x="214" y="301"/>
                </a:cubicBezTo>
                <a:cubicBezTo>
                  <a:pt x="213" y="298"/>
                  <a:pt x="209" y="296"/>
                  <a:pt x="206" y="298"/>
                </a:cubicBezTo>
                <a:cubicBezTo>
                  <a:pt x="200" y="301"/>
                  <a:pt x="200" y="301"/>
                  <a:pt x="200" y="301"/>
                </a:cubicBezTo>
                <a:cubicBezTo>
                  <a:pt x="197" y="302"/>
                  <a:pt x="196" y="306"/>
                  <a:pt x="197" y="309"/>
                </a:cubicBezTo>
                <a:cubicBezTo>
                  <a:pt x="200" y="313"/>
                  <a:pt x="200" y="313"/>
                  <a:pt x="200" y="313"/>
                </a:cubicBezTo>
                <a:cubicBezTo>
                  <a:pt x="197" y="316"/>
                  <a:pt x="194" y="318"/>
                  <a:pt x="192" y="321"/>
                </a:cubicBezTo>
                <a:cubicBezTo>
                  <a:pt x="187" y="320"/>
                  <a:pt x="187" y="320"/>
                  <a:pt x="187" y="320"/>
                </a:cubicBezTo>
                <a:cubicBezTo>
                  <a:pt x="184" y="318"/>
                  <a:pt x="181" y="320"/>
                  <a:pt x="180" y="323"/>
                </a:cubicBezTo>
                <a:cubicBezTo>
                  <a:pt x="177" y="329"/>
                  <a:pt x="177" y="329"/>
                  <a:pt x="177" y="329"/>
                </a:cubicBezTo>
                <a:cubicBezTo>
                  <a:pt x="177" y="331"/>
                  <a:pt x="177" y="332"/>
                  <a:pt x="177" y="334"/>
                </a:cubicBezTo>
                <a:cubicBezTo>
                  <a:pt x="178" y="335"/>
                  <a:pt x="179" y="336"/>
                  <a:pt x="181" y="337"/>
                </a:cubicBezTo>
                <a:cubicBezTo>
                  <a:pt x="186" y="339"/>
                  <a:pt x="186" y="339"/>
                  <a:pt x="186" y="339"/>
                </a:cubicBezTo>
                <a:cubicBezTo>
                  <a:pt x="185" y="342"/>
                  <a:pt x="186" y="346"/>
                  <a:pt x="186" y="350"/>
                </a:cubicBezTo>
                <a:cubicBezTo>
                  <a:pt x="181" y="352"/>
                  <a:pt x="181" y="352"/>
                  <a:pt x="181" y="352"/>
                </a:cubicBezTo>
                <a:cubicBezTo>
                  <a:pt x="178" y="353"/>
                  <a:pt x="177" y="357"/>
                  <a:pt x="179" y="360"/>
                </a:cubicBezTo>
                <a:cubicBezTo>
                  <a:pt x="181" y="366"/>
                  <a:pt x="181" y="366"/>
                  <a:pt x="181" y="366"/>
                </a:cubicBezTo>
                <a:cubicBezTo>
                  <a:pt x="183" y="369"/>
                  <a:pt x="186" y="370"/>
                  <a:pt x="189" y="369"/>
                </a:cubicBezTo>
                <a:cubicBezTo>
                  <a:pt x="194" y="367"/>
                  <a:pt x="194" y="367"/>
                  <a:pt x="194" y="367"/>
                </a:cubicBezTo>
                <a:cubicBezTo>
                  <a:pt x="196" y="370"/>
                  <a:pt x="199" y="372"/>
                  <a:pt x="202" y="374"/>
                </a:cubicBezTo>
                <a:cubicBezTo>
                  <a:pt x="200" y="379"/>
                  <a:pt x="200" y="379"/>
                  <a:pt x="200" y="379"/>
                </a:cubicBezTo>
                <a:cubicBezTo>
                  <a:pt x="200" y="381"/>
                  <a:pt x="200" y="382"/>
                  <a:pt x="200" y="384"/>
                </a:cubicBezTo>
                <a:cubicBezTo>
                  <a:pt x="201" y="385"/>
                  <a:pt x="202" y="386"/>
                  <a:pt x="204" y="387"/>
                </a:cubicBezTo>
                <a:cubicBezTo>
                  <a:pt x="210" y="389"/>
                  <a:pt x="210" y="389"/>
                  <a:pt x="210" y="389"/>
                </a:cubicBezTo>
                <a:cubicBezTo>
                  <a:pt x="212" y="390"/>
                  <a:pt x="213" y="390"/>
                  <a:pt x="215" y="389"/>
                </a:cubicBezTo>
                <a:cubicBezTo>
                  <a:pt x="216" y="388"/>
                  <a:pt x="217" y="387"/>
                  <a:pt x="218" y="386"/>
                </a:cubicBezTo>
                <a:cubicBezTo>
                  <a:pt x="219" y="381"/>
                  <a:pt x="219" y="381"/>
                  <a:pt x="219" y="381"/>
                </a:cubicBezTo>
                <a:cubicBezTo>
                  <a:pt x="223" y="381"/>
                  <a:pt x="227" y="381"/>
                  <a:pt x="230" y="380"/>
                </a:cubicBezTo>
                <a:cubicBezTo>
                  <a:pt x="233" y="385"/>
                  <a:pt x="233" y="385"/>
                  <a:pt x="233" y="385"/>
                </a:cubicBezTo>
                <a:cubicBezTo>
                  <a:pt x="234" y="388"/>
                  <a:pt x="238" y="389"/>
                  <a:pt x="241" y="388"/>
                </a:cubicBezTo>
                <a:cubicBezTo>
                  <a:pt x="247" y="385"/>
                  <a:pt x="247" y="385"/>
                  <a:pt x="247" y="385"/>
                </a:cubicBezTo>
                <a:cubicBezTo>
                  <a:pt x="250" y="384"/>
                  <a:pt x="251" y="380"/>
                  <a:pt x="250" y="377"/>
                </a:cubicBezTo>
                <a:cubicBezTo>
                  <a:pt x="247" y="372"/>
                  <a:pt x="247" y="372"/>
                  <a:pt x="247" y="372"/>
                </a:cubicBezTo>
                <a:cubicBezTo>
                  <a:pt x="250" y="370"/>
                  <a:pt x="253" y="367"/>
                  <a:pt x="255" y="364"/>
                </a:cubicBezTo>
                <a:cubicBezTo>
                  <a:pt x="260" y="366"/>
                  <a:pt x="260" y="366"/>
                  <a:pt x="260" y="366"/>
                </a:cubicBezTo>
                <a:cubicBezTo>
                  <a:pt x="261" y="367"/>
                  <a:pt x="263" y="367"/>
                  <a:pt x="264" y="366"/>
                </a:cubicBezTo>
                <a:cubicBezTo>
                  <a:pt x="266" y="365"/>
                  <a:pt x="267" y="364"/>
                  <a:pt x="267" y="363"/>
                </a:cubicBezTo>
                <a:cubicBezTo>
                  <a:pt x="270" y="356"/>
                  <a:pt x="270" y="356"/>
                  <a:pt x="270" y="356"/>
                </a:cubicBezTo>
                <a:cubicBezTo>
                  <a:pt x="271" y="353"/>
                  <a:pt x="269" y="350"/>
                  <a:pt x="266" y="349"/>
                </a:cubicBezTo>
                <a:close/>
                <a:moveTo>
                  <a:pt x="233" y="364"/>
                </a:moveTo>
                <a:cubicBezTo>
                  <a:pt x="230" y="366"/>
                  <a:pt x="227" y="366"/>
                  <a:pt x="224" y="366"/>
                </a:cubicBezTo>
                <a:cubicBezTo>
                  <a:pt x="214" y="366"/>
                  <a:pt x="206" y="361"/>
                  <a:pt x="202" y="353"/>
                </a:cubicBezTo>
                <a:cubicBezTo>
                  <a:pt x="197" y="341"/>
                  <a:pt x="202" y="327"/>
                  <a:pt x="214" y="321"/>
                </a:cubicBezTo>
                <a:cubicBezTo>
                  <a:pt x="217" y="320"/>
                  <a:pt x="220" y="319"/>
                  <a:pt x="223" y="319"/>
                </a:cubicBezTo>
                <a:cubicBezTo>
                  <a:pt x="233" y="319"/>
                  <a:pt x="241" y="325"/>
                  <a:pt x="245" y="333"/>
                </a:cubicBezTo>
                <a:cubicBezTo>
                  <a:pt x="250" y="345"/>
                  <a:pt x="245" y="359"/>
                  <a:pt x="233" y="364"/>
                </a:cubicBezTo>
                <a:close/>
                <a:moveTo>
                  <a:pt x="378" y="160"/>
                </a:moveTo>
                <a:cubicBezTo>
                  <a:pt x="364" y="155"/>
                  <a:pt x="364" y="155"/>
                  <a:pt x="364" y="155"/>
                </a:cubicBezTo>
                <a:cubicBezTo>
                  <a:pt x="365" y="144"/>
                  <a:pt x="364" y="133"/>
                  <a:pt x="362" y="122"/>
                </a:cubicBezTo>
                <a:cubicBezTo>
                  <a:pt x="377" y="115"/>
                  <a:pt x="377" y="115"/>
                  <a:pt x="377" y="115"/>
                </a:cubicBezTo>
                <a:cubicBezTo>
                  <a:pt x="386" y="111"/>
                  <a:pt x="390" y="100"/>
                  <a:pt x="386" y="91"/>
                </a:cubicBezTo>
                <a:cubicBezTo>
                  <a:pt x="377" y="73"/>
                  <a:pt x="377" y="73"/>
                  <a:pt x="377" y="73"/>
                </a:cubicBezTo>
                <a:cubicBezTo>
                  <a:pt x="373" y="64"/>
                  <a:pt x="362" y="60"/>
                  <a:pt x="353" y="6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2" y="62"/>
                  <a:pt x="323" y="54"/>
                  <a:pt x="314" y="48"/>
                </a:cubicBezTo>
                <a:cubicBezTo>
                  <a:pt x="320" y="33"/>
                  <a:pt x="320" y="33"/>
                  <a:pt x="320" y="33"/>
                </a:cubicBezTo>
                <a:cubicBezTo>
                  <a:pt x="323" y="24"/>
                  <a:pt x="319" y="13"/>
                  <a:pt x="309" y="10"/>
                </a:cubicBezTo>
                <a:cubicBezTo>
                  <a:pt x="290" y="3"/>
                  <a:pt x="290" y="3"/>
                  <a:pt x="290" y="3"/>
                </a:cubicBezTo>
                <a:cubicBezTo>
                  <a:pt x="281" y="0"/>
                  <a:pt x="271" y="5"/>
                  <a:pt x="267" y="14"/>
                </a:cubicBezTo>
                <a:cubicBezTo>
                  <a:pt x="262" y="29"/>
                  <a:pt x="262" y="29"/>
                  <a:pt x="262" y="29"/>
                </a:cubicBezTo>
                <a:cubicBezTo>
                  <a:pt x="251" y="27"/>
                  <a:pt x="240" y="28"/>
                  <a:pt x="229" y="30"/>
                </a:cubicBezTo>
                <a:cubicBezTo>
                  <a:pt x="222" y="15"/>
                  <a:pt x="222" y="15"/>
                  <a:pt x="222" y="15"/>
                </a:cubicBezTo>
                <a:cubicBezTo>
                  <a:pt x="218" y="6"/>
                  <a:pt x="207" y="2"/>
                  <a:pt x="198" y="7"/>
                </a:cubicBezTo>
                <a:cubicBezTo>
                  <a:pt x="180" y="15"/>
                  <a:pt x="180" y="15"/>
                  <a:pt x="180" y="15"/>
                </a:cubicBezTo>
                <a:cubicBezTo>
                  <a:pt x="171" y="19"/>
                  <a:pt x="167" y="30"/>
                  <a:pt x="171" y="39"/>
                </a:cubicBezTo>
                <a:cubicBezTo>
                  <a:pt x="178" y="53"/>
                  <a:pt x="178" y="53"/>
                  <a:pt x="178" y="53"/>
                </a:cubicBezTo>
                <a:cubicBezTo>
                  <a:pt x="169" y="60"/>
                  <a:pt x="161" y="69"/>
                  <a:pt x="155" y="78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31" y="69"/>
                  <a:pt x="120" y="74"/>
                  <a:pt x="117" y="83"/>
                </a:cubicBezTo>
                <a:cubicBezTo>
                  <a:pt x="110" y="102"/>
                  <a:pt x="110" y="102"/>
                  <a:pt x="110" y="102"/>
                </a:cubicBezTo>
                <a:cubicBezTo>
                  <a:pt x="109" y="106"/>
                  <a:pt x="109" y="111"/>
                  <a:pt x="111" y="116"/>
                </a:cubicBezTo>
                <a:cubicBezTo>
                  <a:pt x="113" y="120"/>
                  <a:pt x="116" y="123"/>
                  <a:pt x="121" y="125"/>
                </a:cubicBezTo>
                <a:cubicBezTo>
                  <a:pt x="136" y="130"/>
                  <a:pt x="136" y="130"/>
                  <a:pt x="136" y="130"/>
                </a:cubicBezTo>
                <a:cubicBezTo>
                  <a:pt x="135" y="141"/>
                  <a:pt x="135" y="152"/>
                  <a:pt x="137" y="163"/>
                </a:cubicBezTo>
                <a:cubicBezTo>
                  <a:pt x="123" y="170"/>
                  <a:pt x="123" y="170"/>
                  <a:pt x="123" y="170"/>
                </a:cubicBezTo>
                <a:cubicBezTo>
                  <a:pt x="114" y="174"/>
                  <a:pt x="110" y="185"/>
                  <a:pt x="114" y="194"/>
                </a:cubicBezTo>
                <a:cubicBezTo>
                  <a:pt x="122" y="212"/>
                  <a:pt x="122" y="212"/>
                  <a:pt x="122" y="212"/>
                </a:cubicBezTo>
                <a:cubicBezTo>
                  <a:pt x="126" y="221"/>
                  <a:pt x="137" y="225"/>
                  <a:pt x="146" y="221"/>
                </a:cubicBezTo>
                <a:cubicBezTo>
                  <a:pt x="161" y="214"/>
                  <a:pt x="161" y="214"/>
                  <a:pt x="161" y="214"/>
                </a:cubicBezTo>
                <a:cubicBezTo>
                  <a:pt x="168" y="223"/>
                  <a:pt x="176" y="231"/>
                  <a:pt x="185" y="237"/>
                </a:cubicBezTo>
                <a:cubicBezTo>
                  <a:pt x="179" y="252"/>
                  <a:pt x="179" y="252"/>
                  <a:pt x="179" y="252"/>
                </a:cubicBezTo>
                <a:cubicBezTo>
                  <a:pt x="178" y="256"/>
                  <a:pt x="178" y="261"/>
                  <a:pt x="180" y="266"/>
                </a:cubicBezTo>
                <a:cubicBezTo>
                  <a:pt x="182" y="270"/>
                  <a:pt x="185" y="273"/>
                  <a:pt x="190" y="275"/>
                </a:cubicBezTo>
                <a:cubicBezTo>
                  <a:pt x="209" y="282"/>
                  <a:pt x="209" y="282"/>
                  <a:pt x="209" y="282"/>
                </a:cubicBezTo>
                <a:cubicBezTo>
                  <a:pt x="213" y="284"/>
                  <a:pt x="218" y="283"/>
                  <a:pt x="223" y="281"/>
                </a:cubicBezTo>
                <a:cubicBezTo>
                  <a:pt x="227" y="279"/>
                  <a:pt x="230" y="276"/>
                  <a:pt x="232" y="271"/>
                </a:cubicBezTo>
                <a:cubicBezTo>
                  <a:pt x="238" y="256"/>
                  <a:pt x="238" y="256"/>
                  <a:pt x="238" y="256"/>
                </a:cubicBezTo>
                <a:cubicBezTo>
                  <a:pt x="248" y="258"/>
                  <a:pt x="260" y="257"/>
                  <a:pt x="271" y="255"/>
                </a:cubicBezTo>
                <a:cubicBezTo>
                  <a:pt x="277" y="270"/>
                  <a:pt x="277" y="270"/>
                  <a:pt x="277" y="270"/>
                </a:cubicBezTo>
                <a:cubicBezTo>
                  <a:pt x="281" y="279"/>
                  <a:pt x="292" y="283"/>
                  <a:pt x="301" y="278"/>
                </a:cubicBezTo>
                <a:cubicBezTo>
                  <a:pt x="319" y="270"/>
                  <a:pt x="319" y="270"/>
                  <a:pt x="319" y="270"/>
                </a:cubicBezTo>
                <a:cubicBezTo>
                  <a:pt x="328" y="266"/>
                  <a:pt x="332" y="255"/>
                  <a:pt x="328" y="246"/>
                </a:cubicBezTo>
                <a:cubicBezTo>
                  <a:pt x="322" y="232"/>
                  <a:pt x="322" y="232"/>
                  <a:pt x="322" y="232"/>
                </a:cubicBezTo>
                <a:cubicBezTo>
                  <a:pt x="330" y="225"/>
                  <a:pt x="338" y="216"/>
                  <a:pt x="344" y="207"/>
                </a:cubicBezTo>
                <a:cubicBezTo>
                  <a:pt x="359" y="213"/>
                  <a:pt x="359" y="213"/>
                  <a:pt x="359" y="213"/>
                </a:cubicBezTo>
                <a:cubicBezTo>
                  <a:pt x="364" y="215"/>
                  <a:pt x="368" y="214"/>
                  <a:pt x="373" y="212"/>
                </a:cubicBezTo>
                <a:cubicBezTo>
                  <a:pt x="377" y="210"/>
                  <a:pt x="380" y="207"/>
                  <a:pt x="382" y="202"/>
                </a:cubicBezTo>
                <a:cubicBezTo>
                  <a:pt x="389" y="183"/>
                  <a:pt x="389" y="183"/>
                  <a:pt x="389" y="183"/>
                </a:cubicBezTo>
                <a:cubicBezTo>
                  <a:pt x="393" y="174"/>
                  <a:pt x="388" y="164"/>
                  <a:pt x="378" y="160"/>
                </a:cubicBezTo>
                <a:close/>
                <a:moveTo>
                  <a:pt x="279" y="207"/>
                </a:moveTo>
                <a:cubicBezTo>
                  <a:pt x="270" y="212"/>
                  <a:pt x="260" y="214"/>
                  <a:pt x="250" y="214"/>
                </a:cubicBezTo>
                <a:cubicBezTo>
                  <a:pt x="222" y="214"/>
                  <a:pt x="197" y="197"/>
                  <a:pt x="185" y="172"/>
                </a:cubicBezTo>
                <a:cubicBezTo>
                  <a:pt x="169" y="137"/>
                  <a:pt x="184" y="94"/>
                  <a:pt x="220" y="78"/>
                </a:cubicBezTo>
                <a:cubicBezTo>
                  <a:pt x="229" y="74"/>
                  <a:pt x="239" y="71"/>
                  <a:pt x="250" y="71"/>
                </a:cubicBezTo>
                <a:cubicBezTo>
                  <a:pt x="277" y="71"/>
                  <a:pt x="303" y="88"/>
                  <a:pt x="314" y="113"/>
                </a:cubicBezTo>
                <a:cubicBezTo>
                  <a:pt x="331" y="148"/>
                  <a:pt x="315" y="191"/>
                  <a:pt x="279" y="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305050" y="3837517"/>
            <a:ext cx="560917" cy="55985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稻壳儿小白白(http://dwz.cn/Wu2UP)出自【趣你的PPT】(微信:qunideppt)：最优质的PPT资源库"/>
          <p:cNvGrpSpPr>
            <a:grpSpLocks/>
          </p:cNvGrpSpPr>
          <p:nvPr/>
        </p:nvGrpSpPr>
        <p:grpSpPr bwMode="auto">
          <a:xfrm>
            <a:off x="2586567" y="1784351"/>
            <a:ext cx="2036233" cy="2334683"/>
            <a:chOff x="3879850" y="2675943"/>
            <a:chExt cx="3054350" cy="3502025"/>
          </a:xfrm>
          <a:solidFill>
            <a:srgbClr val="FCC725"/>
          </a:solidFill>
        </p:grpSpPr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0238" y="3528431"/>
              <a:ext cx="1223962" cy="644525"/>
            </a:xfrm>
            <a:custGeom>
              <a:avLst/>
              <a:gdLst>
                <a:gd name="T0" fmla="*/ 344 w 771"/>
                <a:gd name="T1" fmla="*/ 0 h 406"/>
                <a:gd name="T2" fmla="*/ 771 w 771"/>
                <a:gd name="T3" fmla="*/ 40 h 406"/>
                <a:gd name="T4" fmla="*/ 274 w 771"/>
                <a:gd name="T5" fmla="*/ 379 h 406"/>
                <a:gd name="T6" fmla="*/ 0 w 771"/>
                <a:gd name="T7" fmla="*/ 406 h 406"/>
                <a:gd name="T8" fmla="*/ 344 w 771"/>
                <a:gd name="T9" fmla="*/ 0 h 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1" h="406">
                  <a:moveTo>
                    <a:pt x="344" y="0"/>
                  </a:moveTo>
                  <a:lnTo>
                    <a:pt x="771" y="40"/>
                  </a:lnTo>
                  <a:lnTo>
                    <a:pt x="274" y="379"/>
                  </a:lnTo>
                  <a:lnTo>
                    <a:pt x="0" y="406"/>
                  </a:lnTo>
                  <a:lnTo>
                    <a:pt x="3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14963" y="2675943"/>
              <a:ext cx="568325" cy="1322388"/>
            </a:xfrm>
            <a:custGeom>
              <a:avLst/>
              <a:gdLst>
                <a:gd name="T0" fmla="*/ 358 w 358"/>
                <a:gd name="T1" fmla="*/ 400 h 833"/>
                <a:gd name="T2" fmla="*/ 226 w 358"/>
                <a:gd name="T3" fmla="*/ 0 h 833"/>
                <a:gd name="T4" fmla="*/ 0 w 358"/>
                <a:gd name="T5" fmla="*/ 556 h 833"/>
                <a:gd name="T6" fmla="*/ 35 w 358"/>
                <a:gd name="T7" fmla="*/ 833 h 833"/>
                <a:gd name="T8" fmla="*/ 358 w 358"/>
                <a:gd name="T9" fmla="*/ 400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8" h="833">
                  <a:moveTo>
                    <a:pt x="358" y="400"/>
                  </a:moveTo>
                  <a:lnTo>
                    <a:pt x="226" y="0"/>
                  </a:lnTo>
                  <a:lnTo>
                    <a:pt x="0" y="556"/>
                  </a:lnTo>
                  <a:lnTo>
                    <a:pt x="35" y="833"/>
                  </a:lnTo>
                  <a:lnTo>
                    <a:pt x="358" y="4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79850" y="3149018"/>
              <a:ext cx="2503488" cy="3028950"/>
            </a:xfrm>
            <a:custGeom>
              <a:avLst/>
              <a:gdLst>
                <a:gd name="T0" fmla="*/ 0 w 1577"/>
                <a:gd name="T1" fmla="*/ 1908 h 1908"/>
                <a:gd name="T2" fmla="*/ 239 w 1577"/>
                <a:gd name="T3" fmla="*/ 1443 h 1908"/>
                <a:gd name="T4" fmla="*/ 264 w 1577"/>
                <a:gd name="T5" fmla="*/ 1523 h 1908"/>
                <a:gd name="T6" fmla="*/ 1387 w 1577"/>
                <a:gd name="T7" fmla="*/ 0 h 1908"/>
                <a:gd name="T8" fmla="*/ 1577 w 1577"/>
                <a:gd name="T9" fmla="*/ 161 h 1908"/>
                <a:gd name="T10" fmla="*/ 341 w 1577"/>
                <a:gd name="T11" fmla="*/ 1588 h 1908"/>
                <a:gd name="T12" fmla="*/ 422 w 1577"/>
                <a:gd name="T13" fmla="*/ 1601 h 1908"/>
                <a:gd name="T14" fmla="*/ 0 w 1577"/>
                <a:gd name="T15" fmla="*/ 1908 h 1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77" h="1908">
                  <a:moveTo>
                    <a:pt x="0" y="1908"/>
                  </a:moveTo>
                  <a:lnTo>
                    <a:pt x="239" y="1443"/>
                  </a:lnTo>
                  <a:lnTo>
                    <a:pt x="264" y="1523"/>
                  </a:lnTo>
                  <a:lnTo>
                    <a:pt x="1387" y="0"/>
                  </a:lnTo>
                  <a:lnTo>
                    <a:pt x="1577" y="161"/>
                  </a:lnTo>
                  <a:lnTo>
                    <a:pt x="341" y="1588"/>
                  </a:lnTo>
                  <a:lnTo>
                    <a:pt x="422" y="1601"/>
                  </a:lnTo>
                  <a:lnTo>
                    <a:pt x="0" y="19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1875367" y="3407834"/>
            <a:ext cx="1422400" cy="1421342"/>
          </a:xfrm>
          <a:custGeom>
            <a:avLst/>
            <a:gdLst>
              <a:gd name="T0" fmla="*/ 250 w 500"/>
              <a:gd name="T1" fmla="*/ 500 h 500"/>
              <a:gd name="T2" fmla="*/ 0 w 500"/>
              <a:gd name="T3" fmla="*/ 250 h 500"/>
              <a:gd name="T4" fmla="*/ 250 w 500"/>
              <a:gd name="T5" fmla="*/ 0 h 500"/>
              <a:gd name="T6" fmla="*/ 348 w 500"/>
              <a:gd name="T7" fmla="*/ 20 h 500"/>
              <a:gd name="T8" fmla="*/ 311 w 500"/>
              <a:gd name="T9" fmla="*/ 75 h 500"/>
              <a:gd name="T10" fmla="*/ 250 w 500"/>
              <a:gd name="T11" fmla="*/ 64 h 500"/>
              <a:gd name="T12" fmla="*/ 64 w 500"/>
              <a:gd name="T13" fmla="*/ 250 h 500"/>
              <a:gd name="T14" fmla="*/ 250 w 500"/>
              <a:gd name="T15" fmla="*/ 435 h 500"/>
              <a:gd name="T16" fmla="*/ 435 w 500"/>
              <a:gd name="T17" fmla="*/ 250 h 500"/>
              <a:gd name="T18" fmla="*/ 414 w 500"/>
              <a:gd name="T19" fmla="*/ 164 h 500"/>
              <a:gd name="T20" fmla="*/ 460 w 500"/>
              <a:gd name="T21" fmla="*/ 114 h 500"/>
              <a:gd name="T22" fmla="*/ 500 w 500"/>
              <a:gd name="T23" fmla="*/ 250 h 500"/>
              <a:gd name="T24" fmla="*/ 250 w 500"/>
              <a:gd name="T25" fmla="*/ 500 h 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00" h="500">
                <a:moveTo>
                  <a:pt x="250" y="500"/>
                </a:moveTo>
                <a:cubicBezTo>
                  <a:pt x="112" y="500"/>
                  <a:pt x="0" y="388"/>
                  <a:pt x="0" y="250"/>
                </a:cubicBezTo>
                <a:cubicBezTo>
                  <a:pt x="0" y="112"/>
                  <a:pt x="112" y="0"/>
                  <a:pt x="250" y="0"/>
                </a:cubicBezTo>
                <a:cubicBezTo>
                  <a:pt x="285" y="0"/>
                  <a:pt x="318" y="7"/>
                  <a:pt x="348" y="20"/>
                </a:cubicBezTo>
                <a:cubicBezTo>
                  <a:pt x="311" y="75"/>
                  <a:pt x="311" y="75"/>
                  <a:pt x="311" y="75"/>
                </a:cubicBezTo>
                <a:cubicBezTo>
                  <a:pt x="291" y="68"/>
                  <a:pt x="271" y="64"/>
                  <a:pt x="250" y="64"/>
                </a:cubicBezTo>
                <a:cubicBezTo>
                  <a:pt x="147" y="64"/>
                  <a:pt x="64" y="147"/>
                  <a:pt x="64" y="250"/>
                </a:cubicBezTo>
                <a:cubicBezTo>
                  <a:pt x="64" y="352"/>
                  <a:pt x="147" y="435"/>
                  <a:pt x="250" y="435"/>
                </a:cubicBezTo>
                <a:cubicBezTo>
                  <a:pt x="352" y="435"/>
                  <a:pt x="435" y="352"/>
                  <a:pt x="435" y="250"/>
                </a:cubicBezTo>
                <a:cubicBezTo>
                  <a:pt x="435" y="219"/>
                  <a:pt x="427" y="189"/>
                  <a:pt x="414" y="164"/>
                </a:cubicBezTo>
                <a:cubicBezTo>
                  <a:pt x="460" y="114"/>
                  <a:pt x="460" y="114"/>
                  <a:pt x="460" y="114"/>
                </a:cubicBezTo>
                <a:cubicBezTo>
                  <a:pt x="485" y="153"/>
                  <a:pt x="500" y="200"/>
                  <a:pt x="500" y="250"/>
                </a:cubicBezTo>
                <a:cubicBezTo>
                  <a:pt x="500" y="388"/>
                  <a:pt x="388" y="500"/>
                  <a:pt x="250" y="500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1497542" y="3030009"/>
            <a:ext cx="2175933" cy="2174875"/>
          </a:xfrm>
          <a:custGeom>
            <a:avLst/>
            <a:gdLst>
              <a:gd name="T0" fmla="*/ 383 w 765"/>
              <a:gd name="T1" fmla="*/ 765 h 765"/>
              <a:gd name="T2" fmla="*/ 0 w 765"/>
              <a:gd name="T3" fmla="*/ 383 h 765"/>
              <a:gd name="T4" fmla="*/ 383 w 765"/>
              <a:gd name="T5" fmla="*/ 0 h 765"/>
              <a:gd name="T6" fmla="*/ 562 w 765"/>
              <a:gd name="T7" fmla="*/ 45 h 765"/>
              <a:gd name="T8" fmla="*/ 529 w 765"/>
              <a:gd name="T9" fmla="*/ 93 h 765"/>
              <a:gd name="T10" fmla="*/ 383 w 765"/>
              <a:gd name="T11" fmla="*/ 58 h 765"/>
              <a:gd name="T12" fmla="*/ 153 w 765"/>
              <a:gd name="T13" fmla="*/ 153 h 765"/>
              <a:gd name="T14" fmla="*/ 58 w 765"/>
              <a:gd name="T15" fmla="*/ 383 h 765"/>
              <a:gd name="T16" fmla="*/ 153 w 765"/>
              <a:gd name="T17" fmla="*/ 612 h 765"/>
              <a:gd name="T18" fmla="*/ 383 w 765"/>
              <a:gd name="T19" fmla="*/ 707 h 765"/>
              <a:gd name="T20" fmla="*/ 612 w 765"/>
              <a:gd name="T21" fmla="*/ 612 h 765"/>
              <a:gd name="T22" fmla="*/ 707 w 765"/>
              <a:gd name="T23" fmla="*/ 383 h 765"/>
              <a:gd name="T24" fmla="*/ 640 w 765"/>
              <a:gd name="T25" fmla="*/ 186 h 765"/>
              <a:gd name="T26" fmla="*/ 680 w 765"/>
              <a:gd name="T27" fmla="*/ 143 h 765"/>
              <a:gd name="T28" fmla="*/ 765 w 765"/>
              <a:gd name="T29" fmla="*/ 383 h 765"/>
              <a:gd name="T30" fmla="*/ 383 w 765"/>
              <a:gd name="T31" fmla="*/ 765 h 7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65" h="765">
                <a:moveTo>
                  <a:pt x="383" y="765"/>
                </a:moveTo>
                <a:cubicBezTo>
                  <a:pt x="171" y="765"/>
                  <a:pt x="0" y="594"/>
                  <a:pt x="0" y="383"/>
                </a:cubicBezTo>
                <a:cubicBezTo>
                  <a:pt x="0" y="171"/>
                  <a:pt x="171" y="0"/>
                  <a:pt x="383" y="0"/>
                </a:cubicBezTo>
                <a:cubicBezTo>
                  <a:pt x="447" y="0"/>
                  <a:pt x="508" y="16"/>
                  <a:pt x="562" y="45"/>
                </a:cubicBezTo>
                <a:cubicBezTo>
                  <a:pt x="529" y="93"/>
                  <a:pt x="529" y="93"/>
                  <a:pt x="529" y="93"/>
                </a:cubicBezTo>
                <a:cubicBezTo>
                  <a:pt x="485" y="71"/>
                  <a:pt x="435" y="58"/>
                  <a:pt x="383" y="58"/>
                </a:cubicBezTo>
                <a:cubicBezTo>
                  <a:pt x="293" y="59"/>
                  <a:pt x="212" y="95"/>
                  <a:pt x="153" y="153"/>
                </a:cubicBezTo>
                <a:cubicBezTo>
                  <a:pt x="95" y="212"/>
                  <a:pt x="59" y="293"/>
                  <a:pt x="58" y="383"/>
                </a:cubicBezTo>
                <a:cubicBezTo>
                  <a:pt x="59" y="472"/>
                  <a:pt x="95" y="553"/>
                  <a:pt x="153" y="612"/>
                </a:cubicBezTo>
                <a:cubicBezTo>
                  <a:pt x="212" y="671"/>
                  <a:pt x="293" y="707"/>
                  <a:pt x="383" y="707"/>
                </a:cubicBezTo>
                <a:cubicBezTo>
                  <a:pt x="472" y="707"/>
                  <a:pt x="553" y="671"/>
                  <a:pt x="612" y="612"/>
                </a:cubicBezTo>
                <a:cubicBezTo>
                  <a:pt x="671" y="553"/>
                  <a:pt x="707" y="472"/>
                  <a:pt x="707" y="383"/>
                </a:cubicBezTo>
                <a:cubicBezTo>
                  <a:pt x="707" y="309"/>
                  <a:pt x="682" y="240"/>
                  <a:pt x="640" y="186"/>
                </a:cubicBezTo>
                <a:cubicBezTo>
                  <a:pt x="680" y="143"/>
                  <a:pt x="680" y="143"/>
                  <a:pt x="680" y="143"/>
                </a:cubicBezTo>
                <a:cubicBezTo>
                  <a:pt x="733" y="208"/>
                  <a:pt x="765" y="292"/>
                  <a:pt x="765" y="383"/>
                </a:cubicBezTo>
                <a:cubicBezTo>
                  <a:pt x="765" y="594"/>
                  <a:pt x="594" y="765"/>
                  <a:pt x="383" y="765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1111250" y="2642659"/>
            <a:ext cx="2951692" cy="2948517"/>
          </a:xfrm>
          <a:custGeom>
            <a:avLst/>
            <a:gdLst>
              <a:gd name="T0" fmla="*/ 519 w 1038"/>
              <a:gd name="T1" fmla="*/ 0 h 1037"/>
              <a:gd name="T2" fmla="*/ 775 w 1038"/>
              <a:gd name="T3" fmla="*/ 68 h 1037"/>
              <a:gd name="T4" fmla="*/ 740 w 1038"/>
              <a:gd name="T5" fmla="*/ 119 h 1037"/>
              <a:gd name="T6" fmla="*/ 519 w 1038"/>
              <a:gd name="T7" fmla="*/ 62 h 1037"/>
              <a:gd name="T8" fmla="*/ 196 w 1038"/>
              <a:gd name="T9" fmla="*/ 196 h 1037"/>
              <a:gd name="T10" fmla="*/ 62 w 1038"/>
              <a:gd name="T11" fmla="*/ 519 h 1037"/>
              <a:gd name="T12" fmla="*/ 196 w 1038"/>
              <a:gd name="T13" fmla="*/ 842 h 1037"/>
              <a:gd name="T14" fmla="*/ 519 w 1038"/>
              <a:gd name="T15" fmla="*/ 976 h 1037"/>
              <a:gd name="T16" fmla="*/ 842 w 1038"/>
              <a:gd name="T17" fmla="*/ 842 h 1037"/>
              <a:gd name="T18" fmla="*/ 976 w 1038"/>
              <a:gd name="T19" fmla="*/ 519 h 1037"/>
              <a:gd name="T20" fmla="*/ 867 w 1038"/>
              <a:gd name="T21" fmla="*/ 224 h 1037"/>
              <a:gd name="T22" fmla="*/ 910 w 1038"/>
              <a:gd name="T23" fmla="*/ 178 h 1037"/>
              <a:gd name="T24" fmla="*/ 1038 w 1038"/>
              <a:gd name="T25" fmla="*/ 519 h 1037"/>
              <a:gd name="T26" fmla="*/ 519 w 1038"/>
              <a:gd name="T27" fmla="*/ 1037 h 1037"/>
              <a:gd name="T28" fmla="*/ 0 w 1038"/>
              <a:gd name="T29" fmla="*/ 519 h 1037"/>
              <a:gd name="T30" fmla="*/ 519 w 1038"/>
              <a:gd name="T31" fmla="*/ 0 h 10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38" h="1037">
                <a:moveTo>
                  <a:pt x="519" y="0"/>
                </a:moveTo>
                <a:cubicBezTo>
                  <a:pt x="612" y="0"/>
                  <a:pt x="700" y="25"/>
                  <a:pt x="775" y="68"/>
                </a:cubicBezTo>
                <a:cubicBezTo>
                  <a:pt x="740" y="119"/>
                  <a:pt x="740" y="119"/>
                  <a:pt x="740" y="119"/>
                </a:cubicBezTo>
                <a:cubicBezTo>
                  <a:pt x="675" y="83"/>
                  <a:pt x="599" y="62"/>
                  <a:pt x="519" y="62"/>
                </a:cubicBezTo>
                <a:cubicBezTo>
                  <a:pt x="392" y="62"/>
                  <a:pt x="278" y="113"/>
                  <a:pt x="196" y="196"/>
                </a:cubicBezTo>
                <a:cubicBezTo>
                  <a:pt x="113" y="278"/>
                  <a:pt x="62" y="392"/>
                  <a:pt x="62" y="519"/>
                </a:cubicBezTo>
                <a:cubicBezTo>
                  <a:pt x="62" y="645"/>
                  <a:pt x="113" y="759"/>
                  <a:pt x="196" y="842"/>
                </a:cubicBezTo>
                <a:cubicBezTo>
                  <a:pt x="278" y="925"/>
                  <a:pt x="392" y="976"/>
                  <a:pt x="519" y="976"/>
                </a:cubicBezTo>
                <a:cubicBezTo>
                  <a:pt x="645" y="976"/>
                  <a:pt x="759" y="925"/>
                  <a:pt x="842" y="842"/>
                </a:cubicBezTo>
                <a:cubicBezTo>
                  <a:pt x="925" y="759"/>
                  <a:pt x="976" y="645"/>
                  <a:pt x="976" y="519"/>
                </a:cubicBezTo>
                <a:cubicBezTo>
                  <a:pt x="976" y="406"/>
                  <a:pt x="935" y="303"/>
                  <a:pt x="867" y="224"/>
                </a:cubicBezTo>
                <a:cubicBezTo>
                  <a:pt x="910" y="178"/>
                  <a:pt x="910" y="178"/>
                  <a:pt x="910" y="178"/>
                </a:cubicBezTo>
                <a:cubicBezTo>
                  <a:pt x="989" y="269"/>
                  <a:pt x="1037" y="388"/>
                  <a:pt x="1038" y="519"/>
                </a:cubicBezTo>
                <a:cubicBezTo>
                  <a:pt x="1037" y="805"/>
                  <a:pt x="805" y="1037"/>
                  <a:pt x="519" y="1037"/>
                </a:cubicBezTo>
                <a:cubicBezTo>
                  <a:pt x="232" y="1037"/>
                  <a:pt x="0" y="805"/>
                  <a:pt x="0" y="519"/>
                </a:cubicBezTo>
                <a:cubicBezTo>
                  <a:pt x="0" y="232"/>
                  <a:pt x="232" y="0"/>
                  <a:pt x="519" y="0"/>
                </a:cubicBez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99" name="出自【趣你的PPT】(微信:qunideppt)：最优质的PPT资源库"/>
          <p:cNvCxnSpPr/>
          <p:nvPr/>
        </p:nvCxnSpPr>
        <p:spPr>
          <a:xfrm>
            <a:off x="5364692" y="3192992"/>
            <a:ext cx="425450" cy="0"/>
          </a:xfrm>
          <a:prstGeom prst="straightConnector1">
            <a:avLst/>
          </a:prstGeom>
          <a:ln w="95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出自【趣你的PPT】(微信:qunideppt)：最优质的PPT资源库"/>
          <p:cNvCxnSpPr/>
          <p:nvPr/>
        </p:nvCxnSpPr>
        <p:spPr>
          <a:xfrm>
            <a:off x="5364692" y="4594225"/>
            <a:ext cx="425450" cy="0"/>
          </a:xfrm>
          <a:prstGeom prst="straightConnector1">
            <a:avLst/>
          </a:prstGeom>
          <a:ln w="952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稻壳儿小白白(http://dwz.cn/Wu2UP)出自【趣你的PPT】(微信:qunideppt)：最优质的PPT资源库"/>
          <p:cNvGrpSpPr>
            <a:grpSpLocks/>
          </p:cNvGrpSpPr>
          <p:nvPr/>
        </p:nvGrpSpPr>
        <p:grpSpPr bwMode="auto">
          <a:xfrm>
            <a:off x="5364692" y="1890183"/>
            <a:ext cx="425450" cy="4031192"/>
            <a:chOff x="8046720" y="2835076"/>
            <a:chExt cx="637913" cy="6047288"/>
          </a:xfrm>
        </p:grpSpPr>
        <p:cxnSp>
          <p:nvCxnSpPr>
            <p:cNvPr id="92" name="出自【趣你的PPT】(微信:qunideppt)：最优质的PPT资源库"/>
            <p:cNvCxnSpPr/>
            <p:nvPr/>
          </p:nvCxnSpPr>
          <p:spPr>
            <a:xfrm>
              <a:off x="8046720" y="2835076"/>
              <a:ext cx="637913" cy="0"/>
            </a:xfrm>
            <a:prstGeom prst="straightConnector1">
              <a:avLst/>
            </a:prstGeom>
            <a:ln w="952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出自【趣你的PPT】(微信:qunideppt)：最优质的PPT资源库"/>
            <p:cNvCxnSpPr/>
            <p:nvPr/>
          </p:nvCxnSpPr>
          <p:spPr>
            <a:xfrm flipV="1">
              <a:off x="8046720" y="8882364"/>
              <a:ext cx="637913" cy="0"/>
            </a:xfrm>
            <a:prstGeom prst="straightConnector1">
              <a:avLst/>
            </a:prstGeom>
            <a:ln w="952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10793" y="4031192"/>
            <a:ext cx="906991" cy="909108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01369" y="4280017"/>
            <a:ext cx="521626" cy="411457"/>
          </a:xfrm>
          <a:custGeom>
            <a:avLst/>
            <a:gdLst>
              <a:gd name="T0" fmla="*/ 658108 w 1152"/>
              <a:gd name="T1" fmla="*/ 353297 h 908"/>
              <a:gd name="T2" fmla="*/ 777641 w 1152"/>
              <a:gd name="T3" fmla="*/ 599246 h 908"/>
              <a:gd name="T4" fmla="*/ 766095 w 1152"/>
              <a:gd name="T5" fmla="*/ 616911 h 908"/>
              <a:gd name="T6" fmla="*/ 16300 w 1152"/>
              <a:gd name="T7" fmla="*/ 616911 h 908"/>
              <a:gd name="T8" fmla="*/ 4754 w 1152"/>
              <a:gd name="T9" fmla="*/ 599246 h 908"/>
              <a:gd name="T10" fmla="*/ 124287 w 1152"/>
              <a:gd name="T11" fmla="*/ 353297 h 908"/>
              <a:gd name="T12" fmla="*/ 135832 w 1152"/>
              <a:gd name="T13" fmla="*/ 346503 h 908"/>
              <a:gd name="T14" fmla="*/ 238386 w 1152"/>
              <a:gd name="T15" fmla="*/ 346503 h 908"/>
              <a:gd name="T16" fmla="*/ 247894 w 1152"/>
              <a:gd name="T17" fmla="*/ 350579 h 908"/>
              <a:gd name="T18" fmla="*/ 268948 w 1152"/>
              <a:gd name="T19" fmla="*/ 374359 h 908"/>
              <a:gd name="T20" fmla="*/ 289323 w 1152"/>
              <a:gd name="T21" fmla="*/ 396780 h 908"/>
              <a:gd name="T22" fmla="*/ 167074 w 1152"/>
              <a:gd name="T23" fmla="*/ 396780 h 908"/>
              <a:gd name="T24" fmla="*/ 156207 w 1152"/>
              <a:gd name="T25" fmla="*/ 403574 h 908"/>
              <a:gd name="T26" fmla="*/ 76745 w 1152"/>
              <a:gd name="T27" fmla="*/ 566634 h 908"/>
              <a:gd name="T28" fmla="*/ 705650 w 1152"/>
              <a:gd name="T29" fmla="*/ 566634 h 908"/>
              <a:gd name="T30" fmla="*/ 626188 w 1152"/>
              <a:gd name="T31" fmla="*/ 403574 h 908"/>
              <a:gd name="T32" fmla="*/ 615321 w 1152"/>
              <a:gd name="T33" fmla="*/ 396780 h 908"/>
              <a:gd name="T34" fmla="*/ 493072 w 1152"/>
              <a:gd name="T35" fmla="*/ 396780 h 908"/>
              <a:gd name="T36" fmla="*/ 513447 w 1152"/>
              <a:gd name="T37" fmla="*/ 374359 h 908"/>
              <a:gd name="T38" fmla="*/ 534501 w 1152"/>
              <a:gd name="T39" fmla="*/ 350579 h 908"/>
              <a:gd name="T40" fmla="*/ 544009 w 1152"/>
              <a:gd name="T41" fmla="*/ 346503 h 908"/>
              <a:gd name="T42" fmla="*/ 646563 w 1152"/>
              <a:gd name="T43" fmla="*/ 346503 h 908"/>
              <a:gd name="T44" fmla="*/ 658108 w 1152"/>
              <a:gd name="T45" fmla="*/ 353297 h 908"/>
              <a:gd name="T46" fmla="*/ 567101 w 1152"/>
              <a:gd name="T47" fmla="*/ 185481 h 908"/>
              <a:gd name="T48" fmla="*/ 402743 w 1152"/>
              <a:gd name="T49" fmla="*/ 473554 h 908"/>
              <a:gd name="T50" fmla="*/ 379652 w 1152"/>
              <a:gd name="T51" fmla="*/ 473554 h 908"/>
              <a:gd name="T52" fmla="*/ 218011 w 1152"/>
              <a:gd name="T53" fmla="*/ 222169 h 908"/>
              <a:gd name="T54" fmla="*/ 374218 w 1152"/>
              <a:gd name="T55" fmla="*/ 10191 h 908"/>
              <a:gd name="T56" fmla="*/ 567101 w 1152"/>
              <a:gd name="T57" fmla="*/ 185481 h 908"/>
              <a:gd name="T58" fmla="*/ 484243 w 1152"/>
              <a:gd name="T59" fmla="*/ 185481 h 908"/>
              <a:gd name="T60" fmla="*/ 391198 w 1152"/>
              <a:gd name="T61" fmla="*/ 92401 h 908"/>
              <a:gd name="T62" fmla="*/ 298152 w 1152"/>
              <a:gd name="T63" fmla="*/ 185481 h 908"/>
              <a:gd name="T64" fmla="*/ 391198 w 1152"/>
              <a:gd name="T65" fmla="*/ 278561 h 908"/>
              <a:gd name="T66" fmla="*/ 484243 w 1152"/>
              <a:gd name="T67" fmla="*/ 185481 h 908"/>
              <a:gd name="T68" fmla="*/ 484243 w 1152"/>
              <a:gd name="T69" fmla="*/ 185481 h 908"/>
              <a:gd name="T70" fmla="*/ 484243 w 1152"/>
              <a:gd name="T71" fmla="*/ 185481 h 908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152" h="908">
                <a:moveTo>
                  <a:pt x="969" y="520"/>
                </a:moveTo>
                <a:cubicBezTo>
                  <a:pt x="1145" y="882"/>
                  <a:pt x="1145" y="882"/>
                  <a:pt x="1145" y="882"/>
                </a:cubicBezTo>
                <a:cubicBezTo>
                  <a:pt x="1152" y="896"/>
                  <a:pt x="1145" y="908"/>
                  <a:pt x="1128" y="908"/>
                </a:cubicBezTo>
                <a:cubicBezTo>
                  <a:pt x="24" y="908"/>
                  <a:pt x="24" y="908"/>
                  <a:pt x="24" y="908"/>
                </a:cubicBezTo>
                <a:cubicBezTo>
                  <a:pt x="7" y="908"/>
                  <a:pt x="0" y="896"/>
                  <a:pt x="7" y="882"/>
                </a:cubicBezTo>
                <a:cubicBezTo>
                  <a:pt x="183" y="520"/>
                  <a:pt x="183" y="520"/>
                  <a:pt x="183" y="520"/>
                </a:cubicBezTo>
                <a:cubicBezTo>
                  <a:pt x="186" y="514"/>
                  <a:pt x="193" y="510"/>
                  <a:pt x="200" y="510"/>
                </a:cubicBezTo>
                <a:cubicBezTo>
                  <a:pt x="351" y="510"/>
                  <a:pt x="351" y="510"/>
                  <a:pt x="351" y="510"/>
                </a:cubicBezTo>
                <a:cubicBezTo>
                  <a:pt x="355" y="510"/>
                  <a:pt x="362" y="512"/>
                  <a:pt x="365" y="516"/>
                </a:cubicBezTo>
                <a:cubicBezTo>
                  <a:pt x="375" y="528"/>
                  <a:pt x="385" y="539"/>
                  <a:pt x="396" y="551"/>
                </a:cubicBezTo>
                <a:cubicBezTo>
                  <a:pt x="406" y="562"/>
                  <a:pt x="416" y="573"/>
                  <a:pt x="426" y="584"/>
                </a:cubicBezTo>
                <a:cubicBezTo>
                  <a:pt x="246" y="584"/>
                  <a:pt x="246" y="584"/>
                  <a:pt x="246" y="584"/>
                </a:cubicBezTo>
                <a:cubicBezTo>
                  <a:pt x="240" y="584"/>
                  <a:pt x="232" y="589"/>
                  <a:pt x="230" y="594"/>
                </a:cubicBezTo>
                <a:cubicBezTo>
                  <a:pt x="113" y="834"/>
                  <a:pt x="113" y="834"/>
                  <a:pt x="113" y="834"/>
                </a:cubicBezTo>
                <a:cubicBezTo>
                  <a:pt x="1039" y="834"/>
                  <a:pt x="1039" y="834"/>
                  <a:pt x="1039" y="834"/>
                </a:cubicBezTo>
                <a:cubicBezTo>
                  <a:pt x="922" y="594"/>
                  <a:pt x="922" y="594"/>
                  <a:pt x="922" y="594"/>
                </a:cubicBezTo>
                <a:cubicBezTo>
                  <a:pt x="920" y="589"/>
                  <a:pt x="912" y="584"/>
                  <a:pt x="906" y="584"/>
                </a:cubicBezTo>
                <a:cubicBezTo>
                  <a:pt x="726" y="584"/>
                  <a:pt x="726" y="584"/>
                  <a:pt x="726" y="584"/>
                </a:cubicBezTo>
                <a:cubicBezTo>
                  <a:pt x="736" y="573"/>
                  <a:pt x="746" y="562"/>
                  <a:pt x="756" y="551"/>
                </a:cubicBezTo>
                <a:cubicBezTo>
                  <a:pt x="766" y="539"/>
                  <a:pt x="777" y="528"/>
                  <a:pt x="787" y="516"/>
                </a:cubicBezTo>
                <a:cubicBezTo>
                  <a:pt x="790" y="512"/>
                  <a:pt x="796" y="510"/>
                  <a:pt x="801" y="510"/>
                </a:cubicBezTo>
                <a:cubicBezTo>
                  <a:pt x="952" y="510"/>
                  <a:pt x="952" y="510"/>
                  <a:pt x="952" y="510"/>
                </a:cubicBezTo>
                <a:cubicBezTo>
                  <a:pt x="959" y="510"/>
                  <a:pt x="966" y="514"/>
                  <a:pt x="969" y="520"/>
                </a:cubicBezTo>
                <a:close/>
                <a:moveTo>
                  <a:pt x="835" y="273"/>
                </a:moveTo>
                <a:cubicBezTo>
                  <a:pt x="835" y="470"/>
                  <a:pt x="670" y="508"/>
                  <a:pt x="593" y="697"/>
                </a:cubicBezTo>
                <a:cubicBezTo>
                  <a:pt x="587" y="713"/>
                  <a:pt x="565" y="713"/>
                  <a:pt x="559" y="697"/>
                </a:cubicBezTo>
                <a:cubicBezTo>
                  <a:pt x="489" y="526"/>
                  <a:pt x="348" y="479"/>
                  <a:pt x="321" y="327"/>
                </a:cubicBezTo>
                <a:cubicBezTo>
                  <a:pt x="295" y="176"/>
                  <a:pt x="399" y="29"/>
                  <a:pt x="551" y="15"/>
                </a:cubicBezTo>
                <a:cubicBezTo>
                  <a:pt x="705" y="0"/>
                  <a:pt x="835" y="121"/>
                  <a:pt x="835" y="273"/>
                </a:cubicBezTo>
                <a:close/>
                <a:moveTo>
                  <a:pt x="713" y="273"/>
                </a:moveTo>
                <a:cubicBezTo>
                  <a:pt x="713" y="197"/>
                  <a:pt x="651" y="136"/>
                  <a:pt x="576" y="136"/>
                </a:cubicBezTo>
                <a:cubicBezTo>
                  <a:pt x="500" y="136"/>
                  <a:pt x="439" y="197"/>
                  <a:pt x="439" y="273"/>
                </a:cubicBezTo>
                <a:cubicBezTo>
                  <a:pt x="439" y="348"/>
                  <a:pt x="500" y="410"/>
                  <a:pt x="576" y="410"/>
                </a:cubicBezTo>
                <a:cubicBezTo>
                  <a:pt x="651" y="410"/>
                  <a:pt x="713" y="348"/>
                  <a:pt x="713" y="273"/>
                </a:cubicBezTo>
                <a:close/>
                <a:moveTo>
                  <a:pt x="713" y="273"/>
                </a:moveTo>
                <a:cubicBezTo>
                  <a:pt x="713" y="273"/>
                  <a:pt x="713" y="273"/>
                  <a:pt x="713" y="27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10793" y="5384800"/>
            <a:ext cx="906991" cy="909109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2952" y="5590985"/>
            <a:ext cx="458285" cy="418228"/>
          </a:xfrm>
          <a:custGeom>
            <a:avLst/>
            <a:gdLst>
              <a:gd name="T0" fmla="*/ 645212 w 929"/>
              <a:gd name="T1" fmla="*/ 171151 h 850"/>
              <a:gd name="T2" fmla="*/ 602297 w 929"/>
              <a:gd name="T3" fmla="*/ 130577 h 850"/>
              <a:gd name="T4" fmla="*/ 378840 w 929"/>
              <a:gd name="T5" fmla="*/ 362221 h 850"/>
              <a:gd name="T6" fmla="*/ 358122 w 929"/>
              <a:gd name="T7" fmla="*/ 371811 h 850"/>
              <a:gd name="T8" fmla="*/ 358122 w 929"/>
              <a:gd name="T9" fmla="*/ 371811 h 850"/>
              <a:gd name="T10" fmla="*/ 336665 w 929"/>
              <a:gd name="T11" fmla="*/ 362221 h 850"/>
              <a:gd name="T12" fmla="*/ 219757 w 929"/>
              <a:gd name="T13" fmla="*/ 241973 h 850"/>
              <a:gd name="T14" fmla="*/ 54014 w 929"/>
              <a:gd name="T15" fmla="*/ 416075 h 850"/>
              <a:gd name="T16" fmla="*/ 32557 w 929"/>
              <a:gd name="T17" fmla="*/ 425665 h 850"/>
              <a:gd name="T18" fmla="*/ 12579 w 929"/>
              <a:gd name="T19" fmla="*/ 417550 h 850"/>
              <a:gd name="T20" fmla="*/ 11099 w 929"/>
              <a:gd name="T21" fmla="*/ 375500 h 850"/>
              <a:gd name="T22" fmla="*/ 198299 w 929"/>
              <a:gd name="T23" fmla="*/ 179266 h 850"/>
              <a:gd name="T24" fmla="*/ 219757 w 929"/>
              <a:gd name="T25" fmla="*/ 170414 h 850"/>
              <a:gd name="T26" fmla="*/ 219757 w 929"/>
              <a:gd name="T27" fmla="*/ 170414 h 850"/>
              <a:gd name="T28" fmla="*/ 241215 w 929"/>
              <a:gd name="T29" fmla="*/ 179266 h 850"/>
              <a:gd name="T30" fmla="*/ 358122 w 929"/>
              <a:gd name="T31" fmla="*/ 299515 h 850"/>
              <a:gd name="T32" fmla="*/ 560121 w 929"/>
              <a:gd name="T33" fmla="*/ 90002 h 850"/>
              <a:gd name="T34" fmla="*/ 517206 w 929"/>
              <a:gd name="T35" fmla="*/ 49427 h 850"/>
              <a:gd name="T36" fmla="*/ 687388 w 929"/>
              <a:gd name="T37" fmla="*/ 0 h 850"/>
              <a:gd name="T38" fmla="*/ 645212 w 929"/>
              <a:gd name="T39" fmla="*/ 171151 h 850"/>
              <a:gd name="T40" fmla="*/ 32557 w 929"/>
              <a:gd name="T41" fmla="*/ 464764 h 850"/>
              <a:gd name="T42" fmla="*/ 13319 w 929"/>
              <a:gd name="T43" fmla="*/ 461813 h 850"/>
              <a:gd name="T44" fmla="*/ 13319 w 929"/>
              <a:gd name="T45" fmla="*/ 627063 h 850"/>
              <a:gd name="T46" fmla="*/ 102109 w 929"/>
              <a:gd name="T47" fmla="*/ 627063 h 850"/>
              <a:gd name="T48" fmla="*/ 102109 w 929"/>
              <a:gd name="T49" fmla="*/ 423452 h 850"/>
              <a:gd name="T50" fmla="*/ 82871 w 929"/>
              <a:gd name="T51" fmla="*/ 443370 h 850"/>
              <a:gd name="T52" fmla="*/ 32557 w 929"/>
              <a:gd name="T53" fmla="*/ 464764 h 850"/>
              <a:gd name="T54" fmla="*/ 121347 w 929"/>
              <a:gd name="T55" fmla="*/ 627063 h 850"/>
              <a:gd name="T56" fmla="*/ 210138 w 929"/>
              <a:gd name="T57" fmla="*/ 627063 h 850"/>
              <a:gd name="T58" fmla="*/ 210138 w 929"/>
              <a:gd name="T59" fmla="*/ 309843 h 850"/>
              <a:gd name="T60" fmla="*/ 121347 w 929"/>
              <a:gd name="T61" fmla="*/ 402796 h 850"/>
              <a:gd name="T62" fmla="*/ 121347 w 929"/>
              <a:gd name="T63" fmla="*/ 627063 h 850"/>
              <a:gd name="T64" fmla="*/ 308548 w 929"/>
              <a:gd name="T65" fmla="*/ 389517 h 850"/>
              <a:gd name="T66" fmla="*/ 230116 w 929"/>
              <a:gd name="T67" fmla="*/ 308367 h 850"/>
              <a:gd name="T68" fmla="*/ 230116 w 929"/>
              <a:gd name="T69" fmla="*/ 627063 h 850"/>
              <a:gd name="T70" fmla="*/ 318167 w 929"/>
              <a:gd name="T71" fmla="*/ 627063 h 850"/>
              <a:gd name="T72" fmla="*/ 318167 w 929"/>
              <a:gd name="T73" fmla="*/ 398369 h 850"/>
              <a:gd name="T74" fmla="*/ 308548 w 929"/>
              <a:gd name="T75" fmla="*/ 389517 h 850"/>
              <a:gd name="T76" fmla="*/ 358122 w 929"/>
              <a:gd name="T77" fmla="*/ 410911 h 850"/>
              <a:gd name="T78" fmla="*/ 338145 w 929"/>
              <a:gd name="T79" fmla="*/ 407960 h 850"/>
              <a:gd name="T80" fmla="*/ 338145 w 929"/>
              <a:gd name="T81" fmla="*/ 627063 h 850"/>
              <a:gd name="T82" fmla="*/ 426935 w 929"/>
              <a:gd name="T83" fmla="*/ 627063 h 850"/>
              <a:gd name="T84" fmla="*/ 426935 w 929"/>
              <a:gd name="T85" fmla="*/ 369598 h 850"/>
              <a:gd name="T86" fmla="*/ 407697 w 929"/>
              <a:gd name="T87" fmla="*/ 389517 h 850"/>
              <a:gd name="T88" fmla="*/ 358122 w 929"/>
              <a:gd name="T89" fmla="*/ 410911 h 850"/>
              <a:gd name="T90" fmla="*/ 446173 w 929"/>
              <a:gd name="T91" fmla="*/ 348942 h 850"/>
              <a:gd name="T92" fmla="*/ 446173 w 929"/>
              <a:gd name="T93" fmla="*/ 627063 h 850"/>
              <a:gd name="T94" fmla="*/ 534964 w 929"/>
              <a:gd name="T95" fmla="*/ 627063 h 850"/>
              <a:gd name="T96" fmla="*/ 534964 w 929"/>
              <a:gd name="T97" fmla="*/ 257465 h 850"/>
              <a:gd name="T98" fmla="*/ 446173 w 929"/>
              <a:gd name="T99" fmla="*/ 348942 h 850"/>
              <a:gd name="T100" fmla="*/ 603777 w 929"/>
              <a:gd name="T101" fmla="*/ 185906 h 850"/>
              <a:gd name="T102" fmla="*/ 554942 w 929"/>
              <a:gd name="T103" fmla="*/ 236808 h 850"/>
              <a:gd name="T104" fmla="*/ 554942 w 929"/>
              <a:gd name="T105" fmla="*/ 627063 h 850"/>
              <a:gd name="T106" fmla="*/ 643733 w 929"/>
              <a:gd name="T107" fmla="*/ 627063 h 850"/>
              <a:gd name="T108" fmla="*/ 643733 w 929"/>
              <a:gd name="T109" fmla="*/ 224267 h 850"/>
              <a:gd name="T110" fmla="*/ 603777 w 929"/>
              <a:gd name="T111" fmla="*/ 185906 h 850"/>
              <a:gd name="T112" fmla="*/ 603777 w 929"/>
              <a:gd name="T113" fmla="*/ 185906 h 850"/>
              <a:gd name="T114" fmla="*/ 603777 w 929"/>
              <a:gd name="T115" fmla="*/ 185906 h 85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929" h="850">
                <a:moveTo>
                  <a:pt x="872" y="232"/>
                </a:moveTo>
                <a:cubicBezTo>
                  <a:pt x="814" y="177"/>
                  <a:pt x="814" y="177"/>
                  <a:pt x="814" y="177"/>
                </a:cubicBezTo>
                <a:cubicBezTo>
                  <a:pt x="512" y="491"/>
                  <a:pt x="512" y="491"/>
                  <a:pt x="512" y="491"/>
                </a:cubicBezTo>
                <a:cubicBezTo>
                  <a:pt x="505" y="499"/>
                  <a:pt x="494" y="504"/>
                  <a:pt x="484" y="504"/>
                </a:cubicBezTo>
                <a:cubicBezTo>
                  <a:pt x="484" y="504"/>
                  <a:pt x="484" y="504"/>
                  <a:pt x="484" y="504"/>
                </a:cubicBezTo>
                <a:cubicBezTo>
                  <a:pt x="473" y="504"/>
                  <a:pt x="462" y="499"/>
                  <a:pt x="455" y="491"/>
                </a:cubicBezTo>
                <a:cubicBezTo>
                  <a:pt x="297" y="328"/>
                  <a:pt x="297" y="328"/>
                  <a:pt x="297" y="328"/>
                </a:cubicBezTo>
                <a:cubicBezTo>
                  <a:pt x="73" y="564"/>
                  <a:pt x="73" y="564"/>
                  <a:pt x="73" y="564"/>
                </a:cubicBezTo>
                <a:cubicBezTo>
                  <a:pt x="65" y="573"/>
                  <a:pt x="55" y="577"/>
                  <a:pt x="44" y="577"/>
                </a:cubicBezTo>
                <a:cubicBezTo>
                  <a:pt x="34" y="577"/>
                  <a:pt x="25" y="573"/>
                  <a:pt x="17" y="566"/>
                </a:cubicBezTo>
                <a:cubicBezTo>
                  <a:pt x="1" y="551"/>
                  <a:pt x="0" y="525"/>
                  <a:pt x="15" y="509"/>
                </a:cubicBezTo>
                <a:cubicBezTo>
                  <a:pt x="268" y="243"/>
                  <a:pt x="268" y="243"/>
                  <a:pt x="268" y="243"/>
                </a:cubicBezTo>
                <a:cubicBezTo>
                  <a:pt x="276" y="235"/>
                  <a:pt x="286" y="231"/>
                  <a:pt x="297" y="231"/>
                </a:cubicBezTo>
                <a:cubicBezTo>
                  <a:pt x="297" y="231"/>
                  <a:pt x="297" y="231"/>
                  <a:pt x="297" y="231"/>
                </a:cubicBezTo>
                <a:cubicBezTo>
                  <a:pt x="308" y="231"/>
                  <a:pt x="318" y="235"/>
                  <a:pt x="326" y="243"/>
                </a:cubicBezTo>
                <a:cubicBezTo>
                  <a:pt x="484" y="406"/>
                  <a:pt x="484" y="406"/>
                  <a:pt x="484" y="406"/>
                </a:cubicBezTo>
                <a:cubicBezTo>
                  <a:pt x="757" y="122"/>
                  <a:pt x="757" y="122"/>
                  <a:pt x="757" y="122"/>
                </a:cubicBezTo>
                <a:cubicBezTo>
                  <a:pt x="699" y="67"/>
                  <a:pt x="699" y="67"/>
                  <a:pt x="699" y="67"/>
                </a:cubicBezTo>
                <a:cubicBezTo>
                  <a:pt x="929" y="0"/>
                  <a:pt x="929" y="0"/>
                  <a:pt x="929" y="0"/>
                </a:cubicBezTo>
                <a:lnTo>
                  <a:pt x="872" y="232"/>
                </a:lnTo>
                <a:close/>
                <a:moveTo>
                  <a:pt x="44" y="630"/>
                </a:moveTo>
                <a:cubicBezTo>
                  <a:pt x="35" y="630"/>
                  <a:pt x="26" y="629"/>
                  <a:pt x="18" y="626"/>
                </a:cubicBezTo>
                <a:cubicBezTo>
                  <a:pt x="18" y="850"/>
                  <a:pt x="18" y="850"/>
                  <a:pt x="18" y="850"/>
                </a:cubicBezTo>
                <a:cubicBezTo>
                  <a:pt x="138" y="850"/>
                  <a:pt x="138" y="850"/>
                  <a:pt x="138" y="850"/>
                </a:cubicBezTo>
                <a:cubicBezTo>
                  <a:pt x="138" y="574"/>
                  <a:pt x="138" y="574"/>
                  <a:pt x="138" y="574"/>
                </a:cubicBezTo>
                <a:cubicBezTo>
                  <a:pt x="112" y="601"/>
                  <a:pt x="112" y="601"/>
                  <a:pt x="112" y="601"/>
                </a:cubicBezTo>
                <a:cubicBezTo>
                  <a:pt x="94" y="619"/>
                  <a:pt x="70" y="630"/>
                  <a:pt x="44" y="630"/>
                </a:cubicBezTo>
                <a:close/>
                <a:moveTo>
                  <a:pt x="164" y="850"/>
                </a:moveTo>
                <a:cubicBezTo>
                  <a:pt x="284" y="850"/>
                  <a:pt x="284" y="850"/>
                  <a:pt x="284" y="850"/>
                </a:cubicBezTo>
                <a:cubicBezTo>
                  <a:pt x="284" y="420"/>
                  <a:pt x="284" y="420"/>
                  <a:pt x="284" y="420"/>
                </a:cubicBezTo>
                <a:cubicBezTo>
                  <a:pt x="164" y="546"/>
                  <a:pt x="164" y="546"/>
                  <a:pt x="164" y="546"/>
                </a:cubicBezTo>
                <a:lnTo>
                  <a:pt x="164" y="850"/>
                </a:lnTo>
                <a:close/>
                <a:moveTo>
                  <a:pt x="417" y="528"/>
                </a:moveTo>
                <a:cubicBezTo>
                  <a:pt x="311" y="418"/>
                  <a:pt x="311" y="418"/>
                  <a:pt x="311" y="418"/>
                </a:cubicBezTo>
                <a:cubicBezTo>
                  <a:pt x="311" y="850"/>
                  <a:pt x="311" y="850"/>
                  <a:pt x="311" y="850"/>
                </a:cubicBezTo>
                <a:cubicBezTo>
                  <a:pt x="430" y="850"/>
                  <a:pt x="430" y="850"/>
                  <a:pt x="430" y="850"/>
                </a:cubicBezTo>
                <a:cubicBezTo>
                  <a:pt x="430" y="540"/>
                  <a:pt x="430" y="540"/>
                  <a:pt x="430" y="540"/>
                </a:cubicBezTo>
                <a:cubicBezTo>
                  <a:pt x="425" y="537"/>
                  <a:pt x="421" y="533"/>
                  <a:pt x="417" y="528"/>
                </a:cubicBezTo>
                <a:close/>
                <a:moveTo>
                  <a:pt x="484" y="557"/>
                </a:moveTo>
                <a:cubicBezTo>
                  <a:pt x="474" y="557"/>
                  <a:pt x="466" y="555"/>
                  <a:pt x="457" y="553"/>
                </a:cubicBezTo>
                <a:cubicBezTo>
                  <a:pt x="457" y="850"/>
                  <a:pt x="457" y="850"/>
                  <a:pt x="457" y="850"/>
                </a:cubicBezTo>
                <a:cubicBezTo>
                  <a:pt x="577" y="850"/>
                  <a:pt x="577" y="850"/>
                  <a:pt x="577" y="850"/>
                </a:cubicBezTo>
                <a:cubicBezTo>
                  <a:pt x="577" y="501"/>
                  <a:pt x="577" y="501"/>
                  <a:pt x="577" y="501"/>
                </a:cubicBezTo>
                <a:cubicBezTo>
                  <a:pt x="551" y="528"/>
                  <a:pt x="551" y="528"/>
                  <a:pt x="551" y="528"/>
                </a:cubicBezTo>
                <a:cubicBezTo>
                  <a:pt x="533" y="546"/>
                  <a:pt x="509" y="557"/>
                  <a:pt x="484" y="557"/>
                </a:cubicBezTo>
                <a:close/>
                <a:moveTo>
                  <a:pt x="603" y="473"/>
                </a:moveTo>
                <a:cubicBezTo>
                  <a:pt x="603" y="850"/>
                  <a:pt x="603" y="850"/>
                  <a:pt x="603" y="850"/>
                </a:cubicBezTo>
                <a:cubicBezTo>
                  <a:pt x="723" y="850"/>
                  <a:pt x="723" y="850"/>
                  <a:pt x="723" y="850"/>
                </a:cubicBezTo>
                <a:cubicBezTo>
                  <a:pt x="723" y="349"/>
                  <a:pt x="723" y="349"/>
                  <a:pt x="723" y="349"/>
                </a:cubicBezTo>
                <a:lnTo>
                  <a:pt x="603" y="473"/>
                </a:lnTo>
                <a:close/>
                <a:moveTo>
                  <a:pt x="816" y="252"/>
                </a:moveTo>
                <a:cubicBezTo>
                  <a:pt x="750" y="321"/>
                  <a:pt x="750" y="321"/>
                  <a:pt x="750" y="321"/>
                </a:cubicBezTo>
                <a:cubicBezTo>
                  <a:pt x="750" y="850"/>
                  <a:pt x="750" y="850"/>
                  <a:pt x="750" y="850"/>
                </a:cubicBezTo>
                <a:cubicBezTo>
                  <a:pt x="870" y="850"/>
                  <a:pt x="870" y="850"/>
                  <a:pt x="870" y="850"/>
                </a:cubicBezTo>
                <a:cubicBezTo>
                  <a:pt x="870" y="304"/>
                  <a:pt x="870" y="304"/>
                  <a:pt x="870" y="304"/>
                </a:cubicBezTo>
                <a:lnTo>
                  <a:pt x="816" y="252"/>
                </a:lnTo>
                <a:close/>
                <a:moveTo>
                  <a:pt x="816" y="252"/>
                </a:moveTo>
                <a:cubicBezTo>
                  <a:pt x="816" y="252"/>
                  <a:pt x="816" y="252"/>
                  <a:pt x="816" y="25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10793" y="1366309"/>
            <a:ext cx="906991" cy="909108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576" name="出自【趣你的PPT】(微信:qunideppt)：最优质的PPT资源库"/>
          <p:cNvSpPr>
            <a:spLocks/>
          </p:cNvSpPr>
          <p:nvPr/>
        </p:nvSpPr>
        <p:spPr bwMode="auto">
          <a:xfrm>
            <a:off x="6138277" y="1614865"/>
            <a:ext cx="452992" cy="412934"/>
          </a:xfrm>
          <a:custGeom>
            <a:avLst/>
            <a:gdLst>
              <a:gd name="T0" fmla="*/ 525764 w 84"/>
              <a:gd name="T1" fmla="*/ 260685 h 76"/>
              <a:gd name="T2" fmla="*/ 614740 w 84"/>
              <a:gd name="T3" fmla="*/ 244392 h 76"/>
              <a:gd name="T4" fmla="*/ 663272 w 84"/>
              <a:gd name="T5" fmla="*/ 81464 h 76"/>
              <a:gd name="T6" fmla="*/ 598562 w 84"/>
              <a:gd name="T7" fmla="*/ 8146 h 76"/>
              <a:gd name="T8" fmla="*/ 436789 w 84"/>
              <a:gd name="T9" fmla="*/ 40732 h 76"/>
              <a:gd name="T10" fmla="*/ 404434 w 84"/>
              <a:gd name="T11" fmla="*/ 122196 h 76"/>
              <a:gd name="T12" fmla="*/ 444877 w 84"/>
              <a:gd name="T13" fmla="*/ 171074 h 76"/>
              <a:gd name="T14" fmla="*/ 88975 w 84"/>
              <a:gd name="T15" fmla="*/ 488784 h 76"/>
              <a:gd name="T16" fmla="*/ 72798 w 84"/>
              <a:gd name="T17" fmla="*/ 268831 h 76"/>
              <a:gd name="T18" fmla="*/ 105153 w 84"/>
              <a:gd name="T19" fmla="*/ 236245 h 76"/>
              <a:gd name="T20" fmla="*/ 226483 w 84"/>
              <a:gd name="T21" fmla="*/ 228099 h 76"/>
              <a:gd name="T22" fmla="*/ 242660 w 84"/>
              <a:gd name="T23" fmla="*/ 73318 h 76"/>
              <a:gd name="T24" fmla="*/ 88975 w 84"/>
              <a:gd name="T25" fmla="*/ 65171 h 76"/>
              <a:gd name="T26" fmla="*/ 56621 w 84"/>
              <a:gd name="T27" fmla="*/ 187367 h 76"/>
              <a:gd name="T28" fmla="*/ 32355 w 84"/>
              <a:gd name="T29" fmla="*/ 219953 h 76"/>
              <a:gd name="T30" fmla="*/ 0 w 84"/>
              <a:gd name="T31" fmla="*/ 285124 h 76"/>
              <a:gd name="T32" fmla="*/ 24266 w 84"/>
              <a:gd name="T33" fmla="*/ 537662 h 76"/>
              <a:gd name="T34" fmla="*/ 339725 w 84"/>
              <a:gd name="T35" fmla="*/ 610980 h 76"/>
              <a:gd name="T36" fmla="*/ 412523 w 84"/>
              <a:gd name="T37" fmla="*/ 594687 h 76"/>
              <a:gd name="T38" fmla="*/ 461055 w 84"/>
              <a:gd name="T39" fmla="*/ 553955 h 76"/>
              <a:gd name="T40" fmla="*/ 469143 w 84"/>
              <a:gd name="T41" fmla="*/ 570248 h 76"/>
              <a:gd name="T42" fmla="*/ 558119 w 84"/>
              <a:gd name="T43" fmla="*/ 578394 h 76"/>
              <a:gd name="T44" fmla="*/ 622828 w 84"/>
              <a:gd name="T45" fmla="*/ 513223 h 76"/>
              <a:gd name="T46" fmla="*/ 630917 w 84"/>
              <a:gd name="T47" fmla="*/ 431759 h 76"/>
              <a:gd name="T48" fmla="*/ 558119 w 84"/>
              <a:gd name="T49" fmla="*/ 350295 h 76"/>
              <a:gd name="T50" fmla="*/ 469143 w 84"/>
              <a:gd name="T51" fmla="*/ 342149 h 76"/>
              <a:gd name="T52" fmla="*/ 404434 w 84"/>
              <a:gd name="T53" fmla="*/ 407320 h 76"/>
              <a:gd name="T54" fmla="*/ 396345 w 84"/>
              <a:gd name="T55" fmla="*/ 488784 h 76"/>
              <a:gd name="T56" fmla="*/ 412523 w 84"/>
              <a:gd name="T57" fmla="*/ 505076 h 76"/>
              <a:gd name="T58" fmla="*/ 363991 w 84"/>
              <a:gd name="T59" fmla="*/ 545808 h 76"/>
              <a:gd name="T60" fmla="*/ 177951 w 84"/>
              <a:gd name="T61" fmla="*/ 505076 h 76"/>
              <a:gd name="T62" fmla="*/ 493409 w 84"/>
              <a:gd name="T63" fmla="*/ 219953 h 76"/>
              <a:gd name="T64" fmla="*/ 525764 w 84"/>
              <a:gd name="T65" fmla="*/ 260685 h 7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84" h="76">
                <a:moveTo>
                  <a:pt x="65" y="32"/>
                </a:moveTo>
                <a:cubicBezTo>
                  <a:pt x="69" y="36"/>
                  <a:pt x="75" y="34"/>
                  <a:pt x="76" y="30"/>
                </a:cubicBezTo>
                <a:cubicBezTo>
                  <a:pt x="82" y="10"/>
                  <a:pt x="82" y="10"/>
                  <a:pt x="82" y="10"/>
                </a:cubicBezTo>
                <a:cubicBezTo>
                  <a:pt x="84" y="5"/>
                  <a:pt x="79" y="0"/>
                  <a:pt x="74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49" y="6"/>
                  <a:pt x="47" y="11"/>
                  <a:pt x="50" y="15"/>
                </a:cubicBezTo>
                <a:cubicBezTo>
                  <a:pt x="55" y="21"/>
                  <a:pt x="55" y="21"/>
                  <a:pt x="55" y="21"/>
                </a:cubicBezTo>
                <a:cubicBezTo>
                  <a:pt x="11" y="60"/>
                  <a:pt x="11" y="60"/>
                  <a:pt x="11" y="60"/>
                </a:cubicBezTo>
                <a:cubicBezTo>
                  <a:pt x="9" y="33"/>
                  <a:pt x="9" y="33"/>
                  <a:pt x="9" y="33"/>
                </a:cubicBezTo>
                <a:cubicBezTo>
                  <a:pt x="13" y="29"/>
                  <a:pt x="13" y="29"/>
                  <a:pt x="13" y="29"/>
                </a:cubicBezTo>
                <a:cubicBezTo>
                  <a:pt x="18" y="32"/>
                  <a:pt x="24" y="32"/>
                  <a:pt x="28" y="28"/>
                </a:cubicBezTo>
                <a:cubicBezTo>
                  <a:pt x="34" y="23"/>
                  <a:pt x="34" y="15"/>
                  <a:pt x="30" y="9"/>
                </a:cubicBezTo>
                <a:cubicBezTo>
                  <a:pt x="25" y="3"/>
                  <a:pt x="16" y="3"/>
                  <a:pt x="11" y="8"/>
                </a:cubicBezTo>
                <a:cubicBezTo>
                  <a:pt x="6" y="12"/>
                  <a:pt x="5" y="18"/>
                  <a:pt x="7" y="23"/>
                </a:cubicBezTo>
                <a:cubicBezTo>
                  <a:pt x="4" y="27"/>
                  <a:pt x="4" y="27"/>
                  <a:pt x="4" y="27"/>
                </a:cubicBezTo>
                <a:cubicBezTo>
                  <a:pt x="1" y="29"/>
                  <a:pt x="0" y="32"/>
                  <a:pt x="0" y="35"/>
                </a:cubicBezTo>
                <a:cubicBezTo>
                  <a:pt x="3" y="66"/>
                  <a:pt x="3" y="66"/>
                  <a:pt x="3" y="66"/>
                </a:cubicBezTo>
                <a:cubicBezTo>
                  <a:pt x="42" y="75"/>
                  <a:pt x="42" y="75"/>
                  <a:pt x="42" y="75"/>
                </a:cubicBezTo>
                <a:cubicBezTo>
                  <a:pt x="46" y="76"/>
                  <a:pt x="49" y="75"/>
                  <a:pt x="51" y="73"/>
                </a:cubicBezTo>
                <a:cubicBezTo>
                  <a:pt x="57" y="68"/>
                  <a:pt x="57" y="68"/>
                  <a:pt x="57" y="68"/>
                </a:cubicBezTo>
                <a:cubicBezTo>
                  <a:pt x="58" y="70"/>
                  <a:pt x="58" y="70"/>
                  <a:pt x="58" y="70"/>
                </a:cubicBezTo>
                <a:cubicBezTo>
                  <a:pt x="61" y="73"/>
                  <a:pt x="66" y="73"/>
                  <a:pt x="69" y="71"/>
                </a:cubicBezTo>
                <a:cubicBezTo>
                  <a:pt x="77" y="63"/>
                  <a:pt x="77" y="63"/>
                  <a:pt x="77" y="63"/>
                </a:cubicBezTo>
                <a:cubicBezTo>
                  <a:pt x="80" y="60"/>
                  <a:pt x="80" y="56"/>
                  <a:pt x="78" y="53"/>
                </a:cubicBezTo>
                <a:cubicBezTo>
                  <a:pt x="69" y="43"/>
                  <a:pt x="69" y="43"/>
                  <a:pt x="69" y="43"/>
                </a:cubicBezTo>
                <a:cubicBezTo>
                  <a:pt x="66" y="40"/>
                  <a:pt x="61" y="39"/>
                  <a:pt x="58" y="42"/>
                </a:cubicBezTo>
                <a:cubicBezTo>
                  <a:pt x="50" y="50"/>
                  <a:pt x="50" y="50"/>
                  <a:pt x="50" y="50"/>
                </a:cubicBezTo>
                <a:cubicBezTo>
                  <a:pt x="47" y="52"/>
                  <a:pt x="47" y="57"/>
                  <a:pt x="49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5" y="67"/>
                  <a:pt x="45" y="67"/>
                  <a:pt x="45" y="67"/>
                </a:cubicBezTo>
                <a:cubicBezTo>
                  <a:pt x="22" y="62"/>
                  <a:pt x="22" y="62"/>
                  <a:pt x="22" y="62"/>
                </a:cubicBezTo>
                <a:cubicBezTo>
                  <a:pt x="61" y="27"/>
                  <a:pt x="61" y="27"/>
                  <a:pt x="61" y="27"/>
                </a:cubicBezTo>
                <a:lnTo>
                  <a:pt x="65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963835" y="1798750"/>
            <a:ext cx="456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951135" y="1504562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963835" y="3093902"/>
            <a:ext cx="456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951135" y="2799714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6963835" y="4502070"/>
            <a:ext cx="456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6951135" y="4207882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963835" y="5777477"/>
            <a:ext cx="45625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951135" y="5483289"/>
            <a:ext cx="2152048" cy="362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单击此处编辑标题</a:t>
            </a:r>
            <a:endParaRPr lang="en-US" altLang="zh-CN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3585725916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出自【趣你的PPT】(微信:qunideppt)：最优质的PPT资源库"/>
          <p:cNvSpPr/>
          <p:nvPr/>
        </p:nvSpPr>
        <p:spPr bwMode="auto">
          <a:xfrm>
            <a:off x="2671625" y="1210469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出自【趣你的PPT】(微信:qunideppt)：最优质的PPT资源库"/>
          <p:cNvSpPr/>
          <p:nvPr/>
        </p:nvSpPr>
        <p:spPr bwMode="auto">
          <a:xfrm>
            <a:off x="7333162" y="1210469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出自【趣你的PPT】(微信:qunideppt)：最优质的PPT资源库"/>
          <p:cNvSpPr/>
          <p:nvPr/>
        </p:nvSpPr>
        <p:spPr bwMode="auto">
          <a:xfrm>
            <a:off x="2671625" y="2569112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出自【趣你的PPT】(微信:qunideppt)：最优质的PPT资源库"/>
          <p:cNvSpPr/>
          <p:nvPr/>
        </p:nvSpPr>
        <p:spPr bwMode="auto">
          <a:xfrm>
            <a:off x="7333162" y="2569112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出自【趣你的PPT】(微信:qunideppt)：最优质的PPT资源库"/>
          <p:cNvSpPr/>
          <p:nvPr/>
        </p:nvSpPr>
        <p:spPr bwMode="auto">
          <a:xfrm>
            <a:off x="2671625" y="3927755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出自【趣你的PPT】(微信:qunideppt)：最优质的PPT资源库"/>
          <p:cNvSpPr/>
          <p:nvPr/>
        </p:nvSpPr>
        <p:spPr bwMode="auto">
          <a:xfrm>
            <a:off x="7333162" y="3927755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出自【趣你的PPT】(微信:qunideppt)：最优质的PPT资源库"/>
          <p:cNvSpPr/>
          <p:nvPr/>
        </p:nvSpPr>
        <p:spPr bwMode="auto">
          <a:xfrm>
            <a:off x="2671625" y="5286399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" name="出自【趣你的PPT】(微信:qunideppt)：最优质的PPT资源库"/>
          <p:cNvSpPr/>
          <p:nvPr/>
        </p:nvSpPr>
        <p:spPr bwMode="auto">
          <a:xfrm>
            <a:off x="7333162" y="5286399"/>
            <a:ext cx="3143448" cy="1014015"/>
          </a:xfrm>
          <a:prstGeom prst="rect">
            <a:avLst/>
          </a:prstGeom>
          <a:noFill/>
          <a:ln w="952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7" name="出自【趣你的PPT】(微信:qunideppt)：最优质的PPT资源库"/>
          <p:cNvSpPr/>
          <p:nvPr/>
        </p:nvSpPr>
        <p:spPr bwMode="auto">
          <a:xfrm>
            <a:off x="1759011" y="1109067"/>
            <a:ext cx="1216819" cy="1216819"/>
          </a:xfrm>
          <a:prstGeom prst="ellipse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96324" y="1464239"/>
            <a:ext cx="542192" cy="506476"/>
          </a:xfrm>
          <a:custGeom>
            <a:avLst/>
            <a:gdLst/>
            <a:ahLst/>
            <a:cxnLst>
              <a:cxn ang="0">
                <a:pos x="77" y="16"/>
              </a:cxn>
              <a:cxn ang="0">
                <a:pos x="77" y="21"/>
              </a:cxn>
              <a:cxn ang="0">
                <a:pos x="72" y="21"/>
              </a:cxn>
              <a:cxn ang="0">
                <a:pos x="69" y="23"/>
              </a:cxn>
              <a:cxn ang="0">
                <a:pos x="8" y="23"/>
              </a:cxn>
              <a:cxn ang="0">
                <a:pos x="5" y="21"/>
              </a:cxn>
              <a:cxn ang="0">
                <a:pos x="0" y="21"/>
              </a:cxn>
              <a:cxn ang="0">
                <a:pos x="0" y="16"/>
              </a:cxn>
              <a:cxn ang="0">
                <a:pos x="38" y="0"/>
              </a:cxn>
              <a:cxn ang="0">
                <a:pos x="77" y="16"/>
              </a:cxn>
              <a:cxn ang="0">
                <a:pos x="77" y="67"/>
              </a:cxn>
              <a:cxn ang="0">
                <a:pos x="77" y="72"/>
              </a:cxn>
              <a:cxn ang="0">
                <a:pos x="0" y="72"/>
              </a:cxn>
              <a:cxn ang="0">
                <a:pos x="0" y="67"/>
              </a:cxn>
              <a:cxn ang="0">
                <a:pos x="3" y="65"/>
              </a:cxn>
              <a:cxn ang="0">
                <a:pos x="74" y="65"/>
              </a:cxn>
              <a:cxn ang="0">
                <a:pos x="77" y="67"/>
              </a:cxn>
              <a:cxn ang="0">
                <a:pos x="20" y="26"/>
              </a:cxn>
              <a:cxn ang="0">
                <a:pos x="20" y="57"/>
              </a:cxn>
              <a:cxn ang="0">
                <a:pos x="25" y="57"/>
              </a:cxn>
              <a:cxn ang="0">
                <a:pos x="25" y="26"/>
              </a:cxn>
              <a:cxn ang="0">
                <a:pos x="36" y="26"/>
              </a:cxn>
              <a:cxn ang="0">
                <a:pos x="36" y="57"/>
              </a:cxn>
              <a:cxn ang="0">
                <a:pos x="41" y="57"/>
              </a:cxn>
              <a:cxn ang="0">
                <a:pos x="41" y="26"/>
              </a:cxn>
              <a:cxn ang="0">
                <a:pos x="51" y="26"/>
              </a:cxn>
              <a:cxn ang="0">
                <a:pos x="51" y="57"/>
              </a:cxn>
              <a:cxn ang="0">
                <a:pos x="56" y="57"/>
              </a:cxn>
              <a:cxn ang="0">
                <a:pos x="56" y="26"/>
              </a:cxn>
              <a:cxn ang="0">
                <a:pos x="67" y="26"/>
              </a:cxn>
              <a:cxn ang="0">
                <a:pos x="67" y="57"/>
              </a:cxn>
              <a:cxn ang="0">
                <a:pos x="69" y="57"/>
              </a:cxn>
              <a:cxn ang="0">
                <a:pos x="72" y="59"/>
              </a:cxn>
              <a:cxn ang="0">
                <a:pos x="72" y="62"/>
              </a:cxn>
              <a:cxn ang="0">
                <a:pos x="5" y="62"/>
              </a:cxn>
              <a:cxn ang="0">
                <a:pos x="5" y="59"/>
              </a:cxn>
              <a:cxn ang="0">
                <a:pos x="8" y="57"/>
              </a:cxn>
              <a:cxn ang="0">
                <a:pos x="10" y="57"/>
              </a:cxn>
              <a:cxn ang="0">
                <a:pos x="10" y="26"/>
              </a:cxn>
              <a:cxn ang="0">
                <a:pos x="20" y="26"/>
              </a:cxn>
            </a:cxnLst>
            <a:rect l="0" t="0" r="r" b="b"/>
            <a:pathLst>
              <a:path w="77" h="72">
                <a:moveTo>
                  <a:pt x="77" y="16"/>
                </a:moveTo>
                <a:cubicBezTo>
                  <a:pt x="77" y="21"/>
                  <a:pt x="77" y="21"/>
                  <a:pt x="77" y="21"/>
                </a:cubicBezTo>
                <a:cubicBezTo>
                  <a:pt x="72" y="21"/>
                  <a:pt x="72" y="21"/>
                  <a:pt x="72" y="21"/>
                </a:cubicBezTo>
                <a:cubicBezTo>
                  <a:pt x="72" y="22"/>
                  <a:pt x="70" y="23"/>
                  <a:pt x="69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6" y="23"/>
                  <a:pt x="5" y="22"/>
                  <a:pt x="5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38" y="0"/>
                  <a:pt x="38" y="0"/>
                  <a:pt x="38" y="0"/>
                </a:cubicBezTo>
                <a:lnTo>
                  <a:pt x="77" y="16"/>
                </a:lnTo>
                <a:close/>
                <a:moveTo>
                  <a:pt x="77" y="67"/>
                </a:moveTo>
                <a:cubicBezTo>
                  <a:pt x="77" y="72"/>
                  <a:pt x="77" y="72"/>
                  <a:pt x="77" y="7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6"/>
                  <a:pt x="1" y="65"/>
                  <a:pt x="3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6" y="65"/>
                  <a:pt x="77" y="66"/>
                  <a:pt x="77" y="67"/>
                </a:cubicBezTo>
                <a:close/>
                <a:moveTo>
                  <a:pt x="20" y="26"/>
                </a:moveTo>
                <a:cubicBezTo>
                  <a:pt x="20" y="57"/>
                  <a:pt x="20" y="57"/>
                  <a:pt x="20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26"/>
                  <a:pt x="25" y="26"/>
                  <a:pt x="25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36" y="57"/>
                  <a:pt x="36" y="57"/>
                  <a:pt x="36" y="5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26"/>
                  <a:pt x="41" y="26"/>
                  <a:pt x="4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1" y="57"/>
                  <a:pt x="51" y="57"/>
                  <a:pt x="51" y="57"/>
                </a:cubicBezTo>
                <a:cubicBezTo>
                  <a:pt x="56" y="57"/>
                  <a:pt x="56" y="57"/>
                  <a:pt x="56" y="57"/>
                </a:cubicBezTo>
                <a:cubicBezTo>
                  <a:pt x="56" y="26"/>
                  <a:pt x="56" y="26"/>
                  <a:pt x="56" y="26"/>
                </a:cubicBezTo>
                <a:cubicBezTo>
                  <a:pt x="67" y="26"/>
                  <a:pt x="67" y="26"/>
                  <a:pt x="67" y="26"/>
                </a:cubicBezTo>
                <a:cubicBezTo>
                  <a:pt x="67" y="57"/>
                  <a:pt x="67" y="57"/>
                  <a:pt x="67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0" y="57"/>
                  <a:pt x="72" y="58"/>
                  <a:pt x="72" y="59"/>
                </a:cubicBezTo>
                <a:cubicBezTo>
                  <a:pt x="72" y="62"/>
                  <a:pt x="72" y="62"/>
                  <a:pt x="72" y="62"/>
                </a:cubicBezTo>
                <a:cubicBezTo>
                  <a:pt x="5" y="62"/>
                  <a:pt x="5" y="62"/>
                  <a:pt x="5" y="62"/>
                </a:cubicBezTo>
                <a:cubicBezTo>
                  <a:pt x="5" y="59"/>
                  <a:pt x="5" y="59"/>
                  <a:pt x="5" y="59"/>
                </a:cubicBezTo>
                <a:cubicBezTo>
                  <a:pt x="5" y="58"/>
                  <a:pt x="6" y="57"/>
                  <a:pt x="8" y="57"/>
                </a:cubicBezTo>
                <a:cubicBezTo>
                  <a:pt x="10" y="57"/>
                  <a:pt x="10" y="57"/>
                  <a:pt x="10" y="57"/>
                </a:cubicBezTo>
                <a:cubicBezTo>
                  <a:pt x="10" y="26"/>
                  <a:pt x="10" y="26"/>
                  <a:pt x="10" y="26"/>
                </a:cubicBezTo>
                <a:lnTo>
                  <a:pt x="20" y="26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0" name="出自【趣你的PPT】(微信:qunideppt)：最优质的PPT资源库"/>
          <p:cNvSpPr/>
          <p:nvPr/>
        </p:nvSpPr>
        <p:spPr bwMode="auto">
          <a:xfrm>
            <a:off x="1759011" y="2467711"/>
            <a:ext cx="1216819" cy="1216819"/>
          </a:xfrm>
          <a:prstGeom prst="ellipse">
            <a:avLst/>
          </a:prstGeom>
          <a:solidFill>
            <a:srgbClr val="FCC725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99273" y="2832167"/>
            <a:ext cx="736297" cy="487908"/>
          </a:xfrm>
          <a:custGeom>
            <a:avLst/>
            <a:gdLst/>
            <a:ahLst/>
            <a:cxnLst>
              <a:cxn ang="0">
                <a:pos x="77" y="43"/>
              </a:cxn>
              <a:cxn ang="0">
                <a:pos x="77" y="47"/>
              </a:cxn>
              <a:cxn ang="0">
                <a:pos x="70" y="51"/>
              </a:cxn>
              <a:cxn ang="0">
                <a:pos x="6" y="51"/>
              </a:cxn>
              <a:cxn ang="0">
                <a:pos x="0" y="47"/>
              </a:cxn>
              <a:cxn ang="0">
                <a:pos x="0" y="43"/>
              </a:cxn>
              <a:cxn ang="0">
                <a:pos x="6" y="43"/>
              </a:cxn>
              <a:cxn ang="0">
                <a:pos x="70" y="43"/>
              </a:cxn>
              <a:cxn ang="0">
                <a:pos x="77" y="43"/>
              </a:cxn>
              <a:cxn ang="0">
                <a:pos x="10" y="34"/>
              </a:cxn>
              <a:cxn ang="0">
                <a:pos x="10" y="6"/>
              </a:cxn>
              <a:cxn ang="0">
                <a:pos x="16" y="0"/>
              </a:cxn>
              <a:cxn ang="0">
                <a:pos x="60" y="0"/>
              </a:cxn>
              <a:cxn ang="0">
                <a:pos x="67" y="6"/>
              </a:cxn>
              <a:cxn ang="0">
                <a:pos x="67" y="34"/>
              </a:cxn>
              <a:cxn ang="0">
                <a:pos x="60" y="41"/>
              </a:cxn>
              <a:cxn ang="0">
                <a:pos x="16" y="41"/>
              </a:cxn>
              <a:cxn ang="0">
                <a:pos x="10" y="34"/>
              </a:cxn>
              <a:cxn ang="0">
                <a:pos x="15" y="34"/>
              </a:cxn>
              <a:cxn ang="0">
                <a:pos x="16" y="36"/>
              </a:cxn>
              <a:cxn ang="0">
                <a:pos x="60" y="36"/>
              </a:cxn>
              <a:cxn ang="0">
                <a:pos x="61" y="34"/>
              </a:cxn>
              <a:cxn ang="0">
                <a:pos x="61" y="6"/>
              </a:cxn>
              <a:cxn ang="0">
                <a:pos x="60" y="5"/>
              </a:cxn>
              <a:cxn ang="0">
                <a:pos x="16" y="5"/>
              </a:cxn>
              <a:cxn ang="0">
                <a:pos x="15" y="6"/>
              </a:cxn>
              <a:cxn ang="0">
                <a:pos x="15" y="34"/>
              </a:cxn>
              <a:cxn ang="0">
                <a:pos x="42" y="47"/>
              </a:cxn>
              <a:cxn ang="0">
                <a:pos x="42" y="46"/>
              </a:cxn>
              <a:cxn ang="0">
                <a:pos x="35" y="46"/>
              </a:cxn>
              <a:cxn ang="0">
                <a:pos x="34" y="47"/>
              </a:cxn>
              <a:cxn ang="0">
                <a:pos x="35" y="47"/>
              </a:cxn>
              <a:cxn ang="0">
                <a:pos x="42" y="47"/>
              </a:cxn>
              <a:cxn ang="0">
                <a:pos x="42" y="47"/>
              </a:cxn>
            </a:cxnLst>
            <a:rect l="0" t="0" r="r" b="b"/>
            <a:pathLst>
              <a:path w="77" h="51">
                <a:moveTo>
                  <a:pt x="77" y="43"/>
                </a:moveTo>
                <a:cubicBezTo>
                  <a:pt x="77" y="47"/>
                  <a:pt x="77" y="47"/>
                  <a:pt x="77" y="47"/>
                </a:cubicBezTo>
                <a:cubicBezTo>
                  <a:pt x="77" y="49"/>
                  <a:pt x="74" y="51"/>
                  <a:pt x="70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3"/>
                  <a:pt x="0" y="43"/>
                  <a:pt x="0" y="43"/>
                </a:cubicBezTo>
                <a:cubicBezTo>
                  <a:pt x="6" y="43"/>
                  <a:pt x="6" y="43"/>
                  <a:pt x="6" y="43"/>
                </a:cubicBezTo>
                <a:cubicBezTo>
                  <a:pt x="70" y="43"/>
                  <a:pt x="70" y="43"/>
                  <a:pt x="70" y="43"/>
                </a:cubicBezTo>
                <a:lnTo>
                  <a:pt x="77" y="43"/>
                </a:lnTo>
                <a:close/>
                <a:moveTo>
                  <a:pt x="10" y="34"/>
                </a:moveTo>
                <a:cubicBezTo>
                  <a:pt x="10" y="6"/>
                  <a:pt x="10" y="6"/>
                  <a:pt x="10" y="6"/>
                </a:cubicBezTo>
                <a:cubicBezTo>
                  <a:pt x="10" y="2"/>
                  <a:pt x="13" y="0"/>
                  <a:pt x="1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67" y="6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38"/>
                  <a:pt x="64" y="41"/>
                  <a:pt x="6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10" y="38"/>
                  <a:pt x="10" y="34"/>
                </a:cubicBezTo>
                <a:close/>
                <a:moveTo>
                  <a:pt x="15" y="34"/>
                </a:moveTo>
                <a:cubicBezTo>
                  <a:pt x="15" y="35"/>
                  <a:pt x="16" y="36"/>
                  <a:pt x="16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1" y="36"/>
                  <a:pt x="61" y="35"/>
                  <a:pt x="61" y="34"/>
                </a:cubicBezTo>
                <a:cubicBezTo>
                  <a:pt x="61" y="6"/>
                  <a:pt x="61" y="6"/>
                  <a:pt x="61" y="6"/>
                </a:cubicBezTo>
                <a:cubicBezTo>
                  <a:pt x="61" y="5"/>
                  <a:pt x="61" y="5"/>
                  <a:pt x="60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5"/>
                  <a:pt x="15" y="6"/>
                </a:cubicBezTo>
                <a:lnTo>
                  <a:pt x="15" y="34"/>
                </a:lnTo>
                <a:close/>
                <a:moveTo>
                  <a:pt x="42" y="47"/>
                </a:moveTo>
                <a:cubicBezTo>
                  <a:pt x="42" y="46"/>
                  <a:pt x="42" y="46"/>
                  <a:pt x="42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4" y="46"/>
                  <a:pt x="34" y="47"/>
                </a:cubicBezTo>
                <a:cubicBezTo>
                  <a:pt x="34" y="47"/>
                  <a:pt x="35" y="47"/>
                  <a:pt x="35" y="47"/>
                </a:cubicBezTo>
                <a:cubicBezTo>
                  <a:pt x="42" y="47"/>
                  <a:pt x="42" y="47"/>
                  <a:pt x="42" y="47"/>
                </a:cubicBezTo>
                <a:cubicBezTo>
                  <a:pt x="42" y="47"/>
                  <a:pt x="42" y="47"/>
                  <a:pt x="42" y="47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3" name="出自【趣你的PPT】(微信:qunideppt)：最优质的PPT资源库"/>
          <p:cNvSpPr/>
          <p:nvPr/>
        </p:nvSpPr>
        <p:spPr bwMode="auto">
          <a:xfrm>
            <a:off x="6420547" y="5185000"/>
            <a:ext cx="1216819" cy="1216819"/>
          </a:xfrm>
          <a:prstGeom prst="ellipse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4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841475" y="5440080"/>
            <a:ext cx="374964" cy="706660"/>
          </a:xfrm>
          <a:custGeom>
            <a:avLst/>
            <a:gdLst/>
            <a:ahLst/>
            <a:cxnLst>
              <a:cxn ang="0">
                <a:pos x="22" y="60"/>
              </a:cxn>
              <a:cxn ang="0">
                <a:pos x="22" y="67"/>
              </a:cxn>
              <a:cxn ang="0">
                <a:pos x="21" y="68"/>
              </a:cxn>
              <a:cxn ang="0">
                <a:pos x="16" y="68"/>
              </a:cxn>
              <a:cxn ang="0">
                <a:pos x="15" y="67"/>
              </a:cxn>
              <a:cxn ang="0">
                <a:pos x="15" y="60"/>
              </a:cxn>
              <a:cxn ang="0">
                <a:pos x="1" y="53"/>
              </a:cxn>
              <a:cxn ang="0">
                <a:pos x="1" y="52"/>
              </a:cxn>
              <a:cxn ang="0">
                <a:pos x="5" y="46"/>
              </a:cxn>
              <a:cxn ang="0">
                <a:pos x="6" y="46"/>
              </a:cxn>
              <a:cxn ang="0">
                <a:pos x="6" y="46"/>
              </a:cxn>
              <a:cxn ang="0">
                <a:pos x="19" y="51"/>
              </a:cxn>
              <a:cxn ang="0">
                <a:pos x="26" y="45"/>
              </a:cxn>
              <a:cxn ang="0">
                <a:pos x="17" y="38"/>
              </a:cxn>
              <a:cxn ang="0">
                <a:pos x="1" y="22"/>
              </a:cxn>
              <a:cxn ang="0">
                <a:pos x="15" y="8"/>
              </a:cxn>
              <a:cxn ang="0">
                <a:pos x="15" y="1"/>
              </a:cxn>
              <a:cxn ang="0">
                <a:pos x="16" y="0"/>
              </a:cxn>
              <a:cxn ang="0">
                <a:pos x="21" y="0"/>
              </a:cxn>
              <a:cxn ang="0">
                <a:pos x="22" y="1"/>
              </a:cxn>
              <a:cxn ang="0">
                <a:pos x="22" y="8"/>
              </a:cxn>
              <a:cxn ang="0">
                <a:pos x="34" y="13"/>
              </a:cxn>
              <a:cxn ang="0">
                <a:pos x="34" y="14"/>
              </a:cxn>
              <a:cxn ang="0">
                <a:pos x="31" y="20"/>
              </a:cxn>
              <a:cxn ang="0">
                <a:pos x="30" y="20"/>
              </a:cxn>
              <a:cxn ang="0">
                <a:pos x="29" y="20"/>
              </a:cxn>
              <a:cxn ang="0">
                <a:pos x="19" y="16"/>
              </a:cxn>
              <a:cxn ang="0">
                <a:pos x="11" y="22"/>
              </a:cxn>
              <a:cxn ang="0">
                <a:pos x="21" y="30"/>
              </a:cxn>
              <a:cxn ang="0">
                <a:pos x="36" y="45"/>
              </a:cxn>
              <a:cxn ang="0">
                <a:pos x="22" y="60"/>
              </a:cxn>
            </a:cxnLst>
            <a:rect l="0" t="0" r="r" b="b"/>
            <a:pathLst>
              <a:path w="36" h="68">
                <a:moveTo>
                  <a:pt x="22" y="60"/>
                </a:move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8"/>
                  <a:pt x="21" y="68"/>
                </a:cubicBezTo>
                <a:cubicBezTo>
                  <a:pt x="16" y="68"/>
                  <a:pt x="16" y="68"/>
                  <a:pt x="16" y="68"/>
                </a:cubicBezTo>
                <a:cubicBezTo>
                  <a:pt x="15" y="68"/>
                  <a:pt x="15" y="67"/>
                  <a:pt x="15" y="67"/>
                </a:cubicBezTo>
                <a:cubicBezTo>
                  <a:pt x="15" y="60"/>
                  <a:pt x="15" y="60"/>
                  <a:pt x="15" y="60"/>
                </a:cubicBezTo>
                <a:cubicBezTo>
                  <a:pt x="6" y="59"/>
                  <a:pt x="1" y="53"/>
                  <a:pt x="1" y="53"/>
                </a:cubicBezTo>
                <a:cubicBezTo>
                  <a:pt x="0" y="53"/>
                  <a:pt x="0" y="52"/>
                  <a:pt x="1" y="52"/>
                </a:cubicBezTo>
                <a:cubicBezTo>
                  <a:pt x="5" y="46"/>
                  <a:pt x="5" y="46"/>
                  <a:pt x="5" y="46"/>
                </a:cubicBezTo>
                <a:cubicBezTo>
                  <a:pt x="5" y="46"/>
                  <a:pt x="5" y="46"/>
                  <a:pt x="6" y="46"/>
                </a:cubicBezTo>
                <a:cubicBezTo>
                  <a:pt x="6" y="46"/>
                  <a:pt x="6" y="46"/>
                  <a:pt x="6" y="46"/>
                </a:cubicBezTo>
                <a:cubicBezTo>
                  <a:pt x="7" y="46"/>
                  <a:pt x="12" y="51"/>
                  <a:pt x="19" y="51"/>
                </a:cubicBezTo>
                <a:cubicBezTo>
                  <a:pt x="22" y="51"/>
                  <a:pt x="26" y="49"/>
                  <a:pt x="26" y="45"/>
                </a:cubicBezTo>
                <a:cubicBezTo>
                  <a:pt x="26" y="41"/>
                  <a:pt x="22" y="40"/>
                  <a:pt x="17" y="38"/>
                </a:cubicBezTo>
                <a:cubicBezTo>
                  <a:pt x="10" y="35"/>
                  <a:pt x="1" y="32"/>
                  <a:pt x="1" y="22"/>
                </a:cubicBezTo>
                <a:cubicBezTo>
                  <a:pt x="1" y="15"/>
                  <a:pt x="7" y="9"/>
                  <a:pt x="15" y="8"/>
                </a:cubicBezTo>
                <a:cubicBezTo>
                  <a:pt x="15" y="1"/>
                  <a:pt x="15" y="1"/>
                  <a:pt x="15" y="1"/>
                </a:cubicBezTo>
                <a:cubicBezTo>
                  <a:pt x="15" y="0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30" y="8"/>
                  <a:pt x="34" y="13"/>
                  <a:pt x="34" y="13"/>
                </a:cubicBezTo>
                <a:cubicBezTo>
                  <a:pt x="35" y="13"/>
                  <a:pt x="35" y="14"/>
                  <a:pt x="34" y="14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0" y="20"/>
                </a:cubicBezTo>
                <a:cubicBezTo>
                  <a:pt x="30" y="20"/>
                  <a:pt x="30" y="20"/>
                  <a:pt x="29" y="20"/>
                </a:cubicBezTo>
                <a:cubicBezTo>
                  <a:pt x="29" y="20"/>
                  <a:pt x="25" y="16"/>
                  <a:pt x="19" y="16"/>
                </a:cubicBezTo>
                <a:cubicBezTo>
                  <a:pt x="14" y="16"/>
                  <a:pt x="11" y="18"/>
                  <a:pt x="11" y="22"/>
                </a:cubicBezTo>
                <a:cubicBezTo>
                  <a:pt x="11" y="26"/>
                  <a:pt x="16" y="28"/>
                  <a:pt x="21" y="30"/>
                </a:cubicBezTo>
                <a:cubicBezTo>
                  <a:pt x="28" y="32"/>
                  <a:pt x="36" y="36"/>
                  <a:pt x="36" y="45"/>
                </a:cubicBezTo>
                <a:cubicBezTo>
                  <a:pt x="36" y="52"/>
                  <a:pt x="30" y="59"/>
                  <a:pt x="22" y="6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出自【趣你的PPT】(微信:qunideppt)：最优质的PPT资源库"/>
          <p:cNvSpPr/>
          <p:nvPr/>
        </p:nvSpPr>
        <p:spPr bwMode="auto">
          <a:xfrm>
            <a:off x="1759011" y="3826355"/>
            <a:ext cx="1216819" cy="1216819"/>
          </a:xfrm>
          <a:prstGeom prst="ellipse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出自【趣你的PPT】(微信:qunideppt)：最优质的PPT资源库"/>
          <p:cNvSpPr>
            <a:spLocks noChangeAspect="1" noEditPoints="1"/>
          </p:cNvSpPr>
          <p:nvPr/>
        </p:nvSpPr>
        <p:spPr bwMode="auto">
          <a:xfrm rot="16200000">
            <a:off x="2097553" y="4161175"/>
            <a:ext cx="539736" cy="547181"/>
          </a:xfrm>
          <a:custGeom>
            <a:avLst/>
            <a:gdLst/>
            <a:ahLst/>
            <a:cxnLst>
              <a:cxn ang="0">
                <a:pos x="26" y="55"/>
              </a:cxn>
              <a:cxn ang="0">
                <a:pos x="14" y="67"/>
              </a:cxn>
              <a:cxn ang="0">
                <a:pos x="13" y="68"/>
              </a:cxn>
              <a:cxn ang="0">
                <a:pos x="12" y="67"/>
              </a:cxn>
              <a:cxn ang="0">
                <a:pos x="0" y="55"/>
              </a:cxn>
              <a:cxn ang="0">
                <a:pos x="0" y="54"/>
              </a:cxn>
              <a:cxn ang="0">
                <a:pos x="1" y="53"/>
              </a:cxn>
              <a:cxn ang="0">
                <a:pos x="8" y="53"/>
              </a:cxn>
              <a:cxn ang="0">
                <a:pos x="8" y="1"/>
              </a:cxn>
              <a:cxn ang="0">
                <a:pos x="10" y="0"/>
              </a:cxn>
              <a:cxn ang="0">
                <a:pos x="17" y="0"/>
              </a:cxn>
              <a:cxn ang="0">
                <a:pos x="18" y="1"/>
              </a:cxn>
              <a:cxn ang="0">
                <a:pos x="18" y="53"/>
              </a:cxn>
              <a:cxn ang="0">
                <a:pos x="25" y="53"/>
              </a:cxn>
              <a:cxn ang="0">
                <a:pos x="27" y="54"/>
              </a:cxn>
              <a:cxn ang="0">
                <a:pos x="26" y="55"/>
              </a:cxn>
              <a:cxn ang="0">
                <a:pos x="67" y="8"/>
              </a:cxn>
              <a:cxn ang="0">
                <a:pos x="66" y="9"/>
              </a:cxn>
              <a:cxn ang="0">
                <a:pos x="34" y="9"/>
              </a:cxn>
              <a:cxn ang="0">
                <a:pos x="33" y="8"/>
              </a:cxn>
              <a:cxn ang="0">
                <a:pos x="33" y="1"/>
              </a:cxn>
              <a:cxn ang="0">
                <a:pos x="34" y="0"/>
              </a:cxn>
              <a:cxn ang="0">
                <a:pos x="66" y="0"/>
              </a:cxn>
              <a:cxn ang="0">
                <a:pos x="67" y="1"/>
              </a:cxn>
              <a:cxn ang="0">
                <a:pos x="67" y="8"/>
              </a:cxn>
              <a:cxn ang="0">
                <a:pos x="60" y="28"/>
              </a:cxn>
              <a:cxn ang="0">
                <a:pos x="58" y="29"/>
              </a:cxn>
              <a:cxn ang="0">
                <a:pos x="34" y="29"/>
              </a:cxn>
              <a:cxn ang="0">
                <a:pos x="33" y="28"/>
              </a:cxn>
              <a:cxn ang="0">
                <a:pos x="33" y="20"/>
              </a:cxn>
              <a:cxn ang="0">
                <a:pos x="34" y="19"/>
              </a:cxn>
              <a:cxn ang="0">
                <a:pos x="58" y="19"/>
              </a:cxn>
              <a:cxn ang="0">
                <a:pos x="60" y="20"/>
              </a:cxn>
              <a:cxn ang="0">
                <a:pos x="60" y="28"/>
              </a:cxn>
              <a:cxn ang="0">
                <a:pos x="52" y="47"/>
              </a:cxn>
              <a:cxn ang="0">
                <a:pos x="51" y="48"/>
              </a:cxn>
              <a:cxn ang="0">
                <a:pos x="34" y="48"/>
              </a:cxn>
              <a:cxn ang="0">
                <a:pos x="33" y="47"/>
              </a:cxn>
              <a:cxn ang="0">
                <a:pos x="33" y="40"/>
              </a:cxn>
              <a:cxn ang="0">
                <a:pos x="34" y="39"/>
              </a:cxn>
              <a:cxn ang="0">
                <a:pos x="51" y="39"/>
              </a:cxn>
              <a:cxn ang="0">
                <a:pos x="52" y="40"/>
              </a:cxn>
              <a:cxn ang="0">
                <a:pos x="52" y="47"/>
              </a:cxn>
              <a:cxn ang="0">
                <a:pos x="45" y="67"/>
              </a:cxn>
              <a:cxn ang="0">
                <a:pos x="44" y="68"/>
              </a:cxn>
              <a:cxn ang="0">
                <a:pos x="34" y="68"/>
              </a:cxn>
              <a:cxn ang="0">
                <a:pos x="33" y="67"/>
              </a:cxn>
              <a:cxn ang="0">
                <a:pos x="33" y="59"/>
              </a:cxn>
              <a:cxn ang="0">
                <a:pos x="34" y="58"/>
              </a:cxn>
              <a:cxn ang="0">
                <a:pos x="44" y="58"/>
              </a:cxn>
              <a:cxn ang="0">
                <a:pos x="45" y="59"/>
              </a:cxn>
              <a:cxn ang="0">
                <a:pos x="45" y="67"/>
              </a:cxn>
            </a:cxnLst>
            <a:rect l="0" t="0" r="r" b="b"/>
            <a:pathLst>
              <a:path w="67" h="68">
                <a:moveTo>
                  <a:pt x="26" y="55"/>
                </a:moveTo>
                <a:cubicBezTo>
                  <a:pt x="14" y="67"/>
                  <a:pt x="14" y="67"/>
                  <a:pt x="14" y="67"/>
                </a:cubicBezTo>
                <a:cubicBezTo>
                  <a:pt x="14" y="68"/>
                  <a:pt x="14" y="68"/>
                  <a:pt x="13" y="68"/>
                </a:cubicBezTo>
                <a:cubicBezTo>
                  <a:pt x="13" y="68"/>
                  <a:pt x="13" y="68"/>
                  <a:pt x="12" y="67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5"/>
                  <a:pt x="0" y="54"/>
                  <a:pt x="0" y="54"/>
                </a:cubicBezTo>
                <a:cubicBezTo>
                  <a:pt x="0" y="53"/>
                  <a:pt x="1" y="53"/>
                  <a:pt x="1" y="53"/>
                </a:cubicBezTo>
                <a:cubicBezTo>
                  <a:pt x="8" y="53"/>
                  <a:pt x="8" y="53"/>
                  <a:pt x="8" y="53"/>
                </a:cubicBezTo>
                <a:cubicBezTo>
                  <a:pt x="8" y="1"/>
                  <a:pt x="8" y="1"/>
                  <a:pt x="8" y="1"/>
                </a:cubicBezTo>
                <a:cubicBezTo>
                  <a:pt x="8" y="0"/>
                  <a:pt x="9" y="0"/>
                  <a:pt x="10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8" y="0"/>
                  <a:pt x="18" y="0"/>
                  <a:pt x="18" y="1"/>
                </a:cubicBezTo>
                <a:cubicBezTo>
                  <a:pt x="18" y="53"/>
                  <a:pt x="18" y="53"/>
                  <a:pt x="18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26" y="53"/>
                  <a:pt x="27" y="54"/>
                  <a:pt x="27" y="54"/>
                </a:cubicBezTo>
                <a:cubicBezTo>
                  <a:pt x="27" y="55"/>
                  <a:pt x="27" y="55"/>
                  <a:pt x="26" y="55"/>
                </a:cubicBezTo>
                <a:close/>
                <a:moveTo>
                  <a:pt x="67" y="8"/>
                </a:moveTo>
                <a:cubicBezTo>
                  <a:pt x="67" y="9"/>
                  <a:pt x="66" y="9"/>
                  <a:pt x="66" y="9"/>
                </a:cubicBezTo>
                <a:cubicBezTo>
                  <a:pt x="34" y="9"/>
                  <a:pt x="34" y="9"/>
                  <a:pt x="34" y="9"/>
                </a:cubicBezTo>
                <a:cubicBezTo>
                  <a:pt x="33" y="9"/>
                  <a:pt x="33" y="9"/>
                  <a:pt x="33" y="8"/>
                </a:cubicBezTo>
                <a:cubicBezTo>
                  <a:pt x="33" y="1"/>
                  <a:pt x="33" y="1"/>
                  <a:pt x="33" y="1"/>
                </a:cubicBezTo>
                <a:cubicBezTo>
                  <a:pt x="33" y="0"/>
                  <a:pt x="33" y="0"/>
                  <a:pt x="34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6" y="0"/>
                  <a:pt x="67" y="0"/>
                  <a:pt x="67" y="1"/>
                </a:cubicBezTo>
                <a:lnTo>
                  <a:pt x="67" y="8"/>
                </a:lnTo>
                <a:close/>
                <a:moveTo>
                  <a:pt x="60" y="28"/>
                </a:moveTo>
                <a:cubicBezTo>
                  <a:pt x="60" y="28"/>
                  <a:pt x="59" y="29"/>
                  <a:pt x="58" y="29"/>
                </a:cubicBezTo>
                <a:cubicBezTo>
                  <a:pt x="34" y="29"/>
                  <a:pt x="34" y="29"/>
                  <a:pt x="34" y="29"/>
                </a:cubicBezTo>
                <a:cubicBezTo>
                  <a:pt x="33" y="29"/>
                  <a:pt x="33" y="28"/>
                  <a:pt x="33" y="28"/>
                </a:cubicBezTo>
                <a:cubicBezTo>
                  <a:pt x="33" y="20"/>
                  <a:pt x="33" y="20"/>
                  <a:pt x="33" y="20"/>
                </a:cubicBezTo>
                <a:cubicBezTo>
                  <a:pt x="33" y="20"/>
                  <a:pt x="33" y="19"/>
                  <a:pt x="34" y="19"/>
                </a:cubicBezTo>
                <a:cubicBezTo>
                  <a:pt x="58" y="19"/>
                  <a:pt x="58" y="19"/>
                  <a:pt x="58" y="19"/>
                </a:cubicBezTo>
                <a:cubicBezTo>
                  <a:pt x="59" y="19"/>
                  <a:pt x="60" y="20"/>
                  <a:pt x="60" y="20"/>
                </a:cubicBezTo>
                <a:lnTo>
                  <a:pt x="60" y="28"/>
                </a:lnTo>
                <a:close/>
                <a:moveTo>
                  <a:pt x="52" y="47"/>
                </a:moveTo>
                <a:cubicBezTo>
                  <a:pt x="52" y="48"/>
                  <a:pt x="52" y="48"/>
                  <a:pt x="51" y="48"/>
                </a:cubicBezTo>
                <a:cubicBezTo>
                  <a:pt x="34" y="48"/>
                  <a:pt x="34" y="48"/>
                  <a:pt x="34" y="48"/>
                </a:cubicBezTo>
                <a:cubicBezTo>
                  <a:pt x="33" y="48"/>
                  <a:pt x="33" y="48"/>
                  <a:pt x="33" y="47"/>
                </a:cubicBezTo>
                <a:cubicBezTo>
                  <a:pt x="33" y="40"/>
                  <a:pt x="33" y="40"/>
                  <a:pt x="33" y="40"/>
                </a:cubicBezTo>
                <a:cubicBezTo>
                  <a:pt x="33" y="39"/>
                  <a:pt x="33" y="39"/>
                  <a:pt x="34" y="39"/>
                </a:cubicBezTo>
                <a:cubicBezTo>
                  <a:pt x="51" y="39"/>
                  <a:pt x="51" y="39"/>
                  <a:pt x="51" y="39"/>
                </a:cubicBezTo>
                <a:cubicBezTo>
                  <a:pt x="52" y="39"/>
                  <a:pt x="52" y="39"/>
                  <a:pt x="52" y="40"/>
                </a:cubicBezTo>
                <a:lnTo>
                  <a:pt x="52" y="47"/>
                </a:lnTo>
                <a:close/>
                <a:moveTo>
                  <a:pt x="45" y="67"/>
                </a:moveTo>
                <a:cubicBezTo>
                  <a:pt x="45" y="67"/>
                  <a:pt x="44" y="68"/>
                  <a:pt x="44" y="68"/>
                </a:cubicBezTo>
                <a:cubicBezTo>
                  <a:pt x="34" y="68"/>
                  <a:pt x="34" y="68"/>
                  <a:pt x="34" y="68"/>
                </a:cubicBezTo>
                <a:cubicBezTo>
                  <a:pt x="33" y="68"/>
                  <a:pt x="33" y="67"/>
                  <a:pt x="33" y="67"/>
                </a:cubicBezTo>
                <a:cubicBezTo>
                  <a:pt x="33" y="59"/>
                  <a:pt x="33" y="59"/>
                  <a:pt x="33" y="59"/>
                </a:cubicBezTo>
                <a:cubicBezTo>
                  <a:pt x="33" y="59"/>
                  <a:pt x="33" y="58"/>
                  <a:pt x="34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4" y="58"/>
                  <a:pt x="45" y="59"/>
                  <a:pt x="45" y="59"/>
                </a:cubicBezTo>
                <a:lnTo>
                  <a:pt x="45" y="67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9" name="出自【趣你的PPT】(微信:qunideppt)：最优质的PPT资源库"/>
          <p:cNvSpPr/>
          <p:nvPr/>
        </p:nvSpPr>
        <p:spPr bwMode="auto">
          <a:xfrm>
            <a:off x="6420547" y="1109067"/>
            <a:ext cx="1216819" cy="1216819"/>
          </a:xfrm>
          <a:prstGeom prst="ellipse">
            <a:avLst/>
          </a:prstGeom>
          <a:solidFill>
            <a:srgbClr val="FCC725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56704" y="1424634"/>
            <a:ext cx="544507" cy="585686"/>
          </a:xfrm>
          <a:custGeom>
            <a:avLst/>
            <a:gdLst/>
            <a:ahLst/>
            <a:cxnLst>
              <a:cxn ang="0">
                <a:pos x="53" y="33"/>
              </a:cxn>
              <a:cxn ang="0">
                <a:pos x="53" y="36"/>
              </a:cxn>
              <a:cxn ang="0">
                <a:pos x="52" y="41"/>
              </a:cxn>
              <a:cxn ang="0">
                <a:pos x="52" y="42"/>
              </a:cxn>
              <a:cxn ang="0">
                <a:pos x="50" y="49"/>
              </a:cxn>
              <a:cxn ang="0">
                <a:pos x="39" y="59"/>
              </a:cxn>
              <a:cxn ang="0">
                <a:pos x="37" y="59"/>
              </a:cxn>
              <a:cxn ang="0">
                <a:pos x="34" y="59"/>
              </a:cxn>
              <a:cxn ang="0">
                <a:pos x="20" y="56"/>
              </a:cxn>
              <a:cxn ang="0">
                <a:pos x="15" y="55"/>
              </a:cxn>
              <a:cxn ang="0">
                <a:pos x="4" y="55"/>
              </a:cxn>
              <a:cxn ang="0">
                <a:pos x="0" y="50"/>
              </a:cxn>
              <a:cxn ang="0">
                <a:pos x="0" y="27"/>
              </a:cxn>
              <a:cxn ang="0">
                <a:pos x="4" y="23"/>
              </a:cxn>
              <a:cxn ang="0">
                <a:pos x="14" y="23"/>
              </a:cxn>
              <a:cxn ang="0">
                <a:pos x="19" y="17"/>
              </a:cxn>
              <a:cxn ang="0">
                <a:pos x="23" y="13"/>
              </a:cxn>
              <a:cxn ang="0">
                <a:pos x="27" y="1"/>
              </a:cxn>
              <a:cxn ang="0">
                <a:pos x="31" y="0"/>
              </a:cxn>
              <a:cxn ang="0">
                <a:pos x="40" y="5"/>
              </a:cxn>
              <a:cxn ang="0">
                <a:pos x="41" y="11"/>
              </a:cxn>
              <a:cxn ang="0">
                <a:pos x="39" y="18"/>
              </a:cxn>
              <a:cxn ang="0">
                <a:pos x="45" y="18"/>
              </a:cxn>
              <a:cxn ang="0">
                <a:pos x="55" y="27"/>
              </a:cxn>
              <a:cxn ang="0">
                <a:pos x="53" y="33"/>
              </a:cxn>
              <a:cxn ang="0">
                <a:pos x="7" y="46"/>
              </a:cxn>
              <a:cxn ang="0">
                <a:pos x="4" y="48"/>
              </a:cxn>
              <a:cxn ang="0">
                <a:pos x="7" y="50"/>
              </a:cxn>
              <a:cxn ang="0">
                <a:pos x="9" y="48"/>
              </a:cxn>
              <a:cxn ang="0">
                <a:pos x="7" y="46"/>
              </a:cxn>
              <a:cxn ang="0">
                <a:pos x="45" y="23"/>
              </a:cxn>
              <a:cxn ang="0">
                <a:pos x="33" y="23"/>
              </a:cxn>
              <a:cxn ang="0">
                <a:pos x="36" y="11"/>
              </a:cxn>
              <a:cxn ang="0">
                <a:pos x="31" y="5"/>
              </a:cxn>
              <a:cxn ang="0">
                <a:pos x="26" y="16"/>
              </a:cxn>
              <a:cxn ang="0">
                <a:pos x="23" y="19"/>
              </a:cxn>
              <a:cxn ang="0">
                <a:pos x="15" y="27"/>
              </a:cxn>
              <a:cxn ang="0">
                <a:pos x="13" y="27"/>
              </a:cxn>
              <a:cxn ang="0">
                <a:pos x="13" y="50"/>
              </a:cxn>
              <a:cxn ang="0">
                <a:pos x="15" y="50"/>
              </a:cxn>
              <a:cxn ang="0">
                <a:pos x="22" y="52"/>
              </a:cxn>
              <a:cxn ang="0">
                <a:pos x="34" y="55"/>
              </a:cxn>
              <a:cxn ang="0">
                <a:pos x="38" y="55"/>
              </a:cxn>
              <a:cxn ang="0">
                <a:pos x="45" y="49"/>
              </a:cxn>
              <a:cxn ang="0">
                <a:pos x="45" y="47"/>
              </a:cxn>
              <a:cxn ang="0">
                <a:pos x="47" y="42"/>
              </a:cxn>
              <a:cxn ang="0">
                <a:pos x="47" y="40"/>
              </a:cxn>
              <a:cxn ang="0">
                <a:pos x="49" y="36"/>
              </a:cxn>
              <a:cxn ang="0">
                <a:pos x="47" y="32"/>
              </a:cxn>
              <a:cxn ang="0">
                <a:pos x="50" y="27"/>
              </a:cxn>
              <a:cxn ang="0">
                <a:pos x="45" y="23"/>
              </a:cxn>
            </a:cxnLst>
            <a:rect l="0" t="0" r="r" b="b"/>
            <a:pathLst>
              <a:path w="55" h="59">
                <a:moveTo>
                  <a:pt x="53" y="33"/>
                </a:moveTo>
                <a:cubicBezTo>
                  <a:pt x="53" y="34"/>
                  <a:pt x="53" y="35"/>
                  <a:pt x="53" y="36"/>
                </a:cubicBezTo>
                <a:cubicBezTo>
                  <a:pt x="53" y="37"/>
                  <a:pt x="53" y="39"/>
                  <a:pt x="52" y="41"/>
                </a:cubicBezTo>
                <a:cubicBezTo>
                  <a:pt x="52" y="41"/>
                  <a:pt x="52" y="42"/>
                  <a:pt x="52" y="42"/>
                </a:cubicBezTo>
                <a:cubicBezTo>
                  <a:pt x="52" y="45"/>
                  <a:pt x="51" y="47"/>
                  <a:pt x="50" y="49"/>
                </a:cubicBezTo>
                <a:cubicBezTo>
                  <a:pt x="50" y="55"/>
                  <a:pt x="45" y="59"/>
                  <a:pt x="39" y="59"/>
                </a:cubicBezTo>
                <a:cubicBezTo>
                  <a:pt x="37" y="59"/>
                  <a:pt x="37" y="59"/>
                  <a:pt x="37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29" y="59"/>
                  <a:pt x="24" y="58"/>
                  <a:pt x="20" y="56"/>
                </a:cubicBezTo>
                <a:cubicBezTo>
                  <a:pt x="19" y="56"/>
                  <a:pt x="16" y="55"/>
                  <a:pt x="15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5"/>
                  <a:pt x="2" y="23"/>
                  <a:pt x="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6" y="22"/>
                  <a:pt x="18" y="19"/>
                  <a:pt x="19" y="17"/>
                </a:cubicBezTo>
                <a:cubicBezTo>
                  <a:pt x="20" y="16"/>
                  <a:pt x="21" y="14"/>
                  <a:pt x="23" y="13"/>
                </a:cubicBezTo>
                <a:cubicBezTo>
                  <a:pt x="25" y="10"/>
                  <a:pt x="24" y="5"/>
                  <a:pt x="27" y="1"/>
                </a:cubicBezTo>
                <a:cubicBezTo>
                  <a:pt x="28" y="0"/>
                  <a:pt x="29" y="0"/>
                  <a:pt x="31" y="0"/>
                </a:cubicBezTo>
                <a:cubicBezTo>
                  <a:pt x="34" y="0"/>
                  <a:pt x="38" y="1"/>
                  <a:pt x="40" y="5"/>
                </a:cubicBezTo>
                <a:cubicBezTo>
                  <a:pt x="41" y="7"/>
                  <a:pt x="41" y="9"/>
                  <a:pt x="41" y="11"/>
                </a:cubicBezTo>
                <a:cubicBezTo>
                  <a:pt x="41" y="14"/>
                  <a:pt x="40" y="16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50" y="18"/>
                  <a:pt x="55" y="22"/>
                  <a:pt x="55" y="27"/>
                </a:cubicBezTo>
                <a:cubicBezTo>
                  <a:pt x="55" y="29"/>
                  <a:pt x="54" y="31"/>
                  <a:pt x="53" y="33"/>
                </a:cubicBezTo>
                <a:close/>
                <a:moveTo>
                  <a:pt x="7" y="46"/>
                </a:moveTo>
                <a:cubicBezTo>
                  <a:pt x="5" y="46"/>
                  <a:pt x="4" y="47"/>
                  <a:pt x="4" y="48"/>
                </a:cubicBezTo>
                <a:cubicBezTo>
                  <a:pt x="4" y="49"/>
                  <a:pt x="5" y="50"/>
                  <a:pt x="7" y="50"/>
                </a:cubicBezTo>
                <a:cubicBezTo>
                  <a:pt x="8" y="50"/>
                  <a:pt x="9" y="49"/>
                  <a:pt x="9" y="48"/>
                </a:cubicBezTo>
                <a:cubicBezTo>
                  <a:pt x="9" y="47"/>
                  <a:pt x="8" y="46"/>
                  <a:pt x="7" y="46"/>
                </a:cubicBezTo>
                <a:close/>
                <a:moveTo>
                  <a:pt x="45" y="23"/>
                </a:moveTo>
                <a:cubicBezTo>
                  <a:pt x="33" y="23"/>
                  <a:pt x="33" y="23"/>
                  <a:pt x="33" y="23"/>
                </a:cubicBezTo>
                <a:cubicBezTo>
                  <a:pt x="33" y="19"/>
                  <a:pt x="36" y="16"/>
                  <a:pt x="36" y="11"/>
                </a:cubicBezTo>
                <a:cubicBezTo>
                  <a:pt x="36" y="7"/>
                  <a:pt x="36" y="5"/>
                  <a:pt x="31" y="5"/>
                </a:cubicBezTo>
                <a:cubicBezTo>
                  <a:pt x="28" y="7"/>
                  <a:pt x="30" y="12"/>
                  <a:pt x="26" y="16"/>
                </a:cubicBezTo>
                <a:cubicBezTo>
                  <a:pt x="25" y="17"/>
                  <a:pt x="24" y="18"/>
                  <a:pt x="23" y="19"/>
                </a:cubicBezTo>
                <a:cubicBezTo>
                  <a:pt x="22" y="21"/>
                  <a:pt x="17" y="27"/>
                  <a:pt x="15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50"/>
                  <a:pt x="13" y="50"/>
                  <a:pt x="13" y="50"/>
                </a:cubicBezTo>
                <a:cubicBezTo>
                  <a:pt x="15" y="50"/>
                  <a:pt x="15" y="50"/>
                  <a:pt x="15" y="50"/>
                </a:cubicBezTo>
                <a:cubicBezTo>
                  <a:pt x="17" y="50"/>
                  <a:pt x="20" y="52"/>
                  <a:pt x="22" y="52"/>
                </a:cubicBezTo>
                <a:cubicBezTo>
                  <a:pt x="26" y="54"/>
                  <a:pt x="30" y="55"/>
                  <a:pt x="34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42" y="55"/>
                  <a:pt x="45" y="53"/>
                  <a:pt x="45" y="49"/>
                </a:cubicBezTo>
                <a:cubicBezTo>
                  <a:pt x="45" y="48"/>
                  <a:pt x="45" y="47"/>
                  <a:pt x="45" y="47"/>
                </a:cubicBezTo>
                <a:cubicBezTo>
                  <a:pt x="47" y="46"/>
                  <a:pt x="47" y="44"/>
                  <a:pt x="47" y="42"/>
                </a:cubicBezTo>
                <a:cubicBezTo>
                  <a:pt x="47" y="41"/>
                  <a:pt x="47" y="41"/>
                  <a:pt x="47" y="40"/>
                </a:cubicBezTo>
                <a:cubicBezTo>
                  <a:pt x="48" y="39"/>
                  <a:pt x="49" y="37"/>
                  <a:pt x="49" y="36"/>
                </a:cubicBezTo>
                <a:cubicBezTo>
                  <a:pt x="49" y="34"/>
                  <a:pt x="48" y="33"/>
                  <a:pt x="47" y="32"/>
                </a:cubicBezTo>
                <a:cubicBezTo>
                  <a:pt x="49" y="32"/>
                  <a:pt x="50" y="29"/>
                  <a:pt x="50" y="27"/>
                </a:cubicBezTo>
                <a:cubicBezTo>
                  <a:pt x="50" y="25"/>
                  <a:pt x="48" y="23"/>
                  <a:pt x="45" y="23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dirty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出自【趣你的PPT】(微信:qunideppt)：最优质的PPT资源库"/>
          <p:cNvSpPr/>
          <p:nvPr/>
        </p:nvSpPr>
        <p:spPr bwMode="auto">
          <a:xfrm>
            <a:off x="1759011" y="5185000"/>
            <a:ext cx="1216819" cy="1216819"/>
          </a:xfrm>
          <a:prstGeom prst="ellipse">
            <a:avLst/>
          </a:prstGeom>
          <a:solidFill>
            <a:srgbClr val="FCC725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96324" y="5394215"/>
            <a:ext cx="542192" cy="798390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5" name="出自【趣你的PPT】(微信:qunideppt)：最优质的PPT资源库"/>
          <p:cNvSpPr/>
          <p:nvPr/>
        </p:nvSpPr>
        <p:spPr bwMode="auto">
          <a:xfrm>
            <a:off x="6420547" y="3826355"/>
            <a:ext cx="1216819" cy="1216819"/>
          </a:xfrm>
          <a:prstGeom prst="ellipse">
            <a:avLst/>
          </a:prstGeom>
          <a:solidFill>
            <a:srgbClr val="FCC725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11946" y="4117754"/>
            <a:ext cx="634021" cy="634021"/>
          </a:xfrm>
          <a:custGeom>
            <a:avLst/>
            <a:gdLst/>
            <a:ahLst/>
            <a:cxnLst>
              <a:cxn ang="0">
                <a:pos x="0" y="31"/>
              </a:cxn>
              <a:cxn ang="0">
                <a:pos x="41" y="22"/>
              </a:cxn>
              <a:cxn ang="0">
                <a:pos x="45" y="20"/>
              </a:cxn>
              <a:cxn ang="0">
                <a:pos x="49" y="19"/>
              </a:cxn>
              <a:cxn ang="0">
                <a:pos x="48" y="17"/>
              </a:cxn>
              <a:cxn ang="0">
                <a:pos x="45" y="15"/>
              </a:cxn>
              <a:cxn ang="0">
                <a:pos x="43" y="15"/>
              </a:cxn>
              <a:cxn ang="0">
                <a:pos x="42" y="14"/>
              </a:cxn>
              <a:cxn ang="0">
                <a:pos x="38" y="12"/>
              </a:cxn>
              <a:cxn ang="0">
                <a:pos x="38" y="16"/>
              </a:cxn>
              <a:cxn ang="0">
                <a:pos x="37" y="19"/>
              </a:cxn>
              <a:cxn ang="0">
                <a:pos x="33" y="17"/>
              </a:cxn>
              <a:cxn ang="0">
                <a:pos x="29" y="15"/>
              </a:cxn>
              <a:cxn ang="0">
                <a:pos x="30" y="11"/>
              </a:cxn>
              <a:cxn ang="0">
                <a:pos x="35" y="10"/>
              </a:cxn>
              <a:cxn ang="0">
                <a:pos x="34" y="8"/>
              </a:cxn>
              <a:cxn ang="0">
                <a:pos x="31" y="9"/>
              </a:cxn>
              <a:cxn ang="0">
                <a:pos x="27" y="6"/>
              </a:cxn>
              <a:cxn ang="0">
                <a:pos x="28" y="9"/>
              </a:cxn>
              <a:cxn ang="0">
                <a:pos x="26" y="9"/>
              </a:cxn>
              <a:cxn ang="0">
                <a:pos x="23" y="7"/>
              </a:cxn>
              <a:cxn ang="0">
                <a:pos x="21" y="8"/>
              </a:cxn>
              <a:cxn ang="0">
                <a:pos x="23" y="9"/>
              </a:cxn>
              <a:cxn ang="0">
                <a:pos x="22" y="10"/>
              </a:cxn>
              <a:cxn ang="0">
                <a:pos x="10" y="18"/>
              </a:cxn>
              <a:cxn ang="0">
                <a:pos x="11" y="19"/>
              </a:cxn>
              <a:cxn ang="0">
                <a:pos x="13" y="22"/>
              </a:cxn>
              <a:cxn ang="0">
                <a:pos x="12" y="26"/>
              </a:cxn>
              <a:cxn ang="0">
                <a:pos x="15" y="30"/>
              </a:cxn>
              <a:cxn ang="0">
                <a:pos x="18" y="35"/>
              </a:cxn>
              <a:cxn ang="0">
                <a:pos x="19" y="37"/>
              </a:cxn>
              <a:cxn ang="0">
                <a:pos x="17" y="32"/>
              </a:cxn>
              <a:cxn ang="0">
                <a:pos x="21" y="37"/>
              </a:cxn>
              <a:cxn ang="0">
                <a:pos x="25" y="41"/>
              </a:cxn>
              <a:cxn ang="0">
                <a:pos x="30" y="44"/>
              </a:cxn>
              <a:cxn ang="0">
                <a:pos x="35" y="47"/>
              </a:cxn>
              <a:cxn ang="0">
                <a:pos x="36" y="47"/>
              </a:cxn>
              <a:cxn ang="0">
                <a:pos x="34" y="43"/>
              </a:cxn>
              <a:cxn ang="0">
                <a:pos x="32" y="42"/>
              </a:cxn>
              <a:cxn ang="0">
                <a:pos x="32" y="39"/>
              </a:cxn>
              <a:cxn ang="0">
                <a:pos x="28" y="41"/>
              </a:cxn>
              <a:cxn ang="0">
                <a:pos x="27" y="34"/>
              </a:cxn>
              <a:cxn ang="0">
                <a:pos x="30" y="34"/>
              </a:cxn>
              <a:cxn ang="0">
                <a:pos x="32" y="33"/>
              </a:cxn>
              <a:cxn ang="0">
                <a:pos x="35" y="34"/>
              </a:cxn>
              <a:cxn ang="0">
                <a:pos x="36" y="33"/>
              </a:cxn>
              <a:cxn ang="0">
                <a:pos x="38" y="29"/>
              </a:cxn>
              <a:cxn ang="0">
                <a:pos x="38" y="28"/>
              </a:cxn>
              <a:cxn ang="0">
                <a:pos x="41" y="26"/>
              </a:cxn>
              <a:cxn ang="0">
                <a:pos x="43" y="23"/>
              </a:cxn>
              <a:cxn ang="0">
                <a:pos x="44" y="22"/>
              </a:cxn>
              <a:cxn ang="0">
                <a:pos x="41" y="22"/>
              </a:cxn>
              <a:cxn ang="0">
                <a:pos x="48" y="48"/>
              </a:cxn>
              <a:cxn ang="0">
                <a:pos x="44" y="47"/>
              </a:cxn>
              <a:cxn ang="0">
                <a:pos x="41" y="47"/>
              </a:cxn>
              <a:cxn ang="0">
                <a:pos x="38" y="46"/>
              </a:cxn>
              <a:cxn ang="0">
                <a:pos x="37" y="50"/>
              </a:cxn>
              <a:cxn ang="0">
                <a:pos x="36" y="54"/>
              </a:cxn>
              <a:cxn ang="0">
                <a:pos x="50" y="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8" name="出自【趣你的PPT】(微信:qunideppt)：最优质的PPT资源库"/>
          <p:cNvSpPr/>
          <p:nvPr/>
        </p:nvSpPr>
        <p:spPr bwMode="auto">
          <a:xfrm>
            <a:off x="6420547" y="2467711"/>
            <a:ext cx="1216819" cy="1216819"/>
          </a:xfrm>
          <a:prstGeom prst="ellipse">
            <a:avLst/>
          </a:prstGeom>
          <a:solidFill>
            <a:srgbClr val="FF4266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9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6743711" y="2790875"/>
            <a:ext cx="570493" cy="570493"/>
          </a:xfrm>
          <a:custGeom>
            <a:avLst/>
            <a:gdLst/>
            <a:ahLst/>
            <a:cxnLst>
              <a:cxn ang="0">
                <a:pos x="62" y="67"/>
              </a:cxn>
              <a:cxn ang="0">
                <a:pos x="59" y="66"/>
              </a:cxn>
              <a:cxn ang="0">
                <a:pos x="45" y="52"/>
              </a:cxn>
              <a:cxn ang="0">
                <a:pos x="29" y="57"/>
              </a:cxn>
              <a:cxn ang="0">
                <a:pos x="0" y="29"/>
              </a:cxn>
              <a:cxn ang="0">
                <a:pos x="29" y="0"/>
              </a:cxn>
              <a:cxn ang="0">
                <a:pos x="57" y="29"/>
              </a:cxn>
              <a:cxn ang="0">
                <a:pos x="52" y="45"/>
              </a:cxn>
              <a:cxn ang="0">
                <a:pos x="66" y="59"/>
              </a:cxn>
              <a:cxn ang="0">
                <a:pos x="67" y="62"/>
              </a:cxn>
              <a:cxn ang="0">
                <a:pos x="62" y="67"/>
              </a:cxn>
              <a:cxn ang="0">
                <a:pos x="29" y="11"/>
              </a:cxn>
              <a:cxn ang="0">
                <a:pos x="11" y="29"/>
              </a:cxn>
              <a:cxn ang="0">
                <a:pos x="29" y="47"/>
              </a:cxn>
              <a:cxn ang="0">
                <a:pos x="47" y="29"/>
              </a:cxn>
              <a:cxn ang="0">
                <a:pos x="29" y="11"/>
              </a:cxn>
              <a:cxn ang="0">
                <a:pos x="42" y="30"/>
              </a:cxn>
              <a:cxn ang="0">
                <a:pos x="40" y="31"/>
              </a:cxn>
              <a:cxn ang="0">
                <a:pos x="31" y="31"/>
              </a:cxn>
              <a:cxn ang="0">
                <a:pos x="31" y="40"/>
              </a:cxn>
              <a:cxn ang="0">
                <a:pos x="30" y="42"/>
              </a:cxn>
              <a:cxn ang="0">
                <a:pos x="27" y="42"/>
              </a:cxn>
              <a:cxn ang="0">
                <a:pos x="26" y="40"/>
              </a:cxn>
              <a:cxn ang="0">
                <a:pos x="26" y="31"/>
              </a:cxn>
              <a:cxn ang="0">
                <a:pos x="17" y="31"/>
              </a:cxn>
              <a:cxn ang="0">
                <a:pos x="16" y="30"/>
              </a:cxn>
              <a:cxn ang="0">
                <a:pos x="16" y="27"/>
              </a:cxn>
              <a:cxn ang="0">
                <a:pos x="17" y="26"/>
              </a:cxn>
              <a:cxn ang="0">
                <a:pos x="26" y="26"/>
              </a:cxn>
              <a:cxn ang="0">
                <a:pos x="26" y="17"/>
              </a:cxn>
              <a:cxn ang="0">
                <a:pos x="27" y="16"/>
              </a:cxn>
              <a:cxn ang="0">
                <a:pos x="30" y="16"/>
              </a:cxn>
              <a:cxn ang="0">
                <a:pos x="31" y="17"/>
              </a:cxn>
              <a:cxn ang="0">
                <a:pos x="31" y="26"/>
              </a:cxn>
              <a:cxn ang="0">
                <a:pos x="40" y="26"/>
              </a:cxn>
              <a:cxn ang="0">
                <a:pos x="42" y="27"/>
              </a:cxn>
              <a:cxn ang="0">
                <a:pos x="42" y="30"/>
              </a:cxn>
            </a:cxnLst>
            <a:rect l="0" t="0" r="r" b="b"/>
            <a:pathLst>
              <a:path w="67" h="67">
                <a:moveTo>
                  <a:pt x="62" y="67"/>
                </a:moveTo>
                <a:cubicBezTo>
                  <a:pt x="61" y="67"/>
                  <a:pt x="59" y="67"/>
                  <a:pt x="59" y="66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5"/>
                  <a:pt x="34" y="57"/>
                  <a:pt x="29" y="57"/>
                </a:cubicBezTo>
                <a:cubicBezTo>
                  <a:pt x="13" y="57"/>
                  <a:pt x="0" y="44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4" y="0"/>
                  <a:pt x="57" y="13"/>
                  <a:pt x="57" y="29"/>
                </a:cubicBezTo>
                <a:cubicBezTo>
                  <a:pt x="57" y="34"/>
                  <a:pt x="55" y="40"/>
                  <a:pt x="52" y="45"/>
                </a:cubicBezTo>
                <a:cubicBezTo>
                  <a:pt x="66" y="59"/>
                  <a:pt x="66" y="59"/>
                  <a:pt x="66" y="59"/>
                </a:cubicBezTo>
                <a:cubicBezTo>
                  <a:pt x="67" y="59"/>
                  <a:pt x="67" y="61"/>
                  <a:pt x="67" y="62"/>
                </a:cubicBezTo>
                <a:cubicBezTo>
                  <a:pt x="67" y="65"/>
                  <a:pt x="65" y="67"/>
                  <a:pt x="62" y="67"/>
                </a:cubicBezTo>
                <a:close/>
                <a:moveTo>
                  <a:pt x="29" y="11"/>
                </a:moveTo>
                <a:cubicBezTo>
                  <a:pt x="19" y="11"/>
                  <a:pt x="11" y="19"/>
                  <a:pt x="11" y="29"/>
                </a:cubicBezTo>
                <a:cubicBezTo>
                  <a:pt x="11" y="39"/>
                  <a:pt x="19" y="47"/>
                  <a:pt x="29" y="47"/>
                </a:cubicBezTo>
                <a:cubicBezTo>
                  <a:pt x="39" y="47"/>
                  <a:pt x="47" y="39"/>
                  <a:pt x="47" y="29"/>
                </a:cubicBezTo>
                <a:cubicBezTo>
                  <a:pt x="47" y="19"/>
                  <a:pt x="39" y="11"/>
                  <a:pt x="29" y="11"/>
                </a:cubicBezTo>
                <a:close/>
                <a:moveTo>
                  <a:pt x="42" y="30"/>
                </a:moveTo>
                <a:cubicBezTo>
                  <a:pt x="42" y="31"/>
                  <a:pt x="41" y="31"/>
                  <a:pt x="40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1"/>
                  <a:pt x="31" y="42"/>
                  <a:pt x="30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1"/>
                  <a:pt x="26" y="40"/>
                </a:cubicBezTo>
                <a:cubicBezTo>
                  <a:pt x="26" y="31"/>
                  <a:pt x="26" y="31"/>
                  <a:pt x="26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6" y="31"/>
                  <a:pt x="16" y="30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7" y="26"/>
                  <a:pt x="17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6"/>
                  <a:pt x="27" y="16"/>
                  <a:pt x="27" y="16"/>
                </a:cubicBezTo>
                <a:cubicBezTo>
                  <a:pt x="30" y="16"/>
                  <a:pt x="30" y="16"/>
                  <a:pt x="30" y="16"/>
                </a:cubicBezTo>
                <a:cubicBezTo>
                  <a:pt x="31" y="16"/>
                  <a:pt x="31" y="16"/>
                  <a:pt x="31" y="17"/>
                </a:cubicBezTo>
                <a:cubicBezTo>
                  <a:pt x="31" y="26"/>
                  <a:pt x="31" y="26"/>
                  <a:pt x="31" y="26"/>
                </a:cubicBezTo>
                <a:cubicBezTo>
                  <a:pt x="40" y="26"/>
                  <a:pt x="40" y="26"/>
                  <a:pt x="40" y="26"/>
                </a:cubicBezTo>
                <a:cubicBezTo>
                  <a:pt x="41" y="26"/>
                  <a:pt x="42" y="27"/>
                  <a:pt x="42" y="27"/>
                </a:cubicBezTo>
                <a:lnTo>
                  <a:pt x="42" y="30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0" b="0" i="0" u="none" strike="noStrike" kern="0" cap="none" spc="0" normalizeH="0" baseline="0" noProof="0" smtClean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3088699" y="1398760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3183817" y="1665834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7706067" y="1398760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7801185" y="1665834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3088699" y="2780623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3183817" y="3047697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7706067" y="2780623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7801185" y="3047697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3088699" y="4145432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3183817" y="4412506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7706067" y="4145432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 txBox="1"/>
          <p:nvPr/>
        </p:nvSpPr>
        <p:spPr>
          <a:xfrm>
            <a:off x="7801185" y="4412506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81" name="出自【趣你的PPT】(微信:qunideppt)：最优质的PPT资源库"/>
          <p:cNvSpPr txBox="1"/>
          <p:nvPr/>
        </p:nvSpPr>
        <p:spPr>
          <a:xfrm>
            <a:off x="3088699" y="5510334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出自【趣你的PPT】(微信:qunideppt)：最优质的PPT资源库"/>
          <p:cNvSpPr txBox="1"/>
          <p:nvPr/>
        </p:nvSpPr>
        <p:spPr>
          <a:xfrm>
            <a:off x="3183817" y="5777408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96" name="出自【趣你的PPT】(微信:qunideppt)：最优质的PPT资源库"/>
          <p:cNvSpPr txBox="1"/>
          <p:nvPr/>
        </p:nvSpPr>
        <p:spPr>
          <a:xfrm>
            <a:off x="7706067" y="5510334"/>
            <a:ext cx="761416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出自【趣你的PPT】(微信:qunideppt)：最优质的PPT资源库"/>
          <p:cNvSpPr txBox="1"/>
          <p:nvPr/>
        </p:nvSpPr>
        <p:spPr>
          <a:xfrm>
            <a:off x="7801185" y="5777408"/>
            <a:ext cx="243031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3631076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530150" y="2807344"/>
            <a:ext cx="1938186" cy="1908000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FCC725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>
            <a:spLocks/>
          </p:cNvSpPr>
          <p:nvPr/>
        </p:nvSpPr>
        <p:spPr bwMode="auto">
          <a:xfrm>
            <a:off x="5530796" y="3046530"/>
            <a:ext cx="1481733" cy="1458656"/>
          </a:xfrm>
          <a:custGeom>
            <a:avLst/>
            <a:gdLst>
              <a:gd name="T0" fmla="*/ 145 w 145"/>
              <a:gd name="T1" fmla="*/ 74 h 143"/>
              <a:gd name="T2" fmla="*/ 133 w 145"/>
              <a:gd name="T3" fmla="*/ 88 h 143"/>
              <a:gd name="T4" fmla="*/ 8 w 145"/>
              <a:gd name="T5" fmla="*/ 143 h 143"/>
              <a:gd name="T6" fmla="*/ 2 w 145"/>
              <a:gd name="T7" fmla="*/ 141 h 143"/>
              <a:gd name="T8" fmla="*/ 0 w 145"/>
              <a:gd name="T9" fmla="*/ 135 h 143"/>
              <a:gd name="T10" fmla="*/ 6 w 145"/>
              <a:gd name="T11" fmla="*/ 108 h 143"/>
              <a:gd name="T12" fmla="*/ 50 w 145"/>
              <a:gd name="T13" fmla="*/ 73 h 143"/>
              <a:gd name="T14" fmla="*/ 21 w 145"/>
              <a:gd name="T15" fmla="*/ 44 h 143"/>
              <a:gd name="T16" fmla="*/ 29 w 145"/>
              <a:gd name="T17" fmla="*/ 8 h 143"/>
              <a:gd name="T18" fmla="*/ 36 w 145"/>
              <a:gd name="T19" fmla="*/ 1 h 143"/>
              <a:gd name="T20" fmla="*/ 44 w 145"/>
              <a:gd name="T21" fmla="*/ 3 h 143"/>
              <a:gd name="T22" fmla="*/ 138 w 145"/>
              <a:gd name="T23" fmla="*/ 61 h 143"/>
              <a:gd name="T24" fmla="*/ 145 w 145"/>
              <a:gd name="T25" fmla="*/ 7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FF4266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4611102" y="3165520"/>
            <a:ext cx="1295485" cy="1265818"/>
          </a:xfrm>
          <a:custGeom>
            <a:avLst/>
            <a:gdLst>
              <a:gd name="T0" fmla="*/ 127 w 127"/>
              <a:gd name="T1" fmla="*/ 64 h 124"/>
              <a:gd name="T2" fmla="*/ 117 w 127"/>
              <a:gd name="T3" fmla="*/ 76 h 124"/>
              <a:gd name="T4" fmla="*/ 8 w 127"/>
              <a:gd name="T5" fmla="*/ 124 h 124"/>
              <a:gd name="T6" fmla="*/ 2 w 127"/>
              <a:gd name="T7" fmla="*/ 123 h 124"/>
              <a:gd name="T8" fmla="*/ 1 w 127"/>
              <a:gd name="T9" fmla="*/ 118 h 124"/>
              <a:gd name="T10" fmla="*/ 6 w 127"/>
              <a:gd name="T11" fmla="*/ 94 h 124"/>
              <a:gd name="T12" fmla="*/ 39 w 127"/>
              <a:gd name="T13" fmla="*/ 62 h 124"/>
              <a:gd name="T14" fmla="*/ 19 w 127"/>
              <a:gd name="T15" fmla="*/ 38 h 124"/>
              <a:gd name="T16" fmla="*/ 26 w 127"/>
              <a:gd name="T17" fmla="*/ 6 h 124"/>
              <a:gd name="T18" fmla="*/ 32 w 127"/>
              <a:gd name="T19" fmla="*/ 1 h 124"/>
              <a:gd name="T20" fmla="*/ 39 w 127"/>
              <a:gd name="T21" fmla="*/ 2 h 124"/>
              <a:gd name="T22" fmla="*/ 121 w 127"/>
              <a:gd name="T23" fmla="*/ 52 h 124"/>
              <a:gd name="T24" fmla="*/ 127 w 127"/>
              <a:gd name="T25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7" h="124">
                <a:moveTo>
                  <a:pt x="127" y="64"/>
                </a:moveTo>
                <a:cubicBezTo>
                  <a:pt x="127" y="71"/>
                  <a:pt x="117" y="76"/>
                  <a:pt x="117" y="76"/>
                </a:cubicBezTo>
                <a:cubicBezTo>
                  <a:pt x="8" y="124"/>
                  <a:pt x="8" y="124"/>
                  <a:pt x="8" y="124"/>
                </a:cubicBezTo>
                <a:cubicBezTo>
                  <a:pt x="8" y="124"/>
                  <a:pt x="4" y="124"/>
                  <a:pt x="2" y="123"/>
                </a:cubicBezTo>
                <a:cubicBezTo>
                  <a:pt x="0" y="121"/>
                  <a:pt x="1" y="118"/>
                  <a:pt x="1" y="118"/>
                </a:cubicBezTo>
                <a:cubicBezTo>
                  <a:pt x="6" y="94"/>
                  <a:pt x="6" y="94"/>
                  <a:pt x="6" y="94"/>
                </a:cubicBezTo>
                <a:cubicBezTo>
                  <a:pt x="6" y="94"/>
                  <a:pt x="39" y="81"/>
                  <a:pt x="39" y="62"/>
                </a:cubicBezTo>
                <a:cubicBezTo>
                  <a:pt x="40" y="48"/>
                  <a:pt x="19" y="38"/>
                  <a:pt x="19" y="38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8" y="2"/>
                  <a:pt x="32" y="1"/>
                </a:cubicBezTo>
                <a:cubicBezTo>
                  <a:pt x="36" y="0"/>
                  <a:pt x="39" y="2"/>
                  <a:pt x="39" y="2"/>
                </a:cubicBezTo>
                <a:cubicBezTo>
                  <a:pt x="121" y="52"/>
                  <a:pt x="121" y="52"/>
                  <a:pt x="121" y="52"/>
                </a:cubicBezTo>
                <a:cubicBezTo>
                  <a:pt x="121" y="52"/>
                  <a:pt x="127" y="57"/>
                  <a:pt x="127" y="64"/>
                </a:cubicBezTo>
                <a:close/>
              </a:path>
            </a:pathLst>
          </a:custGeom>
          <a:solidFill>
            <a:srgbClr val="FCC725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3889189" y="3292111"/>
            <a:ext cx="1028477" cy="1041662"/>
          </a:xfrm>
          <a:custGeom>
            <a:avLst/>
            <a:gdLst>
              <a:gd name="T0" fmla="*/ 15 w 101"/>
              <a:gd name="T1" fmla="*/ 31 h 102"/>
              <a:gd name="T2" fmla="*/ 21 w 101"/>
              <a:gd name="T3" fmla="*/ 5 h 102"/>
              <a:gd name="T4" fmla="*/ 26 w 101"/>
              <a:gd name="T5" fmla="*/ 1 h 102"/>
              <a:gd name="T6" fmla="*/ 32 w 101"/>
              <a:gd name="T7" fmla="*/ 2 h 102"/>
              <a:gd name="T8" fmla="*/ 95 w 101"/>
              <a:gd name="T9" fmla="*/ 41 h 102"/>
              <a:gd name="T10" fmla="*/ 101 w 101"/>
              <a:gd name="T11" fmla="*/ 51 h 102"/>
              <a:gd name="T12" fmla="*/ 94 w 101"/>
              <a:gd name="T13" fmla="*/ 63 h 102"/>
              <a:gd name="T14" fmla="*/ 6 w 101"/>
              <a:gd name="T15" fmla="*/ 102 h 102"/>
              <a:gd name="T16" fmla="*/ 2 w 101"/>
              <a:gd name="T17" fmla="*/ 101 h 102"/>
              <a:gd name="T18" fmla="*/ 0 w 101"/>
              <a:gd name="T19" fmla="*/ 97 h 102"/>
              <a:gd name="T20" fmla="*/ 5 w 101"/>
              <a:gd name="T21" fmla="*/ 77 h 102"/>
              <a:gd name="T22" fmla="*/ 15 w 101"/>
              <a:gd name="T23" fmla="*/ 3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1" h="102">
                <a:moveTo>
                  <a:pt x="15" y="31"/>
                </a:move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2" y="2"/>
                  <a:pt x="26" y="1"/>
                </a:cubicBezTo>
                <a:cubicBezTo>
                  <a:pt x="29" y="0"/>
                  <a:pt x="32" y="2"/>
                  <a:pt x="32" y="2"/>
                </a:cubicBezTo>
                <a:cubicBezTo>
                  <a:pt x="95" y="41"/>
                  <a:pt x="95" y="41"/>
                  <a:pt x="95" y="41"/>
                </a:cubicBezTo>
                <a:cubicBezTo>
                  <a:pt x="95" y="41"/>
                  <a:pt x="101" y="46"/>
                  <a:pt x="101" y="51"/>
                </a:cubicBezTo>
                <a:cubicBezTo>
                  <a:pt x="101" y="60"/>
                  <a:pt x="94" y="63"/>
                  <a:pt x="94" y="63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02"/>
                  <a:pt x="3" y="102"/>
                  <a:pt x="2" y="101"/>
                </a:cubicBezTo>
                <a:cubicBezTo>
                  <a:pt x="0" y="99"/>
                  <a:pt x="0" y="97"/>
                  <a:pt x="0" y="97"/>
                </a:cubicBezTo>
                <a:cubicBezTo>
                  <a:pt x="5" y="77"/>
                  <a:pt x="5" y="77"/>
                  <a:pt x="5" y="77"/>
                </a:cubicBezTo>
                <a:lnTo>
                  <a:pt x="15" y="31"/>
                </a:lnTo>
                <a:close/>
              </a:path>
            </a:pathLst>
          </a:custGeom>
          <a:solidFill>
            <a:srgbClr val="FF4266"/>
          </a:soli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出自【趣你的PPT】(微信:qunideppt)：最优质的PPT资源库"/>
          <p:cNvSpPr/>
          <p:nvPr/>
        </p:nvSpPr>
        <p:spPr bwMode="auto">
          <a:xfrm>
            <a:off x="7864647" y="3209700"/>
            <a:ext cx="2549766" cy="286787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rgbClr val="ADBACA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 bwMode="auto">
          <a:xfrm flipH="1">
            <a:off x="1617970" y="3517914"/>
            <a:ext cx="2551413" cy="286787"/>
          </a:xfrm>
          <a:custGeom>
            <a:avLst/>
            <a:gdLst>
              <a:gd name="connsiteX0" fmla="*/ 0 w 1600200"/>
              <a:gd name="connsiteY0" fmla="*/ 552450 h 552450"/>
              <a:gd name="connsiteX1" fmla="*/ 171450 w 1600200"/>
              <a:gd name="connsiteY1" fmla="*/ 0 h 552450"/>
              <a:gd name="connsiteX2" fmla="*/ 1600200 w 1600200"/>
              <a:gd name="connsiteY2" fmla="*/ 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0200" h="552450">
                <a:moveTo>
                  <a:pt x="0" y="552450"/>
                </a:moveTo>
                <a:lnTo>
                  <a:pt x="171450" y="0"/>
                </a:lnTo>
                <a:lnTo>
                  <a:pt x="1600200" y="0"/>
                </a:lnTo>
              </a:path>
            </a:pathLst>
          </a:custGeom>
          <a:noFill/>
          <a:ln w="12700" cap="flat" cmpd="sng" algn="ctr">
            <a:solidFill>
              <a:srgbClr val="ADBACA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6272486" y="2509217"/>
            <a:ext cx="672466" cy="1002106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" fmla="*/ 0 w 647700"/>
              <a:gd name="connsiteY0" fmla="*/ 965200 h 965200"/>
              <a:gd name="connsiteX1" fmla="*/ 101600 w 647700"/>
              <a:gd name="connsiteY1" fmla="*/ 520700 h 965200"/>
              <a:gd name="connsiteX2" fmla="*/ 647700 w 647700"/>
              <a:gd name="connsiteY2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rgbClr val="ADBACA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flipH="1">
            <a:off x="4560007" y="2502624"/>
            <a:ext cx="672466" cy="1002106"/>
          </a:xfrm>
          <a:custGeom>
            <a:avLst/>
            <a:gdLst>
              <a:gd name="connsiteX0" fmla="*/ 0 w 647700"/>
              <a:gd name="connsiteY0" fmla="*/ 965200 h 965200"/>
              <a:gd name="connsiteX1" fmla="*/ 152400 w 647700"/>
              <a:gd name="connsiteY1" fmla="*/ 508000 h 965200"/>
              <a:gd name="connsiteX2" fmla="*/ 647700 w 647700"/>
              <a:gd name="connsiteY2" fmla="*/ 0 h 965200"/>
              <a:gd name="connsiteX0" fmla="*/ 0 w 647700"/>
              <a:gd name="connsiteY0" fmla="*/ 965200 h 965200"/>
              <a:gd name="connsiteX1" fmla="*/ 101600 w 647700"/>
              <a:gd name="connsiteY1" fmla="*/ 520700 h 965200"/>
              <a:gd name="connsiteX2" fmla="*/ 647700 w 647700"/>
              <a:gd name="connsiteY2" fmla="*/ 0 h 96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7700" h="965200">
                <a:moveTo>
                  <a:pt x="0" y="965200"/>
                </a:moveTo>
                <a:lnTo>
                  <a:pt x="101600" y="520700"/>
                </a:lnTo>
                <a:lnTo>
                  <a:pt x="647700" y="0"/>
                </a:lnTo>
              </a:path>
            </a:pathLst>
          </a:custGeom>
          <a:noFill/>
          <a:ln w="12700" cap="flat" cmpd="sng" algn="ctr">
            <a:solidFill>
              <a:srgbClr val="ADBACA"/>
            </a:solidFill>
            <a:prstDash val="solid"/>
            <a:headEnd type="oval" w="med" len="med"/>
            <a:tailEnd type="stealth" w="med" len="med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00" ker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4333090" y="3675046"/>
            <a:ext cx="226917" cy="241722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000" kern="0" dirty="0" smtClea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7526873" y="3676211"/>
            <a:ext cx="242986" cy="252000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000" kern="0" dirty="0" smtClea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81936" y="3693576"/>
            <a:ext cx="258763" cy="222250"/>
          </a:xfrm>
          <a:custGeom>
            <a:avLst/>
            <a:gdLst>
              <a:gd name="T0" fmla="*/ 278 w 288"/>
              <a:gd name="T1" fmla="*/ 0 h 246"/>
              <a:gd name="T2" fmla="*/ 52 w 288"/>
              <a:gd name="T3" fmla="*/ 0 h 246"/>
              <a:gd name="T4" fmla="*/ 42 w 288"/>
              <a:gd name="T5" fmla="*/ 10 h 246"/>
              <a:gd name="T6" fmla="*/ 42 w 288"/>
              <a:gd name="T7" fmla="*/ 43 h 246"/>
              <a:gd name="T8" fmla="*/ 10 w 288"/>
              <a:gd name="T9" fmla="*/ 43 h 246"/>
              <a:gd name="T10" fmla="*/ 0 w 288"/>
              <a:gd name="T11" fmla="*/ 53 h 246"/>
              <a:gd name="T12" fmla="*/ 0 w 288"/>
              <a:gd name="T13" fmla="*/ 219 h 246"/>
              <a:gd name="T14" fmla="*/ 27 w 288"/>
              <a:gd name="T15" fmla="*/ 246 h 246"/>
              <a:gd name="T16" fmla="*/ 52 w 288"/>
              <a:gd name="T17" fmla="*/ 246 h 246"/>
              <a:gd name="T18" fmla="*/ 241 w 288"/>
              <a:gd name="T19" fmla="*/ 246 h 246"/>
              <a:gd name="T20" fmla="*/ 278 w 288"/>
              <a:gd name="T21" fmla="*/ 246 h 246"/>
              <a:gd name="T22" fmla="*/ 288 w 288"/>
              <a:gd name="T23" fmla="*/ 236 h 246"/>
              <a:gd name="T24" fmla="*/ 288 w 288"/>
              <a:gd name="T25" fmla="*/ 10 h 246"/>
              <a:gd name="T26" fmla="*/ 278 w 288"/>
              <a:gd name="T27" fmla="*/ 0 h 246"/>
              <a:gd name="T28" fmla="*/ 271 w 288"/>
              <a:gd name="T29" fmla="*/ 229 h 246"/>
              <a:gd name="T30" fmla="*/ 241 w 288"/>
              <a:gd name="T31" fmla="*/ 229 h 246"/>
              <a:gd name="T32" fmla="*/ 52 w 288"/>
              <a:gd name="T33" fmla="*/ 229 h 246"/>
              <a:gd name="T34" fmla="*/ 27 w 288"/>
              <a:gd name="T35" fmla="*/ 229 h 246"/>
              <a:gd name="T36" fmla="*/ 17 w 288"/>
              <a:gd name="T37" fmla="*/ 219 h 246"/>
              <a:gd name="T38" fmla="*/ 17 w 288"/>
              <a:gd name="T39" fmla="*/ 60 h 246"/>
              <a:gd name="T40" fmla="*/ 42 w 288"/>
              <a:gd name="T41" fmla="*/ 60 h 246"/>
              <a:gd name="T42" fmla="*/ 42 w 288"/>
              <a:gd name="T43" fmla="*/ 214 h 246"/>
              <a:gd name="T44" fmla="*/ 59 w 288"/>
              <a:gd name="T45" fmla="*/ 214 h 246"/>
              <a:gd name="T46" fmla="*/ 59 w 288"/>
              <a:gd name="T47" fmla="*/ 60 h 246"/>
              <a:gd name="T48" fmla="*/ 59 w 288"/>
              <a:gd name="T49" fmla="*/ 60 h 246"/>
              <a:gd name="T50" fmla="*/ 59 w 288"/>
              <a:gd name="T51" fmla="*/ 43 h 246"/>
              <a:gd name="T52" fmla="*/ 59 w 288"/>
              <a:gd name="T53" fmla="*/ 17 h 246"/>
              <a:gd name="T54" fmla="*/ 271 w 288"/>
              <a:gd name="T55" fmla="*/ 17 h 246"/>
              <a:gd name="T56" fmla="*/ 271 w 288"/>
              <a:gd name="T57" fmla="*/ 229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88" h="246">
                <a:moveTo>
                  <a:pt x="278" y="0"/>
                </a:moveTo>
                <a:cubicBezTo>
                  <a:pt x="52" y="0"/>
                  <a:pt x="52" y="0"/>
                  <a:pt x="52" y="0"/>
                </a:cubicBezTo>
                <a:cubicBezTo>
                  <a:pt x="44" y="0"/>
                  <a:pt x="42" y="2"/>
                  <a:pt x="42" y="10"/>
                </a:cubicBezTo>
                <a:cubicBezTo>
                  <a:pt x="42" y="43"/>
                  <a:pt x="42" y="43"/>
                  <a:pt x="42" y="43"/>
                </a:cubicBezTo>
                <a:cubicBezTo>
                  <a:pt x="10" y="43"/>
                  <a:pt x="10" y="43"/>
                  <a:pt x="10" y="43"/>
                </a:cubicBezTo>
                <a:cubicBezTo>
                  <a:pt x="2" y="43"/>
                  <a:pt x="0" y="45"/>
                  <a:pt x="0" y="53"/>
                </a:cubicBezTo>
                <a:cubicBezTo>
                  <a:pt x="0" y="219"/>
                  <a:pt x="0" y="219"/>
                  <a:pt x="0" y="219"/>
                </a:cubicBezTo>
                <a:cubicBezTo>
                  <a:pt x="0" y="231"/>
                  <a:pt x="14" y="246"/>
                  <a:pt x="27" y="246"/>
                </a:cubicBezTo>
                <a:cubicBezTo>
                  <a:pt x="52" y="246"/>
                  <a:pt x="52" y="246"/>
                  <a:pt x="52" y="246"/>
                </a:cubicBezTo>
                <a:cubicBezTo>
                  <a:pt x="241" y="246"/>
                  <a:pt x="241" y="246"/>
                  <a:pt x="241" y="246"/>
                </a:cubicBezTo>
                <a:cubicBezTo>
                  <a:pt x="278" y="246"/>
                  <a:pt x="278" y="246"/>
                  <a:pt x="278" y="246"/>
                </a:cubicBezTo>
                <a:cubicBezTo>
                  <a:pt x="286" y="246"/>
                  <a:pt x="288" y="244"/>
                  <a:pt x="288" y="236"/>
                </a:cubicBezTo>
                <a:cubicBezTo>
                  <a:pt x="288" y="10"/>
                  <a:pt x="288" y="10"/>
                  <a:pt x="288" y="10"/>
                </a:cubicBezTo>
                <a:cubicBezTo>
                  <a:pt x="288" y="2"/>
                  <a:pt x="286" y="0"/>
                  <a:pt x="278" y="0"/>
                </a:cubicBezTo>
                <a:close/>
                <a:moveTo>
                  <a:pt x="271" y="229"/>
                </a:moveTo>
                <a:cubicBezTo>
                  <a:pt x="241" y="229"/>
                  <a:pt x="241" y="229"/>
                  <a:pt x="241" y="229"/>
                </a:cubicBezTo>
                <a:cubicBezTo>
                  <a:pt x="52" y="229"/>
                  <a:pt x="52" y="229"/>
                  <a:pt x="52" y="229"/>
                </a:cubicBezTo>
                <a:cubicBezTo>
                  <a:pt x="27" y="229"/>
                  <a:pt x="27" y="229"/>
                  <a:pt x="27" y="229"/>
                </a:cubicBezTo>
                <a:cubicBezTo>
                  <a:pt x="24" y="229"/>
                  <a:pt x="17" y="222"/>
                  <a:pt x="17" y="219"/>
                </a:cubicBezTo>
                <a:cubicBezTo>
                  <a:pt x="17" y="60"/>
                  <a:pt x="17" y="60"/>
                  <a:pt x="17" y="60"/>
                </a:cubicBezTo>
                <a:cubicBezTo>
                  <a:pt x="42" y="60"/>
                  <a:pt x="42" y="60"/>
                  <a:pt x="42" y="60"/>
                </a:cubicBezTo>
                <a:cubicBezTo>
                  <a:pt x="42" y="214"/>
                  <a:pt x="42" y="214"/>
                  <a:pt x="42" y="214"/>
                </a:cubicBezTo>
                <a:cubicBezTo>
                  <a:pt x="59" y="214"/>
                  <a:pt x="59" y="214"/>
                  <a:pt x="59" y="214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17"/>
                  <a:pt x="59" y="17"/>
                  <a:pt x="59" y="17"/>
                </a:cubicBezTo>
                <a:cubicBezTo>
                  <a:pt x="271" y="17"/>
                  <a:pt x="271" y="17"/>
                  <a:pt x="271" y="17"/>
                </a:cubicBezTo>
                <a:lnTo>
                  <a:pt x="271" y="2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54961" y="3730088"/>
            <a:ext cx="68263" cy="682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45448" y="3739613"/>
            <a:ext cx="57150" cy="111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45448" y="3774538"/>
            <a:ext cx="57150" cy="111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54961" y="3822163"/>
            <a:ext cx="147638" cy="111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254961" y="3858676"/>
            <a:ext cx="147638" cy="111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72486" y="3654162"/>
            <a:ext cx="301077" cy="301077"/>
          </a:xfrm>
          <a:prstGeom prst="ellipse">
            <a:avLst/>
          </a:prstGeom>
          <a:noFill/>
          <a:ln w="301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1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6318628" y="3693383"/>
            <a:ext cx="155730" cy="141887"/>
          </a:xfrm>
          <a:custGeom>
            <a:avLst/>
            <a:gdLst>
              <a:gd name="T0" fmla="*/ 8 w 95"/>
              <a:gd name="T1" fmla="*/ 33 h 87"/>
              <a:gd name="T2" fmla="*/ 29 w 95"/>
              <a:gd name="T3" fmla="*/ 74 h 87"/>
              <a:gd name="T4" fmla="*/ 57 w 95"/>
              <a:gd name="T5" fmla="*/ 85 h 87"/>
              <a:gd name="T6" fmla="*/ 54 w 95"/>
              <a:gd name="T7" fmla="*/ 81 h 87"/>
              <a:gd name="T8" fmla="*/ 48 w 95"/>
              <a:gd name="T9" fmla="*/ 76 h 87"/>
              <a:gd name="T10" fmla="*/ 45 w 95"/>
              <a:gd name="T11" fmla="*/ 67 h 87"/>
              <a:gd name="T12" fmla="*/ 36 w 95"/>
              <a:gd name="T13" fmla="*/ 64 h 87"/>
              <a:gd name="T14" fmla="*/ 45 w 95"/>
              <a:gd name="T15" fmla="*/ 52 h 87"/>
              <a:gd name="T16" fmla="*/ 71 w 95"/>
              <a:gd name="T17" fmla="*/ 33 h 87"/>
              <a:gd name="T18" fmla="*/ 43 w 95"/>
              <a:gd name="T19" fmla="*/ 3 h 87"/>
              <a:gd name="T20" fmla="*/ 6 w 95"/>
              <a:gd name="T21" fmla="*/ 14 h 87"/>
              <a:gd name="T22" fmla="*/ 8 w 95"/>
              <a:gd name="T23" fmla="*/ 3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5" h="87">
                <a:moveTo>
                  <a:pt x="8" y="33"/>
                </a:moveTo>
                <a:cubicBezTo>
                  <a:pt x="4" y="44"/>
                  <a:pt x="7" y="61"/>
                  <a:pt x="29" y="74"/>
                </a:cubicBezTo>
                <a:cubicBezTo>
                  <a:pt x="51" y="86"/>
                  <a:pt x="55" y="83"/>
                  <a:pt x="57" y="85"/>
                </a:cubicBezTo>
                <a:cubicBezTo>
                  <a:pt x="59" y="87"/>
                  <a:pt x="53" y="87"/>
                  <a:pt x="54" y="81"/>
                </a:cubicBezTo>
                <a:cubicBezTo>
                  <a:pt x="55" y="75"/>
                  <a:pt x="51" y="76"/>
                  <a:pt x="48" y="76"/>
                </a:cubicBezTo>
                <a:cubicBezTo>
                  <a:pt x="45" y="76"/>
                  <a:pt x="44" y="70"/>
                  <a:pt x="45" y="67"/>
                </a:cubicBezTo>
                <a:cubicBezTo>
                  <a:pt x="46" y="63"/>
                  <a:pt x="41" y="71"/>
                  <a:pt x="36" y="64"/>
                </a:cubicBezTo>
                <a:cubicBezTo>
                  <a:pt x="32" y="56"/>
                  <a:pt x="39" y="50"/>
                  <a:pt x="45" y="52"/>
                </a:cubicBezTo>
                <a:cubicBezTo>
                  <a:pt x="61" y="57"/>
                  <a:pt x="59" y="43"/>
                  <a:pt x="71" y="33"/>
                </a:cubicBezTo>
                <a:cubicBezTo>
                  <a:pt x="95" y="15"/>
                  <a:pt x="60" y="5"/>
                  <a:pt x="43" y="3"/>
                </a:cubicBezTo>
                <a:cubicBezTo>
                  <a:pt x="25" y="0"/>
                  <a:pt x="0" y="7"/>
                  <a:pt x="6" y="14"/>
                </a:cubicBezTo>
                <a:cubicBezTo>
                  <a:pt x="12" y="20"/>
                  <a:pt x="9" y="30"/>
                  <a:pt x="8" y="33"/>
                </a:cubicBezTo>
                <a:close/>
              </a:path>
            </a:pathLst>
          </a:custGeom>
          <a:noFill/>
          <a:ln w="301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1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6401684" y="3802970"/>
            <a:ext cx="118816" cy="138426"/>
          </a:xfrm>
          <a:custGeom>
            <a:avLst/>
            <a:gdLst>
              <a:gd name="T0" fmla="*/ 12 w 73"/>
              <a:gd name="T1" fmla="*/ 32 h 85"/>
              <a:gd name="T2" fmla="*/ 12 w 73"/>
              <a:gd name="T3" fmla="*/ 45 h 85"/>
              <a:gd name="T4" fmla="*/ 25 w 73"/>
              <a:gd name="T5" fmla="*/ 58 h 85"/>
              <a:gd name="T6" fmla="*/ 19 w 73"/>
              <a:gd name="T7" fmla="*/ 80 h 85"/>
              <a:gd name="T8" fmla="*/ 45 w 73"/>
              <a:gd name="T9" fmla="*/ 66 h 85"/>
              <a:gd name="T10" fmla="*/ 66 w 73"/>
              <a:gd name="T11" fmla="*/ 37 h 85"/>
              <a:gd name="T12" fmla="*/ 54 w 73"/>
              <a:gd name="T13" fmla="*/ 24 h 85"/>
              <a:gd name="T14" fmla="*/ 24 w 73"/>
              <a:gd name="T15" fmla="*/ 11 h 85"/>
              <a:gd name="T16" fmla="*/ 12 w 73"/>
              <a:gd name="T17" fmla="*/ 32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3" h="85">
                <a:moveTo>
                  <a:pt x="12" y="32"/>
                </a:moveTo>
                <a:cubicBezTo>
                  <a:pt x="10" y="43"/>
                  <a:pt x="0" y="34"/>
                  <a:pt x="12" y="45"/>
                </a:cubicBezTo>
                <a:cubicBezTo>
                  <a:pt x="23" y="56"/>
                  <a:pt x="26" y="33"/>
                  <a:pt x="25" y="58"/>
                </a:cubicBezTo>
                <a:cubicBezTo>
                  <a:pt x="23" y="83"/>
                  <a:pt x="2" y="85"/>
                  <a:pt x="19" y="80"/>
                </a:cubicBezTo>
                <a:cubicBezTo>
                  <a:pt x="36" y="74"/>
                  <a:pt x="33" y="79"/>
                  <a:pt x="45" y="66"/>
                </a:cubicBezTo>
                <a:cubicBezTo>
                  <a:pt x="58" y="54"/>
                  <a:pt x="60" y="47"/>
                  <a:pt x="66" y="37"/>
                </a:cubicBezTo>
                <a:cubicBezTo>
                  <a:pt x="73" y="27"/>
                  <a:pt x="62" y="31"/>
                  <a:pt x="54" y="24"/>
                </a:cubicBezTo>
                <a:cubicBezTo>
                  <a:pt x="47" y="17"/>
                  <a:pt x="34" y="0"/>
                  <a:pt x="24" y="11"/>
                </a:cubicBezTo>
                <a:cubicBezTo>
                  <a:pt x="14" y="21"/>
                  <a:pt x="12" y="32"/>
                  <a:pt x="12" y="32"/>
                </a:cubicBezTo>
                <a:close/>
              </a:path>
            </a:pathLst>
          </a:custGeom>
          <a:noFill/>
          <a:ln w="301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1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6465129" y="3661083"/>
            <a:ext cx="103820" cy="193796"/>
          </a:xfrm>
          <a:custGeom>
            <a:avLst/>
            <a:gdLst>
              <a:gd name="T0" fmla="*/ 0 w 63"/>
              <a:gd name="T1" fmla="*/ 0 h 119"/>
              <a:gd name="T2" fmla="*/ 11 w 63"/>
              <a:gd name="T3" fmla="*/ 30 h 119"/>
              <a:gd name="T4" fmla="*/ 46 w 63"/>
              <a:gd name="T5" fmla="*/ 54 h 119"/>
              <a:gd name="T6" fmla="*/ 54 w 63"/>
              <a:gd name="T7" fmla="*/ 81 h 119"/>
              <a:gd name="T8" fmla="*/ 52 w 63"/>
              <a:gd name="T9" fmla="*/ 111 h 119"/>
              <a:gd name="T10" fmla="*/ 63 w 63"/>
              <a:gd name="T11" fmla="*/ 113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" h="119">
                <a:moveTo>
                  <a:pt x="0" y="0"/>
                </a:moveTo>
                <a:cubicBezTo>
                  <a:pt x="0" y="6"/>
                  <a:pt x="3" y="22"/>
                  <a:pt x="11" y="30"/>
                </a:cubicBezTo>
                <a:cubicBezTo>
                  <a:pt x="19" y="37"/>
                  <a:pt x="45" y="44"/>
                  <a:pt x="46" y="54"/>
                </a:cubicBezTo>
                <a:cubicBezTo>
                  <a:pt x="47" y="64"/>
                  <a:pt x="58" y="71"/>
                  <a:pt x="54" y="81"/>
                </a:cubicBezTo>
                <a:cubicBezTo>
                  <a:pt x="50" y="90"/>
                  <a:pt x="42" y="103"/>
                  <a:pt x="52" y="111"/>
                </a:cubicBezTo>
                <a:cubicBezTo>
                  <a:pt x="61" y="119"/>
                  <a:pt x="63" y="113"/>
                  <a:pt x="63" y="113"/>
                </a:cubicBezTo>
              </a:path>
            </a:pathLst>
          </a:custGeom>
          <a:noFill/>
          <a:ln w="30163" cap="rnd">
            <a:solidFill>
              <a:srgbClr val="FFFFFF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296" tIns="40148" rIns="80296" bIns="40148"/>
          <a:lstStyle/>
          <a:p>
            <a:pPr>
              <a:defRPr/>
            </a:pPr>
            <a:endParaRPr lang="zh-CN" altLang="en-US" sz="1581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3751998" y="1829651"/>
            <a:ext cx="147262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756079" y="2115554"/>
            <a:ext cx="156714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6392018" y="1829651"/>
            <a:ext cx="147262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396099" y="2115554"/>
            <a:ext cx="156714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091899" y="3448893"/>
            <a:ext cx="147262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9095980" y="3734796"/>
            <a:ext cx="156714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59107" y="3651427"/>
            <a:ext cx="147262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763188" y="3937330"/>
            <a:ext cx="1567145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1255745" y="5440142"/>
            <a:ext cx="9530283" cy="56547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413270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出自【趣你的PPT】(微信:qunideppt)：最优质的PPT资源库"/>
          <p:cNvSpPr/>
          <p:nvPr/>
        </p:nvSpPr>
        <p:spPr>
          <a:xfrm rot="5400000">
            <a:off x="1986417" y="4075923"/>
            <a:ext cx="1265436" cy="2105657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FF426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/>
          <p:nvPr/>
        </p:nvSpPr>
        <p:spPr>
          <a:xfrm>
            <a:off x="3317504" y="3920903"/>
            <a:ext cx="358678" cy="358678"/>
          </a:xfrm>
          <a:prstGeom prst="triangle">
            <a:avLst>
              <a:gd name="adj" fmla="val 100000"/>
            </a:avLst>
          </a:prstGeom>
          <a:solidFill>
            <a:srgbClr val="FF426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 rot="5400000">
            <a:off x="4313612" y="3500057"/>
            <a:ext cx="1265436" cy="2105657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FCC725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/>
          <p:nvPr/>
        </p:nvSpPr>
        <p:spPr>
          <a:xfrm>
            <a:off x="5644700" y="3345035"/>
            <a:ext cx="358678" cy="358678"/>
          </a:xfrm>
          <a:prstGeom prst="triangle">
            <a:avLst>
              <a:gd name="adj" fmla="val 100000"/>
            </a:avLst>
          </a:prstGeom>
          <a:solidFill>
            <a:srgbClr val="FCC725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 rot="5400000">
            <a:off x="6640808" y="2924189"/>
            <a:ext cx="1265436" cy="2105657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FF426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7971895" y="2769169"/>
            <a:ext cx="358678" cy="358678"/>
          </a:xfrm>
          <a:prstGeom prst="triangle">
            <a:avLst>
              <a:gd name="adj" fmla="val 100000"/>
            </a:avLst>
          </a:prstGeom>
          <a:solidFill>
            <a:srgbClr val="FF4266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 rot="5400000">
            <a:off x="8968003" y="2348324"/>
            <a:ext cx="1265436" cy="2105657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FCC725"/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1444653" y="4858067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994834" y="5207472"/>
            <a:ext cx="138426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828587" y="436470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4378768" y="4714107"/>
            <a:ext cx="138426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106595" y="3735001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656776" y="4084406"/>
            <a:ext cx="138426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8431680" y="3150069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8981861" y="3499474"/>
            <a:ext cx="1384263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lvl="0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</a:p>
        </p:txBody>
      </p:sp>
      <p:grpSp>
        <p:nvGrpSpPr>
          <p:cNvPr id="29" name="稻壳儿小白白(http://dwz.cn/Wu2UP)出自【趣你的PPT】(微信:qunideppt)：最优质的PPT资源库"/>
          <p:cNvGrpSpPr/>
          <p:nvPr/>
        </p:nvGrpSpPr>
        <p:grpSpPr>
          <a:xfrm>
            <a:off x="2110716" y="3395877"/>
            <a:ext cx="947434" cy="842212"/>
            <a:chOff x="4419600" y="627063"/>
            <a:chExt cx="6392863" cy="5773737"/>
          </a:xfrm>
        </p:grpSpPr>
        <p:sp>
          <p:nvSpPr>
            <p:cNvPr id="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46825" y="3440113"/>
              <a:ext cx="3068638" cy="2022475"/>
            </a:xfrm>
            <a:custGeom>
              <a:avLst/>
              <a:gdLst>
                <a:gd name="T0" fmla="*/ 54 w 817"/>
                <a:gd name="T1" fmla="*/ 538 h 538"/>
                <a:gd name="T2" fmla="*/ 0 w 817"/>
                <a:gd name="T3" fmla="*/ 418 h 538"/>
                <a:gd name="T4" fmla="*/ 27 w 817"/>
                <a:gd name="T5" fmla="*/ 391 h 538"/>
                <a:gd name="T6" fmla="*/ 113 w 817"/>
                <a:gd name="T7" fmla="*/ 359 h 538"/>
                <a:gd name="T8" fmla="*/ 449 w 817"/>
                <a:gd name="T9" fmla="*/ 223 h 538"/>
                <a:gd name="T10" fmla="*/ 300 w 817"/>
                <a:gd name="T11" fmla="*/ 209 h 538"/>
                <a:gd name="T12" fmla="*/ 504 w 817"/>
                <a:gd name="T13" fmla="*/ 5 h 538"/>
                <a:gd name="T14" fmla="*/ 586 w 817"/>
                <a:gd name="T15" fmla="*/ 52 h 538"/>
                <a:gd name="T16" fmla="*/ 706 w 817"/>
                <a:gd name="T17" fmla="*/ 123 h 538"/>
                <a:gd name="T18" fmla="*/ 817 w 817"/>
                <a:gd name="T19" fmla="*/ 225 h 538"/>
                <a:gd name="T20" fmla="*/ 808 w 817"/>
                <a:gd name="T21" fmla="*/ 302 h 538"/>
                <a:gd name="T22" fmla="*/ 647 w 817"/>
                <a:gd name="T23" fmla="*/ 350 h 538"/>
                <a:gd name="T24" fmla="*/ 429 w 817"/>
                <a:gd name="T25" fmla="*/ 404 h 538"/>
                <a:gd name="T26" fmla="*/ 261 w 817"/>
                <a:gd name="T27" fmla="*/ 486 h 538"/>
                <a:gd name="T28" fmla="*/ 54 w 817"/>
                <a:gd name="T29" fmla="*/ 538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7" h="538">
                  <a:moveTo>
                    <a:pt x="54" y="538"/>
                  </a:moveTo>
                  <a:cubicBezTo>
                    <a:pt x="52" y="529"/>
                    <a:pt x="0" y="418"/>
                    <a:pt x="0" y="418"/>
                  </a:cubicBezTo>
                  <a:cubicBezTo>
                    <a:pt x="27" y="391"/>
                    <a:pt x="27" y="391"/>
                    <a:pt x="27" y="391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113" y="359"/>
                    <a:pt x="420" y="227"/>
                    <a:pt x="449" y="223"/>
                  </a:cubicBezTo>
                  <a:cubicBezTo>
                    <a:pt x="300" y="209"/>
                    <a:pt x="300" y="209"/>
                    <a:pt x="300" y="209"/>
                  </a:cubicBezTo>
                  <a:cubicBezTo>
                    <a:pt x="300" y="209"/>
                    <a:pt x="477" y="0"/>
                    <a:pt x="504" y="5"/>
                  </a:cubicBezTo>
                  <a:cubicBezTo>
                    <a:pt x="531" y="9"/>
                    <a:pt x="579" y="54"/>
                    <a:pt x="586" y="52"/>
                  </a:cubicBezTo>
                  <a:cubicBezTo>
                    <a:pt x="592" y="50"/>
                    <a:pt x="706" y="123"/>
                    <a:pt x="706" y="123"/>
                  </a:cubicBezTo>
                  <a:cubicBezTo>
                    <a:pt x="706" y="123"/>
                    <a:pt x="813" y="196"/>
                    <a:pt x="817" y="225"/>
                  </a:cubicBezTo>
                  <a:cubicBezTo>
                    <a:pt x="808" y="302"/>
                    <a:pt x="808" y="302"/>
                    <a:pt x="808" y="302"/>
                  </a:cubicBezTo>
                  <a:cubicBezTo>
                    <a:pt x="808" y="302"/>
                    <a:pt x="669" y="352"/>
                    <a:pt x="647" y="350"/>
                  </a:cubicBezTo>
                  <a:cubicBezTo>
                    <a:pt x="624" y="348"/>
                    <a:pt x="447" y="398"/>
                    <a:pt x="429" y="404"/>
                  </a:cubicBezTo>
                  <a:cubicBezTo>
                    <a:pt x="411" y="411"/>
                    <a:pt x="270" y="486"/>
                    <a:pt x="261" y="486"/>
                  </a:cubicBezTo>
                  <a:cubicBezTo>
                    <a:pt x="252" y="486"/>
                    <a:pt x="54" y="538"/>
                    <a:pt x="54" y="538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89838" y="3962400"/>
              <a:ext cx="1187450" cy="1179512"/>
            </a:xfrm>
            <a:custGeom>
              <a:avLst/>
              <a:gdLst>
                <a:gd name="T0" fmla="*/ 16 w 316"/>
                <a:gd name="T1" fmla="*/ 222 h 314"/>
                <a:gd name="T2" fmla="*/ 184 w 316"/>
                <a:gd name="T3" fmla="*/ 104 h 314"/>
                <a:gd name="T4" fmla="*/ 282 w 316"/>
                <a:gd name="T5" fmla="*/ 143 h 314"/>
                <a:gd name="T6" fmla="*/ 196 w 316"/>
                <a:gd name="T7" fmla="*/ 82 h 314"/>
                <a:gd name="T8" fmla="*/ 200 w 316"/>
                <a:gd name="T9" fmla="*/ 0 h 314"/>
                <a:gd name="T10" fmla="*/ 273 w 316"/>
                <a:gd name="T11" fmla="*/ 0 h 314"/>
                <a:gd name="T12" fmla="*/ 316 w 316"/>
                <a:gd name="T13" fmla="*/ 133 h 314"/>
                <a:gd name="T14" fmla="*/ 286 w 316"/>
                <a:gd name="T15" fmla="*/ 189 h 314"/>
                <a:gd name="T16" fmla="*/ 276 w 316"/>
                <a:gd name="T17" fmla="*/ 217 h 314"/>
                <a:gd name="T18" fmla="*/ 98 w 316"/>
                <a:gd name="T19" fmla="*/ 265 h 314"/>
                <a:gd name="T20" fmla="*/ 1 w 316"/>
                <a:gd name="T21" fmla="*/ 314 h 314"/>
                <a:gd name="T22" fmla="*/ 16 w 316"/>
                <a:gd name="T23" fmla="*/ 222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6" h="314">
                  <a:moveTo>
                    <a:pt x="16" y="222"/>
                  </a:moveTo>
                  <a:cubicBezTo>
                    <a:pt x="41" y="209"/>
                    <a:pt x="184" y="104"/>
                    <a:pt x="184" y="104"/>
                  </a:cubicBezTo>
                  <a:cubicBezTo>
                    <a:pt x="282" y="143"/>
                    <a:pt x="282" y="143"/>
                    <a:pt x="282" y="143"/>
                  </a:cubicBezTo>
                  <a:cubicBezTo>
                    <a:pt x="196" y="82"/>
                    <a:pt x="196" y="82"/>
                    <a:pt x="196" y="82"/>
                  </a:cubicBezTo>
                  <a:cubicBezTo>
                    <a:pt x="196" y="82"/>
                    <a:pt x="189" y="0"/>
                    <a:pt x="200" y="0"/>
                  </a:cubicBezTo>
                  <a:cubicBezTo>
                    <a:pt x="211" y="0"/>
                    <a:pt x="273" y="0"/>
                    <a:pt x="273" y="0"/>
                  </a:cubicBezTo>
                  <a:cubicBezTo>
                    <a:pt x="316" y="133"/>
                    <a:pt x="316" y="133"/>
                    <a:pt x="316" y="133"/>
                  </a:cubicBezTo>
                  <a:cubicBezTo>
                    <a:pt x="316" y="133"/>
                    <a:pt x="293" y="190"/>
                    <a:pt x="286" y="189"/>
                  </a:cubicBezTo>
                  <a:cubicBezTo>
                    <a:pt x="283" y="189"/>
                    <a:pt x="279" y="202"/>
                    <a:pt x="276" y="217"/>
                  </a:cubicBezTo>
                  <a:cubicBezTo>
                    <a:pt x="216" y="231"/>
                    <a:pt x="112" y="260"/>
                    <a:pt x="98" y="265"/>
                  </a:cubicBezTo>
                  <a:cubicBezTo>
                    <a:pt x="88" y="269"/>
                    <a:pt x="43" y="293"/>
                    <a:pt x="1" y="314"/>
                  </a:cubicBezTo>
                  <a:cubicBezTo>
                    <a:pt x="0" y="274"/>
                    <a:pt x="3" y="230"/>
                    <a:pt x="16" y="222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46825" y="4668838"/>
              <a:ext cx="890588" cy="793750"/>
            </a:xfrm>
            <a:custGeom>
              <a:avLst/>
              <a:gdLst>
                <a:gd name="T0" fmla="*/ 0 w 237"/>
                <a:gd name="T1" fmla="*/ 91 h 211"/>
                <a:gd name="T2" fmla="*/ 27 w 237"/>
                <a:gd name="T3" fmla="*/ 64 h 211"/>
                <a:gd name="T4" fmla="*/ 113 w 237"/>
                <a:gd name="T5" fmla="*/ 32 h 211"/>
                <a:gd name="T6" fmla="*/ 188 w 237"/>
                <a:gd name="T7" fmla="*/ 0 h 211"/>
                <a:gd name="T8" fmla="*/ 237 w 237"/>
                <a:gd name="T9" fmla="*/ 164 h 211"/>
                <a:gd name="T10" fmla="*/ 54 w 237"/>
                <a:gd name="T11" fmla="*/ 211 h 211"/>
                <a:gd name="T12" fmla="*/ 0 w 237"/>
                <a:gd name="T13" fmla="*/ 9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211">
                  <a:moveTo>
                    <a:pt x="0" y="91"/>
                  </a:moveTo>
                  <a:cubicBezTo>
                    <a:pt x="27" y="64"/>
                    <a:pt x="27" y="64"/>
                    <a:pt x="27" y="64"/>
                  </a:cubicBezTo>
                  <a:cubicBezTo>
                    <a:pt x="113" y="32"/>
                    <a:pt x="113" y="32"/>
                    <a:pt x="113" y="32"/>
                  </a:cubicBezTo>
                  <a:cubicBezTo>
                    <a:pt x="113" y="32"/>
                    <a:pt x="145" y="19"/>
                    <a:pt x="188" y="0"/>
                  </a:cubicBezTo>
                  <a:cubicBezTo>
                    <a:pt x="201" y="44"/>
                    <a:pt x="220" y="109"/>
                    <a:pt x="237" y="164"/>
                  </a:cubicBezTo>
                  <a:cubicBezTo>
                    <a:pt x="183" y="177"/>
                    <a:pt x="54" y="211"/>
                    <a:pt x="54" y="211"/>
                  </a:cubicBezTo>
                  <a:cubicBezTo>
                    <a:pt x="52" y="202"/>
                    <a:pt x="0" y="91"/>
                    <a:pt x="0" y="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90038" y="5089525"/>
              <a:ext cx="830263" cy="709612"/>
            </a:xfrm>
            <a:custGeom>
              <a:avLst/>
              <a:gdLst>
                <a:gd name="T0" fmla="*/ 221 w 221"/>
                <a:gd name="T1" fmla="*/ 179 h 189"/>
                <a:gd name="T2" fmla="*/ 142 w 221"/>
                <a:gd name="T3" fmla="*/ 165 h 189"/>
                <a:gd name="T4" fmla="*/ 55 w 221"/>
                <a:gd name="T5" fmla="*/ 151 h 189"/>
                <a:gd name="T6" fmla="*/ 0 w 221"/>
                <a:gd name="T7" fmla="*/ 184 h 189"/>
                <a:gd name="T8" fmla="*/ 31 w 221"/>
                <a:gd name="T9" fmla="*/ 89 h 189"/>
                <a:gd name="T10" fmla="*/ 52 w 221"/>
                <a:gd name="T11" fmla="*/ 0 h 189"/>
                <a:gd name="T12" fmla="*/ 90 w 221"/>
                <a:gd name="T13" fmla="*/ 51 h 189"/>
                <a:gd name="T14" fmla="*/ 113 w 221"/>
                <a:gd name="T15" fmla="*/ 77 h 189"/>
                <a:gd name="T16" fmla="*/ 159 w 221"/>
                <a:gd name="T17" fmla="*/ 140 h 189"/>
                <a:gd name="T18" fmla="*/ 221 w 221"/>
                <a:gd name="T19" fmla="*/ 17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1" h="189">
                  <a:moveTo>
                    <a:pt x="221" y="179"/>
                  </a:moveTo>
                  <a:cubicBezTo>
                    <a:pt x="221" y="179"/>
                    <a:pt x="169" y="185"/>
                    <a:pt x="142" y="165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5" y="151"/>
                    <a:pt x="27" y="189"/>
                    <a:pt x="0" y="184"/>
                  </a:cubicBezTo>
                  <a:cubicBezTo>
                    <a:pt x="0" y="184"/>
                    <a:pt x="28" y="97"/>
                    <a:pt x="31" y="89"/>
                  </a:cubicBezTo>
                  <a:cubicBezTo>
                    <a:pt x="33" y="81"/>
                    <a:pt x="52" y="0"/>
                    <a:pt x="52" y="0"/>
                  </a:cubicBezTo>
                  <a:cubicBezTo>
                    <a:pt x="90" y="51"/>
                    <a:pt x="90" y="51"/>
                    <a:pt x="90" y="51"/>
                  </a:cubicBezTo>
                  <a:cubicBezTo>
                    <a:pt x="90" y="51"/>
                    <a:pt x="101" y="65"/>
                    <a:pt x="113" y="77"/>
                  </a:cubicBezTo>
                  <a:cubicBezTo>
                    <a:pt x="126" y="88"/>
                    <a:pt x="138" y="133"/>
                    <a:pt x="159" y="140"/>
                  </a:cubicBezTo>
                  <a:cubicBezTo>
                    <a:pt x="159" y="140"/>
                    <a:pt x="221" y="156"/>
                    <a:pt x="221" y="179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90038" y="5141913"/>
              <a:ext cx="1071563" cy="1258887"/>
            </a:xfrm>
            <a:custGeom>
              <a:avLst/>
              <a:gdLst>
                <a:gd name="T0" fmla="*/ 64 w 285"/>
                <a:gd name="T1" fmla="*/ 0 h 335"/>
                <a:gd name="T2" fmla="*/ 94 w 285"/>
                <a:gd name="T3" fmla="*/ 97 h 335"/>
                <a:gd name="T4" fmla="*/ 176 w 285"/>
                <a:gd name="T5" fmla="*/ 208 h 335"/>
                <a:gd name="T6" fmla="*/ 273 w 285"/>
                <a:gd name="T7" fmla="*/ 297 h 335"/>
                <a:gd name="T8" fmla="*/ 274 w 285"/>
                <a:gd name="T9" fmla="*/ 328 h 335"/>
                <a:gd name="T10" fmla="*/ 219 w 285"/>
                <a:gd name="T11" fmla="*/ 294 h 335"/>
                <a:gd name="T12" fmla="*/ 160 w 285"/>
                <a:gd name="T13" fmla="*/ 251 h 335"/>
                <a:gd name="T14" fmla="*/ 171 w 285"/>
                <a:gd name="T15" fmla="*/ 294 h 335"/>
                <a:gd name="T16" fmla="*/ 201 w 285"/>
                <a:gd name="T17" fmla="*/ 329 h 335"/>
                <a:gd name="T18" fmla="*/ 155 w 285"/>
                <a:gd name="T19" fmla="*/ 306 h 335"/>
                <a:gd name="T20" fmla="*/ 113 w 285"/>
                <a:gd name="T21" fmla="*/ 249 h 335"/>
                <a:gd name="T22" fmla="*/ 79 w 285"/>
                <a:gd name="T23" fmla="*/ 265 h 335"/>
                <a:gd name="T24" fmla="*/ 77 w 285"/>
                <a:gd name="T25" fmla="*/ 330 h 335"/>
                <a:gd name="T26" fmla="*/ 52 w 285"/>
                <a:gd name="T27" fmla="*/ 290 h 335"/>
                <a:gd name="T28" fmla="*/ 31 w 285"/>
                <a:gd name="T29" fmla="*/ 287 h 335"/>
                <a:gd name="T30" fmla="*/ 52 w 285"/>
                <a:gd name="T31" fmla="*/ 222 h 335"/>
                <a:gd name="T32" fmla="*/ 40 w 285"/>
                <a:gd name="T33" fmla="*/ 154 h 335"/>
                <a:gd name="T34" fmla="*/ 16 w 285"/>
                <a:gd name="T35" fmla="*/ 85 h 335"/>
                <a:gd name="T36" fmla="*/ 0 w 285"/>
                <a:gd name="T37" fmla="*/ 0 h 335"/>
                <a:gd name="T38" fmla="*/ 64 w 285"/>
                <a:gd name="T3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5" h="335">
                  <a:moveTo>
                    <a:pt x="64" y="0"/>
                  </a:moveTo>
                  <a:cubicBezTo>
                    <a:pt x="94" y="97"/>
                    <a:pt x="94" y="97"/>
                    <a:pt x="94" y="97"/>
                  </a:cubicBezTo>
                  <a:cubicBezTo>
                    <a:pt x="94" y="97"/>
                    <a:pt x="149" y="188"/>
                    <a:pt x="176" y="208"/>
                  </a:cubicBezTo>
                  <a:cubicBezTo>
                    <a:pt x="176" y="208"/>
                    <a:pt x="280" y="278"/>
                    <a:pt x="273" y="297"/>
                  </a:cubicBezTo>
                  <a:cubicBezTo>
                    <a:pt x="273" y="297"/>
                    <a:pt x="285" y="324"/>
                    <a:pt x="274" y="328"/>
                  </a:cubicBezTo>
                  <a:cubicBezTo>
                    <a:pt x="262" y="333"/>
                    <a:pt x="219" y="294"/>
                    <a:pt x="219" y="294"/>
                  </a:cubicBezTo>
                  <a:cubicBezTo>
                    <a:pt x="160" y="251"/>
                    <a:pt x="160" y="251"/>
                    <a:pt x="160" y="251"/>
                  </a:cubicBezTo>
                  <a:cubicBezTo>
                    <a:pt x="171" y="294"/>
                    <a:pt x="171" y="294"/>
                    <a:pt x="171" y="294"/>
                  </a:cubicBezTo>
                  <a:cubicBezTo>
                    <a:pt x="171" y="294"/>
                    <a:pt x="208" y="322"/>
                    <a:pt x="201" y="329"/>
                  </a:cubicBezTo>
                  <a:cubicBezTo>
                    <a:pt x="194" y="335"/>
                    <a:pt x="158" y="312"/>
                    <a:pt x="155" y="306"/>
                  </a:cubicBezTo>
                  <a:cubicBezTo>
                    <a:pt x="153" y="299"/>
                    <a:pt x="126" y="253"/>
                    <a:pt x="113" y="249"/>
                  </a:cubicBezTo>
                  <a:cubicBezTo>
                    <a:pt x="101" y="244"/>
                    <a:pt x="79" y="265"/>
                    <a:pt x="79" y="265"/>
                  </a:cubicBezTo>
                  <a:cubicBezTo>
                    <a:pt x="79" y="265"/>
                    <a:pt x="89" y="334"/>
                    <a:pt x="77" y="330"/>
                  </a:cubicBezTo>
                  <a:cubicBezTo>
                    <a:pt x="77" y="330"/>
                    <a:pt x="54" y="324"/>
                    <a:pt x="52" y="290"/>
                  </a:cubicBezTo>
                  <a:cubicBezTo>
                    <a:pt x="52" y="290"/>
                    <a:pt x="31" y="299"/>
                    <a:pt x="31" y="287"/>
                  </a:cubicBezTo>
                  <a:cubicBezTo>
                    <a:pt x="31" y="287"/>
                    <a:pt x="58" y="237"/>
                    <a:pt x="52" y="222"/>
                  </a:cubicBezTo>
                  <a:cubicBezTo>
                    <a:pt x="46" y="206"/>
                    <a:pt x="32" y="188"/>
                    <a:pt x="40" y="154"/>
                  </a:cubicBezTo>
                  <a:cubicBezTo>
                    <a:pt x="40" y="154"/>
                    <a:pt x="22" y="108"/>
                    <a:pt x="16" y="85"/>
                  </a:cubicBezTo>
                  <a:cubicBezTo>
                    <a:pt x="10" y="63"/>
                    <a:pt x="0" y="0"/>
                    <a:pt x="0" y="0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07513" y="5781675"/>
              <a:ext cx="179388" cy="498475"/>
            </a:xfrm>
            <a:custGeom>
              <a:avLst/>
              <a:gdLst>
                <a:gd name="T0" fmla="*/ 23 w 48"/>
                <a:gd name="T1" fmla="*/ 133 h 133"/>
                <a:gd name="T2" fmla="*/ 21 w 48"/>
                <a:gd name="T3" fmla="*/ 120 h 133"/>
                <a:gd name="T4" fmla="*/ 0 w 48"/>
                <a:gd name="T5" fmla="*/ 117 h 133"/>
                <a:gd name="T6" fmla="*/ 21 w 48"/>
                <a:gd name="T7" fmla="*/ 52 h 133"/>
                <a:gd name="T8" fmla="*/ 7 w 48"/>
                <a:gd name="T9" fmla="*/ 0 h 133"/>
                <a:gd name="T10" fmla="*/ 48 w 48"/>
                <a:gd name="T11" fmla="*/ 49 h 133"/>
                <a:gd name="T12" fmla="*/ 23 w 48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33">
                  <a:moveTo>
                    <a:pt x="23" y="133"/>
                  </a:moveTo>
                  <a:cubicBezTo>
                    <a:pt x="22" y="129"/>
                    <a:pt x="21" y="125"/>
                    <a:pt x="21" y="120"/>
                  </a:cubicBezTo>
                  <a:cubicBezTo>
                    <a:pt x="21" y="120"/>
                    <a:pt x="0" y="129"/>
                    <a:pt x="0" y="117"/>
                  </a:cubicBezTo>
                  <a:cubicBezTo>
                    <a:pt x="0" y="117"/>
                    <a:pt x="27" y="67"/>
                    <a:pt x="21" y="52"/>
                  </a:cubicBezTo>
                  <a:cubicBezTo>
                    <a:pt x="17" y="38"/>
                    <a:pt x="6" y="24"/>
                    <a:pt x="7" y="0"/>
                  </a:cubicBezTo>
                  <a:cubicBezTo>
                    <a:pt x="29" y="14"/>
                    <a:pt x="48" y="49"/>
                    <a:pt x="48" y="49"/>
                  </a:cubicBezTo>
                  <a:cubicBezTo>
                    <a:pt x="32" y="69"/>
                    <a:pt x="26" y="107"/>
                    <a:pt x="23" y="133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77388" y="5969000"/>
              <a:ext cx="209550" cy="330200"/>
            </a:xfrm>
            <a:custGeom>
              <a:avLst/>
              <a:gdLst>
                <a:gd name="T0" fmla="*/ 12 w 56"/>
                <a:gd name="T1" fmla="*/ 0 h 88"/>
                <a:gd name="T2" fmla="*/ 56 w 56"/>
                <a:gd name="T3" fmla="*/ 88 h 88"/>
                <a:gd name="T4" fmla="*/ 54 w 56"/>
                <a:gd name="T5" fmla="*/ 84 h 88"/>
                <a:gd name="T6" fmla="*/ 12 w 56"/>
                <a:gd name="T7" fmla="*/ 28 h 88"/>
                <a:gd name="T8" fmla="*/ 0 w 56"/>
                <a:gd name="T9" fmla="*/ 29 h 88"/>
                <a:gd name="T10" fmla="*/ 12 w 56"/>
                <a:gd name="T1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88">
                  <a:moveTo>
                    <a:pt x="12" y="0"/>
                  </a:moveTo>
                  <a:cubicBezTo>
                    <a:pt x="29" y="13"/>
                    <a:pt x="47" y="60"/>
                    <a:pt x="56" y="88"/>
                  </a:cubicBezTo>
                  <a:cubicBezTo>
                    <a:pt x="55" y="86"/>
                    <a:pt x="54" y="85"/>
                    <a:pt x="54" y="84"/>
                  </a:cubicBezTo>
                  <a:cubicBezTo>
                    <a:pt x="51" y="78"/>
                    <a:pt x="24" y="32"/>
                    <a:pt x="12" y="28"/>
                  </a:cubicBezTo>
                  <a:cubicBezTo>
                    <a:pt x="8" y="26"/>
                    <a:pt x="4" y="27"/>
                    <a:pt x="0" y="29"/>
                  </a:cubicBezTo>
                  <a:cubicBezTo>
                    <a:pt x="6" y="14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09150" y="5908675"/>
              <a:ext cx="22225" cy="26987"/>
            </a:xfrm>
            <a:custGeom>
              <a:avLst/>
              <a:gdLst>
                <a:gd name="T0" fmla="*/ 3 w 6"/>
                <a:gd name="T1" fmla="*/ 0 h 7"/>
                <a:gd name="T2" fmla="*/ 6 w 6"/>
                <a:gd name="T3" fmla="*/ 7 h 7"/>
                <a:gd name="T4" fmla="*/ 3 w 6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7">
                  <a:moveTo>
                    <a:pt x="3" y="0"/>
                  </a:moveTo>
                  <a:cubicBezTo>
                    <a:pt x="3" y="0"/>
                    <a:pt x="4" y="3"/>
                    <a:pt x="6" y="7"/>
                  </a:cubicBezTo>
                  <a:cubicBezTo>
                    <a:pt x="0" y="1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731375" y="5935663"/>
              <a:ext cx="530225" cy="454025"/>
            </a:xfrm>
            <a:custGeom>
              <a:avLst/>
              <a:gdLst>
                <a:gd name="T0" fmla="*/ 27 w 141"/>
                <a:gd name="T1" fmla="*/ 46 h 121"/>
                <a:gd name="T2" fmla="*/ 0 w 141"/>
                <a:gd name="T3" fmla="*/ 0 h 121"/>
                <a:gd name="T4" fmla="*/ 26 w 141"/>
                <a:gd name="T5" fmla="*/ 20 h 121"/>
                <a:gd name="T6" fmla="*/ 132 w 141"/>
                <a:gd name="T7" fmla="*/ 87 h 121"/>
                <a:gd name="T8" fmla="*/ 131 w 141"/>
                <a:gd name="T9" fmla="*/ 116 h 121"/>
                <a:gd name="T10" fmla="*/ 76 w 141"/>
                <a:gd name="T11" fmla="*/ 82 h 121"/>
                <a:gd name="T12" fmla="*/ 27 w 141"/>
                <a:gd name="T13" fmla="*/ 4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1" h="121">
                  <a:moveTo>
                    <a:pt x="27" y="46"/>
                  </a:moveTo>
                  <a:cubicBezTo>
                    <a:pt x="14" y="26"/>
                    <a:pt x="5" y="9"/>
                    <a:pt x="0" y="0"/>
                  </a:cubicBezTo>
                  <a:cubicBezTo>
                    <a:pt x="4" y="4"/>
                    <a:pt x="12" y="10"/>
                    <a:pt x="26" y="20"/>
                  </a:cubicBezTo>
                  <a:cubicBezTo>
                    <a:pt x="50" y="35"/>
                    <a:pt x="100" y="67"/>
                    <a:pt x="132" y="87"/>
                  </a:cubicBezTo>
                  <a:cubicBezTo>
                    <a:pt x="134" y="94"/>
                    <a:pt x="141" y="112"/>
                    <a:pt x="131" y="116"/>
                  </a:cubicBezTo>
                  <a:cubicBezTo>
                    <a:pt x="119" y="121"/>
                    <a:pt x="76" y="82"/>
                    <a:pt x="76" y="82"/>
                  </a:cubicBezTo>
                  <a:lnTo>
                    <a:pt x="27" y="46"/>
                  </a:ln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90038" y="5141913"/>
              <a:ext cx="271463" cy="568325"/>
            </a:xfrm>
            <a:custGeom>
              <a:avLst/>
              <a:gdLst>
                <a:gd name="T0" fmla="*/ 64 w 72"/>
                <a:gd name="T1" fmla="*/ 104 h 151"/>
                <a:gd name="T2" fmla="*/ 39 w 72"/>
                <a:gd name="T3" fmla="*/ 151 h 151"/>
                <a:gd name="T4" fmla="*/ 16 w 72"/>
                <a:gd name="T5" fmla="*/ 85 h 151"/>
                <a:gd name="T6" fmla="*/ 0 w 72"/>
                <a:gd name="T7" fmla="*/ 0 h 151"/>
                <a:gd name="T8" fmla="*/ 46 w 72"/>
                <a:gd name="T9" fmla="*/ 0 h 151"/>
                <a:gd name="T10" fmla="*/ 64 w 72"/>
                <a:gd name="T11" fmla="*/ 10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" h="151">
                  <a:moveTo>
                    <a:pt x="64" y="104"/>
                  </a:moveTo>
                  <a:cubicBezTo>
                    <a:pt x="72" y="112"/>
                    <a:pt x="61" y="135"/>
                    <a:pt x="39" y="151"/>
                  </a:cubicBezTo>
                  <a:cubicBezTo>
                    <a:pt x="36" y="142"/>
                    <a:pt x="21" y="105"/>
                    <a:pt x="16" y="85"/>
                  </a:cubicBezTo>
                  <a:cubicBezTo>
                    <a:pt x="10" y="63"/>
                    <a:pt x="0" y="0"/>
                    <a:pt x="0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9" y="36"/>
                    <a:pt x="55" y="93"/>
                    <a:pt x="64" y="104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34450" y="4770438"/>
              <a:ext cx="552450" cy="536575"/>
            </a:xfrm>
            <a:custGeom>
              <a:avLst/>
              <a:gdLst>
                <a:gd name="T0" fmla="*/ 128 w 147"/>
                <a:gd name="T1" fmla="*/ 8 h 143"/>
                <a:gd name="T2" fmla="*/ 147 w 147"/>
                <a:gd name="T3" fmla="*/ 115 h 143"/>
                <a:gd name="T4" fmla="*/ 68 w 147"/>
                <a:gd name="T5" fmla="*/ 134 h 143"/>
                <a:gd name="T6" fmla="*/ 28 w 147"/>
                <a:gd name="T7" fmla="*/ 0 h 143"/>
                <a:gd name="T8" fmla="*/ 128 w 147"/>
                <a:gd name="T9" fmla="*/ 8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43">
                  <a:moveTo>
                    <a:pt x="128" y="8"/>
                  </a:move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29" y="143"/>
                    <a:pt x="68" y="134"/>
                  </a:cubicBezTo>
                  <a:cubicBezTo>
                    <a:pt x="68" y="134"/>
                    <a:pt x="0" y="31"/>
                    <a:pt x="28" y="0"/>
                  </a:cubicBezTo>
                  <a:lnTo>
                    <a:pt x="128" y="8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19600" y="4360863"/>
              <a:ext cx="1044575" cy="1652587"/>
            </a:xfrm>
            <a:custGeom>
              <a:avLst/>
              <a:gdLst>
                <a:gd name="T0" fmla="*/ 173 w 278"/>
                <a:gd name="T1" fmla="*/ 36 h 440"/>
                <a:gd name="T2" fmla="*/ 74 w 278"/>
                <a:gd name="T3" fmla="*/ 10 h 440"/>
                <a:gd name="T4" fmla="*/ 32 w 278"/>
                <a:gd name="T5" fmla="*/ 131 h 440"/>
                <a:gd name="T6" fmla="*/ 53 w 278"/>
                <a:gd name="T7" fmla="*/ 131 h 440"/>
                <a:gd name="T8" fmla="*/ 6 w 278"/>
                <a:gd name="T9" fmla="*/ 314 h 440"/>
                <a:gd name="T10" fmla="*/ 89 w 278"/>
                <a:gd name="T11" fmla="*/ 440 h 440"/>
                <a:gd name="T12" fmla="*/ 121 w 278"/>
                <a:gd name="T13" fmla="*/ 325 h 440"/>
                <a:gd name="T14" fmla="*/ 205 w 278"/>
                <a:gd name="T15" fmla="*/ 224 h 440"/>
                <a:gd name="T16" fmla="*/ 247 w 278"/>
                <a:gd name="T17" fmla="*/ 241 h 440"/>
                <a:gd name="T18" fmla="*/ 278 w 278"/>
                <a:gd name="T19" fmla="*/ 94 h 440"/>
                <a:gd name="T20" fmla="*/ 173 w 278"/>
                <a:gd name="T21" fmla="*/ 36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8" h="440">
                  <a:moveTo>
                    <a:pt x="173" y="36"/>
                  </a:moveTo>
                  <a:cubicBezTo>
                    <a:pt x="173" y="36"/>
                    <a:pt x="105" y="0"/>
                    <a:pt x="74" y="10"/>
                  </a:cubicBezTo>
                  <a:cubicBezTo>
                    <a:pt x="74" y="10"/>
                    <a:pt x="21" y="0"/>
                    <a:pt x="32" y="131"/>
                  </a:cubicBezTo>
                  <a:cubicBezTo>
                    <a:pt x="53" y="131"/>
                    <a:pt x="53" y="131"/>
                    <a:pt x="53" y="131"/>
                  </a:cubicBezTo>
                  <a:cubicBezTo>
                    <a:pt x="53" y="131"/>
                    <a:pt x="0" y="277"/>
                    <a:pt x="6" y="314"/>
                  </a:cubicBezTo>
                  <a:cubicBezTo>
                    <a:pt x="11" y="351"/>
                    <a:pt x="52" y="429"/>
                    <a:pt x="89" y="440"/>
                  </a:cubicBezTo>
                  <a:cubicBezTo>
                    <a:pt x="89" y="440"/>
                    <a:pt x="105" y="346"/>
                    <a:pt x="121" y="325"/>
                  </a:cubicBezTo>
                  <a:cubicBezTo>
                    <a:pt x="137" y="304"/>
                    <a:pt x="163" y="207"/>
                    <a:pt x="205" y="224"/>
                  </a:cubicBezTo>
                  <a:cubicBezTo>
                    <a:pt x="247" y="241"/>
                    <a:pt x="247" y="241"/>
                    <a:pt x="247" y="241"/>
                  </a:cubicBezTo>
                  <a:cubicBezTo>
                    <a:pt x="278" y="94"/>
                    <a:pt x="278" y="94"/>
                    <a:pt x="278" y="94"/>
                  </a:cubicBezTo>
                  <a:lnTo>
                    <a:pt x="173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1763" y="2922588"/>
              <a:ext cx="2551113" cy="3230562"/>
            </a:xfrm>
            <a:custGeom>
              <a:avLst/>
              <a:gdLst>
                <a:gd name="T0" fmla="*/ 634 w 679"/>
                <a:gd name="T1" fmla="*/ 277 h 860"/>
                <a:gd name="T2" fmla="*/ 676 w 679"/>
                <a:gd name="T3" fmla="*/ 482 h 860"/>
                <a:gd name="T4" fmla="*/ 676 w 679"/>
                <a:gd name="T5" fmla="*/ 754 h 860"/>
                <a:gd name="T6" fmla="*/ 602 w 679"/>
                <a:gd name="T7" fmla="*/ 856 h 860"/>
                <a:gd name="T8" fmla="*/ 470 w 679"/>
                <a:gd name="T9" fmla="*/ 823 h 860"/>
                <a:gd name="T10" fmla="*/ 0 w 679"/>
                <a:gd name="T11" fmla="*/ 629 h 860"/>
                <a:gd name="T12" fmla="*/ 52 w 679"/>
                <a:gd name="T13" fmla="*/ 449 h 860"/>
                <a:gd name="T14" fmla="*/ 188 w 679"/>
                <a:gd name="T15" fmla="*/ 508 h 860"/>
                <a:gd name="T16" fmla="*/ 452 w 679"/>
                <a:gd name="T17" fmla="*/ 607 h 860"/>
                <a:gd name="T18" fmla="*/ 390 w 679"/>
                <a:gd name="T19" fmla="*/ 483 h 860"/>
                <a:gd name="T20" fmla="*/ 261 w 679"/>
                <a:gd name="T21" fmla="*/ 143 h 860"/>
                <a:gd name="T22" fmla="*/ 302 w 679"/>
                <a:gd name="T23" fmla="*/ 0 h 860"/>
                <a:gd name="T24" fmla="*/ 634 w 679"/>
                <a:gd name="T25" fmla="*/ 277 h 8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9" h="860">
                  <a:moveTo>
                    <a:pt x="634" y="277"/>
                  </a:moveTo>
                  <a:cubicBezTo>
                    <a:pt x="634" y="277"/>
                    <a:pt x="676" y="464"/>
                    <a:pt x="676" y="482"/>
                  </a:cubicBezTo>
                  <a:cubicBezTo>
                    <a:pt x="676" y="499"/>
                    <a:pt x="674" y="733"/>
                    <a:pt x="676" y="754"/>
                  </a:cubicBezTo>
                  <a:cubicBezTo>
                    <a:pt x="679" y="774"/>
                    <a:pt x="631" y="851"/>
                    <a:pt x="602" y="856"/>
                  </a:cubicBezTo>
                  <a:cubicBezTo>
                    <a:pt x="572" y="860"/>
                    <a:pt x="483" y="838"/>
                    <a:pt x="470" y="823"/>
                  </a:cubicBezTo>
                  <a:cubicBezTo>
                    <a:pt x="456" y="808"/>
                    <a:pt x="11" y="629"/>
                    <a:pt x="0" y="629"/>
                  </a:cubicBezTo>
                  <a:cubicBezTo>
                    <a:pt x="0" y="629"/>
                    <a:pt x="27" y="465"/>
                    <a:pt x="52" y="449"/>
                  </a:cubicBezTo>
                  <a:cubicBezTo>
                    <a:pt x="52" y="449"/>
                    <a:pt x="182" y="508"/>
                    <a:pt x="188" y="508"/>
                  </a:cubicBezTo>
                  <a:cubicBezTo>
                    <a:pt x="195" y="508"/>
                    <a:pt x="449" y="597"/>
                    <a:pt x="452" y="607"/>
                  </a:cubicBezTo>
                  <a:cubicBezTo>
                    <a:pt x="452" y="607"/>
                    <a:pt x="399" y="495"/>
                    <a:pt x="390" y="483"/>
                  </a:cubicBezTo>
                  <a:cubicBezTo>
                    <a:pt x="381" y="472"/>
                    <a:pt x="254" y="181"/>
                    <a:pt x="261" y="143"/>
                  </a:cubicBezTo>
                  <a:cubicBezTo>
                    <a:pt x="261" y="143"/>
                    <a:pt x="261" y="34"/>
                    <a:pt x="302" y="0"/>
                  </a:cubicBezTo>
                  <a:cubicBezTo>
                    <a:pt x="302" y="0"/>
                    <a:pt x="605" y="254"/>
                    <a:pt x="634" y="277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87975" y="3459163"/>
              <a:ext cx="2374900" cy="2693987"/>
            </a:xfrm>
            <a:custGeom>
              <a:avLst/>
              <a:gdLst>
                <a:gd name="T0" fmla="*/ 555 w 632"/>
                <a:gd name="T1" fmla="*/ 713 h 717"/>
                <a:gd name="T2" fmla="*/ 423 w 632"/>
                <a:gd name="T3" fmla="*/ 680 h 717"/>
                <a:gd name="T4" fmla="*/ 416 w 632"/>
                <a:gd name="T5" fmla="*/ 676 h 717"/>
                <a:gd name="T6" fmla="*/ 400 w 632"/>
                <a:gd name="T7" fmla="*/ 622 h 717"/>
                <a:gd name="T8" fmla="*/ 28 w 632"/>
                <a:gd name="T9" fmla="*/ 448 h 717"/>
                <a:gd name="T10" fmla="*/ 37 w 632"/>
                <a:gd name="T11" fmla="*/ 384 h 717"/>
                <a:gd name="T12" fmla="*/ 89 w 632"/>
                <a:gd name="T13" fmla="*/ 381 h 717"/>
                <a:gd name="T14" fmla="*/ 427 w 632"/>
                <a:gd name="T15" fmla="*/ 533 h 717"/>
                <a:gd name="T16" fmla="*/ 498 w 632"/>
                <a:gd name="T17" fmla="*/ 680 h 717"/>
                <a:gd name="T18" fmla="*/ 471 w 632"/>
                <a:gd name="T19" fmla="*/ 577 h 717"/>
                <a:gd name="T20" fmla="*/ 555 w 632"/>
                <a:gd name="T21" fmla="*/ 680 h 717"/>
                <a:gd name="T22" fmla="*/ 509 w 632"/>
                <a:gd name="T23" fmla="*/ 590 h 717"/>
                <a:gd name="T24" fmla="*/ 587 w 632"/>
                <a:gd name="T25" fmla="*/ 613 h 717"/>
                <a:gd name="T26" fmla="*/ 484 w 632"/>
                <a:gd name="T27" fmla="*/ 533 h 717"/>
                <a:gd name="T28" fmla="*/ 407 w 632"/>
                <a:gd name="T29" fmla="*/ 311 h 717"/>
                <a:gd name="T30" fmla="*/ 266 w 632"/>
                <a:gd name="T31" fmla="*/ 0 h 717"/>
                <a:gd name="T32" fmla="*/ 414 w 632"/>
                <a:gd name="T33" fmla="*/ 234 h 717"/>
                <a:gd name="T34" fmla="*/ 473 w 632"/>
                <a:gd name="T35" fmla="*/ 267 h 717"/>
                <a:gd name="T36" fmla="*/ 611 w 632"/>
                <a:gd name="T37" fmla="*/ 244 h 717"/>
                <a:gd name="T38" fmla="*/ 629 w 632"/>
                <a:gd name="T39" fmla="*/ 339 h 717"/>
                <a:gd name="T40" fmla="*/ 629 w 632"/>
                <a:gd name="T41" fmla="*/ 611 h 717"/>
                <a:gd name="T42" fmla="*/ 555 w 632"/>
                <a:gd name="T43" fmla="*/ 713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2" h="717">
                  <a:moveTo>
                    <a:pt x="555" y="713"/>
                  </a:moveTo>
                  <a:cubicBezTo>
                    <a:pt x="525" y="717"/>
                    <a:pt x="436" y="695"/>
                    <a:pt x="423" y="680"/>
                  </a:cubicBezTo>
                  <a:cubicBezTo>
                    <a:pt x="422" y="679"/>
                    <a:pt x="420" y="678"/>
                    <a:pt x="416" y="676"/>
                  </a:cubicBezTo>
                  <a:cubicBezTo>
                    <a:pt x="418" y="655"/>
                    <a:pt x="414" y="632"/>
                    <a:pt x="400" y="622"/>
                  </a:cubicBezTo>
                  <a:cubicBezTo>
                    <a:pt x="373" y="602"/>
                    <a:pt x="56" y="467"/>
                    <a:pt x="28" y="448"/>
                  </a:cubicBezTo>
                  <a:cubicBezTo>
                    <a:pt x="0" y="428"/>
                    <a:pt x="37" y="384"/>
                    <a:pt x="37" y="384"/>
                  </a:cubicBezTo>
                  <a:cubicBezTo>
                    <a:pt x="37" y="384"/>
                    <a:pt x="78" y="374"/>
                    <a:pt x="89" y="381"/>
                  </a:cubicBezTo>
                  <a:cubicBezTo>
                    <a:pt x="100" y="388"/>
                    <a:pt x="411" y="515"/>
                    <a:pt x="427" y="533"/>
                  </a:cubicBezTo>
                  <a:cubicBezTo>
                    <a:pt x="443" y="552"/>
                    <a:pt x="475" y="670"/>
                    <a:pt x="498" y="680"/>
                  </a:cubicBezTo>
                  <a:cubicBezTo>
                    <a:pt x="498" y="680"/>
                    <a:pt x="448" y="579"/>
                    <a:pt x="471" y="577"/>
                  </a:cubicBezTo>
                  <a:cubicBezTo>
                    <a:pt x="493" y="574"/>
                    <a:pt x="505" y="663"/>
                    <a:pt x="555" y="680"/>
                  </a:cubicBezTo>
                  <a:cubicBezTo>
                    <a:pt x="555" y="680"/>
                    <a:pt x="497" y="603"/>
                    <a:pt x="509" y="590"/>
                  </a:cubicBezTo>
                  <a:cubicBezTo>
                    <a:pt x="509" y="590"/>
                    <a:pt x="545" y="615"/>
                    <a:pt x="587" y="613"/>
                  </a:cubicBezTo>
                  <a:cubicBezTo>
                    <a:pt x="587" y="613"/>
                    <a:pt x="507" y="586"/>
                    <a:pt x="484" y="533"/>
                  </a:cubicBezTo>
                  <a:cubicBezTo>
                    <a:pt x="461" y="481"/>
                    <a:pt x="407" y="311"/>
                    <a:pt x="407" y="311"/>
                  </a:cubicBezTo>
                  <a:cubicBezTo>
                    <a:pt x="407" y="311"/>
                    <a:pt x="257" y="36"/>
                    <a:pt x="266" y="0"/>
                  </a:cubicBezTo>
                  <a:cubicBezTo>
                    <a:pt x="266" y="0"/>
                    <a:pt x="380" y="225"/>
                    <a:pt x="414" y="234"/>
                  </a:cubicBezTo>
                  <a:cubicBezTo>
                    <a:pt x="414" y="234"/>
                    <a:pt x="450" y="268"/>
                    <a:pt x="473" y="267"/>
                  </a:cubicBezTo>
                  <a:cubicBezTo>
                    <a:pt x="611" y="244"/>
                    <a:pt x="611" y="244"/>
                    <a:pt x="611" y="244"/>
                  </a:cubicBezTo>
                  <a:cubicBezTo>
                    <a:pt x="620" y="289"/>
                    <a:pt x="629" y="331"/>
                    <a:pt x="629" y="339"/>
                  </a:cubicBezTo>
                  <a:cubicBezTo>
                    <a:pt x="629" y="356"/>
                    <a:pt x="627" y="590"/>
                    <a:pt x="629" y="611"/>
                  </a:cubicBezTo>
                  <a:cubicBezTo>
                    <a:pt x="632" y="631"/>
                    <a:pt x="584" y="708"/>
                    <a:pt x="555" y="713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15463" y="900113"/>
              <a:ext cx="1314450" cy="1365250"/>
            </a:xfrm>
            <a:custGeom>
              <a:avLst/>
              <a:gdLst>
                <a:gd name="T0" fmla="*/ 55 w 350"/>
                <a:gd name="T1" fmla="*/ 356 h 363"/>
                <a:gd name="T2" fmla="*/ 170 w 350"/>
                <a:gd name="T3" fmla="*/ 327 h 363"/>
                <a:gd name="T4" fmla="*/ 241 w 350"/>
                <a:gd name="T5" fmla="*/ 356 h 363"/>
                <a:gd name="T6" fmla="*/ 257 w 350"/>
                <a:gd name="T7" fmla="*/ 326 h 363"/>
                <a:gd name="T8" fmla="*/ 277 w 350"/>
                <a:gd name="T9" fmla="*/ 315 h 363"/>
                <a:gd name="T10" fmla="*/ 277 w 350"/>
                <a:gd name="T11" fmla="*/ 300 h 363"/>
                <a:gd name="T12" fmla="*/ 297 w 350"/>
                <a:gd name="T13" fmla="*/ 300 h 363"/>
                <a:gd name="T14" fmla="*/ 297 w 350"/>
                <a:gd name="T15" fmla="*/ 272 h 363"/>
                <a:gd name="T16" fmla="*/ 331 w 350"/>
                <a:gd name="T17" fmla="*/ 272 h 363"/>
                <a:gd name="T18" fmla="*/ 320 w 350"/>
                <a:gd name="T19" fmla="*/ 177 h 363"/>
                <a:gd name="T20" fmla="*/ 343 w 350"/>
                <a:gd name="T21" fmla="*/ 166 h 363"/>
                <a:gd name="T22" fmla="*/ 343 w 350"/>
                <a:gd name="T23" fmla="*/ 73 h 363"/>
                <a:gd name="T24" fmla="*/ 227 w 350"/>
                <a:gd name="T25" fmla="*/ 9 h 363"/>
                <a:gd name="T26" fmla="*/ 89 w 350"/>
                <a:gd name="T27" fmla="*/ 77 h 363"/>
                <a:gd name="T28" fmla="*/ 0 w 350"/>
                <a:gd name="T29" fmla="*/ 159 h 363"/>
                <a:gd name="T30" fmla="*/ 55 w 350"/>
                <a:gd name="T31" fmla="*/ 356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0" h="363">
                  <a:moveTo>
                    <a:pt x="55" y="356"/>
                  </a:moveTo>
                  <a:cubicBezTo>
                    <a:pt x="55" y="356"/>
                    <a:pt x="148" y="322"/>
                    <a:pt x="170" y="327"/>
                  </a:cubicBezTo>
                  <a:cubicBezTo>
                    <a:pt x="170" y="327"/>
                    <a:pt x="213" y="363"/>
                    <a:pt x="241" y="356"/>
                  </a:cubicBezTo>
                  <a:cubicBezTo>
                    <a:pt x="257" y="326"/>
                    <a:pt x="257" y="326"/>
                    <a:pt x="257" y="326"/>
                  </a:cubicBezTo>
                  <a:cubicBezTo>
                    <a:pt x="277" y="315"/>
                    <a:pt x="277" y="315"/>
                    <a:pt x="277" y="315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7" y="300"/>
                    <a:pt x="288" y="311"/>
                    <a:pt x="297" y="300"/>
                  </a:cubicBezTo>
                  <a:cubicBezTo>
                    <a:pt x="297" y="272"/>
                    <a:pt x="297" y="272"/>
                    <a:pt x="297" y="272"/>
                  </a:cubicBezTo>
                  <a:cubicBezTo>
                    <a:pt x="297" y="272"/>
                    <a:pt x="329" y="281"/>
                    <a:pt x="331" y="272"/>
                  </a:cubicBezTo>
                  <a:cubicBezTo>
                    <a:pt x="334" y="263"/>
                    <a:pt x="316" y="188"/>
                    <a:pt x="320" y="177"/>
                  </a:cubicBezTo>
                  <a:cubicBezTo>
                    <a:pt x="343" y="166"/>
                    <a:pt x="343" y="166"/>
                    <a:pt x="343" y="166"/>
                  </a:cubicBezTo>
                  <a:cubicBezTo>
                    <a:pt x="343" y="166"/>
                    <a:pt x="350" y="113"/>
                    <a:pt x="343" y="73"/>
                  </a:cubicBezTo>
                  <a:cubicBezTo>
                    <a:pt x="336" y="32"/>
                    <a:pt x="259" y="0"/>
                    <a:pt x="227" y="9"/>
                  </a:cubicBezTo>
                  <a:cubicBezTo>
                    <a:pt x="195" y="18"/>
                    <a:pt x="98" y="54"/>
                    <a:pt x="89" y="77"/>
                  </a:cubicBezTo>
                  <a:cubicBezTo>
                    <a:pt x="80" y="100"/>
                    <a:pt x="0" y="159"/>
                    <a:pt x="0" y="159"/>
                  </a:cubicBezTo>
                  <a:lnTo>
                    <a:pt x="55" y="356"/>
                  </a:ln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1338" y="1155700"/>
              <a:ext cx="1276350" cy="1104900"/>
            </a:xfrm>
            <a:custGeom>
              <a:avLst/>
              <a:gdLst>
                <a:gd name="T0" fmla="*/ 169 w 340"/>
                <a:gd name="T1" fmla="*/ 134 h 294"/>
                <a:gd name="T2" fmla="*/ 91 w 340"/>
                <a:gd name="T3" fmla="*/ 157 h 294"/>
                <a:gd name="T4" fmla="*/ 29 w 340"/>
                <a:gd name="T5" fmla="*/ 211 h 294"/>
                <a:gd name="T6" fmla="*/ 0 w 340"/>
                <a:gd name="T7" fmla="*/ 105 h 294"/>
                <a:gd name="T8" fmla="*/ 101 w 340"/>
                <a:gd name="T9" fmla="*/ 30 h 294"/>
                <a:gd name="T10" fmla="*/ 214 w 340"/>
                <a:gd name="T11" fmla="*/ 0 h 294"/>
                <a:gd name="T12" fmla="*/ 312 w 340"/>
                <a:gd name="T13" fmla="*/ 14 h 294"/>
                <a:gd name="T14" fmla="*/ 340 w 340"/>
                <a:gd name="T15" fmla="*/ 91 h 294"/>
                <a:gd name="T16" fmla="*/ 339 w 340"/>
                <a:gd name="T17" fmla="*/ 98 h 294"/>
                <a:gd name="T18" fmla="*/ 339 w 340"/>
                <a:gd name="T19" fmla="*/ 98 h 294"/>
                <a:gd name="T20" fmla="*/ 257 w 340"/>
                <a:gd name="T21" fmla="*/ 114 h 294"/>
                <a:gd name="T22" fmla="*/ 209 w 340"/>
                <a:gd name="T23" fmla="*/ 125 h 294"/>
                <a:gd name="T24" fmla="*/ 189 w 340"/>
                <a:gd name="T25" fmla="*/ 220 h 294"/>
                <a:gd name="T26" fmla="*/ 235 w 340"/>
                <a:gd name="T27" fmla="*/ 289 h 294"/>
                <a:gd name="T28" fmla="*/ 166 w 340"/>
                <a:gd name="T29" fmla="*/ 259 h 294"/>
                <a:gd name="T30" fmla="*/ 163 w 340"/>
                <a:gd name="T31" fmla="*/ 258 h 294"/>
                <a:gd name="T32" fmla="*/ 153 w 340"/>
                <a:gd name="T33" fmla="*/ 157 h 294"/>
                <a:gd name="T34" fmla="*/ 200 w 340"/>
                <a:gd name="T35" fmla="*/ 70 h 294"/>
                <a:gd name="T36" fmla="*/ 169 w 340"/>
                <a:gd name="T37" fmla="*/ 34 h 294"/>
                <a:gd name="T38" fmla="*/ 144 w 340"/>
                <a:gd name="T39" fmla="*/ 102 h 294"/>
                <a:gd name="T40" fmla="*/ 169 w 340"/>
                <a:gd name="T41" fmla="*/ 134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0" h="294">
                  <a:moveTo>
                    <a:pt x="169" y="134"/>
                  </a:moveTo>
                  <a:cubicBezTo>
                    <a:pt x="169" y="134"/>
                    <a:pt x="112" y="138"/>
                    <a:pt x="91" y="157"/>
                  </a:cubicBezTo>
                  <a:cubicBezTo>
                    <a:pt x="80" y="167"/>
                    <a:pt x="52" y="193"/>
                    <a:pt x="29" y="211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28" y="86"/>
                    <a:pt x="93" y="40"/>
                    <a:pt x="101" y="30"/>
                  </a:cubicBezTo>
                  <a:cubicBezTo>
                    <a:pt x="110" y="16"/>
                    <a:pt x="207" y="0"/>
                    <a:pt x="214" y="0"/>
                  </a:cubicBezTo>
                  <a:cubicBezTo>
                    <a:pt x="221" y="0"/>
                    <a:pt x="312" y="14"/>
                    <a:pt x="312" y="14"/>
                  </a:cubicBezTo>
                  <a:cubicBezTo>
                    <a:pt x="312" y="56"/>
                    <a:pt x="327" y="79"/>
                    <a:pt x="340" y="91"/>
                  </a:cubicBezTo>
                  <a:cubicBezTo>
                    <a:pt x="339" y="95"/>
                    <a:pt x="339" y="98"/>
                    <a:pt x="339" y="98"/>
                  </a:cubicBezTo>
                  <a:cubicBezTo>
                    <a:pt x="339" y="98"/>
                    <a:pt x="339" y="98"/>
                    <a:pt x="339" y="98"/>
                  </a:cubicBezTo>
                  <a:cubicBezTo>
                    <a:pt x="304" y="94"/>
                    <a:pt x="257" y="114"/>
                    <a:pt x="257" y="114"/>
                  </a:cubicBezTo>
                  <a:cubicBezTo>
                    <a:pt x="244" y="120"/>
                    <a:pt x="209" y="125"/>
                    <a:pt x="209" y="125"/>
                  </a:cubicBezTo>
                  <a:cubicBezTo>
                    <a:pt x="175" y="157"/>
                    <a:pt x="184" y="195"/>
                    <a:pt x="189" y="220"/>
                  </a:cubicBezTo>
                  <a:cubicBezTo>
                    <a:pt x="192" y="235"/>
                    <a:pt x="216" y="266"/>
                    <a:pt x="235" y="289"/>
                  </a:cubicBezTo>
                  <a:cubicBezTo>
                    <a:pt x="208" y="294"/>
                    <a:pt x="166" y="259"/>
                    <a:pt x="166" y="259"/>
                  </a:cubicBezTo>
                  <a:cubicBezTo>
                    <a:pt x="165" y="259"/>
                    <a:pt x="164" y="258"/>
                    <a:pt x="163" y="258"/>
                  </a:cubicBezTo>
                  <a:cubicBezTo>
                    <a:pt x="155" y="214"/>
                    <a:pt x="153" y="157"/>
                    <a:pt x="153" y="157"/>
                  </a:cubicBezTo>
                  <a:cubicBezTo>
                    <a:pt x="191" y="154"/>
                    <a:pt x="200" y="70"/>
                    <a:pt x="200" y="70"/>
                  </a:cubicBezTo>
                  <a:cubicBezTo>
                    <a:pt x="216" y="18"/>
                    <a:pt x="169" y="34"/>
                    <a:pt x="169" y="34"/>
                  </a:cubicBezTo>
                  <a:cubicBezTo>
                    <a:pt x="138" y="50"/>
                    <a:pt x="141" y="89"/>
                    <a:pt x="144" y="102"/>
                  </a:cubicBezTo>
                  <a:cubicBezTo>
                    <a:pt x="146" y="116"/>
                    <a:pt x="169" y="134"/>
                    <a:pt x="169" y="134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460038" y="1814513"/>
              <a:ext cx="195263" cy="138112"/>
            </a:xfrm>
            <a:custGeom>
              <a:avLst/>
              <a:gdLst>
                <a:gd name="T0" fmla="*/ 19 w 52"/>
                <a:gd name="T1" fmla="*/ 29 h 37"/>
                <a:gd name="T2" fmla="*/ 19 w 52"/>
                <a:gd name="T3" fmla="*/ 34 h 37"/>
                <a:gd name="T4" fmla="*/ 24 w 52"/>
                <a:gd name="T5" fmla="*/ 0 h 37"/>
                <a:gd name="T6" fmla="*/ 22 w 52"/>
                <a:gd name="T7" fmla="*/ 9 h 37"/>
                <a:gd name="T8" fmla="*/ 52 w 52"/>
                <a:gd name="T9" fmla="*/ 31 h 37"/>
                <a:gd name="T10" fmla="*/ 19 w 52"/>
                <a:gd name="T11" fmla="*/ 29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37">
                  <a:moveTo>
                    <a:pt x="19" y="29"/>
                  </a:moveTo>
                  <a:cubicBezTo>
                    <a:pt x="19" y="34"/>
                    <a:pt x="19" y="34"/>
                    <a:pt x="19" y="34"/>
                  </a:cubicBezTo>
                  <a:cubicBezTo>
                    <a:pt x="0" y="11"/>
                    <a:pt x="24" y="0"/>
                    <a:pt x="24" y="0"/>
                  </a:cubicBezTo>
                  <a:cubicBezTo>
                    <a:pt x="24" y="0"/>
                    <a:pt x="24" y="0"/>
                    <a:pt x="22" y="9"/>
                  </a:cubicBezTo>
                  <a:cubicBezTo>
                    <a:pt x="20" y="14"/>
                    <a:pt x="38" y="24"/>
                    <a:pt x="52" y="31"/>
                  </a:cubicBezTo>
                  <a:cubicBezTo>
                    <a:pt x="46" y="37"/>
                    <a:pt x="19" y="29"/>
                    <a:pt x="19" y="29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78963" y="627063"/>
              <a:ext cx="1333500" cy="904875"/>
            </a:xfrm>
            <a:custGeom>
              <a:avLst/>
              <a:gdLst>
                <a:gd name="T0" fmla="*/ 329 w 355"/>
                <a:gd name="T1" fmla="*/ 164 h 241"/>
                <a:gd name="T2" fmla="*/ 353 w 355"/>
                <a:gd name="T3" fmla="*/ 130 h 241"/>
                <a:gd name="T4" fmla="*/ 329 w 355"/>
                <a:gd name="T5" fmla="*/ 80 h 241"/>
                <a:gd name="T6" fmla="*/ 181 w 355"/>
                <a:gd name="T7" fmla="*/ 3 h 241"/>
                <a:gd name="T8" fmla="*/ 101 w 355"/>
                <a:gd name="T9" fmla="*/ 34 h 241"/>
                <a:gd name="T10" fmla="*/ 51 w 355"/>
                <a:gd name="T11" fmla="*/ 64 h 241"/>
                <a:gd name="T12" fmla="*/ 24 w 355"/>
                <a:gd name="T13" fmla="*/ 155 h 241"/>
                <a:gd name="T14" fmla="*/ 2 w 355"/>
                <a:gd name="T15" fmla="*/ 217 h 241"/>
                <a:gd name="T16" fmla="*/ 44 w 355"/>
                <a:gd name="T17" fmla="*/ 239 h 241"/>
                <a:gd name="T18" fmla="*/ 136 w 355"/>
                <a:gd name="T19" fmla="*/ 196 h 241"/>
                <a:gd name="T20" fmla="*/ 187 w 355"/>
                <a:gd name="T21" fmla="*/ 211 h 241"/>
                <a:gd name="T22" fmla="*/ 199 w 355"/>
                <a:gd name="T23" fmla="*/ 239 h 241"/>
                <a:gd name="T24" fmla="*/ 221 w 355"/>
                <a:gd name="T25" fmla="*/ 225 h 241"/>
                <a:gd name="T26" fmla="*/ 273 w 355"/>
                <a:gd name="T27" fmla="*/ 166 h 241"/>
                <a:gd name="T28" fmla="*/ 313 w 355"/>
                <a:gd name="T29" fmla="*/ 141 h 241"/>
                <a:gd name="T30" fmla="*/ 329 w 355"/>
                <a:gd name="T31" fmla="*/ 164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5" h="241">
                  <a:moveTo>
                    <a:pt x="329" y="164"/>
                  </a:moveTo>
                  <a:cubicBezTo>
                    <a:pt x="329" y="164"/>
                    <a:pt x="351" y="145"/>
                    <a:pt x="353" y="130"/>
                  </a:cubicBezTo>
                  <a:cubicBezTo>
                    <a:pt x="355" y="114"/>
                    <a:pt x="329" y="80"/>
                    <a:pt x="329" y="80"/>
                  </a:cubicBezTo>
                  <a:cubicBezTo>
                    <a:pt x="329" y="80"/>
                    <a:pt x="203" y="5"/>
                    <a:pt x="181" y="3"/>
                  </a:cubicBezTo>
                  <a:cubicBezTo>
                    <a:pt x="158" y="0"/>
                    <a:pt x="101" y="34"/>
                    <a:pt x="101" y="34"/>
                  </a:cubicBezTo>
                  <a:cubicBezTo>
                    <a:pt x="101" y="34"/>
                    <a:pt x="63" y="46"/>
                    <a:pt x="51" y="64"/>
                  </a:cubicBezTo>
                  <a:cubicBezTo>
                    <a:pt x="40" y="82"/>
                    <a:pt x="33" y="141"/>
                    <a:pt x="24" y="155"/>
                  </a:cubicBezTo>
                  <a:cubicBezTo>
                    <a:pt x="15" y="168"/>
                    <a:pt x="4" y="216"/>
                    <a:pt x="2" y="217"/>
                  </a:cubicBezTo>
                  <a:cubicBezTo>
                    <a:pt x="0" y="219"/>
                    <a:pt x="15" y="241"/>
                    <a:pt x="44" y="239"/>
                  </a:cubicBezTo>
                  <a:cubicBezTo>
                    <a:pt x="74" y="236"/>
                    <a:pt x="128" y="206"/>
                    <a:pt x="136" y="196"/>
                  </a:cubicBezTo>
                  <a:cubicBezTo>
                    <a:pt x="143" y="185"/>
                    <a:pt x="203" y="154"/>
                    <a:pt x="187" y="211"/>
                  </a:cubicBezTo>
                  <a:cubicBezTo>
                    <a:pt x="199" y="239"/>
                    <a:pt x="199" y="239"/>
                    <a:pt x="199" y="239"/>
                  </a:cubicBezTo>
                  <a:cubicBezTo>
                    <a:pt x="221" y="225"/>
                    <a:pt x="221" y="225"/>
                    <a:pt x="221" y="225"/>
                  </a:cubicBezTo>
                  <a:cubicBezTo>
                    <a:pt x="221" y="225"/>
                    <a:pt x="273" y="181"/>
                    <a:pt x="273" y="166"/>
                  </a:cubicBezTo>
                  <a:cubicBezTo>
                    <a:pt x="273" y="151"/>
                    <a:pt x="313" y="141"/>
                    <a:pt x="313" y="141"/>
                  </a:cubicBezTo>
                  <a:lnTo>
                    <a:pt x="329" y="164"/>
                  </a:ln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16638" y="1350963"/>
              <a:ext cx="3683000" cy="3097212"/>
            </a:xfrm>
            <a:custGeom>
              <a:avLst/>
              <a:gdLst>
                <a:gd name="T0" fmla="*/ 0 w 980"/>
                <a:gd name="T1" fmla="*/ 379 h 824"/>
                <a:gd name="T2" fmla="*/ 456 w 980"/>
                <a:gd name="T3" fmla="*/ 73 h 824"/>
                <a:gd name="T4" fmla="*/ 810 w 980"/>
                <a:gd name="T5" fmla="*/ 46 h 824"/>
                <a:gd name="T6" fmla="*/ 869 w 980"/>
                <a:gd name="T7" fmla="*/ 0 h 824"/>
                <a:gd name="T8" fmla="*/ 944 w 980"/>
                <a:gd name="T9" fmla="*/ 254 h 824"/>
                <a:gd name="T10" fmla="*/ 681 w 980"/>
                <a:gd name="T11" fmla="*/ 522 h 824"/>
                <a:gd name="T12" fmla="*/ 349 w 980"/>
                <a:gd name="T13" fmla="*/ 809 h 824"/>
                <a:gd name="T14" fmla="*/ 213 w 980"/>
                <a:gd name="T15" fmla="*/ 747 h 824"/>
                <a:gd name="T16" fmla="*/ 0 w 980"/>
                <a:gd name="T17" fmla="*/ 379 h 8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0" h="824">
                  <a:moveTo>
                    <a:pt x="0" y="379"/>
                  </a:moveTo>
                  <a:cubicBezTo>
                    <a:pt x="0" y="379"/>
                    <a:pt x="206" y="209"/>
                    <a:pt x="456" y="73"/>
                  </a:cubicBezTo>
                  <a:cubicBezTo>
                    <a:pt x="456" y="73"/>
                    <a:pt x="602" y="5"/>
                    <a:pt x="810" y="46"/>
                  </a:cubicBezTo>
                  <a:cubicBezTo>
                    <a:pt x="810" y="46"/>
                    <a:pt x="851" y="0"/>
                    <a:pt x="869" y="0"/>
                  </a:cubicBezTo>
                  <a:cubicBezTo>
                    <a:pt x="887" y="0"/>
                    <a:pt x="980" y="177"/>
                    <a:pt x="944" y="254"/>
                  </a:cubicBezTo>
                  <a:cubicBezTo>
                    <a:pt x="944" y="254"/>
                    <a:pt x="703" y="502"/>
                    <a:pt x="681" y="522"/>
                  </a:cubicBezTo>
                  <a:cubicBezTo>
                    <a:pt x="658" y="543"/>
                    <a:pt x="375" y="767"/>
                    <a:pt x="349" y="809"/>
                  </a:cubicBezTo>
                  <a:cubicBezTo>
                    <a:pt x="349" y="809"/>
                    <a:pt x="265" y="824"/>
                    <a:pt x="213" y="747"/>
                  </a:cubicBezTo>
                  <a:cubicBezTo>
                    <a:pt x="161" y="670"/>
                    <a:pt x="0" y="379"/>
                    <a:pt x="0" y="379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259638" y="2727325"/>
              <a:ext cx="104775" cy="149225"/>
            </a:xfrm>
            <a:custGeom>
              <a:avLst/>
              <a:gdLst>
                <a:gd name="T0" fmla="*/ 28 w 28"/>
                <a:gd name="T1" fmla="*/ 40 h 40"/>
                <a:gd name="T2" fmla="*/ 0 w 28"/>
                <a:gd name="T3" fmla="*/ 0 h 40"/>
                <a:gd name="T4" fmla="*/ 28 w 28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40">
                  <a:moveTo>
                    <a:pt x="28" y="40"/>
                  </a:moveTo>
                  <a:cubicBezTo>
                    <a:pt x="12" y="20"/>
                    <a:pt x="1" y="5"/>
                    <a:pt x="0" y="0"/>
                  </a:cubicBezTo>
                  <a:cubicBezTo>
                    <a:pt x="0" y="0"/>
                    <a:pt x="11" y="16"/>
                    <a:pt x="28" y="40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61175" y="1701800"/>
              <a:ext cx="2825750" cy="2746375"/>
            </a:xfrm>
            <a:custGeom>
              <a:avLst/>
              <a:gdLst>
                <a:gd name="T0" fmla="*/ 206 w 752"/>
                <a:gd name="T1" fmla="*/ 550 h 731"/>
                <a:gd name="T2" fmla="*/ 276 w 752"/>
                <a:gd name="T3" fmla="*/ 507 h 731"/>
                <a:gd name="T4" fmla="*/ 271 w 752"/>
                <a:gd name="T5" fmla="*/ 502 h 731"/>
                <a:gd name="T6" fmla="*/ 134 w 752"/>
                <a:gd name="T7" fmla="*/ 313 h 731"/>
                <a:gd name="T8" fmla="*/ 271 w 752"/>
                <a:gd name="T9" fmla="*/ 481 h 731"/>
                <a:gd name="T10" fmla="*/ 260 w 752"/>
                <a:gd name="T11" fmla="*/ 234 h 731"/>
                <a:gd name="T12" fmla="*/ 294 w 752"/>
                <a:gd name="T13" fmla="*/ 261 h 731"/>
                <a:gd name="T14" fmla="*/ 385 w 752"/>
                <a:gd name="T15" fmla="*/ 207 h 731"/>
                <a:gd name="T16" fmla="*/ 378 w 752"/>
                <a:gd name="T17" fmla="*/ 127 h 731"/>
                <a:gd name="T18" fmla="*/ 410 w 752"/>
                <a:gd name="T19" fmla="*/ 173 h 731"/>
                <a:gd name="T20" fmla="*/ 333 w 752"/>
                <a:gd name="T21" fmla="*/ 0 h 731"/>
                <a:gd name="T22" fmla="*/ 451 w 752"/>
                <a:gd name="T23" fmla="*/ 144 h 731"/>
                <a:gd name="T24" fmla="*/ 476 w 752"/>
                <a:gd name="T25" fmla="*/ 84 h 731"/>
                <a:gd name="T26" fmla="*/ 680 w 752"/>
                <a:gd name="T27" fmla="*/ 175 h 731"/>
                <a:gd name="T28" fmla="*/ 653 w 752"/>
                <a:gd name="T29" fmla="*/ 47 h 731"/>
                <a:gd name="T30" fmla="*/ 752 w 752"/>
                <a:gd name="T31" fmla="*/ 143 h 731"/>
                <a:gd name="T32" fmla="*/ 746 w 752"/>
                <a:gd name="T33" fmla="*/ 161 h 731"/>
                <a:gd name="T34" fmla="*/ 483 w 752"/>
                <a:gd name="T35" fmla="*/ 429 h 731"/>
                <a:gd name="T36" fmla="*/ 151 w 752"/>
                <a:gd name="T37" fmla="*/ 716 h 731"/>
                <a:gd name="T38" fmla="*/ 15 w 752"/>
                <a:gd name="T39" fmla="*/ 654 h 731"/>
                <a:gd name="T40" fmla="*/ 0 w 752"/>
                <a:gd name="T41" fmla="*/ 631 h 731"/>
                <a:gd name="T42" fmla="*/ 206 w 752"/>
                <a:gd name="T43" fmla="*/ 550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52" h="731">
                  <a:moveTo>
                    <a:pt x="206" y="550"/>
                  </a:moveTo>
                  <a:cubicBezTo>
                    <a:pt x="243" y="559"/>
                    <a:pt x="268" y="520"/>
                    <a:pt x="276" y="507"/>
                  </a:cubicBezTo>
                  <a:cubicBezTo>
                    <a:pt x="274" y="505"/>
                    <a:pt x="273" y="504"/>
                    <a:pt x="271" y="502"/>
                  </a:cubicBezTo>
                  <a:cubicBezTo>
                    <a:pt x="247" y="475"/>
                    <a:pt x="174" y="371"/>
                    <a:pt x="134" y="313"/>
                  </a:cubicBezTo>
                  <a:cubicBezTo>
                    <a:pt x="181" y="374"/>
                    <a:pt x="271" y="481"/>
                    <a:pt x="271" y="481"/>
                  </a:cubicBezTo>
                  <a:cubicBezTo>
                    <a:pt x="290" y="434"/>
                    <a:pt x="260" y="234"/>
                    <a:pt x="260" y="234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326" y="270"/>
                    <a:pt x="358" y="243"/>
                    <a:pt x="385" y="207"/>
                  </a:cubicBezTo>
                  <a:cubicBezTo>
                    <a:pt x="412" y="171"/>
                    <a:pt x="378" y="127"/>
                    <a:pt x="378" y="127"/>
                  </a:cubicBezTo>
                  <a:cubicBezTo>
                    <a:pt x="405" y="134"/>
                    <a:pt x="410" y="173"/>
                    <a:pt x="410" y="173"/>
                  </a:cubicBezTo>
                  <a:cubicBezTo>
                    <a:pt x="437" y="98"/>
                    <a:pt x="333" y="0"/>
                    <a:pt x="333" y="0"/>
                  </a:cubicBezTo>
                  <a:cubicBezTo>
                    <a:pt x="390" y="26"/>
                    <a:pt x="451" y="144"/>
                    <a:pt x="451" y="144"/>
                  </a:cubicBezTo>
                  <a:cubicBezTo>
                    <a:pt x="451" y="129"/>
                    <a:pt x="476" y="84"/>
                    <a:pt x="476" y="84"/>
                  </a:cubicBezTo>
                  <a:cubicBezTo>
                    <a:pt x="483" y="127"/>
                    <a:pt x="669" y="200"/>
                    <a:pt x="680" y="175"/>
                  </a:cubicBezTo>
                  <a:cubicBezTo>
                    <a:pt x="691" y="150"/>
                    <a:pt x="653" y="47"/>
                    <a:pt x="653" y="47"/>
                  </a:cubicBezTo>
                  <a:cubicBezTo>
                    <a:pt x="668" y="48"/>
                    <a:pt x="716" y="100"/>
                    <a:pt x="752" y="143"/>
                  </a:cubicBezTo>
                  <a:cubicBezTo>
                    <a:pt x="751" y="149"/>
                    <a:pt x="749" y="156"/>
                    <a:pt x="746" y="161"/>
                  </a:cubicBezTo>
                  <a:cubicBezTo>
                    <a:pt x="746" y="161"/>
                    <a:pt x="505" y="409"/>
                    <a:pt x="483" y="429"/>
                  </a:cubicBezTo>
                  <a:cubicBezTo>
                    <a:pt x="460" y="450"/>
                    <a:pt x="177" y="674"/>
                    <a:pt x="151" y="716"/>
                  </a:cubicBezTo>
                  <a:cubicBezTo>
                    <a:pt x="151" y="716"/>
                    <a:pt x="67" y="731"/>
                    <a:pt x="15" y="654"/>
                  </a:cubicBezTo>
                  <a:cubicBezTo>
                    <a:pt x="11" y="648"/>
                    <a:pt x="5" y="640"/>
                    <a:pt x="0" y="631"/>
                  </a:cubicBezTo>
                  <a:cubicBezTo>
                    <a:pt x="149" y="670"/>
                    <a:pt x="169" y="541"/>
                    <a:pt x="206" y="550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9963" y="1806575"/>
              <a:ext cx="896938" cy="3136900"/>
            </a:xfrm>
            <a:custGeom>
              <a:avLst/>
              <a:gdLst>
                <a:gd name="T0" fmla="*/ 20 w 239"/>
                <a:gd name="T1" fmla="*/ 19 h 835"/>
                <a:gd name="T2" fmla="*/ 11 w 239"/>
                <a:gd name="T3" fmla="*/ 233 h 835"/>
                <a:gd name="T4" fmla="*/ 50 w 239"/>
                <a:gd name="T5" fmla="*/ 487 h 835"/>
                <a:gd name="T6" fmla="*/ 98 w 239"/>
                <a:gd name="T7" fmla="*/ 808 h 835"/>
                <a:gd name="T8" fmla="*/ 239 w 239"/>
                <a:gd name="T9" fmla="*/ 797 h 835"/>
                <a:gd name="T10" fmla="*/ 200 w 239"/>
                <a:gd name="T11" fmla="*/ 599 h 835"/>
                <a:gd name="T12" fmla="*/ 191 w 239"/>
                <a:gd name="T13" fmla="*/ 388 h 835"/>
                <a:gd name="T14" fmla="*/ 182 w 239"/>
                <a:gd name="T15" fmla="*/ 265 h 835"/>
                <a:gd name="T16" fmla="*/ 220 w 239"/>
                <a:gd name="T17" fmla="*/ 165 h 835"/>
                <a:gd name="T18" fmla="*/ 172 w 239"/>
                <a:gd name="T19" fmla="*/ 19 h 835"/>
                <a:gd name="T20" fmla="*/ 20 w 239"/>
                <a:gd name="T21" fmla="*/ 19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9" h="835">
                  <a:moveTo>
                    <a:pt x="20" y="19"/>
                  </a:moveTo>
                  <a:cubicBezTo>
                    <a:pt x="20" y="19"/>
                    <a:pt x="0" y="202"/>
                    <a:pt x="11" y="233"/>
                  </a:cubicBezTo>
                  <a:cubicBezTo>
                    <a:pt x="23" y="265"/>
                    <a:pt x="43" y="476"/>
                    <a:pt x="50" y="487"/>
                  </a:cubicBezTo>
                  <a:cubicBezTo>
                    <a:pt x="57" y="499"/>
                    <a:pt x="100" y="785"/>
                    <a:pt x="98" y="808"/>
                  </a:cubicBezTo>
                  <a:cubicBezTo>
                    <a:pt x="98" y="808"/>
                    <a:pt x="157" y="835"/>
                    <a:pt x="239" y="797"/>
                  </a:cubicBezTo>
                  <a:cubicBezTo>
                    <a:pt x="239" y="797"/>
                    <a:pt x="197" y="615"/>
                    <a:pt x="200" y="599"/>
                  </a:cubicBezTo>
                  <a:cubicBezTo>
                    <a:pt x="202" y="583"/>
                    <a:pt x="206" y="397"/>
                    <a:pt x="191" y="388"/>
                  </a:cubicBezTo>
                  <a:cubicBezTo>
                    <a:pt x="191" y="388"/>
                    <a:pt x="218" y="296"/>
                    <a:pt x="182" y="265"/>
                  </a:cubicBezTo>
                  <a:cubicBezTo>
                    <a:pt x="182" y="265"/>
                    <a:pt x="220" y="183"/>
                    <a:pt x="220" y="165"/>
                  </a:cubicBezTo>
                  <a:cubicBezTo>
                    <a:pt x="220" y="147"/>
                    <a:pt x="204" y="38"/>
                    <a:pt x="172" y="19"/>
                  </a:cubicBezTo>
                  <a:cubicBezTo>
                    <a:pt x="141" y="0"/>
                    <a:pt x="20" y="19"/>
                    <a:pt x="20" y="19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826500" y="2673350"/>
              <a:ext cx="566738" cy="733425"/>
            </a:xfrm>
            <a:custGeom>
              <a:avLst/>
              <a:gdLst>
                <a:gd name="T0" fmla="*/ 128 w 151"/>
                <a:gd name="T1" fmla="*/ 157 h 195"/>
                <a:gd name="T2" fmla="*/ 37 w 151"/>
                <a:gd name="T3" fmla="*/ 136 h 195"/>
                <a:gd name="T4" fmla="*/ 0 w 151"/>
                <a:gd name="T5" fmla="*/ 0 h 195"/>
                <a:gd name="T6" fmla="*/ 126 w 151"/>
                <a:gd name="T7" fmla="*/ 42 h 195"/>
                <a:gd name="T8" fmla="*/ 128 w 151"/>
                <a:gd name="T9" fmla="*/ 157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195">
                  <a:moveTo>
                    <a:pt x="128" y="157"/>
                  </a:moveTo>
                  <a:cubicBezTo>
                    <a:pt x="69" y="195"/>
                    <a:pt x="48" y="150"/>
                    <a:pt x="37" y="136"/>
                  </a:cubicBezTo>
                  <a:cubicBezTo>
                    <a:pt x="25" y="123"/>
                    <a:pt x="0" y="0"/>
                    <a:pt x="0" y="0"/>
                  </a:cubicBezTo>
                  <a:cubicBezTo>
                    <a:pt x="15" y="13"/>
                    <a:pt x="79" y="30"/>
                    <a:pt x="126" y="42"/>
                  </a:cubicBezTo>
                  <a:cubicBezTo>
                    <a:pt x="151" y="78"/>
                    <a:pt x="128" y="157"/>
                    <a:pt x="128" y="157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20163" y="3321050"/>
              <a:ext cx="541338" cy="1370012"/>
            </a:xfrm>
            <a:custGeom>
              <a:avLst/>
              <a:gdLst>
                <a:gd name="T0" fmla="*/ 54 w 144"/>
                <a:gd name="T1" fmla="*/ 341 h 365"/>
                <a:gd name="T2" fmla="*/ 54 w 144"/>
                <a:gd name="T3" fmla="*/ 212 h 365"/>
                <a:gd name="T4" fmla="*/ 23 w 144"/>
                <a:gd name="T5" fmla="*/ 101 h 365"/>
                <a:gd name="T6" fmla="*/ 0 w 144"/>
                <a:gd name="T7" fmla="*/ 0 h 365"/>
                <a:gd name="T8" fmla="*/ 109 w 144"/>
                <a:gd name="T9" fmla="*/ 6 h 365"/>
                <a:gd name="T10" fmla="*/ 112 w 144"/>
                <a:gd name="T11" fmla="*/ 196 h 365"/>
                <a:gd name="T12" fmla="*/ 144 w 144"/>
                <a:gd name="T13" fmla="*/ 364 h 365"/>
                <a:gd name="T14" fmla="*/ 54 w 144"/>
                <a:gd name="T15" fmla="*/ 34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365">
                  <a:moveTo>
                    <a:pt x="54" y="341"/>
                  </a:move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41" y="121"/>
                    <a:pt x="23" y="101"/>
                  </a:cubicBezTo>
                  <a:cubicBezTo>
                    <a:pt x="5" y="80"/>
                    <a:pt x="0" y="0"/>
                    <a:pt x="0" y="0"/>
                  </a:cubicBezTo>
                  <a:cubicBezTo>
                    <a:pt x="44" y="27"/>
                    <a:pt x="84" y="18"/>
                    <a:pt x="109" y="6"/>
                  </a:cubicBezTo>
                  <a:cubicBezTo>
                    <a:pt x="117" y="57"/>
                    <a:pt x="114" y="183"/>
                    <a:pt x="112" y="196"/>
                  </a:cubicBezTo>
                  <a:cubicBezTo>
                    <a:pt x="110" y="208"/>
                    <a:pt x="133" y="312"/>
                    <a:pt x="144" y="364"/>
                  </a:cubicBezTo>
                  <a:cubicBezTo>
                    <a:pt x="102" y="365"/>
                    <a:pt x="54" y="341"/>
                    <a:pt x="54" y="341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12225" y="2084388"/>
              <a:ext cx="15875" cy="33337"/>
            </a:xfrm>
            <a:custGeom>
              <a:avLst/>
              <a:gdLst>
                <a:gd name="T0" fmla="*/ 4 w 4"/>
                <a:gd name="T1" fmla="*/ 9 h 9"/>
                <a:gd name="T2" fmla="*/ 0 w 4"/>
                <a:gd name="T3" fmla="*/ 0 h 9"/>
                <a:gd name="T4" fmla="*/ 4 w 4"/>
                <a:gd name="T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9">
                  <a:moveTo>
                    <a:pt x="4" y="9"/>
                  </a:moveTo>
                  <a:cubicBezTo>
                    <a:pt x="3" y="6"/>
                    <a:pt x="1" y="3"/>
                    <a:pt x="0" y="0"/>
                  </a:cubicBezTo>
                  <a:cubicBezTo>
                    <a:pt x="0" y="0"/>
                    <a:pt x="2" y="3"/>
                    <a:pt x="4" y="9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2188" y="2084388"/>
              <a:ext cx="773113" cy="714375"/>
            </a:xfrm>
            <a:custGeom>
              <a:avLst/>
              <a:gdLst>
                <a:gd name="T0" fmla="*/ 44 w 206"/>
                <a:gd name="T1" fmla="*/ 53 h 190"/>
                <a:gd name="T2" fmla="*/ 165 w 206"/>
                <a:gd name="T3" fmla="*/ 128 h 190"/>
                <a:gd name="T4" fmla="*/ 84 w 206"/>
                <a:gd name="T5" fmla="*/ 9 h 190"/>
                <a:gd name="T6" fmla="*/ 206 w 206"/>
                <a:gd name="T7" fmla="*/ 119 h 190"/>
                <a:gd name="T8" fmla="*/ 176 w 206"/>
                <a:gd name="T9" fmla="*/ 190 h 190"/>
                <a:gd name="T10" fmla="*/ 35 w 206"/>
                <a:gd name="T11" fmla="*/ 42 h 190"/>
                <a:gd name="T12" fmla="*/ 44 w 206"/>
                <a:gd name="T13" fmla="*/ 53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190">
                  <a:moveTo>
                    <a:pt x="44" y="53"/>
                  </a:moveTo>
                  <a:cubicBezTo>
                    <a:pt x="87" y="105"/>
                    <a:pt x="165" y="128"/>
                    <a:pt x="165" y="128"/>
                  </a:cubicBezTo>
                  <a:cubicBezTo>
                    <a:pt x="140" y="112"/>
                    <a:pt x="98" y="34"/>
                    <a:pt x="84" y="9"/>
                  </a:cubicBezTo>
                  <a:cubicBezTo>
                    <a:pt x="106" y="46"/>
                    <a:pt x="165" y="91"/>
                    <a:pt x="206" y="119"/>
                  </a:cubicBezTo>
                  <a:cubicBezTo>
                    <a:pt x="196" y="147"/>
                    <a:pt x="179" y="184"/>
                    <a:pt x="176" y="190"/>
                  </a:cubicBezTo>
                  <a:cubicBezTo>
                    <a:pt x="107" y="145"/>
                    <a:pt x="35" y="42"/>
                    <a:pt x="35" y="42"/>
                  </a:cubicBezTo>
                  <a:cubicBezTo>
                    <a:pt x="35" y="42"/>
                    <a:pt x="0" y="0"/>
                    <a:pt x="44" y="53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40850" y="2197100"/>
              <a:ext cx="349250" cy="2746375"/>
            </a:xfrm>
            <a:custGeom>
              <a:avLst/>
              <a:gdLst>
                <a:gd name="T0" fmla="*/ 39 w 93"/>
                <a:gd name="T1" fmla="*/ 34 h 731"/>
                <a:gd name="T2" fmla="*/ 20 w 93"/>
                <a:gd name="T3" fmla="*/ 327 h 731"/>
                <a:gd name="T4" fmla="*/ 0 w 93"/>
                <a:gd name="T5" fmla="*/ 685 h 731"/>
                <a:gd name="T6" fmla="*/ 39 w 93"/>
                <a:gd name="T7" fmla="*/ 731 h 731"/>
                <a:gd name="T8" fmla="*/ 52 w 93"/>
                <a:gd name="T9" fmla="*/ 310 h 731"/>
                <a:gd name="T10" fmla="*/ 63 w 93"/>
                <a:gd name="T11" fmla="*/ 34 h 731"/>
                <a:gd name="T12" fmla="*/ 39 w 93"/>
                <a:gd name="T13" fmla="*/ 34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731">
                  <a:moveTo>
                    <a:pt x="39" y="34"/>
                  </a:moveTo>
                  <a:cubicBezTo>
                    <a:pt x="39" y="34"/>
                    <a:pt x="4" y="241"/>
                    <a:pt x="20" y="327"/>
                  </a:cubicBezTo>
                  <a:cubicBezTo>
                    <a:pt x="0" y="685"/>
                    <a:pt x="0" y="685"/>
                    <a:pt x="0" y="685"/>
                  </a:cubicBezTo>
                  <a:cubicBezTo>
                    <a:pt x="39" y="731"/>
                    <a:pt x="39" y="731"/>
                    <a:pt x="39" y="731"/>
                  </a:cubicBezTo>
                  <a:cubicBezTo>
                    <a:pt x="39" y="731"/>
                    <a:pt x="56" y="374"/>
                    <a:pt x="52" y="310"/>
                  </a:cubicBezTo>
                  <a:cubicBezTo>
                    <a:pt x="47" y="245"/>
                    <a:pt x="93" y="68"/>
                    <a:pt x="63" y="34"/>
                  </a:cubicBezTo>
                  <a:cubicBezTo>
                    <a:pt x="34" y="0"/>
                    <a:pt x="39" y="34"/>
                    <a:pt x="39" y="34"/>
                  </a:cubicBez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0" name="稻壳儿小白白(http://dwz.cn/Wu2UP)出自【趣你的PPT】(微信:qunideppt)：最优质的PPT资源库"/>
          <p:cNvGrpSpPr/>
          <p:nvPr/>
        </p:nvGrpSpPr>
        <p:grpSpPr>
          <a:xfrm>
            <a:off x="4658078" y="2735368"/>
            <a:ext cx="929866" cy="1176000"/>
            <a:chOff x="7489826" y="4318000"/>
            <a:chExt cx="1917700" cy="2220913"/>
          </a:xfrm>
        </p:grpSpPr>
        <p:sp>
          <p:nvSpPr>
            <p:cNvPr id="8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89826" y="6227763"/>
              <a:ext cx="312738" cy="311150"/>
            </a:xfrm>
            <a:custGeom>
              <a:avLst/>
              <a:gdLst>
                <a:gd name="T0" fmla="*/ 0 w 8"/>
                <a:gd name="T1" fmla="*/ 1 h 8"/>
                <a:gd name="T2" fmla="*/ 1 w 8"/>
                <a:gd name="T3" fmla="*/ 1 h 8"/>
                <a:gd name="T4" fmla="*/ 3 w 8"/>
                <a:gd name="T5" fmla="*/ 0 h 8"/>
                <a:gd name="T6" fmla="*/ 6 w 8"/>
                <a:gd name="T7" fmla="*/ 3 h 8"/>
                <a:gd name="T8" fmla="*/ 6 w 8"/>
                <a:gd name="T9" fmla="*/ 5 h 8"/>
                <a:gd name="T10" fmla="*/ 8 w 8"/>
                <a:gd name="T11" fmla="*/ 6 h 8"/>
                <a:gd name="T12" fmla="*/ 8 w 8"/>
                <a:gd name="T13" fmla="*/ 7 h 8"/>
                <a:gd name="T14" fmla="*/ 4 w 8"/>
                <a:gd name="T15" fmla="*/ 7 h 8"/>
                <a:gd name="T16" fmla="*/ 3 w 8"/>
                <a:gd name="T17" fmla="*/ 5 h 8"/>
                <a:gd name="T18" fmla="*/ 2 w 8"/>
                <a:gd name="T19" fmla="*/ 4 h 8"/>
                <a:gd name="T20" fmla="*/ 2 w 8"/>
                <a:gd name="T21" fmla="*/ 4 h 8"/>
                <a:gd name="T22" fmla="*/ 0 w 8"/>
                <a:gd name="T2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" h="8">
                  <a:moveTo>
                    <a:pt x="0" y="1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3" y="0"/>
                    <a:pt x="6" y="2"/>
                    <a:pt x="6" y="3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8" y="5"/>
                    <a:pt x="8" y="6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6" y="8"/>
                    <a:pt x="4" y="7"/>
                  </a:cubicBezTo>
                  <a:cubicBezTo>
                    <a:pt x="4" y="7"/>
                    <a:pt x="4" y="7"/>
                    <a:pt x="3" y="5"/>
                  </a:cubicBezTo>
                  <a:cubicBezTo>
                    <a:pt x="3" y="5"/>
                    <a:pt x="3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0" y="3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7301" y="5097463"/>
              <a:ext cx="665163" cy="1285875"/>
            </a:xfrm>
            <a:custGeom>
              <a:avLst/>
              <a:gdLst>
                <a:gd name="T0" fmla="*/ 0 w 17"/>
                <a:gd name="T1" fmla="*/ 29 h 33"/>
                <a:gd name="T2" fmla="*/ 1 w 17"/>
                <a:gd name="T3" fmla="*/ 28 h 33"/>
                <a:gd name="T4" fmla="*/ 1 w 17"/>
                <a:gd name="T5" fmla="*/ 27 h 33"/>
                <a:gd name="T6" fmla="*/ 1 w 17"/>
                <a:gd name="T7" fmla="*/ 27 h 33"/>
                <a:gd name="T8" fmla="*/ 2 w 17"/>
                <a:gd name="T9" fmla="*/ 25 h 33"/>
                <a:gd name="T10" fmla="*/ 7 w 17"/>
                <a:gd name="T11" fmla="*/ 19 h 33"/>
                <a:gd name="T12" fmla="*/ 9 w 17"/>
                <a:gd name="T13" fmla="*/ 16 h 33"/>
                <a:gd name="T14" fmla="*/ 8 w 17"/>
                <a:gd name="T15" fmla="*/ 8 h 33"/>
                <a:gd name="T16" fmla="*/ 7 w 17"/>
                <a:gd name="T17" fmla="*/ 1 h 33"/>
                <a:gd name="T18" fmla="*/ 17 w 17"/>
                <a:gd name="T19" fmla="*/ 9 h 33"/>
                <a:gd name="T20" fmla="*/ 15 w 17"/>
                <a:gd name="T21" fmla="*/ 15 h 33"/>
                <a:gd name="T22" fmla="*/ 12 w 17"/>
                <a:gd name="T23" fmla="*/ 20 h 33"/>
                <a:gd name="T24" fmla="*/ 5 w 17"/>
                <a:gd name="T25" fmla="*/ 33 h 33"/>
                <a:gd name="T26" fmla="*/ 0 w 17"/>
                <a:gd name="T27" fmla="*/ 2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" h="33">
                  <a:moveTo>
                    <a:pt x="0" y="29"/>
                  </a:moveTo>
                  <a:cubicBezTo>
                    <a:pt x="0" y="29"/>
                    <a:pt x="0" y="28"/>
                    <a:pt x="1" y="28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1" y="27"/>
                    <a:pt x="1" y="28"/>
                    <a:pt x="1" y="27"/>
                  </a:cubicBezTo>
                  <a:cubicBezTo>
                    <a:pt x="1" y="27"/>
                    <a:pt x="2" y="25"/>
                    <a:pt x="2" y="25"/>
                  </a:cubicBezTo>
                  <a:cubicBezTo>
                    <a:pt x="2" y="25"/>
                    <a:pt x="6" y="20"/>
                    <a:pt x="7" y="19"/>
                  </a:cubicBezTo>
                  <a:cubicBezTo>
                    <a:pt x="9" y="18"/>
                    <a:pt x="9" y="16"/>
                    <a:pt x="9" y="16"/>
                  </a:cubicBezTo>
                  <a:cubicBezTo>
                    <a:pt x="9" y="15"/>
                    <a:pt x="9" y="8"/>
                    <a:pt x="8" y="8"/>
                  </a:cubicBezTo>
                  <a:cubicBezTo>
                    <a:pt x="8" y="7"/>
                    <a:pt x="5" y="2"/>
                    <a:pt x="7" y="1"/>
                  </a:cubicBezTo>
                  <a:cubicBezTo>
                    <a:pt x="9" y="0"/>
                    <a:pt x="17" y="9"/>
                    <a:pt x="17" y="9"/>
                  </a:cubicBezTo>
                  <a:cubicBezTo>
                    <a:pt x="17" y="9"/>
                    <a:pt x="15" y="14"/>
                    <a:pt x="15" y="15"/>
                  </a:cubicBezTo>
                  <a:cubicBezTo>
                    <a:pt x="14" y="16"/>
                    <a:pt x="13" y="20"/>
                    <a:pt x="12" y="20"/>
                  </a:cubicBezTo>
                  <a:cubicBezTo>
                    <a:pt x="12" y="21"/>
                    <a:pt x="6" y="31"/>
                    <a:pt x="5" y="33"/>
                  </a:cubicBezTo>
                  <a:cubicBezTo>
                    <a:pt x="5" y="33"/>
                    <a:pt x="1" y="33"/>
                    <a:pt x="0" y="29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7301" y="5526088"/>
              <a:ext cx="547688" cy="779463"/>
            </a:xfrm>
            <a:custGeom>
              <a:avLst/>
              <a:gdLst>
                <a:gd name="T0" fmla="*/ 10 w 14"/>
                <a:gd name="T1" fmla="*/ 4 h 20"/>
                <a:gd name="T2" fmla="*/ 13 w 14"/>
                <a:gd name="T3" fmla="*/ 0 h 20"/>
                <a:gd name="T4" fmla="*/ 9 w 14"/>
                <a:gd name="T5" fmla="*/ 3 h 20"/>
                <a:gd name="T6" fmla="*/ 9 w 14"/>
                <a:gd name="T7" fmla="*/ 5 h 20"/>
                <a:gd name="T8" fmla="*/ 7 w 14"/>
                <a:gd name="T9" fmla="*/ 8 h 20"/>
                <a:gd name="T10" fmla="*/ 2 w 14"/>
                <a:gd name="T11" fmla="*/ 14 h 20"/>
                <a:gd name="T12" fmla="*/ 1 w 14"/>
                <a:gd name="T13" fmla="*/ 16 h 20"/>
                <a:gd name="T14" fmla="*/ 1 w 14"/>
                <a:gd name="T15" fmla="*/ 16 h 20"/>
                <a:gd name="T16" fmla="*/ 1 w 14"/>
                <a:gd name="T17" fmla="*/ 17 h 20"/>
                <a:gd name="T18" fmla="*/ 0 w 14"/>
                <a:gd name="T19" fmla="*/ 18 h 20"/>
                <a:gd name="T20" fmla="*/ 2 w 14"/>
                <a:gd name="T21" fmla="*/ 20 h 20"/>
                <a:gd name="T22" fmla="*/ 3 w 14"/>
                <a:gd name="T23" fmla="*/ 20 h 20"/>
                <a:gd name="T24" fmla="*/ 3 w 14"/>
                <a:gd name="T25" fmla="*/ 20 h 20"/>
                <a:gd name="T26" fmla="*/ 2 w 14"/>
                <a:gd name="T27" fmla="*/ 17 h 20"/>
                <a:gd name="T28" fmla="*/ 4 w 14"/>
                <a:gd name="T29" fmla="*/ 18 h 20"/>
                <a:gd name="T30" fmla="*/ 3 w 14"/>
                <a:gd name="T31" fmla="*/ 15 h 20"/>
                <a:gd name="T32" fmla="*/ 5 w 14"/>
                <a:gd name="T33" fmla="*/ 17 h 20"/>
                <a:gd name="T34" fmla="*/ 4 w 14"/>
                <a:gd name="T35" fmla="*/ 13 h 20"/>
                <a:gd name="T36" fmla="*/ 9 w 14"/>
                <a:gd name="T37" fmla="*/ 10 h 20"/>
                <a:gd name="T38" fmla="*/ 13 w 14"/>
                <a:gd name="T39" fmla="*/ 1 h 20"/>
                <a:gd name="T40" fmla="*/ 10 w 14"/>
                <a:gd name="T41" fmla="*/ 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" h="20">
                  <a:moveTo>
                    <a:pt x="10" y="4"/>
                  </a:moveTo>
                  <a:cubicBezTo>
                    <a:pt x="10" y="4"/>
                    <a:pt x="12" y="1"/>
                    <a:pt x="13" y="0"/>
                  </a:cubicBezTo>
                  <a:cubicBezTo>
                    <a:pt x="13" y="0"/>
                    <a:pt x="10" y="2"/>
                    <a:pt x="9" y="3"/>
                  </a:cubicBezTo>
                  <a:cubicBezTo>
                    <a:pt x="9" y="4"/>
                    <a:pt x="9" y="5"/>
                    <a:pt x="9" y="5"/>
                  </a:cubicBezTo>
                  <a:cubicBezTo>
                    <a:pt x="9" y="5"/>
                    <a:pt x="9" y="7"/>
                    <a:pt x="7" y="8"/>
                  </a:cubicBezTo>
                  <a:cubicBezTo>
                    <a:pt x="6" y="9"/>
                    <a:pt x="2" y="14"/>
                    <a:pt x="2" y="14"/>
                  </a:cubicBezTo>
                  <a:cubicBezTo>
                    <a:pt x="2" y="14"/>
                    <a:pt x="1" y="16"/>
                    <a:pt x="1" y="16"/>
                  </a:cubicBezTo>
                  <a:cubicBezTo>
                    <a:pt x="1" y="17"/>
                    <a:pt x="1" y="16"/>
                    <a:pt x="1" y="16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0" y="17"/>
                    <a:pt x="0" y="18"/>
                    <a:pt x="0" y="18"/>
                  </a:cubicBezTo>
                  <a:cubicBezTo>
                    <a:pt x="0" y="19"/>
                    <a:pt x="1" y="20"/>
                    <a:pt x="2" y="20"/>
                  </a:cubicBezTo>
                  <a:cubicBezTo>
                    <a:pt x="2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3" y="19"/>
                    <a:pt x="4" y="18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5" y="17"/>
                    <a:pt x="5" y="17"/>
                  </a:cubicBezTo>
                  <a:cubicBezTo>
                    <a:pt x="6" y="16"/>
                    <a:pt x="4" y="13"/>
                    <a:pt x="4" y="13"/>
                  </a:cubicBezTo>
                  <a:cubicBezTo>
                    <a:pt x="4" y="13"/>
                    <a:pt x="7" y="11"/>
                    <a:pt x="9" y="10"/>
                  </a:cubicBezTo>
                  <a:cubicBezTo>
                    <a:pt x="10" y="8"/>
                    <a:pt x="13" y="2"/>
                    <a:pt x="13" y="1"/>
                  </a:cubicBezTo>
                  <a:cubicBezTo>
                    <a:pt x="14" y="0"/>
                    <a:pt x="10" y="4"/>
                    <a:pt x="10" y="4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80351" y="5330825"/>
              <a:ext cx="79375" cy="195263"/>
            </a:xfrm>
            <a:custGeom>
              <a:avLst/>
              <a:gdLst>
                <a:gd name="T0" fmla="*/ 1 w 2"/>
                <a:gd name="T1" fmla="*/ 2 h 5"/>
                <a:gd name="T2" fmla="*/ 2 w 2"/>
                <a:gd name="T3" fmla="*/ 5 h 5"/>
                <a:gd name="T4" fmla="*/ 2 w 2"/>
                <a:gd name="T5" fmla="*/ 3 h 5"/>
                <a:gd name="T6" fmla="*/ 2 w 2"/>
                <a:gd name="T7" fmla="*/ 0 h 5"/>
                <a:gd name="T8" fmla="*/ 0 w 2"/>
                <a:gd name="T9" fmla="*/ 0 h 5"/>
                <a:gd name="T10" fmla="*/ 1 w 2"/>
                <a:gd name="T11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5">
                  <a:moveTo>
                    <a:pt x="1" y="2"/>
                  </a:moveTo>
                  <a:cubicBezTo>
                    <a:pt x="1" y="2"/>
                    <a:pt x="2" y="4"/>
                    <a:pt x="2" y="5"/>
                  </a:cubicBezTo>
                  <a:cubicBezTo>
                    <a:pt x="2" y="5"/>
                    <a:pt x="2" y="4"/>
                    <a:pt x="2" y="3"/>
                  </a:cubicBezTo>
                  <a:cubicBezTo>
                    <a:pt x="2" y="2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55101" y="4552950"/>
              <a:ext cx="352425" cy="544513"/>
            </a:xfrm>
            <a:custGeom>
              <a:avLst/>
              <a:gdLst>
                <a:gd name="T0" fmla="*/ 0 w 9"/>
                <a:gd name="T1" fmla="*/ 13 h 14"/>
                <a:gd name="T2" fmla="*/ 2 w 9"/>
                <a:gd name="T3" fmla="*/ 14 h 14"/>
                <a:gd name="T4" fmla="*/ 8 w 9"/>
                <a:gd name="T5" fmla="*/ 7 h 14"/>
                <a:gd name="T6" fmla="*/ 9 w 9"/>
                <a:gd name="T7" fmla="*/ 4 h 14"/>
                <a:gd name="T8" fmla="*/ 9 w 9"/>
                <a:gd name="T9" fmla="*/ 1 h 14"/>
                <a:gd name="T10" fmla="*/ 9 w 9"/>
                <a:gd name="T11" fmla="*/ 1 h 14"/>
                <a:gd name="T12" fmla="*/ 8 w 9"/>
                <a:gd name="T13" fmla="*/ 3 h 14"/>
                <a:gd name="T14" fmla="*/ 8 w 9"/>
                <a:gd name="T15" fmla="*/ 3 h 14"/>
                <a:gd name="T16" fmla="*/ 8 w 9"/>
                <a:gd name="T17" fmla="*/ 2 h 14"/>
                <a:gd name="T18" fmla="*/ 8 w 9"/>
                <a:gd name="T19" fmla="*/ 1 h 14"/>
                <a:gd name="T20" fmla="*/ 7 w 9"/>
                <a:gd name="T21" fmla="*/ 1 h 14"/>
                <a:gd name="T22" fmla="*/ 7 w 9"/>
                <a:gd name="T23" fmla="*/ 2 h 14"/>
                <a:gd name="T24" fmla="*/ 7 w 9"/>
                <a:gd name="T25" fmla="*/ 3 h 14"/>
                <a:gd name="T26" fmla="*/ 7 w 9"/>
                <a:gd name="T27" fmla="*/ 2 h 14"/>
                <a:gd name="T28" fmla="*/ 7 w 9"/>
                <a:gd name="T29" fmla="*/ 0 h 14"/>
                <a:gd name="T30" fmla="*/ 6 w 9"/>
                <a:gd name="T31" fmla="*/ 2 h 14"/>
                <a:gd name="T32" fmla="*/ 6 w 9"/>
                <a:gd name="T33" fmla="*/ 3 h 14"/>
                <a:gd name="T34" fmla="*/ 6 w 9"/>
                <a:gd name="T35" fmla="*/ 2 h 14"/>
                <a:gd name="T36" fmla="*/ 6 w 9"/>
                <a:gd name="T37" fmla="*/ 1 h 14"/>
                <a:gd name="T38" fmla="*/ 5 w 9"/>
                <a:gd name="T39" fmla="*/ 3 h 14"/>
                <a:gd name="T40" fmla="*/ 5 w 9"/>
                <a:gd name="T41" fmla="*/ 4 h 14"/>
                <a:gd name="T42" fmla="*/ 5 w 9"/>
                <a:gd name="T43" fmla="*/ 4 h 14"/>
                <a:gd name="T44" fmla="*/ 5 w 9"/>
                <a:gd name="T45" fmla="*/ 5 h 14"/>
                <a:gd name="T46" fmla="*/ 4 w 9"/>
                <a:gd name="T47" fmla="*/ 4 h 14"/>
                <a:gd name="T48" fmla="*/ 4 w 9"/>
                <a:gd name="T49" fmla="*/ 5 h 14"/>
                <a:gd name="T50" fmla="*/ 6 w 9"/>
                <a:gd name="T51" fmla="*/ 7 h 14"/>
                <a:gd name="T52" fmla="*/ 6 w 9"/>
                <a:gd name="T53" fmla="*/ 7 h 14"/>
                <a:gd name="T54" fmla="*/ 3 w 9"/>
                <a:gd name="T55" fmla="*/ 9 h 14"/>
                <a:gd name="T56" fmla="*/ 1 w 9"/>
                <a:gd name="T57" fmla="*/ 10 h 14"/>
                <a:gd name="T58" fmla="*/ 0 w 9"/>
                <a:gd name="T5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" h="14">
                  <a:moveTo>
                    <a:pt x="0" y="13"/>
                  </a:moveTo>
                  <a:cubicBezTo>
                    <a:pt x="0" y="13"/>
                    <a:pt x="0" y="14"/>
                    <a:pt x="2" y="14"/>
                  </a:cubicBezTo>
                  <a:cubicBezTo>
                    <a:pt x="2" y="14"/>
                    <a:pt x="8" y="9"/>
                    <a:pt x="8" y="7"/>
                  </a:cubicBezTo>
                  <a:cubicBezTo>
                    <a:pt x="8" y="7"/>
                    <a:pt x="9" y="5"/>
                    <a:pt x="9" y="4"/>
                  </a:cubicBezTo>
                  <a:cubicBezTo>
                    <a:pt x="9" y="4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8" y="0"/>
                    <a:pt x="7" y="1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3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7" y="2"/>
                    <a:pt x="7" y="0"/>
                    <a:pt x="7" y="0"/>
                  </a:cubicBezTo>
                  <a:cubicBezTo>
                    <a:pt x="7" y="0"/>
                    <a:pt x="6" y="0"/>
                    <a:pt x="6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5" y="1"/>
                    <a:pt x="5" y="2"/>
                    <a:pt x="5" y="3"/>
                  </a:cubicBezTo>
                  <a:cubicBezTo>
                    <a:pt x="5" y="3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5"/>
                    <a:pt x="5" y="5"/>
                  </a:cubicBezTo>
                  <a:cubicBezTo>
                    <a:pt x="5" y="5"/>
                    <a:pt x="4" y="4"/>
                    <a:pt x="4" y="4"/>
                  </a:cubicBezTo>
                  <a:cubicBezTo>
                    <a:pt x="4" y="4"/>
                    <a:pt x="3" y="5"/>
                    <a:pt x="4" y="5"/>
                  </a:cubicBezTo>
                  <a:cubicBezTo>
                    <a:pt x="4" y="5"/>
                    <a:pt x="5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4" y="8"/>
                    <a:pt x="3" y="9"/>
                  </a:cubicBezTo>
                  <a:cubicBezTo>
                    <a:pt x="3" y="9"/>
                    <a:pt x="1" y="10"/>
                    <a:pt x="1" y="10"/>
                  </a:cubicBezTo>
                  <a:cubicBezTo>
                    <a:pt x="0" y="10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07301" y="4435475"/>
              <a:ext cx="469900" cy="546100"/>
            </a:xfrm>
            <a:custGeom>
              <a:avLst/>
              <a:gdLst>
                <a:gd name="T0" fmla="*/ 6 w 12"/>
                <a:gd name="T1" fmla="*/ 9 h 14"/>
                <a:gd name="T2" fmla="*/ 9 w 12"/>
                <a:gd name="T3" fmla="*/ 6 h 14"/>
                <a:gd name="T4" fmla="*/ 12 w 12"/>
                <a:gd name="T5" fmla="*/ 3 h 14"/>
                <a:gd name="T6" fmla="*/ 11 w 12"/>
                <a:gd name="T7" fmla="*/ 0 h 14"/>
                <a:gd name="T8" fmla="*/ 8 w 12"/>
                <a:gd name="T9" fmla="*/ 3 h 14"/>
                <a:gd name="T10" fmla="*/ 4 w 12"/>
                <a:gd name="T11" fmla="*/ 8 h 14"/>
                <a:gd name="T12" fmla="*/ 2 w 12"/>
                <a:gd name="T13" fmla="*/ 9 h 14"/>
                <a:gd name="T14" fmla="*/ 1 w 12"/>
                <a:gd name="T15" fmla="*/ 10 h 14"/>
                <a:gd name="T16" fmla="*/ 1 w 12"/>
                <a:gd name="T17" fmla="*/ 11 h 14"/>
                <a:gd name="T18" fmla="*/ 0 w 12"/>
                <a:gd name="T19" fmla="*/ 12 h 14"/>
                <a:gd name="T20" fmla="*/ 1 w 12"/>
                <a:gd name="T21" fmla="*/ 12 h 14"/>
                <a:gd name="T22" fmla="*/ 2 w 12"/>
                <a:gd name="T23" fmla="*/ 11 h 14"/>
                <a:gd name="T24" fmla="*/ 1 w 12"/>
                <a:gd name="T25" fmla="*/ 14 h 14"/>
                <a:gd name="T26" fmla="*/ 2 w 12"/>
                <a:gd name="T27" fmla="*/ 13 h 14"/>
                <a:gd name="T28" fmla="*/ 3 w 12"/>
                <a:gd name="T29" fmla="*/ 12 h 14"/>
                <a:gd name="T30" fmla="*/ 3 w 12"/>
                <a:gd name="T31" fmla="*/ 12 h 14"/>
                <a:gd name="T32" fmla="*/ 3 w 12"/>
                <a:gd name="T33" fmla="*/ 13 h 14"/>
                <a:gd name="T34" fmla="*/ 3 w 12"/>
                <a:gd name="T35" fmla="*/ 14 h 14"/>
                <a:gd name="T36" fmla="*/ 4 w 12"/>
                <a:gd name="T37" fmla="*/ 12 h 14"/>
                <a:gd name="T38" fmla="*/ 6 w 12"/>
                <a:gd name="T39" fmla="*/ 11 h 14"/>
                <a:gd name="T40" fmla="*/ 7 w 12"/>
                <a:gd name="T41" fmla="*/ 13 h 14"/>
                <a:gd name="T42" fmla="*/ 7 w 12"/>
                <a:gd name="T43" fmla="*/ 13 h 14"/>
                <a:gd name="T44" fmla="*/ 7 w 12"/>
                <a:gd name="T45" fmla="*/ 10 h 14"/>
                <a:gd name="T46" fmla="*/ 6 w 12"/>
                <a:gd name="T4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" h="14">
                  <a:moveTo>
                    <a:pt x="6" y="9"/>
                  </a:moveTo>
                  <a:cubicBezTo>
                    <a:pt x="6" y="8"/>
                    <a:pt x="9" y="6"/>
                    <a:pt x="9" y="6"/>
                  </a:cubicBezTo>
                  <a:cubicBezTo>
                    <a:pt x="9" y="6"/>
                    <a:pt x="12" y="4"/>
                    <a:pt x="12" y="3"/>
                  </a:cubicBezTo>
                  <a:cubicBezTo>
                    <a:pt x="12" y="2"/>
                    <a:pt x="11" y="0"/>
                    <a:pt x="11" y="0"/>
                  </a:cubicBezTo>
                  <a:cubicBezTo>
                    <a:pt x="11" y="0"/>
                    <a:pt x="8" y="2"/>
                    <a:pt x="8" y="3"/>
                  </a:cubicBezTo>
                  <a:cubicBezTo>
                    <a:pt x="7" y="3"/>
                    <a:pt x="4" y="8"/>
                    <a:pt x="4" y="8"/>
                  </a:cubicBezTo>
                  <a:cubicBezTo>
                    <a:pt x="4" y="8"/>
                    <a:pt x="3" y="9"/>
                    <a:pt x="2" y="9"/>
                  </a:cubicBezTo>
                  <a:cubicBezTo>
                    <a:pt x="2" y="9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0" y="12"/>
                    <a:pt x="0" y="12"/>
                  </a:cubicBezTo>
                  <a:cubicBezTo>
                    <a:pt x="0" y="13"/>
                    <a:pt x="1" y="12"/>
                    <a:pt x="1" y="12"/>
                  </a:cubicBezTo>
                  <a:cubicBezTo>
                    <a:pt x="1" y="12"/>
                    <a:pt x="2" y="11"/>
                    <a:pt x="2" y="11"/>
                  </a:cubicBezTo>
                  <a:cubicBezTo>
                    <a:pt x="2" y="11"/>
                    <a:pt x="0" y="13"/>
                    <a:pt x="1" y="14"/>
                  </a:cubicBezTo>
                  <a:cubicBezTo>
                    <a:pt x="1" y="14"/>
                    <a:pt x="1" y="14"/>
                    <a:pt x="2" y="13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2" y="14"/>
                    <a:pt x="3" y="14"/>
                    <a:pt x="3" y="14"/>
                  </a:cubicBezTo>
                  <a:cubicBezTo>
                    <a:pt x="3" y="14"/>
                    <a:pt x="4" y="12"/>
                    <a:pt x="4" y="12"/>
                  </a:cubicBezTo>
                  <a:cubicBezTo>
                    <a:pt x="4" y="12"/>
                    <a:pt x="5" y="11"/>
                    <a:pt x="6" y="11"/>
                  </a:cubicBezTo>
                  <a:cubicBezTo>
                    <a:pt x="6" y="11"/>
                    <a:pt x="6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2"/>
                    <a:pt x="7" y="10"/>
                    <a:pt x="7" y="10"/>
                  </a:cubicBezTo>
                  <a:cubicBezTo>
                    <a:pt x="7" y="9"/>
                    <a:pt x="6" y="9"/>
                    <a:pt x="6" y="9"/>
                  </a:cubicBez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24776" y="4513263"/>
              <a:ext cx="352425" cy="468313"/>
            </a:xfrm>
            <a:custGeom>
              <a:avLst/>
              <a:gdLst>
                <a:gd name="T0" fmla="*/ 6 w 9"/>
                <a:gd name="T1" fmla="*/ 4 h 12"/>
                <a:gd name="T2" fmla="*/ 9 w 9"/>
                <a:gd name="T3" fmla="*/ 1 h 12"/>
                <a:gd name="T4" fmla="*/ 9 w 9"/>
                <a:gd name="T5" fmla="*/ 0 h 12"/>
                <a:gd name="T6" fmla="*/ 7 w 9"/>
                <a:gd name="T7" fmla="*/ 2 h 12"/>
                <a:gd name="T8" fmla="*/ 2 w 9"/>
                <a:gd name="T9" fmla="*/ 6 h 12"/>
                <a:gd name="T10" fmla="*/ 3 w 9"/>
                <a:gd name="T11" fmla="*/ 8 h 12"/>
                <a:gd name="T12" fmla="*/ 1 w 9"/>
                <a:gd name="T13" fmla="*/ 10 h 12"/>
                <a:gd name="T14" fmla="*/ 0 w 9"/>
                <a:gd name="T15" fmla="*/ 12 h 12"/>
                <a:gd name="T16" fmla="*/ 1 w 9"/>
                <a:gd name="T17" fmla="*/ 10 h 12"/>
                <a:gd name="T18" fmla="*/ 3 w 9"/>
                <a:gd name="T19" fmla="*/ 9 h 12"/>
                <a:gd name="T20" fmla="*/ 4 w 9"/>
                <a:gd name="T21" fmla="*/ 11 h 12"/>
                <a:gd name="T22" fmla="*/ 4 w 9"/>
                <a:gd name="T23" fmla="*/ 11 h 12"/>
                <a:gd name="T24" fmla="*/ 4 w 9"/>
                <a:gd name="T25" fmla="*/ 8 h 12"/>
                <a:gd name="T26" fmla="*/ 3 w 9"/>
                <a:gd name="T27" fmla="*/ 7 h 12"/>
                <a:gd name="T28" fmla="*/ 6 w 9"/>
                <a:gd name="T2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12">
                  <a:moveTo>
                    <a:pt x="6" y="4"/>
                  </a:moveTo>
                  <a:cubicBezTo>
                    <a:pt x="6" y="4"/>
                    <a:pt x="9" y="2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8" y="1"/>
                    <a:pt x="7" y="2"/>
                    <a:pt x="7" y="2"/>
                  </a:cubicBezTo>
                  <a:cubicBezTo>
                    <a:pt x="7" y="2"/>
                    <a:pt x="3" y="6"/>
                    <a:pt x="2" y="6"/>
                  </a:cubicBezTo>
                  <a:cubicBezTo>
                    <a:pt x="2" y="6"/>
                    <a:pt x="3" y="7"/>
                    <a:pt x="3" y="8"/>
                  </a:cubicBezTo>
                  <a:cubicBezTo>
                    <a:pt x="3" y="8"/>
                    <a:pt x="1" y="9"/>
                    <a:pt x="1" y="10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0" y="12"/>
                    <a:pt x="1" y="10"/>
                    <a:pt x="1" y="10"/>
                  </a:cubicBezTo>
                  <a:cubicBezTo>
                    <a:pt x="1" y="10"/>
                    <a:pt x="2" y="9"/>
                    <a:pt x="3" y="9"/>
                  </a:cubicBezTo>
                  <a:cubicBezTo>
                    <a:pt x="3" y="9"/>
                    <a:pt x="3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0"/>
                    <a:pt x="4" y="8"/>
                    <a:pt x="4" y="8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3" y="6"/>
                    <a:pt x="6" y="4"/>
                    <a:pt x="6" y="4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72576" y="4591050"/>
              <a:ext cx="117475" cy="233363"/>
            </a:xfrm>
            <a:custGeom>
              <a:avLst/>
              <a:gdLst>
                <a:gd name="T0" fmla="*/ 2 w 3"/>
                <a:gd name="T1" fmla="*/ 5 h 6"/>
                <a:gd name="T2" fmla="*/ 3 w 3"/>
                <a:gd name="T3" fmla="*/ 3 h 6"/>
                <a:gd name="T4" fmla="*/ 3 w 3"/>
                <a:gd name="T5" fmla="*/ 1 h 6"/>
                <a:gd name="T6" fmla="*/ 3 w 3"/>
                <a:gd name="T7" fmla="*/ 0 h 6"/>
                <a:gd name="T8" fmla="*/ 2 w 3"/>
                <a:gd name="T9" fmla="*/ 2 h 6"/>
                <a:gd name="T10" fmla="*/ 2 w 3"/>
                <a:gd name="T11" fmla="*/ 3 h 6"/>
                <a:gd name="T12" fmla="*/ 2 w 3"/>
                <a:gd name="T13" fmla="*/ 3 h 6"/>
                <a:gd name="T14" fmla="*/ 2 w 3"/>
                <a:gd name="T15" fmla="*/ 4 h 6"/>
                <a:gd name="T16" fmla="*/ 1 w 3"/>
                <a:gd name="T17" fmla="*/ 3 h 6"/>
                <a:gd name="T18" fmla="*/ 1 w 3"/>
                <a:gd name="T19" fmla="*/ 4 h 6"/>
                <a:gd name="T20" fmla="*/ 3 w 3"/>
                <a:gd name="T21" fmla="*/ 6 h 6"/>
                <a:gd name="T22" fmla="*/ 2 w 3"/>
                <a:gd name="T2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" h="6">
                  <a:moveTo>
                    <a:pt x="2" y="5"/>
                  </a:moveTo>
                  <a:cubicBezTo>
                    <a:pt x="2" y="5"/>
                    <a:pt x="3" y="4"/>
                    <a:pt x="3" y="3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2" y="0"/>
                    <a:pt x="2" y="1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4"/>
                    <a:pt x="2" y="4"/>
                  </a:cubicBezTo>
                  <a:cubicBezTo>
                    <a:pt x="2" y="4"/>
                    <a:pt x="1" y="3"/>
                    <a:pt x="1" y="3"/>
                  </a:cubicBezTo>
                  <a:cubicBezTo>
                    <a:pt x="1" y="3"/>
                    <a:pt x="0" y="4"/>
                    <a:pt x="1" y="4"/>
                  </a:cubicBezTo>
                  <a:cubicBezTo>
                    <a:pt x="1" y="4"/>
                    <a:pt x="2" y="6"/>
                    <a:pt x="3" y="6"/>
                  </a:cubicBezTo>
                  <a:cubicBezTo>
                    <a:pt x="3" y="6"/>
                    <a:pt x="2" y="5"/>
                    <a:pt x="2" y="5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055101" y="4824413"/>
              <a:ext cx="314325" cy="157163"/>
            </a:xfrm>
            <a:custGeom>
              <a:avLst/>
              <a:gdLst>
                <a:gd name="T0" fmla="*/ 3 w 8"/>
                <a:gd name="T1" fmla="*/ 3 h 4"/>
                <a:gd name="T2" fmla="*/ 7 w 8"/>
                <a:gd name="T3" fmla="*/ 0 h 4"/>
                <a:gd name="T4" fmla="*/ 8 w 8"/>
                <a:gd name="T5" fmla="*/ 0 h 4"/>
                <a:gd name="T6" fmla="*/ 6 w 8"/>
                <a:gd name="T7" fmla="*/ 0 h 4"/>
                <a:gd name="T8" fmla="*/ 6 w 8"/>
                <a:gd name="T9" fmla="*/ 0 h 4"/>
                <a:gd name="T10" fmla="*/ 3 w 8"/>
                <a:gd name="T11" fmla="*/ 2 h 4"/>
                <a:gd name="T12" fmla="*/ 1 w 8"/>
                <a:gd name="T13" fmla="*/ 3 h 4"/>
                <a:gd name="T14" fmla="*/ 0 w 8"/>
                <a:gd name="T15" fmla="*/ 4 h 4"/>
                <a:gd name="T16" fmla="*/ 3 w 8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">
                  <a:moveTo>
                    <a:pt x="3" y="3"/>
                  </a:moveTo>
                  <a:cubicBezTo>
                    <a:pt x="4" y="2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4" y="1"/>
                    <a:pt x="3" y="2"/>
                  </a:cubicBezTo>
                  <a:cubicBezTo>
                    <a:pt x="3" y="2"/>
                    <a:pt x="1" y="3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1" y="3"/>
                    <a:pt x="3" y="3"/>
                    <a:pt x="3" y="3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07526" y="4591050"/>
              <a:ext cx="0" cy="39688"/>
            </a:xfrm>
            <a:custGeom>
              <a:avLst/>
              <a:gdLst>
                <a:gd name="T0" fmla="*/ 0 h 1"/>
                <a:gd name="T1" fmla="*/ 1 h 1"/>
                <a:gd name="T2" fmla="*/ 1 h 1"/>
                <a:gd name="T3" fmla="*/ 0 h 1"/>
                <a:gd name="T4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290051" y="4552950"/>
              <a:ext cx="39688" cy="77788"/>
            </a:xfrm>
            <a:custGeom>
              <a:avLst/>
              <a:gdLst>
                <a:gd name="T0" fmla="*/ 0 w 1"/>
                <a:gd name="T1" fmla="*/ 2 h 2"/>
                <a:gd name="T2" fmla="*/ 1 w 1"/>
                <a:gd name="T3" fmla="*/ 2 h 2"/>
                <a:gd name="T4" fmla="*/ 1 w 1"/>
                <a:gd name="T5" fmla="*/ 0 h 2"/>
                <a:gd name="T6" fmla="*/ 0 w 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0"/>
                    <a:pt x="1" y="0"/>
                  </a:cubicBezTo>
                  <a:cubicBezTo>
                    <a:pt x="1" y="0"/>
                    <a:pt x="0" y="0"/>
                    <a:pt x="0" y="2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329738" y="4552950"/>
              <a:ext cx="39688" cy="77788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2 h 2"/>
                <a:gd name="T4" fmla="*/ 0 w 1"/>
                <a:gd name="T5" fmla="*/ 2 h 2"/>
                <a:gd name="T6" fmla="*/ 1 w 1"/>
                <a:gd name="T7" fmla="*/ 2 h 2"/>
                <a:gd name="T8" fmla="*/ 1 w 1"/>
                <a:gd name="T9" fmla="*/ 2 h 2"/>
                <a:gd name="T10" fmla="*/ 1 w 1"/>
                <a:gd name="T11" fmla="*/ 1 h 2"/>
                <a:gd name="T12" fmla="*/ 0 w 1"/>
                <a:gd name="T1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62876" y="4981575"/>
              <a:ext cx="939800" cy="895350"/>
            </a:xfrm>
            <a:custGeom>
              <a:avLst/>
              <a:gdLst>
                <a:gd name="T0" fmla="*/ 15 w 24"/>
                <a:gd name="T1" fmla="*/ 14 h 23"/>
                <a:gd name="T2" fmla="*/ 10 w 24"/>
                <a:gd name="T3" fmla="*/ 18 h 23"/>
                <a:gd name="T4" fmla="*/ 10 w 24"/>
                <a:gd name="T5" fmla="*/ 18 h 23"/>
                <a:gd name="T6" fmla="*/ 8 w 24"/>
                <a:gd name="T7" fmla="*/ 18 h 23"/>
                <a:gd name="T8" fmla="*/ 6 w 24"/>
                <a:gd name="T9" fmla="*/ 19 h 23"/>
                <a:gd name="T10" fmla="*/ 11 w 24"/>
                <a:gd name="T11" fmla="*/ 23 h 23"/>
                <a:gd name="T12" fmla="*/ 14 w 24"/>
                <a:gd name="T13" fmla="*/ 21 h 23"/>
                <a:gd name="T14" fmla="*/ 24 w 24"/>
                <a:gd name="T15" fmla="*/ 14 h 23"/>
                <a:gd name="T16" fmla="*/ 24 w 24"/>
                <a:gd name="T17" fmla="*/ 11 h 23"/>
                <a:gd name="T18" fmla="*/ 12 w 24"/>
                <a:gd name="T19" fmla="*/ 4 h 23"/>
                <a:gd name="T20" fmla="*/ 3 w 24"/>
                <a:gd name="T21" fmla="*/ 1 h 23"/>
                <a:gd name="T22" fmla="*/ 6 w 24"/>
                <a:gd name="T23" fmla="*/ 11 h 23"/>
                <a:gd name="T24" fmla="*/ 13 w 24"/>
                <a:gd name="T25" fmla="*/ 13 h 23"/>
                <a:gd name="T26" fmla="*/ 15 w 24"/>
                <a:gd name="T27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3">
                  <a:moveTo>
                    <a:pt x="15" y="14"/>
                  </a:moveTo>
                  <a:cubicBezTo>
                    <a:pt x="15" y="14"/>
                    <a:pt x="11" y="17"/>
                    <a:pt x="10" y="18"/>
                  </a:cubicBezTo>
                  <a:cubicBezTo>
                    <a:pt x="9" y="18"/>
                    <a:pt x="10" y="18"/>
                    <a:pt x="10" y="18"/>
                  </a:cubicBezTo>
                  <a:cubicBezTo>
                    <a:pt x="10" y="18"/>
                    <a:pt x="8" y="18"/>
                    <a:pt x="8" y="18"/>
                  </a:cubicBezTo>
                  <a:cubicBezTo>
                    <a:pt x="7" y="18"/>
                    <a:pt x="6" y="19"/>
                    <a:pt x="6" y="19"/>
                  </a:cubicBezTo>
                  <a:cubicBezTo>
                    <a:pt x="6" y="19"/>
                    <a:pt x="7" y="23"/>
                    <a:pt x="11" y="23"/>
                  </a:cubicBezTo>
                  <a:cubicBezTo>
                    <a:pt x="11" y="23"/>
                    <a:pt x="13" y="21"/>
                    <a:pt x="14" y="21"/>
                  </a:cubicBezTo>
                  <a:cubicBezTo>
                    <a:pt x="15" y="20"/>
                    <a:pt x="23" y="15"/>
                    <a:pt x="24" y="14"/>
                  </a:cubicBezTo>
                  <a:cubicBezTo>
                    <a:pt x="24" y="13"/>
                    <a:pt x="24" y="12"/>
                    <a:pt x="24" y="11"/>
                  </a:cubicBezTo>
                  <a:cubicBezTo>
                    <a:pt x="23" y="11"/>
                    <a:pt x="13" y="5"/>
                    <a:pt x="12" y="4"/>
                  </a:cubicBezTo>
                  <a:cubicBezTo>
                    <a:pt x="12" y="3"/>
                    <a:pt x="6" y="0"/>
                    <a:pt x="3" y="1"/>
                  </a:cubicBezTo>
                  <a:cubicBezTo>
                    <a:pt x="3" y="1"/>
                    <a:pt x="0" y="8"/>
                    <a:pt x="6" y="11"/>
                  </a:cubicBezTo>
                  <a:cubicBezTo>
                    <a:pt x="6" y="11"/>
                    <a:pt x="10" y="13"/>
                    <a:pt x="13" y="13"/>
                  </a:cubicBezTo>
                  <a:cubicBezTo>
                    <a:pt x="13" y="13"/>
                    <a:pt x="14" y="13"/>
                    <a:pt x="15" y="14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80351" y="4318000"/>
              <a:ext cx="1254125" cy="935038"/>
            </a:xfrm>
            <a:custGeom>
              <a:avLst/>
              <a:gdLst>
                <a:gd name="T0" fmla="*/ 5 w 32"/>
                <a:gd name="T1" fmla="*/ 20 h 24"/>
                <a:gd name="T2" fmla="*/ 7 w 32"/>
                <a:gd name="T3" fmla="*/ 20 h 24"/>
                <a:gd name="T4" fmla="*/ 12 w 32"/>
                <a:gd name="T5" fmla="*/ 23 h 24"/>
                <a:gd name="T6" fmla="*/ 14 w 32"/>
                <a:gd name="T7" fmla="*/ 24 h 24"/>
                <a:gd name="T8" fmla="*/ 15 w 32"/>
                <a:gd name="T9" fmla="*/ 22 h 24"/>
                <a:gd name="T10" fmla="*/ 21 w 32"/>
                <a:gd name="T11" fmla="*/ 19 h 24"/>
                <a:gd name="T12" fmla="*/ 23 w 32"/>
                <a:gd name="T13" fmla="*/ 17 h 24"/>
                <a:gd name="T14" fmla="*/ 28 w 32"/>
                <a:gd name="T15" fmla="*/ 19 h 24"/>
                <a:gd name="T16" fmla="*/ 29 w 32"/>
                <a:gd name="T17" fmla="*/ 20 h 24"/>
                <a:gd name="T18" fmla="*/ 31 w 32"/>
                <a:gd name="T19" fmla="*/ 15 h 24"/>
                <a:gd name="T20" fmla="*/ 28 w 32"/>
                <a:gd name="T21" fmla="*/ 14 h 24"/>
                <a:gd name="T22" fmla="*/ 21 w 32"/>
                <a:gd name="T23" fmla="*/ 6 h 24"/>
                <a:gd name="T24" fmla="*/ 21 w 32"/>
                <a:gd name="T25" fmla="*/ 6 h 24"/>
                <a:gd name="T26" fmla="*/ 19 w 32"/>
                <a:gd name="T27" fmla="*/ 5 h 24"/>
                <a:gd name="T28" fmla="*/ 17 w 32"/>
                <a:gd name="T29" fmla="*/ 4 h 24"/>
                <a:gd name="T30" fmla="*/ 15 w 32"/>
                <a:gd name="T31" fmla="*/ 3 h 24"/>
                <a:gd name="T32" fmla="*/ 9 w 32"/>
                <a:gd name="T33" fmla="*/ 2 h 24"/>
                <a:gd name="T34" fmla="*/ 9 w 32"/>
                <a:gd name="T35" fmla="*/ 2 h 24"/>
                <a:gd name="T36" fmla="*/ 7 w 32"/>
                <a:gd name="T37" fmla="*/ 1 h 24"/>
                <a:gd name="T38" fmla="*/ 5 w 32"/>
                <a:gd name="T39" fmla="*/ 1 h 24"/>
                <a:gd name="T40" fmla="*/ 4 w 32"/>
                <a:gd name="T41" fmla="*/ 2 h 24"/>
                <a:gd name="T42" fmla="*/ 5 w 32"/>
                <a:gd name="T43" fmla="*/ 7 h 24"/>
                <a:gd name="T44" fmla="*/ 6 w 32"/>
                <a:gd name="T45" fmla="*/ 7 h 24"/>
                <a:gd name="T46" fmla="*/ 6 w 32"/>
                <a:gd name="T47" fmla="*/ 8 h 24"/>
                <a:gd name="T48" fmla="*/ 9 w 32"/>
                <a:gd name="T49" fmla="*/ 9 h 24"/>
                <a:gd name="T50" fmla="*/ 1 w 32"/>
                <a:gd name="T51" fmla="*/ 16 h 24"/>
                <a:gd name="T52" fmla="*/ 2 w 32"/>
                <a:gd name="T53" fmla="*/ 18 h 24"/>
                <a:gd name="T54" fmla="*/ 5 w 32"/>
                <a:gd name="T55" fmla="*/ 2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2" h="24">
                  <a:moveTo>
                    <a:pt x="5" y="20"/>
                  </a:moveTo>
                  <a:cubicBezTo>
                    <a:pt x="5" y="20"/>
                    <a:pt x="7" y="19"/>
                    <a:pt x="7" y="20"/>
                  </a:cubicBezTo>
                  <a:cubicBezTo>
                    <a:pt x="8" y="21"/>
                    <a:pt x="11" y="21"/>
                    <a:pt x="12" y="23"/>
                  </a:cubicBezTo>
                  <a:cubicBezTo>
                    <a:pt x="13" y="24"/>
                    <a:pt x="14" y="24"/>
                    <a:pt x="14" y="24"/>
                  </a:cubicBezTo>
                  <a:cubicBezTo>
                    <a:pt x="14" y="24"/>
                    <a:pt x="15" y="22"/>
                    <a:pt x="15" y="22"/>
                  </a:cubicBezTo>
                  <a:cubicBezTo>
                    <a:pt x="15" y="23"/>
                    <a:pt x="20" y="19"/>
                    <a:pt x="21" y="19"/>
                  </a:cubicBezTo>
                  <a:cubicBezTo>
                    <a:pt x="22" y="18"/>
                    <a:pt x="23" y="17"/>
                    <a:pt x="23" y="17"/>
                  </a:cubicBezTo>
                  <a:cubicBezTo>
                    <a:pt x="23" y="17"/>
                    <a:pt x="27" y="19"/>
                    <a:pt x="28" y="19"/>
                  </a:cubicBezTo>
                  <a:cubicBezTo>
                    <a:pt x="28" y="19"/>
                    <a:pt x="29" y="20"/>
                    <a:pt x="29" y="20"/>
                  </a:cubicBezTo>
                  <a:cubicBezTo>
                    <a:pt x="30" y="20"/>
                    <a:pt x="32" y="17"/>
                    <a:pt x="31" y="15"/>
                  </a:cubicBezTo>
                  <a:cubicBezTo>
                    <a:pt x="31" y="15"/>
                    <a:pt x="29" y="14"/>
                    <a:pt x="28" y="14"/>
                  </a:cubicBezTo>
                  <a:cubicBezTo>
                    <a:pt x="28" y="13"/>
                    <a:pt x="22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19" y="5"/>
                    <a:pt x="19" y="5"/>
                  </a:cubicBezTo>
                  <a:cubicBezTo>
                    <a:pt x="19" y="5"/>
                    <a:pt x="18" y="4"/>
                    <a:pt x="17" y="4"/>
                  </a:cubicBezTo>
                  <a:cubicBezTo>
                    <a:pt x="17" y="4"/>
                    <a:pt x="15" y="3"/>
                    <a:pt x="15" y="3"/>
                  </a:cubicBezTo>
                  <a:cubicBezTo>
                    <a:pt x="15" y="3"/>
                    <a:pt x="11" y="1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8" y="1"/>
                    <a:pt x="7" y="1"/>
                  </a:cubicBezTo>
                  <a:cubicBezTo>
                    <a:pt x="7" y="1"/>
                    <a:pt x="7" y="0"/>
                    <a:pt x="5" y="1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2" y="4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8"/>
                    <a:pt x="6" y="8"/>
                  </a:cubicBezTo>
                  <a:cubicBezTo>
                    <a:pt x="7" y="8"/>
                    <a:pt x="9" y="8"/>
                    <a:pt x="9" y="9"/>
                  </a:cubicBezTo>
                  <a:cubicBezTo>
                    <a:pt x="9" y="9"/>
                    <a:pt x="1" y="15"/>
                    <a:pt x="1" y="16"/>
                  </a:cubicBezTo>
                  <a:cubicBezTo>
                    <a:pt x="1" y="16"/>
                    <a:pt x="0" y="18"/>
                    <a:pt x="2" y="18"/>
                  </a:cubicBezTo>
                  <a:cubicBezTo>
                    <a:pt x="3" y="18"/>
                    <a:pt x="5" y="20"/>
                    <a:pt x="5" y="2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82051" y="4395788"/>
              <a:ext cx="352425" cy="468313"/>
            </a:xfrm>
            <a:custGeom>
              <a:avLst/>
              <a:gdLst>
                <a:gd name="T0" fmla="*/ 0 w 9"/>
                <a:gd name="T1" fmla="*/ 4 h 12"/>
                <a:gd name="T2" fmla="*/ 1 w 9"/>
                <a:gd name="T3" fmla="*/ 10 h 12"/>
                <a:gd name="T4" fmla="*/ 3 w 9"/>
                <a:gd name="T5" fmla="*/ 10 h 12"/>
                <a:gd name="T6" fmla="*/ 5 w 9"/>
                <a:gd name="T7" fmla="*/ 11 h 12"/>
                <a:gd name="T8" fmla="*/ 6 w 9"/>
                <a:gd name="T9" fmla="*/ 11 h 12"/>
                <a:gd name="T10" fmla="*/ 6 w 9"/>
                <a:gd name="T11" fmla="*/ 10 h 12"/>
                <a:gd name="T12" fmla="*/ 6 w 9"/>
                <a:gd name="T13" fmla="*/ 10 h 12"/>
                <a:gd name="T14" fmla="*/ 7 w 9"/>
                <a:gd name="T15" fmla="*/ 10 h 12"/>
                <a:gd name="T16" fmla="*/ 8 w 9"/>
                <a:gd name="T17" fmla="*/ 9 h 12"/>
                <a:gd name="T18" fmla="*/ 8 w 9"/>
                <a:gd name="T19" fmla="*/ 7 h 12"/>
                <a:gd name="T20" fmla="*/ 9 w 9"/>
                <a:gd name="T21" fmla="*/ 6 h 12"/>
                <a:gd name="T22" fmla="*/ 8 w 9"/>
                <a:gd name="T23" fmla="*/ 3 h 12"/>
                <a:gd name="T24" fmla="*/ 2 w 9"/>
                <a:gd name="T25" fmla="*/ 2 h 12"/>
                <a:gd name="T26" fmla="*/ 1 w 9"/>
                <a:gd name="T27" fmla="*/ 4 h 12"/>
                <a:gd name="T28" fmla="*/ 0 w 9"/>
                <a:gd name="T29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" h="12">
                  <a:moveTo>
                    <a:pt x="0" y="4"/>
                  </a:moveTo>
                  <a:cubicBezTo>
                    <a:pt x="0" y="4"/>
                    <a:pt x="0" y="9"/>
                    <a:pt x="1" y="10"/>
                  </a:cubicBezTo>
                  <a:cubicBezTo>
                    <a:pt x="1" y="10"/>
                    <a:pt x="2" y="10"/>
                    <a:pt x="3" y="10"/>
                  </a:cubicBezTo>
                  <a:cubicBezTo>
                    <a:pt x="3" y="10"/>
                    <a:pt x="4" y="12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7" y="10"/>
                    <a:pt x="7" y="10"/>
                  </a:cubicBezTo>
                  <a:cubicBezTo>
                    <a:pt x="7" y="9"/>
                    <a:pt x="8" y="10"/>
                    <a:pt x="8" y="9"/>
                  </a:cubicBezTo>
                  <a:cubicBezTo>
                    <a:pt x="8" y="9"/>
                    <a:pt x="8" y="7"/>
                    <a:pt x="8" y="7"/>
                  </a:cubicBezTo>
                  <a:cubicBezTo>
                    <a:pt x="8" y="7"/>
                    <a:pt x="9" y="6"/>
                    <a:pt x="9" y="6"/>
                  </a:cubicBezTo>
                  <a:cubicBezTo>
                    <a:pt x="9" y="6"/>
                    <a:pt x="9" y="5"/>
                    <a:pt x="8" y="3"/>
                  </a:cubicBezTo>
                  <a:cubicBezTo>
                    <a:pt x="7" y="1"/>
                    <a:pt x="4" y="0"/>
                    <a:pt x="2" y="2"/>
                  </a:cubicBezTo>
                  <a:cubicBezTo>
                    <a:pt x="2" y="2"/>
                    <a:pt x="1" y="2"/>
                    <a:pt x="1" y="4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20038" y="5721350"/>
              <a:ext cx="234950" cy="388938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4 h 10"/>
                <a:gd name="T4" fmla="*/ 1 w 6"/>
                <a:gd name="T5" fmla="*/ 4 h 10"/>
                <a:gd name="T6" fmla="*/ 4 w 6"/>
                <a:gd name="T7" fmla="*/ 10 h 10"/>
                <a:gd name="T8" fmla="*/ 5 w 6"/>
                <a:gd name="T9" fmla="*/ 10 h 10"/>
                <a:gd name="T10" fmla="*/ 4 w 6"/>
                <a:gd name="T11" fmla="*/ 6 h 10"/>
                <a:gd name="T12" fmla="*/ 5 w 6"/>
                <a:gd name="T13" fmla="*/ 4 h 10"/>
                <a:gd name="T14" fmla="*/ 2 w 6"/>
                <a:gd name="T15" fmla="*/ 0 h 10"/>
                <a:gd name="T16" fmla="*/ 0 w 6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cubicBezTo>
                    <a:pt x="0" y="0"/>
                    <a:pt x="0" y="3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8"/>
                    <a:pt x="4" y="10"/>
                  </a:cubicBezTo>
                  <a:cubicBezTo>
                    <a:pt x="4" y="10"/>
                    <a:pt x="5" y="10"/>
                    <a:pt x="5" y="10"/>
                  </a:cubicBezTo>
                  <a:cubicBezTo>
                    <a:pt x="5" y="9"/>
                    <a:pt x="4" y="7"/>
                    <a:pt x="4" y="6"/>
                  </a:cubicBezTo>
                  <a:cubicBezTo>
                    <a:pt x="4" y="6"/>
                    <a:pt x="6" y="4"/>
                    <a:pt x="5" y="4"/>
                  </a:cubicBezTo>
                  <a:cubicBezTo>
                    <a:pt x="5" y="3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82051" y="4513263"/>
              <a:ext cx="312738" cy="311150"/>
            </a:xfrm>
            <a:custGeom>
              <a:avLst/>
              <a:gdLst>
                <a:gd name="T0" fmla="*/ 7 w 8"/>
                <a:gd name="T1" fmla="*/ 4 h 8"/>
                <a:gd name="T2" fmla="*/ 8 w 8"/>
                <a:gd name="T3" fmla="*/ 2 h 8"/>
                <a:gd name="T4" fmla="*/ 7 w 8"/>
                <a:gd name="T5" fmla="*/ 0 h 8"/>
                <a:gd name="T6" fmla="*/ 5 w 8"/>
                <a:gd name="T7" fmla="*/ 3 h 8"/>
                <a:gd name="T8" fmla="*/ 4 w 8"/>
                <a:gd name="T9" fmla="*/ 2 h 8"/>
                <a:gd name="T10" fmla="*/ 4 w 8"/>
                <a:gd name="T11" fmla="*/ 4 h 8"/>
                <a:gd name="T12" fmla="*/ 3 w 8"/>
                <a:gd name="T13" fmla="*/ 4 h 8"/>
                <a:gd name="T14" fmla="*/ 3 w 8"/>
                <a:gd name="T15" fmla="*/ 5 h 8"/>
                <a:gd name="T16" fmla="*/ 0 w 8"/>
                <a:gd name="T17" fmla="*/ 5 h 8"/>
                <a:gd name="T18" fmla="*/ 0 w 8"/>
                <a:gd name="T19" fmla="*/ 5 h 8"/>
                <a:gd name="T20" fmla="*/ 2 w 8"/>
                <a:gd name="T21" fmla="*/ 6 h 8"/>
                <a:gd name="T22" fmla="*/ 5 w 8"/>
                <a:gd name="T23" fmla="*/ 8 h 8"/>
                <a:gd name="T24" fmla="*/ 5 w 8"/>
                <a:gd name="T25" fmla="*/ 7 h 8"/>
                <a:gd name="T26" fmla="*/ 6 w 8"/>
                <a:gd name="T27" fmla="*/ 6 h 8"/>
                <a:gd name="T28" fmla="*/ 7 w 8"/>
                <a:gd name="T29" fmla="*/ 5 h 8"/>
                <a:gd name="T30" fmla="*/ 8 w 8"/>
                <a:gd name="T31" fmla="*/ 6 h 8"/>
                <a:gd name="T32" fmla="*/ 8 w 8"/>
                <a:gd name="T33" fmla="*/ 5 h 8"/>
                <a:gd name="T34" fmla="*/ 8 w 8"/>
                <a:gd name="T35" fmla="*/ 5 h 8"/>
                <a:gd name="T36" fmla="*/ 7 w 8"/>
                <a:gd name="T3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8">
                  <a:moveTo>
                    <a:pt x="7" y="4"/>
                  </a:moveTo>
                  <a:cubicBezTo>
                    <a:pt x="7" y="3"/>
                    <a:pt x="8" y="2"/>
                    <a:pt x="8" y="2"/>
                  </a:cubicBezTo>
                  <a:cubicBezTo>
                    <a:pt x="8" y="2"/>
                    <a:pt x="7" y="0"/>
                    <a:pt x="7" y="0"/>
                  </a:cubicBezTo>
                  <a:cubicBezTo>
                    <a:pt x="6" y="0"/>
                    <a:pt x="5" y="3"/>
                    <a:pt x="5" y="3"/>
                  </a:cubicBezTo>
                  <a:cubicBezTo>
                    <a:pt x="5" y="3"/>
                    <a:pt x="4" y="1"/>
                    <a:pt x="4" y="2"/>
                  </a:cubicBezTo>
                  <a:cubicBezTo>
                    <a:pt x="4" y="2"/>
                    <a:pt x="2" y="3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1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6"/>
                    <a:pt x="2" y="6"/>
                  </a:cubicBezTo>
                  <a:cubicBezTo>
                    <a:pt x="3" y="7"/>
                    <a:pt x="4" y="8"/>
                    <a:pt x="5" y="8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7" y="6"/>
                    <a:pt x="7" y="5"/>
                  </a:cubicBezTo>
                  <a:cubicBezTo>
                    <a:pt x="7" y="5"/>
                    <a:pt x="7" y="6"/>
                    <a:pt x="8" y="6"/>
                  </a:cubicBezTo>
                  <a:cubicBezTo>
                    <a:pt x="8" y="6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7" y="4"/>
                    <a:pt x="7" y="4"/>
                  </a:cubicBez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97826" y="5526088"/>
              <a:ext cx="587375" cy="350838"/>
            </a:xfrm>
            <a:custGeom>
              <a:avLst/>
              <a:gdLst>
                <a:gd name="T0" fmla="*/ 4 w 15"/>
                <a:gd name="T1" fmla="*/ 4 h 9"/>
                <a:gd name="T2" fmla="*/ 4 w 15"/>
                <a:gd name="T3" fmla="*/ 4 h 9"/>
                <a:gd name="T4" fmla="*/ 2 w 15"/>
                <a:gd name="T5" fmla="*/ 4 h 9"/>
                <a:gd name="T6" fmla="*/ 0 w 15"/>
                <a:gd name="T7" fmla="*/ 5 h 9"/>
                <a:gd name="T8" fmla="*/ 5 w 15"/>
                <a:gd name="T9" fmla="*/ 9 h 9"/>
                <a:gd name="T10" fmla="*/ 7 w 15"/>
                <a:gd name="T11" fmla="*/ 7 h 9"/>
                <a:gd name="T12" fmla="*/ 2 w 15"/>
                <a:gd name="T13" fmla="*/ 5 h 9"/>
                <a:gd name="T14" fmla="*/ 6 w 15"/>
                <a:gd name="T15" fmla="*/ 6 h 9"/>
                <a:gd name="T16" fmla="*/ 4 w 15"/>
                <a:gd name="T17" fmla="*/ 5 h 9"/>
                <a:gd name="T18" fmla="*/ 4 w 15"/>
                <a:gd name="T19" fmla="*/ 4 h 9"/>
                <a:gd name="T20" fmla="*/ 9 w 15"/>
                <a:gd name="T21" fmla="*/ 2 h 9"/>
                <a:gd name="T22" fmla="*/ 15 w 15"/>
                <a:gd name="T23" fmla="*/ 0 h 9"/>
                <a:gd name="T24" fmla="*/ 8 w 15"/>
                <a:gd name="T25" fmla="*/ 0 h 9"/>
                <a:gd name="T26" fmla="*/ 4 w 15"/>
                <a:gd name="T2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" h="9">
                  <a:moveTo>
                    <a:pt x="4" y="4"/>
                  </a:moveTo>
                  <a:cubicBezTo>
                    <a:pt x="3" y="4"/>
                    <a:pt x="4" y="4"/>
                    <a:pt x="4" y="4"/>
                  </a:cubicBezTo>
                  <a:cubicBezTo>
                    <a:pt x="4" y="4"/>
                    <a:pt x="2" y="4"/>
                    <a:pt x="2" y="4"/>
                  </a:cubicBezTo>
                  <a:cubicBezTo>
                    <a:pt x="1" y="4"/>
                    <a:pt x="0" y="5"/>
                    <a:pt x="0" y="5"/>
                  </a:cubicBezTo>
                  <a:cubicBezTo>
                    <a:pt x="0" y="5"/>
                    <a:pt x="1" y="9"/>
                    <a:pt x="5" y="9"/>
                  </a:cubicBezTo>
                  <a:cubicBezTo>
                    <a:pt x="5" y="9"/>
                    <a:pt x="6" y="8"/>
                    <a:pt x="7" y="7"/>
                  </a:cubicBezTo>
                  <a:cubicBezTo>
                    <a:pt x="5" y="7"/>
                    <a:pt x="3" y="6"/>
                    <a:pt x="2" y="5"/>
                  </a:cubicBezTo>
                  <a:cubicBezTo>
                    <a:pt x="2" y="5"/>
                    <a:pt x="5" y="6"/>
                    <a:pt x="6" y="6"/>
                  </a:cubicBezTo>
                  <a:cubicBezTo>
                    <a:pt x="6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7" y="2"/>
                    <a:pt x="9" y="2"/>
                  </a:cubicBezTo>
                  <a:cubicBezTo>
                    <a:pt x="12" y="2"/>
                    <a:pt x="15" y="0"/>
                    <a:pt x="15" y="0"/>
                  </a:cubicBezTo>
                  <a:cubicBezTo>
                    <a:pt x="15" y="0"/>
                    <a:pt x="11" y="0"/>
                    <a:pt x="8" y="0"/>
                  </a:cubicBezTo>
                  <a:cubicBezTo>
                    <a:pt x="8" y="0"/>
                    <a:pt x="5" y="3"/>
                    <a:pt x="4" y="4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802563" y="5059363"/>
              <a:ext cx="704850" cy="466725"/>
            </a:xfrm>
            <a:custGeom>
              <a:avLst/>
              <a:gdLst>
                <a:gd name="T0" fmla="*/ 5 w 18"/>
                <a:gd name="T1" fmla="*/ 9 h 12"/>
                <a:gd name="T2" fmla="*/ 12 w 18"/>
                <a:gd name="T3" fmla="*/ 11 h 12"/>
                <a:gd name="T4" fmla="*/ 13 w 18"/>
                <a:gd name="T5" fmla="*/ 12 h 12"/>
                <a:gd name="T6" fmla="*/ 18 w 18"/>
                <a:gd name="T7" fmla="*/ 11 h 12"/>
                <a:gd name="T8" fmla="*/ 13 w 18"/>
                <a:gd name="T9" fmla="*/ 7 h 12"/>
                <a:gd name="T10" fmla="*/ 7 w 18"/>
                <a:gd name="T11" fmla="*/ 9 h 12"/>
                <a:gd name="T12" fmla="*/ 13 w 18"/>
                <a:gd name="T13" fmla="*/ 6 h 12"/>
                <a:gd name="T14" fmla="*/ 12 w 18"/>
                <a:gd name="T15" fmla="*/ 6 h 12"/>
                <a:gd name="T16" fmla="*/ 6 w 18"/>
                <a:gd name="T17" fmla="*/ 6 h 12"/>
                <a:gd name="T18" fmla="*/ 9 w 18"/>
                <a:gd name="T19" fmla="*/ 4 h 12"/>
                <a:gd name="T20" fmla="*/ 10 w 18"/>
                <a:gd name="T21" fmla="*/ 3 h 12"/>
                <a:gd name="T22" fmla="*/ 3 w 18"/>
                <a:gd name="T23" fmla="*/ 3 h 12"/>
                <a:gd name="T24" fmla="*/ 7 w 18"/>
                <a:gd name="T25" fmla="*/ 2 h 12"/>
                <a:gd name="T26" fmla="*/ 3 w 18"/>
                <a:gd name="T27" fmla="*/ 2 h 12"/>
                <a:gd name="T28" fmla="*/ 5 w 18"/>
                <a:gd name="T29" fmla="*/ 1 h 12"/>
                <a:gd name="T30" fmla="*/ 2 w 18"/>
                <a:gd name="T31" fmla="*/ 0 h 12"/>
                <a:gd name="T32" fmla="*/ 5 w 18"/>
                <a:gd name="T33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2">
                  <a:moveTo>
                    <a:pt x="5" y="9"/>
                  </a:moveTo>
                  <a:cubicBezTo>
                    <a:pt x="5" y="9"/>
                    <a:pt x="9" y="11"/>
                    <a:pt x="12" y="11"/>
                  </a:cubicBezTo>
                  <a:cubicBezTo>
                    <a:pt x="12" y="11"/>
                    <a:pt x="13" y="11"/>
                    <a:pt x="13" y="12"/>
                  </a:cubicBezTo>
                  <a:cubicBezTo>
                    <a:pt x="14" y="11"/>
                    <a:pt x="17" y="11"/>
                    <a:pt x="18" y="11"/>
                  </a:cubicBezTo>
                  <a:cubicBezTo>
                    <a:pt x="18" y="11"/>
                    <a:pt x="15" y="7"/>
                    <a:pt x="13" y="7"/>
                  </a:cubicBezTo>
                  <a:cubicBezTo>
                    <a:pt x="11" y="7"/>
                    <a:pt x="7" y="9"/>
                    <a:pt x="7" y="9"/>
                  </a:cubicBezTo>
                  <a:cubicBezTo>
                    <a:pt x="7" y="9"/>
                    <a:pt x="10" y="6"/>
                    <a:pt x="13" y="6"/>
                  </a:cubicBezTo>
                  <a:cubicBezTo>
                    <a:pt x="15" y="6"/>
                    <a:pt x="12" y="6"/>
                    <a:pt x="12" y="6"/>
                  </a:cubicBezTo>
                  <a:cubicBezTo>
                    <a:pt x="12" y="6"/>
                    <a:pt x="8" y="5"/>
                    <a:pt x="6" y="6"/>
                  </a:cubicBezTo>
                  <a:cubicBezTo>
                    <a:pt x="6" y="6"/>
                    <a:pt x="8" y="5"/>
                    <a:pt x="9" y="4"/>
                  </a:cubicBezTo>
                  <a:cubicBezTo>
                    <a:pt x="10" y="4"/>
                    <a:pt x="10" y="3"/>
                    <a:pt x="10" y="3"/>
                  </a:cubicBezTo>
                  <a:cubicBezTo>
                    <a:pt x="10" y="3"/>
                    <a:pt x="4" y="3"/>
                    <a:pt x="3" y="3"/>
                  </a:cubicBezTo>
                  <a:cubicBezTo>
                    <a:pt x="3" y="3"/>
                    <a:pt x="6" y="2"/>
                    <a:pt x="7" y="2"/>
                  </a:cubicBezTo>
                  <a:cubicBezTo>
                    <a:pt x="7" y="1"/>
                    <a:pt x="3" y="2"/>
                    <a:pt x="3" y="2"/>
                  </a:cubicBezTo>
                  <a:cubicBezTo>
                    <a:pt x="3" y="2"/>
                    <a:pt x="6" y="1"/>
                    <a:pt x="5" y="1"/>
                  </a:cubicBezTo>
                  <a:cubicBezTo>
                    <a:pt x="4" y="0"/>
                    <a:pt x="3" y="0"/>
                    <a:pt x="2" y="0"/>
                  </a:cubicBezTo>
                  <a:cubicBezTo>
                    <a:pt x="1" y="2"/>
                    <a:pt x="0" y="7"/>
                    <a:pt x="5" y="9"/>
                  </a:cubicBezTo>
                  <a:close/>
                </a:path>
              </a:pathLst>
            </a:custGeom>
            <a:solidFill>
              <a:srgbClr val="4C4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37513" y="4395788"/>
              <a:ext cx="430213" cy="350838"/>
            </a:xfrm>
            <a:custGeom>
              <a:avLst/>
              <a:gdLst>
                <a:gd name="T0" fmla="*/ 5 w 11"/>
                <a:gd name="T1" fmla="*/ 5 h 9"/>
                <a:gd name="T2" fmla="*/ 7 w 11"/>
                <a:gd name="T3" fmla="*/ 4 h 9"/>
                <a:gd name="T4" fmla="*/ 4 w 11"/>
                <a:gd name="T5" fmla="*/ 4 h 9"/>
                <a:gd name="T6" fmla="*/ 4 w 11"/>
                <a:gd name="T7" fmla="*/ 2 h 9"/>
                <a:gd name="T8" fmla="*/ 4 w 11"/>
                <a:gd name="T9" fmla="*/ 3 h 9"/>
                <a:gd name="T10" fmla="*/ 2 w 11"/>
                <a:gd name="T11" fmla="*/ 0 h 9"/>
                <a:gd name="T12" fmla="*/ 3 w 11"/>
                <a:gd name="T13" fmla="*/ 4 h 9"/>
                <a:gd name="T14" fmla="*/ 0 w 11"/>
                <a:gd name="T15" fmla="*/ 4 h 9"/>
                <a:gd name="T16" fmla="*/ 1 w 11"/>
                <a:gd name="T17" fmla="*/ 5 h 9"/>
                <a:gd name="T18" fmla="*/ 2 w 11"/>
                <a:gd name="T19" fmla="*/ 5 h 9"/>
                <a:gd name="T20" fmla="*/ 2 w 11"/>
                <a:gd name="T21" fmla="*/ 6 h 9"/>
                <a:gd name="T22" fmla="*/ 5 w 11"/>
                <a:gd name="T23" fmla="*/ 7 h 9"/>
                <a:gd name="T24" fmla="*/ 4 w 11"/>
                <a:gd name="T25" fmla="*/ 8 h 9"/>
                <a:gd name="T26" fmla="*/ 5 w 11"/>
                <a:gd name="T27" fmla="*/ 7 h 9"/>
                <a:gd name="T28" fmla="*/ 11 w 11"/>
                <a:gd name="T29" fmla="*/ 9 h 9"/>
                <a:gd name="T30" fmla="*/ 5 w 11"/>
                <a:gd name="T31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9">
                  <a:moveTo>
                    <a:pt x="5" y="5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4" y="5"/>
                    <a:pt x="4" y="4"/>
                  </a:cubicBezTo>
                  <a:cubicBezTo>
                    <a:pt x="4" y="4"/>
                    <a:pt x="4" y="3"/>
                    <a:pt x="4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3"/>
                    <a:pt x="2" y="0"/>
                    <a:pt x="2" y="0"/>
                  </a:cubicBezTo>
                  <a:cubicBezTo>
                    <a:pt x="2" y="0"/>
                    <a:pt x="3" y="3"/>
                    <a:pt x="3" y="4"/>
                  </a:cubicBezTo>
                  <a:cubicBezTo>
                    <a:pt x="2" y="4"/>
                    <a:pt x="1" y="4"/>
                    <a:pt x="0" y="4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6"/>
                    <a:pt x="2" y="6"/>
                  </a:cubicBezTo>
                  <a:cubicBezTo>
                    <a:pt x="3" y="6"/>
                    <a:pt x="5" y="6"/>
                    <a:pt x="5" y="7"/>
                  </a:cubicBezTo>
                  <a:cubicBezTo>
                    <a:pt x="5" y="7"/>
                    <a:pt x="5" y="7"/>
                    <a:pt x="4" y="8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11" y="9"/>
                    <a:pt x="11" y="9"/>
                  </a:cubicBezTo>
                  <a:lnTo>
                    <a:pt x="5" y="5"/>
                  </a:lnTo>
                  <a:close/>
                </a:path>
              </a:pathLst>
            </a:custGeom>
            <a:solidFill>
              <a:srgbClr val="D2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4676" y="4435475"/>
              <a:ext cx="38100" cy="39688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D2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72463" y="4435475"/>
              <a:ext cx="782638" cy="817563"/>
            </a:xfrm>
            <a:custGeom>
              <a:avLst/>
              <a:gdLst>
                <a:gd name="T0" fmla="*/ 17 w 20"/>
                <a:gd name="T1" fmla="*/ 14 h 21"/>
                <a:gd name="T2" fmla="*/ 16 w 20"/>
                <a:gd name="T3" fmla="*/ 13 h 21"/>
                <a:gd name="T4" fmla="*/ 17 w 20"/>
                <a:gd name="T5" fmla="*/ 11 h 21"/>
                <a:gd name="T6" fmla="*/ 14 w 20"/>
                <a:gd name="T7" fmla="*/ 12 h 21"/>
                <a:gd name="T8" fmla="*/ 14 w 20"/>
                <a:gd name="T9" fmla="*/ 12 h 21"/>
                <a:gd name="T10" fmla="*/ 14 w 20"/>
                <a:gd name="T11" fmla="*/ 9 h 21"/>
                <a:gd name="T12" fmla="*/ 13 w 20"/>
                <a:gd name="T13" fmla="*/ 8 h 21"/>
                <a:gd name="T14" fmla="*/ 12 w 20"/>
                <a:gd name="T15" fmla="*/ 3 h 21"/>
                <a:gd name="T16" fmla="*/ 12 w 20"/>
                <a:gd name="T17" fmla="*/ 3 h 21"/>
                <a:gd name="T18" fmla="*/ 11 w 20"/>
                <a:gd name="T19" fmla="*/ 7 h 21"/>
                <a:gd name="T20" fmla="*/ 10 w 20"/>
                <a:gd name="T21" fmla="*/ 6 h 21"/>
                <a:gd name="T22" fmla="*/ 11 w 20"/>
                <a:gd name="T23" fmla="*/ 8 h 21"/>
                <a:gd name="T24" fmla="*/ 10 w 20"/>
                <a:gd name="T25" fmla="*/ 9 h 21"/>
                <a:gd name="T26" fmla="*/ 5 w 20"/>
                <a:gd name="T27" fmla="*/ 0 h 21"/>
                <a:gd name="T28" fmla="*/ 4 w 20"/>
                <a:gd name="T29" fmla="*/ 0 h 21"/>
                <a:gd name="T30" fmla="*/ 9 w 20"/>
                <a:gd name="T31" fmla="*/ 10 h 21"/>
                <a:gd name="T32" fmla="*/ 11 w 20"/>
                <a:gd name="T33" fmla="*/ 10 h 21"/>
                <a:gd name="T34" fmla="*/ 12 w 20"/>
                <a:gd name="T35" fmla="*/ 11 h 21"/>
                <a:gd name="T36" fmla="*/ 7 w 20"/>
                <a:gd name="T37" fmla="*/ 16 h 21"/>
                <a:gd name="T38" fmla="*/ 3 w 20"/>
                <a:gd name="T39" fmla="*/ 18 h 21"/>
                <a:gd name="T40" fmla="*/ 2 w 20"/>
                <a:gd name="T41" fmla="*/ 10 h 21"/>
                <a:gd name="T42" fmla="*/ 1 w 20"/>
                <a:gd name="T43" fmla="*/ 17 h 21"/>
                <a:gd name="T44" fmla="*/ 1 w 20"/>
                <a:gd name="T45" fmla="*/ 11 h 21"/>
                <a:gd name="T46" fmla="*/ 0 w 20"/>
                <a:gd name="T47" fmla="*/ 18 h 21"/>
                <a:gd name="T48" fmla="*/ 2 w 20"/>
                <a:gd name="T49" fmla="*/ 20 h 21"/>
                <a:gd name="T50" fmla="*/ 4 w 20"/>
                <a:gd name="T51" fmla="*/ 21 h 21"/>
                <a:gd name="T52" fmla="*/ 5 w 20"/>
                <a:gd name="T53" fmla="*/ 19 h 21"/>
                <a:gd name="T54" fmla="*/ 11 w 20"/>
                <a:gd name="T55" fmla="*/ 16 h 21"/>
                <a:gd name="T56" fmla="*/ 13 w 20"/>
                <a:gd name="T57" fmla="*/ 14 h 21"/>
                <a:gd name="T58" fmla="*/ 18 w 20"/>
                <a:gd name="T59" fmla="*/ 16 h 21"/>
                <a:gd name="T60" fmla="*/ 18 w 20"/>
                <a:gd name="T61" fmla="*/ 16 h 21"/>
                <a:gd name="T62" fmla="*/ 20 w 20"/>
                <a:gd name="T63" fmla="*/ 14 h 21"/>
                <a:gd name="T64" fmla="*/ 17 w 20"/>
                <a:gd name="T6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0" h="21">
                  <a:moveTo>
                    <a:pt x="17" y="14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5" y="13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6" y="9"/>
                    <a:pt x="14" y="9"/>
                    <a:pt x="14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4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9"/>
                    <a:pt x="10" y="9"/>
                    <a:pt x="10" y="9"/>
                  </a:cubicBezTo>
                  <a:cubicBezTo>
                    <a:pt x="4" y="7"/>
                    <a:pt x="4" y="2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1" y="7"/>
                    <a:pt x="8" y="9"/>
                    <a:pt x="9" y="10"/>
                  </a:cubicBezTo>
                  <a:cubicBezTo>
                    <a:pt x="10" y="10"/>
                    <a:pt x="11" y="10"/>
                    <a:pt x="11" y="10"/>
                  </a:cubicBezTo>
                  <a:cubicBezTo>
                    <a:pt x="11" y="10"/>
                    <a:pt x="12" y="11"/>
                    <a:pt x="12" y="11"/>
                  </a:cubicBezTo>
                  <a:cubicBezTo>
                    <a:pt x="12" y="12"/>
                    <a:pt x="8" y="15"/>
                    <a:pt x="7" y="16"/>
                  </a:cubicBezTo>
                  <a:cubicBezTo>
                    <a:pt x="6" y="17"/>
                    <a:pt x="3" y="18"/>
                    <a:pt x="3" y="18"/>
                  </a:cubicBezTo>
                  <a:cubicBezTo>
                    <a:pt x="4" y="12"/>
                    <a:pt x="2" y="10"/>
                    <a:pt x="2" y="10"/>
                  </a:cubicBezTo>
                  <a:cubicBezTo>
                    <a:pt x="4" y="14"/>
                    <a:pt x="1" y="17"/>
                    <a:pt x="1" y="17"/>
                  </a:cubicBezTo>
                  <a:cubicBezTo>
                    <a:pt x="0" y="15"/>
                    <a:pt x="1" y="11"/>
                    <a:pt x="1" y="11"/>
                  </a:cubicBezTo>
                  <a:cubicBezTo>
                    <a:pt x="0" y="13"/>
                    <a:pt x="0" y="16"/>
                    <a:pt x="0" y="18"/>
                  </a:cubicBezTo>
                  <a:cubicBezTo>
                    <a:pt x="1" y="19"/>
                    <a:pt x="2" y="19"/>
                    <a:pt x="2" y="20"/>
                  </a:cubicBezTo>
                  <a:cubicBezTo>
                    <a:pt x="3" y="21"/>
                    <a:pt x="4" y="21"/>
                    <a:pt x="4" y="21"/>
                  </a:cubicBezTo>
                  <a:cubicBezTo>
                    <a:pt x="4" y="21"/>
                    <a:pt x="5" y="19"/>
                    <a:pt x="5" y="19"/>
                  </a:cubicBezTo>
                  <a:cubicBezTo>
                    <a:pt x="5" y="20"/>
                    <a:pt x="10" y="16"/>
                    <a:pt x="11" y="16"/>
                  </a:cubicBezTo>
                  <a:cubicBezTo>
                    <a:pt x="12" y="15"/>
                    <a:pt x="13" y="14"/>
                    <a:pt x="13" y="14"/>
                  </a:cubicBezTo>
                  <a:cubicBezTo>
                    <a:pt x="13" y="14"/>
                    <a:pt x="17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5"/>
                    <a:pt x="20" y="14"/>
                    <a:pt x="20" y="14"/>
                  </a:cubicBezTo>
                  <a:cubicBezTo>
                    <a:pt x="20" y="14"/>
                    <a:pt x="17" y="14"/>
                    <a:pt x="17" y="14"/>
                  </a:cubicBezTo>
                  <a:close/>
                </a:path>
              </a:pathLst>
            </a:custGeom>
            <a:solidFill>
              <a:srgbClr val="D2DB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42363" y="4552950"/>
              <a:ext cx="77788" cy="233363"/>
            </a:xfrm>
            <a:custGeom>
              <a:avLst/>
              <a:gdLst>
                <a:gd name="T0" fmla="*/ 0 w 2"/>
                <a:gd name="T1" fmla="*/ 5 h 6"/>
                <a:gd name="T2" fmla="*/ 2 w 2"/>
                <a:gd name="T3" fmla="*/ 6 h 6"/>
                <a:gd name="T4" fmla="*/ 2 w 2"/>
                <a:gd name="T5" fmla="*/ 6 h 6"/>
                <a:gd name="T6" fmla="*/ 1 w 2"/>
                <a:gd name="T7" fmla="*/ 0 h 6"/>
                <a:gd name="T8" fmla="*/ 0 w 2"/>
                <a:gd name="T9" fmla="*/ 0 h 6"/>
                <a:gd name="T10" fmla="*/ 0 w 2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6">
                  <a:moveTo>
                    <a:pt x="0" y="5"/>
                  </a:moveTo>
                  <a:cubicBezTo>
                    <a:pt x="0" y="5"/>
                    <a:pt x="1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1" y="2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4"/>
                    <a:pt x="0" y="5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02676" y="4941888"/>
              <a:ext cx="79375" cy="466725"/>
            </a:xfrm>
            <a:custGeom>
              <a:avLst/>
              <a:gdLst>
                <a:gd name="T0" fmla="*/ 0 w 2"/>
                <a:gd name="T1" fmla="*/ 12 h 12"/>
                <a:gd name="T2" fmla="*/ 1 w 2"/>
                <a:gd name="T3" fmla="*/ 11 h 12"/>
                <a:gd name="T4" fmla="*/ 2 w 2"/>
                <a:gd name="T5" fmla="*/ 0 h 12"/>
                <a:gd name="T6" fmla="*/ 1 w 2"/>
                <a:gd name="T7" fmla="*/ 0 h 12"/>
                <a:gd name="T8" fmla="*/ 0 w 2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2">
                  <a:moveTo>
                    <a:pt x="0" y="12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1"/>
                    <a:pt x="0" y="12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02676" y="4786313"/>
              <a:ext cx="117475" cy="739775"/>
            </a:xfrm>
            <a:custGeom>
              <a:avLst/>
              <a:gdLst>
                <a:gd name="T0" fmla="*/ 1 w 3"/>
                <a:gd name="T1" fmla="*/ 19 h 19"/>
                <a:gd name="T2" fmla="*/ 2 w 3"/>
                <a:gd name="T3" fmla="*/ 17 h 19"/>
                <a:gd name="T4" fmla="*/ 3 w 3"/>
                <a:gd name="T5" fmla="*/ 2 h 19"/>
                <a:gd name="T6" fmla="*/ 3 w 3"/>
                <a:gd name="T7" fmla="*/ 0 h 19"/>
                <a:gd name="T8" fmla="*/ 2 w 3"/>
                <a:gd name="T9" fmla="*/ 0 h 19"/>
                <a:gd name="T10" fmla="*/ 2 w 3"/>
                <a:gd name="T11" fmla="*/ 1 h 19"/>
                <a:gd name="T12" fmla="*/ 2 w 3"/>
                <a:gd name="T13" fmla="*/ 3 h 19"/>
                <a:gd name="T14" fmla="*/ 0 w 3"/>
                <a:gd name="T15" fmla="*/ 18 h 19"/>
                <a:gd name="T16" fmla="*/ 1 w 3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19">
                  <a:moveTo>
                    <a:pt x="1" y="19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3" y="4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2" y="4"/>
                    <a:pt x="0" y="16"/>
                    <a:pt x="0" y="18"/>
                  </a:cubicBezTo>
                  <a:lnTo>
                    <a:pt x="1" y="19"/>
                  </a:ln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82051" y="4395788"/>
              <a:ext cx="390525" cy="312738"/>
            </a:xfrm>
            <a:custGeom>
              <a:avLst/>
              <a:gdLst>
                <a:gd name="T0" fmla="*/ 5 w 10"/>
                <a:gd name="T1" fmla="*/ 7 h 8"/>
                <a:gd name="T2" fmla="*/ 5 w 10"/>
                <a:gd name="T3" fmla="*/ 7 h 8"/>
                <a:gd name="T4" fmla="*/ 6 w 10"/>
                <a:gd name="T5" fmla="*/ 5 h 8"/>
                <a:gd name="T6" fmla="*/ 8 w 10"/>
                <a:gd name="T7" fmla="*/ 4 h 8"/>
                <a:gd name="T8" fmla="*/ 9 w 10"/>
                <a:gd name="T9" fmla="*/ 4 h 8"/>
                <a:gd name="T10" fmla="*/ 10 w 10"/>
                <a:gd name="T11" fmla="*/ 4 h 8"/>
                <a:gd name="T12" fmla="*/ 5 w 10"/>
                <a:gd name="T13" fmla="*/ 0 h 8"/>
                <a:gd name="T14" fmla="*/ 4 w 10"/>
                <a:gd name="T15" fmla="*/ 0 h 8"/>
                <a:gd name="T16" fmla="*/ 3 w 10"/>
                <a:gd name="T17" fmla="*/ 0 h 8"/>
                <a:gd name="T18" fmla="*/ 0 w 10"/>
                <a:gd name="T19" fmla="*/ 4 h 8"/>
                <a:gd name="T20" fmla="*/ 1 w 10"/>
                <a:gd name="T21" fmla="*/ 8 h 8"/>
                <a:gd name="T22" fmla="*/ 1 w 10"/>
                <a:gd name="T23" fmla="*/ 7 h 8"/>
                <a:gd name="T24" fmla="*/ 3 w 10"/>
                <a:gd name="T25" fmla="*/ 7 h 8"/>
                <a:gd name="T26" fmla="*/ 3 w 10"/>
                <a:gd name="T27" fmla="*/ 5 h 8"/>
                <a:gd name="T28" fmla="*/ 4 w 10"/>
                <a:gd name="T29" fmla="*/ 4 h 8"/>
                <a:gd name="T30" fmla="*/ 5 w 10"/>
                <a:gd name="T31" fmla="*/ 6 h 8"/>
                <a:gd name="T32" fmla="*/ 5 w 10"/>
                <a:gd name="T33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" h="8"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6"/>
                    <a:pt x="6" y="5"/>
                  </a:cubicBezTo>
                  <a:cubicBezTo>
                    <a:pt x="6" y="5"/>
                    <a:pt x="7" y="4"/>
                    <a:pt x="8" y="4"/>
                  </a:cubicBezTo>
                  <a:cubicBezTo>
                    <a:pt x="8" y="4"/>
                    <a:pt x="9" y="5"/>
                    <a:pt x="9" y="4"/>
                  </a:cubicBezTo>
                  <a:cubicBezTo>
                    <a:pt x="9" y="4"/>
                    <a:pt x="10" y="4"/>
                    <a:pt x="10" y="4"/>
                  </a:cubicBezTo>
                  <a:cubicBezTo>
                    <a:pt x="10" y="4"/>
                    <a:pt x="8" y="1"/>
                    <a:pt x="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0"/>
                    <a:pt x="0" y="1"/>
                    <a:pt x="0" y="4"/>
                  </a:cubicBezTo>
                  <a:cubicBezTo>
                    <a:pt x="0" y="6"/>
                    <a:pt x="1" y="8"/>
                    <a:pt x="1" y="8"/>
                  </a:cubicBezTo>
                  <a:cubicBezTo>
                    <a:pt x="1" y="7"/>
                    <a:pt x="1" y="8"/>
                    <a:pt x="1" y="7"/>
                  </a:cubicBezTo>
                  <a:cubicBezTo>
                    <a:pt x="2" y="7"/>
                    <a:pt x="3" y="7"/>
                    <a:pt x="3" y="7"/>
                  </a:cubicBezTo>
                  <a:cubicBezTo>
                    <a:pt x="3" y="7"/>
                    <a:pt x="3" y="6"/>
                    <a:pt x="3" y="5"/>
                  </a:cubicBezTo>
                  <a:cubicBezTo>
                    <a:pt x="3" y="5"/>
                    <a:pt x="4" y="4"/>
                    <a:pt x="4" y="4"/>
                  </a:cubicBezTo>
                  <a:cubicBezTo>
                    <a:pt x="4" y="4"/>
                    <a:pt x="5" y="5"/>
                    <a:pt x="5" y="6"/>
                  </a:cubicBezTo>
                  <a:lnTo>
                    <a:pt x="5" y="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7" name="稻壳儿小白白(http://dwz.cn/Wu2UP)出自【趣你的PPT】(微信:qunideppt)：最优质的PPT资源库"/>
          <p:cNvGrpSpPr/>
          <p:nvPr/>
        </p:nvGrpSpPr>
        <p:grpSpPr>
          <a:xfrm>
            <a:off x="6711896" y="2181857"/>
            <a:ext cx="1569100" cy="1014056"/>
            <a:chOff x="9690101" y="4786313"/>
            <a:chExt cx="2503486" cy="1624013"/>
          </a:xfrm>
        </p:grpSpPr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8150" y="5260976"/>
              <a:ext cx="330200" cy="225425"/>
            </a:xfrm>
            <a:custGeom>
              <a:avLst/>
              <a:gdLst>
                <a:gd name="T0" fmla="*/ 4 w 12"/>
                <a:gd name="T1" fmla="*/ 8 h 8"/>
                <a:gd name="T2" fmla="*/ 11 w 12"/>
                <a:gd name="T3" fmla="*/ 4 h 8"/>
                <a:gd name="T4" fmla="*/ 0 w 12"/>
                <a:gd name="T5" fmla="*/ 0 h 8"/>
                <a:gd name="T6" fmla="*/ 4 w 12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4" y="8"/>
                  </a:moveTo>
                  <a:cubicBezTo>
                    <a:pt x="4" y="8"/>
                    <a:pt x="12" y="6"/>
                    <a:pt x="11" y="4"/>
                  </a:cubicBezTo>
                  <a:cubicBezTo>
                    <a:pt x="10" y="1"/>
                    <a:pt x="2" y="0"/>
                    <a:pt x="0" y="0"/>
                  </a:cubicBezTo>
                  <a:lnTo>
                    <a:pt x="4" y="8"/>
                  </a:ln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753850" y="4981576"/>
              <a:ext cx="109537" cy="28575"/>
            </a:xfrm>
            <a:custGeom>
              <a:avLst/>
              <a:gdLst>
                <a:gd name="T0" fmla="*/ 4 w 4"/>
                <a:gd name="T1" fmla="*/ 1 h 1"/>
                <a:gd name="T2" fmla="*/ 1 w 4"/>
                <a:gd name="T3" fmla="*/ 1 h 1"/>
                <a:gd name="T4" fmla="*/ 1 w 4"/>
                <a:gd name="T5" fmla="*/ 0 h 1"/>
                <a:gd name="T6" fmla="*/ 4 w 4"/>
                <a:gd name="T7" fmla="*/ 0 h 1"/>
                <a:gd name="T8" fmla="*/ 4 w 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1">
                  <a:moveTo>
                    <a:pt x="4" y="1"/>
                  </a:moveTo>
                  <a:cubicBezTo>
                    <a:pt x="4" y="1"/>
                    <a:pt x="2" y="1"/>
                    <a:pt x="1" y="1"/>
                  </a:cubicBezTo>
                  <a:cubicBezTo>
                    <a:pt x="0" y="1"/>
                    <a:pt x="1" y="0"/>
                    <a:pt x="1" y="0"/>
                  </a:cubicBezTo>
                  <a:cubicBezTo>
                    <a:pt x="1" y="0"/>
                    <a:pt x="3" y="0"/>
                    <a:pt x="4" y="0"/>
                  </a:cubicBezTo>
                  <a:lnTo>
                    <a:pt x="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42725" y="4926013"/>
              <a:ext cx="550862" cy="560388"/>
            </a:xfrm>
            <a:custGeom>
              <a:avLst/>
              <a:gdLst>
                <a:gd name="T0" fmla="*/ 0 w 20"/>
                <a:gd name="T1" fmla="*/ 11 h 20"/>
                <a:gd name="T2" fmla="*/ 11 w 20"/>
                <a:gd name="T3" fmla="*/ 0 h 20"/>
                <a:gd name="T4" fmla="*/ 19 w 20"/>
                <a:gd name="T5" fmla="*/ 9 h 20"/>
                <a:gd name="T6" fmla="*/ 9 w 20"/>
                <a:gd name="T7" fmla="*/ 19 h 20"/>
                <a:gd name="T8" fmla="*/ 9 w 20"/>
                <a:gd name="T9" fmla="*/ 19 h 20"/>
                <a:gd name="T10" fmla="*/ 0 w 20"/>
                <a:gd name="T11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0" y="11"/>
                  </a:moveTo>
                  <a:cubicBezTo>
                    <a:pt x="0" y="11"/>
                    <a:pt x="10" y="0"/>
                    <a:pt x="11" y="0"/>
                  </a:cubicBezTo>
                  <a:cubicBezTo>
                    <a:pt x="11" y="0"/>
                    <a:pt x="20" y="8"/>
                    <a:pt x="19" y="9"/>
                  </a:cubicBezTo>
                  <a:cubicBezTo>
                    <a:pt x="19" y="10"/>
                    <a:pt x="11" y="19"/>
                    <a:pt x="9" y="19"/>
                  </a:cubicBezTo>
                  <a:cubicBezTo>
                    <a:pt x="8" y="19"/>
                    <a:pt x="9" y="19"/>
                    <a:pt x="9" y="19"/>
                  </a:cubicBezTo>
                  <a:cubicBezTo>
                    <a:pt x="9" y="19"/>
                    <a:pt x="8" y="20"/>
                    <a:pt x="0" y="11"/>
                  </a:cubicBezTo>
                  <a:close/>
                </a:path>
              </a:pathLst>
            </a:custGeom>
            <a:solidFill>
              <a:srgbClr val="615F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71300" y="4926013"/>
              <a:ext cx="495300" cy="503238"/>
            </a:xfrm>
            <a:custGeom>
              <a:avLst/>
              <a:gdLst>
                <a:gd name="T0" fmla="*/ 0 w 18"/>
                <a:gd name="T1" fmla="*/ 11 h 18"/>
                <a:gd name="T2" fmla="*/ 4 w 18"/>
                <a:gd name="T3" fmla="*/ 14 h 18"/>
                <a:gd name="T4" fmla="*/ 14 w 18"/>
                <a:gd name="T5" fmla="*/ 5 h 18"/>
                <a:gd name="T6" fmla="*/ 11 w 18"/>
                <a:gd name="T7" fmla="*/ 0 h 18"/>
                <a:gd name="T8" fmla="*/ 14 w 18"/>
                <a:gd name="T9" fmla="*/ 5 h 18"/>
                <a:gd name="T10" fmla="*/ 17 w 18"/>
                <a:gd name="T11" fmla="*/ 9 h 18"/>
                <a:gd name="T12" fmla="*/ 9 w 18"/>
                <a:gd name="T13" fmla="*/ 18 h 18"/>
                <a:gd name="T14" fmla="*/ 17 w 18"/>
                <a:gd name="T15" fmla="*/ 9 h 18"/>
                <a:gd name="T16" fmla="*/ 14 w 18"/>
                <a:gd name="T17" fmla="*/ 6 h 18"/>
                <a:gd name="T18" fmla="*/ 10 w 18"/>
                <a:gd name="T19" fmla="*/ 9 h 18"/>
                <a:gd name="T20" fmla="*/ 11 w 18"/>
                <a:gd name="T21" fmla="*/ 11 h 18"/>
                <a:gd name="T22" fmla="*/ 9 w 18"/>
                <a:gd name="T23" fmla="*/ 11 h 18"/>
                <a:gd name="T24" fmla="*/ 4 w 18"/>
                <a:gd name="T25" fmla="*/ 14 h 18"/>
                <a:gd name="T26" fmla="*/ 0 w 18"/>
                <a:gd name="T2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18">
                  <a:moveTo>
                    <a:pt x="0" y="11"/>
                  </a:moveTo>
                  <a:cubicBezTo>
                    <a:pt x="0" y="11"/>
                    <a:pt x="3" y="14"/>
                    <a:pt x="4" y="14"/>
                  </a:cubicBezTo>
                  <a:cubicBezTo>
                    <a:pt x="5" y="13"/>
                    <a:pt x="14" y="6"/>
                    <a:pt x="14" y="5"/>
                  </a:cubicBezTo>
                  <a:cubicBezTo>
                    <a:pt x="13" y="4"/>
                    <a:pt x="14" y="4"/>
                    <a:pt x="11" y="0"/>
                  </a:cubicBezTo>
                  <a:cubicBezTo>
                    <a:pt x="11" y="0"/>
                    <a:pt x="14" y="4"/>
                    <a:pt x="14" y="5"/>
                  </a:cubicBezTo>
                  <a:cubicBezTo>
                    <a:pt x="14" y="5"/>
                    <a:pt x="18" y="8"/>
                    <a:pt x="17" y="9"/>
                  </a:cubicBezTo>
                  <a:cubicBezTo>
                    <a:pt x="17" y="9"/>
                    <a:pt x="18" y="10"/>
                    <a:pt x="9" y="18"/>
                  </a:cubicBezTo>
                  <a:cubicBezTo>
                    <a:pt x="9" y="18"/>
                    <a:pt x="17" y="10"/>
                    <a:pt x="17" y="9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6"/>
                    <a:pt x="11" y="9"/>
                    <a:pt x="10" y="9"/>
                  </a:cubicBezTo>
                  <a:cubicBezTo>
                    <a:pt x="10" y="9"/>
                    <a:pt x="11" y="10"/>
                    <a:pt x="11" y="11"/>
                  </a:cubicBezTo>
                  <a:cubicBezTo>
                    <a:pt x="10" y="12"/>
                    <a:pt x="9" y="11"/>
                    <a:pt x="9" y="11"/>
                  </a:cubicBezTo>
                  <a:cubicBezTo>
                    <a:pt x="9" y="11"/>
                    <a:pt x="5" y="14"/>
                    <a:pt x="4" y="14"/>
                  </a:cubicBezTo>
                  <a:cubicBezTo>
                    <a:pt x="3" y="14"/>
                    <a:pt x="1" y="12"/>
                    <a:pt x="0" y="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42725" y="4953001"/>
              <a:ext cx="165100" cy="196850"/>
            </a:xfrm>
            <a:custGeom>
              <a:avLst/>
              <a:gdLst>
                <a:gd name="T0" fmla="*/ 0 w 6"/>
                <a:gd name="T1" fmla="*/ 7 h 7"/>
                <a:gd name="T2" fmla="*/ 3 w 6"/>
                <a:gd name="T3" fmla="*/ 6 h 7"/>
                <a:gd name="T4" fmla="*/ 5 w 6"/>
                <a:gd name="T5" fmla="*/ 5 h 7"/>
                <a:gd name="T6" fmla="*/ 6 w 6"/>
                <a:gd name="T7" fmla="*/ 4 h 7"/>
                <a:gd name="T8" fmla="*/ 6 w 6"/>
                <a:gd name="T9" fmla="*/ 4 h 7"/>
                <a:gd name="T10" fmla="*/ 6 w 6"/>
                <a:gd name="T11" fmla="*/ 3 h 7"/>
                <a:gd name="T12" fmla="*/ 6 w 6"/>
                <a:gd name="T13" fmla="*/ 3 h 7"/>
                <a:gd name="T14" fmla="*/ 6 w 6"/>
                <a:gd name="T15" fmla="*/ 2 h 7"/>
                <a:gd name="T16" fmla="*/ 6 w 6"/>
                <a:gd name="T17" fmla="*/ 1 h 7"/>
                <a:gd name="T18" fmla="*/ 4 w 6"/>
                <a:gd name="T19" fmla="*/ 1 h 7"/>
                <a:gd name="T20" fmla="*/ 3 w 6"/>
                <a:gd name="T21" fmla="*/ 2 h 7"/>
                <a:gd name="T22" fmla="*/ 3 w 6"/>
                <a:gd name="T23" fmla="*/ 1 h 7"/>
                <a:gd name="T24" fmla="*/ 4 w 6"/>
                <a:gd name="T25" fmla="*/ 0 h 7"/>
                <a:gd name="T26" fmla="*/ 3 w 6"/>
                <a:gd name="T27" fmla="*/ 0 h 7"/>
                <a:gd name="T28" fmla="*/ 2 w 6"/>
                <a:gd name="T29" fmla="*/ 2 h 7"/>
                <a:gd name="T30" fmla="*/ 2 w 6"/>
                <a:gd name="T31" fmla="*/ 3 h 7"/>
                <a:gd name="T32" fmla="*/ 0 w 6"/>
                <a:gd name="T33" fmla="*/ 5 h 7"/>
                <a:gd name="T34" fmla="*/ 0 w 6"/>
                <a:gd name="T3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cubicBezTo>
                    <a:pt x="0" y="7"/>
                    <a:pt x="3" y="6"/>
                    <a:pt x="3" y="6"/>
                  </a:cubicBezTo>
                  <a:cubicBezTo>
                    <a:pt x="4" y="6"/>
                    <a:pt x="5" y="5"/>
                    <a:pt x="5" y="5"/>
                  </a:cubicBezTo>
                  <a:cubicBezTo>
                    <a:pt x="5" y="5"/>
                    <a:pt x="6" y="5"/>
                    <a:pt x="6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2"/>
                    <a:pt x="6" y="1"/>
                    <a:pt x="6" y="1"/>
                  </a:cubicBezTo>
                  <a:cubicBezTo>
                    <a:pt x="6" y="1"/>
                    <a:pt x="4" y="1"/>
                    <a:pt x="4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1"/>
                    <a:pt x="3" y="1"/>
                  </a:cubicBezTo>
                  <a:cubicBezTo>
                    <a:pt x="4" y="1"/>
                    <a:pt x="4" y="1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2" y="2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642725" y="4981576"/>
              <a:ext cx="165100" cy="168275"/>
            </a:xfrm>
            <a:custGeom>
              <a:avLst/>
              <a:gdLst>
                <a:gd name="T0" fmla="*/ 6 w 6"/>
                <a:gd name="T1" fmla="*/ 0 h 6"/>
                <a:gd name="T2" fmla="*/ 4 w 6"/>
                <a:gd name="T3" fmla="*/ 0 h 6"/>
                <a:gd name="T4" fmla="*/ 3 w 6"/>
                <a:gd name="T5" fmla="*/ 1 h 6"/>
                <a:gd name="T6" fmla="*/ 3 w 6"/>
                <a:gd name="T7" fmla="*/ 0 h 6"/>
                <a:gd name="T8" fmla="*/ 3 w 6"/>
                <a:gd name="T9" fmla="*/ 0 h 6"/>
                <a:gd name="T10" fmla="*/ 3 w 6"/>
                <a:gd name="T11" fmla="*/ 1 h 6"/>
                <a:gd name="T12" fmla="*/ 2 w 6"/>
                <a:gd name="T13" fmla="*/ 2 h 6"/>
                <a:gd name="T14" fmla="*/ 0 w 6"/>
                <a:gd name="T15" fmla="*/ 4 h 6"/>
                <a:gd name="T16" fmla="*/ 0 w 6"/>
                <a:gd name="T17" fmla="*/ 6 h 6"/>
                <a:gd name="T18" fmla="*/ 3 w 6"/>
                <a:gd name="T19" fmla="*/ 5 h 6"/>
                <a:gd name="T20" fmla="*/ 5 w 6"/>
                <a:gd name="T21" fmla="*/ 4 h 6"/>
                <a:gd name="T22" fmla="*/ 5 w 6"/>
                <a:gd name="T23" fmla="*/ 4 h 6"/>
                <a:gd name="T24" fmla="*/ 5 w 6"/>
                <a:gd name="T25" fmla="*/ 3 h 6"/>
                <a:gd name="T26" fmla="*/ 5 w 6"/>
                <a:gd name="T27" fmla="*/ 3 h 6"/>
                <a:gd name="T28" fmla="*/ 5 w 6"/>
                <a:gd name="T29" fmla="*/ 2 h 6"/>
                <a:gd name="T30" fmla="*/ 4 w 6"/>
                <a:gd name="T31" fmla="*/ 1 h 6"/>
                <a:gd name="T32" fmla="*/ 6 w 6"/>
                <a:gd name="T33" fmla="*/ 0 h 6"/>
                <a:gd name="T34" fmla="*/ 6 w 6"/>
                <a:gd name="T3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6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2"/>
                    <a:pt x="2" y="2"/>
                    <a:pt x="2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" y="5"/>
                    <a:pt x="3" y="5"/>
                  </a:cubicBezTo>
                  <a:cubicBezTo>
                    <a:pt x="4" y="5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2"/>
                    <a:pt x="5" y="2"/>
                  </a:cubicBezTo>
                  <a:cubicBezTo>
                    <a:pt x="5" y="2"/>
                    <a:pt x="4" y="1"/>
                    <a:pt x="4" y="1"/>
                  </a:cubicBezTo>
                  <a:cubicBezTo>
                    <a:pt x="4" y="1"/>
                    <a:pt x="4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76000" y="4841876"/>
              <a:ext cx="192087" cy="223838"/>
            </a:xfrm>
            <a:custGeom>
              <a:avLst/>
              <a:gdLst>
                <a:gd name="T0" fmla="*/ 6 w 7"/>
                <a:gd name="T1" fmla="*/ 8 h 8"/>
                <a:gd name="T2" fmla="*/ 6 w 7"/>
                <a:gd name="T3" fmla="*/ 7 h 8"/>
                <a:gd name="T4" fmla="*/ 7 w 7"/>
                <a:gd name="T5" fmla="*/ 7 h 8"/>
                <a:gd name="T6" fmla="*/ 7 w 7"/>
                <a:gd name="T7" fmla="*/ 5 h 8"/>
                <a:gd name="T8" fmla="*/ 7 w 7"/>
                <a:gd name="T9" fmla="*/ 4 h 8"/>
                <a:gd name="T10" fmla="*/ 7 w 7"/>
                <a:gd name="T11" fmla="*/ 2 h 8"/>
                <a:gd name="T12" fmla="*/ 5 w 7"/>
                <a:gd name="T13" fmla="*/ 1 h 8"/>
                <a:gd name="T14" fmla="*/ 1 w 7"/>
                <a:gd name="T15" fmla="*/ 0 h 8"/>
                <a:gd name="T16" fmla="*/ 0 w 7"/>
                <a:gd name="T17" fmla="*/ 6 h 8"/>
                <a:gd name="T18" fmla="*/ 6 w 7"/>
                <a:gd name="T1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8">
                  <a:moveTo>
                    <a:pt x="6" y="8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6"/>
                    <a:pt x="7" y="5"/>
                  </a:cubicBezTo>
                  <a:cubicBezTo>
                    <a:pt x="7" y="5"/>
                    <a:pt x="7" y="4"/>
                    <a:pt x="7" y="4"/>
                  </a:cubicBezTo>
                  <a:cubicBezTo>
                    <a:pt x="7" y="4"/>
                    <a:pt x="7" y="3"/>
                    <a:pt x="7" y="2"/>
                  </a:cubicBezTo>
                  <a:cubicBezTo>
                    <a:pt x="7" y="2"/>
                    <a:pt x="5" y="1"/>
                    <a:pt x="5" y="1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1" y="0"/>
                    <a:pt x="0" y="6"/>
                    <a:pt x="0" y="6"/>
                  </a:cubicBezTo>
                  <a:cubicBezTo>
                    <a:pt x="0" y="6"/>
                    <a:pt x="1" y="8"/>
                    <a:pt x="6" y="8"/>
                  </a:cubicBezTo>
                  <a:close/>
                </a:path>
              </a:pathLst>
            </a:custGeom>
            <a:solidFill>
              <a:srgbClr val="F8C2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76000" y="4897438"/>
              <a:ext cx="136525" cy="168275"/>
            </a:xfrm>
            <a:custGeom>
              <a:avLst/>
              <a:gdLst>
                <a:gd name="T0" fmla="*/ 3 w 5"/>
                <a:gd name="T1" fmla="*/ 3 h 6"/>
                <a:gd name="T2" fmla="*/ 3 w 5"/>
                <a:gd name="T3" fmla="*/ 4 h 6"/>
                <a:gd name="T4" fmla="*/ 2 w 5"/>
                <a:gd name="T5" fmla="*/ 2 h 6"/>
                <a:gd name="T6" fmla="*/ 2 w 5"/>
                <a:gd name="T7" fmla="*/ 2 h 6"/>
                <a:gd name="T8" fmla="*/ 0 w 5"/>
                <a:gd name="T9" fmla="*/ 4 h 6"/>
                <a:gd name="T10" fmla="*/ 4 w 5"/>
                <a:gd name="T11" fmla="*/ 6 h 6"/>
                <a:gd name="T12" fmla="*/ 4 w 5"/>
                <a:gd name="T13" fmla="*/ 5 h 6"/>
                <a:gd name="T14" fmla="*/ 5 w 5"/>
                <a:gd name="T15" fmla="*/ 4 h 6"/>
                <a:gd name="T16" fmla="*/ 4 w 5"/>
                <a:gd name="T17" fmla="*/ 3 h 6"/>
                <a:gd name="T18" fmla="*/ 3 w 5"/>
                <a:gd name="T1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6">
                  <a:moveTo>
                    <a:pt x="3" y="3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1" y="4"/>
                    <a:pt x="2" y="2"/>
                  </a:cubicBezTo>
                  <a:cubicBezTo>
                    <a:pt x="3" y="0"/>
                    <a:pt x="2" y="2"/>
                    <a:pt x="2" y="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4" y="6"/>
                    <a:pt x="4" y="5"/>
                    <a:pt x="4" y="5"/>
                  </a:cubicBezTo>
                  <a:cubicBezTo>
                    <a:pt x="5" y="5"/>
                    <a:pt x="5" y="4"/>
                    <a:pt x="5" y="4"/>
                  </a:cubicBezTo>
                  <a:cubicBezTo>
                    <a:pt x="4" y="3"/>
                    <a:pt x="4" y="3"/>
                    <a:pt x="4" y="3"/>
                  </a:cubicBezTo>
                  <a:lnTo>
                    <a:pt x="3" y="3"/>
                  </a:ln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312525" y="5010151"/>
              <a:ext cx="55562" cy="26988"/>
            </a:xfrm>
            <a:custGeom>
              <a:avLst/>
              <a:gdLst>
                <a:gd name="T0" fmla="*/ 2 w 2"/>
                <a:gd name="T1" fmla="*/ 0 h 1"/>
                <a:gd name="T2" fmla="*/ 1 w 2"/>
                <a:gd name="T3" fmla="*/ 0 h 1"/>
                <a:gd name="T4" fmla="*/ 1 w 2"/>
                <a:gd name="T5" fmla="*/ 1 h 1"/>
                <a:gd name="T6" fmla="*/ 2 w 2"/>
                <a:gd name="T7" fmla="*/ 1 h 1"/>
                <a:gd name="T8" fmla="*/ 2 w 2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lose/>
                </a:path>
              </a:pathLst>
            </a:custGeom>
            <a:solidFill>
              <a:srgbClr val="EEAC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147425" y="4786313"/>
              <a:ext cx="247650" cy="250825"/>
            </a:xfrm>
            <a:custGeom>
              <a:avLst/>
              <a:gdLst>
                <a:gd name="T0" fmla="*/ 0 w 9"/>
                <a:gd name="T1" fmla="*/ 9 h 9"/>
                <a:gd name="T2" fmla="*/ 2 w 9"/>
                <a:gd name="T3" fmla="*/ 8 h 9"/>
                <a:gd name="T4" fmla="*/ 3 w 9"/>
                <a:gd name="T5" fmla="*/ 6 h 9"/>
                <a:gd name="T6" fmla="*/ 4 w 9"/>
                <a:gd name="T7" fmla="*/ 6 h 9"/>
                <a:gd name="T8" fmla="*/ 4 w 9"/>
                <a:gd name="T9" fmla="*/ 8 h 9"/>
                <a:gd name="T10" fmla="*/ 5 w 9"/>
                <a:gd name="T11" fmla="*/ 8 h 9"/>
                <a:gd name="T12" fmla="*/ 5 w 9"/>
                <a:gd name="T13" fmla="*/ 6 h 9"/>
                <a:gd name="T14" fmla="*/ 6 w 9"/>
                <a:gd name="T15" fmla="*/ 5 h 9"/>
                <a:gd name="T16" fmla="*/ 6 w 9"/>
                <a:gd name="T17" fmla="*/ 4 h 9"/>
                <a:gd name="T18" fmla="*/ 8 w 9"/>
                <a:gd name="T19" fmla="*/ 4 h 9"/>
                <a:gd name="T20" fmla="*/ 9 w 9"/>
                <a:gd name="T21" fmla="*/ 3 h 9"/>
                <a:gd name="T22" fmla="*/ 6 w 9"/>
                <a:gd name="T23" fmla="*/ 1 h 9"/>
                <a:gd name="T24" fmla="*/ 3 w 9"/>
                <a:gd name="T25" fmla="*/ 1 h 9"/>
                <a:gd name="T26" fmla="*/ 3 w 9"/>
                <a:gd name="T27" fmla="*/ 1 h 9"/>
                <a:gd name="T28" fmla="*/ 2 w 9"/>
                <a:gd name="T29" fmla="*/ 1 h 9"/>
                <a:gd name="T30" fmla="*/ 0 w 9"/>
                <a:gd name="T31" fmla="*/ 4 h 9"/>
                <a:gd name="T32" fmla="*/ 0 w 9"/>
                <a:gd name="T33" fmla="*/ 7 h 9"/>
                <a:gd name="T34" fmla="*/ 0 w 9"/>
                <a:gd name="T35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1" y="8"/>
                    <a:pt x="2" y="8"/>
                  </a:cubicBezTo>
                  <a:cubicBezTo>
                    <a:pt x="2" y="7"/>
                    <a:pt x="3" y="6"/>
                    <a:pt x="3" y="6"/>
                  </a:cubicBezTo>
                  <a:cubicBezTo>
                    <a:pt x="3" y="6"/>
                    <a:pt x="4" y="6"/>
                    <a:pt x="4" y="6"/>
                  </a:cubicBezTo>
                  <a:cubicBezTo>
                    <a:pt x="4" y="6"/>
                    <a:pt x="4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6"/>
                    <a:pt x="5" y="6"/>
                  </a:cubicBezTo>
                  <a:cubicBezTo>
                    <a:pt x="5" y="6"/>
                    <a:pt x="6" y="5"/>
                    <a:pt x="6" y="5"/>
                  </a:cubicBezTo>
                  <a:cubicBezTo>
                    <a:pt x="6" y="5"/>
                    <a:pt x="6" y="4"/>
                    <a:pt x="6" y="4"/>
                  </a:cubicBezTo>
                  <a:cubicBezTo>
                    <a:pt x="6" y="4"/>
                    <a:pt x="8" y="4"/>
                    <a:pt x="8" y="4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9" y="3"/>
                    <a:pt x="6" y="2"/>
                    <a:pt x="6" y="1"/>
                  </a:cubicBezTo>
                  <a:cubicBezTo>
                    <a:pt x="6" y="1"/>
                    <a:pt x="4" y="1"/>
                    <a:pt x="3" y="1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0" y="2"/>
                    <a:pt x="0" y="4"/>
                  </a:cubicBezTo>
                  <a:cubicBezTo>
                    <a:pt x="0" y="4"/>
                    <a:pt x="0" y="7"/>
                    <a:pt x="0" y="7"/>
                  </a:cubicBezTo>
                  <a:cubicBezTo>
                    <a:pt x="0" y="7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3120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690101" y="5486401"/>
              <a:ext cx="247650" cy="250825"/>
            </a:xfrm>
            <a:custGeom>
              <a:avLst/>
              <a:gdLst>
                <a:gd name="T0" fmla="*/ 0 w 9"/>
                <a:gd name="T1" fmla="*/ 9 h 9"/>
                <a:gd name="T2" fmla="*/ 2 w 9"/>
                <a:gd name="T3" fmla="*/ 9 h 9"/>
                <a:gd name="T4" fmla="*/ 4 w 9"/>
                <a:gd name="T5" fmla="*/ 7 h 9"/>
                <a:gd name="T6" fmla="*/ 7 w 9"/>
                <a:gd name="T7" fmla="*/ 7 h 9"/>
                <a:gd name="T8" fmla="*/ 8 w 9"/>
                <a:gd name="T9" fmla="*/ 6 h 9"/>
                <a:gd name="T10" fmla="*/ 9 w 9"/>
                <a:gd name="T11" fmla="*/ 3 h 9"/>
                <a:gd name="T12" fmla="*/ 7 w 9"/>
                <a:gd name="T13" fmla="*/ 1 h 9"/>
                <a:gd name="T14" fmla="*/ 7 w 9"/>
                <a:gd name="T15" fmla="*/ 0 h 9"/>
                <a:gd name="T16" fmla="*/ 4 w 9"/>
                <a:gd name="T17" fmla="*/ 2 h 9"/>
                <a:gd name="T18" fmla="*/ 4 w 9"/>
                <a:gd name="T19" fmla="*/ 3 h 9"/>
                <a:gd name="T20" fmla="*/ 1 w 9"/>
                <a:gd name="T21" fmla="*/ 6 h 9"/>
                <a:gd name="T22" fmla="*/ 0 w 9"/>
                <a:gd name="T2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" h="9">
                  <a:moveTo>
                    <a:pt x="0" y="9"/>
                  </a:moveTo>
                  <a:cubicBezTo>
                    <a:pt x="0" y="9"/>
                    <a:pt x="2" y="9"/>
                    <a:pt x="2" y="9"/>
                  </a:cubicBezTo>
                  <a:cubicBezTo>
                    <a:pt x="2" y="9"/>
                    <a:pt x="4" y="7"/>
                    <a:pt x="4" y="7"/>
                  </a:cubicBezTo>
                  <a:cubicBezTo>
                    <a:pt x="5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9" y="3"/>
                    <a:pt x="9" y="3"/>
                  </a:cubicBezTo>
                  <a:cubicBezTo>
                    <a:pt x="9" y="3"/>
                    <a:pt x="8" y="1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ubicBezTo>
                    <a:pt x="6" y="0"/>
                    <a:pt x="4" y="2"/>
                    <a:pt x="4" y="2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2" y="5"/>
                    <a:pt x="1" y="6"/>
                  </a:cubicBezTo>
                  <a:cubicBezTo>
                    <a:pt x="1" y="6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680700" y="6270626"/>
              <a:ext cx="301625" cy="139700"/>
            </a:xfrm>
            <a:custGeom>
              <a:avLst/>
              <a:gdLst>
                <a:gd name="T0" fmla="*/ 2 w 11"/>
                <a:gd name="T1" fmla="*/ 0 h 5"/>
                <a:gd name="T2" fmla="*/ 1 w 11"/>
                <a:gd name="T3" fmla="*/ 1 h 5"/>
                <a:gd name="T4" fmla="*/ 1 w 11"/>
                <a:gd name="T5" fmla="*/ 4 h 5"/>
                <a:gd name="T6" fmla="*/ 0 w 11"/>
                <a:gd name="T7" fmla="*/ 4 h 5"/>
                <a:gd name="T8" fmla="*/ 3 w 11"/>
                <a:gd name="T9" fmla="*/ 5 h 5"/>
                <a:gd name="T10" fmla="*/ 3 w 11"/>
                <a:gd name="T11" fmla="*/ 5 h 5"/>
                <a:gd name="T12" fmla="*/ 7 w 11"/>
                <a:gd name="T13" fmla="*/ 5 h 5"/>
                <a:gd name="T14" fmla="*/ 11 w 11"/>
                <a:gd name="T15" fmla="*/ 5 h 5"/>
                <a:gd name="T16" fmla="*/ 11 w 11"/>
                <a:gd name="T17" fmla="*/ 4 h 5"/>
                <a:gd name="T18" fmla="*/ 7 w 11"/>
                <a:gd name="T19" fmla="*/ 3 h 5"/>
                <a:gd name="T20" fmla="*/ 6 w 11"/>
                <a:gd name="T21" fmla="*/ 1 h 5"/>
                <a:gd name="T22" fmla="*/ 4 w 11"/>
                <a:gd name="T23" fmla="*/ 0 h 5"/>
                <a:gd name="T24" fmla="*/ 2 w 11"/>
                <a:gd name="T2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5">
                  <a:moveTo>
                    <a:pt x="2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0" y="2"/>
                    <a:pt x="1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7" y="5"/>
                    <a:pt x="7" y="5"/>
                  </a:cubicBezTo>
                  <a:cubicBezTo>
                    <a:pt x="8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0" y="4"/>
                    <a:pt x="8" y="4"/>
                    <a:pt x="7" y="3"/>
                  </a:cubicBezTo>
                  <a:cubicBezTo>
                    <a:pt x="7" y="3"/>
                    <a:pt x="6" y="1"/>
                    <a:pt x="6" y="1"/>
                  </a:cubicBezTo>
                  <a:cubicBezTo>
                    <a:pt x="5" y="0"/>
                    <a:pt x="4" y="0"/>
                    <a:pt x="4" y="0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8150" y="5457826"/>
              <a:ext cx="330200" cy="895350"/>
            </a:xfrm>
            <a:custGeom>
              <a:avLst/>
              <a:gdLst>
                <a:gd name="T0" fmla="*/ 11 w 12"/>
                <a:gd name="T1" fmla="*/ 29 h 32"/>
                <a:gd name="T2" fmla="*/ 8 w 12"/>
                <a:gd name="T3" fmla="*/ 30 h 32"/>
                <a:gd name="T4" fmla="*/ 4 w 12"/>
                <a:gd name="T5" fmla="*/ 30 h 32"/>
                <a:gd name="T6" fmla="*/ 5 w 12"/>
                <a:gd name="T7" fmla="*/ 26 h 32"/>
                <a:gd name="T8" fmla="*/ 5 w 12"/>
                <a:gd name="T9" fmla="*/ 14 h 32"/>
                <a:gd name="T10" fmla="*/ 1 w 12"/>
                <a:gd name="T11" fmla="*/ 7 h 32"/>
                <a:gd name="T12" fmla="*/ 1 w 12"/>
                <a:gd name="T13" fmla="*/ 2 h 32"/>
                <a:gd name="T14" fmla="*/ 6 w 12"/>
                <a:gd name="T15" fmla="*/ 0 h 32"/>
                <a:gd name="T16" fmla="*/ 9 w 12"/>
                <a:gd name="T17" fmla="*/ 1 h 32"/>
                <a:gd name="T18" fmla="*/ 9 w 12"/>
                <a:gd name="T19" fmla="*/ 6 h 32"/>
                <a:gd name="T20" fmla="*/ 12 w 12"/>
                <a:gd name="T21" fmla="*/ 15 h 32"/>
                <a:gd name="T22" fmla="*/ 10 w 12"/>
                <a:gd name="T23" fmla="*/ 20 h 32"/>
                <a:gd name="T24" fmla="*/ 10 w 12"/>
                <a:gd name="T25" fmla="*/ 25 h 32"/>
                <a:gd name="T26" fmla="*/ 11 w 12"/>
                <a:gd name="T27" fmla="*/ 2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32">
                  <a:moveTo>
                    <a:pt x="11" y="29"/>
                  </a:moveTo>
                  <a:cubicBezTo>
                    <a:pt x="11" y="29"/>
                    <a:pt x="9" y="29"/>
                    <a:pt x="8" y="30"/>
                  </a:cubicBezTo>
                  <a:cubicBezTo>
                    <a:pt x="8" y="30"/>
                    <a:pt x="7" y="32"/>
                    <a:pt x="4" y="30"/>
                  </a:cubicBezTo>
                  <a:cubicBezTo>
                    <a:pt x="4" y="30"/>
                    <a:pt x="5" y="27"/>
                    <a:pt x="5" y="26"/>
                  </a:cubicBezTo>
                  <a:cubicBezTo>
                    <a:pt x="5" y="25"/>
                    <a:pt x="5" y="15"/>
                    <a:pt x="5" y="1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3"/>
                    <a:pt x="1" y="2"/>
                  </a:cubicBezTo>
                  <a:cubicBezTo>
                    <a:pt x="1" y="2"/>
                    <a:pt x="6" y="0"/>
                    <a:pt x="6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6"/>
                    <a:pt x="9" y="6"/>
                  </a:cubicBezTo>
                  <a:cubicBezTo>
                    <a:pt x="9" y="7"/>
                    <a:pt x="12" y="13"/>
                    <a:pt x="12" y="15"/>
                  </a:cubicBezTo>
                  <a:cubicBezTo>
                    <a:pt x="12" y="16"/>
                    <a:pt x="11" y="17"/>
                    <a:pt x="10" y="20"/>
                  </a:cubicBezTo>
                  <a:cubicBezTo>
                    <a:pt x="10" y="25"/>
                    <a:pt x="10" y="25"/>
                    <a:pt x="10" y="25"/>
                  </a:cubicBezTo>
                  <a:lnTo>
                    <a:pt x="11" y="29"/>
                  </a:lnTo>
                  <a:close/>
                </a:path>
              </a:pathLst>
            </a:custGeom>
            <a:solidFill>
              <a:srgbClr val="484D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8150" y="5457826"/>
              <a:ext cx="301625" cy="868363"/>
            </a:xfrm>
            <a:custGeom>
              <a:avLst/>
              <a:gdLst>
                <a:gd name="T0" fmla="*/ 9 w 11"/>
                <a:gd name="T1" fmla="*/ 23 h 31"/>
                <a:gd name="T2" fmla="*/ 11 w 11"/>
                <a:gd name="T3" fmla="*/ 17 h 31"/>
                <a:gd name="T4" fmla="*/ 9 w 11"/>
                <a:gd name="T5" fmla="*/ 21 h 31"/>
                <a:gd name="T6" fmla="*/ 6 w 11"/>
                <a:gd name="T7" fmla="*/ 25 h 31"/>
                <a:gd name="T8" fmla="*/ 7 w 11"/>
                <a:gd name="T9" fmla="*/ 22 h 31"/>
                <a:gd name="T10" fmla="*/ 6 w 11"/>
                <a:gd name="T11" fmla="*/ 18 h 31"/>
                <a:gd name="T12" fmla="*/ 7 w 11"/>
                <a:gd name="T13" fmla="*/ 20 h 31"/>
                <a:gd name="T14" fmla="*/ 7 w 11"/>
                <a:gd name="T15" fmla="*/ 16 h 31"/>
                <a:gd name="T16" fmla="*/ 6 w 11"/>
                <a:gd name="T17" fmla="*/ 15 h 31"/>
                <a:gd name="T18" fmla="*/ 7 w 11"/>
                <a:gd name="T19" fmla="*/ 15 h 31"/>
                <a:gd name="T20" fmla="*/ 8 w 11"/>
                <a:gd name="T21" fmla="*/ 16 h 31"/>
                <a:gd name="T22" fmla="*/ 8 w 11"/>
                <a:gd name="T23" fmla="*/ 13 h 31"/>
                <a:gd name="T24" fmla="*/ 3 w 11"/>
                <a:gd name="T25" fmla="*/ 9 h 31"/>
                <a:gd name="T26" fmla="*/ 6 w 11"/>
                <a:gd name="T27" fmla="*/ 11 h 31"/>
                <a:gd name="T28" fmla="*/ 3 w 11"/>
                <a:gd name="T29" fmla="*/ 7 h 31"/>
                <a:gd name="T30" fmla="*/ 6 w 11"/>
                <a:gd name="T31" fmla="*/ 5 h 31"/>
                <a:gd name="T32" fmla="*/ 8 w 11"/>
                <a:gd name="T33" fmla="*/ 7 h 31"/>
                <a:gd name="T34" fmla="*/ 10 w 11"/>
                <a:gd name="T35" fmla="*/ 8 h 31"/>
                <a:gd name="T36" fmla="*/ 9 w 11"/>
                <a:gd name="T37" fmla="*/ 6 h 31"/>
                <a:gd name="T38" fmla="*/ 9 w 11"/>
                <a:gd name="T39" fmla="*/ 1 h 31"/>
                <a:gd name="T40" fmla="*/ 6 w 11"/>
                <a:gd name="T41" fmla="*/ 0 h 31"/>
                <a:gd name="T42" fmla="*/ 1 w 11"/>
                <a:gd name="T43" fmla="*/ 2 h 31"/>
                <a:gd name="T44" fmla="*/ 1 w 11"/>
                <a:gd name="T45" fmla="*/ 7 h 31"/>
                <a:gd name="T46" fmla="*/ 5 w 11"/>
                <a:gd name="T47" fmla="*/ 14 h 31"/>
                <a:gd name="T48" fmla="*/ 5 w 11"/>
                <a:gd name="T49" fmla="*/ 26 h 31"/>
                <a:gd name="T50" fmla="*/ 4 w 11"/>
                <a:gd name="T51" fmla="*/ 30 h 31"/>
                <a:gd name="T52" fmla="*/ 6 w 11"/>
                <a:gd name="T53" fmla="*/ 31 h 31"/>
                <a:gd name="T54" fmla="*/ 7 w 11"/>
                <a:gd name="T55" fmla="*/ 26 h 31"/>
                <a:gd name="T56" fmla="*/ 9 w 11"/>
                <a:gd name="T57" fmla="*/ 2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" h="31">
                  <a:moveTo>
                    <a:pt x="9" y="23"/>
                  </a:moveTo>
                  <a:cubicBezTo>
                    <a:pt x="9" y="22"/>
                    <a:pt x="11" y="17"/>
                    <a:pt x="11" y="17"/>
                  </a:cubicBezTo>
                  <a:cubicBezTo>
                    <a:pt x="11" y="17"/>
                    <a:pt x="9" y="20"/>
                    <a:pt x="9" y="21"/>
                  </a:cubicBezTo>
                  <a:cubicBezTo>
                    <a:pt x="9" y="23"/>
                    <a:pt x="6" y="25"/>
                    <a:pt x="6" y="25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1"/>
                    <a:pt x="6" y="18"/>
                    <a:pt x="6" y="18"/>
                  </a:cubicBezTo>
                  <a:cubicBezTo>
                    <a:pt x="6" y="19"/>
                    <a:pt x="7" y="20"/>
                    <a:pt x="7" y="20"/>
                  </a:cubicBezTo>
                  <a:cubicBezTo>
                    <a:pt x="6" y="19"/>
                    <a:pt x="7" y="16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3"/>
                    <a:pt x="7" y="15"/>
                    <a:pt x="7" y="15"/>
                  </a:cubicBezTo>
                  <a:cubicBezTo>
                    <a:pt x="8" y="15"/>
                    <a:pt x="8" y="16"/>
                    <a:pt x="8" y="16"/>
                  </a:cubicBezTo>
                  <a:cubicBezTo>
                    <a:pt x="8" y="16"/>
                    <a:pt x="9" y="14"/>
                    <a:pt x="8" y="13"/>
                  </a:cubicBezTo>
                  <a:cubicBezTo>
                    <a:pt x="8" y="13"/>
                    <a:pt x="3" y="9"/>
                    <a:pt x="3" y="9"/>
                  </a:cubicBezTo>
                  <a:cubicBezTo>
                    <a:pt x="4" y="9"/>
                    <a:pt x="6" y="11"/>
                    <a:pt x="6" y="11"/>
                  </a:cubicBezTo>
                  <a:cubicBezTo>
                    <a:pt x="5" y="10"/>
                    <a:pt x="3" y="7"/>
                    <a:pt x="3" y="7"/>
                  </a:cubicBezTo>
                  <a:cubicBezTo>
                    <a:pt x="3" y="7"/>
                    <a:pt x="5" y="5"/>
                    <a:pt x="6" y="5"/>
                  </a:cubicBezTo>
                  <a:cubicBezTo>
                    <a:pt x="7" y="4"/>
                    <a:pt x="7" y="6"/>
                    <a:pt x="8" y="7"/>
                  </a:cubicBezTo>
                  <a:cubicBezTo>
                    <a:pt x="8" y="7"/>
                    <a:pt x="9" y="7"/>
                    <a:pt x="10" y="8"/>
                  </a:cubicBezTo>
                  <a:cubicBezTo>
                    <a:pt x="9" y="7"/>
                    <a:pt x="9" y="6"/>
                    <a:pt x="9" y="6"/>
                  </a:cubicBezTo>
                  <a:cubicBezTo>
                    <a:pt x="9" y="6"/>
                    <a:pt x="9" y="1"/>
                    <a:pt x="9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1" y="2"/>
                    <a:pt x="1" y="2"/>
                  </a:cubicBezTo>
                  <a:cubicBezTo>
                    <a:pt x="0" y="3"/>
                    <a:pt x="1" y="7"/>
                    <a:pt x="1" y="7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5"/>
                    <a:pt x="5" y="25"/>
                    <a:pt x="5" y="26"/>
                  </a:cubicBezTo>
                  <a:cubicBezTo>
                    <a:pt x="5" y="27"/>
                    <a:pt x="4" y="30"/>
                    <a:pt x="4" y="30"/>
                  </a:cubicBezTo>
                  <a:cubicBezTo>
                    <a:pt x="5" y="31"/>
                    <a:pt x="5" y="31"/>
                    <a:pt x="6" y="31"/>
                  </a:cubicBezTo>
                  <a:cubicBezTo>
                    <a:pt x="6" y="29"/>
                    <a:pt x="7" y="26"/>
                    <a:pt x="7" y="26"/>
                  </a:cubicBezTo>
                  <a:cubicBezTo>
                    <a:pt x="7" y="26"/>
                    <a:pt x="9" y="24"/>
                    <a:pt x="9" y="23"/>
                  </a:cubicBezTo>
                  <a:close/>
                </a:path>
              </a:pathLst>
            </a:custGeom>
            <a:solidFill>
              <a:srgbClr val="212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882188" y="5289551"/>
              <a:ext cx="935037" cy="560388"/>
            </a:xfrm>
            <a:custGeom>
              <a:avLst/>
              <a:gdLst>
                <a:gd name="T0" fmla="*/ 1 w 34"/>
                <a:gd name="T1" fmla="*/ 16 h 20"/>
                <a:gd name="T2" fmla="*/ 15 w 34"/>
                <a:gd name="T3" fmla="*/ 20 h 20"/>
                <a:gd name="T4" fmla="*/ 27 w 34"/>
                <a:gd name="T5" fmla="*/ 12 h 20"/>
                <a:gd name="T6" fmla="*/ 34 w 34"/>
                <a:gd name="T7" fmla="*/ 8 h 20"/>
                <a:gd name="T8" fmla="*/ 34 w 34"/>
                <a:gd name="T9" fmla="*/ 6 h 20"/>
                <a:gd name="T10" fmla="*/ 26 w 34"/>
                <a:gd name="T11" fmla="*/ 0 h 20"/>
                <a:gd name="T12" fmla="*/ 22 w 34"/>
                <a:gd name="T13" fmla="*/ 3 h 20"/>
                <a:gd name="T14" fmla="*/ 20 w 34"/>
                <a:gd name="T15" fmla="*/ 7 h 20"/>
                <a:gd name="T16" fmla="*/ 15 w 34"/>
                <a:gd name="T17" fmla="*/ 14 h 20"/>
                <a:gd name="T18" fmla="*/ 13 w 34"/>
                <a:gd name="T19" fmla="*/ 13 h 20"/>
                <a:gd name="T20" fmla="*/ 7 w 34"/>
                <a:gd name="T21" fmla="*/ 12 h 20"/>
                <a:gd name="T22" fmla="*/ 2 w 34"/>
                <a:gd name="T23" fmla="*/ 10 h 20"/>
                <a:gd name="T24" fmla="*/ 1 w 34"/>
                <a:gd name="T25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4" h="20">
                  <a:moveTo>
                    <a:pt x="1" y="16"/>
                  </a:moveTo>
                  <a:cubicBezTo>
                    <a:pt x="1" y="16"/>
                    <a:pt x="13" y="20"/>
                    <a:pt x="15" y="20"/>
                  </a:cubicBezTo>
                  <a:cubicBezTo>
                    <a:pt x="15" y="20"/>
                    <a:pt x="26" y="13"/>
                    <a:pt x="27" y="12"/>
                  </a:cubicBezTo>
                  <a:cubicBezTo>
                    <a:pt x="28" y="12"/>
                    <a:pt x="34" y="8"/>
                    <a:pt x="34" y="8"/>
                  </a:cubicBezTo>
                  <a:cubicBezTo>
                    <a:pt x="34" y="6"/>
                    <a:pt x="34" y="6"/>
                    <a:pt x="34" y="6"/>
                  </a:cubicBezTo>
                  <a:cubicBezTo>
                    <a:pt x="34" y="6"/>
                    <a:pt x="27" y="1"/>
                    <a:pt x="26" y="0"/>
                  </a:cubicBezTo>
                  <a:cubicBezTo>
                    <a:pt x="25" y="0"/>
                    <a:pt x="22" y="2"/>
                    <a:pt x="22" y="3"/>
                  </a:cubicBezTo>
                  <a:cubicBezTo>
                    <a:pt x="21" y="4"/>
                    <a:pt x="20" y="7"/>
                    <a:pt x="20" y="7"/>
                  </a:cubicBezTo>
                  <a:cubicBezTo>
                    <a:pt x="20" y="7"/>
                    <a:pt x="17" y="10"/>
                    <a:pt x="15" y="14"/>
                  </a:cubicBezTo>
                  <a:cubicBezTo>
                    <a:pt x="15" y="14"/>
                    <a:pt x="13" y="13"/>
                    <a:pt x="13" y="13"/>
                  </a:cubicBezTo>
                  <a:cubicBezTo>
                    <a:pt x="12" y="13"/>
                    <a:pt x="8" y="12"/>
                    <a:pt x="7" y="12"/>
                  </a:cubicBezTo>
                  <a:cubicBezTo>
                    <a:pt x="7" y="12"/>
                    <a:pt x="2" y="10"/>
                    <a:pt x="2" y="10"/>
                  </a:cubicBezTo>
                  <a:cubicBezTo>
                    <a:pt x="2" y="10"/>
                    <a:pt x="0" y="12"/>
                    <a:pt x="1" y="16"/>
                  </a:cubicBezTo>
                  <a:close/>
                </a:path>
              </a:pathLst>
            </a:custGeom>
            <a:solidFill>
              <a:srgbClr val="484D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09175" y="5289551"/>
              <a:ext cx="825500" cy="531813"/>
            </a:xfrm>
            <a:custGeom>
              <a:avLst/>
              <a:gdLst>
                <a:gd name="T0" fmla="*/ 30 w 30"/>
                <a:gd name="T1" fmla="*/ 4 h 19"/>
                <a:gd name="T2" fmla="*/ 25 w 30"/>
                <a:gd name="T3" fmla="*/ 0 h 19"/>
                <a:gd name="T4" fmla="*/ 21 w 30"/>
                <a:gd name="T5" fmla="*/ 3 h 19"/>
                <a:gd name="T6" fmla="*/ 19 w 30"/>
                <a:gd name="T7" fmla="*/ 7 h 19"/>
                <a:gd name="T8" fmla="*/ 14 w 30"/>
                <a:gd name="T9" fmla="*/ 14 h 19"/>
                <a:gd name="T10" fmla="*/ 12 w 30"/>
                <a:gd name="T11" fmla="*/ 13 h 19"/>
                <a:gd name="T12" fmla="*/ 6 w 30"/>
                <a:gd name="T13" fmla="*/ 12 h 19"/>
                <a:gd name="T14" fmla="*/ 1 w 30"/>
                <a:gd name="T15" fmla="*/ 10 h 19"/>
                <a:gd name="T16" fmla="*/ 0 w 30"/>
                <a:gd name="T17" fmla="*/ 12 h 19"/>
                <a:gd name="T18" fmla="*/ 5 w 30"/>
                <a:gd name="T19" fmla="*/ 15 h 19"/>
                <a:gd name="T20" fmla="*/ 13 w 30"/>
                <a:gd name="T21" fmla="*/ 19 h 19"/>
                <a:gd name="T22" fmla="*/ 12 w 30"/>
                <a:gd name="T23" fmla="*/ 17 h 19"/>
                <a:gd name="T24" fmla="*/ 14 w 30"/>
                <a:gd name="T25" fmla="*/ 15 h 19"/>
                <a:gd name="T26" fmla="*/ 14 w 30"/>
                <a:gd name="T27" fmla="*/ 19 h 19"/>
                <a:gd name="T28" fmla="*/ 15 w 30"/>
                <a:gd name="T29" fmla="*/ 15 h 19"/>
                <a:gd name="T30" fmla="*/ 16 w 30"/>
                <a:gd name="T31" fmla="*/ 17 h 19"/>
                <a:gd name="T32" fmla="*/ 16 w 30"/>
                <a:gd name="T33" fmla="*/ 13 h 19"/>
                <a:gd name="T34" fmla="*/ 17 w 30"/>
                <a:gd name="T35" fmla="*/ 14 h 19"/>
                <a:gd name="T36" fmla="*/ 17 w 30"/>
                <a:gd name="T37" fmla="*/ 15 h 19"/>
                <a:gd name="T38" fmla="*/ 19 w 30"/>
                <a:gd name="T39" fmla="*/ 12 h 19"/>
                <a:gd name="T40" fmla="*/ 20 w 30"/>
                <a:gd name="T41" fmla="*/ 10 h 19"/>
                <a:gd name="T42" fmla="*/ 28 w 30"/>
                <a:gd name="T43" fmla="*/ 5 h 19"/>
                <a:gd name="T44" fmla="*/ 30 w 30"/>
                <a:gd name="T45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0" h="19">
                  <a:moveTo>
                    <a:pt x="30" y="4"/>
                  </a:moveTo>
                  <a:cubicBezTo>
                    <a:pt x="28" y="2"/>
                    <a:pt x="25" y="1"/>
                    <a:pt x="25" y="0"/>
                  </a:cubicBezTo>
                  <a:cubicBezTo>
                    <a:pt x="24" y="0"/>
                    <a:pt x="21" y="2"/>
                    <a:pt x="21" y="3"/>
                  </a:cubicBezTo>
                  <a:cubicBezTo>
                    <a:pt x="20" y="4"/>
                    <a:pt x="19" y="7"/>
                    <a:pt x="19" y="7"/>
                  </a:cubicBezTo>
                  <a:cubicBezTo>
                    <a:pt x="19" y="7"/>
                    <a:pt x="16" y="10"/>
                    <a:pt x="14" y="14"/>
                  </a:cubicBezTo>
                  <a:cubicBezTo>
                    <a:pt x="14" y="14"/>
                    <a:pt x="12" y="13"/>
                    <a:pt x="12" y="13"/>
                  </a:cubicBezTo>
                  <a:cubicBezTo>
                    <a:pt x="11" y="13"/>
                    <a:pt x="7" y="12"/>
                    <a:pt x="6" y="12"/>
                  </a:cubicBezTo>
                  <a:cubicBezTo>
                    <a:pt x="6" y="12"/>
                    <a:pt x="1" y="10"/>
                    <a:pt x="1" y="10"/>
                  </a:cubicBezTo>
                  <a:cubicBezTo>
                    <a:pt x="1" y="10"/>
                    <a:pt x="0" y="11"/>
                    <a:pt x="0" y="12"/>
                  </a:cubicBezTo>
                  <a:cubicBezTo>
                    <a:pt x="2" y="12"/>
                    <a:pt x="4" y="13"/>
                    <a:pt x="5" y="15"/>
                  </a:cubicBezTo>
                  <a:cubicBezTo>
                    <a:pt x="5" y="15"/>
                    <a:pt x="12" y="19"/>
                    <a:pt x="13" y="19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3" y="18"/>
                    <a:pt x="14" y="19"/>
                  </a:cubicBezTo>
                  <a:cubicBezTo>
                    <a:pt x="14" y="19"/>
                    <a:pt x="14" y="16"/>
                    <a:pt x="15" y="15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5" y="14"/>
                    <a:pt x="16" y="13"/>
                  </a:cubicBezTo>
                  <a:cubicBezTo>
                    <a:pt x="16" y="13"/>
                    <a:pt x="16" y="14"/>
                    <a:pt x="17" y="14"/>
                  </a:cubicBezTo>
                  <a:cubicBezTo>
                    <a:pt x="17" y="14"/>
                    <a:pt x="17" y="15"/>
                    <a:pt x="17" y="15"/>
                  </a:cubicBezTo>
                  <a:cubicBezTo>
                    <a:pt x="18" y="15"/>
                    <a:pt x="18" y="12"/>
                    <a:pt x="19" y="12"/>
                  </a:cubicBezTo>
                  <a:cubicBezTo>
                    <a:pt x="19" y="11"/>
                    <a:pt x="20" y="10"/>
                    <a:pt x="20" y="10"/>
                  </a:cubicBezTo>
                  <a:cubicBezTo>
                    <a:pt x="21" y="10"/>
                    <a:pt x="26" y="5"/>
                    <a:pt x="28" y="5"/>
                  </a:cubicBezTo>
                  <a:cubicBezTo>
                    <a:pt x="29" y="5"/>
                    <a:pt x="29" y="4"/>
                    <a:pt x="30" y="4"/>
                  </a:cubicBezTo>
                  <a:close/>
                </a:path>
              </a:pathLst>
            </a:custGeom>
            <a:solidFill>
              <a:srgbClr val="212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8150" y="5260976"/>
              <a:ext cx="274637" cy="225425"/>
            </a:xfrm>
            <a:custGeom>
              <a:avLst/>
              <a:gdLst>
                <a:gd name="T0" fmla="*/ 0 w 10"/>
                <a:gd name="T1" fmla="*/ 1 h 8"/>
                <a:gd name="T2" fmla="*/ 4 w 10"/>
                <a:gd name="T3" fmla="*/ 5 h 8"/>
                <a:gd name="T4" fmla="*/ 9 w 10"/>
                <a:gd name="T5" fmla="*/ 8 h 8"/>
                <a:gd name="T6" fmla="*/ 10 w 10"/>
                <a:gd name="T7" fmla="*/ 7 h 8"/>
                <a:gd name="T8" fmla="*/ 4 w 10"/>
                <a:gd name="T9" fmla="*/ 3 h 8"/>
                <a:gd name="T10" fmla="*/ 0 w 10"/>
                <a:gd name="T11" fmla="*/ 0 h 8"/>
                <a:gd name="T12" fmla="*/ 0 w 10"/>
                <a:gd name="T13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8">
                  <a:moveTo>
                    <a:pt x="0" y="1"/>
                  </a:moveTo>
                  <a:cubicBezTo>
                    <a:pt x="0" y="1"/>
                    <a:pt x="3" y="4"/>
                    <a:pt x="4" y="5"/>
                  </a:cubicBezTo>
                  <a:cubicBezTo>
                    <a:pt x="4" y="5"/>
                    <a:pt x="7" y="8"/>
                    <a:pt x="9" y="8"/>
                  </a:cubicBezTo>
                  <a:cubicBezTo>
                    <a:pt x="9" y="8"/>
                    <a:pt x="10" y="7"/>
                    <a:pt x="10" y="7"/>
                  </a:cubicBezTo>
                  <a:cubicBezTo>
                    <a:pt x="10" y="6"/>
                    <a:pt x="6" y="4"/>
                    <a:pt x="4" y="3"/>
                  </a:cubicBezTo>
                  <a:cubicBezTo>
                    <a:pt x="3" y="1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598150" y="4953001"/>
              <a:ext cx="1127125" cy="673100"/>
            </a:xfrm>
            <a:custGeom>
              <a:avLst/>
              <a:gdLst>
                <a:gd name="T0" fmla="*/ 0 w 41"/>
                <a:gd name="T1" fmla="*/ 11 h 24"/>
                <a:gd name="T2" fmla="*/ 8 w 41"/>
                <a:gd name="T3" fmla="*/ 16 h 24"/>
                <a:gd name="T4" fmla="*/ 9 w 41"/>
                <a:gd name="T5" fmla="*/ 17 h 24"/>
                <a:gd name="T6" fmla="*/ 7 w 41"/>
                <a:gd name="T7" fmla="*/ 19 h 24"/>
                <a:gd name="T8" fmla="*/ 10 w 41"/>
                <a:gd name="T9" fmla="*/ 24 h 24"/>
                <a:gd name="T10" fmla="*/ 11 w 41"/>
                <a:gd name="T11" fmla="*/ 24 h 24"/>
                <a:gd name="T12" fmla="*/ 11 w 41"/>
                <a:gd name="T13" fmla="*/ 20 h 24"/>
                <a:gd name="T14" fmla="*/ 13 w 41"/>
                <a:gd name="T15" fmla="*/ 17 h 24"/>
                <a:gd name="T16" fmla="*/ 21 w 41"/>
                <a:gd name="T17" fmla="*/ 9 h 24"/>
                <a:gd name="T18" fmla="*/ 25 w 41"/>
                <a:gd name="T19" fmla="*/ 8 h 24"/>
                <a:gd name="T20" fmla="*/ 36 w 41"/>
                <a:gd name="T21" fmla="*/ 7 h 24"/>
                <a:gd name="T22" fmla="*/ 40 w 41"/>
                <a:gd name="T23" fmla="*/ 7 h 24"/>
                <a:gd name="T24" fmla="*/ 40 w 41"/>
                <a:gd name="T25" fmla="*/ 6 h 24"/>
                <a:gd name="T26" fmla="*/ 38 w 41"/>
                <a:gd name="T27" fmla="*/ 6 h 24"/>
                <a:gd name="T28" fmla="*/ 41 w 41"/>
                <a:gd name="T29" fmla="*/ 5 h 24"/>
                <a:gd name="T30" fmla="*/ 40 w 41"/>
                <a:gd name="T31" fmla="*/ 3 h 24"/>
                <a:gd name="T32" fmla="*/ 37 w 41"/>
                <a:gd name="T33" fmla="*/ 3 h 24"/>
                <a:gd name="T34" fmla="*/ 32 w 41"/>
                <a:gd name="T35" fmla="*/ 3 h 24"/>
                <a:gd name="T36" fmla="*/ 25 w 41"/>
                <a:gd name="T37" fmla="*/ 3 h 24"/>
                <a:gd name="T38" fmla="*/ 23 w 41"/>
                <a:gd name="T39" fmla="*/ 2 h 24"/>
                <a:gd name="T40" fmla="*/ 22 w 41"/>
                <a:gd name="T41" fmla="*/ 2 h 24"/>
                <a:gd name="T42" fmla="*/ 21 w 41"/>
                <a:gd name="T43" fmla="*/ 1 h 24"/>
                <a:gd name="T44" fmla="*/ 18 w 41"/>
                <a:gd name="T45" fmla="*/ 1 h 24"/>
                <a:gd name="T46" fmla="*/ 14 w 41"/>
                <a:gd name="T47" fmla="*/ 2 h 24"/>
                <a:gd name="T48" fmla="*/ 8 w 41"/>
                <a:gd name="T49" fmla="*/ 4 h 24"/>
                <a:gd name="T50" fmla="*/ 7 w 41"/>
                <a:gd name="T51" fmla="*/ 7 h 24"/>
                <a:gd name="T52" fmla="*/ 7 w 41"/>
                <a:gd name="T53" fmla="*/ 8 h 24"/>
                <a:gd name="T54" fmla="*/ 5 w 41"/>
                <a:gd name="T55" fmla="*/ 8 h 24"/>
                <a:gd name="T56" fmla="*/ 4 w 41"/>
                <a:gd name="T57" fmla="*/ 9 h 24"/>
                <a:gd name="T58" fmla="*/ 1 w 41"/>
                <a:gd name="T59" fmla="*/ 10 h 24"/>
                <a:gd name="T60" fmla="*/ 0 w 41"/>
                <a:gd name="T61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1" h="24">
                  <a:moveTo>
                    <a:pt x="0" y="11"/>
                  </a:moveTo>
                  <a:cubicBezTo>
                    <a:pt x="0" y="11"/>
                    <a:pt x="8" y="15"/>
                    <a:pt x="8" y="16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6" y="23"/>
                    <a:pt x="10" y="24"/>
                  </a:cubicBezTo>
                  <a:cubicBezTo>
                    <a:pt x="14" y="24"/>
                    <a:pt x="11" y="24"/>
                    <a:pt x="11" y="24"/>
                  </a:cubicBezTo>
                  <a:cubicBezTo>
                    <a:pt x="11" y="24"/>
                    <a:pt x="11" y="20"/>
                    <a:pt x="11" y="20"/>
                  </a:cubicBezTo>
                  <a:cubicBezTo>
                    <a:pt x="11" y="20"/>
                    <a:pt x="13" y="18"/>
                    <a:pt x="13" y="17"/>
                  </a:cubicBezTo>
                  <a:cubicBezTo>
                    <a:pt x="14" y="17"/>
                    <a:pt x="21" y="10"/>
                    <a:pt x="21" y="9"/>
                  </a:cubicBezTo>
                  <a:cubicBezTo>
                    <a:pt x="21" y="9"/>
                    <a:pt x="23" y="8"/>
                    <a:pt x="25" y="8"/>
                  </a:cubicBezTo>
                  <a:cubicBezTo>
                    <a:pt x="26" y="8"/>
                    <a:pt x="35" y="8"/>
                    <a:pt x="36" y="7"/>
                  </a:cubicBezTo>
                  <a:cubicBezTo>
                    <a:pt x="38" y="7"/>
                    <a:pt x="39" y="8"/>
                    <a:pt x="40" y="7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8" y="6"/>
                    <a:pt x="41" y="6"/>
                    <a:pt x="41" y="5"/>
                  </a:cubicBezTo>
                  <a:cubicBezTo>
                    <a:pt x="41" y="5"/>
                    <a:pt x="40" y="3"/>
                    <a:pt x="40" y="3"/>
                  </a:cubicBezTo>
                  <a:cubicBezTo>
                    <a:pt x="40" y="3"/>
                    <a:pt x="37" y="3"/>
                    <a:pt x="37" y="3"/>
                  </a:cubicBezTo>
                  <a:cubicBezTo>
                    <a:pt x="36" y="3"/>
                    <a:pt x="32" y="3"/>
                    <a:pt x="32" y="3"/>
                  </a:cubicBezTo>
                  <a:cubicBezTo>
                    <a:pt x="31" y="3"/>
                    <a:pt x="26" y="4"/>
                    <a:pt x="25" y="3"/>
                  </a:cubicBezTo>
                  <a:cubicBezTo>
                    <a:pt x="25" y="3"/>
                    <a:pt x="24" y="3"/>
                    <a:pt x="23" y="2"/>
                  </a:cubicBezTo>
                  <a:cubicBezTo>
                    <a:pt x="23" y="2"/>
                    <a:pt x="22" y="2"/>
                    <a:pt x="22" y="2"/>
                  </a:cubicBezTo>
                  <a:cubicBezTo>
                    <a:pt x="22" y="2"/>
                    <a:pt x="22" y="1"/>
                    <a:pt x="21" y="1"/>
                  </a:cubicBezTo>
                  <a:cubicBezTo>
                    <a:pt x="20" y="0"/>
                    <a:pt x="18" y="1"/>
                    <a:pt x="18" y="1"/>
                  </a:cubicBezTo>
                  <a:cubicBezTo>
                    <a:pt x="18" y="1"/>
                    <a:pt x="14" y="2"/>
                    <a:pt x="14" y="2"/>
                  </a:cubicBezTo>
                  <a:cubicBezTo>
                    <a:pt x="14" y="2"/>
                    <a:pt x="8" y="3"/>
                    <a:pt x="8" y="4"/>
                  </a:cubicBezTo>
                  <a:cubicBezTo>
                    <a:pt x="8" y="4"/>
                    <a:pt x="7" y="7"/>
                    <a:pt x="7" y="7"/>
                  </a:cubicBez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6" y="8"/>
                    <a:pt x="5" y="8"/>
                  </a:cubicBezTo>
                  <a:cubicBezTo>
                    <a:pt x="5" y="9"/>
                    <a:pt x="4" y="10"/>
                    <a:pt x="4" y="9"/>
                  </a:cubicBezTo>
                  <a:cubicBezTo>
                    <a:pt x="3" y="9"/>
                    <a:pt x="2" y="9"/>
                    <a:pt x="1" y="10"/>
                  </a:cubicBezTo>
                  <a:cubicBezTo>
                    <a:pt x="1" y="10"/>
                    <a:pt x="0" y="11"/>
                    <a:pt x="0" y="11"/>
                  </a:cubicBezTo>
                  <a:close/>
                </a:path>
              </a:pathLst>
            </a:custGeom>
            <a:solidFill>
              <a:srgbClr val="F3E3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872788" y="548640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7C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533188" y="5094288"/>
              <a:ext cx="1587" cy="1588"/>
            </a:xfrm>
            <a:prstGeom prst="rect">
              <a:avLst/>
            </a:prstGeom>
            <a:solidFill>
              <a:srgbClr val="D7C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1588750" y="5065713"/>
              <a:ext cx="26987" cy="285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0 w 1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0"/>
                    <a:pt x="1" y="0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D7C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0598150" y="4981576"/>
              <a:ext cx="1017587" cy="504825"/>
            </a:xfrm>
            <a:custGeom>
              <a:avLst/>
              <a:gdLst>
                <a:gd name="T0" fmla="*/ 37 w 37"/>
                <a:gd name="T1" fmla="*/ 6 h 18"/>
                <a:gd name="T2" fmla="*/ 35 w 37"/>
                <a:gd name="T3" fmla="*/ 6 h 18"/>
                <a:gd name="T4" fmla="*/ 36 w 37"/>
                <a:gd name="T5" fmla="*/ 4 h 18"/>
                <a:gd name="T6" fmla="*/ 33 w 37"/>
                <a:gd name="T7" fmla="*/ 5 h 18"/>
                <a:gd name="T8" fmla="*/ 34 w 37"/>
                <a:gd name="T9" fmla="*/ 4 h 18"/>
                <a:gd name="T10" fmla="*/ 32 w 37"/>
                <a:gd name="T11" fmla="*/ 6 h 18"/>
                <a:gd name="T12" fmla="*/ 32 w 37"/>
                <a:gd name="T13" fmla="*/ 3 h 18"/>
                <a:gd name="T14" fmla="*/ 31 w 37"/>
                <a:gd name="T15" fmla="*/ 3 h 18"/>
                <a:gd name="T16" fmla="*/ 31 w 37"/>
                <a:gd name="T17" fmla="*/ 6 h 18"/>
                <a:gd name="T18" fmla="*/ 30 w 37"/>
                <a:gd name="T19" fmla="*/ 5 h 18"/>
                <a:gd name="T20" fmla="*/ 30 w 37"/>
                <a:gd name="T21" fmla="*/ 3 h 18"/>
                <a:gd name="T22" fmla="*/ 28 w 37"/>
                <a:gd name="T23" fmla="*/ 4 h 18"/>
                <a:gd name="T24" fmla="*/ 24 w 37"/>
                <a:gd name="T25" fmla="*/ 3 h 18"/>
                <a:gd name="T26" fmla="*/ 22 w 37"/>
                <a:gd name="T27" fmla="*/ 4 h 18"/>
                <a:gd name="T28" fmla="*/ 20 w 37"/>
                <a:gd name="T29" fmla="*/ 4 h 18"/>
                <a:gd name="T30" fmla="*/ 19 w 37"/>
                <a:gd name="T31" fmla="*/ 2 h 18"/>
                <a:gd name="T32" fmla="*/ 20 w 37"/>
                <a:gd name="T33" fmla="*/ 0 h 18"/>
                <a:gd name="T34" fmla="*/ 16 w 37"/>
                <a:gd name="T35" fmla="*/ 2 h 18"/>
                <a:gd name="T36" fmla="*/ 14 w 37"/>
                <a:gd name="T37" fmla="*/ 2 h 18"/>
                <a:gd name="T38" fmla="*/ 14 w 37"/>
                <a:gd name="T39" fmla="*/ 2 h 18"/>
                <a:gd name="T40" fmla="*/ 13 w 37"/>
                <a:gd name="T41" fmla="*/ 3 h 18"/>
                <a:gd name="T42" fmla="*/ 10 w 37"/>
                <a:gd name="T43" fmla="*/ 5 h 18"/>
                <a:gd name="T44" fmla="*/ 8 w 37"/>
                <a:gd name="T45" fmla="*/ 3 h 18"/>
                <a:gd name="T46" fmla="*/ 9 w 37"/>
                <a:gd name="T47" fmla="*/ 5 h 18"/>
                <a:gd name="T48" fmla="*/ 9 w 37"/>
                <a:gd name="T49" fmla="*/ 5 h 18"/>
                <a:gd name="T50" fmla="*/ 8 w 37"/>
                <a:gd name="T51" fmla="*/ 4 h 18"/>
                <a:gd name="T52" fmla="*/ 8 w 37"/>
                <a:gd name="T53" fmla="*/ 5 h 18"/>
                <a:gd name="T54" fmla="*/ 7 w 37"/>
                <a:gd name="T55" fmla="*/ 6 h 18"/>
                <a:gd name="T56" fmla="*/ 7 w 37"/>
                <a:gd name="T57" fmla="*/ 6 h 18"/>
                <a:gd name="T58" fmla="*/ 7 w 37"/>
                <a:gd name="T59" fmla="*/ 7 h 18"/>
                <a:gd name="T60" fmla="*/ 5 w 37"/>
                <a:gd name="T61" fmla="*/ 7 h 18"/>
                <a:gd name="T62" fmla="*/ 4 w 37"/>
                <a:gd name="T63" fmla="*/ 8 h 18"/>
                <a:gd name="T64" fmla="*/ 1 w 37"/>
                <a:gd name="T65" fmla="*/ 9 h 18"/>
                <a:gd name="T66" fmla="*/ 0 w 37"/>
                <a:gd name="T67" fmla="*/ 10 h 18"/>
                <a:gd name="T68" fmla="*/ 8 w 37"/>
                <a:gd name="T69" fmla="*/ 15 h 18"/>
                <a:gd name="T70" fmla="*/ 9 w 37"/>
                <a:gd name="T71" fmla="*/ 16 h 18"/>
                <a:gd name="T72" fmla="*/ 9 w 37"/>
                <a:gd name="T73" fmla="*/ 16 h 18"/>
                <a:gd name="T74" fmla="*/ 9 w 37"/>
                <a:gd name="T75" fmla="*/ 12 h 18"/>
                <a:gd name="T76" fmla="*/ 10 w 37"/>
                <a:gd name="T77" fmla="*/ 15 h 18"/>
                <a:gd name="T78" fmla="*/ 10 w 37"/>
                <a:gd name="T79" fmla="*/ 18 h 18"/>
                <a:gd name="T80" fmla="*/ 12 w 37"/>
                <a:gd name="T81" fmla="*/ 15 h 18"/>
                <a:gd name="T82" fmla="*/ 13 w 37"/>
                <a:gd name="T83" fmla="*/ 10 h 18"/>
                <a:gd name="T84" fmla="*/ 4 w 37"/>
                <a:gd name="T85" fmla="*/ 9 h 18"/>
                <a:gd name="T86" fmla="*/ 15 w 37"/>
                <a:gd name="T87" fmla="*/ 9 h 18"/>
                <a:gd name="T88" fmla="*/ 15 w 37"/>
                <a:gd name="T89" fmla="*/ 8 h 18"/>
                <a:gd name="T90" fmla="*/ 6 w 37"/>
                <a:gd name="T91" fmla="*/ 8 h 18"/>
                <a:gd name="T92" fmla="*/ 17 w 37"/>
                <a:gd name="T93" fmla="*/ 8 h 18"/>
                <a:gd name="T94" fmla="*/ 9 w 37"/>
                <a:gd name="T95" fmla="*/ 7 h 18"/>
                <a:gd name="T96" fmla="*/ 15 w 37"/>
                <a:gd name="T97" fmla="*/ 6 h 18"/>
                <a:gd name="T98" fmla="*/ 21 w 37"/>
                <a:gd name="T99" fmla="*/ 7 h 18"/>
                <a:gd name="T100" fmla="*/ 32 w 37"/>
                <a:gd name="T101" fmla="*/ 7 h 18"/>
                <a:gd name="T102" fmla="*/ 36 w 37"/>
                <a:gd name="T103" fmla="*/ 6 h 18"/>
                <a:gd name="T104" fmla="*/ 37 w 37"/>
                <a:gd name="T105" fmla="*/ 6 h 18"/>
                <a:gd name="T106" fmla="*/ 14 w 37"/>
                <a:gd name="T107" fmla="*/ 2 h 18"/>
                <a:gd name="T108" fmla="*/ 14 w 37"/>
                <a:gd name="T10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7" h="18">
                  <a:moveTo>
                    <a:pt x="37" y="6"/>
                  </a:moveTo>
                  <a:cubicBezTo>
                    <a:pt x="36" y="6"/>
                    <a:pt x="35" y="6"/>
                    <a:pt x="35" y="6"/>
                  </a:cubicBezTo>
                  <a:cubicBezTo>
                    <a:pt x="35" y="5"/>
                    <a:pt x="36" y="4"/>
                    <a:pt x="36" y="4"/>
                  </a:cubicBezTo>
                  <a:cubicBezTo>
                    <a:pt x="35" y="5"/>
                    <a:pt x="33" y="5"/>
                    <a:pt x="33" y="5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5"/>
                    <a:pt x="32" y="6"/>
                    <a:pt x="32" y="6"/>
                  </a:cubicBezTo>
                  <a:cubicBezTo>
                    <a:pt x="31" y="6"/>
                    <a:pt x="32" y="3"/>
                    <a:pt x="32" y="3"/>
                  </a:cubicBezTo>
                  <a:cubicBezTo>
                    <a:pt x="32" y="3"/>
                    <a:pt x="32" y="3"/>
                    <a:pt x="31" y="3"/>
                  </a:cubicBezTo>
                  <a:cubicBezTo>
                    <a:pt x="31" y="4"/>
                    <a:pt x="31" y="6"/>
                    <a:pt x="31" y="6"/>
                  </a:cubicBezTo>
                  <a:cubicBezTo>
                    <a:pt x="31" y="6"/>
                    <a:pt x="30" y="5"/>
                    <a:pt x="30" y="5"/>
                  </a:cubicBezTo>
                  <a:cubicBezTo>
                    <a:pt x="29" y="4"/>
                    <a:pt x="30" y="3"/>
                    <a:pt x="30" y="3"/>
                  </a:cubicBezTo>
                  <a:cubicBezTo>
                    <a:pt x="29" y="3"/>
                    <a:pt x="28" y="4"/>
                    <a:pt x="28" y="4"/>
                  </a:cubicBezTo>
                  <a:cubicBezTo>
                    <a:pt x="27" y="4"/>
                    <a:pt x="24" y="3"/>
                    <a:pt x="24" y="3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3"/>
                    <a:pt x="19" y="2"/>
                  </a:cubicBezTo>
                  <a:cubicBezTo>
                    <a:pt x="18" y="1"/>
                    <a:pt x="20" y="0"/>
                    <a:pt x="20" y="0"/>
                  </a:cubicBezTo>
                  <a:cubicBezTo>
                    <a:pt x="18" y="0"/>
                    <a:pt x="17" y="1"/>
                    <a:pt x="16" y="2"/>
                  </a:cubicBezTo>
                  <a:cubicBezTo>
                    <a:pt x="16" y="2"/>
                    <a:pt x="14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3"/>
                    <a:pt x="10" y="5"/>
                    <a:pt x="10" y="5"/>
                  </a:cubicBezTo>
                  <a:cubicBezTo>
                    <a:pt x="9" y="4"/>
                    <a:pt x="8" y="3"/>
                    <a:pt x="8" y="3"/>
                  </a:cubicBezTo>
                  <a:cubicBezTo>
                    <a:pt x="8" y="4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5"/>
                    <a:pt x="8" y="5"/>
                  </a:cubicBezTo>
                  <a:cubicBezTo>
                    <a:pt x="8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7"/>
                    <a:pt x="7" y="7"/>
                  </a:cubicBezTo>
                  <a:cubicBezTo>
                    <a:pt x="7" y="7"/>
                    <a:pt x="6" y="7"/>
                    <a:pt x="5" y="7"/>
                  </a:cubicBezTo>
                  <a:cubicBezTo>
                    <a:pt x="5" y="8"/>
                    <a:pt x="4" y="9"/>
                    <a:pt x="4" y="8"/>
                  </a:cubicBezTo>
                  <a:cubicBezTo>
                    <a:pt x="3" y="8"/>
                    <a:pt x="2" y="8"/>
                    <a:pt x="1" y="9"/>
                  </a:cubicBezTo>
                  <a:cubicBezTo>
                    <a:pt x="1" y="9"/>
                    <a:pt x="0" y="10"/>
                    <a:pt x="0" y="10"/>
                  </a:cubicBezTo>
                  <a:cubicBezTo>
                    <a:pt x="0" y="10"/>
                    <a:pt x="8" y="14"/>
                    <a:pt x="8" y="15"/>
                  </a:cubicBezTo>
                  <a:cubicBezTo>
                    <a:pt x="9" y="15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0" y="15"/>
                    <a:pt x="9" y="12"/>
                    <a:pt x="9" y="12"/>
                  </a:cubicBezTo>
                  <a:cubicBezTo>
                    <a:pt x="9" y="12"/>
                    <a:pt x="10" y="14"/>
                    <a:pt x="10" y="15"/>
                  </a:cubicBezTo>
                  <a:cubicBezTo>
                    <a:pt x="10" y="15"/>
                    <a:pt x="10" y="18"/>
                    <a:pt x="10" y="18"/>
                  </a:cubicBezTo>
                  <a:cubicBezTo>
                    <a:pt x="10" y="17"/>
                    <a:pt x="12" y="15"/>
                    <a:pt x="12" y="15"/>
                  </a:cubicBezTo>
                  <a:cubicBezTo>
                    <a:pt x="12" y="15"/>
                    <a:pt x="13" y="10"/>
                    <a:pt x="13" y="10"/>
                  </a:cubicBezTo>
                  <a:cubicBezTo>
                    <a:pt x="10" y="10"/>
                    <a:pt x="4" y="9"/>
                    <a:pt x="4" y="9"/>
                  </a:cubicBezTo>
                  <a:cubicBezTo>
                    <a:pt x="6" y="9"/>
                    <a:pt x="15" y="9"/>
                    <a:pt x="15" y="9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8" y="9"/>
                    <a:pt x="6" y="8"/>
                    <a:pt x="6" y="8"/>
                  </a:cubicBezTo>
                  <a:cubicBezTo>
                    <a:pt x="7" y="9"/>
                    <a:pt x="17" y="8"/>
                    <a:pt x="17" y="8"/>
                  </a:cubicBezTo>
                  <a:cubicBezTo>
                    <a:pt x="14" y="6"/>
                    <a:pt x="9" y="7"/>
                    <a:pt x="9" y="7"/>
                  </a:cubicBezTo>
                  <a:cubicBezTo>
                    <a:pt x="9" y="7"/>
                    <a:pt x="13" y="6"/>
                    <a:pt x="15" y="6"/>
                  </a:cubicBezTo>
                  <a:cubicBezTo>
                    <a:pt x="16" y="7"/>
                    <a:pt x="21" y="7"/>
                    <a:pt x="21" y="7"/>
                  </a:cubicBezTo>
                  <a:cubicBezTo>
                    <a:pt x="23" y="7"/>
                    <a:pt x="28" y="7"/>
                    <a:pt x="32" y="7"/>
                  </a:cubicBezTo>
                  <a:cubicBezTo>
                    <a:pt x="34" y="7"/>
                    <a:pt x="36" y="7"/>
                    <a:pt x="36" y="6"/>
                  </a:cubicBezTo>
                  <a:cubicBezTo>
                    <a:pt x="37" y="6"/>
                    <a:pt x="37" y="6"/>
                    <a:pt x="37" y="6"/>
                  </a:cubicBezTo>
                  <a:close/>
                  <a:moveTo>
                    <a:pt x="14" y="2"/>
                  </a:moveTo>
                  <a:cubicBezTo>
                    <a:pt x="14" y="2"/>
                    <a:pt x="14" y="2"/>
                    <a:pt x="14" y="2"/>
                  </a:cubicBezTo>
                  <a:close/>
                </a:path>
              </a:pathLst>
            </a:custGeom>
            <a:solidFill>
              <a:srgbClr val="D7C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稻壳儿小白白(http://dwz.cn/Wu2UP)出自【趣你的PPT】(微信:qunideppt)：最优质的PPT资源库"/>
          <p:cNvGrpSpPr/>
          <p:nvPr/>
        </p:nvGrpSpPr>
        <p:grpSpPr>
          <a:xfrm>
            <a:off x="9328293" y="1320329"/>
            <a:ext cx="634188" cy="1270258"/>
            <a:chOff x="4367213" y="-290513"/>
            <a:chExt cx="4060825" cy="8121650"/>
          </a:xfrm>
        </p:grpSpPr>
        <p:sp>
          <p:nvSpPr>
            <p:cNvPr id="1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2775" y="3067050"/>
              <a:ext cx="544513" cy="569913"/>
            </a:xfrm>
            <a:custGeom>
              <a:avLst/>
              <a:gdLst>
                <a:gd name="T0" fmla="*/ 20 w 145"/>
                <a:gd name="T1" fmla="*/ 152 h 152"/>
                <a:gd name="T2" fmla="*/ 145 w 145"/>
                <a:gd name="T3" fmla="*/ 92 h 152"/>
                <a:gd name="T4" fmla="*/ 82 w 145"/>
                <a:gd name="T5" fmla="*/ 0 h 152"/>
                <a:gd name="T6" fmla="*/ 4 w 145"/>
                <a:gd name="T7" fmla="*/ 85 h 152"/>
                <a:gd name="T8" fmla="*/ 20 w 145"/>
                <a:gd name="T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52">
                  <a:moveTo>
                    <a:pt x="20" y="152"/>
                  </a:moveTo>
                  <a:cubicBezTo>
                    <a:pt x="20" y="152"/>
                    <a:pt x="132" y="121"/>
                    <a:pt x="145" y="92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0" y="65"/>
                    <a:pt x="4" y="85"/>
                  </a:cubicBezTo>
                  <a:cubicBezTo>
                    <a:pt x="8" y="105"/>
                    <a:pt x="20" y="152"/>
                    <a:pt x="20" y="15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40313" y="-177800"/>
              <a:ext cx="623888" cy="522288"/>
            </a:xfrm>
            <a:custGeom>
              <a:avLst/>
              <a:gdLst>
                <a:gd name="T0" fmla="*/ 54 w 166"/>
                <a:gd name="T1" fmla="*/ 139 h 139"/>
                <a:gd name="T2" fmla="*/ 78 w 166"/>
                <a:gd name="T3" fmla="*/ 123 h 139"/>
                <a:gd name="T4" fmla="*/ 141 w 166"/>
                <a:gd name="T5" fmla="*/ 123 h 139"/>
                <a:gd name="T6" fmla="*/ 166 w 166"/>
                <a:gd name="T7" fmla="*/ 91 h 139"/>
                <a:gd name="T8" fmla="*/ 151 w 166"/>
                <a:gd name="T9" fmla="*/ 52 h 139"/>
                <a:gd name="T10" fmla="*/ 138 w 166"/>
                <a:gd name="T11" fmla="*/ 52 h 139"/>
                <a:gd name="T12" fmla="*/ 137 w 166"/>
                <a:gd name="T13" fmla="*/ 33 h 139"/>
                <a:gd name="T14" fmla="*/ 114 w 166"/>
                <a:gd name="T15" fmla="*/ 11 h 139"/>
                <a:gd name="T16" fmla="*/ 85 w 166"/>
                <a:gd name="T17" fmla="*/ 0 h 139"/>
                <a:gd name="T18" fmla="*/ 35 w 166"/>
                <a:gd name="T19" fmla="*/ 34 h 139"/>
                <a:gd name="T20" fmla="*/ 27 w 166"/>
                <a:gd name="T21" fmla="*/ 69 h 139"/>
                <a:gd name="T22" fmla="*/ 0 w 166"/>
                <a:gd name="T23" fmla="*/ 104 h 139"/>
                <a:gd name="T24" fmla="*/ 54 w 166"/>
                <a:gd name="T25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6" h="139">
                  <a:moveTo>
                    <a:pt x="54" y="139"/>
                  </a:moveTo>
                  <a:cubicBezTo>
                    <a:pt x="78" y="123"/>
                    <a:pt x="78" y="123"/>
                    <a:pt x="78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6" y="91"/>
                    <a:pt x="156" y="52"/>
                    <a:pt x="151" y="52"/>
                  </a:cubicBezTo>
                  <a:cubicBezTo>
                    <a:pt x="147" y="52"/>
                    <a:pt x="138" y="52"/>
                    <a:pt x="138" y="52"/>
                  </a:cubicBezTo>
                  <a:cubicBezTo>
                    <a:pt x="138" y="52"/>
                    <a:pt x="142" y="37"/>
                    <a:pt x="137" y="33"/>
                  </a:cubicBezTo>
                  <a:cubicBezTo>
                    <a:pt x="133" y="28"/>
                    <a:pt x="119" y="11"/>
                    <a:pt x="114" y="11"/>
                  </a:cubicBezTo>
                  <a:cubicBezTo>
                    <a:pt x="110" y="11"/>
                    <a:pt x="85" y="0"/>
                    <a:pt x="85" y="0"/>
                  </a:cubicBezTo>
                  <a:cubicBezTo>
                    <a:pt x="85" y="0"/>
                    <a:pt x="42" y="24"/>
                    <a:pt x="35" y="34"/>
                  </a:cubicBezTo>
                  <a:cubicBezTo>
                    <a:pt x="28" y="44"/>
                    <a:pt x="27" y="69"/>
                    <a:pt x="27" y="69"/>
                  </a:cubicBezTo>
                  <a:cubicBezTo>
                    <a:pt x="0" y="104"/>
                    <a:pt x="0" y="104"/>
                    <a:pt x="0" y="104"/>
                  </a:cubicBezTo>
                  <a:lnTo>
                    <a:pt x="54" y="139"/>
                  </a:lnTo>
                  <a:close/>
                </a:path>
              </a:pathLst>
            </a:custGeom>
            <a:solidFill>
              <a:srgbClr val="F2C2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00888" y="-150813"/>
              <a:ext cx="714375" cy="495300"/>
            </a:xfrm>
            <a:custGeom>
              <a:avLst/>
              <a:gdLst>
                <a:gd name="T0" fmla="*/ 117 w 190"/>
                <a:gd name="T1" fmla="*/ 112 h 132"/>
                <a:gd name="T2" fmla="*/ 89 w 190"/>
                <a:gd name="T3" fmla="*/ 116 h 132"/>
                <a:gd name="T4" fmla="*/ 51 w 190"/>
                <a:gd name="T5" fmla="*/ 122 h 132"/>
                <a:gd name="T6" fmla="*/ 20 w 190"/>
                <a:gd name="T7" fmla="*/ 96 h 132"/>
                <a:gd name="T8" fmla="*/ 20 w 190"/>
                <a:gd name="T9" fmla="*/ 77 h 132"/>
                <a:gd name="T10" fmla="*/ 12 w 190"/>
                <a:gd name="T11" fmla="*/ 44 h 132"/>
                <a:gd name="T12" fmla="*/ 26 w 190"/>
                <a:gd name="T13" fmla="*/ 34 h 132"/>
                <a:gd name="T14" fmla="*/ 40 w 190"/>
                <a:gd name="T15" fmla="*/ 25 h 132"/>
                <a:gd name="T16" fmla="*/ 67 w 190"/>
                <a:gd name="T17" fmla="*/ 8 h 132"/>
                <a:gd name="T18" fmla="*/ 97 w 190"/>
                <a:gd name="T19" fmla="*/ 0 h 132"/>
                <a:gd name="T20" fmla="*/ 158 w 190"/>
                <a:gd name="T21" fmla="*/ 61 h 132"/>
                <a:gd name="T22" fmla="*/ 190 w 190"/>
                <a:gd name="T23" fmla="*/ 91 h 132"/>
                <a:gd name="T24" fmla="*/ 132 w 190"/>
                <a:gd name="T25" fmla="*/ 132 h 132"/>
                <a:gd name="T26" fmla="*/ 117 w 190"/>
                <a:gd name="T27" fmla="*/ 11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0" h="132">
                  <a:moveTo>
                    <a:pt x="117" y="112"/>
                  </a:moveTo>
                  <a:cubicBezTo>
                    <a:pt x="117" y="112"/>
                    <a:pt x="100" y="112"/>
                    <a:pt x="89" y="116"/>
                  </a:cubicBezTo>
                  <a:cubicBezTo>
                    <a:pt x="79" y="121"/>
                    <a:pt x="51" y="122"/>
                    <a:pt x="51" y="122"/>
                  </a:cubicBezTo>
                  <a:cubicBezTo>
                    <a:pt x="51" y="122"/>
                    <a:pt x="24" y="104"/>
                    <a:pt x="20" y="96"/>
                  </a:cubicBezTo>
                  <a:cubicBezTo>
                    <a:pt x="17" y="88"/>
                    <a:pt x="20" y="77"/>
                    <a:pt x="20" y="77"/>
                  </a:cubicBezTo>
                  <a:cubicBezTo>
                    <a:pt x="20" y="77"/>
                    <a:pt x="0" y="60"/>
                    <a:pt x="12" y="4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4"/>
                    <a:pt x="35" y="26"/>
                    <a:pt x="40" y="25"/>
                  </a:cubicBezTo>
                  <a:cubicBezTo>
                    <a:pt x="44" y="23"/>
                    <a:pt x="67" y="8"/>
                    <a:pt x="67" y="8"/>
                  </a:cubicBezTo>
                  <a:cubicBezTo>
                    <a:pt x="67" y="8"/>
                    <a:pt x="93" y="0"/>
                    <a:pt x="97" y="0"/>
                  </a:cubicBezTo>
                  <a:cubicBezTo>
                    <a:pt x="102" y="0"/>
                    <a:pt x="147" y="22"/>
                    <a:pt x="158" y="61"/>
                  </a:cubicBezTo>
                  <a:cubicBezTo>
                    <a:pt x="185" y="92"/>
                    <a:pt x="190" y="91"/>
                    <a:pt x="190" y="91"/>
                  </a:cubicBezTo>
                  <a:cubicBezTo>
                    <a:pt x="190" y="91"/>
                    <a:pt x="149" y="131"/>
                    <a:pt x="132" y="132"/>
                  </a:cubicBezTo>
                  <a:lnTo>
                    <a:pt x="117" y="112"/>
                  </a:lnTo>
                  <a:close/>
                </a:path>
              </a:pathLst>
            </a:custGeom>
            <a:solidFill>
              <a:srgbClr val="F2C2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05375" y="127000"/>
              <a:ext cx="387350" cy="292100"/>
            </a:xfrm>
            <a:custGeom>
              <a:avLst/>
              <a:gdLst>
                <a:gd name="T0" fmla="*/ 36 w 103"/>
                <a:gd name="T1" fmla="*/ 0 h 78"/>
                <a:gd name="T2" fmla="*/ 103 w 103"/>
                <a:gd name="T3" fmla="*/ 49 h 78"/>
                <a:gd name="T4" fmla="*/ 79 w 103"/>
                <a:gd name="T5" fmla="*/ 78 h 78"/>
                <a:gd name="T6" fmla="*/ 0 w 103"/>
                <a:gd name="T7" fmla="*/ 53 h 78"/>
                <a:gd name="T8" fmla="*/ 36 w 103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78">
                  <a:moveTo>
                    <a:pt x="36" y="0"/>
                  </a:moveTo>
                  <a:cubicBezTo>
                    <a:pt x="36" y="0"/>
                    <a:pt x="93" y="22"/>
                    <a:pt x="103" y="49"/>
                  </a:cubicBezTo>
                  <a:cubicBezTo>
                    <a:pt x="79" y="78"/>
                    <a:pt x="79" y="78"/>
                    <a:pt x="79" y="78"/>
                  </a:cubicBezTo>
                  <a:cubicBezTo>
                    <a:pt x="0" y="53"/>
                    <a:pt x="0" y="53"/>
                    <a:pt x="0" y="53"/>
                  </a:cubicBezTo>
                  <a:lnTo>
                    <a:pt x="36" y="0"/>
                  </a:ln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75550" y="127000"/>
              <a:ext cx="442913" cy="292100"/>
            </a:xfrm>
            <a:custGeom>
              <a:avLst/>
              <a:gdLst>
                <a:gd name="T0" fmla="*/ 64 w 118"/>
                <a:gd name="T1" fmla="*/ 0 h 78"/>
                <a:gd name="T2" fmla="*/ 0 w 118"/>
                <a:gd name="T3" fmla="*/ 51 h 78"/>
                <a:gd name="T4" fmla="*/ 15 w 118"/>
                <a:gd name="T5" fmla="*/ 78 h 78"/>
                <a:gd name="T6" fmla="*/ 118 w 118"/>
                <a:gd name="T7" fmla="*/ 58 h 78"/>
                <a:gd name="T8" fmla="*/ 64 w 118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8">
                  <a:moveTo>
                    <a:pt x="64" y="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1" y="70"/>
                    <a:pt x="15" y="78"/>
                  </a:cubicBezTo>
                  <a:cubicBezTo>
                    <a:pt x="118" y="58"/>
                    <a:pt x="118" y="58"/>
                    <a:pt x="118" y="58"/>
                  </a:cubicBezTo>
                  <a:lnTo>
                    <a:pt x="64" y="0"/>
                  </a:ln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11838" y="-185738"/>
              <a:ext cx="898525" cy="1360488"/>
            </a:xfrm>
            <a:custGeom>
              <a:avLst/>
              <a:gdLst>
                <a:gd name="T0" fmla="*/ 68 w 239"/>
                <a:gd name="T1" fmla="*/ 292 h 362"/>
                <a:gd name="T2" fmla="*/ 37 w 239"/>
                <a:gd name="T3" fmla="*/ 222 h 362"/>
                <a:gd name="T4" fmla="*/ 17 w 239"/>
                <a:gd name="T5" fmla="*/ 122 h 362"/>
                <a:gd name="T6" fmla="*/ 97 w 239"/>
                <a:gd name="T7" fmla="*/ 2 h 362"/>
                <a:gd name="T8" fmla="*/ 171 w 239"/>
                <a:gd name="T9" fmla="*/ 9 h 362"/>
                <a:gd name="T10" fmla="*/ 207 w 239"/>
                <a:gd name="T11" fmla="*/ 54 h 362"/>
                <a:gd name="T12" fmla="*/ 207 w 239"/>
                <a:gd name="T13" fmla="*/ 75 h 362"/>
                <a:gd name="T14" fmla="*/ 234 w 239"/>
                <a:gd name="T15" fmla="*/ 103 h 362"/>
                <a:gd name="T16" fmla="*/ 234 w 239"/>
                <a:gd name="T17" fmla="*/ 179 h 362"/>
                <a:gd name="T18" fmla="*/ 216 w 239"/>
                <a:gd name="T19" fmla="*/ 209 h 362"/>
                <a:gd name="T20" fmla="*/ 225 w 239"/>
                <a:gd name="T21" fmla="*/ 261 h 362"/>
                <a:gd name="T22" fmla="*/ 236 w 239"/>
                <a:gd name="T23" fmla="*/ 320 h 362"/>
                <a:gd name="T24" fmla="*/ 68 w 239"/>
                <a:gd name="T25" fmla="*/ 29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" h="362">
                  <a:moveTo>
                    <a:pt x="68" y="292"/>
                  </a:moveTo>
                  <a:cubicBezTo>
                    <a:pt x="68" y="292"/>
                    <a:pt x="45" y="231"/>
                    <a:pt x="37" y="222"/>
                  </a:cubicBezTo>
                  <a:cubicBezTo>
                    <a:pt x="29" y="212"/>
                    <a:pt x="0" y="176"/>
                    <a:pt x="17" y="122"/>
                  </a:cubicBezTo>
                  <a:cubicBezTo>
                    <a:pt x="34" y="68"/>
                    <a:pt x="52" y="20"/>
                    <a:pt x="97" y="2"/>
                  </a:cubicBezTo>
                  <a:cubicBezTo>
                    <a:pt x="97" y="2"/>
                    <a:pt x="156" y="0"/>
                    <a:pt x="171" y="9"/>
                  </a:cubicBezTo>
                  <a:cubicBezTo>
                    <a:pt x="186" y="19"/>
                    <a:pt x="207" y="54"/>
                    <a:pt x="207" y="5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29" y="92"/>
                    <a:pt x="234" y="103"/>
                  </a:cubicBezTo>
                  <a:cubicBezTo>
                    <a:pt x="239" y="115"/>
                    <a:pt x="234" y="167"/>
                    <a:pt x="234" y="179"/>
                  </a:cubicBezTo>
                  <a:cubicBezTo>
                    <a:pt x="234" y="192"/>
                    <a:pt x="216" y="209"/>
                    <a:pt x="216" y="209"/>
                  </a:cubicBezTo>
                  <a:cubicBezTo>
                    <a:pt x="216" y="209"/>
                    <a:pt x="227" y="247"/>
                    <a:pt x="225" y="261"/>
                  </a:cubicBezTo>
                  <a:cubicBezTo>
                    <a:pt x="222" y="274"/>
                    <a:pt x="236" y="320"/>
                    <a:pt x="236" y="320"/>
                  </a:cubicBezTo>
                  <a:cubicBezTo>
                    <a:pt x="236" y="320"/>
                    <a:pt x="135" y="362"/>
                    <a:pt x="68" y="292"/>
                  </a:cubicBezTo>
                  <a:close/>
                </a:path>
              </a:pathLst>
            </a:custGeom>
            <a:solidFill>
              <a:srgbClr val="F2C2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72325" y="-147638"/>
              <a:ext cx="406400" cy="454025"/>
            </a:xfrm>
            <a:custGeom>
              <a:avLst/>
              <a:gdLst>
                <a:gd name="T0" fmla="*/ 79 w 108"/>
                <a:gd name="T1" fmla="*/ 0 h 121"/>
                <a:gd name="T2" fmla="*/ 79 w 108"/>
                <a:gd name="T3" fmla="*/ 28 h 121"/>
                <a:gd name="T4" fmla="*/ 67 w 108"/>
                <a:gd name="T5" fmla="*/ 40 h 121"/>
                <a:gd name="T6" fmla="*/ 51 w 108"/>
                <a:gd name="T7" fmla="*/ 58 h 121"/>
                <a:gd name="T8" fmla="*/ 32 w 108"/>
                <a:gd name="T9" fmla="*/ 61 h 121"/>
                <a:gd name="T10" fmla="*/ 32 w 108"/>
                <a:gd name="T11" fmla="*/ 98 h 121"/>
                <a:gd name="T12" fmla="*/ 19 w 108"/>
                <a:gd name="T13" fmla="*/ 73 h 121"/>
                <a:gd name="T14" fmla="*/ 16 w 108"/>
                <a:gd name="T15" fmla="*/ 109 h 121"/>
                <a:gd name="T16" fmla="*/ 32 w 108"/>
                <a:gd name="T17" fmla="*/ 121 h 121"/>
                <a:gd name="T18" fmla="*/ 58 w 108"/>
                <a:gd name="T19" fmla="*/ 118 h 121"/>
                <a:gd name="T20" fmla="*/ 42 w 108"/>
                <a:gd name="T21" fmla="*/ 95 h 121"/>
                <a:gd name="T22" fmla="*/ 41 w 108"/>
                <a:gd name="T23" fmla="*/ 73 h 121"/>
                <a:gd name="T24" fmla="*/ 75 w 108"/>
                <a:gd name="T25" fmla="*/ 53 h 121"/>
                <a:gd name="T26" fmla="*/ 87 w 108"/>
                <a:gd name="T27" fmla="*/ 29 h 121"/>
                <a:gd name="T28" fmla="*/ 108 w 108"/>
                <a:gd name="T29" fmla="*/ 17 h 121"/>
                <a:gd name="T30" fmla="*/ 79 w 108"/>
                <a:gd name="T31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121">
                  <a:moveTo>
                    <a:pt x="79" y="0"/>
                  </a:moveTo>
                  <a:cubicBezTo>
                    <a:pt x="79" y="28"/>
                    <a:pt x="79" y="28"/>
                    <a:pt x="79" y="28"/>
                  </a:cubicBezTo>
                  <a:cubicBezTo>
                    <a:pt x="79" y="28"/>
                    <a:pt x="78" y="38"/>
                    <a:pt x="67" y="40"/>
                  </a:cubicBezTo>
                  <a:cubicBezTo>
                    <a:pt x="67" y="40"/>
                    <a:pt x="57" y="58"/>
                    <a:pt x="51" y="58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2" y="61"/>
                    <a:pt x="30" y="93"/>
                    <a:pt x="32" y="98"/>
                  </a:cubicBezTo>
                  <a:cubicBezTo>
                    <a:pt x="35" y="103"/>
                    <a:pt x="16" y="88"/>
                    <a:pt x="19" y="73"/>
                  </a:cubicBezTo>
                  <a:cubicBezTo>
                    <a:pt x="19" y="73"/>
                    <a:pt x="0" y="90"/>
                    <a:pt x="16" y="109"/>
                  </a:cubicBezTo>
                  <a:cubicBezTo>
                    <a:pt x="24" y="116"/>
                    <a:pt x="32" y="121"/>
                    <a:pt x="32" y="121"/>
                  </a:cubicBezTo>
                  <a:cubicBezTo>
                    <a:pt x="32" y="121"/>
                    <a:pt x="47" y="120"/>
                    <a:pt x="58" y="118"/>
                  </a:cubicBezTo>
                  <a:cubicBezTo>
                    <a:pt x="49" y="111"/>
                    <a:pt x="40" y="101"/>
                    <a:pt x="42" y="95"/>
                  </a:cubicBezTo>
                  <a:cubicBezTo>
                    <a:pt x="44" y="82"/>
                    <a:pt x="41" y="73"/>
                    <a:pt x="41" y="73"/>
                  </a:cubicBezTo>
                  <a:cubicBezTo>
                    <a:pt x="41" y="73"/>
                    <a:pt x="74" y="59"/>
                    <a:pt x="75" y="53"/>
                  </a:cubicBezTo>
                  <a:cubicBezTo>
                    <a:pt x="76" y="48"/>
                    <a:pt x="87" y="29"/>
                    <a:pt x="87" y="29"/>
                  </a:cubicBezTo>
                  <a:cubicBezTo>
                    <a:pt x="108" y="17"/>
                    <a:pt x="108" y="17"/>
                    <a:pt x="108" y="17"/>
                  </a:cubicBezTo>
                  <a:cubicBezTo>
                    <a:pt x="96" y="7"/>
                    <a:pt x="83" y="1"/>
                    <a:pt x="79" y="0"/>
                  </a:cubicBezTo>
                  <a:close/>
                </a:path>
              </a:pathLst>
            </a:custGeom>
            <a:solidFill>
              <a:srgbClr val="EBB2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353050" y="-120650"/>
              <a:ext cx="263525" cy="273050"/>
            </a:xfrm>
            <a:custGeom>
              <a:avLst/>
              <a:gdLst>
                <a:gd name="T0" fmla="*/ 69 w 70"/>
                <a:gd name="T1" fmla="*/ 66 h 73"/>
                <a:gd name="T2" fmla="*/ 70 w 70"/>
                <a:gd name="T3" fmla="*/ 39 h 73"/>
                <a:gd name="T4" fmla="*/ 68 w 70"/>
                <a:gd name="T5" fmla="*/ 37 h 73"/>
                <a:gd name="T6" fmla="*/ 55 w 70"/>
                <a:gd name="T7" fmla="*/ 37 h 73"/>
                <a:gd name="T8" fmla="*/ 56 w 70"/>
                <a:gd name="T9" fmla="*/ 33 h 73"/>
                <a:gd name="T10" fmla="*/ 45 w 70"/>
                <a:gd name="T11" fmla="*/ 54 h 73"/>
                <a:gd name="T12" fmla="*/ 34 w 70"/>
                <a:gd name="T13" fmla="*/ 53 h 73"/>
                <a:gd name="T14" fmla="*/ 20 w 70"/>
                <a:gd name="T15" fmla="*/ 49 h 73"/>
                <a:gd name="T16" fmla="*/ 11 w 70"/>
                <a:gd name="T17" fmla="*/ 27 h 73"/>
                <a:gd name="T18" fmla="*/ 0 w 70"/>
                <a:gd name="T19" fmla="*/ 0 h 73"/>
                <a:gd name="T20" fmla="*/ 9 w 70"/>
                <a:gd name="T21" fmla="*/ 49 h 73"/>
                <a:gd name="T22" fmla="*/ 23 w 70"/>
                <a:gd name="T23" fmla="*/ 66 h 73"/>
                <a:gd name="T24" fmla="*/ 57 w 70"/>
                <a:gd name="T25" fmla="*/ 73 h 73"/>
                <a:gd name="T26" fmla="*/ 69 w 70"/>
                <a:gd name="T27" fmla="*/ 66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0" h="73">
                  <a:moveTo>
                    <a:pt x="69" y="66"/>
                  </a:moveTo>
                  <a:cubicBezTo>
                    <a:pt x="65" y="57"/>
                    <a:pt x="67" y="47"/>
                    <a:pt x="70" y="39"/>
                  </a:cubicBezTo>
                  <a:cubicBezTo>
                    <a:pt x="69" y="38"/>
                    <a:pt x="69" y="37"/>
                    <a:pt x="68" y="37"/>
                  </a:cubicBezTo>
                  <a:cubicBezTo>
                    <a:pt x="64" y="37"/>
                    <a:pt x="55" y="37"/>
                    <a:pt x="55" y="37"/>
                  </a:cubicBezTo>
                  <a:cubicBezTo>
                    <a:pt x="55" y="37"/>
                    <a:pt x="56" y="35"/>
                    <a:pt x="56" y="33"/>
                  </a:cubicBezTo>
                  <a:cubicBezTo>
                    <a:pt x="50" y="42"/>
                    <a:pt x="45" y="54"/>
                    <a:pt x="45" y="54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4" y="53"/>
                    <a:pt x="23" y="49"/>
                    <a:pt x="20" y="49"/>
                  </a:cubicBezTo>
                  <a:cubicBezTo>
                    <a:pt x="16" y="49"/>
                    <a:pt x="10" y="30"/>
                    <a:pt x="11" y="27"/>
                  </a:cubicBezTo>
                  <a:cubicBezTo>
                    <a:pt x="12" y="23"/>
                    <a:pt x="0" y="0"/>
                    <a:pt x="0" y="0"/>
                  </a:cubicBezTo>
                  <a:cubicBezTo>
                    <a:pt x="4" y="13"/>
                    <a:pt x="2" y="47"/>
                    <a:pt x="9" y="49"/>
                  </a:cubicBezTo>
                  <a:cubicBezTo>
                    <a:pt x="15" y="50"/>
                    <a:pt x="23" y="66"/>
                    <a:pt x="23" y="66"/>
                  </a:cubicBezTo>
                  <a:cubicBezTo>
                    <a:pt x="23" y="66"/>
                    <a:pt x="44" y="73"/>
                    <a:pt x="57" y="73"/>
                  </a:cubicBezTo>
                  <a:cubicBezTo>
                    <a:pt x="69" y="73"/>
                    <a:pt x="69" y="66"/>
                    <a:pt x="69" y="66"/>
                  </a:cubicBezTo>
                  <a:close/>
                </a:path>
              </a:pathLst>
            </a:custGeom>
            <a:solidFill>
              <a:srgbClr val="EBB2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26125" y="-158750"/>
              <a:ext cx="865188" cy="1069975"/>
            </a:xfrm>
            <a:custGeom>
              <a:avLst/>
              <a:gdLst>
                <a:gd name="T0" fmla="*/ 230 w 230"/>
                <a:gd name="T1" fmla="*/ 166 h 285"/>
                <a:gd name="T2" fmla="*/ 189 w 230"/>
                <a:gd name="T3" fmla="*/ 154 h 285"/>
                <a:gd name="T4" fmla="*/ 189 w 230"/>
                <a:gd name="T5" fmla="*/ 141 h 285"/>
                <a:gd name="T6" fmla="*/ 147 w 230"/>
                <a:gd name="T7" fmla="*/ 154 h 285"/>
                <a:gd name="T8" fmla="*/ 120 w 230"/>
                <a:gd name="T9" fmla="*/ 129 h 285"/>
                <a:gd name="T10" fmla="*/ 112 w 230"/>
                <a:gd name="T11" fmla="*/ 87 h 285"/>
                <a:gd name="T12" fmla="*/ 93 w 230"/>
                <a:gd name="T13" fmla="*/ 76 h 285"/>
                <a:gd name="T14" fmla="*/ 98 w 230"/>
                <a:gd name="T15" fmla="*/ 47 h 285"/>
                <a:gd name="T16" fmla="*/ 81 w 230"/>
                <a:gd name="T17" fmla="*/ 0 h 285"/>
                <a:gd name="T18" fmla="*/ 13 w 230"/>
                <a:gd name="T19" fmla="*/ 115 h 285"/>
                <a:gd name="T20" fmla="*/ 24 w 230"/>
                <a:gd name="T21" fmla="*/ 203 h 285"/>
                <a:gd name="T22" fmla="*/ 49 w 230"/>
                <a:gd name="T23" fmla="*/ 194 h 285"/>
                <a:gd name="T24" fmla="*/ 112 w 230"/>
                <a:gd name="T25" fmla="*/ 216 h 285"/>
                <a:gd name="T26" fmla="*/ 174 w 230"/>
                <a:gd name="T27" fmla="*/ 285 h 285"/>
                <a:gd name="T28" fmla="*/ 147 w 230"/>
                <a:gd name="T29" fmla="*/ 215 h 285"/>
                <a:gd name="T30" fmla="*/ 175 w 230"/>
                <a:gd name="T31" fmla="*/ 215 h 285"/>
                <a:gd name="T32" fmla="*/ 215 w 230"/>
                <a:gd name="T33" fmla="*/ 198 h 285"/>
                <a:gd name="T34" fmla="*/ 230 w 230"/>
                <a:gd name="T35" fmla="*/ 172 h 285"/>
                <a:gd name="T36" fmla="*/ 230 w 230"/>
                <a:gd name="T37" fmla="*/ 166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0" h="285">
                  <a:moveTo>
                    <a:pt x="230" y="166"/>
                  </a:moveTo>
                  <a:cubicBezTo>
                    <a:pt x="213" y="155"/>
                    <a:pt x="189" y="154"/>
                    <a:pt x="189" y="154"/>
                  </a:cubicBezTo>
                  <a:cubicBezTo>
                    <a:pt x="176" y="147"/>
                    <a:pt x="189" y="141"/>
                    <a:pt x="189" y="141"/>
                  </a:cubicBezTo>
                  <a:cubicBezTo>
                    <a:pt x="176" y="137"/>
                    <a:pt x="147" y="154"/>
                    <a:pt x="147" y="154"/>
                  </a:cubicBezTo>
                  <a:cubicBezTo>
                    <a:pt x="147" y="154"/>
                    <a:pt x="137" y="145"/>
                    <a:pt x="120" y="129"/>
                  </a:cubicBezTo>
                  <a:cubicBezTo>
                    <a:pt x="103" y="113"/>
                    <a:pt x="115" y="94"/>
                    <a:pt x="112" y="87"/>
                  </a:cubicBezTo>
                  <a:cubicBezTo>
                    <a:pt x="108" y="80"/>
                    <a:pt x="93" y="76"/>
                    <a:pt x="93" y="76"/>
                  </a:cubicBezTo>
                  <a:cubicBezTo>
                    <a:pt x="88" y="72"/>
                    <a:pt x="98" y="47"/>
                    <a:pt x="98" y="47"/>
                  </a:cubicBezTo>
                  <a:cubicBezTo>
                    <a:pt x="87" y="38"/>
                    <a:pt x="83" y="16"/>
                    <a:pt x="81" y="0"/>
                  </a:cubicBezTo>
                  <a:cubicBezTo>
                    <a:pt x="44" y="22"/>
                    <a:pt x="29" y="66"/>
                    <a:pt x="13" y="115"/>
                  </a:cubicBezTo>
                  <a:cubicBezTo>
                    <a:pt x="0" y="155"/>
                    <a:pt x="13" y="186"/>
                    <a:pt x="24" y="203"/>
                  </a:cubicBezTo>
                  <a:cubicBezTo>
                    <a:pt x="37" y="200"/>
                    <a:pt x="49" y="194"/>
                    <a:pt x="49" y="194"/>
                  </a:cubicBezTo>
                  <a:cubicBezTo>
                    <a:pt x="82" y="201"/>
                    <a:pt x="112" y="216"/>
                    <a:pt x="112" y="216"/>
                  </a:cubicBezTo>
                  <a:cubicBezTo>
                    <a:pt x="131" y="250"/>
                    <a:pt x="174" y="285"/>
                    <a:pt x="174" y="285"/>
                  </a:cubicBezTo>
                  <a:cubicBezTo>
                    <a:pt x="152" y="262"/>
                    <a:pt x="147" y="215"/>
                    <a:pt x="147" y="215"/>
                  </a:cubicBezTo>
                  <a:cubicBezTo>
                    <a:pt x="147" y="215"/>
                    <a:pt x="155" y="217"/>
                    <a:pt x="175" y="215"/>
                  </a:cubicBezTo>
                  <a:cubicBezTo>
                    <a:pt x="184" y="213"/>
                    <a:pt x="201" y="206"/>
                    <a:pt x="215" y="198"/>
                  </a:cubicBezTo>
                  <a:cubicBezTo>
                    <a:pt x="221" y="192"/>
                    <a:pt x="230" y="181"/>
                    <a:pt x="230" y="172"/>
                  </a:cubicBezTo>
                  <a:cubicBezTo>
                    <a:pt x="230" y="171"/>
                    <a:pt x="230" y="168"/>
                    <a:pt x="230" y="166"/>
                  </a:cubicBezTo>
                  <a:close/>
                </a:path>
              </a:pathLst>
            </a:custGeom>
            <a:solidFill>
              <a:srgbClr val="EBB2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59450" y="-290513"/>
              <a:ext cx="800100" cy="1163638"/>
            </a:xfrm>
            <a:custGeom>
              <a:avLst/>
              <a:gdLst>
                <a:gd name="T0" fmla="*/ 78 w 213"/>
                <a:gd name="T1" fmla="*/ 310 h 310"/>
                <a:gd name="T2" fmla="*/ 78 w 213"/>
                <a:gd name="T3" fmla="*/ 267 h 310"/>
                <a:gd name="T4" fmla="*/ 73 w 213"/>
                <a:gd name="T5" fmla="*/ 222 h 310"/>
                <a:gd name="T6" fmla="*/ 48 w 213"/>
                <a:gd name="T7" fmla="*/ 222 h 310"/>
                <a:gd name="T8" fmla="*/ 35 w 213"/>
                <a:gd name="T9" fmla="*/ 177 h 310"/>
                <a:gd name="T10" fmla="*/ 56 w 213"/>
                <a:gd name="T11" fmla="*/ 169 h 310"/>
                <a:gd name="T12" fmla="*/ 73 w 213"/>
                <a:gd name="T13" fmla="*/ 183 h 310"/>
                <a:gd name="T14" fmla="*/ 84 w 213"/>
                <a:gd name="T15" fmla="*/ 177 h 310"/>
                <a:gd name="T16" fmla="*/ 79 w 213"/>
                <a:gd name="T17" fmla="*/ 150 h 310"/>
                <a:gd name="T18" fmla="*/ 89 w 213"/>
                <a:gd name="T19" fmla="*/ 103 h 310"/>
                <a:gd name="T20" fmla="*/ 76 w 213"/>
                <a:gd name="T21" fmla="*/ 89 h 310"/>
                <a:gd name="T22" fmla="*/ 89 w 213"/>
                <a:gd name="T23" fmla="*/ 59 h 310"/>
                <a:gd name="T24" fmla="*/ 138 w 213"/>
                <a:gd name="T25" fmla="*/ 45 h 310"/>
                <a:gd name="T26" fmla="*/ 191 w 213"/>
                <a:gd name="T27" fmla="*/ 43 h 310"/>
                <a:gd name="T28" fmla="*/ 213 w 213"/>
                <a:gd name="T29" fmla="*/ 69 h 310"/>
                <a:gd name="T30" fmla="*/ 193 w 213"/>
                <a:gd name="T31" fmla="*/ 30 h 310"/>
                <a:gd name="T32" fmla="*/ 165 w 213"/>
                <a:gd name="T33" fmla="*/ 23 h 310"/>
                <a:gd name="T34" fmla="*/ 138 w 213"/>
                <a:gd name="T35" fmla="*/ 7 h 310"/>
                <a:gd name="T36" fmla="*/ 123 w 213"/>
                <a:gd name="T37" fmla="*/ 16 h 310"/>
                <a:gd name="T38" fmla="*/ 123 w 213"/>
                <a:gd name="T39" fmla="*/ 0 h 310"/>
                <a:gd name="T40" fmla="*/ 97 w 213"/>
                <a:gd name="T41" fmla="*/ 23 h 310"/>
                <a:gd name="T42" fmla="*/ 46 w 213"/>
                <a:gd name="T43" fmla="*/ 72 h 310"/>
                <a:gd name="T44" fmla="*/ 19 w 213"/>
                <a:gd name="T45" fmla="*/ 135 h 310"/>
                <a:gd name="T46" fmla="*/ 11 w 213"/>
                <a:gd name="T47" fmla="*/ 206 h 310"/>
                <a:gd name="T48" fmla="*/ 55 w 213"/>
                <a:gd name="T49" fmla="*/ 275 h 310"/>
                <a:gd name="T50" fmla="*/ 78 w 213"/>
                <a:gd name="T51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13" h="310">
                  <a:moveTo>
                    <a:pt x="78" y="310"/>
                  </a:moveTo>
                  <a:cubicBezTo>
                    <a:pt x="78" y="310"/>
                    <a:pt x="80" y="278"/>
                    <a:pt x="78" y="267"/>
                  </a:cubicBezTo>
                  <a:cubicBezTo>
                    <a:pt x="76" y="255"/>
                    <a:pt x="73" y="222"/>
                    <a:pt x="73" y="222"/>
                  </a:cubicBezTo>
                  <a:cubicBezTo>
                    <a:pt x="73" y="222"/>
                    <a:pt x="59" y="230"/>
                    <a:pt x="48" y="222"/>
                  </a:cubicBezTo>
                  <a:cubicBezTo>
                    <a:pt x="38" y="214"/>
                    <a:pt x="31" y="188"/>
                    <a:pt x="35" y="177"/>
                  </a:cubicBezTo>
                  <a:cubicBezTo>
                    <a:pt x="38" y="167"/>
                    <a:pt x="47" y="161"/>
                    <a:pt x="56" y="169"/>
                  </a:cubicBezTo>
                  <a:cubicBezTo>
                    <a:pt x="66" y="177"/>
                    <a:pt x="73" y="183"/>
                    <a:pt x="73" y="183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7"/>
                    <a:pt x="80" y="157"/>
                    <a:pt x="79" y="150"/>
                  </a:cubicBezTo>
                  <a:cubicBezTo>
                    <a:pt x="78" y="143"/>
                    <a:pt x="84" y="113"/>
                    <a:pt x="89" y="103"/>
                  </a:cubicBezTo>
                  <a:cubicBezTo>
                    <a:pt x="93" y="94"/>
                    <a:pt x="76" y="89"/>
                    <a:pt x="76" y="89"/>
                  </a:cubicBezTo>
                  <a:cubicBezTo>
                    <a:pt x="76" y="89"/>
                    <a:pt x="73" y="76"/>
                    <a:pt x="89" y="59"/>
                  </a:cubicBezTo>
                  <a:cubicBezTo>
                    <a:pt x="106" y="42"/>
                    <a:pt x="123" y="49"/>
                    <a:pt x="138" y="45"/>
                  </a:cubicBezTo>
                  <a:cubicBezTo>
                    <a:pt x="153" y="42"/>
                    <a:pt x="198" y="48"/>
                    <a:pt x="191" y="43"/>
                  </a:cubicBezTo>
                  <a:cubicBezTo>
                    <a:pt x="185" y="37"/>
                    <a:pt x="213" y="69"/>
                    <a:pt x="213" y="69"/>
                  </a:cubicBezTo>
                  <a:cubicBezTo>
                    <a:pt x="193" y="30"/>
                    <a:pt x="193" y="30"/>
                    <a:pt x="193" y="30"/>
                  </a:cubicBezTo>
                  <a:cubicBezTo>
                    <a:pt x="193" y="30"/>
                    <a:pt x="169" y="27"/>
                    <a:pt x="165" y="23"/>
                  </a:cubicBezTo>
                  <a:cubicBezTo>
                    <a:pt x="161" y="18"/>
                    <a:pt x="153" y="5"/>
                    <a:pt x="138" y="7"/>
                  </a:cubicBezTo>
                  <a:cubicBezTo>
                    <a:pt x="123" y="8"/>
                    <a:pt x="123" y="16"/>
                    <a:pt x="123" y="16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3" y="0"/>
                    <a:pt x="108" y="17"/>
                    <a:pt x="97" y="23"/>
                  </a:cubicBezTo>
                  <a:cubicBezTo>
                    <a:pt x="85" y="28"/>
                    <a:pt x="46" y="72"/>
                    <a:pt x="46" y="72"/>
                  </a:cubicBezTo>
                  <a:cubicBezTo>
                    <a:pt x="46" y="72"/>
                    <a:pt x="16" y="121"/>
                    <a:pt x="19" y="135"/>
                  </a:cubicBezTo>
                  <a:cubicBezTo>
                    <a:pt x="21" y="149"/>
                    <a:pt x="0" y="182"/>
                    <a:pt x="11" y="206"/>
                  </a:cubicBezTo>
                  <a:cubicBezTo>
                    <a:pt x="21" y="230"/>
                    <a:pt x="51" y="264"/>
                    <a:pt x="55" y="275"/>
                  </a:cubicBezTo>
                  <a:cubicBezTo>
                    <a:pt x="60" y="285"/>
                    <a:pt x="62" y="308"/>
                    <a:pt x="78" y="31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43638" y="795337"/>
              <a:ext cx="823913" cy="1076325"/>
            </a:xfrm>
            <a:custGeom>
              <a:avLst/>
              <a:gdLst>
                <a:gd name="T0" fmla="*/ 0 w 219"/>
                <a:gd name="T1" fmla="*/ 31 h 287"/>
                <a:gd name="T2" fmla="*/ 54 w 219"/>
                <a:gd name="T3" fmla="*/ 36 h 287"/>
                <a:gd name="T4" fmla="*/ 115 w 219"/>
                <a:gd name="T5" fmla="*/ 36 h 287"/>
                <a:gd name="T6" fmla="*/ 110 w 219"/>
                <a:gd name="T7" fmla="*/ 0 h 287"/>
                <a:gd name="T8" fmla="*/ 134 w 219"/>
                <a:gd name="T9" fmla="*/ 31 h 287"/>
                <a:gd name="T10" fmla="*/ 154 w 219"/>
                <a:gd name="T11" fmla="*/ 76 h 287"/>
                <a:gd name="T12" fmla="*/ 216 w 219"/>
                <a:gd name="T13" fmla="*/ 133 h 287"/>
                <a:gd name="T14" fmla="*/ 141 w 219"/>
                <a:gd name="T15" fmla="*/ 287 h 287"/>
                <a:gd name="T16" fmla="*/ 0 w 219"/>
                <a:gd name="T17" fmla="*/ 3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9" h="287">
                  <a:moveTo>
                    <a:pt x="0" y="31"/>
                  </a:moveTo>
                  <a:cubicBezTo>
                    <a:pt x="0" y="31"/>
                    <a:pt x="41" y="29"/>
                    <a:pt x="54" y="36"/>
                  </a:cubicBezTo>
                  <a:cubicBezTo>
                    <a:pt x="66" y="43"/>
                    <a:pt x="115" y="36"/>
                    <a:pt x="115" y="36"/>
                  </a:cubicBezTo>
                  <a:cubicBezTo>
                    <a:pt x="115" y="36"/>
                    <a:pt x="102" y="18"/>
                    <a:pt x="110" y="0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54" y="76"/>
                    <a:pt x="154" y="76"/>
                    <a:pt x="154" y="76"/>
                  </a:cubicBezTo>
                  <a:cubicBezTo>
                    <a:pt x="154" y="76"/>
                    <a:pt x="214" y="109"/>
                    <a:pt x="216" y="133"/>
                  </a:cubicBezTo>
                  <a:cubicBezTo>
                    <a:pt x="219" y="157"/>
                    <a:pt x="141" y="287"/>
                    <a:pt x="141" y="287"/>
                  </a:cubicBezTo>
                  <a:cubicBezTo>
                    <a:pt x="141" y="287"/>
                    <a:pt x="7" y="65"/>
                    <a:pt x="0" y="31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02388" y="941387"/>
              <a:ext cx="508000" cy="773113"/>
            </a:xfrm>
            <a:custGeom>
              <a:avLst/>
              <a:gdLst>
                <a:gd name="T0" fmla="*/ 91 w 135"/>
                <a:gd name="T1" fmla="*/ 206 h 206"/>
                <a:gd name="T2" fmla="*/ 135 w 135"/>
                <a:gd name="T3" fmla="*/ 115 h 206"/>
                <a:gd name="T4" fmla="*/ 91 w 135"/>
                <a:gd name="T5" fmla="*/ 52 h 206"/>
                <a:gd name="T6" fmla="*/ 75 w 135"/>
                <a:gd name="T7" fmla="*/ 4 h 206"/>
                <a:gd name="T8" fmla="*/ 0 w 135"/>
                <a:gd name="T9" fmla="*/ 16 h 206"/>
                <a:gd name="T10" fmla="*/ 61 w 135"/>
                <a:gd name="T11" fmla="*/ 58 h 206"/>
                <a:gd name="T12" fmla="*/ 68 w 135"/>
                <a:gd name="T13" fmla="*/ 166 h 206"/>
                <a:gd name="T14" fmla="*/ 91 w 135"/>
                <a:gd name="T1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5" h="206">
                  <a:moveTo>
                    <a:pt x="91" y="206"/>
                  </a:moveTo>
                  <a:cubicBezTo>
                    <a:pt x="135" y="115"/>
                    <a:pt x="135" y="115"/>
                    <a:pt x="135" y="115"/>
                  </a:cubicBezTo>
                  <a:cubicBezTo>
                    <a:pt x="91" y="52"/>
                    <a:pt x="91" y="52"/>
                    <a:pt x="91" y="52"/>
                  </a:cubicBezTo>
                  <a:cubicBezTo>
                    <a:pt x="91" y="52"/>
                    <a:pt x="88" y="9"/>
                    <a:pt x="75" y="4"/>
                  </a:cubicBezTo>
                  <a:cubicBezTo>
                    <a:pt x="75" y="4"/>
                    <a:pt x="9" y="0"/>
                    <a:pt x="0" y="16"/>
                  </a:cubicBezTo>
                  <a:cubicBezTo>
                    <a:pt x="0" y="16"/>
                    <a:pt x="56" y="49"/>
                    <a:pt x="61" y="58"/>
                  </a:cubicBezTo>
                  <a:cubicBezTo>
                    <a:pt x="68" y="166"/>
                    <a:pt x="68" y="166"/>
                    <a:pt x="68" y="166"/>
                  </a:cubicBezTo>
                  <a:lnTo>
                    <a:pt x="91" y="206"/>
                  </a:ln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68938" y="7077075"/>
              <a:ext cx="982663" cy="420688"/>
            </a:xfrm>
            <a:custGeom>
              <a:avLst/>
              <a:gdLst>
                <a:gd name="T0" fmla="*/ 5 w 261"/>
                <a:gd name="T1" fmla="*/ 13 h 112"/>
                <a:gd name="T2" fmla="*/ 5 w 261"/>
                <a:gd name="T3" fmla="*/ 81 h 112"/>
                <a:gd name="T4" fmla="*/ 91 w 261"/>
                <a:gd name="T5" fmla="*/ 91 h 112"/>
                <a:gd name="T6" fmla="*/ 98 w 261"/>
                <a:gd name="T7" fmla="*/ 75 h 112"/>
                <a:gd name="T8" fmla="*/ 211 w 261"/>
                <a:gd name="T9" fmla="*/ 111 h 112"/>
                <a:gd name="T10" fmla="*/ 261 w 261"/>
                <a:gd name="T11" fmla="*/ 36 h 112"/>
                <a:gd name="T12" fmla="*/ 154 w 261"/>
                <a:gd name="T13" fmla="*/ 0 h 112"/>
                <a:gd name="T14" fmla="*/ 5 w 261"/>
                <a:gd name="T15" fmla="*/ 13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1" h="112">
                  <a:moveTo>
                    <a:pt x="5" y="13"/>
                  </a:moveTo>
                  <a:cubicBezTo>
                    <a:pt x="5" y="13"/>
                    <a:pt x="0" y="57"/>
                    <a:pt x="5" y="81"/>
                  </a:cubicBezTo>
                  <a:cubicBezTo>
                    <a:pt x="91" y="91"/>
                    <a:pt x="91" y="91"/>
                    <a:pt x="91" y="91"/>
                  </a:cubicBezTo>
                  <a:cubicBezTo>
                    <a:pt x="98" y="75"/>
                    <a:pt x="98" y="75"/>
                    <a:pt x="98" y="75"/>
                  </a:cubicBezTo>
                  <a:cubicBezTo>
                    <a:pt x="98" y="75"/>
                    <a:pt x="177" y="110"/>
                    <a:pt x="211" y="111"/>
                  </a:cubicBezTo>
                  <a:cubicBezTo>
                    <a:pt x="246" y="112"/>
                    <a:pt x="261" y="36"/>
                    <a:pt x="261" y="36"/>
                  </a:cubicBezTo>
                  <a:cubicBezTo>
                    <a:pt x="154" y="0"/>
                    <a:pt x="154" y="0"/>
                    <a:pt x="154" y="0"/>
                  </a:cubicBezTo>
                  <a:lnTo>
                    <a:pt x="5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78538" y="7256462"/>
              <a:ext cx="1027113" cy="574675"/>
            </a:xfrm>
            <a:custGeom>
              <a:avLst/>
              <a:gdLst>
                <a:gd name="T0" fmla="*/ 2 w 273"/>
                <a:gd name="T1" fmla="*/ 7 h 153"/>
                <a:gd name="T2" fmla="*/ 2 w 273"/>
                <a:gd name="T3" fmla="*/ 102 h 153"/>
                <a:gd name="T4" fmla="*/ 55 w 273"/>
                <a:gd name="T5" fmla="*/ 121 h 153"/>
                <a:gd name="T6" fmla="*/ 62 w 273"/>
                <a:gd name="T7" fmla="*/ 111 h 153"/>
                <a:gd name="T8" fmla="*/ 146 w 273"/>
                <a:gd name="T9" fmla="*/ 151 h 153"/>
                <a:gd name="T10" fmla="*/ 273 w 273"/>
                <a:gd name="T11" fmla="*/ 132 h 153"/>
                <a:gd name="T12" fmla="*/ 263 w 273"/>
                <a:gd name="T13" fmla="*/ 106 h 153"/>
                <a:gd name="T14" fmla="*/ 228 w 273"/>
                <a:gd name="T15" fmla="*/ 100 h 153"/>
                <a:gd name="T16" fmla="*/ 155 w 273"/>
                <a:gd name="T17" fmla="*/ 27 h 153"/>
                <a:gd name="T18" fmla="*/ 2 w 273"/>
                <a:gd name="T19" fmla="*/ 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53">
                  <a:moveTo>
                    <a:pt x="2" y="7"/>
                  </a:moveTo>
                  <a:cubicBezTo>
                    <a:pt x="2" y="7"/>
                    <a:pt x="0" y="93"/>
                    <a:pt x="2" y="102"/>
                  </a:cubicBezTo>
                  <a:cubicBezTo>
                    <a:pt x="5" y="111"/>
                    <a:pt x="45" y="122"/>
                    <a:pt x="55" y="121"/>
                  </a:cubicBezTo>
                  <a:cubicBezTo>
                    <a:pt x="62" y="111"/>
                    <a:pt x="62" y="111"/>
                    <a:pt x="62" y="111"/>
                  </a:cubicBezTo>
                  <a:cubicBezTo>
                    <a:pt x="62" y="111"/>
                    <a:pt x="82" y="149"/>
                    <a:pt x="146" y="151"/>
                  </a:cubicBezTo>
                  <a:cubicBezTo>
                    <a:pt x="210" y="153"/>
                    <a:pt x="273" y="132"/>
                    <a:pt x="273" y="132"/>
                  </a:cubicBezTo>
                  <a:cubicBezTo>
                    <a:pt x="273" y="132"/>
                    <a:pt x="266" y="107"/>
                    <a:pt x="263" y="106"/>
                  </a:cubicBezTo>
                  <a:cubicBezTo>
                    <a:pt x="259" y="105"/>
                    <a:pt x="228" y="100"/>
                    <a:pt x="228" y="100"/>
                  </a:cubicBezTo>
                  <a:cubicBezTo>
                    <a:pt x="228" y="100"/>
                    <a:pt x="168" y="55"/>
                    <a:pt x="155" y="27"/>
                  </a:cubicBezTo>
                  <a:cubicBezTo>
                    <a:pt x="142" y="0"/>
                    <a:pt x="2" y="7"/>
                    <a:pt x="2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6875" y="3067050"/>
              <a:ext cx="1628775" cy="4152900"/>
            </a:xfrm>
            <a:custGeom>
              <a:avLst/>
              <a:gdLst>
                <a:gd name="T0" fmla="*/ 10 w 433"/>
                <a:gd name="T1" fmla="*/ 1096 h 1106"/>
                <a:gd name="T2" fmla="*/ 10 w 433"/>
                <a:gd name="T3" fmla="*/ 1058 h 1106"/>
                <a:gd name="T4" fmla="*/ 25 w 433"/>
                <a:gd name="T5" fmla="*/ 934 h 1106"/>
                <a:gd name="T6" fmla="*/ 98 w 433"/>
                <a:gd name="T7" fmla="*/ 615 h 1106"/>
                <a:gd name="T8" fmla="*/ 161 w 433"/>
                <a:gd name="T9" fmla="*/ 382 h 1106"/>
                <a:gd name="T10" fmla="*/ 207 w 433"/>
                <a:gd name="T11" fmla="*/ 103 h 1106"/>
                <a:gd name="T12" fmla="*/ 240 w 433"/>
                <a:gd name="T13" fmla="*/ 0 h 1106"/>
                <a:gd name="T14" fmla="*/ 433 w 433"/>
                <a:gd name="T15" fmla="*/ 9 h 1106"/>
                <a:gd name="T16" fmla="*/ 421 w 433"/>
                <a:gd name="T17" fmla="*/ 240 h 1106"/>
                <a:gd name="T18" fmla="*/ 350 w 433"/>
                <a:gd name="T19" fmla="*/ 536 h 1106"/>
                <a:gd name="T20" fmla="*/ 141 w 433"/>
                <a:gd name="T21" fmla="*/ 1027 h 1106"/>
                <a:gd name="T22" fmla="*/ 173 w 433"/>
                <a:gd name="T23" fmla="*/ 1046 h 1106"/>
                <a:gd name="T24" fmla="*/ 185 w 433"/>
                <a:gd name="T25" fmla="*/ 1079 h 1106"/>
                <a:gd name="T26" fmla="*/ 88 w 433"/>
                <a:gd name="T27" fmla="*/ 1105 h 1106"/>
                <a:gd name="T28" fmla="*/ 10 w 433"/>
                <a:gd name="T29" fmla="*/ 1096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3" h="1106">
                  <a:moveTo>
                    <a:pt x="10" y="1096"/>
                  </a:moveTo>
                  <a:cubicBezTo>
                    <a:pt x="10" y="1096"/>
                    <a:pt x="0" y="1086"/>
                    <a:pt x="10" y="1058"/>
                  </a:cubicBezTo>
                  <a:cubicBezTo>
                    <a:pt x="20" y="1030"/>
                    <a:pt x="25" y="934"/>
                    <a:pt x="25" y="934"/>
                  </a:cubicBezTo>
                  <a:cubicBezTo>
                    <a:pt x="25" y="934"/>
                    <a:pt x="60" y="663"/>
                    <a:pt x="98" y="615"/>
                  </a:cubicBezTo>
                  <a:cubicBezTo>
                    <a:pt x="98" y="615"/>
                    <a:pt x="160" y="402"/>
                    <a:pt x="161" y="382"/>
                  </a:cubicBezTo>
                  <a:cubicBezTo>
                    <a:pt x="163" y="361"/>
                    <a:pt x="207" y="103"/>
                    <a:pt x="207" y="103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433" y="9"/>
                    <a:pt x="433" y="9"/>
                    <a:pt x="433" y="9"/>
                  </a:cubicBezTo>
                  <a:cubicBezTo>
                    <a:pt x="433" y="9"/>
                    <a:pt x="428" y="220"/>
                    <a:pt x="421" y="240"/>
                  </a:cubicBezTo>
                  <a:cubicBezTo>
                    <a:pt x="414" y="261"/>
                    <a:pt x="362" y="492"/>
                    <a:pt x="350" y="536"/>
                  </a:cubicBezTo>
                  <a:cubicBezTo>
                    <a:pt x="338" y="581"/>
                    <a:pt x="143" y="1018"/>
                    <a:pt x="141" y="1027"/>
                  </a:cubicBezTo>
                  <a:cubicBezTo>
                    <a:pt x="140" y="1036"/>
                    <a:pt x="173" y="1046"/>
                    <a:pt x="173" y="1046"/>
                  </a:cubicBezTo>
                  <a:cubicBezTo>
                    <a:pt x="185" y="1079"/>
                    <a:pt x="185" y="1079"/>
                    <a:pt x="185" y="1079"/>
                  </a:cubicBezTo>
                  <a:cubicBezTo>
                    <a:pt x="185" y="1079"/>
                    <a:pt x="131" y="1106"/>
                    <a:pt x="88" y="1105"/>
                  </a:cubicBezTo>
                  <a:cubicBezTo>
                    <a:pt x="45" y="1104"/>
                    <a:pt x="10" y="1096"/>
                    <a:pt x="10" y="1096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18175" y="3067050"/>
              <a:ext cx="1387475" cy="4152900"/>
            </a:xfrm>
            <a:custGeom>
              <a:avLst/>
              <a:gdLst>
                <a:gd name="T0" fmla="*/ 143 w 369"/>
                <a:gd name="T1" fmla="*/ 103 h 1106"/>
                <a:gd name="T2" fmla="*/ 140 w 369"/>
                <a:gd name="T3" fmla="*/ 121 h 1106"/>
                <a:gd name="T4" fmla="*/ 314 w 369"/>
                <a:gd name="T5" fmla="*/ 131 h 1106"/>
                <a:gd name="T6" fmla="*/ 335 w 369"/>
                <a:gd name="T7" fmla="*/ 245 h 1106"/>
                <a:gd name="T8" fmla="*/ 313 w 369"/>
                <a:gd name="T9" fmla="*/ 262 h 1106"/>
                <a:gd name="T10" fmla="*/ 313 w 369"/>
                <a:gd name="T11" fmla="*/ 344 h 1106"/>
                <a:gd name="T12" fmla="*/ 251 w 369"/>
                <a:gd name="T13" fmla="*/ 344 h 1106"/>
                <a:gd name="T14" fmla="*/ 115 w 369"/>
                <a:gd name="T15" fmla="*/ 438 h 1106"/>
                <a:gd name="T16" fmla="*/ 59 w 369"/>
                <a:gd name="T17" fmla="*/ 529 h 1106"/>
                <a:gd name="T18" fmla="*/ 50 w 369"/>
                <a:gd name="T19" fmla="*/ 559 h 1106"/>
                <a:gd name="T20" fmla="*/ 104 w 369"/>
                <a:gd name="T21" fmla="*/ 519 h 1106"/>
                <a:gd name="T22" fmla="*/ 97 w 369"/>
                <a:gd name="T23" fmla="*/ 560 h 1106"/>
                <a:gd name="T24" fmla="*/ 21 w 369"/>
                <a:gd name="T25" fmla="*/ 666 h 1106"/>
                <a:gd name="T26" fmla="*/ 108 w 369"/>
                <a:gd name="T27" fmla="*/ 601 h 1106"/>
                <a:gd name="T28" fmla="*/ 66 w 369"/>
                <a:gd name="T29" fmla="*/ 650 h 1106"/>
                <a:gd name="T30" fmla="*/ 0 w 369"/>
                <a:gd name="T31" fmla="*/ 709 h 1106"/>
                <a:gd name="T32" fmla="*/ 0 w 369"/>
                <a:gd name="T33" fmla="*/ 709 h 1106"/>
                <a:gd name="T34" fmla="*/ 51 w 369"/>
                <a:gd name="T35" fmla="*/ 679 h 1106"/>
                <a:gd name="T36" fmla="*/ 77 w 369"/>
                <a:gd name="T37" fmla="*/ 766 h 1106"/>
                <a:gd name="T38" fmla="*/ 97 w 369"/>
                <a:gd name="T39" fmla="*/ 875 h 1106"/>
                <a:gd name="T40" fmla="*/ 66 w 369"/>
                <a:gd name="T41" fmla="*/ 977 h 1106"/>
                <a:gd name="T42" fmla="*/ 6 w 369"/>
                <a:gd name="T43" fmla="*/ 1027 h 1106"/>
                <a:gd name="T44" fmla="*/ 66 w 369"/>
                <a:gd name="T45" fmla="*/ 1017 h 1106"/>
                <a:gd name="T46" fmla="*/ 30 w 369"/>
                <a:gd name="T47" fmla="*/ 1045 h 1106"/>
                <a:gd name="T48" fmla="*/ 6 w 369"/>
                <a:gd name="T49" fmla="*/ 1104 h 1106"/>
                <a:gd name="T50" fmla="*/ 24 w 369"/>
                <a:gd name="T51" fmla="*/ 1105 h 1106"/>
                <a:gd name="T52" fmla="*/ 121 w 369"/>
                <a:gd name="T53" fmla="*/ 1079 h 1106"/>
                <a:gd name="T54" fmla="*/ 109 w 369"/>
                <a:gd name="T55" fmla="*/ 1046 h 1106"/>
                <a:gd name="T56" fmla="*/ 77 w 369"/>
                <a:gd name="T57" fmla="*/ 1027 h 1106"/>
                <a:gd name="T58" fmla="*/ 286 w 369"/>
                <a:gd name="T59" fmla="*/ 536 h 1106"/>
                <a:gd name="T60" fmla="*/ 357 w 369"/>
                <a:gd name="T61" fmla="*/ 240 h 1106"/>
                <a:gd name="T62" fmla="*/ 369 w 369"/>
                <a:gd name="T63" fmla="*/ 9 h 1106"/>
                <a:gd name="T64" fmla="*/ 176 w 369"/>
                <a:gd name="T65" fmla="*/ 0 h 1106"/>
                <a:gd name="T66" fmla="*/ 143 w 369"/>
                <a:gd name="T67" fmla="*/ 103 h 1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69" h="1106">
                  <a:moveTo>
                    <a:pt x="143" y="103"/>
                  </a:moveTo>
                  <a:cubicBezTo>
                    <a:pt x="143" y="103"/>
                    <a:pt x="142" y="110"/>
                    <a:pt x="140" y="121"/>
                  </a:cubicBezTo>
                  <a:cubicBezTo>
                    <a:pt x="193" y="129"/>
                    <a:pt x="308" y="130"/>
                    <a:pt x="314" y="131"/>
                  </a:cubicBezTo>
                  <a:cubicBezTo>
                    <a:pt x="322" y="133"/>
                    <a:pt x="341" y="227"/>
                    <a:pt x="335" y="245"/>
                  </a:cubicBezTo>
                  <a:cubicBezTo>
                    <a:pt x="329" y="262"/>
                    <a:pt x="313" y="262"/>
                    <a:pt x="313" y="262"/>
                  </a:cubicBezTo>
                  <a:cubicBezTo>
                    <a:pt x="313" y="262"/>
                    <a:pt x="324" y="333"/>
                    <a:pt x="313" y="344"/>
                  </a:cubicBezTo>
                  <a:cubicBezTo>
                    <a:pt x="301" y="354"/>
                    <a:pt x="251" y="344"/>
                    <a:pt x="251" y="344"/>
                  </a:cubicBezTo>
                  <a:cubicBezTo>
                    <a:pt x="251" y="344"/>
                    <a:pt x="127" y="408"/>
                    <a:pt x="115" y="438"/>
                  </a:cubicBezTo>
                  <a:cubicBezTo>
                    <a:pt x="108" y="454"/>
                    <a:pt x="81" y="496"/>
                    <a:pt x="59" y="529"/>
                  </a:cubicBezTo>
                  <a:cubicBezTo>
                    <a:pt x="56" y="540"/>
                    <a:pt x="53" y="550"/>
                    <a:pt x="50" y="559"/>
                  </a:cubicBezTo>
                  <a:cubicBezTo>
                    <a:pt x="104" y="519"/>
                    <a:pt x="104" y="519"/>
                    <a:pt x="104" y="519"/>
                  </a:cubicBezTo>
                  <a:cubicBezTo>
                    <a:pt x="104" y="519"/>
                    <a:pt x="133" y="529"/>
                    <a:pt x="97" y="560"/>
                  </a:cubicBezTo>
                  <a:cubicBezTo>
                    <a:pt x="62" y="591"/>
                    <a:pt x="21" y="666"/>
                    <a:pt x="21" y="666"/>
                  </a:cubicBezTo>
                  <a:cubicBezTo>
                    <a:pt x="33" y="657"/>
                    <a:pt x="93" y="603"/>
                    <a:pt x="108" y="601"/>
                  </a:cubicBezTo>
                  <a:cubicBezTo>
                    <a:pt x="123" y="600"/>
                    <a:pt x="87" y="631"/>
                    <a:pt x="66" y="650"/>
                  </a:cubicBezTo>
                  <a:cubicBezTo>
                    <a:pt x="44" y="669"/>
                    <a:pt x="0" y="709"/>
                    <a:pt x="0" y="709"/>
                  </a:cubicBezTo>
                  <a:cubicBezTo>
                    <a:pt x="0" y="709"/>
                    <a:pt x="0" y="709"/>
                    <a:pt x="0" y="709"/>
                  </a:cubicBezTo>
                  <a:cubicBezTo>
                    <a:pt x="0" y="709"/>
                    <a:pt x="31" y="687"/>
                    <a:pt x="51" y="679"/>
                  </a:cubicBezTo>
                  <a:cubicBezTo>
                    <a:pt x="70" y="672"/>
                    <a:pt x="77" y="766"/>
                    <a:pt x="77" y="766"/>
                  </a:cubicBezTo>
                  <a:cubicBezTo>
                    <a:pt x="77" y="766"/>
                    <a:pt x="96" y="868"/>
                    <a:pt x="97" y="875"/>
                  </a:cubicBezTo>
                  <a:cubicBezTo>
                    <a:pt x="99" y="883"/>
                    <a:pt x="84" y="971"/>
                    <a:pt x="66" y="977"/>
                  </a:cubicBezTo>
                  <a:cubicBezTo>
                    <a:pt x="47" y="983"/>
                    <a:pt x="6" y="1027"/>
                    <a:pt x="6" y="1027"/>
                  </a:cubicBezTo>
                  <a:cubicBezTo>
                    <a:pt x="21" y="1012"/>
                    <a:pt x="66" y="1017"/>
                    <a:pt x="66" y="1017"/>
                  </a:cubicBezTo>
                  <a:cubicBezTo>
                    <a:pt x="30" y="1045"/>
                    <a:pt x="30" y="1045"/>
                    <a:pt x="30" y="1045"/>
                  </a:cubicBezTo>
                  <a:cubicBezTo>
                    <a:pt x="22" y="1050"/>
                    <a:pt x="13" y="1075"/>
                    <a:pt x="6" y="1104"/>
                  </a:cubicBezTo>
                  <a:cubicBezTo>
                    <a:pt x="12" y="1104"/>
                    <a:pt x="18" y="1105"/>
                    <a:pt x="24" y="1105"/>
                  </a:cubicBezTo>
                  <a:cubicBezTo>
                    <a:pt x="67" y="1106"/>
                    <a:pt x="121" y="1079"/>
                    <a:pt x="121" y="1079"/>
                  </a:cubicBezTo>
                  <a:cubicBezTo>
                    <a:pt x="109" y="1046"/>
                    <a:pt x="109" y="1046"/>
                    <a:pt x="109" y="1046"/>
                  </a:cubicBezTo>
                  <a:cubicBezTo>
                    <a:pt x="109" y="1046"/>
                    <a:pt x="76" y="1036"/>
                    <a:pt x="77" y="1027"/>
                  </a:cubicBezTo>
                  <a:cubicBezTo>
                    <a:pt x="79" y="1018"/>
                    <a:pt x="274" y="581"/>
                    <a:pt x="286" y="536"/>
                  </a:cubicBezTo>
                  <a:cubicBezTo>
                    <a:pt x="298" y="492"/>
                    <a:pt x="350" y="261"/>
                    <a:pt x="357" y="240"/>
                  </a:cubicBezTo>
                  <a:cubicBezTo>
                    <a:pt x="364" y="220"/>
                    <a:pt x="369" y="9"/>
                    <a:pt x="369" y="9"/>
                  </a:cubicBezTo>
                  <a:cubicBezTo>
                    <a:pt x="176" y="0"/>
                    <a:pt x="176" y="0"/>
                    <a:pt x="176" y="0"/>
                  </a:cubicBezTo>
                  <a:lnTo>
                    <a:pt x="143" y="10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53088" y="3125787"/>
              <a:ext cx="1328738" cy="4416425"/>
            </a:xfrm>
            <a:custGeom>
              <a:avLst/>
              <a:gdLst>
                <a:gd name="T0" fmla="*/ 299 w 353"/>
                <a:gd name="T1" fmla="*/ 1133 h 1176"/>
                <a:gd name="T2" fmla="*/ 321 w 353"/>
                <a:gd name="T3" fmla="*/ 731 h 1176"/>
                <a:gd name="T4" fmla="*/ 321 w 353"/>
                <a:gd name="T5" fmla="*/ 572 h 1176"/>
                <a:gd name="T6" fmla="*/ 322 w 353"/>
                <a:gd name="T7" fmla="*/ 495 h 1176"/>
                <a:gd name="T8" fmla="*/ 275 w 353"/>
                <a:gd name="T9" fmla="*/ 296 h 1176"/>
                <a:gd name="T10" fmla="*/ 305 w 353"/>
                <a:gd name="T11" fmla="*/ 248 h 1176"/>
                <a:gd name="T12" fmla="*/ 305 w 353"/>
                <a:gd name="T13" fmla="*/ 0 h 1176"/>
                <a:gd name="T14" fmla="*/ 17 w 353"/>
                <a:gd name="T15" fmla="*/ 56 h 1176"/>
                <a:gd name="T16" fmla="*/ 17 w 353"/>
                <a:gd name="T17" fmla="*/ 207 h 1176"/>
                <a:gd name="T18" fmla="*/ 147 w 353"/>
                <a:gd name="T19" fmla="*/ 515 h 1176"/>
                <a:gd name="T20" fmla="*/ 163 w 353"/>
                <a:gd name="T21" fmla="*/ 621 h 1176"/>
                <a:gd name="T22" fmla="*/ 135 w 353"/>
                <a:gd name="T23" fmla="*/ 660 h 1176"/>
                <a:gd name="T24" fmla="*/ 114 w 353"/>
                <a:gd name="T25" fmla="*/ 1005 h 1176"/>
                <a:gd name="T26" fmla="*/ 114 w 353"/>
                <a:gd name="T27" fmla="*/ 1123 h 1176"/>
                <a:gd name="T28" fmla="*/ 299 w 353"/>
                <a:gd name="T29" fmla="*/ 1133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53" h="1176">
                  <a:moveTo>
                    <a:pt x="299" y="1133"/>
                  </a:moveTo>
                  <a:cubicBezTo>
                    <a:pt x="302" y="1130"/>
                    <a:pt x="288" y="846"/>
                    <a:pt x="321" y="731"/>
                  </a:cubicBezTo>
                  <a:cubicBezTo>
                    <a:pt x="353" y="616"/>
                    <a:pt x="321" y="572"/>
                    <a:pt x="321" y="572"/>
                  </a:cubicBezTo>
                  <a:cubicBezTo>
                    <a:pt x="321" y="572"/>
                    <a:pt x="331" y="515"/>
                    <a:pt x="322" y="495"/>
                  </a:cubicBezTo>
                  <a:cubicBezTo>
                    <a:pt x="314" y="476"/>
                    <a:pt x="275" y="296"/>
                    <a:pt x="275" y="296"/>
                  </a:cubicBezTo>
                  <a:cubicBezTo>
                    <a:pt x="275" y="296"/>
                    <a:pt x="310" y="261"/>
                    <a:pt x="305" y="248"/>
                  </a:cubicBezTo>
                  <a:cubicBezTo>
                    <a:pt x="300" y="235"/>
                    <a:pt x="305" y="0"/>
                    <a:pt x="305" y="0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0" y="158"/>
                    <a:pt x="17" y="207"/>
                  </a:cubicBezTo>
                  <a:cubicBezTo>
                    <a:pt x="35" y="255"/>
                    <a:pt x="110" y="473"/>
                    <a:pt x="147" y="515"/>
                  </a:cubicBezTo>
                  <a:cubicBezTo>
                    <a:pt x="147" y="515"/>
                    <a:pt x="152" y="607"/>
                    <a:pt x="163" y="621"/>
                  </a:cubicBezTo>
                  <a:cubicBezTo>
                    <a:pt x="163" y="621"/>
                    <a:pt x="137" y="647"/>
                    <a:pt x="135" y="660"/>
                  </a:cubicBezTo>
                  <a:cubicBezTo>
                    <a:pt x="134" y="674"/>
                    <a:pt x="111" y="996"/>
                    <a:pt x="114" y="1005"/>
                  </a:cubicBezTo>
                  <a:cubicBezTo>
                    <a:pt x="118" y="1014"/>
                    <a:pt x="104" y="1111"/>
                    <a:pt x="114" y="1123"/>
                  </a:cubicBezTo>
                  <a:cubicBezTo>
                    <a:pt x="114" y="1123"/>
                    <a:pt x="262" y="1176"/>
                    <a:pt x="299" y="113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70563" y="3532187"/>
              <a:ext cx="1068388" cy="3938588"/>
            </a:xfrm>
            <a:custGeom>
              <a:avLst/>
              <a:gdLst>
                <a:gd name="T0" fmla="*/ 272 w 284"/>
                <a:gd name="T1" fmla="*/ 594 h 1049"/>
                <a:gd name="T2" fmla="*/ 243 w 284"/>
                <a:gd name="T3" fmla="*/ 828 h 1049"/>
                <a:gd name="T4" fmla="*/ 265 w 284"/>
                <a:gd name="T5" fmla="*/ 536 h 1049"/>
                <a:gd name="T6" fmla="*/ 162 w 284"/>
                <a:gd name="T7" fmla="*/ 744 h 1049"/>
                <a:gd name="T8" fmla="*/ 260 w 284"/>
                <a:gd name="T9" fmla="*/ 467 h 1049"/>
                <a:gd name="T10" fmla="*/ 272 w 284"/>
                <a:gd name="T11" fmla="*/ 392 h 1049"/>
                <a:gd name="T12" fmla="*/ 204 w 284"/>
                <a:gd name="T13" fmla="*/ 197 h 1049"/>
                <a:gd name="T14" fmla="*/ 231 w 284"/>
                <a:gd name="T15" fmla="*/ 146 h 1049"/>
                <a:gd name="T16" fmla="*/ 171 w 284"/>
                <a:gd name="T17" fmla="*/ 96 h 1049"/>
                <a:gd name="T18" fmla="*/ 60 w 284"/>
                <a:gd name="T19" fmla="*/ 58 h 1049"/>
                <a:gd name="T20" fmla="*/ 162 w 284"/>
                <a:gd name="T21" fmla="*/ 63 h 1049"/>
                <a:gd name="T22" fmla="*/ 272 w 284"/>
                <a:gd name="T23" fmla="*/ 6 h 1049"/>
                <a:gd name="T24" fmla="*/ 272 w 284"/>
                <a:gd name="T25" fmla="*/ 6 h 1049"/>
                <a:gd name="T26" fmla="*/ 124 w 284"/>
                <a:gd name="T27" fmla="*/ 10 h 1049"/>
                <a:gd name="T28" fmla="*/ 7 w 284"/>
                <a:gd name="T29" fmla="*/ 22 h 1049"/>
                <a:gd name="T30" fmla="*/ 101 w 284"/>
                <a:gd name="T31" fmla="*/ 270 h 1049"/>
                <a:gd name="T32" fmla="*/ 181 w 284"/>
                <a:gd name="T33" fmla="*/ 373 h 1049"/>
                <a:gd name="T34" fmla="*/ 106 w 284"/>
                <a:gd name="T35" fmla="*/ 340 h 1049"/>
                <a:gd name="T36" fmla="*/ 101 w 284"/>
                <a:gd name="T37" fmla="*/ 348 h 1049"/>
                <a:gd name="T38" fmla="*/ 162 w 284"/>
                <a:gd name="T39" fmla="*/ 429 h 1049"/>
                <a:gd name="T40" fmla="*/ 162 w 284"/>
                <a:gd name="T41" fmla="*/ 474 h 1049"/>
                <a:gd name="T42" fmla="*/ 134 w 284"/>
                <a:gd name="T43" fmla="*/ 451 h 1049"/>
                <a:gd name="T44" fmla="*/ 150 w 284"/>
                <a:gd name="T45" fmla="*/ 504 h 1049"/>
                <a:gd name="T46" fmla="*/ 235 w 284"/>
                <a:gd name="T47" fmla="*/ 461 h 1049"/>
                <a:gd name="T48" fmla="*/ 196 w 284"/>
                <a:gd name="T49" fmla="*/ 511 h 1049"/>
                <a:gd name="T50" fmla="*/ 129 w 284"/>
                <a:gd name="T51" fmla="*/ 558 h 1049"/>
                <a:gd name="T52" fmla="*/ 119 w 284"/>
                <a:gd name="T53" fmla="*/ 704 h 1049"/>
                <a:gd name="T54" fmla="*/ 106 w 284"/>
                <a:gd name="T55" fmla="*/ 870 h 1049"/>
                <a:gd name="T56" fmla="*/ 108 w 284"/>
                <a:gd name="T57" fmla="*/ 865 h 1049"/>
                <a:gd name="T58" fmla="*/ 148 w 284"/>
                <a:gd name="T59" fmla="*/ 803 h 1049"/>
                <a:gd name="T60" fmla="*/ 134 w 284"/>
                <a:gd name="T61" fmla="*/ 887 h 1049"/>
                <a:gd name="T62" fmla="*/ 85 w 284"/>
                <a:gd name="T63" fmla="*/ 1015 h 1049"/>
                <a:gd name="T64" fmla="*/ 238 w 284"/>
                <a:gd name="T65" fmla="*/ 1040 h 1049"/>
                <a:gd name="T66" fmla="*/ 268 w 284"/>
                <a:gd name="T67" fmla="*/ 896 h 1049"/>
                <a:gd name="T68" fmla="*/ 284 w 284"/>
                <a:gd name="T69" fmla="*/ 648 h 1049"/>
                <a:gd name="T70" fmla="*/ 272 w 284"/>
                <a:gd name="T71" fmla="*/ 594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84" h="1049">
                  <a:moveTo>
                    <a:pt x="272" y="594"/>
                  </a:moveTo>
                  <a:cubicBezTo>
                    <a:pt x="261" y="599"/>
                    <a:pt x="243" y="828"/>
                    <a:pt x="243" y="828"/>
                  </a:cubicBezTo>
                  <a:cubicBezTo>
                    <a:pt x="228" y="770"/>
                    <a:pt x="265" y="536"/>
                    <a:pt x="265" y="536"/>
                  </a:cubicBezTo>
                  <a:cubicBezTo>
                    <a:pt x="229" y="708"/>
                    <a:pt x="162" y="744"/>
                    <a:pt x="162" y="744"/>
                  </a:cubicBezTo>
                  <a:cubicBezTo>
                    <a:pt x="202" y="722"/>
                    <a:pt x="260" y="467"/>
                    <a:pt x="260" y="467"/>
                  </a:cubicBezTo>
                  <a:cubicBezTo>
                    <a:pt x="271" y="464"/>
                    <a:pt x="272" y="392"/>
                    <a:pt x="272" y="392"/>
                  </a:cubicBezTo>
                  <a:cubicBezTo>
                    <a:pt x="272" y="392"/>
                    <a:pt x="212" y="212"/>
                    <a:pt x="204" y="197"/>
                  </a:cubicBezTo>
                  <a:cubicBezTo>
                    <a:pt x="197" y="183"/>
                    <a:pt x="235" y="161"/>
                    <a:pt x="231" y="146"/>
                  </a:cubicBezTo>
                  <a:cubicBezTo>
                    <a:pt x="227" y="131"/>
                    <a:pt x="194" y="97"/>
                    <a:pt x="171" y="96"/>
                  </a:cubicBezTo>
                  <a:cubicBezTo>
                    <a:pt x="151" y="95"/>
                    <a:pt x="83" y="67"/>
                    <a:pt x="60" y="58"/>
                  </a:cubicBezTo>
                  <a:cubicBezTo>
                    <a:pt x="86" y="66"/>
                    <a:pt x="138" y="65"/>
                    <a:pt x="162" y="63"/>
                  </a:cubicBezTo>
                  <a:cubicBezTo>
                    <a:pt x="189" y="62"/>
                    <a:pt x="272" y="6"/>
                    <a:pt x="272" y="6"/>
                  </a:cubicBezTo>
                  <a:cubicBezTo>
                    <a:pt x="272" y="6"/>
                    <a:pt x="272" y="6"/>
                    <a:pt x="272" y="6"/>
                  </a:cubicBezTo>
                  <a:cubicBezTo>
                    <a:pt x="248" y="14"/>
                    <a:pt x="152" y="0"/>
                    <a:pt x="124" y="10"/>
                  </a:cubicBezTo>
                  <a:cubicBezTo>
                    <a:pt x="96" y="20"/>
                    <a:pt x="7" y="22"/>
                    <a:pt x="7" y="22"/>
                  </a:cubicBezTo>
                  <a:cubicBezTo>
                    <a:pt x="0" y="49"/>
                    <a:pt x="87" y="233"/>
                    <a:pt x="101" y="270"/>
                  </a:cubicBezTo>
                  <a:cubicBezTo>
                    <a:pt x="116" y="306"/>
                    <a:pt x="181" y="373"/>
                    <a:pt x="181" y="373"/>
                  </a:cubicBezTo>
                  <a:cubicBezTo>
                    <a:pt x="167" y="364"/>
                    <a:pt x="106" y="340"/>
                    <a:pt x="106" y="340"/>
                  </a:cubicBezTo>
                  <a:cubicBezTo>
                    <a:pt x="106" y="340"/>
                    <a:pt x="93" y="329"/>
                    <a:pt x="101" y="348"/>
                  </a:cubicBezTo>
                  <a:cubicBezTo>
                    <a:pt x="109" y="366"/>
                    <a:pt x="148" y="411"/>
                    <a:pt x="162" y="429"/>
                  </a:cubicBezTo>
                  <a:cubicBezTo>
                    <a:pt x="176" y="446"/>
                    <a:pt x="162" y="474"/>
                    <a:pt x="162" y="474"/>
                  </a:cubicBezTo>
                  <a:cubicBezTo>
                    <a:pt x="161" y="463"/>
                    <a:pt x="134" y="451"/>
                    <a:pt x="134" y="451"/>
                  </a:cubicBezTo>
                  <a:cubicBezTo>
                    <a:pt x="134" y="480"/>
                    <a:pt x="150" y="504"/>
                    <a:pt x="150" y="504"/>
                  </a:cubicBezTo>
                  <a:cubicBezTo>
                    <a:pt x="162" y="520"/>
                    <a:pt x="235" y="461"/>
                    <a:pt x="235" y="461"/>
                  </a:cubicBezTo>
                  <a:cubicBezTo>
                    <a:pt x="228" y="488"/>
                    <a:pt x="196" y="511"/>
                    <a:pt x="196" y="511"/>
                  </a:cubicBezTo>
                  <a:cubicBezTo>
                    <a:pt x="175" y="545"/>
                    <a:pt x="129" y="558"/>
                    <a:pt x="129" y="558"/>
                  </a:cubicBezTo>
                  <a:cubicBezTo>
                    <a:pt x="129" y="558"/>
                    <a:pt x="125" y="657"/>
                    <a:pt x="119" y="704"/>
                  </a:cubicBezTo>
                  <a:cubicBezTo>
                    <a:pt x="113" y="751"/>
                    <a:pt x="101" y="891"/>
                    <a:pt x="106" y="870"/>
                  </a:cubicBezTo>
                  <a:cubicBezTo>
                    <a:pt x="107" y="869"/>
                    <a:pt x="107" y="867"/>
                    <a:pt x="108" y="865"/>
                  </a:cubicBezTo>
                  <a:cubicBezTo>
                    <a:pt x="117" y="843"/>
                    <a:pt x="148" y="803"/>
                    <a:pt x="148" y="803"/>
                  </a:cubicBezTo>
                  <a:cubicBezTo>
                    <a:pt x="97" y="907"/>
                    <a:pt x="134" y="887"/>
                    <a:pt x="134" y="887"/>
                  </a:cubicBezTo>
                  <a:cubicBezTo>
                    <a:pt x="120" y="907"/>
                    <a:pt x="100" y="966"/>
                    <a:pt x="85" y="1015"/>
                  </a:cubicBezTo>
                  <a:cubicBezTo>
                    <a:pt x="99" y="1020"/>
                    <a:pt x="186" y="1049"/>
                    <a:pt x="238" y="1040"/>
                  </a:cubicBezTo>
                  <a:cubicBezTo>
                    <a:pt x="268" y="896"/>
                    <a:pt x="268" y="896"/>
                    <a:pt x="268" y="896"/>
                  </a:cubicBezTo>
                  <a:cubicBezTo>
                    <a:pt x="268" y="815"/>
                    <a:pt x="271" y="715"/>
                    <a:pt x="284" y="648"/>
                  </a:cubicBezTo>
                  <a:cubicBezTo>
                    <a:pt x="281" y="616"/>
                    <a:pt x="277" y="591"/>
                    <a:pt x="272" y="594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7213" y="234950"/>
              <a:ext cx="4060825" cy="3402013"/>
            </a:xfrm>
            <a:custGeom>
              <a:avLst/>
              <a:gdLst>
                <a:gd name="T0" fmla="*/ 332 w 1080"/>
                <a:gd name="T1" fmla="*/ 906 h 906"/>
                <a:gd name="T2" fmla="*/ 635 w 1080"/>
                <a:gd name="T3" fmla="*/ 835 h 906"/>
                <a:gd name="T4" fmla="*/ 670 w 1080"/>
                <a:gd name="T5" fmla="*/ 787 h 906"/>
                <a:gd name="T6" fmla="*/ 706 w 1080"/>
                <a:gd name="T7" fmla="*/ 828 h 906"/>
                <a:gd name="T8" fmla="*/ 835 w 1080"/>
                <a:gd name="T9" fmla="*/ 846 h 906"/>
                <a:gd name="T10" fmla="*/ 791 w 1080"/>
                <a:gd name="T11" fmla="*/ 619 h 906"/>
                <a:gd name="T12" fmla="*/ 756 w 1080"/>
                <a:gd name="T13" fmla="*/ 436 h 906"/>
                <a:gd name="T14" fmla="*/ 784 w 1080"/>
                <a:gd name="T15" fmla="*/ 364 h 906"/>
                <a:gd name="T16" fmla="*/ 899 w 1080"/>
                <a:gd name="T17" fmla="*/ 324 h 906"/>
                <a:gd name="T18" fmla="*/ 1062 w 1080"/>
                <a:gd name="T19" fmla="*/ 209 h 906"/>
                <a:gd name="T20" fmla="*/ 1030 w 1080"/>
                <a:gd name="T21" fmla="*/ 142 h 906"/>
                <a:gd name="T22" fmla="*/ 1002 w 1080"/>
                <a:gd name="T23" fmla="*/ 2 h 906"/>
                <a:gd name="T24" fmla="*/ 862 w 1080"/>
                <a:gd name="T25" fmla="*/ 55 h 906"/>
                <a:gd name="T26" fmla="*/ 903 w 1080"/>
                <a:gd name="T27" fmla="*/ 118 h 906"/>
                <a:gd name="T28" fmla="*/ 912 w 1080"/>
                <a:gd name="T29" fmla="*/ 170 h 906"/>
                <a:gd name="T30" fmla="*/ 817 w 1080"/>
                <a:gd name="T31" fmla="*/ 192 h 906"/>
                <a:gd name="T32" fmla="*/ 798 w 1080"/>
                <a:gd name="T33" fmla="*/ 180 h 906"/>
                <a:gd name="T34" fmla="*/ 762 w 1080"/>
                <a:gd name="T35" fmla="*/ 180 h 906"/>
                <a:gd name="T36" fmla="*/ 691 w 1080"/>
                <a:gd name="T37" fmla="*/ 158 h 906"/>
                <a:gd name="T38" fmla="*/ 609 w 1080"/>
                <a:gd name="T39" fmla="*/ 149 h 906"/>
                <a:gd name="T40" fmla="*/ 670 w 1080"/>
                <a:gd name="T41" fmla="*/ 259 h 906"/>
                <a:gd name="T42" fmla="*/ 629 w 1080"/>
                <a:gd name="T43" fmla="*/ 367 h 906"/>
                <a:gd name="T44" fmla="*/ 518 w 1080"/>
                <a:gd name="T45" fmla="*/ 164 h 906"/>
                <a:gd name="T46" fmla="*/ 421 w 1080"/>
                <a:gd name="T47" fmla="*/ 162 h 906"/>
                <a:gd name="T48" fmla="*/ 297 w 1080"/>
                <a:gd name="T49" fmla="*/ 156 h 906"/>
                <a:gd name="T50" fmla="*/ 262 w 1080"/>
                <a:gd name="T51" fmla="*/ 192 h 906"/>
                <a:gd name="T52" fmla="*/ 179 w 1080"/>
                <a:gd name="T53" fmla="*/ 192 h 906"/>
                <a:gd name="T54" fmla="*/ 172 w 1080"/>
                <a:gd name="T55" fmla="*/ 149 h 906"/>
                <a:gd name="T56" fmla="*/ 174 w 1080"/>
                <a:gd name="T57" fmla="*/ 144 h 906"/>
                <a:gd name="T58" fmla="*/ 234 w 1080"/>
                <a:gd name="T59" fmla="*/ 49 h 906"/>
                <a:gd name="T60" fmla="*/ 131 w 1080"/>
                <a:gd name="T61" fmla="*/ 2 h 906"/>
                <a:gd name="T62" fmla="*/ 119 w 1080"/>
                <a:gd name="T63" fmla="*/ 37 h 906"/>
                <a:gd name="T64" fmla="*/ 61 w 1080"/>
                <a:gd name="T65" fmla="*/ 125 h 906"/>
                <a:gd name="T66" fmla="*/ 27 w 1080"/>
                <a:gd name="T67" fmla="*/ 257 h 906"/>
                <a:gd name="T68" fmla="*/ 287 w 1080"/>
                <a:gd name="T69" fmla="*/ 385 h 906"/>
                <a:gd name="T70" fmla="*/ 378 w 1080"/>
                <a:gd name="T71" fmla="*/ 547 h 906"/>
                <a:gd name="T72" fmla="*/ 380 w 1080"/>
                <a:gd name="T73" fmla="*/ 689 h 906"/>
                <a:gd name="T74" fmla="*/ 332 w 1080"/>
                <a:gd name="T75" fmla="*/ 906 h 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80" h="906">
                  <a:moveTo>
                    <a:pt x="332" y="906"/>
                  </a:moveTo>
                  <a:cubicBezTo>
                    <a:pt x="332" y="906"/>
                    <a:pt x="371" y="869"/>
                    <a:pt x="635" y="835"/>
                  </a:cubicBezTo>
                  <a:cubicBezTo>
                    <a:pt x="635" y="835"/>
                    <a:pt x="666" y="803"/>
                    <a:pt x="670" y="787"/>
                  </a:cubicBezTo>
                  <a:cubicBezTo>
                    <a:pt x="670" y="787"/>
                    <a:pt x="695" y="824"/>
                    <a:pt x="706" y="828"/>
                  </a:cubicBezTo>
                  <a:cubicBezTo>
                    <a:pt x="716" y="832"/>
                    <a:pt x="832" y="828"/>
                    <a:pt x="835" y="846"/>
                  </a:cubicBezTo>
                  <a:cubicBezTo>
                    <a:pt x="835" y="846"/>
                    <a:pt x="796" y="654"/>
                    <a:pt x="791" y="619"/>
                  </a:cubicBezTo>
                  <a:cubicBezTo>
                    <a:pt x="787" y="583"/>
                    <a:pt x="756" y="436"/>
                    <a:pt x="756" y="436"/>
                  </a:cubicBezTo>
                  <a:cubicBezTo>
                    <a:pt x="784" y="364"/>
                    <a:pt x="784" y="364"/>
                    <a:pt x="784" y="364"/>
                  </a:cubicBezTo>
                  <a:cubicBezTo>
                    <a:pt x="784" y="364"/>
                    <a:pt x="887" y="332"/>
                    <a:pt x="899" y="324"/>
                  </a:cubicBezTo>
                  <a:cubicBezTo>
                    <a:pt x="910" y="317"/>
                    <a:pt x="1052" y="246"/>
                    <a:pt x="1062" y="209"/>
                  </a:cubicBezTo>
                  <a:cubicBezTo>
                    <a:pt x="1080" y="200"/>
                    <a:pt x="1031" y="155"/>
                    <a:pt x="1030" y="142"/>
                  </a:cubicBezTo>
                  <a:cubicBezTo>
                    <a:pt x="1028" y="128"/>
                    <a:pt x="1002" y="2"/>
                    <a:pt x="1002" y="2"/>
                  </a:cubicBezTo>
                  <a:cubicBezTo>
                    <a:pt x="1002" y="2"/>
                    <a:pt x="872" y="33"/>
                    <a:pt x="862" y="55"/>
                  </a:cubicBezTo>
                  <a:cubicBezTo>
                    <a:pt x="862" y="55"/>
                    <a:pt x="902" y="109"/>
                    <a:pt x="903" y="118"/>
                  </a:cubicBezTo>
                  <a:cubicBezTo>
                    <a:pt x="904" y="127"/>
                    <a:pt x="912" y="170"/>
                    <a:pt x="912" y="170"/>
                  </a:cubicBezTo>
                  <a:cubicBezTo>
                    <a:pt x="912" y="170"/>
                    <a:pt x="841" y="166"/>
                    <a:pt x="817" y="192"/>
                  </a:cubicBezTo>
                  <a:cubicBezTo>
                    <a:pt x="817" y="192"/>
                    <a:pt x="804" y="173"/>
                    <a:pt x="798" y="180"/>
                  </a:cubicBezTo>
                  <a:cubicBezTo>
                    <a:pt x="793" y="186"/>
                    <a:pt x="770" y="182"/>
                    <a:pt x="762" y="180"/>
                  </a:cubicBezTo>
                  <a:cubicBezTo>
                    <a:pt x="762" y="180"/>
                    <a:pt x="706" y="144"/>
                    <a:pt x="691" y="158"/>
                  </a:cubicBezTo>
                  <a:cubicBezTo>
                    <a:pt x="676" y="171"/>
                    <a:pt x="622" y="136"/>
                    <a:pt x="609" y="149"/>
                  </a:cubicBezTo>
                  <a:cubicBezTo>
                    <a:pt x="609" y="149"/>
                    <a:pt x="653" y="248"/>
                    <a:pt x="670" y="259"/>
                  </a:cubicBezTo>
                  <a:cubicBezTo>
                    <a:pt x="688" y="271"/>
                    <a:pt x="629" y="367"/>
                    <a:pt x="629" y="367"/>
                  </a:cubicBezTo>
                  <a:cubicBezTo>
                    <a:pt x="629" y="367"/>
                    <a:pt x="529" y="204"/>
                    <a:pt x="518" y="164"/>
                  </a:cubicBezTo>
                  <a:cubicBezTo>
                    <a:pt x="518" y="164"/>
                    <a:pt x="448" y="143"/>
                    <a:pt x="421" y="162"/>
                  </a:cubicBezTo>
                  <a:cubicBezTo>
                    <a:pt x="421" y="162"/>
                    <a:pt x="329" y="155"/>
                    <a:pt x="297" y="156"/>
                  </a:cubicBezTo>
                  <a:cubicBezTo>
                    <a:pt x="265" y="158"/>
                    <a:pt x="266" y="193"/>
                    <a:pt x="262" y="192"/>
                  </a:cubicBezTo>
                  <a:cubicBezTo>
                    <a:pt x="258" y="190"/>
                    <a:pt x="225" y="172"/>
                    <a:pt x="179" y="192"/>
                  </a:cubicBezTo>
                  <a:cubicBezTo>
                    <a:pt x="179" y="192"/>
                    <a:pt x="171" y="153"/>
                    <a:pt x="172" y="149"/>
                  </a:cubicBezTo>
                  <a:cubicBezTo>
                    <a:pt x="174" y="144"/>
                    <a:pt x="174" y="144"/>
                    <a:pt x="174" y="144"/>
                  </a:cubicBezTo>
                  <a:cubicBezTo>
                    <a:pt x="174" y="144"/>
                    <a:pt x="222" y="78"/>
                    <a:pt x="234" y="49"/>
                  </a:cubicBezTo>
                  <a:cubicBezTo>
                    <a:pt x="234" y="49"/>
                    <a:pt x="155" y="0"/>
                    <a:pt x="131" y="2"/>
                  </a:cubicBezTo>
                  <a:cubicBezTo>
                    <a:pt x="131" y="2"/>
                    <a:pt x="121" y="25"/>
                    <a:pt x="119" y="37"/>
                  </a:cubicBezTo>
                  <a:cubicBezTo>
                    <a:pt x="118" y="50"/>
                    <a:pt x="65" y="105"/>
                    <a:pt x="61" y="125"/>
                  </a:cubicBezTo>
                  <a:cubicBezTo>
                    <a:pt x="56" y="146"/>
                    <a:pt x="0" y="223"/>
                    <a:pt x="27" y="257"/>
                  </a:cubicBezTo>
                  <a:cubicBezTo>
                    <a:pt x="53" y="290"/>
                    <a:pt x="287" y="385"/>
                    <a:pt x="287" y="385"/>
                  </a:cubicBezTo>
                  <a:cubicBezTo>
                    <a:pt x="287" y="385"/>
                    <a:pt x="368" y="466"/>
                    <a:pt x="378" y="547"/>
                  </a:cubicBezTo>
                  <a:cubicBezTo>
                    <a:pt x="378" y="547"/>
                    <a:pt x="387" y="663"/>
                    <a:pt x="380" y="689"/>
                  </a:cubicBezTo>
                  <a:cubicBezTo>
                    <a:pt x="373" y="716"/>
                    <a:pt x="322" y="881"/>
                    <a:pt x="332" y="90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6875" y="1439862"/>
              <a:ext cx="11113" cy="34925"/>
            </a:xfrm>
            <a:custGeom>
              <a:avLst/>
              <a:gdLst>
                <a:gd name="T0" fmla="*/ 0 w 3"/>
                <a:gd name="T1" fmla="*/ 0 h 9"/>
                <a:gd name="T2" fmla="*/ 2 w 3"/>
                <a:gd name="T3" fmla="*/ 9 h 9"/>
                <a:gd name="T4" fmla="*/ 0 w 3"/>
                <a:gd name="T5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9">
                  <a:moveTo>
                    <a:pt x="0" y="0"/>
                  </a:moveTo>
                  <a:cubicBezTo>
                    <a:pt x="2" y="9"/>
                    <a:pt x="2" y="9"/>
                    <a:pt x="2" y="9"/>
                  </a:cubicBezTo>
                  <a:cubicBezTo>
                    <a:pt x="3" y="7"/>
                    <a:pt x="2" y="4"/>
                    <a:pt x="0" y="0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811713" y="606425"/>
              <a:ext cx="3175" cy="38100"/>
            </a:xfrm>
            <a:custGeom>
              <a:avLst/>
              <a:gdLst>
                <a:gd name="T0" fmla="*/ 0 w 1"/>
                <a:gd name="T1" fmla="*/ 0 h 10"/>
                <a:gd name="T2" fmla="*/ 0 w 1"/>
                <a:gd name="T3" fmla="*/ 0 h 10"/>
                <a:gd name="T4" fmla="*/ 0 w 1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0"/>
                    <a:pt x="0" y="0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68838" y="242887"/>
              <a:ext cx="3700463" cy="3394075"/>
            </a:xfrm>
            <a:custGeom>
              <a:avLst/>
              <a:gdLst>
                <a:gd name="T0" fmla="*/ 870 w 984"/>
                <a:gd name="T1" fmla="*/ 14 h 904"/>
                <a:gd name="T2" fmla="*/ 837 w 984"/>
                <a:gd name="T3" fmla="*/ 47 h 904"/>
                <a:gd name="T4" fmla="*/ 832 w 984"/>
                <a:gd name="T5" fmla="*/ 72 h 904"/>
                <a:gd name="T6" fmla="*/ 837 w 984"/>
                <a:gd name="T7" fmla="*/ 116 h 904"/>
                <a:gd name="T8" fmla="*/ 955 w 984"/>
                <a:gd name="T9" fmla="*/ 198 h 904"/>
                <a:gd name="T10" fmla="*/ 957 w 984"/>
                <a:gd name="T11" fmla="*/ 218 h 904"/>
                <a:gd name="T12" fmla="*/ 737 w 984"/>
                <a:gd name="T13" fmla="*/ 190 h 904"/>
                <a:gd name="T14" fmla="*/ 682 w 984"/>
                <a:gd name="T15" fmla="*/ 178 h 904"/>
                <a:gd name="T16" fmla="*/ 529 w 984"/>
                <a:gd name="T17" fmla="*/ 147 h 904"/>
                <a:gd name="T18" fmla="*/ 605 w 984"/>
                <a:gd name="T19" fmla="*/ 178 h 904"/>
                <a:gd name="T20" fmla="*/ 549 w 984"/>
                <a:gd name="T21" fmla="*/ 365 h 904"/>
                <a:gd name="T22" fmla="*/ 363 w 984"/>
                <a:gd name="T23" fmla="*/ 153 h 904"/>
                <a:gd name="T24" fmla="*/ 444 w 984"/>
                <a:gd name="T25" fmla="*/ 306 h 904"/>
                <a:gd name="T26" fmla="*/ 192 w 984"/>
                <a:gd name="T27" fmla="*/ 168 h 904"/>
                <a:gd name="T28" fmla="*/ 182 w 984"/>
                <a:gd name="T29" fmla="*/ 190 h 904"/>
                <a:gd name="T30" fmla="*/ 92 w 984"/>
                <a:gd name="T31" fmla="*/ 147 h 904"/>
                <a:gd name="T32" fmla="*/ 154 w 984"/>
                <a:gd name="T33" fmla="*/ 47 h 904"/>
                <a:gd name="T34" fmla="*/ 38 w 984"/>
                <a:gd name="T35" fmla="*/ 91 h 904"/>
                <a:gd name="T36" fmla="*/ 109 w 984"/>
                <a:gd name="T37" fmla="*/ 78 h 904"/>
                <a:gd name="T38" fmla="*/ 5 w 984"/>
                <a:gd name="T39" fmla="*/ 218 h 904"/>
                <a:gd name="T40" fmla="*/ 5 w 984"/>
                <a:gd name="T41" fmla="*/ 234 h 904"/>
                <a:gd name="T42" fmla="*/ 63 w 984"/>
                <a:gd name="T43" fmla="*/ 277 h 904"/>
                <a:gd name="T44" fmla="*/ 173 w 984"/>
                <a:gd name="T45" fmla="*/ 270 h 904"/>
                <a:gd name="T46" fmla="*/ 203 w 984"/>
                <a:gd name="T47" fmla="*/ 259 h 904"/>
                <a:gd name="T48" fmla="*/ 243 w 984"/>
                <a:gd name="T49" fmla="*/ 201 h 904"/>
                <a:gd name="T50" fmla="*/ 231 w 984"/>
                <a:gd name="T51" fmla="*/ 178 h 904"/>
                <a:gd name="T52" fmla="*/ 461 w 984"/>
                <a:gd name="T53" fmla="*/ 358 h 904"/>
                <a:gd name="T54" fmla="*/ 455 w 984"/>
                <a:gd name="T55" fmla="*/ 503 h 904"/>
                <a:gd name="T56" fmla="*/ 316 w 984"/>
                <a:gd name="T57" fmla="*/ 531 h 904"/>
                <a:gd name="T58" fmla="*/ 461 w 984"/>
                <a:gd name="T59" fmla="*/ 592 h 904"/>
                <a:gd name="T60" fmla="*/ 268 w 984"/>
                <a:gd name="T61" fmla="*/ 801 h 904"/>
                <a:gd name="T62" fmla="*/ 555 w 984"/>
                <a:gd name="T63" fmla="*/ 833 h 904"/>
                <a:gd name="T64" fmla="*/ 626 w 984"/>
                <a:gd name="T65" fmla="*/ 826 h 904"/>
                <a:gd name="T66" fmla="*/ 711 w 984"/>
                <a:gd name="T67" fmla="*/ 617 h 904"/>
                <a:gd name="T68" fmla="*/ 655 w 984"/>
                <a:gd name="T69" fmla="*/ 584 h 904"/>
                <a:gd name="T70" fmla="*/ 670 w 984"/>
                <a:gd name="T71" fmla="*/ 571 h 904"/>
                <a:gd name="T72" fmla="*/ 676 w 984"/>
                <a:gd name="T73" fmla="*/ 434 h 904"/>
                <a:gd name="T74" fmla="*/ 710 w 984"/>
                <a:gd name="T75" fmla="*/ 360 h 904"/>
                <a:gd name="T76" fmla="*/ 714 w 984"/>
                <a:gd name="T77" fmla="*/ 201 h 904"/>
                <a:gd name="T78" fmla="*/ 755 w 984"/>
                <a:gd name="T79" fmla="*/ 305 h 904"/>
                <a:gd name="T80" fmla="*/ 844 w 984"/>
                <a:gd name="T81" fmla="*/ 200 h 904"/>
                <a:gd name="T82" fmla="*/ 854 w 984"/>
                <a:gd name="T83" fmla="*/ 303 h 904"/>
                <a:gd name="T84" fmla="*/ 984 w 984"/>
                <a:gd name="T85" fmla="*/ 201 h 904"/>
                <a:gd name="T86" fmla="*/ 922 w 984"/>
                <a:gd name="T87" fmla="*/ 0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84" h="904">
                  <a:moveTo>
                    <a:pt x="922" y="0"/>
                  </a:moveTo>
                  <a:cubicBezTo>
                    <a:pt x="922" y="0"/>
                    <a:pt x="898" y="5"/>
                    <a:pt x="870" y="14"/>
                  </a:cubicBezTo>
                  <a:cubicBezTo>
                    <a:pt x="892" y="29"/>
                    <a:pt x="926" y="66"/>
                    <a:pt x="926" y="66"/>
                  </a:cubicBezTo>
                  <a:cubicBezTo>
                    <a:pt x="926" y="66"/>
                    <a:pt x="832" y="29"/>
                    <a:pt x="837" y="47"/>
                  </a:cubicBezTo>
                  <a:cubicBezTo>
                    <a:pt x="920" y="107"/>
                    <a:pt x="920" y="107"/>
                    <a:pt x="920" y="107"/>
                  </a:cubicBezTo>
                  <a:cubicBezTo>
                    <a:pt x="905" y="96"/>
                    <a:pt x="858" y="65"/>
                    <a:pt x="832" y="72"/>
                  </a:cubicBezTo>
                  <a:cubicBezTo>
                    <a:pt x="832" y="72"/>
                    <a:pt x="887" y="119"/>
                    <a:pt x="917" y="123"/>
                  </a:cubicBezTo>
                  <a:cubicBezTo>
                    <a:pt x="917" y="123"/>
                    <a:pt x="829" y="109"/>
                    <a:pt x="837" y="116"/>
                  </a:cubicBezTo>
                  <a:cubicBezTo>
                    <a:pt x="864" y="168"/>
                    <a:pt x="864" y="168"/>
                    <a:pt x="864" y="168"/>
                  </a:cubicBezTo>
                  <a:cubicBezTo>
                    <a:pt x="864" y="168"/>
                    <a:pt x="930" y="192"/>
                    <a:pt x="955" y="198"/>
                  </a:cubicBezTo>
                  <a:cubicBezTo>
                    <a:pt x="863" y="182"/>
                    <a:pt x="863" y="182"/>
                    <a:pt x="863" y="182"/>
                  </a:cubicBezTo>
                  <a:cubicBezTo>
                    <a:pt x="957" y="218"/>
                    <a:pt x="957" y="218"/>
                    <a:pt x="957" y="218"/>
                  </a:cubicBezTo>
                  <a:cubicBezTo>
                    <a:pt x="957" y="218"/>
                    <a:pt x="870" y="207"/>
                    <a:pt x="827" y="168"/>
                  </a:cubicBezTo>
                  <a:cubicBezTo>
                    <a:pt x="810" y="167"/>
                    <a:pt x="757" y="168"/>
                    <a:pt x="737" y="190"/>
                  </a:cubicBezTo>
                  <a:cubicBezTo>
                    <a:pt x="737" y="190"/>
                    <a:pt x="724" y="171"/>
                    <a:pt x="718" y="178"/>
                  </a:cubicBezTo>
                  <a:cubicBezTo>
                    <a:pt x="713" y="184"/>
                    <a:pt x="690" y="180"/>
                    <a:pt x="682" y="178"/>
                  </a:cubicBezTo>
                  <a:cubicBezTo>
                    <a:pt x="682" y="178"/>
                    <a:pt x="626" y="142"/>
                    <a:pt x="611" y="156"/>
                  </a:cubicBezTo>
                  <a:cubicBezTo>
                    <a:pt x="596" y="169"/>
                    <a:pt x="542" y="134"/>
                    <a:pt x="529" y="147"/>
                  </a:cubicBezTo>
                  <a:cubicBezTo>
                    <a:pt x="529" y="147"/>
                    <a:pt x="529" y="148"/>
                    <a:pt x="530" y="150"/>
                  </a:cubicBezTo>
                  <a:cubicBezTo>
                    <a:pt x="553" y="155"/>
                    <a:pt x="591" y="165"/>
                    <a:pt x="605" y="178"/>
                  </a:cubicBezTo>
                  <a:cubicBezTo>
                    <a:pt x="623" y="193"/>
                    <a:pt x="636" y="248"/>
                    <a:pt x="588" y="290"/>
                  </a:cubicBezTo>
                  <a:cubicBezTo>
                    <a:pt x="576" y="322"/>
                    <a:pt x="549" y="365"/>
                    <a:pt x="549" y="365"/>
                  </a:cubicBezTo>
                  <a:cubicBezTo>
                    <a:pt x="549" y="365"/>
                    <a:pt x="449" y="202"/>
                    <a:pt x="438" y="162"/>
                  </a:cubicBezTo>
                  <a:cubicBezTo>
                    <a:pt x="438" y="162"/>
                    <a:pt x="395" y="149"/>
                    <a:pt x="363" y="153"/>
                  </a:cubicBezTo>
                  <a:cubicBezTo>
                    <a:pt x="400" y="219"/>
                    <a:pt x="479" y="348"/>
                    <a:pt x="540" y="350"/>
                  </a:cubicBezTo>
                  <a:cubicBezTo>
                    <a:pt x="540" y="350"/>
                    <a:pt x="502" y="359"/>
                    <a:pt x="444" y="306"/>
                  </a:cubicBezTo>
                  <a:cubicBezTo>
                    <a:pt x="387" y="253"/>
                    <a:pt x="316" y="255"/>
                    <a:pt x="316" y="255"/>
                  </a:cubicBezTo>
                  <a:cubicBezTo>
                    <a:pt x="316" y="255"/>
                    <a:pt x="266" y="133"/>
                    <a:pt x="192" y="168"/>
                  </a:cubicBezTo>
                  <a:cubicBezTo>
                    <a:pt x="192" y="168"/>
                    <a:pt x="192" y="168"/>
                    <a:pt x="192" y="168"/>
                  </a:cubicBezTo>
                  <a:cubicBezTo>
                    <a:pt x="185" y="178"/>
                    <a:pt x="184" y="190"/>
                    <a:pt x="182" y="190"/>
                  </a:cubicBezTo>
                  <a:cubicBezTo>
                    <a:pt x="178" y="188"/>
                    <a:pt x="145" y="170"/>
                    <a:pt x="99" y="190"/>
                  </a:cubicBezTo>
                  <a:cubicBezTo>
                    <a:pt x="99" y="190"/>
                    <a:pt x="91" y="151"/>
                    <a:pt x="92" y="147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142" y="76"/>
                    <a:pt x="154" y="47"/>
                  </a:cubicBezTo>
                  <a:cubicBezTo>
                    <a:pt x="154" y="47"/>
                    <a:pt x="131" y="33"/>
                    <a:pt x="106" y="20"/>
                  </a:cubicBezTo>
                  <a:cubicBezTo>
                    <a:pt x="78" y="42"/>
                    <a:pt x="37" y="78"/>
                    <a:pt x="38" y="91"/>
                  </a:cubicBezTo>
                  <a:cubicBezTo>
                    <a:pt x="38" y="93"/>
                    <a:pt x="38" y="95"/>
                    <a:pt x="38" y="97"/>
                  </a:cubicBezTo>
                  <a:cubicBezTo>
                    <a:pt x="109" y="78"/>
                    <a:pt x="109" y="78"/>
                    <a:pt x="109" y="78"/>
                  </a:cubicBezTo>
                  <a:cubicBezTo>
                    <a:pt x="109" y="78"/>
                    <a:pt x="28" y="113"/>
                    <a:pt x="14" y="135"/>
                  </a:cubicBezTo>
                  <a:cubicBezTo>
                    <a:pt x="1" y="157"/>
                    <a:pt x="5" y="218"/>
                    <a:pt x="5" y="218"/>
                  </a:cubicBezTo>
                  <a:cubicBezTo>
                    <a:pt x="51" y="207"/>
                    <a:pt x="51" y="207"/>
                    <a:pt x="51" y="207"/>
                  </a:cubicBezTo>
                  <a:cubicBezTo>
                    <a:pt x="31" y="213"/>
                    <a:pt x="0" y="223"/>
                    <a:pt x="5" y="234"/>
                  </a:cubicBezTo>
                  <a:cubicBezTo>
                    <a:pt x="11" y="250"/>
                    <a:pt x="37" y="234"/>
                    <a:pt x="37" y="234"/>
                  </a:cubicBezTo>
                  <a:cubicBezTo>
                    <a:pt x="37" y="234"/>
                    <a:pt x="44" y="266"/>
                    <a:pt x="63" y="277"/>
                  </a:cubicBezTo>
                  <a:cubicBezTo>
                    <a:pt x="82" y="287"/>
                    <a:pt x="191" y="328"/>
                    <a:pt x="191" y="328"/>
                  </a:cubicBezTo>
                  <a:cubicBezTo>
                    <a:pt x="191" y="328"/>
                    <a:pt x="184" y="286"/>
                    <a:pt x="173" y="270"/>
                  </a:cubicBezTo>
                  <a:cubicBezTo>
                    <a:pt x="185" y="281"/>
                    <a:pt x="208" y="304"/>
                    <a:pt x="215" y="319"/>
                  </a:cubicBezTo>
                  <a:cubicBezTo>
                    <a:pt x="203" y="259"/>
                    <a:pt x="203" y="259"/>
                    <a:pt x="203" y="259"/>
                  </a:cubicBezTo>
                  <a:cubicBezTo>
                    <a:pt x="203" y="259"/>
                    <a:pt x="228" y="282"/>
                    <a:pt x="232" y="309"/>
                  </a:cubicBezTo>
                  <a:cubicBezTo>
                    <a:pt x="237" y="335"/>
                    <a:pt x="263" y="216"/>
                    <a:pt x="243" y="201"/>
                  </a:cubicBezTo>
                  <a:cubicBezTo>
                    <a:pt x="222" y="187"/>
                    <a:pt x="197" y="190"/>
                    <a:pt x="197" y="190"/>
                  </a:cubicBezTo>
                  <a:cubicBezTo>
                    <a:pt x="197" y="190"/>
                    <a:pt x="213" y="170"/>
                    <a:pt x="231" y="178"/>
                  </a:cubicBezTo>
                  <a:cubicBezTo>
                    <a:pt x="249" y="185"/>
                    <a:pt x="270" y="247"/>
                    <a:pt x="272" y="268"/>
                  </a:cubicBezTo>
                  <a:cubicBezTo>
                    <a:pt x="273" y="288"/>
                    <a:pt x="461" y="358"/>
                    <a:pt x="461" y="358"/>
                  </a:cubicBezTo>
                  <a:cubicBezTo>
                    <a:pt x="461" y="358"/>
                    <a:pt x="280" y="299"/>
                    <a:pt x="272" y="325"/>
                  </a:cubicBezTo>
                  <a:cubicBezTo>
                    <a:pt x="272" y="325"/>
                    <a:pt x="486" y="362"/>
                    <a:pt x="455" y="503"/>
                  </a:cubicBezTo>
                  <a:cubicBezTo>
                    <a:pt x="455" y="503"/>
                    <a:pt x="460" y="365"/>
                    <a:pt x="265" y="375"/>
                  </a:cubicBezTo>
                  <a:cubicBezTo>
                    <a:pt x="265" y="375"/>
                    <a:pt x="323" y="421"/>
                    <a:pt x="316" y="531"/>
                  </a:cubicBezTo>
                  <a:cubicBezTo>
                    <a:pt x="309" y="642"/>
                    <a:pt x="316" y="621"/>
                    <a:pt x="316" y="621"/>
                  </a:cubicBezTo>
                  <a:cubicBezTo>
                    <a:pt x="461" y="592"/>
                    <a:pt x="461" y="592"/>
                    <a:pt x="461" y="592"/>
                  </a:cubicBezTo>
                  <a:cubicBezTo>
                    <a:pt x="316" y="633"/>
                    <a:pt x="316" y="633"/>
                    <a:pt x="316" y="633"/>
                  </a:cubicBezTo>
                  <a:cubicBezTo>
                    <a:pt x="316" y="633"/>
                    <a:pt x="306" y="724"/>
                    <a:pt x="268" y="801"/>
                  </a:cubicBezTo>
                  <a:cubicBezTo>
                    <a:pt x="257" y="847"/>
                    <a:pt x="247" y="892"/>
                    <a:pt x="252" y="904"/>
                  </a:cubicBezTo>
                  <a:cubicBezTo>
                    <a:pt x="252" y="904"/>
                    <a:pt x="291" y="867"/>
                    <a:pt x="555" y="833"/>
                  </a:cubicBezTo>
                  <a:cubicBezTo>
                    <a:pt x="555" y="833"/>
                    <a:pt x="586" y="801"/>
                    <a:pt x="590" y="785"/>
                  </a:cubicBezTo>
                  <a:cubicBezTo>
                    <a:pt x="590" y="785"/>
                    <a:pt x="615" y="822"/>
                    <a:pt x="626" y="826"/>
                  </a:cubicBezTo>
                  <a:cubicBezTo>
                    <a:pt x="636" y="830"/>
                    <a:pt x="752" y="826"/>
                    <a:pt x="755" y="844"/>
                  </a:cubicBezTo>
                  <a:cubicBezTo>
                    <a:pt x="755" y="844"/>
                    <a:pt x="716" y="652"/>
                    <a:pt x="711" y="617"/>
                  </a:cubicBezTo>
                  <a:cubicBezTo>
                    <a:pt x="710" y="612"/>
                    <a:pt x="709" y="605"/>
                    <a:pt x="708" y="597"/>
                  </a:cubicBezTo>
                  <a:cubicBezTo>
                    <a:pt x="683" y="595"/>
                    <a:pt x="659" y="592"/>
                    <a:pt x="655" y="584"/>
                  </a:cubicBezTo>
                  <a:cubicBezTo>
                    <a:pt x="655" y="528"/>
                    <a:pt x="655" y="528"/>
                    <a:pt x="655" y="528"/>
                  </a:cubicBezTo>
                  <a:cubicBezTo>
                    <a:pt x="655" y="528"/>
                    <a:pt x="656" y="562"/>
                    <a:pt x="670" y="571"/>
                  </a:cubicBezTo>
                  <a:cubicBezTo>
                    <a:pt x="676" y="575"/>
                    <a:pt x="690" y="577"/>
                    <a:pt x="704" y="577"/>
                  </a:cubicBezTo>
                  <a:cubicBezTo>
                    <a:pt x="694" y="521"/>
                    <a:pt x="676" y="434"/>
                    <a:pt x="676" y="434"/>
                  </a:cubicBezTo>
                  <a:cubicBezTo>
                    <a:pt x="704" y="362"/>
                    <a:pt x="704" y="362"/>
                    <a:pt x="704" y="362"/>
                  </a:cubicBezTo>
                  <a:cubicBezTo>
                    <a:pt x="704" y="362"/>
                    <a:pt x="706" y="361"/>
                    <a:pt x="710" y="360"/>
                  </a:cubicBezTo>
                  <a:cubicBezTo>
                    <a:pt x="711" y="342"/>
                    <a:pt x="715" y="319"/>
                    <a:pt x="725" y="291"/>
                  </a:cubicBezTo>
                  <a:cubicBezTo>
                    <a:pt x="725" y="291"/>
                    <a:pt x="705" y="212"/>
                    <a:pt x="714" y="201"/>
                  </a:cubicBezTo>
                  <a:cubicBezTo>
                    <a:pt x="714" y="201"/>
                    <a:pt x="720" y="255"/>
                    <a:pt x="737" y="263"/>
                  </a:cubicBezTo>
                  <a:cubicBezTo>
                    <a:pt x="755" y="305"/>
                    <a:pt x="755" y="305"/>
                    <a:pt x="755" y="305"/>
                  </a:cubicBezTo>
                  <a:cubicBezTo>
                    <a:pt x="817" y="291"/>
                    <a:pt x="817" y="291"/>
                    <a:pt x="817" y="291"/>
                  </a:cubicBezTo>
                  <a:cubicBezTo>
                    <a:pt x="817" y="291"/>
                    <a:pt x="852" y="216"/>
                    <a:pt x="844" y="200"/>
                  </a:cubicBezTo>
                  <a:cubicBezTo>
                    <a:pt x="835" y="184"/>
                    <a:pt x="852" y="203"/>
                    <a:pt x="852" y="203"/>
                  </a:cubicBezTo>
                  <a:cubicBezTo>
                    <a:pt x="852" y="203"/>
                    <a:pt x="856" y="257"/>
                    <a:pt x="854" y="303"/>
                  </a:cubicBezTo>
                  <a:cubicBezTo>
                    <a:pt x="901" y="277"/>
                    <a:pt x="975" y="234"/>
                    <a:pt x="982" y="207"/>
                  </a:cubicBezTo>
                  <a:cubicBezTo>
                    <a:pt x="983" y="205"/>
                    <a:pt x="983" y="203"/>
                    <a:pt x="984" y="201"/>
                  </a:cubicBezTo>
                  <a:cubicBezTo>
                    <a:pt x="974" y="187"/>
                    <a:pt x="951" y="150"/>
                    <a:pt x="950" y="140"/>
                  </a:cubicBezTo>
                  <a:cubicBezTo>
                    <a:pt x="948" y="126"/>
                    <a:pt x="922" y="0"/>
                    <a:pt x="922" y="0"/>
                  </a:cubicBezTo>
                  <a:close/>
                </a:path>
              </a:pathLst>
            </a:custGeom>
            <a:solidFill>
              <a:srgbClr val="2624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56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4257547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 rot="5400000">
            <a:off x="-773969" y="1445481"/>
            <a:ext cx="6172201" cy="4624264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3756776" y="1280600"/>
            <a:ext cx="807963" cy="807963"/>
            <a:chOff x="7500937" y="1641290"/>
            <a:chExt cx="544513" cy="544513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7500937" y="1641290"/>
              <a:ext cx="544513" cy="544513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194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33310" y="1726222"/>
              <a:ext cx="316749" cy="435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sp>
        <p:nvSpPr>
          <p:cNvPr id="30" name="出自【趣你的PPT】(微信:qunideppt)：最优质的PPT资源库"/>
          <p:cNvSpPr txBox="1"/>
          <p:nvPr/>
        </p:nvSpPr>
        <p:spPr>
          <a:xfrm>
            <a:off x="4778142" y="1320513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5491107" y="225443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202205" y="321525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成功项目展示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7080552" y="4130799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工作存在不足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680953" y="5142311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4486725" y="2214522"/>
            <a:ext cx="807963" cy="807963"/>
            <a:chOff x="7500937" y="1641290"/>
            <a:chExt cx="544513" cy="544513"/>
          </a:xfrm>
        </p:grpSpPr>
        <p:sp>
          <p:nvSpPr>
            <p:cNvPr id="20" name="出自【趣你的PPT】(微信:qunideppt)：最优质的PPT资源库"/>
            <p:cNvSpPr/>
            <p:nvPr/>
          </p:nvSpPr>
          <p:spPr>
            <a:xfrm>
              <a:off x="7500937" y="1641290"/>
              <a:ext cx="544513" cy="544513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33310" y="1726222"/>
              <a:ext cx="316749" cy="435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出自【趣你的PPT】(微信:qunideppt)：最优质的PPT资源库"/>
          <p:cNvGrpSpPr/>
          <p:nvPr/>
        </p:nvGrpSpPr>
        <p:grpSpPr>
          <a:xfrm>
            <a:off x="5216674" y="3148444"/>
            <a:ext cx="807963" cy="807963"/>
            <a:chOff x="7500937" y="1641290"/>
            <a:chExt cx="544513" cy="544513"/>
          </a:xfrm>
        </p:grpSpPr>
        <p:sp>
          <p:nvSpPr>
            <p:cNvPr id="23" name="出自【趣你的PPT】(微信:qunideppt)：最优质的PPT资源库"/>
            <p:cNvSpPr/>
            <p:nvPr/>
          </p:nvSpPr>
          <p:spPr>
            <a:xfrm>
              <a:off x="7500937" y="1641290"/>
              <a:ext cx="544513" cy="544513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33310" y="1726222"/>
              <a:ext cx="316749" cy="435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Group 24出自【趣你的PPT】(微信:qunideppt)：最优质的PPT资源库"/>
          <p:cNvGrpSpPr/>
          <p:nvPr/>
        </p:nvGrpSpPr>
        <p:grpSpPr>
          <a:xfrm>
            <a:off x="5946623" y="4082366"/>
            <a:ext cx="807963" cy="807963"/>
            <a:chOff x="7500937" y="1641290"/>
            <a:chExt cx="544513" cy="544513"/>
          </a:xfrm>
        </p:grpSpPr>
        <p:sp>
          <p:nvSpPr>
            <p:cNvPr id="26" name="出自【趣你的PPT】(微信:qunideppt)：最优质的PPT资源库"/>
            <p:cNvSpPr/>
            <p:nvPr/>
          </p:nvSpPr>
          <p:spPr>
            <a:xfrm>
              <a:off x="7500937" y="1641290"/>
              <a:ext cx="544513" cy="544513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33310" y="1726222"/>
              <a:ext cx="316749" cy="435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6676571" y="5016287"/>
            <a:ext cx="807963" cy="807963"/>
            <a:chOff x="7500937" y="1641290"/>
            <a:chExt cx="544513" cy="544513"/>
          </a:xfrm>
        </p:grpSpPr>
        <p:sp>
          <p:nvSpPr>
            <p:cNvPr id="29" name="出自【趣你的PPT】(微信:qunideppt)：最优质的PPT资源库"/>
            <p:cNvSpPr/>
            <p:nvPr/>
          </p:nvSpPr>
          <p:spPr>
            <a:xfrm>
              <a:off x="7500937" y="1641290"/>
              <a:ext cx="544513" cy="544513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33310" y="1726222"/>
              <a:ext cx="316749" cy="4355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3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480430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41181" y="3643929"/>
            <a:ext cx="913494" cy="3803563"/>
          </a:xfrm>
          <a:prstGeom prst="rect">
            <a:avLst/>
          </a:prstGeom>
          <a:solidFill>
            <a:srgbClr val="FCC725"/>
          </a:solidFill>
          <a:ln>
            <a:noFill/>
          </a:ln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zh-CN" altLang="zh-CN" sz="1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4285193" y="3116792"/>
            <a:ext cx="456141" cy="1062567"/>
          </a:xfrm>
          <a:custGeom>
            <a:avLst/>
            <a:gdLst>
              <a:gd name="T0" fmla="*/ 401 w 401"/>
              <a:gd name="T1" fmla="*/ 464 h 935"/>
              <a:gd name="T2" fmla="*/ 0 w 401"/>
              <a:gd name="T3" fmla="*/ 0 h 935"/>
              <a:gd name="T4" fmla="*/ 0 w 401"/>
              <a:gd name="T5" fmla="*/ 471 h 935"/>
              <a:gd name="T6" fmla="*/ 401 w 401"/>
              <a:gd name="T7" fmla="*/ 935 h 935"/>
              <a:gd name="T8" fmla="*/ 401 w 401"/>
              <a:gd name="T9" fmla="*/ 464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1" h="935">
                <a:moveTo>
                  <a:pt x="401" y="464"/>
                </a:moveTo>
                <a:lnTo>
                  <a:pt x="0" y="0"/>
                </a:lnTo>
                <a:lnTo>
                  <a:pt x="0" y="471"/>
                </a:lnTo>
                <a:lnTo>
                  <a:pt x="401" y="935"/>
                </a:lnTo>
                <a:lnTo>
                  <a:pt x="401" y="464"/>
                </a:lnTo>
                <a:close/>
              </a:path>
            </a:pathLst>
          </a:custGeom>
          <a:solidFill>
            <a:srgbClr val="CBA01E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4285193" y="3116792"/>
            <a:ext cx="1369483" cy="527050"/>
          </a:xfrm>
          <a:custGeom>
            <a:avLst/>
            <a:gdLst>
              <a:gd name="T0" fmla="*/ 803 w 1205"/>
              <a:gd name="T1" fmla="*/ 0 h 464"/>
              <a:gd name="T2" fmla="*/ 0 w 1205"/>
              <a:gd name="T3" fmla="*/ 0 h 464"/>
              <a:gd name="T4" fmla="*/ 401 w 1205"/>
              <a:gd name="T5" fmla="*/ 464 h 464"/>
              <a:gd name="T6" fmla="*/ 1205 w 1205"/>
              <a:gd name="T7" fmla="*/ 464 h 464"/>
              <a:gd name="T8" fmla="*/ 803 w 1205"/>
              <a:gd name="T9" fmla="*/ 0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5" h="464">
                <a:moveTo>
                  <a:pt x="803" y="0"/>
                </a:moveTo>
                <a:lnTo>
                  <a:pt x="0" y="0"/>
                </a:lnTo>
                <a:lnTo>
                  <a:pt x="401" y="464"/>
                </a:lnTo>
                <a:lnTo>
                  <a:pt x="1205" y="464"/>
                </a:lnTo>
                <a:lnTo>
                  <a:pt x="803" y="0"/>
                </a:lnTo>
                <a:close/>
              </a:path>
            </a:pathLst>
          </a:custGeom>
          <a:solidFill>
            <a:srgbClr val="FDD250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9051" y="4179359"/>
            <a:ext cx="912283" cy="3268133"/>
          </a:xfrm>
          <a:prstGeom prst="rect">
            <a:avLst/>
          </a:prstGeom>
          <a:solidFill>
            <a:srgbClr val="FF4266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372910" y="3652309"/>
            <a:ext cx="456141" cy="1061508"/>
          </a:xfrm>
          <a:custGeom>
            <a:avLst/>
            <a:gdLst>
              <a:gd name="T0" fmla="*/ 401 w 401"/>
              <a:gd name="T1" fmla="*/ 464 h 935"/>
              <a:gd name="T2" fmla="*/ 0 w 401"/>
              <a:gd name="T3" fmla="*/ 0 h 935"/>
              <a:gd name="T4" fmla="*/ 0 w 401"/>
              <a:gd name="T5" fmla="*/ 472 h 935"/>
              <a:gd name="T6" fmla="*/ 401 w 401"/>
              <a:gd name="T7" fmla="*/ 935 h 935"/>
              <a:gd name="T8" fmla="*/ 401 w 401"/>
              <a:gd name="T9" fmla="*/ 464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1" h="935">
                <a:moveTo>
                  <a:pt x="401" y="464"/>
                </a:moveTo>
                <a:lnTo>
                  <a:pt x="0" y="0"/>
                </a:lnTo>
                <a:lnTo>
                  <a:pt x="0" y="472"/>
                </a:lnTo>
                <a:lnTo>
                  <a:pt x="401" y="935"/>
                </a:lnTo>
                <a:lnTo>
                  <a:pt x="401" y="464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23" name="出自【趣你的PPT】(微信:qunideppt)：最优质的PPT资源库"/>
          <p:cNvSpPr>
            <a:spLocks/>
          </p:cNvSpPr>
          <p:nvPr/>
        </p:nvSpPr>
        <p:spPr bwMode="auto">
          <a:xfrm>
            <a:off x="3373212" y="3651881"/>
            <a:ext cx="1367969" cy="527137"/>
          </a:xfrm>
          <a:custGeom>
            <a:avLst/>
            <a:gdLst>
              <a:gd name="T0" fmla="*/ 1274763 w 1204"/>
              <a:gd name="T1" fmla="*/ 0 h 464"/>
              <a:gd name="T2" fmla="*/ 0 w 1204"/>
              <a:gd name="T3" fmla="*/ 0 h 464"/>
              <a:gd name="T4" fmla="*/ 636588 w 1204"/>
              <a:gd name="T5" fmla="*/ 736600 h 464"/>
              <a:gd name="T6" fmla="*/ 1911350 w 1204"/>
              <a:gd name="T7" fmla="*/ 736600 h 464"/>
              <a:gd name="T8" fmla="*/ 1274763 w 1204"/>
              <a:gd name="T9" fmla="*/ 0 h 464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4" h="464">
                <a:moveTo>
                  <a:pt x="803" y="0"/>
                </a:moveTo>
                <a:lnTo>
                  <a:pt x="0" y="0"/>
                </a:lnTo>
                <a:lnTo>
                  <a:pt x="401" y="464"/>
                </a:lnTo>
                <a:lnTo>
                  <a:pt x="1204" y="464"/>
                </a:lnTo>
                <a:lnTo>
                  <a:pt x="803" y="0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2459568" y="4187825"/>
            <a:ext cx="457200" cy="1061508"/>
          </a:xfrm>
          <a:custGeom>
            <a:avLst/>
            <a:gdLst>
              <a:gd name="T0" fmla="*/ 402 w 402"/>
              <a:gd name="T1" fmla="*/ 463 h 934"/>
              <a:gd name="T2" fmla="*/ 0 w 402"/>
              <a:gd name="T3" fmla="*/ 0 h 934"/>
              <a:gd name="T4" fmla="*/ 0 w 402"/>
              <a:gd name="T5" fmla="*/ 471 h 934"/>
              <a:gd name="T6" fmla="*/ 402 w 402"/>
              <a:gd name="T7" fmla="*/ 934 h 934"/>
              <a:gd name="T8" fmla="*/ 402 w 402"/>
              <a:gd name="T9" fmla="*/ 463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934">
                <a:moveTo>
                  <a:pt x="402" y="463"/>
                </a:moveTo>
                <a:lnTo>
                  <a:pt x="0" y="0"/>
                </a:lnTo>
                <a:lnTo>
                  <a:pt x="0" y="471"/>
                </a:lnTo>
                <a:lnTo>
                  <a:pt x="402" y="934"/>
                </a:lnTo>
                <a:lnTo>
                  <a:pt x="402" y="463"/>
                </a:lnTo>
                <a:close/>
              </a:path>
            </a:pathLst>
          </a:custGeom>
          <a:solidFill>
            <a:srgbClr val="CBA01E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916465" y="4714107"/>
            <a:ext cx="912359" cy="2733385"/>
          </a:xfrm>
          <a:prstGeom prst="rect">
            <a:avLst/>
          </a:prstGeom>
          <a:solidFill>
            <a:srgbClr val="FCC725"/>
          </a:solidFill>
          <a:ln>
            <a:noFill/>
          </a:ln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zh-CN" altLang="zh-CN" sz="1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2459568" y="4187825"/>
            <a:ext cx="1369483" cy="525992"/>
          </a:xfrm>
          <a:custGeom>
            <a:avLst/>
            <a:gdLst>
              <a:gd name="T0" fmla="*/ 804 w 1205"/>
              <a:gd name="T1" fmla="*/ 0 h 463"/>
              <a:gd name="T2" fmla="*/ 0 w 1205"/>
              <a:gd name="T3" fmla="*/ 0 h 463"/>
              <a:gd name="T4" fmla="*/ 402 w 1205"/>
              <a:gd name="T5" fmla="*/ 463 h 463"/>
              <a:gd name="T6" fmla="*/ 1205 w 1205"/>
              <a:gd name="T7" fmla="*/ 463 h 463"/>
              <a:gd name="T8" fmla="*/ 804 w 1205"/>
              <a:gd name="T9" fmla="*/ 0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5" h="463">
                <a:moveTo>
                  <a:pt x="804" y="0"/>
                </a:moveTo>
                <a:lnTo>
                  <a:pt x="0" y="0"/>
                </a:lnTo>
                <a:lnTo>
                  <a:pt x="402" y="463"/>
                </a:lnTo>
                <a:lnTo>
                  <a:pt x="1205" y="463"/>
                </a:lnTo>
                <a:lnTo>
                  <a:pt x="804" y="0"/>
                </a:lnTo>
                <a:close/>
              </a:path>
            </a:pathLst>
          </a:custGeom>
          <a:solidFill>
            <a:srgbClr val="FDD250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635001" y="5257800"/>
            <a:ext cx="1369483" cy="528108"/>
          </a:xfrm>
          <a:custGeom>
            <a:avLst/>
            <a:gdLst>
              <a:gd name="T0" fmla="*/ 803 w 1205"/>
              <a:gd name="T1" fmla="*/ 0 h 464"/>
              <a:gd name="T2" fmla="*/ 0 w 1205"/>
              <a:gd name="T3" fmla="*/ 0 h 464"/>
              <a:gd name="T4" fmla="*/ 400 w 1205"/>
              <a:gd name="T5" fmla="*/ 464 h 464"/>
              <a:gd name="T6" fmla="*/ 1205 w 1205"/>
              <a:gd name="T7" fmla="*/ 464 h 464"/>
              <a:gd name="T8" fmla="*/ 803 w 1205"/>
              <a:gd name="T9" fmla="*/ 0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05" h="464">
                <a:moveTo>
                  <a:pt x="803" y="0"/>
                </a:moveTo>
                <a:lnTo>
                  <a:pt x="0" y="0"/>
                </a:lnTo>
                <a:lnTo>
                  <a:pt x="400" y="464"/>
                </a:lnTo>
                <a:lnTo>
                  <a:pt x="1205" y="464"/>
                </a:lnTo>
                <a:lnTo>
                  <a:pt x="803" y="0"/>
                </a:lnTo>
                <a:close/>
              </a:path>
            </a:pathLst>
          </a:custGeom>
          <a:solidFill>
            <a:srgbClr val="FDD250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9476" y="5785421"/>
            <a:ext cx="914631" cy="1662071"/>
          </a:xfrm>
          <a:prstGeom prst="rect">
            <a:avLst/>
          </a:prstGeom>
          <a:solidFill>
            <a:srgbClr val="FCC725"/>
          </a:solidFill>
          <a:ln>
            <a:noFill/>
          </a:ln>
        </p:spPr>
        <p:txBody>
          <a:bodyPr/>
          <a:lstStyle>
            <a:lvl1pPr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1371600" fontAlgn="base"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zh-CN" altLang="zh-CN" sz="1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635001" y="5257800"/>
            <a:ext cx="454025" cy="2189692"/>
          </a:xfrm>
          <a:custGeom>
            <a:avLst/>
            <a:gdLst>
              <a:gd name="T0" fmla="*/ 400 w 400"/>
              <a:gd name="T1" fmla="*/ 464 h 1927"/>
              <a:gd name="T2" fmla="*/ 0 w 400"/>
              <a:gd name="T3" fmla="*/ 0 h 1927"/>
              <a:gd name="T4" fmla="*/ 0 w 400"/>
              <a:gd name="T5" fmla="*/ 1463 h 1927"/>
              <a:gd name="T6" fmla="*/ 400 w 400"/>
              <a:gd name="T7" fmla="*/ 1927 h 1927"/>
              <a:gd name="T8" fmla="*/ 400 w 400"/>
              <a:gd name="T9" fmla="*/ 464 h 19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0" h="1927">
                <a:moveTo>
                  <a:pt x="400" y="464"/>
                </a:moveTo>
                <a:lnTo>
                  <a:pt x="0" y="0"/>
                </a:lnTo>
                <a:lnTo>
                  <a:pt x="0" y="1463"/>
                </a:lnTo>
                <a:lnTo>
                  <a:pt x="400" y="1927"/>
                </a:lnTo>
                <a:lnTo>
                  <a:pt x="400" y="464"/>
                </a:lnTo>
                <a:close/>
              </a:path>
            </a:pathLst>
          </a:custGeom>
          <a:solidFill>
            <a:srgbClr val="CBA01E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004484" y="5249333"/>
            <a:ext cx="912283" cy="2198159"/>
          </a:xfrm>
          <a:prstGeom prst="rect">
            <a:avLst/>
          </a:prstGeom>
          <a:solidFill>
            <a:srgbClr val="FF4266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1547284" y="4723342"/>
            <a:ext cx="457200" cy="1062567"/>
          </a:xfrm>
          <a:custGeom>
            <a:avLst/>
            <a:gdLst>
              <a:gd name="T0" fmla="*/ 402 w 402"/>
              <a:gd name="T1" fmla="*/ 463 h 935"/>
              <a:gd name="T2" fmla="*/ 0 w 402"/>
              <a:gd name="T3" fmla="*/ 0 h 935"/>
              <a:gd name="T4" fmla="*/ 0 w 402"/>
              <a:gd name="T5" fmla="*/ 471 h 935"/>
              <a:gd name="T6" fmla="*/ 402 w 402"/>
              <a:gd name="T7" fmla="*/ 935 h 935"/>
              <a:gd name="T8" fmla="*/ 402 w 402"/>
              <a:gd name="T9" fmla="*/ 463 h 9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2" h="935">
                <a:moveTo>
                  <a:pt x="402" y="463"/>
                </a:moveTo>
                <a:lnTo>
                  <a:pt x="0" y="0"/>
                </a:lnTo>
                <a:lnTo>
                  <a:pt x="0" y="471"/>
                </a:lnTo>
                <a:lnTo>
                  <a:pt x="402" y="935"/>
                </a:lnTo>
                <a:lnTo>
                  <a:pt x="402" y="463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532" name="出自【趣你的PPT】(微信:qunideppt)：最优质的PPT资源库"/>
          <p:cNvSpPr>
            <a:spLocks/>
          </p:cNvSpPr>
          <p:nvPr/>
        </p:nvSpPr>
        <p:spPr bwMode="auto">
          <a:xfrm>
            <a:off x="1547360" y="4723195"/>
            <a:ext cx="1369106" cy="526001"/>
          </a:xfrm>
          <a:custGeom>
            <a:avLst/>
            <a:gdLst>
              <a:gd name="T0" fmla="*/ 1274763 w 1205"/>
              <a:gd name="T1" fmla="*/ 0 h 463"/>
              <a:gd name="T2" fmla="*/ 0 w 1205"/>
              <a:gd name="T3" fmla="*/ 0 h 463"/>
              <a:gd name="T4" fmla="*/ 638175 w 1205"/>
              <a:gd name="T5" fmla="*/ 735013 h 463"/>
              <a:gd name="T6" fmla="*/ 1912938 w 1205"/>
              <a:gd name="T7" fmla="*/ 735013 h 463"/>
              <a:gd name="T8" fmla="*/ 1274763 w 1205"/>
              <a:gd name="T9" fmla="*/ 0 h 4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205" h="463">
                <a:moveTo>
                  <a:pt x="803" y="0"/>
                </a:moveTo>
                <a:lnTo>
                  <a:pt x="0" y="0"/>
                </a:lnTo>
                <a:lnTo>
                  <a:pt x="402" y="463"/>
                </a:lnTo>
                <a:lnTo>
                  <a:pt x="1205" y="463"/>
                </a:lnTo>
                <a:lnTo>
                  <a:pt x="803" y="0"/>
                </a:lnTo>
                <a:close/>
              </a:path>
            </a:pathLst>
          </a:custGeom>
          <a:solidFill>
            <a:srgbClr val="FF4266"/>
          </a:solidFill>
          <a:ln>
            <a:noFill/>
          </a:ln>
        </p:spPr>
        <p:txBody>
          <a:bodyPr/>
          <a:lstStyle/>
          <a:p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出自【趣你的PPT】(微信:qunideppt)：最优质的PPT资源库"/>
          <p:cNvSpPr>
            <a:spLocks/>
          </p:cNvSpPr>
          <p:nvPr/>
        </p:nvSpPr>
        <p:spPr bwMode="auto">
          <a:xfrm>
            <a:off x="1762125" y="1613687"/>
            <a:ext cx="1949450" cy="3223683"/>
          </a:xfrm>
          <a:custGeom>
            <a:avLst/>
            <a:gdLst>
              <a:gd name="T0" fmla="*/ 966 w 1077"/>
              <a:gd name="T1" fmla="*/ 315 h 1781"/>
              <a:gd name="T2" fmla="*/ 793 w 1077"/>
              <a:gd name="T3" fmla="*/ 486 h 1781"/>
              <a:gd name="T4" fmla="*/ 650 w 1077"/>
              <a:gd name="T5" fmla="*/ 297 h 1781"/>
              <a:gd name="T6" fmla="*/ 625 w 1077"/>
              <a:gd name="T7" fmla="*/ 266 h 1781"/>
              <a:gd name="T8" fmla="*/ 632 w 1077"/>
              <a:gd name="T9" fmla="*/ 236 h 1781"/>
              <a:gd name="T10" fmla="*/ 682 w 1077"/>
              <a:gd name="T11" fmla="*/ 187 h 1781"/>
              <a:gd name="T12" fmla="*/ 698 w 1077"/>
              <a:gd name="T13" fmla="*/ 150 h 1781"/>
              <a:gd name="T14" fmla="*/ 665 w 1077"/>
              <a:gd name="T15" fmla="*/ 82 h 1781"/>
              <a:gd name="T16" fmla="*/ 661 w 1077"/>
              <a:gd name="T17" fmla="*/ 50 h 1781"/>
              <a:gd name="T18" fmla="*/ 627 w 1077"/>
              <a:gd name="T19" fmla="*/ 24 h 1781"/>
              <a:gd name="T20" fmla="*/ 576 w 1077"/>
              <a:gd name="T21" fmla="*/ 3 h 1781"/>
              <a:gd name="T22" fmla="*/ 492 w 1077"/>
              <a:gd name="T23" fmla="*/ 48 h 1781"/>
              <a:gd name="T24" fmla="*/ 471 w 1077"/>
              <a:gd name="T25" fmla="*/ 119 h 1781"/>
              <a:gd name="T26" fmla="*/ 513 w 1077"/>
              <a:gd name="T27" fmla="*/ 199 h 1781"/>
              <a:gd name="T28" fmla="*/ 495 w 1077"/>
              <a:gd name="T29" fmla="*/ 223 h 1781"/>
              <a:gd name="T30" fmla="*/ 386 w 1077"/>
              <a:gd name="T31" fmla="*/ 230 h 1781"/>
              <a:gd name="T32" fmla="*/ 106 w 1077"/>
              <a:gd name="T33" fmla="*/ 313 h 1781"/>
              <a:gd name="T34" fmla="*/ 60 w 1077"/>
              <a:gd name="T35" fmla="*/ 630 h 1781"/>
              <a:gd name="T36" fmla="*/ 138 w 1077"/>
              <a:gd name="T37" fmla="*/ 599 h 1781"/>
              <a:gd name="T38" fmla="*/ 169 w 1077"/>
              <a:gd name="T39" fmla="*/ 527 h 1781"/>
              <a:gd name="T40" fmla="*/ 176 w 1077"/>
              <a:gd name="T41" fmla="*/ 406 h 1781"/>
              <a:gd name="T42" fmla="*/ 220 w 1077"/>
              <a:gd name="T43" fmla="*/ 373 h 1781"/>
              <a:gd name="T44" fmla="*/ 308 w 1077"/>
              <a:gd name="T45" fmla="*/ 360 h 1781"/>
              <a:gd name="T46" fmla="*/ 317 w 1077"/>
              <a:gd name="T47" fmla="*/ 358 h 1781"/>
              <a:gd name="T48" fmla="*/ 256 w 1077"/>
              <a:gd name="T49" fmla="*/ 760 h 1781"/>
              <a:gd name="T50" fmla="*/ 254 w 1077"/>
              <a:gd name="T51" fmla="*/ 794 h 1781"/>
              <a:gd name="T52" fmla="*/ 261 w 1077"/>
              <a:gd name="T53" fmla="*/ 896 h 1781"/>
              <a:gd name="T54" fmla="*/ 123 w 1077"/>
              <a:gd name="T55" fmla="*/ 1406 h 1781"/>
              <a:gd name="T56" fmla="*/ 47 w 1077"/>
              <a:gd name="T57" fmla="*/ 1578 h 1781"/>
              <a:gd name="T58" fmla="*/ 4 w 1077"/>
              <a:gd name="T59" fmla="*/ 1633 h 1781"/>
              <a:gd name="T60" fmla="*/ 56 w 1077"/>
              <a:gd name="T61" fmla="*/ 1688 h 1781"/>
              <a:gd name="T62" fmla="*/ 104 w 1077"/>
              <a:gd name="T63" fmla="*/ 1714 h 1781"/>
              <a:gd name="T64" fmla="*/ 122 w 1077"/>
              <a:gd name="T65" fmla="*/ 1741 h 1781"/>
              <a:gd name="T66" fmla="*/ 174 w 1077"/>
              <a:gd name="T67" fmla="*/ 1703 h 1781"/>
              <a:gd name="T68" fmla="*/ 161 w 1077"/>
              <a:gd name="T69" fmla="*/ 1636 h 1781"/>
              <a:gd name="T70" fmla="*/ 323 w 1077"/>
              <a:gd name="T71" fmla="*/ 1294 h 1781"/>
              <a:gd name="T72" fmla="*/ 385 w 1077"/>
              <a:gd name="T73" fmla="*/ 1152 h 1781"/>
              <a:gd name="T74" fmla="*/ 481 w 1077"/>
              <a:gd name="T75" fmla="*/ 943 h 1781"/>
              <a:gd name="T76" fmla="*/ 699 w 1077"/>
              <a:gd name="T77" fmla="*/ 879 h 1781"/>
              <a:gd name="T78" fmla="*/ 682 w 1077"/>
              <a:gd name="T79" fmla="*/ 976 h 1781"/>
              <a:gd name="T80" fmla="*/ 632 w 1077"/>
              <a:gd name="T81" fmla="*/ 1141 h 1781"/>
              <a:gd name="T82" fmla="*/ 618 w 1077"/>
              <a:gd name="T83" fmla="*/ 1225 h 1781"/>
              <a:gd name="T84" fmla="*/ 670 w 1077"/>
              <a:gd name="T85" fmla="*/ 1269 h 1781"/>
              <a:gd name="T86" fmla="*/ 728 w 1077"/>
              <a:gd name="T87" fmla="*/ 1274 h 1781"/>
              <a:gd name="T88" fmla="*/ 867 w 1077"/>
              <a:gd name="T89" fmla="*/ 1226 h 1781"/>
              <a:gd name="T90" fmla="*/ 753 w 1077"/>
              <a:gd name="T91" fmla="*/ 1179 h 1781"/>
              <a:gd name="T92" fmla="*/ 766 w 1077"/>
              <a:gd name="T93" fmla="*/ 1180 h 1781"/>
              <a:gd name="T94" fmla="*/ 840 w 1077"/>
              <a:gd name="T95" fmla="*/ 864 h 1781"/>
              <a:gd name="T96" fmla="*/ 521 w 1077"/>
              <a:gd name="T97" fmla="*/ 760 h 1781"/>
              <a:gd name="T98" fmla="*/ 508 w 1077"/>
              <a:gd name="T99" fmla="*/ 757 h 1781"/>
              <a:gd name="T100" fmla="*/ 536 w 1077"/>
              <a:gd name="T101" fmla="*/ 738 h 1781"/>
              <a:gd name="T102" fmla="*/ 607 w 1077"/>
              <a:gd name="T103" fmla="*/ 511 h 1781"/>
              <a:gd name="T104" fmla="*/ 620 w 1077"/>
              <a:gd name="T105" fmla="*/ 491 h 1781"/>
              <a:gd name="T106" fmla="*/ 715 w 1077"/>
              <a:gd name="T107" fmla="*/ 529 h 1781"/>
              <a:gd name="T108" fmla="*/ 836 w 1077"/>
              <a:gd name="T109" fmla="*/ 566 h 1781"/>
              <a:gd name="T110" fmla="*/ 1013 w 1077"/>
              <a:gd name="T111" fmla="*/ 425 h 1781"/>
              <a:gd name="T112" fmla="*/ 1001 w 1077"/>
              <a:gd name="T113" fmla="*/ 401 h 1781"/>
              <a:gd name="T114" fmla="*/ 1072 w 1077"/>
              <a:gd name="T115" fmla="*/ 296 h 17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77" h="1781">
                <a:moveTo>
                  <a:pt x="1033" y="280"/>
                </a:moveTo>
                <a:cubicBezTo>
                  <a:pt x="1018" y="287"/>
                  <a:pt x="970" y="303"/>
                  <a:pt x="966" y="315"/>
                </a:cubicBezTo>
                <a:cubicBezTo>
                  <a:pt x="962" y="326"/>
                  <a:pt x="967" y="350"/>
                  <a:pt x="951" y="359"/>
                </a:cubicBezTo>
                <a:cubicBezTo>
                  <a:pt x="936" y="368"/>
                  <a:pt x="803" y="466"/>
                  <a:pt x="793" y="486"/>
                </a:cubicBezTo>
                <a:cubicBezTo>
                  <a:pt x="793" y="486"/>
                  <a:pt x="745" y="390"/>
                  <a:pt x="717" y="375"/>
                </a:cubicBezTo>
                <a:cubicBezTo>
                  <a:pt x="717" y="375"/>
                  <a:pt x="708" y="301"/>
                  <a:pt x="650" y="297"/>
                </a:cubicBezTo>
                <a:cubicBezTo>
                  <a:pt x="629" y="296"/>
                  <a:pt x="617" y="294"/>
                  <a:pt x="609" y="291"/>
                </a:cubicBezTo>
                <a:cubicBezTo>
                  <a:pt x="625" y="266"/>
                  <a:pt x="625" y="266"/>
                  <a:pt x="625" y="266"/>
                </a:cubicBezTo>
                <a:cubicBezTo>
                  <a:pt x="609" y="266"/>
                  <a:pt x="609" y="266"/>
                  <a:pt x="609" y="266"/>
                </a:cubicBezTo>
                <a:cubicBezTo>
                  <a:pt x="617" y="253"/>
                  <a:pt x="628" y="236"/>
                  <a:pt x="632" y="236"/>
                </a:cubicBezTo>
                <a:cubicBezTo>
                  <a:pt x="637" y="235"/>
                  <a:pt x="674" y="230"/>
                  <a:pt x="679" y="228"/>
                </a:cubicBezTo>
                <a:cubicBezTo>
                  <a:pt x="683" y="225"/>
                  <a:pt x="687" y="201"/>
                  <a:pt x="682" y="187"/>
                </a:cubicBezTo>
                <a:cubicBezTo>
                  <a:pt x="677" y="173"/>
                  <a:pt x="687" y="159"/>
                  <a:pt x="687" y="159"/>
                </a:cubicBezTo>
                <a:cubicBezTo>
                  <a:pt x="698" y="150"/>
                  <a:pt x="698" y="150"/>
                  <a:pt x="698" y="150"/>
                </a:cubicBezTo>
                <a:cubicBezTo>
                  <a:pt x="698" y="150"/>
                  <a:pt x="684" y="128"/>
                  <a:pt x="676" y="117"/>
                </a:cubicBezTo>
                <a:cubicBezTo>
                  <a:pt x="667" y="106"/>
                  <a:pt x="669" y="92"/>
                  <a:pt x="665" y="82"/>
                </a:cubicBezTo>
                <a:cubicBezTo>
                  <a:pt x="661" y="72"/>
                  <a:pt x="672" y="65"/>
                  <a:pt x="672" y="65"/>
                </a:cubicBezTo>
                <a:cubicBezTo>
                  <a:pt x="672" y="65"/>
                  <a:pt x="668" y="55"/>
                  <a:pt x="661" y="50"/>
                </a:cubicBezTo>
                <a:cubicBezTo>
                  <a:pt x="653" y="46"/>
                  <a:pt x="666" y="44"/>
                  <a:pt x="649" y="36"/>
                </a:cubicBezTo>
                <a:cubicBezTo>
                  <a:pt x="632" y="28"/>
                  <a:pt x="641" y="32"/>
                  <a:pt x="627" y="24"/>
                </a:cubicBezTo>
                <a:cubicBezTo>
                  <a:pt x="612" y="16"/>
                  <a:pt x="634" y="21"/>
                  <a:pt x="612" y="16"/>
                </a:cubicBezTo>
                <a:cubicBezTo>
                  <a:pt x="591" y="11"/>
                  <a:pt x="579" y="3"/>
                  <a:pt x="576" y="3"/>
                </a:cubicBezTo>
                <a:cubicBezTo>
                  <a:pt x="573" y="3"/>
                  <a:pt x="582" y="6"/>
                  <a:pt x="573" y="3"/>
                </a:cubicBezTo>
                <a:cubicBezTo>
                  <a:pt x="563" y="0"/>
                  <a:pt x="498" y="33"/>
                  <a:pt x="492" y="48"/>
                </a:cubicBezTo>
                <a:cubicBezTo>
                  <a:pt x="485" y="64"/>
                  <a:pt x="475" y="83"/>
                  <a:pt x="475" y="83"/>
                </a:cubicBezTo>
                <a:cubicBezTo>
                  <a:pt x="475" y="83"/>
                  <a:pt x="469" y="104"/>
                  <a:pt x="471" y="119"/>
                </a:cubicBezTo>
                <a:cubicBezTo>
                  <a:pt x="474" y="134"/>
                  <a:pt x="484" y="147"/>
                  <a:pt x="488" y="152"/>
                </a:cubicBezTo>
                <a:cubicBezTo>
                  <a:pt x="491" y="156"/>
                  <a:pt x="508" y="184"/>
                  <a:pt x="513" y="199"/>
                </a:cubicBezTo>
                <a:cubicBezTo>
                  <a:pt x="517" y="212"/>
                  <a:pt x="521" y="228"/>
                  <a:pt x="506" y="235"/>
                </a:cubicBezTo>
                <a:cubicBezTo>
                  <a:pt x="495" y="223"/>
                  <a:pt x="495" y="223"/>
                  <a:pt x="495" y="223"/>
                </a:cubicBezTo>
                <a:cubicBezTo>
                  <a:pt x="476" y="237"/>
                  <a:pt x="476" y="237"/>
                  <a:pt x="476" y="237"/>
                </a:cubicBezTo>
                <a:cubicBezTo>
                  <a:pt x="454" y="233"/>
                  <a:pt x="427" y="222"/>
                  <a:pt x="386" y="230"/>
                </a:cubicBezTo>
                <a:cubicBezTo>
                  <a:pt x="333" y="241"/>
                  <a:pt x="313" y="257"/>
                  <a:pt x="281" y="265"/>
                </a:cubicBezTo>
                <a:cubicBezTo>
                  <a:pt x="249" y="272"/>
                  <a:pt x="128" y="293"/>
                  <a:pt x="106" y="313"/>
                </a:cubicBezTo>
                <a:cubicBezTo>
                  <a:pt x="84" y="332"/>
                  <a:pt x="76" y="418"/>
                  <a:pt x="82" y="553"/>
                </a:cubicBezTo>
                <a:cubicBezTo>
                  <a:pt x="82" y="553"/>
                  <a:pt x="62" y="616"/>
                  <a:pt x="60" y="630"/>
                </a:cubicBezTo>
                <a:cubicBezTo>
                  <a:pt x="59" y="644"/>
                  <a:pt x="67" y="703"/>
                  <a:pt x="139" y="690"/>
                </a:cubicBezTo>
                <a:cubicBezTo>
                  <a:pt x="203" y="679"/>
                  <a:pt x="151" y="622"/>
                  <a:pt x="138" y="599"/>
                </a:cubicBezTo>
                <a:cubicBezTo>
                  <a:pt x="146" y="594"/>
                  <a:pt x="154" y="590"/>
                  <a:pt x="154" y="590"/>
                </a:cubicBezTo>
                <a:cubicBezTo>
                  <a:pt x="154" y="590"/>
                  <a:pt x="168" y="554"/>
                  <a:pt x="169" y="527"/>
                </a:cubicBezTo>
                <a:cubicBezTo>
                  <a:pt x="169" y="510"/>
                  <a:pt x="174" y="454"/>
                  <a:pt x="176" y="409"/>
                </a:cubicBezTo>
                <a:cubicBezTo>
                  <a:pt x="176" y="408"/>
                  <a:pt x="176" y="407"/>
                  <a:pt x="176" y="406"/>
                </a:cubicBezTo>
                <a:cubicBezTo>
                  <a:pt x="178" y="394"/>
                  <a:pt x="179" y="384"/>
                  <a:pt x="180" y="378"/>
                </a:cubicBezTo>
                <a:cubicBezTo>
                  <a:pt x="190" y="376"/>
                  <a:pt x="204" y="375"/>
                  <a:pt x="220" y="373"/>
                </a:cubicBezTo>
                <a:cubicBezTo>
                  <a:pt x="224" y="373"/>
                  <a:pt x="229" y="373"/>
                  <a:pt x="234" y="372"/>
                </a:cubicBezTo>
                <a:cubicBezTo>
                  <a:pt x="265" y="370"/>
                  <a:pt x="294" y="364"/>
                  <a:pt x="308" y="360"/>
                </a:cubicBezTo>
                <a:cubicBezTo>
                  <a:pt x="308" y="360"/>
                  <a:pt x="308" y="360"/>
                  <a:pt x="308" y="360"/>
                </a:cubicBezTo>
                <a:cubicBezTo>
                  <a:pt x="311" y="360"/>
                  <a:pt x="314" y="359"/>
                  <a:pt x="317" y="358"/>
                </a:cubicBezTo>
                <a:cubicBezTo>
                  <a:pt x="317" y="360"/>
                  <a:pt x="319" y="371"/>
                  <a:pt x="322" y="385"/>
                </a:cubicBezTo>
                <a:cubicBezTo>
                  <a:pt x="310" y="466"/>
                  <a:pt x="270" y="740"/>
                  <a:pt x="256" y="760"/>
                </a:cubicBezTo>
                <a:cubicBezTo>
                  <a:pt x="240" y="784"/>
                  <a:pt x="232" y="799"/>
                  <a:pt x="232" y="799"/>
                </a:cubicBezTo>
                <a:cubicBezTo>
                  <a:pt x="232" y="799"/>
                  <a:pt x="242" y="797"/>
                  <a:pt x="254" y="794"/>
                </a:cubicBezTo>
                <a:cubicBezTo>
                  <a:pt x="250" y="811"/>
                  <a:pt x="249" y="832"/>
                  <a:pt x="252" y="861"/>
                </a:cubicBezTo>
                <a:cubicBezTo>
                  <a:pt x="252" y="861"/>
                  <a:pt x="254" y="876"/>
                  <a:pt x="261" y="896"/>
                </a:cubicBezTo>
                <a:cubicBezTo>
                  <a:pt x="247" y="979"/>
                  <a:pt x="227" y="1177"/>
                  <a:pt x="200" y="1256"/>
                </a:cubicBezTo>
                <a:cubicBezTo>
                  <a:pt x="174" y="1282"/>
                  <a:pt x="141" y="1326"/>
                  <a:pt x="123" y="1406"/>
                </a:cubicBezTo>
                <a:cubicBezTo>
                  <a:pt x="123" y="1406"/>
                  <a:pt x="123" y="1406"/>
                  <a:pt x="123" y="1406"/>
                </a:cubicBezTo>
                <a:cubicBezTo>
                  <a:pt x="86" y="1483"/>
                  <a:pt x="47" y="1577"/>
                  <a:pt x="47" y="1578"/>
                </a:cubicBezTo>
                <a:cubicBezTo>
                  <a:pt x="25" y="1596"/>
                  <a:pt x="10" y="1604"/>
                  <a:pt x="5" y="1627"/>
                </a:cubicBezTo>
                <a:cubicBezTo>
                  <a:pt x="4" y="1630"/>
                  <a:pt x="4" y="1631"/>
                  <a:pt x="4" y="1633"/>
                </a:cubicBezTo>
                <a:cubicBezTo>
                  <a:pt x="0" y="1665"/>
                  <a:pt x="0" y="1665"/>
                  <a:pt x="0" y="1665"/>
                </a:cubicBezTo>
                <a:cubicBezTo>
                  <a:pt x="0" y="1665"/>
                  <a:pt x="44" y="1698"/>
                  <a:pt x="56" y="1688"/>
                </a:cubicBezTo>
                <a:cubicBezTo>
                  <a:pt x="64" y="1682"/>
                  <a:pt x="74" y="1683"/>
                  <a:pt x="85" y="1692"/>
                </a:cubicBezTo>
                <a:cubicBezTo>
                  <a:pt x="91" y="1698"/>
                  <a:pt x="97" y="1705"/>
                  <a:pt x="104" y="1714"/>
                </a:cubicBezTo>
                <a:cubicBezTo>
                  <a:pt x="105" y="1715"/>
                  <a:pt x="105" y="1716"/>
                  <a:pt x="106" y="1717"/>
                </a:cubicBezTo>
                <a:cubicBezTo>
                  <a:pt x="111" y="1724"/>
                  <a:pt x="116" y="1731"/>
                  <a:pt x="122" y="1741"/>
                </a:cubicBezTo>
                <a:cubicBezTo>
                  <a:pt x="122" y="1741"/>
                  <a:pt x="153" y="1781"/>
                  <a:pt x="193" y="1765"/>
                </a:cubicBezTo>
                <a:cubicBezTo>
                  <a:pt x="193" y="1765"/>
                  <a:pt x="208" y="1732"/>
                  <a:pt x="174" y="1703"/>
                </a:cubicBezTo>
                <a:cubicBezTo>
                  <a:pt x="147" y="1680"/>
                  <a:pt x="145" y="1650"/>
                  <a:pt x="148" y="1630"/>
                </a:cubicBezTo>
                <a:cubicBezTo>
                  <a:pt x="161" y="1636"/>
                  <a:pt x="161" y="1636"/>
                  <a:pt x="161" y="1636"/>
                </a:cubicBezTo>
                <a:cubicBezTo>
                  <a:pt x="161" y="1636"/>
                  <a:pt x="161" y="1636"/>
                  <a:pt x="170" y="1587"/>
                </a:cubicBezTo>
                <a:cubicBezTo>
                  <a:pt x="179" y="1539"/>
                  <a:pt x="301" y="1314"/>
                  <a:pt x="323" y="1294"/>
                </a:cubicBezTo>
                <a:cubicBezTo>
                  <a:pt x="336" y="1282"/>
                  <a:pt x="352" y="1230"/>
                  <a:pt x="365" y="1185"/>
                </a:cubicBezTo>
                <a:cubicBezTo>
                  <a:pt x="372" y="1176"/>
                  <a:pt x="379" y="1165"/>
                  <a:pt x="385" y="1152"/>
                </a:cubicBezTo>
                <a:cubicBezTo>
                  <a:pt x="404" y="1111"/>
                  <a:pt x="437" y="960"/>
                  <a:pt x="437" y="960"/>
                </a:cubicBezTo>
                <a:cubicBezTo>
                  <a:pt x="437" y="960"/>
                  <a:pt x="470" y="949"/>
                  <a:pt x="481" y="943"/>
                </a:cubicBezTo>
                <a:cubicBezTo>
                  <a:pt x="492" y="938"/>
                  <a:pt x="508" y="937"/>
                  <a:pt x="573" y="923"/>
                </a:cubicBezTo>
                <a:cubicBezTo>
                  <a:pt x="637" y="908"/>
                  <a:pt x="699" y="879"/>
                  <a:pt x="699" y="879"/>
                </a:cubicBezTo>
                <a:cubicBezTo>
                  <a:pt x="699" y="879"/>
                  <a:pt x="679" y="928"/>
                  <a:pt x="681" y="965"/>
                </a:cubicBezTo>
                <a:cubicBezTo>
                  <a:pt x="681" y="969"/>
                  <a:pt x="682" y="972"/>
                  <a:pt x="682" y="976"/>
                </a:cubicBezTo>
                <a:cubicBezTo>
                  <a:pt x="673" y="1023"/>
                  <a:pt x="663" y="1072"/>
                  <a:pt x="657" y="1085"/>
                </a:cubicBezTo>
                <a:cubicBezTo>
                  <a:pt x="645" y="1110"/>
                  <a:pt x="632" y="1141"/>
                  <a:pt x="632" y="1141"/>
                </a:cubicBezTo>
                <a:cubicBezTo>
                  <a:pt x="632" y="1141"/>
                  <a:pt x="639" y="1142"/>
                  <a:pt x="649" y="1143"/>
                </a:cubicBezTo>
                <a:cubicBezTo>
                  <a:pt x="633" y="1177"/>
                  <a:pt x="615" y="1211"/>
                  <a:pt x="618" y="1225"/>
                </a:cubicBezTo>
                <a:cubicBezTo>
                  <a:pt x="614" y="1247"/>
                  <a:pt x="614" y="1247"/>
                  <a:pt x="614" y="1247"/>
                </a:cubicBezTo>
                <a:cubicBezTo>
                  <a:pt x="670" y="1269"/>
                  <a:pt x="670" y="1269"/>
                  <a:pt x="670" y="1269"/>
                </a:cubicBezTo>
                <a:cubicBezTo>
                  <a:pt x="670" y="1269"/>
                  <a:pt x="694" y="1263"/>
                  <a:pt x="728" y="1274"/>
                </a:cubicBezTo>
                <a:cubicBezTo>
                  <a:pt x="728" y="1274"/>
                  <a:pt x="728" y="1274"/>
                  <a:pt x="728" y="1274"/>
                </a:cubicBezTo>
                <a:cubicBezTo>
                  <a:pt x="752" y="1285"/>
                  <a:pt x="777" y="1293"/>
                  <a:pt x="795" y="1285"/>
                </a:cubicBezTo>
                <a:cubicBezTo>
                  <a:pt x="825" y="1273"/>
                  <a:pt x="867" y="1244"/>
                  <a:pt x="867" y="1226"/>
                </a:cubicBezTo>
                <a:cubicBezTo>
                  <a:pt x="867" y="1208"/>
                  <a:pt x="855" y="1215"/>
                  <a:pt x="830" y="1219"/>
                </a:cubicBezTo>
                <a:cubicBezTo>
                  <a:pt x="806" y="1223"/>
                  <a:pt x="766" y="1195"/>
                  <a:pt x="753" y="1179"/>
                </a:cubicBezTo>
                <a:cubicBezTo>
                  <a:pt x="750" y="1176"/>
                  <a:pt x="748" y="1171"/>
                  <a:pt x="746" y="1165"/>
                </a:cubicBezTo>
                <a:cubicBezTo>
                  <a:pt x="753" y="1179"/>
                  <a:pt x="766" y="1180"/>
                  <a:pt x="766" y="1180"/>
                </a:cubicBezTo>
                <a:cubicBezTo>
                  <a:pt x="766" y="1180"/>
                  <a:pt x="817" y="952"/>
                  <a:pt x="840" y="864"/>
                </a:cubicBezTo>
                <a:cubicBezTo>
                  <a:pt x="840" y="864"/>
                  <a:pt x="840" y="864"/>
                  <a:pt x="840" y="864"/>
                </a:cubicBezTo>
                <a:cubicBezTo>
                  <a:pt x="856" y="847"/>
                  <a:pt x="886" y="780"/>
                  <a:pt x="831" y="762"/>
                </a:cubicBezTo>
                <a:cubicBezTo>
                  <a:pt x="777" y="744"/>
                  <a:pt x="577" y="746"/>
                  <a:pt x="521" y="760"/>
                </a:cubicBezTo>
                <a:cubicBezTo>
                  <a:pt x="514" y="762"/>
                  <a:pt x="510" y="761"/>
                  <a:pt x="507" y="757"/>
                </a:cubicBezTo>
                <a:cubicBezTo>
                  <a:pt x="508" y="757"/>
                  <a:pt x="508" y="757"/>
                  <a:pt x="508" y="757"/>
                </a:cubicBezTo>
                <a:cubicBezTo>
                  <a:pt x="508" y="758"/>
                  <a:pt x="508" y="758"/>
                  <a:pt x="508" y="758"/>
                </a:cubicBezTo>
                <a:cubicBezTo>
                  <a:pt x="536" y="738"/>
                  <a:pt x="536" y="738"/>
                  <a:pt x="536" y="738"/>
                </a:cubicBezTo>
                <a:cubicBezTo>
                  <a:pt x="536" y="738"/>
                  <a:pt x="543" y="691"/>
                  <a:pt x="560" y="658"/>
                </a:cubicBezTo>
                <a:cubicBezTo>
                  <a:pt x="576" y="625"/>
                  <a:pt x="599" y="520"/>
                  <a:pt x="607" y="511"/>
                </a:cubicBezTo>
                <a:cubicBezTo>
                  <a:pt x="607" y="511"/>
                  <a:pt x="607" y="511"/>
                  <a:pt x="607" y="511"/>
                </a:cubicBezTo>
                <a:cubicBezTo>
                  <a:pt x="611" y="506"/>
                  <a:pt x="615" y="500"/>
                  <a:pt x="620" y="491"/>
                </a:cubicBezTo>
                <a:cubicBezTo>
                  <a:pt x="634" y="465"/>
                  <a:pt x="643" y="449"/>
                  <a:pt x="643" y="449"/>
                </a:cubicBezTo>
                <a:cubicBezTo>
                  <a:pt x="643" y="449"/>
                  <a:pt x="695" y="520"/>
                  <a:pt x="715" y="529"/>
                </a:cubicBezTo>
                <a:cubicBezTo>
                  <a:pt x="734" y="537"/>
                  <a:pt x="767" y="599"/>
                  <a:pt x="784" y="596"/>
                </a:cubicBezTo>
                <a:cubicBezTo>
                  <a:pt x="795" y="594"/>
                  <a:pt x="812" y="585"/>
                  <a:pt x="836" y="566"/>
                </a:cubicBezTo>
                <a:cubicBezTo>
                  <a:pt x="836" y="566"/>
                  <a:pt x="836" y="566"/>
                  <a:pt x="836" y="566"/>
                </a:cubicBezTo>
                <a:cubicBezTo>
                  <a:pt x="872" y="554"/>
                  <a:pt x="1000" y="429"/>
                  <a:pt x="1013" y="425"/>
                </a:cubicBezTo>
                <a:cubicBezTo>
                  <a:pt x="1019" y="423"/>
                  <a:pt x="1010" y="412"/>
                  <a:pt x="999" y="402"/>
                </a:cubicBezTo>
                <a:cubicBezTo>
                  <a:pt x="1000" y="401"/>
                  <a:pt x="1000" y="401"/>
                  <a:pt x="1001" y="401"/>
                </a:cubicBezTo>
                <a:cubicBezTo>
                  <a:pt x="1016" y="396"/>
                  <a:pt x="1030" y="394"/>
                  <a:pt x="1042" y="374"/>
                </a:cubicBezTo>
                <a:cubicBezTo>
                  <a:pt x="1054" y="355"/>
                  <a:pt x="1077" y="306"/>
                  <a:pt x="1072" y="296"/>
                </a:cubicBezTo>
                <a:cubicBezTo>
                  <a:pt x="1067" y="287"/>
                  <a:pt x="1047" y="274"/>
                  <a:pt x="1033" y="28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/>
          <a:lstStyle/>
          <a:p>
            <a:pPr>
              <a:defRPr/>
            </a:pPr>
            <a:r>
              <a:rPr lang="en-US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695168" y="2040609"/>
            <a:ext cx="5141232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480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我们的</a:t>
            </a:r>
            <a:r>
              <a:rPr lang="zh-CN" altLang="en-US" sz="48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愿景</a:t>
            </a:r>
            <a:endParaRPr lang="en-US" sz="4800" b="1" dirty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695168" y="2997156"/>
            <a:ext cx="4503206" cy="115640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明年工作计划</a:t>
            </a:r>
          </a:p>
        </p:txBody>
      </p:sp>
    </p:spTree>
    <p:extLst>
      <p:ext uri="{BB962C8B-B14F-4D97-AF65-F5344CB8AC3E}">
        <p14:creationId xmlns:p14="http://schemas.microsoft.com/office/powerpoint/2010/main" val="633487572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r="25825" b="37490"/>
          <a:stretch/>
        </p:blipFill>
        <p:spPr>
          <a:xfrm>
            <a:off x="5081194" y="1530526"/>
            <a:ext cx="7110806" cy="5327474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pic>
        <p:nvPicPr>
          <p:cNvPr id="17412" name="出自【趣你的PPT】(微信:qunideppt)：最优质的PPT资源库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2296017" y="863686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感谢聆听</a:t>
            </a:r>
            <a:endParaRPr lang="zh-CN" altLang="en-US" sz="7200" b="1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 txBox="1"/>
          <p:nvPr/>
        </p:nvSpPr>
        <p:spPr>
          <a:xfrm>
            <a:off x="2296017" y="2214845"/>
            <a:ext cx="62306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28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2800" b="1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一不小心，你就能学会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</p:spTree>
    <p:extLst>
      <p:ext uri="{BB962C8B-B14F-4D97-AF65-F5344CB8AC3E}">
        <p14:creationId xmlns:p14="http://schemas.microsoft.com/office/powerpoint/2010/main" val="3069987342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01124" y="5151969"/>
            <a:ext cx="355599" cy="510116"/>
          </a:xfrm>
          <a:custGeom>
            <a:avLst/>
            <a:gdLst>
              <a:gd name="T0" fmla="*/ 148211 w 443"/>
              <a:gd name="T1" fmla="*/ 212376 h 634"/>
              <a:gd name="T2" fmla="*/ 148211 w 443"/>
              <a:gd name="T3" fmla="*/ 212376 h 634"/>
              <a:gd name="T4" fmla="*/ 137779 w 443"/>
              <a:gd name="T5" fmla="*/ 212376 h 634"/>
              <a:gd name="T6" fmla="*/ 137779 w 443"/>
              <a:gd name="T7" fmla="*/ 164420 h 634"/>
              <a:gd name="T8" fmla="*/ 84898 w 443"/>
              <a:gd name="T9" fmla="*/ 116825 h 634"/>
              <a:gd name="T10" fmla="*/ 137779 w 443"/>
              <a:gd name="T11" fmla="*/ 63460 h 634"/>
              <a:gd name="T12" fmla="*/ 137779 w 443"/>
              <a:gd name="T13" fmla="*/ 15865 h 634"/>
              <a:gd name="T14" fmla="*/ 148211 w 443"/>
              <a:gd name="T15" fmla="*/ 15865 h 634"/>
              <a:gd name="T16" fmla="*/ 159003 w 443"/>
              <a:gd name="T17" fmla="*/ 10457 h 634"/>
              <a:gd name="T18" fmla="*/ 148211 w 443"/>
              <a:gd name="T19" fmla="*/ 0 h 634"/>
              <a:gd name="T20" fmla="*/ 10792 w 443"/>
              <a:gd name="T21" fmla="*/ 0 h 634"/>
              <a:gd name="T22" fmla="*/ 0 w 443"/>
              <a:gd name="T23" fmla="*/ 10457 h 634"/>
              <a:gd name="T24" fmla="*/ 10792 w 443"/>
              <a:gd name="T25" fmla="*/ 15865 h 634"/>
              <a:gd name="T26" fmla="*/ 21224 w 443"/>
              <a:gd name="T27" fmla="*/ 15865 h 634"/>
              <a:gd name="T28" fmla="*/ 21224 w 443"/>
              <a:gd name="T29" fmla="*/ 63460 h 634"/>
              <a:gd name="T30" fmla="*/ 74106 w 443"/>
              <a:gd name="T31" fmla="*/ 116825 h 634"/>
              <a:gd name="T32" fmla="*/ 21224 w 443"/>
              <a:gd name="T33" fmla="*/ 164420 h 634"/>
              <a:gd name="T34" fmla="*/ 21224 w 443"/>
              <a:gd name="T35" fmla="*/ 212376 h 634"/>
              <a:gd name="T36" fmla="*/ 10792 w 443"/>
              <a:gd name="T37" fmla="*/ 212376 h 634"/>
              <a:gd name="T38" fmla="*/ 0 w 443"/>
              <a:gd name="T39" fmla="*/ 222833 h 634"/>
              <a:gd name="T40" fmla="*/ 10792 w 443"/>
              <a:gd name="T41" fmla="*/ 228241 h 634"/>
              <a:gd name="T42" fmla="*/ 148211 w 443"/>
              <a:gd name="T43" fmla="*/ 228241 h 634"/>
              <a:gd name="T44" fmla="*/ 159003 w 443"/>
              <a:gd name="T45" fmla="*/ 222833 h 634"/>
              <a:gd name="T46" fmla="*/ 148211 w 443"/>
              <a:gd name="T47" fmla="*/ 212376 h 634"/>
              <a:gd name="T48" fmla="*/ 37053 w 443"/>
              <a:gd name="T49" fmla="*/ 63460 h 634"/>
              <a:gd name="T50" fmla="*/ 37053 w 443"/>
              <a:gd name="T51" fmla="*/ 63460 h 634"/>
              <a:gd name="T52" fmla="*/ 37053 w 443"/>
              <a:gd name="T53" fmla="*/ 15865 h 634"/>
              <a:gd name="T54" fmla="*/ 121950 w 443"/>
              <a:gd name="T55" fmla="*/ 15865 h 634"/>
              <a:gd name="T56" fmla="*/ 121950 w 443"/>
              <a:gd name="T57" fmla="*/ 63460 h 634"/>
              <a:gd name="T58" fmla="*/ 84898 w 443"/>
              <a:gd name="T59" fmla="*/ 100960 h 634"/>
              <a:gd name="T60" fmla="*/ 74106 w 443"/>
              <a:gd name="T61" fmla="*/ 100960 h 634"/>
              <a:gd name="T62" fmla="*/ 37053 w 443"/>
              <a:gd name="T63" fmla="*/ 63460 h 634"/>
              <a:gd name="T64" fmla="*/ 121950 w 443"/>
              <a:gd name="T65" fmla="*/ 212376 h 634"/>
              <a:gd name="T66" fmla="*/ 121950 w 443"/>
              <a:gd name="T67" fmla="*/ 212376 h 634"/>
              <a:gd name="T68" fmla="*/ 37053 w 443"/>
              <a:gd name="T69" fmla="*/ 212376 h 634"/>
              <a:gd name="T70" fmla="*/ 37053 w 443"/>
              <a:gd name="T71" fmla="*/ 164420 h 634"/>
              <a:gd name="T72" fmla="*/ 74106 w 443"/>
              <a:gd name="T73" fmla="*/ 127282 h 634"/>
              <a:gd name="T74" fmla="*/ 84898 w 443"/>
              <a:gd name="T75" fmla="*/ 127282 h 634"/>
              <a:gd name="T76" fmla="*/ 121950 w 443"/>
              <a:gd name="T77" fmla="*/ 164420 h 634"/>
              <a:gd name="T78" fmla="*/ 121950 w 443"/>
              <a:gd name="T79" fmla="*/ 212376 h 63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443" h="634">
                <a:moveTo>
                  <a:pt x="412" y="589"/>
                </a:moveTo>
                <a:lnTo>
                  <a:pt x="412" y="589"/>
                </a:lnTo>
                <a:cubicBezTo>
                  <a:pt x="383" y="589"/>
                  <a:pt x="383" y="589"/>
                  <a:pt x="383" y="589"/>
                </a:cubicBezTo>
                <a:cubicBezTo>
                  <a:pt x="383" y="456"/>
                  <a:pt x="383" y="456"/>
                  <a:pt x="383" y="456"/>
                </a:cubicBezTo>
                <a:cubicBezTo>
                  <a:pt x="383" y="383"/>
                  <a:pt x="310" y="324"/>
                  <a:pt x="236" y="324"/>
                </a:cubicBezTo>
                <a:cubicBezTo>
                  <a:pt x="310" y="324"/>
                  <a:pt x="383" y="250"/>
                  <a:pt x="383" y="176"/>
                </a:cubicBezTo>
                <a:cubicBezTo>
                  <a:pt x="383" y="44"/>
                  <a:pt x="383" y="44"/>
                  <a:pt x="383" y="44"/>
                </a:cubicBezTo>
                <a:cubicBezTo>
                  <a:pt x="412" y="44"/>
                  <a:pt x="412" y="44"/>
                  <a:pt x="412" y="44"/>
                </a:cubicBezTo>
                <a:cubicBezTo>
                  <a:pt x="427" y="44"/>
                  <a:pt x="442" y="29"/>
                  <a:pt x="442" y="29"/>
                </a:cubicBezTo>
                <a:cubicBezTo>
                  <a:pt x="442" y="15"/>
                  <a:pt x="427" y="0"/>
                  <a:pt x="412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15" y="0"/>
                  <a:pt x="0" y="15"/>
                  <a:pt x="0" y="29"/>
                </a:cubicBezTo>
                <a:cubicBezTo>
                  <a:pt x="0" y="29"/>
                  <a:pt x="15" y="44"/>
                  <a:pt x="30" y="44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176"/>
                  <a:pt x="59" y="176"/>
                  <a:pt x="59" y="176"/>
                </a:cubicBezTo>
                <a:cubicBezTo>
                  <a:pt x="59" y="250"/>
                  <a:pt x="133" y="324"/>
                  <a:pt x="206" y="324"/>
                </a:cubicBezTo>
                <a:cubicBezTo>
                  <a:pt x="133" y="324"/>
                  <a:pt x="59" y="383"/>
                  <a:pt x="59" y="456"/>
                </a:cubicBezTo>
                <a:cubicBezTo>
                  <a:pt x="59" y="589"/>
                  <a:pt x="59" y="589"/>
                  <a:pt x="59" y="589"/>
                </a:cubicBezTo>
                <a:cubicBezTo>
                  <a:pt x="30" y="589"/>
                  <a:pt x="30" y="589"/>
                  <a:pt x="30" y="589"/>
                </a:cubicBezTo>
                <a:cubicBezTo>
                  <a:pt x="15" y="589"/>
                  <a:pt x="0" y="604"/>
                  <a:pt x="0" y="618"/>
                </a:cubicBezTo>
                <a:cubicBezTo>
                  <a:pt x="0" y="618"/>
                  <a:pt x="15" y="633"/>
                  <a:pt x="30" y="633"/>
                </a:cubicBezTo>
                <a:cubicBezTo>
                  <a:pt x="412" y="633"/>
                  <a:pt x="412" y="633"/>
                  <a:pt x="412" y="633"/>
                </a:cubicBezTo>
                <a:cubicBezTo>
                  <a:pt x="427" y="633"/>
                  <a:pt x="442" y="618"/>
                  <a:pt x="442" y="618"/>
                </a:cubicBezTo>
                <a:cubicBezTo>
                  <a:pt x="442" y="604"/>
                  <a:pt x="427" y="589"/>
                  <a:pt x="412" y="589"/>
                </a:cubicBezTo>
                <a:close/>
                <a:moveTo>
                  <a:pt x="103" y="176"/>
                </a:moveTo>
                <a:lnTo>
                  <a:pt x="103" y="176"/>
                </a:lnTo>
                <a:cubicBezTo>
                  <a:pt x="103" y="147"/>
                  <a:pt x="103" y="44"/>
                  <a:pt x="103" y="44"/>
                </a:cubicBezTo>
                <a:cubicBezTo>
                  <a:pt x="339" y="44"/>
                  <a:pt x="339" y="44"/>
                  <a:pt x="339" y="44"/>
                </a:cubicBezTo>
                <a:cubicBezTo>
                  <a:pt x="339" y="44"/>
                  <a:pt x="339" y="147"/>
                  <a:pt x="339" y="176"/>
                </a:cubicBezTo>
                <a:cubicBezTo>
                  <a:pt x="339" y="235"/>
                  <a:pt x="295" y="280"/>
                  <a:pt x="236" y="280"/>
                </a:cubicBezTo>
                <a:cubicBezTo>
                  <a:pt x="206" y="280"/>
                  <a:pt x="206" y="280"/>
                  <a:pt x="206" y="280"/>
                </a:cubicBezTo>
                <a:cubicBezTo>
                  <a:pt x="148" y="280"/>
                  <a:pt x="103" y="235"/>
                  <a:pt x="103" y="176"/>
                </a:cubicBezTo>
                <a:close/>
                <a:moveTo>
                  <a:pt x="339" y="589"/>
                </a:moveTo>
                <a:lnTo>
                  <a:pt x="339" y="589"/>
                </a:lnTo>
                <a:cubicBezTo>
                  <a:pt x="103" y="589"/>
                  <a:pt x="103" y="589"/>
                  <a:pt x="103" y="589"/>
                </a:cubicBezTo>
                <a:cubicBezTo>
                  <a:pt x="103" y="589"/>
                  <a:pt x="103" y="486"/>
                  <a:pt x="103" y="456"/>
                </a:cubicBezTo>
                <a:cubicBezTo>
                  <a:pt x="103" y="397"/>
                  <a:pt x="148" y="353"/>
                  <a:pt x="206" y="353"/>
                </a:cubicBezTo>
                <a:cubicBezTo>
                  <a:pt x="236" y="353"/>
                  <a:pt x="236" y="353"/>
                  <a:pt x="236" y="353"/>
                </a:cubicBezTo>
                <a:cubicBezTo>
                  <a:pt x="295" y="353"/>
                  <a:pt x="339" y="397"/>
                  <a:pt x="339" y="456"/>
                </a:cubicBezTo>
                <a:cubicBezTo>
                  <a:pt x="339" y="486"/>
                  <a:pt x="339" y="589"/>
                  <a:pt x="339" y="5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6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52342" y="5177368"/>
            <a:ext cx="414866" cy="474134"/>
          </a:xfrm>
          <a:custGeom>
            <a:avLst/>
            <a:gdLst>
              <a:gd name="T0" fmla="*/ 100694 w 517"/>
              <a:gd name="T1" fmla="*/ 26650 h 590"/>
              <a:gd name="T2" fmla="*/ 100694 w 517"/>
              <a:gd name="T3" fmla="*/ 26650 h 590"/>
              <a:gd name="T4" fmla="*/ 100694 w 517"/>
              <a:gd name="T5" fmla="*/ 26650 h 590"/>
              <a:gd name="T6" fmla="*/ 100694 w 517"/>
              <a:gd name="T7" fmla="*/ 10804 h 590"/>
              <a:gd name="T8" fmla="*/ 126946 w 517"/>
              <a:gd name="T9" fmla="*/ 10804 h 590"/>
              <a:gd name="T10" fmla="*/ 137735 w 517"/>
              <a:gd name="T11" fmla="*/ 5402 h 590"/>
              <a:gd name="T12" fmla="*/ 126946 w 517"/>
              <a:gd name="T13" fmla="*/ 0 h 590"/>
              <a:gd name="T14" fmla="*/ 58259 w 517"/>
              <a:gd name="T15" fmla="*/ 0 h 590"/>
              <a:gd name="T16" fmla="*/ 53224 w 517"/>
              <a:gd name="T17" fmla="*/ 5402 h 590"/>
              <a:gd name="T18" fmla="*/ 58259 w 517"/>
              <a:gd name="T19" fmla="*/ 10804 h 590"/>
              <a:gd name="T20" fmla="*/ 84871 w 517"/>
              <a:gd name="T21" fmla="*/ 10804 h 590"/>
              <a:gd name="T22" fmla="*/ 84871 w 517"/>
              <a:gd name="T23" fmla="*/ 26650 h 590"/>
              <a:gd name="T24" fmla="*/ 84871 w 517"/>
              <a:gd name="T25" fmla="*/ 26650 h 590"/>
              <a:gd name="T26" fmla="*/ 0 w 517"/>
              <a:gd name="T27" fmla="*/ 116682 h 590"/>
              <a:gd name="T28" fmla="*/ 95300 w 517"/>
              <a:gd name="T29" fmla="*/ 212117 h 590"/>
              <a:gd name="T30" fmla="*/ 185564 w 517"/>
              <a:gd name="T31" fmla="*/ 116682 h 590"/>
              <a:gd name="T32" fmla="*/ 100694 w 517"/>
              <a:gd name="T33" fmla="*/ 26650 h 590"/>
              <a:gd name="T34" fmla="*/ 95300 w 517"/>
              <a:gd name="T35" fmla="*/ 196271 h 590"/>
              <a:gd name="T36" fmla="*/ 95300 w 517"/>
              <a:gd name="T37" fmla="*/ 196271 h 590"/>
              <a:gd name="T38" fmla="*/ 15823 w 517"/>
              <a:gd name="T39" fmla="*/ 116682 h 590"/>
              <a:gd name="T40" fmla="*/ 95300 w 517"/>
              <a:gd name="T41" fmla="*/ 42495 h 590"/>
              <a:gd name="T42" fmla="*/ 169381 w 517"/>
              <a:gd name="T43" fmla="*/ 116682 h 590"/>
              <a:gd name="T44" fmla="*/ 95300 w 517"/>
              <a:gd name="T45" fmla="*/ 196271 h 590"/>
              <a:gd name="T46" fmla="*/ 100694 w 517"/>
              <a:gd name="T47" fmla="*/ 100837 h 590"/>
              <a:gd name="T48" fmla="*/ 100694 w 517"/>
              <a:gd name="T49" fmla="*/ 100837 h 590"/>
              <a:gd name="T50" fmla="*/ 100694 w 517"/>
              <a:gd name="T51" fmla="*/ 63743 h 590"/>
              <a:gd name="T52" fmla="*/ 95300 w 517"/>
              <a:gd name="T53" fmla="*/ 52939 h 590"/>
              <a:gd name="T54" fmla="*/ 84871 w 517"/>
              <a:gd name="T55" fmla="*/ 63743 h 590"/>
              <a:gd name="T56" fmla="*/ 84871 w 517"/>
              <a:gd name="T57" fmla="*/ 100837 h 590"/>
              <a:gd name="T58" fmla="*/ 74442 w 517"/>
              <a:gd name="T59" fmla="*/ 116682 h 590"/>
              <a:gd name="T60" fmla="*/ 95300 w 517"/>
              <a:gd name="T61" fmla="*/ 137930 h 590"/>
              <a:gd name="T62" fmla="*/ 116517 w 517"/>
              <a:gd name="T63" fmla="*/ 116682 h 590"/>
              <a:gd name="T64" fmla="*/ 100694 w 517"/>
              <a:gd name="T65" fmla="*/ 100837 h 590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517" h="590">
                <a:moveTo>
                  <a:pt x="280" y="74"/>
                </a:moveTo>
                <a:lnTo>
                  <a:pt x="280" y="74"/>
                </a:lnTo>
                <a:cubicBezTo>
                  <a:pt x="280" y="30"/>
                  <a:pt x="280" y="30"/>
                  <a:pt x="280" y="30"/>
                </a:cubicBezTo>
                <a:cubicBezTo>
                  <a:pt x="353" y="30"/>
                  <a:pt x="353" y="30"/>
                  <a:pt x="353" y="30"/>
                </a:cubicBezTo>
                <a:cubicBezTo>
                  <a:pt x="369" y="30"/>
                  <a:pt x="383" y="30"/>
                  <a:pt x="383" y="15"/>
                </a:cubicBezTo>
                <a:cubicBezTo>
                  <a:pt x="383" y="0"/>
                  <a:pt x="369" y="0"/>
                  <a:pt x="353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48" y="0"/>
                  <a:pt x="148" y="0"/>
                  <a:pt x="148" y="15"/>
                </a:cubicBezTo>
                <a:cubicBezTo>
                  <a:pt x="148" y="30"/>
                  <a:pt x="148" y="30"/>
                  <a:pt x="162" y="30"/>
                </a:cubicBezTo>
                <a:cubicBezTo>
                  <a:pt x="236" y="30"/>
                  <a:pt x="236" y="30"/>
                  <a:pt x="236" y="30"/>
                </a:cubicBezTo>
                <a:cubicBezTo>
                  <a:pt x="236" y="74"/>
                  <a:pt x="236" y="74"/>
                  <a:pt x="236" y="74"/>
                </a:cubicBezTo>
                <a:cubicBezTo>
                  <a:pt x="103" y="89"/>
                  <a:pt x="0" y="192"/>
                  <a:pt x="0" y="324"/>
                </a:cubicBezTo>
                <a:cubicBezTo>
                  <a:pt x="0" y="472"/>
                  <a:pt x="118" y="589"/>
                  <a:pt x="265" y="589"/>
                </a:cubicBezTo>
                <a:cubicBezTo>
                  <a:pt x="398" y="589"/>
                  <a:pt x="516" y="472"/>
                  <a:pt x="516" y="324"/>
                </a:cubicBezTo>
                <a:cubicBezTo>
                  <a:pt x="516" y="192"/>
                  <a:pt x="412" y="89"/>
                  <a:pt x="280" y="74"/>
                </a:cubicBezTo>
                <a:close/>
                <a:moveTo>
                  <a:pt x="265" y="545"/>
                </a:moveTo>
                <a:lnTo>
                  <a:pt x="265" y="545"/>
                </a:lnTo>
                <a:cubicBezTo>
                  <a:pt x="148" y="545"/>
                  <a:pt x="44" y="442"/>
                  <a:pt x="44" y="324"/>
                </a:cubicBezTo>
                <a:cubicBezTo>
                  <a:pt x="44" y="206"/>
                  <a:pt x="148" y="118"/>
                  <a:pt x="265" y="118"/>
                </a:cubicBezTo>
                <a:cubicBezTo>
                  <a:pt x="383" y="118"/>
                  <a:pt x="471" y="206"/>
                  <a:pt x="471" y="324"/>
                </a:cubicBezTo>
                <a:cubicBezTo>
                  <a:pt x="471" y="442"/>
                  <a:pt x="383" y="545"/>
                  <a:pt x="265" y="545"/>
                </a:cubicBezTo>
                <a:close/>
                <a:moveTo>
                  <a:pt x="280" y="280"/>
                </a:moveTo>
                <a:lnTo>
                  <a:pt x="280" y="280"/>
                </a:lnTo>
                <a:cubicBezTo>
                  <a:pt x="280" y="177"/>
                  <a:pt x="280" y="177"/>
                  <a:pt x="280" y="177"/>
                </a:cubicBezTo>
                <a:cubicBezTo>
                  <a:pt x="280" y="163"/>
                  <a:pt x="265" y="147"/>
                  <a:pt x="265" y="147"/>
                </a:cubicBezTo>
                <a:cubicBezTo>
                  <a:pt x="251" y="147"/>
                  <a:pt x="236" y="163"/>
                  <a:pt x="236" y="177"/>
                </a:cubicBezTo>
                <a:cubicBezTo>
                  <a:pt x="236" y="280"/>
                  <a:pt x="236" y="280"/>
                  <a:pt x="236" y="280"/>
                </a:cubicBezTo>
                <a:cubicBezTo>
                  <a:pt x="221" y="280"/>
                  <a:pt x="207" y="309"/>
                  <a:pt x="207" y="324"/>
                </a:cubicBezTo>
                <a:cubicBezTo>
                  <a:pt x="207" y="368"/>
                  <a:pt x="221" y="383"/>
                  <a:pt x="265" y="383"/>
                </a:cubicBezTo>
                <a:cubicBezTo>
                  <a:pt x="295" y="383"/>
                  <a:pt x="324" y="368"/>
                  <a:pt x="324" y="324"/>
                </a:cubicBezTo>
                <a:cubicBezTo>
                  <a:pt x="324" y="309"/>
                  <a:pt x="310" y="280"/>
                  <a:pt x="280" y="2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6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01441" y="5177368"/>
            <a:ext cx="474134" cy="474134"/>
          </a:xfrm>
          <a:custGeom>
            <a:avLst/>
            <a:gdLst>
              <a:gd name="T0" fmla="*/ 84994 w 590"/>
              <a:gd name="T1" fmla="*/ 143332 h 590"/>
              <a:gd name="T2" fmla="*/ 84994 w 590"/>
              <a:gd name="T3" fmla="*/ 143332 h 590"/>
              <a:gd name="T4" fmla="*/ 90396 w 590"/>
              <a:gd name="T5" fmla="*/ 111280 h 590"/>
              <a:gd name="T6" fmla="*/ 79592 w 590"/>
              <a:gd name="T7" fmla="*/ 106239 h 590"/>
              <a:gd name="T8" fmla="*/ 69148 w 590"/>
              <a:gd name="T9" fmla="*/ 169982 h 590"/>
              <a:gd name="T10" fmla="*/ 122089 w 590"/>
              <a:gd name="T11" fmla="*/ 127486 h 590"/>
              <a:gd name="T12" fmla="*/ 106243 w 590"/>
              <a:gd name="T13" fmla="*/ 122084 h 590"/>
              <a:gd name="T14" fmla="*/ 84994 w 590"/>
              <a:gd name="T15" fmla="*/ 143332 h 590"/>
              <a:gd name="T16" fmla="*/ 116687 w 590"/>
              <a:gd name="T17" fmla="*/ 106239 h 590"/>
              <a:gd name="T18" fmla="*/ 116687 w 590"/>
              <a:gd name="T19" fmla="*/ 106239 h 590"/>
              <a:gd name="T20" fmla="*/ 106243 w 590"/>
              <a:gd name="T21" fmla="*/ 95435 h 590"/>
              <a:gd name="T22" fmla="*/ 95438 w 590"/>
              <a:gd name="T23" fmla="*/ 106239 h 590"/>
              <a:gd name="T24" fmla="*/ 106243 w 590"/>
              <a:gd name="T25" fmla="*/ 116682 h 590"/>
              <a:gd name="T26" fmla="*/ 116687 w 590"/>
              <a:gd name="T27" fmla="*/ 106239 h 590"/>
              <a:gd name="T28" fmla="*/ 106243 w 590"/>
              <a:gd name="T29" fmla="*/ 0 h 590"/>
              <a:gd name="T30" fmla="*/ 106243 w 590"/>
              <a:gd name="T31" fmla="*/ 0 h 590"/>
              <a:gd name="T32" fmla="*/ 0 w 590"/>
              <a:gd name="T33" fmla="*/ 106239 h 590"/>
              <a:gd name="T34" fmla="*/ 106243 w 590"/>
              <a:gd name="T35" fmla="*/ 212117 h 590"/>
              <a:gd name="T36" fmla="*/ 212125 w 590"/>
              <a:gd name="T37" fmla="*/ 106239 h 590"/>
              <a:gd name="T38" fmla="*/ 106243 w 590"/>
              <a:gd name="T39" fmla="*/ 0 h 590"/>
              <a:gd name="T40" fmla="*/ 106243 w 590"/>
              <a:gd name="T41" fmla="*/ 196271 h 590"/>
              <a:gd name="T42" fmla="*/ 106243 w 590"/>
              <a:gd name="T43" fmla="*/ 196271 h 590"/>
              <a:gd name="T44" fmla="*/ 16206 w 590"/>
              <a:gd name="T45" fmla="*/ 106239 h 590"/>
              <a:gd name="T46" fmla="*/ 106243 w 590"/>
              <a:gd name="T47" fmla="*/ 10804 h 590"/>
              <a:gd name="T48" fmla="*/ 201681 w 590"/>
              <a:gd name="T49" fmla="*/ 106239 h 590"/>
              <a:gd name="T50" fmla="*/ 106243 w 590"/>
              <a:gd name="T51" fmla="*/ 196271 h 590"/>
              <a:gd name="T52" fmla="*/ 100840 w 590"/>
              <a:gd name="T53" fmla="*/ 95435 h 590"/>
              <a:gd name="T54" fmla="*/ 100840 w 590"/>
              <a:gd name="T55" fmla="*/ 95435 h 590"/>
              <a:gd name="T56" fmla="*/ 127491 w 590"/>
              <a:gd name="T57" fmla="*/ 69145 h 590"/>
              <a:gd name="T58" fmla="*/ 116687 w 590"/>
              <a:gd name="T59" fmla="*/ 106239 h 590"/>
              <a:gd name="T60" fmla="*/ 132893 w 590"/>
              <a:gd name="T61" fmla="*/ 111280 h 590"/>
              <a:gd name="T62" fmla="*/ 137935 w 590"/>
              <a:gd name="T63" fmla="*/ 47897 h 590"/>
              <a:gd name="T64" fmla="*/ 90396 w 590"/>
              <a:gd name="T65" fmla="*/ 84991 h 590"/>
              <a:gd name="T66" fmla="*/ 100840 w 590"/>
              <a:gd name="T67" fmla="*/ 95435 h 590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90" h="590">
                <a:moveTo>
                  <a:pt x="236" y="398"/>
                </a:moveTo>
                <a:lnTo>
                  <a:pt x="236" y="398"/>
                </a:lnTo>
                <a:cubicBezTo>
                  <a:pt x="251" y="309"/>
                  <a:pt x="251" y="309"/>
                  <a:pt x="251" y="309"/>
                </a:cubicBezTo>
                <a:cubicBezTo>
                  <a:pt x="221" y="295"/>
                  <a:pt x="221" y="295"/>
                  <a:pt x="221" y="295"/>
                </a:cubicBezTo>
                <a:cubicBezTo>
                  <a:pt x="192" y="472"/>
                  <a:pt x="192" y="472"/>
                  <a:pt x="192" y="472"/>
                </a:cubicBezTo>
                <a:cubicBezTo>
                  <a:pt x="339" y="354"/>
                  <a:pt x="339" y="354"/>
                  <a:pt x="339" y="354"/>
                </a:cubicBezTo>
                <a:cubicBezTo>
                  <a:pt x="295" y="339"/>
                  <a:pt x="295" y="339"/>
                  <a:pt x="295" y="339"/>
                </a:cubicBezTo>
                <a:lnTo>
                  <a:pt x="236" y="398"/>
                </a:lnTo>
                <a:close/>
                <a:moveTo>
                  <a:pt x="324" y="295"/>
                </a:moveTo>
                <a:lnTo>
                  <a:pt x="324" y="295"/>
                </a:lnTo>
                <a:cubicBezTo>
                  <a:pt x="324" y="280"/>
                  <a:pt x="310" y="265"/>
                  <a:pt x="295" y="265"/>
                </a:cubicBezTo>
                <a:cubicBezTo>
                  <a:pt x="280" y="265"/>
                  <a:pt x="265" y="280"/>
                  <a:pt x="265" y="295"/>
                </a:cubicBezTo>
                <a:cubicBezTo>
                  <a:pt x="265" y="309"/>
                  <a:pt x="280" y="324"/>
                  <a:pt x="295" y="324"/>
                </a:cubicBezTo>
                <a:cubicBezTo>
                  <a:pt x="310" y="324"/>
                  <a:pt x="324" y="309"/>
                  <a:pt x="324" y="295"/>
                </a:cubicBezTo>
                <a:close/>
                <a:moveTo>
                  <a:pt x="295" y="0"/>
                </a:moveTo>
                <a:lnTo>
                  <a:pt x="295" y="0"/>
                </a:lnTo>
                <a:cubicBezTo>
                  <a:pt x="133" y="0"/>
                  <a:pt x="0" y="133"/>
                  <a:pt x="0" y="295"/>
                </a:cubicBezTo>
                <a:cubicBezTo>
                  <a:pt x="0" y="457"/>
                  <a:pt x="133" y="589"/>
                  <a:pt x="295" y="589"/>
                </a:cubicBezTo>
                <a:cubicBezTo>
                  <a:pt x="457" y="589"/>
                  <a:pt x="589" y="457"/>
                  <a:pt x="589" y="295"/>
                </a:cubicBezTo>
                <a:cubicBezTo>
                  <a:pt x="589" y="133"/>
                  <a:pt x="457" y="0"/>
                  <a:pt x="295" y="0"/>
                </a:cubicBezTo>
                <a:close/>
                <a:moveTo>
                  <a:pt x="295" y="545"/>
                </a:moveTo>
                <a:lnTo>
                  <a:pt x="295" y="545"/>
                </a:lnTo>
                <a:cubicBezTo>
                  <a:pt x="162" y="545"/>
                  <a:pt x="45" y="427"/>
                  <a:pt x="45" y="295"/>
                </a:cubicBezTo>
                <a:cubicBezTo>
                  <a:pt x="45" y="147"/>
                  <a:pt x="162" y="30"/>
                  <a:pt x="295" y="30"/>
                </a:cubicBezTo>
                <a:cubicBezTo>
                  <a:pt x="442" y="30"/>
                  <a:pt x="560" y="147"/>
                  <a:pt x="560" y="295"/>
                </a:cubicBezTo>
                <a:cubicBezTo>
                  <a:pt x="560" y="427"/>
                  <a:pt x="442" y="545"/>
                  <a:pt x="295" y="545"/>
                </a:cubicBezTo>
                <a:close/>
                <a:moveTo>
                  <a:pt x="280" y="265"/>
                </a:moveTo>
                <a:lnTo>
                  <a:pt x="280" y="265"/>
                </a:lnTo>
                <a:cubicBezTo>
                  <a:pt x="354" y="192"/>
                  <a:pt x="354" y="192"/>
                  <a:pt x="354" y="192"/>
                </a:cubicBezTo>
                <a:cubicBezTo>
                  <a:pt x="324" y="295"/>
                  <a:pt x="324" y="295"/>
                  <a:pt x="324" y="295"/>
                </a:cubicBezTo>
                <a:cubicBezTo>
                  <a:pt x="369" y="309"/>
                  <a:pt x="369" y="309"/>
                  <a:pt x="369" y="309"/>
                </a:cubicBezTo>
                <a:cubicBezTo>
                  <a:pt x="383" y="133"/>
                  <a:pt x="383" y="133"/>
                  <a:pt x="383" y="133"/>
                </a:cubicBezTo>
                <a:cubicBezTo>
                  <a:pt x="251" y="236"/>
                  <a:pt x="251" y="236"/>
                  <a:pt x="251" y="236"/>
                </a:cubicBezTo>
                <a:lnTo>
                  <a:pt x="280" y="2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3824" y="5151969"/>
            <a:ext cx="495298" cy="510116"/>
          </a:xfrm>
          <a:custGeom>
            <a:avLst/>
            <a:gdLst>
              <a:gd name="T0" fmla="*/ 105427 w 619"/>
              <a:gd name="T1" fmla="*/ 201559 h 634"/>
              <a:gd name="T2" fmla="*/ 105427 w 619"/>
              <a:gd name="T3" fmla="*/ 201559 h 634"/>
              <a:gd name="T4" fmla="*/ 116185 w 619"/>
              <a:gd name="T5" fmla="*/ 201559 h 634"/>
              <a:gd name="T6" fmla="*/ 116185 w 619"/>
              <a:gd name="T7" fmla="*/ 185694 h 634"/>
              <a:gd name="T8" fmla="*/ 105427 w 619"/>
              <a:gd name="T9" fmla="*/ 185694 h 634"/>
              <a:gd name="T10" fmla="*/ 105427 w 619"/>
              <a:gd name="T11" fmla="*/ 201559 h 634"/>
              <a:gd name="T12" fmla="*/ 47334 w 619"/>
              <a:gd name="T13" fmla="*/ 164420 h 634"/>
              <a:gd name="T14" fmla="*/ 47334 w 619"/>
              <a:gd name="T15" fmla="*/ 164420 h 634"/>
              <a:gd name="T16" fmla="*/ 52713 w 619"/>
              <a:gd name="T17" fmla="*/ 175237 h 634"/>
              <a:gd name="T18" fmla="*/ 63471 w 619"/>
              <a:gd name="T19" fmla="*/ 164420 h 634"/>
              <a:gd name="T20" fmla="*/ 52713 w 619"/>
              <a:gd name="T21" fmla="*/ 153964 h 634"/>
              <a:gd name="T22" fmla="*/ 47334 w 619"/>
              <a:gd name="T23" fmla="*/ 164420 h 634"/>
              <a:gd name="T24" fmla="*/ 68492 w 619"/>
              <a:gd name="T25" fmla="*/ 58412 h 634"/>
              <a:gd name="T26" fmla="*/ 68492 w 619"/>
              <a:gd name="T27" fmla="*/ 58412 h 634"/>
              <a:gd name="T28" fmla="*/ 58092 w 619"/>
              <a:gd name="T29" fmla="*/ 53004 h 634"/>
              <a:gd name="T30" fmla="*/ 47334 w 619"/>
              <a:gd name="T31" fmla="*/ 58412 h 634"/>
              <a:gd name="T32" fmla="*/ 58092 w 619"/>
              <a:gd name="T33" fmla="*/ 69230 h 634"/>
              <a:gd name="T34" fmla="*/ 68492 w 619"/>
              <a:gd name="T35" fmla="*/ 58412 h 634"/>
              <a:gd name="T36" fmla="*/ 110806 w 619"/>
              <a:gd name="T37" fmla="*/ 31730 h 634"/>
              <a:gd name="T38" fmla="*/ 110806 w 619"/>
              <a:gd name="T39" fmla="*/ 31730 h 634"/>
              <a:gd name="T40" fmla="*/ 105427 w 619"/>
              <a:gd name="T41" fmla="*/ 37139 h 634"/>
              <a:gd name="T42" fmla="*/ 105427 w 619"/>
              <a:gd name="T43" fmla="*/ 106008 h 634"/>
              <a:gd name="T44" fmla="*/ 47334 w 619"/>
              <a:gd name="T45" fmla="*/ 106008 h 634"/>
              <a:gd name="T46" fmla="*/ 42314 w 619"/>
              <a:gd name="T47" fmla="*/ 116825 h 634"/>
              <a:gd name="T48" fmla="*/ 47334 w 619"/>
              <a:gd name="T49" fmla="*/ 121873 h 634"/>
              <a:gd name="T50" fmla="*/ 110806 w 619"/>
              <a:gd name="T51" fmla="*/ 121873 h 634"/>
              <a:gd name="T52" fmla="*/ 116185 w 619"/>
              <a:gd name="T53" fmla="*/ 116825 h 634"/>
              <a:gd name="T54" fmla="*/ 116185 w 619"/>
              <a:gd name="T55" fmla="*/ 37139 h 634"/>
              <a:gd name="T56" fmla="*/ 110806 w 619"/>
              <a:gd name="T57" fmla="*/ 31730 h 634"/>
              <a:gd name="T58" fmla="*/ 153120 w 619"/>
              <a:gd name="T59" fmla="*/ 164420 h 634"/>
              <a:gd name="T60" fmla="*/ 153120 w 619"/>
              <a:gd name="T61" fmla="*/ 164420 h 634"/>
              <a:gd name="T62" fmla="*/ 163519 w 619"/>
              <a:gd name="T63" fmla="*/ 175237 h 634"/>
              <a:gd name="T64" fmla="*/ 168898 w 619"/>
              <a:gd name="T65" fmla="*/ 164420 h 634"/>
              <a:gd name="T66" fmla="*/ 163519 w 619"/>
              <a:gd name="T67" fmla="*/ 153964 h 634"/>
              <a:gd name="T68" fmla="*/ 153120 w 619"/>
              <a:gd name="T69" fmla="*/ 164420 h 634"/>
              <a:gd name="T70" fmla="*/ 153120 w 619"/>
              <a:gd name="T71" fmla="*/ 58412 h 634"/>
              <a:gd name="T72" fmla="*/ 153120 w 619"/>
              <a:gd name="T73" fmla="*/ 58412 h 634"/>
              <a:gd name="T74" fmla="*/ 163519 w 619"/>
              <a:gd name="T75" fmla="*/ 69230 h 634"/>
              <a:gd name="T76" fmla="*/ 174277 w 619"/>
              <a:gd name="T77" fmla="*/ 58412 h 634"/>
              <a:gd name="T78" fmla="*/ 163519 w 619"/>
              <a:gd name="T79" fmla="*/ 53004 h 634"/>
              <a:gd name="T80" fmla="*/ 153120 w 619"/>
              <a:gd name="T81" fmla="*/ 58412 h 634"/>
              <a:gd name="T82" fmla="*/ 110806 w 619"/>
              <a:gd name="T83" fmla="*/ 0 h 634"/>
              <a:gd name="T84" fmla="*/ 110806 w 619"/>
              <a:gd name="T85" fmla="*/ 0 h 634"/>
              <a:gd name="T86" fmla="*/ 0 w 619"/>
              <a:gd name="T87" fmla="*/ 116825 h 634"/>
              <a:gd name="T88" fmla="*/ 110806 w 619"/>
              <a:gd name="T89" fmla="*/ 228241 h 634"/>
              <a:gd name="T90" fmla="*/ 221611 w 619"/>
              <a:gd name="T91" fmla="*/ 116825 h 634"/>
              <a:gd name="T92" fmla="*/ 110806 w 619"/>
              <a:gd name="T93" fmla="*/ 0 h 634"/>
              <a:gd name="T94" fmla="*/ 110806 w 619"/>
              <a:gd name="T95" fmla="*/ 212376 h 634"/>
              <a:gd name="T96" fmla="*/ 110806 w 619"/>
              <a:gd name="T97" fmla="*/ 212376 h 634"/>
              <a:gd name="T98" fmla="*/ 10399 w 619"/>
              <a:gd name="T99" fmla="*/ 116825 h 634"/>
              <a:gd name="T100" fmla="*/ 110806 w 619"/>
              <a:gd name="T101" fmla="*/ 15865 h 634"/>
              <a:gd name="T102" fmla="*/ 211212 w 619"/>
              <a:gd name="T103" fmla="*/ 116825 h 634"/>
              <a:gd name="T104" fmla="*/ 110806 w 619"/>
              <a:gd name="T105" fmla="*/ 212376 h 634"/>
              <a:gd name="T106" fmla="*/ 179297 w 619"/>
              <a:gd name="T107" fmla="*/ 106008 h 634"/>
              <a:gd name="T108" fmla="*/ 179297 w 619"/>
              <a:gd name="T109" fmla="*/ 106008 h 634"/>
              <a:gd name="T110" fmla="*/ 179297 w 619"/>
              <a:gd name="T111" fmla="*/ 121873 h 634"/>
              <a:gd name="T112" fmla="*/ 195434 w 619"/>
              <a:gd name="T113" fmla="*/ 121873 h 634"/>
              <a:gd name="T114" fmla="*/ 195434 w 619"/>
              <a:gd name="T115" fmla="*/ 106008 h 634"/>
              <a:gd name="T116" fmla="*/ 179297 w 619"/>
              <a:gd name="T117" fmla="*/ 106008 h 634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619" h="634">
                <a:moveTo>
                  <a:pt x="294" y="559"/>
                </a:moveTo>
                <a:lnTo>
                  <a:pt x="294" y="559"/>
                </a:lnTo>
                <a:cubicBezTo>
                  <a:pt x="324" y="559"/>
                  <a:pt x="324" y="559"/>
                  <a:pt x="324" y="559"/>
                </a:cubicBezTo>
                <a:cubicBezTo>
                  <a:pt x="324" y="515"/>
                  <a:pt x="324" y="515"/>
                  <a:pt x="324" y="515"/>
                </a:cubicBezTo>
                <a:cubicBezTo>
                  <a:pt x="294" y="515"/>
                  <a:pt x="294" y="515"/>
                  <a:pt x="294" y="515"/>
                </a:cubicBezTo>
                <a:lnTo>
                  <a:pt x="294" y="559"/>
                </a:lnTo>
                <a:close/>
                <a:moveTo>
                  <a:pt x="132" y="456"/>
                </a:moveTo>
                <a:lnTo>
                  <a:pt x="132" y="456"/>
                </a:lnTo>
                <a:cubicBezTo>
                  <a:pt x="147" y="486"/>
                  <a:pt x="147" y="486"/>
                  <a:pt x="147" y="486"/>
                </a:cubicBezTo>
                <a:cubicBezTo>
                  <a:pt x="177" y="456"/>
                  <a:pt x="177" y="456"/>
                  <a:pt x="177" y="456"/>
                </a:cubicBezTo>
                <a:cubicBezTo>
                  <a:pt x="147" y="427"/>
                  <a:pt x="147" y="427"/>
                  <a:pt x="147" y="427"/>
                </a:cubicBezTo>
                <a:lnTo>
                  <a:pt x="132" y="456"/>
                </a:lnTo>
                <a:close/>
                <a:moveTo>
                  <a:pt x="191" y="162"/>
                </a:moveTo>
                <a:lnTo>
                  <a:pt x="191" y="162"/>
                </a:lnTo>
                <a:cubicBezTo>
                  <a:pt x="162" y="147"/>
                  <a:pt x="162" y="147"/>
                  <a:pt x="162" y="147"/>
                </a:cubicBezTo>
                <a:cubicBezTo>
                  <a:pt x="132" y="162"/>
                  <a:pt x="132" y="162"/>
                  <a:pt x="132" y="162"/>
                </a:cubicBezTo>
                <a:cubicBezTo>
                  <a:pt x="162" y="192"/>
                  <a:pt x="162" y="192"/>
                  <a:pt x="162" y="192"/>
                </a:cubicBezTo>
                <a:lnTo>
                  <a:pt x="191" y="162"/>
                </a:lnTo>
                <a:close/>
                <a:moveTo>
                  <a:pt x="309" y="88"/>
                </a:moveTo>
                <a:lnTo>
                  <a:pt x="309" y="88"/>
                </a:lnTo>
                <a:cubicBezTo>
                  <a:pt x="294" y="88"/>
                  <a:pt x="294" y="88"/>
                  <a:pt x="294" y="103"/>
                </a:cubicBezTo>
                <a:cubicBezTo>
                  <a:pt x="294" y="294"/>
                  <a:pt x="294" y="294"/>
                  <a:pt x="294" y="294"/>
                </a:cubicBezTo>
                <a:cubicBezTo>
                  <a:pt x="132" y="294"/>
                  <a:pt x="132" y="294"/>
                  <a:pt x="132" y="294"/>
                </a:cubicBezTo>
                <a:cubicBezTo>
                  <a:pt x="118" y="294"/>
                  <a:pt x="118" y="309"/>
                  <a:pt x="118" y="324"/>
                </a:cubicBezTo>
                <a:cubicBezTo>
                  <a:pt x="118" y="324"/>
                  <a:pt x="118" y="338"/>
                  <a:pt x="132" y="338"/>
                </a:cubicBezTo>
                <a:cubicBezTo>
                  <a:pt x="309" y="338"/>
                  <a:pt x="309" y="338"/>
                  <a:pt x="309" y="338"/>
                </a:cubicBezTo>
                <a:cubicBezTo>
                  <a:pt x="324" y="338"/>
                  <a:pt x="324" y="324"/>
                  <a:pt x="324" y="324"/>
                </a:cubicBezTo>
                <a:cubicBezTo>
                  <a:pt x="324" y="103"/>
                  <a:pt x="324" y="103"/>
                  <a:pt x="324" y="103"/>
                </a:cubicBezTo>
                <a:cubicBezTo>
                  <a:pt x="324" y="88"/>
                  <a:pt x="324" y="88"/>
                  <a:pt x="309" y="88"/>
                </a:cubicBezTo>
                <a:close/>
                <a:moveTo>
                  <a:pt x="427" y="456"/>
                </a:moveTo>
                <a:lnTo>
                  <a:pt x="427" y="456"/>
                </a:lnTo>
                <a:cubicBezTo>
                  <a:pt x="456" y="486"/>
                  <a:pt x="456" y="486"/>
                  <a:pt x="456" y="486"/>
                </a:cubicBezTo>
                <a:cubicBezTo>
                  <a:pt x="471" y="456"/>
                  <a:pt x="471" y="456"/>
                  <a:pt x="471" y="456"/>
                </a:cubicBezTo>
                <a:cubicBezTo>
                  <a:pt x="456" y="427"/>
                  <a:pt x="456" y="427"/>
                  <a:pt x="456" y="427"/>
                </a:cubicBezTo>
                <a:lnTo>
                  <a:pt x="427" y="456"/>
                </a:lnTo>
                <a:close/>
                <a:moveTo>
                  <a:pt x="427" y="162"/>
                </a:moveTo>
                <a:lnTo>
                  <a:pt x="427" y="162"/>
                </a:lnTo>
                <a:cubicBezTo>
                  <a:pt x="456" y="192"/>
                  <a:pt x="456" y="192"/>
                  <a:pt x="456" y="192"/>
                </a:cubicBezTo>
                <a:cubicBezTo>
                  <a:pt x="486" y="162"/>
                  <a:pt x="486" y="162"/>
                  <a:pt x="486" y="162"/>
                </a:cubicBezTo>
                <a:cubicBezTo>
                  <a:pt x="456" y="147"/>
                  <a:pt x="456" y="147"/>
                  <a:pt x="456" y="147"/>
                </a:cubicBezTo>
                <a:lnTo>
                  <a:pt x="427" y="162"/>
                </a:lnTo>
                <a:close/>
                <a:moveTo>
                  <a:pt x="309" y="0"/>
                </a:moveTo>
                <a:lnTo>
                  <a:pt x="309" y="0"/>
                </a:lnTo>
                <a:cubicBezTo>
                  <a:pt x="132" y="0"/>
                  <a:pt x="0" y="147"/>
                  <a:pt x="0" y="324"/>
                </a:cubicBezTo>
                <a:cubicBezTo>
                  <a:pt x="0" y="486"/>
                  <a:pt x="132" y="633"/>
                  <a:pt x="309" y="633"/>
                </a:cubicBezTo>
                <a:cubicBezTo>
                  <a:pt x="486" y="633"/>
                  <a:pt x="618" y="486"/>
                  <a:pt x="618" y="324"/>
                </a:cubicBezTo>
                <a:cubicBezTo>
                  <a:pt x="618" y="147"/>
                  <a:pt x="486" y="0"/>
                  <a:pt x="309" y="0"/>
                </a:cubicBezTo>
                <a:close/>
                <a:moveTo>
                  <a:pt x="309" y="589"/>
                </a:moveTo>
                <a:lnTo>
                  <a:pt x="309" y="589"/>
                </a:lnTo>
                <a:cubicBezTo>
                  <a:pt x="162" y="589"/>
                  <a:pt x="29" y="471"/>
                  <a:pt x="29" y="324"/>
                </a:cubicBezTo>
                <a:cubicBezTo>
                  <a:pt x="29" y="162"/>
                  <a:pt x="162" y="44"/>
                  <a:pt x="309" y="44"/>
                </a:cubicBezTo>
                <a:cubicBezTo>
                  <a:pt x="456" y="44"/>
                  <a:pt x="589" y="162"/>
                  <a:pt x="589" y="324"/>
                </a:cubicBezTo>
                <a:cubicBezTo>
                  <a:pt x="589" y="471"/>
                  <a:pt x="456" y="589"/>
                  <a:pt x="309" y="589"/>
                </a:cubicBezTo>
                <a:close/>
                <a:moveTo>
                  <a:pt x="500" y="294"/>
                </a:moveTo>
                <a:lnTo>
                  <a:pt x="500" y="294"/>
                </a:lnTo>
                <a:cubicBezTo>
                  <a:pt x="500" y="338"/>
                  <a:pt x="500" y="338"/>
                  <a:pt x="500" y="338"/>
                </a:cubicBezTo>
                <a:cubicBezTo>
                  <a:pt x="545" y="338"/>
                  <a:pt x="545" y="338"/>
                  <a:pt x="545" y="338"/>
                </a:cubicBezTo>
                <a:cubicBezTo>
                  <a:pt x="545" y="294"/>
                  <a:pt x="545" y="294"/>
                  <a:pt x="545" y="294"/>
                </a:cubicBezTo>
                <a:lnTo>
                  <a:pt x="500" y="2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44092" y="5151969"/>
            <a:ext cx="510117" cy="510116"/>
          </a:xfrm>
          <a:custGeom>
            <a:avLst/>
            <a:gdLst>
              <a:gd name="T0" fmla="*/ 16226 w 634"/>
              <a:gd name="T1" fmla="*/ 37139 h 634"/>
              <a:gd name="T2" fmla="*/ 16226 w 634"/>
              <a:gd name="T3" fmla="*/ 37139 h 634"/>
              <a:gd name="T4" fmla="*/ 37140 w 634"/>
              <a:gd name="T5" fmla="*/ 15865 h 634"/>
              <a:gd name="T6" fmla="*/ 53367 w 634"/>
              <a:gd name="T7" fmla="*/ 15865 h 634"/>
              <a:gd name="T8" fmla="*/ 53367 w 634"/>
              <a:gd name="T9" fmla="*/ 0 h 634"/>
              <a:gd name="T10" fmla="*/ 37140 w 634"/>
              <a:gd name="T11" fmla="*/ 0 h 634"/>
              <a:gd name="T12" fmla="*/ 0 w 634"/>
              <a:gd name="T13" fmla="*/ 37139 h 634"/>
              <a:gd name="T14" fmla="*/ 0 w 634"/>
              <a:gd name="T15" fmla="*/ 53004 h 634"/>
              <a:gd name="T16" fmla="*/ 16226 w 634"/>
              <a:gd name="T17" fmla="*/ 53004 h 634"/>
              <a:gd name="T18" fmla="*/ 16226 w 634"/>
              <a:gd name="T19" fmla="*/ 37139 h 634"/>
              <a:gd name="T20" fmla="*/ 164787 w 634"/>
              <a:gd name="T21" fmla="*/ 106008 h 634"/>
              <a:gd name="T22" fmla="*/ 164787 w 634"/>
              <a:gd name="T23" fmla="*/ 106008 h 634"/>
              <a:gd name="T24" fmla="*/ 122238 w 634"/>
              <a:gd name="T25" fmla="*/ 106008 h 634"/>
              <a:gd name="T26" fmla="*/ 122238 w 634"/>
              <a:gd name="T27" fmla="*/ 58412 h 634"/>
              <a:gd name="T28" fmla="*/ 116830 w 634"/>
              <a:gd name="T29" fmla="*/ 53004 h 634"/>
              <a:gd name="T30" fmla="*/ 106373 w 634"/>
              <a:gd name="T31" fmla="*/ 58412 h 634"/>
              <a:gd name="T32" fmla="*/ 106373 w 634"/>
              <a:gd name="T33" fmla="*/ 116825 h 634"/>
              <a:gd name="T34" fmla="*/ 116830 w 634"/>
              <a:gd name="T35" fmla="*/ 121873 h 634"/>
              <a:gd name="T36" fmla="*/ 164787 w 634"/>
              <a:gd name="T37" fmla="*/ 121873 h 634"/>
              <a:gd name="T38" fmla="*/ 169836 w 634"/>
              <a:gd name="T39" fmla="*/ 116825 h 634"/>
              <a:gd name="T40" fmla="*/ 164787 w 634"/>
              <a:gd name="T41" fmla="*/ 106008 h 634"/>
              <a:gd name="T42" fmla="*/ 212385 w 634"/>
              <a:gd name="T43" fmla="*/ 116825 h 634"/>
              <a:gd name="T44" fmla="*/ 212385 w 634"/>
              <a:gd name="T45" fmla="*/ 116825 h 634"/>
              <a:gd name="T46" fmla="*/ 116830 w 634"/>
              <a:gd name="T47" fmla="*/ 15865 h 634"/>
              <a:gd name="T48" fmla="*/ 16226 w 634"/>
              <a:gd name="T49" fmla="*/ 116825 h 634"/>
              <a:gd name="T50" fmla="*/ 69232 w 634"/>
              <a:gd name="T51" fmla="*/ 201559 h 634"/>
              <a:gd name="T52" fmla="*/ 42549 w 634"/>
              <a:gd name="T53" fmla="*/ 228241 h 634"/>
              <a:gd name="T54" fmla="*/ 63824 w 634"/>
              <a:gd name="T55" fmla="*/ 228241 h 634"/>
              <a:gd name="T56" fmla="*/ 85098 w 634"/>
              <a:gd name="T57" fmla="*/ 206968 h 634"/>
              <a:gd name="T58" fmla="*/ 116830 w 634"/>
              <a:gd name="T59" fmla="*/ 212376 h 634"/>
              <a:gd name="T60" fmla="*/ 143513 w 634"/>
              <a:gd name="T61" fmla="*/ 206968 h 634"/>
              <a:gd name="T62" fmla="*/ 164787 w 634"/>
              <a:gd name="T63" fmla="*/ 228241 h 634"/>
              <a:gd name="T64" fmla="*/ 186062 w 634"/>
              <a:gd name="T65" fmla="*/ 228241 h 634"/>
              <a:gd name="T66" fmla="*/ 164787 w 634"/>
              <a:gd name="T67" fmla="*/ 201559 h 634"/>
              <a:gd name="T68" fmla="*/ 212385 w 634"/>
              <a:gd name="T69" fmla="*/ 116825 h 634"/>
              <a:gd name="T70" fmla="*/ 116830 w 634"/>
              <a:gd name="T71" fmla="*/ 201559 h 634"/>
              <a:gd name="T72" fmla="*/ 116830 w 634"/>
              <a:gd name="T73" fmla="*/ 201559 h 634"/>
              <a:gd name="T74" fmla="*/ 32092 w 634"/>
              <a:gd name="T75" fmla="*/ 116825 h 634"/>
              <a:gd name="T76" fmla="*/ 116830 w 634"/>
              <a:gd name="T77" fmla="*/ 31730 h 634"/>
              <a:gd name="T78" fmla="*/ 201928 w 634"/>
              <a:gd name="T79" fmla="*/ 116825 h 634"/>
              <a:gd name="T80" fmla="*/ 116830 w 634"/>
              <a:gd name="T81" fmla="*/ 201559 h 634"/>
              <a:gd name="T82" fmla="*/ 191110 w 634"/>
              <a:gd name="T83" fmla="*/ 0 h 634"/>
              <a:gd name="T84" fmla="*/ 191110 w 634"/>
              <a:gd name="T85" fmla="*/ 0 h 634"/>
              <a:gd name="T86" fmla="*/ 180653 w 634"/>
              <a:gd name="T87" fmla="*/ 0 h 634"/>
              <a:gd name="T88" fmla="*/ 180653 w 634"/>
              <a:gd name="T89" fmla="*/ 15865 h 634"/>
              <a:gd name="T90" fmla="*/ 191110 w 634"/>
              <a:gd name="T91" fmla="*/ 15865 h 634"/>
              <a:gd name="T92" fmla="*/ 212385 w 634"/>
              <a:gd name="T93" fmla="*/ 37139 h 634"/>
              <a:gd name="T94" fmla="*/ 212385 w 634"/>
              <a:gd name="T95" fmla="*/ 53004 h 634"/>
              <a:gd name="T96" fmla="*/ 228250 w 634"/>
              <a:gd name="T97" fmla="*/ 53004 h 634"/>
              <a:gd name="T98" fmla="*/ 228250 w 634"/>
              <a:gd name="T99" fmla="*/ 37139 h 634"/>
              <a:gd name="T100" fmla="*/ 191110 w 634"/>
              <a:gd name="T101" fmla="*/ 0 h 634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634" h="634">
                <a:moveTo>
                  <a:pt x="45" y="103"/>
                </a:moveTo>
                <a:lnTo>
                  <a:pt x="45" y="103"/>
                </a:lnTo>
                <a:cubicBezTo>
                  <a:pt x="45" y="74"/>
                  <a:pt x="74" y="44"/>
                  <a:pt x="103" y="44"/>
                </a:cubicBezTo>
                <a:cubicBezTo>
                  <a:pt x="148" y="44"/>
                  <a:pt x="148" y="44"/>
                  <a:pt x="148" y="44"/>
                </a:cubicBezTo>
                <a:cubicBezTo>
                  <a:pt x="148" y="0"/>
                  <a:pt x="148" y="0"/>
                  <a:pt x="148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45" y="0"/>
                  <a:pt x="0" y="44"/>
                  <a:pt x="0" y="103"/>
                </a:cubicBezTo>
                <a:cubicBezTo>
                  <a:pt x="0" y="147"/>
                  <a:pt x="0" y="147"/>
                  <a:pt x="0" y="147"/>
                </a:cubicBezTo>
                <a:cubicBezTo>
                  <a:pt x="30" y="147"/>
                  <a:pt x="45" y="147"/>
                  <a:pt x="45" y="147"/>
                </a:cubicBezTo>
                <a:lnTo>
                  <a:pt x="45" y="103"/>
                </a:lnTo>
                <a:close/>
                <a:moveTo>
                  <a:pt x="457" y="294"/>
                </a:moveTo>
                <a:lnTo>
                  <a:pt x="457" y="294"/>
                </a:lnTo>
                <a:cubicBezTo>
                  <a:pt x="339" y="294"/>
                  <a:pt x="339" y="294"/>
                  <a:pt x="339" y="294"/>
                </a:cubicBezTo>
                <a:cubicBezTo>
                  <a:pt x="339" y="162"/>
                  <a:pt x="339" y="162"/>
                  <a:pt x="339" y="162"/>
                </a:cubicBezTo>
                <a:cubicBezTo>
                  <a:pt x="339" y="147"/>
                  <a:pt x="324" y="147"/>
                  <a:pt x="324" y="147"/>
                </a:cubicBezTo>
                <a:cubicBezTo>
                  <a:pt x="310" y="147"/>
                  <a:pt x="295" y="147"/>
                  <a:pt x="295" y="162"/>
                </a:cubicBezTo>
                <a:cubicBezTo>
                  <a:pt x="295" y="324"/>
                  <a:pt x="295" y="324"/>
                  <a:pt x="295" y="324"/>
                </a:cubicBezTo>
                <a:cubicBezTo>
                  <a:pt x="295" y="324"/>
                  <a:pt x="310" y="338"/>
                  <a:pt x="324" y="338"/>
                </a:cubicBezTo>
                <a:cubicBezTo>
                  <a:pt x="457" y="338"/>
                  <a:pt x="457" y="338"/>
                  <a:pt x="457" y="338"/>
                </a:cubicBezTo>
                <a:cubicBezTo>
                  <a:pt x="471" y="338"/>
                  <a:pt x="471" y="324"/>
                  <a:pt x="471" y="324"/>
                </a:cubicBezTo>
                <a:cubicBezTo>
                  <a:pt x="471" y="309"/>
                  <a:pt x="471" y="294"/>
                  <a:pt x="457" y="294"/>
                </a:cubicBezTo>
                <a:close/>
                <a:moveTo>
                  <a:pt x="589" y="324"/>
                </a:moveTo>
                <a:lnTo>
                  <a:pt x="589" y="324"/>
                </a:lnTo>
                <a:cubicBezTo>
                  <a:pt x="589" y="162"/>
                  <a:pt x="471" y="44"/>
                  <a:pt x="324" y="44"/>
                </a:cubicBezTo>
                <a:cubicBezTo>
                  <a:pt x="162" y="44"/>
                  <a:pt x="45" y="162"/>
                  <a:pt x="45" y="324"/>
                </a:cubicBezTo>
                <a:cubicBezTo>
                  <a:pt x="45" y="427"/>
                  <a:pt x="103" y="515"/>
                  <a:pt x="192" y="559"/>
                </a:cubicBezTo>
                <a:cubicBezTo>
                  <a:pt x="118" y="633"/>
                  <a:pt x="118" y="633"/>
                  <a:pt x="118" y="633"/>
                </a:cubicBezTo>
                <a:cubicBezTo>
                  <a:pt x="177" y="633"/>
                  <a:pt x="177" y="633"/>
                  <a:pt x="177" y="633"/>
                </a:cubicBezTo>
                <a:cubicBezTo>
                  <a:pt x="236" y="574"/>
                  <a:pt x="236" y="574"/>
                  <a:pt x="236" y="574"/>
                </a:cubicBezTo>
                <a:cubicBezTo>
                  <a:pt x="265" y="589"/>
                  <a:pt x="295" y="589"/>
                  <a:pt x="324" y="589"/>
                </a:cubicBezTo>
                <a:cubicBezTo>
                  <a:pt x="354" y="589"/>
                  <a:pt x="383" y="589"/>
                  <a:pt x="398" y="574"/>
                </a:cubicBezTo>
                <a:cubicBezTo>
                  <a:pt x="457" y="633"/>
                  <a:pt x="457" y="633"/>
                  <a:pt x="457" y="633"/>
                </a:cubicBezTo>
                <a:cubicBezTo>
                  <a:pt x="516" y="633"/>
                  <a:pt x="516" y="633"/>
                  <a:pt x="516" y="633"/>
                </a:cubicBezTo>
                <a:cubicBezTo>
                  <a:pt x="457" y="559"/>
                  <a:pt x="457" y="559"/>
                  <a:pt x="457" y="559"/>
                </a:cubicBezTo>
                <a:cubicBezTo>
                  <a:pt x="530" y="515"/>
                  <a:pt x="589" y="427"/>
                  <a:pt x="589" y="324"/>
                </a:cubicBezTo>
                <a:close/>
                <a:moveTo>
                  <a:pt x="324" y="559"/>
                </a:moveTo>
                <a:lnTo>
                  <a:pt x="324" y="559"/>
                </a:lnTo>
                <a:cubicBezTo>
                  <a:pt x="192" y="559"/>
                  <a:pt x="89" y="456"/>
                  <a:pt x="89" y="324"/>
                </a:cubicBezTo>
                <a:cubicBezTo>
                  <a:pt x="89" y="192"/>
                  <a:pt x="192" y="88"/>
                  <a:pt x="324" y="88"/>
                </a:cubicBezTo>
                <a:cubicBezTo>
                  <a:pt x="457" y="88"/>
                  <a:pt x="560" y="192"/>
                  <a:pt x="560" y="324"/>
                </a:cubicBezTo>
                <a:cubicBezTo>
                  <a:pt x="560" y="456"/>
                  <a:pt x="457" y="559"/>
                  <a:pt x="324" y="559"/>
                </a:cubicBezTo>
                <a:close/>
                <a:moveTo>
                  <a:pt x="530" y="0"/>
                </a:moveTo>
                <a:lnTo>
                  <a:pt x="530" y="0"/>
                </a:lnTo>
                <a:cubicBezTo>
                  <a:pt x="501" y="0"/>
                  <a:pt x="501" y="0"/>
                  <a:pt x="501" y="0"/>
                </a:cubicBezTo>
                <a:cubicBezTo>
                  <a:pt x="501" y="44"/>
                  <a:pt x="501" y="44"/>
                  <a:pt x="501" y="44"/>
                </a:cubicBezTo>
                <a:cubicBezTo>
                  <a:pt x="530" y="44"/>
                  <a:pt x="530" y="44"/>
                  <a:pt x="530" y="44"/>
                </a:cubicBezTo>
                <a:cubicBezTo>
                  <a:pt x="575" y="44"/>
                  <a:pt x="589" y="74"/>
                  <a:pt x="589" y="103"/>
                </a:cubicBezTo>
                <a:cubicBezTo>
                  <a:pt x="589" y="147"/>
                  <a:pt x="589" y="147"/>
                  <a:pt x="589" y="147"/>
                </a:cubicBezTo>
                <a:cubicBezTo>
                  <a:pt x="604" y="147"/>
                  <a:pt x="604" y="147"/>
                  <a:pt x="633" y="147"/>
                </a:cubicBezTo>
                <a:cubicBezTo>
                  <a:pt x="633" y="103"/>
                  <a:pt x="633" y="103"/>
                  <a:pt x="633" y="103"/>
                </a:cubicBezTo>
                <a:cubicBezTo>
                  <a:pt x="633" y="44"/>
                  <a:pt x="589" y="0"/>
                  <a:pt x="53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39759" y="5151969"/>
            <a:ext cx="474134" cy="510116"/>
          </a:xfrm>
          <a:custGeom>
            <a:avLst/>
            <a:gdLst>
              <a:gd name="T0" fmla="*/ 169628 w 590"/>
              <a:gd name="T1" fmla="*/ 201559 h 634"/>
              <a:gd name="T2" fmla="*/ 169628 w 590"/>
              <a:gd name="T3" fmla="*/ 159372 h 634"/>
              <a:gd name="T4" fmla="*/ 143337 w 590"/>
              <a:gd name="T5" fmla="*/ 185694 h 634"/>
              <a:gd name="T6" fmla="*/ 159184 w 590"/>
              <a:gd name="T7" fmla="*/ 169829 h 634"/>
              <a:gd name="T8" fmla="*/ 159184 w 590"/>
              <a:gd name="T9" fmla="*/ 185694 h 634"/>
              <a:gd name="T10" fmla="*/ 159184 w 590"/>
              <a:gd name="T11" fmla="*/ 143147 h 634"/>
              <a:gd name="T12" fmla="*/ 185834 w 590"/>
              <a:gd name="T13" fmla="*/ 116825 h 634"/>
              <a:gd name="T14" fmla="*/ 143337 w 590"/>
              <a:gd name="T15" fmla="*/ 116825 h 634"/>
              <a:gd name="T16" fmla="*/ 159184 w 590"/>
              <a:gd name="T17" fmla="*/ 116825 h 634"/>
              <a:gd name="T18" fmla="*/ 169628 w 590"/>
              <a:gd name="T19" fmla="*/ 127282 h 634"/>
              <a:gd name="T20" fmla="*/ 185834 w 590"/>
              <a:gd name="T21" fmla="*/ 15865 h 634"/>
              <a:gd name="T22" fmla="*/ 159184 w 590"/>
              <a:gd name="T23" fmla="*/ 10457 h 634"/>
              <a:gd name="T24" fmla="*/ 143337 w 590"/>
              <a:gd name="T25" fmla="*/ 15865 h 634"/>
              <a:gd name="T26" fmla="*/ 63746 w 590"/>
              <a:gd name="T27" fmla="*/ 0 h 634"/>
              <a:gd name="T28" fmla="*/ 32053 w 590"/>
              <a:gd name="T29" fmla="*/ 15865 h 634"/>
              <a:gd name="T30" fmla="*/ 32053 w 590"/>
              <a:gd name="T31" fmla="*/ 228241 h 634"/>
              <a:gd name="T32" fmla="*/ 212125 w 590"/>
              <a:gd name="T33" fmla="*/ 42547 h 634"/>
              <a:gd name="T34" fmla="*/ 201681 w 590"/>
              <a:gd name="T35" fmla="*/ 201559 h 634"/>
              <a:gd name="T36" fmla="*/ 15846 w 590"/>
              <a:gd name="T37" fmla="*/ 201559 h 634"/>
              <a:gd name="T38" fmla="*/ 201681 w 590"/>
              <a:gd name="T39" fmla="*/ 201559 h 634"/>
              <a:gd name="T40" fmla="*/ 15846 w 590"/>
              <a:gd name="T41" fmla="*/ 58412 h 634"/>
              <a:gd name="T42" fmla="*/ 58343 w 590"/>
              <a:gd name="T43" fmla="*/ 31730 h 634"/>
              <a:gd name="T44" fmla="*/ 74550 w 590"/>
              <a:gd name="T45" fmla="*/ 37139 h 634"/>
              <a:gd name="T46" fmla="*/ 143337 w 590"/>
              <a:gd name="T47" fmla="*/ 37139 h 634"/>
              <a:gd name="T48" fmla="*/ 159184 w 590"/>
              <a:gd name="T49" fmla="*/ 31730 h 634"/>
              <a:gd name="T50" fmla="*/ 201681 w 590"/>
              <a:gd name="T51" fmla="*/ 58412 h 634"/>
              <a:gd name="T52" fmla="*/ 58343 w 590"/>
              <a:gd name="T53" fmla="*/ 143147 h 634"/>
              <a:gd name="T54" fmla="*/ 58343 w 590"/>
              <a:gd name="T55" fmla="*/ 100960 h 634"/>
              <a:gd name="T56" fmla="*/ 32053 w 590"/>
              <a:gd name="T57" fmla="*/ 127282 h 634"/>
              <a:gd name="T58" fmla="*/ 42497 w 590"/>
              <a:gd name="T59" fmla="*/ 116825 h 634"/>
              <a:gd name="T60" fmla="*/ 42497 w 590"/>
              <a:gd name="T61" fmla="*/ 127282 h 634"/>
              <a:gd name="T62" fmla="*/ 100840 w 590"/>
              <a:gd name="T63" fmla="*/ 143147 h 634"/>
              <a:gd name="T64" fmla="*/ 127491 w 590"/>
              <a:gd name="T65" fmla="*/ 116825 h 634"/>
              <a:gd name="T66" fmla="*/ 84994 w 590"/>
              <a:gd name="T67" fmla="*/ 116825 h 634"/>
              <a:gd name="T68" fmla="*/ 100840 w 590"/>
              <a:gd name="T69" fmla="*/ 116825 h 634"/>
              <a:gd name="T70" fmla="*/ 116687 w 590"/>
              <a:gd name="T71" fmla="*/ 127282 h 634"/>
              <a:gd name="T72" fmla="*/ 42497 w 590"/>
              <a:gd name="T73" fmla="*/ 201559 h 634"/>
              <a:gd name="T74" fmla="*/ 74550 w 590"/>
              <a:gd name="T75" fmla="*/ 185694 h 634"/>
              <a:gd name="T76" fmla="*/ 42497 w 590"/>
              <a:gd name="T77" fmla="*/ 159372 h 634"/>
              <a:gd name="T78" fmla="*/ 42497 w 590"/>
              <a:gd name="T79" fmla="*/ 201559 h 634"/>
              <a:gd name="T80" fmla="*/ 58343 w 590"/>
              <a:gd name="T81" fmla="*/ 169829 h 634"/>
              <a:gd name="T82" fmla="*/ 42497 w 590"/>
              <a:gd name="T83" fmla="*/ 169829 h 634"/>
              <a:gd name="T84" fmla="*/ 116687 w 590"/>
              <a:gd name="T85" fmla="*/ 201559 h 634"/>
              <a:gd name="T86" fmla="*/ 116687 w 590"/>
              <a:gd name="T87" fmla="*/ 159372 h 634"/>
              <a:gd name="T88" fmla="*/ 84994 w 590"/>
              <a:gd name="T89" fmla="*/ 185694 h 634"/>
              <a:gd name="T90" fmla="*/ 100840 w 590"/>
              <a:gd name="T91" fmla="*/ 169829 h 634"/>
              <a:gd name="T92" fmla="*/ 100840 w 590"/>
              <a:gd name="T93" fmla="*/ 185694 h 634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590" h="634">
                <a:moveTo>
                  <a:pt x="442" y="559"/>
                </a:moveTo>
                <a:lnTo>
                  <a:pt x="442" y="559"/>
                </a:lnTo>
                <a:cubicBezTo>
                  <a:pt x="471" y="559"/>
                  <a:pt x="471" y="559"/>
                  <a:pt x="471" y="559"/>
                </a:cubicBezTo>
                <a:cubicBezTo>
                  <a:pt x="501" y="559"/>
                  <a:pt x="516" y="530"/>
                  <a:pt x="516" y="515"/>
                </a:cubicBezTo>
                <a:cubicBezTo>
                  <a:pt x="516" y="471"/>
                  <a:pt x="516" y="471"/>
                  <a:pt x="516" y="471"/>
                </a:cubicBezTo>
                <a:cubicBezTo>
                  <a:pt x="516" y="456"/>
                  <a:pt x="501" y="442"/>
                  <a:pt x="471" y="442"/>
                </a:cubicBezTo>
                <a:cubicBezTo>
                  <a:pt x="442" y="442"/>
                  <a:pt x="442" y="442"/>
                  <a:pt x="442" y="442"/>
                </a:cubicBezTo>
                <a:cubicBezTo>
                  <a:pt x="412" y="442"/>
                  <a:pt x="398" y="456"/>
                  <a:pt x="398" y="471"/>
                </a:cubicBezTo>
                <a:cubicBezTo>
                  <a:pt x="398" y="515"/>
                  <a:pt x="398" y="515"/>
                  <a:pt x="398" y="515"/>
                </a:cubicBezTo>
                <a:cubicBezTo>
                  <a:pt x="398" y="530"/>
                  <a:pt x="412" y="559"/>
                  <a:pt x="442" y="559"/>
                </a:cubicBezTo>
                <a:close/>
                <a:moveTo>
                  <a:pt x="442" y="471"/>
                </a:moveTo>
                <a:lnTo>
                  <a:pt x="442" y="471"/>
                </a:lnTo>
                <a:cubicBezTo>
                  <a:pt x="471" y="471"/>
                  <a:pt x="471" y="471"/>
                  <a:pt x="471" y="471"/>
                </a:cubicBezTo>
                <a:cubicBezTo>
                  <a:pt x="471" y="515"/>
                  <a:pt x="471" y="515"/>
                  <a:pt x="471" y="515"/>
                </a:cubicBezTo>
                <a:cubicBezTo>
                  <a:pt x="442" y="515"/>
                  <a:pt x="442" y="515"/>
                  <a:pt x="442" y="515"/>
                </a:cubicBezTo>
                <a:lnTo>
                  <a:pt x="442" y="471"/>
                </a:lnTo>
                <a:close/>
                <a:moveTo>
                  <a:pt x="442" y="397"/>
                </a:moveTo>
                <a:lnTo>
                  <a:pt x="442" y="397"/>
                </a:lnTo>
                <a:cubicBezTo>
                  <a:pt x="471" y="397"/>
                  <a:pt x="471" y="397"/>
                  <a:pt x="471" y="397"/>
                </a:cubicBezTo>
                <a:cubicBezTo>
                  <a:pt x="501" y="397"/>
                  <a:pt x="516" y="383"/>
                  <a:pt x="516" y="353"/>
                </a:cubicBezTo>
                <a:cubicBezTo>
                  <a:pt x="516" y="324"/>
                  <a:pt x="516" y="324"/>
                  <a:pt x="516" y="324"/>
                </a:cubicBezTo>
                <a:cubicBezTo>
                  <a:pt x="516" y="294"/>
                  <a:pt x="501" y="280"/>
                  <a:pt x="471" y="280"/>
                </a:cubicBezTo>
                <a:cubicBezTo>
                  <a:pt x="442" y="280"/>
                  <a:pt x="442" y="280"/>
                  <a:pt x="442" y="280"/>
                </a:cubicBezTo>
                <a:cubicBezTo>
                  <a:pt x="412" y="280"/>
                  <a:pt x="398" y="294"/>
                  <a:pt x="398" y="324"/>
                </a:cubicBezTo>
                <a:cubicBezTo>
                  <a:pt x="398" y="353"/>
                  <a:pt x="398" y="353"/>
                  <a:pt x="398" y="353"/>
                </a:cubicBezTo>
                <a:cubicBezTo>
                  <a:pt x="398" y="383"/>
                  <a:pt x="412" y="397"/>
                  <a:pt x="442" y="397"/>
                </a:cubicBezTo>
                <a:close/>
                <a:moveTo>
                  <a:pt x="442" y="324"/>
                </a:moveTo>
                <a:lnTo>
                  <a:pt x="442" y="324"/>
                </a:lnTo>
                <a:cubicBezTo>
                  <a:pt x="471" y="324"/>
                  <a:pt x="471" y="324"/>
                  <a:pt x="471" y="324"/>
                </a:cubicBezTo>
                <a:cubicBezTo>
                  <a:pt x="471" y="353"/>
                  <a:pt x="471" y="353"/>
                  <a:pt x="471" y="353"/>
                </a:cubicBezTo>
                <a:cubicBezTo>
                  <a:pt x="442" y="353"/>
                  <a:pt x="442" y="353"/>
                  <a:pt x="442" y="353"/>
                </a:cubicBezTo>
                <a:lnTo>
                  <a:pt x="442" y="324"/>
                </a:lnTo>
                <a:close/>
                <a:moveTo>
                  <a:pt x="516" y="44"/>
                </a:moveTo>
                <a:lnTo>
                  <a:pt x="516" y="44"/>
                </a:lnTo>
                <a:cubicBezTo>
                  <a:pt x="442" y="44"/>
                  <a:pt x="442" y="44"/>
                  <a:pt x="442" y="44"/>
                </a:cubicBezTo>
                <a:cubicBezTo>
                  <a:pt x="442" y="29"/>
                  <a:pt x="442" y="29"/>
                  <a:pt x="442" y="29"/>
                </a:cubicBezTo>
                <a:cubicBezTo>
                  <a:pt x="442" y="15"/>
                  <a:pt x="427" y="0"/>
                  <a:pt x="412" y="0"/>
                </a:cubicBezTo>
                <a:cubicBezTo>
                  <a:pt x="412" y="0"/>
                  <a:pt x="398" y="15"/>
                  <a:pt x="398" y="29"/>
                </a:cubicBezTo>
                <a:cubicBezTo>
                  <a:pt x="398" y="44"/>
                  <a:pt x="398" y="44"/>
                  <a:pt x="398" y="44"/>
                </a:cubicBezTo>
                <a:cubicBezTo>
                  <a:pt x="207" y="44"/>
                  <a:pt x="207" y="44"/>
                  <a:pt x="207" y="44"/>
                </a:cubicBezTo>
                <a:cubicBezTo>
                  <a:pt x="207" y="29"/>
                  <a:pt x="207" y="29"/>
                  <a:pt x="207" y="29"/>
                </a:cubicBezTo>
                <a:cubicBezTo>
                  <a:pt x="207" y="15"/>
                  <a:pt x="192" y="0"/>
                  <a:pt x="177" y="0"/>
                </a:cubicBezTo>
                <a:cubicBezTo>
                  <a:pt x="177" y="0"/>
                  <a:pt x="162" y="15"/>
                  <a:pt x="162" y="29"/>
                </a:cubicBezTo>
                <a:cubicBezTo>
                  <a:pt x="162" y="44"/>
                  <a:pt x="162" y="44"/>
                  <a:pt x="162" y="44"/>
                </a:cubicBezTo>
                <a:cubicBezTo>
                  <a:pt x="89" y="44"/>
                  <a:pt x="89" y="44"/>
                  <a:pt x="89" y="44"/>
                </a:cubicBezTo>
                <a:cubicBezTo>
                  <a:pt x="44" y="44"/>
                  <a:pt x="0" y="74"/>
                  <a:pt x="0" y="118"/>
                </a:cubicBezTo>
                <a:cubicBezTo>
                  <a:pt x="0" y="559"/>
                  <a:pt x="0" y="559"/>
                  <a:pt x="0" y="559"/>
                </a:cubicBezTo>
                <a:cubicBezTo>
                  <a:pt x="0" y="604"/>
                  <a:pt x="44" y="633"/>
                  <a:pt x="89" y="633"/>
                </a:cubicBezTo>
                <a:cubicBezTo>
                  <a:pt x="516" y="633"/>
                  <a:pt x="516" y="633"/>
                  <a:pt x="516" y="633"/>
                </a:cubicBezTo>
                <a:cubicBezTo>
                  <a:pt x="560" y="633"/>
                  <a:pt x="589" y="604"/>
                  <a:pt x="589" y="559"/>
                </a:cubicBezTo>
                <a:cubicBezTo>
                  <a:pt x="589" y="118"/>
                  <a:pt x="589" y="118"/>
                  <a:pt x="589" y="118"/>
                </a:cubicBezTo>
                <a:cubicBezTo>
                  <a:pt x="589" y="74"/>
                  <a:pt x="560" y="44"/>
                  <a:pt x="516" y="44"/>
                </a:cubicBezTo>
                <a:close/>
                <a:moveTo>
                  <a:pt x="560" y="559"/>
                </a:moveTo>
                <a:lnTo>
                  <a:pt x="560" y="559"/>
                </a:lnTo>
                <a:cubicBezTo>
                  <a:pt x="560" y="574"/>
                  <a:pt x="530" y="589"/>
                  <a:pt x="516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4" y="574"/>
                  <a:pt x="44" y="559"/>
                </a:cubicBezTo>
                <a:cubicBezTo>
                  <a:pt x="44" y="206"/>
                  <a:pt x="44" y="206"/>
                  <a:pt x="44" y="206"/>
                </a:cubicBezTo>
                <a:cubicBezTo>
                  <a:pt x="560" y="206"/>
                  <a:pt x="560" y="206"/>
                  <a:pt x="560" y="206"/>
                </a:cubicBezTo>
                <a:lnTo>
                  <a:pt x="560" y="559"/>
                </a:lnTo>
                <a:close/>
                <a:moveTo>
                  <a:pt x="560" y="162"/>
                </a:moveTo>
                <a:lnTo>
                  <a:pt x="560" y="162"/>
                </a:lnTo>
                <a:cubicBezTo>
                  <a:pt x="44" y="162"/>
                  <a:pt x="44" y="162"/>
                  <a:pt x="44" y="162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4" y="103"/>
                  <a:pt x="59" y="88"/>
                  <a:pt x="89" y="88"/>
                </a:cubicBezTo>
                <a:cubicBezTo>
                  <a:pt x="162" y="88"/>
                  <a:pt x="162" y="88"/>
                  <a:pt x="162" y="88"/>
                </a:cubicBezTo>
                <a:cubicBezTo>
                  <a:pt x="162" y="103"/>
                  <a:pt x="162" y="103"/>
                  <a:pt x="162" y="103"/>
                </a:cubicBezTo>
                <a:cubicBezTo>
                  <a:pt x="162" y="118"/>
                  <a:pt x="177" y="118"/>
                  <a:pt x="177" y="118"/>
                </a:cubicBezTo>
                <a:cubicBezTo>
                  <a:pt x="192" y="118"/>
                  <a:pt x="207" y="118"/>
                  <a:pt x="207" y="103"/>
                </a:cubicBezTo>
                <a:cubicBezTo>
                  <a:pt x="207" y="88"/>
                  <a:pt x="207" y="88"/>
                  <a:pt x="207" y="88"/>
                </a:cubicBezTo>
                <a:cubicBezTo>
                  <a:pt x="398" y="88"/>
                  <a:pt x="398" y="88"/>
                  <a:pt x="398" y="88"/>
                </a:cubicBezTo>
                <a:cubicBezTo>
                  <a:pt x="398" y="103"/>
                  <a:pt x="398" y="103"/>
                  <a:pt x="398" y="103"/>
                </a:cubicBezTo>
                <a:cubicBezTo>
                  <a:pt x="398" y="118"/>
                  <a:pt x="412" y="118"/>
                  <a:pt x="412" y="118"/>
                </a:cubicBezTo>
                <a:cubicBezTo>
                  <a:pt x="427" y="118"/>
                  <a:pt x="442" y="118"/>
                  <a:pt x="442" y="103"/>
                </a:cubicBezTo>
                <a:cubicBezTo>
                  <a:pt x="442" y="88"/>
                  <a:pt x="442" y="88"/>
                  <a:pt x="442" y="88"/>
                </a:cubicBezTo>
                <a:cubicBezTo>
                  <a:pt x="516" y="88"/>
                  <a:pt x="516" y="88"/>
                  <a:pt x="516" y="88"/>
                </a:cubicBezTo>
                <a:cubicBezTo>
                  <a:pt x="530" y="88"/>
                  <a:pt x="560" y="103"/>
                  <a:pt x="560" y="118"/>
                </a:cubicBezTo>
                <a:lnTo>
                  <a:pt x="560" y="162"/>
                </a:lnTo>
                <a:close/>
                <a:moveTo>
                  <a:pt x="118" y="397"/>
                </a:moveTo>
                <a:lnTo>
                  <a:pt x="118" y="397"/>
                </a:lnTo>
                <a:cubicBezTo>
                  <a:pt x="162" y="397"/>
                  <a:pt x="162" y="397"/>
                  <a:pt x="162" y="397"/>
                </a:cubicBezTo>
                <a:cubicBezTo>
                  <a:pt x="177" y="397"/>
                  <a:pt x="207" y="383"/>
                  <a:pt x="207" y="353"/>
                </a:cubicBezTo>
                <a:cubicBezTo>
                  <a:pt x="207" y="324"/>
                  <a:pt x="207" y="324"/>
                  <a:pt x="207" y="324"/>
                </a:cubicBezTo>
                <a:cubicBezTo>
                  <a:pt x="207" y="294"/>
                  <a:pt x="177" y="280"/>
                  <a:pt x="162" y="280"/>
                </a:cubicBezTo>
                <a:cubicBezTo>
                  <a:pt x="118" y="280"/>
                  <a:pt x="118" y="280"/>
                  <a:pt x="118" y="280"/>
                </a:cubicBezTo>
                <a:cubicBezTo>
                  <a:pt x="103" y="280"/>
                  <a:pt x="89" y="294"/>
                  <a:pt x="89" y="324"/>
                </a:cubicBezTo>
                <a:cubicBezTo>
                  <a:pt x="89" y="353"/>
                  <a:pt x="89" y="353"/>
                  <a:pt x="89" y="353"/>
                </a:cubicBezTo>
                <a:cubicBezTo>
                  <a:pt x="89" y="383"/>
                  <a:pt x="103" y="397"/>
                  <a:pt x="118" y="397"/>
                </a:cubicBezTo>
                <a:close/>
                <a:moveTo>
                  <a:pt x="118" y="324"/>
                </a:moveTo>
                <a:lnTo>
                  <a:pt x="118" y="324"/>
                </a:lnTo>
                <a:cubicBezTo>
                  <a:pt x="162" y="324"/>
                  <a:pt x="162" y="324"/>
                  <a:pt x="162" y="324"/>
                </a:cubicBezTo>
                <a:cubicBezTo>
                  <a:pt x="162" y="353"/>
                  <a:pt x="162" y="353"/>
                  <a:pt x="162" y="353"/>
                </a:cubicBezTo>
                <a:cubicBezTo>
                  <a:pt x="118" y="353"/>
                  <a:pt x="118" y="353"/>
                  <a:pt x="118" y="353"/>
                </a:cubicBezTo>
                <a:lnTo>
                  <a:pt x="118" y="324"/>
                </a:lnTo>
                <a:close/>
                <a:moveTo>
                  <a:pt x="280" y="397"/>
                </a:moveTo>
                <a:lnTo>
                  <a:pt x="280" y="397"/>
                </a:lnTo>
                <a:cubicBezTo>
                  <a:pt x="324" y="397"/>
                  <a:pt x="324" y="397"/>
                  <a:pt x="324" y="397"/>
                </a:cubicBezTo>
                <a:cubicBezTo>
                  <a:pt x="339" y="397"/>
                  <a:pt x="354" y="383"/>
                  <a:pt x="354" y="353"/>
                </a:cubicBezTo>
                <a:cubicBezTo>
                  <a:pt x="354" y="324"/>
                  <a:pt x="354" y="324"/>
                  <a:pt x="354" y="324"/>
                </a:cubicBezTo>
                <a:cubicBezTo>
                  <a:pt x="354" y="294"/>
                  <a:pt x="339" y="280"/>
                  <a:pt x="324" y="280"/>
                </a:cubicBezTo>
                <a:cubicBezTo>
                  <a:pt x="280" y="280"/>
                  <a:pt x="280" y="280"/>
                  <a:pt x="280" y="280"/>
                </a:cubicBezTo>
                <a:cubicBezTo>
                  <a:pt x="265" y="280"/>
                  <a:pt x="236" y="294"/>
                  <a:pt x="236" y="324"/>
                </a:cubicBezTo>
                <a:cubicBezTo>
                  <a:pt x="236" y="353"/>
                  <a:pt x="236" y="353"/>
                  <a:pt x="236" y="353"/>
                </a:cubicBezTo>
                <a:cubicBezTo>
                  <a:pt x="236" y="383"/>
                  <a:pt x="265" y="397"/>
                  <a:pt x="280" y="397"/>
                </a:cubicBezTo>
                <a:close/>
                <a:moveTo>
                  <a:pt x="280" y="324"/>
                </a:moveTo>
                <a:lnTo>
                  <a:pt x="280" y="324"/>
                </a:lnTo>
                <a:cubicBezTo>
                  <a:pt x="324" y="324"/>
                  <a:pt x="324" y="324"/>
                  <a:pt x="324" y="324"/>
                </a:cubicBezTo>
                <a:cubicBezTo>
                  <a:pt x="324" y="353"/>
                  <a:pt x="324" y="353"/>
                  <a:pt x="324" y="353"/>
                </a:cubicBezTo>
                <a:cubicBezTo>
                  <a:pt x="280" y="353"/>
                  <a:pt x="280" y="353"/>
                  <a:pt x="280" y="353"/>
                </a:cubicBezTo>
                <a:lnTo>
                  <a:pt x="280" y="324"/>
                </a:lnTo>
                <a:close/>
                <a:moveTo>
                  <a:pt x="118" y="559"/>
                </a:moveTo>
                <a:lnTo>
                  <a:pt x="118" y="559"/>
                </a:lnTo>
                <a:cubicBezTo>
                  <a:pt x="162" y="559"/>
                  <a:pt x="162" y="559"/>
                  <a:pt x="162" y="559"/>
                </a:cubicBezTo>
                <a:cubicBezTo>
                  <a:pt x="177" y="559"/>
                  <a:pt x="207" y="530"/>
                  <a:pt x="207" y="515"/>
                </a:cubicBezTo>
                <a:cubicBezTo>
                  <a:pt x="207" y="471"/>
                  <a:pt x="207" y="471"/>
                  <a:pt x="207" y="471"/>
                </a:cubicBezTo>
                <a:cubicBezTo>
                  <a:pt x="207" y="456"/>
                  <a:pt x="177" y="442"/>
                  <a:pt x="162" y="442"/>
                </a:cubicBezTo>
                <a:cubicBezTo>
                  <a:pt x="118" y="442"/>
                  <a:pt x="118" y="442"/>
                  <a:pt x="118" y="442"/>
                </a:cubicBezTo>
                <a:cubicBezTo>
                  <a:pt x="103" y="442"/>
                  <a:pt x="89" y="456"/>
                  <a:pt x="89" y="471"/>
                </a:cubicBezTo>
                <a:cubicBezTo>
                  <a:pt x="89" y="515"/>
                  <a:pt x="89" y="515"/>
                  <a:pt x="89" y="515"/>
                </a:cubicBezTo>
                <a:cubicBezTo>
                  <a:pt x="89" y="530"/>
                  <a:pt x="103" y="559"/>
                  <a:pt x="118" y="559"/>
                </a:cubicBezTo>
                <a:close/>
                <a:moveTo>
                  <a:pt x="118" y="471"/>
                </a:moveTo>
                <a:lnTo>
                  <a:pt x="118" y="471"/>
                </a:lnTo>
                <a:cubicBezTo>
                  <a:pt x="162" y="471"/>
                  <a:pt x="162" y="471"/>
                  <a:pt x="162" y="471"/>
                </a:cubicBezTo>
                <a:cubicBezTo>
                  <a:pt x="162" y="515"/>
                  <a:pt x="162" y="515"/>
                  <a:pt x="162" y="515"/>
                </a:cubicBezTo>
                <a:cubicBezTo>
                  <a:pt x="118" y="515"/>
                  <a:pt x="118" y="515"/>
                  <a:pt x="118" y="515"/>
                </a:cubicBezTo>
                <a:lnTo>
                  <a:pt x="118" y="471"/>
                </a:lnTo>
                <a:close/>
                <a:moveTo>
                  <a:pt x="280" y="559"/>
                </a:moveTo>
                <a:lnTo>
                  <a:pt x="280" y="559"/>
                </a:lnTo>
                <a:cubicBezTo>
                  <a:pt x="324" y="559"/>
                  <a:pt x="324" y="559"/>
                  <a:pt x="324" y="559"/>
                </a:cubicBezTo>
                <a:cubicBezTo>
                  <a:pt x="339" y="559"/>
                  <a:pt x="354" y="530"/>
                  <a:pt x="354" y="515"/>
                </a:cubicBezTo>
                <a:cubicBezTo>
                  <a:pt x="354" y="471"/>
                  <a:pt x="354" y="471"/>
                  <a:pt x="354" y="471"/>
                </a:cubicBezTo>
                <a:cubicBezTo>
                  <a:pt x="354" y="456"/>
                  <a:pt x="339" y="442"/>
                  <a:pt x="324" y="442"/>
                </a:cubicBezTo>
                <a:cubicBezTo>
                  <a:pt x="280" y="442"/>
                  <a:pt x="280" y="442"/>
                  <a:pt x="280" y="442"/>
                </a:cubicBezTo>
                <a:cubicBezTo>
                  <a:pt x="265" y="442"/>
                  <a:pt x="236" y="456"/>
                  <a:pt x="236" y="471"/>
                </a:cubicBezTo>
                <a:cubicBezTo>
                  <a:pt x="236" y="515"/>
                  <a:pt x="236" y="515"/>
                  <a:pt x="236" y="515"/>
                </a:cubicBezTo>
                <a:cubicBezTo>
                  <a:pt x="236" y="530"/>
                  <a:pt x="265" y="559"/>
                  <a:pt x="280" y="559"/>
                </a:cubicBezTo>
                <a:close/>
                <a:moveTo>
                  <a:pt x="280" y="471"/>
                </a:moveTo>
                <a:lnTo>
                  <a:pt x="280" y="471"/>
                </a:lnTo>
                <a:cubicBezTo>
                  <a:pt x="324" y="471"/>
                  <a:pt x="324" y="471"/>
                  <a:pt x="324" y="471"/>
                </a:cubicBezTo>
                <a:cubicBezTo>
                  <a:pt x="324" y="515"/>
                  <a:pt x="324" y="515"/>
                  <a:pt x="324" y="515"/>
                </a:cubicBezTo>
                <a:cubicBezTo>
                  <a:pt x="280" y="515"/>
                  <a:pt x="280" y="515"/>
                  <a:pt x="280" y="515"/>
                </a:cubicBezTo>
                <a:lnTo>
                  <a:pt x="280" y="47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14260" y="5247219"/>
            <a:ext cx="495298" cy="319616"/>
          </a:xfrm>
          <a:custGeom>
            <a:avLst/>
            <a:gdLst>
              <a:gd name="T0" fmla="*/ 153120 w 619"/>
              <a:gd name="T1" fmla="*/ 31669 h 398"/>
              <a:gd name="T2" fmla="*/ 153120 w 619"/>
              <a:gd name="T3" fmla="*/ 31669 h 398"/>
              <a:gd name="T4" fmla="*/ 110806 w 619"/>
              <a:gd name="T5" fmla="*/ 74135 h 398"/>
              <a:gd name="T6" fmla="*/ 153120 w 619"/>
              <a:gd name="T7" fmla="*/ 116601 h 398"/>
              <a:gd name="T8" fmla="*/ 195434 w 619"/>
              <a:gd name="T9" fmla="*/ 74135 h 398"/>
              <a:gd name="T10" fmla="*/ 153120 w 619"/>
              <a:gd name="T11" fmla="*/ 31669 h 398"/>
              <a:gd name="T12" fmla="*/ 153120 w 619"/>
              <a:gd name="T13" fmla="*/ 100406 h 398"/>
              <a:gd name="T14" fmla="*/ 153120 w 619"/>
              <a:gd name="T15" fmla="*/ 100406 h 398"/>
              <a:gd name="T16" fmla="*/ 126584 w 619"/>
              <a:gd name="T17" fmla="*/ 74135 h 398"/>
              <a:gd name="T18" fmla="*/ 153120 w 619"/>
              <a:gd name="T19" fmla="*/ 42106 h 398"/>
              <a:gd name="T20" fmla="*/ 179297 w 619"/>
              <a:gd name="T21" fmla="*/ 74135 h 398"/>
              <a:gd name="T22" fmla="*/ 153120 w 619"/>
              <a:gd name="T23" fmla="*/ 100406 h 398"/>
              <a:gd name="T24" fmla="*/ 153120 w 619"/>
              <a:gd name="T25" fmla="*/ 0 h 398"/>
              <a:gd name="T26" fmla="*/ 153120 w 619"/>
              <a:gd name="T27" fmla="*/ 0 h 398"/>
              <a:gd name="T28" fmla="*/ 68492 w 619"/>
              <a:gd name="T29" fmla="*/ 0 h 398"/>
              <a:gd name="T30" fmla="*/ 0 w 619"/>
              <a:gd name="T31" fmla="*/ 74135 h 398"/>
              <a:gd name="T32" fmla="*/ 68492 w 619"/>
              <a:gd name="T33" fmla="*/ 142872 h 398"/>
              <a:gd name="T34" fmla="*/ 153120 w 619"/>
              <a:gd name="T35" fmla="*/ 142872 h 398"/>
              <a:gd name="T36" fmla="*/ 221611 w 619"/>
              <a:gd name="T37" fmla="*/ 74135 h 398"/>
              <a:gd name="T38" fmla="*/ 153120 w 619"/>
              <a:gd name="T39" fmla="*/ 0 h 398"/>
              <a:gd name="T40" fmla="*/ 153120 w 619"/>
              <a:gd name="T41" fmla="*/ 127037 h 398"/>
              <a:gd name="T42" fmla="*/ 153120 w 619"/>
              <a:gd name="T43" fmla="*/ 127037 h 398"/>
              <a:gd name="T44" fmla="*/ 68492 w 619"/>
              <a:gd name="T45" fmla="*/ 127037 h 398"/>
              <a:gd name="T46" fmla="*/ 10399 w 619"/>
              <a:gd name="T47" fmla="*/ 74135 h 398"/>
              <a:gd name="T48" fmla="*/ 68492 w 619"/>
              <a:gd name="T49" fmla="*/ 15835 h 398"/>
              <a:gd name="T50" fmla="*/ 153120 w 619"/>
              <a:gd name="T51" fmla="*/ 15835 h 398"/>
              <a:gd name="T52" fmla="*/ 211212 w 619"/>
              <a:gd name="T53" fmla="*/ 74135 h 398"/>
              <a:gd name="T54" fmla="*/ 153120 w 619"/>
              <a:gd name="T55" fmla="*/ 127037 h 3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19" h="398">
                <a:moveTo>
                  <a:pt x="427" y="88"/>
                </a:moveTo>
                <a:lnTo>
                  <a:pt x="427" y="88"/>
                </a:lnTo>
                <a:cubicBezTo>
                  <a:pt x="368" y="88"/>
                  <a:pt x="309" y="132"/>
                  <a:pt x="309" y="206"/>
                </a:cubicBezTo>
                <a:cubicBezTo>
                  <a:pt x="309" y="265"/>
                  <a:pt x="368" y="324"/>
                  <a:pt x="427" y="324"/>
                </a:cubicBezTo>
                <a:cubicBezTo>
                  <a:pt x="486" y="324"/>
                  <a:pt x="545" y="265"/>
                  <a:pt x="545" y="206"/>
                </a:cubicBezTo>
                <a:cubicBezTo>
                  <a:pt x="545" y="132"/>
                  <a:pt x="486" y="88"/>
                  <a:pt x="427" y="88"/>
                </a:cubicBezTo>
                <a:close/>
                <a:moveTo>
                  <a:pt x="427" y="279"/>
                </a:moveTo>
                <a:lnTo>
                  <a:pt x="427" y="279"/>
                </a:lnTo>
                <a:cubicBezTo>
                  <a:pt x="382" y="279"/>
                  <a:pt x="353" y="250"/>
                  <a:pt x="353" y="206"/>
                </a:cubicBezTo>
                <a:cubicBezTo>
                  <a:pt x="353" y="162"/>
                  <a:pt x="382" y="117"/>
                  <a:pt x="427" y="117"/>
                </a:cubicBezTo>
                <a:cubicBezTo>
                  <a:pt x="471" y="117"/>
                  <a:pt x="500" y="162"/>
                  <a:pt x="500" y="206"/>
                </a:cubicBezTo>
                <a:cubicBezTo>
                  <a:pt x="500" y="250"/>
                  <a:pt x="471" y="279"/>
                  <a:pt x="427" y="279"/>
                </a:cubicBezTo>
                <a:close/>
                <a:moveTo>
                  <a:pt x="427" y="0"/>
                </a:moveTo>
                <a:lnTo>
                  <a:pt x="427" y="0"/>
                </a:lnTo>
                <a:cubicBezTo>
                  <a:pt x="191" y="0"/>
                  <a:pt x="191" y="0"/>
                  <a:pt x="191" y="0"/>
                </a:cubicBezTo>
                <a:cubicBezTo>
                  <a:pt x="88" y="0"/>
                  <a:pt x="0" y="88"/>
                  <a:pt x="0" y="206"/>
                </a:cubicBezTo>
                <a:cubicBezTo>
                  <a:pt x="0" y="309"/>
                  <a:pt x="88" y="397"/>
                  <a:pt x="191" y="397"/>
                </a:cubicBezTo>
                <a:cubicBezTo>
                  <a:pt x="427" y="397"/>
                  <a:pt x="427" y="397"/>
                  <a:pt x="427" y="397"/>
                </a:cubicBezTo>
                <a:cubicBezTo>
                  <a:pt x="530" y="397"/>
                  <a:pt x="618" y="309"/>
                  <a:pt x="618" y="206"/>
                </a:cubicBezTo>
                <a:cubicBezTo>
                  <a:pt x="618" y="88"/>
                  <a:pt x="530" y="0"/>
                  <a:pt x="427" y="0"/>
                </a:cubicBezTo>
                <a:close/>
                <a:moveTo>
                  <a:pt x="427" y="353"/>
                </a:moveTo>
                <a:lnTo>
                  <a:pt x="427" y="353"/>
                </a:lnTo>
                <a:cubicBezTo>
                  <a:pt x="191" y="353"/>
                  <a:pt x="191" y="353"/>
                  <a:pt x="191" y="353"/>
                </a:cubicBezTo>
                <a:cubicBezTo>
                  <a:pt x="103" y="353"/>
                  <a:pt x="29" y="294"/>
                  <a:pt x="29" y="206"/>
                </a:cubicBezTo>
                <a:cubicBezTo>
                  <a:pt x="29" y="117"/>
                  <a:pt x="103" y="44"/>
                  <a:pt x="191" y="44"/>
                </a:cubicBezTo>
                <a:cubicBezTo>
                  <a:pt x="427" y="44"/>
                  <a:pt x="427" y="44"/>
                  <a:pt x="427" y="44"/>
                </a:cubicBezTo>
                <a:cubicBezTo>
                  <a:pt x="515" y="44"/>
                  <a:pt x="589" y="117"/>
                  <a:pt x="589" y="206"/>
                </a:cubicBezTo>
                <a:cubicBezTo>
                  <a:pt x="589" y="294"/>
                  <a:pt x="515" y="353"/>
                  <a:pt x="427" y="35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986643" y="5247219"/>
            <a:ext cx="510115" cy="319616"/>
          </a:xfrm>
          <a:custGeom>
            <a:avLst/>
            <a:gdLst>
              <a:gd name="T0" fmla="*/ 159378 w 634"/>
              <a:gd name="T1" fmla="*/ 0 h 398"/>
              <a:gd name="T2" fmla="*/ 159378 w 634"/>
              <a:gd name="T3" fmla="*/ 0 h 398"/>
              <a:gd name="T4" fmla="*/ 74641 w 634"/>
              <a:gd name="T5" fmla="*/ 0 h 398"/>
              <a:gd name="T6" fmla="*/ 0 w 634"/>
              <a:gd name="T7" fmla="*/ 74135 h 398"/>
              <a:gd name="T8" fmla="*/ 74641 w 634"/>
              <a:gd name="T9" fmla="*/ 142872 h 398"/>
              <a:gd name="T10" fmla="*/ 159378 w 634"/>
              <a:gd name="T11" fmla="*/ 142872 h 398"/>
              <a:gd name="T12" fmla="*/ 228249 w 634"/>
              <a:gd name="T13" fmla="*/ 74135 h 398"/>
              <a:gd name="T14" fmla="*/ 159378 w 634"/>
              <a:gd name="T15" fmla="*/ 0 h 398"/>
              <a:gd name="T16" fmla="*/ 159378 w 634"/>
              <a:gd name="T17" fmla="*/ 127037 h 398"/>
              <a:gd name="T18" fmla="*/ 159378 w 634"/>
              <a:gd name="T19" fmla="*/ 127037 h 398"/>
              <a:gd name="T20" fmla="*/ 74641 w 634"/>
              <a:gd name="T21" fmla="*/ 127037 h 398"/>
              <a:gd name="T22" fmla="*/ 15866 w 634"/>
              <a:gd name="T23" fmla="*/ 74135 h 398"/>
              <a:gd name="T24" fmla="*/ 74641 w 634"/>
              <a:gd name="T25" fmla="*/ 15835 h 398"/>
              <a:gd name="T26" fmla="*/ 159378 w 634"/>
              <a:gd name="T27" fmla="*/ 15835 h 398"/>
              <a:gd name="T28" fmla="*/ 212384 w 634"/>
              <a:gd name="T29" fmla="*/ 74135 h 398"/>
              <a:gd name="T30" fmla="*/ 159378 w 634"/>
              <a:gd name="T31" fmla="*/ 127037 h 398"/>
              <a:gd name="T32" fmla="*/ 74641 w 634"/>
              <a:gd name="T33" fmla="*/ 31669 h 398"/>
              <a:gd name="T34" fmla="*/ 74641 w 634"/>
              <a:gd name="T35" fmla="*/ 31669 h 398"/>
              <a:gd name="T36" fmla="*/ 32092 w 634"/>
              <a:gd name="T37" fmla="*/ 74135 h 398"/>
              <a:gd name="T38" fmla="*/ 74641 w 634"/>
              <a:gd name="T39" fmla="*/ 116601 h 398"/>
              <a:gd name="T40" fmla="*/ 116829 w 634"/>
              <a:gd name="T41" fmla="*/ 74135 h 398"/>
              <a:gd name="T42" fmla="*/ 74641 w 634"/>
              <a:gd name="T43" fmla="*/ 31669 h 398"/>
              <a:gd name="T44" fmla="*/ 74641 w 634"/>
              <a:gd name="T45" fmla="*/ 100406 h 398"/>
              <a:gd name="T46" fmla="*/ 74641 w 634"/>
              <a:gd name="T47" fmla="*/ 100406 h 398"/>
              <a:gd name="T48" fmla="*/ 42549 w 634"/>
              <a:gd name="T49" fmla="*/ 74135 h 398"/>
              <a:gd name="T50" fmla="*/ 74641 w 634"/>
              <a:gd name="T51" fmla="*/ 42106 h 398"/>
              <a:gd name="T52" fmla="*/ 100963 w 634"/>
              <a:gd name="T53" fmla="*/ 74135 h 398"/>
              <a:gd name="T54" fmla="*/ 74641 w 634"/>
              <a:gd name="T55" fmla="*/ 100406 h 398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34" h="398">
                <a:moveTo>
                  <a:pt x="442" y="0"/>
                </a:moveTo>
                <a:lnTo>
                  <a:pt x="442" y="0"/>
                </a:lnTo>
                <a:cubicBezTo>
                  <a:pt x="207" y="0"/>
                  <a:pt x="207" y="0"/>
                  <a:pt x="207" y="0"/>
                </a:cubicBezTo>
                <a:cubicBezTo>
                  <a:pt x="89" y="0"/>
                  <a:pt x="0" y="88"/>
                  <a:pt x="0" y="206"/>
                </a:cubicBezTo>
                <a:cubicBezTo>
                  <a:pt x="0" y="309"/>
                  <a:pt x="89" y="397"/>
                  <a:pt x="207" y="397"/>
                </a:cubicBezTo>
                <a:cubicBezTo>
                  <a:pt x="442" y="397"/>
                  <a:pt x="442" y="397"/>
                  <a:pt x="442" y="397"/>
                </a:cubicBezTo>
                <a:cubicBezTo>
                  <a:pt x="545" y="397"/>
                  <a:pt x="633" y="309"/>
                  <a:pt x="633" y="206"/>
                </a:cubicBezTo>
                <a:cubicBezTo>
                  <a:pt x="633" y="88"/>
                  <a:pt x="545" y="0"/>
                  <a:pt x="442" y="0"/>
                </a:cubicBezTo>
                <a:close/>
                <a:moveTo>
                  <a:pt x="442" y="353"/>
                </a:moveTo>
                <a:lnTo>
                  <a:pt x="442" y="353"/>
                </a:lnTo>
                <a:cubicBezTo>
                  <a:pt x="207" y="353"/>
                  <a:pt x="207" y="353"/>
                  <a:pt x="207" y="353"/>
                </a:cubicBezTo>
                <a:cubicBezTo>
                  <a:pt x="118" y="353"/>
                  <a:pt x="44" y="294"/>
                  <a:pt x="44" y="206"/>
                </a:cubicBezTo>
                <a:cubicBezTo>
                  <a:pt x="44" y="117"/>
                  <a:pt x="118" y="44"/>
                  <a:pt x="207" y="44"/>
                </a:cubicBezTo>
                <a:cubicBezTo>
                  <a:pt x="442" y="44"/>
                  <a:pt x="442" y="44"/>
                  <a:pt x="442" y="44"/>
                </a:cubicBezTo>
                <a:cubicBezTo>
                  <a:pt x="530" y="44"/>
                  <a:pt x="589" y="117"/>
                  <a:pt x="589" y="206"/>
                </a:cubicBezTo>
                <a:cubicBezTo>
                  <a:pt x="589" y="294"/>
                  <a:pt x="530" y="353"/>
                  <a:pt x="442" y="353"/>
                </a:cubicBezTo>
                <a:close/>
                <a:moveTo>
                  <a:pt x="207" y="88"/>
                </a:moveTo>
                <a:lnTo>
                  <a:pt x="207" y="88"/>
                </a:lnTo>
                <a:cubicBezTo>
                  <a:pt x="133" y="88"/>
                  <a:pt x="89" y="132"/>
                  <a:pt x="89" y="206"/>
                </a:cubicBezTo>
                <a:cubicBezTo>
                  <a:pt x="89" y="265"/>
                  <a:pt x="133" y="324"/>
                  <a:pt x="207" y="324"/>
                </a:cubicBezTo>
                <a:cubicBezTo>
                  <a:pt x="265" y="324"/>
                  <a:pt x="324" y="265"/>
                  <a:pt x="324" y="206"/>
                </a:cubicBezTo>
                <a:cubicBezTo>
                  <a:pt x="324" y="132"/>
                  <a:pt x="265" y="88"/>
                  <a:pt x="207" y="88"/>
                </a:cubicBezTo>
                <a:close/>
                <a:moveTo>
                  <a:pt x="207" y="279"/>
                </a:moveTo>
                <a:lnTo>
                  <a:pt x="207" y="279"/>
                </a:lnTo>
                <a:cubicBezTo>
                  <a:pt x="162" y="279"/>
                  <a:pt x="118" y="250"/>
                  <a:pt x="118" y="206"/>
                </a:cubicBezTo>
                <a:cubicBezTo>
                  <a:pt x="118" y="162"/>
                  <a:pt x="162" y="117"/>
                  <a:pt x="207" y="117"/>
                </a:cubicBezTo>
                <a:cubicBezTo>
                  <a:pt x="251" y="117"/>
                  <a:pt x="280" y="162"/>
                  <a:pt x="280" y="206"/>
                </a:cubicBezTo>
                <a:cubicBezTo>
                  <a:pt x="280" y="250"/>
                  <a:pt x="251" y="279"/>
                  <a:pt x="207" y="2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71727" y="5151969"/>
            <a:ext cx="510117" cy="510116"/>
          </a:xfrm>
          <a:custGeom>
            <a:avLst/>
            <a:gdLst>
              <a:gd name="T0" fmla="*/ 185701 w 634"/>
              <a:gd name="T1" fmla="*/ 169829 h 634"/>
              <a:gd name="T2" fmla="*/ 79329 w 634"/>
              <a:gd name="T3" fmla="*/ 148555 h 634"/>
              <a:gd name="T4" fmla="*/ 42188 w 634"/>
              <a:gd name="T5" fmla="*/ 169829 h 634"/>
              <a:gd name="T6" fmla="*/ 42188 w 634"/>
              <a:gd name="T7" fmla="*/ 185694 h 634"/>
              <a:gd name="T8" fmla="*/ 79329 w 634"/>
              <a:gd name="T9" fmla="*/ 206968 h 634"/>
              <a:gd name="T10" fmla="*/ 185701 w 634"/>
              <a:gd name="T11" fmla="*/ 185694 h 634"/>
              <a:gd name="T12" fmla="*/ 185701 w 634"/>
              <a:gd name="T13" fmla="*/ 169829 h 634"/>
              <a:gd name="T14" fmla="*/ 79329 w 634"/>
              <a:gd name="T15" fmla="*/ 196511 h 634"/>
              <a:gd name="T16" fmla="*/ 79329 w 634"/>
              <a:gd name="T17" fmla="*/ 159372 h 634"/>
              <a:gd name="T18" fmla="*/ 79329 w 634"/>
              <a:gd name="T19" fmla="*/ 196511 h 634"/>
              <a:gd name="T20" fmla="*/ 185701 w 634"/>
              <a:gd name="T21" fmla="*/ 58412 h 634"/>
              <a:gd name="T22" fmla="*/ 79329 w 634"/>
              <a:gd name="T23" fmla="*/ 37139 h 634"/>
              <a:gd name="T24" fmla="*/ 42188 w 634"/>
              <a:gd name="T25" fmla="*/ 58412 h 634"/>
              <a:gd name="T26" fmla="*/ 42188 w 634"/>
              <a:gd name="T27" fmla="*/ 74278 h 634"/>
              <a:gd name="T28" fmla="*/ 79329 w 634"/>
              <a:gd name="T29" fmla="*/ 95551 h 634"/>
              <a:gd name="T30" fmla="*/ 185701 w 634"/>
              <a:gd name="T31" fmla="*/ 74278 h 634"/>
              <a:gd name="T32" fmla="*/ 185701 w 634"/>
              <a:gd name="T33" fmla="*/ 58412 h 634"/>
              <a:gd name="T34" fmla="*/ 79329 w 634"/>
              <a:gd name="T35" fmla="*/ 84734 h 634"/>
              <a:gd name="T36" fmla="*/ 79329 w 634"/>
              <a:gd name="T37" fmla="*/ 47956 h 634"/>
              <a:gd name="T38" fmla="*/ 79329 w 634"/>
              <a:gd name="T39" fmla="*/ 84734 h 634"/>
              <a:gd name="T40" fmla="*/ 185701 w 634"/>
              <a:gd name="T41" fmla="*/ 116825 h 634"/>
              <a:gd name="T42" fmla="*/ 143152 w 634"/>
              <a:gd name="T43" fmla="*/ 95551 h 634"/>
              <a:gd name="T44" fmla="*/ 42188 w 634"/>
              <a:gd name="T45" fmla="*/ 116825 h 634"/>
              <a:gd name="T46" fmla="*/ 42188 w 634"/>
              <a:gd name="T47" fmla="*/ 127282 h 634"/>
              <a:gd name="T48" fmla="*/ 143152 w 634"/>
              <a:gd name="T49" fmla="*/ 148555 h 634"/>
              <a:gd name="T50" fmla="*/ 185701 w 634"/>
              <a:gd name="T51" fmla="*/ 127282 h 634"/>
              <a:gd name="T52" fmla="*/ 185701 w 634"/>
              <a:gd name="T53" fmla="*/ 116825 h 634"/>
              <a:gd name="T54" fmla="*/ 143152 w 634"/>
              <a:gd name="T55" fmla="*/ 138099 h 634"/>
              <a:gd name="T56" fmla="*/ 143152 w 634"/>
              <a:gd name="T57" fmla="*/ 106008 h 634"/>
              <a:gd name="T58" fmla="*/ 143152 w 634"/>
              <a:gd name="T59" fmla="*/ 138099 h 634"/>
              <a:gd name="T60" fmla="*/ 196158 w 634"/>
              <a:gd name="T61" fmla="*/ 0 h 634"/>
              <a:gd name="T62" fmla="*/ 0 w 634"/>
              <a:gd name="T63" fmla="*/ 31730 h 634"/>
              <a:gd name="T64" fmla="*/ 26323 w 634"/>
              <a:gd name="T65" fmla="*/ 228241 h 634"/>
              <a:gd name="T66" fmla="*/ 228250 w 634"/>
              <a:gd name="T67" fmla="*/ 201559 h 634"/>
              <a:gd name="T68" fmla="*/ 196158 w 634"/>
              <a:gd name="T69" fmla="*/ 0 h 634"/>
              <a:gd name="T70" fmla="*/ 212024 w 634"/>
              <a:gd name="T71" fmla="*/ 201559 h 634"/>
              <a:gd name="T72" fmla="*/ 26323 w 634"/>
              <a:gd name="T73" fmla="*/ 212376 h 634"/>
              <a:gd name="T74" fmla="*/ 15866 w 634"/>
              <a:gd name="T75" fmla="*/ 31730 h 634"/>
              <a:gd name="T76" fmla="*/ 196158 w 634"/>
              <a:gd name="T77" fmla="*/ 15865 h 634"/>
              <a:gd name="T78" fmla="*/ 212024 w 634"/>
              <a:gd name="T79" fmla="*/ 201559 h 63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34">
                <a:moveTo>
                  <a:pt x="515" y="471"/>
                </a:moveTo>
                <a:lnTo>
                  <a:pt x="515" y="471"/>
                </a:lnTo>
                <a:cubicBezTo>
                  <a:pt x="294" y="471"/>
                  <a:pt x="294" y="471"/>
                  <a:pt x="294" y="471"/>
                </a:cubicBezTo>
                <a:cubicBezTo>
                  <a:pt x="279" y="442"/>
                  <a:pt x="250" y="412"/>
                  <a:pt x="220" y="412"/>
                </a:cubicBezTo>
                <a:cubicBezTo>
                  <a:pt x="176" y="412"/>
                  <a:pt x="147" y="442"/>
                  <a:pt x="147" y="471"/>
                </a:cubicBezTo>
                <a:cubicBezTo>
                  <a:pt x="117" y="471"/>
                  <a:pt x="117" y="471"/>
                  <a:pt x="117" y="471"/>
                </a:cubicBezTo>
                <a:cubicBezTo>
                  <a:pt x="103" y="471"/>
                  <a:pt x="103" y="486"/>
                  <a:pt x="103" y="501"/>
                </a:cubicBezTo>
                <a:cubicBezTo>
                  <a:pt x="103" y="501"/>
                  <a:pt x="103" y="515"/>
                  <a:pt x="117" y="515"/>
                </a:cubicBezTo>
                <a:cubicBezTo>
                  <a:pt x="147" y="515"/>
                  <a:pt x="147" y="515"/>
                  <a:pt x="147" y="515"/>
                </a:cubicBezTo>
                <a:cubicBezTo>
                  <a:pt x="147" y="545"/>
                  <a:pt x="176" y="574"/>
                  <a:pt x="220" y="574"/>
                </a:cubicBezTo>
                <a:cubicBezTo>
                  <a:pt x="250" y="574"/>
                  <a:pt x="279" y="545"/>
                  <a:pt x="294" y="515"/>
                </a:cubicBezTo>
                <a:cubicBezTo>
                  <a:pt x="515" y="515"/>
                  <a:pt x="515" y="515"/>
                  <a:pt x="515" y="515"/>
                </a:cubicBezTo>
                <a:lnTo>
                  <a:pt x="530" y="501"/>
                </a:lnTo>
                <a:cubicBezTo>
                  <a:pt x="530" y="486"/>
                  <a:pt x="515" y="471"/>
                  <a:pt x="515" y="471"/>
                </a:cubicBezTo>
                <a:close/>
                <a:moveTo>
                  <a:pt x="220" y="545"/>
                </a:moveTo>
                <a:lnTo>
                  <a:pt x="220" y="545"/>
                </a:lnTo>
                <a:cubicBezTo>
                  <a:pt x="191" y="545"/>
                  <a:pt x="162" y="515"/>
                  <a:pt x="162" y="501"/>
                </a:cubicBezTo>
                <a:cubicBezTo>
                  <a:pt x="162" y="471"/>
                  <a:pt x="191" y="442"/>
                  <a:pt x="220" y="442"/>
                </a:cubicBezTo>
                <a:cubicBezTo>
                  <a:pt x="235" y="442"/>
                  <a:pt x="265" y="471"/>
                  <a:pt x="265" y="501"/>
                </a:cubicBezTo>
                <a:cubicBezTo>
                  <a:pt x="265" y="515"/>
                  <a:pt x="235" y="545"/>
                  <a:pt x="220" y="545"/>
                </a:cubicBezTo>
                <a:close/>
                <a:moveTo>
                  <a:pt x="515" y="162"/>
                </a:moveTo>
                <a:lnTo>
                  <a:pt x="515" y="162"/>
                </a:lnTo>
                <a:cubicBezTo>
                  <a:pt x="294" y="162"/>
                  <a:pt x="294" y="162"/>
                  <a:pt x="294" y="162"/>
                </a:cubicBezTo>
                <a:cubicBezTo>
                  <a:pt x="279" y="133"/>
                  <a:pt x="250" y="103"/>
                  <a:pt x="220" y="103"/>
                </a:cubicBezTo>
                <a:cubicBezTo>
                  <a:pt x="176" y="103"/>
                  <a:pt x="147" y="133"/>
                  <a:pt x="147" y="162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03" y="162"/>
                  <a:pt x="103" y="176"/>
                  <a:pt x="103" y="176"/>
                </a:cubicBezTo>
                <a:cubicBezTo>
                  <a:pt x="103" y="192"/>
                  <a:pt x="103" y="206"/>
                  <a:pt x="117" y="206"/>
                </a:cubicBezTo>
                <a:cubicBezTo>
                  <a:pt x="147" y="206"/>
                  <a:pt x="147" y="206"/>
                  <a:pt x="147" y="206"/>
                </a:cubicBezTo>
                <a:cubicBezTo>
                  <a:pt x="147" y="235"/>
                  <a:pt x="176" y="265"/>
                  <a:pt x="220" y="265"/>
                </a:cubicBezTo>
                <a:cubicBezTo>
                  <a:pt x="250" y="265"/>
                  <a:pt x="279" y="235"/>
                  <a:pt x="294" y="206"/>
                </a:cubicBezTo>
                <a:cubicBezTo>
                  <a:pt x="515" y="206"/>
                  <a:pt x="515" y="206"/>
                  <a:pt x="515" y="206"/>
                </a:cubicBezTo>
                <a:cubicBezTo>
                  <a:pt x="515" y="206"/>
                  <a:pt x="530" y="192"/>
                  <a:pt x="530" y="176"/>
                </a:cubicBezTo>
                <a:lnTo>
                  <a:pt x="515" y="162"/>
                </a:lnTo>
                <a:close/>
                <a:moveTo>
                  <a:pt x="220" y="235"/>
                </a:moveTo>
                <a:lnTo>
                  <a:pt x="220" y="235"/>
                </a:lnTo>
                <a:cubicBezTo>
                  <a:pt x="191" y="235"/>
                  <a:pt x="162" y="206"/>
                  <a:pt x="162" y="176"/>
                </a:cubicBezTo>
                <a:cubicBezTo>
                  <a:pt x="162" y="162"/>
                  <a:pt x="191" y="133"/>
                  <a:pt x="220" y="133"/>
                </a:cubicBezTo>
                <a:cubicBezTo>
                  <a:pt x="235" y="133"/>
                  <a:pt x="265" y="162"/>
                  <a:pt x="265" y="176"/>
                </a:cubicBezTo>
                <a:cubicBezTo>
                  <a:pt x="265" y="206"/>
                  <a:pt x="235" y="235"/>
                  <a:pt x="220" y="235"/>
                </a:cubicBezTo>
                <a:close/>
                <a:moveTo>
                  <a:pt x="515" y="324"/>
                </a:moveTo>
                <a:lnTo>
                  <a:pt x="515" y="324"/>
                </a:lnTo>
                <a:cubicBezTo>
                  <a:pt x="471" y="324"/>
                  <a:pt x="471" y="324"/>
                  <a:pt x="471" y="324"/>
                </a:cubicBezTo>
                <a:cubicBezTo>
                  <a:pt x="456" y="280"/>
                  <a:pt x="426" y="265"/>
                  <a:pt x="397" y="265"/>
                </a:cubicBezTo>
                <a:cubicBezTo>
                  <a:pt x="353" y="265"/>
                  <a:pt x="324" y="280"/>
                  <a:pt x="324" y="324"/>
                </a:cubicBezTo>
                <a:cubicBezTo>
                  <a:pt x="117" y="324"/>
                  <a:pt x="117" y="324"/>
                  <a:pt x="117" y="324"/>
                </a:cubicBezTo>
                <a:cubicBezTo>
                  <a:pt x="103" y="324"/>
                  <a:pt x="103" y="324"/>
                  <a:pt x="103" y="338"/>
                </a:cubicBezTo>
                <a:cubicBezTo>
                  <a:pt x="103" y="353"/>
                  <a:pt x="103" y="353"/>
                  <a:pt x="117" y="353"/>
                </a:cubicBezTo>
                <a:cubicBezTo>
                  <a:pt x="324" y="353"/>
                  <a:pt x="324" y="353"/>
                  <a:pt x="324" y="353"/>
                </a:cubicBezTo>
                <a:cubicBezTo>
                  <a:pt x="324" y="397"/>
                  <a:pt x="353" y="412"/>
                  <a:pt x="397" y="412"/>
                </a:cubicBezTo>
                <a:cubicBezTo>
                  <a:pt x="426" y="412"/>
                  <a:pt x="456" y="397"/>
                  <a:pt x="471" y="353"/>
                </a:cubicBezTo>
                <a:cubicBezTo>
                  <a:pt x="515" y="353"/>
                  <a:pt x="515" y="353"/>
                  <a:pt x="515" y="353"/>
                </a:cubicBezTo>
                <a:cubicBezTo>
                  <a:pt x="515" y="353"/>
                  <a:pt x="530" y="353"/>
                  <a:pt x="530" y="338"/>
                </a:cubicBezTo>
                <a:cubicBezTo>
                  <a:pt x="530" y="324"/>
                  <a:pt x="515" y="324"/>
                  <a:pt x="515" y="324"/>
                </a:cubicBezTo>
                <a:close/>
                <a:moveTo>
                  <a:pt x="397" y="383"/>
                </a:moveTo>
                <a:lnTo>
                  <a:pt x="397" y="383"/>
                </a:lnTo>
                <a:cubicBezTo>
                  <a:pt x="367" y="383"/>
                  <a:pt x="338" y="368"/>
                  <a:pt x="338" y="338"/>
                </a:cubicBezTo>
                <a:cubicBezTo>
                  <a:pt x="338" y="309"/>
                  <a:pt x="367" y="294"/>
                  <a:pt x="397" y="294"/>
                </a:cubicBezTo>
                <a:cubicBezTo>
                  <a:pt x="412" y="294"/>
                  <a:pt x="441" y="309"/>
                  <a:pt x="441" y="338"/>
                </a:cubicBezTo>
                <a:cubicBezTo>
                  <a:pt x="441" y="368"/>
                  <a:pt x="412" y="383"/>
                  <a:pt x="397" y="383"/>
                </a:cubicBez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44"/>
                  <a:pt x="0" y="88"/>
                </a:cubicBezTo>
                <a:cubicBezTo>
                  <a:pt x="0" y="559"/>
                  <a:pt x="0" y="559"/>
                  <a:pt x="0" y="559"/>
                </a:cubicBezTo>
                <a:cubicBezTo>
                  <a:pt x="0" y="604"/>
                  <a:pt x="29" y="633"/>
                  <a:pt x="73" y="633"/>
                </a:cubicBezTo>
                <a:cubicBezTo>
                  <a:pt x="544" y="633"/>
                  <a:pt x="544" y="633"/>
                  <a:pt x="544" y="633"/>
                </a:cubicBezTo>
                <a:cubicBezTo>
                  <a:pt x="588" y="633"/>
                  <a:pt x="633" y="604"/>
                  <a:pt x="633" y="559"/>
                </a:cubicBezTo>
                <a:cubicBezTo>
                  <a:pt x="633" y="88"/>
                  <a:pt x="633" y="88"/>
                  <a:pt x="633" y="88"/>
                </a:cubicBezTo>
                <a:cubicBezTo>
                  <a:pt x="633" y="44"/>
                  <a:pt x="588" y="0"/>
                  <a:pt x="544" y="0"/>
                </a:cubicBezTo>
                <a:close/>
                <a:moveTo>
                  <a:pt x="588" y="559"/>
                </a:moveTo>
                <a:lnTo>
                  <a:pt x="588" y="559"/>
                </a:lnTo>
                <a:cubicBezTo>
                  <a:pt x="588" y="574"/>
                  <a:pt x="574" y="589"/>
                  <a:pt x="544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8" y="589"/>
                  <a:pt x="44" y="574"/>
                  <a:pt x="44" y="559"/>
                </a:cubicBezTo>
                <a:cubicBezTo>
                  <a:pt x="44" y="88"/>
                  <a:pt x="44" y="88"/>
                  <a:pt x="44" y="88"/>
                </a:cubicBezTo>
                <a:cubicBezTo>
                  <a:pt x="44" y="59"/>
                  <a:pt x="58" y="44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74" y="44"/>
                  <a:pt x="588" y="59"/>
                  <a:pt x="588" y="88"/>
                </a:cubicBezTo>
                <a:lnTo>
                  <a:pt x="588" y="5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67392" y="5177368"/>
            <a:ext cx="474134" cy="474134"/>
          </a:xfrm>
          <a:custGeom>
            <a:avLst/>
            <a:gdLst>
              <a:gd name="T0" fmla="*/ 106062 w 589"/>
              <a:gd name="T1" fmla="*/ 69145 h 590"/>
              <a:gd name="T2" fmla="*/ 106062 w 589"/>
              <a:gd name="T3" fmla="*/ 137930 h 590"/>
              <a:gd name="T4" fmla="*/ 106062 w 589"/>
              <a:gd name="T5" fmla="*/ 69145 h 590"/>
              <a:gd name="T6" fmla="*/ 106062 w 589"/>
              <a:gd name="T7" fmla="*/ 127486 h 590"/>
              <a:gd name="T8" fmla="*/ 106062 w 589"/>
              <a:gd name="T9" fmla="*/ 84991 h 590"/>
              <a:gd name="T10" fmla="*/ 106062 w 589"/>
              <a:gd name="T11" fmla="*/ 127486 h 590"/>
              <a:gd name="T12" fmla="*/ 207074 w 589"/>
              <a:gd name="T13" fmla="*/ 127486 h 590"/>
              <a:gd name="T14" fmla="*/ 190840 w 589"/>
              <a:gd name="T15" fmla="*/ 106239 h 590"/>
              <a:gd name="T16" fmla="*/ 207074 w 589"/>
              <a:gd name="T17" fmla="*/ 79589 h 590"/>
              <a:gd name="T18" fmla="*/ 196251 w 589"/>
              <a:gd name="T19" fmla="*/ 37454 h 590"/>
              <a:gd name="T20" fmla="*/ 159093 w 589"/>
              <a:gd name="T21" fmla="*/ 42495 h 590"/>
              <a:gd name="T22" fmla="*/ 132397 w 589"/>
              <a:gd name="T23" fmla="*/ 10804 h 590"/>
              <a:gd name="T24" fmla="*/ 90189 w 589"/>
              <a:gd name="T25" fmla="*/ 0 h 590"/>
              <a:gd name="T26" fmla="*/ 79366 w 589"/>
              <a:gd name="T27" fmla="*/ 26650 h 590"/>
              <a:gd name="T28" fmla="*/ 37158 w 589"/>
              <a:gd name="T29" fmla="*/ 32052 h 590"/>
              <a:gd name="T30" fmla="*/ 0 w 589"/>
              <a:gd name="T31" fmla="*/ 58701 h 590"/>
              <a:gd name="T32" fmla="*/ 20924 w 589"/>
              <a:gd name="T33" fmla="*/ 90393 h 590"/>
              <a:gd name="T34" fmla="*/ 20924 w 589"/>
              <a:gd name="T35" fmla="*/ 122084 h 590"/>
              <a:gd name="T36" fmla="*/ 0 w 589"/>
              <a:gd name="T37" fmla="*/ 148734 h 590"/>
              <a:gd name="T38" fmla="*/ 37158 w 589"/>
              <a:gd name="T39" fmla="*/ 180425 h 590"/>
              <a:gd name="T40" fmla="*/ 79366 w 589"/>
              <a:gd name="T41" fmla="*/ 185827 h 590"/>
              <a:gd name="T42" fmla="*/ 90189 w 589"/>
              <a:gd name="T43" fmla="*/ 212117 h 590"/>
              <a:gd name="T44" fmla="*/ 132397 w 589"/>
              <a:gd name="T45" fmla="*/ 196271 h 590"/>
              <a:gd name="T46" fmla="*/ 159093 w 589"/>
              <a:gd name="T47" fmla="*/ 169982 h 590"/>
              <a:gd name="T48" fmla="*/ 196251 w 589"/>
              <a:gd name="T49" fmla="*/ 175023 h 590"/>
              <a:gd name="T50" fmla="*/ 207074 w 589"/>
              <a:gd name="T51" fmla="*/ 127486 h 590"/>
              <a:gd name="T52" fmla="*/ 196251 w 589"/>
              <a:gd name="T53" fmla="*/ 148734 h 590"/>
              <a:gd name="T54" fmla="*/ 180378 w 589"/>
              <a:gd name="T55" fmla="*/ 164580 h 590"/>
              <a:gd name="T56" fmla="*/ 121935 w 589"/>
              <a:gd name="T57" fmla="*/ 175023 h 590"/>
              <a:gd name="T58" fmla="*/ 111473 w 589"/>
              <a:gd name="T59" fmla="*/ 196271 h 590"/>
              <a:gd name="T60" fmla="*/ 90189 w 589"/>
              <a:gd name="T61" fmla="*/ 190869 h 590"/>
              <a:gd name="T62" fmla="*/ 53031 w 589"/>
              <a:gd name="T63" fmla="*/ 153776 h 590"/>
              <a:gd name="T64" fmla="*/ 26335 w 589"/>
              <a:gd name="T65" fmla="*/ 159178 h 590"/>
              <a:gd name="T66" fmla="*/ 20924 w 589"/>
              <a:gd name="T67" fmla="*/ 137930 h 590"/>
              <a:gd name="T68" fmla="*/ 37158 w 589"/>
              <a:gd name="T69" fmla="*/ 106239 h 590"/>
              <a:gd name="T70" fmla="*/ 20924 w 589"/>
              <a:gd name="T71" fmla="*/ 69145 h 590"/>
              <a:gd name="T72" fmla="*/ 26335 w 589"/>
              <a:gd name="T73" fmla="*/ 47897 h 590"/>
              <a:gd name="T74" fmla="*/ 53031 w 589"/>
              <a:gd name="T75" fmla="*/ 58701 h 590"/>
              <a:gd name="T76" fmla="*/ 90189 w 589"/>
              <a:gd name="T77" fmla="*/ 21248 h 590"/>
              <a:gd name="T78" fmla="*/ 111473 w 589"/>
              <a:gd name="T79" fmla="*/ 10804 h 590"/>
              <a:gd name="T80" fmla="*/ 121935 w 589"/>
              <a:gd name="T81" fmla="*/ 37454 h 590"/>
              <a:gd name="T82" fmla="*/ 180378 w 589"/>
              <a:gd name="T83" fmla="*/ 47897 h 590"/>
              <a:gd name="T84" fmla="*/ 196251 w 589"/>
              <a:gd name="T85" fmla="*/ 58701 h 590"/>
              <a:gd name="T86" fmla="*/ 174966 w 589"/>
              <a:gd name="T87" fmla="*/ 79589 h 590"/>
              <a:gd name="T88" fmla="*/ 174966 w 589"/>
              <a:gd name="T89" fmla="*/ 127486 h 590"/>
              <a:gd name="T90" fmla="*/ 196251 w 589"/>
              <a:gd name="T91" fmla="*/ 148734 h 59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89" h="590">
                <a:moveTo>
                  <a:pt x="294" y="192"/>
                </a:moveTo>
                <a:lnTo>
                  <a:pt x="294" y="192"/>
                </a:lnTo>
                <a:cubicBezTo>
                  <a:pt x="235" y="192"/>
                  <a:pt x="191" y="236"/>
                  <a:pt x="191" y="295"/>
                </a:cubicBezTo>
                <a:cubicBezTo>
                  <a:pt x="191" y="339"/>
                  <a:pt x="235" y="383"/>
                  <a:pt x="294" y="383"/>
                </a:cubicBezTo>
                <a:cubicBezTo>
                  <a:pt x="353" y="383"/>
                  <a:pt x="397" y="339"/>
                  <a:pt x="397" y="295"/>
                </a:cubicBezTo>
                <a:cubicBezTo>
                  <a:pt x="397" y="236"/>
                  <a:pt x="353" y="192"/>
                  <a:pt x="294" y="192"/>
                </a:cubicBezTo>
                <a:close/>
                <a:moveTo>
                  <a:pt x="294" y="354"/>
                </a:moveTo>
                <a:lnTo>
                  <a:pt x="294" y="354"/>
                </a:lnTo>
                <a:cubicBezTo>
                  <a:pt x="265" y="354"/>
                  <a:pt x="235" y="324"/>
                  <a:pt x="235" y="295"/>
                </a:cubicBezTo>
                <a:cubicBezTo>
                  <a:pt x="235" y="251"/>
                  <a:pt x="265" y="236"/>
                  <a:pt x="294" y="236"/>
                </a:cubicBezTo>
                <a:cubicBezTo>
                  <a:pt x="324" y="236"/>
                  <a:pt x="353" y="251"/>
                  <a:pt x="353" y="295"/>
                </a:cubicBezTo>
                <a:cubicBezTo>
                  <a:pt x="353" y="324"/>
                  <a:pt x="324" y="354"/>
                  <a:pt x="294" y="354"/>
                </a:cubicBezTo>
                <a:close/>
                <a:moveTo>
                  <a:pt x="574" y="354"/>
                </a:moveTo>
                <a:lnTo>
                  <a:pt x="574" y="354"/>
                </a:lnTo>
                <a:cubicBezTo>
                  <a:pt x="529" y="339"/>
                  <a:pt x="529" y="339"/>
                  <a:pt x="529" y="339"/>
                </a:cubicBezTo>
                <a:cubicBezTo>
                  <a:pt x="529" y="324"/>
                  <a:pt x="529" y="309"/>
                  <a:pt x="529" y="295"/>
                </a:cubicBezTo>
                <a:cubicBezTo>
                  <a:pt x="529" y="280"/>
                  <a:pt x="529" y="265"/>
                  <a:pt x="529" y="251"/>
                </a:cubicBezTo>
                <a:cubicBezTo>
                  <a:pt x="574" y="221"/>
                  <a:pt x="574" y="221"/>
                  <a:pt x="574" y="221"/>
                </a:cubicBezTo>
                <a:cubicBezTo>
                  <a:pt x="588" y="206"/>
                  <a:pt x="588" y="192"/>
                  <a:pt x="588" y="163"/>
                </a:cubicBezTo>
                <a:cubicBezTo>
                  <a:pt x="544" y="104"/>
                  <a:pt x="544" y="104"/>
                  <a:pt x="544" y="104"/>
                </a:cubicBezTo>
                <a:cubicBezTo>
                  <a:pt x="529" y="74"/>
                  <a:pt x="515" y="74"/>
                  <a:pt x="485" y="89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26" y="89"/>
                  <a:pt x="397" y="74"/>
                  <a:pt x="367" y="74"/>
                </a:cubicBezTo>
                <a:cubicBezTo>
                  <a:pt x="367" y="30"/>
                  <a:pt x="367" y="30"/>
                  <a:pt x="367" y="30"/>
                </a:cubicBezTo>
                <a:cubicBezTo>
                  <a:pt x="367" y="15"/>
                  <a:pt x="353" y="0"/>
                  <a:pt x="338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35" y="0"/>
                  <a:pt x="220" y="15"/>
                  <a:pt x="220" y="30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191" y="74"/>
                  <a:pt x="162" y="89"/>
                  <a:pt x="147" y="118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73" y="74"/>
                  <a:pt x="58" y="74"/>
                  <a:pt x="44" y="104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92"/>
                  <a:pt x="0" y="206"/>
                  <a:pt x="14" y="221"/>
                </a:cubicBezTo>
                <a:cubicBezTo>
                  <a:pt x="58" y="251"/>
                  <a:pt x="58" y="251"/>
                  <a:pt x="58" y="251"/>
                </a:cubicBezTo>
                <a:cubicBezTo>
                  <a:pt x="58" y="265"/>
                  <a:pt x="58" y="280"/>
                  <a:pt x="58" y="295"/>
                </a:cubicBezTo>
                <a:cubicBezTo>
                  <a:pt x="58" y="309"/>
                  <a:pt x="58" y="324"/>
                  <a:pt x="58" y="339"/>
                </a:cubicBezTo>
                <a:cubicBezTo>
                  <a:pt x="14" y="354"/>
                  <a:pt x="14" y="354"/>
                  <a:pt x="14" y="354"/>
                </a:cubicBezTo>
                <a:cubicBezTo>
                  <a:pt x="0" y="368"/>
                  <a:pt x="0" y="398"/>
                  <a:pt x="0" y="413"/>
                </a:cubicBezTo>
                <a:cubicBezTo>
                  <a:pt x="44" y="486"/>
                  <a:pt x="44" y="486"/>
                  <a:pt x="44" y="486"/>
                </a:cubicBezTo>
                <a:cubicBezTo>
                  <a:pt x="58" y="501"/>
                  <a:pt x="73" y="501"/>
                  <a:pt x="103" y="501"/>
                </a:cubicBezTo>
                <a:cubicBezTo>
                  <a:pt x="147" y="472"/>
                  <a:pt x="147" y="472"/>
                  <a:pt x="147" y="472"/>
                </a:cubicBezTo>
                <a:cubicBezTo>
                  <a:pt x="162" y="486"/>
                  <a:pt x="191" y="501"/>
                  <a:pt x="220" y="516"/>
                </a:cubicBezTo>
                <a:cubicBezTo>
                  <a:pt x="220" y="545"/>
                  <a:pt x="220" y="545"/>
                  <a:pt x="220" y="545"/>
                </a:cubicBezTo>
                <a:cubicBezTo>
                  <a:pt x="220" y="560"/>
                  <a:pt x="235" y="589"/>
                  <a:pt x="250" y="589"/>
                </a:cubicBezTo>
                <a:cubicBezTo>
                  <a:pt x="338" y="589"/>
                  <a:pt x="338" y="589"/>
                  <a:pt x="338" y="589"/>
                </a:cubicBezTo>
                <a:cubicBezTo>
                  <a:pt x="353" y="589"/>
                  <a:pt x="367" y="560"/>
                  <a:pt x="367" y="545"/>
                </a:cubicBezTo>
                <a:cubicBezTo>
                  <a:pt x="367" y="516"/>
                  <a:pt x="367" y="516"/>
                  <a:pt x="367" y="516"/>
                </a:cubicBezTo>
                <a:cubicBezTo>
                  <a:pt x="397" y="501"/>
                  <a:pt x="426" y="486"/>
                  <a:pt x="441" y="472"/>
                </a:cubicBezTo>
                <a:cubicBezTo>
                  <a:pt x="485" y="501"/>
                  <a:pt x="485" y="501"/>
                  <a:pt x="485" y="501"/>
                </a:cubicBezTo>
                <a:cubicBezTo>
                  <a:pt x="515" y="501"/>
                  <a:pt x="529" y="501"/>
                  <a:pt x="544" y="486"/>
                </a:cubicBezTo>
                <a:cubicBezTo>
                  <a:pt x="588" y="413"/>
                  <a:pt x="588" y="413"/>
                  <a:pt x="588" y="413"/>
                </a:cubicBezTo>
                <a:cubicBezTo>
                  <a:pt x="588" y="398"/>
                  <a:pt x="588" y="368"/>
                  <a:pt x="574" y="354"/>
                </a:cubicBezTo>
                <a:close/>
                <a:moveTo>
                  <a:pt x="544" y="413"/>
                </a:moveTo>
                <a:lnTo>
                  <a:pt x="544" y="413"/>
                </a:lnTo>
                <a:cubicBezTo>
                  <a:pt x="515" y="442"/>
                  <a:pt x="515" y="442"/>
                  <a:pt x="515" y="442"/>
                </a:cubicBezTo>
                <a:cubicBezTo>
                  <a:pt x="515" y="457"/>
                  <a:pt x="500" y="457"/>
                  <a:pt x="500" y="457"/>
                </a:cubicBezTo>
                <a:cubicBezTo>
                  <a:pt x="441" y="427"/>
                  <a:pt x="441" y="427"/>
                  <a:pt x="441" y="427"/>
                </a:cubicBezTo>
                <a:cubicBezTo>
                  <a:pt x="412" y="457"/>
                  <a:pt x="382" y="472"/>
                  <a:pt x="338" y="486"/>
                </a:cubicBezTo>
                <a:cubicBezTo>
                  <a:pt x="338" y="530"/>
                  <a:pt x="338" y="530"/>
                  <a:pt x="338" y="530"/>
                </a:cubicBezTo>
                <a:cubicBezTo>
                  <a:pt x="338" y="530"/>
                  <a:pt x="324" y="545"/>
                  <a:pt x="309" y="545"/>
                </a:cubicBezTo>
                <a:cubicBezTo>
                  <a:pt x="279" y="545"/>
                  <a:pt x="279" y="545"/>
                  <a:pt x="279" y="545"/>
                </a:cubicBezTo>
                <a:cubicBezTo>
                  <a:pt x="265" y="545"/>
                  <a:pt x="250" y="530"/>
                  <a:pt x="250" y="53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206" y="472"/>
                  <a:pt x="176" y="457"/>
                  <a:pt x="147" y="427"/>
                </a:cubicBezTo>
                <a:cubicBezTo>
                  <a:pt x="88" y="457"/>
                  <a:pt x="88" y="457"/>
                  <a:pt x="88" y="457"/>
                </a:cubicBezTo>
                <a:cubicBezTo>
                  <a:pt x="88" y="457"/>
                  <a:pt x="73" y="457"/>
                  <a:pt x="73" y="442"/>
                </a:cubicBezTo>
                <a:cubicBezTo>
                  <a:pt x="44" y="413"/>
                  <a:pt x="44" y="413"/>
                  <a:pt x="44" y="413"/>
                </a:cubicBezTo>
                <a:cubicBezTo>
                  <a:pt x="44" y="398"/>
                  <a:pt x="44" y="383"/>
                  <a:pt x="58" y="383"/>
                </a:cubicBezTo>
                <a:cubicBezTo>
                  <a:pt x="103" y="354"/>
                  <a:pt x="103" y="354"/>
                  <a:pt x="103" y="354"/>
                </a:cubicBezTo>
                <a:cubicBezTo>
                  <a:pt x="103" y="339"/>
                  <a:pt x="103" y="309"/>
                  <a:pt x="103" y="295"/>
                </a:cubicBezTo>
                <a:cubicBezTo>
                  <a:pt x="103" y="265"/>
                  <a:pt x="103" y="251"/>
                  <a:pt x="103" y="221"/>
                </a:cubicBezTo>
                <a:cubicBezTo>
                  <a:pt x="58" y="192"/>
                  <a:pt x="58" y="192"/>
                  <a:pt x="58" y="192"/>
                </a:cubicBezTo>
                <a:cubicBezTo>
                  <a:pt x="44" y="192"/>
                  <a:pt x="44" y="177"/>
                  <a:pt x="44" y="163"/>
                </a:cubicBezTo>
                <a:cubicBezTo>
                  <a:pt x="73" y="133"/>
                  <a:pt x="73" y="133"/>
                  <a:pt x="73" y="133"/>
                </a:cubicBezTo>
                <a:cubicBezTo>
                  <a:pt x="73" y="133"/>
                  <a:pt x="88" y="118"/>
                  <a:pt x="88" y="133"/>
                </a:cubicBezTo>
                <a:cubicBezTo>
                  <a:pt x="147" y="163"/>
                  <a:pt x="147" y="163"/>
                  <a:pt x="147" y="163"/>
                </a:cubicBezTo>
                <a:cubicBezTo>
                  <a:pt x="176" y="133"/>
                  <a:pt x="206" y="104"/>
                  <a:pt x="250" y="104"/>
                </a:cubicBezTo>
                <a:cubicBezTo>
                  <a:pt x="250" y="59"/>
                  <a:pt x="250" y="59"/>
                  <a:pt x="250" y="59"/>
                </a:cubicBezTo>
                <a:cubicBezTo>
                  <a:pt x="250" y="45"/>
                  <a:pt x="265" y="30"/>
                  <a:pt x="279" y="30"/>
                </a:cubicBezTo>
                <a:cubicBezTo>
                  <a:pt x="309" y="30"/>
                  <a:pt x="309" y="30"/>
                  <a:pt x="309" y="30"/>
                </a:cubicBezTo>
                <a:cubicBezTo>
                  <a:pt x="324" y="30"/>
                  <a:pt x="338" y="45"/>
                  <a:pt x="338" y="59"/>
                </a:cubicBezTo>
                <a:cubicBezTo>
                  <a:pt x="338" y="104"/>
                  <a:pt x="338" y="104"/>
                  <a:pt x="338" y="104"/>
                </a:cubicBezTo>
                <a:cubicBezTo>
                  <a:pt x="382" y="104"/>
                  <a:pt x="412" y="133"/>
                  <a:pt x="441" y="163"/>
                </a:cubicBezTo>
                <a:cubicBezTo>
                  <a:pt x="500" y="133"/>
                  <a:pt x="500" y="133"/>
                  <a:pt x="500" y="133"/>
                </a:cubicBezTo>
                <a:cubicBezTo>
                  <a:pt x="500" y="118"/>
                  <a:pt x="515" y="133"/>
                  <a:pt x="515" y="133"/>
                </a:cubicBezTo>
                <a:cubicBezTo>
                  <a:pt x="544" y="163"/>
                  <a:pt x="544" y="163"/>
                  <a:pt x="544" y="163"/>
                </a:cubicBezTo>
                <a:cubicBezTo>
                  <a:pt x="544" y="177"/>
                  <a:pt x="544" y="192"/>
                  <a:pt x="529" y="192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485" y="251"/>
                  <a:pt x="485" y="265"/>
                  <a:pt x="485" y="295"/>
                </a:cubicBezTo>
                <a:cubicBezTo>
                  <a:pt x="485" y="309"/>
                  <a:pt x="485" y="339"/>
                  <a:pt x="485" y="354"/>
                </a:cubicBezTo>
                <a:cubicBezTo>
                  <a:pt x="529" y="383"/>
                  <a:pt x="529" y="383"/>
                  <a:pt x="529" y="383"/>
                </a:cubicBezTo>
                <a:cubicBezTo>
                  <a:pt x="544" y="383"/>
                  <a:pt x="544" y="398"/>
                  <a:pt x="544" y="4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31275" y="4337054"/>
            <a:ext cx="495298" cy="499532"/>
          </a:xfrm>
          <a:custGeom>
            <a:avLst/>
            <a:gdLst>
              <a:gd name="T0" fmla="*/ 211212 w 619"/>
              <a:gd name="T1" fmla="*/ 42605 h 620"/>
              <a:gd name="T2" fmla="*/ 211212 w 619"/>
              <a:gd name="T3" fmla="*/ 42605 h 620"/>
              <a:gd name="T4" fmla="*/ 190055 w 619"/>
              <a:gd name="T5" fmla="*/ 63908 h 620"/>
              <a:gd name="T6" fmla="*/ 163878 w 619"/>
              <a:gd name="T7" fmla="*/ 63908 h 620"/>
              <a:gd name="T8" fmla="*/ 163878 w 619"/>
              <a:gd name="T9" fmla="*/ 32135 h 620"/>
              <a:gd name="T10" fmla="*/ 179297 w 619"/>
              <a:gd name="T11" fmla="*/ 10832 h 620"/>
              <a:gd name="T12" fmla="*/ 105427 w 619"/>
              <a:gd name="T13" fmla="*/ 26719 h 620"/>
              <a:gd name="T14" fmla="*/ 89649 w 619"/>
              <a:gd name="T15" fmla="*/ 95682 h 620"/>
              <a:gd name="T16" fmla="*/ 15778 w 619"/>
              <a:gd name="T17" fmla="*/ 170061 h 620"/>
              <a:gd name="T18" fmla="*/ 15778 w 619"/>
              <a:gd name="T19" fmla="*/ 212666 h 620"/>
              <a:gd name="T20" fmla="*/ 52713 w 619"/>
              <a:gd name="T21" fmla="*/ 212666 h 620"/>
              <a:gd name="T22" fmla="*/ 131963 w 619"/>
              <a:gd name="T23" fmla="*/ 132871 h 620"/>
              <a:gd name="T24" fmla="*/ 195434 w 619"/>
              <a:gd name="T25" fmla="*/ 116984 h 620"/>
              <a:gd name="T26" fmla="*/ 211212 w 619"/>
              <a:gd name="T27" fmla="*/ 42605 h 620"/>
              <a:gd name="T28" fmla="*/ 190055 w 619"/>
              <a:gd name="T29" fmla="*/ 106514 h 620"/>
              <a:gd name="T30" fmla="*/ 190055 w 619"/>
              <a:gd name="T31" fmla="*/ 106514 h 620"/>
              <a:gd name="T32" fmla="*/ 126584 w 619"/>
              <a:gd name="T33" fmla="*/ 116984 h 620"/>
              <a:gd name="T34" fmla="*/ 42314 w 619"/>
              <a:gd name="T35" fmla="*/ 202195 h 620"/>
              <a:gd name="T36" fmla="*/ 26536 w 619"/>
              <a:gd name="T37" fmla="*/ 202195 h 620"/>
              <a:gd name="T38" fmla="*/ 26536 w 619"/>
              <a:gd name="T39" fmla="*/ 180893 h 620"/>
              <a:gd name="T40" fmla="*/ 105427 w 619"/>
              <a:gd name="T41" fmla="*/ 95682 h 620"/>
              <a:gd name="T42" fmla="*/ 116185 w 619"/>
              <a:gd name="T43" fmla="*/ 37189 h 620"/>
              <a:gd name="T44" fmla="*/ 153120 w 619"/>
              <a:gd name="T45" fmla="*/ 21303 h 620"/>
              <a:gd name="T46" fmla="*/ 153120 w 619"/>
              <a:gd name="T47" fmla="*/ 74379 h 620"/>
              <a:gd name="T48" fmla="*/ 200454 w 619"/>
              <a:gd name="T49" fmla="*/ 74379 h 620"/>
              <a:gd name="T50" fmla="*/ 190055 w 619"/>
              <a:gd name="T51" fmla="*/ 106514 h 62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19" h="620">
                <a:moveTo>
                  <a:pt x="589" y="118"/>
                </a:moveTo>
                <a:lnTo>
                  <a:pt x="589" y="118"/>
                </a:lnTo>
                <a:cubicBezTo>
                  <a:pt x="574" y="132"/>
                  <a:pt x="559" y="148"/>
                  <a:pt x="530" y="177"/>
                </a:cubicBezTo>
                <a:cubicBezTo>
                  <a:pt x="515" y="191"/>
                  <a:pt x="471" y="191"/>
                  <a:pt x="457" y="177"/>
                </a:cubicBezTo>
                <a:cubicBezTo>
                  <a:pt x="427" y="148"/>
                  <a:pt x="427" y="118"/>
                  <a:pt x="457" y="89"/>
                </a:cubicBezTo>
                <a:cubicBezTo>
                  <a:pt x="471" y="59"/>
                  <a:pt x="500" y="30"/>
                  <a:pt x="500" y="30"/>
                </a:cubicBezTo>
                <a:cubicBezTo>
                  <a:pt x="427" y="0"/>
                  <a:pt x="353" y="15"/>
                  <a:pt x="294" y="74"/>
                </a:cubicBezTo>
                <a:cubicBezTo>
                  <a:pt x="250" y="118"/>
                  <a:pt x="236" y="191"/>
                  <a:pt x="250" y="265"/>
                </a:cubicBezTo>
                <a:cubicBezTo>
                  <a:pt x="44" y="471"/>
                  <a:pt x="44" y="471"/>
                  <a:pt x="44" y="471"/>
                </a:cubicBezTo>
                <a:cubicBezTo>
                  <a:pt x="0" y="501"/>
                  <a:pt x="0" y="560"/>
                  <a:pt x="44" y="589"/>
                </a:cubicBezTo>
                <a:cubicBezTo>
                  <a:pt x="74" y="619"/>
                  <a:pt x="118" y="619"/>
                  <a:pt x="147" y="589"/>
                </a:cubicBezTo>
                <a:cubicBezTo>
                  <a:pt x="368" y="368"/>
                  <a:pt x="368" y="368"/>
                  <a:pt x="368" y="368"/>
                </a:cubicBezTo>
                <a:cubicBezTo>
                  <a:pt x="427" y="398"/>
                  <a:pt x="500" y="383"/>
                  <a:pt x="545" y="324"/>
                </a:cubicBezTo>
                <a:cubicBezTo>
                  <a:pt x="603" y="280"/>
                  <a:pt x="618" y="191"/>
                  <a:pt x="589" y="118"/>
                </a:cubicBezTo>
                <a:close/>
                <a:moveTo>
                  <a:pt x="530" y="295"/>
                </a:moveTo>
                <a:lnTo>
                  <a:pt x="530" y="295"/>
                </a:lnTo>
                <a:cubicBezTo>
                  <a:pt x="471" y="339"/>
                  <a:pt x="412" y="353"/>
                  <a:pt x="353" y="324"/>
                </a:cubicBezTo>
                <a:cubicBezTo>
                  <a:pt x="118" y="560"/>
                  <a:pt x="118" y="560"/>
                  <a:pt x="118" y="560"/>
                </a:cubicBezTo>
                <a:cubicBezTo>
                  <a:pt x="103" y="574"/>
                  <a:pt x="88" y="574"/>
                  <a:pt x="74" y="560"/>
                </a:cubicBezTo>
                <a:cubicBezTo>
                  <a:pt x="44" y="545"/>
                  <a:pt x="44" y="515"/>
                  <a:pt x="74" y="501"/>
                </a:cubicBezTo>
                <a:cubicBezTo>
                  <a:pt x="294" y="265"/>
                  <a:pt x="294" y="265"/>
                  <a:pt x="294" y="265"/>
                </a:cubicBezTo>
                <a:cubicBezTo>
                  <a:pt x="265" y="221"/>
                  <a:pt x="280" y="148"/>
                  <a:pt x="324" y="103"/>
                </a:cubicBezTo>
                <a:cubicBezTo>
                  <a:pt x="353" y="74"/>
                  <a:pt x="383" y="59"/>
                  <a:pt x="427" y="59"/>
                </a:cubicBezTo>
                <a:cubicBezTo>
                  <a:pt x="383" y="103"/>
                  <a:pt x="383" y="162"/>
                  <a:pt x="427" y="206"/>
                </a:cubicBezTo>
                <a:cubicBezTo>
                  <a:pt x="457" y="236"/>
                  <a:pt x="530" y="236"/>
                  <a:pt x="559" y="206"/>
                </a:cubicBezTo>
                <a:cubicBezTo>
                  <a:pt x="559" y="236"/>
                  <a:pt x="545" y="280"/>
                  <a:pt x="530" y="29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98909" y="4337054"/>
            <a:ext cx="317500" cy="510116"/>
          </a:xfrm>
          <a:custGeom>
            <a:avLst/>
            <a:gdLst>
              <a:gd name="T0" fmla="*/ 73462 w 399"/>
              <a:gd name="T1" fmla="*/ 143507 h 634"/>
              <a:gd name="T2" fmla="*/ 73462 w 399"/>
              <a:gd name="T3" fmla="*/ 143507 h 634"/>
              <a:gd name="T4" fmla="*/ 63121 w 399"/>
              <a:gd name="T5" fmla="*/ 148555 h 634"/>
              <a:gd name="T6" fmla="*/ 63121 w 399"/>
              <a:gd name="T7" fmla="*/ 175237 h 634"/>
              <a:gd name="T8" fmla="*/ 73462 w 399"/>
              <a:gd name="T9" fmla="*/ 185694 h 634"/>
              <a:gd name="T10" fmla="*/ 78812 w 399"/>
              <a:gd name="T11" fmla="*/ 175237 h 634"/>
              <a:gd name="T12" fmla="*/ 78812 w 399"/>
              <a:gd name="T13" fmla="*/ 148555 h 634"/>
              <a:gd name="T14" fmla="*/ 73462 w 399"/>
              <a:gd name="T15" fmla="*/ 143507 h 634"/>
              <a:gd name="T16" fmla="*/ 125885 w 399"/>
              <a:gd name="T17" fmla="*/ 111416 h 634"/>
              <a:gd name="T18" fmla="*/ 125885 w 399"/>
              <a:gd name="T19" fmla="*/ 111416 h 634"/>
              <a:gd name="T20" fmla="*/ 125885 w 399"/>
              <a:gd name="T21" fmla="*/ 58412 h 634"/>
              <a:gd name="T22" fmla="*/ 73462 w 399"/>
              <a:gd name="T23" fmla="*/ 0 h 634"/>
              <a:gd name="T24" fmla="*/ 15691 w 399"/>
              <a:gd name="T25" fmla="*/ 58412 h 634"/>
              <a:gd name="T26" fmla="*/ 15691 w 399"/>
              <a:gd name="T27" fmla="*/ 111416 h 634"/>
              <a:gd name="T28" fmla="*/ 0 w 399"/>
              <a:gd name="T29" fmla="*/ 153964 h 634"/>
              <a:gd name="T30" fmla="*/ 73462 w 399"/>
              <a:gd name="T31" fmla="*/ 228241 h 634"/>
              <a:gd name="T32" fmla="*/ 141932 w 399"/>
              <a:gd name="T33" fmla="*/ 153964 h 634"/>
              <a:gd name="T34" fmla="*/ 125885 w 399"/>
              <a:gd name="T35" fmla="*/ 111416 h 634"/>
              <a:gd name="T36" fmla="*/ 31739 w 399"/>
              <a:gd name="T37" fmla="*/ 58412 h 634"/>
              <a:gd name="T38" fmla="*/ 31739 w 399"/>
              <a:gd name="T39" fmla="*/ 58412 h 634"/>
              <a:gd name="T40" fmla="*/ 73462 w 399"/>
              <a:gd name="T41" fmla="*/ 15865 h 634"/>
              <a:gd name="T42" fmla="*/ 115543 w 399"/>
              <a:gd name="T43" fmla="*/ 58412 h 634"/>
              <a:gd name="T44" fmla="*/ 115543 w 399"/>
              <a:gd name="T45" fmla="*/ 100960 h 634"/>
              <a:gd name="T46" fmla="*/ 73462 w 399"/>
              <a:gd name="T47" fmla="*/ 85095 h 634"/>
              <a:gd name="T48" fmla="*/ 31739 w 399"/>
              <a:gd name="T49" fmla="*/ 100960 h 634"/>
              <a:gd name="T50" fmla="*/ 31739 w 399"/>
              <a:gd name="T51" fmla="*/ 58412 h 634"/>
              <a:gd name="T52" fmla="*/ 73462 w 399"/>
              <a:gd name="T53" fmla="*/ 212376 h 634"/>
              <a:gd name="T54" fmla="*/ 73462 w 399"/>
              <a:gd name="T55" fmla="*/ 212376 h 634"/>
              <a:gd name="T56" fmla="*/ 15691 w 399"/>
              <a:gd name="T57" fmla="*/ 153964 h 634"/>
              <a:gd name="T58" fmla="*/ 73462 w 399"/>
              <a:gd name="T59" fmla="*/ 100960 h 634"/>
              <a:gd name="T60" fmla="*/ 125885 w 399"/>
              <a:gd name="T61" fmla="*/ 153964 h 634"/>
              <a:gd name="T62" fmla="*/ 73462 w 399"/>
              <a:gd name="T63" fmla="*/ 212376 h 63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99" h="634">
                <a:moveTo>
                  <a:pt x="206" y="398"/>
                </a:moveTo>
                <a:lnTo>
                  <a:pt x="206" y="398"/>
                </a:lnTo>
                <a:cubicBezTo>
                  <a:pt x="192" y="398"/>
                  <a:pt x="177" y="398"/>
                  <a:pt x="177" y="412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7" y="501"/>
                  <a:pt x="192" y="515"/>
                  <a:pt x="206" y="515"/>
                </a:cubicBezTo>
                <a:cubicBezTo>
                  <a:pt x="206" y="515"/>
                  <a:pt x="221" y="501"/>
                  <a:pt x="221" y="486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221" y="398"/>
                  <a:pt x="206" y="398"/>
                  <a:pt x="206" y="398"/>
                </a:cubicBezTo>
                <a:close/>
                <a:moveTo>
                  <a:pt x="353" y="309"/>
                </a:moveTo>
                <a:lnTo>
                  <a:pt x="353" y="309"/>
                </a:lnTo>
                <a:cubicBezTo>
                  <a:pt x="353" y="162"/>
                  <a:pt x="353" y="162"/>
                  <a:pt x="353" y="162"/>
                </a:cubicBezTo>
                <a:cubicBezTo>
                  <a:pt x="353" y="74"/>
                  <a:pt x="294" y="0"/>
                  <a:pt x="206" y="0"/>
                </a:cubicBezTo>
                <a:cubicBezTo>
                  <a:pt x="118" y="0"/>
                  <a:pt x="44" y="74"/>
                  <a:pt x="44" y="162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15" y="353"/>
                  <a:pt x="0" y="383"/>
                  <a:pt x="0" y="427"/>
                </a:cubicBezTo>
                <a:cubicBezTo>
                  <a:pt x="0" y="545"/>
                  <a:pt x="89" y="633"/>
                  <a:pt x="206" y="633"/>
                </a:cubicBezTo>
                <a:cubicBezTo>
                  <a:pt x="310" y="633"/>
                  <a:pt x="398" y="545"/>
                  <a:pt x="398" y="427"/>
                </a:cubicBezTo>
                <a:cubicBezTo>
                  <a:pt x="398" y="383"/>
                  <a:pt x="383" y="353"/>
                  <a:pt x="353" y="309"/>
                </a:cubicBezTo>
                <a:close/>
                <a:moveTo>
                  <a:pt x="89" y="162"/>
                </a:moveTo>
                <a:lnTo>
                  <a:pt x="89" y="162"/>
                </a:lnTo>
                <a:cubicBezTo>
                  <a:pt x="89" y="89"/>
                  <a:pt x="133" y="44"/>
                  <a:pt x="206" y="44"/>
                </a:cubicBezTo>
                <a:cubicBezTo>
                  <a:pt x="265" y="44"/>
                  <a:pt x="324" y="89"/>
                  <a:pt x="324" y="162"/>
                </a:cubicBezTo>
                <a:cubicBezTo>
                  <a:pt x="324" y="280"/>
                  <a:pt x="324" y="280"/>
                  <a:pt x="324" y="280"/>
                </a:cubicBezTo>
                <a:cubicBezTo>
                  <a:pt x="280" y="250"/>
                  <a:pt x="251" y="236"/>
                  <a:pt x="206" y="236"/>
                </a:cubicBezTo>
                <a:cubicBezTo>
                  <a:pt x="162" y="236"/>
                  <a:pt x="118" y="250"/>
                  <a:pt x="89" y="280"/>
                </a:cubicBezTo>
                <a:lnTo>
                  <a:pt x="89" y="162"/>
                </a:lnTo>
                <a:close/>
                <a:moveTo>
                  <a:pt x="206" y="589"/>
                </a:moveTo>
                <a:lnTo>
                  <a:pt x="206" y="589"/>
                </a:lnTo>
                <a:cubicBezTo>
                  <a:pt x="118" y="589"/>
                  <a:pt x="44" y="515"/>
                  <a:pt x="44" y="427"/>
                </a:cubicBezTo>
                <a:cubicBezTo>
                  <a:pt x="44" y="339"/>
                  <a:pt x="118" y="280"/>
                  <a:pt x="206" y="280"/>
                </a:cubicBezTo>
                <a:cubicBezTo>
                  <a:pt x="280" y="280"/>
                  <a:pt x="353" y="353"/>
                  <a:pt x="353" y="427"/>
                </a:cubicBezTo>
                <a:cubicBezTo>
                  <a:pt x="353" y="515"/>
                  <a:pt x="294" y="589"/>
                  <a:pt x="206" y="5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7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83991" y="4337054"/>
            <a:ext cx="317500" cy="510116"/>
          </a:xfrm>
          <a:custGeom>
            <a:avLst/>
            <a:gdLst>
              <a:gd name="T0" fmla="*/ 68470 w 399"/>
              <a:gd name="T1" fmla="*/ 143507 h 634"/>
              <a:gd name="T2" fmla="*/ 68470 w 399"/>
              <a:gd name="T3" fmla="*/ 143507 h 634"/>
              <a:gd name="T4" fmla="*/ 63121 w 399"/>
              <a:gd name="T5" fmla="*/ 148555 h 634"/>
              <a:gd name="T6" fmla="*/ 63121 w 399"/>
              <a:gd name="T7" fmla="*/ 175237 h 634"/>
              <a:gd name="T8" fmla="*/ 68470 w 399"/>
              <a:gd name="T9" fmla="*/ 185694 h 634"/>
              <a:gd name="T10" fmla="*/ 78812 w 399"/>
              <a:gd name="T11" fmla="*/ 175237 h 634"/>
              <a:gd name="T12" fmla="*/ 78812 w 399"/>
              <a:gd name="T13" fmla="*/ 148555 h 634"/>
              <a:gd name="T14" fmla="*/ 68470 w 399"/>
              <a:gd name="T15" fmla="*/ 143507 h 634"/>
              <a:gd name="T16" fmla="*/ 68470 w 399"/>
              <a:gd name="T17" fmla="*/ 85095 h 634"/>
              <a:gd name="T18" fmla="*/ 68470 w 399"/>
              <a:gd name="T19" fmla="*/ 85095 h 634"/>
              <a:gd name="T20" fmla="*/ 26389 w 399"/>
              <a:gd name="T21" fmla="*/ 100960 h 634"/>
              <a:gd name="T22" fmla="*/ 26389 w 399"/>
              <a:gd name="T23" fmla="*/ 58412 h 634"/>
              <a:gd name="T24" fmla="*/ 68470 w 399"/>
              <a:gd name="T25" fmla="*/ 15865 h 634"/>
              <a:gd name="T26" fmla="*/ 110194 w 399"/>
              <a:gd name="T27" fmla="*/ 58412 h 634"/>
              <a:gd name="T28" fmla="*/ 126241 w 399"/>
              <a:gd name="T29" fmla="*/ 58412 h 634"/>
              <a:gd name="T30" fmla="*/ 68470 w 399"/>
              <a:gd name="T31" fmla="*/ 0 h 634"/>
              <a:gd name="T32" fmla="*/ 16048 w 399"/>
              <a:gd name="T33" fmla="*/ 58412 h 634"/>
              <a:gd name="T34" fmla="*/ 16048 w 399"/>
              <a:gd name="T35" fmla="*/ 111416 h 634"/>
              <a:gd name="T36" fmla="*/ 0 w 399"/>
              <a:gd name="T37" fmla="*/ 153964 h 634"/>
              <a:gd name="T38" fmla="*/ 68470 w 399"/>
              <a:gd name="T39" fmla="*/ 228241 h 634"/>
              <a:gd name="T40" fmla="*/ 141932 w 399"/>
              <a:gd name="T41" fmla="*/ 153964 h 634"/>
              <a:gd name="T42" fmla="*/ 68470 w 399"/>
              <a:gd name="T43" fmla="*/ 85095 h 634"/>
              <a:gd name="T44" fmla="*/ 68470 w 399"/>
              <a:gd name="T45" fmla="*/ 212376 h 634"/>
              <a:gd name="T46" fmla="*/ 68470 w 399"/>
              <a:gd name="T47" fmla="*/ 212376 h 634"/>
              <a:gd name="T48" fmla="*/ 16048 w 399"/>
              <a:gd name="T49" fmla="*/ 153964 h 634"/>
              <a:gd name="T50" fmla="*/ 68470 w 399"/>
              <a:gd name="T51" fmla="*/ 100960 h 634"/>
              <a:gd name="T52" fmla="*/ 126241 w 399"/>
              <a:gd name="T53" fmla="*/ 153964 h 634"/>
              <a:gd name="T54" fmla="*/ 68470 w 399"/>
              <a:gd name="T55" fmla="*/ 212376 h 63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399" h="634">
                <a:moveTo>
                  <a:pt x="192" y="398"/>
                </a:moveTo>
                <a:lnTo>
                  <a:pt x="192" y="398"/>
                </a:lnTo>
                <a:cubicBezTo>
                  <a:pt x="192" y="398"/>
                  <a:pt x="177" y="398"/>
                  <a:pt x="177" y="412"/>
                </a:cubicBezTo>
                <a:cubicBezTo>
                  <a:pt x="177" y="486"/>
                  <a:pt x="177" y="486"/>
                  <a:pt x="177" y="486"/>
                </a:cubicBezTo>
                <a:cubicBezTo>
                  <a:pt x="177" y="501"/>
                  <a:pt x="192" y="515"/>
                  <a:pt x="192" y="515"/>
                </a:cubicBezTo>
                <a:cubicBezTo>
                  <a:pt x="207" y="515"/>
                  <a:pt x="221" y="501"/>
                  <a:pt x="221" y="486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221" y="398"/>
                  <a:pt x="207" y="398"/>
                  <a:pt x="192" y="398"/>
                </a:cubicBezTo>
                <a:close/>
                <a:moveTo>
                  <a:pt x="192" y="236"/>
                </a:moveTo>
                <a:lnTo>
                  <a:pt x="192" y="236"/>
                </a:lnTo>
                <a:cubicBezTo>
                  <a:pt x="148" y="236"/>
                  <a:pt x="118" y="250"/>
                  <a:pt x="74" y="280"/>
                </a:cubicBezTo>
                <a:cubicBezTo>
                  <a:pt x="74" y="162"/>
                  <a:pt x="74" y="162"/>
                  <a:pt x="74" y="162"/>
                </a:cubicBezTo>
                <a:cubicBezTo>
                  <a:pt x="74" y="89"/>
                  <a:pt x="133" y="44"/>
                  <a:pt x="192" y="44"/>
                </a:cubicBezTo>
                <a:cubicBezTo>
                  <a:pt x="266" y="44"/>
                  <a:pt x="309" y="89"/>
                  <a:pt x="309" y="162"/>
                </a:cubicBezTo>
                <a:cubicBezTo>
                  <a:pt x="354" y="162"/>
                  <a:pt x="354" y="162"/>
                  <a:pt x="354" y="162"/>
                </a:cubicBezTo>
                <a:cubicBezTo>
                  <a:pt x="354" y="74"/>
                  <a:pt x="280" y="0"/>
                  <a:pt x="192" y="0"/>
                </a:cubicBezTo>
                <a:cubicBezTo>
                  <a:pt x="104" y="0"/>
                  <a:pt x="45" y="74"/>
                  <a:pt x="45" y="162"/>
                </a:cubicBezTo>
                <a:cubicBezTo>
                  <a:pt x="45" y="309"/>
                  <a:pt x="45" y="309"/>
                  <a:pt x="45" y="309"/>
                </a:cubicBezTo>
                <a:cubicBezTo>
                  <a:pt x="15" y="353"/>
                  <a:pt x="0" y="383"/>
                  <a:pt x="0" y="427"/>
                </a:cubicBezTo>
                <a:cubicBezTo>
                  <a:pt x="0" y="545"/>
                  <a:pt x="89" y="633"/>
                  <a:pt x="192" y="633"/>
                </a:cubicBezTo>
                <a:cubicBezTo>
                  <a:pt x="309" y="633"/>
                  <a:pt x="398" y="545"/>
                  <a:pt x="398" y="427"/>
                </a:cubicBezTo>
                <a:cubicBezTo>
                  <a:pt x="398" y="324"/>
                  <a:pt x="309" y="236"/>
                  <a:pt x="192" y="236"/>
                </a:cubicBezTo>
                <a:close/>
                <a:moveTo>
                  <a:pt x="192" y="589"/>
                </a:moveTo>
                <a:lnTo>
                  <a:pt x="192" y="589"/>
                </a:lnTo>
                <a:cubicBezTo>
                  <a:pt x="104" y="589"/>
                  <a:pt x="45" y="515"/>
                  <a:pt x="45" y="427"/>
                </a:cubicBezTo>
                <a:cubicBezTo>
                  <a:pt x="45" y="339"/>
                  <a:pt x="104" y="280"/>
                  <a:pt x="192" y="280"/>
                </a:cubicBezTo>
                <a:cubicBezTo>
                  <a:pt x="280" y="280"/>
                  <a:pt x="354" y="339"/>
                  <a:pt x="354" y="427"/>
                </a:cubicBezTo>
                <a:cubicBezTo>
                  <a:pt x="354" y="515"/>
                  <a:pt x="280" y="589"/>
                  <a:pt x="192" y="58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3824" y="4337054"/>
            <a:ext cx="495298" cy="510116"/>
          </a:xfrm>
          <a:custGeom>
            <a:avLst/>
            <a:gdLst>
              <a:gd name="T0" fmla="*/ 126584 w 619"/>
              <a:gd name="T1" fmla="*/ 116825 h 634"/>
              <a:gd name="T2" fmla="*/ 126584 w 619"/>
              <a:gd name="T3" fmla="*/ 116825 h 634"/>
              <a:gd name="T4" fmla="*/ 137342 w 619"/>
              <a:gd name="T5" fmla="*/ 68869 h 634"/>
              <a:gd name="T6" fmla="*/ 73870 w 619"/>
              <a:gd name="T7" fmla="*/ 0 h 634"/>
              <a:gd name="T8" fmla="*/ 10399 w 619"/>
              <a:gd name="T9" fmla="*/ 68869 h 634"/>
              <a:gd name="T10" fmla="*/ 26177 w 619"/>
              <a:gd name="T11" fmla="*/ 116825 h 634"/>
              <a:gd name="T12" fmla="*/ 0 w 619"/>
              <a:gd name="T13" fmla="*/ 153964 h 634"/>
              <a:gd name="T14" fmla="*/ 0 w 619"/>
              <a:gd name="T15" fmla="*/ 185694 h 634"/>
              <a:gd name="T16" fmla="*/ 42314 w 619"/>
              <a:gd name="T17" fmla="*/ 228241 h 634"/>
              <a:gd name="T18" fmla="*/ 110806 w 619"/>
              <a:gd name="T19" fmla="*/ 228241 h 634"/>
              <a:gd name="T20" fmla="*/ 153120 w 619"/>
              <a:gd name="T21" fmla="*/ 185694 h 634"/>
              <a:gd name="T22" fmla="*/ 153120 w 619"/>
              <a:gd name="T23" fmla="*/ 153964 h 634"/>
              <a:gd name="T24" fmla="*/ 126584 w 619"/>
              <a:gd name="T25" fmla="*/ 116825 h 634"/>
              <a:gd name="T26" fmla="*/ 26177 w 619"/>
              <a:gd name="T27" fmla="*/ 68869 h 634"/>
              <a:gd name="T28" fmla="*/ 26177 w 619"/>
              <a:gd name="T29" fmla="*/ 68869 h 634"/>
              <a:gd name="T30" fmla="*/ 73870 w 619"/>
              <a:gd name="T31" fmla="*/ 15865 h 634"/>
              <a:gd name="T32" fmla="*/ 126584 w 619"/>
              <a:gd name="T33" fmla="*/ 68869 h 634"/>
              <a:gd name="T34" fmla="*/ 73870 w 619"/>
              <a:gd name="T35" fmla="*/ 127282 h 634"/>
              <a:gd name="T36" fmla="*/ 26177 w 619"/>
              <a:gd name="T37" fmla="*/ 68869 h 634"/>
              <a:gd name="T38" fmla="*/ 137342 w 619"/>
              <a:gd name="T39" fmla="*/ 180646 h 634"/>
              <a:gd name="T40" fmla="*/ 137342 w 619"/>
              <a:gd name="T41" fmla="*/ 180646 h 634"/>
              <a:gd name="T42" fmla="*/ 105427 w 619"/>
              <a:gd name="T43" fmla="*/ 212376 h 634"/>
              <a:gd name="T44" fmla="*/ 47334 w 619"/>
              <a:gd name="T45" fmla="*/ 212376 h 634"/>
              <a:gd name="T46" fmla="*/ 10399 w 619"/>
              <a:gd name="T47" fmla="*/ 180646 h 634"/>
              <a:gd name="T48" fmla="*/ 10399 w 619"/>
              <a:gd name="T49" fmla="*/ 159372 h 634"/>
              <a:gd name="T50" fmla="*/ 36935 w 619"/>
              <a:gd name="T51" fmla="*/ 127282 h 634"/>
              <a:gd name="T52" fmla="*/ 73870 w 619"/>
              <a:gd name="T53" fmla="*/ 143507 h 634"/>
              <a:gd name="T54" fmla="*/ 110806 w 619"/>
              <a:gd name="T55" fmla="*/ 127282 h 634"/>
              <a:gd name="T56" fmla="*/ 137342 w 619"/>
              <a:gd name="T57" fmla="*/ 159372 h 634"/>
              <a:gd name="T58" fmla="*/ 137342 w 619"/>
              <a:gd name="T59" fmla="*/ 180646 h 634"/>
              <a:gd name="T60" fmla="*/ 158140 w 619"/>
              <a:gd name="T61" fmla="*/ 58412 h 634"/>
              <a:gd name="T62" fmla="*/ 158140 w 619"/>
              <a:gd name="T63" fmla="*/ 58412 h 634"/>
              <a:gd name="T64" fmla="*/ 216232 w 619"/>
              <a:gd name="T65" fmla="*/ 58412 h 634"/>
              <a:gd name="T66" fmla="*/ 221611 w 619"/>
              <a:gd name="T67" fmla="*/ 47595 h 634"/>
              <a:gd name="T68" fmla="*/ 216232 w 619"/>
              <a:gd name="T69" fmla="*/ 42547 h 634"/>
              <a:gd name="T70" fmla="*/ 158140 w 619"/>
              <a:gd name="T71" fmla="*/ 42547 h 634"/>
              <a:gd name="T72" fmla="*/ 153120 w 619"/>
              <a:gd name="T73" fmla="*/ 47595 h 634"/>
              <a:gd name="T74" fmla="*/ 158140 w 619"/>
              <a:gd name="T75" fmla="*/ 58412 h 634"/>
              <a:gd name="T76" fmla="*/ 216232 w 619"/>
              <a:gd name="T77" fmla="*/ 169829 h 634"/>
              <a:gd name="T78" fmla="*/ 216232 w 619"/>
              <a:gd name="T79" fmla="*/ 169829 h 634"/>
              <a:gd name="T80" fmla="*/ 174277 w 619"/>
              <a:gd name="T81" fmla="*/ 169829 h 634"/>
              <a:gd name="T82" fmla="*/ 168898 w 619"/>
              <a:gd name="T83" fmla="*/ 175237 h 634"/>
              <a:gd name="T84" fmla="*/ 174277 w 619"/>
              <a:gd name="T85" fmla="*/ 185694 h 634"/>
              <a:gd name="T86" fmla="*/ 216232 w 619"/>
              <a:gd name="T87" fmla="*/ 185694 h 634"/>
              <a:gd name="T88" fmla="*/ 221611 w 619"/>
              <a:gd name="T89" fmla="*/ 175237 h 634"/>
              <a:gd name="T90" fmla="*/ 216232 w 619"/>
              <a:gd name="T91" fmla="*/ 169829 h 634"/>
              <a:gd name="T92" fmla="*/ 216232 w 619"/>
              <a:gd name="T93" fmla="*/ 85095 h 634"/>
              <a:gd name="T94" fmla="*/ 216232 w 619"/>
              <a:gd name="T95" fmla="*/ 85095 h 634"/>
              <a:gd name="T96" fmla="*/ 158140 w 619"/>
              <a:gd name="T97" fmla="*/ 85095 h 634"/>
              <a:gd name="T98" fmla="*/ 153120 w 619"/>
              <a:gd name="T99" fmla="*/ 90143 h 634"/>
              <a:gd name="T100" fmla="*/ 158140 w 619"/>
              <a:gd name="T101" fmla="*/ 100960 h 634"/>
              <a:gd name="T102" fmla="*/ 216232 w 619"/>
              <a:gd name="T103" fmla="*/ 100960 h 634"/>
              <a:gd name="T104" fmla="*/ 221611 w 619"/>
              <a:gd name="T105" fmla="*/ 90143 h 634"/>
              <a:gd name="T106" fmla="*/ 216232 w 619"/>
              <a:gd name="T107" fmla="*/ 85095 h 634"/>
              <a:gd name="T108" fmla="*/ 216232 w 619"/>
              <a:gd name="T109" fmla="*/ 127282 h 634"/>
              <a:gd name="T110" fmla="*/ 216232 w 619"/>
              <a:gd name="T111" fmla="*/ 127282 h 634"/>
              <a:gd name="T112" fmla="*/ 174277 w 619"/>
              <a:gd name="T113" fmla="*/ 127282 h 634"/>
              <a:gd name="T114" fmla="*/ 168898 w 619"/>
              <a:gd name="T115" fmla="*/ 132690 h 634"/>
              <a:gd name="T116" fmla="*/ 174277 w 619"/>
              <a:gd name="T117" fmla="*/ 143507 h 634"/>
              <a:gd name="T118" fmla="*/ 216232 w 619"/>
              <a:gd name="T119" fmla="*/ 143507 h 634"/>
              <a:gd name="T120" fmla="*/ 221611 w 619"/>
              <a:gd name="T121" fmla="*/ 132690 h 634"/>
              <a:gd name="T122" fmla="*/ 216232 w 619"/>
              <a:gd name="T123" fmla="*/ 127282 h 634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619" h="634">
                <a:moveTo>
                  <a:pt x="353" y="324"/>
                </a:moveTo>
                <a:lnTo>
                  <a:pt x="353" y="324"/>
                </a:lnTo>
                <a:cubicBezTo>
                  <a:pt x="368" y="280"/>
                  <a:pt x="383" y="250"/>
                  <a:pt x="383" y="191"/>
                </a:cubicBezTo>
                <a:cubicBezTo>
                  <a:pt x="383" y="89"/>
                  <a:pt x="309" y="0"/>
                  <a:pt x="206" y="0"/>
                </a:cubicBezTo>
                <a:cubicBezTo>
                  <a:pt x="118" y="0"/>
                  <a:pt x="29" y="89"/>
                  <a:pt x="29" y="191"/>
                </a:cubicBezTo>
                <a:cubicBezTo>
                  <a:pt x="29" y="250"/>
                  <a:pt x="44" y="280"/>
                  <a:pt x="73" y="324"/>
                </a:cubicBezTo>
                <a:cubicBezTo>
                  <a:pt x="29" y="339"/>
                  <a:pt x="0" y="383"/>
                  <a:pt x="0" y="427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74"/>
                  <a:pt x="44" y="633"/>
                  <a:pt x="118" y="633"/>
                </a:cubicBezTo>
                <a:cubicBezTo>
                  <a:pt x="309" y="633"/>
                  <a:pt x="309" y="633"/>
                  <a:pt x="309" y="633"/>
                </a:cubicBezTo>
                <a:cubicBezTo>
                  <a:pt x="368" y="633"/>
                  <a:pt x="427" y="574"/>
                  <a:pt x="427" y="515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27" y="383"/>
                  <a:pt x="398" y="339"/>
                  <a:pt x="353" y="324"/>
                </a:cubicBezTo>
                <a:close/>
                <a:moveTo>
                  <a:pt x="73" y="191"/>
                </a:moveTo>
                <a:lnTo>
                  <a:pt x="73" y="191"/>
                </a:lnTo>
                <a:cubicBezTo>
                  <a:pt x="73" y="103"/>
                  <a:pt x="132" y="44"/>
                  <a:pt x="206" y="44"/>
                </a:cubicBezTo>
                <a:cubicBezTo>
                  <a:pt x="280" y="44"/>
                  <a:pt x="353" y="103"/>
                  <a:pt x="353" y="191"/>
                </a:cubicBezTo>
                <a:cubicBezTo>
                  <a:pt x="353" y="280"/>
                  <a:pt x="280" y="353"/>
                  <a:pt x="206" y="353"/>
                </a:cubicBezTo>
                <a:cubicBezTo>
                  <a:pt x="132" y="353"/>
                  <a:pt x="73" y="280"/>
                  <a:pt x="73" y="191"/>
                </a:cubicBezTo>
                <a:close/>
                <a:moveTo>
                  <a:pt x="383" y="501"/>
                </a:moveTo>
                <a:lnTo>
                  <a:pt x="383" y="501"/>
                </a:lnTo>
                <a:cubicBezTo>
                  <a:pt x="383" y="545"/>
                  <a:pt x="339" y="589"/>
                  <a:pt x="294" y="589"/>
                </a:cubicBezTo>
                <a:cubicBezTo>
                  <a:pt x="132" y="589"/>
                  <a:pt x="132" y="589"/>
                  <a:pt x="132" y="589"/>
                </a:cubicBezTo>
                <a:cubicBezTo>
                  <a:pt x="73" y="589"/>
                  <a:pt x="29" y="545"/>
                  <a:pt x="29" y="501"/>
                </a:cubicBezTo>
                <a:cubicBezTo>
                  <a:pt x="29" y="442"/>
                  <a:pt x="29" y="442"/>
                  <a:pt x="29" y="442"/>
                </a:cubicBezTo>
                <a:cubicBezTo>
                  <a:pt x="29" y="398"/>
                  <a:pt x="59" y="368"/>
                  <a:pt x="103" y="353"/>
                </a:cubicBezTo>
                <a:cubicBezTo>
                  <a:pt x="132" y="383"/>
                  <a:pt x="177" y="398"/>
                  <a:pt x="206" y="398"/>
                </a:cubicBezTo>
                <a:cubicBezTo>
                  <a:pt x="250" y="398"/>
                  <a:pt x="280" y="383"/>
                  <a:pt x="309" y="353"/>
                </a:cubicBezTo>
                <a:cubicBezTo>
                  <a:pt x="353" y="368"/>
                  <a:pt x="383" y="398"/>
                  <a:pt x="383" y="442"/>
                </a:cubicBezTo>
                <a:lnTo>
                  <a:pt x="383" y="501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603" y="162"/>
                  <a:pt x="603" y="162"/>
                  <a:pt x="603" y="162"/>
                </a:cubicBezTo>
                <a:cubicBezTo>
                  <a:pt x="618" y="162"/>
                  <a:pt x="618" y="148"/>
                  <a:pt x="618" y="132"/>
                </a:cubicBezTo>
                <a:cubicBezTo>
                  <a:pt x="618" y="132"/>
                  <a:pt x="618" y="118"/>
                  <a:pt x="603" y="118"/>
                </a:cubicBezTo>
                <a:cubicBezTo>
                  <a:pt x="441" y="118"/>
                  <a:pt x="441" y="118"/>
                  <a:pt x="441" y="118"/>
                </a:cubicBezTo>
                <a:lnTo>
                  <a:pt x="427" y="132"/>
                </a:lnTo>
                <a:cubicBezTo>
                  <a:pt x="427" y="148"/>
                  <a:pt x="441" y="162"/>
                  <a:pt x="441" y="162"/>
                </a:cubicBezTo>
                <a:close/>
                <a:moveTo>
                  <a:pt x="603" y="471"/>
                </a:moveTo>
                <a:lnTo>
                  <a:pt x="603" y="471"/>
                </a:lnTo>
                <a:cubicBezTo>
                  <a:pt x="486" y="471"/>
                  <a:pt x="486" y="471"/>
                  <a:pt x="486" y="471"/>
                </a:cubicBezTo>
                <a:cubicBezTo>
                  <a:pt x="471" y="471"/>
                  <a:pt x="471" y="486"/>
                  <a:pt x="471" y="486"/>
                </a:cubicBezTo>
                <a:cubicBezTo>
                  <a:pt x="471" y="501"/>
                  <a:pt x="471" y="515"/>
                  <a:pt x="486" y="515"/>
                </a:cubicBezTo>
                <a:cubicBezTo>
                  <a:pt x="603" y="515"/>
                  <a:pt x="603" y="515"/>
                  <a:pt x="603" y="515"/>
                </a:cubicBezTo>
                <a:cubicBezTo>
                  <a:pt x="618" y="515"/>
                  <a:pt x="618" y="501"/>
                  <a:pt x="618" y="486"/>
                </a:cubicBezTo>
                <a:cubicBezTo>
                  <a:pt x="618" y="486"/>
                  <a:pt x="618" y="471"/>
                  <a:pt x="603" y="471"/>
                </a:cubicBezTo>
                <a:close/>
                <a:moveTo>
                  <a:pt x="603" y="236"/>
                </a:moveTo>
                <a:lnTo>
                  <a:pt x="603" y="236"/>
                </a:lnTo>
                <a:cubicBezTo>
                  <a:pt x="441" y="236"/>
                  <a:pt x="441" y="236"/>
                  <a:pt x="441" y="236"/>
                </a:cubicBezTo>
                <a:lnTo>
                  <a:pt x="427" y="250"/>
                </a:lnTo>
                <a:cubicBezTo>
                  <a:pt x="427" y="265"/>
                  <a:pt x="441" y="280"/>
                  <a:pt x="441" y="280"/>
                </a:cubicBezTo>
                <a:cubicBezTo>
                  <a:pt x="603" y="280"/>
                  <a:pt x="603" y="280"/>
                  <a:pt x="603" y="280"/>
                </a:cubicBezTo>
                <a:cubicBezTo>
                  <a:pt x="618" y="280"/>
                  <a:pt x="618" y="265"/>
                  <a:pt x="618" y="250"/>
                </a:cubicBezTo>
                <a:cubicBezTo>
                  <a:pt x="618" y="250"/>
                  <a:pt x="618" y="236"/>
                  <a:pt x="603" y="236"/>
                </a:cubicBezTo>
                <a:close/>
                <a:moveTo>
                  <a:pt x="603" y="353"/>
                </a:moveTo>
                <a:lnTo>
                  <a:pt x="603" y="353"/>
                </a:lnTo>
                <a:cubicBezTo>
                  <a:pt x="486" y="353"/>
                  <a:pt x="486" y="353"/>
                  <a:pt x="486" y="353"/>
                </a:cubicBezTo>
                <a:cubicBezTo>
                  <a:pt x="471" y="353"/>
                  <a:pt x="471" y="368"/>
                  <a:pt x="471" y="368"/>
                </a:cubicBezTo>
                <a:cubicBezTo>
                  <a:pt x="471" y="383"/>
                  <a:pt x="471" y="398"/>
                  <a:pt x="486" y="398"/>
                </a:cubicBezTo>
                <a:cubicBezTo>
                  <a:pt x="603" y="398"/>
                  <a:pt x="603" y="398"/>
                  <a:pt x="603" y="398"/>
                </a:cubicBezTo>
                <a:cubicBezTo>
                  <a:pt x="618" y="398"/>
                  <a:pt x="618" y="383"/>
                  <a:pt x="618" y="368"/>
                </a:cubicBezTo>
                <a:cubicBezTo>
                  <a:pt x="618" y="368"/>
                  <a:pt x="618" y="353"/>
                  <a:pt x="603" y="35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24524" y="4337054"/>
            <a:ext cx="345017" cy="510116"/>
          </a:xfrm>
          <a:custGeom>
            <a:avLst/>
            <a:gdLst>
              <a:gd name="T0" fmla="*/ 127887 w 428"/>
              <a:gd name="T1" fmla="*/ 116825 h 634"/>
              <a:gd name="T2" fmla="*/ 127887 w 428"/>
              <a:gd name="T3" fmla="*/ 116825 h 634"/>
              <a:gd name="T4" fmla="*/ 143783 w 428"/>
              <a:gd name="T5" fmla="*/ 68869 h 634"/>
              <a:gd name="T6" fmla="*/ 79839 w 428"/>
              <a:gd name="T7" fmla="*/ 0 h 634"/>
              <a:gd name="T8" fmla="*/ 16257 w 428"/>
              <a:gd name="T9" fmla="*/ 68869 h 634"/>
              <a:gd name="T10" fmla="*/ 26734 w 428"/>
              <a:gd name="T11" fmla="*/ 116825 h 634"/>
              <a:gd name="T12" fmla="*/ 0 w 428"/>
              <a:gd name="T13" fmla="*/ 153964 h 634"/>
              <a:gd name="T14" fmla="*/ 0 w 428"/>
              <a:gd name="T15" fmla="*/ 185694 h 634"/>
              <a:gd name="T16" fmla="*/ 42629 w 428"/>
              <a:gd name="T17" fmla="*/ 228241 h 634"/>
              <a:gd name="T18" fmla="*/ 111631 w 428"/>
              <a:gd name="T19" fmla="*/ 228241 h 634"/>
              <a:gd name="T20" fmla="*/ 154260 w 428"/>
              <a:gd name="T21" fmla="*/ 185694 h 634"/>
              <a:gd name="T22" fmla="*/ 154260 w 428"/>
              <a:gd name="T23" fmla="*/ 153964 h 634"/>
              <a:gd name="T24" fmla="*/ 127887 w 428"/>
              <a:gd name="T25" fmla="*/ 116825 h 634"/>
              <a:gd name="T26" fmla="*/ 26734 w 428"/>
              <a:gd name="T27" fmla="*/ 68869 h 634"/>
              <a:gd name="T28" fmla="*/ 26734 w 428"/>
              <a:gd name="T29" fmla="*/ 68869 h 634"/>
              <a:gd name="T30" fmla="*/ 79839 w 428"/>
              <a:gd name="T31" fmla="*/ 15865 h 634"/>
              <a:gd name="T32" fmla="*/ 127887 w 428"/>
              <a:gd name="T33" fmla="*/ 68869 h 634"/>
              <a:gd name="T34" fmla="*/ 79839 w 428"/>
              <a:gd name="T35" fmla="*/ 127282 h 634"/>
              <a:gd name="T36" fmla="*/ 26734 w 428"/>
              <a:gd name="T37" fmla="*/ 68869 h 634"/>
              <a:gd name="T38" fmla="*/ 143783 w 428"/>
              <a:gd name="T39" fmla="*/ 180646 h 634"/>
              <a:gd name="T40" fmla="*/ 143783 w 428"/>
              <a:gd name="T41" fmla="*/ 180646 h 634"/>
              <a:gd name="T42" fmla="*/ 106573 w 428"/>
              <a:gd name="T43" fmla="*/ 212376 h 634"/>
              <a:gd name="T44" fmla="*/ 48048 w 428"/>
              <a:gd name="T45" fmla="*/ 212376 h 634"/>
              <a:gd name="T46" fmla="*/ 16257 w 428"/>
              <a:gd name="T47" fmla="*/ 180646 h 634"/>
              <a:gd name="T48" fmla="*/ 16257 w 428"/>
              <a:gd name="T49" fmla="*/ 159372 h 634"/>
              <a:gd name="T50" fmla="*/ 42629 w 428"/>
              <a:gd name="T51" fmla="*/ 127282 h 634"/>
              <a:gd name="T52" fmla="*/ 79839 w 428"/>
              <a:gd name="T53" fmla="*/ 143507 h 634"/>
              <a:gd name="T54" fmla="*/ 117411 w 428"/>
              <a:gd name="T55" fmla="*/ 127282 h 634"/>
              <a:gd name="T56" fmla="*/ 143783 w 428"/>
              <a:gd name="T57" fmla="*/ 159372 h 634"/>
              <a:gd name="T58" fmla="*/ 143783 w 428"/>
              <a:gd name="T59" fmla="*/ 180646 h 63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428" h="634">
                <a:moveTo>
                  <a:pt x="354" y="324"/>
                </a:moveTo>
                <a:lnTo>
                  <a:pt x="354" y="324"/>
                </a:lnTo>
                <a:cubicBezTo>
                  <a:pt x="383" y="280"/>
                  <a:pt x="398" y="250"/>
                  <a:pt x="398" y="191"/>
                </a:cubicBezTo>
                <a:cubicBezTo>
                  <a:pt x="398" y="89"/>
                  <a:pt x="309" y="0"/>
                  <a:pt x="221" y="0"/>
                </a:cubicBezTo>
                <a:cubicBezTo>
                  <a:pt x="118" y="0"/>
                  <a:pt x="45" y="89"/>
                  <a:pt x="45" y="191"/>
                </a:cubicBezTo>
                <a:cubicBezTo>
                  <a:pt x="45" y="250"/>
                  <a:pt x="59" y="280"/>
                  <a:pt x="74" y="324"/>
                </a:cubicBezTo>
                <a:cubicBezTo>
                  <a:pt x="30" y="339"/>
                  <a:pt x="0" y="383"/>
                  <a:pt x="0" y="427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74"/>
                  <a:pt x="59" y="633"/>
                  <a:pt x="118" y="633"/>
                </a:cubicBezTo>
                <a:cubicBezTo>
                  <a:pt x="309" y="633"/>
                  <a:pt x="309" y="633"/>
                  <a:pt x="309" y="633"/>
                </a:cubicBezTo>
                <a:cubicBezTo>
                  <a:pt x="383" y="633"/>
                  <a:pt x="427" y="574"/>
                  <a:pt x="427" y="515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27" y="383"/>
                  <a:pt x="398" y="339"/>
                  <a:pt x="354" y="324"/>
                </a:cubicBezTo>
                <a:close/>
                <a:moveTo>
                  <a:pt x="74" y="191"/>
                </a:moveTo>
                <a:lnTo>
                  <a:pt x="74" y="191"/>
                </a:lnTo>
                <a:cubicBezTo>
                  <a:pt x="74" y="103"/>
                  <a:pt x="148" y="44"/>
                  <a:pt x="221" y="44"/>
                </a:cubicBezTo>
                <a:cubicBezTo>
                  <a:pt x="295" y="44"/>
                  <a:pt x="354" y="103"/>
                  <a:pt x="354" y="191"/>
                </a:cubicBezTo>
                <a:cubicBezTo>
                  <a:pt x="354" y="280"/>
                  <a:pt x="295" y="353"/>
                  <a:pt x="221" y="353"/>
                </a:cubicBezTo>
                <a:cubicBezTo>
                  <a:pt x="148" y="353"/>
                  <a:pt x="74" y="280"/>
                  <a:pt x="74" y="191"/>
                </a:cubicBezTo>
                <a:close/>
                <a:moveTo>
                  <a:pt x="398" y="501"/>
                </a:moveTo>
                <a:lnTo>
                  <a:pt x="398" y="501"/>
                </a:lnTo>
                <a:cubicBezTo>
                  <a:pt x="398" y="545"/>
                  <a:pt x="354" y="589"/>
                  <a:pt x="295" y="589"/>
                </a:cubicBezTo>
                <a:cubicBezTo>
                  <a:pt x="133" y="589"/>
                  <a:pt x="133" y="589"/>
                  <a:pt x="133" y="589"/>
                </a:cubicBezTo>
                <a:cubicBezTo>
                  <a:pt x="89" y="589"/>
                  <a:pt x="45" y="545"/>
                  <a:pt x="45" y="501"/>
                </a:cubicBezTo>
                <a:cubicBezTo>
                  <a:pt x="45" y="442"/>
                  <a:pt x="45" y="442"/>
                  <a:pt x="45" y="442"/>
                </a:cubicBezTo>
                <a:cubicBezTo>
                  <a:pt x="45" y="398"/>
                  <a:pt x="74" y="368"/>
                  <a:pt x="118" y="353"/>
                </a:cubicBezTo>
                <a:cubicBezTo>
                  <a:pt x="148" y="383"/>
                  <a:pt x="177" y="398"/>
                  <a:pt x="221" y="398"/>
                </a:cubicBezTo>
                <a:cubicBezTo>
                  <a:pt x="251" y="398"/>
                  <a:pt x="295" y="383"/>
                  <a:pt x="325" y="353"/>
                </a:cubicBezTo>
                <a:cubicBezTo>
                  <a:pt x="368" y="368"/>
                  <a:pt x="398" y="398"/>
                  <a:pt x="398" y="442"/>
                </a:cubicBezTo>
                <a:lnTo>
                  <a:pt x="398" y="5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18592" y="4322235"/>
            <a:ext cx="520700" cy="520700"/>
          </a:xfrm>
          <a:custGeom>
            <a:avLst/>
            <a:gdLst>
              <a:gd name="T0" fmla="*/ 227601 w 649"/>
              <a:gd name="T1" fmla="*/ 10786 h 649"/>
              <a:gd name="T2" fmla="*/ 227601 w 649"/>
              <a:gd name="T3" fmla="*/ 10786 h 649"/>
              <a:gd name="T4" fmla="*/ 190566 w 649"/>
              <a:gd name="T5" fmla="*/ 10786 h 649"/>
              <a:gd name="T6" fmla="*/ 148138 w 649"/>
              <a:gd name="T7" fmla="*/ 58606 h 649"/>
              <a:gd name="T8" fmla="*/ 63642 w 649"/>
              <a:gd name="T9" fmla="*/ 26606 h 649"/>
              <a:gd name="T10" fmla="*/ 37035 w 649"/>
              <a:gd name="T11" fmla="*/ 32000 h 649"/>
              <a:gd name="T12" fmla="*/ 37035 w 649"/>
              <a:gd name="T13" fmla="*/ 63640 h 649"/>
              <a:gd name="T14" fmla="*/ 95283 w 649"/>
              <a:gd name="T15" fmla="*/ 111459 h 649"/>
              <a:gd name="T16" fmla="*/ 58249 w 649"/>
              <a:gd name="T17" fmla="*/ 148492 h 649"/>
              <a:gd name="T18" fmla="*/ 21214 w 649"/>
              <a:gd name="T19" fmla="*/ 137706 h 649"/>
              <a:gd name="T20" fmla="*/ 10427 w 649"/>
              <a:gd name="T21" fmla="*/ 143099 h 649"/>
              <a:gd name="T22" fmla="*/ 5393 w 649"/>
              <a:gd name="T23" fmla="*/ 158919 h 649"/>
              <a:gd name="T24" fmla="*/ 47462 w 649"/>
              <a:gd name="T25" fmla="*/ 190559 h 649"/>
              <a:gd name="T26" fmla="*/ 79463 w 649"/>
              <a:gd name="T27" fmla="*/ 227952 h 649"/>
              <a:gd name="T28" fmla="*/ 95283 w 649"/>
              <a:gd name="T29" fmla="*/ 222559 h 649"/>
              <a:gd name="T30" fmla="*/ 95283 w 649"/>
              <a:gd name="T31" fmla="*/ 211772 h 649"/>
              <a:gd name="T32" fmla="*/ 89890 w 649"/>
              <a:gd name="T33" fmla="*/ 180132 h 649"/>
              <a:gd name="T34" fmla="*/ 126924 w 649"/>
              <a:gd name="T35" fmla="*/ 143099 h 649"/>
              <a:gd name="T36" fmla="*/ 174746 w 649"/>
              <a:gd name="T37" fmla="*/ 201345 h 649"/>
              <a:gd name="T38" fmla="*/ 206387 w 649"/>
              <a:gd name="T39" fmla="*/ 201345 h 649"/>
              <a:gd name="T40" fmla="*/ 211780 w 649"/>
              <a:gd name="T41" fmla="*/ 174739 h 649"/>
              <a:gd name="T42" fmla="*/ 179780 w 649"/>
              <a:gd name="T43" fmla="*/ 90246 h 649"/>
              <a:gd name="T44" fmla="*/ 222208 w 649"/>
              <a:gd name="T45" fmla="*/ 42426 h 649"/>
              <a:gd name="T46" fmla="*/ 227601 w 649"/>
              <a:gd name="T47" fmla="*/ 10786 h 649"/>
              <a:gd name="T48" fmla="*/ 216814 w 649"/>
              <a:gd name="T49" fmla="*/ 37393 h 649"/>
              <a:gd name="T50" fmla="*/ 216814 w 649"/>
              <a:gd name="T51" fmla="*/ 37393 h 649"/>
              <a:gd name="T52" fmla="*/ 163959 w 649"/>
              <a:gd name="T53" fmla="*/ 90246 h 649"/>
              <a:gd name="T54" fmla="*/ 195960 w 649"/>
              <a:gd name="T55" fmla="*/ 174739 h 649"/>
              <a:gd name="T56" fmla="*/ 195960 w 649"/>
              <a:gd name="T57" fmla="*/ 190559 h 649"/>
              <a:gd name="T58" fmla="*/ 179780 w 649"/>
              <a:gd name="T59" fmla="*/ 190559 h 649"/>
              <a:gd name="T60" fmla="*/ 132318 w 649"/>
              <a:gd name="T61" fmla="*/ 121886 h 649"/>
              <a:gd name="T62" fmla="*/ 74069 w 649"/>
              <a:gd name="T63" fmla="*/ 174739 h 649"/>
              <a:gd name="T64" fmla="*/ 84856 w 649"/>
              <a:gd name="T65" fmla="*/ 211772 h 649"/>
              <a:gd name="T66" fmla="*/ 58249 w 649"/>
              <a:gd name="T67" fmla="*/ 180132 h 649"/>
              <a:gd name="T68" fmla="*/ 21214 w 649"/>
              <a:gd name="T69" fmla="*/ 153526 h 649"/>
              <a:gd name="T70" fmla="*/ 58249 w 649"/>
              <a:gd name="T71" fmla="*/ 164312 h 649"/>
              <a:gd name="T72" fmla="*/ 116497 w 649"/>
              <a:gd name="T73" fmla="*/ 106066 h 649"/>
              <a:gd name="T74" fmla="*/ 47462 w 649"/>
              <a:gd name="T75" fmla="*/ 52853 h 649"/>
              <a:gd name="T76" fmla="*/ 47462 w 649"/>
              <a:gd name="T77" fmla="*/ 42426 h 649"/>
              <a:gd name="T78" fmla="*/ 63642 w 649"/>
              <a:gd name="T79" fmla="*/ 42426 h 649"/>
              <a:gd name="T80" fmla="*/ 148138 w 649"/>
              <a:gd name="T81" fmla="*/ 74066 h 649"/>
              <a:gd name="T82" fmla="*/ 200994 w 649"/>
              <a:gd name="T83" fmla="*/ 21213 h 649"/>
              <a:gd name="T84" fmla="*/ 216814 w 649"/>
              <a:gd name="T85" fmla="*/ 21213 h 649"/>
              <a:gd name="T86" fmla="*/ 216814 w 649"/>
              <a:gd name="T87" fmla="*/ 37393 h 64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49" h="649">
                <a:moveTo>
                  <a:pt x="633" y="30"/>
                </a:moveTo>
                <a:lnTo>
                  <a:pt x="633" y="30"/>
                </a:lnTo>
                <a:cubicBezTo>
                  <a:pt x="603" y="0"/>
                  <a:pt x="559" y="15"/>
                  <a:pt x="530" y="30"/>
                </a:cubicBezTo>
                <a:cubicBezTo>
                  <a:pt x="412" y="163"/>
                  <a:pt x="412" y="163"/>
                  <a:pt x="412" y="163"/>
                </a:cubicBezTo>
                <a:cubicBezTo>
                  <a:pt x="177" y="74"/>
                  <a:pt x="177" y="74"/>
                  <a:pt x="177" y="74"/>
                </a:cubicBezTo>
                <a:cubicBezTo>
                  <a:pt x="162" y="74"/>
                  <a:pt x="132" y="59"/>
                  <a:pt x="103" y="89"/>
                </a:cubicBezTo>
                <a:cubicBezTo>
                  <a:pt x="88" y="104"/>
                  <a:pt x="59" y="133"/>
                  <a:pt x="103" y="177"/>
                </a:cubicBezTo>
                <a:cubicBezTo>
                  <a:pt x="265" y="310"/>
                  <a:pt x="265" y="310"/>
                  <a:pt x="265" y="310"/>
                </a:cubicBezTo>
                <a:cubicBezTo>
                  <a:pt x="162" y="413"/>
                  <a:pt x="162" y="413"/>
                  <a:pt x="162" y="413"/>
                </a:cubicBezTo>
                <a:cubicBezTo>
                  <a:pt x="59" y="383"/>
                  <a:pt x="59" y="383"/>
                  <a:pt x="59" y="383"/>
                </a:cubicBezTo>
                <a:cubicBezTo>
                  <a:pt x="44" y="383"/>
                  <a:pt x="44" y="383"/>
                  <a:pt x="29" y="398"/>
                </a:cubicBezTo>
                <a:cubicBezTo>
                  <a:pt x="29" y="398"/>
                  <a:pt x="0" y="413"/>
                  <a:pt x="15" y="442"/>
                </a:cubicBezTo>
                <a:cubicBezTo>
                  <a:pt x="132" y="530"/>
                  <a:pt x="132" y="530"/>
                  <a:pt x="132" y="530"/>
                </a:cubicBezTo>
                <a:cubicBezTo>
                  <a:pt x="221" y="634"/>
                  <a:pt x="221" y="634"/>
                  <a:pt x="221" y="634"/>
                </a:cubicBezTo>
                <a:cubicBezTo>
                  <a:pt x="236" y="648"/>
                  <a:pt x="250" y="648"/>
                  <a:pt x="265" y="619"/>
                </a:cubicBezTo>
                <a:cubicBezTo>
                  <a:pt x="280" y="619"/>
                  <a:pt x="280" y="604"/>
                  <a:pt x="265" y="589"/>
                </a:cubicBezTo>
                <a:cubicBezTo>
                  <a:pt x="250" y="501"/>
                  <a:pt x="250" y="501"/>
                  <a:pt x="250" y="501"/>
                </a:cubicBezTo>
                <a:cubicBezTo>
                  <a:pt x="353" y="398"/>
                  <a:pt x="353" y="398"/>
                  <a:pt x="353" y="398"/>
                </a:cubicBezTo>
                <a:cubicBezTo>
                  <a:pt x="486" y="560"/>
                  <a:pt x="486" y="560"/>
                  <a:pt x="486" y="560"/>
                </a:cubicBezTo>
                <a:cubicBezTo>
                  <a:pt x="530" y="589"/>
                  <a:pt x="559" y="560"/>
                  <a:pt x="574" y="560"/>
                </a:cubicBezTo>
                <a:cubicBezTo>
                  <a:pt x="589" y="530"/>
                  <a:pt x="589" y="501"/>
                  <a:pt x="589" y="486"/>
                </a:cubicBezTo>
                <a:cubicBezTo>
                  <a:pt x="500" y="251"/>
                  <a:pt x="500" y="251"/>
                  <a:pt x="500" y="251"/>
                </a:cubicBezTo>
                <a:cubicBezTo>
                  <a:pt x="618" y="118"/>
                  <a:pt x="618" y="118"/>
                  <a:pt x="618" y="118"/>
                </a:cubicBezTo>
                <a:cubicBezTo>
                  <a:pt x="648" y="104"/>
                  <a:pt x="648" y="59"/>
                  <a:pt x="633" y="30"/>
                </a:cubicBezTo>
                <a:close/>
                <a:moveTo>
                  <a:pt x="603" y="104"/>
                </a:moveTo>
                <a:lnTo>
                  <a:pt x="603" y="104"/>
                </a:lnTo>
                <a:cubicBezTo>
                  <a:pt x="456" y="251"/>
                  <a:pt x="456" y="251"/>
                  <a:pt x="456" y="251"/>
                </a:cubicBezTo>
                <a:cubicBezTo>
                  <a:pt x="545" y="486"/>
                  <a:pt x="545" y="486"/>
                  <a:pt x="545" y="486"/>
                </a:cubicBezTo>
                <a:cubicBezTo>
                  <a:pt x="545" y="501"/>
                  <a:pt x="545" y="516"/>
                  <a:pt x="545" y="530"/>
                </a:cubicBezTo>
                <a:cubicBezTo>
                  <a:pt x="530" y="545"/>
                  <a:pt x="515" y="530"/>
                  <a:pt x="500" y="530"/>
                </a:cubicBezTo>
                <a:cubicBezTo>
                  <a:pt x="368" y="339"/>
                  <a:pt x="368" y="339"/>
                  <a:pt x="368" y="339"/>
                </a:cubicBezTo>
                <a:cubicBezTo>
                  <a:pt x="206" y="486"/>
                  <a:pt x="206" y="486"/>
                  <a:pt x="206" y="486"/>
                </a:cubicBezTo>
                <a:cubicBezTo>
                  <a:pt x="236" y="589"/>
                  <a:pt x="236" y="589"/>
                  <a:pt x="236" y="589"/>
                </a:cubicBezTo>
                <a:cubicBezTo>
                  <a:pt x="221" y="589"/>
                  <a:pt x="162" y="501"/>
                  <a:pt x="162" y="501"/>
                </a:cubicBezTo>
                <a:cubicBezTo>
                  <a:pt x="162" y="501"/>
                  <a:pt x="73" y="427"/>
                  <a:pt x="59" y="427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324" y="295"/>
                  <a:pt x="324" y="295"/>
                  <a:pt x="324" y="295"/>
                </a:cubicBezTo>
                <a:cubicBezTo>
                  <a:pt x="132" y="147"/>
                  <a:pt x="132" y="147"/>
                  <a:pt x="132" y="147"/>
                </a:cubicBezTo>
                <a:cubicBezTo>
                  <a:pt x="132" y="147"/>
                  <a:pt x="118" y="133"/>
                  <a:pt x="132" y="118"/>
                </a:cubicBezTo>
                <a:cubicBezTo>
                  <a:pt x="147" y="118"/>
                  <a:pt x="162" y="118"/>
                  <a:pt x="177" y="118"/>
                </a:cubicBezTo>
                <a:cubicBezTo>
                  <a:pt x="412" y="206"/>
                  <a:pt x="412" y="206"/>
                  <a:pt x="412" y="206"/>
                </a:cubicBezTo>
                <a:cubicBezTo>
                  <a:pt x="559" y="59"/>
                  <a:pt x="559" y="59"/>
                  <a:pt x="559" y="59"/>
                </a:cubicBezTo>
                <a:cubicBezTo>
                  <a:pt x="574" y="45"/>
                  <a:pt x="589" y="45"/>
                  <a:pt x="603" y="59"/>
                </a:cubicBezTo>
                <a:cubicBezTo>
                  <a:pt x="603" y="74"/>
                  <a:pt x="618" y="89"/>
                  <a:pt x="603" y="1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14260" y="4347636"/>
            <a:ext cx="510117" cy="495299"/>
          </a:xfrm>
          <a:custGeom>
            <a:avLst/>
            <a:gdLst>
              <a:gd name="T0" fmla="*/ 217433 w 634"/>
              <a:gd name="T1" fmla="*/ 26535 h 619"/>
              <a:gd name="T2" fmla="*/ 217433 w 634"/>
              <a:gd name="T3" fmla="*/ 26535 h 619"/>
              <a:gd name="T4" fmla="*/ 196519 w 634"/>
              <a:gd name="T5" fmla="*/ 5379 h 619"/>
              <a:gd name="T6" fmla="*/ 175244 w 634"/>
              <a:gd name="T7" fmla="*/ 5379 h 619"/>
              <a:gd name="T8" fmla="*/ 148561 w 634"/>
              <a:gd name="T9" fmla="*/ 47691 h 619"/>
              <a:gd name="T10" fmla="*/ 148561 w 634"/>
              <a:gd name="T11" fmla="*/ 68489 h 619"/>
              <a:gd name="T12" fmla="*/ 159018 w 634"/>
              <a:gd name="T13" fmla="*/ 79247 h 619"/>
              <a:gd name="T14" fmla="*/ 127287 w 634"/>
              <a:gd name="T15" fmla="*/ 116180 h 619"/>
              <a:gd name="T16" fmla="*/ 84738 w 634"/>
              <a:gd name="T17" fmla="*/ 153114 h 619"/>
              <a:gd name="T18" fmla="*/ 68872 w 634"/>
              <a:gd name="T19" fmla="*/ 142357 h 619"/>
              <a:gd name="T20" fmla="*/ 47597 w 634"/>
              <a:gd name="T21" fmla="*/ 142357 h 619"/>
              <a:gd name="T22" fmla="*/ 10457 w 634"/>
              <a:gd name="T23" fmla="*/ 174271 h 619"/>
              <a:gd name="T24" fmla="*/ 10457 w 634"/>
              <a:gd name="T25" fmla="*/ 190048 h 619"/>
              <a:gd name="T26" fmla="*/ 31731 w 634"/>
              <a:gd name="T27" fmla="*/ 211205 h 619"/>
              <a:gd name="T28" fmla="*/ 68872 w 634"/>
              <a:gd name="T29" fmla="*/ 211205 h 619"/>
              <a:gd name="T30" fmla="*/ 153970 w 634"/>
              <a:gd name="T31" fmla="*/ 147736 h 619"/>
              <a:gd name="T32" fmla="*/ 217433 w 634"/>
              <a:gd name="T33" fmla="*/ 68489 h 619"/>
              <a:gd name="T34" fmla="*/ 217433 w 634"/>
              <a:gd name="T35" fmla="*/ 26535 h 619"/>
              <a:gd name="T36" fmla="*/ 206976 w 634"/>
              <a:gd name="T37" fmla="*/ 58090 h 619"/>
              <a:gd name="T38" fmla="*/ 206976 w 634"/>
              <a:gd name="T39" fmla="*/ 58090 h 619"/>
              <a:gd name="T40" fmla="*/ 148561 w 634"/>
              <a:gd name="T41" fmla="*/ 137337 h 619"/>
              <a:gd name="T42" fmla="*/ 58415 w 634"/>
              <a:gd name="T43" fmla="*/ 200447 h 619"/>
              <a:gd name="T44" fmla="*/ 37140 w 634"/>
              <a:gd name="T45" fmla="*/ 200447 h 619"/>
              <a:gd name="T46" fmla="*/ 26323 w 634"/>
              <a:gd name="T47" fmla="*/ 190048 h 619"/>
              <a:gd name="T48" fmla="*/ 26323 w 634"/>
              <a:gd name="T49" fmla="*/ 174271 h 619"/>
              <a:gd name="T50" fmla="*/ 53006 w 634"/>
              <a:gd name="T51" fmla="*/ 158493 h 619"/>
              <a:gd name="T52" fmla="*/ 63824 w 634"/>
              <a:gd name="T53" fmla="*/ 158493 h 619"/>
              <a:gd name="T54" fmla="*/ 79689 w 634"/>
              <a:gd name="T55" fmla="*/ 174271 h 619"/>
              <a:gd name="T56" fmla="*/ 180293 w 634"/>
              <a:gd name="T57" fmla="*/ 79247 h 619"/>
              <a:gd name="T58" fmla="*/ 159018 w 634"/>
              <a:gd name="T59" fmla="*/ 63110 h 619"/>
              <a:gd name="T60" fmla="*/ 159018 w 634"/>
              <a:gd name="T61" fmla="*/ 47691 h 619"/>
              <a:gd name="T62" fmla="*/ 180293 w 634"/>
              <a:gd name="T63" fmla="*/ 21156 h 619"/>
              <a:gd name="T64" fmla="*/ 196519 w 634"/>
              <a:gd name="T65" fmla="*/ 21156 h 619"/>
              <a:gd name="T66" fmla="*/ 206976 w 634"/>
              <a:gd name="T67" fmla="*/ 36934 h 619"/>
              <a:gd name="T68" fmla="*/ 206976 w 634"/>
              <a:gd name="T69" fmla="*/ 58090 h 619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634" h="619">
                <a:moveTo>
                  <a:pt x="603" y="74"/>
                </a:moveTo>
                <a:lnTo>
                  <a:pt x="603" y="74"/>
                </a:lnTo>
                <a:cubicBezTo>
                  <a:pt x="545" y="15"/>
                  <a:pt x="545" y="15"/>
                  <a:pt x="545" y="15"/>
                </a:cubicBezTo>
                <a:cubicBezTo>
                  <a:pt x="530" y="0"/>
                  <a:pt x="500" y="0"/>
                  <a:pt x="486" y="15"/>
                </a:cubicBezTo>
                <a:cubicBezTo>
                  <a:pt x="412" y="133"/>
                  <a:pt x="412" y="133"/>
                  <a:pt x="412" y="133"/>
                </a:cubicBezTo>
                <a:cubicBezTo>
                  <a:pt x="398" y="147"/>
                  <a:pt x="398" y="176"/>
                  <a:pt x="412" y="191"/>
                </a:cubicBezTo>
                <a:cubicBezTo>
                  <a:pt x="441" y="221"/>
                  <a:pt x="441" y="221"/>
                  <a:pt x="441" y="221"/>
                </a:cubicBezTo>
                <a:cubicBezTo>
                  <a:pt x="412" y="250"/>
                  <a:pt x="382" y="294"/>
                  <a:pt x="353" y="324"/>
                </a:cubicBezTo>
                <a:cubicBezTo>
                  <a:pt x="309" y="368"/>
                  <a:pt x="265" y="397"/>
                  <a:pt x="235" y="427"/>
                </a:cubicBezTo>
                <a:cubicBezTo>
                  <a:pt x="191" y="397"/>
                  <a:pt x="191" y="397"/>
                  <a:pt x="191" y="397"/>
                </a:cubicBezTo>
                <a:cubicBezTo>
                  <a:pt x="177" y="383"/>
                  <a:pt x="162" y="383"/>
                  <a:pt x="132" y="397"/>
                </a:cubicBezTo>
                <a:cubicBezTo>
                  <a:pt x="29" y="486"/>
                  <a:pt x="29" y="486"/>
                  <a:pt x="29" y="486"/>
                </a:cubicBezTo>
                <a:cubicBezTo>
                  <a:pt x="0" y="500"/>
                  <a:pt x="15" y="515"/>
                  <a:pt x="29" y="530"/>
                </a:cubicBezTo>
                <a:cubicBezTo>
                  <a:pt x="88" y="589"/>
                  <a:pt x="88" y="589"/>
                  <a:pt x="88" y="589"/>
                </a:cubicBezTo>
                <a:cubicBezTo>
                  <a:pt x="118" y="618"/>
                  <a:pt x="147" y="618"/>
                  <a:pt x="191" y="589"/>
                </a:cubicBezTo>
                <a:cubicBezTo>
                  <a:pt x="191" y="589"/>
                  <a:pt x="324" y="530"/>
                  <a:pt x="427" y="412"/>
                </a:cubicBezTo>
                <a:cubicBezTo>
                  <a:pt x="530" y="324"/>
                  <a:pt x="603" y="191"/>
                  <a:pt x="603" y="191"/>
                </a:cubicBezTo>
                <a:cubicBezTo>
                  <a:pt x="618" y="147"/>
                  <a:pt x="633" y="103"/>
                  <a:pt x="603" y="74"/>
                </a:cubicBezTo>
                <a:close/>
                <a:moveTo>
                  <a:pt x="574" y="162"/>
                </a:moveTo>
                <a:lnTo>
                  <a:pt x="574" y="162"/>
                </a:lnTo>
                <a:cubicBezTo>
                  <a:pt x="545" y="221"/>
                  <a:pt x="471" y="324"/>
                  <a:pt x="412" y="383"/>
                </a:cubicBezTo>
                <a:cubicBezTo>
                  <a:pt x="339" y="456"/>
                  <a:pt x="162" y="559"/>
                  <a:pt x="162" y="559"/>
                </a:cubicBezTo>
                <a:cubicBezTo>
                  <a:pt x="147" y="574"/>
                  <a:pt x="118" y="574"/>
                  <a:pt x="103" y="559"/>
                </a:cubicBezTo>
                <a:cubicBezTo>
                  <a:pt x="73" y="530"/>
                  <a:pt x="73" y="530"/>
                  <a:pt x="73" y="530"/>
                </a:cubicBezTo>
                <a:cubicBezTo>
                  <a:pt x="59" y="515"/>
                  <a:pt x="59" y="500"/>
                  <a:pt x="73" y="486"/>
                </a:cubicBezTo>
                <a:cubicBezTo>
                  <a:pt x="147" y="442"/>
                  <a:pt x="147" y="442"/>
                  <a:pt x="147" y="442"/>
                </a:cubicBezTo>
                <a:cubicBezTo>
                  <a:pt x="162" y="427"/>
                  <a:pt x="177" y="427"/>
                  <a:pt x="177" y="442"/>
                </a:cubicBezTo>
                <a:cubicBezTo>
                  <a:pt x="221" y="486"/>
                  <a:pt x="221" y="486"/>
                  <a:pt x="221" y="486"/>
                </a:cubicBezTo>
                <a:cubicBezTo>
                  <a:pt x="235" y="471"/>
                  <a:pt x="398" y="368"/>
                  <a:pt x="500" y="221"/>
                </a:cubicBezTo>
                <a:cubicBezTo>
                  <a:pt x="441" y="176"/>
                  <a:pt x="441" y="176"/>
                  <a:pt x="441" y="176"/>
                </a:cubicBezTo>
                <a:cubicBezTo>
                  <a:pt x="441" y="162"/>
                  <a:pt x="441" y="147"/>
                  <a:pt x="441" y="133"/>
                </a:cubicBezTo>
                <a:cubicBezTo>
                  <a:pt x="500" y="59"/>
                  <a:pt x="500" y="59"/>
                  <a:pt x="500" y="59"/>
                </a:cubicBezTo>
                <a:cubicBezTo>
                  <a:pt x="515" y="44"/>
                  <a:pt x="530" y="59"/>
                  <a:pt x="545" y="59"/>
                </a:cubicBezTo>
                <a:cubicBezTo>
                  <a:pt x="574" y="103"/>
                  <a:pt x="574" y="103"/>
                  <a:pt x="574" y="103"/>
                </a:cubicBezTo>
                <a:cubicBezTo>
                  <a:pt x="589" y="117"/>
                  <a:pt x="589" y="147"/>
                  <a:pt x="574" y="1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986643" y="4347636"/>
            <a:ext cx="510115" cy="474134"/>
          </a:xfrm>
          <a:custGeom>
            <a:avLst/>
            <a:gdLst>
              <a:gd name="T0" fmla="*/ 212384 w 634"/>
              <a:gd name="T1" fmla="*/ 0 h 590"/>
              <a:gd name="T2" fmla="*/ 212384 w 634"/>
              <a:gd name="T3" fmla="*/ 0 h 590"/>
              <a:gd name="T4" fmla="*/ 148560 w 634"/>
              <a:gd name="T5" fmla="*/ 42135 h 590"/>
              <a:gd name="T6" fmla="*/ 58415 w 634"/>
              <a:gd name="T7" fmla="*/ 42135 h 590"/>
              <a:gd name="T8" fmla="*/ 0 w 634"/>
              <a:gd name="T9" fmla="*/ 95435 h 590"/>
              <a:gd name="T10" fmla="*/ 42549 w 634"/>
              <a:gd name="T11" fmla="*/ 142972 h 590"/>
              <a:gd name="T12" fmla="*/ 42549 w 634"/>
              <a:gd name="T13" fmla="*/ 201313 h 590"/>
              <a:gd name="T14" fmla="*/ 58415 w 634"/>
              <a:gd name="T15" fmla="*/ 212117 h 590"/>
              <a:gd name="T16" fmla="*/ 79689 w 634"/>
              <a:gd name="T17" fmla="*/ 212117 h 590"/>
              <a:gd name="T18" fmla="*/ 95555 w 634"/>
              <a:gd name="T19" fmla="*/ 201313 h 590"/>
              <a:gd name="T20" fmla="*/ 95555 w 634"/>
              <a:gd name="T21" fmla="*/ 142972 h 590"/>
              <a:gd name="T22" fmla="*/ 148560 w 634"/>
              <a:gd name="T23" fmla="*/ 142972 h 590"/>
              <a:gd name="T24" fmla="*/ 212384 w 634"/>
              <a:gd name="T25" fmla="*/ 185467 h 590"/>
              <a:gd name="T26" fmla="*/ 228249 w 634"/>
              <a:gd name="T27" fmla="*/ 169621 h 590"/>
              <a:gd name="T28" fmla="*/ 228249 w 634"/>
              <a:gd name="T29" fmla="*/ 15846 h 590"/>
              <a:gd name="T30" fmla="*/ 212384 w 634"/>
              <a:gd name="T31" fmla="*/ 0 h 590"/>
              <a:gd name="T32" fmla="*/ 79689 w 634"/>
              <a:gd name="T33" fmla="*/ 190869 h 590"/>
              <a:gd name="T34" fmla="*/ 79689 w 634"/>
              <a:gd name="T35" fmla="*/ 190869 h 590"/>
              <a:gd name="T36" fmla="*/ 74641 w 634"/>
              <a:gd name="T37" fmla="*/ 201313 h 590"/>
              <a:gd name="T38" fmla="*/ 63823 w 634"/>
              <a:gd name="T39" fmla="*/ 201313 h 590"/>
              <a:gd name="T40" fmla="*/ 58415 w 634"/>
              <a:gd name="T41" fmla="*/ 190869 h 590"/>
              <a:gd name="T42" fmla="*/ 58415 w 634"/>
              <a:gd name="T43" fmla="*/ 142972 h 590"/>
              <a:gd name="T44" fmla="*/ 79689 w 634"/>
              <a:gd name="T45" fmla="*/ 142972 h 590"/>
              <a:gd name="T46" fmla="*/ 79689 w 634"/>
              <a:gd name="T47" fmla="*/ 190869 h 590"/>
              <a:gd name="T48" fmla="*/ 116829 w 634"/>
              <a:gd name="T49" fmla="*/ 127126 h 590"/>
              <a:gd name="T50" fmla="*/ 116829 w 634"/>
              <a:gd name="T51" fmla="*/ 127126 h 590"/>
              <a:gd name="T52" fmla="*/ 58415 w 634"/>
              <a:gd name="T53" fmla="*/ 127126 h 590"/>
              <a:gd name="T54" fmla="*/ 15866 w 634"/>
              <a:gd name="T55" fmla="*/ 95435 h 590"/>
              <a:gd name="T56" fmla="*/ 58415 w 634"/>
              <a:gd name="T57" fmla="*/ 58341 h 590"/>
              <a:gd name="T58" fmla="*/ 116829 w 634"/>
              <a:gd name="T59" fmla="*/ 58341 h 590"/>
              <a:gd name="T60" fmla="*/ 116829 w 634"/>
              <a:gd name="T61" fmla="*/ 127126 h 590"/>
              <a:gd name="T62" fmla="*/ 148560 w 634"/>
              <a:gd name="T63" fmla="*/ 127126 h 590"/>
              <a:gd name="T64" fmla="*/ 148560 w 634"/>
              <a:gd name="T65" fmla="*/ 127126 h 590"/>
              <a:gd name="T66" fmla="*/ 127647 w 634"/>
              <a:gd name="T67" fmla="*/ 127126 h 590"/>
              <a:gd name="T68" fmla="*/ 127647 w 634"/>
              <a:gd name="T69" fmla="*/ 58341 h 590"/>
              <a:gd name="T70" fmla="*/ 148560 w 634"/>
              <a:gd name="T71" fmla="*/ 58341 h 590"/>
              <a:gd name="T72" fmla="*/ 148560 w 634"/>
              <a:gd name="T73" fmla="*/ 127126 h 590"/>
              <a:gd name="T74" fmla="*/ 212384 w 634"/>
              <a:gd name="T75" fmla="*/ 169621 h 590"/>
              <a:gd name="T76" fmla="*/ 212384 w 634"/>
              <a:gd name="T77" fmla="*/ 169621 h 590"/>
              <a:gd name="T78" fmla="*/ 164787 w 634"/>
              <a:gd name="T79" fmla="*/ 137930 h 590"/>
              <a:gd name="T80" fmla="*/ 164787 w 634"/>
              <a:gd name="T81" fmla="*/ 52939 h 590"/>
              <a:gd name="T82" fmla="*/ 212384 w 634"/>
              <a:gd name="T83" fmla="*/ 15846 h 590"/>
              <a:gd name="T84" fmla="*/ 212384 w 634"/>
              <a:gd name="T85" fmla="*/ 169621 h 590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634" h="590">
                <a:moveTo>
                  <a:pt x="589" y="0"/>
                </a:moveTo>
                <a:lnTo>
                  <a:pt x="589" y="0"/>
                </a:lnTo>
                <a:cubicBezTo>
                  <a:pt x="412" y="117"/>
                  <a:pt x="412" y="117"/>
                  <a:pt x="412" y="117"/>
                </a:cubicBezTo>
                <a:cubicBezTo>
                  <a:pt x="162" y="117"/>
                  <a:pt x="162" y="117"/>
                  <a:pt x="162" y="117"/>
                </a:cubicBezTo>
                <a:cubicBezTo>
                  <a:pt x="74" y="117"/>
                  <a:pt x="0" y="176"/>
                  <a:pt x="0" y="265"/>
                </a:cubicBezTo>
                <a:cubicBezTo>
                  <a:pt x="0" y="338"/>
                  <a:pt x="59" y="383"/>
                  <a:pt x="118" y="397"/>
                </a:cubicBezTo>
                <a:lnTo>
                  <a:pt x="118" y="559"/>
                </a:lnTo>
                <a:cubicBezTo>
                  <a:pt x="118" y="574"/>
                  <a:pt x="148" y="589"/>
                  <a:pt x="162" y="589"/>
                </a:cubicBezTo>
                <a:cubicBezTo>
                  <a:pt x="221" y="589"/>
                  <a:pt x="221" y="589"/>
                  <a:pt x="221" y="589"/>
                </a:cubicBezTo>
                <a:cubicBezTo>
                  <a:pt x="236" y="589"/>
                  <a:pt x="265" y="574"/>
                  <a:pt x="265" y="559"/>
                </a:cubicBezTo>
                <a:cubicBezTo>
                  <a:pt x="265" y="397"/>
                  <a:pt x="265" y="397"/>
                  <a:pt x="265" y="397"/>
                </a:cubicBezTo>
                <a:cubicBezTo>
                  <a:pt x="412" y="397"/>
                  <a:pt x="412" y="397"/>
                  <a:pt x="412" y="397"/>
                </a:cubicBezTo>
                <a:cubicBezTo>
                  <a:pt x="589" y="515"/>
                  <a:pt x="589" y="515"/>
                  <a:pt x="589" y="515"/>
                </a:cubicBezTo>
                <a:cubicBezTo>
                  <a:pt x="619" y="515"/>
                  <a:pt x="633" y="500"/>
                  <a:pt x="633" y="471"/>
                </a:cubicBezTo>
                <a:cubicBezTo>
                  <a:pt x="633" y="44"/>
                  <a:pt x="633" y="44"/>
                  <a:pt x="633" y="44"/>
                </a:cubicBezTo>
                <a:cubicBezTo>
                  <a:pt x="633" y="29"/>
                  <a:pt x="619" y="0"/>
                  <a:pt x="589" y="0"/>
                </a:cubicBezTo>
                <a:close/>
                <a:moveTo>
                  <a:pt x="221" y="530"/>
                </a:moveTo>
                <a:lnTo>
                  <a:pt x="221" y="530"/>
                </a:lnTo>
                <a:cubicBezTo>
                  <a:pt x="221" y="545"/>
                  <a:pt x="207" y="559"/>
                  <a:pt x="207" y="559"/>
                </a:cubicBezTo>
                <a:cubicBezTo>
                  <a:pt x="177" y="559"/>
                  <a:pt x="177" y="559"/>
                  <a:pt x="177" y="559"/>
                </a:cubicBezTo>
                <a:cubicBezTo>
                  <a:pt x="177" y="559"/>
                  <a:pt x="162" y="545"/>
                  <a:pt x="162" y="530"/>
                </a:cubicBezTo>
                <a:cubicBezTo>
                  <a:pt x="162" y="397"/>
                  <a:pt x="162" y="397"/>
                  <a:pt x="162" y="397"/>
                </a:cubicBezTo>
                <a:cubicBezTo>
                  <a:pt x="162" y="397"/>
                  <a:pt x="207" y="397"/>
                  <a:pt x="221" y="397"/>
                </a:cubicBezTo>
                <a:lnTo>
                  <a:pt x="221" y="530"/>
                </a:lnTo>
                <a:close/>
                <a:moveTo>
                  <a:pt x="324" y="353"/>
                </a:moveTo>
                <a:lnTo>
                  <a:pt x="324" y="353"/>
                </a:lnTo>
                <a:cubicBezTo>
                  <a:pt x="162" y="353"/>
                  <a:pt x="162" y="353"/>
                  <a:pt x="162" y="353"/>
                </a:cubicBezTo>
                <a:cubicBezTo>
                  <a:pt x="118" y="353"/>
                  <a:pt x="44" y="353"/>
                  <a:pt x="44" y="265"/>
                </a:cubicBezTo>
                <a:cubicBezTo>
                  <a:pt x="44" y="176"/>
                  <a:pt x="118" y="162"/>
                  <a:pt x="162" y="162"/>
                </a:cubicBezTo>
                <a:cubicBezTo>
                  <a:pt x="324" y="162"/>
                  <a:pt x="324" y="162"/>
                  <a:pt x="324" y="162"/>
                </a:cubicBezTo>
                <a:lnTo>
                  <a:pt x="324" y="353"/>
                </a:lnTo>
                <a:close/>
                <a:moveTo>
                  <a:pt x="412" y="353"/>
                </a:moveTo>
                <a:lnTo>
                  <a:pt x="412" y="353"/>
                </a:lnTo>
                <a:cubicBezTo>
                  <a:pt x="354" y="353"/>
                  <a:pt x="354" y="353"/>
                  <a:pt x="354" y="353"/>
                </a:cubicBezTo>
                <a:cubicBezTo>
                  <a:pt x="354" y="162"/>
                  <a:pt x="354" y="162"/>
                  <a:pt x="354" y="162"/>
                </a:cubicBezTo>
                <a:cubicBezTo>
                  <a:pt x="412" y="162"/>
                  <a:pt x="412" y="162"/>
                  <a:pt x="412" y="162"/>
                </a:cubicBezTo>
                <a:cubicBezTo>
                  <a:pt x="412" y="162"/>
                  <a:pt x="412" y="338"/>
                  <a:pt x="412" y="353"/>
                </a:cubicBezTo>
                <a:close/>
                <a:moveTo>
                  <a:pt x="589" y="471"/>
                </a:moveTo>
                <a:lnTo>
                  <a:pt x="589" y="471"/>
                </a:lnTo>
                <a:cubicBezTo>
                  <a:pt x="457" y="383"/>
                  <a:pt x="457" y="383"/>
                  <a:pt x="457" y="383"/>
                </a:cubicBezTo>
                <a:cubicBezTo>
                  <a:pt x="457" y="353"/>
                  <a:pt x="457" y="162"/>
                  <a:pt x="457" y="147"/>
                </a:cubicBezTo>
                <a:cubicBezTo>
                  <a:pt x="589" y="44"/>
                  <a:pt x="589" y="44"/>
                  <a:pt x="589" y="44"/>
                </a:cubicBezTo>
                <a:cubicBezTo>
                  <a:pt x="589" y="74"/>
                  <a:pt x="589" y="456"/>
                  <a:pt x="589" y="4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5593" y="4337054"/>
            <a:ext cx="389466" cy="510116"/>
          </a:xfrm>
          <a:custGeom>
            <a:avLst/>
            <a:gdLst>
              <a:gd name="T0" fmla="*/ 26163 w 487"/>
              <a:gd name="T1" fmla="*/ 138099 h 634"/>
              <a:gd name="T2" fmla="*/ 26163 w 487"/>
              <a:gd name="T3" fmla="*/ 138099 h 634"/>
              <a:gd name="T4" fmla="*/ 26163 w 487"/>
              <a:gd name="T5" fmla="*/ 132690 h 634"/>
              <a:gd name="T6" fmla="*/ 10394 w 487"/>
              <a:gd name="T7" fmla="*/ 132690 h 634"/>
              <a:gd name="T8" fmla="*/ 15770 w 487"/>
              <a:gd name="T9" fmla="*/ 148555 h 634"/>
              <a:gd name="T10" fmla="*/ 26163 w 487"/>
              <a:gd name="T11" fmla="*/ 138099 h 634"/>
              <a:gd name="T12" fmla="*/ 163431 w 487"/>
              <a:gd name="T13" fmla="*/ 21274 h 634"/>
              <a:gd name="T14" fmla="*/ 163431 w 487"/>
              <a:gd name="T15" fmla="*/ 21274 h 634"/>
              <a:gd name="T16" fmla="*/ 0 w 487"/>
              <a:gd name="T17" fmla="*/ 180646 h 634"/>
              <a:gd name="T18" fmla="*/ 10394 w 487"/>
              <a:gd name="T19" fmla="*/ 191103 h 634"/>
              <a:gd name="T20" fmla="*/ 174183 w 487"/>
              <a:gd name="T21" fmla="*/ 32091 h 634"/>
              <a:gd name="T22" fmla="*/ 163431 w 487"/>
              <a:gd name="T23" fmla="*/ 21274 h 634"/>
              <a:gd name="T24" fmla="*/ 52685 w 487"/>
              <a:gd name="T25" fmla="*/ 47595 h 634"/>
              <a:gd name="T26" fmla="*/ 52685 w 487"/>
              <a:gd name="T27" fmla="*/ 47595 h 634"/>
              <a:gd name="T28" fmla="*/ 89600 w 487"/>
              <a:gd name="T29" fmla="*/ 15865 h 634"/>
              <a:gd name="T30" fmla="*/ 121498 w 487"/>
              <a:gd name="T31" fmla="*/ 37139 h 634"/>
              <a:gd name="T32" fmla="*/ 131891 w 487"/>
              <a:gd name="T33" fmla="*/ 26682 h 634"/>
              <a:gd name="T34" fmla="*/ 89600 w 487"/>
              <a:gd name="T35" fmla="*/ 0 h 634"/>
              <a:gd name="T36" fmla="*/ 42291 w 487"/>
              <a:gd name="T37" fmla="*/ 47595 h 634"/>
              <a:gd name="T38" fmla="*/ 42291 w 487"/>
              <a:gd name="T39" fmla="*/ 122234 h 634"/>
              <a:gd name="T40" fmla="*/ 52685 w 487"/>
              <a:gd name="T41" fmla="*/ 106368 h 634"/>
              <a:gd name="T42" fmla="*/ 52685 w 487"/>
              <a:gd name="T43" fmla="*/ 47595 h 634"/>
              <a:gd name="T44" fmla="*/ 89600 w 487"/>
              <a:gd name="T45" fmla="*/ 153964 h 634"/>
              <a:gd name="T46" fmla="*/ 89600 w 487"/>
              <a:gd name="T47" fmla="*/ 153964 h 634"/>
              <a:gd name="T48" fmla="*/ 73830 w 487"/>
              <a:gd name="T49" fmla="*/ 148555 h 634"/>
              <a:gd name="T50" fmla="*/ 63078 w 487"/>
              <a:gd name="T51" fmla="*/ 159372 h 634"/>
              <a:gd name="T52" fmla="*/ 89600 w 487"/>
              <a:gd name="T53" fmla="*/ 169829 h 634"/>
              <a:gd name="T54" fmla="*/ 136909 w 487"/>
              <a:gd name="T55" fmla="*/ 122234 h 634"/>
              <a:gd name="T56" fmla="*/ 136909 w 487"/>
              <a:gd name="T57" fmla="*/ 85095 h 634"/>
              <a:gd name="T58" fmla="*/ 126515 w 487"/>
              <a:gd name="T59" fmla="*/ 100960 h 634"/>
              <a:gd name="T60" fmla="*/ 126515 w 487"/>
              <a:gd name="T61" fmla="*/ 122234 h 634"/>
              <a:gd name="T62" fmla="*/ 89600 w 487"/>
              <a:gd name="T63" fmla="*/ 153964 h 634"/>
              <a:gd name="T64" fmla="*/ 89600 w 487"/>
              <a:gd name="T65" fmla="*/ 185694 h 634"/>
              <a:gd name="T66" fmla="*/ 89600 w 487"/>
              <a:gd name="T67" fmla="*/ 185694 h 634"/>
              <a:gd name="T68" fmla="*/ 52685 w 487"/>
              <a:gd name="T69" fmla="*/ 169829 h 634"/>
              <a:gd name="T70" fmla="*/ 42291 w 487"/>
              <a:gd name="T71" fmla="*/ 180646 h 634"/>
              <a:gd name="T72" fmla="*/ 84224 w 487"/>
              <a:gd name="T73" fmla="*/ 196511 h 634"/>
              <a:gd name="T74" fmla="*/ 84224 w 487"/>
              <a:gd name="T75" fmla="*/ 212376 h 634"/>
              <a:gd name="T76" fmla="*/ 73830 w 487"/>
              <a:gd name="T77" fmla="*/ 212376 h 634"/>
              <a:gd name="T78" fmla="*/ 68454 w 487"/>
              <a:gd name="T79" fmla="*/ 217785 h 634"/>
              <a:gd name="T80" fmla="*/ 73830 w 487"/>
              <a:gd name="T81" fmla="*/ 228241 h 634"/>
              <a:gd name="T82" fmla="*/ 105370 w 487"/>
              <a:gd name="T83" fmla="*/ 228241 h 634"/>
              <a:gd name="T84" fmla="*/ 110746 w 487"/>
              <a:gd name="T85" fmla="*/ 217785 h 634"/>
              <a:gd name="T86" fmla="*/ 105370 w 487"/>
              <a:gd name="T87" fmla="*/ 212376 h 634"/>
              <a:gd name="T88" fmla="*/ 94976 w 487"/>
              <a:gd name="T89" fmla="*/ 212376 h 634"/>
              <a:gd name="T90" fmla="*/ 94976 w 487"/>
              <a:gd name="T91" fmla="*/ 196511 h 634"/>
              <a:gd name="T92" fmla="*/ 168807 w 487"/>
              <a:gd name="T93" fmla="*/ 132690 h 634"/>
              <a:gd name="T94" fmla="*/ 153037 w 487"/>
              <a:gd name="T95" fmla="*/ 132690 h 634"/>
              <a:gd name="T96" fmla="*/ 89600 w 487"/>
              <a:gd name="T97" fmla="*/ 185694 h 63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487" h="634">
                <a:moveTo>
                  <a:pt x="73" y="383"/>
                </a:moveTo>
                <a:lnTo>
                  <a:pt x="73" y="383"/>
                </a:lnTo>
                <a:cubicBezTo>
                  <a:pt x="73" y="368"/>
                  <a:pt x="73" y="368"/>
                  <a:pt x="73" y="368"/>
                </a:cubicBezTo>
                <a:cubicBezTo>
                  <a:pt x="29" y="368"/>
                  <a:pt x="29" y="368"/>
                  <a:pt x="29" y="368"/>
                </a:cubicBezTo>
                <a:cubicBezTo>
                  <a:pt x="29" y="383"/>
                  <a:pt x="44" y="398"/>
                  <a:pt x="44" y="412"/>
                </a:cubicBezTo>
                <a:lnTo>
                  <a:pt x="73" y="383"/>
                </a:lnTo>
                <a:close/>
                <a:moveTo>
                  <a:pt x="456" y="59"/>
                </a:moveTo>
                <a:lnTo>
                  <a:pt x="456" y="59"/>
                </a:lnTo>
                <a:cubicBezTo>
                  <a:pt x="0" y="501"/>
                  <a:pt x="0" y="501"/>
                  <a:pt x="0" y="501"/>
                </a:cubicBezTo>
                <a:cubicBezTo>
                  <a:pt x="29" y="530"/>
                  <a:pt x="29" y="530"/>
                  <a:pt x="29" y="530"/>
                </a:cubicBezTo>
                <a:cubicBezTo>
                  <a:pt x="486" y="89"/>
                  <a:pt x="486" y="89"/>
                  <a:pt x="486" y="89"/>
                </a:cubicBezTo>
                <a:lnTo>
                  <a:pt x="456" y="59"/>
                </a:lnTo>
                <a:close/>
                <a:moveTo>
                  <a:pt x="147" y="132"/>
                </a:moveTo>
                <a:lnTo>
                  <a:pt x="147" y="132"/>
                </a:lnTo>
                <a:cubicBezTo>
                  <a:pt x="147" y="89"/>
                  <a:pt x="191" y="44"/>
                  <a:pt x="250" y="44"/>
                </a:cubicBezTo>
                <a:cubicBezTo>
                  <a:pt x="294" y="44"/>
                  <a:pt x="323" y="74"/>
                  <a:pt x="339" y="103"/>
                </a:cubicBezTo>
                <a:cubicBezTo>
                  <a:pt x="368" y="74"/>
                  <a:pt x="368" y="74"/>
                  <a:pt x="368" y="74"/>
                </a:cubicBezTo>
                <a:cubicBezTo>
                  <a:pt x="353" y="30"/>
                  <a:pt x="309" y="0"/>
                  <a:pt x="250" y="0"/>
                </a:cubicBezTo>
                <a:cubicBezTo>
                  <a:pt x="176" y="0"/>
                  <a:pt x="118" y="59"/>
                  <a:pt x="118" y="132"/>
                </a:cubicBezTo>
                <a:cubicBezTo>
                  <a:pt x="118" y="339"/>
                  <a:pt x="118" y="339"/>
                  <a:pt x="118" y="339"/>
                </a:cubicBezTo>
                <a:lnTo>
                  <a:pt x="147" y="295"/>
                </a:lnTo>
                <a:lnTo>
                  <a:pt x="147" y="132"/>
                </a:lnTo>
                <a:close/>
                <a:moveTo>
                  <a:pt x="250" y="427"/>
                </a:moveTo>
                <a:lnTo>
                  <a:pt x="250" y="427"/>
                </a:lnTo>
                <a:cubicBezTo>
                  <a:pt x="235" y="427"/>
                  <a:pt x="221" y="427"/>
                  <a:pt x="206" y="412"/>
                </a:cubicBezTo>
                <a:cubicBezTo>
                  <a:pt x="176" y="442"/>
                  <a:pt x="176" y="442"/>
                  <a:pt x="176" y="442"/>
                </a:cubicBezTo>
                <a:cubicBezTo>
                  <a:pt x="191" y="457"/>
                  <a:pt x="221" y="471"/>
                  <a:pt x="250" y="471"/>
                </a:cubicBezTo>
                <a:cubicBezTo>
                  <a:pt x="323" y="471"/>
                  <a:pt x="382" y="412"/>
                  <a:pt x="382" y="339"/>
                </a:cubicBezTo>
                <a:cubicBezTo>
                  <a:pt x="382" y="236"/>
                  <a:pt x="382" y="236"/>
                  <a:pt x="382" y="236"/>
                </a:cubicBezTo>
                <a:cubicBezTo>
                  <a:pt x="353" y="280"/>
                  <a:pt x="353" y="280"/>
                  <a:pt x="353" y="280"/>
                </a:cubicBezTo>
                <a:cubicBezTo>
                  <a:pt x="353" y="339"/>
                  <a:pt x="353" y="339"/>
                  <a:pt x="353" y="339"/>
                </a:cubicBezTo>
                <a:cubicBezTo>
                  <a:pt x="353" y="383"/>
                  <a:pt x="309" y="427"/>
                  <a:pt x="250" y="427"/>
                </a:cubicBezTo>
                <a:close/>
                <a:moveTo>
                  <a:pt x="250" y="515"/>
                </a:moveTo>
                <a:lnTo>
                  <a:pt x="250" y="515"/>
                </a:lnTo>
                <a:cubicBezTo>
                  <a:pt x="206" y="515"/>
                  <a:pt x="176" y="501"/>
                  <a:pt x="147" y="471"/>
                </a:cubicBezTo>
                <a:cubicBezTo>
                  <a:pt x="118" y="501"/>
                  <a:pt x="118" y="501"/>
                  <a:pt x="118" y="501"/>
                </a:cubicBezTo>
                <a:cubicBezTo>
                  <a:pt x="147" y="530"/>
                  <a:pt x="191" y="545"/>
                  <a:pt x="235" y="545"/>
                </a:cubicBezTo>
                <a:cubicBezTo>
                  <a:pt x="235" y="589"/>
                  <a:pt x="235" y="589"/>
                  <a:pt x="235" y="589"/>
                </a:cubicBezTo>
                <a:cubicBezTo>
                  <a:pt x="206" y="589"/>
                  <a:pt x="206" y="589"/>
                  <a:pt x="206" y="589"/>
                </a:cubicBezTo>
                <a:lnTo>
                  <a:pt x="191" y="604"/>
                </a:lnTo>
                <a:cubicBezTo>
                  <a:pt x="191" y="619"/>
                  <a:pt x="206" y="633"/>
                  <a:pt x="206" y="633"/>
                </a:cubicBezTo>
                <a:cubicBezTo>
                  <a:pt x="294" y="633"/>
                  <a:pt x="294" y="633"/>
                  <a:pt x="294" y="633"/>
                </a:cubicBezTo>
                <a:cubicBezTo>
                  <a:pt x="294" y="633"/>
                  <a:pt x="309" y="619"/>
                  <a:pt x="309" y="604"/>
                </a:cubicBezTo>
                <a:lnTo>
                  <a:pt x="294" y="589"/>
                </a:lnTo>
                <a:cubicBezTo>
                  <a:pt x="265" y="589"/>
                  <a:pt x="265" y="589"/>
                  <a:pt x="265" y="589"/>
                </a:cubicBezTo>
                <a:cubicBezTo>
                  <a:pt x="265" y="545"/>
                  <a:pt x="265" y="545"/>
                  <a:pt x="265" y="545"/>
                </a:cubicBezTo>
                <a:cubicBezTo>
                  <a:pt x="368" y="545"/>
                  <a:pt x="441" y="471"/>
                  <a:pt x="471" y="368"/>
                </a:cubicBezTo>
                <a:cubicBezTo>
                  <a:pt x="427" y="368"/>
                  <a:pt x="427" y="368"/>
                  <a:pt x="427" y="368"/>
                </a:cubicBezTo>
                <a:cubicBezTo>
                  <a:pt x="412" y="457"/>
                  <a:pt x="339" y="515"/>
                  <a:pt x="250" y="5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424542" y="4337054"/>
            <a:ext cx="353483" cy="510116"/>
          </a:xfrm>
          <a:custGeom>
            <a:avLst/>
            <a:gdLst>
              <a:gd name="T0" fmla="*/ 158057 w 443"/>
              <a:gd name="T1" fmla="*/ 132690 h 634"/>
              <a:gd name="T2" fmla="*/ 158057 w 443"/>
              <a:gd name="T3" fmla="*/ 132690 h 634"/>
              <a:gd name="T4" fmla="*/ 142323 w 443"/>
              <a:gd name="T5" fmla="*/ 132690 h 634"/>
              <a:gd name="T6" fmla="*/ 79029 w 443"/>
              <a:gd name="T7" fmla="*/ 185694 h 634"/>
              <a:gd name="T8" fmla="*/ 15734 w 443"/>
              <a:gd name="T9" fmla="*/ 132690 h 634"/>
              <a:gd name="T10" fmla="*/ 0 w 443"/>
              <a:gd name="T11" fmla="*/ 132690 h 634"/>
              <a:gd name="T12" fmla="*/ 73665 w 443"/>
              <a:gd name="T13" fmla="*/ 196511 h 634"/>
              <a:gd name="T14" fmla="*/ 73665 w 443"/>
              <a:gd name="T15" fmla="*/ 212376 h 634"/>
              <a:gd name="T16" fmla="*/ 63294 w 443"/>
              <a:gd name="T17" fmla="*/ 212376 h 634"/>
              <a:gd name="T18" fmla="*/ 57931 w 443"/>
              <a:gd name="T19" fmla="*/ 217785 h 634"/>
              <a:gd name="T20" fmla="*/ 63294 w 443"/>
              <a:gd name="T21" fmla="*/ 228241 h 634"/>
              <a:gd name="T22" fmla="*/ 94763 w 443"/>
              <a:gd name="T23" fmla="*/ 228241 h 634"/>
              <a:gd name="T24" fmla="*/ 100127 w 443"/>
              <a:gd name="T25" fmla="*/ 217785 h 634"/>
              <a:gd name="T26" fmla="*/ 94763 w 443"/>
              <a:gd name="T27" fmla="*/ 212376 h 634"/>
              <a:gd name="T28" fmla="*/ 84393 w 443"/>
              <a:gd name="T29" fmla="*/ 212376 h 634"/>
              <a:gd name="T30" fmla="*/ 84393 w 443"/>
              <a:gd name="T31" fmla="*/ 196511 h 634"/>
              <a:gd name="T32" fmla="*/ 158057 w 443"/>
              <a:gd name="T33" fmla="*/ 132690 h 634"/>
              <a:gd name="T34" fmla="*/ 79029 w 443"/>
              <a:gd name="T35" fmla="*/ 169829 h 634"/>
              <a:gd name="T36" fmla="*/ 79029 w 443"/>
              <a:gd name="T37" fmla="*/ 169829 h 634"/>
              <a:gd name="T38" fmla="*/ 126231 w 443"/>
              <a:gd name="T39" fmla="*/ 122234 h 634"/>
              <a:gd name="T40" fmla="*/ 126231 w 443"/>
              <a:gd name="T41" fmla="*/ 47595 h 634"/>
              <a:gd name="T42" fmla="*/ 79029 w 443"/>
              <a:gd name="T43" fmla="*/ 0 h 634"/>
              <a:gd name="T44" fmla="*/ 31826 w 443"/>
              <a:gd name="T45" fmla="*/ 47595 h 634"/>
              <a:gd name="T46" fmla="*/ 31826 w 443"/>
              <a:gd name="T47" fmla="*/ 122234 h 634"/>
              <a:gd name="T48" fmla="*/ 79029 w 443"/>
              <a:gd name="T49" fmla="*/ 169829 h 634"/>
              <a:gd name="T50" fmla="*/ 42196 w 443"/>
              <a:gd name="T51" fmla="*/ 47595 h 634"/>
              <a:gd name="T52" fmla="*/ 42196 w 443"/>
              <a:gd name="T53" fmla="*/ 47595 h 634"/>
              <a:gd name="T54" fmla="*/ 79029 w 443"/>
              <a:gd name="T55" fmla="*/ 15865 h 634"/>
              <a:gd name="T56" fmla="*/ 115861 w 443"/>
              <a:gd name="T57" fmla="*/ 47595 h 634"/>
              <a:gd name="T58" fmla="*/ 115861 w 443"/>
              <a:gd name="T59" fmla="*/ 122234 h 634"/>
              <a:gd name="T60" fmla="*/ 79029 w 443"/>
              <a:gd name="T61" fmla="*/ 153964 h 634"/>
              <a:gd name="T62" fmla="*/ 42196 w 443"/>
              <a:gd name="T63" fmla="*/ 122234 h 634"/>
              <a:gd name="T64" fmla="*/ 42196 w 443"/>
              <a:gd name="T65" fmla="*/ 47595 h 634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443" h="634">
                <a:moveTo>
                  <a:pt x="442" y="368"/>
                </a:moveTo>
                <a:lnTo>
                  <a:pt x="442" y="368"/>
                </a:lnTo>
                <a:cubicBezTo>
                  <a:pt x="398" y="368"/>
                  <a:pt x="398" y="368"/>
                  <a:pt x="398" y="368"/>
                </a:cubicBezTo>
                <a:cubicBezTo>
                  <a:pt x="383" y="457"/>
                  <a:pt x="309" y="515"/>
                  <a:pt x="221" y="515"/>
                </a:cubicBezTo>
                <a:cubicBezTo>
                  <a:pt x="133" y="515"/>
                  <a:pt x="59" y="457"/>
                  <a:pt x="44" y="368"/>
                </a:cubicBezTo>
                <a:cubicBezTo>
                  <a:pt x="0" y="368"/>
                  <a:pt x="0" y="368"/>
                  <a:pt x="0" y="368"/>
                </a:cubicBezTo>
                <a:cubicBezTo>
                  <a:pt x="30" y="471"/>
                  <a:pt x="103" y="545"/>
                  <a:pt x="206" y="545"/>
                </a:cubicBezTo>
                <a:cubicBezTo>
                  <a:pt x="206" y="589"/>
                  <a:pt x="206" y="589"/>
                  <a:pt x="206" y="589"/>
                </a:cubicBezTo>
                <a:cubicBezTo>
                  <a:pt x="177" y="589"/>
                  <a:pt x="177" y="589"/>
                  <a:pt x="177" y="589"/>
                </a:cubicBezTo>
                <a:lnTo>
                  <a:pt x="162" y="604"/>
                </a:lnTo>
                <a:cubicBezTo>
                  <a:pt x="162" y="619"/>
                  <a:pt x="177" y="633"/>
                  <a:pt x="177" y="633"/>
                </a:cubicBezTo>
                <a:cubicBezTo>
                  <a:pt x="265" y="633"/>
                  <a:pt x="265" y="633"/>
                  <a:pt x="265" y="633"/>
                </a:cubicBezTo>
                <a:cubicBezTo>
                  <a:pt x="265" y="633"/>
                  <a:pt x="280" y="619"/>
                  <a:pt x="280" y="604"/>
                </a:cubicBezTo>
                <a:lnTo>
                  <a:pt x="265" y="589"/>
                </a:lnTo>
                <a:cubicBezTo>
                  <a:pt x="236" y="589"/>
                  <a:pt x="236" y="589"/>
                  <a:pt x="236" y="589"/>
                </a:cubicBezTo>
                <a:cubicBezTo>
                  <a:pt x="236" y="545"/>
                  <a:pt x="236" y="545"/>
                  <a:pt x="236" y="545"/>
                </a:cubicBezTo>
                <a:cubicBezTo>
                  <a:pt x="339" y="545"/>
                  <a:pt x="412" y="471"/>
                  <a:pt x="442" y="368"/>
                </a:cubicBezTo>
                <a:close/>
                <a:moveTo>
                  <a:pt x="221" y="471"/>
                </a:moveTo>
                <a:lnTo>
                  <a:pt x="221" y="471"/>
                </a:lnTo>
                <a:cubicBezTo>
                  <a:pt x="294" y="471"/>
                  <a:pt x="353" y="412"/>
                  <a:pt x="353" y="339"/>
                </a:cubicBezTo>
                <a:cubicBezTo>
                  <a:pt x="353" y="132"/>
                  <a:pt x="353" y="132"/>
                  <a:pt x="353" y="132"/>
                </a:cubicBezTo>
                <a:cubicBezTo>
                  <a:pt x="353" y="59"/>
                  <a:pt x="294" y="0"/>
                  <a:pt x="221" y="0"/>
                </a:cubicBezTo>
                <a:cubicBezTo>
                  <a:pt x="147" y="0"/>
                  <a:pt x="89" y="59"/>
                  <a:pt x="89" y="132"/>
                </a:cubicBezTo>
                <a:cubicBezTo>
                  <a:pt x="89" y="339"/>
                  <a:pt x="89" y="339"/>
                  <a:pt x="89" y="339"/>
                </a:cubicBezTo>
                <a:cubicBezTo>
                  <a:pt x="89" y="412"/>
                  <a:pt x="147" y="471"/>
                  <a:pt x="221" y="471"/>
                </a:cubicBezTo>
                <a:close/>
                <a:moveTo>
                  <a:pt x="118" y="132"/>
                </a:moveTo>
                <a:lnTo>
                  <a:pt x="118" y="132"/>
                </a:lnTo>
                <a:cubicBezTo>
                  <a:pt x="118" y="89"/>
                  <a:pt x="162" y="44"/>
                  <a:pt x="221" y="44"/>
                </a:cubicBezTo>
                <a:cubicBezTo>
                  <a:pt x="280" y="44"/>
                  <a:pt x="324" y="89"/>
                  <a:pt x="324" y="132"/>
                </a:cubicBezTo>
                <a:cubicBezTo>
                  <a:pt x="324" y="339"/>
                  <a:pt x="324" y="339"/>
                  <a:pt x="324" y="339"/>
                </a:cubicBezTo>
                <a:cubicBezTo>
                  <a:pt x="324" y="383"/>
                  <a:pt x="280" y="427"/>
                  <a:pt x="221" y="427"/>
                </a:cubicBezTo>
                <a:cubicBezTo>
                  <a:pt x="162" y="427"/>
                  <a:pt x="118" y="383"/>
                  <a:pt x="118" y="339"/>
                </a:cubicBezTo>
                <a:lnTo>
                  <a:pt x="118" y="1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31277" y="3507317"/>
            <a:ext cx="510115" cy="510116"/>
          </a:xfrm>
          <a:custGeom>
            <a:avLst/>
            <a:gdLst>
              <a:gd name="T0" fmla="*/ 217432 w 634"/>
              <a:gd name="T1" fmla="*/ 5056 h 633"/>
              <a:gd name="T2" fmla="*/ 217432 w 634"/>
              <a:gd name="T3" fmla="*/ 5056 h 633"/>
              <a:gd name="T4" fmla="*/ 0 w 634"/>
              <a:gd name="T5" fmla="*/ 111592 h 633"/>
              <a:gd name="T6" fmla="*/ 68871 w 634"/>
              <a:gd name="T7" fmla="*/ 154207 h 633"/>
              <a:gd name="T8" fmla="*/ 111420 w 634"/>
              <a:gd name="T9" fmla="*/ 228241 h 633"/>
              <a:gd name="T10" fmla="*/ 222841 w 634"/>
              <a:gd name="T11" fmla="*/ 10473 h 633"/>
              <a:gd name="T12" fmla="*/ 217432 w 634"/>
              <a:gd name="T13" fmla="*/ 5056 h 633"/>
              <a:gd name="T14" fmla="*/ 26683 w 634"/>
              <a:gd name="T15" fmla="*/ 111592 h 633"/>
              <a:gd name="T16" fmla="*/ 26683 w 634"/>
              <a:gd name="T17" fmla="*/ 111592 h 633"/>
              <a:gd name="T18" fmla="*/ 191109 w 634"/>
              <a:gd name="T19" fmla="*/ 31780 h 633"/>
              <a:gd name="T20" fmla="*/ 74280 w 634"/>
              <a:gd name="T21" fmla="*/ 137956 h 633"/>
              <a:gd name="T22" fmla="*/ 26683 w 634"/>
              <a:gd name="T23" fmla="*/ 111592 h 633"/>
              <a:gd name="T24" fmla="*/ 111420 w 634"/>
              <a:gd name="T25" fmla="*/ 201878 h 633"/>
              <a:gd name="T26" fmla="*/ 111420 w 634"/>
              <a:gd name="T27" fmla="*/ 201878 h 633"/>
              <a:gd name="T28" fmla="*/ 85098 w 634"/>
              <a:gd name="T29" fmla="*/ 143373 h 633"/>
              <a:gd name="T30" fmla="*/ 196518 w 634"/>
              <a:gd name="T31" fmla="*/ 36836 h 633"/>
              <a:gd name="T32" fmla="*/ 111420 w 634"/>
              <a:gd name="T33" fmla="*/ 201878 h 63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34" h="633">
                <a:moveTo>
                  <a:pt x="603" y="14"/>
                </a:moveTo>
                <a:lnTo>
                  <a:pt x="603" y="14"/>
                </a:lnTo>
                <a:cubicBezTo>
                  <a:pt x="574" y="14"/>
                  <a:pt x="0" y="309"/>
                  <a:pt x="0" y="309"/>
                </a:cubicBezTo>
                <a:lnTo>
                  <a:pt x="191" y="427"/>
                </a:lnTo>
                <a:lnTo>
                  <a:pt x="309" y="632"/>
                </a:lnTo>
                <a:cubicBezTo>
                  <a:pt x="309" y="632"/>
                  <a:pt x="618" y="44"/>
                  <a:pt x="618" y="29"/>
                </a:cubicBezTo>
                <a:cubicBezTo>
                  <a:pt x="633" y="14"/>
                  <a:pt x="618" y="0"/>
                  <a:pt x="603" y="14"/>
                </a:cubicBezTo>
                <a:close/>
                <a:moveTo>
                  <a:pt x="74" y="309"/>
                </a:moveTo>
                <a:lnTo>
                  <a:pt x="74" y="309"/>
                </a:lnTo>
                <a:cubicBezTo>
                  <a:pt x="530" y="88"/>
                  <a:pt x="530" y="88"/>
                  <a:pt x="530" y="88"/>
                </a:cubicBezTo>
                <a:cubicBezTo>
                  <a:pt x="206" y="382"/>
                  <a:pt x="206" y="382"/>
                  <a:pt x="206" y="382"/>
                </a:cubicBezTo>
                <a:lnTo>
                  <a:pt x="74" y="309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309" y="559"/>
                  <a:pt x="250" y="441"/>
                  <a:pt x="236" y="397"/>
                </a:cubicBezTo>
                <a:cubicBezTo>
                  <a:pt x="545" y="102"/>
                  <a:pt x="545" y="102"/>
                  <a:pt x="545" y="102"/>
                </a:cubicBezTo>
                <a:lnTo>
                  <a:pt x="309" y="5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05776" y="3517901"/>
            <a:ext cx="510115" cy="497417"/>
          </a:xfrm>
          <a:custGeom>
            <a:avLst/>
            <a:gdLst>
              <a:gd name="T0" fmla="*/ 116829 w 634"/>
              <a:gd name="T1" fmla="*/ 0 h 619"/>
              <a:gd name="T2" fmla="*/ 116829 w 634"/>
              <a:gd name="T3" fmla="*/ 0 h 619"/>
              <a:gd name="T4" fmla="*/ 0 w 634"/>
              <a:gd name="T5" fmla="*/ 63740 h 619"/>
              <a:gd name="T6" fmla="*/ 0 w 634"/>
              <a:gd name="T7" fmla="*/ 196263 h 619"/>
              <a:gd name="T8" fmla="*/ 32092 w 634"/>
              <a:gd name="T9" fmla="*/ 222551 h 619"/>
              <a:gd name="T10" fmla="*/ 201927 w 634"/>
              <a:gd name="T11" fmla="*/ 222551 h 619"/>
              <a:gd name="T12" fmla="*/ 228249 w 634"/>
              <a:gd name="T13" fmla="*/ 196263 h 619"/>
              <a:gd name="T14" fmla="*/ 228249 w 634"/>
              <a:gd name="T15" fmla="*/ 63740 h 619"/>
              <a:gd name="T16" fmla="*/ 116829 w 634"/>
              <a:gd name="T17" fmla="*/ 0 h 619"/>
              <a:gd name="T18" fmla="*/ 16226 w 634"/>
              <a:gd name="T19" fmla="*/ 196263 h 619"/>
              <a:gd name="T20" fmla="*/ 16226 w 634"/>
              <a:gd name="T21" fmla="*/ 196263 h 619"/>
              <a:gd name="T22" fmla="*/ 16226 w 634"/>
              <a:gd name="T23" fmla="*/ 84987 h 619"/>
              <a:gd name="T24" fmla="*/ 79689 w 634"/>
              <a:gd name="T25" fmla="*/ 137924 h 619"/>
              <a:gd name="T26" fmla="*/ 16226 w 634"/>
              <a:gd name="T27" fmla="*/ 201664 h 619"/>
              <a:gd name="T28" fmla="*/ 16226 w 634"/>
              <a:gd name="T29" fmla="*/ 196263 h 619"/>
              <a:gd name="T30" fmla="*/ 26683 w 634"/>
              <a:gd name="T31" fmla="*/ 212108 h 619"/>
              <a:gd name="T32" fmla="*/ 26683 w 634"/>
              <a:gd name="T33" fmla="*/ 212108 h 619"/>
              <a:gd name="T34" fmla="*/ 90506 w 634"/>
              <a:gd name="T35" fmla="*/ 143326 h 619"/>
              <a:gd name="T36" fmla="*/ 116829 w 634"/>
              <a:gd name="T37" fmla="*/ 159171 h 619"/>
              <a:gd name="T38" fmla="*/ 138104 w 634"/>
              <a:gd name="T39" fmla="*/ 143326 h 619"/>
              <a:gd name="T40" fmla="*/ 201927 w 634"/>
              <a:gd name="T41" fmla="*/ 212108 h 619"/>
              <a:gd name="T42" fmla="*/ 26683 w 634"/>
              <a:gd name="T43" fmla="*/ 212108 h 619"/>
              <a:gd name="T44" fmla="*/ 212384 w 634"/>
              <a:gd name="T45" fmla="*/ 196263 h 619"/>
              <a:gd name="T46" fmla="*/ 212384 w 634"/>
              <a:gd name="T47" fmla="*/ 196263 h 619"/>
              <a:gd name="T48" fmla="*/ 212384 w 634"/>
              <a:gd name="T49" fmla="*/ 201664 h 619"/>
              <a:gd name="T50" fmla="*/ 148560 w 634"/>
              <a:gd name="T51" fmla="*/ 137924 h 619"/>
              <a:gd name="T52" fmla="*/ 212384 w 634"/>
              <a:gd name="T53" fmla="*/ 84987 h 619"/>
              <a:gd name="T54" fmla="*/ 212384 w 634"/>
              <a:gd name="T55" fmla="*/ 196263 h 619"/>
              <a:gd name="T56" fmla="*/ 116829 w 634"/>
              <a:gd name="T57" fmla="*/ 143326 h 619"/>
              <a:gd name="T58" fmla="*/ 116829 w 634"/>
              <a:gd name="T59" fmla="*/ 143326 h 619"/>
              <a:gd name="T60" fmla="*/ 16226 w 634"/>
              <a:gd name="T61" fmla="*/ 69142 h 619"/>
              <a:gd name="T62" fmla="*/ 116829 w 634"/>
              <a:gd name="T63" fmla="*/ 16205 h 619"/>
              <a:gd name="T64" fmla="*/ 212384 w 634"/>
              <a:gd name="T65" fmla="*/ 69142 h 619"/>
              <a:gd name="T66" fmla="*/ 116829 w 634"/>
              <a:gd name="T67" fmla="*/ 143326 h 619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634" h="619">
                <a:moveTo>
                  <a:pt x="324" y="0"/>
                </a:moveTo>
                <a:lnTo>
                  <a:pt x="324" y="0"/>
                </a:lnTo>
                <a:cubicBezTo>
                  <a:pt x="0" y="177"/>
                  <a:pt x="0" y="177"/>
                  <a:pt x="0" y="177"/>
                </a:cubicBezTo>
                <a:cubicBezTo>
                  <a:pt x="0" y="221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60" y="618"/>
                  <a:pt x="560" y="618"/>
                  <a:pt x="560" y="618"/>
                </a:cubicBezTo>
                <a:cubicBezTo>
                  <a:pt x="604" y="618"/>
                  <a:pt x="633" y="589"/>
                  <a:pt x="633" y="545"/>
                </a:cubicBezTo>
                <a:cubicBezTo>
                  <a:pt x="633" y="545"/>
                  <a:pt x="633" y="221"/>
                  <a:pt x="633" y="177"/>
                </a:cubicBezTo>
                <a:lnTo>
                  <a:pt x="324" y="0"/>
                </a:lnTo>
                <a:close/>
                <a:moveTo>
                  <a:pt x="45" y="545"/>
                </a:moveTo>
                <a:lnTo>
                  <a:pt x="45" y="545"/>
                </a:lnTo>
                <a:cubicBezTo>
                  <a:pt x="45" y="236"/>
                  <a:pt x="45" y="236"/>
                  <a:pt x="45" y="236"/>
                </a:cubicBezTo>
                <a:cubicBezTo>
                  <a:pt x="221" y="383"/>
                  <a:pt x="221" y="383"/>
                  <a:pt x="221" y="383"/>
                </a:cubicBezTo>
                <a:cubicBezTo>
                  <a:pt x="45" y="560"/>
                  <a:pt x="45" y="560"/>
                  <a:pt x="45" y="560"/>
                </a:cubicBezTo>
                <a:lnTo>
                  <a:pt x="45" y="545"/>
                </a:lnTo>
                <a:close/>
                <a:moveTo>
                  <a:pt x="74" y="589"/>
                </a:moveTo>
                <a:lnTo>
                  <a:pt x="74" y="589"/>
                </a:lnTo>
                <a:cubicBezTo>
                  <a:pt x="251" y="398"/>
                  <a:pt x="251" y="398"/>
                  <a:pt x="251" y="398"/>
                </a:cubicBezTo>
                <a:cubicBezTo>
                  <a:pt x="324" y="442"/>
                  <a:pt x="324" y="442"/>
                  <a:pt x="324" y="442"/>
                </a:cubicBezTo>
                <a:cubicBezTo>
                  <a:pt x="383" y="398"/>
                  <a:pt x="383" y="398"/>
                  <a:pt x="383" y="398"/>
                </a:cubicBezTo>
                <a:cubicBezTo>
                  <a:pt x="560" y="589"/>
                  <a:pt x="560" y="589"/>
                  <a:pt x="560" y="589"/>
                </a:cubicBezTo>
                <a:lnTo>
                  <a:pt x="74" y="589"/>
                </a:lnTo>
                <a:close/>
                <a:moveTo>
                  <a:pt x="589" y="545"/>
                </a:moveTo>
                <a:lnTo>
                  <a:pt x="589" y="545"/>
                </a:lnTo>
                <a:lnTo>
                  <a:pt x="589" y="560"/>
                </a:lnTo>
                <a:cubicBezTo>
                  <a:pt x="412" y="383"/>
                  <a:pt x="412" y="383"/>
                  <a:pt x="412" y="383"/>
                </a:cubicBezTo>
                <a:cubicBezTo>
                  <a:pt x="589" y="236"/>
                  <a:pt x="589" y="236"/>
                  <a:pt x="589" y="236"/>
                </a:cubicBezTo>
                <a:lnTo>
                  <a:pt x="589" y="545"/>
                </a:lnTo>
                <a:close/>
                <a:moveTo>
                  <a:pt x="324" y="398"/>
                </a:moveTo>
                <a:lnTo>
                  <a:pt x="324" y="398"/>
                </a:lnTo>
                <a:cubicBezTo>
                  <a:pt x="45" y="192"/>
                  <a:pt x="45" y="192"/>
                  <a:pt x="45" y="192"/>
                </a:cubicBezTo>
                <a:cubicBezTo>
                  <a:pt x="324" y="45"/>
                  <a:pt x="324" y="45"/>
                  <a:pt x="324" y="45"/>
                </a:cubicBezTo>
                <a:cubicBezTo>
                  <a:pt x="589" y="192"/>
                  <a:pt x="589" y="192"/>
                  <a:pt x="589" y="192"/>
                </a:cubicBezTo>
                <a:lnTo>
                  <a:pt x="324" y="3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8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86627" y="3579284"/>
            <a:ext cx="510117" cy="378882"/>
          </a:xfrm>
          <a:custGeom>
            <a:avLst/>
            <a:gdLst>
              <a:gd name="T0" fmla="*/ 121878 w 634"/>
              <a:gd name="T1" fmla="*/ 100723 h 472"/>
              <a:gd name="T2" fmla="*/ 121878 w 634"/>
              <a:gd name="T3" fmla="*/ 100723 h 472"/>
              <a:gd name="T4" fmla="*/ 37140 w 634"/>
              <a:gd name="T5" fmla="*/ 100723 h 472"/>
              <a:gd name="T6" fmla="*/ 26323 w 634"/>
              <a:gd name="T7" fmla="*/ 105760 h 472"/>
              <a:gd name="T8" fmla="*/ 37140 w 634"/>
              <a:gd name="T9" fmla="*/ 111156 h 472"/>
              <a:gd name="T10" fmla="*/ 121878 w 634"/>
              <a:gd name="T11" fmla="*/ 111156 h 472"/>
              <a:gd name="T12" fmla="*/ 127287 w 634"/>
              <a:gd name="T13" fmla="*/ 105760 h 472"/>
              <a:gd name="T14" fmla="*/ 121878 w 634"/>
              <a:gd name="T15" fmla="*/ 100723 h 472"/>
              <a:gd name="T16" fmla="*/ 121878 w 634"/>
              <a:gd name="T17" fmla="*/ 126984 h 472"/>
              <a:gd name="T18" fmla="*/ 121878 w 634"/>
              <a:gd name="T19" fmla="*/ 126984 h 472"/>
              <a:gd name="T20" fmla="*/ 37140 w 634"/>
              <a:gd name="T21" fmla="*/ 126984 h 472"/>
              <a:gd name="T22" fmla="*/ 26323 w 634"/>
              <a:gd name="T23" fmla="*/ 132379 h 472"/>
              <a:gd name="T24" fmla="*/ 37140 w 634"/>
              <a:gd name="T25" fmla="*/ 142811 h 472"/>
              <a:gd name="T26" fmla="*/ 121878 w 634"/>
              <a:gd name="T27" fmla="*/ 142811 h 472"/>
              <a:gd name="T28" fmla="*/ 127287 w 634"/>
              <a:gd name="T29" fmla="*/ 132379 h 472"/>
              <a:gd name="T30" fmla="*/ 121878 w 634"/>
              <a:gd name="T31" fmla="*/ 126984 h 472"/>
              <a:gd name="T32" fmla="*/ 196158 w 634"/>
              <a:gd name="T33" fmla="*/ 0 h 472"/>
              <a:gd name="T34" fmla="*/ 196158 w 634"/>
              <a:gd name="T35" fmla="*/ 0 h 472"/>
              <a:gd name="T36" fmla="*/ 26323 w 634"/>
              <a:gd name="T37" fmla="*/ 0 h 472"/>
              <a:gd name="T38" fmla="*/ 0 w 634"/>
              <a:gd name="T39" fmla="*/ 26260 h 472"/>
              <a:gd name="T40" fmla="*/ 0 w 634"/>
              <a:gd name="T41" fmla="*/ 142811 h 472"/>
              <a:gd name="T42" fmla="*/ 26323 w 634"/>
              <a:gd name="T43" fmla="*/ 169431 h 472"/>
              <a:gd name="T44" fmla="*/ 196158 w 634"/>
              <a:gd name="T45" fmla="*/ 169431 h 472"/>
              <a:gd name="T46" fmla="*/ 228250 w 634"/>
              <a:gd name="T47" fmla="*/ 142811 h 472"/>
              <a:gd name="T48" fmla="*/ 228250 w 634"/>
              <a:gd name="T49" fmla="*/ 26260 h 472"/>
              <a:gd name="T50" fmla="*/ 196158 w 634"/>
              <a:gd name="T51" fmla="*/ 0 h 472"/>
              <a:gd name="T52" fmla="*/ 212024 w 634"/>
              <a:gd name="T53" fmla="*/ 142811 h 472"/>
              <a:gd name="T54" fmla="*/ 212024 w 634"/>
              <a:gd name="T55" fmla="*/ 142811 h 472"/>
              <a:gd name="T56" fmla="*/ 196158 w 634"/>
              <a:gd name="T57" fmla="*/ 153603 h 472"/>
              <a:gd name="T58" fmla="*/ 26323 w 634"/>
              <a:gd name="T59" fmla="*/ 153603 h 472"/>
              <a:gd name="T60" fmla="*/ 15866 w 634"/>
              <a:gd name="T61" fmla="*/ 142811 h 472"/>
              <a:gd name="T62" fmla="*/ 15866 w 634"/>
              <a:gd name="T63" fmla="*/ 26260 h 472"/>
              <a:gd name="T64" fmla="*/ 26323 w 634"/>
              <a:gd name="T65" fmla="*/ 15828 h 472"/>
              <a:gd name="T66" fmla="*/ 196158 w 634"/>
              <a:gd name="T67" fmla="*/ 15828 h 472"/>
              <a:gd name="T68" fmla="*/ 212024 w 634"/>
              <a:gd name="T69" fmla="*/ 26260 h 472"/>
              <a:gd name="T70" fmla="*/ 212024 w 634"/>
              <a:gd name="T71" fmla="*/ 142811 h 472"/>
              <a:gd name="T72" fmla="*/ 185701 w 634"/>
              <a:gd name="T73" fmla="*/ 26260 h 472"/>
              <a:gd name="T74" fmla="*/ 185701 w 634"/>
              <a:gd name="T75" fmla="*/ 26260 h 472"/>
              <a:gd name="T76" fmla="*/ 153609 w 634"/>
              <a:gd name="T77" fmla="*/ 26260 h 472"/>
              <a:gd name="T78" fmla="*/ 143152 w 634"/>
              <a:gd name="T79" fmla="*/ 42448 h 472"/>
              <a:gd name="T80" fmla="*/ 143152 w 634"/>
              <a:gd name="T81" fmla="*/ 68708 h 472"/>
              <a:gd name="T82" fmla="*/ 153609 w 634"/>
              <a:gd name="T83" fmla="*/ 84536 h 472"/>
              <a:gd name="T84" fmla="*/ 185701 w 634"/>
              <a:gd name="T85" fmla="*/ 84536 h 472"/>
              <a:gd name="T86" fmla="*/ 196158 w 634"/>
              <a:gd name="T87" fmla="*/ 68708 h 472"/>
              <a:gd name="T88" fmla="*/ 196158 w 634"/>
              <a:gd name="T89" fmla="*/ 42448 h 472"/>
              <a:gd name="T90" fmla="*/ 185701 w 634"/>
              <a:gd name="T91" fmla="*/ 26260 h 472"/>
              <a:gd name="T92" fmla="*/ 185701 w 634"/>
              <a:gd name="T93" fmla="*/ 63672 h 472"/>
              <a:gd name="T94" fmla="*/ 185701 w 634"/>
              <a:gd name="T95" fmla="*/ 63672 h 472"/>
              <a:gd name="T96" fmla="*/ 174884 w 634"/>
              <a:gd name="T97" fmla="*/ 68708 h 472"/>
              <a:gd name="T98" fmla="*/ 164427 w 634"/>
              <a:gd name="T99" fmla="*/ 68708 h 472"/>
              <a:gd name="T100" fmla="*/ 153609 w 634"/>
              <a:gd name="T101" fmla="*/ 63672 h 472"/>
              <a:gd name="T102" fmla="*/ 153609 w 634"/>
              <a:gd name="T103" fmla="*/ 47484 h 472"/>
              <a:gd name="T104" fmla="*/ 164427 w 634"/>
              <a:gd name="T105" fmla="*/ 42448 h 472"/>
              <a:gd name="T106" fmla="*/ 174884 w 634"/>
              <a:gd name="T107" fmla="*/ 42448 h 472"/>
              <a:gd name="T108" fmla="*/ 185701 w 634"/>
              <a:gd name="T109" fmla="*/ 47484 h 472"/>
              <a:gd name="T110" fmla="*/ 185701 w 634"/>
              <a:gd name="T111" fmla="*/ 63672 h 472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634" h="472">
                <a:moveTo>
                  <a:pt x="338" y="280"/>
                </a:moveTo>
                <a:lnTo>
                  <a:pt x="338" y="280"/>
                </a:lnTo>
                <a:cubicBezTo>
                  <a:pt x="103" y="280"/>
                  <a:pt x="103" y="280"/>
                  <a:pt x="103" y="280"/>
                </a:cubicBezTo>
                <a:cubicBezTo>
                  <a:pt x="88" y="280"/>
                  <a:pt x="73" y="280"/>
                  <a:pt x="73" y="294"/>
                </a:cubicBezTo>
                <a:cubicBezTo>
                  <a:pt x="73" y="309"/>
                  <a:pt x="88" y="309"/>
                  <a:pt x="103" y="309"/>
                </a:cubicBezTo>
                <a:cubicBezTo>
                  <a:pt x="338" y="309"/>
                  <a:pt x="338" y="309"/>
                  <a:pt x="338" y="309"/>
                </a:cubicBezTo>
                <a:cubicBezTo>
                  <a:pt x="338" y="309"/>
                  <a:pt x="353" y="309"/>
                  <a:pt x="353" y="294"/>
                </a:cubicBezTo>
                <a:cubicBezTo>
                  <a:pt x="353" y="280"/>
                  <a:pt x="338" y="280"/>
                  <a:pt x="338" y="280"/>
                </a:cubicBezTo>
                <a:close/>
                <a:moveTo>
                  <a:pt x="338" y="353"/>
                </a:moveTo>
                <a:lnTo>
                  <a:pt x="338" y="353"/>
                </a:lnTo>
                <a:cubicBezTo>
                  <a:pt x="103" y="353"/>
                  <a:pt x="103" y="353"/>
                  <a:pt x="103" y="353"/>
                </a:cubicBezTo>
                <a:cubicBezTo>
                  <a:pt x="88" y="353"/>
                  <a:pt x="73" y="368"/>
                  <a:pt x="73" y="368"/>
                </a:cubicBezTo>
                <a:cubicBezTo>
                  <a:pt x="73" y="383"/>
                  <a:pt x="88" y="397"/>
                  <a:pt x="103" y="397"/>
                </a:cubicBezTo>
                <a:cubicBezTo>
                  <a:pt x="338" y="397"/>
                  <a:pt x="338" y="397"/>
                  <a:pt x="338" y="397"/>
                </a:cubicBezTo>
                <a:cubicBezTo>
                  <a:pt x="338" y="397"/>
                  <a:pt x="353" y="383"/>
                  <a:pt x="353" y="368"/>
                </a:cubicBezTo>
                <a:lnTo>
                  <a:pt x="338" y="353"/>
                </a:ln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42"/>
                  <a:pt x="29" y="471"/>
                  <a:pt x="73" y="471"/>
                </a:cubicBezTo>
                <a:cubicBezTo>
                  <a:pt x="544" y="471"/>
                  <a:pt x="544" y="471"/>
                  <a:pt x="544" y="471"/>
                </a:cubicBezTo>
                <a:cubicBezTo>
                  <a:pt x="588" y="471"/>
                  <a:pt x="633" y="442"/>
                  <a:pt x="633" y="397"/>
                </a:cubicBezTo>
                <a:cubicBezTo>
                  <a:pt x="633" y="73"/>
                  <a:pt x="633" y="73"/>
                  <a:pt x="633" y="73"/>
                </a:cubicBezTo>
                <a:cubicBezTo>
                  <a:pt x="633" y="30"/>
                  <a:pt x="588" y="0"/>
                  <a:pt x="544" y="0"/>
                </a:cubicBezTo>
                <a:close/>
                <a:moveTo>
                  <a:pt x="588" y="397"/>
                </a:moveTo>
                <a:lnTo>
                  <a:pt x="588" y="397"/>
                </a:lnTo>
                <a:cubicBezTo>
                  <a:pt x="588" y="412"/>
                  <a:pt x="574" y="427"/>
                  <a:pt x="544" y="427"/>
                </a:cubicBezTo>
                <a:cubicBezTo>
                  <a:pt x="73" y="427"/>
                  <a:pt x="73" y="427"/>
                  <a:pt x="73" y="427"/>
                </a:cubicBezTo>
                <a:cubicBezTo>
                  <a:pt x="59" y="427"/>
                  <a:pt x="44" y="412"/>
                  <a:pt x="44" y="397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74" y="44"/>
                  <a:pt x="588" y="59"/>
                  <a:pt x="588" y="73"/>
                </a:cubicBezTo>
                <a:lnTo>
                  <a:pt x="588" y="397"/>
                </a:lnTo>
                <a:close/>
                <a:moveTo>
                  <a:pt x="515" y="73"/>
                </a:moveTo>
                <a:lnTo>
                  <a:pt x="515" y="73"/>
                </a:lnTo>
                <a:cubicBezTo>
                  <a:pt x="426" y="73"/>
                  <a:pt x="426" y="73"/>
                  <a:pt x="426" y="73"/>
                </a:cubicBezTo>
                <a:cubicBezTo>
                  <a:pt x="412" y="73"/>
                  <a:pt x="397" y="103"/>
                  <a:pt x="397" y="118"/>
                </a:cubicBezTo>
                <a:cubicBezTo>
                  <a:pt x="397" y="191"/>
                  <a:pt x="397" y="191"/>
                  <a:pt x="397" y="191"/>
                </a:cubicBezTo>
                <a:cubicBezTo>
                  <a:pt x="397" y="221"/>
                  <a:pt x="412" y="235"/>
                  <a:pt x="426" y="235"/>
                </a:cubicBezTo>
                <a:cubicBezTo>
                  <a:pt x="515" y="235"/>
                  <a:pt x="515" y="235"/>
                  <a:pt x="515" y="235"/>
                </a:cubicBezTo>
                <a:cubicBezTo>
                  <a:pt x="530" y="235"/>
                  <a:pt x="544" y="221"/>
                  <a:pt x="544" y="191"/>
                </a:cubicBezTo>
                <a:cubicBezTo>
                  <a:pt x="544" y="118"/>
                  <a:pt x="544" y="118"/>
                  <a:pt x="544" y="118"/>
                </a:cubicBezTo>
                <a:cubicBezTo>
                  <a:pt x="544" y="103"/>
                  <a:pt x="530" y="73"/>
                  <a:pt x="515" y="73"/>
                </a:cubicBezTo>
                <a:close/>
                <a:moveTo>
                  <a:pt x="515" y="177"/>
                </a:moveTo>
                <a:lnTo>
                  <a:pt x="515" y="177"/>
                </a:lnTo>
                <a:cubicBezTo>
                  <a:pt x="515" y="191"/>
                  <a:pt x="500" y="191"/>
                  <a:pt x="485" y="191"/>
                </a:cubicBezTo>
                <a:cubicBezTo>
                  <a:pt x="456" y="191"/>
                  <a:pt x="456" y="191"/>
                  <a:pt x="456" y="191"/>
                </a:cubicBezTo>
                <a:cubicBezTo>
                  <a:pt x="442" y="191"/>
                  <a:pt x="426" y="191"/>
                  <a:pt x="426" y="177"/>
                </a:cubicBezTo>
                <a:cubicBezTo>
                  <a:pt x="426" y="132"/>
                  <a:pt x="426" y="132"/>
                  <a:pt x="426" y="132"/>
                </a:cubicBezTo>
                <a:cubicBezTo>
                  <a:pt x="426" y="132"/>
                  <a:pt x="442" y="118"/>
                  <a:pt x="456" y="118"/>
                </a:cubicBezTo>
                <a:cubicBezTo>
                  <a:pt x="485" y="118"/>
                  <a:pt x="485" y="118"/>
                  <a:pt x="485" y="118"/>
                </a:cubicBezTo>
                <a:cubicBezTo>
                  <a:pt x="500" y="118"/>
                  <a:pt x="515" y="132"/>
                  <a:pt x="515" y="132"/>
                </a:cubicBezTo>
                <a:lnTo>
                  <a:pt x="515" y="17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3824" y="3579284"/>
            <a:ext cx="495298" cy="378882"/>
          </a:xfrm>
          <a:custGeom>
            <a:avLst/>
            <a:gdLst>
              <a:gd name="T0" fmla="*/ 195434 w 619"/>
              <a:gd name="T1" fmla="*/ 0 h 472"/>
              <a:gd name="T2" fmla="*/ 195434 w 619"/>
              <a:gd name="T3" fmla="*/ 0 h 472"/>
              <a:gd name="T4" fmla="*/ 26177 w 619"/>
              <a:gd name="T5" fmla="*/ 0 h 472"/>
              <a:gd name="T6" fmla="*/ 0 w 619"/>
              <a:gd name="T7" fmla="*/ 26260 h 472"/>
              <a:gd name="T8" fmla="*/ 0 w 619"/>
              <a:gd name="T9" fmla="*/ 142811 h 472"/>
              <a:gd name="T10" fmla="*/ 26177 w 619"/>
              <a:gd name="T11" fmla="*/ 169431 h 472"/>
              <a:gd name="T12" fmla="*/ 195434 w 619"/>
              <a:gd name="T13" fmla="*/ 169431 h 472"/>
              <a:gd name="T14" fmla="*/ 221611 w 619"/>
              <a:gd name="T15" fmla="*/ 142811 h 472"/>
              <a:gd name="T16" fmla="*/ 221611 w 619"/>
              <a:gd name="T17" fmla="*/ 26260 h 472"/>
              <a:gd name="T18" fmla="*/ 195434 w 619"/>
              <a:gd name="T19" fmla="*/ 0 h 472"/>
              <a:gd name="T20" fmla="*/ 200454 w 619"/>
              <a:gd name="T21" fmla="*/ 15828 h 472"/>
              <a:gd name="T22" fmla="*/ 200454 w 619"/>
              <a:gd name="T23" fmla="*/ 15828 h 472"/>
              <a:gd name="T24" fmla="*/ 110806 w 619"/>
              <a:gd name="T25" fmla="*/ 84536 h 472"/>
              <a:gd name="T26" fmla="*/ 21157 w 619"/>
              <a:gd name="T27" fmla="*/ 15828 h 472"/>
              <a:gd name="T28" fmla="*/ 200454 w 619"/>
              <a:gd name="T29" fmla="*/ 15828 h 472"/>
              <a:gd name="T30" fmla="*/ 10399 w 619"/>
              <a:gd name="T31" fmla="*/ 142811 h 472"/>
              <a:gd name="T32" fmla="*/ 10399 w 619"/>
              <a:gd name="T33" fmla="*/ 142811 h 472"/>
              <a:gd name="T34" fmla="*/ 10399 w 619"/>
              <a:gd name="T35" fmla="*/ 26260 h 472"/>
              <a:gd name="T36" fmla="*/ 73870 w 619"/>
              <a:gd name="T37" fmla="*/ 79500 h 472"/>
              <a:gd name="T38" fmla="*/ 10399 w 619"/>
              <a:gd name="T39" fmla="*/ 142811 h 472"/>
              <a:gd name="T40" fmla="*/ 21157 w 619"/>
              <a:gd name="T41" fmla="*/ 153603 h 472"/>
              <a:gd name="T42" fmla="*/ 21157 w 619"/>
              <a:gd name="T43" fmla="*/ 153603 h 472"/>
              <a:gd name="T44" fmla="*/ 84628 w 619"/>
              <a:gd name="T45" fmla="*/ 84536 h 472"/>
              <a:gd name="T46" fmla="*/ 110806 w 619"/>
              <a:gd name="T47" fmla="*/ 105760 h 472"/>
              <a:gd name="T48" fmla="*/ 131963 w 619"/>
              <a:gd name="T49" fmla="*/ 84536 h 472"/>
              <a:gd name="T50" fmla="*/ 200454 w 619"/>
              <a:gd name="T51" fmla="*/ 153603 h 472"/>
              <a:gd name="T52" fmla="*/ 21157 w 619"/>
              <a:gd name="T53" fmla="*/ 153603 h 472"/>
              <a:gd name="T54" fmla="*/ 211212 w 619"/>
              <a:gd name="T55" fmla="*/ 142811 h 472"/>
              <a:gd name="T56" fmla="*/ 211212 w 619"/>
              <a:gd name="T57" fmla="*/ 142811 h 472"/>
              <a:gd name="T58" fmla="*/ 211212 w 619"/>
              <a:gd name="T59" fmla="*/ 142811 h 472"/>
              <a:gd name="T60" fmla="*/ 147741 w 619"/>
              <a:gd name="T61" fmla="*/ 79500 h 472"/>
              <a:gd name="T62" fmla="*/ 211212 w 619"/>
              <a:gd name="T63" fmla="*/ 26260 h 472"/>
              <a:gd name="T64" fmla="*/ 211212 w 619"/>
              <a:gd name="T65" fmla="*/ 142811 h 47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619" h="472">
                <a:moveTo>
                  <a:pt x="545" y="0"/>
                </a:moveTo>
                <a:lnTo>
                  <a:pt x="545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397"/>
                  <a:pt x="0" y="397"/>
                  <a:pt x="0" y="397"/>
                </a:cubicBezTo>
                <a:cubicBezTo>
                  <a:pt x="0" y="442"/>
                  <a:pt x="29" y="471"/>
                  <a:pt x="73" y="471"/>
                </a:cubicBezTo>
                <a:cubicBezTo>
                  <a:pt x="545" y="471"/>
                  <a:pt x="545" y="471"/>
                  <a:pt x="545" y="471"/>
                </a:cubicBezTo>
                <a:cubicBezTo>
                  <a:pt x="589" y="471"/>
                  <a:pt x="618" y="442"/>
                  <a:pt x="618" y="397"/>
                </a:cubicBezTo>
                <a:cubicBezTo>
                  <a:pt x="618" y="73"/>
                  <a:pt x="618" y="73"/>
                  <a:pt x="618" y="73"/>
                </a:cubicBezTo>
                <a:cubicBezTo>
                  <a:pt x="618" y="30"/>
                  <a:pt x="589" y="0"/>
                  <a:pt x="545" y="0"/>
                </a:cubicBezTo>
                <a:close/>
                <a:moveTo>
                  <a:pt x="559" y="44"/>
                </a:moveTo>
                <a:lnTo>
                  <a:pt x="559" y="44"/>
                </a:lnTo>
                <a:cubicBezTo>
                  <a:pt x="309" y="235"/>
                  <a:pt x="309" y="235"/>
                  <a:pt x="309" y="235"/>
                </a:cubicBezTo>
                <a:cubicBezTo>
                  <a:pt x="59" y="44"/>
                  <a:pt x="59" y="44"/>
                  <a:pt x="59" y="44"/>
                </a:cubicBezTo>
                <a:lnTo>
                  <a:pt x="559" y="44"/>
                </a:lnTo>
                <a:close/>
                <a:moveTo>
                  <a:pt x="29" y="397"/>
                </a:moveTo>
                <a:lnTo>
                  <a:pt x="29" y="397"/>
                </a:lnTo>
                <a:cubicBezTo>
                  <a:pt x="29" y="73"/>
                  <a:pt x="29" y="73"/>
                  <a:pt x="29" y="73"/>
                </a:cubicBezTo>
                <a:cubicBezTo>
                  <a:pt x="206" y="221"/>
                  <a:pt x="206" y="221"/>
                  <a:pt x="206" y="221"/>
                </a:cubicBezTo>
                <a:cubicBezTo>
                  <a:pt x="29" y="397"/>
                  <a:pt x="29" y="397"/>
                  <a:pt x="29" y="397"/>
                </a:cubicBezTo>
                <a:close/>
                <a:moveTo>
                  <a:pt x="59" y="427"/>
                </a:moveTo>
                <a:lnTo>
                  <a:pt x="59" y="427"/>
                </a:lnTo>
                <a:cubicBezTo>
                  <a:pt x="236" y="235"/>
                  <a:pt x="236" y="235"/>
                  <a:pt x="236" y="235"/>
                </a:cubicBezTo>
                <a:cubicBezTo>
                  <a:pt x="309" y="294"/>
                  <a:pt x="309" y="294"/>
                  <a:pt x="309" y="294"/>
                </a:cubicBezTo>
                <a:cubicBezTo>
                  <a:pt x="368" y="235"/>
                  <a:pt x="368" y="235"/>
                  <a:pt x="368" y="235"/>
                </a:cubicBezTo>
                <a:cubicBezTo>
                  <a:pt x="559" y="427"/>
                  <a:pt x="559" y="427"/>
                  <a:pt x="559" y="427"/>
                </a:cubicBezTo>
                <a:cubicBezTo>
                  <a:pt x="545" y="427"/>
                  <a:pt x="73" y="427"/>
                  <a:pt x="59" y="427"/>
                </a:cubicBezTo>
                <a:close/>
                <a:moveTo>
                  <a:pt x="589" y="397"/>
                </a:moveTo>
                <a:lnTo>
                  <a:pt x="589" y="397"/>
                </a:lnTo>
                <a:cubicBezTo>
                  <a:pt x="412" y="221"/>
                  <a:pt x="412" y="221"/>
                  <a:pt x="412" y="221"/>
                </a:cubicBezTo>
                <a:cubicBezTo>
                  <a:pt x="589" y="73"/>
                  <a:pt x="589" y="73"/>
                  <a:pt x="589" y="73"/>
                </a:cubicBezTo>
                <a:lnTo>
                  <a:pt x="589" y="3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44092" y="3517901"/>
            <a:ext cx="510117" cy="497417"/>
          </a:xfrm>
          <a:custGeom>
            <a:avLst/>
            <a:gdLst>
              <a:gd name="T0" fmla="*/ 191110 w 634"/>
              <a:gd name="T1" fmla="*/ 0 h 619"/>
              <a:gd name="T2" fmla="*/ 191110 w 634"/>
              <a:gd name="T3" fmla="*/ 0 h 619"/>
              <a:gd name="T4" fmla="*/ 37140 w 634"/>
              <a:gd name="T5" fmla="*/ 0 h 619"/>
              <a:gd name="T6" fmla="*/ 0 w 634"/>
              <a:gd name="T7" fmla="*/ 37452 h 619"/>
              <a:gd name="T8" fmla="*/ 0 w 634"/>
              <a:gd name="T9" fmla="*/ 153769 h 619"/>
              <a:gd name="T10" fmla="*/ 37140 w 634"/>
              <a:gd name="T11" fmla="*/ 190861 h 619"/>
              <a:gd name="T12" fmla="*/ 85098 w 634"/>
              <a:gd name="T13" fmla="*/ 190861 h 619"/>
              <a:gd name="T14" fmla="*/ 116830 w 634"/>
              <a:gd name="T15" fmla="*/ 222551 h 619"/>
              <a:gd name="T16" fmla="*/ 143513 w 634"/>
              <a:gd name="T17" fmla="*/ 190861 h 619"/>
              <a:gd name="T18" fmla="*/ 191110 w 634"/>
              <a:gd name="T19" fmla="*/ 190861 h 619"/>
              <a:gd name="T20" fmla="*/ 228250 w 634"/>
              <a:gd name="T21" fmla="*/ 153769 h 619"/>
              <a:gd name="T22" fmla="*/ 228250 w 634"/>
              <a:gd name="T23" fmla="*/ 37452 h 619"/>
              <a:gd name="T24" fmla="*/ 191110 w 634"/>
              <a:gd name="T25" fmla="*/ 0 h 619"/>
              <a:gd name="T26" fmla="*/ 212385 w 634"/>
              <a:gd name="T27" fmla="*/ 153769 h 619"/>
              <a:gd name="T28" fmla="*/ 212385 w 634"/>
              <a:gd name="T29" fmla="*/ 153769 h 619"/>
              <a:gd name="T30" fmla="*/ 191110 w 634"/>
              <a:gd name="T31" fmla="*/ 175016 h 619"/>
              <a:gd name="T32" fmla="*/ 138104 w 634"/>
              <a:gd name="T33" fmla="*/ 175016 h 619"/>
              <a:gd name="T34" fmla="*/ 116830 w 634"/>
              <a:gd name="T35" fmla="*/ 201664 h 619"/>
              <a:gd name="T36" fmla="*/ 95555 w 634"/>
              <a:gd name="T37" fmla="*/ 175016 h 619"/>
              <a:gd name="T38" fmla="*/ 37140 w 634"/>
              <a:gd name="T39" fmla="*/ 175016 h 619"/>
              <a:gd name="T40" fmla="*/ 16226 w 634"/>
              <a:gd name="T41" fmla="*/ 153769 h 619"/>
              <a:gd name="T42" fmla="*/ 16226 w 634"/>
              <a:gd name="T43" fmla="*/ 31690 h 619"/>
              <a:gd name="T44" fmla="*/ 37140 w 634"/>
              <a:gd name="T45" fmla="*/ 10803 h 619"/>
              <a:gd name="T46" fmla="*/ 191110 w 634"/>
              <a:gd name="T47" fmla="*/ 10803 h 619"/>
              <a:gd name="T48" fmla="*/ 212385 w 634"/>
              <a:gd name="T49" fmla="*/ 31690 h 619"/>
              <a:gd name="T50" fmla="*/ 212385 w 634"/>
              <a:gd name="T51" fmla="*/ 153769 h 619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34" h="619">
                <a:moveTo>
                  <a:pt x="530" y="0"/>
                </a:moveTo>
                <a:lnTo>
                  <a:pt x="530" y="0"/>
                </a:lnTo>
                <a:cubicBezTo>
                  <a:pt x="103" y="0"/>
                  <a:pt x="103" y="0"/>
                  <a:pt x="103" y="0"/>
                </a:cubicBezTo>
                <a:cubicBezTo>
                  <a:pt x="59" y="0"/>
                  <a:pt x="0" y="45"/>
                  <a:pt x="0" y="104"/>
                </a:cubicBezTo>
                <a:cubicBezTo>
                  <a:pt x="0" y="427"/>
                  <a:pt x="0" y="427"/>
                  <a:pt x="0" y="427"/>
                </a:cubicBezTo>
                <a:cubicBezTo>
                  <a:pt x="0" y="486"/>
                  <a:pt x="45" y="530"/>
                  <a:pt x="103" y="530"/>
                </a:cubicBezTo>
                <a:cubicBezTo>
                  <a:pt x="236" y="530"/>
                  <a:pt x="236" y="530"/>
                  <a:pt x="236" y="530"/>
                </a:cubicBezTo>
                <a:cubicBezTo>
                  <a:pt x="324" y="618"/>
                  <a:pt x="324" y="618"/>
                  <a:pt x="324" y="618"/>
                </a:cubicBezTo>
                <a:cubicBezTo>
                  <a:pt x="398" y="530"/>
                  <a:pt x="398" y="530"/>
                  <a:pt x="398" y="530"/>
                </a:cubicBezTo>
                <a:cubicBezTo>
                  <a:pt x="530" y="530"/>
                  <a:pt x="530" y="530"/>
                  <a:pt x="530" y="530"/>
                </a:cubicBezTo>
                <a:cubicBezTo>
                  <a:pt x="589" y="530"/>
                  <a:pt x="633" y="486"/>
                  <a:pt x="633" y="427"/>
                </a:cubicBezTo>
                <a:cubicBezTo>
                  <a:pt x="633" y="104"/>
                  <a:pt x="633" y="104"/>
                  <a:pt x="633" y="104"/>
                </a:cubicBezTo>
                <a:cubicBezTo>
                  <a:pt x="633" y="45"/>
                  <a:pt x="589" y="0"/>
                  <a:pt x="530" y="0"/>
                </a:cubicBezTo>
                <a:close/>
                <a:moveTo>
                  <a:pt x="589" y="427"/>
                </a:moveTo>
                <a:lnTo>
                  <a:pt x="589" y="427"/>
                </a:lnTo>
                <a:cubicBezTo>
                  <a:pt x="589" y="457"/>
                  <a:pt x="560" y="486"/>
                  <a:pt x="530" y="486"/>
                </a:cubicBezTo>
                <a:cubicBezTo>
                  <a:pt x="383" y="486"/>
                  <a:pt x="383" y="486"/>
                  <a:pt x="383" y="486"/>
                </a:cubicBezTo>
                <a:cubicBezTo>
                  <a:pt x="324" y="560"/>
                  <a:pt x="324" y="560"/>
                  <a:pt x="324" y="560"/>
                </a:cubicBezTo>
                <a:cubicBezTo>
                  <a:pt x="265" y="486"/>
                  <a:pt x="265" y="486"/>
                  <a:pt x="265" y="486"/>
                </a:cubicBezTo>
                <a:cubicBezTo>
                  <a:pt x="103" y="486"/>
                  <a:pt x="103" y="486"/>
                  <a:pt x="103" y="486"/>
                </a:cubicBezTo>
                <a:cubicBezTo>
                  <a:pt x="74" y="486"/>
                  <a:pt x="45" y="457"/>
                  <a:pt x="45" y="427"/>
                </a:cubicBezTo>
                <a:cubicBezTo>
                  <a:pt x="45" y="88"/>
                  <a:pt x="45" y="88"/>
                  <a:pt x="45" y="88"/>
                </a:cubicBezTo>
                <a:cubicBezTo>
                  <a:pt x="45" y="59"/>
                  <a:pt x="74" y="30"/>
                  <a:pt x="103" y="30"/>
                </a:cubicBezTo>
                <a:cubicBezTo>
                  <a:pt x="530" y="30"/>
                  <a:pt x="530" y="30"/>
                  <a:pt x="530" y="30"/>
                </a:cubicBezTo>
                <a:cubicBezTo>
                  <a:pt x="560" y="30"/>
                  <a:pt x="589" y="59"/>
                  <a:pt x="589" y="88"/>
                </a:cubicBezTo>
                <a:lnTo>
                  <a:pt x="589" y="42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29176" y="3517901"/>
            <a:ext cx="510115" cy="497417"/>
          </a:xfrm>
          <a:custGeom>
            <a:avLst/>
            <a:gdLst>
              <a:gd name="T0" fmla="*/ 111420 w 634"/>
              <a:gd name="T1" fmla="*/ 0 h 619"/>
              <a:gd name="T2" fmla="*/ 111420 w 634"/>
              <a:gd name="T3" fmla="*/ 0 h 619"/>
              <a:gd name="T4" fmla="*/ 0 w 634"/>
              <a:gd name="T5" fmla="*/ 95430 h 619"/>
              <a:gd name="T6" fmla="*/ 79689 w 634"/>
              <a:gd name="T7" fmla="*/ 190861 h 619"/>
              <a:gd name="T8" fmla="*/ 111420 w 634"/>
              <a:gd name="T9" fmla="*/ 222551 h 619"/>
              <a:gd name="T10" fmla="*/ 143152 w 634"/>
              <a:gd name="T11" fmla="*/ 190861 h 619"/>
              <a:gd name="T12" fmla="*/ 228249 w 634"/>
              <a:gd name="T13" fmla="*/ 95430 h 619"/>
              <a:gd name="T14" fmla="*/ 111420 w 634"/>
              <a:gd name="T15" fmla="*/ 0 h 619"/>
              <a:gd name="T16" fmla="*/ 138104 w 634"/>
              <a:gd name="T17" fmla="*/ 175016 h 619"/>
              <a:gd name="T18" fmla="*/ 138104 w 634"/>
              <a:gd name="T19" fmla="*/ 175016 h 619"/>
              <a:gd name="T20" fmla="*/ 121877 w 634"/>
              <a:gd name="T21" fmla="*/ 190861 h 619"/>
              <a:gd name="T22" fmla="*/ 111420 w 634"/>
              <a:gd name="T23" fmla="*/ 201664 h 619"/>
              <a:gd name="T24" fmla="*/ 90146 w 634"/>
              <a:gd name="T25" fmla="*/ 175016 h 619"/>
              <a:gd name="T26" fmla="*/ 15866 w 634"/>
              <a:gd name="T27" fmla="*/ 95430 h 619"/>
              <a:gd name="T28" fmla="*/ 111420 w 634"/>
              <a:gd name="T29" fmla="*/ 10803 h 619"/>
              <a:gd name="T30" fmla="*/ 212023 w 634"/>
              <a:gd name="T31" fmla="*/ 95430 h 619"/>
              <a:gd name="T32" fmla="*/ 138104 w 634"/>
              <a:gd name="T33" fmla="*/ 175016 h 619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34" h="619">
                <a:moveTo>
                  <a:pt x="309" y="0"/>
                </a:moveTo>
                <a:lnTo>
                  <a:pt x="309" y="0"/>
                </a:lnTo>
                <a:cubicBezTo>
                  <a:pt x="147" y="0"/>
                  <a:pt x="0" y="118"/>
                  <a:pt x="0" y="265"/>
                </a:cubicBezTo>
                <a:cubicBezTo>
                  <a:pt x="0" y="383"/>
                  <a:pt x="103" y="486"/>
                  <a:pt x="221" y="530"/>
                </a:cubicBezTo>
                <a:cubicBezTo>
                  <a:pt x="309" y="618"/>
                  <a:pt x="309" y="618"/>
                  <a:pt x="309" y="618"/>
                </a:cubicBezTo>
                <a:cubicBezTo>
                  <a:pt x="397" y="530"/>
                  <a:pt x="397" y="530"/>
                  <a:pt x="397" y="530"/>
                </a:cubicBezTo>
                <a:cubicBezTo>
                  <a:pt x="530" y="486"/>
                  <a:pt x="633" y="383"/>
                  <a:pt x="633" y="265"/>
                </a:cubicBezTo>
                <a:cubicBezTo>
                  <a:pt x="633" y="118"/>
                  <a:pt x="485" y="0"/>
                  <a:pt x="309" y="0"/>
                </a:cubicBezTo>
                <a:close/>
                <a:moveTo>
                  <a:pt x="383" y="486"/>
                </a:moveTo>
                <a:lnTo>
                  <a:pt x="383" y="486"/>
                </a:lnTo>
                <a:cubicBezTo>
                  <a:pt x="338" y="530"/>
                  <a:pt x="338" y="530"/>
                  <a:pt x="338" y="530"/>
                </a:cubicBezTo>
                <a:cubicBezTo>
                  <a:pt x="309" y="560"/>
                  <a:pt x="309" y="560"/>
                  <a:pt x="309" y="56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132" y="457"/>
                  <a:pt x="44" y="368"/>
                  <a:pt x="44" y="265"/>
                </a:cubicBezTo>
                <a:cubicBezTo>
                  <a:pt x="44" y="133"/>
                  <a:pt x="162" y="30"/>
                  <a:pt x="309" y="30"/>
                </a:cubicBezTo>
                <a:cubicBezTo>
                  <a:pt x="471" y="30"/>
                  <a:pt x="588" y="133"/>
                  <a:pt x="588" y="265"/>
                </a:cubicBezTo>
                <a:cubicBezTo>
                  <a:pt x="588" y="368"/>
                  <a:pt x="500" y="457"/>
                  <a:pt x="383" y="4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24843" y="3517901"/>
            <a:ext cx="484715" cy="497417"/>
          </a:xfrm>
          <a:custGeom>
            <a:avLst/>
            <a:gdLst>
              <a:gd name="T0" fmla="*/ 89912 w 604"/>
              <a:gd name="T1" fmla="*/ 90389 h 619"/>
              <a:gd name="T2" fmla="*/ 89912 w 604"/>
              <a:gd name="T3" fmla="*/ 90389 h 619"/>
              <a:gd name="T4" fmla="*/ 100342 w 604"/>
              <a:gd name="T5" fmla="*/ 79585 h 619"/>
              <a:gd name="T6" fmla="*/ 89912 w 604"/>
              <a:gd name="T7" fmla="*/ 69142 h 619"/>
              <a:gd name="T8" fmla="*/ 79122 w 604"/>
              <a:gd name="T9" fmla="*/ 79585 h 619"/>
              <a:gd name="T10" fmla="*/ 89912 w 604"/>
              <a:gd name="T11" fmla="*/ 90389 h 619"/>
              <a:gd name="T12" fmla="*/ 47473 w 604"/>
              <a:gd name="T13" fmla="*/ 90389 h 619"/>
              <a:gd name="T14" fmla="*/ 47473 w 604"/>
              <a:gd name="T15" fmla="*/ 90389 h 619"/>
              <a:gd name="T16" fmla="*/ 58263 w 604"/>
              <a:gd name="T17" fmla="*/ 79585 h 619"/>
              <a:gd name="T18" fmla="*/ 47473 w 604"/>
              <a:gd name="T19" fmla="*/ 69142 h 619"/>
              <a:gd name="T20" fmla="*/ 37044 w 604"/>
              <a:gd name="T21" fmla="*/ 79585 h 619"/>
              <a:gd name="T22" fmla="*/ 47473 w 604"/>
              <a:gd name="T23" fmla="*/ 90389 h 619"/>
              <a:gd name="T24" fmla="*/ 131991 w 604"/>
              <a:gd name="T25" fmla="*/ 90389 h 619"/>
              <a:gd name="T26" fmla="*/ 131991 w 604"/>
              <a:gd name="T27" fmla="*/ 90389 h 619"/>
              <a:gd name="T28" fmla="*/ 142780 w 604"/>
              <a:gd name="T29" fmla="*/ 79585 h 619"/>
              <a:gd name="T30" fmla="*/ 131991 w 604"/>
              <a:gd name="T31" fmla="*/ 69142 h 619"/>
              <a:gd name="T32" fmla="*/ 121561 w 604"/>
              <a:gd name="T33" fmla="*/ 79585 h 619"/>
              <a:gd name="T34" fmla="*/ 131991 w 604"/>
              <a:gd name="T35" fmla="*/ 90389 h 619"/>
              <a:gd name="T36" fmla="*/ 190613 w 604"/>
              <a:gd name="T37" fmla="*/ 63740 h 619"/>
              <a:gd name="T38" fmla="*/ 190613 w 604"/>
              <a:gd name="T39" fmla="*/ 63740 h 619"/>
              <a:gd name="T40" fmla="*/ 190613 w 604"/>
              <a:gd name="T41" fmla="*/ 69142 h 619"/>
              <a:gd name="T42" fmla="*/ 190613 w 604"/>
              <a:gd name="T43" fmla="*/ 79585 h 619"/>
              <a:gd name="T44" fmla="*/ 206438 w 604"/>
              <a:gd name="T45" fmla="*/ 122079 h 619"/>
              <a:gd name="T46" fmla="*/ 169394 w 604"/>
              <a:gd name="T47" fmla="*/ 180417 h 619"/>
              <a:gd name="T48" fmla="*/ 169394 w 604"/>
              <a:gd name="T49" fmla="*/ 201664 h 619"/>
              <a:gd name="T50" fmla="*/ 142780 w 604"/>
              <a:gd name="T51" fmla="*/ 185819 h 619"/>
              <a:gd name="T52" fmla="*/ 126956 w 604"/>
              <a:gd name="T53" fmla="*/ 190861 h 619"/>
              <a:gd name="T54" fmla="*/ 84517 w 604"/>
              <a:gd name="T55" fmla="*/ 175016 h 619"/>
              <a:gd name="T56" fmla="*/ 74087 w 604"/>
              <a:gd name="T57" fmla="*/ 175016 h 619"/>
              <a:gd name="T58" fmla="*/ 63298 w 604"/>
              <a:gd name="T59" fmla="*/ 175016 h 619"/>
              <a:gd name="T60" fmla="*/ 126956 w 604"/>
              <a:gd name="T61" fmla="*/ 201664 h 619"/>
              <a:gd name="T62" fmla="*/ 142780 w 604"/>
              <a:gd name="T63" fmla="*/ 201664 h 619"/>
              <a:gd name="T64" fmla="*/ 185218 w 604"/>
              <a:gd name="T65" fmla="*/ 222551 h 619"/>
              <a:gd name="T66" fmla="*/ 185218 w 604"/>
              <a:gd name="T67" fmla="*/ 185819 h 619"/>
              <a:gd name="T68" fmla="*/ 216867 w 604"/>
              <a:gd name="T69" fmla="*/ 122079 h 619"/>
              <a:gd name="T70" fmla="*/ 190613 w 604"/>
              <a:gd name="T71" fmla="*/ 63740 h 619"/>
              <a:gd name="T72" fmla="*/ 68693 w 604"/>
              <a:gd name="T73" fmla="*/ 159171 h 619"/>
              <a:gd name="T74" fmla="*/ 68693 w 604"/>
              <a:gd name="T75" fmla="*/ 159171 h 619"/>
              <a:gd name="T76" fmla="*/ 89912 w 604"/>
              <a:gd name="T77" fmla="*/ 159171 h 619"/>
              <a:gd name="T78" fmla="*/ 174429 w 604"/>
              <a:gd name="T79" fmla="*/ 79585 h 619"/>
              <a:gd name="T80" fmla="*/ 89912 w 604"/>
              <a:gd name="T81" fmla="*/ 0 h 619"/>
              <a:gd name="T82" fmla="*/ 0 w 604"/>
              <a:gd name="T83" fmla="*/ 79585 h 619"/>
              <a:gd name="T84" fmla="*/ 26254 w 604"/>
              <a:gd name="T85" fmla="*/ 143326 h 619"/>
              <a:gd name="T86" fmla="*/ 26254 w 604"/>
              <a:gd name="T87" fmla="*/ 180417 h 619"/>
              <a:gd name="T88" fmla="*/ 68693 w 604"/>
              <a:gd name="T89" fmla="*/ 159171 h 619"/>
              <a:gd name="T90" fmla="*/ 15824 w 604"/>
              <a:gd name="T91" fmla="*/ 79585 h 619"/>
              <a:gd name="T92" fmla="*/ 15824 w 604"/>
              <a:gd name="T93" fmla="*/ 79585 h 619"/>
              <a:gd name="T94" fmla="*/ 89912 w 604"/>
              <a:gd name="T95" fmla="*/ 10803 h 619"/>
              <a:gd name="T96" fmla="*/ 163999 w 604"/>
              <a:gd name="T97" fmla="*/ 79585 h 619"/>
              <a:gd name="T98" fmla="*/ 89912 w 604"/>
              <a:gd name="T99" fmla="*/ 148727 h 619"/>
              <a:gd name="T100" fmla="*/ 68693 w 604"/>
              <a:gd name="T101" fmla="*/ 143326 h 619"/>
              <a:gd name="T102" fmla="*/ 42079 w 604"/>
              <a:gd name="T103" fmla="*/ 159171 h 619"/>
              <a:gd name="T104" fmla="*/ 42079 w 604"/>
              <a:gd name="T105" fmla="*/ 137924 h 619"/>
              <a:gd name="T106" fmla="*/ 15824 w 604"/>
              <a:gd name="T107" fmla="*/ 79585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04" h="619">
                <a:moveTo>
                  <a:pt x="250" y="251"/>
                </a:moveTo>
                <a:lnTo>
                  <a:pt x="250" y="251"/>
                </a:lnTo>
                <a:cubicBezTo>
                  <a:pt x="265" y="251"/>
                  <a:pt x="279" y="236"/>
                  <a:pt x="279" y="221"/>
                </a:cubicBezTo>
                <a:cubicBezTo>
                  <a:pt x="279" y="206"/>
                  <a:pt x="265" y="192"/>
                  <a:pt x="250" y="192"/>
                </a:cubicBezTo>
                <a:cubicBezTo>
                  <a:pt x="235" y="192"/>
                  <a:pt x="220" y="206"/>
                  <a:pt x="220" y="221"/>
                </a:cubicBezTo>
                <a:cubicBezTo>
                  <a:pt x="220" y="236"/>
                  <a:pt x="235" y="251"/>
                  <a:pt x="250" y="251"/>
                </a:cubicBezTo>
                <a:close/>
                <a:moveTo>
                  <a:pt x="132" y="251"/>
                </a:moveTo>
                <a:lnTo>
                  <a:pt x="132" y="251"/>
                </a:lnTo>
                <a:cubicBezTo>
                  <a:pt x="147" y="251"/>
                  <a:pt x="162" y="236"/>
                  <a:pt x="162" y="221"/>
                </a:cubicBezTo>
                <a:cubicBezTo>
                  <a:pt x="162" y="206"/>
                  <a:pt x="147" y="192"/>
                  <a:pt x="132" y="192"/>
                </a:cubicBezTo>
                <a:cubicBezTo>
                  <a:pt x="117" y="192"/>
                  <a:pt x="103" y="206"/>
                  <a:pt x="103" y="221"/>
                </a:cubicBezTo>
                <a:cubicBezTo>
                  <a:pt x="103" y="236"/>
                  <a:pt x="117" y="251"/>
                  <a:pt x="132" y="251"/>
                </a:cubicBezTo>
                <a:close/>
                <a:moveTo>
                  <a:pt x="367" y="251"/>
                </a:moveTo>
                <a:lnTo>
                  <a:pt x="367" y="251"/>
                </a:lnTo>
                <a:cubicBezTo>
                  <a:pt x="383" y="251"/>
                  <a:pt x="397" y="236"/>
                  <a:pt x="397" y="221"/>
                </a:cubicBezTo>
                <a:cubicBezTo>
                  <a:pt x="397" y="206"/>
                  <a:pt x="383" y="192"/>
                  <a:pt x="367" y="192"/>
                </a:cubicBezTo>
                <a:cubicBezTo>
                  <a:pt x="353" y="192"/>
                  <a:pt x="338" y="206"/>
                  <a:pt x="338" y="221"/>
                </a:cubicBezTo>
                <a:cubicBezTo>
                  <a:pt x="338" y="236"/>
                  <a:pt x="353" y="251"/>
                  <a:pt x="367" y="251"/>
                </a:cubicBezTo>
                <a:close/>
                <a:moveTo>
                  <a:pt x="530" y="177"/>
                </a:moveTo>
                <a:lnTo>
                  <a:pt x="530" y="177"/>
                </a:lnTo>
                <a:lnTo>
                  <a:pt x="530" y="192"/>
                </a:lnTo>
                <a:cubicBezTo>
                  <a:pt x="530" y="206"/>
                  <a:pt x="530" y="221"/>
                  <a:pt x="530" y="221"/>
                </a:cubicBezTo>
                <a:cubicBezTo>
                  <a:pt x="559" y="265"/>
                  <a:pt x="574" y="295"/>
                  <a:pt x="574" y="339"/>
                </a:cubicBezTo>
                <a:cubicBezTo>
                  <a:pt x="574" y="398"/>
                  <a:pt x="530" y="457"/>
                  <a:pt x="471" y="501"/>
                </a:cubicBezTo>
                <a:cubicBezTo>
                  <a:pt x="471" y="560"/>
                  <a:pt x="471" y="560"/>
                  <a:pt x="471" y="560"/>
                </a:cubicBezTo>
                <a:cubicBezTo>
                  <a:pt x="397" y="516"/>
                  <a:pt x="397" y="516"/>
                  <a:pt x="397" y="516"/>
                </a:cubicBezTo>
                <a:cubicBezTo>
                  <a:pt x="383" y="530"/>
                  <a:pt x="367" y="530"/>
                  <a:pt x="353" y="530"/>
                </a:cubicBezTo>
                <a:cubicBezTo>
                  <a:pt x="309" y="530"/>
                  <a:pt x="279" y="516"/>
                  <a:pt x="235" y="486"/>
                </a:cubicBezTo>
                <a:cubicBezTo>
                  <a:pt x="220" y="486"/>
                  <a:pt x="220" y="486"/>
                  <a:pt x="206" y="486"/>
                </a:cubicBezTo>
                <a:cubicBezTo>
                  <a:pt x="191" y="486"/>
                  <a:pt x="191" y="486"/>
                  <a:pt x="176" y="486"/>
                </a:cubicBezTo>
                <a:cubicBezTo>
                  <a:pt x="235" y="530"/>
                  <a:pt x="279" y="560"/>
                  <a:pt x="353" y="560"/>
                </a:cubicBezTo>
                <a:cubicBezTo>
                  <a:pt x="367" y="560"/>
                  <a:pt x="383" y="560"/>
                  <a:pt x="397" y="560"/>
                </a:cubicBezTo>
                <a:cubicBezTo>
                  <a:pt x="515" y="618"/>
                  <a:pt x="515" y="618"/>
                  <a:pt x="515" y="618"/>
                </a:cubicBezTo>
                <a:cubicBezTo>
                  <a:pt x="515" y="516"/>
                  <a:pt x="515" y="516"/>
                  <a:pt x="515" y="516"/>
                </a:cubicBezTo>
                <a:cubicBezTo>
                  <a:pt x="574" y="471"/>
                  <a:pt x="603" y="413"/>
                  <a:pt x="603" y="339"/>
                </a:cubicBezTo>
                <a:cubicBezTo>
                  <a:pt x="603" y="280"/>
                  <a:pt x="574" y="221"/>
                  <a:pt x="530" y="177"/>
                </a:cubicBezTo>
                <a:close/>
                <a:moveTo>
                  <a:pt x="191" y="442"/>
                </a:moveTo>
                <a:lnTo>
                  <a:pt x="191" y="442"/>
                </a:lnTo>
                <a:cubicBezTo>
                  <a:pt x="206" y="442"/>
                  <a:pt x="235" y="442"/>
                  <a:pt x="250" y="442"/>
                </a:cubicBezTo>
                <a:cubicBezTo>
                  <a:pt x="397" y="442"/>
                  <a:pt x="485" y="339"/>
                  <a:pt x="485" y="221"/>
                </a:cubicBezTo>
                <a:cubicBezTo>
                  <a:pt x="485" y="88"/>
                  <a:pt x="367" y="0"/>
                  <a:pt x="250" y="0"/>
                </a:cubicBezTo>
                <a:cubicBezTo>
                  <a:pt x="117" y="0"/>
                  <a:pt x="0" y="88"/>
                  <a:pt x="0" y="221"/>
                </a:cubicBezTo>
                <a:cubicBezTo>
                  <a:pt x="0" y="295"/>
                  <a:pt x="29" y="354"/>
                  <a:pt x="73" y="398"/>
                </a:cubicBezTo>
                <a:cubicBezTo>
                  <a:pt x="73" y="501"/>
                  <a:pt x="73" y="501"/>
                  <a:pt x="73" y="501"/>
                </a:cubicBezTo>
                <a:lnTo>
                  <a:pt x="191" y="442"/>
                </a:lnTo>
                <a:close/>
                <a:moveTo>
                  <a:pt x="44" y="221"/>
                </a:moveTo>
                <a:lnTo>
                  <a:pt x="44" y="221"/>
                </a:lnTo>
                <a:cubicBezTo>
                  <a:pt x="44" y="118"/>
                  <a:pt x="132" y="30"/>
                  <a:pt x="250" y="30"/>
                </a:cubicBezTo>
                <a:cubicBezTo>
                  <a:pt x="353" y="30"/>
                  <a:pt x="456" y="118"/>
                  <a:pt x="456" y="221"/>
                </a:cubicBezTo>
                <a:cubicBezTo>
                  <a:pt x="456" y="324"/>
                  <a:pt x="367" y="413"/>
                  <a:pt x="250" y="413"/>
                </a:cubicBezTo>
                <a:cubicBezTo>
                  <a:pt x="235" y="413"/>
                  <a:pt x="206" y="413"/>
                  <a:pt x="191" y="398"/>
                </a:cubicBezTo>
                <a:cubicBezTo>
                  <a:pt x="117" y="442"/>
                  <a:pt x="117" y="442"/>
                  <a:pt x="117" y="442"/>
                </a:cubicBezTo>
                <a:cubicBezTo>
                  <a:pt x="117" y="383"/>
                  <a:pt x="117" y="383"/>
                  <a:pt x="117" y="383"/>
                </a:cubicBezTo>
                <a:cubicBezTo>
                  <a:pt x="73" y="339"/>
                  <a:pt x="44" y="280"/>
                  <a:pt x="44" y="2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986643" y="3517901"/>
            <a:ext cx="510115" cy="497417"/>
          </a:xfrm>
          <a:custGeom>
            <a:avLst/>
            <a:gdLst>
              <a:gd name="T0" fmla="*/ 116829 w 634"/>
              <a:gd name="T1" fmla="*/ 84987 h 619"/>
              <a:gd name="T2" fmla="*/ 116829 w 634"/>
              <a:gd name="T3" fmla="*/ 84987 h 619"/>
              <a:gd name="T4" fmla="*/ 100963 w 634"/>
              <a:gd name="T5" fmla="*/ 95430 h 619"/>
              <a:gd name="T6" fmla="*/ 116829 w 634"/>
              <a:gd name="T7" fmla="*/ 111275 h 619"/>
              <a:gd name="T8" fmla="*/ 127647 w 634"/>
              <a:gd name="T9" fmla="*/ 95430 h 619"/>
              <a:gd name="T10" fmla="*/ 116829 w 634"/>
              <a:gd name="T11" fmla="*/ 84987 h 619"/>
              <a:gd name="T12" fmla="*/ 58415 w 634"/>
              <a:gd name="T13" fmla="*/ 84987 h 619"/>
              <a:gd name="T14" fmla="*/ 58415 w 634"/>
              <a:gd name="T15" fmla="*/ 84987 h 619"/>
              <a:gd name="T16" fmla="*/ 42549 w 634"/>
              <a:gd name="T17" fmla="*/ 95430 h 619"/>
              <a:gd name="T18" fmla="*/ 58415 w 634"/>
              <a:gd name="T19" fmla="*/ 111275 h 619"/>
              <a:gd name="T20" fmla="*/ 74641 w 634"/>
              <a:gd name="T21" fmla="*/ 95430 h 619"/>
              <a:gd name="T22" fmla="*/ 58415 w 634"/>
              <a:gd name="T23" fmla="*/ 84987 h 619"/>
              <a:gd name="T24" fmla="*/ 116829 w 634"/>
              <a:gd name="T25" fmla="*/ 0 h 619"/>
              <a:gd name="T26" fmla="*/ 116829 w 634"/>
              <a:gd name="T27" fmla="*/ 0 h 619"/>
              <a:gd name="T28" fmla="*/ 0 w 634"/>
              <a:gd name="T29" fmla="*/ 95430 h 619"/>
              <a:gd name="T30" fmla="*/ 42549 w 634"/>
              <a:gd name="T31" fmla="*/ 175016 h 619"/>
              <a:gd name="T32" fmla="*/ 42549 w 634"/>
              <a:gd name="T33" fmla="*/ 222551 h 619"/>
              <a:gd name="T34" fmla="*/ 95555 w 634"/>
              <a:gd name="T35" fmla="*/ 196263 h 619"/>
              <a:gd name="T36" fmla="*/ 116829 w 634"/>
              <a:gd name="T37" fmla="*/ 196263 h 619"/>
              <a:gd name="T38" fmla="*/ 228249 w 634"/>
              <a:gd name="T39" fmla="*/ 95430 h 619"/>
              <a:gd name="T40" fmla="*/ 116829 w 634"/>
              <a:gd name="T41" fmla="*/ 0 h 619"/>
              <a:gd name="T42" fmla="*/ 116829 w 634"/>
              <a:gd name="T43" fmla="*/ 180417 h 619"/>
              <a:gd name="T44" fmla="*/ 116829 w 634"/>
              <a:gd name="T45" fmla="*/ 180417 h 619"/>
              <a:gd name="T46" fmla="*/ 90506 w 634"/>
              <a:gd name="T47" fmla="*/ 180417 h 619"/>
              <a:gd name="T48" fmla="*/ 58415 w 634"/>
              <a:gd name="T49" fmla="*/ 201664 h 619"/>
              <a:gd name="T50" fmla="*/ 58415 w 634"/>
              <a:gd name="T51" fmla="*/ 164572 h 619"/>
              <a:gd name="T52" fmla="*/ 15866 w 634"/>
              <a:gd name="T53" fmla="*/ 95430 h 619"/>
              <a:gd name="T54" fmla="*/ 116829 w 634"/>
              <a:gd name="T55" fmla="*/ 10803 h 619"/>
              <a:gd name="T56" fmla="*/ 212384 w 634"/>
              <a:gd name="T57" fmla="*/ 95430 h 619"/>
              <a:gd name="T58" fmla="*/ 116829 w 634"/>
              <a:gd name="T59" fmla="*/ 180417 h 619"/>
              <a:gd name="T60" fmla="*/ 169835 w 634"/>
              <a:gd name="T61" fmla="*/ 84987 h 619"/>
              <a:gd name="T62" fmla="*/ 169835 w 634"/>
              <a:gd name="T63" fmla="*/ 84987 h 619"/>
              <a:gd name="T64" fmla="*/ 159378 w 634"/>
              <a:gd name="T65" fmla="*/ 95430 h 619"/>
              <a:gd name="T66" fmla="*/ 169835 w 634"/>
              <a:gd name="T67" fmla="*/ 111275 h 619"/>
              <a:gd name="T68" fmla="*/ 186061 w 634"/>
              <a:gd name="T69" fmla="*/ 95430 h 619"/>
              <a:gd name="T70" fmla="*/ 169835 w 634"/>
              <a:gd name="T71" fmla="*/ 84987 h 619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634" h="619">
                <a:moveTo>
                  <a:pt x="324" y="236"/>
                </a:moveTo>
                <a:lnTo>
                  <a:pt x="324" y="236"/>
                </a:lnTo>
                <a:cubicBezTo>
                  <a:pt x="295" y="236"/>
                  <a:pt x="280" y="251"/>
                  <a:pt x="280" y="265"/>
                </a:cubicBezTo>
                <a:cubicBezTo>
                  <a:pt x="280" y="295"/>
                  <a:pt x="295" y="309"/>
                  <a:pt x="324" y="309"/>
                </a:cubicBezTo>
                <a:cubicBezTo>
                  <a:pt x="339" y="309"/>
                  <a:pt x="354" y="295"/>
                  <a:pt x="354" y="265"/>
                </a:cubicBezTo>
                <a:cubicBezTo>
                  <a:pt x="354" y="251"/>
                  <a:pt x="339" y="236"/>
                  <a:pt x="324" y="236"/>
                </a:cubicBezTo>
                <a:close/>
                <a:moveTo>
                  <a:pt x="162" y="236"/>
                </a:moveTo>
                <a:lnTo>
                  <a:pt x="162" y="236"/>
                </a:lnTo>
                <a:cubicBezTo>
                  <a:pt x="148" y="236"/>
                  <a:pt x="118" y="251"/>
                  <a:pt x="118" y="265"/>
                </a:cubicBezTo>
                <a:cubicBezTo>
                  <a:pt x="118" y="295"/>
                  <a:pt x="148" y="309"/>
                  <a:pt x="162" y="309"/>
                </a:cubicBezTo>
                <a:cubicBezTo>
                  <a:pt x="177" y="309"/>
                  <a:pt x="207" y="295"/>
                  <a:pt x="207" y="265"/>
                </a:cubicBezTo>
                <a:cubicBezTo>
                  <a:pt x="207" y="251"/>
                  <a:pt x="177" y="236"/>
                  <a:pt x="162" y="236"/>
                </a:cubicBezTo>
                <a:close/>
                <a:moveTo>
                  <a:pt x="324" y="0"/>
                </a:moveTo>
                <a:lnTo>
                  <a:pt x="324" y="0"/>
                </a:lnTo>
                <a:cubicBezTo>
                  <a:pt x="148" y="0"/>
                  <a:pt x="0" y="118"/>
                  <a:pt x="0" y="265"/>
                </a:cubicBezTo>
                <a:cubicBezTo>
                  <a:pt x="0" y="354"/>
                  <a:pt x="44" y="427"/>
                  <a:pt x="118" y="486"/>
                </a:cubicBezTo>
                <a:cubicBezTo>
                  <a:pt x="118" y="618"/>
                  <a:pt x="118" y="618"/>
                  <a:pt x="118" y="618"/>
                </a:cubicBezTo>
                <a:cubicBezTo>
                  <a:pt x="265" y="545"/>
                  <a:pt x="265" y="545"/>
                  <a:pt x="265" y="545"/>
                </a:cubicBezTo>
                <a:cubicBezTo>
                  <a:pt x="280" y="545"/>
                  <a:pt x="295" y="545"/>
                  <a:pt x="324" y="545"/>
                </a:cubicBezTo>
                <a:cubicBezTo>
                  <a:pt x="486" y="545"/>
                  <a:pt x="633" y="427"/>
                  <a:pt x="633" y="265"/>
                </a:cubicBezTo>
                <a:cubicBezTo>
                  <a:pt x="633" y="118"/>
                  <a:pt x="486" y="0"/>
                  <a:pt x="324" y="0"/>
                </a:cubicBezTo>
                <a:close/>
                <a:moveTo>
                  <a:pt x="324" y="501"/>
                </a:moveTo>
                <a:lnTo>
                  <a:pt x="324" y="501"/>
                </a:lnTo>
                <a:cubicBezTo>
                  <a:pt x="295" y="501"/>
                  <a:pt x="280" y="501"/>
                  <a:pt x="251" y="501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89" y="427"/>
                  <a:pt x="44" y="354"/>
                  <a:pt x="44" y="265"/>
                </a:cubicBezTo>
                <a:cubicBezTo>
                  <a:pt x="44" y="133"/>
                  <a:pt x="162" y="30"/>
                  <a:pt x="324" y="30"/>
                </a:cubicBezTo>
                <a:cubicBezTo>
                  <a:pt x="471" y="30"/>
                  <a:pt x="589" y="133"/>
                  <a:pt x="589" y="265"/>
                </a:cubicBezTo>
                <a:cubicBezTo>
                  <a:pt x="589" y="398"/>
                  <a:pt x="471" y="501"/>
                  <a:pt x="324" y="501"/>
                </a:cubicBezTo>
                <a:close/>
                <a:moveTo>
                  <a:pt x="471" y="236"/>
                </a:moveTo>
                <a:lnTo>
                  <a:pt x="471" y="236"/>
                </a:lnTo>
                <a:cubicBezTo>
                  <a:pt x="457" y="236"/>
                  <a:pt x="442" y="251"/>
                  <a:pt x="442" y="265"/>
                </a:cubicBezTo>
                <a:cubicBezTo>
                  <a:pt x="442" y="295"/>
                  <a:pt x="457" y="309"/>
                  <a:pt x="471" y="309"/>
                </a:cubicBezTo>
                <a:cubicBezTo>
                  <a:pt x="501" y="309"/>
                  <a:pt x="516" y="295"/>
                  <a:pt x="516" y="265"/>
                </a:cubicBezTo>
                <a:cubicBezTo>
                  <a:pt x="516" y="251"/>
                  <a:pt x="501" y="236"/>
                  <a:pt x="471" y="2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71727" y="3517901"/>
            <a:ext cx="510117" cy="497417"/>
          </a:xfrm>
          <a:custGeom>
            <a:avLst/>
            <a:gdLst>
              <a:gd name="T0" fmla="*/ 148561 w 634"/>
              <a:gd name="T1" fmla="*/ 116677 h 619"/>
              <a:gd name="T2" fmla="*/ 148561 w 634"/>
              <a:gd name="T3" fmla="*/ 116677 h 619"/>
              <a:gd name="T4" fmla="*/ 79329 w 634"/>
              <a:gd name="T5" fmla="*/ 116677 h 619"/>
              <a:gd name="T6" fmla="*/ 68872 w 634"/>
              <a:gd name="T7" fmla="*/ 127481 h 619"/>
              <a:gd name="T8" fmla="*/ 79329 w 634"/>
              <a:gd name="T9" fmla="*/ 132522 h 619"/>
              <a:gd name="T10" fmla="*/ 148561 w 634"/>
              <a:gd name="T11" fmla="*/ 132522 h 619"/>
              <a:gd name="T12" fmla="*/ 153609 w 634"/>
              <a:gd name="T13" fmla="*/ 127481 h 619"/>
              <a:gd name="T14" fmla="*/ 148561 w 634"/>
              <a:gd name="T15" fmla="*/ 116677 h 619"/>
              <a:gd name="T16" fmla="*/ 164427 w 634"/>
              <a:gd name="T17" fmla="*/ 74184 h 619"/>
              <a:gd name="T18" fmla="*/ 164427 w 634"/>
              <a:gd name="T19" fmla="*/ 74184 h 619"/>
              <a:gd name="T20" fmla="*/ 63463 w 634"/>
              <a:gd name="T21" fmla="*/ 74184 h 619"/>
              <a:gd name="T22" fmla="*/ 58415 w 634"/>
              <a:gd name="T23" fmla="*/ 84987 h 619"/>
              <a:gd name="T24" fmla="*/ 63463 w 634"/>
              <a:gd name="T25" fmla="*/ 90389 h 619"/>
              <a:gd name="T26" fmla="*/ 164427 w 634"/>
              <a:gd name="T27" fmla="*/ 90389 h 619"/>
              <a:gd name="T28" fmla="*/ 169836 w 634"/>
              <a:gd name="T29" fmla="*/ 84987 h 619"/>
              <a:gd name="T30" fmla="*/ 164427 w 634"/>
              <a:gd name="T31" fmla="*/ 74184 h 619"/>
              <a:gd name="T32" fmla="*/ 111421 w 634"/>
              <a:gd name="T33" fmla="*/ 0 h 619"/>
              <a:gd name="T34" fmla="*/ 111421 w 634"/>
              <a:gd name="T35" fmla="*/ 0 h 619"/>
              <a:gd name="T36" fmla="*/ 0 w 634"/>
              <a:gd name="T37" fmla="*/ 95430 h 619"/>
              <a:gd name="T38" fmla="*/ 42188 w 634"/>
              <a:gd name="T39" fmla="*/ 175016 h 619"/>
              <a:gd name="T40" fmla="*/ 42188 w 634"/>
              <a:gd name="T41" fmla="*/ 222551 h 619"/>
              <a:gd name="T42" fmla="*/ 90146 w 634"/>
              <a:gd name="T43" fmla="*/ 196263 h 619"/>
              <a:gd name="T44" fmla="*/ 111421 w 634"/>
              <a:gd name="T45" fmla="*/ 196263 h 619"/>
              <a:gd name="T46" fmla="*/ 228250 w 634"/>
              <a:gd name="T47" fmla="*/ 95430 h 619"/>
              <a:gd name="T48" fmla="*/ 111421 w 634"/>
              <a:gd name="T49" fmla="*/ 0 h 619"/>
              <a:gd name="T50" fmla="*/ 111421 w 634"/>
              <a:gd name="T51" fmla="*/ 180417 h 619"/>
              <a:gd name="T52" fmla="*/ 111421 w 634"/>
              <a:gd name="T53" fmla="*/ 180417 h 619"/>
              <a:gd name="T54" fmla="*/ 90146 w 634"/>
              <a:gd name="T55" fmla="*/ 180417 h 619"/>
              <a:gd name="T56" fmla="*/ 58415 w 634"/>
              <a:gd name="T57" fmla="*/ 201664 h 619"/>
              <a:gd name="T58" fmla="*/ 58415 w 634"/>
              <a:gd name="T59" fmla="*/ 164572 h 619"/>
              <a:gd name="T60" fmla="*/ 15866 w 634"/>
              <a:gd name="T61" fmla="*/ 95430 h 619"/>
              <a:gd name="T62" fmla="*/ 111421 w 634"/>
              <a:gd name="T63" fmla="*/ 10803 h 619"/>
              <a:gd name="T64" fmla="*/ 212024 w 634"/>
              <a:gd name="T65" fmla="*/ 95430 h 619"/>
              <a:gd name="T66" fmla="*/ 111421 w 634"/>
              <a:gd name="T67" fmla="*/ 180417 h 619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634" h="619">
                <a:moveTo>
                  <a:pt x="412" y="324"/>
                </a:moveTo>
                <a:lnTo>
                  <a:pt x="412" y="324"/>
                </a:lnTo>
                <a:cubicBezTo>
                  <a:pt x="220" y="324"/>
                  <a:pt x="220" y="324"/>
                  <a:pt x="220" y="324"/>
                </a:cubicBezTo>
                <a:cubicBezTo>
                  <a:pt x="206" y="324"/>
                  <a:pt x="191" y="339"/>
                  <a:pt x="191" y="354"/>
                </a:cubicBezTo>
                <a:cubicBezTo>
                  <a:pt x="191" y="354"/>
                  <a:pt x="206" y="368"/>
                  <a:pt x="220" y="368"/>
                </a:cubicBezTo>
                <a:cubicBezTo>
                  <a:pt x="412" y="368"/>
                  <a:pt x="412" y="368"/>
                  <a:pt x="412" y="368"/>
                </a:cubicBezTo>
                <a:cubicBezTo>
                  <a:pt x="426" y="368"/>
                  <a:pt x="426" y="354"/>
                  <a:pt x="426" y="354"/>
                </a:cubicBezTo>
                <a:cubicBezTo>
                  <a:pt x="426" y="339"/>
                  <a:pt x="426" y="324"/>
                  <a:pt x="412" y="324"/>
                </a:cubicBezTo>
                <a:close/>
                <a:moveTo>
                  <a:pt x="456" y="206"/>
                </a:moveTo>
                <a:lnTo>
                  <a:pt x="456" y="206"/>
                </a:lnTo>
                <a:cubicBezTo>
                  <a:pt x="176" y="206"/>
                  <a:pt x="176" y="206"/>
                  <a:pt x="176" y="206"/>
                </a:cubicBezTo>
                <a:cubicBezTo>
                  <a:pt x="162" y="206"/>
                  <a:pt x="162" y="221"/>
                  <a:pt x="162" y="236"/>
                </a:cubicBezTo>
                <a:cubicBezTo>
                  <a:pt x="162" y="236"/>
                  <a:pt x="162" y="251"/>
                  <a:pt x="176" y="251"/>
                </a:cubicBezTo>
                <a:cubicBezTo>
                  <a:pt x="456" y="251"/>
                  <a:pt x="456" y="251"/>
                  <a:pt x="456" y="251"/>
                </a:cubicBezTo>
                <a:lnTo>
                  <a:pt x="471" y="236"/>
                </a:lnTo>
                <a:cubicBezTo>
                  <a:pt x="471" y="221"/>
                  <a:pt x="456" y="206"/>
                  <a:pt x="456" y="206"/>
                </a:cubicBezTo>
                <a:close/>
                <a:moveTo>
                  <a:pt x="309" y="0"/>
                </a:moveTo>
                <a:lnTo>
                  <a:pt x="309" y="0"/>
                </a:lnTo>
                <a:cubicBezTo>
                  <a:pt x="147" y="0"/>
                  <a:pt x="0" y="118"/>
                  <a:pt x="0" y="265"/>
                </a:cubicBezTo>
                <a:cubicBezTo>
                  <a:pt x="0" y="354"/>
                  <a:pt x="44" y="427"/>
                  <a:pt x="117" y="486"/>
                </a:cubicBezTo>
                <a:cubicBezTo>
                  <a:pt x="117" y="618"/>
                  <a:pt x="117" y="618"/>
                  <a:pt x="117" y="618"/>
                </a:cubicBezTo>
                <a:cubicBezTo>
                  <a:pt x="250" y="545"/>
                  <a:pt x="250" y="545"/>
                  <a:pt x="250" y="545"/>
                </a:cubicBezTo>
                <a:cubicBezTo>
                  <a:pt x="279" y="545"/>
                  <a:pt x="294" y="545"/>
                  <a:pt x="309" y="545"/>
                </a:cubicBezTo>
                <a:cubicBezTo>
                  <a:pt x="485" y="545"/>
                  <a:pt x="633" y="427"/>
                  <a:pt x="633" y="265"/>
                </a:cubicBezTo>
                <a:cubicBezTo>
                  <a:pt x="633" y="118"/>
                  <a:pt x="485" y="0"/>
                  <a:pt x="309" y="0"/>
                </a:cubicBezTo>
                <a:close/>
                <a:moveTo>
                  <a:pt x="309" y="501"/>
                </a:moveTo>
                <a:lnTo>
                  <a:pt x="309" y="501"/>
                </a:lnTo>
                <a:cubicBezTo>
                  <a:pt x="294" y="501"/>
                  <a:pt x="265" y="501"/>
                  <a:pt x="250" y="501"/>
                </a:cubicBezTo>
                <a:cubicBezTo>
                  <a:pt x="162" y="560"/>
                  <a:pt x="162" y="560"/>
                  <a:pt x="162" y="560"/>
                </a:cubicBezTo>
                <a:cubicBezTo>
                  <a:pt x="162" y="457"/>
                  <a:pt x="162" y="457"/>
                  <a:pt x="162" y="457"/>
                </a:cubicBezTo>
                <a:cubicBezTo>
                  <a:pt x="88" y="427"/>
                  <a:pt x="44" y="354"/>
                  <a:pt x="44" y="265"/>
                </a:cubicBezTo>
                <a:cubicBezTo>
                  <a:pt x="44" y="133"/>
                  <a:pt x="162" y="30"/>
                  <a:pt x="309" y="30"/>
                </a:cubicBezTo>
                <a:cubicBezTo>
                  <a:pt x="471" y="30"/>
                  <a:pt x="588" y="133"/>
                  <a:pt x="588" y="265"/>
                </a:cubicBezTo>
                <a:cubicBezTo>
                  <a:pt x="588" y="398"/>
                  <a:pt x="471" y="501"/>
                  <a:pt x="309" y="5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52578" y="3517901"/>
            <a:ext cx="495298" cy="497417"/>
          </a:xfrm>
          <a:custGeom>
            <a:avLst/>
            <a:gdLst>
              <a:gd name="T0" fmla="*/ 110806 w 619"/>
              <a:gd name="T1" fmla="*/ 0 h 619"/>
              <a:gd name="T2" fmla="*/ 110806 w 619"/>
              <a:gd name="T3" fmla="*/ 0 h 619"/>
              <a:gd name="T4" fmla="*/ 0 w 619"/>
              <a:gd name="T5" fmla="*/ 95430 h 619"/>
              <a:gd name="T6" fmla="*/ 42314 w 619"/>
              <a:gd name="T7" fmla="*/ 175016 h 619"/>
              <a:gd name="T8" fmla="*/ 42314 w 619"/>
              <a:gd name="T9" fmla="*/ 222551 h 619"/>
              <a:gd name="T10" fmla="*/ 89649 w 619"/>
              <a:gd name="T11" fmla="*/ 196263 h 619"/>
              <a:gd name="T12" fmla="*/ 110806 w 619"/>
              <a:gd name="T13" fmla="*/ 196263 h 619"/>
              <a:gd name="T14" fmla="*/ 221611 w 619"/>
              <a:gd name="T15" fmla="*/ 95430 h 619"/>
              <a:gd name="T16" fmla="*/ 110806 w 619"/>
              <a:gd name="T17" fmla="*/ 0 h 619"/>
              <a:gd name="T18" fmla="*/ 110806 w 619"/>
              <a:gd name="T19" fmla="*/ 180417 h 619"/>
              <a:gd name="T20" fmla="*/ 110806 w 619"/>
              <a:gd name="T21" fmla="*/ 180417 h 619"/>
              <a:gd name="T22" fmla="*/ 84270 w 619"/>
              <a:gd name="T23" fmla="*/ 180417 h 619"/>
              <a:gd name="T24" fmla="*/ 52713 w 619"/>
              <a:gd name="T25" fmla="*/ 201664 h 619"/>
              <a:gd name="T26" fmla="*/ 52713 w 619"/>
              <a:gd name="T27" fmla="*/ 164572 h 619"/>
              <a:gd name="T28" fmla="*/ 10399 w 619"/>
              <a:gd name="T29" fmla="*/ 95430 h 619"/>
              <a:gd name="T30" fmla="*/ 110806 w 619"/>
              <a:gd name="T31" fmla="*/ 10803 h 619"/>
              <a:gd name="T32" fmla="*/ 211212 w 619"/>
              <a:gd name="T33" fmla="*/ 95430 h 619"/>
              <a:gd name="T34" fmla="*/ 110806 w 619"/>
              <a:gd name="T35" fmla="*/ 180417 h 61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619" h="619">
                <a:moveTo>
                  <a:pt x="309" y="0"/>
                </a:moveTo>
                <a:lnTo>
                  <a:pt x="309" y="0"/>
                </a:lnTo>
                <a:cubicBezTo>
                  <a:pt x="132" y="0"/>
                  <a:pt x="0" y="118"/>
                  <a:pt x="0" y="265"/>
                </a:cubicBezTo>
                <a:cubicBezTo>
                  <a:pt x="0" y="354"/>
                  <a:pt x="44" y="427"/>
                  <a:pt x="118" y="486"/>
                </a:cubicBezTo>
                <a:cubicBezTo>
                  <a:pt x="118" y="618"/>
                  <a:pt x="118" y="618"/>
                  <a:pt x="118" y="618"/>
                </a:cubicBezTo>
                <a:cubicBezTo>
                  <a:pt x="250" y="545"/>
                  <a:pt x="250" y="545"/>
                  <a:pt x="250" y="545"/>
                </a:cubicBezTo>
                <a:cubicBezTo>
                  <a:pt x="265" y="545"/>
                  <a:pt x="294" y="545"/>
                  <a:pt x="309" y="545"/>
                </a:cubicBezTo>
                <a:cubicBezTo>
                  <a:pt x="486" y="545"/>
                  <a:pt x="618" y="427"/>
                  <a:pt x="618" y="265"/>
                </a:cubicBezTo>
                <a:cubicBezTo>
                  <a:pt x="618" y="118"/>
                  <a:pt x="486" y="0"/>
                  <a:pt x="309" y="0"/>
                </a:cubicBezTo>
                <a:close/>
                <a:moveTo>
                  <a:pt x="309" y="501"/>
                </a:moveTo>
                <a:lnTo>
                  <a:pt x="309" y="501"/>
                </a:lnTo>
                <a:cubicBezTo>
                  <a:pt x="280" y="501"/>
                  <a:pt x="265" y="501"/>
                  <a:pt x="235" y="501"/>
                </a:cubicBezTo>
                <a:cubicBezTo>
                  <a:pt x="147" y="560"/>
                  <a:pt x="147" y="560"/>
                  <a:pt x="147" y="560"/>
                </a:cubicBezTo>
                <a:cubicBezTo>
                  <a:pt x="147" y="457"/>
                  <a:pt x="147" y="457"/>
                  <a:pt x="147" y="457"/>
                </a:cubicBezTo>
                <a:cubicBezTo>
                  <a:pt x="73" y="427"/>
                  <a:pt x="29" y="354"/>
                  <a:pt x="29" y="265"/>
                </a:cubicBezTo>
                <a:cubicBezTo>
                  <a:pt x="29" y="133"/>
                  <a:pt x="162" y="30"/>
                  <a:pt x="309" y="30"/>
                </a:cubicBezTo>
                <a:cubicBezTo>
                  <a:pt x="456" y="30"/>
                  <a:pt x="589" y="133"/>
                  <a:pt x="589" y="265"/>
                </a:cubicBezTo>
                <a:cubicBezTo>
                  <a:pt x="589" y="398"/>
                  <a:pt x="456" y="501"/>
                  <a:pt x="309" y="5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56675" y="2785534"/>
            <a:ext cx="448732" cy="319616"/>
          </a:xfrm>
          <a:custGeom>
            <a:avLst/>
            <a:gdLst>
              <a:gd name="T0" fmla="*/ 16131 w 561"/>
              <a:gd name="T1" fmla="*/ 116668 h 399"/>
              <a:gd name="T2" fmla="*/ 16131 w 561"/>
              <a:gd name="T3" fmla="*/ 116668 h 399"/>
              <a:gd name="T4" fmla="*/ 0 w 561"/>
              <a:gd name="T5" fmla="*/ 127078 h 399"/>
              <a:gd name="T6" fmla="*/ 16131 w 561"/>
              <a:gd name="T7" fmla="*/ 142873 h 399"/>
              <a:gd name="T8" fmla="*/ 31904 w 561"/>
              <a:gd name="T9" fmla="*/ 127078 h 399"/>
              <a:gd name="T10" fmla="*/ 16131 w 561"/>
              <a:gd name="T11" fmla="*/ 116668 h 399"/>
              <a:gd name="T12" fmla="*/ 16131 w 561"/>
              <a:gd name="T13" fmla="*/ 58154 h 399"/>
              <a:gd name="T14" fmla="*/ 16131 w 561"/>
              <a:gd name="T15" fmla="*/ 58154 h 399"/>
              <a:gd name="T16" fmla="*/ 0 w 561"/>
              <a:gd name="T17" fmla="*/ 74308 h 399"/>
              <a:gd name="T18" fmla="*/ 16131 w 561"/>
              <a:gd name="T19" fmla="*/ 84719 h 399"/>
              <a:gd name="T20" fmla="*/ 31904 w 561"/>
              <a:gd name="T21" fmla="*/ 74308 h 399"/>
              <a:gd name="T22" fmla="*/ 16131 w 561"/>
              <a:gd name="T23" fmla="*/ 58154 h 399"/>
              <a:gd name="T24" fmla="*/ 189988 w 561"/>
              <a:gd name="T25" fmla="*/ 63539 h 399"/>
              <a:gd name="T26" fmla="*/ 189988 w 561"/>
              <a:gd name="T27" fmla="*/ 63539 h 399"/>
              <a:gd name="T28" fmla="*/ 63449 w 561"/>
              <a:gd name="T29" fmla="*/ 63539 h 399"/>
              <a:gd name="T30" fmla="*/ 58072 w 561"/>
              <a:gd name="T31" fmla="*/ 74308 h 399"/>
              <a:gd name="T32" fmla="*/ 63449 w 561"/>
              <a:gd name="T33" fmla="*/ 79334 h 399"/>
              <a:gd name="T34" fmla="*/ 189988 w 561"/>
              <a:gd name="T35" fmla="*/ 79334 h 399"/>
              <a:gd name="T36" fmla="*/ 200743 w 561"/>
              <a:gd name="T37" fmla="*/ 74308 h 399"/>
              <a:gd name="T38" fmla="*/ 189988 w 561"/>
              <a:gd name="T39" fmla="*/ 63539 h 399"/>
              <a:gd name="T40" fmla="*/ 63449 w 561"/>
              <a:gd name="T41" fmla="*/ 21180 h 399"/>
              <a:gd name="T42" fmla="*/ 63449 w 561"/>
              <a:gd name="T43" fmla="*/ 21180 h 399"/>
              <a:gd name="T44" fmla="*/ 189988 w 561"/>
              <a:gd name="T45" fmla="*/ 21180 h 399"/>
              <a:gd name="T46" fmla="*/ 200743 w 561"/>
              <a:gd name="T47" fmla="*/ 16154 h 399"/>
              <a:gd name="T48" fmla="*/ 189988 w 561"/>
              <a:gd name="T49" fmla="*/ 10769 h 399"/>
              <a:gd name="T50" fmla="*/ 63449 w 561"/>
              <a:gd name="T51" fmla="*/ 10769 h 399"/>
              <a:gd name="T52" fmla="*/ 58072 w 561"/>
              <a:gd name="T53" fmla="*/ 16154 h 399"/>
              <a:gd name="T54" fmla="*/ 63449 w 561"/>
              <a:gd name="T55" fmla="*/ 21180 h 399"/>
              <a:gd name="T56" fmla="*/ 16131 w 561"/>
              <a:gd name="T57" fmla="*/ 0 h 399"/>
              <a:gd name="T58" fmla="*/ 16131 w 561"/>
              <a:gd name="T59" fmla="*/ 0 h 399"/>
              <a:gd name="T60" fmla="*/ 0 w 561"/>
              <a:gd name="T61" fmla="*/ 16154 h 399"/>
              <a:gd name="T62" fmla="*/ 16131 w 561"/>
              <a:gd name="T63" fmla="*/ 31949 h 399"/>
              <a:gd name="T64" fmla="*/ 31904 w 561"/>
              <a:gd name="T65" fmla="*/ 16154 h 399"/>
              <a:gd name="T66" fmla="*/ 16131 w 561"/>
              <a:gd name="T67" fmla="*/ 0 h 399"/>
              <a:gd name="T68" fmla="*/ 189988 w 561"/>
              <a:gd name="T69" fmla="*/ 121693 h 399"/>
              <a:gd name="T70" fmla="*/ 189988 w 561"/>
              <a:gd name="T71" fmla="*/ 121693 h 399"/>
              <a:gd name="T72" fmla="*/ 63449 w 561"/>
              <a:gd name="T73" fmla="*/ 121693 h 399"/>
              <a:gd name="T74" fmla="*/ 58072 w 561"/>
              <a:gd name="T75" fmla="*/ 127078 h 399"/>
              <a:gd name="T76" fmla="*/ 63449 w 561"/>
              <a:gd name="T77" fmla="*/ 137488 h 399"/>
              <a:gd name="T78" fmla="*/ 189988 w 561"/>
              <a:gd name="T79" fmla="*/ 137488 h 399"/>
              <a:gd name="T80" fmla="*/ 200743 w 561"/>
              <a:gd name="T81" fmla="*/ 127078 h 399"/>
              <a:gd name="T82" fmla="*/ 189988 w 561"/>
              <a:gd name="T83" fmla="*/ 121693 h 39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561" h="399">
                <a:moveTo>
                  <a:pt x="45" y="325"/>
                </a:moveTo>
                <a:lnTo>
                  <a:pt x="45" y="325"/>
                </a:lnTo>
                <a:cubicBezTo>
                  <a:pt x="30" y="325"/>
                  <a:pt x="0" y="339"/>
                  <a:pt x="0" y="354"/>
                </a:cubicBezTo>
                <a:cubicBezTo>
                  <a:pt x="0" y="383"/>
                  <a:pt x="30" y="398"/>
                  <a:pt x="45" y="398"/>
                </a:cubicBezTo>
                <a:cubicBezTo>
                  <a:pt x="59" y="398"/>
                  <a:pt x="89" y="383"/>
                  <a:pt x="89" y="354"/>
                </a:cubicBezTo>
                <a:cubicBezTo>
                  <a:pt x="89" y="339"/>
                  <a:pt x="59" y="325"/>
                  <a:pt x="45" y="325"/>
                </a:cubicBezTo>
                <a:close/>
                <a:moveTo>
                  <a:pt x="45" y="162"/>
                </a:moveTo>
                <a:lnTo>
                  <a:pt x="45" y="162"/>
                </a:lnTo>
                <a:cubicBezTo>
                  <a:pt x="30" y="162"/>
                  <a:pt x="0" y="177"/>
                  <a:pt x="0" y="207"/>
                </a:cubicBezTo>
                <a:cubicBezTo>
                  <a:pt x="0" y="221"/>
                  <a:pt x="30" y="236"/>
                  <a:pt x="45" y="236"/>
                </a:cubicBezTo>
                <a:cubicBezTo>
                  <a:pt x="59" y="236"/>
                  <a:pt x="89" y="221"/>
                  <a:pt x="89" y="207"/>
                </a:cubicBezTo>
                <a:cubicBezTo>
                  <a:pt x="89" y="177"/>
                  <a:pt x="59" y="162"/>
                  <a:pt x="45" y="162"/>
                </a:cubicBezTo>
                <a:close/>
                <a:moveTo>
                  <a:pt x="530" y="177"/>
                </a:moveTo>
                <a:lnTo>
                  <a:pt x="530" y="177"/>
                </a:lnTo>
                <a:cubicBezTo>
                  <a:pt x="177" y="177"/>
                  <a:pt x="177" y="177"/>
                  <a:pt x="177" y="177"/>
                </a:cubicBezTo>
                <a:cubicBezTo>
                  <a:pt x="177" y="177"/>
                  <a:pt x="162" y="192"/>
                  <a:pt x="162" y="207"/>
                </a:cubicBezTo>
                <a:lnTo>
                  <a:pt x="177" y="221"/>
                </a:lnTo>
                <a:cubicBezTo>
                  <a:pt x="530" y="221"/>
                  <a:pt x="530" y="221"/>
                  <a:pt x="530" y="221"/>
                </a:cubicBezTo>
                <a:cubicBezTo>
                  <a:pt x="545" y="221"/>
                  <a:pt x="560" y="207"/>
                  <a:pt x="560" y="207"/>
                </a:cubicBezTo>
                <a:cubicBezTo>
                  <a:pt x="560" y="192"/>
                  <a:pt x="545" y="177"/>
                  <a:pt x="530" y="177"/>
                </a:cubicBezTo>
                <a:close/>
                <a:moveTo>
                  <a:pt x="177" y="59"/>
                </a:moveTo>
                <a:lnTo>
                  <a:pt x="177" y="59"/>
                </a:lnTo>
                <a:cubicBezTo>
                  <a:pt x="530" y="59"/>
                  <a:pt x="530" y="59"/>
                  <a:pt x="530" y="59"/>
                </a:cubicBezTo>
                <a:cubicBezTo>
                  <a:pt x="545" y="59"/>
                  <a:pt x="560" y="59"/>
                  <a:pt x="560" y="45"/>
                </a:cubicBezTo>
                <a:cubicBezTo>
                  <a:pt x="560" y="30"/>
                  <a:pt x="545" y="30"/>
                  <a:pt x="530" y="30"/>
                </a:cubicBezTo>
                <a:cubicBezTo>
                  <a:pt x="177" y="30"/>
                  <a:pt x="177" y="30"/>
                  <a:pt x="177" y="30"/>
                </a:cubicBezTo>
                <a:cubicBezTo>
                  <a:pt x="177" y="30"/>
                  <a:pt x="162" y="30"/>
                  <a:pt x="162" y="45"/>
                </a:cubicBezTo>
                <a:cubicBezTo>
                  <a:pt x="162" y="59"/>
                  <a:pt x="177" y="59"/>
                  <a:pt x="177" y="59"/>
                </a:cubicBezTo>
                <a:close/>
                <a:moveTo>
                  <a:pt x="45" y="0"/>
                </a:moveTo>
                <a:lnTo>
                  <a:pt x="45" y="0"/>
                </a:lnTo>
                <a:cubicBezTo>
                  <a:pt x="30" y="0"/>
                  <a:pt x="0" y="30"/>
                  <a:pt x="0" y="45"/>
                </a:cubicBezTo>
                <a:cubicBezTo>
                  <a:pt x="0" y="59"/>
                  <a:pt x="30" y="89"/>
                  <a:pt x="45" y="89"/>
                </a:cubicBezTo>
                <a:cubicBezTo>
                  <a:pt x="59" y="89"/>
                  <a:pt x="89" y="59"/>
                  <a:pt x="89" y="45"/>
                </a:cubicBezTo>
                <a:cubicBezTo>
                  <a:pt x="89" y="30"/>
                  <a:pt x="59" y="0"/>
                  <a:pt x="45" y="0"/>
                </a:cubicBezTo>
                <a:close/>
                <a:moveTo>
                  <a:pt x="530" y="339"/>
                </a:moveTo>
                <a:lnTo>
                  <a:pt x="530" y="339"/>
                </a:lnTo>
                <a:cubicBezTo>
                  <a:pt x="177" y="339"/>
                  <a:pt x="177" y="339"/>
                  <a:pt x="177" y="339"/>
                </a:cubicBezTo>
                <a:lnTo>
                  <a:pt x="162" y="354"/>
                </a:lnTo>
                <a:cubicBezTo>
                  <a:pt x="162" y="369"/>
                  <a:pt x="177" y="383"/>
                  <a:pt x="177" y="383"/>
                </a:cubicBezTo>
                <a:cubicBezTo>
                  <a:pt x="530" y="383"/>
                  <a:pt x="530" y="383"/>
                  <a:pt x="530" y="383"/>
                </a:cubicBezTo>
                <a:cubicBezTo>
                  <a:pt x="545" y="383"/>
                  <a:pt x="560" y="369"/>
                  <a:pt x="560" y="354"/>
                </a:cubicBezTo>
                <a:cubicBezTo>
                  <a:pt x="560" y="354"/>
                  <a:pt x="545" y="339"/>
                  <a:pt x="530" y="3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41759" y="2728387"/>
            <a:ext cx="459317" cy="440267"/>
          </a:xfrm>
          <a:custGeom>
            <a:avLst/>
            <a:gdLst>
              <a:gd name="T0" fmla="*/ 194747 w 575"/>
              <a:gd name="T1" fmla="*/ 186098 h 546"/>
              <a:gd name="T2" fmla="*/ 194747 w 575"/>
              <a:gd name="T3" fmla="*/ 186098 h 546"/>
              <a:gd name="T4" fmla="*/ 99880 w 575"/>
              <a:gd name="T5" fmla="*/ 186098 h 546"/>
              <a:gd name="T6" fmla="*/ 89498 w 575"/>
              <a:gd name="T7" fmla="*/ 191518 h 546"/>
              <a:gd name="T8" fmla="*/ 99880 w 575"/>
              <a:gd name="T9" fmla="*/ 196939 h 546"/>
              <a:gd name="T10" fmla="*/ 194747 w 575"/>
              <a:gd name="T11" fmla="*/ 196939 h 546"/>
              <a:gd name="T12" fmla="*/ 205487 w 575"/>
              <a:gd name="T13" fmla="*/ 191518 h 546"/>
              <a:gd name="T14" fmla="*/ 194747 w 575"/>
              <a:gd name="T15" fmla="*/ 186098 h 546"/>
              <a:gd name="T16" fmla="*/ 110619 w 575"/>
              <a:gd name="T17" fmla="*/ 69019 h 546"/>
              <a:gd name="T18" fmla="*/ 110619 w 575"/>
              <a:gd name="T19" fmla="*/ 69019 h 546"/>
              <a:gd name="T20" fmla="*/ 110619 w 575"/>
              <a:gd name="T21" fmla="*/ 58540 h 546"/>
              <a:gd name="T22" fmla="*/ 63006 w 575"/>
              <a:gd name="T23" fmla="*/ 0 h 546"/>
              <a:gd name="T24" fmla="*/ 57995 w 575"/>
              <a:gd name="T25" fmla="*/ 0 h 546"/>
              <a:gd name="T26" fmla="*/ 52625 w 575"/>
              <a:gd name="T27" fmla="*/ 0 h 546"/>
              <a:gd name="T28" fmla="*/ 0 w 575"/>
              <a:gd name="T29" fmla="*/ 58540 h 546"/>
              <a:gd name="T30" fmla="*/ 0 w 575"/>
              <a:gd name="T31" fmla="*/ 69019 h 546"/>
              <a:gd name="T32" fmla="*/ 10382 w 575"/>
              <a:gd name="T33" fmla="*/ 69019 h 546"/>
              <a:gd name="T34" fmla="*/ 47255 w 575"/>
              <a:gd name="T35" fmla="*/ 26379 h 546"/>
              <a:gd name="T36" fmla="*/ 47255 w 575"/>
              <a:gd name="T37" fmla="*/ 196939 h 546"/>
              <a:gd name="T38" fmla="*/ 63006 w 575"/>
              <a:gd name="T39" fmla="*/ 196939 h 546"/>
              <a:gd name="T40" fmla="*/ 63006 w 575"/>
              <a:gd name="T41" fmla="*/ 26379 h 546"/>
              <a:gd name="T42" fmla="*/ 99880 w 575"/>
              <a:gd name="T43" fmla="*/ 69019 h 546"/>
              <a:gd name="T44" fmla="*/ 110619 w 575"/>
              <a:gd name="T45" fmla="*/ 69019 h 546"/>
              <a:gd name="T46" fmla="*/ 110619 w 575"/>
              <a:gd name="T47" fmla="*/ 26379 h 546"/>
              <a:gd name="T48" fmla="*/ 110619 w 575"/>
              <a:gd name="T49" fmla="*/ 26379 h 546"/>
              <a:gd name="T50" fmla="*/ 194747 w 575"/>
              <a:gd name="T51" fmla="*/ 26379 h 546"/>
              <a:gd name="T52" fmla="*/ 205487 w 575"/>
              <a:gd name="T53" fmla="*/ 21320 h 546"/>
              <a:gd name="T54" fmla="*/ 194747 w 575"/>
              <a:gd name="T55" fmla="*/ 15900 h 546"/>
              <a:gd name="T56" fmla="*/ 110619 w 575"/>
              <a:gd name="T57" fmla="*/ 15900 h 546"/>
              <a:gd name="T58" fmla="*/ 105249 w 575"/>
              <a:gd name="T59" fmla="*/ 21320 h 546"/>
              <a:gd name="T60" fmla="*/ 110619 w 575"/>
              <a:gd name="T61" fmla="*/ 26379 h 546"/>
              <a:gd name="T62" fmla="*/ 194747 w 575"/>
              <a:gd name="T63" fmla="*/ 143819 h 546"/>
              <a:gd name="T64" fmla="*/ 194747 w 575"/>
              <a:gd name="T65" fmla="*/ 143819 h 546"/>
              <a:gd name="T66" fmla="*/ 99880 w 575"/>
              <a:gd name="T67" fmla="*/ 143819 h 546"/>
              <a:gd name="T68" fmla="*/ 89498 w 575"/>
              <a:gd name="T69" fmla="*/ 148878 h 546"/>
              <a:gd name="T70" fmla="*/ 99880 w 575"/>
              <a:gd name="T71" fmla="*/ 154299 h 546"/>
              <a:gd name="T72" fmla="*/ 194747 w 575"/>
              <a:gd name="T73" fmla="*/ 154299 h 546"/>
              <a:gd name="T74" fmla="*/ 205487 w 575"/>
              <a:gd name="T75" fmla="*/ 148878 h 546"/>
              <a:gd name="T76" fmla="*/ 194747 w 575"/>
              <a:gd name="T77" fmla="*/ 143819 h 546"/>
              <a:gd name="T78" fmla="*/ 194747 w 575"/>
              <a:gd name="T79" fmla="*/ 58540 h 546"/>
              <a:gd name="T80" fmla="*/ 194747 w 575"/>
              <a:gd name="T81" fmla="*/ 58540 h 546"/>
              <a:gd name="T82" fmla="*/ 142123 w 575"/>
              <a:gd name="T83" fmla="*/ 58540 h 546"/>
              <a:gd name="T84" fmla="*/ 131383 w 575"/>
              <a:gd name="T85" fmla="*/ 63960 h 546"/>
              <a:gd name="T86" fmla="*/ 142123 w 575"/>
              <a:gd name="T87" fmla="*/ 69019 h 546"/>
              <a:gd name="T88" fmla="*/ 194747 w 575"/>
              <a:gd name="T89" fmla="*/ 69019 h 546"/>
              <a:gd name="T90" fmla="*/ 205487 w 575"/>
              <a:gd name="T91" fmla="*/ 63960 h 546"/>
              <a:gd name="T92" fmla="*/ 194747 w 575"/>
              <a:gd name="T93" fmla="*/ 58540 h 546"/>
              <a:gd name="T94" fmla="*/ 194747 w 575"/>
              <a:gd name="T95" fmla="*/ 101179 h 546"/>
              <a:gd name="T96" fmla="*/ 194747 w 575"/>
              <a:gd name="T97" fmla="*/ 101179 h 546"/>
              <a:gd name="T98" fmla="*/ 99880 w 575"/>
              <a:gd name="T99" fmla="*/ 101179 h 546"/>
              <a:gd name="T100" fmla="*/ 89498 w 575"/>
              <a:gd name="T101" fmla="*/ 106238 h 546"/>
              <a:gd name="T102" fmla="*/ 99880 w 575"/>
              <a:gd name="T103" fmla="*/ 111659 h 546"/>
              <a:gd name="T104" fmla="*/ 194747 w 575"/>
              <a:gd name="T105" fmla="*/ 111659 h 546"/>
              <a:gd name="T106" fmla="*/ 205487 w 575"/>
              <a:gd name="T107" fmla="*/ 106238 h 546"/>
              <a:gd name="T108" fmla="*/ 194747 w 575"/>
              <a:gd name="T109" fmla="*/ 101179 h 54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75" h="546">
                <a:moveTo>
                  <a:pt x="544" y="515"/>
                </a:moveTo>
                <a:lnTo>
                  <a:pt x="544" y="515"/>
                </a:lnTo>
                <a:cubicBezTo>
                  <a:pt x="279" y="515"/>
                  <a:pt x="279" y="515"/>
                  <a:pt x="279" y="515"/>
                </a:cubicBezTo>
                <a:cubicBezTo>
                  <a:pt x="265" y="515"/>
                  <a:pt x="250" y="515"/>
                  <a:pt x="250" y="530"/>
                </a:cubicBezTo>
                <a:cubicBezTo>
                  <a:pt x="250" y="545"/>
                  <a:pt x="265" y="545"/>
                  <a:pt x="279" y="545"/>
                </a:cubicBezTo>
                <a:cubicBezTo>
                  <a:pt x="544" y="545"/>
                  <a:pt x="544" y="545"/>
                  <a:pt x="544" y="545"/>
                </a:cubicBezTo>
                <a:cubicBezTo>
                  <a:pt x="559" y="545"/>
                  <a:pt x="574" y="545"/>
                  <a:pt x="574" y="530"/>
                </a:cubicBezTo>
                <a:cubicBezTo>
                  <a:pt x="574" y="515"/>
                  <a:pt x="559" y="515"/>
                  <a:pt x="544" y="515"/>
                </a:cubicBezTo>
                <a:close/>
                <a:moveTo>
                  <a:pt x="309" y="191"/>
                </a:moveTo>
                <a:lnTo>
                  <a:pt x="309" y="191"/>
                </a:lnTo>
                <a:cubicBezTo>
                  <a:pt x="309" y="177"/>
                  <a:pt x="309" y="177"/>
                  <a:pt x="309" y="162"/>
                </a:cubicBezTo>
                <a:cubicBezTo>
                  <a:pt x="176" y="0"/>
                  <a:pt x="176" y="0"/>
                  <a:pt x="176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7"/>
                  <a:pt x="0" y="177"/>
                  <a:pt x="0" y="191"/>
                </a:cubicBezTo>
                <a:cubicBezTo>
                  <a:pt x="14" y="191"/>
                  <a:pt x="29" y="191"/>
                  <a:pt x="29" y="191"/>
                </a:cubicBezTo>
                <a:cubicBezTo>
                  <a:pt x="132" y="73"/>
                  <a:pt x="132" y="73"/>
                  <a:pt x="132" y="73"/>
                </a:cubicBezTo>
                <a:cubicBezTo>
                  <a:pt x="132" y="545"/>
                  <a:pt x="132" y="545"/>
                  <a:pt x="132" y="545"/>
                </a:cubicBezTo>
                <a:cubicBezTo>
                  <a:pt x="176" y="545"/>
                  <a:pt x="176" y="545"/>
                  <a:pt x="176" y="545"/>
                </a:cubicBezTo>
                <a:cubicBezTo>
                  <a:pt x="176" y="73"/>
                  <a:pt x="176" y="73"/>
                  <a:pt x="176" y="73"/>
                </a:cubicBezTo>
                <a:cubicBezTo>
                  <a:pt x="279" y="191"/>
                  <a:pt x="279" y="191"/>
                  <a:pt x="279" y="191"/>
                </a:cubicBezTo>
                <a:cubicBezTo>
                  <a:pt x="294" y="191"/>
                  <a:pt x="294" y="191"/>
                  <a:pt x="309" y="191"/>
                </a:cubicBezTo>
                <a:close/>
                <a:moveTo>
                  <a:pt x="309" y="73"/>
                </a:moveTo>
                <a:lnTo>
                  <a:pt x="309" y="73"/>
                </a:lnTo>
                <a:cubicBezTo>
                  <a:pt x="544" y="73"/>
                  <a:pt x="544" y="73"/>
                  <a:pt x="544" y="73"/>
                </a:cubicBezTo>
                <a:cubicBezTo>
                  <a:pt x="559" y="73"/>
                  <a:pt x="574" y="73"/>
                  <a:pt x="574" y="59"/>
                </a:cubicBezTo>
                <a:cubicBezTo>
                  <a:pt x="574" y="44"/>
                  <a:pt x="559" y="44"/>
                  <a:pt x="544" y="44"/>
                </a:cubicBezTo>
                <a:cubicBezTo>
                  <a:pt x="309" y="44"/>
                  <a:pt x="309" y="44"/>
                  <a:pt x="309" y="44"/>
                </a:cubicBezTo>
                <a:cubicBezTo>
                  <a:pt x="309" y="44"/>
                  <a:pt x="294" y="44"/>
                  <a:pt x="294" y="59"/>
                </a:cubicBezTo>
                <a:cubicBezTo>
                  <a:pt x="294" y="73"/>
                  <a:pt x="309" y="73"/>
                  <a:pt x="309" y="73"/>
                </a:cubicBezTo>
                <a:close/>
                <a:moveTo>
                  <a:pt x="544" y="398"/>
                </a:moveTo>
                <a:lnTo>
                  <a:pt x="544" y="398"/>
                </a:lnTo>
                <a:cubicBezTo>
                  <a:pt x="279" y="398"/>
                  <a:pt x="279" y="398"/>
                  <a:pt x="279" y="398"/>
                </a:cubicBezTo>
                <a:cubicBezTo>
                  <a:pt x="265" y="398"/>
                  <a:pt x="250" y="398"/>
                  <a:pt x="250" y="412"/>
                </a:cubicBezTo>
                <a:cubicBezTo>
                  <a:pt x="250" y="427"/>
                  <a:pt x="265" y="427"/>
                  <a:pt x="279" y="427"/>
                </a:cubicBezTo>
                <a:cubicBezTo>
                  <a:pt x="544" y="427"/>
                  <a:pt x="544" y="427"/>
                  <a:pt x="544" y="427"/>
                </a:cubicBezTo>
                <a:cubicBezTo>
                  <a:pt x="559" y="427"/>
                  <a:pt x="574" y="427"/>
                  <a:pt x="574" y="412"/>
                </a:cubicBezTo>
                <a:cubicBezTo>
                  <a:pt x="574" y="398"/>
                  <a:pt x="559" y="398"/>
                  <a:pt x="544" y="398"/>
                </a:cubicBezTo>
                <a:close/>
                <a:moveTo>
                  <a:pt x="544" y="162"/>
                </a:moveTo>
                <a:lnTo>
                  <a:pt x="544" y="162"/>
                </a:lnTo>
                <a:cubicBezTo>
                  <a:pt x="397" y="162"/>
                  <a:pt x="397" y="162"/>
                  <a:pt x="397" y="162"/>
                </a:cubicBezTo>
                <a:cubicBezTo>
                  <a:pt x="383" y="162"/>
                  <a:pt x="367" y="162"/>
                  <a:pt x="367" y="177"/>
                </a:cubicBezTo>
                <a:cubicBezTo>
                  <a:pt x="367" y="191"/>
                  <a:pt x="383" y="191"/>
                  <a:pt x="397" y="191"/>
                </a:cubicBezTo>
                <a:cubicBezTo>
                  <a:pt x="544" y="191"/>
                  <a:pt x="544" y="191"/>
                  <a:pt x="544" y="191"/>
                </a:cubicBezTo>
                <a:cubicBezTo>
                  <a:pt x="559" y="191"/>
                  <a:pt x="574" y="191"/>
                  <a:pt x="574" y="177"/>
                </a:cubicBezTo>
                <a:cubicBezTo>
                  <a:pt x="574" y="162"/>
                  <a:pt x="559" y="162"/>
                  <a:pt x="544" y="162"/>
                </a:cubicBezTo>
                <a:close/>
                <a:moveTo>
                  <a:pt x="544" y="280"/>
                </a:moveTo>
                <a:lnTo>
                  <a:pt x="544" y="280"/>
                </a:lnTo>
                <a:cubicBezTo>
                  <a:pt x="279" y="280"/>
                  <a:pt x="279" y="280"/>
                  <a:pt x="279" y="280"/>
                </a:cubicBezTo>
                <a:cubicBezTo>
                  <a:pt x="265" y="280"/>
                  <a:pt x="250" y="280"/>
                  <a:pt x="250" y="294"/>
                </a:cubicBezTo>
                <a:cubicBezTo>
                  <a:pt x="250" y="309"/>
                  <a:pt x="265" y="309"/>
                  <a:pt x="279" y="309"/>
                </a:cubicBezTo>
                <a:cubicBezTo>
                  <a:pt x="544" y="309"/>
                  <a:pt x="544" y="309"/>
                  <a:pt x="544" y="309"/>
                </a:cubicBezTo>
                <a:cubicBezTo>
                  <a:pt x="559" y="309"/>
                  <a:pt x="574" y="309"/>
                  <a:pt x="574" y="294"/>
                </a:cubicBezTo>
                <a:cubicBezTo>
                  <a:pt x="574" y="280"/>
                  <a:pt x="559" y="280"/>
                  <a:pt x="544" y="2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19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22608" y="2728387"/>
            <a:ext cx="450849" cy="440267"/>
          </a:xfrm>
          <a:custGeom>
            <a:avLst/>
            <a:gdLst>
              <a:gd name="T0" fmla="*/ 111488 w 560"/>
              <a:gd name="T1" fmla="*/ 127558 h 546"/>
              <a:gd name="T2" fmla="*/ 111488 w 560"/>
              <a:gd name="T3" fmla="*/ 127558 h 546"/>
              <a:gd name="T4" fmla="*/ 101025 w 560"/>
              <a:gd name="T5" fmla="*/ 127558 h 546"/>
              <a:gd name="T6" fmla="*/ 63862 w 560"/>
              <a:gd name="T7" fmla="*/ 170198 h 546"/>
              <a:gd name="T8" fmla="*/ 63862 w 560"/>
              <a:gd name="T9" fmla="*/ 0 h 546"/>
              <a:gd name="T10" fmla="*/ 47626 w 560"/>
              <a:gd name="T11" fmla="*/ 0 h 546"/>
              <a:gd name="T12" fmla="*/ 47626 w 560"/>
              <a:gd name="T13" fmla="*/ 175619 h 546"/>
              <a:gd name="T14" fmla="*/ 10463 w 560"/>
              <a:gd name="T15" fmla="*/ 127558 h 546"/>
              <a:gd name="T16" fmla="*/ 0 w 560"/>
              <a:gd name="T17" fmla="*/ 127558 h 546"/>
              <a:gd name="T18" fmla="*/ 0 w 560"/>
              <a:gd name="T19" fmla="*/ 138399 h 546"/>
              <a:gd name="T20" fmla="*/ 47626 w 560"/>
              <a:gd name="T21" fmla="*/ 196939 h 546"/>
              <a:gd name="T22" fmla="*/ 53038 w 560"/>
              <a:gd name="T23" fmla="*/ 196939 h 546"/>
              <a:gd name="T24" fmla="*/ 58450 w 560"/>
              <a:gd name="T25" fmla="*/ 196939 h 546"/>
              <a:gd name="T26" fmla="*/ 111488 w 560"/>
              <a:gd name="T27" fmla="*/ 138399 h 546"/>
              <a:gd name="T28" fmla="*/ 111488 w 560"/>
              <a:gd name="T29" fmla="*/ 127558 h 546"/>
              <a:gd name="T30" fmla="*/ 95613 w 560"/>
              <a:gd name="T31" fmla="*/ 15900 h 546"/>
              <a:gd name="T32" fmla="*/ 95613 w 560"/>
              <a:gd name="T33" fmla="*/ 15900 h 546"/>
              <a:gd name="T34" fmla="*/ 196277 w 560"/>
              <a:gd name="T35" fmla="*/ 15900 h 546"/>
              <a:gd name="T36" fmla="*/ 201689 w 560"/>
              <a:gd name="T37" fmla="*/ 5420 h 546"/>
              <a:gd name="T38" fmla="*/ 196277 w 560"/>
              <a:gd name="T39" fmla="*/ 0 h 546"/>
              <a:gd name="T40" fmla="*/ 95613 w 560"/>
              <a:gd name="T41" fmla="*/ 0 h 546"/>
              <a:gd name="T42" fmla="*/ 90201 w 560"/>
              <a:gd name="T43" fmla="*/ 5420 h 546"/>
              <a:gd name="T44" fmla="*/ 95613 w 560"/>
              <a:gd name="T45" fmla="*/ 15900 h 546"/>
              <a:gd name="T46" fmla="*/ 196277 w 560"/>
              <a:gd name="T47" fmla="*/ 170198 h 546"/>
              <a:gd name="T48" fmla="*/ 196277 w 560"/>
              <a:gd name="T49" fmla="*/ 170198 h 546"/>
              <a:gd name="T50" fmla="*/ 111488 w 560"/>
              <a:gd name="T51" fmla="*/ 170198 h 546"/>
              <a:gd name="T52" fmla="*/ 106076 w 560"/>
              <a:gd name="T53" fmla="*/ 175619 h 546"/>
              <a:gd name="T54" fmla="*/ 111488 w 560"/>
              <a:gd name="T55" fmla="*/ 186098 h 546"/>
              <a:gd name="T56" fmla="*/ 196277 w 560"/>
              <a:gd name="T57" fmla="*/ 186098 h 546"/>
              <a:gd name="T58" fmla="*/ 201689 w 560"/>
              <a:gd name="T59" fmla="*/ 175619 h 546"/>
              <a:gd name="T60" fmla="*/ 196277 w 560"/>
              <a:gd name="T61" fmla="*/ 170198 h 546"/>
              <a:gd name="T62" fmla="*/ 196277 w 560"/>
              <a:gd name="T63" fmla="*/ 127558 h 546"/>
              <a:gd name="T64" fmla="*/ 196277 w 560"/>
              <a:gd name="T65" fmla="*/ 127558 h 546"/>
              <a:gd name="T66" fmla="*/ 137827 w 560"/>
              <a:gd name="T67" fmla="*/ 127558 h 546"/>
              <a:gd name="T68" fmla="*/ 132776 w 560"/>
              <a:gd name="T69" fmla="*/ 132979 h 546"/>
              <a:gd name="T70" fmla="*/ 137827 w 560"/>
              <a:gd name="T71" fmla="*/ 143819 h 546"/>
              <a:gd name="T72" fmla="*/ 196277 w 560"/>
              <a:gd name="T73" fmla="*/ 143819 h 546"/>
              <a:gd name="T74" fmla="*/ 201689 w 560"/>
              <a:gd name="T75" fmla="*/ 132979 h 546"/>
              <a:gd name="T76" fmla="*/ 196277 w 560"/>
              <a:gd name="T77" fmla="*/ 127558 h 546"/>
              <a:gd name="T78" fmla="*/ 196277 w 560"/>
              <a:gd name="T79" fmla="*/ 42640 h 546"/>
              <a:gd name="T80" fmla="*/ 196277 w 560"/>
              <a:gd name="T81" fmla="*/ 42640 h 546"/>
              <a:gd name="T82" fmla="*/ 95613 w 560"/>
              <a:gd name="T83" fmla="*/ 42640 h 546"/>
              <a:gd name="T84" fmla="*/ 90201 w 560"/>
              <a:gd name="T85" fmla="*/ 47699 h 546"/>
              <a:gd name="T86" fmla="*/ 95613 w 560"/>
              <a:gd name="T87" fmla="*/ 58540 h 546"/>
              <a:gd name="T88" fmla="*/ 196277 w 560"/>
              <a:gd name="T89" fmla="*/ 58540 h 546"/>
              <a:gd name="T90" fmla="*/ 201689 w 560"/>
              <a:gd name="T91" fmla="*/ 47699 h 546"/>
              <a:gd name="T92" fmla="*/ 196277 w 560"/>
              <a:gd name="T93" fmla="*/ 42640 h 546"/>
              <a:gd name="T94" fmla="*/ 196277 w 560"/>
              <a:gd name="T95" fmla="*/ 84918 h 546"/>
              <a:gd name="T96" fmla="*/ 196277 w 560"/>
              <a:gd name="T97" fmla="*/ 84918 h 546"/>
              <a:gd name="T98" fmla="*/ 95613 w 560"/>
              <a:gd name="T99" fmla="*/ 84918 h 546"/>
              <a:gd name="T100" fmla="*/ 90201 w 560"/>
              <a:gd name="T101" fmla="*/ 90339 h 546"/>
              <a:gd name="T102" fmla="*/ 95613 w 560"/>
              <a:gd name="T103" fmla="*/ 101179 h 546"/>
              <a:gd name="T104" fmla="*/ 196277 w 560"/>
              <a:gd name="T105" fmla="*/ 101179 h 546"/>
              <a:gd name="T106" fmla="*/ 201689 w 560"/>
              <a:gd name="T107" fmla="*/ 90339 h 546"/>
              <a:gd name="T108" fmla="*/ 196277 w 560"/>
              <a:gd name="T109" fmla="*/ 84918 h 54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60" h="546">
                <a:moveTo>
                  <a:pt x="309" y="353"/>
                </a:moveTo>
                <a:lnTo>
                  <a:pt x="309" y="353"/>
                </a:lnTo>
                <a:cubicBezTo>
                  <a:pt x="294" y="353"/>
                  <a:pt x="280" y="353"/>
                  <a:pt x="280" y="353"/>
                </a:cubicBezTo>
                <a:cubicBezTo>
                  <a:pt x="177" y="471"/>
                  <a:pt x="177" y="471"/>
                  <a:pt x="177" y="471"/>
                </a:cubicBezTo>
                <a:cubicBezTo>
                  <a:pt x="177" y="0"/>
                  <a:pt x="177" y="0"/>
                  <a:pt x="177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32" y="486"/>
                  <a:pt x="132" y="486"/>
                  <a:pt x="132" y="486"/>
                </a:cubicBezTo>
                <a:cubicBezTo>
                  <a:pt x="29" y="353"/>
                  <a:pt x="29" y="353"/>
                  <a:pt x="29" y="353"/>
                </a:cubicBezTo>
                <a:cubicBezTo>
                  <a:pt x="15" y="353"/>
                  <a:pt x="15" y="353"/>
                  <a:pt x="0" y="353"/>
                </a:cubicBezTo>
                <a:cubicBezTo>
                  <a:pt x="0" y="368"/>
                  <a:pt x="0" y="383"/>
                  <a:pt x="0" y="383"/>
                </a:cubicBezTo>
                <a:cubicBezTo>
                  <a:pt x="132" y="545"/>
                  <a:pt x="132" y="545"/>
                  <a:pt x="132" y="545"/>
                </a:cubicBezTo>
                <a:cubicBezTo>
                  <a:pt x="147" y="545"/>
                  <a:pt x="147" y="545"/>
                  <a:pt x="147" y="545"/>
                </a:cubicBezTo>
                <a:cubicBezTo>
                  <a:pt x="162" y="545"/>
                  <a:pt x="162" y="545"/>
                  <a:pt x="162" y="545"/>
                </a:cubicBezTo>
                <a:cubicBezTo>
                  <a:pt x="309" y="383"/>
                  <a:pt x="309" y="383"/>
                  <a:pt x="309" y="383"/>
                </a:cubicBezTo>
                <a:cubicBezTo>
                  <a:pt x="309" y="383"/>
                  <a:pt x="309" y="368"/>
                  <a:pt x="309" y="353"/>
                </a:cubicBezTo>
                <a:close/>
                <a:moveTo>
                  <a:pt x="265" y="44"/>
                </a:moveTo>
                <a:lnTo>
                  <a:pt x="265" y="44"/>
                </a:lnTo>
                <a:cubicBezTo>
                  <a:pt x="544" y="44"/>
                  <a:pt x="544" y="44"/>
                  <a:pt x="544" y="44"/>
                </a:cubicBezTo>
                <a:cubicBezTo>
                  <a:pt x="559" y="44"/>
                  <a:pt x="559" y="30"/>
                  <a:pt x="559" y="15"/>
                </a:cubicBezTo>
                <a:cubicBezTo>
                  <a:pt x="559" y="15"/>
                  <a:pt x="559" y="0"/>
                  <a:pt x="544" y="0"/>
                </a:cubicBezTo>
                <a:cubicBezTo>
                  <a:pt x="265" y="0"/>
                  <a:pt x="265" y="0"/>
                  <a:pt x="265" y="0"/>
                </a:cubicBezTo>
                <a:lnTo>
                  <a:pt x="250" y="15"/>
                </a:lnTo>
                <a:cubicBezTo>
                  <a:pt x="250" y="30"/>
                  <a:pt x="265" y="44"/>
                  <a:pt x="265" y="44"/>
                </a:cubicBezTo>
                <a:close/>
                <a:moveTo>
                  <a:pt x="544" y="471"/>
                </a:moveTo>
                <a:lnTo>
                  <a:pt x="544" y="471"/>
                </a:lnTo>
                <a:cubicBezTo>
                  <a:pt x="309" y="471"/>
                  <a:pt x="309" y="471"/>
                  <a:pt x="309" y="471"/>
                </a:cubicBezTo>
                <a:cubicBezTo>
                  <a:pt x="294" y="471"/>
                  <a:pt x="294" y="486"/>
                  <a:pt x="294" y="486"/>
                </a:cubicBezTo>
                <a:cubicBezTo>
                  <a:pt x="294" y="501"/>
                  <a:pt x="294" y="515"/>
                  <a:pt x="309" y="515"/>
                </a:cubicBezTo>
                <a:cubicBezTo>
                  <a:pt x="544" y="515"/>
                  <a:pt x="544" y="515"/>
                  <a:pt x="544" y="515"/>
                </a:cubicBezTo>
                <a:cubicBezTo>
                  <a:pt x="559" y="515"/>
                  <a:pt x="559" y="501"/>
                  <a:pt x="559" y="486"/>
                </a:cubicBezTo>
                <a:cubicBezTo>
                  <a:pt x="559" y="486"/>
                  <a:pt x="559" y="471"/>
                  <a:pt x="544" y="471"/>
                </a:cubicBezTo>
                <a:close/>
                <a:moveTo>
                  <a:pt x="544" y="353"/>
                </a:moveTo>
                <a:lnTo>
                  <a:pt x="544" y="353"/>
                </a:lnTo>
                <a:cubicBezTo>
                  <a:pt x="382" y="353"/>
                  <a:pt x="382" y="353"/>
                  <a:pt x="382" y="353"/>
                </a:cubicBezTo>
                <a:lnTo>
                  <a:pt x="368" y="368"/>
                </a:lnTo>
                <a:cubicBezTo>
                  <a:pt x="368" y="383"/>
                  <a:pt x="382" y="398"/>
                  <a:pt x="382" y="398"/>
                </a:cubicBezTo>
                <a:cubicBezTo>
                  <a:pt x="544" y="398"/>
                  <a:pt x="544" y="398"/>
                  <a:pt x="544" y="398"/>
                </a:cubicBezTo>
                <a:cubicBezTo>
                  <a:pt x="559" y="398"/>
                  <a:pt x="559" y="383"/>
                  <a:pt x="559" y="368"/>
                </a:cubicBezTo>
                <a:cubicBezTo>
                  <a:pt x="559" y="368"/>
                  <a:pt x="559" y="353"/>
                  <a:pt x="544" y="353"/>
                </a:cubicBezTo>
                <a:close/>
                <a:moveTo>
                  <a:pt x="544" y="118"/>
                </a:moveTo>
                <a:lnTo>
                  <a:pt x="544" y="118"/>
                </a:lnTo>
                <a:cubicBezTo>
                  <a:pt x="265" y="118"/>
                  <a:pt x="265" y="118"/>
                  <a:pt x="265" y="118"/>
                </a:cubicBezTo>
                <a:lnTo>
                  <a:pt x="250" y="132"/>
                </a:lnTo>
                <a:cubicBezTo>
                  <a:pt x="250" y="147"/>
                  <a:pt x="265" y="162"/>
                  <a:pt x="265" y="162"/>
                </a:cubicBezTo>
                <a:cubicBezTo>
                  <a:pt x="544" y="162"/>
                  <a:pt x="544" y="162"/>
                  <a:pt x="544" y="162"/>
                </a:cubicBezTo>
                <a:cubicBezTo>
                  <a:pt x="559" y="162"/>
                  <a:pt x="559" y="147"/>
                  <a:pt x="559" y="132"/>
                </a:cubicBezTo>
                <a:cubicBezTo>
                  <a:pt x="559" y="132"/>
                  <a:pt x="559" y="118"/>
                  <a:pt x="544" y="118"/>
                </a:cubicBezTo>
                <a:close/>
                <a:moveTo>
                  <a:pt x="544" y="235"/>
                </a:moveTo>
                <a:lnTo>
                  <a:pt x="544" y="235"/>
                </a:lnTo>
                <a:cubicBezTo>
                  <a:pt x="265" y="235"/>
                  <a:pt x="265" y="235"/>
                  <a:pt x="265" y="235"/>
                </a:cubicBezTo>
                <a:lnTo>
                  <a:pt x="250" y="250"/>
                </a:lnTo>
                <a:cubicBezTo>
                  <a:pt x="250" y="265"/>
                  <a:pt x="265" y="280"/>
                  <a:pt x="265" y="280"/>
                </a:cubicBezTo>
                <a:cubicBezTo>
                  <a:pt x="544" y="280"/>
                  <a:pt x="544" y="280"/>
                  <a:pt x="544" y="280"/>
                </a:cubicBezTo>
                <a:cubicBezTo>
                  <a:pt x="559" y="280"/>
                  <a:pt x="559" y="265"/>
                  <a:pt x="559" y="250"/>
                </a:cubicBezTo>
                <a:cubicBezTo>
                  <a:pt x="559" y="250"/>
                  <a:pt x="559" y="235"/>
                  <a:pt x="544" y="2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3824" y="2738968"/>
            <a:ext cx="438151" cy="414866"/>
          </a:xfrm>
          <a:custGeom>
            <a:avLst/>
            <a:gdLst>
              <a:gd name="T0" fmla="*/ 111126 w 546"/>
              <a:gd name="T1" fmla="*/ 169703 h 516"/>
              <a:gd name="T2" fmla="*/ 111126 w 546"/>
              <a:gd name="T3" fmla="*/ 169703 h 516"/>
              <a:gd name="T4" fmla="*/ 5394 w 546"/>
              <a:gd name="T5" fmla="*/ 169703 h 516"/>
              <a:gd name="T6" fmla="*/ 0 w 546"/>
              <a:gd name="T7" fmla="*/ 180152 h 516"/>
              <a:gd name="T8" fmla="*/ 5394 w 546"/>
              <a:gd name="T9" fmla="*/ 185557 h 516"/>
              <a:gd name="T10" fmla="*/ 111126 w 546"/>
              <a:gd name="T11" fmla="*/ 185557 h 516"/>
              <a:gd name="T12" fmla="*/ 116521 w 546"/>
              <a:gd name="T13" fmla="*/ 180152 h 516"/>
              <a:gd name="T14" fmla="*/ 111126 w 546"/>
              <a:gd name="T15" fmla="*/ 169703 h 516"/>
              <a:gd name="T16" fmla="*/ 5394 w 546"/>
              <a:gd name="T17" fmla="*/ 15853 h 516"/>
              <a:gd name="T18" fmla="*/ 5394 w 546"/>
              <a:gd name="T19" fmla="*/ 15853 h 516"/>
              <a:gd name="T20" fmla="*/ 190605 w 546"/>
              <a:gd name="T21" fmla="*/ 15853 h 516"/>
              <a:gd name="T22" fmla="*/ 195999 w 546"/>
              <a:gd name="T23" fmla="*/ 10449 h 516"/>
              <a:gd name="T24" fmla="*/ 190605 w 546"/>
              <a:gd name="T25" fmla="*/ 0 h 516"/>
              <a:gd name="T26" fmla="*/ 5394 w 546"/>
              <a:gd name="T27" fmla="*/ 0 h 516"/>
              <a:gd name="T28" fmla="*/ 0 w 546"/>
              <a:gd name="T29" fmla="*/ 10449 h 516"/>
              <a:gd name="T30" fmla="*/ 5394 w 546"/>
              <a:gd name="T31" fmla="*/ 15853 h 516"/>
              <a:gd name="T32" fmla="*/ 190605 w 546"/>
              <a:gd name="T33" fmla="*/ 116739 h 516"/>
              <a:gd name="T34" fmla="*/ 190605 w 546"/>
              <a:gd name="T35" fmla="*/ 116739 h 516"/>
              <a:gd name="T36" fmla="*/ 5394 w 546"/>
              <a:gd name="T37" fmla="*/ 116739 h 516"/>
              <a:gd name="T38" fmla="*/ 0 w 546"/>
              <a:gd name="T39" fmla="*/ 121783 h 516"/>
              <a:gd name="T40" fmla="*/ 5394 w 546"/>
              <a:gd name="T41" fmla="*/ 127187 h 516"/>
              <a:gd name="T42" fmla="*/ 190605 w 546"/>
              <a:gd name="T43" fmla="*/ 127187 h 516"/>
              <a:gd name="T44" fmla="*/ 195999 w 546"/>
              <a:gd name="T45" fmla="*/ 121783 h 516"/>
              <a:gd name="T46" fmla="*/ 190605 w 546"/>
              <a:gd name="T47" fmla="*/ 116739 h 516"/>
              <a:gd name="T48" fmla="*/ 190605 w 546"/>
              <a:gd name="T49" fmla="*/ 58369 h 516"/>
              <a:gd name="T50" fmla="*/ 190605 w 546"/>
              <a:gd name="T51" fmla="*/ 58369 h 516"/>
              <a:gd name="T52" fmla="*/ 5394 w 546"/>
              <a:gd name="T53" fmla="*/ 58369 h 516"/>
              <a:gd name="T54" fmla="*/ 0 w 546"/>
              <a:gd name="T55" fmla="*/ 63414 h 516"/>
              <a:gd name="T56" fmla="*/ 5394 w 546"/>
              <a:gd name="T57" fmla="*/ 74223 h 516"/>
              <a:gd name="T58" fmla="*/ 190605 w 546"/>
              <a:gd name="T59" fmla="*/ 74223 h 516"/>
              <a:gd name="T60" fmla="*/ 195999 w 546"/>
              <a:gd name="T61" fmla="*/ 63414 h 516"/>
              <a:gd name="T62" fmla="*/ 190605 w 546"/>
              <a:gd name="T63" fmla="*/ 58369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6" h="516">
                <a:moveTo>
                  <a:pt x="309" y="471"/>
                </a:moveTo>
                <a:lnTo>
                  <a:pt x="309" y="471"/>
                </a:lnTo>
                <a:cubicBezTo>
                  <a:pt x="15" y="471"/>
                  <a:pt x="15" y="471"/>
                  <a:pt x="15" y="471"/>
                </a:cubicBezTo>
                <a:cubicBezTo>
                  <a:pt x="0" y="471"/>
                  <a:pt x="0" y="486"/>
                  <a:pt x="0" y="500"/>
                </a:cubicBezTo>
                <a:cubicBezTo>
                  <a:pt x="0" y="500"/>
                  <a:pt x="0" y="515"/>
                  <a:pt x="15" y="515"/>
                </a:cubicBezTo>
                <a:cubicBezTo>
                  <a:pt x="309" y="515"/>
                  <a:pt x="309" y="515"/>
                  <a:pt x="309" y="515"/>
                </a:cubicBezTo>
                <a:cubicBezTo>
                  <a:pt x="324" y="515"/>
                  <a:pt x="324" y="500"/>
                  <a:pt x="324" y="500"/>
                </a:cubicBezTo>
                <a:cubicBezTo>
                  <a:pt x="324" y="486"/>
                  <a:pt x="324" y="471"/>
                  <a:pt x="309" y="471"/>
                </a:cubicBezTo>
                <a:close/>
                <a:moveTo>
                  <a:pt x="15" y="44"/>
                </a:moveTo>
                <a:lnTo>
                  <a:pt x="15" y="44"/>
                </a:lnTo>
                <a:cubicBezTo>
                  <a:pt x="530" y="44"/>
                  <a:pt x="530" y="44"/>
                  <a:pt x="530" y="44"/>
                </a:cubicBezTo>
                <a:lnTo>
                  <a:pt x="545" y="29"/>
                </a:lnTo>
                <a:cubicBezTo>
                  <a:pt x="545" y="15"/>
                  <a:pt x="530" y="0"/>
                  <a:pt x="53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0" y="0"/>
                  <a:pt x="0" y="15"/>
                  <a:pt x="0" y="29"/>
                </a:cubicBezTo>
                <a:cubicBezTo>
                  <a:pt x="0" y="29"/>
                  <a:pt x="0" y="44"/>
                  <a:pt x="15" y="44"/>
                </a:cubicBez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5" y="324"/>
                  <a:pt x="15" y="324"/>
                  <a:pt x="15" y="324"/>
                </a:cubicBezTo>
                <a:cubicBezTo>
                  <a:pt x="0" y="324"/>
                  <a:pt x="0" y="324"/>
                  <a:pt x="0" y="338"/>
                </a:cubicBezTo>
                <a:cubicBezTo>
                  <a:pt x="0" y="353"/>
                  <a:pt x="0" y="353"/>
                  <a:pt x="15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30" y="353"/>
                  <a:pt x="545" y="353"/>
                  <a:pt x="545" y="338"/>
                </a:cubicBezTo>
                <a:cubicBezTo>
                  <a:pt x="545" y="324"/>
                  <a:pt x="530" y="324"/>
                  <a:pt x="530" y="324"/>
                </a:cubicBezTo>
                <a:close/>
                <a:moveTo>
                  <a:pt x="530" y="162"/>
                </a:moveTo>
                <a:lnTo>
                  <a:pt x="530" y="162"/>
                </a:lnTo>
                <a:cubicBezTo>
                  <a:pt x="15" y="162"/>
                  <a:pt x="15" y="162"/>
                  <a:pt x="15" y="162"/>
                </a:cubicBezTo>
                <a:cubicBezTo>
                  <a:pt x="0" y="162"/>
                  <a:pt x="0" y="176"/>
                  <a:pt x="0" y="176"/>
                </a:cubicBezTo>
                <a:cubicBezTo>
                  <a:pt x="0" y="191"/>
                  <a:pt x="0" y="206"/>
                  <a:pt x="15" y="206"/>
                </a:cubicBezTo>
                <a:cubicBezTo>
                  <a:pt x="530" y="206"/>
                  <a:pt x="530" y="206"/>
                  <a:pt x="530" y="206"/>
                </a:cubicBezTo>
                <a:cubicBezTo>
                  <a:pt x="530" y="206"/>
                  <a:pt x="545" y="191"/>
                  <a:pt x="545" y="176"/>
                </a:cubicBezTo>
                <a:lnTo>
                  <a:pt x="530" y="1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80077" y="2738968"/>
            <a:ext cx="438148" cy="414866"/>
          </a:xfrm>
          <a:custGeom>
            <a:avLst/>
            <a:gdLst>
              <a:gd name="T0" fmla="*/ 5044 w 545"/>
              <a:gd name="T1" fmla="*/ 15853 h 516"/>
              <a:gd name="T2" fmla="*/ 5044 w 545"/>
              <a:gd name="T3" fmla="*/ 15853 h 516"/>
              <a:gd name="T4" fmla="*/ 190954 w 545"/>
              <a:gd name="T5" fmla="*/ 15853 h 516"/>
              <a:gd name="T6" fmla="*/ 195998 w 545"/>
              <a:gd name="T7" fmla="*/ 10449 h 516"/>
              <a:gd name="T8" fmla="*/ 190954 w 545"/>
              <a:gd name="T9" fmla="*/ 0 h 516"/>
              <a:gd name="T10" fmla="*/ 5044 w 545"/>
              <a:gd name="T11" fmla="*/ 0 h 516"/>
              <a:gd name="T12" fmla="*/ 0 w 545"/>
              <a:gd name="T13" fmla="*/ 10449 h 516"/>
              <a:gd name="T14" fmla="*/ 5044 w 545"/>
              <a:gd name="T15" fmla="*/ 15853 h 516"/>
              <a:gd name="T16" fmla="*/ 37110 w 545"/>
              <a:gd name="T17" fmla="*/ 58369 h 516"/>
              <a:gd name="T18" fmla="*/ 37110 w 545"/>
              <a:gd name="T19" fmla="*/ 58369 h 516"/>
              <a:gd name="T20" fmla="*/ 26301 w 545"/>
              <a:gd name="T21" fmla="*/ 63414 h 516"/>
              <a:gd name="T22" fmla="*/ 37110 w 545"/>
              <a:gd name="T23" fmla="*/ 74223 h 516"/>
              <a:gd name="T24" fmla="*/ 164292 w 545"/>
              <a:gd name="T25" fmla="*/ 74223 h 516"/>
              <a:gd name="T26" fmla="*/ 169697 w 545"/>
              <a:gd name="T27" fmla="*/ 63414 h 516"/>
              <a:gd name="T28" fmla="*/ 164292 w 545"/>
              <a:gd name="T29" fmla="*/ 58369 h 516"/>
              <a:gd name="T30" fmla="*/ 37110 w 545"/>
              <a:gd name="T31" fmla="*/ 58369 h 516"/>
              <a:gd name="T32" fmla="*/ 190954 w 545"/>
              <a:gd name="T33" fmla="*/ 116739 h 516"/>
              <a:gd name="T34" fmla="*/ 190954 w 545"/>
              <a:gd name="T35" fmla="*/ 116739 h 516"/>
              <a:gd name="T36" fmla="*/ 5044 w 545"/>
              <a:gd name="T37" fmla="*/ 116739 h 516"/>
              <a:gd name="T38" fmla="*/ 0 w 545"/>
              <a:gd name="T39" fmla="*/ 121783 h 516"/>
              <a:gd name="T40" fmla="*/ 5044 w 545"/>
              <a:gd name="T41" fmla="*/ 127187 h 516"/>
              <a:gd name="T42" fmla="*/ 190954 w 545"/>
              <a:gd name="T43" fmla="*/ 127187 h 516"/>
              <a:gd name="T44" fmla="*/ 195998 w 545"/>
              <a:gd name="T45" fmla="*/ 121783 h 516"/>
              <a:gd name="T46" fmla="*/ 190954 w 545"/>
              <a:gd name="T47" fmla="*/ 116739 h 516"/>
              <a:gd name="T48" fmla="*/ 148439 w 545"/>
              <a:gd name="T49" fmla="*/ 169703 h 516"/>
              <a:gd name="T50" fmla="*/ 148439 w 545"/>
              <a:gd name="T51" fmla="*/ 169703 h 516"/>
              <a:gd name="T52" fmla="*/ 47558 w 545"/>
              <a:gd name="T53" fmla="*/ 169703 h 516"/>
              <a:gd name="T54" fmla="*/ 42154 w 545"/>
              <a:gd name="T55" fmla="*/ 180152 h 516"/>
              <a:gd name="T56" fmla="*/ 47558 w 545"/>
              <a:gd name="T57" fmla="*/ 185557 h 516"/>
              <a:gd name="T58" fmla="*/ 148439 w 545"/>
              <a:gd name="T59" fmla="*/ 185557 h 516"/>
              <a:gd name="T60" fmla="*/ 153484 w 545"/>
              <a:gd name="T61" fmla="*/ 180152 h 516"/>
              <a:gd name="T62" fmla="*/ 148439 w 545"/>
              <a:gd name="T63" fmla="*/ 169703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516">
                <a:moveTo>
                  <a:pt x="14" y="44"/>
                </a:moveTo>
                <a:lnTo>
                  <a:pt x="14" y="44"/>
                </a:lnTo>
                <a:cubicBezTo>
                  <a:pt x="530" y="44"/>
                  <a:pt x="530" y="44"/>
                  <a:pt x="530" y="44"/>
                </a:cubicBezTo>
                <a:cubicBezTo>
                  <a:pt x="544" y="44"/>
                  <a:pt x="544" y="29"/>
                  <a:pt x="544" y="29"/>
                </a:cubicBezTo>
                <a:cubicBezTo>
                  <a:pt x="544" y="15"/>
                  <a:pt x="544" y="0"/>
                  <a:pt x="53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0" y="15"/>
                  <a:pt x="0" y="29"/>
                </a:cubicBezTo>
                <a:lnTo>
                  <a:pt x="14" y="44"/>
                </a:lnTo>
                <a:close/>
                <a:moveTo>
                  <a:pt x="103" y="162"/>
                </a:moveTo>
                <a:lnTo>
                  <a:pt x="103" y="162"/>
                </a:lnTo>
                <a:cubicBezTo>
                  <a:pt x="88" y="162"/>
                  <a:pt x="73" y="176"/>
                  <a:pt x="73" y="176"/>
                </a:cubicBezTo>
                <a:cubicBezTo>
                  <a:pt x="73" y="191"/>
                  <a:pt x="88" y="206"/>
                  <a:pt x="103" y="206"/>
                </a:cubicBezTo>
                <a:cubicBezTo>
                  <a:pt x="456" y="206"/>
                  <a:pt x="456" y="206"/>
                  <a:pt x="456" y="206"/>
                </a:cubicBezTo>
                <a:cubicBezTo>
                  <a:pt x="456" y="206"/>
                  <a:pt x="471" y="191"/>
                  <a:pt x="471" y="176"/>
                </a:cubicBezTo>
                <a:lnTo>
                  <a:pt x="456" y="162"/>
                </a:lnTo>
                <a:lnTo>
                  <a:pt x="103" y="162"/>
                </a:ln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4" y="324"/>
                  <a:pt x="14" y="324"/>
                  <a:pt x="14" y="324"/>
                </a:cubicBezTo>
                <a:cubicBezTo>
                  <a:pt x="14" y="324"/>
                  <a:pt x="0" y="324"/>
                  <a:pt x="0" y="338"/>
                </a:cubicBezTo>
                <a:cubicBezTo>
                  <a:pt x="0" y="353"/>
                  <a:pt x="14" y="353"/>
                  <a:pt x="14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44" y="353"/>
                  <a:pt x="544" y="353"/>
                  <a:pt x="544" y="338"/>
                </a:cubicBezTo>
                <a:cubicBezTo>
                  <a:pt x="544" y="324"/>
                  <a:pt x="544" y="324"/>
                  <a:pt x="530" y="324"/>
                </a:cubicBezTo>
                <a:close/>
                <a:moveTo>
                  <a:pt x="412" y="471"/>
                </a:moveTo>
                <a:lnTo>
                  <a:pt x="412" y="471"/>
                </a:lnTo>
                <a:cubicBezTo>
                  <a:pt x="132" y="471"/>
                  <a:pt x="132" y="471"/>
                  <a:pt x="132" y="471"/>
                </a:cubicBezTo>
                <a:cubicBezTo>
                  <a:pt x="132" y="471"/>
                  <a:pt x="117" y="486"/>
                  <a:pt x="117" y="500"/>
                </a:cubicBezTo>
                <a:lnTo>
                  <a:pt x="132" y="515"/>
                </a:lnTo>
                <a:cubicBezTo>
                  <a:pt x="412" y="515"/>
                  <a:pt x="412" y="515"/>
                  <a:pt x="412" y="515"/>
                </a:cubicBezTo>
                <a:cubicBezTo>
                  <a:pt x="426" y="515"/>
                  <a:pt x="426" y="500"/>
                  <a:pt x="426" y="500"/>
                </a:cubicBezTo>
                <a:cubicBezTo>
                  <a:pt x="426" y="486"/>
                  <a:pt x="426" y="471"/>
                  <a:pt x="412" y="4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29176" y="2738968"/>
            <a:ext cx="440266" cy="414866"/>
          </a:xfrm>
          <a:custGeom>
            <a:avLst/>
            <a:gdLst>
              <a:gd name="T0" fmla="*/ 5068 w 545"/>
              <a:gd name="T1" fmla="*/ 74223 h 516"/>
              <a:gd name="T2" fmla="*/ 5068 w 545"/>
              <a:gd name="T3" fmla="*/ 74223 h 516"/>
              <a:gd name="T4" fmla="*/ 133227 w 545"/>
              <a:gd name="T5" fmla="*/ 74223 h 516"/>
              <a:gd name="T6" fmla="*/ 143726 w 545"/>
              <a:gd name="T7" fmla="*/ 63414 h 516"/>
              <a:gd name="T8" fmla="*/ 133227 w 545"/>
              <a:gd name="T9" fmla="*/ 58369 h 516"/>
              <a:gd name="T10" fmla="*/ 5068 w 545"/>
              <a:gd name="T11" fmla="*/ 58369 h 516"/>
              <a:gd name="T12" fmla="*/ 0 w 545"/>
              <a:gd name="T13" fmla="*/ 63414 h 516"/>
              <a:gd name="T14" fmla="*/ 5068 w 545"/>
              <a:gd name="T15" fmla="*/ 74223 h 516"/>
              <a:gd name="T16" fmla="*/ 5068 w 545"/>
              <a:gd name="T17" fmla="*/ 15853 h 516"/>
              <a:gd name="T18" fmla="*/ 5068 w 545"/>
              <a:gd name="T19" fmla="*/ 15853 h 516"/>
              <a:gd name="T20" fmla="*/ 191877 w 545"/>
              <a:gd name="T21" fmla="*/ 15853 h 516"/>
              <a:gd name="T22" fmla="*/ 196945 w 545"/>
              <a:gd name="T23" fmla="*/ 10449 h 516"/>
              <a:gd name="T24" fmla="*/ 191877 w 545"/>
              <a:gd name="T25" fmla="*/ 0 h 516"/>
              <a:gd name="T26" fmla="*/ 5068 w 545"/>
              <a:gd name="T27" fmla="*/ 0 h 516"/>
              <a:gd name="T28" fmla="*/ 0 w 545"/>
              <a:gd name="T29" fmla="*/ 10449 h 516"/>
              <a:gd name="T30" fmla="*/ 5068 w 545"/>
              <a:gd name="T31" fmla="*/ 15853 h 516"/>
              <a:gd name="T32" fmla="*/ 111868 w 545"/>
              <a:gd name="T33" fmla="*/ 169703 h 516"/>
              <a:gd name="T34" fmla="*/ 111868 w 545"/>
              <a:gd name="T35" fmla="*/ 169703 h 516"/>
              <a:gd name="T36" fmla="*/ 5068 w 545"/>
              <a:gd name="T37" fmla="*/ 169703 h 516"/>
              <a:gd name="T38" fmla="*/ 0 w 545"/>
              <a:gd name="T39" fmla="*/ 180152 h 516"/>
              <a:gd name="T40" fmla="*/ 5068 w 545"/>
              <a:gd name="T41" fmla="*/ 185557 h 516"/>
              <a:gd name="T42" fmla="*/ 111868 w 545"/>
              <a:gd name="T43" fmla="*/ 185557 h 516"/>
              <a:gd name="T44" fmla="*/ 122367 w 545"/>
              <a:gd name="T45" fmla="*/ 180152 h 516"/>
              <a:gd name="T46" fmla="*/ 111868 w 545"/>
              <a:gd name="T47" fmla="*/ 169703 h 516"/>
              <a:gd name="T48" fmla="*/ 191877 w 545"/>
              <a:gd name="T49" fmla="*/ 116739 h 516"/>
              <a:gd name="T50" fmla="*/ 191877 w 545"/>
              <a:gd name="T51" fmla="*/ 116739 h 516"/>
              <a:gd name="T52" fmla="*/ 5068 w 545"/>
              <a:gd name="T53" fmla="*/ 116739 h 516"/>
              <a:gd name="T54" fmla="*/ 0 w 545"/>
              <a:gd name="T55" fmla="*/ 121783 h 516"/>
              <a:gd name="T56" fmla="*/ 5068 w 545"/>
              <a:gd name="T57" fmla="*/ 127187 h 516"/>
              <a:gd name="T58" fmla="*/ 191877 w 545"/>
              <a:gd name="T59" fmla="*/ 127187 h 516"/>
              <a:gd name="T60" fmla="*/ 196945 w 545"/>
              <a:gd name="T61" fmla="*/ 121783 h 516"/>
              <a:gd name="T62" fmla="*/ 191877 w 545"/>
              <a:gd name="T63" fmla="*/ 116739 h 5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516">
                <a:moveTo>
                  <a:pt x="14" y="206"/>
                </a:moveTo>
                <a:lnTo>
                  <a:pt x="14" y="206"/>
                </a:lnTo>
                <a:cubicBezTo>
                  <a:pt x="368" y="206"/>
                  <a:pt x="368" y="206"/>
                  <a:pt x="368" y="206"/>
                </a:cubicBezTo>
                <a:cubicBezTo>
                  <a:pt x="383" y="206"/>
                  <a:pt x="397" y="191"/>
                  <a:pt x="397" y="176"/>
                </a:cubicBezTo>
                <a:cubicBezTo>
                  <a:pt x="397" y="176"/>
                  <a:pt x="383" y="162"/>
                  <a:pt x="368" y="162"/>
                </a:cubicBezTo>
                <a:cubicBezTo>
                  <a:pt x="14" y="162"/>
                  <a:pt x="14" y="162"/>
                  <a:pt x="14" y="162"/>
                </a:cubicBezTo>
                <a:lnTo>
                  <a:pt x="0" y="176"/>
                </a:lnTo>
                <a:cubicBezTo>
                  <a:pt x="0" y="191"/>
                  <a:pt x="14" y="206"/>
                  <a:pt x="14" y="206"/>
                </a:cubicBezTo>
                <a:close/>
                <a:moveTo>
                  <a:pt x="14" y="44"/>
                </a:moveTo>
                <a:lnTo>
                  <a:pt x="14" y="44"/>
                </a:lnTo>
                <a:cubicBezTo>
                  <a:pt x="530" y="44"/>
                  <a:pt x="530" y="44"/>
                  <a:pt x="530" y="44"/>
                </a:cubicBezTo>
                <a:cubicBezTo>
                  <a:pt x="544" y="44"/>
                  <a:pt x="544" y="29"/>
                  <a:pt x="544" y="29"/>
                </a:cubicBezTo>
                <a:cubicBezTo>
                  <a:pt x="544" y="15"/>
                  <a:pt x="544" y="0"/>
                  <a:pt x="53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0" y="15"/>
                  <a:pt x="0" y="29"/>
                </a:cubicBezTo>
                <a:lnTo>
                  <a:pt x="14" y="44"/>
                </a:lnTo>
                <a:close/>
                <a:moveTo>
                  <a:pt x="309" y="471"/>
                </a:moveTo>
                <a:lnTo>
                  <a:pt x="309" y="471"/>
                </a:lnTo>
                <a:cubicBezTo>
                  <a:pt x="14" y="471"/>
                  <a:pt x="14" y="471"/>
                  <a:pt x="14" y="471"/>
                </a:cubicBezTo>
                <a:cubicBezTo>
                  <a:pt x="14" y="471"/>
                  <a:pt x="0" y="486"/>
                  <a:pt x="0" y="500"/>
                </a:cubicBezTo>
                <a:lnTo>
                  <a:pt x="14" y="515"/>
                </a:lnTo>
                <a:cubicBezTo>
                  <a:pt x="309" y="515"/>
                  <a:pt x="309" y="515"/>
                  <a:pt x="309" y="515"/>
                </a:cubicBezTo>
                <a:cubicBezTo>
                  <a:pt x="324" y="515"/>
                  <a:pt x="338" y="500"/>
                  <a:pt x="338" y="500"/>
                </a:cubicBezTo>
                <a:cubicBezTo>
                  <a:pt x="338" y="486"/>
                  <a:pt x="324" y="471"/>
                  <a:pt x="309" y="471"/>
                </a:cubicBezTo>
                <a:close/>
                <a:moveTo>
                  <a:pt x="530" y="324"/>
                </a:moveTo>
                <a:lnTo>
                  <a:pt x="530" y="324"/>
                </a:lnTo>
                <a:cubicBezTo>
                  <a:pt x="14" y="324"/>
                  <a:pt x="14" y="324"/>
                  <a:pt x="14" y="324"/>
                </a:cubicBezTo>
                <a:cubicBezTo>
                  <a:pt x="14" y="324"/>
                  <a:pt x="0" y="324"/>
                  <a:pt x="0" y="338"/>
                </a:cubicBezTo>
                <a:cubicBezTo>
                  <a:pt x="0" y="353"/>
                  <a:pt x="14" y="353"/>
                  <a:pt x="14" y="353"/>
                </a:cubicBezTo>
                <a:cubicBezTo>
                  <a:pt x="530" y="353"/>
                  <a:pt x="530" y="353"/>
                  <a:pt x="530" y="353"/>
                </a:cubicBezTo>
                <a:cubicBezTo>
                  <a:pt x="544" y="353"/>
                  <a:pt x="544" y="353"/>
                  <a:pt x="544" y="338"/>
                </a:cubicBezTo>
                <a:cubicBezTo>
                  <a:pt x="544" y="324"/>
                  <a:pt x="544" y="324"/>
                  <a:pt x="530" y="3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60826" y="2694520"/>
            <a:ext cx="404283" cy="510116"/>
          </a:xfrm>
          <a:custGeom>
            <a:avLst/>
            <a:gdLst>
              <a:gd name="T0" fmla="*/ 127658 w 501"/>
              <a:gd name="T1" fmla="*/ 201559 h 634"/>
              <a:gd name="T2" fmla="*/ 133083 w 501"/>
              <a:gd name="T3" fmla="*/ 106008 h 634"/>
              <a:gd name="T4" fmla="*/ 116809 w 501"/>
              <a:gd name="T5" fmla="*/ 106008 h 634"/>
              <a:gd name="T6" fmla="*/ 127658 w 501"/>
              <a:gd name="T7" fmla="*/ 201559 h 634"/>
              <a:gd name="T8" fmla="*/ 53161 w 501"/>
              <a:gd name="T9" fmla="*/ 201559 h 634"/>
              <a:gd name="T10" fmla="*/ 63648 w 501"/>
              <a:gd name="T11" fmla="*/ 106008 h 634"/>
              <a:gd name="T12" fmla="*/ 47736 w 501"/>
              <a:gd name="T13" fmla="*/ 106008 h 634"/>
              <a:gd name="T14" fmla="*/ 53161 w 501"/>
              <a:gd name="T15" fmla="*/ 201559 h 634"/>
              <a:gd name="T16" fmla="*/ 90410 w 501"/>
              <a:gd name="T17" fmla="*/ 201559 h 634"/>
              <a:gd name="T18" fmla="*/ 95834 w 501"/>
              <a:gd name="T19" fmla="*/ 106008 h 634"/>
              <a:gd name="T20" fmla="*/ 84985 w 501"/>
              <a:gd name="T21" fmla="*/ 106008 h 634"/>
              <a:gd name="T22" fmla="*/ 90410 w 501"/>
              <a:gd name="T23" fmla="*/ 201559 h 634"/>
              <a:gd name="T24" fmla="*/ 170332 w 501"/>
              <a:gd name="T25" fmla="*/ 31730 h 634"/>
              <a:gd name="T26" fmla="*/ 127658 w 501"/>
              <a:gd name="T27" fmla="*/ 15865 h 634"/>
              <a:gd name="T28" fmla="*/ 69073 w 501"/>
              <a:gd name="T29" fmla="*/ 0 h 634"/>
              <a:gd name="T30" fmla="*/ 53161 w 501"/>
              <a:gd name="T31" fmla="*/ 31730 h 634"/>
              <a:gd name="T32" fmla="*/ 0 w 501"/>
              <a:gd name="T33" fmla="*/ 42187 h 634"/>
              <a:gd name="T34" fmla="*/ 10488 w 501"/>
              <a:gd name="T35" fmla="*/ 74278 h 634"/>
              <a:gd name="T36" fmla="*/ 42673 w 501"/>
              <a:gd name="T37" fmla="*/ 228241 h 634"/>
              <a:gd name="T38" fmla="*/ 170332 w 501"/>
              <a:gd name="T39" fmla="*/ 201559 h 634"/>
              <a:gd name="T40" fmla="*/ 180819 w 501"/>
              <a:gd name="T41" fmla="*/ 58412 h 634"/>
              <a:gd name="T42" fmla="*/ 170332 w 501"/>
              <a:gd name="T43" fmla="*/ 31730 h 634"/>
              <a:gd name="T44" fmla="*/ 69073 w 501"/>
              <a:gd name="T45" fmla="*/ 21274 h 634"/>
              <a:gd name="T46" fmla="*/ 106322 w 501"/>
              <a:gd name="T47" fmla="*/ 15865 h 634"/>
              <a:gd name="T48" fmla="*/ 111746 w 501"/>
              <a:gd name="T49" fmla="*/ 31730 h 634"/>
              <a:gd name="T50" fmla="*/ 69073 w 501"/>
              <a:gd name="T51" fmla="*/ 21274 h 634"/>
              <a:gd name="T52" fmla="*/ 154420 w 501"/>
              <a:gd name="T53" fmla="*/ 201559 h 634"/>
              <a:gd name="T54" fmla="*/ 42673 w 501"/>
              <a:gd name="T55" fmla="*/ 212376 h 634"/>
              <a:gd name="T56" fmla="*/ 26400 w 501"/>
              <a:gd name="T57" fmla="*/ 74278 h 634"/>
              <a:gd name="T58" fmla="*/ 154420 w 501"/>
              <a:gd name="T59" fmla="*/ 201559 h 634"/>
              <a:gd name="T60" fmla="*/ 159483 w 501"/>
              <a:gd name="T61" fmla="*/ 58412 h 634"/>
              <a:gd name="T62" fmla="*/ 10488 w 501"/>
              <a:gd name="T63" fmla="*/ 53004 h 634"/>
              <a:gd name="T64" fmla="*/ 159483 w 501"/>
              <a:gd name="T65" fmla="*/ 42187 h 634"/>
              <a:gd name="T66" fmla="*/ 159483 w 501"/>
              <a:gd name="T67" fmla="*/ 58412 h 634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501" h="634">
                <a:moveTo>
                  <a:pt x="353" y="559"/>
                </a:moveTo>
                <a:lnTo>
                  <a:pt x="353" y="559"/>
                </a:lnTo>
                <a:cubicBezTo>
                  <a:pt x="353" y="559"/>
                  <a:pt x="368" y="545"/>
                  <a:pt x="368" y="530"/>
                </a:cubicBezTo>
                <a:cubicBezTo>
                  <a:pt x="368" y="294"/>
                  <a:pt x="368" y="294"/>
                  <a:pt x="368" y="294"/>
                </a:cubicBezTo>
                <a:lnTo>
                  <a:pt x="353" y="279"/>
                </a:lnTo>
                <a:cubicBezTo>
                  <a:pt x="339" y="279"/>
                  <a:pt x="323" y="294"/>
                  <a:pt x="323" y="294"/>
                </a:cubicBezTo>
                <a:cubicBezTo>
                  <a:pt x="323" y="530"/>
                  <a:pt x="323" y="530"/>
                  <a:pt x="323" y="530"/>
                </a:cubicBezTo>
                <a:cubicBezTo>
                  <a:pt x="323" y="545"/>
                  <a:pt x="339" y="559"/>
                  <a:pt x="353" y="559"/>
                </a:cubicBezTo>
                <a:close/>
                <a:moveTo>
                  <a:pt x="147" y="559"/>
                </a:moveTo>
                <a:lnTo>
                  <a:pt x="147" y="559"/>
                </a:lnTo>
                <a:cubicBezTo>
                  <a:pt x="162" y="559"/>
                  <a:pt x="176" y="545"/>
                  <a:pt x="176" y="530"/>
                </a:cubicBezTo>
                <a:cubicBezTo>
                  <a:pt x="176" y="294"/>
                  <a:pt x="176" y="294"/>
                  <a:pt x="176" y="294"/>
                </a:cubicBezTo>
                <a:cubicBezTo>
                  <a:pt x="176" y="294"/>
                  <a:pt x="162" y="279"/>
                  <a:pt x="147" y="279"/>
                </a:cubicBezTo>
                <a:lnTo>
                  <a:pt x="132" y="294"/>
                </a:lnTo>
                <a:cubicBezTo>
                  <a:pt x="132" y="530"/>
                  <a:pt x="132" y="530"/>
                  <a:pt x="132" y="530"/>
                </a:cubicBezTo>
                <a:cubicBezTo>
                  <a:pt x="132" y="545"/>
                  <a:pt x="147" y="559"/>
                  <a:pt x="147" y="559"/>
                </a:cubicBezTo>
                <a:close/>
                <a:moveTo>
                  <a:pt x="250" y="559"/>
                </a:moveTo>
                <a:lnTo>
                  <a:pt x="250" y="559"/>
                </a:lnTo>
                <a:cubicBezTo>
                  <a:pt x="265" y="559"/>
                  <a:pt x="265" y="545"/>
                  <a:pt x="265" y="530"/>
                </a:cubicBezTo>
                <a:cubicBezTo>
                  <a:pt x="265" y="294"/>
                  <a:pt x="265" y="294"/>
                  <a:pt x="265" y="294"/>
                </a:cubicBezTo>
                <a:cubicBezTo>
                  <a:pt x="265" y="294"/>
                  <a:pt x="265" y="279"/>
                  <a:pt x="250" y="279"/>
                </a:cubicBezTo>
                <a:cubicBezTo>
                  <a:pt x="235" y="279"/>
                  <a:pt x="235" y="294"/>
                  <a:pt x="235" y="294"/>
                </a:cubicBezTo>
                <a:cubicBezTo>
                  <a:pt x="235" y="530"/>
                  <a:pt x="235" y="530"/>
                  <a:pt x="235" y="530"/>
                </a:cubicBezTo>
                <a:cubicBezTo>
                  <a:pt x="235" y="545"/>
                  <a:pt x="235" y="559"/>
                  <a:pt x="250" y="559"/>
                </a:cubicBezTo>
                <a:close/>
                <a:moveTo>
                  <a:pt x="471" y="88"/>
                </a:moveTo>
                <a:lnTo>
                  <a:pt x="471" y="88"/>
                </a:lnTo>
                <a:cubicBezTo>
                  <a:pt x="353" y="88"/>
                  <a:pt x="353" y="88"/>
                  <a:pt x="353" y="88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53" y="29"/>
                  <a:pt x="323" y="0"/>
                  <a:pt x="309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76" y="0"/>
                  <a:pt x="147" y="29"/>
                  <a:pt x="147" y="44"/>
                </a:cubicBezTo>
                <a:cubicBezTo>
                  <a:pt x="147" y="88"/>
                  <a:pt x="147" y="88"/>
                  <a:pt x="147" y="88"/>
                </a:cubicBezTo>
                <a:cubicBezTo>
                  <a:pt x="29" y="88"/>
                  <a:pt x="29" y="88"/>
                  <a:pt x="29" y="88"/>
                </a:cubicBezTo>
                <a:cubicBezTo>
                  <a:pt x="14" y="88"/>
                  <a:pt x="0" y="103"/>
                  <a:pt x="0" y="117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176"/>
                  <a:pt x="14" y="206"/>
                  <a:pt x="29" y="206"/>
                </a:cubicBezTo>
                <a:cubicBezTo>
                  <a:pt x="29" y="559"/>
                  <a:pt x="29" y="559"/>
                  <a:pt x="29" y="559"/>
                </a:cubicBezTo>
                <a:cubicBezTo>
                  <a:pt x="29" y="604"/>
                  <a:pt x="73" y="633"/>
                  <a:pt x="118" y="633"/>
                </a:cubicBezTo>
                <a:cubicBezTo>
                  <a:pt x="382" y="633"/>
                  <a:pt x="382" y="633"/>
                  <a:pt x="382" y="633"/>
                </a:cubicBezTo>
                <a:cubicBezTo>
                  <a:pt x="427" y="633"/>
                  <a:pt x="471" y="604"/>
                  <a:pt x="471" y="559"/>
                </a:cubicBezTo>
                <a:cubicBezTo>
                  <a:pt x="471" y="206"/>
                  <a:pt x="471" y="206"/>
                  <a:pt x="471" y="206"/>
                </a:cubicBezTo>
                <a:cubicBezTo>
                  <a:pt x="486" y="206"/>
                  <a:pt x="500" y="176"/>
                  <a:pt x="500" y="162"/>
                </a:cubicBezTo>
                <a:cubicBezTo>
                  <a:pt x="500" y="117"/>
                  <a:pt x="500" y="117"/>
                  <a:pt x="500" y="117"/>
                </a:cubicBezTo>
                <a:cubicBezTo>
                  <a:pt x="500" y="103"/>
                  <a:pt x="486" y="88"/>
                  <a:pt x="471" y="88"/>
                </a:cubicBezTo>
                <a:close/>
                <a:moveTo>
                  <a:pt x="191" y="59"/>
                </a:moveTo>
                <a:lnTo>
                  <a:pt x="191" y="59"/>
                </a:lnTo>
                <a:lnTo>
                  <a:pt x="206" y="44"/>
                </a:lnTo>
                <a:cubicBezTo>
                  <a:pt x="294" y="44"/>
                  <a:pt x="294" y="44"/>
                  <a:pt x="294" y="44"/>
                </a:cubicBezTo>
                <a:lnTo>
                  <a:pt x="309" y="59"/>
                </a:lnTo>
                <a:cubicBezTo>
                  <a:pt x="309" y="88"/>
                  <a:pt x="309" y="88"/>
                  <a:pt x="309" y="88"/>
                </a:cubicBezTo>
                <a:cubicBezTo>
                  <a:pt x="294" y="88"/>
                  <a:pt x="191" y="88"/>
                  <a:pt x="191" y="88"/>
                </a:cubicBezTo>
                <a:lnTo>
                  <a:pt x="191" y="59"/>
                </a:lnTo>
                <a:close/>
                <a:moveTo>
                  <a:pt x="427" y="559"/>
                </a:moveTo>
                <a:lnTo>
                  <a:pt x="427" y="559"/>
                </a:lnTo>
                <a:cubicBezTo>
                  <a:pt x="427" y="574"/>
                  <a:pt x="412" y="589"/>
                  <a:pt x="382" y="589"/>
                </a:cubicBezTo>
                <a:cubicBezTo>
                  <a:pt x="118" y="589"/>
                  <a:pt x="118" y="589"/>
                  <a:pt x="118" y="589"/>
                </a:cubicBezTo>
                <a:cubicBezTo>
                  <a:pt x="88" y="589"/>
                  <a:pt x="73" y="574"/>
                  <a:pt x="73" y="559"/>
                </a:cubicBezTo>
                <a:cubicBezTo>
                  <a:pt x="73" y="206"/>
                  <a:pt x="73" y="206"/>
                  <a:pt x="73" y="206"/>
                </a:cubicBezTo>
                <a:cubicBezTo>
                  <a:pt x="103" y="206"/>
                  <a:pt x="412" y="206"/>
                  <a:pt x="427" y="206"/>
                </a:cubicBezTo>
                <a:lnTo>
                  <a:pt x="427" y="559"/>
                </a:lnTo>
                <a:close/>
                <a:moveTo>
                  <a:pt x="441" y="162"/>
                </a:moveTo>
                <a:lnTo>
                  <a:pt x="441" y="162"/>
                </a:lnTo>
                <a:cubicBezTo>
                  <a:pt x="59" y="162"/>
                  <a:pt x="59" y="162"/>
                  <a:pt x="59" y="162"/>
                </a:cubicBezTo>
                <a:cubicBezTo>
                  <a:pt x="44" y="162"/>
                  <a:pt x="29" y="147"/>
                  <a:pt x="29" y="147"/>
                </a:cubicBezTo>
                <a:cubicBezTo>
                  <a:pt x="29" y="132"/>
                  <a:pt x="44" y="117"/>
                  <a:pt x="59" y="117"/>
                </a:cubicBezTo>
                <a:cubicBezTo>
                  <a:pt x="441" y="117"/>
                  <a:pt x="441" y="117"/>
                  <a:pt x="441" y="117"/>
                </a:cubicBezTo>
                <a:cubicBezTo>
                  <a:pt x="456" y="117"/>
                  <a:pt x="471" y="132"/>
                  <a:pt x="471" y="147"/>
                </a:cubicBezTo>
                <a:cubicBezTo>
                  <a:pt x="471" y="147"/>
                  <a:pt x="456" y="162"/>
                  <a:pt x="441" y="1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986643" y="2715685"/>
            <a:ext cx="510115" cy="474134"/>
          </a:xfrm>
          <a:custGeom>
            <a:avLst/>
            <a:gdLst>
              <a:gd name="T0" fmla="*/ 201927 w 634"/>
              <a:gd name="T1" fmla="*/ 26650 h 590"/>
              <a:gd name="T2" fmla="*/ 201927 w 634"/>
              <a:gd name="T3" fmla="*/ 26650 h 590"/>
              <a:gd name="T4" fmla="*/ 159378 w 634"/>
              <a:gd name="T5" fmla="*/ 26650 h 590"/>
              <a:gd name="T6" fmla="*/ 159378 w 634"/>
              <a:gd name="T7" fmla="*/ 10804 h 590"/>
              <a:gd name="T8" fmla="*/ 143512 w 634"/>
              <a:gd name="T9" fmla="*/ 0 h 590"/>
              <a:gd name="T10" fmla="*/ 85098 w 634"/>
              <a:gd name="T11" fmla="*/ 0 h 590"/>
              <a:gd name="T12" fmla="*/ 74641 w 634"/>
              <a:gd name="T13" fmla="*/ 10804 h 590"/>
              <a:gd name="T14" fmla="*/ 74641 w 634"/>
              <a:gd name="T15" fmla="*/ 26650 h 590"/>
              <a:gd name="T16" fmla="*/ 32092 w 634"/>
              <a:gd name="T17" fmla="*/ 26650 h 590"/>
              <a:gd name="T18" fmla="*/ 0 w 634"/>
              <a:gd name="T19" fmla="*/ 52939 h 590"/>
              <a:gd name="T20" fmla="*/ 0 w 634"/>
              <a:gd name="T21" fmla="*/ 180425 h 590"/>
              <a:gd name="T22" fmla="*/ 32092 w 634"/>
              <a:gd name="T23" fmla="*/ 212117 h 590"/>
              <a:gd name="T24" fmla="*/ 201927 w 634"/>
              <a:gd name="T25" fmla="*/ 212117 h 590"/>
              <a:gd name="T26" fmla="*/ 228249 w 634"/>
              <a:gd name="T27" fmla="*/ 180425 h 590"/>
              <a:gd name="T28" fmla="*/ 228249 w 634"/>
              <a:gd name="T29" fmla="*/ 52939 h 590"/>
              <a:gd name="T30" fmla="*/ 201927 w 634"/>
              <a:gd name="T31" fmla="*/ 26650 h 590"/>
              <a:gd name="T32" fmla="*/ 85098 w 634"/>
              <a:gd name="T33" fmla="*/ 21248 h 590"/>
              <a:gd name="T34" fmla="*/ 85098 w 634"/>
              <a:gd name="T35" fmla="*/ 21248 h 590"/>
              <a:gd name="T36" fmla="*/ 95555 w 634"/>
              <a:gd name="T37" fmla="*/ 10804 h 590"/>
              <a:gd name="T38" fmla="*/ 138104 w 634"/>
              <a:gd name="T39" fmla="*/ 10804 h 590"/>
              <a:gd name="T40" fmla="*/ 143512 w 634"/>
              <a:gd name="T41" fmla="*/ 21248 h 590"/>
              <a:gd name="T42" fmla="*/ 143512 w 634"/>
              <a:gd name="T43" fmla="*/ 26650 h 590"/>
              <a:gd name="T44" fmla="*/ 85098 w 634"/>
              <a:gd name="T45" fmla="*/ 26650 h 590"/>
              <a:gd name="T46" fmla="*/ 85098 w 634"/>
              <a:gd name="T47" fmla="*/ 21248 h 590"/>
              <a:gd name="T48" fmla="*/ 212384 w 634"/>
              <a:gd name="T49" fmla="*/ 180425 h 590"/>
              <a:gd name="T50" fmla="*/ 212384 w 634"/>
              <a:gd name="T51" fmla="*/ 180425 h 590"/>
              <a:gd name="T52" fmla="*/ 201927 w 634"/>
              <a:gd name="T53" fmla="*/ 196271 h 590"/>
              <a:gd name="T54" fmla="*/ 32092 w 634"/>
              <a:gd name="T55" fmla="*/ 196271 h 590"/>
              <a:gd name="T56" fmla="*/ 15866 w 634"/>
              <a:gd name="T57" fmla="*/ 180425 h 590"/>
              <a:gd name="T58" fmla="*/ 15866 w 634"/>
              <a:gd name="T59" fmla="*/ 106239 h 590"/>
              <a:gd name="T60" fmla="*/ 90506 w 634"/>
              <a:gd name="T61" fmla="*/ 106239 h 590"/>
              <a:gd name="T62" fmla="*/ 85098 w 634"/>
              <a:gd name="T63" fmla="*/ 111280 h 590"/>
              <a:gd name="T64" fmla="*/ 116829 w 634"/>
              <a:gd name="T65" fmla="*/ 137930 h 590"/>
              <a:gd name="T66" fmla="*/ 143512 w 634"/>
              <a:gd name="T67" fmla="*/ 111280 h 590"/>
              <a:gd name="T68" fmla="*/ 143512 w 634"/>
              <a:gd name="T69" fmla="*/ 106239 h 590"/>
              <a:gd name="T70" fmla="*/ 212384 w 634"/>
              <a:gd name="T71" fmla="*/ 106239 h 590"/>
              <a:gd name="T72" fmla="*/ 212384 w 634"/>
              <a:gd name="T73" fmla="*/ 180425 h 590"/>
              <a:gd name="T74" fmla="*/ 100963 w 634"/>
              <a:gd name="T75" fmla="*/ 111280 h 590"/>
              <a:gd name="T76" fmla="*/ 100963 w 634"/>
              <a:gd name="T77" fmla="*/ 111280 h 590"/>
              <a:gd name="T78" fmla="*/ 100963 w 634"/>
              <a:gd name="T79" fmla="*/ 106239 h 590"/>
              <a:gd name="T80" fmla="*/ 127647 w 634"/>
              <a:gd name="T81" fmla="*/ 106239 h 590"/>
              <a:gd name="T82" fmla="*/ 127647 w 634"/>
              <a:gd name="T83" fmla="*/ 111280 h 590"/>
              <a:gd name="T84" fmla="*/ 116829 w 634"/>
              <a:gd name="T85" fmla="*/ 127486 h 590"/>
              <a:gd name="T86" fmla="*/ 100963 w 634"/>
              <a:gd name="T87" fmla="*/ 111280 h 590"/>
              <a:gd name="T88" fmla="*/ 212384 w 634"/>
              <a:gd name="T89" fmla="*/ 90033 h 590"/>
              <a:gd name="T90" fmla="*/ 212384 w 634"/>
              <a:gd name="T91" fmla="*/ 90033 h 590"/>
              <a:gd name="T92" fmla="*/ 15866 w 634"/>
              <a:gd name="T93" fmla="*/ 90033 h 590"/>
              <a:gd name="T94" fmla="*/ 15866 w 634"/>
              <a:gd name="T95" fmla="*/ 52939 h 590"/>
              <a:gd name="T96" fmla="*/ 32092 w 634"/>
              <a:gd name="T97" fmla="*/ 42495 h 590"/>
              <a:gd name="T98" fmla="*/ 201927 w 634"/>
              <a:gd name="T99" fmla="*/ 42495 h 590"/>
              <a:gd name="T100" fmla="*/ 212384 w 634"/>
              <a:gd name="T101" fmla="*/ 52939 h 590"/>
              <a:gd name="T102" fmla="*/ 212384 w 634"/>
              <a:gd name="T103" fmla="*/ 90033 h 59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634" h="590">
                <a:moveTo>
                  <a:pt x="560" y="74"/>
                </a:moveTo>
                <a:lnTo>
                  <a:pt x="560" y="74"/>
                </a:lnTo>
                <a:cubicBezTo>
                  <a:pt x="442" y="74"/>
                  <a:pt x="442" y="74"/>
                  <a:pt x="442" y="74"/>
                </a:cubicBezTo>
                <a:cubicBezTo>
                  <a:pt x="442" y="30"/>
                  <a:pt x="442" y="30"/>
                  <a:pt x="442" y="30"/>
                </a:cubicBezTo>
                <a:cubicBezTo>
                  <a:pt x="442" y="15"/>
                  <a:pt x="412" y="0"/>
                  <a:pt x="398" y="0"/>
                </a:cubicBezTo>
                <a:cubicBezTo>
                  <a:pt x="236" y="0"/>
                  <a:pt x="236" y="0"/>
                  <a:pt x="236" y="0"/>
                </a:cubicBezTo>
                <a:cubicBezTo>
                  <a:pt x="221" y="0"/>
                  <a:pt x="207" y="15"/>
                  <a:pt x="207" y="30"/>
                </a:cubicBezTo>
                <a:cubicBezTo>
                  <a:pt x="207" y="74"/>
                  <a:pt x="207" y="74"/>
                  <a:pt x="207" y="74"/>
                </a:cubicBezTo>
                <a:cubicBezTo>
                  <a:pt x="89" y="74"/>
                  <a:pt x="89" y="74"/>
                  <a:pt x="89" y="74"/>
                </a:cubicBezTo>
                <a:cubicBezTo>
                  <a:pt x="44" y="74"/>
                  <a:pt x="0" y="103"/>
                  <a:pt x="0" y="147"/>
                </a:cubicBezTo>
                <a:cubicBezTo>
                  <a:pt x="0" y="501"/>
                  <a:pt x="0" y="501"/>
                  <a:pt x="0" y="501"/>
                </a:cubicBezTo>
                <a:cubicBezTo>
                  <a:pt x="0" y="545"/>
                  <a:pt x="44" y="589"/>
                  <a:pt x="89" y="589"/>
                </a:cubicBezTo>
                <a:cubicBezTo>
                  <a:pt x="560" y="589"/>
                  <a:pt x="560" y="589"/>
                  <a:pt x="560" y="589"/>
                </a:cubicBezTo>
                <a:cubicBezTo>
                  <a:pt x="604" y="589"/>
                  <a:pt x="633" y="545"/>
                  <a:pt x="633" y="501"/>
                </a:cubicBezTo>
                <a:cubicBezTo>
                  <a:pt x="633" y="147"/>
                  <a:pt x="633" y="147"/>
                  <a:pt x="633" y="147"/>
                </a:cubicBezTo>
                <a:cubicBezTo>
                  <a:pt x="633" y="103"/>
                  <a:pt x="604" y="74"/>
                  <a:pt x="560" y="74"/>
                </a:cubicBezTo>
                <a:close/>
                <a:moveTo>
                  <a:pt x="236" y="59"/>
                </a:moveTo>
                <a:lnTo>
                  <a:pt x="236" y="59"/>
                </a:lnTo>
                <a:cubicBezTo>
                  <a:pt x="236" y="45"/>
                  <a:pt x="251" y="30"/>
                  <a:pt x="265" y="30"/>
                </a:cubicBezTo>
                <a:cubicBezTo>
                  <a:pt x="383" y="30"/>
                  <a:pt x="383" y="30"/>
                  <a:pt x="383" y="30"/>
                </a:cubicBezTo>
                <a:cubicBezTo>
                  <a:pt x="383" y="30"/>
                  <a:pt x="398" y="45"/>
                  <a:pt x="398" y="59"/>
                </a:cubicBezTo>
                <a:cubicBezTo>
                  <a:pt x="398" y="74"/>
                  <a:pt x="398" y="74"/>
                  <a:pt x="398" y="74"/>
                </a:cubicBezTo>
                <a:cubicBezTo>
                  <a:pt x="236" y="74"/>
                  <a:pt x="236" y="74"/>
                  <a:pt x="236" y="74"/>
                </a:cubicBezTo>
                <a:lnTo>
                  <a:pt x="236" y="59"/>
                </a:lnTo>
                <a:close/>
                <a:moveTo>
                  <a:pt x="589" y="501"/>
                </a:moveTo>
                <a:lnTo>
                  <a:pt x="589" y="501"/>
                </a:lnTo>
                <a:cubicBezTo>
                  <a:pt x="589" y="530"/>
                  <a:pt x="574" y="545"/>
                  <a:pt x="560" y="545"/>
                </a:cubicBezTo>
                <a:cubicBezTo>
                  <a:pt x="89" y="545"/>
                  <a:pt x="89" y="545"/>
                  <a:pt x="89" y="545"/>
                </a:cubicBezTo>
                <a:cubicBezTo>
                  <a:pt x="59" y="545"/>
                  <a:pt x="44" y="530"/>
                  <a:pt x="44" y="501"/>
                </a:cubicBezTo>
                <a:cubicBezTo>
                  <a:pt x="44" y="295"/>
                  <a:pt x="44" y="295"/>
                  <a:pt x="44" y="295"/>
                </a:cubicBezTo>
                <a:cubicBezTo>
                  <a:pt x="251" y="295"/>
                  <a:pt x="251" y="295"/>
                  <a:pt x="251" y="295"/>
                </a:cubicBezTo>
                <a:cubicBezTo>
                  <a:pt x="236" y="295"/>
                  <a:pt x="236" y="309"/>
                  <a:pt x="236" y="309"/>
                </a:cubicBezTo>
                <a:cubicBezTo>
                  <a:pt x="236" y="354"/>
                  <a:pt x="280" y="383"/>
                  <a:pt x="324" y="383"/>
                </a:cubicBezTo>
                <a:cubicBezTo>
                  <a:pt x="369" y="383"/>
                  <a:pt x="398" y="354"/>
                  <a:pt x="398" y="309"/>
                </a:cubicBezTo>
                <a:lnTo>
                  <a:pt x="398" y="295"/>
                </a:lnTo>
                <a:cubicBezTo>
                  <a:pt x="589" y="295"/>
                  <a:pt x="589" y="295"/>
                  <a:pt x="589" y="295"/>
                </a:cubicBezTo>
                <a:lnTo>
                  <a:pt x="589" y="501"/>
                </a:lnTo>
                <a:close/>
                <a:moveTo>
                  <a:pt x="280" y="309"/>
                </a:moveTo>
                <a:lnTo>
                  <a:pt x="280" y="309"/>
                </a:lnTo>
                <a:lnTo>
                  <a:pt x="280" y="295"/>
                </a:lnTo>
                <a:cubicBezTo>
                  <a:pt x="354" y="295"/>
                  <a:pt x="354" y="295"/>
                  <a:pt x="354" y="295"/>
                </a:cubicBezTo>
                <a:lnTo>
                  <a:pt x="354" y="309"/>
                </a:lnTo>
                <a:cubicBezTo>
                  <a:pt x="354" y="324"/>
                  <a:pt x="339" y="354"/>
                  <a:pt x="324" y="354"/>
                </a:cubicBezTo>
                <a:cubicBezTo>
                  <a:pt x="295" y="354"/>
                  <a:pt x="280" y="324"/>
                  <a:pt x="280" y="309"/>
                </a:cubicBezTo>
                <a:close/>
                <a:moveTo>
                  <a:pt x="589" y="250"/>
                </a:moveTo>
                <a:lnTo>
                  <a:pt x="589" y="250"/>
                </a:lnTo>
                <a:cubicBezTo>
                  <a:pt x="44" y="250"/>
                  <a:pt x="44" y="250"/>
                  <a:pt x="44" y="250"/>
                </a:cubicBezTo>
                <a:cubicBezTo>
                  <a:pt x="44" y="147"/>
                  <a:pt x="44" y="147"/>
                  <a:pt x="44" y="147"/>
                </a:cubicBezTo>
                <a:cubicBezTo>
                  <a:pt x="44" y="133"/>
                  <a:pt x="59" y="118"/>
                  <a:pt x="89" y="118"/>
                </a:cubicBezTo>
                <a:cubicBezTo>
                  <a:pt x="560" y="118"/>
                  <a:pt x="560" y="118"/>
                  <a:pt x="560" y="118"/>
                </a:cubicBezTo>
                <a:cubicBezTo>
                  <a:pt x="574" y="118"/>
                  <a:pt x="589" y="133"/>
                  <a:pt x="589" y="147"/>
                </a:cubicBezTo>
                <a:lnTo>
                  <a:pt x="589" y="2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71727" y="2705101"/>
            <a:ext cx="510117" cy="484717"/>
          </a:xfrm>
          <a:custGeom>
            <a:avLst/>
            <a:gdLst>
              <a:gd name="T0" fmla="*/ 111421 w 634"/>
              <a:gd name="T1" fmla="*/ 15824 h 604"/>
              <a:gd name="T2" fmla="*/ 111421 w 634"/>
              <a:gd name="T3" fmla="*/ 15824 h 604"/>
              <a:gd name="T4" fmla="*/ 5048 w 634"/>
              <a:gd name="T5" fmla="*/ 79120 h 604"/>
              <a:gd name="T6" fmla="*/ 5048 w 634"/>
              <a:gd name="T7" fmla="*/ 79120 h 604"/>
              <a:gd name="T8" fmla="*/ 100603 w 634"/>
              <a:gd name="T9" fmla="*/ 121557 h 604"/>
              <a:gd name="T10" fmla="*/ 121878 w 634"/>
              <a:gd name="T11" fmla="*/ 121557 h 604"/>
              <a:gd name="T12" fmla="*/ 217433 w 634"/>
              <a:gd name="T13" fmla="*/ 79120 h 604"/>
              <a:gd name="T14" fmla="*/ 217433 w 634"/>
              <a:gd name="T15" fmla="*/ 57901 h 604"/>
              <a:gd name="T16" fmla="*/ 121878 w 634"/>
              <a:gd name="T17" fmla="*/ 5035 h 604"/>
              <a:gd name="T18" fmla="*/ 100603 w 634"/>
              <a:gd name="T19" fmla="*/ 5035 h 604"/>
              <a:gd name="T20" fmla="*/ 5048 w 634"/>
              <a:gd name="T21" fmla="*/ 57901 h 604"/>
              <a:gd name="T22" fmla="*/ 5048 w 634"/>
              <a:gd name="T23" fmla="*/ 79120 h 604"/>
              <a:gd name="T24" fmla="*/ 111421 w 634"/>
              <a:gd name="T25" fmla="*/ 15824 h 604"/>
              <a:gd name="T26" fmla="*/ 111421 w 634"/>
              <a:gd name="T27" fmla="*/ 15824 h 604"/>
              <a:gd name="T28" fmla="*/ 212024 w 634"/>
              <a:gd name="T29" fmla="*/ 68690 h 604"/>
              <a:gd name="T30" fmla="*/ 111421 w 634"/>
              <a:gd name="T31" fmla="*/ 111127 h 604"/>
              <a:gd name="T32" fmla="*/ 15866 w 634"/>
              <a:gd name="T33" fmla="*/ 68690 h 604"/>
              <a:gd name="T34" fmla="*/ 111421 w 634"/>
              <a:gd name="T35" fmla="*/ 15824 h 604"/>
              <a:gd name="T36" fmla="*/ 111421 w 634"/>
              <a:gd name="T37" fmla="*/ 201036 h 604"/>
              <a:gd name="T38" fmla="*/ 111421 w 634"/>
              <a:gd name="T39" fmla="*/ 201036 h 604"/>
              <a:gd name="T40" fmla="*/ 15866 w 634"/>
              <a:gd name="T41" fmla="*/ 158599 h 604"/>
              <a:gd name="T42" fmla="*/ 0 w 634"/>
              <a:gd name="T43" fmla="*/ 153564 h 604"/>
              <a:gd name="T44" fmla="*/ 5048 w 634"/>
              <a:gd name="T45" fmla="*/ 169388 h 604"/>
              <a:gd name="T46" fmla="*/ 100603 w 634"/>
              <a:gd name="T47" fmla="*/ 211825 h 604"/>
              <a:gd name="T48" fmla="*/ 121878 w 634"/>
              <a:gd name="T49" fmla="*/ 211825 h 604"/>
              <a:gd name="T50" fmla="*/ 217433 w 634"/>
              <a:gd name="T51" fmla="*/ 169388 h 604"/>
              <a:gd name="T52" fmla="*/ 228250 w 634"/>
              <a:gd name="T53" fmla="*/ 153564 h 604"/>
              <a:gd name="T54" fmla="*/ 212024 w 634"/>
              <a:gd name="T55" fmla="*/ 158599 h 604"/>
              <a:gd name="T56" fmla="*/ 111421 w 634"/>
              <a:gd name="T57" fmla="*/ 201036 h 604"/>
              <a:gd name="T58" fmla="*/ 5048 w 634"/>
              <a:gd name="T59" fmla="*/ 121557 h 604"/>
              <a:gd name="T60" fmla="*/ 5048 w 634"/>
              <a:gd name="T61" fmla="*/ 121557 h 604"/>
              <a:gd name="T62" fmla="*/ 100603 w 634"/>
              <a:gd name="T63" fmla="*/ 169388 h 604"/>
              <a:gd name="T64" fmla="*/ 121878 w 634"/>
              <a:gd name="T65" fmla="*/ 169388 h 604"/>
              <a:gd name="T66" fmla="*/ 217433 w 634"/>
              <a:gd name="T67" fmla="*/ 121557 h 604"/>
              <a:gd name="T68" fmla="*/ 228250 w 634"/>
              <a:gd name="T69" fmla="*/ 105733 h 604"/>
              <a:gd name="T70" fmla="*/ 212024 w 634"/>
              <a:gd name="T71" fmla="*/ 111127 h 604"/>
              <a:gd name="T72" fmla="*/ 111421 w 634"/>
              <a:gd name="T73" fmla="*/ 158599 h 604"/>
              <a:gd name="T74" fmla="*/ 15866 w 634"/>
              <a:gd name="T75" fmla="*/ 111127 h 604"/>
              <a:gd name="T76" fmla="*/ 0 w 634"/>
              <a:gd name="T77" fmla="*/ 105733 h 604"/>
              <a:gd name="T78" fmla="*/ 5048 w 634"/>
              <a:gd name="T79" fmla="*/ 121557 h 60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04">
                <a:moveTo>
                  <a:pt x="309" y="44"/>
                </a:moveTo>
                <a:lnTo>
                  <a:pt x="309" y="44"/>
                </a:lnTo>
                <a:close/>
                <a:moveTo>
                  <a:pt x="14" y="220"/>
                </a:moveTo>
                <a:lnTo>
                  <a:pt x="14" y="220"/>
                </a:lnTo>
                <a:cubicBezTo>
                  <a:pt x="279" y="338"/>
                  <a:pt x="279" y="338"/>
                  <a:pt x="279" y="338"/>
                </a:cubicBezTo>
                <a:cubicBezTo>
                  <a:pt x="309" y="353"/>
                  <a:pt x="324" y="353"/>
                  <a:pt x="338" y="338"/>
                </a:cubicBezTo>
                <a:cubicBezTo>
                  <a:pt x="603" y="220"/>
                  <a:pt x="603" y="220"/>
                  <a:pt x="603" y="220"/>
                </a:cubicBezTo>
                <a:cubicBezTo>
                  <a:pt x="633" y="206"/>
                  <a:pt x="633" y="176"/>
                  <a:pt x="603" y="161"/>
                </a:cubicBezTo>
                <a:cubicBezTo>
                  <a:pt x="338" y="14"/>
                  <a:pt x="338" y="14"/>
                  <a:pt x="338" y="14"/>
                </a:cubicBezTo>
                <a:cubicBezTo>
                  <a:pt x="324" y="0"/>
                  <a:pt x="309" y="14"/>
                  <a:pt x="279" y="14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0" y="176"/>
                  <a:pt x="0" y="206"/>
                  <a:pt x="14" y="220"/>
                </a:cubicBezTo>
                <a:close/>
                <a:moveTo>
                  <a:pt x="309" y="44"/>
                </a:moveTo>
                <a:lnTo>
                  <a:pt x="309" y="44"/>
                </a:lnTo>
                <a:cubicBezTo>
                  <a:pt x="588" y="191"/>
                  <a:pt x="588" y="191"/>
                  <a:pt x="588" y="191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44" y="191"/>
                  <a:pt x="44" y="191"/>
                  <a:pt x="44" y="191"/>
                </a:cubicBezTo>
                <a:lnTo>
                  <a:pt x="309" y="44"/>
                </a:lnTo>
                <a:close/>
                <a:moveTo>
                  <a:pt x="309" y="559"/>
                </a:moveTo>
                <a:lnTo>
                  <a:pt x="309" y="559"/>
                </a:lnTo>
                <a:cubicBezTo>
                  <a:pt x="44" y="441"/>
                  <a:pt x="44" y="441"/>
                  <a:pt x="44" y="441"/>
                </a:cubicBezTo>
                <a:cubicBezTo>
                  <a:pt x="44" y="441"/>
                  <a:pt x="14" y="427"/>
                  <a:pt x="0" y="427"/>
                </a:cubicBezTo>
                <a:cubicBezTo>
                  <a:pt x="0" y="441"/>
                  <a:pt x="0" y="456"/>
                  <a:pt x="14" y="471"/>
                </a:cubicBezTo>
                <a:cubicBezTo>
                  <a:pt x="279" y="589"/>
                  <a:pt x="279" y="589"/>
                  <a:pt x="279" y="589"/>
                </a:cubicBezTo>
                <a:cubicBezTo>
                  <a:pt x="309" y="603"/>
                  <a:pt x="324" y="603"/>
                  <a:pt x="338" y="589"/>
                </a:cubicBezTo>
                <a:cubicBezTo>
                  <a:pt x="603" y="471"/>
                  <a:pt x="603" y="471"/>
                  <a:pt x="603" y="471"/>
                </a:cubicBezTo>
                <a:cubicBezTo>
                  <a:pt x="618" y="471"/>
                  <a:pt x="633" y="441"/>
                  <a:pt x="633" y="427"/>
                </a:cubicBezTo>
                <a:cubicBezTo>
                  <a:pt x="618" y="427"/>
                  <a:pt x="588" y="441"/>
                  <a:pt x="588" y="441"/>
                </a:cubicBezTo>
                <a:lnTo>
                  <a:pt x="309" y="559"/>
                </a:lnTo>
                <a:close/>
                <a:moveTo>
                  <a:pt x="14" y="338"/>
                </a:moveTo>
                <a:lnTo>
                  <a:pt x="14" y="338"/>
                </a:lnTo>
                <a:cubicBezTo>
                  <a:pt x="279" y="471"/>
                  <a:pt x="279" y="471"/>
                  <a:pt x="279" y="471"/>
                </a:cubicBezTo>
                <a:cubicBezTo>
                  <a:pt x="309" y="471"/>
                  <a:pt x="324" y="471"/>
                  <a:pt x="338" y="471"/>
                </a:cubicBezTo>
                <a:cubicBezTo>
                  <a:pt x="603" y="338"/>
                  <a:pt x="603" y="338"/>
                  <a:pt x="603" y="338"/>
                </a:cubicBezTo>
                <a:cubicBezTo>
                  <a:pt x="618" y="338"/>
                  <a:pt x="633" y="309"/>
                  <a:pt x="633" y="294"/>
                </a:cubicBezTo>
                <a:cubicBezTo>
                  <a:pt x="618" y="309"/>
                  <a:pt x="588" y="309"/>
                  <a:pt x="588" y="309"/>
                </a:cubicBezTo>
                <a:cubicBezTo>
                  <a:pt x="309" y="441"/>
                  <a:pt x="309" y="441"/>
                  <a:pt x="309" y="441"/>
                </a:cubicBezTo>
                <a:cubicBezTo>
                  <a:pt x="44" y="309"/>
                  <a:pt x="44" y="309"/>
                  <a:pt x="44" y="309"/>
                </a:cubicBezTo>
                <a:cubicBezTo>
                  <a:pt x="44" y="309"/>
                  <a:pt x="14" y="309"/>
                  <a:pt x="0" y="294"/>
                </a:cubicBezTo>
                <a:cubicBezTo>
                  <a:pt x="0" y="309"/>
                  <a:pt x="0" y="338"/>
                  <a:pt x="14" y="33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52578" y="2728387"/>
            <a:ext cx="495298" cy="440267"/>
          </a:xfrm>
          <a:custGeom>
            <a:avLst/>
            <a:gdLst>
              <a:gd name="T0" fmla="*/ 195075 w 619"/>
              <a:gd name="T1" fmla="*/ 106238 h 546"/>
              <a:gd name="T2" fmla="*/ 195075 w 619"/>
              <a:gd name="T3" fmla="*/ 106238 h 546"/>
              <a:gd name="T4" fmla="*/ 179297 w 619"/>
              <a:gd name="T5" fmla="*/ 106238 h 546"/>
              <a:gd name="T6" fmla="*/ 179297 w 619"/>
              <a:gd name="T7" fmla="*/ 26379 h 546"/>
              <a:gd name="T8" fmla="*/ 153120 w 619"/>
              <a:gd name="T9" fmla="*/ 0 h 546"/>
              <a:gd name="T10" fmla="*/ 68492 w 619"/>
              <a:gd name="T11" fmla="*/ 0 h 546"/>
              <a:gd name="T12" fmla="*/ 42314 w 619"/>
              <a:gd name="T13" fmla="*/ 26379 h 546"/>
              <a:gd name="T14" fmla="*/ 42314 w 619"/>
              <a:gd name="T15" fmla="*/ 106238 h 546"/>
              <a:gd name="T16" fmla="*/ 26177 w 619"/>
              <a:gd name="T17" fmla="*/ 106238 h 546"/>
              <a:gd name="T18" fmla="*/ 0 w 619"/>
              <a:gd name="T19" fmla="*/ 132979 h 546"/>
              <a:gd name="T20" fmla="*/ 0 w 619"/>
              <a:gd name="T21" fmla="*/ 148878 h 546"/>
              <a:gd name="T22" fmla="*/ 26177 w 619"/>
              <a:gd name="T23" fmla="*/ 175619 h 546"/>
              <a:gd name="T24" fmla="*/ 42314 w 619"/>
              <a:gd name="T25" fmla="*/ 175619 h 546"/>
              <a:gd name="T26" fmla="*/ 68492 w 619"/>
              <a:gd name="T27" fmla="*/ 196939 h 546"/>
              <a:gd name="T28" fmla="*/ 153120 w 619"/>
              <a:gd name="T29" fmla="*/ 196939 h 546"/>
              <a:gd name="T30" fmla="*/ 179297 w 619"/>
              <a:gd name="T31" fmla="*/ 175619 h 546"/>
              <a:gd name="T32" fmla="*/ 195075 w 619"/>
              <a:gd name="T33" fmla="*/ 175619 h 546"/>
              <a:gd name="T34" fmla="*/ 221611 w 619"/>
              <a:gd name="T35" fmla="*/ 148878 h 546"/>
              <a:gd name="T36" fmla="*/ 221611 w 619"/>
              <a:gd name="T37" fmla="*/ 132979 h 546"/>
              <a:gd name="T38" fmla="*/ 195075 w 619"/>
              <a:gd name="T39" fmla="*/ 106238 h 546"/>
              <a:gd name="T40" fmla="*/ 52713 w 619"/>
              <a:gd name="T41" fmla="*/ 26379 h 546"/>
              <a:gd name="T42" fmla="*/ 52713 w 619"/>
              <a:gd name="T43" fmla="*/ 26379 h 546"/>
              <a:gd name="T44" fmla="*/ 68492 w 619"/>
              <a:gd name="T45" fmla="*/ 15900 h 546"/>
              <a:gd name="T46" fmla="*/ 153120 w 619"/>
              <a:gd name="T47" fmla="*/ 15900 h 546"/>
              <a:gd name="T48" fmla="*/ 168898 w 619"/>
              <a:gd name="T49" fmla="*/ 26379 h 546"/>
              <a:gd name="T50" fmla="*/ 168898 w 619"/>
              <a:gd name="T51" fmla="*/ 106238 h 546"/>
              <a:gd name="T52" fmla="*/ 52713 w 619"/>
              <a:gd name="T53" fmla="*/ 106238 h 546"/>
              <a:gd name="T54" fmla="*/ 52713 w 619"/>
              <a:gd name="T55" fmla="*/ 26379 h 546"/>
              <a:gd name="T56" fmla="*/ 153120 w 619"/>
              <a:gd name="T57" fmla="*/ 186098 h 546"/>
              <a:gd name="T58" fmla="*/ 153120 w 619"/>
              <a:gd name="T59" fmla="*/ 186098 h 546"/>
              <a:gd name="T60" fmla="*/ 68492 w 619"/>
              <a:gd name="T61" fmla="*/ 186098 h 546"/>
              <a:gd name="T62" fmla="*/ 52713 w 619"/>
              <a:gd name="T63" fmla="*/ 170198 h 546"/>
              <a:gd name="T64" fmla="*/ 68492 w 619"/>
              <a:gd name="T65" fmla="*/ 154299 h 546"/>
              <a:gd name="T66" fmla="*/ 153120 w 619"/>
              <a:gd name="T67" fmla="*/ 154299 h 546"/>
              <a:gd name="T68" fmla="*/ 168898 w 619"/>
              <a:gd name="T69" fmla="*/ 170198 h 546"/>
              <a:gd name="T70" fmla="*/ 153120 w 619"/>
              <a:gd name="T71" fmla="*/ 186098 h 546"/>
              <a:gd name="T72" fmla="*/ 211212 w 619"/>
              <a:gd name="T73" fmla="*/ 148878 h 546"/>
              <a:gd name="T74" fmla="*/ 211212 w 619"/>
              <a:gd name="T75" fmla="*/ 148878 h 546"/>
              <a:gd name="T76" fmla="*/ 195075 w 619"/>
              <a:gd name="T77" fmla="*/ 164778 h 546"/>
              <a:gd name="T78" fmla="*/ 179297 w 619"/>
              <a:gd name="T79" fmla="*/ 164778 h 546"/>
              <a:gd name="T80" fmla="*/ 153120 w 619"/>
              <a:gd name="T81" fmla="*/ 143819 h 546"/>
              <a:gd name="T82" fmla="*/ 68492 w 619"/>
              <a:gd name="T83" fmla="*/ 143819 h 546"/>
              <a:gd name="T84" fmla="*/ 42314 w 619"/>
              <a:gd name="T85" fmla="*/ 164778 h 546"/>
              <a:gd name="T86" fmla="*/ 26177 w 619"/>
              <a:gd name="T87" fmla="*/ 164778 h 546"/>
              <a:gd name="T88" fmla="*/ 10399 w 619"/>
              <a:gd name="T89" fmla="*/ 148878 h 546"/>
              <a:gd name="T90" fmla="*/ 10399 w 619"/>
              <a:gd name="T91" fmla="*/ 132979 h 546"/>
              <a:gd name="T92" fmla="*/ 26177 w 619"/>
              <a:gd name="T93" fmla="*/ 122499 h 546"/>
              <a:gd name="T94" fmla="*/ 195075 w 619"/>
              <a:gd name="T95" fmla="*/ 122499 h 546"/>
              <a:gd name="T96" fmla="*/ 211212 w 619"/>
              <a:gd name="T97" fmla="*/ 132979 h 546"/>
              <a:gd name="T98" fmla="*/ 211212 w 619"/>
              <a:gd name="T99" fmla="*/ 148878 h 54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19" h="546">
                <a:moveTo>
                  <a:pt x="544" y="294"/>
                </a:moveTo>
                <a:lnTo>
                  <a:pt x="544" y="294"/>
                </a:lnTo>
                <a:cubicBezTo>
                  <a:pt x="500" y="294"/>
                  <a:pt x="500" y="294"/>
                  <a:pt x="500" y="294"/>
                </a:cubicBezTo>
                <a:cubicBezTo>
                  <a:pt x="500" y="73"/>
                  <a:pt x="500" y="73"/>
                  <a:pt x="500" y="73"/>
                </a:cubicBezTo>
                <a:cubicBezTo>
                  <a:pt x="500" y="30"/>
                  <a:pt x="471" y="0"/>
                  <a:pt x="427" y="0"/>
                </a:cubicBezTo>
                <a:cubicBezTo>
                  <a:pt x="191" y="0"/>
                  <a:pt x="191" y="0"/>
                  <a:pt x="191" y="0"/>
                </a:cubicBezTo>
                <a:cubicBezTo>
                  <a:pt x="147" y="0"/>
                  <a:pt x="118" y="30"/>
                  <a:pt x="118" y="73"/>
                </a:cubicBezTo>
                <a:cubicBezTo>
                  <a:pt x="118" y="73"/>
                  <a:pt x="118" y="280"/>
                  <a:pt x="118" y="294"/>
                </a:cubicBezTo>
                <a:cubicBezTo>
                  <a:pt x="73" y="294"/>
                  <a:pt x="73" y="294"/>
                  <a:pt x="73" y="294"/>
                </a:cubicBezTo>
                <a:cubicBezTo>
                  <a:pt x="29" y="294"/>
                  <a:pt x="0" y="324"/>
                  <a:pt x="0" y="368"/>
                </a:cubicBezTo>
                <a:cubicBezTo>
                  <a:pt x="0" y="412"/>
                  <a:pt x="0" y="412"/>
                  <a:pt x="0" y="412"/>
                </a:cubicBezTo>
                <a:cubicBezTo>
                  <a:pt x="0" y="456"/>
                  <a:pt x="29" y="486"/>
                  <a:pt x="73" y="486"/>
                </a:cubicBezTo>
                <a:cubicBezTo>
                  <a:pt x="118" y="486"/>
                  <a:pt x="118" y="486"/>
                  <a:pt x="118" y="486"/>
                </a:cubicBezTo>
                <a:cubicBezTo>
                  <a:pt x="118" y="530"/>
                  <a:pt x="162" y="545"/>
                  <a:pt x="191" y="545"/>
                </a:cubicBezTo>
                <a:cubicBezTo>
                  <a:pt x="427" y="545"/>
                  <a:pt x="427" y="545"/>
                  <a:pt x="427" y="545"/>
                </a:cubicBezTo>
                <a:cubicBezTo>
                  <a:pt x="456" y="545"/>
                  <a:pt x="500" y="530"/>
                  <a:pt x="500" y="486"/>
                </a:cubicBezTo>
                <a:cubicBezTo>
                  <a:pt x="544" y="486"/>
                  <a:pt x="544" y="486"/>
                  <a:pt x="544" y="486"/>
                </a:cubicBezTo>
                <a:cubicBezTo>
                  <a:pt x="589" y="486"/>
                  <a:pt x="618" y="456"/>
                  <a:pt x="618" y="412"/>
                </a:cubicBezTo>
                <a:cubicBezTo>
                  <a:pt x="618" y="368"/>
                  <a:pt x="618" y="368"/>
                  <a:pt x="618" y="368"/>
                </a:cubicBezTo>
                <a:cubicBezTo>
                  <a:pt x="618" y="324"/>
                  <a:pt x="589" y="294"/>
                  <a:pt x="544" y="294"/>
                </a:cubicBezTo>
                <a:close/>
                <a:moveTo>
                  <a:pt x="147" y="73"/>
                </a:moveTo>
                <a:lnTo>
                  <a:pt x="147" y="73"/>
                </a:lnTo>
                <a:cubicBezTo>
                  <a:pt x="147" y="59"/>
                  <a:pt x="177" y="44"/>
                  <a:pt x="191" y="44"/>
                </a:cubicBezTo>
                <a:cubicBezTo>
                  <a:pt x="427" y="44"/>
                  <a:pt x="427" y="44"/>
                  <a:pt x="427" y="44"/>
                </a:cubicBezTo>
                <a:cubicBezTo>
                  <a:pt x="441" y="44"/>
                  <a:pt x="471" y="59"/>
                  <a:pt x="471" y="73"/>
                </a:cubicBezTo>
                <a:cubicBezTo>
                  <a:pt x="471" y="294"/>
                  <a:pt x="471" y="294"/>
                  <a:pt x="471" y="294"/>
                </a:cubicBezTo>
                <a:cubicBezTo>
                  <a:pt x="147" y="294"/>
                  <a:pt x="147" y="294"/>
                  <a:pt x="147" y="294"/>
                </a:cubicBezTo>
                <a:lnTo>
                  <a:pt x="147" y="73"/>
                </a:lnTo>
                <a:close/>
                <a:moveTo>
                  <a:pt x="427" y="515"/>
                </a:moveTo>
                <a:lnTo>
                  <a:pt x="427" y="515"/>
                </a:lnTo>
                <a:cubicBezTo>
                  <a:pt x="191" y="515"/>
                  <a:pt x="191" y="515"/>
                  <a:pt x="191" y="515"/>
                </a:cubicBezTo>
                <a:cubicBezTo>
                  <a:pt x="177" y="515"/>
                  <a:pt x="147" y="486"/>
                  <a:pt x="147" y="471"/>
                </a:cubicBezTo>
                <a:cubicBezTo>
                  <a:pt x="147" y="456"/>
                  <a:pt x="177" y="427"/>
                  <a:pt x="191" y="427"/>
                </a:cubicBezTo>
                <a:cubicBezTo>
                  <a:pt x="427" y="427"/>
                  <a:pt x="427" y="427"/>
                  <a:pt x="427" y="427"/>
                </a:cubicBezTo>
                <a:cubicBezTo>
                  <a:pt x="441" y="427"/>
                  <a:pt x="471" y="456"/>
                  <a:pt x="471" y="471"/>
                </a:cubicBezTo>
                <a:cubicBezTo>
                  <a:pt x="471" y="486"/>
                  <a:pt x="441" y="515"/>
                  <a:pt x="427" y="515"/>
                </a:cubicBezTo>
                <a:close/>
                <a:moveTo>
                  <a:pt x="589" y="412"/>
                </a:moveTo>
                <a:lnTo>
                  <a:pt x="589" y="412"/>
                </a:lnTo>
                <a:cubicBezTo>
                  <a:pt x="589" y="427"/>
                  <a:pt x="559" y="456"/>
                  <a:pt x="544" y="456"/>
                </a:cubicBezTo>
                <a:cubicBezTo>
                  <a:pt x="500" y="456"/>
                  <a:pt x="500" y="456"/>
                  <a:pt x="500" y="456"/>
                </a:cubicBezTo>
                <a:cubicBezTo>
                  <a:pt x="500" y="412"/>
                  <a:pt x="456" y="398"/>
                  <a:pt x="427" y="398"/>
                </a:cubicBezTo>
                <a:cubicBezTo>
                  <a:pt x="191" y="398"/>
                  <a:pt x="191" y="398"/>
                  <a:pt x="191" y="398"/>
                </a:cubicBezTo>
                <a:cubicBezTo>
                  <a:pt x="162" y="398"/>
                  <a:pt x="118" y="412"/>
                  <a:pt x="118" y="456"/>
                </a:cubicBezTo>
                <a:cubicBezTo>
                  <a:pt x="73" y="456"/>
                  <a:pt x="73" y="456"/>
                  <a:pt x="73" y="456"/>
                </a:cubicBezTo>
                <a:cubicBezTo>
                  <a:pt x="59" y="456"/>
                  <a:pt x="29" y="427"/>
                  <a:pt x="29" y="412"/>
                </a:cubicBezTo>
                <a:cubicBezTo>
                  <a:pt x="29" y="368"/>
                  <a:pt x="29" y="368"/>
                  <a:pt x="29" y="368"/>
                </a:cubicBezTo>
                <a:cubicBezTo>
                  <a:pt x="29" y="353"/>
                  <a:pt x="59" y="339"/>
                  <a:pt x="73" y="339"/>
                </a:cubicBezTo>
                <a:cubicBezTo>
                  <a:pt x="544" y="339"/>
                  <a:pt x="544" y="339"/>
                  <a:pt x="544" y="339"/>
                </a:cubicBezTo>
                <a:cubicBezTo>
                  <a:pt x="559" y="339"/>
                  <a:pt x="589" y="353"/>
                  <a:pt x="589" y="368"/>
                </a:cubicBezTo>
                <a:lnTo>
                  <a:pt x="589" y="4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46094" y="1875367"/>
            <a:ext cx="474134" cy="510116"/>
          </a:xfrm>
          <a:custGeom>
            <a:avLst/>
            <a:gdLst>
              <a:gd name="T0" fmla="*/ 164505 w 589"/>
              <a:gd name="T1" fmla="*/ 127282 h 634"/>
              <a:gd name="T2" fmla="*/ 164505 w 589"/>
              <a:gd name="T3" fmla="*/ 85095 h 634"/>
              <a:gd name="T4" fmla="*/ 164505 w 589"/>
              <a:gd name="T5" fmla="*/ 127282 h 634"/>
              <a:gd name="T6" fmla="*/ 153682 w 589"/>
              <a:gd name="T7" fmla="*/ 100960 h 634"/>
              <a:gd name="T8" fmla="*/ 169916 w 589"/>
              <a:gd name="T9" fmla="*/ 111416 h 634"/>
              <a:gd name="T10" fmla="*/ 153682 w 589"/>
              <a:gd name="T11" fmla="*/ 100960 h 634"/>
              <a:gd name="T12" fmla="*/ 164505 w 589"/>
              <a:gd name="T13" fmla="*/ 185694 h 634"/>
              <a:gd name="T14" fmla="*/ 164505 w 589"/>
              <a:gd name="T15" fmla="*/ 143507 h 634"/>
              <a:gd name="T16" fmla="*/ 164505 w 589"/>
              <a:gd name="T17" fmla="*/ 185694 h 634"/>
              <a:gd name="T18" fmla="*/ 153682 w 589"/>
              <a:gd name="T19" fmla="*/ 153964 h 634"/>
              <a:gd name="T20" fmla="*/ 169916 w 589"/>
              <a:gd name="T21" fmla="*/ 169829 h 634"/>
              <a:gd name="T22" fmla="*/ 153682 w 589"/>
              <a:gd name="T23" fmla="*/ 153964 h 634"/>
              <a:gd name="T24" fmla="*/ 106062 w 589"/>
              <a:gd name="T25" fmla="*/ 185694 h 634"/>
              <a:gd name="T26" fmla="*/ 106062 w 589"/>
              <a:gd name="T27" fmla="*/ 143507 h 634"/>
              <a:gd name="T28" fmla="*/ 106062 w 589"/>
              <a:gd name="T29" fmla="*/ 185694 h 634"/>
              <a:gd name="T30" fmla="*/ 100651 w 589"/>
              <a:gd name="T31" fmla="*/ 153964 h 634"/>
              <a:gd name="T32" fmla="*/ 111473 w 589"/>
              <a:gd name="T33" fmla="*/ 169829 h 634"/>
              <a:gd name="T34" fmla="*/ 100651 w 589"/>
              <a:gd name="T35" fmla="*/ 153964 h 634"/>
              <a:gd name="T36" fmla="*/ 185789 w 589"/>
              <a:gd name="T37" fmla="*/ 0 h 634"/>
              <a:gd name="T38" fmla="*/ 0 w 589"/>
              <a:gd name="T39" fmla="*/ 26322 h 634"/>
              <a:gd name="T40" fmla="*/ 26335 w 589"/>
              <a:gd name="T41" fmla="*/ 228241 h 634"/>
              <a:gd name="T42" fmla="*/ 212124 w 589"/>
              <a:gd name="T43" fmla="*/ 196511 h 634"/>
              <a:gd name="T44" fmla="*/ 185789 w 589"/>
              <a:gd name="T45" fmla="*/ 0 h 634"/>
              <a:gd name="T46" fmla="*/ 196251 w 589"/>
              <a:gd name="T47" fmla="*/ 196511 h 634"/>
              <a:gd name="T48" fmla="*/ 26335 w 589"/>
              <a:gd name="T49" fmla="*/ 212376 h 634"/>
              <a:gd name="T50" fmla="*/ 15873 w 589"/>
              <a:gd name="T51" fmla="*/ 58412 h 634"/>
              <a:gd name="T52" fmla="*/ 196251 w 589"/>
              <a:gd name="T53" fmla="*/ 196511 h 634"/>
              <a:gd name="T54" fmla="*/ 196251 w 589"/>
              <a:gd name="T55" fmla="*/ 42547 h 634"/>
              <a:gd name="T56" fmla="*/ 15873 w 589"/>
              <a:gd name="T57" fmla="*/ 26322 h 634"/>
              <a:gd name="T58" fmla="*/ 185789 w 589"/>
              <a:gd name="T59" fmla="*/ 15865 h 634"/>
              <a:gd name="T60" fmla="*/ 196251 w 589"/>
              <a:gd name="T61" fmla="*/ 42547 h 634"/>
              <a:gd name="T62" fmla="*/ 106062 w 589"/>
              <a:gd name="T63" fmla="*/ 127282 h 634"/>
              <a:gd name="T64" fmla="*/ 106062 w 589"/>
              <a:gd name="T65" fmla="*/ 85095 h 634"/>
              <a:gd name="T66" fmla="*/ 106062 w 589"/>
              <a:gd name="T67" fmla="*/ 127282 h 634"/>
              <a:gd name="T68" fmla="*/ 100651 w 589"/>
              <a:gd name="T69" fmla="*/ 100960 h 634"/>
              <a:gd name="T70" fmla="*/ 111473 w 589"/>
              <a:gd name="T71" fmla="*/ 111416 h 634"/>
              <a:gd name="T72" fmla="*/ 100651 w 589"/>
              <a:gd name="T73" fmla="*/ 100960 h 634"/>
              <a:gd name="T74" fmla="*/ 47620 w 589"/>
              <a:gd name="T75" fmla="*/ 185694 h 634"/>
              <a:gd name="T76" fmla="*/ 47620 w 589"/>
              <a:gd name="T77" fmla="*/ 143507 h 634"/>
              <a:gd name="T78" fmla="*/ 47620 w 589"/>
              <a:gd name="T79" fmla="*/ 185694 h 634"/>
              <a:gd name="T80" fmla="*/ 42208 w 589"/>
              <a:gd name="T81" fmla="*/ 153964 h 634"/>
              <a:gd name="T82" fmla="*/ 58442 w 589"/>
              <a:gd name="T83" fmla="*/ 169829 h 634"/>
              <a:gd name="T84" fmla="*/ 42208 w 589"/>
              <a:gd name="T85" fmla="*/ 153964 h 634"/>
              <a:gd name="T86" fmla="*/ 47620 w 589"/>
              <a:gd name="T87" fmla="*/ 127282 h 634"/>
              <a:gd name="T88" fmla="*/ 47620 w 589"/>
              <a:gd name="T89" fmla="*/ 85095 h 634"/>
              <a:gd name="T90" fmla="*/ 47620 w 589"/>
              <a:gd name="T91" fmla="*/ 127282 h 634"/>
              <a:gd name="T92" fmla="*/ 42208 w 589"/>
              <a:gd name="T93" fmla="*/ 100960 h 634"/>
              <a:gd name="T94" fmla="*/ 58442 w 589"/>
              <a:gd name="T95" fmla="*/ 111416 h 634"/>
              <a:gd name="T96" fmla="*/ 42208 w 589"/>
              <a:gd name="T97" fmla="*/ 100960 h 634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9" h="634">
                <a:moveTo>
                  <a:pt x="456" y="353"/>
                </a:moveTo>
                <a:lnTo>
                  <a:pt x="456" y="353"/>
                </a:lnTo>
                <a:cubicBezTo>
                  <a:pt x="485" y="353"/>
                  <a:pt x="515" y="324"/>
                  <a:pt x="515" y="294"/>
                </a:cubicBezTo>
                <a:cubicBezTo>
                  <a:pt x="515" y="265"/>
                  <a:pt x="485" y="236"/>
                  <a:pt x="456" y="236"/>
                </a:cubicBezTo>
                <a:cubicBezTo>
                  <a:pt x="412" y="236"/>
                  <a:pt x="397" y="265"/>
                  <a:pt x="397" y="294"/>
                </a:cubicBezTo>
                <a:cubicBezTo>
                  <a:pt x="397" y="324"/>
                  <a:pt x="412" y="353"/>
                  <a:pt x="456" y="353"/>
                </a:cubicBezTo>
                <a:close/>
                <a:moveTo>
                  <a:pt x="426" y="280"/>
                </a:moveTo>
                <a:lnTo>
                  <a:pt x="426" y="280"/>
                </a:lnTo>
                <a:cubicBezTo>
                  <a:pt x="471" y="280"/>
                  <a:pt x="471" y="280"/>
                  <a:pt x="471" y="280"/>
                </a:cubicBezTo>
                <a:cubicBezTo>
                  <a:pt x="471" y="309"/>
                  <a:pt x="471" y="309"/>
                  <a:pt x="471" y="309"/>
                </a:cubicBezTo>
                <a:cubicBezTo>
                  <a:pt x="426" y="309"/>
                  <a:pt x="426" y="309"/>
                  <a:pt x="426" y="309"/>
                </a:cubicBezTo>
                <a:lnTo>
                  <a:pt x="426" y="280"/>
                </a:lnTo>
                <a:close/>
                <a:moveTo>
                  <a:pt x="456" y="515"/>
                </a:moveTo>
                <a:lnTo>
                  <a:pt x="456" y="515"/>
                </a:lnTo>
                <a:cubicBezTo>
                  <a:pt x="485" y="515"/>
                  <a:pt x="515" y="486"/>
                  <a:pt x="515" y="456"/>
                </a:cubicBezTo>
                <a:cubicBezTo>
                  <a:pt x="515" y="412"/>
                  <a:pt x="485" y="398"/>
                  <a:pt x="456" y="398"/>
                </a:cubicBezTo>
                <a:cubicBezTo>
                  <a:pt x="412" y="398"/>
                  <a:pt x="397" y="412"/>
                  <a:pt x="397" y="456"/>
                </a:cubicBezTo>
                <a:cubicBezTo>
                  <a:pt x="397" y="486"/>
                  <a:pt x="412" y="515"/>
                  <a:pt x="456" y="515"/>
                </a:cubicBezTo>
                <a:close/>
                <a:moveTo>
                  <a:pt x="426" y="427"/>
                </a:moveTo>
                <a:lnTo>
                  <a:pt x="426" y="427"/>
                </a:lnTo>
                <a:cubicBezTo>
                  <a:pt x="471" y="427"/>
                  <a:pt x="471" y="427"/>
                  <a:pt x="471" y="427"/>
                </a:cubicBezTo>
                <a:cubicBezTo>
                  <a:pt x="471" y="471"/>
                  <a:pt x="471" y="471"/>
                  <a:pt x="471" y="471"/>
                </a:cubicBezTo>
                <a:cubicBezTo>
                  <a:pt x="426" y="471"/>
                  <a:pt x="426" y="471"/>
                  <a:pt x="426" y="471"/>
                </a:cubicBezTo>
                <a:lnTo>
                  <a:pt x="426" y="427"/>
                </a:lnTo>
                <a:close/>
                <a:moveTo>
                  <a:pt x="294" y="515"/>
                </a:moveTo>
                <a:lnTo>
                  <a:pt x="294" y="515"/>
                </a:lnTo>
                <a:cubicBezTo>
                  <a:pt x="324" y="515"/>
                  <a:pt x="353" y="486"/>
                  <a:pt x="353" y="456"/>
                </a:cubicBezTo>
                <a:cubicBezTo>
                  <a:pt x="353" y="412"/>
                  <a:pt x="324" y="398"/>
                  <a:pt x="294" y="398"/>
                </a:cubicBezTo>
                <a:cubicBezTo>
                  <a:pt x="265" y="398"/>
                  <a:pt x="235" y="412"/>
                  <a:pt x="235" y="456"/>
                </a:cubicBezTo>
                <a:cubicBezTo>
                  <a:pt x="235" y="486"/>
                  <a:pt x="265" y="515"/>
                  <a:pt x="294" y="515"/>
                </a:cubicBezTo>
                <a:close/>
                <a:moveTo>
                  <a:pt x="279" y="427"/>
                </a:moveTo>
                <a:lnTo>
                  <a:pt x="279" y="427"/>
                </a:lnTo>
                <a:cubicBezTo>
                  <a:pt x="309" y="427"/>
                  <a:pt x="309" y="427"/>
                  <a:pt x="309" y="427"/>
                </a:cubicBezTo>
                <a:cubicBezTo>
                  <a:pt x="309" y="471"/>
                  <a:pt x="309" y="471"/>
                  <a:pt x="309" y="471"/>
                </a:cubicBezTo>
                <a:cubicBezTo>
                  <a:pt x="279" y="471"/>
                  <a:pt x="279" y="471"/>
                  <a:pt x="279" y="471"/>
                </a:cubicBezTo>
                <a:lnTo>
                  <a:pt x="279" y="427"/>
                </a:lnTo>
                <a:close/>
                <a:moveTo>
                  <a:pt x="515" y="0"/>
                </a:moveTo>
                <a:lnTo>
                  <a:pt x="515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33"/>
                  <a:pt x="73" y="633"/>
                </a:cubicBezTo>
                <a:cubicBezTo>
                  <a:pt x="515" y="633"/>
                  <a:pt x="515" y="633"/>
                  <a:pt x="515" y="633"/>
                </a:cubicBezTo>
                <a:cubicBezTo>
                  <a:pt x="559" y="633"/>
                  <a:pt x="588" y="589"/>
                  <a:pt x="588" y="545"/>
                </a:cubicBezTo>
                <a:cubicBezTo>
                  <a:pt x="588" y="73"/>
                  <a:pt x="588" y="73"/>
                  <a:pt x="588" y="73"/>
                </a:cubicBezTo>
                <a:cubicBezTo>
                  <a:pt x="588" y="30"/>
                  <a:pt x="559" y="0"/>
                  <a:pt x="515" y="0"/>
                </a:cubicBezTo>
                <a:close/>
                <a:moveTo>
                  <a:pt x="544" y="545"/>
                </a:moveTo>
                <a:lnTo>
                  <a:pt x="544" y="545"/>
                </a:lnTo>
                <a:cubicBezTo>
                  <a:pt x="544" y="574"/>
                  <a:pt x="530" y="589"/>
                  <a:pt x="515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44" y="574"/>
                  <a:pt x="44" y="545"/>
                </a:cubicBezTo>
                <a:cubicBezTo>
                  <a:pt x="44" y="162"/>
                  <a:pt x="44" y="162"/>
                  <a:pt x="44" y="162"/>
                </a:cubicBezTo>
                <a:cubicBezTo>
                  <a:pt x="544" y="162"/>
                  <a:pt x="544" y="162"/>
                  <a:pt x="544" y="162"/>
                </a:cubicBezTo>
                <a:lnTo>
                  <a:pt x="544" y="545"/>
                </a:lnTo>
                <a:close/>
                <a:moveTo>
                  <a:pt x="544" y="118"/>
                </a:moveTo>
                <a:lnTo>
                  <a:pt x="544" y="118"/>
                </a:lnTo>
                <a:cubicBezTo>
                  <a:pt x="44" y="118"/>
                  <a:pt x="44" y="118"/>
                  <a:pt x="44" y="118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73" y="44"/>
                </a:cubicBezTo>
                <a:cubicBezTo>
                  <a:pt x="515" y="44"/>
                  <a:pt x="515" y="44"/>
                  <a:pt x="515" y="44"/>
                </a:cubicBezTo>
                <a:cubicBezTo>
                  <a:pt x="530" y="44"/>
                  <a:pt x="544" y="59"/>
                  <a:pt x="544" y="73"/>
                </a:cubicBezTo>
                <a:lnTo>
                  <a:pt x="544" y="118"/>
                </a:lnTo>
                <a:close/>
                <a:moveTo>
                  <a:pt x="294" y="353"/>
                </a:moveTo>
                <a:lnTo>
                  <a:pt x="294" y="353"/>
                </a:lnTo>
                <a:cubicBezTo>
                  <a:pt x="324" y="353"/>
                  <a:pt x="353" y="324"/>
                  <a:pt x="353" y="294"/>
                </a:cubicBezTo>
                <a:cubicBezTo>
                  <a:pt x="353" y="265"/>
                  <a:pt x="324" y="236"/>
                  <a:pt x="294" y="236"/>
                </a:cubicBezTo>
                <a:cubicBezTo>
                  <a:pt x="265" y="236"/>
                  <a:pt x="235" y="265"/>
                  <a:pt x="235" y="294"/>
                </a:cubicBezTo>
                <a:cubicBezTo>
                  <a:pt x="235" y="324"/>
                  <a:pt x="265" y="353"/>
                  <a:pt x="294" y="353"/>
                </a:cubicBezTo>
                <a:close/>
                <a:moveTo>
                  <a:pt x="279" y="280"/>
                </a:moveTo>
                <a:lnTo>
                  <a:pt x="279" y="280"/>
                </a:lnTo>
                <a:cubicBezTo>
                  <a:pt x="309" y="280"/>
                  <a:pt x="309" y="280"/>
                  <a:pt x="309" y="280"/>
                </a:cubicBezTo>
                <a:cubicBezTo>
                  <a:pt x="309" y="309"/>
                  <a:pt x="309" y="309"/>
                  <a:pt x="309" y="309"/>
                </a:cubicBezTo>
                <a:cubicBezTo>
                  <a:pt x="279" y="309"/>
                  <a:pt x="279" y="309"/>
                  <a:pt x="279" y="309"/>
                </a:cubicBezTo>
                <a:lnTo>
                  <a:pt x="279" y="280"/>
                </a:lnTo>
                <a:close/>
                <a:moveTo>
                  <a:pt x="132" y="515"/>
                </a:moveTo>
                <a:lnTo>
                  <a:pt x="132" y="515"/>
                </a:lnTo>
                <a:cubicBezTo>
                  <a:pt x="176" y="515"/>
                  <a:pt x="191" y="486"/>
                  <a:pt x="191" y="456"/>
                </a:cubicBezTo>
                <a:cubicBezTo>
                  <a:pt x="191" y="412"/>
                  <a:pt x="176" y="398"/>
                  <a:pt x="132" y="398"/>
                </a:cubicBezTo>
                <a:cubicBezTo>
                  <a:pt x="103" y="398"/>
                  <a:pt x="73" y="412"/>
                  <a:pt x="73" y="456"/>
                </a:cubicBezTo>
                <a:cubicBezTo>
                  <a:pt x="73" y="486"/>
                  <a:pt x="103" y="515"/>
                  <a:pt x="132" y="515"/>
                </a:cubicBezTo>
                <a:close/>
                <a:moveTo>
                  <a:pt x="117" y="427"/>
                </a:moveTo>
                <a:lnTo>
                  <a:pt x="117" y="427"/>
                </a:lnTo>
                <a:cubicBezTo>
                  <a:pt x="162" y="427"/>
                  <a:pt x="162" y="427"/>
                  <a:pt x="162" y="427"/>
                </a:cubicBezTo>
                <a:cubicBezTo>
                  <a:pt x="162" y="471"/>
                  <a:pt x="162" y="471"/>
                  <a:pt x="162" y="471"/>
                </a:cubicBezTo>
                <a:cubicBezTo>
                  <a:pt x="117" y="471"/>
                  <a:pt x="117" y="471"/>
                  <a:pt x="117" y="471"/>
                </a:cubicBezTo>
                <a:lnTo>
                  <a:pt x="117" y="427"/>
                </a:lnTo>
                <a:close/>
                <a:moveTo>
                  <a:pt x="132" y="353"/>
                </a:moveTo>
                <a:lnTo>
                  <a:pt x="132" y="353"/>
                </a:lnTo>
                <a:cubicBezTo>
                  <a:pt x="176" y="353"/>
                  <a:pt x="191" y="324"/>
                  <a:pt x="191" y="294"/>
                </a:cubicBezTo>
                <a:cubicBezTo>
                  <a:pt x="191" y="265"/>
                  <a:pt x="176" y="236"/>
                  <a:pt x="132" y="236"/>
                </a:cubicBezTo>
                <a:cubicBezTo>
                  <a:pt x="103" y="236"/>
                  <a:pt x="73" y="265"/>
                  <a:pt x="73" y="294"/>
                </a:cubicBezTo>
                <a:cubicBezTo>
                  <a:pt x="73" y="324"/>
                  <a:pt x="103" y="353"/>
                  <a:pt x="132" y="353"/>
                </a:cubicBezTo>
                <a:close/>
                <a:moveTo>
                  <a:pt x="117" y="280"/>
                </a:moveTo>
                <a:lnTo>
                  <a:pt x="117" y="280"/>
                </a:lnTo>
                <a:cubicBezTo>
                  <a:pt x="162" y="280"/>
                  <a:pt x="162" y="280"/>
                  <a:pt x="162" y="280"/>
                </a:cubicBezTo>
                <a:cubicBezTo>
                  <a:pt x="162" y="309"/>
                  <a:pt x="162" y="309"/>
                  <a:pt x="162" y="309"/>
                </a:cubicBezTo>
                <a:cubicBezTo>
                  <a:pt x="117" y="309"/>
                  <a:pt x="117" y="309"/>
                  <a:pt x="117" y="309"/>
                </a:cubicBezTo>
                <a:lnTo>
                  <a:pt x="117" y="28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05776" y="1875367"/>
            <a:ext cx="510115" cy="510116"/>
          </a:xfrm>
          <a:custGeom>
            <a:avLst/>
            <a:gdLst>
              <a:gd name="T0" fmla="*/ 106372 w 634"/>
              <a:gd name="T1" fmla="*/ 0 h 634"/>
              <a:gd name="T2" fmla="*/ 106372 w 634"/>
              <a:gd name="T3" fmla="*/ 0 h 634"/>
              <a:gd name="T4" fmla="*/ 95915 w 634"/>
              <a:gd name="T5" fmla="*/ 0 h 634"/>
              <a:gd name="T6" fmla="*/ 95915 w 634"/>
              <a:gd name="T7" fmla="*/ 21274 h 634"/>
              <a:gd name="T8" fmla="*/ 0 w 634"/>
              <a:gd name="T9" fmla="*/ 122234 h 634"/>
              <a:gd name="T10" fmla="*/ 106372 w 634"/>
              <a:gd name="T11" fmla="*/ 228241 h 634"/>
              <a:gd name="T12" fmla="*/ 196518 w 634"/>
              <a:gd name="T13" fmla="*/ 164420 h 634"/>
              <a:gd name="T14" fmla="*/ 212384 w 634"/>
              <a:gd name="T15" fmla="*/ 169829 h 634"/>
              <a:gd name="T16" fmla="*/ 228249 w 634"/>
              <a:gd name="T17" fmla="*/ 116825 h 634"/>
              <a:gd name="T18" fmla="*/ 106372 w 634"/>
              <a:gd name="T19" fmla="*/ 0 h 634"/>
              <a:gd name="T20" fmla="*/ 106372 w 634"/>
              <a:gd name="T21" fmla="*/ 212376 h 634"/>
              <a:gd name="T22" fmla="*/ 106372 w 634"/>
              <a:gd name="T23" fmla="*/ 212376 h 634"/>
              <a:gd name="T24" fmla="*/ 16226 w 634"/>
              <a:gd name="T25" fmla="*/ 122234 h 634"/>
              <a:gd name="T26" fmla="*/ 95915 w 634"/>
              <a:gd name="T27" fmla="*/ 37139 h 634"/>
              <a:gd name="T28" fmla="*/ 95915 w 634"/>
              <a:gd name="T29" fmla="*/ 132690 h 634"/>
              <a:gd name="T30" fmla="*/ 186061 w 634"/>
              <a:gd name="T31" fmla="*/ 159372 h 634"/>
              <a:gd name="T32" fmla="*/ 106372 w 634"/>
              <a:gd name="T33" fmla="*/ 212376 h 634"/>
              <a:gd name="T34" fmla="*/ 201927 w 634"/>
              <a:gd name="T35" fmla="*/ 153964 h 634"/>
              <a:gd name="T36" fmla="*/ 201927 w 634"/>
              <a:gd name="T37" fmla="*/ 153964 h 634"/>
              <a:gd name="T38" fmla="*/ 106372 w 634"/>
              <a:gd name="T39" fmla="*/ 122234 h 634"/>
              <a:gd name="T40" fmla="*/ 106372 w 634"/>
              <a:gd name="T41" fmla="*/ 15865 h 634"/>
              <a:gd name="T42" fmla="*/ 212384 w 634"/>
              <a:gd name="T43" fmla="*/ 116825 h 634"/>
              <a:gd name="T44" fmla="*/ 201927 w 634"/>
              <a:gd name="T45" fmla="*/ 153964 h 63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634" h="634">
                <a:moveTo>
                  <a:pt x="295" y="0"/>
                </a:moveTo>
                <a:lnTo>
                  <a:pt x="295" y="0"/>
                </a:lnTo>
                <a:cubicBezTo>
                  <a:pt x="266" y="0"/>
                  <a:pt x="266" y="0"/>
                  <a:pt x="266" y="0"/>
                </a:cubicBezTo>
                <a:cubicBezTo>
                  <a:pt x="266" y="59"/>
                  <a:pt x="266" y="59"/>
                  <a:pt x="266" y="59"/>
                </a:cubicBezTo>
                <a:cubicBezTo>
                  <a:pt x="118" y="73"/>
                  <a:pt x="0" y="191"/>
                  <a:pt x="0" y="339"/>
                </a:cubicBezTo>
                <a:cubicBezTo>
                  <a:pt x="0" y="501"/>
                  <a:pt x="133" y="633"/>
                  <a:pt x="295" y="633"/>
                </a:cubicBezTo>
                <a:cubicBezTo>
                  <a:pt x="412" y="633"/>
                  <a:pt x="501" y="560"/>
                  <a:pt x="545" y="456"/>
                </a:cubicBezTo>
                <a:cubicBezTo>
                  <a:pt x="589" y="471"/>
                  <a:pt x="589" y="471"/>
                  <a:pt x="589" y="471"/>
                </a:cubicBezTo>
                <a:cubicBezTo>
                  <a:pt x="619" y="442"/>
                  <a:pt x="633" y="383"/>
                  <a:pt x="633" y="324"/>
                </a:cubicBezTo>
                <a:cubicBezTo>
                  <a:pt x="633" y="147"/>
                  <a:pt x="471" y="0"/>
                  <a:pt x="295" y="0"/>
                </a:cubicBezTo>
                <a:close/>
                <a:moveTo>
                  <a:pt x="295" y="589"/>
                </a:moveTo>
                <a:lnTo>
                  <a:pt x="295" y="589"/>
                </a:lnTo>
                <a:cubicBezTo>
                  <a:pt x="148" y="589"/>
                  <a:pt x="45" y="486"/>
                  <a:pt x="45" y="339"/>
                </a:cubicBezTo>
                <a:cubicBezTo>
                  <a:pt x="45" y="221"/>
                  <a:pt x="148" y="118"/>
                  <a:pt x="266" y="103"/>
                </a:cubicBezTo>
                <a:cubicBezTo>
                  <a:pt x="266" y="368"/>
                  <a:pt x="266" y="368"/>
                  <a:pt x="266" y="368"/>
                </a:cubicBezTo>
                <a:cubicBezTo>
                  <a:pt x="516" y="442"/>
                  <a:pt x="516" y="442"/>
                  <a:pt x="516" y="442"/>
                </a:cubicBezTo>
                <a:cubicBezTo>
                  <a:pt x="471" y="530"/>
                  <a:pt x="383" y="589"/>
                  <a:pt x="295" y="589"/>
                </a:cubicBezTo>
                <a:close/>
                <a:moveTo>
                  <a:pt x="560" y="427"/>
                </a:moveTo>
                <a:lnTo>
                  <a:pt x="560" y="427"/>
                </a:lnTo>
                <a:cubicBezTo>
                  <a:pt x="295" y="339"/>
                  <a:pt x="295" y="339"/>
                  <a:pt x="295" y="339"/>
                </a:cubicBezTo>
                <a:cubicBezTo>
                  <a:pt x="295" y="44"/>
                  <a:pt x="295" y="44"/>
                  <a:pt x="295" y="44"/>
                </a:cubicBezTo>
                <a:cubicBezTo>
                  <a:pt x="457" y="44"/>
                  <a:pt x="589" y="177"/>
                  <a:pt x="589" y="324"/>
                </a:cubicBezTo>
                <a:cubicBezTo>
                  <a:pt x="589" y="368"/>
                  <a:pt x="575" y="398"/>
                  <a:pt x="560" y="4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0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86627" y="1875367"/>
            <a:ext cx="510117" cy="510116"/>
          </a:xfrm>
          <a:custGeom>
            <a:avLst/>
            <a:gdLst>
              <a:gd name="T0" fmla="*/ 111421 w 634"/>
              <a:gd name="T1" fmla="*/ 143507 h 634"/>
              <a:gd name="T2" fmla="*/ 111421 w 634"/>
              <a:gd name="T3" fmla="*/ 143507 h 634"/>
              <a:gd name="T4" fmla="*/ 121878 w 634"/>
              <a:gd name="T5" fmla="*/ 132690 h 634"/>
              <a:gd name="T6" fmla="*/ 121878 w 634"/>
              <a:gd name="T7" fmla="*/ 47595 h 634"/>
              <a:gd name="T8" fmla="*/ 111421 w 634"/>
              <a:gd name="T9" fmla="*/ 42547 h 634"/>
              <a:gd name="T10" fmla="*/ 106012 w 634"/>
              <a:gd name="T11" fmla="*/ 47595 h 634"/>
              <a:gd name="T12" fmla="*/ 106012 w 634"/>
              <a:gd name="T13" fmla="*/ 132690 h 634"/>
              <a:gd name="T14" fmla="*/ 111421 w 634"/>
              <a:gd name="T15" fmla="*/ 143507 h 634"/>
              <a:gd name="T16" fmla="*/ 153609 w 634"/>
              <a:gd name="T17" fmla="*/ 143507 h 634"/>
              <a:gd name="T18" fmla="*/ 153609 w 634"/>
              <a:gd name="T19" fmla="*/ 143507 h 634"/>
              <a:gd name="T20" fmla="*/ 164427 w 634"/>
              <a:gd name="T21" fmla="*/ 132690 h 634"/>
              <a:gd name="T22" fmla="*/ 164427 w 634"/>
              <a:gd name="T23" fmla="*/ 68869 h 634"/>
              <a:gd name="T24" fmla="*/ 153609 w 634"/>
              <a:gd name="T25" fmla="*/ 63821 h 634"/>
              <a:gd name="T26" fmla="*/ 148561 w 634"/>
              <a:gd name="T27" fmla="*/ 68869 h 634"/>
              <a:gd name="T28" fmla="*/ 148561 w 634"/>
              <a:gd name="T29" fmla="*/ 132690 h 634"/>
              <a:gd name="T30" fmla="*/ 153609 w 634"/>
              <a:gd name="T31" fmla="*/ 143507 h 634"/>
              <a:gd name="T32" fmla="*/ 68872 w 634"/>
              <a:gd name="T33" fmla="*/ 143507 h 634"/>
              <a:gd name="T34" fmla="*/ 68872 w 634"/>
              <a:gd name="T35" fmla="*/ 143507 h 634"/>
              <a:gd name="T36" fmla="*/ 79689 w 634"/>
              <a:gd name="T37" fmla="*/ 132690 h 634"/>
              <a:gd name="T38" fmla="*/ 79689 w 634"/>
              <a:gd name="T39" fmla="*/ 106008 h 634"/>
              <a:gd name="T40" fmla="*/ 68872 w 634"/>
              <a:gd name="T41" fmla="*/ 100960 h 634"/>
              <a:gd name="T42" fmla="*/ 63463 w 634"/>
              <a:gd name="T43" fmla="*/ 106008 h 634"/>
              <a:gd name="T44" fmla="*/ 63463 w 634"/>
              <a:gd name="T45" fmla="*/ 132690 h 634"/>
              <a:gd name="T46" fmla="*/ 68872 w 634"/>
              <a:gd name="T47" fmla="*/ 143507 h 634"/>
              <a:gd name="T48" fmla="*/ 0 w 634"/>
              <a:gd name="T49" fmla="*/ 0 h 634"/>
              <a:gd name="T50" fmla="*/ 0 w 634"/>
              <a:gd name="T51" fmla="*/ 0 h 634"/>
              <a:gd name="T52" fmla="*/ 0 w 634"/>
              <a:gd name="T53" fmla="*/ 15865 h 634"/>
              <a:gd name="T54" fmla="*/ 15866 w 634"/>
              <a:gd name="T55" fmla="*/ 15865 h 634"/>
              <a:gd name="T56" fmla="*/ 15866 w 634"/>
              <a:gd name="T57" fmla="*/ 148555 h 634"/>
              <a:gd name="T58" fmla="*/ 42188 w 634"/>
              <a:gd name="T59" fmla="*/ 175237 h 634"/>
              <a:gd name="T60" fmla="*/ 84738 w 634"/>
              <a:gd name="T61" fmla="*/ 175237 h 634"/>
              <a:gd name="T62" fmla="*/ 58415 w 634"/>
              <a:gd name="T63" fmla="*/ 228241 h 634"/>
              <a:gd name="T64" fmla="*/ 79689 w 634"/>
              <a:gd name="T65" fmla="*/ 228241 h 634"/>
              <a:gd name="T66" fmla="*/ 106012 w 634"/>
              <a:gd name="T67" fmla="*/ 175237 h 634"/>
              <a:gd name="T68" fmla="*/ 121878 w 634"/>
              <a:gd name="T69" fmla="*/ 175237 h 634"/>
              <a:gd name="T70" fmla="*/ 148561 w 634"/>
              <a:gd name="T71" fmla="*/ 228241 h 634"/>
              <a:gd name="T72" fmla="*/ 169836 w 634"/>
              <a:gd name="T73" fmla="*/ 228241 h 634"/>
              <a:gd name="T74" fmla="*/ 143152 w 634"/>
              <a:gd name="T75" fmla="*/ 175237 h 634"/>
              <a:gd name="T76" fmla="*/ 185701 w 634"/>
              <a:gd name="T77" fmla="*/ 175237 h 634"/>
              <a:gd name="T78" fmla="*/ 212024 w 634"/>
              <a:gd name="T79" fmla="*/ 148555 h 634"/>
              <a:gd name="T80" fmla="*/ 212024 w 634"/>
              <a:gd name="T81" fmla="*/ 15865 h 634"/>
              <a:gd name="T82" fmla="*/ 228250 w 634"/>
              <a:gd name="T83" fmla="*/ 15865 h 634"/>
              <a:gd name="T84" fmla="*/ 228250 w 634"/>
              <a:gd name="T85" fmla="*/ 0 h 634"/>
              <a:gd name="T86" fmla="*/ 0 w 634"/>
              <a:gd name="T87" fmla="*/ 0 h 634"/>
              <a:gd name="T88" fmla="*/ 196158 w 634"/>
              <a:gd name="T89" fmla="*/ 148555 h 634"/>
              <a:gd name="T90" fmla="*/ 196158 w 634"/>
              <a:gd name="T91" fmla="*/ 148555 h 634"/>
              <a:gd name="T92" fmla="*/ 185701 w 634"/>
              <a:gd name="T93" fmla="*/ 164420 h 634"/>
              <a:gd name="T94" fmla="*/ 42188 w 634"/>
              <a:gd name="T95" fmla="*/ 164420 h 634"/>
              <a:gd name="T96" fmla="*/ 26323 w 634"/>
              <a:gd name="T97" fmla="*/ 148555 h 634"/>
              <a:gd name="T98" fmla="*/ 26323 w 634"/>
              <a:gd name="T99" fmla="*/ 15865 h 634"/>
              <a:gd name="T100" fmla="*/ 196158 w 634"/>
              <a:gd name="T101" fmla="*/ 15865 h 634"/>
              <a:gd name="T102" fmla="*/ 196158 w 634"/>
              <a:gd name="T103" fmla="*/ 148555 h 634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634" h="634">
                <a:moveTo>
                  <a:pt x="309" y="398"/>
                </a:moveTo>
                <a:lnTo>
                  <a:pt x="309" y="398"/>
                </a:lnTo>
                <a:cubicBezTo>
                  <a:pt x="324" y="398"/>
                  <a:pt x="338" y="383"/>
                  <a:pt x="338" y="368"/>
                </a:cubicBezTo>
                <a:cubicBezTo>
                  <a:pt x="338" y="132"/>
                  <a:pt x="338" y="132"/>
                  <a:pt x="338" y="132"/>
                </a:cubicBezTo>
                <a:cubicBezTo>
                  <a:pt x="338" y="132"/>
                  <a:pt x="324" y="118"/>
                  <a:pt x="309" y="118"/>
                </a:cubicBezTo>
                <a:lnTo>
                  <a:pt x="294" y="132"/>
                </a:lnTo>
                <a:cubicBezTo>
                  <a:pt x="294" y="368"/>
                  <a:pt x="294" y="368"/>
                  <a:pt x="294" y="368"/>
                </a:cubicBezTo>
                <a:cubicBezTo>
                  <a:pt x="294" y="383"/>
                  <a:pt x="309" y="398"/>
                  <a:pt x="309" y="398"/>
                </a:cubicBezTo>
                <a:close/>
                <a:moveTo>
                  <a:pt x="426" y="398"/>
                </a:moveTo>
                <a:lnTo>
                  <a:pt x="426" y="398"/>
                </a:lnTo>
                <a:cubicBezTo>
                  <a:pt x="442" y="398"/>
                  <a:pt x="456" y="383"/>
                  <a:pt x="456" y="368"/>
                </a:cubicBezTo>
                <a:cubicBezTo>
                  <a:pt x="456" y="191"/>
                  <a:pt x="456" y="191"/>
                  <a:pt x="456" y="191"/>
                </a:cubicBezTo>
                <a:cubicBezTo>
                  <a:pt x="456" y="191"/>
                  <a:pt x="442" y="177"/>
                  <a:pt x="426" y="177"/>
                </a:cubicBezTo>
                <a:lnTo>
                  <a:pt x="412" y="191"/>
                </a:lnTo>
                <a:cubicBezTo>
                  <a:pt x="412" y="368"/>
                  <a:pt x="412" y="368"/>
                  <a:pt x="412" y="368"/>
                </a:cubicBezTo>
                <a:cubicBezTo>
                  <a:pt x="412" y="383"/>
                  <a:pt x="426" y="398"/>
                  <a:pt x="426" y="398"/>
                </a:cubicBezTo>
                <a:close/>
                <a:moveTo>
                  <a:pt x="191" y="398"/>
                </a:moveTo>
                <a:lnTo>
                  <a:pt x="191" y="398"/>
                </a:lnTo>
                <a:cubicBezTo>
                  <a:pt x="206" y="398"/>
                  <a:pt x="221" y="383"/>
                  <a:pt x="221" y="368"/>
                </a:cubicBezTo>
                <a:cubicBezTo>
                  <a:pt x="221" y="294"/>
                  <a:pt x="221" y="294"/>
                  <a:pt x="221" y="294"/>
                </a:cubicBezTo>
                <a:cubicBezTo>
                  <a:pt x="221" y="280"/>
                  <a:pt x="206" y="280"/>
                  <a:pt x="191" y="280"/>
                </a:cubicBezTo>
                <a:cubicBezTo>
                  <a:pt x="191" y="280"/>
                  <a:pt x="176" y="280"/>
                  <a:pt x="176" y="294"/>
                </a:cubicBezTo>
                <a:cubicBezTo>
                  <a:pt x="176" y="368"/>
                  <a:pt x="176" y="368"/>
                  <a:pt x="176" y="368"/>
                </a:cubicBezTo>
                <a:cubicBezTo>
                  <a:pt x="176" y="383"/>
                  <a:pt x="191" y="398"/>
                  <a:pt x="191" y="398"/>
                </a:cubicBezTo>
                <a:close/>
                <a:moveTo>
                  <a:pt x="0" y="0"/>
                </a:moveTo>
                <a:lnTo>
                  <a:pt x="0" y="0"/>
                </a:lnTo>
                <a:cubicBezTo>
                  <a:pt x="0" y="44"/>
                  <a:pt x="0" y="44"/>
                  <a:pt x="0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73"/>
                  <a:pt x="44" y="412"/>
                  <a:pt x="44" y="412"/>
                </a:cubicBezTo>
                <a:cubicBezTo>
                  <a:pt x="44" y="456"/>
                  <a:pt x="73" y="486"/>
                  <a:pt x="117" y="486"/>
                </a:cubicBezTo>
                <a:cubicBezTo>
                  <a:pt x="235" y="486"/>
                  <a:pt x="235" y="486"/>
                  <a:pt x="235" y="486"/>
                </a:cubicBezTo>
                <a:cubicBezTo>
                  <a:pt x="162" y="633"/>
                  <a:pt x="162" y="633"/>
                  <a:pt x="162" y="633"/>
                </a:cubicBezTo>
                <a:cubicBezTo>
                  <a:pt x="221" y="633"/>
                  <a:pt x="221" y="633"/>
                  <a:pt x="221" y="633"/>
                </a:cubicBezTo>
                <a:cubicBezTo>
                  <a:pt x="294" y="486"/>
                  <a:pt x="294" y="486"/>
                  <a:pt x="294" y="486"/>
                </a:cubicBezTo>
                <a:cubicBezTo>
                  <a:pt x="338" y="486"/>
                  <a:pt x="338" y="486"/>
                  <a:pt x="338" y="486"/>
                </a:cubicBezTo>
                <a:cubicBezTo>
                  <a:pt x="412" y="633"/>
                  <a:pt x="412" y="633"/>
                  <a:pt x="412" y="633"/>
                </a:cubicBezTo>
                <a:cubicBezTo>
                  <a:pt x="471" y="633"/>
                  <a:pt x="471" y="633"/>
                  <a:pt x="471" y="633"/>
                </a:cubicBezTo>
                <a:cubicBezTo>
                  <a:pt x="397" y="486"/>
                  <a:pt x="397" y="486"/>
                  <a:pt x="397" y="486"/>
                </a:cubicBezTo>
                <a:cubicBezTo>
                  <a:pt x="515" y="486"/>
                  <a:pt x="515" y="486"/>
                  <a:pt x="515" y="486"/>
                </a:cubicBezTo>
                <a:cubicBezTo>
                  <a:pt x="559" y="486"/>
                  <a:pt x="588" y="456"/>
                  <a:pt x="588" y="412"/>
                </a:cubicBezTo>
                <a:cubicBezTo>
                  <a:pt x="588" y="412"/>
                  <a:pt x="588" y="73"/>
                  <a:pt x="588" y="44"/>
                </a:cubicBezTo>
                <a:cubicBezTo>
                  <a:pt x="633" y="44"/>
                  <a:pt x="633" y="44"/>
                  <a:pt x="633" y="44"/>
                </a:cubicBezTo>
                <a:cubicBezTo>
                  <a:pt x="633" y="0"/>
                  <a:pt x="633" y="0"/>
                  <a:pt x="633" y="0"/>
                </a:cubicBezTo>
                <a:lnTo>
                  <a:pt x="0" y="0"/>
                </a:lnTo>
                <a:close/>
                <a:moveTo>
                  <a:pt x="544" y="412"/>
                </a:moveTo>
                <a:lnTo>
                  <a:pt x="544" y="412"/>
                </a:lnTo>
                <a:cubicBezTo>
                  <a:pt x="544" y="442"/>
                  <a:pt x="530" y="456"/>
                  <a:pt x="515" y="456"/>
                </a:cubicBezTo>
                <a:cubicBezTo>
                  <a:pt x="117" y="456"/>
                  <a:pt x="117" y="456"/>
                  <a:pt x="117" y="456"/>
                </a:cubicBezTo>
                <a:cubicBezTo>
                  <a:pt x="88" y="456"/>
                  <a:pt x="73" y="442"/>
                  <a:pt x="73" y="412"/>
                </a:cubicBezTo>
                <a:cubicBezTo>
                  <a:pt x="73" y="412"/>
                  <a:pt x="73" y="59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44" y="73"/>
                  <a:pt x="544" y="412"/>
                  <a:pt x="544" y="4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343675" y="1875367"/>
            <a:ext cx="353483" cy="474134"/>
          </a:xfrm>
          <a:custGeom>
            <a:avLst/>
            <a:gdLst>
              <a:gd name="T0" fmla="*/ 126231 w 443"/>
              <a:gd name="T1" fmla="*/ 0 h 590"/>
              <a:gd name="T2" fmla="*/ 126231 w 443"/>
              <a:gd name="T3" fmla="*/ 0 h 590"/>
              <a:gd name="T4" fmla="*/ 31826 w 443"/>
              <a:gd name="T5" fmla="*/ 0 h 590"/>
              <a:gd name="T6" fmla="*/ 0 w 443"/>
              <a:gd name="T7" fmla="*/ 26290 h 590"/>
              <a:gd name="T8" fmla="*/ 0 w 443"/>
              <a:gd name="T9" fmla="*/ 185467 h 590"/>
              <a:gd name="T10" fmla="*/ 31826 w 443"/>
              <a:gd name="T11" fmla="*/ 212117 h 590"/>
              <a:gd name="T12" fmla="*/ 79029 w 443"/>
              <a:gd name="T13" fmla="*/ 164220 h 590"/>
              <a:gd name="T14" fmla="*/ 126231 w 443"/>
              <a:gd name="T15" fmla="*/ 212117 h 590"/>
              <a:gd name="T16" fmla="*/ 158057 w 443"/>
              <a:gd name="T17" fmla="*/ 185467 h 590"/>
              <a:gd name="T18" fmla="*/ 158057 w 443"/>
              <a:gd name="T19" fmla="*/ 26290 h 590"/>
              <a:gd name="T20" fmla="*/ 126231 w 443"/>
              <a:gd name="T21" fmla="*/ 0 h 590"/>
              <a:gd name="T22" fmla="*/ 142323 w 443"/>
              <a:gd name="T23" fmla="*/ 185467 h 590"/>
              <a:gd name="T24" fmla="*/ 142323 w 443"/>
              <a:gd name="T25" fmla="*/ 185467 h 590"/>
              <a:gd name="T26" fmla="*/ 126231 w 443"/>
              <a:gd name="T27" fmla="*/ 196271 h 590"/>
              <a:gd name="T28" fmla="*/ 79029 w 443"/>
              <a:gd name="T29" fmla="*/ 148374 h 590"/>
              <a:gd name="T30" fmla="*/ 31826 w 443"/>
              <a:gd name="T31" fmla="*/ 196271 h 590"/>
              <a:gd name="T32" fmla="*/ 15734 w 443"/>
              <a:gd name="T33" fmla="*/ 185467 h 590"/>
              <a:gd name="T34" fmla="*/ 15734 w 443"/>
              <a:gd name="T35" fmla="*/ 26290 h 590"/>
              <a:gd name="T36" fmla="*/ 31826 w 443"/>
              <a:gd name="T37" fmla="*/ 15846 h 590"/>
              <a:gd name="T38" fmla="*/ 126231 w 443"/>
              <a:gd name="T39" fmla="*/ 15846 h 590"/>
              <a:gd name="T40" fmla="*/ 142323 w 443"/>
              <a:gd name="T41" fmla="*/ 26290 h 590"/>
              <a:gd name="T42" fmla="*/ 142323 w 443"/>
              <a:gd name="T43" fmla="*/ 185467 h 590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443" h="590">
                <a:moveTo>
                  <a:pt x="353" y="0"/>
                </a:moveTo>
                <a:lnTo>
                  <a:pt x="353" y="0"/>
                </a:lnTo>
                <a:cubicBezTo>
                  <a:pt x="89" y="0"/>
                  <a:pt x="89" y="0"/>
                  <a:pt x="89" y="0"/>
                </a:cubicBezTo>
                <a:cubicBezTo>
                  <a:pt x="44" y="0"/>
                  <a:pt x="0" y="30"/>
                  <a:pt x="0" y="73"/>
                </a:cubicBezTo>
                <a:cubicBezTo>
                  <a:pt x="0" y="515"/>
                  <a:pt x="0" y="515"/>
                  <a:pt x="0" y="515"/>
                </a:cubicBezTo>
                <a:cubicBezTo>
                  <a:pt x="0" y="560"/>
                  <a:pt x="44" y="589"/>
                  <a:pt x="89" y="589"/>
                </a:cubicBezTo>
                <a:cubicBezTo>
                  <a:pt x="221" y="456"/>
                  <a:pt x="221" y="456"/>
                  <a:pt x="221" y="456"/>
                </a:cubicBezTo>
                <a:cubicBezTo>
                  <a:pt x="353" y="589"/>
                  <a:pt x="353" y="589"/>
                  <a:pt x="353" y="589"/>
                </a:cubicBezTo>
                <a:cubicBezTo>
                  <a:pt x="398" y="589"/>
                  <a:pt x="442" y="560"/>
                  <a:pt x="442" y="515"/>
                </a:cubicBezTo>
                <a:cubicBezTo>
                  <a:pt x="442" y="73"/>
                  <a:pt x="442" y="73"/>
                  <a:pt x="442" y="73"/>
                </a:cubicBezTo>
                <a:cubicBezTo>
                  <a:pt x="442" y="30"/>
                  <a:pt x="398" y="0"/>
                  <a:pt x="353" y="0"/>
                </a:cubicBezTo>
                <a:close/>
                <a:moveTo>
                  <a:pt x="398" y="515"/>
                </a:moveTo>
                <a:lnTo>
                  <a:pt x="398" y="515"/>
                </a:lnTo>
                <a:cubicBezTo>
                  <a:pt x="398" y="530"/>
                  <a:pt x="383" y="545"/>
                  <a:pt x="353" y="545"/>
                </a:cubicBezTo>
                <a:cubicBezTo>
                  <a:pt x="221" y="412"/>
                  <a:pt x="221" y="412"/>
                  <a:pt x="221" y="412"/>
                </a:cubicBezTo>
                <a:cubicBezTo>
                  <a:pt x="89" y="545"/>
                  <a:pt x="89" y="545"/>
                  <a:pt x="89" y="545"/>
                </a:cubicBezTo>
                <a:cubicBezTo>
                  <a:pt x="59" y="545"/>
                  <a:pt x="44" y="530"/>
                  <a:pt x="44" y="515"/>
                </a:cubicBezTo>
                <a:cubicBezTo>
                  <a:pt x="44" y="73"/>
                  <a:pt x="44" y="73"/>
                  <a:pt x="44" y="73"/>
                </a:cubicBezTo>
                <a:cubicBezTo>
                  <a:pt x="44" y="59"/>
                  <a:pt x="59" y="44"/>
                  <a:pt x="89" y="44"/>
                </a:cubicBezTo>
                <a:cubicBezTo>
                  <a:pt x="353" y="44"/>
                  <a:pt x="353" y="44"/>
                  <a:pt x="353" y="44"/>
                </a:cubicBezTo>
                <a:cubicBezTo>
                  <a:pt x="383" y="44"/>
                  <a:pt x="398" y="59"/>
                  <a:pt x="398" y="73"/>
                </a:cubicBezTo>
                <a:lnTo>
                  <a:pt x="398" y="5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44092" y="1875367"/>
            <a:ext cx="510117" cy="510116"/>
          </a:xfrm>
          <a:custGeom>
            <a:avLst/>
            <a:gdLst>
              <a:gd name="T0" fmla="*/ 201928 w 634"/>
              <a:gd name="T1" fmla="*/ 26322 h 634"/>
              <a:gd name="T2" fmla="*/ 201928 w 634"/>
              <a:gd name="T3" fmla="*/ 26322 h 634"/>
              <a:gd name="T4" fmla="*/ 100964 w 634"/>
              <a:gd name="T5" fmla="*/ 26322 h 634"/>
              <a:gd name="T6" fmla="*/ 74641 w 634"/>
              <a:gd name="T7" fmla="*/ 0 h 634"/>
              <a:gd name="T8" fmla="*/ 32092 w 634"/>
              <a:gd name="T9" fmla="*/ 0 h 634"/>
              <a:gd name="T10" fmla="*/ 0 w 634"/>
              <a:gd name="T11" fmla="*/ 26322 h 634"/>
              <a:gd name="T12" fmla="*/ 0 w 634"/>
              <a:gd name="T13" fmla="*/ 196511 h 634"/>
              <a:gd name="T14" fmla="*/ 32092 w 634"/>
              <a:gd name="T15" fmla="*/ 228241 h 634"/>
              <a:gd name="T16" fmla="*/ 201928 w 634"/>
              <a:gd name="T17" fmla="*/ 228241 h 634"/>
              <a:gd name="T18" fmla="*/ 228250 w 634"/>
              <a:gd name="T19" fmla="*/ 196511 h 634"/>
              <a:gd name="T20" fmla="*/ 228250 w 634"/>
              <a:gd name="T21" fmla="*/ 58412 h 634"/>
              <a:gd name="T22" fmla="*/ 201928 w 634"/>
              <a:gd name="T23" fmla="*/ 26322 h 634"/>
              <a:gd name="T24" fmla="*/ 212385 w 634"/>
              <a:gd name="T25" fmla="*/ 196511 h 634"/>
              <a:gd name="T26" fmla="*/ 212385 w 634"/>
              <a:gd name="T27" fmla="*/ 196511 h 634"/>
              <a:gd name="T28" fmla="*/ 201928 w 634"/>
              <a:gd name="T29" fmla="*/ 212376 h 634"/>
              <a:gd name="T30" fmla="*/ 32092 w 634"/>
              <a:gd name="T31" fmla="*/ 212376 h 634"/>
              <a:gd name="T32" fmla="*/ 16226 w 634"/>
              <a:gd name="T33" fmla="*/ 196511 h 634"/>
              <a:gd name="T34" fmla="*/ 16226 w 634"/>
              <a:gd name="T35" fmla="*/ 85095 h 634"/>
              <a:gd name="T36" fmla="*/ 212385 w 634"/>
              <a:gd name="T37" fmla="*/ 85095 h 634"/>
              <a:gd name="T38" fmla="*/ 212385 w 634"/>
              <a:gd name="T39" fmla="*/ 196511 h 634"/>
              <a:gd name="T40" fmla="*/ 212385 w 634"/>
              <a:gd name="T41" fmla="*/ 68869 h 634"/>
              <a:gd name="T42" fmla="*/ 212385 w 634"/>
              <a:gd name="T43" fmla="*/ 68869 h 634"/>
              <a:gd name="T44" fmla="*/ 16226 w 634"/>
              <a:gd name="T45" fmla="*/ 68869 h 634"/>
              <a:gd name="T46" fmla="*/ 16226 w 634"/>
              <a:gd name="T47" fmla="*/ 26322 h 634"/>
              <a:gd name="T48" fmla="*/ 32092 w 634"/>
              <a:gd name="T49" fmla="*/ 15865 h 634"/>
              <a:gd name="T50" fmla="*/ 74641 w 634"/>
              <a:gd name="T51" fmla="*/ 15865 h 634"/>
              <a:gd name="T52" fmla="*/ 85098 w 634"/>
              <a:gd name="T53" fmla="*/ 26322 h 634"/>
              <a:gd name="T54" fmla="*/ 85098 w 634"/>
              <a:gd name="T55" fmla="*/ 42547 h 634"/>
              <a:gd name="T56" fmla="*/ 201928 w 634"/>
              <a:gd name="T57" fmla="*/ 42547 h 634"/>
              <a:gd name="T58" fmla="*/ 212385 w 634"/>
              <a:gd name="T59" fmla="*/ 58412 h 634"/>
              <a:gd name="T60" fmla="*/ 212385 w 634"/>
              <a:gd name="T61" fmla="*/ 68869 h 63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634" h="634">
                <a:moveTo>
                  <a:pt x="560" y="73"/>
                </a:moveTo>
                <a:lnTo>
                  <a:pt x="560" y="73"/>
                </a:lnTo>
                <a:cubicBezTo>
                  <a:pt x="280" y="73"/>
                  <a:pt x="280" y="73"/>
                  <a:pt x="280" y="73"/>
                </a:cubicBezTo>
                <a:cubicBezTo>
                  <a:pt x="280" y="30"/>
                  <a:pt x="251" y="0"/>
                  <a:pt x="207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33"/>
                  <a:pt x="89" y="633"/>
                </a:cubicBezTo>
                <a:cubicBezTo>
                  <a:pt x="560" y="633"/>
                  <a:pt x="560" y="633"/>
                  <a:pt x="560" y="633"/>
                </a:cubicBezTo>
                <a:cubicBezTo>
                  <a:pt x="604" y="633"/>
                  <a:pt x="633" y="589"/>
                  <a:pt x="633" y="545"/>
                </a:cubicBezTo>
                <a:cubicBezTo>
                  <a:pt x="633" y="162"/>
                  <a:pt x="633" y="162"/>
                  <a:pt x="633" y="162"/>
                </a:cubicBezTo>
                <a:cubicBezTo>
                  <a:pt x="633" y="118"/>
                  <a:pt x="604" y="73"/>
                  <a:pt x="560" y="73"/>
                </a:cubicBezTo>
                <a:close/>
                <a:moveTo>
                  <a:pt x="589" y="545"/>
                </a:moveTo>
                <a:lnTo>
                  <a:pt x="589" y="545"/>
                </a:lnTo>
                <a:cubicBezTo>
                  <a:pt x="589" y="574"/>
                  <a:pt x="575" y="589"/>
                  <a:pt x="560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74"/>
                  <a:pt x="45" y="545"/>
                </a:cubicBezTo>
                <a:cubicBezTo>
                  <a:pt x="45" y="236"/>
                  <a:pt x="45" y="236"/>
                  <a:pt x="45" y="236"/>
                </a:cubicBezTo>
                <a:cubicBezTo>
                  <a:pt x="589" y="236"/>
                  <a:pt x="589" y="236"/>
                  <a:pt x="589" y="236"/>
                </a:cubicBezTo>
                <a:lnTo>
                  <a:pt x="589" y="545"/>
                </a:lnTo>
                <a:close/>
                <a:moveTo>
                  <a:pt x="589" y="191"/>
                </a:moveTo>
                <a:lnTo>
                  <a:pt x="589" y="191"/>
                </a:lnTo>
                <a:cubicBezTo>
                  <a:pt x="45" y="191"/>
                  <a:pt x="45" y="191"/>
                  <a:pt x="45" y="191"/>
                </a:cubicBezTo>
                <a:cubicBezTo>
                  <a:pt x="45" y="73"/>
                  <a:pt x="45" y="73"/>
                  <a:pt x="45" y="73"/>
                </a:cubicBezTo>
                <a:cubicBezTo>
                  <a:pt x="45" y="59"/>
                  <a:pt x="59" y="44"/>
                  <a:pt x="89" y="44"/>
                </a:cubicBezTo>
                <a:cubicBezTo>
                  <a:pt x="207" y="44"/>
                  <a:pt x="207" y="44"/>
                  <a:pt x="207" y="44"/>
                </a:cubicBezTo>
                <a:cubicBezTo>
                  <a:pt x="221" y="44"/>
                  <a:pt x="236" y="59"/>
                  <a:pt x="236" y="73"/>
                </a:cubicBezTo>
                <a:cubicBezTo>
                  <a:pt x="236" y="118"/>
                  <a:pt x="236" y="118"/>
                  <a:pt x="236" y="118"/>
                </a:cubicBezTo>
                <a:cubicBezTo>
                  <a:pt x="560" y="118"/>
                  <a:pt x="560" y="118"/>
                  <a:pt x="560" y="118"/>
                </a:cubicBezTo>
                <a:cubicBezTo>
                  <a:pt x="575" y="118"/>
                  <a:pt x="589" y="132"/>
                  <a:pt x="589" y="162"/>
                </a:cubicBezTo>
                <a:lnTo>
                  <a:pt x="589" y="19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39759" y="1875367"/>
            <a:ext cx="474134" cy="510116"/>
          </a:xfrm>
          <a:custGeom>
            <a:avLst/>
            <a:gdLst>
              <a:gd name="T0" fmla="*/ 185834 w 590"/>
              <a:gd name="T1" fmla="*/ 0 h 634"/>
              <a:gd name="T2" fmla="*/ 185834 w 590"/>
              <a:gd name="T3" fmla="*/ 0 h 634"/>
              <a:gd name="T4" fmla="*/ 32053 w 590"/>
              <a:gd name="T5" fmla="*/ 0 h 634"/>
              <a:gd name="T6" fmla="*/ 0 w 590"/>
              <a:gd name="T7" fmla="*/ 26322 h 634"/>
              <a:gd name="T8" fmla="*/ 0 w 590"/>
              <a:gd name="T9" fmla="*/ 196511 h 634"/>
              <a:gd name="T10" fmla="*/ 32053 w 590"/>
              <a:gd name="T11" fmla="*/ 228241 h 634"/>
              <a:gd name="T12" fmla="*/ 185834 w 590"/>
              <a:gd name="T13" fmla="*/ 228241 h 634"/>
              <a:gd name="T14" fmla="*/ 212125 w 590"/>
              <a:gd name="T15" fmla="*/ 196511 h 634"/>
              <a:gd name="T16" fmla="*/ 212125 w 590"/>
              <a:gd name="T17" fmla="*/ 26322 h 634"/>
              <a:gd name="T18" fmla="*/ 185834 w 590"/>
              <a:gd name="T19" fmla="*/ 0 h 634"/>
              <a:gd name="T20" fmla="*/ 32053 w 590"/>
              <a:gd name="T21" fmla="*/ 15865 h 634"/>
              <a:gd name="T22" fmla="*/ 32053 w 590"/>
              <a:gd name="T23" fmla="*/ 15865 h 634"/>
              <a:gd name="T24" fmla="*/ 185834 w 590"/>
              <a:gd name="T25" fmla="*/ 15865 h 634"/>
              <a:gd name="T26" fmla="*/ 190876 w 590"/>
              <a:gd name="T27" fmla="*/ 15865 h 634"/>
              <a:gd name="T28" fmla="*/ 164586 w 590"/>
              <a:gd name="T29" fmla="*/ 42547 h 634"/>
              <a:gd name="T30" fmla="*/ 53301 w 590"/>
              <a:gd name="T31" fmla="*/ 42547 h 634"/>
              <a:gd name="T32" fmla="*/ 21249 w 590"/>
              <a:gd name="T33" fmla="*/ 15865 h 634"/>
              <a:gd name="T34" fmla="*/ 32053 w 590"/>
              <a:gd name="T35" fmla="*/ 15865 h 634"/>
              <a:gd name="T36" fmla="*/ 201681 w 590"/>
              <a:gd name="T37" fmla="*/ 196511 h 634"/>
              <a:gd name="T38" fmla="*/ 201681 w 590"/>
              <a:gd name="T39" fmla="*/ 196511 h 634"/>
              <a:gd name="T40" fmla="*/ 185834 w 590"/>
              <a:gd name="T41" fmla="*/ 212376 h 634"/>
              <a:gd name="T42" fmla="*/ 32053 w 590"/>
              <a:gd name="T43" fmla="*/ 212376 h 634"/>
              <a:gd name="T44" fmla="*/ 15846 w 590"/>
              <a:gd name="T45" fmla="*/ 196511 h 634"/>
              <a:gd name="T46" fmla="*/ 15846 w 590"/>
              <a:gd name="T47" fmla="*/ 32091 h 634"/>
              <a:gd name="T48" fmla="*/ 42497 w 590"/>
              <a:gd name="T49" fmla="*/ 58412 h 634"/>
              <a:gd name="T50" fmla="*/ 169628 w 590"/>
              <a:gd name="T51" fmla="*/ 58412 h 634"/>
              <a:gd name="T52" fmla="*/ 201681 w 590"/>
              <a:gd name="T53" fmla="*/ 32091 h 634"/>
              <a:gd name="T54" fmla="*/ 201681 w 590"/>
              <a:gd name="T55" fmla="*/ 196511 h 63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590" h="634">
                <a:moveTo>
                  <a:pt x="516" y="0"/>
                </a:moveTo>
                <a:lnTo>
                  <a:pt x="516" y="0"/>
                </a:lnTo>
                <a:cubicBezTo>
                  <a:pt x="89" y="0"/>
                  <a:pt x="89" y="0"/>
                  <a:pt x="89" y="0"/>
                </a:cubicBezTo>
                <a:cubicBezTo>
                  <a:pt x="44" y="0"/>
                  <a:pt x="0" y="30"/>
                  <a:pt x="0" y="73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4" y="633"/>
                  <a:pt x="89" y="633"/>
                </a:cubicBezTo>
                <a:cubicBezTo>
                  <a:pt x="516" y="633"/>
                  <a:pt x="516" y="633"/>
                  <a:pt x="516" y="633"/>
                </a:cubicBezTo>
                <a:cubicBezTo>
                  <a:pt x="560" y="633"/>
                  <a:pt x="589" y="589"/>
                  <a:pt x="589" y="545"/>
                </a:cubicBezTo>
                <a:cubicBezTo>
                  <a:pt x="589" y="73"/>
                  <a:pt x="589" y="73"/>
                  <a:pt x="589" y="73"/>
                </a:cubicBezTo>
                <a:cubicBezTo>
                  <a:pt x="589" y="30"/>
                  <a:pt x="560" y="0"/>
                  <a:pt x="516" y="0"/>
                </a:cubicBezTo>
                <a:close/>
                <a:moveTo>
                  <a:pt x="89" y="44"/>
                </a:moveTo>
                <a:lnTo>
                  <a:pt x="89" y="44"/>
                </a:lnTo>
                <a:cubicBezTo>
                  <a:pt x="516" y="44"/>
                  <a:pt x="516" y="44"/>
                  <a:pt x="516" y="44"/>
                </a:cubicBezTo>
                <a:cubicBezTo>
                  <a:pt x="530" y="44"/>
                  <a:pt x="530" y="44"/>
                  <a:pt x="530" y="44"/>
                </a:cubicBezTo>
                <a:cubicBezTo>
                  <a:pt x="457" y="118"/>
                  <a:pt x="457" y="118"/>
                  <a:pt x="457" y="118"/>
                </a:cubicBezTo>
                <a:cubicBezTo>
                  <a:pt x="148" y="118"/>
                  <a:pt x="148" y="118"/>
                  <a:pt x="148" y="118"/>
                </a:cubicBezTo>
                <a:cubicBezTo>
                  <a:pt x="59" y="44"/>
                  <a:pt x="59" y="44"/>
                  <a:pt x="59" y="44"/>
                </a:cubicBezTo>
                <a:cubicBezTo>
                  <a:pt x="74" y="44"/>
                  <a:pt x="74" y="44"/>
                  <a:pt x="89" y="44"/>
                </a:cubicBezTo>
                <a:close/>
                <a:moveTo>
                  <a:pt x="560" y="545"/>
                </a:moveTo>
                <a:lnTo>
                  <a:pt x="560" y="545"/>
                </a:lnTo>
                <a:cubicBezTo>
                  <a:pt x="560" y="574"/>
                  <a:pt x="530" y="589"/>
                  <a:pt x="516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4" y="574"/>
                  <a:pt x="44" y="545"/>
                </a:cubicBezTo>
                <a:cubicBezTo>
                  <a:pt x="44" y="89"/>
                  <a:pt x="44" y="89"/>
                  <a:pt x="44" y="89"/>
                </a:cubicBezTo>
                <a:cubicBezTo>
                  <a:pt x="118" y="162"/>
                  <a:pt x="118" y="162"/>
                  <a:pt x="118" y="162"/>
                </a:cubicBezTo>
                <a:cubicBezTo>
                  <a:pt x="471" y="162"/>
                  <a:pt x="471" y="162"/>
                  <a:pt x="471" y="162"/>
                </a:cubicBezTo>
                <a:cubicBezTo>
                  <a:pt x="560" y="89"/>
                  <a:pt x="560" y="89"/>
                  <a:pt x="560" y="89"/>
                </a:cubicBezTo>
                <a:lnTo>
                  <a:pt x="560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24843" y="1911354"/>
            <a:ext cx="461433" cy="463550"/>
          </a:xfrm>
          <a:custGeom>
            <a:avLst/>
            <a:gdLst>
              <a:gd name="T0" fmla="*/ 195644 w 575"/>
              <a:gd name="T1" fmla="*/ 79703 h 576"/>
              <a:gd name="T2" fmla="*/ 195644 w 575"/>
              <a:gd name="T3" fmla="*/ 79703 h 576"/>
              <a:gd name="T4" fmla="*/ 95305 w 575"/>
              <a:gd name="T5" fmla="*/ 175276 h 576"/>
              <a:gd name="T6" fmla="*/ 31648 w 575"/>
              <a:gd name="T7" fmla="*/ 175276 h 576"/>
              <a:gd name="T8" fmla="*/ 31648 w 575"/>
              <a:gd name="T9" fmla="*/ 116850 h 576"/>
              <a:gd name="T10" fmla="*/ 121558 w 575"/>
              <a:gd name="T11" fmla="*/ 26688 h 576"/>
              <a:gd name="T12" fmla="*/ 163996 w 575"/>
              <a:gd name="T13" fmla="*/ 26688 h 576"/>
              <a:gd name="T14" fmla="*/ 163996 w 575"/>
              <a:gd name="T15" fmla="*/ 69245 h 576"/>
              <a:gd name="T16" fmla="*/ 74086 w 575"/>
              <a:gd name="T17" fmla="*/ 159407 h 576"/>
              <a:gd name="T18" fmla="*/ 52867 w 575"/>
              <a:gd name="T19" fmla="*/ 159407 h 576"/>
              <a:gd name="T20" fmla="*/ 52867 w 575"/>
              <a:gd name="T21" fmla="*/ 138129 h 576"/>
              <a:gd name="T22" fmla="*/ 131988 w 575"/>
              <a:gd name="T23" fmla="*/ 58425 h 576"/>
              <a:gd name="T24" fmla="*/ 121558 w 575"/>
              <a:gd name="T25" fmla="*/ 47966 h 576"/>
              <a:gd name="T26" fmla="*/ 42078 w 575"/>
              <a:gd name="T27" fmla="*/ 127670 h 576"/>
              <a:gd name="T28" fmla="*/ 42078 w 575"/>
              <a:gd name="T29" fmla="*/ 164817 h 576"/>
              <a:gd name="T30" fmla="*/ 84515 w 575"/>
              <a:gd name="T31" fmla="*/ 164817 h 576"/>
              <a:gd name="T32" fmla="*/ 174425 w 575"/>
              <a:gd name="T33" fmla="*/ 79703 h 576"/>
              <a:gd name="T34" fmla="*/ 174425 w 575"/>
              <a:gd name="T35" fmla="*/ 16229 h 576"/>
              <a:gd name="T36" fmla="*/ 116523 w 575"/>
              <a:gd name="T37" fmla="*/ 16229 h 576"/>
              <a:gd name="T38" fmla="*/ 20859 w 575"/>
              <a:gd name="T39" fmla="*/ 111441 h 576"/>
              <a:gd name="T40" fmla="*/ 20859 w 575"/>
              <a:gd name="T41" fmla="*/ 111441 h 576"/>
              <a:gd name="T42" fmla="*/ 20859 w 575"/>
              <a:gd name="T43" fmla="*/ 186095 h 576"/>
              <a:gd name="T44" fmla="*/ 100340 w 575"/>
              <a:gd name="T45" fmla="*/ 191144 h 576"/>
              <a:gd name="T46" fmla="*/ 100340 w 575"/>
              <a:gd name="T47" fmla="*/ 191144 h 576"/>
              <a:gd name="T48" fmla="*/ 206433 w 575"/>
              <a:gd name="T49" fmla="*/ 85113 h 576"/>
              <a:gd name="T50" fmla="*/ 195644 w 575"/>
              <a:gd name="T51" fmla="*/ 79703 h 57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575" h="576">
                <a:moveTo>
                  <a:pt x="544" y="221"/>
                </a:moveTo>
                <a:lnTo>
                  <a:pt x="544" y="221"/>
                </a:lnTo>
                <a:cubicBezTo>
                  <a:pt x="265" y="486"/>
                  <a:pt x="265" y="486"/>
                  <a:pt x="265" y="486"/>
                </a:cubicBezTo>
                <a:cubicBezTo>
                  <a:pt x="220" y="530"/>
                  <a:pt x="147" y="530"/>
                  <a:pt x="88" y="486"/>
                </a:cubicBezTo>
                <a:cubicBezTo>
                  <a:pt x="44" y="442"/>
                  <a:pt x="44" y="368"/>
                  <a:pt x="88" y="324"/>
                </a:cubicBezTo>
                <a:cubicBezTo>
                  <a:pt x="338" y="74"/>
                  <a:pt x="338" y="74"/>
                  <a:pt x="338" y="74"/>
                </a:cubicBezTo>
                <a:cubicBezTo>
                  <a:pt x="383" y="45"/>
                  <a:pt x="426" y="45"/>
                  <a:pt x="456" y="74"/>
                </a:cubicBezTo>
                <a:cubicBezTo>
                  <a:pt x="485" y="103"/>
                  <a:pt x="485" y="162"/>
                  <a:pt x="456" y="192"/>
                </a:cubicBezTo>
                <a:cubicBezTo>
                  <a:pt x="206" y="442"/>
                  <a:pt x="206" y="442"/>
                  <a:pt x="206" y="442"/>
                </a:cubicBezTo>
                <a:cubicBezTo>
                  <a:pt x="191" y="457"/>
                  <a:pt x="162" y="457"/>
                  <a:pt x="147" y="442"/>
                </a:cubicBezTo>
                <a:cubicBezTo>
                  <a:pt x="132" y="427"/>
                  <a:pt x="132" y="398"/>
                  <a:pt x="147" y="383"/>
                </a:cubicBezTo>
                <a:cubicBezTo>
                  <a:pt x="367" y="162"/>
                  <a:pt x="367" y="162"/>
                  <a:pt x="367" y="162"/>
                </a:cubicBezTo>
                <a:cubicBezTo>
                  <a:pt x="338" y="133"/>
                  <a:pt x="338" y="133"/>
                  <a:pt x="338" y="133"/>
                </a:cubicBezTo>
                <a:cubicBezTo>
                  <a:pt x="117" y="354"/>
                  <a:pt x="117" y="354"/>
                  <a:pt x="117" y="354"/>
                </a:cubicBezTo>
                <a:cubicBezTo>
                  <a:pt x="88" y="383"/>
                  <a:pt x="88" y="427"/>
                  <a:pt x="117" y="457"/>
                </a:cubicBezTo>
                <a:cubicBezTo>
                  <a:pt x="147" y="501"/>
                  <a:pt x="206" y="501"/>
                  <a:pt x="235" y="457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530" y="162"/>
                  <a:pt x="530" y="88"/>
                  <a:pt x="485" y="45"/>
                </a:cubicBezTo>
                <a:cubicBezTo>
                  <a:pt x="441" y="0"/>
                  <a:pt x="367" y="0"/>
                  <a:pt x="324" y="45"/>
                </a:cubicBezTo>
                <a:cubicBezTo>
                  <a:pt x="58" y="309"/>
                  <a:pt x="58" y="309"/>
                  <a:pt x="58" y="309"/>
                </a:cubicBezTo>
                <a:cubicBezTo>
                  <a:pt x="0" y="368"/>
                  <a:pt x="14" y="457"/>
                  <a:pt x="58" y="516"/>
                </a:cubicBezTo>
                <a:cubicBezTo>
                  <a:pt x="117" y="575"/>
                  <a:pt x="206" y="575"/>
                  <a:pt x="279" y="530"/>
                </a:cubicBezTo>
                <a:cubicBezTo>
                  <a:pt x="574" y="236"/>
                  <a:pt x="574" y="236"/>
                  <a:pt x="574" y="236"/>
                </a:cubicBezTo>
                <a:lnTo>
                  <a:pt x="544" y="221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115759" y="1875367"/>
            <a:ext cx="249767" cy="510116"/>
          </a:xfrm>
          <a:custGeom>
            <a:avLst/>
            <a:gdLst>
              <a:gd name="T0" fmla="*/ 101102 w 310"/>
              <a:gd name="T1" fmla="*/ 26322 h 634"/>
              <a:gd name="T2" fmla="*/ 101102 w 310"/>
              <a:gd name="T3" fmla="*/ 26322 h 634"/>
              <a:gd name="T4" fmla="*/ 101102 w 310"/>
              <a:gd name="T5" fmla="*/ 169829 h 634"/>
              <a:gd name="T6" fmla="*/ 58495 w 310"/>
              <a:gd name="T7" fmla="*/ 212376 h 634"/>
              <a:gd name="T8" fmla="*/ 16248 w 310"/>
              <a:gd name="T9" fmla="*/ 169829 h 634"/>
              <a:gd name="T10" fmla="*/ 16248 w 310"/>
              <a:gd name="T11" fmla="*/ 42547 h 634"/>
              <a:gd name="T12" fmla="*/ 42607 w 310"/>
              <a:gd name="T13" fmla="*/ 15865 h 634"/>
              <a:gd name="T14" fmla="*/ 69327 w 310"/>
              <a:gd name="T15" fmla="*/ 42547 h 634"/>
              <a:gd name="T16" fmla="*/ 69327 w 310"/>
              <a:gd name="T17" fmla="*/ 169829 h 634"/>
              <a:gd name="T18" fmla="*/ 58495 w 310"/>
              <a:gd name="T19" fmla="*/ 185694 h 634"/>
              <a:gd name="T20" fmla="*/ 42607 w 310"/>
              <a:gd name="T21" fmla="*/ 169829 h 634"/>
              <a:gd name="T22" fmla="*/ 42607 w 310"/>
              <a:gd name="T23" fmla="*/ 58412 h 634"/>
              <a:gd name="T24" fmla="*/ 26720 w 310"/>
              <a:gd name="T25" fmla="*/ 58412 h 634"/>
              <a:gd name="T26" fmla="*/ 26720 w 310"/>
              <a:gd name="T27" fmla="*/ 169829 h 634"/>
              <a:gd name="T28" fmla="*/ 58495 w 310"/>
              <a:gd name="T29" fmla="*/ 196511 h 634"/>
              <a:gd name="T30" fmla="*/ 85214 w 310"/>
              <a:gd name="T31" fmla="*/ 169829 h 634"/>
              <a:gd name="T32" fmla="*/ 85214 w 310"/>
              <a:gd name="T33" fmla="*/ 42547 h 634"/>
              <a:gd name="T34" fmla="*/ 42607 w 310"/>
              <a:gd name="T35" fmla="*/ 0 h 634"/>
              <a:gd name="T36" fmla="*/ 0 w 310"/>
              <a:gd name="T37" fmla="*/ 42547 h 634"/>
              <a:gd name="T38" fmla="*/ 0 w 310"/>
              <a:gd name="T39" fmla="*/ 175237 h 634"/>
              <a:gd name="T40" fmla="*/ 58495 w 310"/>
              <a:gd name="T41" fmla="*/ 228241 h 634"/>
              <a:gd name="T42" fmla="*/ 111573 w 310"/>
              <a:gd name="T43" fmla="*/ 175237 h 634"/>
              <a:gd name="T44" fmla="*/ 111573 w 310"/>
              <a:gd name="T45" fmla="*/ 26322 h 634"/>
              <a:gd name="T46" fmla="*/ 101102 w 310"/>
              <a:gd name="T47" fmla="*/ 26322 h 634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310" h="634">
                <a:moveTo>
                  <a:pt x="280" y="73"/>
                </a:moveTo>
                <a:lnTo>
                  <a:pt x="280" y="73"/>
                </a:lnTo>
                <a:cubicBezTo>
                  <a:pt x="280" y="471"/>
                  <a:pt x="280" y="471"/>
                  <a:pt x="280" y="471"/>
                </a:cubicBezTo>
                <a:cubicBezTo>
                  <a:pt x="280" y="530"/>
                  <a:pt x="221" y="589"/>
                  <a:pt x="162" y="589"/>
                </a:cubicBezTo>
                <a:cubicBezTo>
                  <a:pt x="89" y="589"/>
                  <a:pt x="45" y="530"/>
                  <a:pt x="45" y="471"/>
                </a:cubicBezTo>
                <a:cubicBezTo>
                  <a:pt x="45" y="118"/>
                  <a:pt x="45" y="118"/>
                  <a:pt x="45" y="118"/>
                </a:cubicBezTo>
                <a:cubicBezTo>
                  <a:pt x="45" y="73"/>
                  <a:pt x="74" y="44"/>
                  <a:pt x="118" y="44"/>
                </a:cubicBezTo>
                <a:cubicBezTo>
                  <a:pt x="162" y="44"/>
                  <a:pt x="192" y="73"/>
                  <a:pt x="192" y="118"/>
                </a:cubicBezTo>
                <a:cubicBezTo>
                  <a:pt x="192" y="471"/>
                  <a:pt x="192" y="471"/>
                  <a:pt x="192" y="471"/>
                </a:cubicBezTo>
                <a:cubicBezTo>
                  <a:pt x="192" y="486"/>
                  <a:pt x="177" y="515"/>
                  <a:pt x="162" y="515"/>
                </a:cubicBezTo>
                <a:cubicBezTo>
                  <a:pt x="133" y="515"/>
                  <a:pt x="118" y="486"/>
                  <a:pt x="118" y="471"/>
                </a:cubicBezTo>
                <a:cubicBezTo>
                  <a:pt x="118" y="162"/>
                  <a:pt x="118" y="162"/>
                  <a:pt x="118" y="162"/>
                </a:cubicBezTo>
                <a:cubicBezTo>
                  <a:pt x="74" y="162"/>
                  <a:pt x="74" y="162"/>
                  <a:pt x="74" y="162"/>
                </a:cubicBezTo>
                <a:cubicBezTo>
                  <a:pt x="74" y="471"/>
                  <a:pt x="74" y="471"/>
                  <a:pt x="74" y="471"/>
                </a:cubicBezTo>
                <a:cubicBezTo>
                  <a:pt x="74" y="515"/>
                  <a:pt x="118" y="545"/>
                  <a:pt x="162" y="545"/>
                </a:cubicBezTo>
                <a:cubicBezTo>
                  <a:pt x="207" y="545"/>
                  <a:pt x="236" y="515"/>
                  <a:pt x="236" y="471"/>
                </a:cubicBezTo>
                <a:cubicBezTo>
                  <a:pt x="236" y="118"/>
                  <a:pt x="236" y="118"/>
                  <a:pt x="236" y="118"/>
                </a:cubicBezTo>
                <a:cubicBezTo>
                  <a:pt x="236" y="59"/>
                  <a:pt x="177" y="0"/>
                  <a:pt x="118" y="0"/>
                </a:cubicBezTo>
                <a:cubicBezTo>
                  <a:pt x="59" y="0"/>
                  <a:pt x="0" y="59"/>
                  <a:pt x="0" y="118"/>
                </a:cubicBezTo>
                <a:cubicBezTo>
                  <a:pt x="0" y="486"/>
                  <a:pt x="0" y="486"/>
                  <a:pt x="0" y="486"/>
                </a:cubicBezTo>
                <a:cubicBezTo>
                  <a:pt x="15" y="574"/>
                  <a:pt x="74" y="633"/>
                  <a:pt x="162" y="633"/>
                </a:cubicBezTo>
                <a:cubicBezTo>
                  <a:pt x="236" y="633"/>
                  <a:pt x="309" y="574"/>
                  <a:pt x="309" y="486"/>
                </a:cubicBezTo>
                <a:cubicBezTo>
                  <a:pt x="309" y="73"/>
                  <a:pt x="309" y="73"/>
                  <a:pt x="309" y="73"/>
                </a:cubicBezTo>
                <a:lnTo>
                  <a:pt x="280" y="73"/>
                </a:lnTo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182310" y="1890184"/>
            <a:ext cx="474134" cy="474134"/>
          </a:xfrm>
          <a:custGeom>
            <a:avLst/>
            <a:gdLst>
              <a:gd name="T0" fmla="*/ 164586 w 590"/>
              <a:gd name="T1" fmla="*/ 148626 h 589"/>
              <a:gd name="T2" fmla="*/ 201681 w 590"/>
              <a:gd name="T3" fmla="*/ 116880 h 589"/>
              <a:gd name="T4" fmla="*/ 180432 w 590"/>
              <a:gd name="T5" fmla="*/ 116880 h 589"/>
              <a:gd name="T6" fmla="*/ 100840 w 590"/>
              <a:gd name="T7" fmla="*/ 37156 h 589"/>
              <a:gd name="T8" fmla="*/ 100840 w 590"/>
              <a:gd name="T9" fmla="*/ 0 h 589"/>
              <a:gd name="T10" fmla="*/ 0 w 590"/>
              <a:gd name="T11" fmla="*/ 100647 h 589"/>
              <a:gd name="T12" fmla="*/ 37095 w 590"/>
              <a:gd name="T13" fmla="*/ 100647 h 589"/>
              <a:gd name="T14" fmla="*/ 116687 w 590"/>
              <a:gd name="T15" fmla="*/ 180371 h 589"/>
              <a:gd name="T16" fmla="*/ 116687 w 590"/>
              <a:gd name="T17" fmla="*/ 201655 h 589"/>
              <a:gd name="T18" fmla="*/ 148379 w 590"/>
              <a:gd name="T19" fmla="*/ 164498 h 589"/>
              <a:gd name="T20" fmla="*/ 206723 w 590"/>
              <a:gd name="T21" fmla="*/ 212116 h 589"/>
              <a:gd name="T22" fmla="*/ 212125 w 590"/>
              <a:gd name="T23" fmla="*/ 207066 h 589"/>
              <a:gd name="T24" fmla="*/ 164586 w 590"/>
              <a:gd name="T25" fmla="*/ 148626 h 589"/>
              <a:gd name="T26" fmla="*/ 127131 w 590"/>
              <a:gd name="T27" fmla="*/ 169909 h 589"/>
              <a:gd name="T28" fmla="*/ 47899 w 590"/>
              <a:gd name="T29" fmla="*/ 90185 h 589"/>
              <a:gd name="T30" fmla="*/ 90396 w 590"/>
              <a:gd name="T31" fmla="*/ 47618 h 589"/>
              <a:gd name="T32" fmla="*/ 169628 w 590"/>
              <a:gd name="T33" fmla="*/ 127342 h 589"/>
              <a:gd name="T34" fmla="*/ 127131 w 590"/>
              <a:gd name="T35" fmla="*/ 169909 h 58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590" h="589">
                <a:moveTo>
                  <a:pt x="457" y="412"/>
                </a:moveTo>
                <a:lnTo>
                  <a:pt x="560" y="324"/>
                </a:lnTo>
                <a:lnTo>
                  <a:pt x="501" y="324"/>
                </a:lnTo>
                <a:lnTo>
                  <a:pt x="280" y="103"/>
                </a:lnTo>
                <a:lnTo>
                  <a:pt x="280" y="0"/>
                </a:lnTo>
                <a:lnTo>
                  <a:pt x="0" y="279"/>
                </a:lnTo>
                <a:lnTo>
                  <a:pt x="103" y="279"/>
                </a:lnTo>
                <a:lnTo>
                  <a:pt x="324" y="500"/>
                </a:lnTo>
                <a:lnTo>
                  <a:pt x="324" y="559"/>
                </a:lnTo>
                <a:lnTo>
                  <a:pt x="412" y="456"/>
                </a:lnTo>
                <a:lnTo>
                  <a:pt x="574" y="588"/>
                </a:lnTo>
                <a:lnTo>
                  <a:pt x="589" y="574"/>
                </a:lnTo>
                <a:lnTo>
                  <a:pt x="457" y="412"/>
                </a:lnTo>
                <a:close/>
                <a:moveTo>
                  <a:pt x="353" y="471"/>
                </a:moveTo>
                <a:lnTo>
                  <a:pt x="133" y="250"/>
                </a:lnTo>
                <a:lnTo>
                  <a:pt x="251" y="132"/>
                </a:lnTo>
                <a:lnTo>
                  <a:pt x="471" y="353"/>
                </a:lnTo>
                <a:lnTo>
                  <a:pt x="353" y="47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331409" y="1924051"/>
            <a:ext cx="510115" cy="486833"/>
          </a:xfrm>
          <a:custGeom>
            <a:avLst/>
            <a:gdLst>
              <a:gd name="T0" fmla="*/ 223201 w 634"/>
              <a:gd name="T1" fmla="*/ 5057 h 604"/>
              <a:gd name="T2" fmla="*/ 223201 w 634"/>
              <a:gd name="T3" fmla="*/ 5057 h 604"/>
              <a:gd name="T4" fmla="*/ 191109 w 634"/>
              <a:gd name="T5" fmla="*/ 5057 h 604"/>
              <a:gd name="T6" fmla="*/ 69232 w 634"/>
              <a:gd name="T7" fmla="*/ 127505 h 604"/>
              <a:gd name="T8" fmla="*/ 26683 w 634"/>
              <a:gd name="T9" fmla="*/ 159653 h 604"/>
              <a:gd name="T10" fmla="*/ 0 w 634"/>
              <a:gd name="T11" fmla="*/ 175546 h 604"/>
              <a:gd name="T12" fmla="*/ 90506 w 634"/>
              <a:gd name="T13" fmla="*/ 180964 h 604"/>
              <a:gd name="T14" fmla="*/ 100963 w 634"/>
              <a:gd name="T15" fmla="*/ 154235 h 604"/>
              <a:gd name="T16" fmla="*/ 223201 w 634"/>
              <a:gd name="T17" fmla="*/ 37204 h 604"/>
              <a:gd name="T18" fmla="*/ 223201 w 634"/>
              <a:gd name="T19" fmla="*/ 5057 h 604"/>
              <a:gd name="T20" fmla="*/ 85098 w 634"/>
              <a:gd name="T21" fmla="*/ 175546 h 604"/>
              <a:gd name="T22" fmla="*/ 85098 w 634"/>
              <a:gd name="T23" fmla="*/ 175546 h 604"/>
              <a:gd name="T24" fmla="*/ 26683 w 634"/>
              <a:gd name="T25" fmla="*/ 180964 h 604"/>
              <a:gd name="T26" fmla="*/ 37140 w 634"/>
              <a:gd name="T27" fmla="*/ 164710 h 604"/>
              <a:gd name="T28" fmla="*/ 79689 w 634"/>
              <a:gd name="T29" fmla="*/ 138342 h 604"/>
              <a:gd name="T30" fmla="*/ 90506 w 634"/>
              <a:gd name="T31" fmla="*/ 148817 h 604"/>
              <a:gd name="T32" fmla="*/ 85098 w 634"/>
              <a:gd name="T33" fmla="*/ 175546 h 604"/>
              <a:gd name="T34" fmla="*/ 95555 w 634"/>
              <a:gd name="T35" fmla="*/ 138342 h 604"/>
              <a:gd name="T36" fmla="*/ 95555 w 634"/>
              <a:gd name="T37" fmla="*/ 138342 h 604"/>
              <a:gd name="T38" fmla="*/ 90506 w 634"/>
              <a:gd name="T39" fmla="*/ 127505 h 604"/>
              <a:gd name="T40" fmla="*/ 100963 w 634"/>
              <a:gd name="T41" fmla="*/ 111612 h 604"/>
              <a:gd name="T42" fmla="*/ 111781 w 634"/>
              <a:gd name="T43" fmla="*/ 122449 h 604"/>
              <a:gd name="T44" fmla="*/ 95555 w 634"/>
              <a:gd name="T45" fmla="*/ 138342 h 604"/>
              <a:gd name="T46" fmla="*/ 212384 w 634"/>
              <a:gd name="T47" fmla="*/ 26368 h 604"/>
              <a:gd name="T48" fmla="*/ 212384 w 634"/>
              <a:gd name="T49" fmla="*/ 26368 h 604"/>
              <a:gd name="T50" fmla="*/ 122238 w 634"/>
              <a:gd name="T51" fmla="*/ 111612 h 604"/>
              <a:gd name="T52" fmla="*/ 111781 w 634"/>
              <a:gd name="T53" fmla="*/ 106194 h 604"/>
              <a:gd name="T54" fmla="*/ 201927 w 634"/>
              <a:gd name="T55" fmla="*/ 15893 h 604"/>
              <a:gd name="T56" fmla="*/ 212384 w 634"/>
              <a:gd name="T57" fmla="*/ 15893 h 604"/>
              <a:gd name="T58" fmla="*/ 212384 w 634"/>
              <a:gd name="T59" fmla="*/ 26368 h 604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34" h="604">
                <a:moveTo>
                  <a:pt x="619" y="14"/>
                </a:moveTo>
                <a:lnTo>
                  <a:pt x="619" y="14"/>
                </a:lnTo>
                <a:cubicBezTo>
                  <a:pt x="589" y="0"/>
                  <a:pt x="560" y="0"/>
                  <a:pt x="530" y="14"/>
                </a:cubicBezTo>
                <a:cubicBezTo>
                  <a:pt x="192" y="353"/>
                  <a:pt x="192" y="353"/>
                  <a:pt x="192" y="353"/>
                </a:cubicBezTo>
                <a:cubicBezTo>
                  <a:pt x="162" y="353"/>
                  <a:pt x="103" y="368"/>
                  <a:pt x="74" y="442"/>
                </a:cubicBezTo>
                <a:cubicBezTo>
                  <a:pt x="59" y="486"/>
                  <a:pt x="0" y="486"/>
                  <a:pt x="0" y="486"/>
                </a:cubicBezTo>
                <a:cubicBezTo>
                  <a:pt x="103" y="603"/>
                  <a:pt x="236" y="530"/>
                  <a:pt x="251" y="501"/>
                </a:cubicBezTo>
                <a:cubicBezTo>
                  <a:pt x="280" y="486"/>
                  <a:pt x="280" y="456"/>
                  <a:pt x="280" y="427"/>
                </a:cubicBezTo>
                <a:cubicBezTo>
                  <a:pt x="619" y="103"/>
                  <a:pt x="619" y="103"/>
                  <a:pt x="619" y="103"/>
                </a:cubicBezTo>
                <a:cubicBezTo>
                  <a:pt x="633" y="73"/>
                  <a:pt x="633" y="44"/>
                  <a:pt x="619" y="14"/>
                </a:cubicBezTo>
                <a:close/>
                <a:moveTo>
                  <a:pt x="236" y="486"/>
                </a:moveTo>
                <a:lnTo>
                  <a:pt x="236" y="486"/>
                </a:lnTo>
                <a:cubicBezTo>
                  <a:pt x="207" y="501"/>
                  <a:pt x="118" y="530"/>
                  <a:pt x="74" y="501"/>
                </a:cubicBezTo>
                <a:cubicBezTo>
                  <a:pt x="74" y="501"/>
                  <a:pt x="89" y="486"/>
                  <a:pt x="103" y="456"/>
                </a:cubicBezTo>
                <a:cubicBezTo>
                  <a:pt x="133" y="368"/>
                  <a:pt x="221" y="383"/>
                  <a:pt x="221" y="383"/>
                </a:cubicBezTo>
                <a:cubicBezTo>
                  <a:pt x="251" y="412"/>
                  <a:pt x="251" y="412"/>
                  <a:pt x="251" y="412"/>
                </a:cubicBezTo>
                <a:cubicBezTo>
                  <a:pt x="251" y="412"/>
                  <a:pt x="265" y="442"/>
                  <a:pt x="236" y="486"/>
                </a:cubicBezTo>
                <a:close/>
                <a:moveTo>
                  <a:pt x="265" y="383"/>
                </a:moveTo>
                <a:lnTo>
                  <a:pt x="265" y="383"/>
                </a:lnTo>
                <a:lnTo>
                  <a:pt x="251" y="353"/>
                </a:lnTo>
                <a:cubicBezTo>
                  <a:pt x="280" y="309"/>
                  <a:pt x="280" y="309"/>
                  <a:pt x="280" y="309"/>
                </a:cubicBezTo>
                <a:cubicBezTo>
                  <a:pt x="310" y="339"/>
                  <a:pt x="310" y="339"/>
                  <a:pt x="310" y="339"/>
                </a:cubicBezTo>
                <a:lnTo>
                  <a:pt x="265" y="383"/>
                </a:lnTo>
                <a:close/>
                <a:moveTo>
                  <a:pt x="589" y="73"/>
                </a:moveTo>
                <a:lnTo>
                  <a:pt x="589" y="73"/>
                </a:lnTo>
                <a:cubicBezTo>
                  <a:pt x="339" y="309"/>
                  <a:pt x="339" y="309"/>
                  <a:pt x="339" y="309"/>
                </a:cubicBezTo>
                <a:cubicBezTo>
                  <a:pt x="310" y="294"/>
                  <a:pt x="310" y="294"/>
                  <a:pt x="310" y="294"/>
                </a:cubicBezTo>
                <a:cubicBezTo>
                  <a:pt x="560" y="44"/>
                  <a:pt x="560" y="44"/>
                  <a:pt x="560" y="44"/>
                </a:cubicBezTo>
                <a:cubicBezTo>
                  <a:pt x="574" y="30"/>
                  <a:pt x="574" y="30"/>
                  <a:pt x="589" y="44"/>
                </a:cubicBezTo>
                <a:cubicBezTo>
                  <a:pt x="589" y="44"/>
                  <a:pt x="589" y="59"/>
                  <a:pt x="589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98492" y="1060452"/>
            <a:ext cx="165099" cy="510116"/>
          </a:xfrm>
          <a:custGeom>
            <a:avLst/>
            <a:gdLst>
              <a:gd name="T0" fmla="*/ 57905 w 207"/>
              <a:gd name="T1" fmla="*/ 0 h 634"/>
              <a:gd name="T2" fmla="*/ 57905 w 207"/>
              <a:gd name="T3" fmla="*/ 0 h 634"/>
              <a:gd name="T4" fmla="*/ 15727 w 207"/>
              <a:gd name="T5" fmla="*/ 0 h 634"/>
              <a:gd name="T6" fmla="*/ 0 w 207"/>
              <a:gd name="T7" fmla="*/ 10457 h 634"/>
              <a:gd name="T8" fmla="*/ 0 w 207"/>
              <a:gd name="T9" fmla="*/ 169829 h 634"/>
              <a:gd name="T10" fmla="*/ 31455 w 207"/>
              <a:gd name="T11" fmla="*/ 217785 h 634"/>
              <a:gd name="T12" fmla="*/ 42178 w 207"/>
              <a:gd name="T13" fmla="*/ 217785 h 634"/>
              <a:gd name="T14" fmla="*/ 73633 w 207"/>
              <a:gd name="T15" fmla="*/ 169829 h 634"/>
              <a:gd name="T16" fmla="*/ 73633 w 207"/>
              <a:gd name="T17" fmla="*/ 10457 h 634"/>
              <a:gd name="T18" fmla="*/ 57905 w 207"/>
              <a:gd name="T19" fmla="*/ 0 h 634"/>
              <a:gd name="T20" fmla="*/ 36816 w 207"/>
              <a:gd name="T21" fmla="*/ 207328 h 634"/>
              <a:gd name="T22" fmla="*/ 36816 w 207"/>
              <a:gd name="T23" fmla="*/ 207328 h 634"/>
              <a:gd name="T24" fmla="*/ 15727 w 207"/>
              <a:gd name="T25" fmla="*/ 169829 h 634"/>
              <a:gd name="T26" fmla="*/ 57905 w 207"/>
              <a:gd name="T27" fmla="*/ 169829 h 634"/>
              <a:gd name="T28" fmla="*/ 36816 w 207"/>
              <a:gd name="T29" fmla="*/ 207328 h 634"/>
              <a:gd name="T30" fmla="*/ 57905 w 207"/>
              <a:gd name="T31" fmla="*/ 153964 h 634"/>
              <a:gd name="T32" fmla="*/ 57905 w 207"/>
              <a:gd name="T33" fmla="*/ 153964 h 634"/>
              <a:gd name="T34" fmla="*/ 15727 w 207"/>
              <a:gd name="T35" fmla="*/ 153964 h 634"/>
              <a:gd name="T36" fmla="*/ 15727 w 207"/>
              <a:gd name="T37" fmla="*/ 63821 h 634"/>
              <a:gd name="T38" fmla="*/ 57905 w 207"/>
              <a:gd name="T39" fmla="*/ 63821 h 634"/>
              <a:gd name="T40" fmla="*/ 57905 w 207"/>
              <a:gd name="T41" fmla="*/ 153964 h 634"/>
              <a:gd name="T42" fmla="*/ 57905 w 207"/>
              <a:gd name="T43" fmla="*/ 47956 h 634"/>
              <a:gd name="T44" fmla="*/ 57905 w 207"/>
              <a:gd name="T45" fmla="*/ 47956 h 634"/>
              <a:gd name="T46" fmla="*/ 15727 w 207"/>
              <a:gd name="T47" fmla="*/ 47956 h 634"/>
              <a:gd name="T48" fmla="*/ 15727 w 207"/>
              <a:gd name="T49" fmla="*/ 21274 h 634"/>
              <a:gd name="T50" fmla="*/ 21089 w 207"/>
              <a:gd name="T51" fmla="*/ 10457 h 634"/>
              <a:gd name="T52" fmla="*/ 52544 w 207"/>
              <a:gd name="T53" fmla="*/ 10457 h 634"/>
              <a:gd name="T54" fmla="*/ 57905 w 207"/>
              <a:gd name="T55" fmla="*/ 21274 h 634"/>
              <a:gd name="T56" fmla="*/ 57905 w 207"/>
              <a:gd name="T57" fmla="*/ 47956 h 634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07" h="634">
                <a:moveTo>
                  <a:pt x="162" y="0"/>
                </a:moveTo>
                <a:lnTo>
                  <a:pt x="162" y="0"/>
                </a:lnTo>
                <a:cubicBezTo>
                  <a:pt x="44" y="0"/>
                  <a:pt x="44" y="0"/>
                  <a:pt x="44" y="0"/>
                </a:cubicBezTo>
                <a:cubicBezTo>
                  <a:pt x="15" y="0"/>
                  <a:pt x="0" y="15"/>
                  <a:pt x="0" y="29"/>
                </a:cubicBezTo>
                <a:cubicBezTo>
                  <a:pt x="0" y="471"/>
                  <a:pt x="0" y="471"/>
                  <a:pt x="0" y="471"/>
                </a:cubicBezTo>
                <a:cubicBezTo>
                  <a:pt x="88" y="604"/>
                  <a:pt x="88" y="604"/>
                  <a:pt x="88" y="604"/>
                </a:cubicBezTo>
                <a:cubicBezTo>
                  <a:pt x="88" y="633"/>
                  <a:pt x="118" y="633"/>
                  <a:pt x="118" y="604"/>
                </a:cubicBezTo>
                <a:cubicBezTo>
                  <a:pt x="206" y="471"/>
                  <a:pt x="206" y="471"/>
                  <a:pt x="206" y="471"/>
                </a:cubicBezTo>
                <a:cubicBezTo>
                  <a:pt x="206" y="29"/>
                  <a:pt x="206" y="29"/>
                  <a:pt x="206" y="29"/>
                </a:cubicBezTo>
                <a:cubicBezTo>
                  <a:pt x="206" y="15"/>
                  <a:pt x="192" y="0"/>
                  <a:pt x="162" y="0"/>
                </a:cubicBezTo>
                <a:close/>
                <a:moveTo>
                  <a:pt x="103" y="575"/>
                </a:moveTo>
                <a:lnTo>
                  <a:pt x="103" y="575"/>
                </a:lnTo>
                <a:cubicBezTo>
                  <a:pt x="44" y="471"/>
                  <a:pt x="44" y="471"/>
                  <a:pt x="44" y="471"/>
                </a:cubicBezTo>
                <a:cubicBezTo>
                  <a:pt x="162" y="471"/>
                  <a:pt x="162" y="471"/>
                  <a:pt x="162" y="471"/>
                </a:cubicBezTo>
                <a:lnTo>
                  <a:pt x="103" y="575"/>
                </a:lnTo>
                <a:close/>
                <a:moveTo>
                  <a:pt x="162" y="427"/>
                </a:moveTo>
                <a:lnTo>
                  <a:pt x="162" y="427"/>
                </a:lnTo>
                <a:cubicBezTo>
                  <a:pt x="118" y="427"/>
                  <a:pt x="59" y="427"/>
                  <a:pt x="44" y="427"/>
                </a:cubicBezTo>
                <a:cubicBezTo>
                  <a:pt x="44" y="177"/>
                  <a:pt x="44" y="177"/>
                  <a:pt x="44" y="177"/>
                </a:cubicBezTo>
                <a:cubicBezTo>
                  <a:pt x="162" y="177"/>
                  <a:pt x="162" y="177"/>
                  <a:pt x="162" y="177"/>
                </a:cubicBezTo>
                <a:lnTo>
                  <a:pt x="162" y="427"/>
                </a:lnTo>
                <a:close/>
                <a:moveTo>
                  <a:pt x="162" y="133"/>
                </a:moveTo>
                <a:lnTo>
                  <a:pt x="162" y="133"/>
                </a:lnTo>
                <a:cubicBezTo>
                  <a:pt x="44" y="133"/>
                  <a:pt x="44" y="133"/>
                  <a:pt x="44" y="133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29"/>
                  <a:pt x="44" y="29"/>
                  <a:pt x="59" y="29"/>
                </a:cubicBezTo>
                <a:cubicBezTo>
                  <a:pt x="147" y="29"/>
                  <a:pt x="147" y="29"/>
                  <a:pt x="147" y="29"/>
                </a:cubicBezTo>
                <a:cubicBezTo>
                  <a:pt x="162" y="29"/>
                  <a:pt x="162" y="29"/>
                  <a:pt x="162" y="59"/>
                </a:cubicBezTo>
                <a:lnTo>
                  <a:pt x="162" y="1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05776" y="1060452"/>
            <a:ext cx="510115" cy="495299"/>
          </a:xfrm>
          <a:custGeom>
            <a:avLst/>
            <a:gdLst>
              <a:gd name="T0" fmla="*/ 212384 w 634"/>
              <a:gd name="T1" fmla="*/ 84625 h 619"/>
              <a:gd name="T2" fmla="*/ 212384 w 634"/>
              <a:gd name="T3" fmla="*/ 84625 h 619"/>
              <a:gd name="T4" fmla="*/ 212384 w 634"/>
              <a:gd name="T5" fmla="*/ 195427 h 619"/>
              <a:gd name="T6" fmla="*/ 196518 w 634"/>
              <a:gd name="T7" fmla="*/ 211205 h 619"/>
              <a:gd name="T8" fmla="*/ 32092 w 634"/>
              <a:gd name="T9" fmla="*/ 211205 h 619"/>
              <a:gd name="T10" fmla="*/ 16226 w 634"/>
              <a:gd name="T11" fmla="*/ 195427 h 619"/>
              <a:gd name="T12" fmla="*/ 16226 w 634"/>
              <a:gd name="T13" fmla="*/ 26535 h 619"/>
              <a:gd name="T14" fmla="*/ 32092 w 634"/>
              <a:gd name="T15" fmla="*/ 10399 h 619"/>
              <a:gd name="T16" fmla="*/ 143512 w 634"/>
              <a:gd name="T17" fmla="*/ 10399 h 619"/>
              <a:gd name="T18" fmla="*/ 143512 w 634"/>
              <a:gd name="T19" fmla="*/ 0 h 619"/>
              <a:gd name="T20" fmla="*/ 32092 w 634"/>
              <a:gd name="T21" fmla="*/ 0 h 619"/>
              <a:gd name="T22" fmla="*/ 0 w 634"/>
              <a:gd name="T23" fmla="*/ 26535 h 619"/>
              <a:gd name="T24" fmla="*/ 0 w 634"/>
              <a:gd name="T25" fmla="*/ 195427 h 619"/>
              <a:gd name="T26" fmla="*/ 32092 w 634"/>
              <a:gd name="T27" fmla="*/ 221603 h 619"/>
              <a:gd name="T28" fmla="*/ 196518 w 634"/>
              <a:gd name="T29" fmla="*/ 221603 h 619"/>
              <a:gd name="T30" fmla="*/ 228249 w 634"/>
              <a:gd name="T31" fmla="*/ 195427 h 619"/>
              <a:gd name="T32" fmla="*/ 228249 w 634"/>
              <a:gd name="T33" fmla="*/ 84625 h 619"/>
              <a:gd name="T34" fmla="*/ 212384 w 634"/>
              <a:gd name="T35" fmla="*/ 84625 h 619"/>
              <a:gd name="T36" fmla="*/ 58415 w 634"/>
              <a:gd name="T37" fmla="*/ 126938 h 619"/>
              <a:gd name="T38" fmla="*/ 58415 w 634"/>
              <a:gd name="T39" fmla="*/ 126938 h 619"/>
              <a:gd name="T40" fmla="*/ 26683 w 634"/>
              <a:gd name="T41" fmla="*/ 185028 h 619"/>
              <a:gd name="T42" fmla="*/ 37140 w 634"/>
              <a:gd name="T43" fmla="*/ 195427 h 619"/>
              <a:gd name="T44" fmla="*/ 100963 w 634"/>
              <a:gd name="T45" fmla="*/ 163872 h 619"/>
              <a:gd name="T46" fmla="*/ 106372 w 634"/>
              <a:gd name="T47" fmla="*/ 163872 h 619"/>
              <a:gd name="T48" fmla="*/ 217792 w 634"/>
              <a:gd name="T49" fmla="*/ 52711 h 619"/>
              <a:gd name="T50" fmla="*/ 217792 w 634"/>
              <a:gd name="T51" fmla="*/ 31555 h 619"/>
              <a:gd name="T52" fmla="*/ 191109 w 634"/>
              <a:gd name="T53" fmla="*/ 10399 h 619"/>
              <a:gd name="T54" fmla="*/ 169835 w 634"/>
              <a:gd name="T55" fmla="*/ 10399 h 619"/>
              <a:gd name="T56" fmla="*/ 63823 w 634"/>
              <a:gd name="T57" fmla="*/ 116180 h 619"/>
              <a:gd name="T58" fmla="*/ 58415 w 634"/>
              <a:gd name="T59" fmla="*/ 126938 h 619"/>
              <a:gd name="T60" fmla="*/ 175244 w 634"/>
              <a:gd name="T61" fmla="*/ 26535 h 619"/>
              <a:gd name="T62" fmla="*/ 175244 w 634"/>
              <a:gd name="T63" fmla="*/ 26535 h 619"/>
              <a:gd name="T64" fmla="*/ 186061 w 634"/>
              <a:gd name="T65" fmla="*/ 26535 h 619"/>
              <a:gd name="T66" fmla="*/ 201927 w 634"/>
              <a:gd name="T67" fmla="*/ 36934 h 619"/>
              <a:gd name="T68" fmla="*/ 201927 w 634"/>
              <a:gd name="T69" fmla="*/ 47691 h 619"/>
              <a:gd name="T70" fmla="*/ 186061 w 634"/>
              <a:gd name="T71" fmla="*/ 63469 h 619"/>
              <a:gd name="T72" fmla="*/ 164787 w 634"/>
              <a:gd name="T73" fmla="*/ 36934 h 619"/>
              <a:gd name="T74" fmla="*/ 175244 w 634"/>
              <a:gd name="T75" fmla="*/ 26535 h 619"/>
              <a:gd name="T76" fmla="*/ 154330 w 634"/>
              <a:gd name="T77" fmla="*/ 47691 h 619"/>
              <a:gd name="T78" fmla="*/ 154330 w 634"/>
              <a:gd name="T79" fmla="*/ 47691 h 619"/>
              <a:gd name="T80" fmla="*/ 175244 w 634"/>
              <a:gd name="T81" fmla="*/ 73868 h 619"/>
              <a:gd name="T82" fmla="*/ 95915 w 634"/>
              <a:gd name="T83" fmla="*/ 153114 h 619"/>
              <a:gd name="T84" fmla="*/ 74641 w 634"/>
              <a:gd name="T85" fmla="*/ 126938 h 619"/>
              <a:gd name="T86" fmla="*/ 154330 w 634"/>
              <a:gd name="T87" fmla="*/ 47691 h 619"/>
              <a:gd name="T88" fmla="*/ 85098 w 634"/>
              <a:gd name="T89" fmla="*/ 158493 h 619"/>
              <a:gd name="T90" fmla="*/ 85098 w 634"/>
              <a:gd name="T91" fmla="*/ 158493 h 619"/>
              <a:gd name="T92" fmla="*/ 47958 w 634"/>
              <a:gd name="T93" fmla="*/ 185028 h 619"/>
              <a:gd name="T94" fmla="*/ 42549 w 634"/>
              <a:gd name="T95" fmla="*/ 179649 h 619"/>
              <a:gd name="T96" fmla="*/ 63823 w 634"/>
              <a:gd name="T97" fmla="*/ 142715 h 619"/>
              <a:gd name="T98" fmla="*/ 85098 w 634"/>
              <a:gd name="T99" fmla="*/ 158493 h 619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34" h="619">
                <a:moveTo>
                  <a:pt x="589" y="236"/>
                </a:moveTo>
                <a:lnTo>
                  <a:pt x="589" y="236"/>
                </a:lnTo>
                <a:cubicBezTo>
                  <a:pt x="589" y="545"/>
                  <a:pt x="589" y="545"/>
                  <a:pt x="589" y="545"/>
                </a:cubicBezTo>
                <a:cubicBezTo>
                  <a:pt x="589" y="559"/>
                  <a:pt x="575" y="589"/>
                  <a:pt x="545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398" y="29"/>
                  <a:pt x="398" y="29"/>
                  <a:pt x="398" y="29"/>
                </a:cubicBezTo>
                <a:cubicBezTo>
                  <a:pt x="398" y="0"/>
                  <a:pt x="398" y="0"/>
                  <a:pt x="39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45" y="618"/>
                  <a:pt x="545" y="618"/>
                  <a:pt x="545" y="618"/>
                </a:cubicBezTo>
                <a:cubicBezTo>
                  <a:pt x="589" y="618"/>
                  <a:pt x="633" y="589"/>
                  <a:pt x="633" y="545"/>
                </a:cubicBezTo>
                <a:cubicBezTo>
                  <a:pt x="633" y="236"/>
                  <a:pt x="633" y="236"/>
                  <a:pt x="633" y="236"/>
                </a:cubicBezTo>
                <a:lnTo>
                  <a:pt x="589" y="236"/>
                </a:lnTo>
                <a:close/>
                <a:moveTo>
                  <a:pt x="162" y="354"/>
                </a:moveTo>
                <a:lnTo>
                  <a:pt x="162" y="354"/>
                </a:lnTo>
                <a:cubicBezTo>
                  <a:pt x="74" y="516"/>
                  <a:pt x="74" y="516"/>
                  <a:pt x="74" y="516"/>
                </a:cubicBezTo>
                <a:cubicBezTo>
                  <a:pt x="74" y="545"/>
                  <a:pt x="89" y="559"/>
                  <a:pt x="103" y="545"/>
                </a:cubicBezTo>
                <a:cubicBezTo>
                  <a:pt x="280" y="457"/>
                  <a:pt x="280" y="457"/>
                  <a:pt x="280" y="457"/>
                </a:cubicBezTo>
                <a:lnTo>
                  <a:pt x="295" y="457"/>
                </a:lnTo>
                <a:cubicBezTo>
                  <a:pt x="604" y="147"/>
                  <a:pt x="604" y="147"/>
                  <a:pt x="604" y="147"/>
                </a:cubicBezTo>
                <a:cubicBezTo>
                  <a:pt x="619" y="133"/>
                  <a:pt x="619" y="103"/>
                  <a:pt x="604" y="88"/>
                </a:cubicBezTo>
                <a:cubicBezTo>
                  <a:pt x="530" y="29"/>
                  <a:pt x="530" y="29"/>
                  <a:pt x="530" y="29"/>
                </a:cubicBezTo>
                <a:cubicBezTo>
                  <a:pt x="516" y="15"/>
                  <a:pt x="486" y="15"/>
                  <a:pt x="471" y="29"/>
                </a:cubicBezTo>
                <a:cubicBezTo>
                  <a:pt x="177" y="324"/>
                  <a:pt x="177" y="324"/>
                  <a:pt x="177" y="324"/>
                </a:cubicBezTo>
                <a:cubicBezTo>
                  <a:pt x="162" y="339"/>
                  <a:pt x="162" y="339"/>
                  <a:pt x="162" y="354"/>
                </a:cubicBezTo>
                <a:close/>
                <a:moveTo>
                  <a:pt x="486" y="74"/>
                </a:moveTo>
                <a:lnTo>
                  <a:pt x="486" y="74"/>
                </a:lnTo>
                <a:cubicBezTo>
                  <a:pt x="501" y="59"/>
                  <a:pt x="516" y="59"/>
                  <a:pt x="516" y="74"/>
                </a:cubicBezTo>
                <a:cubicBezTo>
                  <a:pt x="560" y="103"/>
                  <a:pt x="560" y="103"/>
                  <a:pt x="560" y="103"/>
                </a:cubicBezTo>
                <a:cubicBezTo>
                  <a:pt x="575" y="118"/>
                  <a:pt x="575" y="133"/>
                  <a:pt x="560" y="133"/>
                </a:cubicBezTo>
                <a:cubicBezTo>
                  <a:pt x="516" y="177"/>
                  <a:pt x="516" y="177"/>
                  <a:pt x="516" y="177"/>
                </a:cubicBezTo>
                <a:cubicBezTo>
                  <a:pt x="457" y="103"/>
                  <a:pt x="457" y="103"/>
                  <a:pt x="457" y="103"/>
                </a:cubicBezTo>
                <a:lnTo>
                  <a:pt x="486" y="74"/>
                </a:lnTo>
                <a:close/>
                <a:moveTo>
                  <a:pt x="428" y="133"/>
                </a:moveTo>
                <a:lnTo>
                  <a:pt x="428" y="133"/>
                </a:lnTo>
                <a:cubicBezTo>
                  <a:pt x="486" y="206"/>
                  <a:pt x="486" y="206"/>
                  <a:pt x="486" y="206"/>
                </a:cubicBezTo>
                <a:cubicBezTo>
                  <a:pt x="266" y="427"/>
                  <a:pt x="266" y="427"/>
                  <a:pt x="266" y="427"/>
                </a:cubicBezTo>
                <a:cubicBezTo>
                  <a:pt x="251" y="398"/>
                  <a:pt x="207" y="368"/>
                  <a:pt x="207" y="354"/>
                </a:cubicBezTo>
                <a:lnTo>
                  <a:pt x="428" y="133"/>
                </a:lnTo>
                <a:close/>
                <a:moveTo>
                  <a:pt x="236" y="442"/>
                </a:moveTo>
                <a:lnTo>
                  <a:pt x="236" y="442"/>
                </a:lnTo>
                <a:cubicBezTo>
                  <a:pt x="133" y="516"/>
                  <a:pt x="133" y="516"/>
                  <a:pt x="133" y="516"/>
                </a:cubicBezTo>
                <a:cubicBezTo>
                  <a:pt x="118" y="516"/>
                  <a:pt x="118" y="501"/>
                  <a:pt x="118" y="501"/>
                </a:cubicBezTo>
                <a:cubicBezTo>
                  <a:pt x="177" y="398"/>
                  <a:pt x="177" y="398"/>
                  <a:pt x="177" y="398"/>
                </a:cubicBezTo>
                <a:lnTo>
                  <a:pt x="236" y="44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122610" y="1060452"/>
            <a:ext cx="440266" cy="495299"/>
          </a:xfrm>
          <a:custGeom>
            <a:avLst/>
            <a:gdLst>
              <a:gd name="T0" fmla="*/ 149157 w 545"/>
              <a:gd name="T1" fmla="*/ 131958 h 619"/>
              <a:gd name="T2" fmla="*/ 42720 w 545"/>
              <a:gd name="T3" fmla="*/ 137337 h 619"/>
              <a:gd name="T4" fmla="*/ 149157 w 545"/>
              <a:gd name="T5" fmla="*/ 147736 h 619"/>
              <a:gd name="T6" fmla="*/ 149157 w 545"/>
              <a:gd name="T7" fmla="*/ 131958 h 619"/>
              <a:gd name="T8" fmla="*/ 149157 w 545"/>
              <a:gd name="T9" fmla="*/ 168892 h 619"/>
              <a:gd name="T10" fmla="*/ 42720 w 545"/>
              <a:gd name="T11" fmla="*/ 174271 h 619"/>
              <a:gd name="T12" fmla="*/ 149157 w 545"/>
              <a:gd name="T13" fmla="*/ 179649 h 619"/>
              <a:gd name="T14" fmla="*/ 149157 w 545"/>
              <a:gd name="T15" fmla="*/ 168892 h 619"/>
              <a:gd name="T16" fmla="*/ 170517 w 545"/>
              <a:gd name="T17" fmla="*/ 26535 h 619"/>
              <a:gd name="T18" fmla="*/ 149157 w 545"/>
              <a:gd name="T19" fmla="*/ 10399 h 619"/>
              <a:gd name="T20" fmla="*/ 95938 w 545"/>
              <a:gd name="T21" fmla="*/ 0 h 619"/>
              <a:gd name="T22" fmla="*/ 47788 w 545"/>
              <a:gd name="T23" fmla="*/ 10399 h 619"/>
              <a:gd name="T24" fmla="*/ 26428 w 545"/>
              <a:gd name="T25" fmla="*/ 26535 h 619"/>
              <a:gd name="T26" fmla="*/ 0 w 545"/>
              <a:gd name="T27" fmla="*/ 195427 h 619"/>
              <a:gd name="T28" fmla="*/ 170517 w 545"/>
              <a:gd name="T29" fmla="*/ 221603 h 619"/>
              <a:gd name="T30" fmla="*/ 196945 w 545"/>
              <a:gd name="T31" fmla="*/ 52711 h 619"/>
              <a:gd name="T32" fmla="*/ 64080 w 545"/>
              <a:gd name="T33" fmla="*/ 26535 h 619"/>
              <a:gd name="T34" fmla="*/ 80009 w 545"/>
              <a:gd name="T35" fmla="*/ 26535 h 619"/>
              <a:gd name="T36" fmla="*/ 117298 w 545"/>
              <a:gd name="T37" fmla="*/ 26535 h 619"/>
              <a:gd name="T38" fmla="*/ 133227 w 545"/>
              <a:gd name="T39" fmla="*/ 52711 h 619"/>
              <a:gd name="T40" fmla="*/ 64080 w 545"/>
              <a:gd name="T41" fmla="*/ 26535 h 619"/>
              <a:gd name="T42" fmla="*/ 181016 w 545"/>
              <a:gd name="T43" fmla="*/ 195427 h 619"/>
              <a:gd name="T44" fmla="*/ 26428 w 545"/>
              <a:gd name="T45" fmla="*/ 211205 h 619"/>
              <a:gd name="T46" fmla="*/ 10499 w 545"/>
              <a:gd name="T47" fmla="*/ 52711 h 619"/>
              <a:gd name="T48" fmla="*/ 47788 w 545"/>
              <a:gd name="T49" fmla="*/ 42313 h 619"/>
              <a:gd name="T50" fmla="*/ 149157 w 545"/>
              <a:gd name="T51" fmla="*/ 68848 h 619"/>
              <a:gd name="T52" fmla="*/ 170517 w 545"/>
              <a:gd name="T53" fmla="*/ 42313 h 619"/>
              <a:gd name="T54" fmla="*/ 181016 w 545"/>
              <a:gd name="T55" fmla="*/ 195427 h 619"/>
              <a:gd name="T56" fmla="*/ 149157 w 545"/>
              <a:gd name="T57" fmla="*/ 95024 h 619"/>
              <a:gd name="T58" fmla="*/ 42720 w 545"/>
              <a:gd name="T59" fmla="*/ 105782 h 619"/>
              <a:gd name="T60" fmla="*/ 149157 w 545"/>
              <a:gd name="T61" fmla="*/ 110802 h 619"/>
              <a:gd name="T62" fmla="*/ 149157 w 545"/>
              <a:gd name="T63" fmla="*/ 95024 h 619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45" h="619">
                <a:moveTo>
                  <a:pt x="412" y="368"/>
                </a:moveTo>
                <a:lnTo>
                  <a:pt x="412" y="368"/>
                </a:lnTo>
                <a:cubicBezTo>
                  <a:pt x="132" y="368"/>
                  <a:pt x="132" y="368"/>
                  <a:pt x="132" y="368"/>
                </a:cubicBezTo>
                <a:cubicBezTo>
                  <a:pt x="118" y="368"/>
                  <a:pt x="118" y="383"/>
                  <a:pt x="118" y="383"/>
                </a:cubicBezTo>
                <a:cubicBezTo>
                  <a:pt x="118" y="398"/>
                  <a:pt x="118" y="412"/>
                  <a:pt x="132" y="412"/>
                </a:cubicBezTo>
                <a:cubicBezTo>
                  <a:pt x="412" y="412"/>
                  <a:pt x="412" y="412"/>
                  <a:pt x="412" y="412"/>
                </a:cubicBezTo>
                <a:cubicBezTo>
                  <a:pt x="412" y="412"/>
                  <a:pt x="427" y="398"/>
                  <a:pt x="427" y="383"/>
                </a:cubicBezTo>
                <a:lnTo>
                  <a:pt x="412" y="368"/>
                </a:lnTo>
                <a:close/>
                <a:moveTo>
                  <a:pt x="412" y="471"/>
                </a:moveTo>
                <a:lnTo>
                  <a:pt x="412" y="471"/>
                </a:lnTo>
                <a:cubicBezTo>
                  <a:pt x="132" y="471"/>
                  <a:pt x="132" y="471"/>
                  <a:pt x="132" y="471"/>
                </a:cubicBezTo>
                <a:cubicBezTo>
                  <a:pt x="118" y="471"/>
                  <a:pt x="118" y="471"/>
                  <a:pt x="118" y="486"/>
                </a:cubicBezTo>
                <a:cubicBezTo>
                  <a:pt x="118" y="501"/>
                  <a:pt x="118" y="501"/>
                  <a:pt x="132" y="501"/>
                </a:cubicBezTo>
                <a:cubicBezTo>
                  <a:pt x="412" y="501"/>
                  <a:pt x="412" y="501"/>
                  <a:pt x="412" y="501"/>
                </a:cubicBezTo>
                <a:cubicBezTo>
                  <a:pt x="412" y="501"/>
                  <a:pt x="427" y="501"/>
                  <a:pt x="427" y="486"/>
                </a:cubicBezTo>
                <a:cubicBezTo>
                  <a:pt x="427" y="471"/>
                  <a:pt x="412" y="471"/>
                  <a:pt x="412" y="471"/>
                </a:cubicBezTo>
                <a:close/>
                <a:moveTo>
                  <a:pt x="471" y="74"/>
                </a:moveTo>
                <a:lnTo>
                  <a:pt x="471" y="74"/>
                </a:lnTo>
                <a:cubicBezTo>
                  <a:pt x="412" y="74"/>
                  <a:pt x="412" y="74"/>
                  <a:pt x="412" y="74"/>
                </a:cubicBezTo>
                <a:cubicBezTo>
                  <a:pt x="412" y="29"/>
                  <a:pt x="412" y="29"/>
                  <a:pt x="412" y="29"/>
                </a:cubicBezTo>
                <a:cubicBezTo>
                  <a:pt x="353" y="29"/>
                  <a:pt x="353" y="29"/>
                  <a:pt x="353" y="29"/>
                </a:cubicBezTo>
                <a:cubicBezTo>
                  <a:pt x="339" y="15"/>
                  <a:pt x="309" y="0"/>
                  <a:pt x="265" y="0"/>
                </a:cubicBezTo>
                <a:cubicBezTo>
                  <a:pt x="235" y="0"/>
                  <a:pt x="206" y="15"/>
                  <a:pt x="191" y="29"/>
                </a:cubicBezTo>
                <a:cubicBezTo>
                  <a:pt x="132" y="29"/>
                  <a:pt x="132" y="29"/>
                  <a:pt x="132" y="29"/>
                </a:cubicBezTo>
                <a:cubicBezTo>
                  <a:pt x="132" y="74"/>
                  <a:pt x="132" y="74"/>
                  <a:pt x="132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29" y="74"/>
                  <a:pt x="0" y="103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71" y="618"/>
                  <a:pt x="471" y="618"/>
                  <a:pt x="471" y="618"/>
                </a:cubicBezTo>
                <a:cubicBezTo>
                  <a:pt x="515" y="618"/>
                  <a:pt x="544" y="589"/>
                  <a:pt x="544" y="545"/>
                </a:cubicBezTo>
                <a:cubicBezTo>
                  <a:pt x="544" y="147"/>
                  <a:pt x="544" y="147"/>
                  <a:pt x="544" y="147"/>
                </a:cubicBezTo>
                <a:cubicBezTo>
                  <a:pt x="544" y="103"/>
                  <a:pt x="515" y="74"/>
                  <a:pt x="471" y="74"/>
                </a:cubicBezTo>
                <a:close/>
                <a:moveTo>
                  <a:pt x="177" y="74"/>
                </a:moveTo>
                <a:lnTo>
                  <a:pt x="177" y="74"/>
                </a:lnTo>
                <a:cubicBezTo>
                  <a:pt x="221" y="74"/>
                  <a:pt x="221" y="74"/>
                  <a:pt x="221" y="74"/>
                </a:cubicBezTo>
                <a:cubicBezTo>
                  <a:pt x="221" y="59"/>
                  <a:pt x="235" y="29"/>
                  <a:pt x="265" y="29"/>
                </a:cubicBezTo>
                <a:cubicBezTo>
                  <a:pt x="294" y="29"/>
                  <a:pt x="324" y="59"/>
                  <a:pt x="324" y="74"/>
                </a:cubicBezTo>
                <a:cubicBezTo>
                  <a:pt x="368" y="74"/>
                  <a:pt x="368" y="74"/>
                  <a:pt x="368" y="74"/>
                </a:cubicBezTo>
                <a:cubicBezTo>
                  <a:pt x="368" y="147"/>
                  <a:pt x="368" y="147"/>
                  <a:pt x="368" y="147"/>
                </a:cubicBezTo>
                <a:cubicBezTo>
                  <a:pt x="177" y="147"/>
                  <a:pt x="177" y="147"/>
                  <a:pt x="177" y="147"/>
                </a:cubicBezTo>
                <a:lnTo>
                  <a:pt x="177" y="74"/>
                </a:lnTo>
                <a:close/>
                <a:moveTo>
                  <a:pt x="500" y="545"/>
                </a:moveTo>
                <a:lnTo>
                  <a:pt x="500" y="545"/>
                </a:lnTo>
                <a:cubicBezTo>
                  <a:pt x="500" y="559"/>
                  <a:pt x="486" y="589"/>
                  <a:pt x="471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147"/>
                  <a:pt x="29" y="147"/>
                  <a:pt x="29" y="147"/>
                </a:cubicBezTo>
                <a:cubicBezTo>
                  <a:pt x="29" y="133"/>
                  <a:pt x="59" y="118"/>
                  <a:pt x="73" y="118"/>
                </a:cubicBezTo>
                <a:cubicBezTo>
                  <a:pt x="132" y="118"/>
                  <a:pt x="132" y="118"/>
                  <a:pt x="132" y="118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412" y="192"/>
                  <a:pt x="412" y="192"/>
                  <a:pt x="412" y="192"/>
                </a:cubicBezTo>
                <a:cubicBezTo>
                  <a:pt x="412" y="118"/>
                  <a:pt x="412" y="118"/>
                  <a:pt x="412" y="118"/>
                </a:cubicBezTo>
                <a:cubicBezTo>
                  <a:pt x="471" y="118"/>
                  <a:pt x="471" y="118"/>
                  <a:pt x="471" y="118"/>
                </a:cubicBezTo>
                <a:cubicBezTo>
                  <a:pt x="486" y="118"/>
                  <a:pt x="500" y="133"/>
                  <a:pt x="500" y="147"/>
                </a:cubicBezTo>
                <a:lnTo>
                  <a:pt x="500" y="545"/>
                </a:lnTo>
                <a:close/>
                <a:moveTo>
                  <a:pt x="412" y="265"/>
                </a:moveTo>
                <a:lnTo>
                  <a:pt x="412" y="265"/>
                </a:lnTo>
                <a:cubicBezTo>
                  <a:pt x="132" y="265"/>
                  <a:pt x="132" y="265"/>
                  <a:pt x="132" y="265"/>
                </a:cubicBezTo>
                <a:cubicBezTo>
                  <a:pt x="118" y="265"/>
                  <a:pt x="118" y="280"/>
                  <a:pt x="118" y="295"/>
                </a:cubicBezTo>
                <a:cubicBezTo>
                  <a:pt x="118" y="295"/>
                  <a:pt x="118" y="309"/>
                  <a:pt x="132" y="309"/>
                </a:cubicBezTo>
                <a:cubicBezTo>
                  <a:pt x="412" y="309"/>
                  <a:pt x="412" y="309"/>
                  <a:pt x="412" y="309"/>
                </a:cubicBezTo>
                <a:lnTo>
                  <a:pt x="427" y="295"/>
                </a:lnTo>
                <a:cubicBezTo>
                  <a:pt x="427" y="280"/>
                  <a:pt x="412" y="265"/>
                  <a:pt x="412" y="26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73824" y="1060452"/>
            <a:ext cx="495298" cy="495299"/>
          </a:xfrm>
          <a:custGeom>
            <a:avLst/>
            <a:gdLst>
              <a:gd name="T0" fmla="*/ 195434 w 619"/>
              <a:gd name="T1" fmla="*/ 0 h 619"/>
              <a:gd name="T2" fmla="*/ 195434 w 619"/>
              <a:gd name="T3" fmla="*/ 0 h 619"/>
              <a:gd name="T4" fmla="*/ 116185 w 619"/>
              <a:gd name="T5" fmla="*/ 21156 h 619"/>
              <a:gd name="T6" fmla="*/ 105427 w 619"/>
              <a:gd name="T7" fmla="*/ 21156 h 619"/>
              <a:gd name="T8" fmla="*/ 26177 w 619"/>
              <a:gd name="T9" fmla="*/ 0 h 619"/>
              <a:gd name="T10" fmla="*/ 0 w 619"/>
              <a:gd name="T11" fmla="*/ 26535 h 619"/>
              <a:gd name="T12" fmla="*/ 0 w 619"/>
              <a:gd name="T13" fmla="*/ 174271 h 619"/>
              <a:gd name="T14" fmla="*/ 26177 w 619"/>
              <a:gd name="T15" fmla="*/ 200447 h 619"/>
              <a:gd name="T16" fmla="*/ 105427 w 619"/>
              <a:gd name="T17" fmla="*/ 221603 h 619"/>
              <a:gd name="T18" fmla="*/ 116185 w 619"/>
              <a:gd name="T19" fmla="*/ 221603 h 619"/>
              <a:gd name="T20" fmla="*/ 195434 w 619"/>
              <a:gd name="T21" fmla="*/ 200447 h 619"/>
              <a:gd name="T22" fmla="*/ 221611 w 619"/>
              <a:gd name="T23" fmla="*/ 174271 h 619"/>
              <a:gd name="T24" fmla="*/ 221611 w 619"/>
              <a:gd name="T25" fmla="*/ 26535 h 619"/>
              <a:gd name="T26" fmla="*/ 195434 w 619"/>
              <a:gd name="T27" fmla="*/ 0 h 619"/>
              <a:gd name="T28" fmla="*/ 105427 w 619"/>
              <a:gd name="T29" fmla="*/ 211205 h 619"/>
              <a:gd name="T30" fmla="*/ 105427 w 619"/>
              <a:gd name="T31" fmla="*/ 211205 h 619"/>
              <a:gd name="T32" fmla="*/ 26177 w 619"/>
              <a:gd name="T33" fmla="*/ 190048 h 619"/>
              <a:gd name="T34" fmla="*/ 10399 w 619"/>
              <a:gd name="T35" fmla="*/ 174271 h 619"/>
              <a:gd name="T36" fmla="*/ 10399 w 619"/>
              <a:gd name="T37" fmla="*/ 26535 h 619"/>
              <a:gd name="T38" fmla="*/ 26177 w 619"/>
              <a:gd name="T39" fmla="*/ 10399 h 619"/>
              <a:gd name="T40" fmla="*/ 105427 w 619"/>
              <a:gd name="T41" fmla="*/ 31555 h 619"/>
              <a:gd name="T42" fmla="*/ 105427 w 619"/>
              <a:gd name="T43" fmla="*/ 211205 h 619"/>
              <a:gd name="T44" fmla="*/ 211212 w 619"/>
              <a:gd name="T45" fmla="*/ 174271 h 619"/>
              <a:gd name="T46" fmla="*/ 211212 w 619"/>
              <a:gd name="T47" fmla="*/ 174271 h 619"/>
              <a:gd name="T48" fmla="*/ 195434 w 619"/>
              <a:gd name="T49" fmla="*/ 190048 h 619"/>
              <a:gd name="T50" fmla="*/ 116185 w 619"/>
              <a:gd name="T51" fmla="*/ 211205 h 619"/>
              <a:gd name="T52" fmla="*/ 116185 w 619"/>
              <a:gd name="T53" fmla="*/ 31555 h 619"/>
              <a:gd name="T54" fmla="*/ 195434 w 619"/>
              <a:gd name="T55" fmla="*/ 10399 h 619"/>
              <a:gd name="T56" fmla="*/ 211212 w 619"/>
              <a:gd name="T57" fmla="*/ 26535 h 619"/>
              <a:gd name="T58" fmla="*/ 211212 w 619"/>
              <a:gd name="T59" fmla="*/ 174271 h 619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19" h="619">
                <a:moveTo>
                  <a:pt x="545" y="0"/>
                </a:moveTo>
                <a:lnTo>
                  <a:pt x="545" y="0"/>
                </a:lnTo>
                <a:cubicBezTo>
                  <a:pt x="545" y="0"/>
                  <a:pt x="427" y="29"/>
                  <a:pt x="324" y="59"/>
                </a:cubicBezTo>
                <a:cubicBezTo>
                  <a:pt x="309" y="59"/>
                  <a:pt x="309" y="59"/>
                  <a:pt x="294" y="59"/>
                </a:cubicBezTo>
                <a:cubicBezTo>
                  <a:pt x="191" y="29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486"/>
                  <a:pt x="0" y="486"/>
                  <a:pt x="0" y="486"/>
                </a:cubicBezTo>
                <a:cubicBezTo>
                  <a:pt x="0" y="530"/>
                  <a:pt x="29" y="545"/>
                  <a:pt x="73" y="559"/>
                </a:cubicBezTo>
                <a:cubicBezTo>
                  <a:pt x="73" y="559"/>
                  <a:pt x="177" y="589"/>
                  <a:pt x="294" y="618"/>
                </a:cubicBezTo>
                <a:cubicBezTo>
                  <a:pt x="309" y="618"/>
                  <a:pt x="309" y="618"/>
                  <a:pt x="324" y="618"/>
                </a:cubicBezTo>
                <a:cubicBezTo>
                  <a:pt x="441" y="589"/>
                  <a:pt x="545" y="559"/>
                  <a:pt x="545" y="559"/>
                </a:cubicBezTo>
                <a:cubicBezTo>
                  <a:pt x="589" y="559"/>
                  <a:pt x="618" y="530"/>
                  <a:pt x="618" y="486"/>
                </a:cubicBezTo>
                <a:cubicBezTo>
                  <a:pt x="618" y="74"/>
                  <a:pt x="618" y="74"/>
                  <a:pt x="618" y="74"/>
                </a:cubicBezTo>
                <a:cubicBezTo>
                  <a:pt x="618" y="29"/>
                  <a:pt x="589" y="0"/>
                  <a:pt x="545" y="0"/>
                </a:cubicBezTo>
                <a:close/>
                <a:moveTo>
                  <a:pt x="294" y="589"/>
                </a:moveTo>
                <a:lnTo>
                  <a:pt x="294" y="589"/>
                </a:lnTo>
                <a:cubicBezTo>
                  <a:pt x="177" y="559"/>
                  <a:pt x="73" y="530"/>
                  <a:pt x="73" y="530"/>
                </a:cubicBezTo>
                <a:cubicBezTo>
                  <a:pt x="44" y="516"/>
                  <a:pt x="29" y="501"/>
                  <a:pt x="29" y="486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294" y="88"/>
                  <a:pt x="294" y="88"/>
                  <a:pt x="294" y="88"/>
                </a:cubicBezTo>
                <a:lnTo>
                  <a:pt x="294" y="589"/>
                </a:lnTo>
                <a:close/>
                <a:moveTo>
                  <a:pt x="589" y="486"/>
                </a:moveTo>
                <a:lnTo>
                  <a:pt x="589" y="486"/>
                </a:lnTo>
                <a:cubicBezTo>
                  <a:pt x="589" y="501"/>
                  <a:pt x="559" y="516"/>
                  <a:pt x="545" y="530"/>
                </a:cubicBezTo>
                <a:cubicBezTo>
                  <a:pt x="545" y="530"/>
                  <a:pt x="441" y="559"/>
                  <a:pt x="324" y="589"/>
                </a:cubicBezTo>
                <a:cubicBezTo>
                  <a:pt x="324" y="88"/>
                  <a:pt x="324" y="88"/>
                  <a:pt x="324" y="88"/>
                </a:cubicBezTo>
                <a:cubicBezTo>
                  <a:pt x="545" y="29"/>
                  <a:pt x="545" y="29"/>
                  <a:pt x="545" y="29"/>
                </a:cubicBezTo>
                <a:cubicBezTo>
                  <a:pt x="559" y="29"/>
                  <a:pt x="589" y="59"/>
                  <a:pt x="589" y="74"/>
                </a:cubicBezTo>
                <a:lnTo>
                  <a:pt x="589" y="4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444092" y="1060452"/>
            <a:ext cx="510117" cy="495299"/>
          </a:xfrm>
          <a:custGeom>
            <a:avLst/>
            <a:gdLst>
              <a:gd name="T0" fmla="*/ 201928 w 634"/>
              <a:gd name="T1" fmla="*/ 0 h 619"/>
              <a:gd name="T2" fmla="*/ 201928 w 634"/>
              <a:gd name="T3" fmla="*/ 0 h 619"/>
              <a:gd name="T4" fmla="*/ 32092 w 634"/>
              <a:gd name="T5" fmla="*/ 0 h 619"/>
              <a:gd name="T6" fmla="*/ 0 w 634"/>
              <a:gd name="T7" fmla="*/ 26535 h 619"/>
              <a:gd name="T8" fmla="*/ 0 w 634"/>
              <a:gd name="T9" fmla="*/ 195427 h 619"/>
              <a:gd name="T10" fmla="*/ 32092 w 634"/>
              <a:gd name="T11" fmla="*/ 221603 h 619"/>
              <a:gd name="T12" fmla="*/ 201928 w 634"/>
              <a:gd name="T13" fmla="*/ 221603 h 619"/>
              <a:gd name="T14" fmla="*/ 228250 w 634"/>
              <a:gd name="T15" fmla="*/ 195427 h 619"/>
              <a:gd name="T16" fmla="*/ 228250 w 634"/>
              <a:gd name="T17" fmla="*/ 26535 h 619"/>
              <a:gd name="T18" fmla="*/ 201928 w 634"/>
              <a:gd name="T19" fmla="*/ 0 h 619"/>
              <a:gd name="T20" fmla="*/ 32092 w 634"/>
              <a:gd name="T21" fmla="*/ 211205 h 619"/>
              <a:gd name="T22" fmla="*/ 32092 w 634"/>
              <a:gd name="T23" fmla="*/ 211205 h 619"/>
              <a:gd name="T24" fmla="*/ 16226 w 634"/>
              <a:gd name="T25" fmla="*/ 195427 h 619"/>
              <a:gd name="T26" fmla="*/ 16226 w 634"/>
              <a:gd name="T27" fmla="*/ 190048 h 619"/>
              <a:gd name="T28" fmla="*/ 74641 w 634"/>
              <a:gd name="T29" fmla="*/ 137337 h 619"/>
              <a:gd name="T30" fmla="*/ 143513 w 634"/>
              <a:gd name="T31" fmla="*/ 211205 h 619"/>
              <a:gd name="T32" fmla="*/ 32092 w 634"/>
              <a:gd name="T33" fmla="*/ 211205 h 619"/>
              <a:gd name="T34" fmla="*/ 212385 w 634"/>
              <a:gd name="T35" fmla="*/ 195427 h 619"/>
              <a:gd name="T36" fmla="*/ 212385 w 634"/>
              <a:gd name="T37" fmla="*/ 195427 h 619"/>
              <a:gd name="T38" fmla="*/ 201928 w 634"/>
              <a:gd name="T39" fmla="*/ 211205 h 619"/>
              <a:gd name="T40" fmla="*/ 164787 w 634"/>
              <a:gd name="T41" fmla="*/ 211205 h 619"/>
              <a:gd name="T42" fmla="*/ 111781 w 634"/>
              <a:gd name="T43" fmla="*/ 158493 h 619"/>
              <a:gd name="T44" fmla="*/ 169836 w 634"/>
              <a:gd name="T45" fmla="*/ 95024 h 619"/>
              <a:gd name="T46" fmla="*/ 212385 w 634"/>
              <a:gd name="T47" fmla="*/ 137337 h 619"/>
              <a:gd name="T48" fmla="*/ 212385 w 634"/>
              <a:gd name="T49" fmla="*/ 195427 h 619"/>
              <a:gd name="T50" fmla="*/ 212385 w 634"/>
              <a:gd name="T51" fmla="*/ 121559 h 619"/>
              <a:gd name="T52" fmla="*/ 212385 w 634"/>
              <a:gd name="T53" fmla="*/ 121559 h 619"/>
              <a:gd name="T54" fmla="*/ 169836 w 634"/>
              <a:gd name="T55" fmla="*/ 73868 h 619"/>
              <a:gd name="T56" fmla="*/ 100964 w 634"/>
              <a:gd name="T57" fmla="*/ 147736 h 619"/>
              <a:gd name="T58" fmla="*/ 74641 w 634"/>
              <a:gd name="T59" fmla="*/ 116180 h 619"/>
              <a:gd name="T60" fmla="*/ 16226 w 634"/>
              <a:gd name="T61" fmla="*/ 168892 h 619"/>
              <a:gd name="T62" fmla="*/ 16226 w 634"/>
              <a:gd name="T63" fmla="*/ 26535 h 619"/>
              <a:gd name="T64" fmla="*/ 32092 w 634"/>
              <a:gd name="T65" fmla="*/ 10399 h 619"/>
              <a:gd name="T66" fmla="*/ 201928 w 634"/>
              <a:gd name="T67" fmla="*/ 10399 h 619"/>
              <a:gd name="T68" fmla="*/ 212385 w 634"/>
              <a:gd name="T69" fmla="*/ 26535 h 619"/>
              <a:gd name="T70" fmla="*/ 212385 w 634"/>
              <a:gd name="T71" fmla="*/ 121559 h 619"/>
              <a:gd name="T72" fmla="*/ 58415 w 634"/>
              <a:gd name="T73" fmla="*/ 26535 h 619"/>
              <a:gd name="T74" fmla="*/ 58415 w 634"/>
              <a:gd name="T75" fmla="*/ 26535 h 619"/>
              <a:gd name="T76" fmla="*/ 32092 w 634"/>
              <a:gd name="T77" fmla="*/ 52711 h 619"/>
              <a:gd name="T78" fmla="*/ 58415 w 634"/>
              <a:gd name="T79" fmla="*/ 84625 h 619"/>
              <a:gd name="T80" fmla="*/ 85098 w 634"/>
              <a:gd name="T81" fmla="*/ 52711 h 619"/>
              <a:gd name="T82" fmla="*/ 58415 w 634"/>
              <a:gd name="T83" fmla="*/ 26535 h 619"/>
              <a:gd name="T84" fmla="*/ 58415 w 634"/>
              <a:gd name="T85" fmla="*/ 68848 h 619"/>
              <a:gd name="T86" fmla="*/ 58415 w 634"/>
              <a:gd name="T87" fmla="*/ 68848 h 619"/>
              <a:gd name="T88" fmla="*/ 42549 w 634"/>
              <a:gd name="T89" fmla="*/ 52711 h 619"/>
              <a:gd name="T90" fmla="*/ 58415 w 634"/>
              <a:gd name="T91" fmla="*/ 42313 h 619"/>
              <a:gd name="T92" fmla="*/ 74641 w 634"/>
              <a:gd name="T93" fmla="*/ 52711 h 619"/>
              <a:gd name="T94" fmla="*/ 58415 w 634"/>
              <a:gd name="T95" fmla="*/ 68848 h 619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34" h="619">
                <a:moveTo>
                  <a:pt x="560" y="0"/>
                </a:moveTo>
                <a:lnTo>
                  <a:pt x="560" y="0"/>
                </a:lnTo>
                <a:cubicBezTo>
                  <a:pt x="89" y="0"/>
                  <a:pt x="89" y="0"/>
                  <a:pt x="89" y="0"/>
                </a:cubicBezTo>
                <a:cubicBezTo>
                  <a:pt x="45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89" y="618"/>
                </a:cubicBezTo>
                <a:cubicBezTo>
                  <a:pt x="560" y="618"/>
                  <a:pt x="560" y="618"/>
                  <a:pt x="560" y="618"/>
                </a:cubicBezTo>
                <a:cubicBezTo>
                  <a:pt x="604" y="618"/>
                  <a:pt x="633" y="589"/>
                  <a:pt x="633" y="545"/>
                </a:cubicBezTo>
                <a:cubicBezTo>
                  <a:pt x="633" y="74"/>
                  <a:pt x="633" y="74"/>
                  <a:pt x="633" y="74"/>
                </a:cubicBezTo>
                <a:cubicBezTo>
                  <a:pt x="633" y="29"/>
                  <a:pt x="604" y="0"/>
                  <a:pt x="560" y="0"/>
                </a:cubicBezTo>
                <a:close/>
                <a:moveTo>
                  <a:pt x="89" y="589"/>
                </a:moveTo>
                <a:lnTo>
                  <a:pt x="89" y="589"/>
                </a:lnTo>
                <a:cubicBezTo>
                  <a:pt x="59" y="589"/>
                  <a:pt x="45" y="559"/>
                  <a:pt x="45" y="545"/>
                </a:cubicBezTo>
                <a:cubicBezTo>
                  <a:pt x="45" y="530"/>
                  <a:pt x="45" y="530"/>
                  <a:pt x="45" y="530"/>
                </a:cubicBezTo>
                <a:cubicBezTo>
                  <a:pt x="207" y="383"/>
                  <a:pt x="207" y="383"/>
                  <a:pt x="207" y="383"/>
                </a:cubicBezTo>
                <a:cubicBezTo>
                  <a:pt x="398" y="589"/>
                  <a:pt x="398" y="589"/>
                  <a:pt x="398" y="589"/>
                </a:cubicBezTo>
                <a:lnTo>
                  <a:pt x="89" y="589"/>
                </a:lnTo>
                <a:close/>
                <a:moveTo>
                  <a:pt x="589" y="545"/>
                </a:moveTo>
                <a:lnTo>
                  <a:pt x="589" y="545"/>
                </a:lnTo>
                <a:cubicBezTo>
                  <a:pt x="589" y="559"/>
                  <a:pt x="575" y="589"/>
                  <a:pt x="560" y="589"/>
                </a:cubicBezTo>
                <a:cubicBezTo>
                  <a:pt x="457" y="589"/>
                  <a:pt x="457" y="589"/>
                  <a:pt x="457" y="589"/>
                </a:cubicBezTo>
                <a:cubicBezTo>
                  <a:pt x="310" y="442"/>
                  <a:pt x="310" y="442"/>
                  <a:pt x="310" y="442"/>
                </a:cubicBezTo>
                <a:cubicBezTo>
                  <a:pt x="471" y="265"/>
                  <a:pt x="471" y="265"/>
                  <a:pt x="471" y="265"/>
                </a:cubicBezTo>
                <a:cubicBezTo>
                  <a:pt x="589" y="383"/>
                  <a:pt x="589" y="383"/>
                  <a:pt x="589" y="383"/>
                </a:cubicBezTo>
                <a:lnTo>
                  <a:pt x="589" y="545"/>
                </a:lnTo>
                <a:close/>
                <a:moveTo>
                  <a:pt x="589" y="339"/>
                </a:moveTo>
                <a:lnTo>
                  <a:pt x="589" y="339"/>
                </a:lnTo>
                <a:cubicBezTo>
                  <a:pt x="471" y="206"/>
                  <a:pt x="471" y="206"/>
                  <a:pt x="471" y="206"/>
                </a:cubicBezTo>
                <a:cubicBezTo>
                  <a:pt x="280" y="412"/>
                  <a:pt x="280" y="412"/>
                  <a:pt x="280" y="412"/>
                </a:cubicBezTo>
                <a:cubicBezTo>
                  <a:pt x="207" y="324"/>
                  <a:pt x="207" y="324"/>
                  <a:pt x="207" y="324"/>
                </a:cubicBezTo>
                <a:cubicBezTo>
                  <a:pt x="45" y="471"/>
                  <a:pt x="45" y="471"/>
                  <a:pt x="45" y="471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59"/>
                  <a:pt x="59" y="29"/>
                  <a:pt x="89" y="29"/>
                </a:cubicBezTo>
                <a:cubicBezTo>
                  <a:pt x="560" y="29"/>
                  <a:pt x="560" y="29"/>
                  <a:pt x="560" y="29"/>
                </a:cubicBezTo>
                <a:cubicBezTo>
                  <a:pt x="575" y="29"/>
                  <a:pt x="589" y="59"/>
                  <a:pt x="589" y="74"/>
                </a:cubicBezTo>
                <a:lnTo>
                  <a:pt x="589" y="339"/>
                </a:lnTo>
                <a:close/>
                <a:moveTo>
                  <a:pt x="162" y="74"/>
                </a:moveTo>
                <a:lnTo>
                  <a:pt x="162" y="74"/>
                </a:lnTo>
                <a:cubicBezTo>
                  <a:pt x="118" y="74"/>
                  <a:pt x="89" y="103"/>
                  <a:pt x="89" y="147"/>
                </a:cubicBezTo>
                <a:cubicBezTo>
                  <a:pt x="89" y="192"/>
                  <a:pt x="118" y="236"/>
                  <a:pt x="162" y="236"/>
                </a:cubicBezTo>
                <a:cubicBezTo>
                  <a:pt x="207" y="236"/>
                  <a:pt x="236" y="192"/>
                  <a:pt x="236" y="147"/>
                </a:cubicBezTo>
                <a:cubicBezTo>
                  <a:pt x="236" y="103"/>
                  <a:pt x="207" y="74"/>
                  <a:pt x="162" y="74"/>
                </a:cubicBezTo>
                <a:close/>
                <a:moveTo>
                  <a:pt x="162" y="192"/>
                </a:moveTo>
                <a:lnTo>
                  <a:pt x="162" y="192"/>
                </a:lnTo>
                <a:cubicBezTo>
                  <a:pt x="148" y="192"/>
                  <a:pt x="118" y="177"/>
                  <a:pt x="118" y="147"/>
                </a:cubicBezTo>
                <a:cubicBezTo>
                  <a:pt x="118" y="133"/>
                  <a:pt x="148" y="118"/>
                  <a:pt x="162" y="118"/>
                </a:cubicBezTo>
                <a:cubicBezTo>
                  <a:pt x="177" y="118"/>
                  <a:pt x="207" y="133"/>
                  <a:pt x="207" y="147"/>
                </a:cubicBezTo>
                <a:cubicBezTo>
                  <a:pt x="207" y="177"/>
                  <a:pt x="177" y="192"/>
                  <a:pt x="162" y="1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29176" y="1060452"/>
            <a:ext cx="510115" cy="495299"/>
          </a:xfrm>
          <a:custGeom>
            <a:avLst/>
            <a:gdLst>
              <a:gd name="T0" fmla="*/ 169835 w 634"/>
              <a:gd name="T1" fmla="*/ 95024 h 619"/>
              <a:gd name="T2" fmla="*/ 169835 w 634"/>
              <a:gd name="T3" fmla="*/ 95024 h 619"/>
              <a:gd name="T4" fmla="*/ 58415 w 634"/>
              <a:gd name="T5" fmla="*/ 95024 h 619"/>
              <a:gd name="T6" fmla="*/ 47597 w 634"/>
              <a:gd name="T7" fmla="*/ 105782 h 619"/>
              <a:gd name="T8" fmla="*/ 58415 w 634"/>
              <a:gd name="T9" fmla="*/ 110802 h 619"/>
              <a:gd name="T10" fmla="*/ 169835 w 634"/>
              <a:gd name="T11" fmla="*/ 110802 h 619"/>
              <a:gd name="T12" fmla="*/ 174883 w 634"/>
              <a:gd name="T13" fmla="*/ 105782 h 619"/>
              <a:gd name="T14" fmla="*/ 169835 w 634"/>
              <a:gd name="T15" fmla="*/ 95024 h 619"/>
              <a:gd name="T16" fmla="*/ 169835 w 634"/>
              <a:gd name="T17" fmla="*/ 137337 h 619"/>
              <a:gd name="T18" fmla="*/ 169835 w 634"/>
              <a:gd name="T19" fmla="*/ 137337 h 619"/>
              <a:gd name="T20" fmla="*/ 58415 w 634"/>
              <a:gd name="T21" fmla="*/ 137337 h 619"/>
              <a:gd name="T22" fmla="*/ 47597 w 634"/>
              <a:gd name="T23" fmla="*/ 147736 h 619"/>
              <a:gd name="T24" fmla="*/ 58415 w 634"/>
              <a:gd name="T25" fmla="*/ 153114 h 619"/>
              <a:gd name="T26" fmla="*/ 169835 w 634"/>
              <a:gd name="T27" fmla="*/ 153114 h 619"/>
              <a:gd name="T28" fmla="*/ 174883 w 634"/>
              <a:gd name="T29" fmla="*/ 147736 h 619"/>
              <a:gd name="T30" fmla="*/ 169835 w 634"/>
              <a:gd name="T31" fmla="*/ 137337 h 619"/>
              <a:gd name="T32" fmla="*/ 196157 w 634"/>
              <a:gd name="T33" fmla="*/ 0 h 619"/>
              <a:gd name="T34" fmla="*/ 196157 w 634"/>
              <a:gd name="T35" fmla="*/ 0 h 619"/>
              <a:gd name="T36" fmla="*/ 26323 w 634"/>
              <a:gd name="T37" fmla="*/ 0 h 619"/>
              <a:gd name="T38" fmla="*/ 0 w 634"/>
              <a:gd name="T39" fmla="*/ 26535 h 619"/>
              <a:gd name="T40" fmla="*/ 0 w 634"/>
              <a:gd name="T41" fmla="*/ 195427 h 619"/>
              <a:gd name="T42" fmla="*/ 26323 w 634"/>
              <a:gd name="T43" fmla="*/ 221603 h 619"/>
              <a:gd name="T44" fmla="*/ 196157 w 634"/>
              <a:gd name="T45" fmla="*/ 221603 h 619"/>
              <a:gd name="T46" fmla="*/ 228249 w 634"/>
              <a:gd name="T47" fmla="*/ 195427 h 619"/>
              <a:gd name="T48" fmla="*/ 228249 w 634"/>
              <a:gd name="T49" fmla="*/ 26535 h 619"/>
              <a:gd name="T50" fmla="*/ 196157 w 634"/>
              <a:gd name="T51" fmla="*/ 0 h 619"/>
              <a:gd name="T52" fmla="*/ 212023 w 634"/>
              <a:gd name="T53" fmla="*/ 195427 h 619"/>
              <a:gd name="T54" fmla="*/ 212023 w 634"/>
              <a:gd name="T55" fmla="*/ 195427 h 619"/>
              <a:gd name="T56" fmla="*/ 196157 w 634"/>
              <a:gd name="T57" fmla="*/ 211205 h 619"/>
              <a:gd name="T58" fmla="*/ 26323 w 634"/>
              <a:gd name="T59" fmla="*/ 211205 h 619"/>
              <a:gd name="T60" fmla="*/ 15866 w 634"/>
              <a:gd name="T61" fmla="*/ 195427 h 619"/>
              <a:gd name="T62" fmla="*/ 15866 w 634"/>
              <a:gd name="T63" fmla="*/ 26535 h 619"/>
              <a:gd name="T64" fmla="*/ 26323 w 634"/>
              <a:gd name="T65" fmla="*/ 10399 h 619"/>
              <a:gd name="T66" fmla="*/ 196157 w 634"/>
              <a:gd name="T67" fmla="*/ 10399 h 619"/>
              <a:gd name="T68" fmla="*/ 212023 w 634"/>
              <a:gd name="T69" fmla="*/ 26535 h 619"/>
              <a:gd name="T70" fmla="*/ 212023 w 634"/>
              <a:gd name="T71" fmla="*/ 195427 h 619"/>
              <a:gd name="T72" fmla="*/ 169835 w 634"/>
              <a:gd name="T73" fmla="*/ 52711 h 619"/>
              <a:gd name="T74" fmla="*/ 169835 w 634"/>
              <a:gd name="T75" fmla="*/ 52711 h 619"/>
              <a:gd name="T76" fmla="*/ 58415 w 634"/>
              <a:gd name="T77" fmla="*/ 52711 h 619"/>
              <a:gd name="T78" fmla="*/ 47597 w 634"/>
              <a:gd name="T79" fmla="*/ 63469 h 619"/>
              <a:gd name="T80" fmla="*/ 58415 w 634"/>
              <a:gd name="T81" fmla="*/ 68848 h 619"/>
              <a:gd name="T82" fmla="*/ 169835 w 634"/>
              <a:gd name="T83" fmla="*/ 68848 h 619"/>
              <a:gd name="T84" fmla="*/ 174883 w 634"/>
              <a:gd name="T85" fmla="*/ 63469 h 619"/>
              <a:gd name="T86" fmla="*/ 169835 w 634"/>
              <a:gd name="T87" fmla="*/ 52711 h 619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34" h="619">
                <a:moveTo>
                  <a:pt x="471" y="265"/>
                </a:moveTo>
                <a:lnTo>
                  <a:pt x="471" y="265"/>
                </a:lnTo>
                <a:cubicBezTo>
                  <a:pt x="162" y="265"/>
                  <a:pt x="162" y="265"/>
                  <a:pt x="162" y="265"/>
                </a:cubicBezTo>
                <a:cubicBezTo>
                  <a:pt x="147" y="265"/>
                  <a:pt x="132" y="280"/>
                  <a:pt x="132" y="295"/>
                </a:cubicBezTo>
                <a:cubicBezTo>
                  <a:pt x="132" y="295"/>
                  <a:pt x="147" y="309"/>
                  <a:pt x="162" y="309"/>
                </a:cubicBezTo>
                <a:cubicBezTo>
                  <a:pt x="471" y="309"/>
                  <a:pt x="471" y="309"/>
                  <a:pt x="471" y="309"/>
                </a:cubicBezTo>
                <a:cubicBezTo>
                  <a:pt x="485" y="309"/>
                  <a:pt x="485" y="295"/>
                  <a:pt x="485" y="295"/>
                </a:cubicBezTo>
                <a:cubicBezTo>
                  <a:pt x="485" y="280"/>
                  <a:pt x="485" y="265"/>
                  <a:pt x="471" y="265"/>
                </a:cubicBezTo>
                <a:close/>
                <a:moveTo>
                  <a:pt x="471" y="383"/>
                </a:moveTo>
                <a:lnTo>
                  <a:pt x="471" y="383"/>
                </a:lnTo>
                <a:cubicBezTo>
                  <a:pt x="162" y="383"/>
                  <a:pt x="162" y="383"/>
                  <a:pt x="162" y="383"/>
                </a:cubicBezTo>
                <a:cubicBezTo>
                  <a:pt x="147" y="383"/>
                  <a:pt x="132" y="398"/>
                  <a:pt x="132" y="412"/>
                </a:cubicBezTo>
                <a:cubicBezTo>
                  <a:pt x="132" y="412"/>
                  <a:pt x="147" y="427"/>
                  <a:pt x="162" y="427"/>
                </a:cubicBezTo>
                <a:cubicBezTo>
                  <a:pt x="471" y="427"/>
                  <a:pt x="471" y="427"/>
                  <a:pt x="471" y="427"/>
                </a:cubicBezTo>
                <a:cubicBezTo>
                  <a:pt x="485" y="427"/>
                  <a:pt x="485" y="412"/>
                  <a:pt x="485" y="412"/>
                </a:cubicBezTo>
                <a:cubicBezTo>
                  <a:pt x="485" y="398"/>
                  <a:pt x="485" y="383"/>
                  <a:pt x="471" y="383"/>
                </a:cubicBez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544" y="618"/>
                  <a:pt x="544" y="618"/>
                  <a:pt x="544" y="618"/>
                </a:cubicBezTo>
                <a:cubicBezTo>
                  <a:pt x="588" y="618"/>
                  <a:pt x="633" y="589"/>
                  <a:pt x="633" y="545"/>
                </a:cubicBezTo>
                <a:cubicBezTo>
                  <a:pt x="633" y="74"/>
                  <a:pt x="633" y="74"/>
                  <a:pt x="633" y="74"/>
                </a:cubicBezTo>
                <a:cubicBezTo>
                  <a:pt x="633" y="29"/>
                  <a:pt x="588" y="0"/>
                  <a:pt x="544" y="0"/>
                </a:cubicBezTo>
                <a:close/>
                <a:moveTo>
                  <a:pt x="588" y="545"/>
                </a:moveTo>
                <a:lnTo>
                  <a:pt x="588" y="545"/>
                </a:lnTo>
                <a:cubicBezTo>
                  <a:pt x="588" y="559"/>
                  <a:pt x="574" y="589"/>
                  <a:pt x="544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8" y="589"/>
                  <a:pt x="44" y="559"/>
                  <a:pt x="44" y="545"/>
                </a:cubicBezTo>
                <a:cubicBezTo>
                  <a:pt x="44" y="74"/>
                  <a:pt x="44" y="74"/>
                  <a:pt x="44" y="74"/>
                </a:cubicBezTo>
                <a:cubicBezTo>
                  <a:pt x="44" y="59"/>
                  <a:pt x="58" y="29"/>
                  <a:pt x="73" y="29"/>
                </a:cubicBezTo>
                <a:cubicBezTo>
                  <a:pt x="544" y="29"/>
                  <a:pt x="544" y="29"/>
                  <a:pt x="544" y="29"/>
                </a:cubicBezTo>
                <a:cubicBezTo>
                  <a:pt x="574" y="29"/>
                  <a:pt x="588" y="59"/>
                  <a:pt x="588" y="74"/>
                </a:cubicBezTo>
                <a:lnTo>
                  <a:pt x="588" y="545"/>
                </a:lnTo>
                <a:close/>
                <a:moveTo>
                  <a:pt x="471" y="147"/>
                </a:moveTo>
                <a:lnTo>
                  <a:pt x="471" y="147"/>
                </a:lnTo>
                <a:cubicBezTo>
                  <a:pt x="162" y="147"/>
                  <a:pt x="162" y="147"/>
                  <a:pt x="162" y="147"/>
                </a:cubicBezTo>
                <a:cubicBezTo>
                  <a:pt x="147" y="147"/>
                  <a:pt x="132" y="162"/>
                  <a:pt x="132" y="177"/>
                </a:cubicBezTo>
                <a:cubicBezTo>
                  <a:pt x="132" y="177"/>
                  <a:pt x="147" y="192"/>
                  <a:pt x="162" y="192"/>
                </a:cubicBezTo>
                <a:cubicBezTo>
                  <a:pt x="471" y="192"/>
                  <a:pt x="471" y="192"/>
                  <a:pt x="471" y="192"/>
                </a:cubicBezTo>
                <a:cubicBezTo>
                  <a:pt x="485" y="192"/>
                  <a:pt x="485" y="177"/>
                  <a:pt x="485" y="177"/>
                </a:cubicBezTo>
                <a:cubicBezTo>
                  <a:pt x="485" y="162"/>
                  <a:pt x="485" y="147"/>
                  <a:pt x="471" y="1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886226" y="1060452"/>
            <a:ext cx="353483" cy="495299"/>
          </a:xfrm>
          <a:custGeom>
            <a:avLst/>
            <a:gdLst>
              <a:gd name="T0" fmla="*/ 121225 w 443"/>
              <a:gd name="T1" fmla="*/ 110802 h 619"/>
              <a:gd name="T2" fmla="*/ 121225 w 443"/>
              <a:gd name="T3" fmla="*/ 110802 h 619"/>
              <a:gd name="T4" fmla="*/ 36832 w 443"/>
              <a:gd name="T5" fmla="*/ 110802 h 619"/>
              <a:gd name="T6" fmla="*/ 31826 w 443"/>
              <a:gd name="T7" fmla="*/ 116180 h 619"/>
              <a:gd name="T8" fmla="*/ 36832 w 443"/>
              <a:gd name="T9" fmla="*/ 126938 h 619"/>
              <a:gd name="T10" fmla="*/ 121225 w 443"/>
              <a:gd name="T11" fmla="*/ 126938 h 619"/>
              <a:gd name="T12" fmla="*/ 126231 w 443"/>
              <a:gd name="T13" fmla="*/ 116180 h 619"/>
              <a:gd name="T14" fmla="*/ 121225 w 443"/>
              <a:gd name="T15" fmla="*/ 110802 h 619"/>
              <a:gd name="T16" fmla="*/ 121225 w 443"/>
              <a:gd name="T17" fmla="*/ 153114 h 619"/>
              <a:gd name="T18" fmla="*/ 121225 w 443"/>
              <a:gd name="T19" fmla="*/ 153114 h 619"/>
              <a:gd name="T20" fmla="*/ 36832 w 443"/>
              <a:gd name="T21" fmla="*/ 153114 h 619"/>
              <a:gd name="T22" fmla="*/ 31826 w 443"/>
              <a:gd name="T23" fmla="*/ 158493 h 619"/>
              <a:gd name="T24" fmla="*/ 36832 w 443"/>
              <a:gd name="T25" fmla="*/ 168892 h 619"/>
              <a:gd name="T26" fmla="*/ 121225 w 443"/>
              <a:gd name="T27" fmla="*/ 168892 h 619"/>
              <a:gd name="T28" fmla="*/ 126231 w 443"/>
              <a:gd name="T29" fmla="*/ 158493 h 619"/>
              <a:gd name="T30" fmla="*/ 121225 w 443"/>
              <a:gd name="T31" fmla="*/ 153114 h 619"/>
              <a:gd name="T32" fmla="*/ 121225 w 443"/>
              <a:gd name="T33" fmla="*/ 68848 h 619"/>
              <a:gd name="T34" fmla="*/ 121225 w 443"/>
              <a:gd name="T35" fmla="*/ 68848 h 619"/>
              <a:gd name="T36" fmla="*/ 36832 w 443"/>
              <a:gd name="T37" fmla="*/ 68848 h 619"/>
              <a:gd name="T38" fmla="*/ 31826 w 443"/>
              <a:gd name="T39" fmla="*/ 73868 h 619"/>
              <a:gd name="T40" fmla="*/ 36832 w 443"/>
              <a:gd name="T41" fmla="*/ 84625 h 619"/>
              <a:gd name="T42" fmla="*/ 121225 w 443"/>
              <a:gd name="T43" fmla="*/ 84625 h 619"/>
              <a:gd name="T44" fmla="*/ 126231 w 443"/>
              <a:gd name="T45" fmla="*/ 73868 h 619"/>
              <a:gd name="T46" fmla="*/ 121225 w 443"/>
              <a:gd name="T47" fmla="*/ 68848 h 619"/>
              <a:gd name="T48" fmla="*/ 126231 w 443"/>
              <a:gd name="T49" fmla="*/ 10399 h 619"/>
              <a:gd name="T50" fmla="*/ 126231 w 443"/>
              <a:gd name="T51" fmla="*/ 10399 h 619"/>
              <a:gd name="T52" fmla="*/ 126231 w 443"/>
              <a:gd name="T53" fmla="*/ 0 h 619"/>
              <a:gd name="T54" fmla="*/ 115861 w 443"/>
              <a:gd name="T55" fmla="*/ 0 h 619"/>
              <a:gd name="T56" fmla="*/ 115861 w 443"/>
              <a:gd name="T57" fmla="*/ 10399 h 619"/>
              <a:gd name="T58" fmla="*/ 84393 w 443"/>
              <a:gd name="T59" fmla="*/ 10399 h 619"/>
              <a:gd name="T60" fmla="*/ 84393 w 443"/>
              <a:gd name="T61" fmla="*/ 0 h 619"/>
              <a:gd name="T62" fmla="*/ 73665 w 443"/>
              <a:gd name="T63" fmla="*/ 0 h 619"/>
              <a:gd name="T64" fmla="*/ 73665 w 443"/>
              <a:gd name="T65" fmla="*/ 10399 h 619"/>
              <a:gd name="T66" fmla="*/ 42196 w 443"/>
              <a:gd name="T67" fmla="*/ 10399 h 619"/>
              <a:gd name="T68" fmla="*/ 42196 w 443"/>
              <a:gd name="T69" fmla="*/ 0 h 619"/>
              <a:gd name="T70" fmla="*/ 31826 w 443"/>
              <a:gd name="T71" fmla="*/ 0 h 619"/>
              <a:gd name="T72" fmla="*/ 31826 w 443"/>
              <a:gd name="T73" fmla="*/ 10399 h 619"/>
              <a:gd name="T74" fmla="*/ 0 w 443"/>
              <a:gd name="T75" fmla="*/ 42313 h 619"/>
              <a:gd name="T76" fmla="*/ 0 w 443"/>
              <a:gd name="T77" fmla="*/ 195427 h 619"/>
              <a:gd name="T78" fmla="*/ 31826 w 443"/>
              <a:gd name="T79" fmla="*/ 221603 h 619"/>
              <a:gd name="T80" fmla="*/ 126231 w 443"/>
              <a:gd name="T81" fmla="*/ 221603 h 619"/>
              <a:gd name="T82" fmla="*/ 158057 w 443"/>
              <a:gd name="T83" fmla="*/ 195427 h 619"/>
              <a:gd name="T84" fmla="*/ 158057 w 443"/>
              <a:gd name="T85" fmla="*/ 42313 h 619"/>
              <a:gd name="T86" fmla="*/ 126231 w 443"/>
              <a:gd name="T87" fmla="*/ 10399 h 619"/>
              <a:gd name="T88" fmla="*/ 142323 w 443"/>
              <a:gd name="T89" fmla="*/ 195427 h 619"/>
              <a:gd name="T90" fmla="*/ 142323 w 443"/>
              <a:gd name="T91" fmla="*/ 195427 h 619"/>
              <a:gd name="T92" fmla="*/ 126231 w 443"/>
              <a:gd name="T93" fmla="*/ 211205 h 619"/>
              <a:gd name="T94" fmla="*/ 31826 w 443"/>
              <a:gd name="T95" fmla="*/ 211205 h 619"/>
              <a:gd name="T96" fmla="*/ 15734 w 443"/>
              <a:gd name="T97" fmla="*/ 195427 h 619"/>
              <a:gd name="T98" fmla="*/ 15734 w 443"/>
              <a:gd name="T99" fmla="*/ 42313 h 619"/>
              <a:gd name="T100" fmla="*/ 31826 w 443"/>
              <a:gd name="T101" fmla="*/ 26535 h 619"/>
              <a:gd name="T102" fmla="*/ 126231 w 443"/>
              <a:gd name="T103" fmla="*/ 26535 h 619"/>
              <a:gd name="T104" fmla="*/ 142323 w 443"/>
              <a:gd name="T105" fmla="*/ 42313 h 619"/>
              <a:gd name="T106" fmla="*/ 142323 w 443"/>
              <a:gd name="T107" fmla="*/ 195427 h 619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443" h="619">
                <a:moveTo>
                  <a:pt x="339" y="309"/>
                </a:moveTo>
                <a:lnTo>
                  <a:pt x="339" y="309"/>
                </a:lnTo>
                <a:cubicBezTo>
                  <a:pt x="103" y="309"/>
                  <a:pt x="103" y="309"/>
                  <a:pt x="103" y="309"/>
                </a:cubicBezTo>
                <a:cubicBezTo>
                  <a:pt x="89" y="309"/>
                  <a:pt x="89" y="324"/>
                  <a:pt x="89" y="324"/>
                </a:cubicBezTo>
                <a:cubicBezTo>
                  <a:pt x="89" y="339"/>
                  <a:pt x="89" y="354"/>
                  <a:pt x="103" y="354"/>
                </a:cubicBezTo>
                <a:cubicBezTo>
                  <a:pt x="339" y="354"/>
                  <a:pt x="339" y="354"/>
                  <a:pt x="339" y="354"/>
                </a:cubicBezTo>
                <a:cubicBezTo>
                  <a:pt x="353" y="354"/>
                  <a:pt x="353" y="339"/>
                  <a:pt x="353" y="324"/>
                </a:cubicBezTo>
                <a:cubicBezTo>
                  <a:pt x="353" y="324"/>
                  <a:pt x="353" y="309"/>
                  <a:pt x="339" y="309"/>
                </a:cubicBezTo>
                <a:close/>
                <a:moveTo>
                  <a:pt x="339" y="427"/>
                </a:moveTo>
                <a:lnTo>
                  <a:pt x="339" y="427"/>
                </a:lnTo>
                <a:cubicBezTo>
                  <a:pt x="103" y="427"/>
                  <a:pt x="103" y="427"/>
                  <a:pt x="103" y="427"/>
                </a:cubicBezTo>
                <a:cubicBezTo>
                  <a:pt x="89" y="427"/>
                  <a:pt x="89" y="442"/>
                  <a:pt x="89" y="442"/>
                </a:cubicBezTo>
                <a:cubicBezTo>
                  <a:pt x="89" y="457"/>
                  <a:pt x="89" y="471"/>
                  <a:pt x="103" y="471"/>
                </a:cubicBezTo>
                <a:cubicBezTo>
                  <a:pt x="339" y="471"/>
                  <a:pt x="339" y="471"/>
                  <a:pt x="339" y="471"/>
                </a:cubicBezTo>
                <a:cubicBezTo>
                  <a:pt x="353" y="471"/>
                  <a:pt x="353" y="457"/>
                  <a:pt x="353" y="442"/>
                </a:cubicBezTo>
                <a:cubicBezTo>
                  <a:pt x="353" y="442"/>
                  <a:pt x="353" y="427"/>
                  <a:pt x="339" y="427"/>
                </a:cubicBezTo>
                <a:close/>
                <a:moveTo>
                  <a:pt x="339" y="192"/>
                </a:moveTo>
                <a:lnTo>
                  <a:pt x="339" y="192"/>
                </a:lnTo>
                <a:cubicBezTo>
                  <a:pt x="103" y="192"/>
                  <a:pt x="103" y="192"/>
                  <a:pt x="103" y="192"/>
                </a:cubicBezTo>
                <a:cubicBezTo>
                  <a:pt x="89" y="192"/>
                  <a:pt x="89" y="206"/>
                  <a:pt x="89" y="206"/>
                </a:cubicBezTo>
                <a:cubicBezTo>
                  <a:pt x="89" y="221"/>
                  <a:pt x="89" y="236"/>
                  <a:pt x="103" y="236"/>
                </a:cubicBezTo>
                <a:cubicBezTo>
                  <a:pt x="339" y="236"/>
                  <a:pt x="339" y="236"/>
                  <a:pt x="339" y="236"/>
                </a:cubicBezTo>
                <a:cubicBezTo>
                  <a:pt x="353" y="236"/>
                  <a:pt x="353" y="221"/>
                  <a:pt x="353" y="206"/>
                </a:cubicBezTo>
                <a:cubicBezTo>
                  <a:pt x="353" y="206"/>
                  <a:pt x="353" y="192"/>
                  <a:pt x="339" y="192"/>
                </a:cubicBezTo>
                <a:close/>
                <a:moveTo>
                  <a:pt x="353" y="29"/>
                </a:moveTo>
                <a:lnTo>
                  <a:pt x="353" y="29"/>
                </a:lnTo>
                <a:cubicBezTo>
                  <a:pt x="353" y="0"/>
                  <a:pt x="353" y="0"/>
                  <a:pt x="353" y="0"/>
                </a:cubicBezTo>
                <a:cubicBezTo>
                  <a:pt x="324" y="0"/>
                  <a:pt x="324" y="0"/>
                  <a:pt x="324" y="0"/>
                </a:cubicBezTo>
                <a:cubicBezTo>
                  <a:pt x="324" y="29"/>
                  <a:pt x="324" y="29"/>
                  <a:pt x="324" y="29"/>
                </a:cubicBezTo>
                <a:cubicBezTo>
                  <a:pt x="236" y="29"/>
                  <a:pt x="236" y="29"/>
                  <a:pt x="236" y="29"/>
                </a:cubicBezTo>
                <a:cubicBezTo>
                  <a:pt x="236" y="0"/>
                  <a:pt x="236" y="0"/>
                  <a:pt x="236" y="0"/>
                </a:cubicBezTo>
                <a:cubicBezTo>
                  <a:pt x="206" y="0"/>
                  <a:pt x="206" y="0"/>
                  <a:pt x="206" y="0"/>
                </a:cubicBezTo>
                <a:cubicBezTo>
                  <a:pt x="206" y="29"/>
                  <a:pt x="206" y="29"/>
                  <a:pt x="206" y="29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18" y="0"/>
                  <a:pt x="118" y="0"/>
                  <a:pt x="118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89" y="29"/>
                  <a:pt x="89" y="29"/>
                  <a:pt x="89" y="29"/>
                </a:cubicBezTo>
                <a:cubicBezTo>
                  <a:pt x="44" y="29"/>
                  <a:pt x="0" y="74"/>
                  <a:pt x="0" y="118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4" y="618"/>
                  <a:pt x="89" y="618"/>
                </a:cubicBezTo>
                <a:cubicBezTo>
                  <a:pt x="353" y="618"/>
                  <a:pt x="353" y="618"/>
                  <a:pt x="353" y="618"/>
                </a:cubicBezTo>
                <a:cubicBezTo>
                  <a:pt x="398" y="618"/>
                  <a:pt x="442" y="589"/>
                  <a:pt x="442" y="545"/>
                </a:cubicBezTo>
                <a:cubicBezTo>
                  <a:pt x="442" y="118"/>
                  <a:pt x="442" y="118"/>
                  <a:pt x="442" y="118"/>
                </a:cubicBezTo>
                <a:cubicBezTo>
                  <a:pt x="442" y="74"/>
                  <a:pt x="398" y="29"/>
                  <a:pt x="353" y="29"/>
                </a:cubicBezTo>
                <a:close/>
                <a:moveTo>
                  <a:pt x="398" y="545"/>
                </a:moveTo>
                <a:lnTo>
                  <a:pt x="398" y="545"/>
                </a:lnTo>
                <a:cubicBezTo>
                  <a:pt x="398" y="559"/>
                  <a:pt x="383" y="589"/>
                  <a:pt x="353" y="589"/>
                </a:cubicBezTo>
                <a:cubicBezTo>
                  <a:pt x="89" y="589"/>
                  <a:pt x="89" y="589"/>
                  <a:pt x="89" y="589"/>
                </a:cubicBezTo>
                <a:cubicBezTo>
                  <a:pt x="59" y="589"/>
                  <a:pt x="44" y="559"/>
                  <a:pt x="44" y="545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4" y="88"/>
                  <a:pt x="59" y="74"/>
                  <a:pt x="89" y="74"/>
                </a:cubicBezTo>
                <a:cubicBezTo>
                  <a:pt x="353" y="74"/>
                  <a:pt x="353" y="74"/>
                  <a:pt x="353" y="74"/>
                </a:cubicBezTo>
                <a:cubicBezTo>
                  <a:pt x="383" y="74"/>
                  <a:pt x="398" y="88"/>
                  <a:pt x="398" y="118"/>
                </a:cubicBezTo>
                <a:lnTo>
                  <a:pt x="398" y="5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020508" y="1060452"/>
            <a:ext cx="440266" cy="495299"/>
          </a:xfrm>
          <a:custGeom>
            <a:avLst/>
            <a:gdLst>
              <a:gd name="T0" fmla="*/ 149245 w 546"/>
              <a:gd name="T1" fmla="*/ 131958 h 619"/>
              <a:gd name="T2" fmla="*/ 149245 w 546"/>
              <a:gd name="T3" fmla="*/ 131958 h 619"/>
              <a:gd name="T4" fmla="*/ 85283 w 546"/>
              <a:gd name="T5" fmla="*/ 131958 h 619"/>
              <a:gd name="T6" fmla="*/ 79862 w 546"/>
              <a:gd name="T7" fmla="*/ 137337 h 619"/>
              <a:gd name="T8" fmla="*/ 85283 w 546"/>
              <a:gd name="T9" fmla="*/ 147736 h 619"/>
              <a:gd name="T10" fmla="*/ 149245 w 546"/>
              <a:gd name="T11" fmla="*/ 147736 h 619"/>
              <a:gd name="T12" fmla="*/ 154304 w 546"/>
              <a:gd name="T13" fmla="*/ 137337 h 619"/>
              <a:gd name="T14" fmla="*/ 149245 w 546"/>
              <a:gd name="T15" fmla="*/ 131958 h 619"/>
              <a:gd name="T16" fmla="*/ 149245 w 546"/>
              <a:gd name="T17" fmla="*/ 95024 h 619"/>
              <a:gd name="T18" fmla="*/ 149245 w 546"/>
              <a:gd name="T19" fmla="*/ 95024 h 619"/>
              <a:gd name="T20" fmla="*/ 85283 w 546"/>
              <a:gd name="T21" fmla="*/ 95024 h 619"/>
              <a:gd name="T22" fmla="*/ 79862 w 546"/>
              <a:gd name="T23" fmla="*/ 105782 h 619"/>
              <a:gd name="T24" fmla="*/ 85283 w 546"/>
              <a:gd name="T25" fmla="*/ 110802 h 619"/>
              <a:gd name="T26" fmla="*/ 149245 w 546"/>
              <a:gd name="T27" fmla="*/ 110802 h 619"/>
              <a:gd name="T28" fmla="*/ 154304 w 546"/>
              <a:gd name="T29" fmla="*/ 105782 h 619"/>
              <a:gd name="T30" fmla="*/ 149245 w 546"/>
              <a:gd name="T31" fmla="*/ 95024 h 619"/>
              <a:gd name="T32" fmla="*/ 149245 w 546"/>
              <a:gd name="T33" fmla="*/ 0 h 619"/>
              <a:gd name="T34" fmla="*/ 149245 w 546"/>
              <a:gd name="T35" fmla="*/ 0 h 619"/>
              <a:gd name="T36" fmla="*/ 63962 w 546"/>
              <a:gd name="T37" fmla="*/ 0 h 619"/>
              <a:gd name="T38" fmla="*/ 37582 w 546"/>
              <a:gd name="T39" fmla="*/ 26535 h 619"/>
              <a:gd name="T40" fmla="*/ 26741 w 546"/>
              <a:gd name="T41" fmla="*/ 26535 h 619"/>
              <a:gd name="T42" fmla="*/ 0 w 546"/>
              <a:gd name="T43" fmla="*/ 52711 h 619"/>
              <a:gd name="T44" fmla="*/ 0 w 546"/>
              <a:gd name="T45" fmla="*/ 195427 h 619"/>
              <a:gd name="T46" fmla="*/ 26741 w 546"/>
              <a:gd name="T47" fmla="*/ 221603 h 619"/>
              <a:gd name="T48" fmla="*/ 132983 w 546"/>
              <a:gd name="T49" fmla="*/ 221603 h 619"/>
              <a:gd name="T50" fmla="*/ 165145 w 546"/>
              <a:gd name="T51" fmla="*/ 195427 h 619"/>
              <a:gd name="T52" fmla="*/ 170566 w 546"/>
              <a:gd name="T53" fmla="*/ 195427 h 619"/>
              <a:gd name="T54" fmla="*/ 196946 w 546"/>
              <a:gd name="T55" fmla="*/ 168892 h 619"/>
              <a:gd name="T56" fmla="*/ 196946 w 546"/>
              <a:gd name="T57" fmla="*/ 68848 h 619"/>
              <a:gd name="T58" fmla="*/ 196946 w 546"/>
              <a:gd name="T59" fmla="*/ 52711 h 619"/>
              <a:gd name="T60" fmla="*/ 149245 w 546"/>
              <a:gd name="T61" fmla="*/ 0 h 619"/>
              <a:gd name="T62" fmla="*/ 132983 w 546"/>
              <a:gd name="T63" fmla="*/ 211205 h 619"/>
              <a:gd name="T64" fmla="*/ 132983 w 546"/>
              <a:gd name="T65" fmla="*/ 211205 h 619"/>
              <a:gd name="T66" fmla="*/ 26741 w 546"/>
              <a:gd name="T67" fmla="*/ 211205 h 619"/>
              <a:gd name="T68" fmla="*/ 16262 w 546"/>
              <a:gd name="T69" fmla="*/ 195427 h 619"/>
              <a:gd name="T70" fmla="*/ 16262 w 546"/>
              <a:gd name="T71" fmla="*/ 52711 h 619"/>
              <a:gd name="T72" fmla="*/ 26741 w 546"/>
              <a:gd name="T73" fmla="*/ 42313 h 619"/>
              <a:gd name="T74" fmla="*/ 37582 w 546"/>
              <a:gd name="T75" fmla="*/ 42313 h 619"/>
              <a:gd name="T76" fmla="*/ 37582 w 546"/>
              <a:gd name="T77" fmla="*/ 168892 h 619"/>
              <a:gd name="T78" fmla="*/ 63962 w 546"/>
              <a:gd name="T79" fmla="*/ 195427 h 619"/>
              <a:gd name="T80" fmla="*/ 149245 w 546"/>
              <a:gd name="T81" fmla="*/ 195427 h 619"/>
              <a:gd name="T82" fmla="*/ 132983 w 546"/>
              <a:gd name="T83" fmla="*/ 211205 h 619"/>
              <a:gd name="T84" fmla="*/ 186466 w 546"/>
              <a:gd name="T85" fmla="*/ 168892 h 619"/>
              <a:gd name="T86" fmla="*/ 186466 w 546"/>
              <a:gd name="T87" fmla="*/ 168892 h 619"/>
              <a:gd name="T88" fmla="*/ 170566 w 546"/>
              <a:gd name="T89" fmla="*/ 179649 h 619"/>
              <a:gd name="T90" fmla="*/ 63962 w 546"/>
              <a:gd name="T91" fmla="*/ 179649 h 619"/>
              <a:gd name="T92" fmla="*/ 48062 w 546"/>
              <a:gd name="T93" fmla="*/ 168892 h 619"/>
              <a:gd name="T94" fmla="*/ 48062 w 546"/>
              <a:gd name="T95" fmla="*/ 26535 h 619"/>
              <a:gd name="T96" fmla="*/ 63962 w 546"/>
              <a:gd name="T97" fmla="*/ 10399 h 619"/>
              <a:gd name="T98" fmla="*/ 132983 w 546"/>
              <a:gd name="T99" fmla="*/ 10399 h 619"/>
              <a:gd name="T100" fmla="*/ 132983 w 546"/>
              <a:gd name="T101" fmla="*/ 42313 h 619"/>
              <a:gd name="T102" fmla="*/ 165145 w 546"/>
              <a:gd name="T103" fmla="*/ 68848 h 619"/>
              <a:gd name="T104" fmla="*/ 186466 w 546"/>
              <a:gd name="T105" fmla="*/ 68848 h 619"/>
              <a:gd name="T106" fmla="*/ 186466 w 546"/>
              <a:gd name="T107" fmla="*/ 168892 h 619"/>
              <a:gd name="T108" fmla="*/ 165145 w 546"/>
              <a:gd name="T109" fmla="*/ 52711 h 619"/>
              <a:gd name="T110" fmla="*/ 165145 w 546"/>
              <a:gd name="T111" fmla="*/ 52711 h 619"/>
              <a:gd name="T112" fmla="*/ 149245 w 546"/>
              <a:gd name="T113" fmla="*/ 31555 h 619"/>
              <a:gd name="T114" fmla="*/ 149245 w 546"/>
              <a:gd name="T115" fmla="*/ 10399 h 619"/>
              <a:gd name="T116" fmla="*/ 149245 w 546"/>
              <a:gd name="T117" fmla="*/ 10399 h 619"/>
              <a:gd name="T118" fmla="*/ 186466 w 546"/>
              <a:gd name="T119" fmla="*/ 52711 h 619"/>
              <a:gd name="T120" fmla="*/ 165145 w 546"/>
              <a:gd name="T121" fmla="*/ 52711 h 619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46" h="619">
                <a:moveTo>
                  <a:pt x="413" y="368"/>
                </a:moveTo>
                <a:lnTo>
                  <a:pt x="413" y="368"/>
                </a:lnTo>
                <a:cubicBezTo>
                  <a:pt x="236" y="368"/>
                  <a:pt x="236" y="368"/>
                  <a:pt x="236" y="368"/>
                </a:cubicBezTo>
                <a:cubicBezTo>
                  <a:pt x="221" y="368"/>
                  <a:pt x="221" y="383"/>
                  <a:pt x="221" y="383"/>
                </a:cubicBezTo>
                <a:cubicBezTo>
                  <a:pt x="221" y="398"/>
                  <a:pt x="221" y="412"/>
                  <a:pt x="236" y="412"/>
                </a:cubicBezTo>
                <a:cubicBezTo>
                  <a:pt x="413" y="412"/>
                  <a:pt x="413" y="412"/>
                  <a:pt x="413" y="412"/>
                </a:cubicBezTo>
                <a:cubicBezTo>
                  <a:pt x="427" y="412"/>
                  <a:pt x="427" y="398"/>
                  <a:pt x="427" y="383"/>
                </a:cubicBezTo>
                <a:cubicBezTo>
                  <a:pt x="427" y="383"/>
                  <a:pt x="427" y="368"/>
                  <a:pt x="413" y="368"/>
                </a:cubicBezTo>
                <a:close/>
                <a:moveTo>
                  <a:pt x="413" y="265"/>
                </a:moveTo>
                <a:lnTo>
                  <a:pt x="413" y="265"/>
                </a:lnTo>
                <a:cubicBezTo>
                  <a:pt x="236" y="265"/>
                  <a:pt x="236" y="265"/>
                  <a:pt x="236" y="265"/>
                </a:cubicBezTo>
                <a:cubicBezTo>
                  <a:pt x="221" y="265"/>
                  <a:pt x="221" y="280"/>
                  <a:pt x="221" y="295"/>
                </a:cubicBezTo>
                <a:cubicBezTo>
                  <a:pt x="221" y="295"/>
                  <a:pt x="221" y="309"/>
                  <a:pt x="236" y="309"/>
                </a:cubicBezTo>
                <a:cubicBezTo>
                  <a:pt x="413" y="309"/>
                  <a:pt x="413" y="309"/>
                  <a:pt x="413" y="309"/>
                </a:cubicBezTo>
                <a:cubicBezTo>
                  <a:pt x="427" y="309"/>
                  <a:pt x="427" y="295"/>
                  <a:pt x="427" y="295"/>
                </a:cubicBezTo>
                <a:cubicBezTo>
                  <a:pt x="427" y="280"/>
                  <a:pt x="427" y="265"/>
                  <a:pt x="413" y="265"/>
                </a:cubicBezTo>
                <a:close/>
                <a:moveTo>
                  <a:pt x="413" y="0"/>
                </a:moveTo>
                <a:lnTo>
                  <a:pt x="413" y="0"/>
                </a:lnTo>
                <a:lnTo>
                  <a:pt x="177" y="0"/>
                </a:lnTo>
                <a:cubicBezTo>
                  <a:pt x="133" y="0"/>
                  <a:pt x="104" y="29"/>
                  <a:pt x="10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30" y="74"/>
                  <a:pt x="0" y="118"/>
                  <a:pt x="0" y="147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45" y="618"/>
                  <a:pt x="74" y="618"/>
                </a:cubicBezTo>
                <a:cubicBezTo>
                  <a:pt x="368" y="618"/>
                  <a:pt x="368" y="618"/>
                  <a:pt x="368" y="618"/>
                </a:cubicBezTo>
                <a:cubicBezTo>
                  <a:pt x="413" y="618"/>
                  <a:pt x="457" y="589"/>
                  <a:pt x="457" y="545"/>
                </a:cubicBezTo>
                <a:cubicBezTo>
                  <a:pt x="472" y="545"/>
                  <a:pt x="472" y="545"/>
                  <a:pt x="472" y="545"/>
                </a:cubicBezTo>
                <a:cubicBezTo>
                  <a:pt x="516" y="545"/>
                  <a:pt x="545" y="501"/>
                  <a:pt x="545" y="471"/>
                </a:cubicBezTo>
                <a:cubicBezTo>
                  <a:pt x="545" y="192"/>
                  <a:pt x="545" y="192"/>
                  <a:pt x="545" y="192"/>
                </a:cubicBezTo>
                <a:cubicBezTo>
                  <a:pt x="545" y="147"/>
                  <a:pt x="545" y="147"/>
                  <a:pt x="545" y="147"/>
                </a:cubicBezTo>
                <a:lnTo>
                  <a:pt x="413" y="0"/>
                </a:lnTo>
                <a:close/>
                <a:moveTo>
                  <a:pt x="368" y="589"/>
                </a:moveTo>
                <a:lnTo>
                  <a:pt x="368" y="589"/>
                </a:lnTo>
                <a:cubicBezTo>
                  <a:pt x="74" y="589"/>
                  <a:pt x="74" y="589"/>
                  <a:pt x="74" y="589"/>
                </a:cubicBezTo>
                <a:cubicBezTo>
                  <a:pt x="59" y="589"/>
                  <a:pt x="45" y="559"/>
                  <a:pt x="45" y="545"/>
                </a:cubicBezTo>
                <a:cubicBezTo>
                  <a:pt x="45" y="147"/>
                  <a:pt x="45" y="147"/>
                  <a:pt x="45" y="147"/>
                </a:cubicBezTo>
                <a:cubicBezTo>
                  <a:pt x="45" y="133"/>
                  <a:pt x="59" y="118"/>
                  <a:pt x="74" y="118"/>
                </a:cubicBezTo>
                <a:cubicBezTo>
                  <a:pt x="104" y="118"/>
                  <a:pt x="104" y="118"/>
                  <a:pt x="104" y="118"/>
                </a:cubicBezTo>
                <a:cubicBezTo>
                  <a:pt x="104" y="471"/>
                  <a:pt x="104" y="471"/>
                  <a:pt x="104" y="471"/>
                </a:cubicBezTo>
                <a:cubicBezTo>
                  <a:pt x="104" y="501"/>
                  <a:pt x="133" y="545"/>
                  <a:pt x="177" y="545"/>
                </a:cubicBezTo>
                <a:cubicBezTo>
                  <a:pt x="413" y="545"/>
                  <a:pt x="413" y="545"/>
                  <a:pt x="413" y="545"/>
                </a:cubicBezTo>
                <a:cubicBezTo>
                  <a:pt x="413" y="559"/>
                  <a:pt x="398" y="589"/>
                  <a:pt x="368" y="589"/>
                </a:cubicBezTo>
                <a:close/>
                <a:moveTo>
                  <a:pt x="516" y="471"/>
                </a:moveTo>
                <a:lnTo>
                  <a:pt x="516" y="471"/>
                </a:lnTo>
                <a:cubicBezTo>
                  <a:pt x="516" y="486"/>
                  <a:pt x="486" y="501"/>
                  <a:pt x="472" y="501"/>
                </a:cubicBezTo>
                <a:cubicBezTo>
                  <a:pt x="177" y="501"/>
                  <a:pt x="177" y="501"/>
                  <a:pt x="177" y="501"/>
                </a:cubicBezTo>
                <a:cubicBezTo>
                  <a:pt x="163" y="501"/>
                  <a:pt x="133" y="486"/>
                  <a:pt x="133" y="471"/>
                </a:cubicBezTo>
                <a:cubicBezTo>
                  <a:pt x="133" y="74"/>
                  <a:pt x="133" y="74"/>
                  <a:pt x="133" y="74"/>
                </a:cubicBezTo>
                <a:cubicBezTo>
                  <a:pt x="133" y="59"/>
                  <a:pt x="163" y="29"/>
                  <a:pt x="177" y="29"/>
                </a:cubicBezTo>
                <a:cubicBezTo>
                  <a:pt x="368" y="29"/>
                  <a:pt x="368" y="29"/>
                  <a:pt x="368" y="29"/>
                </a:cubicBezTo>
                <a:cubicBezTo>
                  <a:pt x="368" y="74"/>
                  <a:pt x="368" y="118"/>
                  <a:pt x="368" y="118"/>
                </a:cubicBezTo>
                <a:cubicBezTo>
                  <a:pt x="368" y="147"/>
                  <a:pt x="413" y="192"/>
                  <a:pt x="457" y="192"/>
                </a:cubicBezTo>
                <a:cubicBezTo>
                  <a:pt x="457" y="192"/>
                  <a:pt x="472" y="192"/>
                  <a:pt x="516" y="192"/>
                </a:cubicBezTo>
                <a:lnTo>
                  <a:pt x="516" y="471"/>
                </a:lnTo>
                <a:close/>
                <a:moveTo>
                  <a:pt x="457" y="147"/>
                </a:moveTo>
                <a:lnTo>
                  <a:pt x="457" y="147"/>
                </a:lnTo>
                <a:cubicBezTo>
                  <a:pt x="427" y="147"/>
                  <a:pt x="413" y="118"/>
                  <a:pt x="413" y="88"/>
                </a:cubicBezTo>
                <a:cubicBezTo>
                  <a:pt x="413" y="88"/>
                  <a:pt x="413" y="74"/>
                  <a:pt x="413" y="29"/>
                </a:cubicBezTo>
                <a:cubicBezTo>
                  <a:pt x="516" y="147"/>
                  <a:pt x="516" y="147"/>
                  <a:pt x="516" y="147"/>
                </a:cubicBezTo>
                <a:lnTo>
                  <a:pt x="457" y="1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205593" y="1060452"/>
            <a:ext cx="404283" cy="495299"/>
          </a:xfrm>
          <a:custGeom>
            <a:avLst/>
            <a:gdLst>
              <a:gd name="T0" fmla="*/ 127658 w 501"/>
              <a:gd name="T1" fmla="*/ 0 h 619"/>
              <a:gd name="T2" fmla="*/ 127658 w 501"/>
              <a:gd name="T3" fmla="*/ 0 h 619"/>
              <a:gd name="T4" fmla="*/ 127658 w 501"/>
              <a:gd name="T5" fmla="*/ 0 h 619"/>
              <a:gd name="T6" fmla="*/ 111746 w 501"/>
              <a:gd name="T7" fmla="*/ 0 h 619"/>
              <a:gd name="T8" fmla="*/ 26400 w 501"/>
              <a:gd name="T9" fmla="*/ 0 h 619"/>
              <a:gd name="T10" fmla="*/ 0 w 501"/>
              <a:gd name="T11" fmla="*/ 26535 h 619"/>
              <a:gd name="T12" fmla="*/ 0 w 501"/>
              <a:gd name="T13" fmla="*/ 195427 h 619"/>
              <a:gd name="T14" fmla="*/ 26400 w 501"/>
              <a:gd name="T15" fmla="*/ 221603 h 619"/>
              <a:gd name="T16" fmla="*/ 154420 w 501"/>
              <a:gd name="T17" fmla="*/ 221603 h 619"/>
              <a:gd name="T18" fmla="*/ 180819 w 501"/>
              <a:gd name="T19" fmla="*/ 195427 h 619"/>
              <a:gd name="T20" fmla="*/ 180819 w 501"/>
              <a:gd name="T21" fmla="*/ 68848 h 619"/>
              <a:gd name="T22" fmla="*/ 180819 w 501"/>
              <a:gd name="T23" fmla="*/ 52711 h 619"/>
              <a:gd name="T24" fmla="*/ 127658 w 501"/>
              <a:gd name="T25" fmla="*/ 0 h 619"/>
              <a:gd name="T26" fmla="*/ 170332 w 501"/>
              <a:gd name="T27" fmla="*/ 195427 h 619"/>
              <a:gd name="T28" fmla="*/ 170332 w 501"/>
              <a:gd name="T29" fmla="*/ 195427 h 619"/>
              <a:gd name="T30" fmla="*/ 154420 w 501"/>
              <a:gd name="T31" fmla="*/ 211205 h 619"/>
              <a:gd name="T32" fmla="*/ 26400 w 501"/>
              <a:gd name="T33" fmla="*/ 211205 h 619"/>
              <a:gd name="T34" fmla="*/ 10488 w 501"/>
              <a:gd name="T35" fmla="*/ 195427 h 619"/>
              <a:gd name="T36" fmla="*/ 10488 w 501"/>
              <a:gd name="T37" fmla="*/ 26535 h 619"/>
              <a:gd name="T38" fmla="*/ 26400 w 501"/>
              <a:gd name="T39" fmla="*/ 10399 h 619"/>
              <a:gd name="T40" fmla="*/ 111746 w 501"/>
              <a:gd name="T41" fmla="*/ 10399 h 619"/>
              <a:gd name="T42" fmla="*/ 111746 w 501"/>
              <a:gd name="T43" fmla="*/ 42313 h 619"/>
              <a:gd name="T44" fmla="*/ 138146 w 501"/>
              <a:gd name="T45" fmla="*/ 68848 h 619"/>
              <a:gd name="T46" fmla="*/ 170332 w 501"/>
              <a:gd name="T47" fmla="*/ 68848 h 619"/>
              <a:gd name="T48" fmla="*/ 170332 w 501"/>
              <a:gd name="T49" fmla="*/ 195427 h 619"/>
              <a:gd name="T50" fmla="*/ 138146 w 501"/>
              <a:gd name="T51" fmla="*/ 52711 h 619"/>
              <a:gd name="T52" fmla="*/ 138146 w 501"/>
              <a:gd name="T53" fmla="*/ 52711 h 619"/>
              <a:gd name="T54" fmla="*/ 127658 w 501"/>
              <a:gd name="T55" fmla="*/ 42313 h 619"/>
              <a:gd name="T56" fmla="*/ 127658 w 501"/>
              <a:gd name="T57" fmla="*/ 10399 h 619"/>
              <a:gd name="T58" fmla="*/ 170332 w 501"/>
              <a:gd name="T59" fmla="*/ 52711 h 619"/>
              <a:gd name="T60" fmla="*/ 138146 w 501"/>
              <a:gd name="T61" fmla="*/ 52711 h 619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501" h="619">
                <a:moveTo>
                  <a:pt x="353" y="0"/>
                </a:moveTo>
                <a:lnTo>
                  <a:pt x="353" y="0"/>
                </a:lnTo>
                <a:cubicBezTo>
                  <a:pt x="339" y="0"/>
                  <a:pt x="339" y="0"/>
                  <a:pt x="309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27" y="618"/>
                  <a:pt x="427" y="618"/>
                  <a:pt x="427" y="618"/>
                </a:cubicBezTo>
                <a:cubicBezTo>
                  <a:pt x="471" y="618"/>
                  <a:pt x="500" y="589"/>
                  <a:pt x="500" y="545"/>
                </a:cubicBezTo>
                <a:cubicBezTo>
                  <a:pt x="500" y="192"/>
                  <a:pt x="500" y="192"/>
                  <a:pt x="500" y="192"/>
                </a:cubicBezTo>
                <a:cubicBezTo>
                  <a:pt x="500" y="192"/>
                  <a:pt x="500" y="177"/>
                  <a:pt x="500" y="147"/>
                </a:cubicBezTo>
                <a:lnTo>
                  <a:pt x="353" y="0"/>
                </a:lnTo>
                <a:close/>
                <a:moveTo>
                  <a:pt x="471" y="545"/>
                </a:moveTo>
                <a:lnTo>
                  <a:pt x="471" y="545"/>
                </a:lnTo>
                <a:cubicBezTo>
                  <a:pt x="471" y="559"/>
                  <a:pt x="441" y="589"/>
                  <a:pt x="427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309" y="29"/>
                  <a:pt x="309" y="29"/>
                  <a:pt x="309" y="29"/>
                </a:cubicBezTo>
                <a:cubicBezTo>
                  <a:pt x="309" y="88"/>
                  <a:pt x="309" y="118"/>
                  <a:pt x="309" y="118"/>
                </a:cubicBezTo>
                <a:cubicBezTo>
                  <a:pt x="309" y="162"/>
                  <a:pt x="339" y="192"/>
                  <a:pt x="382" y="192"/>
                </a:cubicBezTo>
                <a:cubicBezTo>
                  <a:pt x="382" y="192"/>
                  <a:pt x="427" y="192"/>
                  <a:pt x="471" y="192"/>
                </a:cubicBezTo>
                <a:lnTo>
                  <a:pt x="471" y="545"/>
                </a:lnTo>
                <a:close/>
                <a:moveTo>
                  <a:pt x="382" y="147"/>
                </a:moveTo>
                <a:lnTo>
                  <a:pt x="382" y="147"/>
                </a:lnTo>
                <a:cubicBezTo>
                  <a:pt x="368" y="147"/>
                  <a:pt x="353" y="133"/>
                  <a:pt x="353" y="118"/>
                </a:cubicBezTo>
                <a:cubicBezTo>
                  <a:pt x="353" y="118"/>
                  <a:pt x="353" y="88"/>
                  <a:pt x="353" y="29"/>
                </a:cubicBezTo>
                <a:cubicBezTo>
                  <a:pt x="471" y="147"/>
                  <a:pt x="471" y="147"/>
                  <a:pt x="471" y="147"/>
                </a:cubicBezTo>
                <a:lnTo>
                  <a:pt x="382" y="1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401258" y="1060452"/>
            <a:ext cx="404283" cy="495299"/>
          </a:xfrm>
          <a:custGeom>
            <a:avLst/>
            <a:gdLst>
              <a:gd name="T0" fmla="*/ 127658 w 501"/>
              <a:gd name="T1" fmla="*/ 0 h 619"/>
              <a:gd name="T2" fmla="*/ 127658 w 501"/>
              <a:gd name="T3" fmla="*/ 0 h 619"/>
              <a:gd name="T4" fmla="*/ 127658 w 501"/>
              <a:gd name="T5" fmla="*/ 0 h 619"/>
              <a:gd name="T6" fmla="*/ 111746 w 501"/>
              <a:gd name="T7" fmla="*/ 0 h 619"/>
              <a:gd name="T8" fmla="*/ 26400 w 501"/>
              <a:gd name="T9" fmla="*/ 0 h 619"/>
              <a:gd name="T10" fmla="*/ 0 w 501"/>
              <a:gd name="T11" fmla="*/ 26535 h 619"/>
              <a:gd name="T12" fmla="*/ 0 w 501"/>
              <a:gd name="T13" fmla="*/ 195427 h 619"/>
              <a:gd name="T14" fmla="*/ 26400 w 501"/>
              <a:gd name="T15" fmla="*/ 221603 h 619"/>
              <a:gd name="T16" fmla="*/ 154420 w 501"/>
              <a:gd name="T17" fmla="*/ 221603 h 619"/>
              <a:gd name="T18" fmla="*/ 180819 w 501"/>
              <a:gd name="T19" fmla="*/ 195427 h 619"/>
              <a:gd name="T20" fmla="*/ 180819 w 501"/>
              <a:gd name="T21" fmla="*/ 52711 h 619"/>
              <a:gd name="T22" fmla="*/ 127658 w 501"/>
              <a:gd name="T23" fmla="*/ 0 h 619"/>
              <a:gd name="T24" fmla="*/ 170332 w 501"/>
              <a:gd name="T25" fmla="*/ 195427 h 619"/>
              <a:gd name="T26" fmla="*/ 170332 w 501"/>
              <a:gd name="T27" fmla="*/ 195427 h 619"/>
              <a:gd name="T28" fmla="*/ 154420 w 501"/>
              <a:gd name="T29" fmla="*/ 211205 h 619"/>
              <a:gd name="T30" fmla="*/ 26400 w 501"/>
              <a:gd name="T31" fmla="*/ 211205 h 619"/>
              <a:gd name="T32" fmla="*/ 10488 w 501"/>
              <a:gd name="T33" fmla="*/ 195427 h 619"/>
              <a:gd name="T34" fmla="*/ 10488 w 501"/>
              <a:gd name="T35" fmla="*/ 26535 h 619"/>
              <a:gd name="T36" fmla="*/ 26400 w 501"/>
              <a:gd name="T37" fmla="*/ 10399 h 619"/>
              <a:gd name="T38" fmla="*/ 111746 w 501"/>
              <a:gd name="T39" fmla="*/ 10399 h 619"/>
              <a:gd name="T40" fmla="*/ 111746 w 501"/>
              <a:gd name="T41" fmla="*/ 42313 h 619"/>
              <a:gd name="T42" fmla="*/ 138146 w 501"/>
              <a:gd name="T43" fmla="*/ 68848 h 619"/>
              <a:gd name="T44" fmla="*/ 170332 w 501"/>
              <a:gd name="T45" fmla="*/ 68848 h 619"/>
              <a:gd name="T46" fmla="*/ 170332 w 501"/>
              <a:gd name="T47" fmla="*/ 195427 h 619"/>
              <a:gd name="T48" fmla="*/ 138146 w 501"/>
              <a:gd name="T49" fmla="*/ 52711 h 619"/>
              <a:gd name="T50" fmla="*/ 138146 w 501"/>
              <a:gd name="T51" fmla="*/ 52711 h 619"/>
              <a:gd name="T52" fmla="*/ 127658 w 501"/>
              <a:gd name="T53" fmla="*/ 42313 h 619"/>
              <a:gd name="T54" fmla="*/ 127658 w 501"/>
              <a:gd name="T55" fmla="*/ 10399 h 619"/>
              <a:gd name="T56" fmla="*/ 170332 w 501"/>
              <a:gd name="T57" fmla="*/ 52711 h 619"/>
              <a:gd name="T58" fmla="*/ 138146 w 501"/>
              <a:gd name="T59" fmla="*/ 52711 h 619"/>
              <a:gd name="T60" fmla="*/ 133083 w 501"/>
              <a:gd name="T61" fmla="*/ 153114 h 619"/>
              <a:gd name="T62" fmla="*/ 133083 w 501"/>
              <a:gd name="T63" fmla="*/ 153114 h 619"/>
              <a:gd name="T64" fmla="*/ 47736 w 501"/>
              <a:gd name="T65" fmla="*/ 153114 h 619"/>
              <a:gd name="T66" fmla="*/ 42673 w 501"/>
              <a:gd name="T67" fmla="*/ 158493 h 619"/>
              <a:gd name="T68" fmla="*/ 47736 w 501"/>
              <a:gd name="T69" fmla="*/ 168892 h 619"/>
              <a:gd name="T70" fmla="*/ 133083 w 501"/>
              <a:gd name="T71" fmla="*/ 168892 h 619"/>
              <a:gd name="T72" fmla="*/ 138146 w 501"/>
              <a:gd name="T73" fmla="*/ 158493 h 619"/>
              <a:gd name="T74" fmla="*/ 133083 w 501"/>
              <a:gd name="T75" fmla="*/ 153114 h 619"/>
              <a:gd name="T76" fmla="*/ 133083 w 501"/>
              <a:gd name="T77" fmla="*/ 110802 h 619"/>
              <a:gd name="T78" fmla="*/ 133083 w 501"/>
              <a:gd name="T79" fmla="*/ 110802 h 619"/>
              <a:gd name="T80" fmla="*/ 47736 w 501"/>
              <a:gd name="T81" fmla="*/ 110802 h 619"/>
              <a:gd name="T82" fmla="*/ 42673 w 501"/>
              <a:gd name="T83" fmla="*/ 116180 h 619"/>
              <a:gd name="T84" fmla="*/ 47736 w 501"/>
              <a:gd name="T85" fmla="*/ 126938 h 619"/>
              <a:gd name="T86" fmla="*/ 133083 w 501"/>
              <a:gd name="T87" fmla="*/ 126938 h 619"/>
              <a:gd name="T88" fmla="*/ 138146 w 501"/>
              <a:gd name="T89" fmla="*/ 116180 h 619"/>
              <a:gd name="T90" fmla="*/ 133083 w 501"/>
              <a:gd name="T91" fmla="*/ 110802 h 619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01" h="619">
                <a:moveTo>
                  <a:pt x="353" y="0"/>
                </a:moveTo>
                <a:lnTo>
                  <a:pt x="353" y="0"/>
                </a:lnTo>
                <a:cubicBezTo>
                  <a:pt x="338" y="0"/>
                  <a:pt x="338" y="0"/>
                  <a:pt x="309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29"/>
                  <a:pt x="0" y="74"/>
                </a:cubicBezTo>
                <a:cubicBezTo>
                  <a:pt x="0" y="545"/>
                  <a:pt x="0" y="545"/>
                  <a:pt x="0" y="545"/>
                </a:cubicBezTo>
                <a:cubicBezTo>
                  <a:pt x="0" y="589"/>
                  <a:pt x="29" y="618"/>
                  <a:pt x="73" y="618"/>
                </a:cubicBezTo>
                <a:cubicBezTo>
                  <a:pt x="427" y="618"/>
                  <a:pt x="427" y="618"/>
                  <a:pt x="427" y="618"/>
                </a:cubicBezTo>
                <a:cubicBezTo>
                  <a:pt x="471" y="618"/>
                  <a:pt x="500" y="589"/>
                  <a:pt x="500" y="545"/>
                </a:cubicBezTo>
                <a:cubicBezTo>
                  <a:pt x="500" y="147"/>
                  <a:pt x="500" y="147"/>
                  <a:pt x="500" y="147"/>
                </a:cubicBezTo>
                <a:lnTo>
                  <a:pt x="353" y="0"/>
                </a:lnTo>
                <a:close/>
                <a:moveTo>
                  <a:pt x="471" y="545"/>
                </a:moveTo>
                <a:lnTo>
                  <a:pt x="471" y="545"/>
                </a:lnTo>
                <a:cubicBezTo>
                  <a:pt x="471" y="559"/>
                  <a:pt x="441" y="589"/>
                  <a:pt x="427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9" y="589"/>
                  <a:pt x="29" y="559"/>
                  <a:pt x="29" y="545"/>
                </a:cubicBezTo>
                <a:cubicBezTo>
                  <a:pt x="29" y="74"/>
                  <a:pt x="29" y="74"/>
                  <a:pt x="29" y="74"/>
                </a:cubicBezTo>
                <a:cubicBezTo>
                  <a:pt x="29" y="59"/>
                  <a:pt x="59" y="29"/>
                  <a:pt x="73" y="29"/>
                </a:cubicBezTo>
                <a:cubicBezTo>
                  <a:pt x="309" y="29"/>
                  <a:pt x="309" y="29"/>
                  <a:pt x="309" y="29"/>
                </a:cubicBezTo>
                <a:cubicBezTo>
                  <a:pt x="309" y="88"/>
                  <a:pt x="309" y="118"/>
                  <a:pt x="309" y="118"/>
                </a:cubicBezTo>
                <a:cubicBezTo>
                  <a:pt x="309" y="162"/>
                  <a:pt x="338" y="192"/>
                  <a:pt x="382" y="192"/>
                </a:cubicBezTo>
                <a:cubicBezTo>
                  <a:pt x="382" y="192"/>
                  <a:pt x="427" y="192"/>
                  <a:pt x="471" y="192"/>
                </a:cubicBezTo>
                <a:lnTo>
                  <a:pt x="471" y="545"/>
                </a:lnTo>
                <a:close/>
                <a:moveTo>
                  <a:pt x="382" y="147"/>
                </a:moveTo>
                <a:lnTo>
                  <a:pt x="382" y="147"/>
                </a:lnTo>
                <a:cubicBezTo>
                  <a:pt x="368" y="147"/>
                  <a:pt x="353" y="133"/>
                  <a:pt x="353" y="118"/>
                </a:cubicBezTo>
                <a:cubicBezTo>
                  <a:pt x="353" y="118"/>
                  <a:pt x="353" y="88"/>
                  <a:pt x="353" y="29"/>
                </a:cubicBezTo>
                <a:cubicBezTo>
                  <a:pt x="471" y="147"/>
                  <a:pt x="471" y="147"/>
                  <a:pt x="471" y="147"/>
                </a:cubicBezTo>
                <a:lnTo>
                  <a:pt x="382" y="147"/>
                </a:lnTo>
                <a:close/>
                <a:moveTo>
                  <a:pt x="368" y="427"/>
                </a:moveTo>
                <a:lnTo>
                  <a:pt x="368" y="427"/>
                </a:lnTo>
                <a:cubicBezTo>
                  <a:pt x="132" y="427"/>
                  <a:pt x="132" y="427"/>
                  <a:pt x="132" y="427"/>
                </a:cubicBezTo>
                <a:cubicBezTo>
                  <a:pt x="118" y="427"/>
                  <a:pt x="118" y="442"/>
                  <a:pt x="118" y="442"/>
                </a:cubicBezTo>
                <a:cubicBezTo>
                  <a:pt x="118" y="457"/>
                  <a:pt x="118" y="471"/>
                  <a:pt x="132" y="471"/>
                </a:cubicBezTo>
                <a:cubicBezTo>
                  <a:pt x="368" y="471"/>
                  <a:pt x="368" y="471"/>
                  <a:pt x="368" y="471"/>
                </a:cubicBezTo>
                <a:cubicBezTo>
                  <a:pt x="382" y="471"/>
                  <a:pt x="382" y="457"/>
                  <a:pt x="382" y="442"/>
                </a:cubicBezTo>
                <a:cubicBezTo>
                  <a:pt x="382" y="442"/>
                  <a:pt x="382" y="427"/>
                  <a:pt x="368" y="427"/>
                </a:cubicBezTo>
                <a:close/>
                <a:moveTo>
                  <a:pt x="368" y="309"/>
                </a:moveTo>
                <a:lnTo>
                  <a:pt x="368" y="309"/>
                </a:lnTo>
                <a:cubicBezTo>
                  <a:pt x="132" y="309"/>
                  <a:pt x="132" y="309"/>
                  <a:pt x="132" y="309"/>
                </a:cubicBezTo>
                <a:cubicBezTo>
                  <a:pt x="118" y="309"/>
                  <a:pt x="118" y="324"/>
                  <a:pt x="118" y="324"/>
                </a:cubicBezTo>
                <a:cubicBezTo>
                  <a:pt x="118" y="339"/>
                  <a:pt x="118" y="354"/>
                  <a:pt x="132" y="354"/>
                </a:cubicBezTo>
                <a:cubicBezTo>
                  <a:pt x="368" y="354"/>
                  <a:pt x="368" y="354"/>
                  <a:pt x="368" y="354"/>
                </a:cubicBezTo>
                <a:cubicBezTo>
                  <a:pt x="382" y="354"/>
                  <a:pt x="382" y="339"/>
                  <a:pt x="382" y="324"/>
                </a:cubicBezTo>
                <a:cubicBezTo>
                  <a:pt x="382" y="324"/>
                  <a:pt x="382" y="309"/>
                  <a:pt x="368" y="30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121908" tIns="60955" rIns="121908" bIns="60955" anchor="ctr"/>
          <a:lstStyle/>
          <a:p>
            <a:endParaRPr lang="zh-CN" altLang="en-US" sz="2400"/>
          </a:p>
        </p:txBody>
      </p:sp>
      <p:sp>
        <p:nvSpPr>
          <p:cNvPr id="2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042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稻壳儿小白白(http://dwz.cn/Wu2UP)出自【趣你的PPT】(微信:qunideppt)：最优质的PPT资源库"/>
          <p:cNvGrpSpPr/>
          <p:nvPr/>
        </p:nvGrpSpPr>
        <p:grpSpPr>
          <a:xfrm>
            <a:off x="2232056" y="1633008"/>
            <a:ext cx="464464" cy="460407"/>
            <a:chOff x="-6350" y="1208088"/>
            <a:chExt cx="363538" cy="360363"/>
          </a:xfrm>
          <a:solidFill>
            <a:srgbClr val="FFFFFF"/>
          </a:solidFill>
        </p:grpSpPr>
        <p:sp>
          <p:nvSpPr>
            <p:cNvPr id="10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6350" y="1208088"/>
              <a:ext cx="363538" cy="360363"/>
            </a:xfrm>
            <a:custGeom>
              <a:avLst/>
              <a:gdLst/>
              <a:ahLst/>
              <a:cxnLst>
                <a:cxn ang="0">
                  <a:pos x="121" y="41"/>
                </a:cxn>
                <a:cxn ang="0">
                  <a:pos x="83" y="2"/>
                </a:cxn>
                <a:cxn ang="0">
                  <a:pos x="76" y="0"/>
                </a:cxn>
                <a:cxn ang="0">
                  <a:pos x="72" y="2"/>
                </a:cxn>
                <a:cxn ang="0">
                  <a:pos x="70" y="6"/>
                </a:cxn>
                <a:cxn ang="0">
                  <a:pos x="61" y="21"/>
                </a:cxn>
                <a:cxn ang="0">
                  <a:pos x="39" y="36"/>
                </a:cxn>
                <a:cxn ang="0">
                  <a:pos x="14" y="53"/>
                </a:cxn>
                <a:cxn ang="0">
                  <a:pos x="1" y="75"/>
                </a:cxn>
                <a:cxn ang="0">
                  <a:pos x="3" y="82"/>
                </a:cxn>
                <a:cxn ang="0">
                  <a:pos x="42" y="121"/>
                </a:cxn>
                <a:cxn ang="0">
                  <a:pos x="49" y="123"/>
                </a:cxn>
                <a:cxn ang="0">
                  <a:pos x="52" y="121"/>
                </a:cxn>
                <a:cxn ang="0">
                  <a:pos x="54" y="117"/>
                </a:cxn>
                <a:cxn ang="0">
                  <a:pos x="63" y="103"/>
                </a:cxn>
                <a:cxn ang="0">
                  <a:pos x="85" y="87"/>
                </a:cxn>
                <a:cxn ang="0">
                  <a:pos x="110" y="70"/>
                </a:cxn>
                <a:cxn ang="0">
                  <a:pos x="123" y="48"/>
                </a:cxn>
                <a:cxn ang="0">
                  <a:pos x="121" y="41"/>
                </a:cxn>
                <a:cxn ang="0">
                  <a:pos x="47" y="115"/>
                </a:cxn>
                <a:cxn ang="0">
                  <a:pos x="9" y="77"/>
                </a:cxn>
                <a:cxn ang="0">
                  <a:pos x="78" y="8"/>
                </a:cxn>
                <a:cxn ang="0">
                  <a:pos x="116" y="46"/>
                </a:cxn>
                <a:cxn ang="0">
                  <a:pos x="47" y="115"/>
                </a:cxn>
                <a:cxn ang="0">
                  <a:pos x="47" y="115"/>
                </a:cxn>
                <a:cxn ang="0">
                  <a:pos x="47" y="115"/>
                </a:cxn>
              </a:cxnLst>
              <a:rect l="0" t="0" r="r" b="b"/>
              <a:pathLst>
                <a:path w="124" h="123">
                  <a:moveTo>
                    <a:pt x="121" y="41"/>
                  </a:moveTo>
                  <a:cubicBezTo>
                    <a:pt x="83" y="2"/>
                    <a:pt x="83" y="2"/>
                    <a:pt x="83" y="2"/>
                  </a:cubicBezTo>
                  <a:cubicBezTo>
                    <a:pt x="81" y="0"/>
                    <a:pt x="78" y="0"/>
                    <a:pt x="76" y="0"/>
                  </a:cubicBezTo>
                  <a:cubicBezTo>
                    <a:pt x="74" y="1"/>
                    <a:pt x="73" y="1"/>
                    <a:pt x="72" y="2"/>
                  </a:cubicBezTo>
                  <a:cubicBezTo>
                    <a:pt x="71" y="3"/>
                    <a:pt x="71" y="4"/>
                    <a:pt x="70" y="6"/>
                  </a:cubicBezTo>
                  <a:cubicBezTo>
                    <a:pt x="69" y="11"/>
                    <a:pt x="66" y="16"/>
                    <a:pt x="61" y="21"/>
                  </a:cubicBezTo>
                  <a:cubicBezTo>
                    <a:pt x="55" y="26"/>
                    <a:pt x="47" y="31"/>
                    <a:pt x="39" y="36"/>
                  </a:cubicBezTo>
                  <a:cubicBezTo>
                    <a:pt x="31" y="41"/>
                    <a:pt x="22" y="46"/>
                    <a:pt x="14" y="53"/>
                  </a:cubicBezTo>
                  <a:cubicBezTo>
                    <a:pt x="8" y="60"/>
                    <a:pt x="4" y="67"/>
                    <a:pt x="1" y="75"/>
                  </a:cubicBezTo>
                  <a:cubicBezTo>
                    <a:pt x="0" y="77"/>
                    <a:pt x="1" y="80"/>
                    <a:pt x="3" y="82"/>
                  </a:cubicBezTo>
                  <a:cubicBezTo>
                    <a:pt x="42" y="121"/>
                    <a:pt x="42" y="121"/>
                    <a:pt x="42" y="121"/>
                  </a:cubicBezTo>
                  <a:cubicBezTo>
                    <a:pt x="43" y="123"/>
                    <a:pt x="46" y="123"/>
                    <a:pt x="49" y="123"/>
                  </a:cubicBezTo>
                  <a:cubicBezTo>
                    <a:pt x="50" y="122"/>
                    <a:pt x="51" y="122"/>
                    <a:pt x="52" y="121"/>
                  </a:cubicBezTo>
                  <a:cubicBezTo>
                    <a:pt x="53" y="120"/>
                    <a:pt x="54" y="119"/>
                    <a:pt x="54" y="117"/>
                  </a:cubicBezTo>
                  <a:cubicBezTo>
                    <a:pt x="56" y="112"/>
                    <a:pt x="59" y="107"/>
                    <a:pt x="63" y="103"/>
                  </a:cubicBezTo>
                  <a:cubicBezTo>
                    <a:pt x="69" y="97"/>
                    <a:pt x="77" y="92"/>
                    <a:pt x="85" y="87"/>
                  </a:cubicBezTo>
                  <a:cubicBezTo>
                    <a:pt x="94" y="82"/>
                    <a:pt x="103" y="77"/>
                    <a:pt x="110" y="70"/>
                  </a:cubicBezTo>
                  <a:cubicBezTo>
                    <a:pt x="117" y="63"/>
                    <a:pt x="121" y="57"/>
                    <a:pt x="123" y="48"/>
                  </a:cubicBezTo>
                  <a:cubicBezTo>
                    <a:pt x="124" y="46"/>
                    <a:pt x="123" y="43"/>
                    <a:pt x="121" y="41"/>
                  </a:cubicBezTo>
                  <a:close/>
                  <a:moveTo>
                    <a:pt x="47" y="115"/>
                  </a:moveTo>
                  <a:cubicBezTo>
                    <a:pt x="34" y="103"/>
                    <a:pt x="21" y="90"/>
                    <a:pt x="9" y="77"/>
                  </a:cubicBezTo>
                  <a:cubicBezTo>
                    <a:pt x="20" y="42"/>
                    <a:pt x="67" y="43"/>
                    <a:pt x="78" y="8"/>
                  </a:cubicBezTo>
                  <a:cubicBezTo>
                    <a:pt x="90" y="21"/>
                    <a:pt x="103" y="33"/>
                    <a:pt x="116" y="46"/>
                  </a:cubicBezTo>
                  <a:cubicBezTo>
                    <a:pt x="105" y="81"/>
                    <a:pt x="58" y="80"/>
                    <a:pt x="47" y="115"/>
                  </a:cubicBezTo>
                  <a:close/>
                  <a:moveTo>
                    <a:pt x="47" y="115"/>
                  </a:moveTo>
                  <a:cubicBezTo>
                    <a:pt x="47" y="115"/>
                    <a:pt x="47" y="115"/>
                    <a:pt x="47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25413" y="1336676"/>
              <a:ext cx="100013" cy="100013"/>
            </a:xfrm>
            <a:custGeom>
              <a:avLst/>
              <a:gdLst/>
              <a:ahLst/>
              <a:cxnLst>
                <a:cxn ang="0">
                  <a:pos x="27" y="11"/>
                </a:cxn>
                <a:cxn ang="0">
                  <a:pos x="20" y="12"/>
                </a:cxn>
                <a:cxn ang="0">
                  <a:pos x="9" y="6"/>
                </a:cxn>
                <a:cxn ang="0">
                  <a:pos x="15" y="5"/>
                </a:cxn>
                <a:cxn ang="0">
                  <a:pos x="19" y="5"/>
                </a:cxn>
                <a:cxn ang="0">
                  <a:pos x="19" y="1"/>
                </a:cxn>
                <a:cxn ang="0">
                  <a:pos x="12" y="0"/>
                </a:cxn>
                <a:cxn ang="0">
                  <a:pos x="6" y="3"/>
                </a:cxn>
                <a:cxn ang="0">
                  <a:pos x="4" y="2"/>
                </a:cxn>
                <a:cxn ang="0">
                  <a:pos x="3" y="4"/>
                </a:cxn>
                <a:cxn ang="0">
                  <a:pos x="4" y="5"/>
                </a:cxn>
                <a:cxn ang="0">
                  <a:pos x="1" y="13"/>
                </a:cxn>
                <a:cxn ang="0">
                  <a:pos x="3" y="20"/>
                </a:cxn>
                <a:cxn ang="0">
                  <a:pos x="18" y="20"/>
                </a:cxn>
                <a:cxn ang="0">
                  <a:pos x="22" y="29"/>
                </a:cxn>
                <a:cxn ang="0">
                  <a:pos x="18" y="28"/>
                </a:cxn>
                <a:cxn ang="0">
                  <a:pos x="15" y="26"/>
                </a:cxn>
                <a:cxn ang="0">
                  <a:pos x="13" y="29"/>
                </a:cxn>
                <a:cxn ang="0">
                  <a:pos x="16" y="33"/>
                </a:cxn>
                <a:cxn ang="0">
                  <a:pos x="24" y="33"/>
                </a:cxn>
                <a:cxn ang="0">
                  <a:pos x="30" y="32"/>
                </a:cxn>
                <a:cxn ang="0">
                  <a:pos x="32" y="32"/>
                </a:cxn>
                <a:cxn ang="0">
                  <a:pos x="32" y="30"/>
                </a:cxn>
                <a:cxn ang="0">
                  <a:pos x="32" y="24"/>
                </a:cxn>
                <a:cxn ang="0">
                  <a:pos x="33" y="16"/>
                </a:cxn>
                <a:cxn ang="0">
                  <a:pos x="10" y="16"/>
                </a:cxn>
                <a:cxn ang="0">
                  <a:pos x="6" y="14"/>
                </a:cxn>
                <a:cxn ang="0">
                  <a:pos x="6" y="10"/>
                </a:cxn>
                <a:cxn ang="0">
                  <a:pos x="13" y="15"/>
                </a:cxn>
                <a:cxn ang="0">
                  <a:pos x="28" y="24"/>
                </a:cxn>
                <a:cxn ang="0">
                  <a:pos x="20" y="18"/>
                </a:cxn>
                <a:cxn ang="0">
                  <a:pos x="24" y="17"/>
                </a:cxn>
                <a:cxn ang="0">
                  <a:pos x="27" y="18"/>
                </a:cxn>
                <a:cxn ang="0">
                  <a:pos x="28" y="22"/>
                </a:cxn>
                <a:cxn ang="0">
                  <a:pos x="28" y="24"/>
                </a:cxn>
              </a:cxnLst>
              <a:rect l="0" t="0" r="r" b="b"/>
              <a:pathLst>
                <a:path w="34" h="34">
                  <a:moveTo>
                    <a:pt x="31" y="13"/>
                  </a:moveTo>
                  <a:cubicBezTo>
                    <a:pt x="30" y="12"/>
                    <a:pt x="28" y="12"/>
                    <a:pt x="27" y="11"/>
                  </a:cubicBezTo>
                  <a:cubicBezTo>
                    <a:pt x="26" y="11"/>
                    <a:pt x="25" y="11"/>
                    <a:pt x="23" y="11"/>
                  </a:cubicBezTo>
                  <a:cubicBezTo>
                    <a:pt x="22" y="11"/>
                    <a:pt x="21" y="11"/>
                    <a:pt x="20" y="12"/>
                  </a:cubicBezTo>
                  <a:cubicBezTo>
                    <a:pt x="18" y="12"/>
                    <a:pt x="17" y="13"/>
                    <a:pt x="16" y="13"/>
                  </a:cubicBezTo>
                  <a:cubicBezTo>
                    <a:pt x="14" y="11"/>
                    <a:pt x="12" y="9"/>
                    <a:pt x="9" y="6"/>
                  </a:cubicBezTo>
                  <a:cubicBezTo>
                    <a:pt x="10" y="6"/>
                    <a:pt x="11" y="5"/>
                    <a:pt x="12" y="5"/>
                  </a:cubicBezTo>
                  <a:cubicBezTo>
                    <a:pt x="13" y="5"/>
                    <a:pt x="14" y="5"/>
                    <a:pt x="15" y="5"/>
                  </a:cubicBezTo>
                  <a:cubicBezTo>
                    <a:pt x="16" y="6"/>
                    <a:pt x="16" y="6"/>
                    <a:pt x="17" y="6"/>
                  </a:cubicBezTo>
                  <a:cubicBezTo>
                    <a:pt x="18" y="6"/>
                    <a:pt x="18" y="6"/>
                    <a:pt x="19" y="5"/>
                  </a:cubicBezTo>
                  <a:cubicBezTo>
                    <a:pt x="19" y="5"/>
                    <a:pt x="20" y="4"/>
                    <a:pt x="20" y="4"/>
                  </a:cubicBezTo>
                  <a:cubicBezTo>
                    <a:pt x="20" y="3"/>
                    <a:pt x="19" y="2"/>
                    <a:pt x="19" y="1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7" y="2"/>
                    <a:pt x="6" y="3"/>
                  </a:cubicBezTo>
                  <a:cubicBezTo>
                    <a:pt x="6" y="3"/>
                    <a:pt x="6" y="3"/>
                    <a:pt x="5" y="2"/>
                  </a:cubicBezTo>
                  <a:cubicBezTo>
                    <a:pt x="5" y="2"/>
                    <a:pt x="5" y="2"/>
                    <a:pt x="4" y="2"/>
                  </a:cubicBezTo>
                  <a:cubicBezTo>
                    <a:pt x="4" y="2"/>
                    <a:pt x="4" y="2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6"/>
                    <a:pt x="2" y="8"/>
                    <a:pt x="2" y="9"/>
                  </a:cubicBezTo>
                  <a:cubicBezTo>
                    <a:pt x="1" y="11"/>
                    <a:pt x="1" y="12"/>
                    <a:pt x="1" y="13"/>
                  </a:cubicBezTo>
                  <a:cubicBezTo>
                    <a:pt x="0" y="15"/>
                    <a:pt x="1" y="16"/>
                    <a:pt x="1" y="17"/>
                  </a:cubicBezTo>
                  <a:cubicBezTo>
                    <a:pt x="1" y="18"/>
                    <a:pt x="2" y="19"/>
                    <a:pt x="3" y="20"/>
                  </a:cubicBezTo>
                  <a:cubicBezTo>
                    <a:pt x="5" y="21"/>
                    <a:pt x="7" y="22"/>
                    <a:pt x="10" y="22"/>
                  </a:cubicBezTo>
                  <a:cubicBezTo>
                    <a:pt x="12" y="22"/>
                    <a:pt x="15" y="21"/>
                    <a:pt x="18" y="20"/>
                  </a:cubicBezTo>
                  <a:cubicBezTo>
                    <a:pt x="20" y="22"/>
                    <a:pt x="22" y="25"/>
                    <a:pt x="24" y="27"/>
                  </a:cubicBezTo>
                  <a:cubicBezTo>
                    <a:pt x="24" y="28"/>
                    <a:pt x="23" y="28"/>
                    <a:pt x="22" y="29"/>
                  </a:cubicBezTo>
                  <a:cubicBezTo>
                    <a:pt x="21" y="29"/>
                    <a:pt x="21" y="29"/>
                    <a:pt x="20" y="29"/>
                  </a:cubicBezTo>
                  <a:cubicBezTo>
                    <a:pt x="19" y="28"/>
                    <a:pt x="19" y="28"/>
                    <a:pt x="18" y="28"/>
                  </a:cubicBezTo>
                  <a:cubicBezTo>
                    <a:pt x="18" y="27"/>
                    <a:pt x="17" y="27"/>
                    <a:pt x="17" y="27"/>
                  </a:cubicBezTo>
                  <a:cubicBezTo>
                    <a:pt x="16" y="27"/>
                    <a:pt x="16" y="26"/>
                    <a:pt x="15" y="26"/>
                  </a:cubicBezTo>
                  <a:cubicBezTo>
                    <a:pt x="15" y="26"/>
                    <a:pt x="14" y="27"/>
                    <a:pt x="14" y="27"/>
                  </a:cubicBezTo>
                  <a:cubicBezTo>
                    <a:pt x="13" y="28"/>
                    <a:pt x="13" y="28"/>
                    <a:pt x="13" y="29"/>
                  </a:cubicBezTo>
                  <a:cubicBezTo>
                    <a:pt x="13" y="30"/>
                    <a:pt x="13" y="31"/>
                    <a:pt x="14" y="31"/>
                  </a:cubicBezTo>
                  <a:cubicBezTo>
                    <a:pt x="14" y="32"/>
                    <a:pt x="15" y="33"/>
                    <a:pt x="16" y="33"/>
                  </a:cubicBezTo>
                  <a:cubicBezTo>
                    <a:pt x="17" y="34"/>
                    <a:pt x="18" y="34"/>
                    <a:pt x="20" y="34"/>
                  </a:cubicBezTo>
                  <a:cubicBezTo>
                    <a:pt x="21" y="34"/>
                    <a:pt x="22" y="34"/>
                    <a:pt x="24" y="33"/>
                  </a:cubicBezTo>
                  <a:cubicBezTo>
                    <a:pt x="25" y="33"/>
                    <a:pt x="26" y="32"/>
                    <a:pt x="28" y="31"/>
                  </a:cubicBezTo>
                  <a:cubicBezTo>
                    <a:pt x="28" y="31"/>
                    <a:pt x="29" y="32"/>
                    <a:pt x="30" y="32"/>
                  </a:cubicBezTo>
                  <a:cubicBezTo>
                    <a:pt x="30" y="33"/>
                    <a:pt x="30" y="33"/>
                    <a:pt x="31" y="33"/>
                  </a:cubicBezTo>
                  <a:cubicBezTo>
                    <a:pt x="31" y="33"/>
                    <a:pt x="32" y="33"/>
                    <a:pt x="32" y="32"/>
                  </a:cubicBezTo>
                  <a:cubicBezTo>
                    <a:pt x="32" y="32"/>
                    <a:pt x="32" y="31"/>
                    <a:pt x="32" y="31"/>
                  </a:cubicBezTo>
                  <a:cubicBezTo>
                    <a:pt x="32" y="31"/>
                    <a:pt x="32" y="30"/>
                    <a:pt x="32" y="30"/>
                  </a:cubicBezTo>
                  <a:cubicBezTo>
                    <a:pt x="31" y="30"/>
                    <a:pt x="30" y="29"/>
                    <a:pt x="30" y="28"/>
                  </a:cubicBezTo>
                  <a:cubicBezTo>
                    <a:pt x="31" y="27"/>
                    <a:pt x="32" y="26"/>
                    <a:pt x="32" y="24"/>
                  </a:cubicBezTo>
                  <a:cubicBezTo>
                    <a:pt x="33" y="23"/>
                    <a:pt x="34" y="21"/>
                    <a:pt x="34" y="20"/>
                  </a:cubicBezTo>
                  <a:cubicBezTo>
                    <a:pt x="34" y="19"/>
                    <a:pt x="34" y="17"/>
                    <a:pt x="33" y="16"/>
                  </a:cubicBezTo>
                  <a:cubicBezTo>
                    <a:pt x="33" y="15"/>
                    <a:pt x="32" y="14"/>
                    <a:pt x="31" y="13"/>
                  </a:cubicBezTo>
                  <a:close/>
                  <a:moveTo>
                    <a:pt x="10" y="16"/>
                  </a:moveTo>
                  <a:cubicBezTo>
                    <a:pt x="8" y="16"/>
                    <a:pt x="7" y="16"/>
                    <a:pt x="7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2"/>
                  </a:cubicBezTo>
                  <a:cubicBezTo>
                    <a:pt x="6" y="11"/>
                    <a:pt x="6" y="11"/>
                    <a:pt x="6" y="10"/>
                  </a:cubicBezTo>
                  <a:cubicBezTo>
                    <a:pt x="7" y="10"/>
                    <a:pt x="7" y="9"/>
                    <a:pt x="8" y="8"/>
                  </a:cubicBezTo>
                  <a:cubicBezTo>
                    <a:pt x="9" y="10"/>
                    <a:pt x="11" y="12"/>
                    <a:pt x="13" y="15"/>
                  </a:cubicBezTo>
                  <a:cubicBezTo>
                    <a:pt x="12" y="15"/>
                    <a:pt x="11" y="16"/>
                    <a:pt x="10" y="16"/>
                  </a:cubicBezTo>
                  <a:close/>
                  <a:moveTo>
                    <a:pt x="28" y="24"/>
                  </a:moveTo>
                  <a:cubicBezTo>
                    <a:pt x="27" y="24"/>
                    <a:pt x="27" y="25"/>
                    <a:pt x="26" y="25"/>
                  </a:cubicBezTo>
                  <a:cubicBezTo>
                    <a:pt x="24" y="23"/>
                    <a:pt x="22" y="21"/>
                    <a:pt x="20" y="18"/>
                  </a:cubicBezTo>
                  <a:cubicBezTo>
                    <a:pt x="21" y="18"/>
                    <a:pt x="21" y="18"/>
                    <a:pt x="22" y="18"/>
                  </a:cubicBezTo>
                  <a:cubicBezTo>
                    <a:pt x="22" y="17"/>
                    <a:pt x="23" y="17"/>
                    <a:pt x="24" y="17"/>
                  </a:cubicBezTo>
                  <a:cubicBezTo>
                    <a:pt x="24" y="17"/>
                    <a:pt x="25" y="17"/>
                    <a:pt x="25" y="17"/>
                  </a:cubicBezTo>
                  <a:cubicBezTo>
                    <a:pt x="26" y="17"/>
                    <a:pt x="27" y="18"/>
                    <a:pt x="27" y="18"/>
                  </a:cubicBezTo>
                  <a:cubicBezTo>
                    <a:pt x="28" y="19"/>
                    <a:pt x="28" y="19"/>
                    <a:pt x="28" y="20"/>
                  </a:cubicBezTo>
                  <a:cubicBezTo>
                    <a:pt x="28" y="20"/>
                    <a:pt x="28" y="21"/>
                    <a:pt x="28" y="22"/>
                  </a:cubicBezTo>
                  <a:cubicBezTo>
                    <a:pt x="28" y="22"/>
                    <a:pt x="28" y="23"/>
                    <a:pt x="28" y="24"/>
                  </a:cubicBezTo>
                  <a:close/>
                  <a:moveTo>
                    <a:pt x="28" y="24"/>
                  </a:moveTo>
                  <a:cubicBezTo>
                    <a:pt x="28" y="24"/>
                    <a:pt x="28" y="24"/>
                    <a:pt x="28" y="2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7475" y="1457326"/>
              <a:ext cx="55563" cy="5556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8" y="6"/>
                </a:cxn>
                <a:cxn ang="0">
                  <a:pos x="3" y="13"/>
                </a:cxn>
                <a:cxn ang="0">
                  <a:pos x="0" y="16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4" y="18"/>
                </a:cxn>
                <a:cxn ang="0">
                  <a:pos x="6" y="15"/>
                </a:cxn>
                <a:cxn ang="0">
                  <a:pos x="11" y="9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9" h="19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3" y="2"/>
                    <a:pt x="11" y="4"/>
                    <a:pt x="8" y="6"/>
                  </a:cubicBezTo>
                  <a:cubicBezTo>
                    <a:pt x="6" y="8"/>
                    <a:pt x="4" y="10"/>
                    <a:pt x="3" y="1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0" y="18"/>
                    <a:pt x="1" y="19"/>
                  </a:cubicBezTo>
                  <a:cubicBezTo>
                    <a:pt x="1" y="19"/>
                    <a:pt x="2" y="19"/>
                    <a:pt x="3" y="19"/>
                  </a:cubicBezTo>
                  <a:cubicBezTo>
                    <a:pt x="3" y="19"/>
                    <a:pt x="3" y="18"/>
                    <a:pt x="4" y="18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7" y="13"/>
                    <a:pt x="9" y="11"/>
                    <a:pt x="11" y="9"/>
                  </a:cubicBezTo>
                  <a:cubicBezTo>
                    <a:pt x="13" y="7"/>
                    <a:pt x="15" y="5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2"/>
                    <a:pt x="19" y="1"/>
                    <a:pt x="18" y="0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975" y="1263651"/>
              <a:ext cx="55563" cy="58738"/>
            </a:xfrm>
            <a:custGeom>
              <a:avLst/>
              <a:gdLst/>
              <a:ahLst/>
              <a:cxnLst>
                <a:cxn ang="0">
                  <a:pos x="7" y="11"/>
                </a:cxn>
                <a:cxn ang="0">
                  <a:pos x="1" y="16"/>
                </a:cxn>
                <a:cxn ang="0">
                  <a:pos x="1" y="17"/>
                </a:cxn>
                <a:cxn ang="0">
                  <a:pos x="1" y="19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0" y="13"/>
                </a:cxn>
                <a:cxn ang="0">
                  <a:pos x="16" y="7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3" y="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9" h="20">
                  <a:moveTo>
                    <a:pt x="7" y="11"/>
                  </a:moveTo>
                  <a:cubicBezTo>
                    <a:pt x="5" y="13"/>
                    <a:pt x="3" y="15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0" y="17"/>
                    <a:pt x="0" y="19"/>
                    <a:pt x="1" y="19"/>
                  </a:cubicBezTo>
                  <a:cubicBezTo>
                    <a:pt x="1" y="20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6" y="18"/>
                    <a:pt x="8" y="16"/>
                    <a:pt x="10" y="13"/>
                  </a:cubicBezTo>
                  <a:cubicBezTo>
                    <a:pt x="12" y="11"/>
                    <a:pt x="14" y="9"/>
                    <a:pt x="16" y="7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9" y="3"/>
                    <a:pt x="19" y="1"/>
                    <a:pt x="18" y="1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9" y="9"/>
                    <a:pt x="7" y="11"/>
                  </a:cubicBezTo>
                  <a:close/>
                  <a:moveTo>
                    <a:pt x="7" y="11"/>
                  </a:moveTo>
                  <a:cubicBezTo>
                    <a:pt x="7" y="11"/>
                    <a:pt x="7" y="11"/>
                    <a:pt x="7" y="1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58" name="稻壳儿小白白(http://dwz.cn/Wu2UP)出自【趣你的PPT】(微信:qunideppt)：最优质的PPT资源库"/>
          <p:cNvGrpSpPr/>
          <p:nvPr/>
        </p:nvGrpSpPr>
        <p:grpSpPr>
          <a:xfrm>
            <a:off x="3119497" y="1637064"/>
            <a:ext cx="344798" cy="460407"/>
            <a:chOff x="754063" y="1211263"/>
            <a:chExt cx="269875" cy="360363"/>
          </a:xfrm>
          <a:solidFill>
            <a:srgbClr val="FFFFFF"/>
          </a:solidFill>
        </p:grpSpPr>
        <p:sp>
          <p:nvSpPr>
            <p:cNvPr id="10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4063" y="1211263"/>
              <a:ext cx="269875" cy="360363"/>
            </a:xfrm>
            <a:custGeom>
              <a:avLst/>
              <a:gdLst/>
              <a:ahLst/>
              <a:cxnLst>
                <a:cxn ang="0">
                  <a:pos x="80" y="50"/>
                </a:cxn>
                <a:cxn ang="0">
                  <a:pos x="80" y="35"/>
                </a:cxn>
                <a:cxn ang="0">
                  <a:pos x="46" y="0"/>
                </a:cxn>
                <a:cxn ang="0">
                  <a:pos x="11" y="35"/>
                </a:cxn>
                <a:cxn ang="0">
                  <a:pos x="11" y="50"/>
                </a:cxn>
                <a:cxn ang="0">
                  <a:pos x="0" y="61"/>
                </a:cxn>
                <a:cxn ang="0">
                  <a:pos x="0" y="88"/>
                </a:cxn>
                <a:cxn ang="0">
                  <a:pos x="34" y="123"/>
                </a:cxn>
                <a:cxn ang="0">
                  <a:pos x="57" y="123"/>
                </a:cxn>
                <a:cxn ang="0">
                  <a:pos x="92" y="88"/>
                </a:cxn>
                <a:cxn ang="0">
                  <a:pos x="92" y="61"/>
                </a:cxn>
                <a:cxn ang="0">
                  <a:pos x="80" y="50"/>
                </a:cxn>
                <a:cxn ang="0">
                  <a:pos x="19" y="35"/>
                </a:cxn>
                <a:cxn ang="0">
                  <a:pos x="46" y="8"/>
                </a:cxn>
                <a:cxn ang="0">
                  <a:pos x="73" y="35"/>
                </a:cxn>
                <a:cxn ang="0">
                  <a:pos x="73" y="50"/>
                </a:cxn>
                <a:cxn ang="0">
                  <a:pos x="65" y="50"/>
                </a:cxn>
                <a:cxn ang="0">
                  <a:pos x="65" y="35"/>
                </a:cxn>
                <a:cxn ang="0">
                  <a:pos x="46" y="15"/>
                </a:cxn>
                <a:cxn ang="0">
                  <a:pos x="27" y="35"/>
                </a:cxn>
                <a:cxn ang="0">
                  <a:pos x="27" y="50"/>
                </a:cxn>
                <a:cxn ang="0">
                  <a:pos x="19" y="50"/>
                </a:cxn>
                <a:cxn ang="0">
                  <a:pos x="19" y="35"/>
                </a:cxn>
                <a:cxn ang="0">
                  <a:pos x="61" y="35"/>
                </a:cxn>
                <a:cxn ang="0">
                  <a:pos x="61" y="50"/>
                </a:cxn>
                <a:cxn ang="0">
                  <a:pos x="31" y="50"/>
                </a:cxn>
                <a:cxn ang="0">
                  <a:pos x="31" y="35"/>
                </a:cxn>
                <a:cxn ang="0">
                  <a:pos x="46" y="19"/>
                </a:cxn>
                <a:cxn ang="0">
                  <a:pos x="61" y="35"/>
                </a:cxn>
                <a:cxn ang="0">
                  <a:pos x="84" y="73"/>
                </a:cxn>
                <a:cxn ang="0">
                  <a:pos x="84" y="88"/>
                </a:cxn>
                <a:cxn ang="0">
                  <a:pos x="57" y="115"/>
                </a:cxn>
                <a:cxn ang="0">
                  <a:pos x="34" y="115"/>
                </a:cxn>
                <a:cxn ang="0">
                  <a:pos x="8" y="88"/>
                </a:cxn>
                <a:cxn ang="0">
                  <a:pos x="8" y="61"/>
                </a:cxn>
                <a:cxn ang="0">
                  <a:pos x="11" y="58"/>
                </a:cxn>
                <a:cxn ang="0">
                  <a:pos x="80" y="58"/>
                </a:cxn>
                <a:cxn ang="0">
                  <a:pos x="84" y="61"/>
                </a:cxn>
                <a:cxn ang="0">
                  <a:pos x="84" y="73"/>
                </a:cxn>
                <a:cxn ang="0">
                  <a:pos x="84" y="73"/>
                </a:cxn>
                <a:cxn ang="0">
                  <a:pos x="84" y="73"/>
                </a:cxn>
              </a:cxnLst>
              <a:rect l="0" t="0" r="r" b="b"/>
              <a:pathLst>
                <a:path w="92" h="123">
                  <a:moveTo>
                    <a:pt x="80" y="50"/>
                  </a:moveTo>
                  <a:cubicBezTo>
                    <a:pt x="80" y="35"/>
                    <a:pt x="80" y="35"/>
                    <a:pt x="80" y="35"/>
                  </a:cubicBezTo>
                  <a:cubicBezTo>
                    <a:pt x="80" y="16"/>
                    <a:pt x="65" y="0"/>
                    <a:pt x="46" y="0"/>
                  </a:cubicBezTo>
                  <a:cubicBezTo>
                    <a:pt x="27" y="0"/>
                    <a:pt x="11" y="16"/>
                    <a:pt x="11" y="35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5" y="50"/>
                    <a:pt x="0" y="55"/>
                    <a:pt x="0" y="61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107"/>
                    <a:pt x="15" y="123"/>
                    <a:pt x="34" y="123"/>
                  </a:cubicBezTo>
                  <a:cubicBezTo>
                    <a:pt x="57" y="123"/>
                    <a:pt x="57" y="123"/>
                    <a:pt x="57" y="123"/>
                  </a:cubicBezTo>
                  <a:cubicBezTo>
                    <a:pt x="76" y="123"/>
                    <a:pt x="92" y="107"/>
                    <a:pt x="92" y="88"/>
                  </a:cubicBezTo>
                  <a:cubicBezTo>
                    <a:pt x="92" y="61"/>
                    <a:pt x="92" y="61"/>
                    <a:pt x="92" y="61"/>
                  </a:cubicBezTo>
                  <a:cubicBezTo>
                    <a:pt x="92" y="55"/>
                    <a:pt x="87" y="50"/>
                    <a:pt x="80" y="50"/>
                  </a:cubicBezTo>
                  <a:close/>
                  <a:moveTo>
                    <a:pt x="19" y="35"/>
                  </a:moveTo>
                  <a:cubicBezTo>
                    <a:pt x="19" y="20"/>
                    <a:pt x="31" y="8"/>
                    <a:pt x="46" y="8"/>
                  </a:cubicBezTo>
                  <a:cubicBezTo>
                    <a:pt x="61" y="8"/>
                    <a:pt x="73" y="20"/>
                    <a:pt x="73" y="35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5" y="24"/>
                    <a:pt x="56" y="15"/>
                    <a:pt x="46" y="15"/>
                  </a:cubicBezTo>
                  <a:cubicBezTo>
                    <a:pt x="35" y="15"/>
                    <a:pt x="27" y="24"/>
                    <a:pt x="27" y="35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19" y="50"/>
                    <a:pt x="19" y="50"/>
                    <a:pt x="19" y="50"/>
                  </a:cubicBezTo>
                  <a:lnTo>
                    <a:pt x="19" y="35"/>
                  </a:lnTo>
                  <a:close/>
                  <a:moveTo>
                    <a:pt x="61" y="35"/>
                  </a:moveTo>
                  <a:cubicBezTo>
                    <a:pt x="61" y="50"/>
                    <a:pt x="61" y="50"/>
                    <a:pt x="61" y="50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26"/>
                    <a:pt x="37" y="19"/>
                    <a:pt x="46" y="19"/>
                  </a:cubicBezTo>
                  <a:cubicBezTo>
                    <a:pt x="54" y="19"/>
                    <a:pt x="61" y="26"/>
                    <a:pt x="61" y="35"/>
                  </a:cubicBezTo>
                  <a:close/>
                  <a:moveTo>
                    <a:pt x="84" y="73"/>
                  </a:moveTo>
                  <a:cubicBezTo>
                    <a:pt x="84" y="88"/>
                    <a:pt x="84" y="88"/>
                    <a:pt x="84" y="88"/>
                  </a:cubicBezTo>
                  <a:cubicBezTo>
                    <a:pt x="84" y="103"/>
                    <a:pt x="72" y="115"/>
                    <a:pt x="57" y="115"/>
                  </a:cubicBezTo>
                  <a:cubicBezTo>
                    <a:pt x="34" y="115"/>
                    <a:pt x="34" y="115"/>
                    <a:pt x="34" y="115"/>
                  </a:cubicBezTo>
                  <a:cubicBezTo>
                    <a:pt x="20" y="115"/>
                    <a:pt x="8" y="103"/>
                    <a:pt x="8" y="88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59"/>
                    <a:pt x="9" y="58"/>
                    <a:pt x="11" y="58"/>
                  </a:cubicBezTo>
                  <a:cubicBezTo>
                    <a:pt x="80" y="58"/>
                    <a:pt x="80" y="58"/>
                    <a:pt x="80" y="58"/>
                  </a:cubicBezTo>
                  <a:cubicBezTo>
                    <a:pt x="83" y="58"/>
                    <a:pt x="84" y="59"/>
                    <a:pt x="84" y="61"/>
                  </a:cubicBezTo>
                  <a:lnTo>
                    <a:pt x="84" y="73"/>
                  </a:lnTo>
                  <a:close/>
                  <a:moveTo>
                    <a:pt x="84" y="73"/>
                  </a:moveTo>
                  <a:cubicBezTo>
                    <a:pt x="84" y="73"/>
                    <a:pt x="84" y="73"/>
                    <a:pt x="84" y="7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65188" y="1425576"/>
              <a:ext cx="47625" cy="666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8"/>
                </a:cxn>
                <a:cxn ang="0">
                  <a:pos x="3" y="18"/>
                </a:cxn>
                <a:cxn ang="0">
                  <a:pos x="8" y="23"/>
                </a:cxn>
                <a:cxn ang="0">
                  <a:pos x="13" y="18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6" h="23">
                  <a:moveTo>
                    <a:pt x="8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0"/>
                    <a:pt x="1" y="14"/>
                    <a:pt x="3" y="18"/>
                  </a:cubicBezTo>
                  <a:cubicBezTo>
                    <a:pt x="4" y="21"/>
                    <a:pt x="5" y="23"/>
                    <a:pt x="8" y="23"/>
                  </a:cubicBezTo>
                  <a:cubicBezTo>
                    <a:pt x="11" y="23"/>
                    <a:pt x="12" y="21"/>
                    <a:pt x="13" y="18"/>
                  </a:cubicBezTo>
                  <a:cubicBezTo>
                    <a:pt x="14" y="14"/>
                    <a:pt x="16" y="10"/>
                    <a:pt x="16" y="8"/>
                  </a:cubicBezTo>
                  <a:cubicBezTo>
                    <a:pt x="16" y="3"/>
                    <a:pt x="12" y="0"/>
                    <a:pt x="8" y="0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5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82834" y="3595583"/>
            <a:ext cx="402345" cy="460603"/>
          </a:xfrm>
          <a:custGeom>
            <a:avLst/>
            <a:gdLst>
              <a:gd name="T0" fmla="*/ 328098 w 108"/>
              <a:gd name="T1" fmla="*/ 62041 h 123"/>
              <a:gd name="T2" fmla="*/ 311855 w 108"/>
              <a:gd name="T3" fmla="*/ 16327 h 123"/>
              <a:gd name="T4" fmla="*/ 289116 w 108"/>
              <a:gd name="T5" fmla="*/ 0 h 123"/>
              <a:gd name="T6" fmla="*/ 64970 w 108"/>
              <a:gd name="T7" fmla="*/ 0 h 123"/>
              <a:gd name="T8" fmla="*/ 38982 w 108"/>
              <a:gd name="T9" fmla="*/ 16327 h 123"/>
              <a:gd name="T10" fmla="*/ 25988 w 108"/>
              <a:gd name="T11" fmla="*/ 62041 h 123"/>
              <a:gd name="T12" fmla="*/ 0 w 108"/>
              <a:gd name="T13" fmla="*/ 88164 h 123"/>
              <a:gd name="T14" fmla="*/ 0 w 108"/>
              <a:gd name="T15" fmla="*/ 127348 h 123"/>
              <a:gd name="T16" fmla="*/ 25988 w 108"/>
              <a:gd name="T17" fmla="*/ 150206 h 123"/>
              <a:gd name="T18" fmla="*/ 38982 w 108"/>
              <a:gd name="T19" fmla="*/ 150206 h 123"/>
              <a:gd name="T20" fmla="*/ 38982 w 108"/>
              <a:gd name="T21" fmla="*/ 153471 h 123"/>
              <a:gd name="T22" fmla="*/ 64970 w 108"/>
              <a:gd name="T23" fmla="*/ 378780 h 123"/>
              <a:gd name="T24" fmla="*/ 87709 w 108"/>
              <a:gd name="T25" fmla="*/ 401637 h 123"/>
              <a:gd name="T26" fmla="*/ 263128 w 108"/>
              <a:gd name="T27" fmla="*/ 401637 h 123"/>
              <a:gd name="T28" fmla="*/ 289116 w 108"/>
              <a:gd name="T29" fmla="*/ 378780 h 123"/>
              <a:gd name="T30" fmla="*/ 311855 w 108"/>
              <a:gd name="T31" fmla="*/ 153471 h 123"/>
              <a:gd name="T32" fmla="*/ 311855 w 108"/>
              <a:gd name="T33" fmla="*/ 150206 h 123"/>
              <a:gd name="T34" fmla="*/ 324849 w 108"/>
              <a:gd name="T35" fmla="*/ 150206 h 123"/>
              <a:gd name="T36" fmla="*/ 350837 w 108"/>
              <a:gd name="T37" fmla="*/ 127348 h 123"/>
              <a:gd name="T38" fmla="*/ 350837 w 108"/>
              <a:gd name="T39" fmla="*/ 88164 h 123"/>
              <a:gd name="T40" fmla="*/ 328098 w 108"/>
              <a:gd name="T41" fmla="*/ 62041 h 123"/>
              <a:gd name="T42" fmla="*/ 64970 w 108"/>
              <a:gd name="T43" fmla="*/ 26123 h 123"/>
              <a:gd name="T44" fmla="*/ 289116 w 108"/>
              <a:gd name="T45" fmla="*/ 26123 h 123"/>
              <a:gd name="T46" fmla="*/ 298861 w 108"/>
              <a:gd name="T47" fmla="*/ 62041 h 123"/>
              <a:gd name="T48" fmla="*/ 51976 w 108"/>
              <a:gd name="T49" fmla="*/ 62041 h 123"/>
              <a:gd name="T50" fmla="*/ 64970 w 108"/>
              <a:gd name="T51" fmla="*/ 26123 h 123"/>
              <a:gd name="T52" fmla="*/ 263128 w 108"/>
              <a:gd name="T53" fmla="*/ 375514 h 123"/>
              <a:gd name="T54" fmla="*/ 87709 w 108"/>
              <a:gd name="T55" fmla="*/ 375514 h 123"/>
              <a:gd name="T56" fmla="*/ 84461 w 108"/>
              <a:gd name="T57" fmla="*/ 339596 h 123"/>
              <a:gd name="T58" fmla="*/ 266376 w 108"/>
              <a:gd name="T59" fmla="*/ 339596 h 123"/>
              <a:gd name="T60" fmla="*/ 263128 w 108"/>
              <a:gd name="T61" fmla="*/ 375514 h 123"/>
              <a:gd name="T62" fmla="*/ 269625 w 108"/>
              <a:gd name="T63" fmla="*/ 326534 h 123"/>
              <a:gd name="T64" fmla="*/ 84461 w 108"/>
              <a:gd name="T65" fmla="*/ 326534 h 123"/>
              <a:gd name="T66" fmla="*/ 68218 w 108"/>
              <a:gd name="T67" fmla="*/ 202451 h 123"/>
              <a:gd name="T68" fmla="*/ 282619 w 108"/>
              <a:gd name="T69" fmla="*/ 202451 h 123"/>
              <a:gd name="T70" fmla="*/ 269625 w 108"/>
              <a:gd name="T71" fmla="*/ 326534 h 123"/>
              <a:gd name="T72" fmla="*/ 282619 w 108"/>
              <a:gd name="T73" fmla="*/ 189390 h 123"/>
              <a:gd name="T74" fmla="*/ 68218 w 108"/>
              <a:gd name="T75" fmla="*/ 189390 h 123"/>
              <a:gd name="T76" fmla="*/ 64970 w 108"/>
              <a:gd name="T77" fmla="*/ 150206 h 123"/>
              <a:gd name="T78" fmla="*/ 289116 w 108"/>
              <a:gd name="T79" fmla="*/ 150206 h 123"/>
              <a:gd name="T80" fmla="*/ 282619 w 108"/>
              <a:gd name="T81" fmla="*/ 189390 h 123"/>
              <a:gd name="T82" fmla="*/ 324849 w 108"/>
              <a:gd name="T83" fmla="*/ 127348 h 123"/>
              <a:gd name="T84" fmla="*/ 25988 w 108"/>
              <a:gd name="T85" fmla="*/ 127348 h 123"/>
              <a:gd name="T86" fmla="*/ 25988 w 108"/>
              <a:gd name="T87" fmla="*/ 88164 h 123"/>
              <a:gd name="T88" fmla="*/ 324849 w 108"/>
              <a:gd name="T89" fmla="*/ 88164 h 123"/>
              <a:gd name="T90" fmla="*/ 324849 w 108"/>
              <a:gd name="T91" fmla="*/ 127348 h 123"/>
              <a:gd name="T92" fmla="*/ 324849 w 108"/>
              <a:gd name="T93" fmla="*/ 127348 h 123"/>
              <a:gd name="T94" fmla="*/ 324849 w 108"/>
              <a:gd name="T95" fmla="*/ 127348 h 123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108" h="123">
                <a:moveTo>
                  <a:pt x="101" y="19"/>
                </a:moveTo>
                <a:cubicBezTo>
                  <a:pt x="96" y="5"/>
                  <a:pt x="96" y="5"/>
                  <a:pt x="96" y="5"/>
                </a:cubicBezTo>
                <a:cubicBezTo>
                  <a:pt x="95" y="2"/>
                  <a:pt x="92" y="0"/>
                  <a:pt x="89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16" y="0"/>
                  <a:pt x="13" y="2"/>
                  <a:pt x="12" y="5"/>
                </a:cubicBezTo>
                <a:cubicBezTo>
                  <a:pt x="8" y="19"/>
                  <a:pt x="8" y="19"/>
                  <a:pt x="8" y="19"/>
                </a:cubicBezTo>
                <a:cubicBezTo>
                  <a:pt x="4" y="20"/>
                  <a:pt x="0" y="23"/>
                  <a:pt x="0" y="27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43"/>
                  <a:pt x="4" y="46"/>
                  <a:pt x="8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47"/>
                  <a:pt x="12" y="47"/>
                  <a:pt x="12" y="47"/>
                </a:cubicBezTo>
                <a:cubicBezTo>
                  <a:pt x="20" y="116"/>
                  <a:pt x="20" y="116"/>
                  <a:pt x="20" y="116"/>
                </a:cubicBezTo>
                <a:cubicBezTo>
                  <a:pt x="20" y="120"/>
                  <a:pt x="23" y="123"/>
                  <a:pt x="27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85" y="123"/>
                  <a:pt x="88" y="120"/>
                  <a:pt x="89" y="116"/>
                </a:cubicBezTo>
                <a:cubicBezTo>
                  <a:pt x="96" y="47"/>
                  <a:pt x="96" y="47"/>
                  <a:pt x="96" y="47"/>
                </a:cubicBezTo>
                <a:cubicBezTo>
                  <a:pt x="96" y="46"/>
                  <a:pt x="96" y="46"/>
                  <a:pt x="96" y="46"/>
                </a:cubicBezTo>
                <a:cubicBezTo>
                  <a:pt x="100" y="46"/>
                  <a:pt x="100" y="46"/>
                  <a:pt x="100" y="46"/>
                </a:cubicBezTo>
                <a:cubicBezTo>
                  <a:pt x="104" y="46"/>
                  <a:pt x="108" y="43"/>
                  <a:pt x="108" y="39"/>
                </a:cubicBezTo>
                <a:cubicBezTo>
                  <a:pt x="108" y="27"/>
                  <a:pt x="108" y="27"/>
                  <a:pt x="108" y="27"/>
                </a:cubicBezTo>
                <a:cubicBezTo>
                  <a:pt x="108" y="23"/>
                  <a:pt x="105" y="20"/>
                  <a:pt x="101" y="19"/>
                </a:cubicBezTo>
                <a:close/>
                <a:moveTo>
                  <a:pt x="20" y="8"/>
                </a:moveTo>
                <a:cubicBezTo>
                  <a:pt x="89" y="8"/>
                  <a:pt x="89" y="8"/>
                  <a:pt x="89" y="8"/>
                </a:cubicBezTo>
                <a:cubicBezTo>
                  <a:pt x="92" y="19"/>
                  <a:pt x="92" y="19"/>
                  <a:pt x="92" y="19"/>
                </a:cubicBezTo>
                <a:cubicBezTo>
                  <a:pt x="16" y="19"/>
                  <a:pt x="16" y="19"/>
                  <a:pt x="16" y="19"/>
                </a:cubicBezTo>
                <a:lnTo>
                  <a:pt x="20" y="8"/>
                </a:lnTo>
                <a:close/>
                <a:moveTo>
                  <a:pt x="81" y="115"/>
                </a:moveTo>
                <a:cubicBezTo>
                  <a:pt x="27" y="115"/>
                  <a:pt x="27" y="115"/>
                  <a:pt x="27" y="115"/>
                </a:cubicBezTo>
                <a:cubicBezTo>
                  <a:pt x="26" y="104"/>
                  <a:pt x="26" y="104"/>
                  <a:pt x="26" y="104"/>
                </a:cubicBezTo>
                <a:cubicBezTo>
                  <a:pt x="82" y="104"/>
                  <a:pt x="82" y="104"/>
                  <a:pt x="82" y="104"/>
                </a:cubicBezTo>
                <a:lnTo>
                  <a:pt x="81" y="115"/>
                </a:lnTo>
                <a:close/>
                <a:moveTo>
                  <a:pt x="83" y="100"/>
                </a:moveTo>
                <a:cubicBezTo>
                  <a:pt x="26" y="100"/>
                  <a:pt x="26" y="100"/>
                  <a:pt x="26" y="100"/>
                </a:cubicBezTo>
                <a:cubicBezTo>
                  <a:pt x="21" y="62"/>
                  <a:pt x="21" y="62"/>
                  <a:pt x="21" y="62"/>
                </a:cubicBezTo>
                <a:cubicBezTo>
                  <a:pt x="87" y="62"/>
                  <a:pt x="87" y="62"/>
                  <a:pt x="87" y="62"/>
                </a:cubicBezTo>
                <a:lnTo>
                  <a:pt x="83" y="100"/>
                </a:lnTo>
                <a:close/>
                <a:moveTo>
                  <a:pt x="87" y="58"/>
                </a:moveTo>
                <a:cubicBezTo>
                  <a:pt x="21" y="58"/>
                  <a:pt x="21" y="58"/>
                  <a:pt x="21" y="58"/>
                </a:cubicBezTo>
                <a:cubicBezTo>
                  <a:pt x="20" y="46"/>
                  <a:pt x="20" y="46"/>
                  <a:pt x="20" y="46"/>
                </a:cubicBezTo>
                <a:cubicBezTo>
                  <a:pt x="89" y="46"/>
                  <a:pt x="89" y="46"/>
                  <a:pt x="89" y="46"/>
                </a:cubicBezTo>
                <a:lnTo>
                  <a:pt x="87" y="58"/>
                </a:lnTo>
                <a:close/>
                <a:moveTo>
                  <a:pt x="100" y="39"/>
                </a:moveTo>
                <a:cubicBezTo>
                  <a:pt x="8" y="39"/>
                  <a:pt x="8" y="39"/>
                  <a:pt x="8" y="39"/>
                </a:cubicBezTo>
                <a:cubicBezTo>
                  <a:pt x="8" y="27"/>
                  <a:pt x="8" y="27"/>
                  <a:pt x="8" y="27"/>
                </a:cubicBezTo>
                <a:cubicBezTo>
                  <a:pt x="100" y="27"/>
                  <a:pt x="100" y="27"/>
                  <a:pt x="100" y="27"/>
                </a:cubicBezTo>
                <a:lnTo>
                  <a:pt x="100" y="39"/>
                </a:lnTo>
                <a:close/>
                <a:moveTo>
                  <a:pt x="100" y="39"/>
                </a:moveTo>
                <a:cubicBezTo>
                  <a:pt x="100" y="39"/>
                  <a:pt x="100" y="39"/>
                  <a:pt x="100" y="39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61" name="稻壳儿小白白(http://dwz.cn/Wu2UP)出自【趣你的PPT】(微信:qunideppt)：最优质的PPT资源库"/>
          <p:cNvGrpSpPr/>
          <p:nvPr/>
        </p:nvGrpSpPr>
        <p:grpSpPr>
          <a:xfrm>
            <a:off x="3887271" y="1633008"/>
            <a:ext cx="328572" cy="460407"/>
            <a:chOff x="1597025" y="1208088"/>
            <a:chExt cx="257175" cy="360363"/>
          </a:xfrm>
          <a:solidFill>
            <a:srgbClr val="FFFFFF"/>
          </a:solidFill>
        </p:grpSpPr>
        <p:sp>
          <p:nvSpPr>
            <p:cNvPr id="10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97025" y="1208088"/>
              <a:ext cx="257175" cy="360363"/>
            </a:xfrm>
            <a:custGeom>
              <a:avLst/>
              <a:gdLst/>
              <a:ahLst/>
              <a:cxnLst>
                <a:cxn ang="0">
                  <a:pos x="65" y="35"/>
                </a:cxn>
                <a:cxn ang="0">
                  <a:pos x="57" y="54"/>
                </a:cxn>
                <a:cxn ang="0">
                  <a:pos x="42" y="19"/>
                </a:cxn>
                <a:cxn ang="0">
                  <a:pos x="34" y="42"/>
                </a:cxn>
                <a:cxn ang="0">
                  <a:pos x="4" y="0"/>
                </a:cxn>
                <a:cxn ang="0">
                  <a:pos x="0" y="88"/>
                </a:cxn>
                <a:cxn ang="0">
                  <a:pos x="38" y="123"/>
                </a:cxn>
                <a:cxn ang="0">
                  <a:pos x="83" y="96"/>
                </a:cxn>
                <a:cxn ang="0">
                  <a:pos x="65" y="35"/>
                </a:cxn>
                <a:cxn ang="0">
                  <a:pos x="75" y="94"/>
                </a:cxn>
                <a:cxn ang="0">
                  <a:pos x="38" y="115"/>
                </a:cxn>
                <a:cxn ang="0">
                  <a:pos x="7" y="88"/>
                </a:cxn>
                <a:cxn ang="0">
                  <a:pos x="11" y="60"/>
                </a:cxn>
                <a:cxn ang="0">
                  <a:pos x="15" y="22"/>
                </a:cxn>
                <a:cxn ang="0">
                  <a:pos x="31" y="60"/>
                </a:cxn>
                <a:cxn ang="0">
                  <a:pos x="45" y="38"/>
                </a:cxn>
                <a:cxn ang="0">
                  <a:pos x="50" y="73"/>
                </a:cxn>
                <a:cxn ang="0">
                  <a:pos x="67" y="52"/>
                </a:cxn>
                <a:cxn ang="0">
                  <a:pos x="75" y="94"/>
                </a:cxn>
                <a:cxn ang="0">
                  <a:pos x="75" y="94"/>
                </a:cxn>
                <a:cxn ang="0">
                  <a:pos x="75" y="94"/>
                </a:cxn>
              </a:cxnLst>
              <a:rect l="0" t="0" r="r" b="b"/>
              <a:pathLst>
                <a:path w="88" h="123">
                  <a:moveTo>
                    <a:pt x="65" y="35"/>
                  </a:moveTo>
                  <a:cubicBezTo>
                    <a:pt x="65" y="45"/>
                    <a:pt x="57" y="54"/>
                    <a:pt x="57" y="54"/>
                  </a:cubicBezTo>
                  <a:cubicBezTo>
                    <a:pt x="57" y="35"/>
                    <a:pt x="42" y="19"/>
                    <a:pt x="42" y="19"/>
                  </a:cubicBezTo>
                  <a:cubicBezTo>
                    <a:pt x="42" y="19"/>
                    <a:pt x="42" y="31"/>
                    <a:pt x="34" y="42"/>
                  </a:cubicBezTo>
                  <a:cubicBezTo>
                    <a:pt x="27" y="15"/>
                    <a:pt x="4" y="0"/>
                    <a:pt x="4" y="0"/>
                  </a:cubicBezTo>
                  <a:cubicBezTo>
                    <a:pt x="15" y="42"/>
                    <a:pt x="0" y="57"/>
                    <a:pt x="0" y="88"/>
                  </a:cubicBezTo>
                  <a:cubicBezTo>
                    <a:pt x="0" y="106"/>
                    <a:pt x="15" y="123"/>
                    <a:pt x="38" y="123"/>
                  </a:cubicBezTo>
                  <a:cubicBezTo>
                    <a:pt x="73" y="123"/>
                    <a:pt x="79" y="110"/>
                    <a:pt x="83" y="96"/>
                  </a:cubicBezTo>
                  <a:cubicBezTo>
                    <a:pt x="88" y="77"/>
                    <a:pt x="80" y="54"/>
                    <a:pt x="65" y="35"/>
                  </a:cubicBezTo>
                  <a:close/>
                  <a:moveTo>
                    <a:pt x="75" y="94"/>
                  </a:moveTo>
                  <a:cubicBezTo>
                    <a:pt x="73" y="104"/>
                    <a:pt x="70" y="115"/>
                    <a:pt x="38" y="115"/>
                  </a:cubicBezTo>
                  <a:cubicBezTo>
                    <a:pt x="19" y="115"/>
                    <a:pt x="7" y="101"/>
                    <a:pt x="7" y="88"/>
                  </a:cubicBezTo>
                  <a:cubicBezTo>
                    <a:pt x="7" y="78"/>
                    <a:pt x="9" y="69"/>
                    <a:pt x="11" y="60"/>
                  </a:cubicBezTo>
                  <a:cubicBezTo>
                    <a:pt x="14" y="49"/>
                    <a:pt x="16" y="37"/>
                    <a:pt x="15" y="22"/>
                  </a:cubicBezTo>
                  <a:cubicBezTo>
                    <a:pt x="27" y="39"/>
                    <a:pt x="31" y="60"/>
                    <a:pt x="31" y="60"/>
                  </a:cubicBezTo>
                  <a:cubicBezTo>
                    <a:pt x="31" y="60"/>
                    <a:pt x="42" y="45"/>
                    <a:pt x="45" y="38"/>
                  </a:cubicBezTo>
                  <a:cubicBezTo>
                    <a:pt x="48" y="42"/>
                    <a:pt x="50" y="58"/>
                    <a:pt x="50" y="73"/>
                  </a:cubicBezTo>
                  <a:cubicBezTo>
                    <a:pt x="50" y="73"/>
                    <a:pt x="60" y="65"/>
                    <a:pt x="67" y="52"/>
                  </a:cubicBezTo>
                  <a:cubicBezTo>
                    <a:pt x="76" y="66"/>
                    <a:pt x="78" y="82"/>
                    <a:pt x="75" y="94"/>
                  </a:cubicBezTo>
                  <a:close/>
                  <a:moveTo>
                    <a:pt x="75" y="94"/>
                  </a:moveTo>
                  <a:cubicBezTo>
                    <a:pt x="75" y="94"/>
                    <a:pt x="75" y="94"/>
                    <a:pt x="75" y="9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38300" y="1363663"/>
              <a:ext cx="160338" cy="128588"/>
            </a:xfrm>
            <a:custGeom>
              <a:avLst/>
              <a:gdLst/>
              <a:ahLst/>
              <a:cxnLst>
                <a:cxn ang="0">
                  <a:pos x="53" y="12"/>
                </a:cxn>
                <a:cxn ang="0">
                  <a:pos x="49" y="15"/>
                </a:cxn>
                <a:cxn ang="0">
                  <a:pos x="31" y="30"/>
                </a:cxn>
                <a:cxn ang="0">
                  <a:pos x="29" y="13"/>
                </a:cxn>
                <a:cxn ang="0">
                  <a:pos x="29" y="7"/>
                </a:cxn>
                <a:cxn ang="0">
                  <a:pos x="23" y="16"/>
                </a:cxn>
                <a:cxn ang="0">
                  <a:pos x="17" y="25"/>
                </a:cxn>
                <a:cxn ang="0">
                  <a:pos x="8" y="5"/>
                </a:cxn>
                <a:cxn ang="0">
                  <a:pos x="7" y="0"/>
                </a:cxn>
                <a:cxn ang="0">
                  <a:pos x="5" y="5"/>
                </a:cxn>
                <a:cxn ang="0">
                  <a:pos x="0" y="38"/>
                </a:cxn>
                <a:cxn ang="0">
                  <a:pos x="2" y="40"/>
                </a:cxn>
                <a:cxn ang="0">
                  <a:pos x="4" y="38"/>
                </a:cxn>
                <a:cxn ang="0">
                  <a:pos x="7" y="11"/>
                </a:cxn>
                <a:cxn ang="0">
                  <a:pos x="15" y="29"/>
                </a:cxn>
                <a:cxn ang="0">
                  <a:pos x="16" y="32"/>
                </a:cxn>
                <a:cxn ang="0">
                  <a:pos x="18" y="30"/>
                </a:cxn>
                <a:cxn ang="0">
                  <a:pos x="25" y="19"/>
                </a:cxn>
                <a:cxn ang="0">
                  <a:pos x="28" y="33"/>
                </a:cxn>
                <a:cxn ang="0">
                  <a:pos x="29" y="35"/>
                </a:cxn>
                <a:cxn ang="0">
                  <a:pos x="31" y="34"/>
                </a:cxn>
                <a:cxn ang="0">
                  <a:pos x="50" y="20"/>
                </a:cxn>
                <a:cxn ang="0">
                  <a:pos x="48" y="41"/>
                </a:cxn>
                <a:cxn ang="0">
                  <a:pos x="49" y="43"/>
                </a:cxn>
                <a:cxn ang="0">
                  <a:pos x="49" y="44"/>
                </a:cxn>
                <a:cxn ang="0">
                  <a:pos x="51" y="42"/>
                </a:cxn>
                <a:cxn ang="0">
                  <a:pos x="53" y="16"/>
                </a:cxn>
                <a:cxn ang="0">
                  <a:pos x="53" y="12"/>
                </a:cxn>
                <a:cxn ang="0">
                  <a:pos x="53" y="12"/>
                </a:cxn>
                <a:cxn ang="0">
                  <a:pos x="53" y="12"/>
                </a:cxn>
              </a:cxnLst>
              <a:rect l="0" t="0" r="r" b="b"/>
              <a:pathLst>
                <a:path w="55" h="44">
                  <a:moveTo>
                    <a:pt x="53" y="12"/>
                  </a:moveTo>
                  <a:cubicBezTo>
                    <a:pt x="49" y="15"/>
                    <a:pt x="49" y="15"/>
                    <a:pt x="49" y="15"/>
                  </a:cubicBezTo>
                  <a:cubicBezTo>
                    <a:pt x="45" y="20"/>
                    <a:pt x="42" y="25"/>
                    <a:pt x="31" y="30"/>
                  </a:cubicBezTo>
                  <a:cubicBezTo>
                    <a:pt x="30" y="25"/>
                    <a:pt x="29" y="20"/>
                    <a:pt x="29" y="13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1" y="19"/>
                    <a:pt x="19" y="21"/>
                    <a:pt x="17" y="25"/>
                  </a:cubicBezTo>
                  <a:cubicBezTo>
                    <a:pt x="13" y="16"/>
                    <a:pt x="10" y="10"/>
                    <a:pt x="8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2" y="13"/>
                    <a:pt x="0" y="20"/>
                    <a:pt x="0" y="38"/>
                  </a:cubicBezTo>
                  <a:cubicBezTo>
                    <a:pt x="0" y="39"/>
                    <a:pt x="1" y="40"/>
                    <a:pt x="2" y="40"/>
                  </a:cubicBezTo>
                  <a:cubicBezTo>
                    <a:pt x="3" y="40"/>
                    <a:pt x="4" y="39"/>
                    <a:pt x="4" y="38"/>
                  </a:cubicBezTo>
                  <a:cubicBezTo>
                    <a:pt x="4" y="24"/>
                    <a:pt x="5" y="17"/>
                    <a:pt x="7" y="11"/>
                  </a:cubicBezTo>
                  <a:cubicBezTo>
                    <a:pt x="9" y="16"/>
                    <a:pt x="11" y="22"/>
                    <a:pt x="15" y="29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21" y="25"/>
                    <a:pt x="23" y="22"/>
                    <a:pt x="25" y="19"/>
                  </a:cubicBezTo>
                  <a:cubicBezTo>
                    <a:pt x="26" y="25"/>
                    <a:pt x="27" y="29"/>
                    <a:pt x="28" y="33"/>
                  </a:cubicBezTo>
                  <a:cubicBezTo>
                    <a:pt x="29" y="35"/>
                    <a:pt x="29" y="35"/>
                    <a:pt x="29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41" y="29"/>
                    <a:pt x="46" y="25"/>
                    <a:pt x="50" y="20"/>
                  </a:cubicBezTo>
                  <a:cubicBezTo>
                    <a:pt x="51" y="28"/>
                    <a:pt x="50" y="35"/>
                    <a:pt x="48" y="41"/>
                  </a:cubicBezTo>
                  <a:cubicBezTo>
                    <a:pt x="47" y="42"/>
                    <a:pt x="48" y="43"/>
                    <a:pt x="49" y="43"/>
                  </a:cubicBezTo>
                  <a:cubicBezTo>
                    <a:pt x="49" y="43"/>
                    <a:pt x="49" y="44"/>
                    <a:pt x="49" y="44"/>
                  </a:cubicBezTo>
                  <a:cubicBezTo>
                    <a:pt x="50" y="44"/>
                    <a:pt x="51" y="43"/>
                    <a:pt x="51" y="42"/>
                  </a:cubicBezTo>
                  <a:cubicBezTo>
                    <a:pt x="54" y="35"/>
                    <a:pt x="55" y="24"/>
                    <a:pt x="53" y="16"/>
                  </a:cubicBezTo>
                  <a:lnTo>
                    <a:pt x="53" y="12"/>
                  </a:lnTo>
                  <a:close/>
                  <a:moveTo>
                    <a:pt x="53" y="12"/>
                  </a:moveTo>
                  <a:cubicBezTo>
                    <a:pt x="53" y="12"/>
                    <a:pt x="53" y="12"/>
                    <a:pt x="53" y="1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3" name="稻壳儿小白白(http://dwz.cn/Wu2UP)出自【趣你的PPT】(微信:qunideppt)：最优质的PPT资源库"/>
          <p:cNvGrpSpPr/>
          <p:nvPr/>
        </p:nvGrpSpPr>
        <p:grpSpPr>
          <a:xfrm>
            <a:off x="4638820" y="1651263"/>
            <a:ext cx="460407" cy="432012"/>
            <a:chOff x="2270125" y="1222376"/>
            <a:chExt cx="360363" cy="338138"/>
          </a:xfrm>
          <a:solidFill>
            <a:srgbClr val="FFFFFF"/>
          </a:solidFill>
        </p:grpSpPr>
        <p:sp>
          <p:nvSpPr>
            <p:cNvPr id="10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70125" y="1222376"/>
              <a:ext cx="360363" cy="338138"/>
            </a:xfrm>
            <a:custGeom>
              <a:avLst/>
              <a:gdLst/>
              <a:ahLst/>
              <a:cxnLst>
                <a:cxn ang="0">
                  <a:pos x="120" y="25"/>
                </a:cxn>
                <a:cxn ang="0">
                  <a:pos x="97" y="2"/>
                </a:cxn>
                <a:cxn ang="0">
                  <a:pos x="92" y="0"/>
                </a:cxn>
                <a:cxn ang="0">
                  <a:pos x="11" y="0"/>
                </a:cxn>
                <a:cxn ang="0">
                  <a:pos x="0" y="11"/>
                </a:cxn>
                <a:cxn ang="0">
                  <a:pos x="0" y="104"/>
                </a:cxn>
                <a:cxn ang="0">
                  <a:pos x="11" y="115"/>
                </a:cxn>
                <a:cxn ang="0">
                  <a:pos x="111" y="115"/>
                </a:cxn>
                <a:cxn ang="0">
                  <a:pos x="123" y="104"/>
                </a:cxn>
                <a:cxn ang="0">
                  <a:pos x="123" y="31"/>
                </a:cxn>
                <a:cxn ang="0">
                  <a:pos x="120" y="25"/>
                </a:cxn>
                <a:cxn ang="0">
                  <a:pos x="115" y="104"/>
                </a:cxn>
                <a:cxn ang="0">
                  <a:pos x="111" y="107"/>
                </a:cxn>
                <a:cxn ang="0">
                  <a:pos x="11" y="107"/>
                </a:cxn>
                <a:cxn ang="0">
                  <a:pos x="8" y="104"/>
                </a:cxn>
                <a:cxn ang="0">
                  <a:pos x="8" y="11"/>
                </a:cxn>
                <a:cxn ang="0">
                  <a:pos x="11" y="8"/>
                </a:cxn>
                <a:cxn ang="0">
                  <a:pos x="88" y="8"/>
                </a:cxn>
                <a:cxn ang="0">
                  <a:pos x="88" y="23"/>
                </a:cxn>
                <a:cxn ang="0">
                  <a:pos x="100" y="34"/>
                </a:cxn>
                <a:cxn ang="0">
                  <a:pos x="115" y="34"/>
                </a:cxn>
                <a:cxn ang="0">
                  <a:pos x="115" y="104"/>
                </a:cxn>
                <a:cxn ang="0">
                  <a:pos x="103" y="31"/>
                </a:cxn>
                <a:cxn ang="0">
                  <a:pos x="100" y="31"/>
                </a:cxn>
                <a:cxn ang="0">
                  <a:pos x="92" y="23"/>
                </a:cxn>
                <a:cxn ang="0">
                  <a:pos x="92" y="8"/>
                </a:cxn>
                <a:cxn ang="0">
                  <a:pos x="115" y="31"/>
                </a:cxn>
                <a:cxn ang="0">
                  <a:pos x="103" y="31"/>
                </a:cxn>
                <a:cxn ang="0">
                  <a:pos x="103" y="31"/>
                </a:cxn>
                <a:cxn ang="0">
                  <a:pos x="103" y="31"/>
                </a:cxn>
              </a:cxnLst>
              <a:rect l="0" t="0" r="r" b="b"/>
              <a:pathLst>
                <a:path w="123" h="115">
                  <a:moveTo>
                    <a:pt x="120" y="25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6" y="1"/>
                    <a:pt x="94" y="0"/>
                    <a:pt x="9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0"/>
                    <a:pt x="5" y="115"/>
                    <a:pt x="11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8" y="115"/>
                    <a:pt x="123" y="110"/>
                    <a:pt x="123" y="104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29"/>
                    <a:pt x="122" y="27"/>
                    <a:pt x="120" y="25"/>
                  </a:cubicBezTo>
                  <a:close/>
                  <a:moveTo>
                    <a:pt x="115" y="104"/>
                  </a:moveTo>
                  <a:cubicBezTo>
                    <a:pt x="115" y="106"/>
                    <a:pt x="113" y="107"/>
                    <a:pt x="111" y="107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9" y="107"/>
                    <a:pt x="8" y="106"/>
                    <a:pt x="8" y="10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88" y="29"/>
                    <a:pt x="93" y="34"/>
                    <a:pt x="100" y="34"/>
                  </a:cubicBezTo>
                  <a:cubicBezTo>
                    <a:pt x="115" y="34"/>
                    <a:pt x="115" y="34"/>
                    <a:pt x="115" y="34"/>
                  </a:cubicBezTo>
                  <a:lnTo>
                    <a:pt x="115" y="104"/>
                  </a:lnTo>
                  <a:close/>
                  <a:moveTo>
                    <a:pt x="103" y="31"/>
                  </a:moveTo>
                  <a:cubicBezTo>
                    <a:pt x="100" y="31"/>
                    <a:pt x="100" y="31"/>
                    <a:pt x="100" y="31"/>
                  </a:cubicBezTo>
                  <a:cubicBezTo>
                    <a:pt x="95" y="31"/>
                    <a:pt x="92" y="27"/>
                    <a:pt x="92" y="23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03" y="31"/>
                  </a:lnTo>
                  <a:close/>
                  <a:moveTo>
                    <a:pt x="103" y="31"/>
                  </a:moveTo>
                  <a:cubicBezTo>
                    <a:pt x="103" y="31"/>
                    <a:pt x="103" y="31"/>
                    <a:pt x="103" y="3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36813" y="1290638"/>
              <a:ext cx="66675" cy="11113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2" y="4"/>
                </a:cxn>
                <a:cxn ang="0">
                  <a:pos x="23" y="2"/>
                </a:cxn>
                <a:cxn ang="0">
                  <a:pos x="2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23" h="4">
                  <a:moveTo>
                    <a:pt x="2" y="4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3"/>
                    <a:pt x="23" y="2"/>
                  </a:cubicBezTo>
                  <a:cubicBezTo>
                    <a:pt x="23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36813" y="1322388"/>
              <a:ext cx="66675" cy="1270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2" y="4"/>
                </a:cxn>
                <a:cxn ang="0">
                  <a:pos x="23" y="2"/>
                </a:cxn>
                <a:cxn ang="0">
                  <a:pos x="2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23" h="4">
                  <a:moveTo>
                    <a:pt x="2" y="4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3"/>
                    <a:pt x="23" y="2"/>
                  </a:cubicBezTo>
                  <a:cubicBezTo>
                    <a:pt x="23" y="1"/>
                    <a:pt x="23" y="0"/>
                    <a:pt x="2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36813" y="1357313"/>
              <a:ext cx="146050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4"/>
                </a:cxn>
                <a:cxn ang="0">
                  <a:pos x="48" y="4"/>
                </a:cxn>
                <a:cxn ang="0">
                  <a:pos x="50" y="2"/>
                </a:cxn>
                <a:cxn ang="0">
                  <a:pos x="4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50" h="4">
                  <a:moveTo>
                    <a:pt x="0" y="2"/>
                  </a:moveTo>
                  <a:cubicBezTo>
                    <a:pt x="0" y="3"/>
                    <a:pt x="1" y="4"/>
                    <a:pt x="2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50" y="3"/>
                    <a:pt x="50" y="2"/>
                  </a:cubicBezTo>
                  <a:cubicBezTo>
                    <a:pt x="50" y="1"/>
                    <a:pt x="49" y="0"/>
                    <a:pt x="4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14575" y="1425576"/>
              <a:ext cx="268288" cy="11113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14575" y="1460501"/>
              <a:ext cx="268288" cy="9525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90" y="3"/>
                </a:cxn>
                <a:cxn ang="0">
                  <a:pos x="92" y="1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3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1" y="3"/>
                    <a:pt x="92" y="2"/>
                    <a:pt x="92" y="1"/>
                  </a:cubicBezTo>
                  <a:cubicBezTo>
                    <a:pt x="92" y="0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14575" y="1492251"/>
              <a:ext cx="268288" cy="12700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14575" y="1390651"/>
              <a:ext cx="268288" cy="11113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14575" y="1277938"/>
              <a:ext cx="101600" cy="92075"/>
            </a:xfrm>
            <a:custGeom>
              <a:avLst/>
              <a:gdLst/>
              <a:ahLst/>
              <a:cxnLst>
                <a:cxn ang="0">
                  <a:pos x="4" y="31"/>
                </a:cxn>
                <a:cxn ang="0">
                  <a:pos x="31" y="31"/>
                </a:cxn>
                <a:cxn ang="0">
                  <a:pos x="35" y="27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4" y="31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3"/>
                </a:cxn>
                <a:cxn ang="0">
                  <a:pos x="8" y="23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1">
                  <a:moveTo>
                    <a:pt x="4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3" y="31"/>
                    <a:pt x="35" y="29"/>
                    <a:pt x="35" y="27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1"/>
                    <a:pt x="4" y="31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8" y="23"/>
                    <a:pt x="8" y="23"/>
                    <a:pt x="8" y="23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7" name="稻壳儿小白白(http://dwz.cn/Wu2UP)出自【趣你的PPT】(微信:qunideppt)：最优质的PPT资源库"/>
          <p:cNvGrpSpPr/>
          <p:nvPr/>
        </p:nvGrpSpPr>
        <p:grpSpPr>
          <a:xfrm>
            <a:off x="5522205" y="1637064"/>
            <a:ext cx="454322" cy="460407"/>
            <a:chOff x="3036888" y="1211263"/>
            <a:chExt cx="355600" cy="360363"/>
          </a:xfrm>
          <a:solidFill>
            <a:srgbClr val="FFFFFF"/>
          </a:solidFill>
        </p:grpSpPr>
        <p:sp>
          <p:nvSpPr>
            <p:cNvPr id="10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36888" y="1211263"/>
              <a:ext cx="355600" cy="360363"/>
            </a:xfrm>
            <a:custGeom>
              <a:avLst/>
              <a:gdLst/>
              <a:ahLst/>
              <a:cxnLst>
                <a:cxn ang="0">
                  <a:pos x="111" y="0"/>
                </a:cxn>
                <a:cxn ang="0">
                  <a:pos x="27" y="0"/>
                </a:cxn>
                <a:cxn ang="0">
                  <a:pos x="15" y="12"/>
                </a:cxn>
                <a:cxn ang="0">
                  <a:pos x="15" y="19"/>
                </a:cxn>
                <a:cxn ang="0">
                  <a:pos x="11" y="19"/>
                </a:cxn>
                <a:cxn ang="0">
                  <a:pos x="0" y="31"/>
                </a:cxn>
                <a:cxn ang="0">
                  <a:pos x="0" y="107"/>
                </a:cxn>
                <a:cxn ang="0">
                  <a:pos x="15" y="123"/>
                </a:cxn>
                <a:cxn ang="0">
                  <a:pos x="107" y="123"/>
                </a:cxn>
                <a:cxn ang="0">
                  <a:pos x="122" y="107"/>
                </a:cxn>
                <a:cxn ang="0">
                  <a:pos x="122" y="12"/>
                </a:cxn>
                <a:cxn ang="0">
                  <a:pos x="111" y="0"/>
                </a:cxn>
                <a:cxn ang="0">
                  <a:pos x="115" y="107"/>
                </a:cxn>
                <a:cxn ang="0">
                  <a:pos x="107" y="115"/>
                </a:cxn>
                <a:cxn ang="0">
                  <a:pos x="15" y="115"/>
                </a:cxn>
                <a:cxn ang="0">
                  <a:pos x="7" y="107"/>
                </a:cxn>
                <a:cxn ang="0">
                  <a:pos x="7" y="31"/>
                </a:cxn>
                <a:cxn ang="0">
                  <a:pos x="11" y="27"/>
                </a:cxn>
                <a:cxn ang="0">
                  <a:pos x="15" y="27"/>
                </a:cxn>
                <a:cxn ang="0">
                  <a:pos x="15" y="104"/>
                </a:cxn>
                <a:cxn ang="0">
                  <a:pos x="19" y="107"/>
                </a:cxn>
                <a:cxn ang="0">
                  <a:pos x="23" y="104"/>
                </a:cxn>
                <a:cxn ang="0">
                  <a:pos x="23" y="12"/>
                </a:cxn>
                <a:cxn ang="0">
                  <a:pos x="27" y="8"/>
                </a:cxn>
                <a:cxn ang="0">
                  <a:pos x="111" y="8"/>
                </a:cxn>
                <a:cxn ang="0">
                  <a:pos x="115" y="12"/>
                </a:cxn>
                <a:cxn ang="0">
                  <a:pos x="115" y="107"/>
                </a:cxn>
                <a:cxn ang="0">
                  <a:pos x="115" y="107"/>
                </a:cxn>
                <a:cxn ang="0">
                  <a:pos x="115" y="107"/>
                </a:cxn>
              </a:cxnLst>
              <a:rect l="0" t="0" r="r" b="b"/>
              <a:pathLst>
                <a:path w="122" h="123">
                  <a:moveTo>
                    <a:pt x="111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0" y="0"/>
                    <a:pt x="15" y="5"/>
                    <a:pt x="15" y="12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5" y="19"/>
                    <a:pt x="0" y="24"/>
                    <a:pt x="0" y="31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16"/>
                    <a:pt x="7" y="123"/>
                    <a:pt x="15" y="123"/>
                  </a:cubicBezTo>
                  <a:cubicBezTo>
                    <a:pt x="107" y="123"/>
                    <a:pt x="107" y="123"/>
                    <a:pt x="107" y="123"/>
                  </a:cubicBezTo>
                  <a:cubicBezTo>
                    <a:pt x="116" y="123"/>
                    <a:pt x="122" y="116"/>
                    <a:pt x="122" y="107"/>
                  </a:cubicBezTo>
                  <a:cubicBezTo>
                    <a:pt x="122" y="12"/>
                    <a:pt x="122" y="12"/>
                    <a:pt x="122" y="12"/>
                  </a:cubicBezTo>
                  <a:cubicBezTo>
                    <a:pt x="122" y="5"/>
                    <a:pt x="117" y="0"/>
                    <a:pt x="111" y="0"/>
                  </a:cubicBezTo>
                  <a:close/>
                  <a:moveTo>
                    <a:pt x="115" y="107"/>
                  </a:moveTo>
                  <a:cubicBezTo>
                    <a:pt x="115" y="112"/>
                    <a:pt x="111" y="115"/>
                    <a:pt x="107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1" y="115"/>
                    <a:pt x="7" y="112"/>
                    <a:pt x="7" y="107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9"/>
                    <a:pt x="9" y="27"/>
                    <a:pt x="11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104"/>
                    <a:pt x="15" y="104"/>
                    <a:pt x="15" y="104"/>
                  </a:cubicBezTo>
                  <a:cubicBezTo>
                    <a:pt x="15" y="106"/>
                    <a:pt x="17" y="107"/>
                    <a:pt x="19" y="107"/>
                  </a:cubicBezTo>
                  <a:cubicBezTo>
                    <a:pt x="21" y="107"/>
                    <a:pt x="23" y="106"/>
                    <a:pt x="23" y="104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9"/>
                    <a:pt x="24" y="8"/>
                    <a:pt x="27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3" y="8"/>
                    <a:pt x="115" y="9"/>
                    <a:pt x="115" y="12"/>
                  </a:cubicBezTo>
                  <a:lnTo>
                    <a:pt x="115" y="107"/>
                  </a:lnTo>
                  <a:close/>
                  <a:moveTo>
                    <a:pt x="115" y="107"/>
                  </a:moveTo>
                  <a:cubicBezTo>
                    <a:pt x="115" y="107"/>
                    <a:pt x="115" y="107"/>
                    <a:pt x="115" y="10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346201"/>
              <a:ext cx="100013" cy="11113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34" h="4">
                  <a:moveTo>
                    <a:pt x="1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314451"/>
              <a:ext cx="100013" cy="7938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32" y="3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34" h="3">
                  <a:moveTo>
                    <a:pt x="1" y="3"/>
                  </a:move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3"/>
                    <a:pt x="1" y="3"/>
                  </a:cubicBezTo>
                  <a:close/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277938"/>
              <a:ext cx="100013" cy="12700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34" h="4">
                  <a:moveTo>
                    <a:pt x="1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516063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481138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449388"/>
              <a:ext cx="101600" cy="11113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33" y="4"/>
                </a:cxn>
                <a:cxn ang="0">
                  <a:pos x="35" y="2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</a:cxnLst>
              <a:rect l="0" t="0" r="r" b="b"/>
              <a:pathLst>
                <a:path w="35" h="4">
                  <a:moveTo>
                    <a:pt x="33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5" y="3"/>
                    <a:pt x="35" y="2"/>
                  </a:cubicBezTo>
                  <a:cubicBezTo>
                    <a:pt x="35" y="1"/>
                    <a:pt x="34" y="0"/>
                    <a:pt x="33" y="0"/>
                  </a:cubicBezTo>
                  <a:close/>
                  <a:moveTo>
                    <a:pt x="33" y="0"/>
                  </a:move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516063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481138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49613" y="1449388"/>
              <a:ext cx="100013" cy="11113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32" y="4"/>
                </a:cxn>
                <a:cxn ang="0">
                  <a:pos x="34" y="2"/>
                </a:cxn>
                <a:cxn ang="0">
                  <a:pos x="32" y="0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4" h="4">
                  <a:moveTo>
                    <a:pt x="32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4" y="3"/>
                    <a:pt x="34" y="2"/>
                  </a:cubicBezTo>
                  <a:cubicBezTo>
                    <a:pt x="34" y="1"/>
                    <a:pt x="33" y="0"/>
                    <a:pt x="32" y="0"/>
                  </a:cubicBezTo>
                  <a:close/>
                  <a:moveTo>
                    <a:pt x="32" y="0"/>
                  </a:move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381126"/>
              <a:ext cx="225425" cy="12700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75" y="4"/>
                </a:cxn>
                <a:cxn ang="0">
                  <a:pos x="77" y="2"/>
                </a:cxn>
                <a:cxn ang="0">
                  <a:pos x="75" y="0"/>
                </a:cxn>
                <a:cxn ang="0">
                  <a:pos x="75" y="0"/>
                </a:cxn>
                <a:cxn ang="0">
                  <a:pos x="75" y="0"/>
                </a:cxn>
              </a:cxnLst>
              <a:rect l="0" t="0" r="r" b="b"/>
              <a:pathLst>
                <a:path w="77" h="4">
                  <a:moveTo>
                    <a:pt x="7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6" y="4"/>
                    <a:pt x="77" y="3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75" y="0"/>
                  </a:move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412876"/>
              <a:ext cx="225425" cy="12700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75" y="4"/>
                </a:cxn>
                <a:cxn ang="0">
                  <a:pos x="77" y="2"/>
                </a:cxn>
                <a:cxn ang="0">
                  <a:pos x="75" y="0"/>
                </a:cxn>
                <a:cxn ang="0">
                  <a:pos x="75" y="0"/>
                </a:cxn>
                <a:cxn ang="0">
                  <a:pos x="75" y="0"/>
                </a:cxn>
              </a:cxnLst>
              <a:rect l="0" t="0" r="r" b="b"/>
              <a:pathLst>
                <a:path w="77" h="4">
                  <a:moveTo>
                    <a:pt x="7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6" y="4"/>
                    <a:pt x="77" y="3"/>
                    <a:pt x="77" y="2"/>
                  </a:cubicBezTo>
                  <a:cubicBezTo>
                    <a:pt x="77" y="1"/>
                    <a:pt x="76" y="0"/>
                    <a:pt x="75" y="0"/>
                  </a:cubicBezTo>
                  <a:close/>
                  <a:moveTo>
                    <a:pt x="75" y="0"/>
                  </a:moveTo>
                  <a:cubicBezTo>
                    <a:pt x="75" y="0"/>
                    <a:pt x="75" y="0"/>
                    <a:pt x="7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124200" y="1255713"/>
              <a:ext cx="101600" cy="101600"/>
            </a:xfrm>
            <a:custGeom>
              <a:avLst/>
              <a:gdLst/>
              <a:ahLst/>
              <a:cxnLst>
                <a:cxn ang="0">
                  <a:pos x="4" y="35"/>
                </a:cxn>
                <a:cxn ang="0">
                  <a:pos x="31" y="35"/>
                </a:cxn>
                <a:cxn ang="0">
                  <a:pos x="35" y="31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31"/>
                </a:cxn>
                <a:cxn ang="0">
                  <a:pos x="4" y="35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7"/>
                </a:cxn>
                <a:cxn ang="0">
                  <a:pos x="8" y="27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5">
                  <a:moveTo>
                    <a:pt x="4" y="35"/>
                  </a:moveTo>
                  <a:cubicBezTo>
                    <a:pt x="31" y="35"/>
                    <a:pt x="31" y="35"/>
                    <a:pt x="31" y="35"/>
                  </a:cubicBezTo>
                  <a:cubicBezTo>
                    <a:pt x="33" y="35"/>
                    <a:pt x="35" y="33"/>
                    <a:pt x="35" y="31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2" y="35"/>
                    <a:pt x="4" y="35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8" y="27"/>
                    <a:pt x="8" y="27"/>
                    <a:pt x="8" y="27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5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51621" y="4764388"/>
            <a:ext cx="482451" cy="442397"/>
          </a:xfrm>
          <a:custGeom>
            <a:avLst/>
            <a:gdLst>
              <a:gd name="T0" fmla="*/ 378293 w 129"/>
              <a:gd name="T1" fmla="*/ 45768 h 118"/>
              <a:gd name="T2" fmla="*/ 218497 w 129"/>
              <a:gd name="T3" fmla="*/ 45768 h 118"/>
              <a:gd name="T4" fmla="*/ 35873 w 129"/>
              <a:gd name="T5" fmla="*/ 225573 h 118"/>
              <a:gd name="T6" fmla="*/ 35873 w 129"/>
              <a:gd name="T7" fmla="*/ 349801 h 118"/>
              <a:gd name="T8" fmla="*/ 159796 w 129"/>
              <a:gd name="T9" fmla="*/ 349801 h 118"/>
              <a:gd name="T10" fmla="*/ 342420 w 129"/>
              <a:gd name="T11" fmla="*/ 169997 h 118"/>
              <a:gd name="T12" fmla="*/ 342420 w 129"/>
              <a:gd name="T13" fmla="*/ 81729 h 118"/>
              <a:gd name="T14" fmla="*/ 254369 w 129"/>
              <a:gd name="T15" fmla="*/ 81729 h 118"/>
              <a:gd name="T16" fmla="*/ 117401 w 129"/>
              <a:gd name="T17" fmla="*/ 219034 h 118"/>
              <a:gd name="T18" fmla="*/ 117401 w 129"/>
              <a:gd name="T19" fmla="*/ 235380 h 118"/>
              <a:gd name="T20" fmla="*/ 133707 w 129"/>
              <a:gd name="T21" fmla="*/ 235380 h 118"/>
              <a:gd name="T22" fmla="*/ 270675 w 129"/>
              <a:gd name="T23" fmla="*/ 98075 h 118"/>
              <a:gd name="T24" fmla="*/ 322854 w 129"/>
              <a:gd name="T25" fmla="*/ 98075 h 118"/>
              <a:gd name="T26" fmla="*/ 322854 w 129"/>
              <a:gd name="T27" fmla="*/ 150382 h 118"/>
              <a:gd name="T28" fmla="*/ 140229 w 129"/>
              <a:gd name="T29" fmla="*/ 333455 h 118"/>
              <a:gd name="T30" fmla="*/ 52178 w 129"/>
              <a:gd name="T31" fmla="*/ 333455 h 118"/>
              <a:gd name="T32" fmla="*/ 52178 w 129"/>
              <a:gd name="T33" fmla="*/ 245188 h 118"/>
              <a:gd name="T34" fmla="*/ 234803 w 129"/>
              <a:gd name="T35" fmla="*/ 65383 h 118"/>
              <a:gd name="T36" fmla="*/ 358726 w 129"/>
              <a:gd name="T37" fmla="*/ 65383 h 118"/>
              <a:gd name="T38" fmla="*/ 358726 w 129"/>
              <a:gd name="T39" fmla="*/ 189612 h 118"/>
              <a:gd name="T40" fmla="*/ 221758 w 129"/>
              <a:gd name="T41" fmla="*/ 323648 h 118"/>
              <a:gd name="T42" fmla="*/ 221758 w 129"/>
              <a:gd name="T43" fmla="*/ 343263 h 118"/>
              <a:gd name="T44" fmla="*/ 238064 w 129"/>
              <a:gd name="T45" fmla="*/ 343263 h 118"/>
              <a:gd name="T46" fmla="*/ 378293 w 129"/>
              <a:gd name="T47" fmla="*/ 205958 h 118"/>
              <a:gd name="T48" fmla="*/ 378293 w 129"/>
              <a:gd name="T49" fmla="*/ 45768 h 118"/>
              <a:gd name="T50" fmla="*/ 378293 w 129"/>
              <a:gd name="T51" fmla="*/ 45768 h 118"/>
              <a:gd name="T52" fmla="*/ 378293 w 129"/>
              <a:gd name="T53" fmla="*/ 45768 h 118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129" h="118">
                <a:moveTo>
                  <a:pt x="116" y="14"/>
                </a:moveTo>
                <a:cubicBezTo>
                  <a:pt x="102" y="0"/>
                  <a:pt x="80" y="0"/>
                  <a:pt x="67" y="14"/>
                </a:cubicBezTo>
                <a:cubicBezTo>
                  <a:pt x="11" y="69"/>
                  <a:pt x="11" y="69"/>
                  <a:pt x="11" y="69"/>
                </a:cubicBezTo>
                <a:cubicBezTo>
                  <a:pt x="0" y="80"/>
                  <a:pt x="0" y="97"/>
                  <a:pt x="11" y="107"/>
                </a:cubicBezTo>
                <a:cubicBezTo>
                  <a:pt x="21" y="118"/>
                  <a:pt x="38" y="118"/>
                  <a:pt x="49" y="107"/>
                </a:cubicBezTo>
                <a:cubicBezTo>
                  <a:pt x="105" y="52"/>
                  <a:pt x="105" y="52"/>
                  <a:pt x="105" y="52"/>
                </a:cubicBezTo>
                <a:cubicBezTo>
                  <a:pt x="112" y="44"/>
                  <a:pt x="112" y="32"/>
                  <a:pt x="105" y="25"/>
                </a:cubicBezTo>
                <a:cubicBezTo>
                  <a:pt x="97" y="17"/>
                  <a:pt x="85" y="17"/>
                  <a:pt x="78" y="25"/>
                </a:cubicBezTo>
                <a:cubicBezTo>
                  <a:pt x="36" y="67"/>
                  <a:pt x="36" y="67"/>
                  <a:pt x="36" y="67"/>
                </a:cubicBezTo>
                <a:cubicBezTo>
                  <a:pt x="34" y="68"/>
                  <a:pt x="34" y="71"/>
                  <a:pt x="36" y="72"/>
                </a:cubicBezTo>
                <a:cubicBezTo>
                  <a:pt x="37" y="74"/>
                  <a:pt x="39" y="74"/>
                  <a:pt x="41" y="72"/>
                </a:cubicBezTo>
                <a:cubicBezTo>
                  <a:pt x="83" y="30"/>
                  <a:pt x="83" y="30"/>
                  <a:pt x="83" y="30"/>
                </a:cubicBezTo>
                <a:cubicBezTo>
                  <a:pt x="88" y="26"/>
                  <a:pt x="95" y="26"/>
                  <a:pt x="99" y="30"/>
                </a:cubicBezTo>
                <a:cubicBezTo>
                  <a:pt x="104" y="35"/>
                  <a:pt x="104" y="42"/>
                  <a:pt x="99" y="46"/>
                </a:cubicBezTo>
                <a:cubicBezTo>
                  <a:pt x="43" y="102"/>
                  <a:pt x="43" y="102"/>
                  <a:pt x="43" y="102"/>
                </a:cubicBezTo>
                <a:cubicBezTo>
                  <a:pt x="36" y="109"/>
                  <a:pt x="24" y="109"/>
                  <a:pt x="16" y="102"/>
                </a:cubicBezTo>
                <a:cubicBezTo>
                  <a:pt x="9" y="94"/>
                  <a:pt x="9" y="82"/>
                  <a:pt x="16" y="75"/>
                </a:cubicBezTo>
                <a:cubicBezTo>
                  <a:pt x="72" y="20"/>
                  <a:pt x="72" y="20"/>
                  <a:pt x="72" y="20"/>
                </a:cubicBezTo>
                <a:cubicBezTo>
                  <a:pt x="82" y="9"/>
                  <a:pt x="99" y="9"/>
                  <a:pt x="110" y="20"/>
                </a:cubicBezTo>
                <a:cubicBezTo>
                  <a:pt x="120" y="30"/>
                  <a:pt x="120" y="47"/>
                  <a:pt x="110" y="58"/>
                </a:cubicBezTo>
                <a:cubicBezTo>
                  <a:pt x="68" y="99"/>
                  <a:pt x="68" y="99"/>
                  <a:pt x="68" y="99"/>
                </a:cubicBezTo>
                <a:cubicBezTo>
                  <a:pt x="67" y="101"/>
                  <a:pt x="67" y="103"/>
                  <a:pt x="68" y="105"/>
                </a:cubicBezTo>
                <a:cubicBezTo>
                  <a:pt x="70" y="106"/>
                  <a:pt x="72" y="106"/>
                  <a:pt x="73" y="105"/>
                </a:cubicBezTo>
                <a:cubicBezTo>
                  <a:pt x="116" y="63"/>
                  <a:pt x="116" y="63"/>
                  <a:pt x="116" y="63"/>
                </a:cubicBezTo>
                <a:cubicBezTo>
                  <a:pt x="129" y="49"/>
                  <a:pt x="129" y="27"/>
                  <a:pt x="116" y="14"/>
                </a:cubicBezTo>
                <a:close/>
                <a:moveTo>
                  <a:pt x="116" y="14"/>
                </a:moveTo>
                <a:cubicBezTo>
                  <a:pt x="116" y="14"/>
                  <a:pt x="116" y="14"/>
                  <a:pt x="116" y="14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5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00138" y="1636651"/>
            <a:ext cx="314958" cy="460603"/>
          </a:xfrm>
          <a:custGeom>
            <a:avLst/>
            <a:gdLst>
              <a:gd name="T0" fmla="*/ 122779 w 85"/>
              <a:gd name="T1" fmla="*/ 355922 h 123"/>
              <a:gd name="T2" fmla="*/ 129241 w 85"/>
              <a:gd name="T3" fmla="*/ 349392 h 123"/>
              <a:gd name="T4" fmla="*/ 142165 w 85"/>
              <a:gd name="T5" fmla="*/ 349392 h 123"/>
              <a:gd name="T6" fmla="*/ 148627 w 85"/>
              <a:gd name="T7" fmla="*/ 355922 h 123"/>
              <a:gd name="T8" fmla="*/ 142165 w 85"/>
              <a:gd name="T9" fmla="*/ 362453 h 123"/>
              <a:gd name="T10" fmla="*/ 129241 w 85"/>
              <a:gd name="T11" fmla="*/ 362453 h 123"/>
              <a:gd name="T12" fmla="*/ 122779 w 85"/>
              <a:gd name="T13" fmla="*/ 355922 h 123"/>
              <a:gd name="T14" fmla="*/ 155089 w 85"/>
              <a:gd name="T15" fmla="*/ 39184 h 123"/>
              <a:gd name="T16" fmla="*/ 119548 w 85"/>
              <a:gd name="T17" fmla="*/ 39184 h 123"/>
              <a:gd name="T18" fmla="*/ 113086 w 85"/>
              <a:gd name="T19" fmla="*/ 45715 h 123"/>
              <a:gd name="T20" fmla="*/ 119548 w 85"/>
              <a:gd name="T21" fmla="*/ 48980 h 123"/>
              <a:gd name="T22" fmla="*/ 155089 w 85"/>
              <a:gd name="T23" fmla="*/ 48980 h 123"/>
              <a:gd name="T24" fmla="*/ 161551 w 85"/>
              <a:gd name="T25" fmla="*/ 45715 h 123"/>
              <a:gd name="T26" fmla="*/ 155089 w 85"/>
              <a:gd name="T27" fmla="*/ 39184 h 123"/>
              <a:gd name="T28" fmla="*/ 274637 w 85"/>
              <a:gd name="T29" fmla="*/ 39184 h 123"/>
              <a:gd name="T30" fmla="*/ 274637 w 85"/>
              <a:gd name="T31" fmla="*/ 362453 h 123"/>
              <a:gd name="T32" fmla="*/ 235865 w 85"/>
              <a:gd name="T33" fmla="*/ 401637 h 123"/>
              <a:gd name="T34" fmla="*/ 38772 w 85"/>
              <a:gd name="T35" fmla="*/ 401637 h 123"/>
              <a:gd name="T36" fmla="*/ 0 w 85"/>
              <a:gd name="T37" fmla="*/ 362453 h 123"/>
              <a:gd name="T38" fmla="*/ 0 w 85"/>
              <a:gd name="T39" fmla="*/ 39184 h 123"/>
              <a:gd name="T40" fmla="*/ 38772 w 85"/>
              <a:gd name="T41" fmla="*/ 0 h 123"/>
              <a:gd name="T42" fmla="*/ 235865 w 85"/>
              <a:gd name="T43" fmla="*/ 0 h 123"/>
              <a:gd name="T44" fmla="*/ 274637 w 85"/>
              <a:gd name="T45" fmla="*/ 39184 h 123"/>
              <a:gd name="T46" fmla="*/ 248789 w 85"/>
              <a:gd name="T47" fmla="*/ 339596 h 123"/>
              <a:gd name="T48" fmla="*/ 25848 w 85"/>
              <a:gd name="T49" fmla="*/ 339596 h 123"/>
              <a:gd name="T50" fmla="*/ 25848 w 85"/>
              <a:gd name="T51" fmla="*/ 362453 h 123"/>
              <a:gd name="T52" fmla="*/ 38772 w 85"/>
              <a:gd name="T53" fmla="*/ 375514 h 123"/>
              <a:gd name="T54" fmla="*/ 235865 w 85"/>
              <a:gd name="T55" fmla="*/ 375514 h 123"/>
              <a:gd name="T56" fmla="*/ 248789 w 85"/>
              <a:gd name="T57" fmla="*/ 362453 h 123"/>
              <a:gd name="T58" fmla="*/ 248789 w 85"/>
              <a:gd name="T59" fmla="*/ 339596 h 123"/>
              <a:gd name="T60" fmla="*/ 248789 w 85"/>
              <a:gd name="T61" fmla="*/ 75103 h 123"/>
              <a:gd name="T62" fmla="*/ 25848 w 85"/>
              <a:gd name="T63" fmla="*/ 75103 h 123"/>
              <a:gd name="T64" fmla="*/ 25848 w 85"/>
              <a:gd name="T65" fmla="*/ 326534 h 123"/>
              <a:gd name="T66" fmla="*/ 248789 w 85"/>
              <a:gd name="T67" fmla="*/ 326534 h 123"/>
              <a:gd name="T68" fmla="*/ 248789 w 85"/>
              <a:gd name="T69" fmla="*/ 75103 h 123"/>
              <a:gd name="T70" fmla="*/ 248789 w 85"/>
              <a:gd name="T71" fmla="*/ 39184 h 123"/>
              <a:gd name="T72" fmla="*/ 235865 w 85"/>
              <a:gd name="T73" fmla="*/ 26123 h 123"/>
              <a:gd name="T74" fmla="*/ 38772 w 85"/>
              <a:gd name="T75" fmla="*/ 26123 h 123"/>
              <a:gd name="T76" fmla="*/ 25848 w 85"/>
              <a:gd name="T77" fmla="*/ 39184 h 123"/>
              <a:gd name="T78" fmla="*/ 25848 w 85"/>
              <a:gd name="T79" fmla="*/ 62041 h 123"/>
              <a:gd name="T80" fmla="*/ 248789 w 85"/>
              <a:gd name="T81" fmla="*/ 62041 h 123"/>
              <a:gd name="T82" fmla="*/ 248789 w 85"/>
              <a:gd name="T83" fmla="*/ 39184 h 123"/>
              <a:gd name="T84" fmla="*/ 248789 w 85"/>
              <a:gd name="T85" fmla="*/ 39184 h 123"/>
              <a:gd name="T86" fmla="*/ 248789 w 85"/>
              <a:gd name="T87" fmla="*/ 39184 h 123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85" h="123">
                <a:moveTo>
                  <a:pt x="38" y="109"/>
                </a:moveTo>
                <a:cubicBezTo>
                  <a:pt x="38" y="108"/>
                  <a:pt x="39" y="107"/>
                  <a:pt x="40" y="107"/>
                </a:cubicBezTo>
                <a:cubicBezTo>
                  <a:pt x="44" y="107"/>
                  <a:pt x="44" y="107"/>
                  <a:pt x="44" y="107"/>
                </a:cubicBezTo>
                <a:cubicBezTo>
                  <a:pt x="45" y="107"/>
                  <a:pt x="46" y="108"/>
                  <a:pt x="46" y="109"/>
                </a:cubicBezTo>
                <a:cubicBezTo>
                  <a:pt x="46" y="110"/>
                  <a:pt x="45" y="111"/>
                  <a:pt x="44" y="111"/>
                </a:cubicBezTo>
                <a:cubicBezTo>
                  <a:pt x="40" y="111"/>
                  <a:pt x="40" y="111"/>
                  <a:pt x="40" y="111"/>
                </a:cubicBezTo>
                <a:cubicBezTo>
                  <a:pt x="39" y="111"/>
                  <a:pt x="38" y="110"/>
                  <a:pt x="38" y="109"/>
                </a:cubicBezTo>
                <a:close/>
                <a:moveTo>
                  <a:pt x="48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6" y="12"/>
                  <a:pt x="35" y="12"/>
                  <a:pt x="35" y="14"/>
                </a:cubicBezTo>
                <a:cubicBezTo>
                  <a:pt x="35" y="15"/>
                  <a:pt x="36" y="15"/>
                  <a:pt x="37" y="15"/>
                </a:cubicBezTo>
                <a:cubicBezTo>
                  <a:pt x="48" y="15"/>
                  <a:pt x="48" y="15"/>
                  <a:pt x="48" y="15"/>
                </a:cubicBezTo>
                <a:cubicBezTo>
                  <a:pt x="49" y="15"/>
                  <a:pt x="50" y="15"/>
                  <a:pt x="50" y="14"/>
                </a:cubicBezTo>
                <a:cubicBezTo>
                  <a:pt x="50" y="12"/>
                  <a:pt x="49" y="12"/>
                  <a:pt x="48" y="12"/>
                </a:cubicBezTo>
                <a:close/>
                <a:moveTo>
                  <a:pt x="85" y="12"/>
                </a:moveTo>
                <a:cubicBezTo>
                  <a:pt x="85" y="111"/>
                  <a:pt x="85" y="111"/>
                  <a:pt x="85" y="111"/>
                </a:cubicBezTo>
                <a:cubicBezTo>
                  <a:pt x="85" y="118"/>
                  <a:pt x="79" y="123"/>
                  <a:pt x="73" y="123"/>
                </a:cubicBezTo>
                <a:cubicBezTo>
                  <a:pt x="12" y="123"/>
                  <a:pt x="12" y="123"/>
                  <a:pt x="12" y="123"/>
                </a:cubicBezTo>
                <a:cubicBezTo>
                  <a:pt x="5" y="123"/>
                  <a:pt x="0" y="118"/>
                  <a:pt x="0" y="11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9" y="0"/>
                  <a:pt x="85" y="5"/>
                  <a:pt x="85" y="12"/>
                </a:cubicBezTo>
                <a:close/>
                <a:moveTo>
                  <a:pt x="77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111"/>
                  <a:pt x="8" y="111"/>
                  <a:pt x="8" y="111"/>
                </a:cubicBezTo>
                <a:cubicBezTo>
                  <a:pt x="8" y="113"/>
                  <a:pt x="10" y="115"/>
                  <a:pt x="12" y="115"/>
                </a:cubicBezTo>
                <a:cubicBezTo>
                  <a:pt x="73" y="115"/>
                  <a:pt x="73" y="115"/>
                  <a:pt x="73" y="115"/>
                </a:cubicBezTo>
                <a:cubicBezTo>
                  <a:pt x="75" y="115"/>
                  <a:pt x="77" y="113"/>
                  <a:pt x="77" y="111"/>
                </a:cubicBezTo>
                <a:lnTo>
                  <a:pt x="77" y="104"/>
                </a:lnTo>
                <a:close/>
                <a:moveTo>
                  <a:pt x="77" y="23"/>
                </a:moveTo>
                <a:cubicBezTo>
                  <a:pt x="8" y="23"/>
                  <a:pt x="8" y="23"/>
                  <a:pt x="8" y="23"/>
                </a:cubicBezTo>
                <a:cubicBezTo>
                  <a:pt x="8" y="100"/>
                  <a:pt x="8" y="100"/>
                  <a:pt x="8" y="100"/>
                </a:cubicBezTo>
                <a:cubicBezTo>
                  <a:pt x="77" y="100"/>
                  <a:pt x="77" y="100"/>
                  <a:pt x="77" y="100"/>
                </a:cubicBezTo>
                <a:lnTo>
                  <a:pt x="77" y="23"/>
                </a:lnTo>
                <a:close/>
                <a:moveTo>
                  <a:pt x="77" y="12"/>
                </a:moveTo>
                <a:cubicBezTo>
                  <a:pt x="77" y="9"/>
                  <a:pt x="75" y="8"/>
                  <a:pt x="73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0" y="8"/>
                  <a:pt x="8" y="9"/>
                  <a:pt x="8" y="12"/>
                </a:cubicBezTo>
                <a:cubicBezTo>
                  <a:pt x="8" y="19"/>
                  <a:pt x="8" y="19"/>
                  <a:pt x="8" y="19"/>
                </a:cubicBezTo>
                <a:cubicBezTo>
                  <a:pt x="77" y="19"/>
                  <a:pt x="77" y="19"/>
                  <a:pt x="77" y="19"/>
                </a:cubicBezTo>
                <a:lnTo>
                  <a:pt x="77" y="12"/>
                </a:lnTo>
                <a:close/>
                <a:moveTo>
                  <a:pt x="77" y="12"/>
                </a:moveTo>
                <a:cubicBezTo>
                  <a:pt x="77" y="12"/>
                  <a:pt x="77" y="12"/>
                  <a:pt x="77" y="1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72" name="稻壳儿小白白(http://dwz.cn/Wu2UP)出自【趣你的PPT】(微信:qunideppt)：最优质的PPT资源库"/>
          <p:cNvGrpSpPr/>
          <p:nvPr/>
        </p:nvGrpSpPr>
        <p:grpSpPr>
          <a:xfrm>
            <a:off x="7138884" y="1637064"/>
            <a:ext cx="312347" cy="460407"/>
            <a:chOff x="4914900" y="1211263"/>
            <a:chExt cx="244475" cy="360363"/>
          </a:xfrm>
          <a:solidFill>
            <a:srgbClr val="FFFFFF"/>
          </a:solidFill>
        </p:grpSpPr>
        <p:sp>
          <p:nvSpPr>
            <p:cNvPr id="10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3325" y="1314451"/>
              <a:ext cx="23813" cy="20638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4" y="7"/>
                </a:cxn>
                <a:cxn ang="0">
                  <a:pos x="0" y="3"/>
                </a:cxn>
                <a:cxn ang="0">
                  <a:pos x="4" y="0"/>
                </a:cxn>
                <a:cxn ang="0">
                  <a:pos x="8" y="3"/>
                </a:cxn>
                <a:cxn ang="0">
                  <a:pos x="8" y="3"/>
                </a:cxn>
                <a:cxn ang="0">
                  <a:pos x="8" y="3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lose/>
                  <a:moveTo>
                    <a:pt x="8" y="3"/>
                  </a:moveTo>
                  <a:cubicBezTo>
                    <a:pt x="8" y="3"/>
                    <a:pt x="8" y="3"/>
                    <a:pt x="8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3325" y="1449388"/>
              <a:ext cx="23813" cy="20638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7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46650" y="1381126"/>
              <a:ext cx="23813" cy="20638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4" y="7"/>
                </a:cxn>
                <a:cxn ang="0">
                  <a:pos x="0" y="3"/>
                </a:cxn>
                <a:cxn ang="0">
                  <a:pos x="4" y="0"/>
                </a:cxn>
                <a:cxn ang="0">
                  <a:pos x="8" y="3"/>
                </a:cxn>
                <a:cxn ang="0">
                  <a:pos x="8" y="3"/>
                </a:cxn>
                <a:cxn ang="0">
                  <a:pos x="8" y="3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lose/>
                  <a:moveTo>
                    <a:pt x="8" y="3"/>
                  </a:moveTo>
                  <a:cubicBezTo>
                    <a:pt x="8" y="3"/>
                    <a:pt x="8" y="3"/>
                    <a:pt x="8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81588" y="1381126"/>
              <a:ext cx="22225" cy="20638"/>
            </a:xfrm>
            <a:custGeom>
              <a:avLst/>
              <a:gdLst/>
              <a:ahLst/>
              <a:cxnLst>
                <a:cxn ang="0">
                  <a:pos x="8" y="3"/>
                </a:cxn>
                <a:cxn ang="0">
                  <a:pos x="4" y="7"/>
                </a:cxn>
                <a:cxn ang="0">
                  <a:pos x="0" y="3"/>
                </a:cxn>
                <a:cxn ang="0">
                  <a:pos x="4" y="0"/>
                </a:cxn>
                <a:cxn ang="0">
                  <a:pos x="8" y="3"/>
                </a:cxn>
                <a:cxn ang="0">
                  <a:pos x="8" y="3"/>
                </a:cxn>
                <a:cxn ang="0">
                  <a:pos x="8" y="3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lose/>
                  <a:moveTo>
                    <a:pt x="8" y="3"/>
                  </a:moveTo>
                  <a:cubicBezTo>
                    <a:pt x="8" y="3"/>
                    <a:pt x="8" y="3"/>
                    <a:pt x="8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7288" y="1428751"/>
              <a:ext cx="20638" cy="22225"/>
            </a:xfrm>
            <a:custGeom>
              <a:avLst/>
              <a:gdLst/>
              <a:ahLst/>
              <a:cxnLst>
                <a:cxn ang="0">
                  <a:pos x="7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4"/>
                </a:cxn>
              </a:cxnLst>
              <a:rect l="0" t="0" r="r" b="b"/>
              <a:pathLst>
                <a:path w="7" h="8">
                  <a:moveTo>
                    <a:pt x="7" y="4"/>
                  </a:moveTo>
                  <a:cubicBezTo>
                    <a:pt x="7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7" y="2"/>
                    <a:pt x="7" y="4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67288" y="1331913"/>
              <a:ext cx="20638" cy="23813"/>
            </a:xfrm>
            <a:custGeom>
              <a:avLst/>
              <a:gdLst/>
              <a:ahLst/>
              <a:cxnLst>
                <a:cxn ang="0">
                  <a:pos x="7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4"/>
                </a:cxn>
              </a:cxnLst>
              <a:rect l="0" t="0" r="r" b="b"/>
              <a:pathLst>
                <a:path w="7" h="8">
                  <a:moveTo>
                    <a:pt x="7" y="4"/>
                  </a:moveTo>
                  <a:cubicBezTo>
                    <a:pt x="7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7" y="2"/>
                    <a:pt x="7" y="4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60950" y="1428751"/>
              <a:ext cx="22225" cy="2222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8">
                  <a:moveTo>
                    <a:pt x="8" y="4"/>
                  </a:moveTo>
                  <a:cubicBezTo>
                    <a:pt x="8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14900" y="1211263"/>
              <a:ext cx="244475" cy="360363"/>
            </a:xfrm>
            <a:custGeom>
              <a:avLst/>
              <a:gdLst/>
              <a:ahLst/>
              <a:cxnLst>
                <a:cxn ang="0">
                  <a:pos x="76" y="54"/>
                </a:cxn>
                <a:cxn ang="0">
                  <a:pos x="76" y="54"/>
                </a:cxn>
                <a:cxn ang="0">
                  <a:pos x="67" y="36"/>
                </a:cxn>
                <a:cxn ang="0">
                  <a:pos x="61" y="6"/>
                </a:cxn>
                <a:cxn ang="0">
                  <a:pos x="54" y="0"/>
                </a:cxn>
                <a:cxn ang="0">
                  <a:pos x="23" y="0"/>
                </a:cxn>
                <a:cxn ang="0">
                  <a:pos x="15" y="6"/>
                </a:cxn>
                <a:cxn ang="0">
                  <a:pos x="10" y="35"/>
                </a:cxn>
                <a:cxn ang="0">
                  <a:pos x="0" y="61"/>
                </a:cxn>
                <a:cxn ang="0">
                  <a:pos x="10" y="87"/>
                </a:cxn>
                <a:cxn ang="0">
                  <a:pos x="15" y="117"/>
                </a:cxn>
                <a:cxn ang="0">
                  <a:pos x="23" y="123"/>
                </a:cxn>
                <a:cxn ang="0">
                  <a:pos x="53" y="123"/>
                </a:cxn>
                <a:cxn ang="0">
                  <a:pos x="61" y="117"/>
                </a:cxn>
                <a:cxn ang="0">
                  <a:pos x="66" y="87"/>
                </a:cxn>
                <a:cxn ang="0">
                  <a:pos x="76" y="69"/>
                </a:cxn>
                <a:cxn ang="0">
                  <a:pos x="76" y="69"/>
                </a:cxn>
                <a:cxn ang="0">
                  <a:pos x="84" y="61"/>
                </a:cxn>
                <a:cxn ang="0">
                  <a:pos x="76" y="54"/>
                </a:cxn>
                <a:cxn ang="0">
                  <a:pos x="23" y="8"/>
                </a:cxn>
                <a:cxn ang="0">
                  <a:pos x="54" y="8"/>
                </a:cxn>
                <a:cxn ang="0">
                  <a:pos x="58" y="28"/>
                </a:cxn>
                <a:cxn ang="0">
                  <a:pos x="38" y="23"/>
                </a:cxn>
                <a:cxn ang="0">
                  <a:pos x="19" y="28"/>
                </a:cxn>
                <a:cxn ang="0">
                  <a:pos x="23" y="8"/>
                </a:cxn>
                <a:cxn ang="0">
                  <a:pos x="53" y="115"/>
                </a:cxn>
                <a:cxn ang="0">
                  <a:pos x="23" y="115"/>
                </a:cxn>
                <a:cxn ang="0">
                  <a:pos x="19" y="95"/>
                </a:cxn>
                <a:cxn ang="0">
                  <a:pos x="38" y="100"/>
                </a:cxn>
                <a:cxn ang="0">
                  <a:pos x="57" y="95"/>
                </a:cxn>
                <a:cxn ang="0">
                  <a:pos x="53" y="115"/>
                </a:cxn>
                <a:cxn ang="0">
                  <a:pos x="38" y="92"/>
                </a:cxn>
                <a:cxn ang="0">
                  <a:pos x="7" y="61"/>
                </a:cxn>
                <a:cxn ang="0">
                  <a:pos x="38" y="31"/>
                </a:cxn>
                <a:cxn ang="0">
                  <a:pos x="69" y="61"/>
                </a:cxn>
                <a:cxn ang="0">
                  <a:pos x="38" y="92"/>
                </a:cxn>
                <a:cxn ang="0">
                  <a:pos x="38" y="92"/>
                </a:cxn>
                <a:cxn ang="0">
                  <a:pos x="38" y="92"/>
                </a:cxn>
              </a:cxnLst>
              <a:rect l="0" t="0" r="r" b="b"/>
              <a:pathLst>
                <a:path w="84" h="123">
                  <a:moveTo>
                    <a:pt x="76" y="54"/>
                  </a:moveTo>
                  <a:cubicBezTo>
                    <a:pt x="76" y="54"/>
                    <a:pt x="76" y="54"/>
                    <a:pt x="76" y="54"/>
                  </a:cubicBezTo>
                  <a:cubicBezTo>
                    <a:pt x="74" y="47"/>
                    <a:pt x="71" y="41"/>
                    <a:pt x="67" y="3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3"/>
                    <a:pt x="57" y="0"/>
                    <a:pt x="5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9" y="0"/>
                    <a:pt x="16" y="3"/>
                    <a:pt x="15" y="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4" y="42"/>
                    <a:pt x="0" y="51"/>
                    <a:pt x="0" y="61"/>
                  </a:cubicBezTo>
                  <a:cubicBezTo>
                    <a:pt x="0" y="71"/>
                    <a:pt x="3" y="80"/>
                    <a:pt x="10" y="8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16" y="120"/>
                    <a:pt x="19" y="123"/>
                    <a:pt x="23" y="123"/>
                  </a:cubicBezTo>
                  <a:cubicBezTo>
                    <a:pt x="53" y="123"/>
                    <a:pt x="53" y="123"/>
                    <a:pt x="53" y="123"/>
                  </a:cubicBezTo>
                  <a:cubicBezTo>
                    <a:pt x="57" y="123"/>
                    <a:pt x="60" y="120"/>
                    <a:pt x="61" y="117"/>
                  </a:cubicBezTo>
                  <a:cubicBezTo>
                    <a:pt x="66" y="87"/>
                    <a:pt x="66" y="87"/>
                    <a:pt x="66" y="87"/>
                  </a:cubicBezTo>
                  <a:cubicBezTo>
                    <a:pt x="71" y="82"/>
                    <a:pt x="74" y="76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81" y="69"/>
                    <a:pt x="84" y="66"/>
                    <a:pt x="84" y="61"/>
                  </a:cubicBezTo>
                  <a:cubicBezTo>
                    <a:pt x="84" y="57"/>
                    <a:pt x="81" y="54"/>
                    <a:pt x="76" y="54"/>
                  </a:cubicBezTo>
                  <a:close/>
                  <a:moveTo>
                    <a:pt x="23" y="8"/>
                  </a:moveTo>
                  <a:cubicBezTo>
                    <a:pt x="54" y="8"/>
                    <a:pt x="54" y="8"/>
                    <a:pt x="54" y="8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2" y="25"/>
                    <a:pt x="45" y="23"/>
                    <a:pt x="38" y="23"/>
                  </a:cubicBezTo>
                  <a:cubicBezTo>
                    <a:pt x="31" y="23"/>
                    <a:pt x="25" y="25"/>
                    <a:pt x="19" y="28"/>
                  </a:cubicBezTo>
                  <a:lnTo>
                    <a:pt x="23" y="8"/>
                  </a:lnTo>
                  <a:close/>
                  <a:moveTo>
                    <a:pt x="53" y="115"/>
                  </a:moveTo>
                  <a:cubicBezTo>
                    <a:pt x="23" y="115"/>
                    <a:pt x="23" y="115"/>
                    <a:pt x="23" y="115"/>
                  </a:cubicBezTo>
                  <a:cubicBezTo>
                    <a:pt x="19" y="95"/>
                    <a:pt x="19" y="95"/>
                    <a:pt x="19" y="95"/>
                  </a:cubicBezTo>
                  <a:cubicBezTo>
                    <a:pt x="24" y="98"/>
                    <a:pt x="31" y="100"/>
                    <a:pt x="38" y="100"/>
                  </a:cubicBezTo>
                  <a:cubicBezTo>
                    <a:pt x="45" y="100"/>
                    <a:pt x="51" y="98"/>
                    <a:pt x="57" y="95"/>
                  </a:cubicBezTo>
                  <a:lnTo>
                    <a:pt x="53" y="115"/>
                  </a:lnTo>
                  <a:close/>
                  <a:moveTo>
                    <a:pt x="38" y="92"/>
                  </a:moveTo>
                  <a:cubicBezTo>
                    <a:pt x="21" y="92"/>
                    <a:pt x="7" y="78"/>
                    <a:pt x="7" y="61"/>
                  </a:cubicBezTo>
                  <a:cubicBezTo>
                    <a:pt x="7" y="45"/>
                    <a:pt x="21" y="31"/>
                    <a:pt x="38" y="31"/>
                  </a:cubicBezTo>
                  <a:cubicBezTo>
                    <a:pt x="55" y="31"/>
                    <a:pt x="69" y="45"/>
                    <a:pt x="69" y="61"/>
                  </a:cubicBezTo>
                  <a:cubicBezTo>
                    <a:pt x="69" y="78"/>
                    <a:pt x="55" y="92"/>
                    <a:pt x="38" y="92"/>
                  </a:cubicBezTo>
                  <a:close/>
                  <a:moveTo>
                    <a:pt x="38" y="92"/>
                  </a:moveTo>
                  <a:cubicBezTo>
                    <a:pt x="38" y="92"/>
                    <a:pt x="38" y="92"/>
                    <a:pt x="38" y="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3325" y="1335088"/>
              <a:ext cx="68263" cy="66675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21" y="0"/>
                </a:cxn>
                <a:cxn ang="0">
                  <a:pos x="1" y="17"/>
                </a:cxn>
                <a:cxn ang="0">
                  <a:pos x="0" y="20"/>
                </a:cxn>
                <a:cxn ang="0">
                  <a:pos x="1" y="22"/>
                </a:cxn>
                <a:cxn ang="0">
                  <a:pos x="4" y="23"/>
                </a:cxn>
                <a:cxn ang="0">
                  <a:pos x="7" y="22"/>
                </a:cxn>
                <a:cxn ang="0">
                  <a:pos x="14" y="14"/>
                </a:cxn>
                <a:cxn ang="0">
                  <a:pos x="23" y="2"/>
                </a:cxn>
                <a:cxn ang="0">
                  <a:pos x="23" y="0"/>
                </a:cxn>
                <a:cxn ang="0">
                  <a:pos x="23" y="0"/>
                </a:cxn>
                <a:cxn ang="0">
                  <a:pos x="23" y="0"/>
                </a:cxn>
              </a:cxnLst>
              <a:rect l="0" t="0" r="r" b="b"/>
              <a:pathLst>
                <a:path w="23" h="23">
                  <a:moveTo>
                    <a:pt x="23" y="0"/>
                  </a:moveTo>
                  <a:cubicBezTo>
                    <a:pt x="22" y="0"/>
                    <a:pt x="22" y="0"/>
                    <a:pt x="21" y="0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8"/>
                    <a:pt x="0" y="18"/>
                    <a:pt x="0" y="20"/>
                  </a:cubicBezTo>
                  <a:cubicBezTo>
                    <a:pt x="0" y="21"/>
                    <a:pt x="0" y="21"/>
                    <a:pt x="1" y="22"/>
                  </a:cubicBezTo>
                  <a:cubicBezTo>
                    <a:pt x="2" y="23"/>
                    <a:pt x="3" y="23"/>
                    <a:pt x="4" y="23"/>
                  </a:cubicBezTo>
                  <a:cubicBezTo>
                    <a:pt x="5" y="23"/>
                    <a:pt x="6" y="23"/>
                    <a:pt x="7" y="22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1"/>
                    <a:pt x="23" y="0"/>
                  </a:cubicBezTo>
                  <a:close/>
                  <a:moveTo>
                    <a:pt x="23" y="0"/>
                  </a:move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5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74799" y="1700369"/>
            <a:ext cx="460603" cy="334985"/>
          </a:xfrm>
          <a:custGeom>
            <a:avLst/>
            <a:gdLst>
              <a:gd name="T0" fmla="*/ 326534 w 123"/>
              <a:gd name="T1" fmla="*/ 105025 h 89"/>
              <a:gd name="T2" fmla="*/ 212247 w 123"/>
              <a:gd name="T3" fmla="*/ 0 h 89"/>
              <a:gd name="T4" fmla="*/ 111022 w 123"/>
              <a:gd name="T5" fmla="*/ 65640 h 89"/>
              <a:gd name="T6" fmla="*/ 94695 w 123"/>
              <a:gd name="T7" fmla="*/ 65640 h 89"/>
              <a:gd name="T8" fmla="*/ 39184 w 123"/>
              <a:gd name="T9" fmla="*/ 121435 h 89"/>
              <a:gd name="T10" fmla="*/ 42449 w 123"/>
              <a:gd name="T11" fmla="*/ 137845 h 89"/>
              <a:gd name="T12" fmla="*/ 0 w 123"/>
              <a:gd name="T13" fmla="*/ 210049 h 89"/>
              <a:gd name="T14" fmla="*/ 81634 w 123"/>
              <a:gd name="T15" fmla="*/ 292100 h 89"/>
              <a:gd name="T16" fmla="*/ 306942 w 123"/>
              <a:gd name="T17" fmla="*/ 292100 h 89"/>
              <a:gd name="T18" fmla="*/ 401637 w 123"/>
              <a:gd name="T19" fmla="*/ 196921 h 89"/>
              <a:gd name="T20" fmla="*/ 326534 w 123"/>
              <a:gd name="T21" fmla="*/ 105025 h 89"/>
              <a:gd name="T22" fmla="*/ 306942 w 123"/>
              <a:gd name="T23" fmla="*/ 265844 h 89"/>
              <a:gd name="T24" fmla="*/ 306942 w 123"/>
              <a:gd name="T25" fmla="*/ 265844 h 89"/>
              <a:gd name="T26" fmla="*/ 81634 w 123"/>
              <a:gd name="T27" fmla="*/ 265844 h 89"/>
              <a:gd name="T28" fmla="*/ 26123 w 123"/>
              <a:gd name="T29" fmla="*/ 210049 h 89"/>
              <a:gd name="T30" fmla="*/ 52245 w 123"/>
              <a:gd name="T31" fmla="*/ 160819 h 89"/>
              <a:gd name="T32" fmla="*/ 65307 w 123"/>
              <a:gd name="T33" fmla="*/ 131281 h 89"/>
              <a:gd name="T34" fmla="*/ 62041 w 123"/>
              <a:gd name="T35" fmla="*/ 121435 h 89"/>
              <a:gd name="T36" fmla="*/ 94695 w 123"/>
              <a:gd name="T37" fmla="*/ 88615 h 89"/>
              <a:gd name="T38" fmla="*/ 111022 w 123"/>
              <a:gd name="T39" fmla="*/ 91897 h 89"/>
              <a:gd name="T40" fmla="*/ 133879 w 123"/>
              <a:gd name="T41" fmla="*/ 78769 h 89"/>
              <a:gd name="T42" fmla="*/ 212247 w 123"/>
              <a:gd name="T43" fmla="*/ 26256 h 89"/>
              <a:gd name="T44" fmla="*/ 300411 w 123"/>
              <a:gd name="T45" fmla="*/ 105025 h 89"/>
              <a:gd name="T46" fmla="*/ 320003 w 123"/>
              <a:gd name="T47" fmla="*/ 127999 h 89"/>
              <a:gd name="T48" fmla="*/ 375514 w 123"/>
              <a:gd name="T49" fmla="*/ 196921 h 89"/>
              <a:gd name="T50" fmla="*/ 306942 w 123"/>
              <a:gd name="T51" fmla="*/ 265844 h 89"/>
              <a:gd name="T52" fmla="*/ 306942 w 123"/>
              <a:gd name="T53" fmla="*/ 265844 h 89"/>
              <a:gd name="T54" fmla="*/ 306942 w 123"/>
              <a:gd name="T55" fmla="*/ 265844 h 89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23" h="89">
                <a:moveTo>
                  <a:pt x="100" y="32"/>
                </a:moveTo>
                <a:cubicBezTo>
                  <a:pt x="98" y="14"/>
                  <a:pt x="83" y="0"/>
                  <a:pt x="65" y="0"/>
                </a:cubicBezTo>
                <a:cubicBezTo>
                  <a:pt x="51" y="0"/>
                  <a:pt x="40" y="9"/>
                  <a:pt x="34" y="20"/>
                </a:cubicBezTo>
                <a:cubicBezTo>
                  <a:pt x="32" y="20"/>
                  <a:pt x="31" y="20"/>
                  <a:pt x="29" y="20"/>
                </a:cubicBezTo>
                <a:cubicBezTo>
                  <a:pt x="19" y="20"/>
                  <a:pt x="12" y="27"/>
                  <a:pt x="12" y="37"/>
                </a:cubicBezTo>
                <a:cubicBezTo>
                  <a:pt x="12" y="39"/>
                  <a:pt x="12" y="40"/>
                  <a:pt x="13" y="42"/>
                </a:cubicBezTo>
                <a:cubicBezTo>
                  <a:pt x="5" y="47"/>
                  <a:pt x="0" y="54"/>
                  <a:pt x="0" y="64"/>
                </a:cubicBezTo>
                <a:cubicBezTo>
                  <a:pt x="0" y="77"/>
                  <a:pt x="11" y="89"/>
                  <a:pt x="25" y="89"/>
                </a:cubicBezTo>
                <a:cubicBezTo>
                  <a:pt x="94" y="89"/>
                  <a:pt x="94" y="89"/>
                  <a:pt x="94" y="89"/>
                </a:cubicBezTo>
                <a:cubicBezTo>
                  <a:pt x="110" y="89"/>
                  <a:pt x="123" y="76"/>
                  <a:pt x="123" y="60"/>
                </a:cubicBezTo>
                <a:cubicBezTo>
                  <a:pt x="123" y="46"/>
                  <a:pt x="113" y="34"/>
                  <a:pt x="100" y="32"/>
                </a:cubicBezTo>
                <a:close/>
                <a:moveTo>
                  <a:pt x="94" y="81"/>
                </a:moveTo>
                <a:cubicBezTo>
                  <a:pt x="94" y="81"/>
                  <a:pt x="94" y="81"/>
                  <a:pt x="94" y="81"/>
                </a:cubicBezTo>
                <a:cubicBezTo>
                  <a:pt x="25" y="81"/>
                  <a:pt x="25" y="81"/>
                  <a:pt x="25" y="81"/>
                </a:cubicBezTo>
                <a:cubicBezTo>
                  <a:pt x="16" y="81"/>
                  <a:pt x="8" y="73"/>
                  <a:pt x="8" y="64"/>
                </a:cubicBezTo>
                <a:cubicBezTo>
                  <a:pt x="8" y="58"/>
                  <a:pt x="11" y="52"/>
                  <a:pt x="16" y="49"/>
                </a:cubicBezTo>
                <a:cubicBezTo>
                  <a:pt x="22" y="46"/>
                  <a:pt x="22" y="45"/>
                  <a:pt x="20" y="40"/>
                </a:cubicBezTo>
                <a:cubicBezTo>
                  <a:pt x="20" y="39"/>
                  <a:pt x="19" y="38"/>
                  <a:pt x="19" y="37"/>
                </a:cubicBezTo>
                <a:cubicBezTo>
                  <a:pt x="19" y="32"/>
                  <a:pt x="24" y="27"/>
                  <a:pt x="29" y="27"/>
                </a:cubicBezTo>
                <a:cubicBezTo>
                  <a:pt x="29" y="27"/>
                  <a:pt x="31" y="27"/>
                  <a:pt x="34" y="28"/>
                </a:cubicBezTo>
                <a:cubicBezTo>
                  <a:pt x="39" y="30"/>
                  <a:pt x="39" y="28"/>
                  <a:pt x="41" y="24"/>
                </a:cubicBezTo>
                <a:cubicBezTo>
                  <a:pt x="46" y="14"/>
                  <a:pt x="55" y="8"/>
                  <a:pt x="65" y="8"/>
                </a:cubicBezTo>
                <a:cubicBezTo>
                  <a:pt x="79" y="8"/>
                  <a:pt x="91" y="18"/>
                  <a:pt x="92" y="32"/>
                </a:cubicBezTo>
                <a:cubicBezTo>
                  <a:pt x="92" y="38"/>
                  <a:pt x="92" y="38"/>
                  <a:pt x="98" y="39"/>
                </a:cubicBezTo>
                <a:cubicBezTo>
                  <a:pt x="108" y="41"/>
                  <a:pt x="115" y="50"/>
                  <a:pt x="115" y="60"/>
                </a:cubicBezTo>
                <a:cubicBezTo>
                  <a:pt x="115" y="71"/>
                  <a:pt x="106" y="81"/>
                  <a:pt x="94" y="81"/>
                </a:cubicBezTo>
                <a:close/>
                <a:moveTo>
                  <a:pt x="94" y="81"/>
                </a:moveTo>
                <a:cubicBezTo>
                  <a:pt x="94" y="81"/>
                  <a:pt x="94" y="81"/>
                  <a:pt x="94" y="81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5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57774" y="1667600"/>
            <a:ext cx="460604" cy="398705"/>
          </a:xfrm>
          <a:custGeom>
            <a:avLst/>
            <a:gdLst>
              <a:gd name="T0" fmla="*/ 401638 w 123"/>
              <a:gd name="T1" fmla="*/ 324919 h 107"/>
              <a:gd name="T2" fmla="*/ 375515 w 123"/>
              <a:gd name="T3" fmla="*/ 347663 h 107"/>
              <a:gd name="T4" fmla="*/ 349392 w 123"/>
              <a:gd name="T5" fmla="*/ 324919 h 107"/>
              <a:gd name="T6" fmla="*/ 375515 w 123"/>
              <a:gd name="T7" fmla="*/ 272932 h 107"/>
              <a:gd name="T8" fmla="*/ 401638 w 123"/>
              <a:gd name="T9" fmla="*/ 324919 h 107"/>
              <a:gd name="T10" fmla="*/ 362454 w 123"/>
              <a:gd name="T11" fmla="*/ 136466 h 107"/>
              <a:gd name="T12" fmla="*/ 362454 w 123"/>
              <a:gd name="T13" fmla="*/ 250187 h 107"/>
              <a:gd name="T14" fmla="*/ 375515 w 123"/>
              <a:gd name="T15" fmla="*/ 259935 h 107"/>
              <a:gd name="T16" fmla="*/ 388577 w 123"/>
              <a:gd name="T17" fmla="*/ 250187 h 107"/>
              <a:gd name="T18" fmla="*/ 388577 w 123"/>
              <a:gd name="T19" fmla="*/ 136466 h 107"/>
              <a:gd name="T20" fmla="*/ 375515 w 123"/>
              <a:gd name="T21" fmla="*/ 123469 h 107"/>
              <a:gd name="T22" fmla="*/ 362454 w 123"/>
              <a:gd name="T23" fmla="*/ 136466 h 107"/>
              <a:gd name="T24" fmla="*/ 372250 w 123"/>
              <a:gd name="T25" fmla="*/ 110472 h 107"/>
              <a:gd name="T26" fmla="*/ 339596 w 123"/>
              <a:gd name="T27" fmla="*/ 116971 h 107"/>
              <a:gd name="T28" fmla="*/ 339596 w 123"/>
              <a:gd name="T29" fmla="*/ 224194 h 107"/>
              <a:gd name="T30" fmla="*/ 199186 w 123"/>
              <a:gd name="T31" fmla="*/ 285928 h 107"/>
              <a:gd name="T32" fmla="*/ 62042 w 123"/>
              <a:gd name="T33" fmla="*/ 224194 h 107"/>
              <a:gd name="T34" fmla="*/ 62042 w 123"/>
              <a:gd name="T35" fmla="*/ 116971 h 107"/>
              <a:gd name="T36" fmla="*/ 29388 w 123"/>
              <a:gd name="T37" fmla="*/ 110472 h 107"/>
              <a:gd name="T38" fmla="*/ 0 w 123"/>
              <a:gd name="T39" fmla="*/ 74731 h 107"/>
              <a:gd name="T40" fmla="*/ 29388 w 123"/>
              <a:gd name="T41" fmla="*/ 38990 h 107"/>
              <a:gd name="T42" fmla="*/ 192656 w 123"/>
              <a:gd name="T43" fmla="*/ 0 h 107"/>
              <a:gd name="T44" fmla="*/ 199186 w 123"/>
              <a:gd name="T45" fmla="*/ 0 h 107"/>
              <a:gd name="T46" fmla="*/ 208982 w 123"/>
              <a:gd name="T47" fmla="*/ 0 h 107"/>
              <a:gd name="T48" fmla="*/ 372250 w 123"/>
              <a:gd name="T49" fmla="*/ 38990 h 107"/>
              <a:gd name="T50" fmla="*/ 401638 w 123"/>
              <a:gd name="T51" fmla="*/ 74731 h 107"/>
              <a:gd name="T52" fmla="*/ 372250 w 123"/>
              <a:gd name="T53" fmla="*/ 110472 h 107"/>
              <a:gd name="T54" fmla="*/ 313474 w 123"/>
              <a:gd name="T55" fmla="*/ 123469 h 107"/>
              <a:gd name="T56" fmla="*/ 208982 w 123"/>
              <a:gd name="T57" fmla="*/ 149463 h 107"/>
              <a:gd name="T58" fmla="*/ 199186 w 123"/>
              <a:gd name="T59" fmla="*/ 149463 h 107"/>
              <a:gd name="T60" fmla="*/ 192656 w 123"/>
              <a:gd name="T61" fmla="*/ 149463 h 107"/>
              <a:gd name="T62" fmla="*/ 88164 w 123"/>
              <a:gd name="T63" fmla="*/ 123469 h 107"/>
              <a:gd name="T64" fmla="*/ 88164 w 123"/>
              <a:gd name="T65" fmla="*/ 224194 h 107"/>
              <a:gd name="T66" fmla="*/ 199186 w 123"/>
              <a:gd name="T67" fmla="*/ 259935 h 107"/>
              <a:gd name="T68" fmla="*/ 313474 w 123"/>
              <a:gd name="T69" fmla="*/ 224194 h 107"/>
              <a:gd name="T70" fmla="*/ 313474 w 123"/>
              <a:gd name="T71" fmla="*/ 123469 h 107"/>
              <a:gd name="T72" fmla="*/ 365719 w 123"/>
              <a:gd name="T73" fmla="*/ 87728 h 107"/>
              <a:gd name="T74" fmla="*/ 375515 w 123"/>
              <a:gd name="T75" fmla="*/ 74731 h 107"/>
              <a:gd name="T76" fmla="*/ 365719 w 123"/>
              <a:gd name="T77" fmla="*/ 61735 h 107"/>
              <a:gd name="T78" fmla="*/ 202452 w 123"/>
              <a:gd name="T79" fmla="*/ 25993 h 107"/>
              <a:gd name="T80" fmla="*/ 199186 w 123"/>
              <a:gd name="T81" fmla="*/ 22744 h 107"/>
              <a:gd name="T82" fmla="*/ 199186 w 123"/>
              <a:gd name="T83" fmla="*/ 25993 h 107"/>
              <a:gd name="T84" fmla="*/ 35919 w 123"/>
              <a:gd name="T85" fmla="*/ 61735 h 107"/>
              <a:gd name="T86" fmla="*/ 26123 w 123"/>
              <a:gd name="T87" fmla="*/ 74731 h 107"/>
              <a:gd name="T88" fmla="*/ 35919 w 123"/>
              <a:gd name="T89" fmla="*/ 87728 h 107"/>
              <a:gd name="T90" fmla="*/ 199186 w 123"/>
              <a:gd name="T91" fmla="*/ 123469 h 107"/>
              <a:gd name="T92" fmla="*/ 199186 w 123"/>
              <a:gd name="T93" fmla="*/ 123469 h 107"/>
              <a:gd name="T94" fmla="*/ 202452 w 123"/>
              <a:gd name="T95" fmla="*/ 123469 h 107"/>
              <a:gd name="T96" fmla="*/ 365719 w 123"/>
              <a:gd name="T97" fmla="*/ 87728 h 107"/>
              <a:gd name="T98" fmla="*/ 365719 w 123"/>
              <a:gd name="T99" fmla="*/ 87728 h 107"/>
              <a:gd name="T100" fmla="*/ 365719 w 123"/>
              <a:gd name="T101" fmla="*/ 87728 h 107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123" h="107">
                <a:moveTo>
                  <a:pt x="123" y="100"/>
                </a:moveTo>
                <a:cubicBezTo>
                  <a:pt x="123" y="104"/>
                  <a:pt x="119" y="107"/>
                  <a:pt x="115" y="107"/>
                </a:cubicBezTo>
                <a:cubicBezTo>
                  <a:pt x="111" y="107"/>
                  <a:pt x="107" y="104"/>
                  <a:pt x="107" y="100"/>
                </a:cubicBezTo>
                <a:cubicBezTo>
                  <a:pt x="107" y="95"/>
                  <a:pt x="111" y="84"/>
                  <a:pt x="115" y="84"/>
                </a:cubicBezTo>
                <a:cubicBezTo>
                  <a:pt x="119" y="84"/>
                  <a:pt x="123" y="95"/>
                  <a:pt x="123" y="100"/>
                </a:cubicBezTo>
                <a:close/>
                <a:moveTo>
                  <a:pt x="111" y="42"/>
                </a:moveTo>
                <a:cubicBezTo>
                  <a:pt x="111" y="77"/>
                  <a:pt x="111" y="77"/>
                  <a:pt x="111" y="77"/>
                </a:cubicBezTo>
                <a:cubicBezTo>
                  <a:pt x="111" y="79"/>
                  <a:pt x="113" y="80"/>
                  <a:pt x="115" y="80"/>
                </a:cubicBezTo>
                <a:cubicBezTo>
                  <a:pt x="117" y="80"/>
                  <a:pt x="119" y="79"/>
                  <a:pt x="119" y="77"/>
                </a:cubicBezTo>
                <a:cubicBezTo>
                  <a:pt x="119" y="42"/>
                  <a:pt x="119" y="42"/>
                  <a:pt x="119" y="42"/>
                </a:cubicBezTo>
                <a:cubicBezTo>
                  <a:pt x="119" y="40"/>
                  <a:pt x="117" y="38"/>
                  <a:pt x="115" y="38"/>
                </a:cubicBezTo>
                <a:cubicBezTo>
                  <a:pt x="113" y="38"/>
                  <a:pt x="111" y="40"/>
                  <a:pt x="111" y="42"/>
                </a:cubicBezTo>
                <a:close/>
                <a:moveTo>
                  <a:pt x="114" y="34"/>
                </a:moveTo>
                <a:cubicBezTo>
                  <a:pt x="104" y="36"/>
                  <a:pt x="104" y="36"/>
                  <a:pt x="104" y="36"/>
                </a:cubicBezTo>
                <a:cubicBezTo>
                  <a:pt x="104" y="69"/>
                  <a:pt x="104" y="69"/>
                  <a:pt x="104" y="69"/>
                </a:cubicBezTo>
                <a:cubicBezTo>
                  <a:pt x="104" y="79"/>
                  <a:pt x="92" y="88"/>
                  <a:pt x="61" y="88"/>
                </a:cubicBezTo>
                <a:cubicBezTo>
                  <a:pt x="31" y="88"/>
                  <a:pt x="19" y="79"/>
                  <a:pt x="19" y="69"/>
                </a:cubicBezTo>
                <a:cubicBezTo>
                  <a:pt x="19" y="36"/>
                  <a:pt x="19" y="36"/>
                  <a:pt x="19" y="36"/>
                </a:cubicBezTo>
                <a:cubicBezTo>
                  <a:pt x="9" y="34"/>
                  <a:pt x="9" y="34"/>
                  <a:pt x="9" y="34"/>
                </a:cubicBezTo>
                <a:cubicBezTo>
                  <a:pt x="4" y="33"/>
                  <a:pt x="0" y="28"/>
                  <a:pt x="0" y="23"/>
                </a:cubicBezTo>
                <a:cubicBezTo>
                  <a:pt x="0" y="17"/>
                  <a:pt x="4" y="13"/>
                  <a:pt x="9" y="12"/>
                </a:cubicBezTo>
                <a:cubicBezTo>
                  <a:pt x="59" y="0"/>
                  <a:pt x="59" y="0"/>
                  <a:pt x="59" y="0"/>
                </a:cubicBezTo>
                <a:cubicBezTo>
                  <a:pt x="60" y="0"/>
                  <a:pt x="61" y="0"/>
                  <a:pt x="61" y="0"/>
                </a:cubicBezTo>
                <a:cubicBezTo>
                  <a:pt x="62" y="0"/>
                  <a:pt x="63" y="0"/>
                  <a:pt x="64" y="0"/>
                </a:cubicBezTo>
                <a:cubicBezTo>
                  <a:pt x="114" y="12"/>
                  <a:pt x="114" y="12"/>
                  <a:pt x="114" y="12"/>
                </a:cubicBezTo>
                <a:cubicBezTo>
                  <a:pt x="119" y="13"/>
                  <a:pt x="123" y="17"/>
                  <a:pt x="123" y="23"/>
                </a:cubicBezTo>
                <a:cubicBezTo>
                  <a:pt x="123" y="28"/>
                  <a:pt x="119" y="33"/>
                  <a:pt x="114" y="34"/>
                </a:cubicBezTo>
                <a:close/>
                <a:moveTo>
                  <a:pt x="96" y="38"/>
                </a:moveTo>
                <a:cubicBezTo>
                  <a:pt x="64" y="46"/>
                  <a:pt x="64" y="46"/>
                  <a:pt x="64" y="46"/>
                </a:cubicBezTo>
                <a:cubicBezTo>
                  <a:pt x="63" y="46"/>
                  <a:pt x="62" y="46"/>
                  <a:pt x="61" y="46"/>
                </a:cubicBezTo>
                <a:cubicBezTo>
                  <a:pt x="61" y="46"/>
                  <a:pt x="60" y="46"/>
                  <a:pt x="59" y="46"/>
                </a:cubicBezTo>
                <a:cubicBezTo>
                  <a:pt x="27" y="38"/>
                  <a:pt x="27" y="38"/>
                  <a:pt x="27" y="38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73"/>
                  <a:pt x="38" y="80"/>
                  <a:pt x="61" y="80"/>
                </a:cubicBezTo>
                <a:cubicBezTo>
                  <a:pt x="84" y="80"/>
                  <a:pt x="96" y="73"/>
                  <a:pt x="96" y="69"/>
                </a:cubicBezTo>
                <a:lnTo>
                  <a:pt x="96" y="38"/>
                </a:lnTo>
                <a:close/>
                <a:moveTo>
                  <a:pt x="112" y="27"/>
                </a:moveTo>
                <a:cubicBezTo>
                  <a:pt x="114" y="26"/>
                  <a:pt x="115" y="25"/>
                  <a:pt x="115" y="23"/>
                </a:cubicBezTo>
                <a:cubicBezTo>
                  <a:pt x="115" y="21"/>
                  <a:pt x="114" y="19"/>
                  <a:pt x="112" y="19"/>
                </a:cubicBezTo>
                <a:cubicBezTo>
                  <a:pt x="62" y="8"/>
                  <a:pt x="62" y="8"/>
                  <a:pt x="62" y="8"/>
                </a:cubicBezTo>
                <a:cubicBezTo>
                  <a:pt x="61" y="7"/>
                  <a:pt x="61" y="7"/>
                  <a:pt x="61" y="7"/>
                </a:cubicBezTo>
                <a:cubicBezTo>
                  <a:pt x="61" y="8"/>
                  <a:pt x="61" y="8"/>
                  <a:pt x="61" y="8"/>
                </a:cubicBezTo>
                <a:cubicBezTo>
                  <a:pt x="11" y="19"/>
                  <a:pt x="11" y="19"/>
                  <a:pt x="11" y="19"/>
                </a:cubicBezTo>
                <a:cubicBezTo>
                  <a:pt x="9" y="19"/>
                  <a:pt x="8" y="21"/>
                  <a:pt x="8" y="23"/>
                </a:cubicBezTo>
                <a:cubicBezTo>
                  <a:pt x="8" y="25"/>
                  <a:pt x="9" y="26"/>
                  <a:pt x="11" y="27"/>
                </a:cubicBezTo>
                <a:cubicBezTo>
                  <a:pt x="61" y="38"/>
                  <a:pt x="61" y="38"/>
                  <a:pt x="61" y="38"/>
                </a:cubicBezTo>
                <a:cubicBezTo>
                  <a:pt x="61" y="38"/>
                  <a:pt x="61" y="38"/>
                  <a:pt x="61" y="38"/>
                </a:cubicBezTo>
                <a:cubicBezTo>
                  <a:pt x="62" y="38"/>
                  <a:pt x="62" y="38"/>
                  <a:pt x="62" y="38"/>
                </a:cubicBezTo>
                <a:lnTo>
                  <a:pt x="112" y="27"/>
                </a:lnTo>
                <a:close/>
                <a:moveTo>
                  <a:pt x="112" y="27"/>
                </a:moveTo>
                <a:cubicBezTo>
                  <a:pt x="112" y="27"/>
                  <a:pt x="112" y="27"/>
                  <a:pt x="112" y="27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5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40751" y="1651215"/>
            <a:ext cx="429654" cy="427833"/>
          </a:xfrm>
          <a:custGeom>
            <a:avLst/>
            <a:gdLst>
              <a:gd name="T0" fmla="*/ 361619 w 115"/>
              <a:gd name="T1" fmla="*/ 330520 h 114"/>
              <a:gd name="T2" fmla="*/ 254110 w 115"/>
              <a:gd name="T3" fmla="*/ 287978 h 114"/>
              <a:gd name="T4" fmla="*/ 299720 w 115"/>
              <a:gd name="T5" fmla="*/ 193076 h 114"/>
              <a:gd name="T6" fmla="*/ 270400 w 115"/>
              <a:gd name="T7" fmla="*/ 39270 h 114"/>
              <a:gd name="T8" fmla="*/ 185696 w 115"/>
              <a:gd name="T9" fmla="*/ 0 h 114"/>
              <a:gd name="T10" fmla="*/ 104250 w 115"/>
              <a:gd name="T11" fmla="*/ 39270 h 114"/>
              <a:gd name="T12" fmla="*/ 74930 w 115"/>
              <a:gd name="T13" fmla="*/ 193076 h 114"/>
              <a:gd name="T14" fmla="*/ 117282 w 115"/>
              <a:gd name="T15" fmla="*/ 287978 h 114"/>
              <a:gd name="T16" fmla="*/ 9773 w 115"/>
              <a:gd name="T17" fmla="*/ 330520 h 114"/>
              <a:gd name="T18" fmla="*/ 3258 w 115"/>
              <a:gd name="T19" fmla="*/ 356700 h 114"/>
              <a:gd name="T20" fmla="*/ 22805 w 115"/>
              <a:gd name="T21" fmla="*/ 373062 h 114"/>
              <a:gd name="T22" fmla="*/ 348587 w 115"/>
              <a:gd name="T23" fmla="*/ 373062 h 114"/>
              <a:gd name="T24" fmla="*/ 371392 w 115"/>
              <a:gd name="T25" fmla="*/ 356700 h 114"/>
              <a:gd name="T26" fmla="*/ 361619 w 115"/>
              <a:gd name="T27" fmla="*/ 330520 h 114"/>
              <a:gd name="T28" fmla="*/ 94477 w 115"/>
              <a:gd name="T29" fmla="*/ 124354 h 114"/>
              <a:gd name="T30" fmla="*/ 185696 w 115"/>
              <a:gd name="T31" fmla="*/ 22907 h 114"/>
              <a:gd name="T32" fmla="*/ 276915 w 115"/>
              <a:gd name="T33" fmla="*/ 124354 h 114"/>
              <a:gd name="T34" fmla="*/ 234563 w 115"/>
              <a:gd name="T35" fmla="*/ 271615 h 114"/>
              <a:gd name="T36" fmla="*/ 231306 w 115"/>
              <a:gd name="T37" fmla="*/ 278160 h 114"/>
              <a:gd name="T38" fmla="*/ 140087 w 115"/>
              <a:gd name="T39" fmla="*/ 278160 h 114"/>
              <a:gd name="T40" fmla="*/ 136829 w 115"/>
              <a:gd name="T41" fmla="*/ 271615 h 114"/>
              <a:gd name="T42" fmla="*/ 94477 w 115"/>
              <a:gd name="T43" fmla="*/ 124354 h 114"/>
              <a:gd name="T44" fmla="*/ 22805 w 115"/>
              <a:gd name="T45" fmla="*/ 350155 h 114"/>
              <a:gd name="T46" fmla="*/ 123797 w 115"/>
              <a:gd name="T47" fmla="*/ 310885 h 114"/>
              <a:gd name="T48" fmla="*/ 153118 w 115"/>
              <a:gd name="T49" fmla="*/ 304340 h 114"/>
              <a:gd name="T50" fmla="*/ 185696 w 115"/>
              <a:gd name="T51" fmla="*/ 314157 h 114"/>
              <a:gd name="T52" fmla="*/ 221532 w 115"/>
              <a:gd name="T53" fmla="*/ 304340 h 114"/>
              <a:gd name="T54" fmla="*/ 250853 w 115"/>
              <a:gd name="T55" fmla="*/ 310885 h 114"/>
              <a:gd name="T56" fmla="*/ 348587 w 115"/>
              <a:gd name="T57" fmla="*/ 350155 h 114"/>
              <a:gd name="T58" fmla="*/ 22805 w 115"/>
              <a:gd name="T59" fmla="*/ 350155 h 114"/>
              <a:gd name="T60" fmla="*/ 22805 w 115"/>
              <a:gd name="T61" fmla="*/ 350155 h 114"/>
              <a:gd name="T62" fmla="*/ 22805 w 115"/>
              <a:gd name="T63" fmla="*/ 350155 h 11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15" h="114">
                <a:moveTo>
                  <a:pt x="111" y="101"/>
                </a:moveTo>
                <a:cubicBezTo>
                  <a:pt x="110" y="101"/>
                  <a:pt x="97" y="92"/>
                  <a:pt x="78" y="88"/>
                </a:cubicBezTo>
                <a:cubicBezTo>
                  <a:pt x="85" y="79"/>
                  <a:pt x="90" y="67"/>
                  <a:pt x="92" y="59"/>
                </a:cubicBezTo>
                <a:cubicBezTo>
                  <a:pt x="94" y="48"/>
                  <a:pt x="93" y="26"/>
                  <a:pt x="83" y="12"/>
                </a:cubicBezTo>
                <a:cubicBezTo>
                  <a:pt x="76" y="4"/>
                  <a:pt x="68" y="0"/>
                  <a:pt x="57" y="0"/>
                </a:cubicBezTo>
                <a:cubicBezTo>
                  <a:pt x="47" y="0"/>
                  <a:pt x="38" y="4"/>
                  <a:pt x="32" y="12"/>
                </a:cubicBezTo>
                <a:cubicBezTo>
                  <a:pt x="21" y="26"/>
                  <a:pt x="20" y="48"/>
                  <a:pt x="23" y="59"/>
                </a:cubicBezTo>
                <a:cubicBezTo>
                  <a:pt x="25" y="67"/>
                  <a:pt x="29" y="79"/>
                  <a:pt x="36" y="88"/>
                </a:cubicBezTo>
                <a:cubicBezTo>
                  <a:pt x="17" y="92"/>
                  <a:pt x="4" y="101"/>
                  <a:pt x="3" y="101"/>
                </a:cubicBezTo>
                <a:cubicBezTo>
                  <a:pt x="1" y="103"/>
                  <a:pt x="0" y="106"/>
                  <a:pt x="1" y="109"/>
                </a:cubicBezTo>
                <a:cubicBezTo>
                  <a:pt x="1" y="112"/>
                  <a:pt x="4" y="114"/>
                  <a:pt x="7" y="114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10" y="114"/>
                  <a:pt x="113" y="112"/>
                  <a:pt x="114" y="109"/>
                </a:cubicBezTo>
                <a:cubicBezTo>
                  <a:pt x="115" y="106"/>
                  <a:pt x="114" y="103"/>
                  <a:pt x="111" y="101"/>
                </a:cubicBezTo>
                <a:close/>
                <a:moveTo>
                  <a:pt x="29" y="38"/>
                </a:moveTo>
                <a:cubicBezTo>
                  <a:pt x="31" y="23"/>
                  <a:pt x="40" y="7"/>
                  <a:pt x="57" y="7"/>
                </a:cubicBezTo>
                <a:cubicBezTo>
                  <a:pt x="75" y="7"/>
                  <a:pt x="83" y="23"/>
                  <a:pt x="85" y="38"/>
                </a:cubicBezTo>
                <a:cubicBezTo>
                  <a:pt x="87" y="54"/>
                  <a:pt x="82" y="71"/>
                  <a:pt x="72" y="83"/>
                </a:cubicBezTo>
                <a:cubicBezTo>
                  <a:pt x="71" y="85"/>
                  <a:pt x="71" y="85"/>
                  <a:pt x="71" y="85"/>
                </a:cubicBezTo>
                <a:cubicBezTo>
                  <a:pt x="63" y="95"/>
                  <a:pt x="52" y="95"/>
                  <a:pt x="43" y="85"/>
                </a:cubicBezTo>
                <a:cubicBezTo>
                  <a:pt x="42" y="83"/>
                  <a:pt x="42" y="83"/>
                  <a:pt x="42" y="83"/>
                </a:cubicBezTo>
                <a:cubicBezTo>
                  <a:pt x="32" y="71"/>
                  <a:pt x="27" y="54"/>
                  <a:pt x="29" y="38"/>
                </a:cubicBezTo>
                <a:close/>
                <a:moveTo>
                  <a:pt x="7" y="107"/>
                </a:moveTo>
                <a:cubicBezTo>
                  <a:pt x="8" y="107"/>
                  <a:pt x="20" y="99"/>
                  <a:pt x="38" y="95"/>
                </a:cubicBezTo>
                <a:cubicBezTo>
                  <a:pt x="47" y="93"/>
                  <a:pt x="47" y="93"/>
                  <a:pt x="47" y="93"/>
                </a:cubicBezTo>
                <a:cubicBezTo>
                  <a:pt x="50" y="95"/>
                  <a:pt x="53" y="96"/>
                  <a:pt x="57" y="96"/>
                </a:cubicBezTo>
                <a:cubicBezTo>
                  <a:pt x="61" y="96"/>
                  <a:pt x="65" y="95"/>
                  <a:pt x="68" y="93"/>
                </a:cubicBezTo>
                <a:cubicBezTo>
                  <a:pt x="77" y="95"/>
                  <a:pt x="77" y="95"/>
                  <a:pt x="77" y="95"/>
                </a:cubicBezTo>
                <a:cubicBezTo>
                  <a:pt x="94" y="99"/>
                  <a:pt x="107" y="106"/>
                  <a:pt x="107" y="107"/>
                </a:cubicBezTo>
                <a:lnTo>
                  <a:pt x="7" y="107"/>
                </a:lnTo>
                <a:close/>
                <a:moveTo>
                  <a:pt x="7" y="107"/>
                </a:moveTo>
                <a:cubicBezTo>
                  <a:pt x="7" y="107"/>
                  <a:pt x="7" y="107"/>
                  <a:pt x="7" y="107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5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494598" y="1645753"/>
            <a:ext cx="462424" cy="442399"/>
          </a:xfrm>
          <a:custGeom>
            <a:avLst/>
            <a:gdLst>
              <a:gd name="T0" fmla="*/ 396721 w 124"/>
              <a:gd name="T1" fmla="*/ 143844 h 118"/>
              <a:gd name="T2" fmla="*/ 373959 w 124"/>
              <a:gd name="T3" fmla="*/ 124229 h 118"/>
              <a:gd name="T4" fmla="*/ 269901 w 124"/>
              <a:gd name="T5" fmla="*/ 107883 h 118"/>
              <a:gd name="T6" fmla="*/ 227627 w 124"/>
              <a:gd name="T7" fmla="*/ 16346 h 118"/>
              <a:gd name="T8" fmla="*/ 201613 w 124"/>
              <a:gd name="T9" fmla="*/ 0 h 118"/>
              <a:gd name="T10" fmla="*/ 175598 w 124"/>
              <a:gd name="T11" fmla="*/ 16346 h 118"/>
              <a:gd name="T12" fmla="*/ 130073 w 124"/>
              <a:gd name="T13" fmla="*/ 107883 h 118"/>
              <a:gd name="T14" fmla="*/ 26015 w 124"/>
              <a:gd name="T15" fmla="*/ 124229 h 118"/>
              <a:gd name="T16" fmla="*/ 3252 w 124"/>
              <a:gd name="T17" fmla="*/ 143844 h 118"/>
              <a:gd name="T18" fmla="*/ 9755 w 124"/>
              <a:gd name="T19" fmla="*/ 173266 h 118"/>
              <a:gd name="T20" fmla="*/ 84547 w 124"/>
              <a:gd name="T21" fmla="*/ 248458 h 118"/>
              <a:gd name="T22" fmla="*/ 68288 w 124"/>
              <a:gd name="T23" fmla="*/ 353071 h 118"/>
              <a:gd name="T24" fmla="*/ 78044 w 124"/>
              <a:gd name="T25" fmla="*/ 382494 h 118"/>
              <a:gd name="T26" fmla="*/ 94303 w 124"/>
              <a:gd name="T27" fmla="*/ 385763 h 118"/>
              <a:gd name="T28" fmla="*/ 110562 w 124"/>
              <a:gd name="T29" fmla="*/ 382494 h 118"/>
              <a:gd name="T30" fmla="*/ 201613 w 124"/>
              <a:gd name="T31" fmla="*/ 333456 h 118"/>
              <a:gd name="T32" fmla="*/ 289411 w 124"/>
              <a:gd name="T33" fmla="*/ 382494 h 118"/>
              <a:gd name="T34" fmla="*/ 305671 w 124"/>
              <a:gd name="T35" fmla="*/ 385763 h 118"/>
              <a:gd name="T36" fmla="*/ 321930 w 124"/>
              <a:gd name="T37" fmla="*/ 382494 h 118"/>
              <a:gd name="T38" fmla="*/ 331685 w 124"/>
              <a:gd name="T39" fmla="*/ 353071 h 118"/>
              <a:gd name="T40" fmla="*/ 315426 w 124"/>
              <a:gd name="T41" fmla="*/ 248458 h 118"/>
              <a:gd name="T42" fmla="*/ 390218 w 124"/>
              <a:gd name="T43" fmla="*/ 173266 h 118"/>
              <a:gd name="T44" fmla="*/ 396721 w 124"/>
              <a:gd name="T45" fmla="*/ 143844 h 118"/>
              <a:gd name="T46" fmla="*/ 295915 w 124"/>
              <a:gd name="T47" fmla="*/ 228842 h 118"/>
              <a:gd name="T48" fmla="*/ 286160 w 124"/>
              <a:gd name="T49" fmla="*/ 251727 h 118"/>
              <a:gd name="T50" fmla="*/ 305671 w 124"/>
              <a:gd name="T51" fmla="*/ 359610 h 118"/>
              <a:gd name="T52" fmla="*/ 214620 w 124"/>
              <a:gd name="T53" fmla="*/ 310572 h 118"/>
              <a:gd name="T54" fmla="*/ 201613 w 124"/>
              <a:gd name="T55" fmla="*/ 307303 h 118"/>
              <a:gd name="T56" fmla="*/ 185353 w 124"/>
              <a:gd name="T57" fmla="*/ 310572 h 118"/>
              <a:gd name="T58" fmla="*/ 94303 w 124"/>
              <a:gd name="T59" fmla="*/ 359610 h 118"/>
              <a:gd name="T60" fmla="*/ 113814 w 124"/>
              <a:gd name="T61" fmla="*/ 251727 h 118"/>
              <a:gd name="T62" fmla="*/ 104058 w 124"/>
              <a:gd name="T63" fmla="*/ 228842 h 118"/>
              <a:gd name="T64" fmla="*/ 29266 w 124"/>
              <a:gd name="T65" fmla="*/ 153651 h 118"/>
              <a:gd name="T66" fmla="*/ 133324 w 124"/>
              <a:gd name="T67" fmla="*/ 137305 h 118"/>
              <a:gd name="T68" fmla="*/ 156087 w 124"/>
              <a:gd name="T69" fmla="*/ 120960 h 118"/>
              <a:gd name="T70" fmla="*/ 201613 w 124"/>
              <a:gd name="T71" fmla="*/ 26153 h 118"/>
              <a:gd name="T72" fmla="*/ 243886 w 124"/>
              <a:gd name="T73" fmla="*/ 120960 h 118"/>
              <a:gd name="T74" fmla="*/ 266649 w 124"/>
              <a:gd name="T75" fmla="*/ 137305 h 118"/>
              <a:gd name="T76" fmla="*/ 370707 w 124"/>
              <a:gd name="T77" fmla="*/ 153651 h 118"/>
              <a:gd name="T78" fmla="*/ 295915 w 124"/>
              <a:gd name="T79" fmla="*/ 228842 h 118"/>
              <a:gd name="T80" fmla="*/ 295915 w 124"/>
              <a:gd name="T81" fmla="*/ 228842 h 118"/>
              <a:gd name="T82" fmla="*/ 295915 w 124"/>
              <a:gd name="T83" fmla="*/ 228842 h 118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124" h="118">
                <a:moveTo>
                  <a:pt x="122" y="44"/>
                </a:moveTo>
                <a:cubicBezTo>
                  <a:pt x="121" y="41"/>
                  <a:pt x="119" y="39"/>
                  <a:pt x="115" y="38"/>
                </a:cubicBezTo>
                <a:cubicBezTo>
                  <a:pt x="83" y="33"/>
                  <a:pt x="83" y="33"/>
                  <a:pt x="83" y="33"/>
                </a:cubicBezTo>
                <a:cubicBezTo>
                  <a:pt x="70" y="5"/>
                  <a:pt x="70" y="5"/>
                  <a:pt x="70" y="5"/>
                </a:cubicBezTo>
                <a:cubicBezTo>
                  <a:pt x="68" y="1"/>
                  <a:pt x="65" y="0"/>
                  <a:pt x="62" y="0"/>
                </a:cubicBezTo>
                <a:cubicBezTo>
                  <a:pt x="58" y="0"/>
                  <a:pt x="55" y="1"/>
                  <a:pt x="54" y="5"/>
                </a:cubicBezTo>
                <a:cubicBezTo>
                  <a:pt x="40" y="33"/>
                  <a:pt x="40" y="33"/>
                  <a:pt x="40" y="33"/>
                </a:cubicBezTo>
                <a:cubicBezTo>
                  <a:pt x="8" y="38"/>
                  <a:pt x="8" y="38"/>
                  <a:pt x="8" y="38"/>
                </a:cubicBezTo>
                <a:cubicBezTo>
                  <a:pt x="4" y="39"/>
                  <a:pt x="2" y="41"/>
                  <a:pt x="1" y="44"/>
                </a:cubicBezTo>
                <a:cubicBezTo>
                  <a:pt x="0" y="47"/>
                  <a:pt x="0" y="50"/>
                  <a:pt x="3" y="53"/>
                </a:cubicBezTo>
                <a:cubicBezTo>
                  <a:pt x="26" y="76"/>
                  <a:pt x="26" y="76"/>
                  <a:pt x="26" y="76"/>
                </a:cubicBezTo>
                <a:cubicBezTo>
                  <a:pt x="21" y="108"/>
                  <a:pt x="21" y="108"/>
                  <a:pt x="21" y="108"/>
                </a:cubicBezTo>
                <a:cubicBezTo>
                  <a:pt x="20" y="112"/>
                  <a:pt x="22" y="115"/>
                  <a:pt x="24" y="117"/>
                </a:cubicBezTo>
                <a:cubicBezTo>
                  <a:pt x="26" y="118"/>
                  <a:pt x="28" y="118"/>
                  <a:pt x="29" y="118"/>
                </a:cubicBezTo>
                <a:cubicBezTo>
                  <a:pt x="31" y="118"/>
                  <a:pt x="32" y="118"/>
                  <a:pt x="34" y="117"/>
                </a:cubicBezTo>
                <a:cubicBezTo>
                  <a:pt x="62" y="102"/>
                  <a:pt x="62" y="102"/>
                  <a:pt x="62" y="102"/>
                </a:cubicBezTo>
                <a:cubicBezTo>
                  <a:pt x="89" y="117"/>
                  <a:pt x="89" y="117"/>
                  <a:pt x="89" y="117"/>
                </a:cubicBezTo>
                <a:cubicBezTo>
                  <a:pt x="91" y="118"/>
                  <a:pt x="92" y="118"/>
                  <a:pt x="94" y="118"/>
                </a:cubicBezTo>
                <a:cubicBezTo>
                  <a:pt x="96" y="118"/>
                  <a:pt x="97" y="118"/>
                  <a:pt x="99" y="117"/>
                </a:cubicBezTo>
                <a:cubicBezTo>
                  <a:pt x="102" y="115"/>
                  <a:pt x="103" y="112"/>
                  <a:pt x="102" y="108"/>
                </a:cubicBezTo>
                <a:cubicBezTo>
                  <a:pt x="97" y="76"/>
                  <a:pt x="97" y="76"/>
                  <a:pt x="97" y="76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3" y="50"/>
                  <a:pt x="124" y="47"/>
                  <a:pt x="122" y="44"/>
                </a:cubicBezTo>
                <a:close/>
                <a:moveTo>
                  <a:pt x="91" y="70"/>
                </a:moveTo>
                <a:cubicBezTo>
                  <a:pt x="89" y="72"/>
                  <a:pt x="88" y="75"/>
                  <a:pt x="88" y="77"/>
                </a:cubicBezTo>
                <a:cubicBezTo>
                  <a:pt x="94" y="110"/>
                  <a:pt x="94" y="110"/>
                  <a:pt x="94" y="110"/>
                </a:cubicBezTo>
                <a:cubicBezTo>
                  <a:pt x="66" y="95"/>
                  <a:pt x="66" y="95"/>
                  <a:pt x="66" y="95"/>
                </a:cubicBezTo>
                <a:cubicBezTo>
                  <a:pt x="65" y="94"/>
                  <a:pt x="63" y="94"/>
                  <a:pt x="62" y="94"/>
                </a:cubicBezTo>
                <a:cubicBezTo>
                  <a:pt x="60" y="94"/>
                  <a:pt x="59" y="94"/>
                  <a:pt x="57" y="95"/>
                </a:cubicBezTo>
                <a:cubicBezTo>
                  <a:pt x="29" y="110"/>
                  <a:pt x="29" y="110"/>
                  <a:pt x="29" y="110"/>
                </a:cubicBezTo>
                <a:cubicBezTo>
                  <a:pt x="35" y="77"/>
                  <a:pt x="35" y="77"/>
                  <a:pt x="35" y="77"/>
                </a:cubicBezTo>
                <a:cubicBezTo>
                  <a:pt x="35" y="75"/>
                  <a:pt x="34" y="72"/>
                  <a:pt x="32" y="70"/>
                </a:cubicBezTo>
                <a:cubicBezTo>
                  <a:pt x="9" y="47"/>
                  <a:pt x="9" y="47"/>
                  <a:pt x="9" y="47"/>
                </a:cubicBezTo>
                <a:cubicBezTo>
                  <a:pt x="41" y="42"/>
                  <a:pt x="41" y="42"/>
                  <a:pt x="41" y="42"/>
                </a:cubicBezTo>
                <a:cubicBezTo>
                  <a:pt x="44" y="41"/>
                  <a:pt x="46" y="40"/>
                  <a:pt x="48" y="37"/>
                </a:cubicBezTo>
                <a:cubicBezTo>
                  <a:pt x="62" y="8"/>
                  <a:pt x="62" y="8"/>
                  <a:pt x="62" y="8"/>
                </a:cubicBezTo>
                <a:cubicBezTo>
                  <a:pt x="75" y="37"/>
                  <a:pt x="75" y="37"/>
                  <a:pt x="75" y="37"/>
                </a:cubicBezTo>
                <a:cubicBezTo>
                  <a:pt x="77" y="40"/>
                  <a:pt x="79" y="41"/>
                  <a:pt x="82" y="42"/>
                </a:cubicBezTo>
                <a:cubicBezTo>
                  <a:pt x="114" y="47"/>
                  <a:pt x="114" y="47"/>
                  <a:pt x="114" y="47"/>
                </a:cubicBezTo>
                <a:lnTo>
                  <a:pt x="91" y="70"/>
                </a:lnTo>
                <a:close/>
                <a:moveTo>
                  <a:pt x="91" y="70"/>
                </a:moveTo>
                <a:cubicBezTo>
                  <a:pt x="91" y="70"/>
                  <a:pt x="91" y="70"/>
                  <a:pt x="91" y="7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76" name="稻壳儿小白白(http://dwz.cn/Wu2UP)出自【趣你的PPT】(微信:qunideppt)：最优质的PPT资源库"/>
          <p:cNvGrpSpPr/>
          <p:nvPr/>
        </p:nvGrpSpPr>
        <p:grpSpPr>
          <a:xfrm>
            <a:off x="11379349" y="1667489"/>
            <a:ext cx="460407" cy="399560"/>
            <a:chOff x="8783638" y="1235076"/>
            <a:chExt cx="360363" cy="312738"/>
          </a:xfrm>
          <a:solidFill>
            <a:srgbClr val="FFFFFF"/>
          </a:solidFill>
        </p:grpSpPr>
        <p:sp>
          <p:nvSpPr>
            <p:cNvPr id="10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42375" y="1290638"/>
              <a:ext cx="128588" cy="84138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0" y="27"/>
                </a:cxn>
                <a:cxn ang="0">
                  <a:pos x="1" y="29"/>
                </a:cxn>
                <a:cxn ang="0">
                  <a:pos x="3" y="27"/>
                </a:cxn>
                <a:cxn ang="0">
                  <a:pos x="42" y="4"/>
                </a:cxn>
                <a:cxn ang="0">
                  <a:pos x="44" y="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4" h="29">
                  <a:moveTo>
                    <a:pt x="42" y="0"/>
                  </a:moveTo>
                  <a:cubicBezTo>
                    <a:pt x="19" y="0"/>
                    <a:pt x="0" y="12"/>
                    <a:pt x="0" y="27"/>
                  </a:cubicBezTo>
                  <a:cubicBezTo>
                    <a:pt x="0" y="28"/>
                    <a:pt x="0" y="29"/>
                    <a:pt x="1" y="29"/>
                  </a:cubicBezTo>
                  <a:cubicBezTo>
                    <a:pt x="3" y="29"/>
                    <a:pt x="3" y="28"/>
                    <a:pt x="3" y="27"/>
                  </a:cubicBezTo>
                  <a:cubicBezTo>
                    <a:pt x="3" y="15"/>
                    <a:pt x="21" y="4"/>
                    <a:pt x="42" y="4"/>
                  </a:cubicBezTo>
                  <a:cubicBezTo>
                    <a:pt x="43" y="4"/>
                    <a:pt x="44" y="3"/>
                    <a:pt x="44" y="2"/>
                  </a:cubicBezTo>
                  <a:cubicBezTo>
                    <a:pt x="44" y="1"/>
                    <a:pt x="43" y="0"/>
                    <a:pt x="42" y="0"/>
                  </a:cubicBezTo>
                  <a:close/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83638" y="1235076"/>
              <a:ext cx="360363" cy="312738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0" y="46"/>
                </a:cxn>
                <a:cxn ang="0">
                  <a:pos x="27" y="84"/>
                </a:cxn>
                <a:cxn ang="0">
                  <a:pos x="27" y="84"/>
                </a:cxn>
                <a:cxn ang="0">
                  <a:pos x="20" y="102"/>
                </a:cxn>
                <a:cxn ang="0">
                  <a:pos x="20" y="104"/>
                </a:cxn>
                <a:cxn ang="0">
                  <a:pos x="23" y="107"/>
                </a:cxn>
                <a:cxn ang="0">
                  <a:pos x="24" y="107"/>
                </a:cxn>
                <a:cxn ang="0">
                  <a:pos x="50" y="91"/>
                </a:cxn>
                <a:cxn ang="0">
                  <a:pos x="62" y="92"/>
                </a:cxn>
                <a:cxn ang="0">
                  <a:pos x="123" y="46"/>
                </a:cxn>
                <a:cxn ang="0">
                  <a:pos x="62" y="0"/>
                </a:cxn>
                <a:cxn ang="0">
                  <a:pos x="62" y="84"/>
                </a:cxn>
                <a:cxn ang="0">
                  <a:pos x="51" y="83"/>
                </a:cxn>
                <a:cxn ang="0">
                  <a:pos x="50" y="83"/>
                </a:cxn>
                <a:cxn ang="0">
                  <a:pos x="44" y="86"/>
                </a:cxn>
                <a:cxn ang="0">
                  <a:pos x="32" y="96"/>
                </a:cxn>
                <a:cxn ang="0">
                  <a:pos x="35" y="85"/>
                </a:cxn>
                <a:cxn ang="0">
                  <a:pos x="35" y="84"/>
                </a:cxn>
                <a:cxn ang="0">
                  <a:pos x="31" y="77"/>
                </a:cxn>
                <a:cxn ang="0">
                  <a:pos x="8" y="46"/>
                </a:cxn>
                <a:cxn ang="0">
                  <a:pos x="62" y="7"/>
                </a:cxn>
                <a:cxn ang="0">
                  <a:pos x="115" y="46"/>
                </a:cxn>
                <a:cxn ang="0">
                  <a:pos x="62" y="84"/>
                </a:cxn>
                <a:cxn ang="0">
                  <a:pos x="62" y="84"/>
                </a:cxn>
                <a:cxn ang="0">
                  <a:pos x="62" y="84"/>
                </a:cxn>
              </a:cxnLst>
              <a:rect l="0" t="0" r="r" b="b"/>
              <a:pathLst>
                <a:path w="123" h="107">
                  <a:moveTo>
                    <a:pt x="62" y="0"/>
                  </a:moveTo>
                  <a:cubicBezTo>
                    <a:pt x="28" y="0"/>
                    <a:pt x="0" y="20"/>
                    <a:pt x="0" y="46"/>
                  </a:cubicBezTo>
                  <a:cubicBezTo>
                    <a:pt x="0" y="62"/>
                    <a:pt x="11" y="76"/>
                    <a:pt x="27" y="84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91"/>
                    <a:pt x="22" y="98"/>
                    <a:pt x="20" y="102"/>
                  </a:cubicBezTo>
                  <a:cubicBezTo>
                    <a:pt x="20" y="103"/>
                    <a:pt x="20" y="103"/>
                    <a:pt x="20" y="104"/>
                  </a:cubicBezTo>
                  <a:cubicBezTo>
                    <a:pt x="20" y="106"/>
                    <a:pt x="21" y="107"/>
                    <a:pt x="23" y="107"/>
                  </a:cubicBezTo>
                  <a:cubicBezTo>
                    <a:pt x="23" y="107"/>
                    <a:pt x="24" y="107"/>
                    <a:pt x="24" y="107"/>
                  </a:cubicBezTo>
                  <a:cubicBezTo>
                    <a:pt x="36" y="105"/>
                    <a:pt x="47" y="94"/>
                    <a:pt x="50" y="91"/>
                  </a:cubicBezTo>
                  <a:cubicBezTo>
                    <a:pt x="54" y="92"/>
                    <a:pt x="58" y="92"/>
                    <a:pt x="62" y="92"/>
                  </a:cubicBezTo>
                  <a:cubicBezTo>
                    <a:pt x="96" y="92"/>
                    <a:pt x="123" y="71"/>
                    <a:pt x="123" y="46"/>
                  </a:cubicBezTo>
                  <a:cubicBezTo>
                    <a:pt x="123" y="20"/>
                    <a:pt x="96" y="0"/>
                    <a:pt x="62" y="0"/>
                  </a:cubicBezTo>
                  <a:close/>
                  <a:moveTo>
                    <a:pt x="62" y="84"/>
                  </a:moveTo>
                  <a:cubicBezTo>
                    <a:pt x="58" y="84"/>
                    <a:pt x="55" y="84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48" y="83"/>
                    <a:pt x="45" y="84"/>
                    <a:pt x="44" y="86"/>
                  </a:cubicBezTo>
                  <a:cubicBezTo>
                    <a:pt x="42" y="88"/>
                    <a:pt x="38" y="93"/>
                    <a:pt x="32" y="96"/>
                  </a:cubicBezTo>
                  <a:cubicBezTo>
                    <a:pt x="34" y="92"/>
                    <a:pt x="35" y="89"/>
                    <a:pt x="35" y="85"/>
                  </a:cubicBezTo>
                  <a:cubicBezTo>
                    <a:pt x="35" y="84"/>
                    <a:pt x="35" y="84"/>
                    <a:pt x="35" y="84"/>
                  </a:cubicBezTo>
                  <a:cubicBezTo>
                    <a:pt x="35" y="81"/>
                    <a:pt x="33" y="78"/>
                    <a:pt x="31" y="77"/>
                  </a:cubicBezTo>
                  <a:cubicBezTo>
                    <a:pt x="17" y="70"/>
                    <a:pt x="8" y="58"/>
                    <a:pt x="8" y="46"/>
                  </a:cubicBezTo>
                  <a:cubicBezTo>
                    <a:pt x="8" y="25"/>
                    <a:pt x="32" y="7"/>
                    <a:pt x="62" y="7"/>
                  </a:cubicBezTo>
                  <a:cubicBezTo>
                    <a:pt x="91" y="7"/>
                    <a:pt x="115" y="25"/>
                    <a:pt x="115" y="46"/>
                  </a:cubicBezTo>
                  <a:cubicBezTo>
                    <a:pt x="115" y="67"/>
                    <a:pt x="91" y="84"/>
                    <a:pt x="62" y="84"/>
                  </a:cubicBezTo>
                  <a:close/>
                  <a:moveTo>
                    <a:pt x="62" y="84"/>
                  </a:moveTo>
                  <a:cubicBezTo>
                    <a:pt x="62" y="84"/>
                    <a:pt x="62" y="84"/>
                    <a:pt x="62" y="8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5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42064" y="4764389"/>
            <a:ext cx="400525" cy="460603"/>
          </a:xfrm>
          <a:custGeom>
            <a:avLst/>
            <a:gdLst>
              <a:gd name="T0" fmla="*/ 172993 w 107"/>
              <a:gd name="T1" fmla="*/ 0 h 123"/>
              <a:gd name="T2" fmla="*/ 0 w 107"/>
              <a:gd name="T3" fmla="*/ 81634 h 123"/>
              <a:gd name="T4" fmla="*/ 0 w 107"/>
              <a:gd name="T5" fmla="*/ 320003 h 123"/>
              <a:gd name="T6" fmla="*/ 172993 w 107"/>
              <a:gd name="T7" fmla="*/ 401637 h 123"/>
              <a:gd name="T8" fmla="*/ 349250 w 107"/>
              <a:gd name="T9" fmla="*/ 320003 h 123"/>
              <a:gd name="T10" fmla="*/ 349250 w 107"/>
              <a:gd name="T11" fmla="*/ 81634 h 123"/>
              <a:gd name="T12" fmla="*/ 172993 w 107"/>
              <a:gd name="T13" fmla="*/ 0 h 123"/>
              <a:gd name="T14" fmla="*/ 323138 w 107"/>
              <a:gd name="T15" fmla="*/ 320003 h 123"/>
              <a:gd name="T16" fmla="*/ 172993 w 107"/>
              <a:gd name="T17" fmla="*/ 375514 h 123"/>
              <a:gd name="T18" fmla="*/ 22848 w 107"/>
              <a:gd name="T19" fmla="*/ 320003 h 123"/>
              <a:gd name="T20" fmla="*/ 22848 w 107"/>
              <a:gd name="T21" fmla="*/ 271023 h 123"/>
              <a:gd name="T22" fmla="*/ 172993 w 107"/>
              <a:gd name="T23" fmla="*/ 313473 h 123"/>
              <a:gd name="T24" fmla="*/ 323138 w 107"/>
              <a:gd name="T25" fmla="*/ 271023 h 123"/>
              <a:gd name="T26" fmla="*/ 323138 w 107"/>
              <a:gd name="T27" fmla="*/ 320003 h 123"/>
              <a:gd name="T28" fmla="*/ 323138 w 107"/>
              <a:gd name="T29" fmla="*/ 244901 h 123"/>
              <a:gd name="T30" fmla="*/ 323138 w 107"/>
              <a:gd name="T31" fmla="*/ 244901 h 123"/>
              <a:gd name="T32" fmla="*/ 323138 w 107"/>
              <a:gd name="T33" fmla="*/ 244901 h 123"/>
              <a:gd name="T34" fmla="*/ 172993 w 107"/>
              <a:gd name="T35" fmla="*/ 300411 h 123"/>
              <a:gd name="T36" fmla="*/ 22848 w 107"/>
              <a:gd name="T37" fmla="*/ 244901 h 123"/>
              <a:gd name="T38" fmla="*/ 22848 w 107"/>
              <a:gd name="T39" fmla="*/ 244901 h 123"/>
              <a:gd name="T40" fmla="*/ 22848 w 107"/>
              <a:gd name="T41" fmla="*/ 195920 h 123"/>
              <a:gd name="T42" fmla="*/ 172993 w 107"/>
              <a:gd name="T43" fmla="*/ 238370 h 123"/>
              <a:gd name="T44" fmla="*/ 323138 w 107"/>
              <a:gd name="T45" fmla="*/ 195920 h 123"/>
              <a:gd name="T46" fmla="*/ 323138 w 107"/>
              <a:gd name="T47" fmla="*/ 244901 h 123"/>
              <a:gd name="T48" fmla="*/ 323138 w 107"/>
              <a:gd name="T49" fmla="*/ 169798 h 123"/>
              <a:gd name="T50" fmla="*/ 323138 w 107"/>
              <a:gd name="T51" fmla="*/ 169798 h 123"/>
              <a:gd name="T52" fmla="*/ 323138 w 107"/>
              <a:gd name="T53" fmla="*/ 169798 h 123"/>
              <a:gd name="T54" fmla="*/ 172993 w 107"/>
              <a:gd name="T55" fmla="*/ 225309 h 123"/>
              <a:gd name="T56" fmla="*/ 22848 w 107"/>
              <a:gd name="T57" fmla="*/ 169798 h 123"/>
              <a:gd name="T58" fmla="*/ 22848 w 107"/>
              <a:gd name="T59" fmla="*/ 169798 h 123"/>
              <a:gd name="T60" fmla="*/ 22848 w 107"/>
              <a:gd name="T61" fmla="*/ 127348 h 123"/>
              <a:gd name="T62" fmla="*/ 172993 w 107"/>
              <a:gd name="T63" fmla="*/ 163267 h 123"/>
              <a:gd name="T64" fmla="*/ 323138 w 107"/>
              <a:gd name="T65" fmla="*/ 127348 h 123"/>
              <a:gd name="T66" fmla="*/ 323138 w 107"/>
              <a:gd name="T67" fmla="*/ 169798 h 123"/>
              <a:gd name="T68" fmla="*/ 172993 w 107"/>
              <a:gd name="T69" fmla="*/ 137144 h 123"/>
              <a:gd name="T70" fmla="*/ 22848 w 107"/>
              <a:gd name="T71" fmla="*/ 81634 h 123"/>
              <a:gd name="T72" fmla="*/ 172993 w 107"/>
              <a:gd name="T73" fmla="*/ 26123 h 123"/>
              <a:gd name="T74" fmla="*/ 323138 w 107"/>
              <a:gd name="T75" fmla="*/ 81634 h 123"/>
              <a:gd name="T76" fmla="*/ 172993 w 107"/>
              <a:gd name="T77" fmla="*/ 137144 h 123"/>
              <a:gd name="T78" fmla="*/ 172993 w 107"/>
              <a:gd name="T79" fmla="*/ 137144 h 123"/>
              <a:gd name="T80" fmla="*/ 172993 w 107"/>
              <a:gd name="T81" fmla="*/ 137144 h 123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107" h="123">
                <a:moveTo>
                  <a:pt x="53" y="0"/>
                </a:moveTo>
                <a:cubicBezTo>
                  <a:pt x="27" y="0"/>
                  <a:pt x="0" y="8"/>
                  <a:pt x="0" y="25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15"/>
                  <a:pt x="27" y="123"/>
                  <a:pt x="53" y="123"/>
                </a:cubicBezTo>
                <a:cubicBezTo>
                  <a:pt x="79" y="123"/>
                  <a:pt x="107" y="115"/>
                  <a:pt x="107" y="98"/>
                </a:cubicBezTo>
                <a:cubicBezTo>
                  <a:pt x="107" y="25"/>
                  <a:pt x="107" y="25"/>
                  <a:pt x="107" y="25"/>
                </a:cubicBezTo>
                <a:cubicBezTo>
                  <a:pt x="107" y="8"/>
                  <a:pt x="79" y="0"/>
                  <a:pt x="53" y="0"/>
                </a:cubicBezTo>
                <a:close/>
                <a:moveTo>
                  <a:pt x="99" y="98"/>
                </a:moveTo>
                <a:cubicBezTo>
                  <a:pt x="99" y="107"/>
                  <a:pt x="79" y="115"/>
                  <a:pt x="53" y="115"/>
                </a:cubicBezTo>
                <a:cubicBezTo>
                  <a:pt x="28" y="115"/>
                  <a:pt x="7" y="107"/>
                  <a:pt x="7" y="98"/>
                </a:cubicBezTo>
                <a:cubicBezTo>
                  <a:pt x="7" y="83"/>
                  <a:pt x="7" y="83"/>
                  <a:pt x="7" y="83"/>
                </a:cubicBezTo>
                <a:cubicBezTo>
                  <a:pt x="15" y="92"/>
                  <a:pt x="34" y="96"/>
                  <a:pt x="53" y="96"/>
                </a:cubicBezTo>
                <a:cubicBezTo>
                  <a:pt x="72" y="96"/>
                  <a:pt x="91" y="92"/>
                  <a:pt x="99" y="83"/>
                </a:cubicBezTo>
                <a:lnTo>
                  <a:pt x="99" y="98"/>
                </a:lnTo>
                <a:close/>
                <a:moveTo>
                  <a:pt x="99" y="75"/>
                </a:moveTo>
                <a:cubicBezTo>
                  <a:pt x="99" y="75"/>
                  <a:pt x="99" y="75"/>
                  <a:pt x="99" y="75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84"/>
                  <a:pt x="79" y="92"/>
                  <a:pt x="53" y="92"/>
                </a:cubicBezTo>
                <a:cubicBezTo>
                  <a:pt x="28" y="92"/>
                  <a:pt x="7" y="84"/>
                  <a:pt x="7" y="75"/>
                </a:cubicBezTo>
                <a:cubicBezTo>
                  <a:pt x="7" y="75"/>
                  <a:pt x="7" y="75"/>
                  <a:pt x="7" y="75"/>
                </a:cubicBezTo>
                <a:cubicBezTo>
                  <a:pt x="7" y="60"/>
                  <a:pt x="7" y="60"/>
                  <a:pt x="7" y="60"/>
                </a:cubicBezTo>
                <a:cubicBezTo>
                  <a:pt x="15" y="69"/>
                  <a:pt x="34" y="73"/>
                  <a:pt x="53" y="73"/>
                </a:cubicBezTo>
                <a:cubicBezTo>
                  <a:pt x="72" y="73"/>
                  <a:pt x="91" y="69"/>
                  <a:pt x="99" y="60"/>
                </a:cubicBezTo>
                <a:lnTo>
                  <a:pt x="99" y="75"/>
                </a:lnTo>
                <a:close/>
                <a:moveTo>
                  <a:pt x="99" y="52"/>
                </a:moveTo>
                <a:cubicBezTo>
                  <a:pt x="99" y="52"/>
                  <a:pt x="99" y="52"/>
                  <a:pt x="99" y="52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61"/>
                  <a:pt x="79" y="69"/>
                  <a:pt x="53" y="69"/>
                </a:cubicBezTo>
                <a:cubicBezTo>
                  <a:pt x="28" y="69"/>
                  <a:pt x="7" y="61"/>
                  <a:pt x="7" y="52"/>
                </a:cubicBezTo>
                <a:cubicBezTo>
                  <a:pt x="7" y="52"/>
                  <a:pt x="7" y="52"/>
                  <a:pt x="7" y="52"/>
                </a:cubicBezTo>
                <a:cubicBezTo>
                  <a:pt x="7" y="39"/>
                  <a:pt x="7" y="39"/>
                  <a:pt x="7" y="39"/>
                </a:cubicBezTo>
                <a:cubicBezTo>
                  <a:pt x="17" y="46"/>
                  <a:pt x="36" y="50"/>
                  <a:pt x="53" y="50"/>
                </a:cubicBezTo>
                <a:cubicBezTo>
                  <a:pt x="71" y="50"/>
                  <a:pt x="89" y="46"/>
                  <a:pt x="99" y="39"/>
                </a:cubicBezTo>
                <a:lnTo>
                  <a:pt x="99" y="52"/>
                </a:lnTo>
                <a:close/>
                <a:moveTo>
                  <a:pt x="53" y="42"/>
                </a:moveTo>
                <a:cubicBezTo>
                  <a:pt x="28" y="42"/>
                  <a:pt x="7" y="34"/>
                  <a:pt x="7" y="25"/>
                </a:cubicBezTo>
                <a:cubicBezTo>
                  <a:pt x="7" y="15"/>
                  <a:pt x="28" y="8"/>
                  <a:pt x="53" y="8"/>
                </a:cubicBezTo>
                <a:cubicBezTo>
                  <a:pt x="79" y="8"/>
                  <a:pt x="99" y="15"/>
                  <a:pt x="99" y="25"/>
                </a:cubicBezTo>
                <a:cubicBezTo>
                  <a:pt x="99" y="34"/>
                  <a:pt x="79" y="42"/>
                  <a:pt x="53" y="42"/>
                </a:cubicBezTo>
                <a:close/>
                <a:moveTo>
                  <a:pt x="53" y="42"/>
                </a:moveTo>
                <a:cubicBezTo>
                  <a:pt x="53" y="42"/>
                  <a:pt x="53" y="42"/>
                  <a:pt x="53" y="4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79" name="稻壳儿小白白(http://dwz.cn/Wu2UP)出自【趣你的PPT】(微信:qunideppt)：最优质的PPT资源库"/>
          <p:cNvGrpSpPr/>
          <p:nvPr/>
        </p:nvGrpSpPr>
        <p:grpSpPr>
          <a:xfrm>
            <a:off x="10275312" y="4953208"/>
            <a:ext cx="30424" cy="200795"/>
            <a:chOff x="8175625" y="3716338"/>
            <a:chExt cx="23813" cy="157163"/>
          </a:xfrm>
          <a:solidFill>
            <a:srgbClr val="FFFFFF"/>
          </a:solidFill>
        </p:grpSpPr>
        <p:sp>
          <p:nvSpPr>
            <p:cNvPr id="10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75625" y="3849688"/>
              <a:ext cx="23813" cy="23813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8">
                  <a:moveTo>
                    <a:pt x="8" y="4"/>
                  </a:moveTo>
                  <a:cubicBezTo>
                    <a:pt x="8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75625" y="3783013"/>
              <a:ext cx="23813" cy="23813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8">
                  <a:moveTo>
                    <a:pt x="8" y="4"/>
                  </a:moveTo>
                  <a:cubicBezTo>
                    <a:pt x="8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75625" y="3716338"/>
              <a:ext cx="23813" cy="2222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8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8">
                  <a:moveTo>
                    <a:pt x="8" y="4"/>
                  </a:moveTo>
                  <a:cubicBezTo>
                    <a:pt x="8" y="6"/>
                    <a:pt x="6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82" name="稻壳儿小白白(http://dwz.cn/Wu2UP)出自【趣你的PPT】(微信:qunideppt)：最优质的PPT资源库"/>
          <p:cNvGrpSpPr/>
          <p:nvPr/>
        </p:nvGrpSpPr>
        <p:grpSpPr>
          <a:xfrm>
            <a:off x="8660170" y="4776754"/>
            <a:ext cx="484746" cy="419844"/>
            <a:chOff x="6362700" y="3578226"/>
            <a:chExt cx="379413" cy="328613"/>
          </a:xfrm>
          <a:solidFill>
            <a:srgbClr val="FFFFFF"/>
          </a:solidFill>
        </p:grpSpPr>
        <p:sp>
          <p:nvSpPr>
            <p:cNvPr id="108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62700" y="3578226"/>
              <a:ext cx="379413" cy="328613"/>
            </a:xfrm>
            <a:custGeom>
              <a:avLst/>
              <a:gdLst/>
              <a:ahLst/>
              <a:cxnLst>
                <a:cxn ang="0">
                  <a:pos x="115" y="14"/>
                </a:cxn>
                <a:cxn ang="0">
                  <a:pos x="65" y="13"/>
                </a:cxn>
                <a:cxn ang="0">
                  <a:pos x="14" y="14"/>
                </a:cxn>
                <a:cxn ang="0">
                  <a:pos x="14" y="65"/>
                </a:cxn>
                <a:cxn ang="0">
                  <a:pos x="56" y="107"/>
                </a:cxn>
                <a:cxn ang="0">
                  <a:pos x="73" y="107"/>
                </a:cxn>
                <a:cxn ang="0">
                  <a:pos x="115" y="65"/>
                </a:cxn>
                <a:cxn ang="0">
                  <a:pos x="115" y="14"/>
                </a:cxn>
                <a:cxn ang="0">
                  <a:pos x="110" y="60"/>
                </a:cxn>
                <a:cxn ang="0">
                  <a:pos x="67" y="102"/>
                </a:cxn>
                <a:cxn ang="0">
                  <a:pos x="62" y="102"/>
                </a:cxn>
                <a:cxn ang="0">
                  <a:pos x="20" y="60"/>
                </a:cxn>
                <a:cxn ang="0">
                  <a:pos x="20" y="19"/>
                </a:cxn>
                <a:cxn ang="0">
                  <a:pos x="59" y="18"/>
                </a:cxn>
                <a:cxn ang="0">
                  <a:pos x="65" y="23"/>
                </a:cxn>
                <a:cxn ang="0">
                  <a:pos x="70" y="18"/>
                </a:cxn>
                <a:cxn ang="0">
                  <a:pos x="110" y="19"/>
                </a:cxn>
                <a:cxn ang="0">
                  <a:pos x="110" y="60"/>
                </a:cxn>
                <a:cxn ang="0">
                  <a:pos x="110" y="60"/>
                </a:cxn>
                <a:cxn ang="0">
                  <a:pos x="110" y="60"/>
                </a:cxn>
              </a:cxnLst>
              <a:rect l="0" t="0" r="r" b="b"/>
              <a:pathLst>
                <a:path w="130" h="112">
                  <a:moveTo>
                    <a:pt x="115" y="14"/>
                  </a:moveTo>
                  <a:cubicBezTo>
                    <a:pt x="101" y="0"/>
                    <a:pt x="79" y="0"/>
                    <a:pt x="65" y="13"/>
                  </a:cubicBezTo>
                  <a:cubicBezTo>
                    <a:pt x="50" y="0"/>
                    <a:pt x="28" y="0"/>
                    <a:pt x="14" y="14"/>
                  </a:cubicBezTo>
                  <a:cubicBezTo>
                    <a:pt x="0" y="28"/>
                    <a:pt x="0" y="51"/>
                    <a:pt x="14" y="65"/>
                  </a:cubicBezTo>
                  <a:cubicBezTo>
                    <a:pt x="18" y="69"/>
                    <a:pt x="56" y="107"/>
                    <a:pt x="56" y="107"/>
                  </a:cubicBezTo>
                  <a:cubicBezTo>
                    <a:pt x="61" y="112"/>
                    <a:pt x="68" y="112"/>
                    <a:pt x="73" y="107"/>
                  </a:cubicBezTo>
                  <a:cubicBezTo>
                    <a:pt x="73" y="107"/>
                    <a:pt x="115" y="66"/>
                    <a:pt x="115" y="65"/>
                  </a:cubicBezTo>
                  <a:cubicBezTo>
                    <a:pt x="130" y="51"/>
                    <a:pt x="130" y="28"/>
                    <a:pt x="115" y="14"/>
                  </a:cubicBezTo>
                  <a:close/>
                  <a:moveTo>
                    <a:pt x="110" y="60"/>
                  </a:moveTo>
                  <a:cubicBezTo>
                    <a:pt x="67" y="102"/>
                    <a:pt x="67" y="102"/>
                    <a:pt x="67" y="102"/>
                  </a:cubicBezTo>
                  <a:cubicBezTo>
                    <a:pt x="66" y="103"/>
                    <a:pt x="63" y="103"/>
                    <a:pt x="62" y="102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8" y="49"/>
                    <a:pt x="8" y="30"/>
                    <a:pt x="20" y="19"/>
                  </a:cubicBezTo>
                  <a:cubicBezTo>
                    <a:pt x="30" y="8"/>
                    <a:pt x="48" y="8"/>
                    <a:pt x="59" y="18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81" y="8"/>
                    <a:pt x="99" y="8"/>
                    <a:pt x="110" y="19"/>
                  </a:cubicBezTo>
                  <a:cubicBezTo>
                    <a:pt x="121" y="30"/>
                    <a:pt x="121" y="49"/>
                    <a:pt x="110" y="60"/>
                  </a:cubicBezTo>
                  <a:close/>
                  <a:moveTo>
                    <a:pt x="110" y="60"/>
                  </a:moveTo>
                  <a:cubicBezTo>
                    <a:pt x="110" y="60"/>
                    <a:pt x="110" y="60"/>
                    <a:pt x="110" y="6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26200" y="3641726"/>
              <a:ext cx="55563" cy="55563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7" y="0"/>
                </a:cxn>
                <a:cxn ang="0">
                  <a:pos x="0" y="17"/>
                </a:cxn>
                <a:cxn ang="0">
                  <a:pos x="2" y="19"/>
                </a:cxn>
                <a:cxn ang="0">
                  <a:pos x="4" y="17"/>
                </a:cxn>
                <a:cxn ang="0">
                  <a:pos x="17" y="4"/>
                </a:cxn>
                <a:cxn ang="0">
                  <a:pos x="19" y="2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</a:cxnLst>
              <a:rect l="0" t="0" r="r" b="b"/>
              <a:pathLst>
                <a:path w="19" h="19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3" y="19"/>
                    <a:pt x="4" y="18"/>
                    <a:pt x="4" y="17"/>
                  </a:cubicBezTo>
                  <a:cubicBezTo>
                    <a:pt x="4" y="10"/>
                    <a:pt x="10" y="4"/>
                    <a:pt x="17" y="4"/>
                  </a:cubicBezTo>
                  <a:cubicBezTo>
                    <a:pt x="18" y="4"/>
                    <a:pt x="19" y="3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55" name="稻壳儿小白白(http://dwz.cn/Wu2UP)出自【趣你的PPT】(微信:qunideppt)：最优质的PPT资源库"/>
          <p:cNvGrpSpPr/>
          <p:nvPr/>
        </p:nvGrpSpPr>
        <p:grpSpPr>
          <a:xfrm>
            <a:off x="2276678" y="2543682"/>
            <a:ext cx="456351" cy="429983"/>
            <a:chOff x="0" y="1920876"/>
            <a:chExt cx="357188" cy="336550"/>
          </a:xfrm>
          <a:solidFill>
            <a:srgbClr val="FFFFFF"/>
          </a:solidFill>
        </p:grpSpPr>
        <p:sp>
          <p:nvSpPr>
            <p:cNvPr id="10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0" y="1920876"/>
              <a:ext cx="357188" cy="336550"/>
            </a:xfrm>
            <a:custGeom>
              <a:avLst/>
              <a:gdLst/>
              <a:ahLst/>
              <a:cxnLst>
                <a:cxn ang="0">
                  <a:pos x="120" y="25"/>
                </a:cxn>
                <a:cxn ang="0">
                  <a:pos x="97" y="2"/>
                </a:cxn>
                <a:cxn ang="0">
                  <a:pos x="92" y="0"/>
                </a:cxn>
                <a:cxn ang="0">
                  <a:pos x="11" y="0"/>
                </a:cxn>
                <a:cxn ang="0">
                  <a:pos x="0" y="11"/>
                </a:cxn>
                <a:cxn ang="0">
                  <a:pos x="0" y="103"/>
                </a:cxn>
                <a:cxn ang="0">
                  <a:pos x="11" y="115"/>
                </a:cxn>
                <a:cxn ang="0">
                  <a:pos x="111" y="115"/>
                </a:cxn>
                <a:cxn ang="0">
                  <a:pos x="122" y="103"/>
                </a:cxn>
                <a:cxn ang="0">
                  <a:pos x="122" y="30"/>
                </a:cxn>
                <a:cxn ang="0">
                  <a:pos x="120" y="25"/>
                </a:cxn>
                <a:cxn ang="0">
                  <a:pos x="115" y="103"/>
                </a:cxn>
                <a:cxn ang="0">
                  <a:pos x="111" y="107"/>
                </a:cxn>
                <a:cxn ang="0">
                  <a:pos x="11" y="107"/>
                </a:cxn>
                <a:cxn ang="0">
                  <a:pos x="7" y="103"/>
                </a:cxn>
                <a:cxn ang="0">
                  <a:pos x="7" y="11"/>
                </a:cxn>
                <a:cxn ang="0">
                  <a:pos x="11" y="7"/>
                </a:cxn>
                <a:cxn ang="0">
                  <a:pos x="88" y="7"/>
                </a:cxn>
                <a:cxn ang="0">
                  <a:pos x="88" y="23"/>
                </a:cxn>
                <a:cxn ang="0">
                  <a:pos x="99" y="34"/>
                </a:cxn>
                <a:cxn ang="0">
                  <a:pos x="115" y="34"/>
                </a:cxn>
                <a:cxn ang="0">
                  <a:pos x="115" y="103"/>
                </a:cxn>
                <a:cxn ang="0">
                  <a:pos x="103" y="30"/>
                </a:cxn>
                <a:cxn ang="0">
                  <a:pos x="99" y="30"/>
                </a:cxn>
                <a:cxn ang="0">
                  <a:pos x="92" y="23"/>
                </a:cxn>
                <a:cxn ang="0">
                  <a:pos x="92" y="7"/>
                </a:cxn>
                <a:cxn ang="0">
                  <a:pos x="115" y="30"/>
                </a:cxn>
                <a:cxn ang="0">
                  <a:pos x="103" y="30"/>
                </a:cxn>
                <a:cxn ang="0">
                  <a:pos x="103" y="30"/>
                </a:cxn>
                <a:cxn ang="0">
                  <a:pos x="103" y="30"/>
                </a:cxn>
              </a:cxnLst>
              <a:rect l="0" t="0" r="r" b="b"/>
              <a:pathLst>
                <a:path w="122" h="115">
                  <a:moveTo>
                    <a:pt x="120" y="25"/>
                  </a:moveTo>
                  <a:cubicBezTo>
                    <a:pt x="97" y="2"/>
                    <a:pt x="97" y="2"/>
                    <a:pt x="97" y="2"/>
                  </a:cubicBezTo>
                  <a:cubicBezTo>
                    <a:pt x="96" y="0"/>
                    <a:pt x="94" y="0"/>
                    <a:pt x="9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10"/>
                    <a:pt x="5" y="115"/>
                    <a:pt x="11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7" y="115"/>
                    <a:pt x="122" y="110"/>
                    <a:pt x="122" y="103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2" y="28"/>
                    <a:pt x="122" y="26"/>
                    <a:pt x="120" y="25"/>
                  </a:cubicBezTo>
                  <a:close/>
                  <a:moveTo>
                    <a:pt x="115" y="103"/>
                  </a:moveTo>
                  <a:cubicBezTo>
                    <a:pt x="115" y="105"/>
                    <a:pt x="113" y="107"/>
                    <a:pt x="111" y="107"/>
                  </a:cubicBezTo>
                  <a:cubicBezTo>
                    <a:pt x="11" y="107"/>
                    <a:pt x="11" y="107"/>
                    <a:pt x="11" y="107"/>
                  </a:cubicBezTo>
                  <a:cubicBezTo>
                    <a:pt x="9" y="107"/>
                    <a:pt x="7" y="105"/>
                    <a:pt x="7" y="103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9"/>
                    <a:pt x="9" y="7"/>
                    <a:pt x="11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88" y="29"/>
                    <a:pt x="93" y="34"/>
                    <a:pt x="99" y="34"/>
                  </a:cubicBezTo>
                  <a:cubicBezTo>
                    <a:pt x="115" y="34"/>
                    <a:pt x="115" y="34"/>
                    <a:pt x="115" y="34"/>
                  </a:cubicBezTo>
                  <a:lnTo>
                    <a:pt x="115" y="103"/>
                  </a:lnTo>
                  <a:close/>
                  <a:moveTo>
                    <a:pt x="103" y="30"/>
                  </a:moveTo>
                  <a:cubicBezTo>
                    <a:pt x="99" y="30"/>
                    <a:pt x="99" y="30"/>
                    <a:pt x="99" y="30"/>
                  </a:cubicBezTo>
                  <a:cubicBezTo>
                    <a:pt x="95" y="30"/>
                    <a:pt x="92" y="27"/>
                    <a:pt x="92" y="23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115" y="30"/>
                    <a:pt x="115" y="30"/>
                    <a:pt x="115" y="30"/>
                  </a:cubicBezTo>
                  <a:lnTo>
                    <a:pt x="103" y="30"/>
                  </a:lnTo>
                  <a:close/>
                  <a:moveTo>
                    <a:pt x="103" y="30"/>
                  </a:moveTo>
                  <a:cubicBezTo>
                    <a:pt x="103" y="30"/>
                    <a:pt x="103" y="30"/>
                    <a:pt x="103" y="3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688" y="1989138"/>
              <a:ext cx="66675" cy="11113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1" y="4"/>
                </a:cxn>
                <a:cxn ang="0">
                  <a:pos x="23" y="2"/>
                </a:cxn>
                <a:cxn ang="0">
                  <a:pos x="2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23" h="4">
                  <a:moveTo>
                    <a:pt x="2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3" y="3"/>
                    <a:pt x="23" y="2"/>
                  </a:cubicBezTo>
                  <a:cubicBezTo>
                    <a:pt x="23" y="1"/>
                    <a:pt x="22" y="0"/>
                    <a:pt x="2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688" y="2020888"/>
              <a:ext cx="66675" cy="11113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1" y="4"/>
                </a:cxn>
                <a:cxn ang="0">
                  <a:pos x="23" y="2"/>
                </a:cxn>
                <a:cxn ang="0">
                  <a:pos x="2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23" h="4">
                  <a:moveTo>
                    <a:pt x="2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3" y="3"/>
                    <a:pt x="23" y="2"/>
                  </a:cubicBezTo>
                  <a:cubicBezTo>
                    <a:pt x="23" y="1"/>
                    <a:pt x="22" y="0"/>
                    <a:pt x="2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lose/>
                  <a:moveTo>
                    <a:pt x="2" y="4"/>
                  </a:moveTo>
                  <a:cubicBezTo>
                    <a:pt x="2" y="4"/>
                    <a:pt x="2" y="4"/>
                    <a:pt x="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688" y="2055813"/>
              <a:ext cx="146050" cy="11113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4"/>
                </a:cxn>
                <a:cxn ang="0">
                  <a:pos x="48" y="4"/>
                </a:cxn>
                <a:cxn ang="0">
                  <a:pos x="50" y="2"/>
                </a:cxn>
                <a:cxn ang="0">
                  <a:pos x="4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50" h="4">
                  <a:moveTo>
                    <a:pt x="0" y="2"/>
                  </a:moveTo>
                  <a:cubicBezTo>
                    <a:pt x="0" y="3"/>
                    <a:pt x="1" y="4"/>
                    <a:pt x="2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50" y="3"/>
                    <a:pt x="50" y="2"/>
                  </a:cubicBezTo>
                  <a:cubicBezTo>
                    <a:pt x="50" y="1"/>
                    <a:pt x="49" y="0"/>
                    <a:pt x="48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lose/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50" y="2122488"/>
              <a:ext cx="268288" cy="12700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50" y="2155826"/>
              <a:ext cx="268288" cy="11113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8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50" y="2190751"/>
              <a:ext cx="268288" cy="11113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50" y="2087563"/>
              <a:ext cx="268288" cy="12700"/>
            </a:xfrm>
            <a:custGeom>
              <a:avLst/>
              <a:gdLst/>
              <a:ahLst/>
              <a:cxnLst>
                <a:cxn ang="0">
                  <a:pos x="9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0" y="4"/>
                </a:cxn>
                <a:cxn ang="0">
                  <a:pos x="92" y="2"/>
                </a:cxn>
                <a:cxn ang="0">
                  <a:pos x="90" y="0"/>
                </a:cxn>
                <a:cxn ang="0">
                  <a:pos x="90" y="0"/>
                </a:cxn>
                <a:cxn ang="0">
                  <a:pos x="90" y="0"/>
                </a:cxn>
              </a:cxnLst>
              <a:rect l="0" t="0" r="r" b="b"/>
              <a:pathLst>
                <a:path w="92" h="4">
                  <a:moveTo>
                    <a:pt x="90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1" y="4"/>
                    <a:pt x="92" y="3"/>
                    <a:pt x="92" y="2"/>
                  </a:cubicBezTo>
                  <a:cubicBezTo>
                    <a:pt x="92" y="1"/>
                    <a:pt x="91" y="0"/>
                    <a:pt x="90" y="0"/>
                  </a:cubicBezTo>
                  <a:close/>
                  <a:moveTo>
                    <a:pt x="90" y="0"/>
                  </a:moveTo>
                  <a:cubicBezTo>
                    <a:pt x="90" y="0"/>
                    <a:pt x="90" y="0"/>
                    <a:pt x="9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450" y="1976438"/>
              <a:ext cx="101600" cy="90488"/>
            </a:xfrm>
            <a:custGeom>
              <a:avLst/>
              <a:gdLst/>
              <a:ahLst/>
              <a:cxnLst>
                <a:cxn ang="0">
                  <a:pos x="4" y="31"/>
                </a:cxn>
                <a:cxn ang="0">
                  <a:pos x="31" y="31"/>
                </a:cxn>
                <a:cxn ang="0">
                  <a:pos x="35" y="27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4" y="31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3"/>
                </a:cxn>
                <a:cxn ang="0">
                  <a:pos x="8" y="23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1">
                  <a:moveTo>
                    <a:pt x="4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3" y="31"/>
                    <a:pt x="35" y="29"/>
                    <a:pt x="35" y="27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1"/>
                    <a:pt x="4" y="31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8" y="23"/>
                    <a:pt x="8" y="23"/>
                    <a:pt x="8" y="23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59" name="稻壳儿小白白(http://dwz.cn/Wu2UP)出自【趣你的PPT】(微信:qunideppt)：最优质的PPT资源库"/>
          <p:cNvGrpSpPr/>
          <p:nvPr/>
        </p:nvGrpSpPr>
        <p:grpSpPr>
          <a:xfrm>
            <a:off x="3111384" y="2529482"/>
            <a:ext cx="458378" cy="460407"/>
            <a:chOff x="711200" y="1909763"/>
            <a:chExt cx="358775" cy="360363"/>
          </a:xfrm>
          <a:solidFill>
            <a:srgbClr val="FFFFFF"/>
          </a:solidFill>
        </p:grpSpPr>
        <p:sp>
          <p:nvSpPr>
            <p:cNvPr id="109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1200" y="2044701"/>
              <a:ext cx="358775" cy="225425"/>
            </a:xfrm>
            <a:custGeom>
              <a:avLst/>
              <a:gdLst/>
              <a:ahLst/>
              <a:cxnLst>
                <a:cxn ang="0">
                  <a:pos x="102" y="34"/>
                </a:cxn>
                <a:cxn ang="0">
                  <a:pos x="120" y="22"/>
                </a:cxn>
                <a:cxn ang="0">
                  <a:pos x="117" y="16"/>
                </a:cxn>
                <a:cxn ang="0">
                  <a:pos x="61" y="0"/>
                </a:cxn>
                <a:cxn ang="0">
                  <a:pos x="9" y="34"/>
                </a:cxn>
                <a:cxn ang="0">
                  <a:pos x="1" y="49"/>
                </a:cxn>
                <a:cxn ang="0">
                  <a:pos x="15" y="67"/>
                </a:cxn>
                <a:cxn ang="0">
                  <a:pos x="97" y="77"/>
                </a:cxn>
                <a:cxn ang="0">
                  <a:pos x="107" y="64"/>
                </a:cxn>
                <a:cxn ang="0">
                  <a:pos x="122" y="44"/>
                </a:cxn>
                <a:cxn ang="0">
                  <a:pos x="98" y="34"/>
                </a:cxn>
                <a:cxn ang="0">
                  <a:pos x="98" y="33"/>
                </a:cxn>
                <a:cxn ang="0">
                  <a:pos x="61" y="4"/>
                </a:cxn>
                <a:cxn ang="0">
                  <a:pos x="92" y="28"/>
                </a:cxn>
                <a:cxn ang="0">
                  <a:pos x="27" y="34"/>
                </a:cxn>
                <a:cxn ang="0">
                  <a:pos x="61" y="4"/>
                </a:cxn>
                <a:cxn ang="0">
                  <a:pos x="61" y="23"/>
                </a:cxn>
                <a:cxn ang="0">
                  <a:pos x="39" y="34"/>
                </a:cxn>
                <a:cxn ang="0">
                  <a:pos x="82" y="33"/>
                </a:cxn>
                <a:cxn ang="0">
                  <a:pos x="78" y="34"/>
                </a:cxn>
                <a:cxn ang="0">
                  <a:pos x="52" y="34"/>
                </a:cxn>
                <a:cxn ang="0">
                  <a:pos x="61" y="27"/>
                </a:cxn>
                <a:cxn ang="0">
                  <a:pos x="69" y="34"/>
                </a:cxn>
                <a:cxn ang="0">
                  <a:pos x="61" y="15"/>
                </a:cxn>
                <a:cxn ang="0">
                  <a:pos x="31" y="34"/>
                </a:cxn>
                <a:cxn ang="0">
                  <a:pos x="89" y="30"/>
                </a:cxn>
                <a:cxn ang="0">
                  <a:pos x="61" y="15"/>
                </a:cxn>
                <a:cxn ang="0">
                  <a:pos x="99" y="67"/>
                </a:cxn>
                <a:cxn ang="0">
                  <a:pos x="24" y="69"/>
                </a:cxn>
                <a:cxn ang="0">
                  <a:pos x="23" y="61"/>
                </a:cxn>
                <a:cxn ang="0">
                  <a:pos x="9" y="42"/>
                </a:cxn>
                <a:cxn ang="0">
                  <a:pos x="115" y="44"/>
                </a:cxn>
                <a:cxn ang="0">
                  <a:pos x="99" y="61"/>
                </a:cxn>
              </a:cxnLst>
              <a:rect l="0" t="0" r="r" b="b"/>
              <a:pathLst>
                <a:path w="123" h="77">
                  <a:moveTo>
                    <a:pt x="113" y="34"/>
                  </a:moveTo>
                  <a:cubicBezTo>
                    <a:pt x="102" y="34"/>
                    <a:pt x="102" y="34"/>
                    <a:pt x="102" y="34"/>
                  </a:cubicBezTo>
                  <a:cubicBezTo>
                    <a:pt x="102" y="33"/>
                    <a:pt x="102" y="33"/>
                    <a:pt x="102" y="32"/>
                  </a:cubicBezTo>
                  <a:cubicBezTo>
                    <a:pt x="120" y="22"/>
                    <a:pt x="120" y="22"/>
                    <a:pt x="120" y="22"/>
                  </a:cubicBezTo>
                  <a:cubicBezTo>
                    <a:pt x="122" y="22"/>
                    <a:pt x="123" y="19"/>
                    <a:pt x="122" y="17"/>
                  </a:cubicBezTo>
                  <a:cubicBezTo>
                    <a:pt x="121" y="15"/>
                    <a:pt x="119" y="15"/>
                    <a:pt x="117" y="16"/>
                  </a:cubicBezTo>
                  <a:cubicBezTo>
                    <a:pt x="99" y="24"/>
                    <a:pt x="99" y="24"/>
                    <a:pt x="99" y="24"/>
                  </a:cubicBezTo>
                  <a:cubicBezTo>
                    <a:pt x="92" y="10"/>
                    <a:pt x="78" y="0"/>
                    <a:pt x="61" y="0"/>
                  </a:cubicBezTo>
                  <a:cubicBezTo>
                    <a:pt x="40" y="0"/>
                    <a:pt x="23" y="15"/>
                    <a:pt x="1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4" y="34"/>
                    <a:pt x="0" y="39"/>
                    <a:pt x="0" y="44"/>
                  </a:cubicBezTo>
                  <a:cubicBezTo>
                    <a:pt x="0" y="46"/>
                    <a:pt x="0" y="48"/>
                    <a:pt x="1" y="49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72"/>
                    <a:pt x="19" y="77"/>
                    <a:pt x="24" y="77"/>
                  </a:cubicBezTo>
                  <a:cubicBezTo>
                    <a:pt x="97" y="77"/>
                    <a:pt x="97" y="77"/>
                    <a:pt x="97" y="77"/>
                  </a:cubicBezTo>
                  <a:cubicBezTo>
                    <a:pt x="103" y="77"/>
                    <a:pt x="107" y="72"/>
                    <a:pt x="107" y="67"/>
                  </a:cubicBezTo>
                  <a:cubicBezTo>
                    <a:pt x="107" y="64"/>
                    <a:pt x="107" y="64"/>
                    <a:pt x="107" y="64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2" y="48"/>
                    <a:pt x="122" y="46"/>
                    <a:pt x="122" y="44"/>
                  </a:cubicBezTo>
                  <a:cubicBezTo>
                    <a:pt x="122" y="39"/>
                    <a:pt x="118" y="34"/>
                    <a:pt x="113" y="34"/>
                  </a:cubicBezTo>
                  <a:close/>
                  <a:moveTo>
                    <a:pt x="98" y="34"/>
                  </a:moveTo>
                  <a:cubicBezTo>
                    <a:pt x="96" y="34"/>
                    <a:pt x="96" y="34"/>
                    <a:pt x="96" y="34"/>
                  </a:cubicBezTo>
                  <a:cubicBezTo>
                    <a:pt x="98" y="33"/>
                    <a:pt x="98" y="33"/>
                    <a:pt x="98" y="33"/>
                  </a:cubicBezTo>
                  <a:cubicBezTo>
                    <a:pt x="98" y="34"/>
                    <a:pt x="98" y="34"/>
                    <a:pt x="98" y="34"/>
                  </a:cubicBezTo>
                  <a:close/>
                  <a:moveTo>
                    <a:pt x="61" y="4"/>
                  </a:moveTo>
                  <a:cubicBezTo>
                    <a:pt x="76" y="4"/>
                    <a:pt x="90" y="13"/>
                    <a:pt x="96" y="26"/>
                  </a:cubicBezTo>
                  <a:cubicBezTo>
                    <a:pt x="92" y="28"/>
                    <a:pt x="92" y="28"/>
                    <a:pt x="92" y="28"/>
                  </a:cubicBezTo>
                  <a:cubicBezTo>
                    <a:pt x="87" y="16"/>
                    <a:pt x="75" y="8"/>
                    <a:pt x="61" y="8"/>
                  </a:cubicBezTo>
                  <a:cubicBezTo>
                    <a:pt x="44" y="8"/>
                    <a:pt x="31" y="19"/>
                    <a:pt x="27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7" y="17"/>
                    <a:pt x="42" y="4"/>
                    <a:pt x="61" y="4"/>
                  </a:cubicBezTo>
                  <a:close/>
                  <a:moveTo>
                    <a:pt x="78" y="34"/>
                  </a:moveTo>
                  <a:cubicBezTo>
                    <a:pt x="75" y="28"/>
                    <a:pt x="69" y="23"/>
                    <a:pt x="61" y="23"/>
                  </a:cubicBezTo>
                  <a:cubicBezTo>
                    <a:pt x="53" y="23"/>
                    <a:pt x="46" y="28"/>
                    <a:pt x="43" y="34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42" y="25"/>
                    <a:pt x="51" y="19"/>
                    <a:pt x="61" y="19"/>
                  </a:cubicBezTo>
                  <a:cubicBezTo>
                    <a:pt x="70" y="19"/>
                    <a:pt x="78" y="25"/>
                    <a:pt x="82" y="33"/>
                  </a:cubicBezTo>
                  <a:cubicBezTo>
                    <a:pt x="79" y="34"/>
                    <a:pt x="79" y="34"/>
                    <a:pt x="79" y="34"/>
                  </a:cubicBezTo>
                  <a:lnTo>
                    <a:pt x="78" y="34"/>
                  </a:lnTo>
                  <a:close/>
                  <a:moveTo>
                    <a:pt x="61" y="31"/>
                  </a:moveTo>
                  <a:cubicBezTo>
                    <a:pt x="57" y="31"/>
                    <a:pt x="54" y="32"/>
                    <a:pt x="52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50" y="30"/>
                    <a:pt x="55" y="27"/>
                    <a:pt x="61" y="27"/>
                  </a:cubicBezTo>
                  <a:cubicBezTo>
                    <a:pt x="67" y="27"/>
                    <a:pt x="71" y="30"/>
                    <a:pt x="74" y="34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67" y="32"/>
                    <a:pt x="64" y="31"/>
                    <a:pt x="61" y="31"/>
                  </a:cubicBezTo>
                  <a:close/>
                  <a:moveTo>
                    <a:pt x="61" y="15"/>
                  </a:moveTo>
                  <a:cubicBezTo>
                    <a:pt x="49" y="15"/>
                    <a:pt x="38" y="23"/>
                    <a:pt x="35" y="34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5" y="21"/>
                    <a:pt x="47" y="11"/>
                    <a:pt x="61" y="11"/>
                  </a:cubicBezTo>
                  <a:cubicBezTo>
                    <a:pt x="73" y="11"/>
                    <a:pt x="84" y="19"/>
                    <a:pt x="89" y="30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1" y="22"/>
                    <a:pt x="72" y="15"/>
                    <a:pt x="61" y="15"/>
                  </a:cubicBezTo>
                  <a:close/>
                  <a:moveTo>
                    <a:pt x="99" y="61"/>
                  </a:moveTo>
                  <a:cubicBezTo>
                    <a:pt x="99" y="67"/>
                    <a:pt x="99" y="67"/>
                    <a:pt x="99" y="67"/>
                  </a:cubicBezTo>
                  <a:cubicBezTo>
                    <a:pt x="99" y="68"/>
                    <a:pt x="98" y="69"/>
                    <a:pt x="97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3" y="69"/>
                    <a:pt x="23" y="68"/>
                    <a:pt x="23" y="67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3"/>
                    <a:pt x="8" y="42"/>
                    <a:pt x="9" y="42"/>
                  </a:cubicBezTo>
                  <a:cubicBezTo>
                    <a:pt x="113" y="42"/>
                    <a:pt x="113" y="42"/>
                    <a:pt x="113" y="42"/>
                  </a:cubicBezTo>
                  <a:cubicBezTo>
                    <a:pt x="114" y="42"/>
                    <a:pt x="115" y="43"/>
                    <a:pt x="115" y="44"/>
                  </a:cubicBezTo>
                  <a:lnTo>
                    <a:pt x="99" y="61"/>
                  </a:lnTo>
                  <a:close/>
                  <a:moveTo>
                    <a:pt x="99" y="61"/>
                  </a:moveTo>
                  <a:cubicBezTo>
                    <a:pt x="99" y="61"/>
                    <a:pt x="99" y="61"/>
                    <a:pt x="99" y="6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2163" y="1958976"/>
              <a:ext cx="33338" cy="85725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4" y="29"/>
                </a:cxn>
                <a:cxn ang="0">
                  <a:pos x="6" y="27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7" y="15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5" y="2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4" y="14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1" h="29">
                  <a:moveTo>
                    <a:pt x="2" y="28"/>
                  </a:move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3" y="29"/>
                    <a:pt x="4" y="29"/>
                  </a:cubicBezTo>
                  <a:cubicBezTo>
                    <a:pt x="5" y="29"/>
                    <a:pt x="6" y="28"/>
                    <a:pt x="6" y="27"/>
                  </a:cubicBezTo>
                  <a:cubicBezTo>
                    <a:pt x="6" y="27"/>
                    <a:pt x="6" y="27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3"/>
                    <a:pt x="6" y="19"/>
                    <a:pt x="7" y="15"/>
                  </a:cubicBezTo>
                  <a:cubicBezTo>
                    <a:pt x="9" y="11"/>
                    <a:pt x="11" y="6"/>
                    <a:pt x="9" y="1"/>
                  </a:cubicBezTo>
                  <a:cubicBezTo>
                    <a:pt x="9" y="1"/>
                    <a:pt x="8" y="0"/>
                    <a:pt x="7" y="0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7" y="6"/>
                    <a:pt x="6" y="10"/>
                    <a:pt x="4" y="14"/>
                  </a:cubicBezTo>
                  <a:cubicBezTo>
                    <a:pt x="2" y="18"/>
                    <a:pt x="0" y="23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lose/>
                  <a:moveTo>
                    <a:pt x="2" y="28"/>
                  </a:moveTo>
                  <a:cubicBezTo>
                    <a:pt x="2" y="28"/>
                    <a:pt x="2" y="28"/>
                    <a:pt x="2" y="2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0275" y="1958976"/>
              <a:ext cx="31750" cy="82550"/>
            </a:xfrm>
            <a:custGeom>
              <a:avLst/>
              <a:gdLst/>
              <a:ahLst/>
              <a:cxnLst>
                <a:cxn ang="0">
                  <a:pos x="2" y="27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4" y="28"/>
                </a:cxn>
                <a:cxn ang="0">
                  <a:pos x="5" y="26"/>
                </a:cxn>
                <a:cxn ang="0">
                  <a:pos x="5" y="26"/>
                </a:cxn>
                <a:cxn ang="0">
                  <a:pos x="5" y="26"/>
                </a:cxn>
                <a:cxn ang="0">
                  <a:pos x="7" y="15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5" y="1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13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2" y="27"/>
                </a:cxn>
              </a:cxnLst>
              <a:rect l="0" t="0" r="r" b="b"/>
              <a:pathLst>
                <a:path w="11" h="28"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8"/>
                    <a:pt x="3" y="28"/>
                    <a:pt x="4" y="28"/>
                  </a:cubicBezTo>
                  <a:cubicBezTo>
                    <a:pt x="5" y="28"/>
                    <a:pt x="5" y="27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2"/>
                    <a:pt x="5" y="19"/>
                    <a:pt x="7" y="15"/>
                  </a:cubicBezTo>
                  <a:cubicBezTo>
                    <a:pt x="9" y="10"/>
                    <a:pt x="11" y="6"/>
                    <a:pt x="9" y="1"/>
                  </a:cubicBezTo>
                  <a:cubicBezTo>
                    <a:pt x="8" y="0"/>
                    <a:pt x="8" y="0"/>
                    <a:pt x="7" y="0"/>
                  </a:cubicBezTo>
                  <a:cubicBezTo>
                    <a:pt x="6" y="0"/>
                    <a:pt x="5" y="0"/>
                    <a:pt x="5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6"/>
                    <a:pt x="5" y="9"/>
                    <a:pt x="4" y="13"/>
                  </a:cubicBezTo>
                  <a:cubicBezTo>
                    <a:pt x="2" y="18"/>
                    <a:pt x="0" y="22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1538" y="1909763"/>
              <a:ext cx="31750" cy="84138"/>
            </a:xfrm>
            <a:custGeom>
              <a:avLst/>
              <a:gdLst/>
              <a:ahLst/>
              <a:cxnLst>
                <a:cxn ang="0">
                  <a:pos x="2" y="27"/>
                </a:cxn>
                <a:cxn ang="0">
                  <a:pos x="2" y="28"/>
                </a:cxn>
                <a:cxn ang="0">
                  <a:pos x="4" y="29"/>
                </a:cxn>
                <a:cxn ang="0">
                  <a:pos x="6" y="27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7" y="15"/>
                </a:cxn>
                <a:cxn ang="0">
                  <a:pos x="9" y="1"/>
                </a:cxn>
                <a:cxn ang="0">
                  <a:pos x="7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14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2" y="27"/>
                </a:cxn>
                <a:cxn ang="0">
                  <a:pos x="2" y="27"/>
                </a:cxn>
              </a:cxnLst>
              <a:rect l="0" t="0" r="r" b="b"/>
              <a:pathLst>
                <a:path w="11" h="29">
                  <a:moveTo>
                    <a:pt x="2" y="27"/>
                  </a:move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3" y="29"/>
                    <a:pt x="4" y="29"/>
                  </a:cubicBezTo>
                  <a:cubicBezTo>
                    <a:pt x="5" y="29"/>
                    <a:pt x="6" y="28"/>
                    <a:pt x="6" y="27"/>
                  </a:cubicBezTo>
                  <a:cubicBezTo>
                    <a:pt x="6" y="27"/>
                    <a:pt x="6" y="26"/>
                    <a:pt x="6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4" y="23"/>
                    <a:pt x="6" y="19"/>
                    <a:pt x="7" y="15"/>
                  </a:cubicBezTo>
                  <a:cubicBezTo>
                    <a:pt x="9" y="11"/>
                    <a:pt x="11" y="6"/>
                    <a:pt x="9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7" y="6"/>
                    <a:pt x="6" y="10"/>
                    <a:pt x="4" y="14"/>
                  </a:cubicBezTo>
                  <a:cubicBezTo>
                    <a:pt x="2" y="18"/>
                    <a:pt x="0" y="23"/>
                    <a:pt x="2" y="27"/>
                  </a:cubicBezTo>
                  <a:cubicBezTo>
                    <a:pt x="2" y="27"/>
                    <a:pt x="2" y="27"/>
                    <a:pt x="2" y="27"/>
                  </a:cubicBezTo>
                  <a:close/>
                  <a:moveTo>
                    <a:pt x="2" y="27"/>
                  </a:moveTo>
                  <a:cubicBezTo>
                    <a:pt x="2" y="27"/>
                    <a:pt x="2" y="27"/>
                    <a:pt x="2" y="2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5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47831" y="2525089"/>
            <a:ext cx="460604" cy="460603"/>
          </a:xfrm>
          <a:custGeom>
            <a:avLst/>
            <a:gdLst>
              <a:gd name="T0" fmla="*/ 395107 w 123"/>
              <a:gd name="T1" fmla="*/ 3265 h 123"/>
              <a:gd name="T2" fmla="*/ 388577 w 123"/>
              <a:gd name="T3" fmla="*/ 0 h 123"/>
              <a:gd name="T4" fmla="*/ 382046 w 123"/>
              <a:gd name="T5" fmla="*/ 3265 h 123"/>
              <a:gd name="T6" fmla="*/ 6531 w 123"/>
              <a:gd name="T7" fmla="*/ 251431 h 123"/>
              <a:gd name="T8" fmla="*/ 0 w 123"/>
              <a:gd name="T9" fmla="*/ 264493 h 123"/>
              <a:gd name="T10" fmla="*/ 6531 w 123"/>
              <a:gd name="T11" fmla="*/ 274289 h 123"/>
              <a:gd name="T12" fmla="*/ 104491 w 123"/>
              <a:gd name="T13" fmla="*/ 313473 h 123"/>
              <a:gd name="T14" fmla="*/ 150206 w 123"/>
              <a:gd name="T15" fmla="*/ 395106 h 123"/>
              <a:gd name="T16" fmla="*/ 163267 w 123"/>
              <a:gd name="T17" fmla="*/ 401637 h 123"/>
              <a:gd name="T18" fmla="*/ 163267 w 123"/>
              <a:gd name="T19" fmla="*/ 401637 h 123"/>
              <a:gd name="T20" fmla="*/ 173064 w 123"/>
              <a:gd name="T21" fmla="*/ 395106 h 123"/>
              <a:gd name="T22" fmla="*/ 199186 w 123"/>
              <a:gd name="T23" fmla="*/ 349392 h 123"/>
              <a:gd name="T24" fmla="*/ 320004 w 123"/>
              <a:gd name="T25" fmla="*/ 398372 h 123"/>
              <a:gd name="T26" fmla="*/ 326535 w 123"/>
              <a:gd name="T27" fmla="*/ 401637 h 123"/>
              <a:gd name="T28" fmla="*/ 329800 w 123"/>
              <a:gd name="T29" fmla="*/ 398372 h 123"/>
              <a:gd name="T30" fmla="*/ 336331 w 123"/>
              <a:gd name="T31" fmla="*/ 388576 h 123"/>
              <a:gd name="T32" fmla="*/ 401638 w 123"/>
              <a:gd name="T33" fmla="*/ 13061 h 123"/>
              <a:gd name="T34" fmla="*/ 395107 w 123"/>
              <a:gd name="T35" fmla="*/ 3265 h 123"/>
              <a:gd name="T36" fmla="*/ 39184 w 123"/>
              <a:gd name="T37" fmla="*/ 261227 h 123"/>
              <a:gd name="T38" fmla="*/ 329800 w 123"/>
              <a:gd name="T39" fmla="*/ 65307 h 123"/>
              <a:gd name="T40" fmla="*/ 117553 w 123"/>
              <a:gd name="T41" fmla="*/ 290615 h 123"/>
              <a:gd name="T42" fmla="*/ 114287 w 123"/>
              <a:gd name="T43" fmla="*/ 290615 h 123"/>
              <a:gd name="T44" fmla="*/ 39184 w 123"/>
              <a:gd name="T45" fmla="*/ 261227 h 123"/>
              <a:gd name="T46" fmla="*/ 127349 w 123"/>
              <a:gd name="T47" fmla="*/ 300411 h 123"/>
              <a:gd name="T48" fmla="*/ 127349 w 123"/>
              <a:gd name="T49" fmla="*/ 300411 h 123"/>
              <a:gd name="T50" fmla="*/ 365719 w 123"/>
              <a:gd name="T51" fmla="*/ 45715 h 123"/>
              <a:gd name="T52" fmla="*/ 163267 w 123"/>
              <a:gd name="T53" fmla="*/ 362453 h 123"/>
              <a:gd name="T54" fmla="*/ 127349 w 123"/>
              <a:gd name="T55" fmla="*/ 300411 h 123"/>
              <a:gd name="T56" fmla="*/ 316739 w 123"/>
              <a:gd name="T57" fmla="*/ 368984 h 123"/>
              <a:gd name="T58" fmla="*/ 208982 w 123"/>
              <a:gd name="T59" fmla="*/ 326534 h 123"/>
              <a:gd name="T60" fmla="*/ 199186 w 123"/>
              <a:gd name="T61" fmla="*/ 326534 h 123"/>
              <a:gd name="T62" fmla="*/ 365719 w 123"/>
              <a:gd name="T63" fmla="*/ 71838 h 123"/>
              <a:gd name="T64" fmla="*/ 316739 w 123"/>
              <a:gd name="T65" fmla="*/ 368984 h 123"/>
              <a:gd name="T66" fmla="*/ 316739 w 123"/>
              <a:gd name="T67" fmla="*/ 368984 h 123"/>
              <a:gd name="T68" fmla="*/ 316739 w 123"/>
              <a:gd name="T69" fmla="*/ 368984 h 123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23" h="123">
                <a:moveTo>
                  <a:pt x="121" y="1"/>
                </a:moveTo>
                <a:cubicBezTo>
                  <a:pt x="120" y="0"/>
                  <a:pt x="119" y="0"/>
                  <a:pt x="119" y="0"/>
                </a:cubicBezTo>
                <a:cubicBezTo>
                  <a:pt x="118" y="0"/>
                  <a:pt x="117" y="0"/>
                  <a:pt x="117" y="1"/>
                </a:cubicBezTo>
                <a:cubicBezTo>
                  <a:pt x="2" y="77"/>
                  <a:pt x="2" y="77"/>
                  <a:pt x="2" y="77"/>
                </a:cubicBezTo>
                <a:cubicBezTo>
                  <a:pt x="0" y="78"/>
                  <a:pt x="0" y="79"/>
                  <a:pt x="0" y="81"/>
                </a:cubicBezTo>
                <a:cubicBezTo>
                  <a:pt x="0" y="82"/>
                  <a:pt x="1" y="83"/>
                  <a:pt x="2" y="84"/>
                </a:cubicBezTo>
                <a:cubicBezTo>
                  <a:pt x="32" y="96"/>
                  <a:pt x="32" y="96"/>
                  <a:pt x="32" y="96"/>
                </a:cubicBezTo>
                <a:cubicBezTo>
                  <a:pt x="46" y="121"/>
                  <a:pt x="46" y="121"/>
                  <a:pt x="46" y="121"/>
                </a:cubicBezTo>
                <a:cubicBezTo>
                  <a:pt x="47" y="122"/>
                  <a:pt x="48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1" y="123"/>
                  <a:pt x="52" y="122"/>
                  <a:pt x="53" y="121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9" y="123"/>
                  <a:pt x="99" y="123"/>
                  <a:pt x="100" y="123"/>
                </a:cubicBezTo>
                <a:cubicBezTo>
                  <a:pt x="100" y="123"/>
                  <a:pt x="101" y="122"/>
                  <a:pt x="101" y="122"/>
                </a:cubicBezTo>
                <a:cubicBezTo>
                  <a:pt x="102" y="122"/>
                  <a:pt x="103" y="121"/>
                  <a:pt x="103" y="119"/>
                </a:cubicBezTo>
                <a:cubicBezTo>
                  <a:pt x="123" y="4"/>
                  <a:pt x="123" y="4"/>
                  <a:pt x="123" y="4"/>
                </a:cubicBezTo>
                <a:cubicBezTo>
                  <a:pt x="123" y="3"/>
                  <a:pt x="122" y="1"/>
                  <a:pt x="121" y="1"/>
                </a:cubicBezTo>
                <a:close/>
                <a:moveTo>
                  <a:pt x="12" y="80"/>
                </a:moveTo>
                <a:cubicBezTo>
                  <a:pt x="101" y="20"/>
                  <a:pt x="101" y="20"/>
                  <a:pt x="101" y="20"/>
                </a:cubicBezTo>
                <a:cubicBezTo>
                  <a:pt x="36" y="89"/>
                  <a:pt x="36" y="89"/>
                  <a:pt x="36" y="89"/>
                </a:cubicBezTo>
                <a:cubicBezTo>
                  <a:pt x="36" y="89"/>
                  <a:pt x="35" y="89"/>
                  <a:pt x="35" y="89"/>
                </a:cubicBezTo>
                <a:lnTo>
                  <a:pt x="12" y="80"/>
                </a:lnTo>
                <a:close/>
                <a:moveTo>
                  <a:pt x="39" y="92"/>
                </a:moveTo>
                <a:cubicBezTo>
                  <a:pt x="39" y="92"/>
                  <a:pt x="39" y="92"/>
                  <a:pt x="39" y="92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50" y="111"/>
                  <a:pt x="50" y="111"/>
                  <a:pt x="50" y="111"/>
                </a:cubicBezTo>
                <a:lnTo>
                  <a:pt x="39" y="92"/>
                </a:lnTo>
                <a:close/>
                <a:moveTo>
                  <a:pt x="97" y="113"/>
                </a:moveTo>
                <a:cubicBezTo>
                  <a:pt x="64" y="100"/>
                  <a:pt x="64" y="100"/>
                  <a:pt x="64" y="100"/>
                </a:cubicBezTo>
                <a:cubicBezTo>
                  <a:pt x="63" y="100"/>
                  <a:pt x="62" y="100"/>
                  <a:pt x="61" y="100"/>
                </a:cubicBezTo>
                <a:cubicBezTo>
                  <a:pt x="112" y="22"/>
                  <a:pt x="112" y="22"/>
                  <a:pt x="112" y="22"/>
                </a:cubicBezTo>
                <a:lnTo>
                  <a:pt x="97" y="113"/>
                </a:lnTo>
                <a:close/>
                <a:moveTo>
                  <a:pt x="97" y="113"/>
                </a:moveTo>
                <a:cubicBezTo>
                  <a:pt x="97" y="113"/>
                  <a:pt x="97" y="113"/>
                  <a:pt x="97" y="11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64" name="稻壳儿小白白(http://dwz.cn/Wu2UP)出自【趣你的PPT】(微信:qunideppt)：最优质的PPT资源库"/>
          <p:cNvGrpSpPr/>
          <p:nvPr/>
        </p:nvGrpSpPr>
        <p:grpSpPr>
          <a:xfrm>
            <a:off x="4786882" y="2529482"/>
            <a:ext cx="429983" cy="460407"/>
            <a:chOff x="2281238" y="1909763"/>
            <a:chExt cx="336550" cy="360363"/>
          </a:xfrm>
          <a:solidFill>
            <a:srgbClr val="FFFFFF"/>
          </a:solidFill>
        </p:grpSpPr>
        <p:sp>
          <p:nvSpPr>
            <p:cNvPr id="109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81238" y="1909763"/>
              <a:ext cx="336550" cy="360363"/>
            </a:xfrm>
            <a:custGeom>
              <a:avLst/>
              <a:gdLst/>
              <a:ahLst/>
              <a:cxnLst>
                <a:cxn ang="0">
                  <a:pos x="99" y="0"/>
                </a:cxn>
                <a:cxn ang="0">
                  <a:pos x="15" y="0"/>
                </a:cxn>
                <a:cxn ang="0">
                  <a:pos x="0" y="15"/>
                </a:cxn>
                <a:cxn ang="0">
                  <a:pos x="0" y="107"/>
                </a:cxn>
                <a:cxn ang="0">
                  <a:pos x="15" y="123"/>
                </a:cxn>
                <a:cxn ang="0">
                  <a:pos x="99" y="123"/>
                </a:cxn>
                <a:cxn ang="0">
                  <a:pos x="115" y="107"/>
                </a:cxn>
                <a:cxn ang="0">
                  <a:pos x="115" y="15"/>
                </a:cxn>
                <a:cxn ang="0">
                  <a:pos x="99" y="0"/>
                </a:cxn>
                <a:cxn ang="0">
                  <a:pos x="107" y="107"/>
                </a:cxn>
                <a:cxn ang="0">
                  <a:pos x="99" y="115"/>
                </a:cxn>
                <a:cxn ang="0">
                  <a:pos x="15" y="115"/>
                </a:cxn>
                <a:cxn ang="0">
                  <a:pos x="7" y="107"/>
                </a:cxn>
                <a:cxn ang="0">
                  <a:pos x="7" y="15"/>
                </a:cxn>
                <a:cxn ang="0">
                  <a:pos x="15" y="8"/>
                </a:cxn>
                <a:cxn ang="0">
                  <a:pos x="99" y="8"/>
                </a:cxn>
                <a:cxn ang="0">
                  <a:pos x="107" y="15"/>
                </a:cxn>
                <a:cxn ang="0">
                  <a:pos x="107" y="107"/>
                </a:cxn>
                <a:cxn ang="0">
                  <a:pos x="107" y="107"/>
                </a:cxn>
                <a:cxn ang="0">
                  <a:pos x="107" y="107"/>
                </a:cxn>
              </a:cxnLst>
              <a:rect l="0" t="0" r="r" b="b"/>
              <a:pathLst>
                <a:path w="115" h="123">
                  <a:moveTo>
                    <a:pt x="99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16"/>
                    <a:pt x="7" y="123"/>
                    <a:pt x="15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8" y="123"/>
                    <a:pt x="115" y="116"/>
                    <a:pt x="115" y="107"/>
                  </a:cubicBezTo>
                  <a:cubicBezTo>
                    <a:pt x="115" y="15"/>
                    <a:pt x="115" y="15"/>
                    <a:pt x="115" y="15"/>
                  </a:cubicBezTo>
                  <a:cubicBezTo>
                    <a:pt x="115" y="7"/>
                    <a:pt x="108" y="0"/>
                    <a:pt x="99" y="0"/>
                  </a:cubicBezTo>
                  <a:close/>
                  <a:moveTo>
                    <a:pt x="107" y="107"/>
                  </a:moveTo>
                  <a:cubicBezTo>
                    <a:pt x="107" y="111"/>
                    <a:pt x="104" y="115"/>
                    <a:pt x="99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1" y="115"/>
                    <a:pt x="7" y="111"/>
                    <a:pt x="7" y="107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1"/>
                    <a:pt x="11" y="8"/>
                    <a:pt x="15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104" y="8"/>
                    <a:pt x="107" y="11"/>
                    <a:pt x="107" y="15"/>
                  </a:cubicBezTo>
                  <a:lnTo>
                    <a:pt x="107" y="107"/>
                  </a:lnTo>
                  <a:close/>
                  <a:moveTo>
                    <a:pt x="107" y="107"/>
                  </a:moveTo>
                  <a:cubicBezTo>
                    <a:pt x="107" y="107"/>
                    <a:pt x="107" y="107"/>
                    <a:pt x="107" y="10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25688" y="1952626"/>
              <a:ext cx="246063" cy="227013"/>
            </a:xfrm>
            <a:custGeom>
              <a:avLst/>
              <a:gdLst/>
              <a:ahLst/>
              <a:cxnLst>
                <a:cxn ang="0">
                  <a:pos x="8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73"/>
                </a:cxn>
                <a:cxn ang="0">
                  <a:pos x="4" y="77"/>
                </a:cxn>
                <a:cxn ang="0">
                  <a:pos x="81" y="77"/>
                </a:cxn>
                <a:cxn ang="0">
                  <a:pos x="84" y="73"/>
                </a:cxn>
                <a:cxn ang="0">
                  <a:pos x="84" y="4"/>
                </a:cxn>
                <a:cxn ang="0">
                  <a:pos x="81" y="0"/>
                </a:cxn>
                <a:cxn ang="0">
                  <a:pos x="81" y="4"/>
                </a:cxn>
                <a:cxn ang="0">
                  <a:pos x="81" y="57"/>
                </a:cxn>
                <a:cxn ang="0">
                  <a:pos x="68" y="44"/>
                </a:cxn>
                <a:cxn ang="0">
                  <a:pos x="65" y="42"/>
                </a:cxn>
                <a:cxn ang="0">
                  <a:pos x="62" y="44"/>
                </a:cxn>
                <a:cxn ang="0">
                  <a:pos x="52" y="55"/>
                </a:cxn>
                <a:cxn ang="0">
                  <a:pos x="22" y="21"/>
                </a:cxn>
                <a:cxn ang="0">
                  <a:pos x="19" y="19"/>
                </a:cxn>
                <a:cxn ang="0">
                  <a:pos x="16" y="21"/>
                </a:cxn>
                <a:cxn ang="0">
                  <a:pos x="4" y="35"/>
                </a:cxn>
                <a:cxn ang="0">
                  <a:pos x="4" y="4"/>
                </a:cxn>
                <a:cxn ang="0">
                  <a:pos x="81" y="4"/>
                </a:cxn>
                <a:cxn ang="0">
                  <a:pos x="4" y="41"/>
                </a:cxn>
                <a:cxn ang="0">
                  <a:pos x="19" y="23"/>
                </a:cxn>
                <a:cxn ang="0">
                  <a:pos x="50" y="58"/>
                </a:cxn>
                <a:cxn ang="0">
                  <a:pos x="52" y="61"/>
                </a:cxn>
                <a:cxn ang="0">
                  <a:pos x="63" y="73"/>
                </a:cxn>
                <a:cxn ang="0">
                  <a:pos x="4" y="73"/>
                </a:cxn>
                <a:cxn ang="0">
                  <a:pos x="4" y="41"/>
                </a:cxn>
                <a:cxn ang="0">
                  <a:pos x="68" y="73"/>
                </a:cxn>
                <a:cxn ang="0">
                  <a:pos x="55" y="58"/>
                </a:cxn>
                <a:cxn ang="0">
                  <a:pos x="65" y="46"/>
                </a:cxn>
                <a:cxn ang="0">
                  <a:pos x="81" y="63"/>
                </a:cxn>
                <a:cxn ang="0">
                  <a:pos x="81" y="73"/>
                </a:cxn>
                <a:cxn ang="0">
                  <a:pos x="68" y="73"/>
                </a:cxn>
                <a:cxn ang="0">
                  <a:pos x="68" y="73"/>
                </a:cxn>
                <a:cxn ang="0">
                  <a:pos x="68" y="73"/>
                </a:cxn>
              </a:cxnLst>
              <a:rect l="0" t="0" r="r" b="b"/>
              <a:pathLst>
                <a:path w="84" h="77">
                  <a:moveTo>
                    <a:pt x="8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81" y="77"/>
                    <a:pt x="81" y="77"/>
                    <a:pt x="81" y="77"/>
                  </a:cubicBezTo>
                  <a:cubicBezTo>
                    <a:pt x="83" y="77"/>
                    <a:pt x="84" y="75"/>
                    <a:pt x="84" y="73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2"/>
                    <a:pt x="83" y="0"/>
                    <a:pt x="81" y="0"/>
                  </a:cubicBezTo>
                  <a:close/>
                  <a:moveTo>
                    <a:pt x="81" y="4"/>
                  </a:moveTo>
                  <a:cubicBezTo>
                    <a:pt x="81" y="57"/>
                    <a:pt x="81" y="57"/>
                    <a:pt x="81" y="57"/>
                  </a:cubicBezTo>
                  <a:cubicBezTo>
                    <a:pt x="68" y="44"/>
                    <a:pt x="68" y="44"/>
                    <a:pt x="68" y="44"/>
                  </a:cubicBezTo>
                  <a:cubicBezTo>
                    <a:pt x="67" y="43"/>
                    <a:pt x="66" y="42"/>
                    <a:pt x="65" y="42"/>
                  </a:cubicBezTo>
                  <a:cubicBezTo>
                    <a:pt x="64" y="42"/>
                    <a:pt x="63" y="43"/>
                    <a:pt x="62" y="44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1" y="20"/>
                    <a:pt x="20" y="19"/>
                    <a:pt x="19" y="19"/>
                  </a:cubicBezTo>
                  <a:cubicBezTo>
                    <a:pt x="18" y="19"/>
                    <a:pt x="17" y="20"/>
                    <a:pt x="16" y="21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81" y="4"/>
                  </a:lnTo>
                  <a:close/>
                  <a:moveTo>
                    <a:pt x="4" y="41"/>
                  </a:moveTo>
                  <a:cubicBezTo>
                    <a:pt x="19" y="23"/>
                    <a:pt x="19" y="23"/>
                    <a:pt x="19" y="23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4" y="73"/>
                    <a:pt x="4" y="73"/>
                    <a:pt x="4" y="73"/>
                  </a:cubicBezTo>
                  <a:lnTo>
                    <a:pt x="4" y="41"/>
                  </a:lnTo>
                  <a:close/>
                  <a:moveTo>
                    <a:pt x="68" y="73"/>
                  </a:moveTo>
                  <a:cubicBezTo>
                    <a:pt x="55" y="58"/>
                    <a:pt x="55" y="58"/>
                    <a:pt x="55" y="58"/>
                  </a:cubicBezTo>
                  <a:cubicBezTo>
                    <a:pt x="65" y="46"/>
                    <a:pt x="65" y="46"/>
                    <a:pt x="65" y="46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1" y="73"/>
                    <a:pt x="81" y="73"/>
                    <a:pt x="81" y="73"/>
                  </a:cubicBezTo>
                  <a:lnTo>
                    <a:pt x="68" y="73"/>
                  </a:lnTo>
                  <a:close/>
                  <a:moveTo>
                    <a:pt x="68" y="73"/>
                  </a:moveTo>
                  <a:cubicBezTo>
                    <a:pt x="68" y="73"/>
                    <a:pt x="68" y="73"/>
                    <a:pt x="68" y="7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0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60625" y="1989138"/>
              <a:ext cx="66675" cy="66675"/>
            </a:xfrm>
            <a:custGeom>
              <a:avLst/>
              <a:gdLst/>
              <a:ahLst/>
              <a:cxnLst>
                <a:cxn ang="0">
                  <a:pos x="12" y="23"/>
                </a:cxn>
                <a:cxn ang="0">
                  <a:pos x="23" y="11"/>
                </a:cxn>
                <a:cxn ang="0">
                  <a:pos x="12" y="0"/>
                </a:cxn>
                <a:cxn ang="0">
                  <a:pos x="0" y="11"/>
                </a:cxn>
                <a:cxn ang="0">
                  <a:pos x="12" y="23"/>
                </a:cxn>
                <a:cxn ang="0">
                  <a:pos x="12" y="4"/>
                </a:cxn>
                <a:cxn ang="0">
                  <a:pos x="19" y="11"/>
                </a:cxn>
                <a:cxn ang="0">
                  <a:pos x="12" y="19"/>
                </a:cxn>
                <a:cxn ang="0">
                  <a:pos x="4" y="11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2" y="4"/>
                </a:cxn>
              </a:cxnLst>
              <a:rect l="0" t="0" r="r" b="b"/>
              <a:pathLst>
                <a:path w="23" h="23">
                  <a:moveTo>
                    <a:pt x="12" y="23"/>
                  </a:moveTo>
                  <a:cubicBezTo>
                    <a:pt x="18" y="23"/>
                    <a:pt x="23" y="18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8"/>
                    <a:pt x="5" y="23"/>
                    <a:pt x="12" y="23"/>
                  </a:cubicBezTo>
                  <a:close/>
                  <a:moveTo>
                    <a:pt x="12" y="4"/>
                  </a:moveTo>
                  <a:cubicBezTo>
                    <a:pt x="16" y="4"/>
                    <a:pt x="19" y="7"/>
                    <a:pt x="19" y="11"/>
                  </a:cubicBezTo>
                  <a:cubicBezTo>
                    <a:pt x="19" y="15"/>
                    <a:pt x="16" y="19"/>
                    <a:pt x="12" y="19"/>
                  </a:cubicBezTo>
                  <a:cubicBezTo>
                    <a:pt x="7" y="19"/>
                    <a:pt x="4" y="15"/>
                    <a:pt x="4" y="11"/>
                  </a:cubicBezTo>
                  <a:cubicBezTo>
                    <a:pt x="4" y="7"/>
                    <a:pt x="7" y="4"/>
                    <a:pt x="12" y="4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8" name="稻壳儿小白白(http://dwz.cn/Wu2UP)出自【趣你的PPT】(微信:qunideppt)：最优质的PPT资源库"/>
          <p:cNvGrpSpPr/>
          <p:nvPr/>
        </p:nvGrpSpPr>
        <p:grpSpPr>
          <a:xfrm>
            <a:off x="5595220" y="2529482"/>
            <a:ext cx="454322" cy="460407"/>
            <a:chOff x="3036888" y="1909763"/>
            <a:chExt cx="355600" cy="360363"/>
          </a:xfrm>
          <a:solidFill>
            <a:srgbClr val="FFFFFF"/>
          </a:solidFill>
        </p:grpSpPr>
        <p:sp>
          <p:nvSpPr>
            <p:cNvPr id="110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036888" y="1909763"/>
              <a:ext cx="355600" cy="360363"/>
            </a:xfrm>
            <a:custGeom>
              <a:avLst/>
              <a:gdLst/>
              <a:ahLst/>
              <a:cxnLst>
                <a:cxn ang="0">
                  <a:pos x="84" y="0"/>
                </a:cxn>
                <a:cxn ang="0">
                  <a:pos x="46" y="38"/>
                </a:cxn>
                <a:cxn ang="0">
                  <a:pos x="48" y="52"/>
                </a:cxn>
                <a:cxn ang="0">
                  <a:pos x="2" y="99"/>
                </a:cxn>
                <a:cxn ang="0">
                  <a:pos x="0" y="103"/>
                </a:cxn>
                <a:cxn ang="0">
                  <a:pos x="0" y="115"/>
                </a:cxn>
                <a:cxn ang="0">
                  <a:pos x="7" y="123"/>
                </a:cxn>
                <a:cxn ang="0">
                  <a:pos x="19" y="123"/>
                </a:cxn>
                <a:cxn ang="0">
                  <a:pos x="24" y="120"/>
                </a:cxn>
                <a:cxn ang="0">
                  <a:pos x="29" y="115"/>
                </a:cxn>
                <a:cxn ang="0">
                  <a:pos x="38" y="115"/>
                </a:cxn>
                <a:cxn ang="0">
                  <a:pos x="46" y="107"/>
                </a:cxn>
                <a:cxn ang="0">
                  <a:pos x="46" y="100"/>
                </a:cxn>
                <a:cxn ang="0">
                  <a:pos x="53" y="100"/>
                </a:cxn>
                <a:cxn ang="0">
                  <a:pos x="61" y="92"/>
                </a:cxn>
                <a:cxn ang="0">
                  <a:pos x="61" y="83"/>
                </a:cxn>
                <a:cxn ang="0">
                  <a:pos x="70" y="74"/>
                </a:cxn>
                <a:cxn ang="0">
                  <a:pos x="84" y="77"/>
                </a:cxn>
                <a:cxn ang="0">
                  <a:pos x="122" y="38"/>
                </a:cxn>
                <a:cxn ang="0">
                  <a:pos x="84" y="0"/>
                </a:cxn>
                <a:cxn ang="0">
                  <a:pos x="84" y="69"/>
                </a:cxn>
                <a:cxn ang="0">
                  <a:pos x="69" y="65"/>
                </a:cxn>
                <a:cxn ang="0">
                  <a:pos x="67" y="66"/>
                </a:cxn>
                <a:cxn ang="0">
                  <a:pos x="63" y="70"/>
                </a:cxn>
                <a:cxn ang="0">
                  <a:pos x="56" y="77"/>
                </a:cxn>
                <a:cxn ang="0">
                  <a:pos x="53" y="83"/>
                </a:cxn>
                <a:cxn ang="0">
                  <a:pos x="53" y="92"/>
                </a:cxn>
                <a:cxn ang="0">
                  <a:pos x="46" y="92"/>
                </a:cxn>
                <a:cxn ang="0">
                  <a:pos x="38" y="100"/>
                </a:cxn>
                <a:cxn ang="0">
                  <a:pos x="38" y="107"/>
                </a:cxn>
                <a:cxn ang="0">
                  <a:pos x="29" y="107"/>
                </a:cxn>
                <a:cxn ang="0">
                  <a:pos x="24" y="109"/>
                </a:cxn>
                <a:cxn ang="0">
                  <a:pos x="18" y="115"/>
                </a:cxn>
                <a:cxn ang="0">
                  <a:pos x="7" y="115"/>
                </a:cxn>
                <a:cxn ang="0">
                  <a:pos x="7" y="104"/>
                </a:cxn>
                <a:cxn ang="0">
                  <a:pos x="52" y="59"/>
                </a:cxn>
                <a:cxn ang="0">
                  <a:pos x="52" y="59"/>
                </a:cxn>
                <a:cxn ang="0">
                  <a:pos x="58" y="54"/>
                </a:cxn>
                <a:cxn ang="0">
                  <a:pos x="53" y="38"/>
                </a:cxn>
                <a:cxn ang="0">
                  <a:pos x="84" y="7"/>
                </a:cxn>
                <a:cxn ang="0">
                  <a:pos x="115" y="38"/>
                </a:cxn>
                <a:cxn ang="0">
                  <a:pos x="84" y="69"/>
                </a:cxn>
                <a:cxn ang="0">
                  <a:pos x="84" y="69"/>
                </a:cxn>
                <a:cxn ang="0">
                  <a:pos x="84" y="69"/>
                </a:cxn>
              </a:cxnLst>
              <a:rect l="0" t="0" r="r" b="b"/>
              <a:pathLst>
                <a:path w="122" h="123">
                  <a:moveTo>
                    <a:pt x="84" y="0"/>
                  </a:moveTo>
                  <a:cubicBezTo>
                    <a:pt x="63" y="0"/>
                    <a:pt x="46" y="17"/>
                    <a:pt x="46" y="38"/>
                  </a:cubicBezTo>
                  <a:cubicBezTo>
                    <a:pt x="46" y="43"/>
                    <a:pt x="47" y="48"/>
                    <a:pt x="48" y="52"/>
                  </a:cubicBezTo>
                  <a:cubicBezTo>
                    <a:pt x="2" y="99"/>
                    <a:pt x="2" y="99"/>
                    <a:pt x="2" y="99"/>
                  </a:cubicBezTo>
                  <a:cubicBezTo>
                    <a:pt x="1" y="100"/>
                    <a:pt x="0" y="101"/>
                    <a:pt x="0" y="103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9"/>
                    <a:pt x="3" y="123"/>
                    <a:pt x="7" y="123"/>
                  </a:cubicBezTo>
                  <a:cubicBezTo>
                    <a:pt x="19" y="123"/>
                    <a:pt x="19" y="123"/>
                    <a:pt x="19" y="123"/>
                  </a:cubicBezTo>
                  <a:cubicBezTo>
                    <a:pt x="21" y="123"/>
                    <a:pt x="22" y="122"/>
                    <a:pt x="24" y="120"/>
                  </a:cubicBezTo>
                  <a:cubicBezTo>
                    <a:pt x="29" y="115"/>
                    <a:pt x="29" y="115"/>
                    <a:pt x="29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42" y="115"/>
                    <a:pt x="46" y="111"/>
                    <a:pt x="46" y="107"/>
                  </a:cubicBezTo>
                  <a:cubicBezTo>
                    <a:pt x="46" y="100"/>
                    <a:pt x="46" y="100"/>
                    <a:pt x="46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8" y="100"/>
                    <a:pt x="61" y="96"/>
                    <a:pt x="61" y="92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4" y="76"/>
                    <a:pt x="79" y="77"/>
                    <a:pt x="84" y="77"/>
                  </a:cubicBezTo>
                  <a:cubicBezTo>
                    <a:pt x="105" y="77"/>
                    <a:pt x="122" y="59"/>
                    <a:pt x="122" y="38"/>
                  </a:cubicBezTo>
                  <a:cubicBezTo>
                    <a:pt x="122" y="17"/>
                    <a:pt x="105" y="0"/>
                    <a:pt x="84" y="0"/>
                  </a:cubicBezTo>
                  <a:close/>
                  <a:moveTo>
                    <a:pt x="84" y="69"/>
                  </a:moveTo>
                  <a:cubicBezTo>
                    <a:pt x="78" y="69"/>
                    <a:pt x="73" y="67"/>
                    <a:pt x="69" y="65"/>
                  </a:cubicBezTo>
                  <a:cubicBezTo>
                    <a:pt x="67" y="66"/>
                    <a:pt x="67" y="66"/>
                    <a:pt x="67" y="66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56" y="77"/>
                    <a:pt x="56" y="77"/>
                    <a:pt x="56" y="77"/>
                  </a:cubicBezTo>
                  <a:cubicBezTo>
                    <a:pt x="54" y="79"/>
                    <a:pt x="53" y="81"/>
                    <a:pt x="53" y="83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46" y="92"/>
                    <a:pt x="46" y="92"/>
                    <a:pt x="46" y="92"/>
                  </a:cubicBezTo>
                  <a:cubicBezTo>
                    <a:pt x="41" y="92"/>
                    <a:pt x="38" y="95"/>
                    <a:pt x="38" y="100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29" y="107"/>
                    <a:pt x="29" y="107"/>
                    <a:pt x="29" y="107"/>
                  </a:cubicBezTo>
                  <a:cubicBezTo>
                    <a:pt x="27" y="107"/>
                    <a:pt x="25" y="108"/>
                    <a:pt x="24" y="109"/>
                  </a:cubicBezTo>
                  <a:cubicBezTo>
                    <a:pt x="18" y="115"/>
                    <a:pt x="18" y="115"/>
                    <a:pt x="18" y="115"/>
                  </a:cubicBezTo>
                  <a:cubicBezTo>
                    <a:pt x="7" y="115"/>
                    <a:pt x="7" y="115"/>
                    <a:pt x="7" y="115"/>
                  </a:cubicBezTo>
                  <a:cubicBezTo>
                    <a:pt x="7" y="104"/>
                    <a:pt x="7" y="104"/>
                    <a:pt x="7" y="104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8" y="54"/>
                    <a:pt x="58" y="54"/>
                    <a:pt x="58" y="54"/>
                  </a:cubicBezTo>
                  <a:cubicBezTo>
                    <a:pt x="55" y="49"/>
                    <a:pt x="53" y="44"/>
                    <a:pt x="53" y="38"/>
                  </a:cubicBezTo>
                  <a:cubicBezTo>
                    <a:pt x="53" y="21"/>
                    <a:pt x="67" y="7"/>
                    <a:pt x="84" y="7"/>
                  </a:cubicBezTo>
                  <a:cubicBezTo>
                    <a:pt x="101" y="7"/>
                    <a:pt x="115" y="21"/>
                    <a:pt x="115" y="38"/>
                  </a:cubicBezTo>
                  <a:cubicBezTo>
                    <a:pt x="115" y="55"/>
                    <a:pt x="101" y="69"/>
                    <a:pt x="84" y="69"/>
                  </a:cubicBezTo>
                  <a:close/>
                  <a:moveTo>
                    <a:pt x="84" y="69"/>
                  </a:moveTo>
                  <a:cubicBezTo>
                    <a:pt x="84" y="69"/>
                    <a:pt x="84" y="69"/>
                    <a:pt x="84" y="6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59138" y="1952626"/>
              <a:ext cx="90488" cy="920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15" y="1"/>
                </a:cxn>
                <a:cxn ang="0">
                  <a:pos x="11" y="0"/>
                </a:cxn>
                <a:cxn ang="0">
                  <a:pos x="1" y="11"/>
                </a:cxn>
                <a:cxn ang="0">
                  <a:pos x="0" y="12"/>
                </a:cxn>
                <a:cxn ang="0">
                  <a:pos x="1" y="15"/>
                </a:cxn>
                <a:cxn ang="0">
                  <a:pos x="17" y="30"/>
                </a:cxn>
                <a:cxn ang="0">
                  <a:pos x="20" y="31"/>
                </a:cxn>
                <a:cxn ang="0">
                  <a:pos x="31" y="20"/>
                </a:cxn>
                <a:cxn ang="0">
                  <a:pos x="31" y="19"/>
                </a:cxn>
                <a:cxn ang="0">
                  <a:pos x="30" y="16"/>
                </a:cxn>
                <a:cxn ang="0">
                  <a:pos x="19" y="27"/>
                </a:cxn>
                <a:cxn ang="0">
                  <a:pos x="4" y="13"/>
                </a:cxn>
                <a:cxn ang="0">
                  <a:pos x="13" y="4"/>
                </a:cxn>
                <a:cxn ang="0">
                  <a:pos x="27" y="19"/>
                </a:cxn>
                <a:cxn ang="0">
                  <a:pos x="19" y="27"/>
                </a:cxn>
                <a:cxn ang="0">
                  <a:pos x="19" y="27"/>
                </a:cxn>
                <a:cxn ang="0">
                  <a:pos x="19" y="27"/>
                </a:cxn>
              </a:cxnLst>
              <a:rect l="0" t="0" r="r" b="b"/>
              <a:pathLst>
                <a:path w="31" h="31">
                  <a:moveTo>
                    <a:pt x="30" y="16"/>
                  </a:moveTo>
                  <a:cubicBezTo>
                    <a:pt x="26" y="10"/>
                    <a:pt x="21" y="5"/>
                    <a:pt x="15" y="1"/>
                  </a:cubicBezTo>
                  <a:cubicBezTo>
                    <a:pt x="14" y="0"/>
                    <a:pt x="13" y="0"/>
                    <a:pt x="11" y="0"/>
                  </a:cubicBezTo>
                  <a:cubicBezTo>
                    <a:pt x="6" y="2"/>
                    <a:pt x="2" y="6"/>
                    <a:pt x="1" y="11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5" y="21"/>
                    <a:pt x="11" y="26"/>
                    <a:pt x="17" y="30"/>
                  </a:cubicBezTo>
                  <a:cubicBezTo>
                    <a:pt x="18" y="31"/>
                    <a:pt x="19" y="31"/>
                    <a:pt x="20" y="31"/>
                  </a:cubicBezTo>
                  <a:cubicBezTo>
                    <a:pt x="25" y="29"/>
                    <a:pt x="29" y="25"/>
                    <a:pt x="31" y="20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1" y="18"/>
                    <a:pt x="31" y="17"/>
                    <a:pt x="30" y="16"/>
                  </a:cubicBezTo>
                  <a:close/>
                  <a:moveTo>
                    <a:pt x="19" y="27"/>
                  </a:moveTo>
                  <a:cubicBezTo>
                    <a:pt x="13" y="23"/>
                    <a:pt x="8" y="18"/>
                    <a:pt x="4" y="13"/>
                  </a:cubicBezTo>
                  <a:cubicBezTo>
                    <a:pt x="6" y="8"/>
                    <a:pt x="8" y="6"/>
                    <a:pt x="13" y="4"/>
                  </a:cubicBezTo>
                  <a:cubicBezTo>
                    <a:pt x="18" y="8"/>
                    <a:pt x="23" y="13"/>
                    <a:pt x="27" y="19"/>
                  </a:cubicBezTo>
                  <a:cubicBezTo>
                    <a:pt x="26" y="23"/>
                    <a:pt x="23" y="26"/>
                    <a:pt x="19" y="27"/>
                  </a:cubicBezTo>
                  <a:close/>
                  <a:moveTo>
                    <a:pt x="19" y="27"/>
                  </a:moveTo>
                  <a:cubicBezTo>
                    <a:pt x="19" y="27"/>
                    <a:pt x="19" y="27"/>
                    <a:pt x="19" y="2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9" name="稻壳儿小白白(http://dwz.cn/Wu2UP)出自【趣你的PPT】(微信:qunideppt)：最优质的PPT资源库"/>
          <p:cNvGrpSpPr/>
          <p:nvPr/>
        </p:nvGrpSpPr>
        <p:grpSpPr>
          <a:xfrm>
            <a:off x="6427899" y="2529482"/>
            <a:ext cx="316403" cy="460407"/>
            <a:chOff x="4075113" y="1909763"/>
            <a:chExt cx="247650" cy="360363"/>
          </a:xfrm>
          <a:solidFill>
            <a:srgbClr val="FFFFFF"/>
          </a:solidFill>
        </p:grpSpPr>
        <p:sp>
          <p:nvSpPr>
            <p:cNvPr id="110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75113" y="1909763"/>
              <a:ext cx="247650" cy="360363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0" y="42"/>
                </a:cxn>
                <a:cxn ang="0">
                  <a:pos x="19" y="88"/>
                </a:cxn>
                <a:cxn ang="0">
                  <a:pos x="42" y="123"/>
                </a:cxn>
                <a:cxn ang="0">
                  <a:pos x="65" y="88"/>
                </a:cxn>
                <a:cxn ang="0">
                  <a:pos x="85" y="42"/>
                </a:cxn>
                <a:cxn ang="0">
                  <a:pos x="42" y="0"/>
                </a:cxn>
                <a:cxn ang="0">
                  <a:pos x="52" y="104"/>
                </a:cxn>
                <a:cxn ang="0">
                  <a:pos x="33" y="106"/>
                </a:cxn>
                <a:cxn ang="0">
                  <a:pos x="31" y="99"/>
                </a:cxn>
                <a:cxn ang="0">
                  <a:pos x="31" y="99"/>
                </a:cxn>
                <a:cxn ang="0">
                  <a:pos x="55" y="96"/>
                </a:cxn>
                <a:cxn ang="0">
                  <a:pos x="54" y="99"/>
                </a:cxn>
                <a:cxn ang="0">
                  <a:pos x="52" y="104"/>
                </a:cxn>
                <a:cxn ang="0">
                  <a:pos x="30" y="95"/>
                </a:cxn>
                <a:cxn ang="0">
                  <a:pos x="27" y="88"/>
                </a:cxn>
                <a:cxn ang="0">
                  <a:pos x="57" y="88"/>
                </a:cxn>
                <a:cxn ang="0">
                  <a:pos x="56" y="92"/>
                </a:cxn>
                <a:cxn ang="0">
                  <a:pos x="30" y="95"/>
                </a:cxn>
                <a:cxn ang="0">
                  <a:pos x="42" y="115"/>
                </a:cxn>
                <a:cxn ang="0">
                  <a:pos x="35" y="110"/>
                </a:cxn>
                <a:cxn ang="0">
                  <a:pos x="51" y="108"/>
                </a:cxn>
                <a:cxn ang="0">
                  <a:pos x="42" y="115"/>
                </a:cxn>
                <a:cxn ang="0">
                  <a:pos x="60" y="80"/>
                </a:cxn>
                <a:cxn ang="0">
                  <a:pos x="24" y="80"/>
                </a:cxn>
                <a:cxn ang="0">
                  <a:pos x="18" y="68"/>
                </a:cxn>
                <a:cxn ang="0">
                  <a:pos x="8" y="42"/>
                </a:cxn>
                <a:cxn ang="0">
                  <a:pos x="42" y="8"/>
                </a:cxn>
                <a:cxn ang="0">
                  <a:pos x="77" y="42"/>
                </a:cxn>
                <a:cxn ang="0">
                  <a:pos x="67" y="68"/>
                </a:cxn>
                <a:cxn ang="0">
                  <a:pos x="60" y="80"/>
                </a:cxn>
                <a:cxn ang="0">
                  <a:pos x="60" y="80"/>
                </a:cxn>
                <a:cxn ang="0">
                  <a:pos x="60" y="80"/>
                </a:cxn>
              </a:cxnLst>
              <a:rect l="0" t="0" r="r" b="b"/>
              <a:pathLst>
                <a:path w="85" h="123">
                  <a:moveTo>
                    <a:pt x="42" y="0"/>
                  </a:moveTo>
                  <a:cubicBezTo>
                    <a:pt x="19" y="0"/>
                    <a:pt x="0" y="19"/>
                    <a:pt x="0" y="42"/>
                  </a:cubicBezTo>
                  <a:cubicBezTo>
                    <a:pt x="0" y="57"/>
                    <a:pt x="14" y="74"/>
                    <a:pt x="19" y="88"/>
                  </a:cubicBezTo>
                  <a:cubicBezTo>
                    <a:pt x="27" y="110"/>
                    <a:pt x="26" y="123"/>
                    <a:pt x="42" y="123"/>
                  </a:cubicBezTo>
                  <a:cubicBezTo>
                    <a:pt x="59" y="123"/>
                    <a:pt x="58" y="110"/>
                    <a:pt x="65" y="88"/>
                  </a:cubicBezTo>
                  <a:cubicBezTo>
                    <a:pt x="70" y="74"/>
                    <a:pt x="85" y="57"/>
                    <a:pt x="85" y="42"/>
                  </a:cubicBezTo>
                  <a:cubicBezTo>
                    <a:pt x="85" y="19"/>
                    <a:pt x="66" y="0"/>
                    <a:pt x="42" y="0"/>
                  </a:cubicBezTo>
                  <a:close/>
                  <a:moveTo>
                    <a:pt x="52" y="104"/>
                  </a:moveTo>
                  <a:cubicBezTo>
                    <a:pt x="33" y="106"/>
                    <a:pt x="33" y="106"/>
                    <a:pt x="33" y="106"/>
                  </a:cubicBezTo>
                  <a:cubicBezTo>
                    <a:pt x="33" y="104"/>
                    <a:pt x="32" y="102"/>
                    <a:pt x="31" y="99"/>
                  </a:cubicBezTo>
                  <a:cubicBezTo>
                    <a:pt x="31" y="99"/>
                    <a:pt x="31" y="99"/>
                    <a:pt x="31" y="99"/>
                  </a:cubicBezTo>
                  <a:cubicBezTo>
                    <a:pt x="55" y="96"/>
                    <a:pt x="55" y="96"/>
                    <a:pt x="55" y="96"/>
                  </a:cubicBezTo>
                  <a:cubicBezTo>
                    <a:pt x="54" y="97"/>
                    <a:pt x="54" y="98"/>
                    <a:pt x="54" y="99"/>
                  </a:cubicBezTo>
                  <a:cubicBezTo>
                    <a:pt x="53" y="101"/>
                    <a:pt x="53" y="103"/>
                    <a:pt x="52" y="104"/>
                  </a:cubicBezTo>
                  <a:close/>
                  <a:moveTo>
                    <a:pt x="30" y="95"/>
                  </a:moveTo>
                  <a:cubicBezTo>
                    <a:pt x="29" y="93"/>
                    <a:pt x="28" y="91"/>
                    <a:pt x="27" y="88"/>
                  </a:cubicBezTo>
                  <a:cubicBezTo>
                    <a:pt x="57" y="88"/>
                    <a:pt x="57" y="88"/>
                    <a:pt x="57" y="88"/>
                  </a:cubicBezTo>
                  <a:cubicBezTo>
                    <a:pt x="57" y="89"/>
                    <a:pt x="56" y="91"/>
                    <a:pt x="56" y="92"/>
                  </a:cubicBezTo>
                  <a:lnTo>
                    <a:pt x="30" y="95"/>
                  </a:lnTo>
                  <a:close/>
                  <a:moveTo>
                    <a:pt x="42" y="115"/>
                  </a:moveTo>
                  <a:cubicBezTo>
                    <a:pt x="38" y="115"/>
                    <a:pt x="37" y="114"/>
                    <a:pt x="35" y="110"/>
                  </a:cubicBezTo>
                  <a:cubicBezTo>
                    <a:pt x="51" y="108"/>
                    <a:pt x="51" y="108"/>
                    <a:pt x="51" y="108"/>
                  </a:cubicBezTo>
                  <a:cubicBezTo>
                    <a:pt x="49" y="114"/>
                    <a:pt x="47" y="115"/>
                    <a:pt x="42" y="115"/>
                  </a:cubicBezTo>
                  <a:close/>
                  <a:moveTo>
                    <a:pt x="60" y="80"/>
                  </a:moveTo>
                  <a:cubicBezTo>
                    <a:pt x="24" y="80"/>
                    <a:pt x="24" y="80"/>
                    <a:pt x="24" y="80"/>
                  </a:cubicBezTo>
                  <a:cubicBezTo>
                    <a:pt x="23" y="76"/>
                    <a:pt x="20" y="72"/>
                    <a:pt x="18" y="68"/>
                  </a:cubicBezTo>
                  <a:cubicBezTo>
                    <a:pt x="13" y="59"/>
                    <a:pt x="8" y="50"/>
                    <a:pt x="8" y="42"/>
                  </a:cubicBezTo>
                  <a:cubicBezTo>
                    <a:pt x="8" y="23"/>
                    <a:pt x="23" y="8"/>
                    <a:pt x="42" y="8"/>
                  </a:cubicBezTo>
                  <a:cubicBezTo>
                    <a:pt x="61" y="8"/>
                    <a:pt x="77" y="23"/>
                    <a:pt x="77" y="42"/>
                  </a:cubicBezTo>
                  <a:cubicBezTo>
                    <a:pt x="77" y="50"/>
                    <a:pt x="72" y="59"/>
                    <a:pt x="67" y="68"/>
                  </a:cubicBezTo>
                  <a:cubicBezTo>
                    <a:pt x="64" y="72"/>
                    <a:pt x="62" y="76"/>
                    <a:pt x="60" y="80"/>
                  </a:cubicBezTo>
                  <a:close/>
                  <a:moveTo>
                    <a:pt x="60" y="80"/>
                  </a:moveTo>
                  <a:cubicBezTo>
                    <a:pt x="60" y="80"/>
                    <a:pt x="60" y="80"/>
                    <a:pt x="60" y="8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30675" y="1965326"/>
              <a:ext cx="73025" cy="73025"/>
            </a:xfrm>
            <a:custGeom>
              <a:avLst/>
              <a:gdLst/>
              <a:ahLst/>
              <a:cxnLst>
                <a:cxn ang="0">
                  <a:pos x="23" y="0"/>
                </a:cxn>
                <a:cxn ang="0">
                  <a:pos x="0" y="23"/>
                </a:cxn>
                <a:cxn ang="0">
                  <a:pos x="2" y="25"/>
                </a:cxn>
                <a:cxn ang="0">
                  <a:pos x="4" y="23"/>
                </a:cxn>
                <a:cxn ang="0">
                  <a:pos x="23" y="4"/>
                </a:cxn>
                <a:cxn ang="0">
                  <a:pos x="25" y="2"/>
                </a:cxn>
                <a:cxn ang="0">
                  <a:pos x="23" y="0"/>
                </a:cxn>
                <a:cxn ang="0">
                  <a:pos x="23" y="0"/>
                </a:cxn>
                <a:cxn ang="0">
                  <a:pos x="23" y="0"/>
                </a:cxn>
              </a:cxnLst>
              <a:rect l="0" t="0" r="r" b="b"/>
              <a:pathLst>
                <a:path w="25" h="25">
                  <a:moveTo>
                    <a:pt x="23" y="0"/>
                  </a:moveTo>
                  <a:cubicBezTo>
                    <a:pt x="11" y="0"/>
                    <a:pt x="0" y="10"/>
                    <a:pt x="0" y="23"/>
                  </a:cubicBezTo>
                  <a:cubicBezTo>
                    <a:pt x="0" y="24"/>
                    <a:pt x="1" y="25"/>
                    <a:pt x="2" y="25"/>
                  </a:cubicBezTo>
                  <a:cubicBezTo>
                    <a:pt x="3" y="25"/>
                    <a:pt x="4" y="24"/>
                    <a:pt x="4" y="23"/>
                  </a:cubicBezTo>
                  <a:cubicBezTo>
                    <a:pt x="4" y="12"/>
                    <a:pt x="13" y="4"/>
                    <a:pt x="23" y="4"/>
                  </a:cubicBezTo>
                  <a:cubicBezTo>
                    <a:pt x="24" y="4"/>
                    <a:pt x="25" y="3"/>
                    <a:pt x="25" y="2"/>
                  </a:cubicBezTo>
                  <a:cubicBezTo>
                    <a:pt x="25" y="1"/>
                    <a:pt x="24" y="0"/>
                    <a:pt x="23" y="0"/>
                  </a:cubicBezTo>
                  <a:close/>
                  <a:moveTo>
                    <a:pt x="23" y="0"/>
                  </a:move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22904" y="2552396"/>
            <a:ext cx="462424" cy="398705"/>
          </a:xfrm>
          <a:custGeom>
            <a:avLst/>
            <a:gdLst>
              <a:gd name="T0" fmla="*/ 390218 w 124"/>
              <a:gd name="T1" fmla="*/ 55236 h 107"/>
              <a:gd name="T2" fmla="*/ 328433 w 124"/>
              <a:gd name="T3" fmla="*/ 6498 h 107"/>
              <a:gd name="T4" fmla="*/ 315426 w 124"/>
              <a:gd name="T5" fmla="*/ 0 h 107"/>
              <a:gd name="T6" fmla="*/ 87799 w 124"/>
              <a:gd name="T7" fmla="*/ 0 h 107"/>
              <a:gd name="T8" fmla="*/ 74792 w 124"/>
              <a:gd name="T9" fmla="*/ 6498 h 107"/>
              <a:gd name="T10" fmla="*/ 13007 w 124"/>
              <a:gd name="T11" fmla="*/ 55236 h 107"/>
              <a:gd name="T12" fmla="*/ 3252 w 124"/>
              <a:gd name="T13" fmla="*/ 84479 h 107"/>
              <a:gd name="T14" fmla="*/ 29266 w 124"/>
              <a:gd name="T15" fmla="*/ 159210 h 107"/>
              <a:gd name="T16" fmla="*/ 42274 w 124"/>
              <a:gd name="T17" fmla="*/ 172207 h 107"/>
              <a:gd name="T18" fmla="*/ 52029 w 124"/>
              <a:gd name="T19" fmla="*/ 175456 h 107"/>
              <a:gd name="T20" fmla="*/ 65036 w 124"/>
              <a:gd name="T21" fmla="*/ 172207 h 107"/>
              <a:gd name="T22" fmla="*/ 65036 w 124"/>
              <a:gd name="T23" fmla="*/ 324919 h 107"/>
              <a:gd name="T24" fmla="*/ 87799 w 124"/>
              <a:gd name="T25" fmla="*/ 347663 h 107"/>
              <a:gd name="T26" fmla="*/ 315426 w 124"/>
              <a:gd name="T27" fmla="*/ 347663 h 107"/>
              <a:gd name="T28" fmla="*/ 338189 w 124"/>
              <a:gd name="T29" fmla="*/ 324919 h 107"/>
              <a:gd name="T30" fmla="*/ 338189 w 124"/>
              <a:gd name="T31" fmla="*/ 172207 h 107"/>
              <a:gd name="T32" fmla="*/ 351196 w 124"/>
              <a:gd name="T33" fmla="*/ 175456 h 107"/>
              <a:gd name="T34" fmla="*/ 360951 w 124"/>
              <a:gd name="T35" fmla="*/ 172207 h 107"/>
              <a:gd name="T36" fmla="*/ 373959 w 124"/>
              <a:gd name="T37" fmla="*/ 159210 h 107"/>
              <a:gd name="T38" fmla="*/ 399973 w 124"/>
              <a:gd name="T39" fmla="*/ 84479 h 107"/>
              <a:gd name="T40" fmla="*/ 390218 w 124"/>
              <a:gd name="T41" fmla="*/ 55236 h 107"/>
              <a:gd name="T42" fmla="*/ 247138 w 124"/>
              <a:gd name="T43" fmla="*/ 25993 h 107"/>
              <a:gd name="T44" fmla="*/ 201613 w 124"/>
              <a:gd name="T45" fmla="*/ 48738 h 107"/>
              <a:gd name="T46" fmla="*/ 156087 w 124"/>
              <a:gd name="T47" fmla="*/ 25993 h 107"/>
              <a:gd name="T48" fmla="*/ 247138 w 124"/>
              <a:gd name="T49" fmla="*/ 25993 h 107"/>
              <a:gd name="T50" fmla="*/ 351196 w 124"/>
              <a:gd name="T51" fmla="*/ 149463 h 107"/>
              <a:gd name="T52" fmla="*/ 315426 w 124"/>
              <a:gd name="T53" fmla="*/ 123469 h 107"/>
              <a:gd name="T54" fmla="*/ 315426 w 124"/>
              <a:gd name="T55" fmla="*/ 324919 h 107"/>
              <a:gd name="T56" fmla="*/ 87799 w 124"/>
              <a:gd name="T57" fmla="*/ 324919 h 107"/>
              <a:gd name="T58" fmla="*/ 87799 w 124"/>
              <a:gd name="T59" fmla="*/ 123469 h 107"/>
              <a:gd name="T60" fmla="*/ 52029 w 124"/>
              <a:gd name="T61" fmla="*/ 149463 h 107"/>
              <a:gd name="T62" fmla="*/ 26015 w 124"/>
              <a:gd name="T63" fmla="*/ 74731 h 107"/>
              <a:gd name="T64" fmla="*/ 87799 w 124"/>
              <a:gd name="T65" fmla="*/ 25993 h 107"/>
              <a:gd name="T66" fmla="*/ 143080 w 124"/>
              <a:gd name="T67" fmla="*/ 25993 h 107"/>
              <a:gd name="T68" fmla="*/ 201613 w 124"/>
              <a:gd name="T69" fmla="*/ 61735 h 107"/>
              <a:gd name="T70" fmla="*/ 260145 w 124"/>
              <a:gd name="T71" fmla="*/ 25993 h 107"/>
              <a:gd name="T72" fmla="*/ 315426 w 124"/>
              <a:gd name="T73" fmla="*/ 25993 h 107"/>
              <a:gd name="T74" fmla="*/ 377210 w 124"/>
              <a:gd name="T75" fmla="*/ 74731 h 107"/>
              <a:gd name="T76" fmla="*/ 351196 w 124"/>
              <a:gd name="T77" fmla="*/ 149463 h 107"/>
              <a:gd name="T78" fmla="*/ 351196 w 124"/>
              <a:gd name="T79" fmla="*/ 149463 h 107"/>
              <a:gd name="T80" fmla="*/ 351196 w 124"/>
              <a:gd name="T81" fmla="*/ 149463 h 107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124" h="107">
                <a:moveTo>
                  <a:pt x="120" y="17"/>
                </a:moveTo>
                <a:cubicBezTo>
                  <a:pt x="101" y="2"/>
                  <a:pt x="101" y="2"/>
                  <a:pt x="101" y="2"/>
                </a:cubicBezTo>
                <a:cubicBezTo>
                  <a:pt x="100" y="1"/>
                  <a:pt x="98" y="0"/>
                  <a:pt x="9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4" y="17"/>
                  <a:pt x="4" y="17"/>
                  <a:pt x="4" y="17"/>
                </a:cubicBezTo>
                <a:cubicBezTo>
                  <a:pt x="1" y="19"/>
                  <a:pt x="0" y="22"/>
                  <a:pt x="1" y="26"/>
                </a:cubicBezTo>
                <a:cubicBezTo>
                  <a:pt x="9" y="49"/>
                  <a:pt x="9" y="49"/>
                  <a:pt x="9" y="49"/>
                </a:cubicBezTo>
                <a:cubicBezTo>
                  <a:pt x="9" y="51"/>
                  <a:pt x="11" y="53"/>
                  <a:pt x="13" y="53"/>
                </a:cubicBezTo>
                <a:cubicBezTo>
                  <a:pt x="14" y="54"/>
                  <a:pt x="15" y="54"/>
                  <a:pt x="16" y="54"/>
                </a:cubicBezTo>
                <a:cubicBezTo>
                  <a:pt x="17" y="54"/>
                  <a:pt x="19" y="53"/>
                  <a:pt x="20" y="53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20" y="104"/>
                  <a:pt x="23" y="107"/>
                  <a:pt x="27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101" y="107"/>
                  <a:pt x="104" y="104"/>
                  <a:pt x="104" y="100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53"/>
                  <a:pt x="107" y="54"/>
                  <a:pt x="108" y="54"/>
                </a:cubicBezTo>
                <a:cubicBezTo>
                  <a:pt x="109" y="54"/>
                  <a:pt x="110" y="54"/>
                  <a:pt x="111" y="53"/>
                </a:cubicBezTo>
                <a:cubicBezTo>
                  <a:pt x="113" y="53"/>
                  <a:pt x="115" y="51"/>
                  <a:pt x="115" y="49"/>
                </a:cubicBezTo>
                <a:cubicBezTo>
                  <a:pt x="123" y="26"/>
                  <a:pt x="123" y="26"/>
                  <a:pt x="123" y="26"/>
                </a:cubicBezTo>
                <a:cubicBezTo>
                  <a:pt x="124" y="22"/>
                  <a:pt x="123" y="19"/>
                  <a:pt x="120" y="17"/>
                </a:cubicBezTo>
                <a:close/>
                <a:moveTo>
                  <a:pt x="76" y="8"/>
                </a:moveTo>
                <a:cubicBezTo>
                  <a:pt x="74" y="12"/>
                  <a:pt x="69" y="15"/>
                  <a:pt x="62" y="15"/>
                </a:cubicBezTo>
                <a:cubicBezTo>
                  <a:pt x="55" y="15"/>
                  <a:pt x="50" y="12"/>
                  <a:pt x="48" y="8"/>
                </a:cubicBezTo>
                <a:lnTo>
                  <a:pt x="76" y="8"/>
                </a:lnTo>
                <a:close/>
                <a:moveTo>
                  <a:pt x="108" y="46"/>
                </a:moveTo>
                <a:cubicBezTo>
                  <a:pt x="97" y="38"/>
                  <a:pt x="97" y="38"/>
                  <a:pt x="97" y="38"/>
                </a:cubicBezTo>
                <a:cubicBezTo>
                  <a:pt x="97" y="100"/>
                  <a:pt x="97" y="100"/>
                  <a:pt x="97" y="100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7" y="38"/>
                  <a:pt x="27" y="38"/>
                  <a:pt x="27" y="38"/>
                </a:cubicBezTo>
                <a:cubicBezTo>
                  <a:pt x="16" y="46"/>
                  <a:pt x="16" y="46"/>
                  <a:pt x="16" y="46"/>
                </a:cubicBezTo>
                <a:cubicBezTo>
                  <a:pt x="8" y="23"/>
                  <a:pt x="8" y="23"/>
                  <a:pt x="8" y="23"/>
                </a:cubicBezTo>
                <a:cubicBezTo>
                  <a:pt x="27" y="8"/>
                  <a:pt x="27" y="8"/>
                  <a:pt x="27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6" y="14"/>
                  <a:pt x="53" y="19"/>
                  <a:pt x="62" y="19"/>
                </a:cubicBezTo>
                <a:cubicBezTo>
                  <a:pt x="71" y="19"/>
                  <a:pt x="78" y="14"/>
                  <a:pt x="80" y="8"/>
                </a:cubicBezTo>
                <a:cubicBezTo>
                  <a:pt x="97" y="8"/>
                  <a:pt x="97" y="8"/>
                  <a:pt x="97" y="8"/>
                </a:cubicBezTo>
                <a:cubicBezTo>
                  <a:pt x="116" y="23"/>
                  <a:pt x="116" y="23"/>
                  <a:pt x="116" y="23"/>
                </a:cubicBezTo>
                <a:lnTo>
                  <a:pt x="108" y="46"/>
                </a:lnTo>
                <a:close/>
                <a:moveTo>
                  <a:pt x="108" y="46"/>
                </a:moveTo>
                <a:cubicBezTo>
                  <a:pt x="108" y="46"/>
                  <a:pt x="108" y="46"/>
                  <a:pt x="108" y="46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75" name="稻壳儿小白白(http://dwz.cn/Wu2UP)出自【趣你的PPT】(微信:qunideppt)：最优质的PPT资源库"/>
          <p:cNvGrpSpPr/>
          <p:nvPr/>
        </p:nvGrpSpPr>
        <p:grpSpPr>
          <a:xfrm>
            <a:off x="7963448" y="2495004"/>
            <a:ext cx="519225" cy="521254"/>
            <a:chOff x="5530850" y="1882776"/>
            <a:chExt cx="406400" cy="407988"/>
          </a:xfrm>
          <a:solidFill>
            <a:srgbClr val="FFFFFF"/>
          </a:solidFill>
        </p:grpSpPr>
        <p:sp>
          <p:nvSpPr>
            <p:cNvPr id="11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30850" y="1882776"/>
              <a:ext cx="406400" cy="407988"/>
            </a:xfrm>
            <a:custGeom>
              <a:avLst/>
              <a:gdLst/>
              <a:ahLst/>
              <a:cxnLst>
                <a:cxn ang="0">
                  <a:pos x="93" y="12"/>
                </a:cxn>
                <a:cxn ang="0">
                  <a:pos x="13" y="46"/>
                </a:cxn>
                <a:cxn ang="0">
                  <a:pos x="47" y="126"/>
                </a:cxn>
                <a:cxn ang="0">
                  <a:pos x="127" y="92"/>
                </a:cxn>
                <a:cxn ang="0">
                  <a:pos x="93" y="12"/>
                </a:cxn>
                <a:cxn ang="0">
                  <a:pos x="50" y="119"/>
                </a:cxn>
                <a:cxn ang="0">
                  <a:pos x="20" y="49"/>
                </a:cxn>
                <a:cxn ang="0">
                  <a:pos x="90" y="19"/>
                </a:cxn>
                <a:cxn ang="0">
                  <a:pos x="120" y="89"/>
                </a:cxn>
                <a:cxn ang="0">
                  <a:pos x="50" y="119"/>
                </a:cxn>
                <a:cxn ang="0">
                  <a:pos x="50" y="119"/>
                </a:cxn>
                <a:cxn ang="0">
                  <a:pos x="50" y="119"/>
                </a:cxn>
              </a:cxnLst>
              <a:rect l="0" t="0" r="r" b="b"/>
              <a:pathLst>
                <a:path w="139" h="139">
                  <a:moveTo>
                    <a:pt x="93" y="12"/>
                  </a:moveTo>
                  <a:cubicBezTo>
                    <a:pt x="61" y="0"/>
                    <a:pt x="25" y="15"/>
                    <a:pt x="13" y="46"/>
                  </a:cubicBezTo>
                  <a:cubicBezTo>
                    <a:pt x="0" y="78"/>
                    <a:pt x="16" y="114"/>
                    <a:pt x="47" y="126"/>
                  </a:cubicBezTo>
                  <a:cubicBezTo>
                    <a:pt x="78" y="139"/>
                    <a:pt x="114" y="124"/>
                    <a:pt x="127" y="92"/>
                  </a:cubicBezTo>
                  <a:cubicBezTo>
                    <a:pt x="139" y="61"/>
                    <a:pt x="124" y="25"/>
                    <a:pt x="93" y="12"/>
                  </a:cubicBezTo>
                  <a:close/>
                  <a:moveTo>
                    <a:pt x="50" y="119"/>
                  </a:moveTo>
                  <a:cubicBezTo>
                    <a:pt x="22" y="108"/>
                    <a:pt x="9" y="77"/>
                    <a:pt x="20" y="49"/>
                  </a:cubicBezTo>
                  <a:cubicBezTo>
                    <a:pt x="31" y="22"/>
                    <a:pt x="62" y="8"/>
                    <a:pt x="90" y="19"/>
                  </a:cubicBezTo>
                  <a:cubicBezTo>
                    <a:pt x="117" y="30"/>
                    <a:pt x="131" y="62"/>
                    <a:pt x="120" y="89"/>
                  </a:cubicBezTo>
                  <a:cubicBezTo>
                    <a:pt x="109" y="117"/>
                    <a:pt x="77" y="130"/>
                    <a:pt x="50" y="119"/>
                  </a:cubicBezTo>
                  <a:close/>
                  <a:moveTo>
                    <a:pt x="50" y="119"/>
                  </a:moveTo>
                  <a:cubicBezTo>
                    <a:pt x="50" y="119"/>
                    <a:pt x="50" y="119"/>
                    <a:pt x="50" y="1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10238" y="2062163"/>
              <a:ext cx="49213" cy="49213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2" y="5"/>
                </a:cxn>
                <a:cxn ang="0">
                  <a:pos x="6" y="15"/>
                </a:cxn>
                <a:cxn ang="0">
                  <a:pos x="16" y="11"/>
                </a:cxn>
                <a:cxn ang="0">
                  <a:pos x="12" y="1"/>
                </a:cxn>
                <a:cxn ang="0">
                  <a:pos x="7" y="12"/>
                </a:cxn>
                <a:cxn ang="0">
                  <a:pos x="5" y="7"/>
                </a:cxn>
                <a:cxn ang="0">
                  <a:pos x="10" y="5"/>
                </a:cxn>
                <a:cxn ang="0">
                  <a:pos x="12" y="10"/>
                </a:cxn>
                <a:cxn ang="0">
                  <a:pos x="7" y="12"/>
                </a:cxn>
                <a:cxn ang="0">
                  <a:pos x="7" y="12"/>
                </a:cxn>
                <a:cxn ang="0">
                  <a:pos x="7" y="12"/>
                </a:cxn>
              </a:cxnLst>
              <a:rect l="0" t="0" r="r" b="b"/>
              <a:pathLst>
                <a:path w="17" h="17">
                  <a:moveTo>
                    <a:pt x="12" y="1"/>
                  </a:moveTo>
                  <a:cubicBezTo>
                    <a:pt x="8" y="0"/>
                    <a:pt x="3" y="1"/>
                    <a:pt x="2" y="5"/>
                  </a:cubicBezTo>
                  <a:cubicBezTo>
                    <a:pt x="0" y="9"/>
                    <a:pt x="2" y="14"/>
                    <a:pt x="6" y="15"/>
                  </a:cubicBezTo>
                  <a:cubicBezTo>
                    <a:pt x="10" y="17"/>
                    <a:pt x="14" y="15"/>
                    <a:pt x="16" y="11"/>
                  </a:cubicBezTo>
                  <a:cubicBezTo>
                    <a:pt x="17" y="7"/>
                    <a:pt x="16" y="3"/>
                    <a:pt x="12" y="1"/>
                  </a:cubicBezTo>
                  <a:close/>
                  <a:moveTo>
                    <a:pt x="7" y="12"/>
                  </a:moveTo>
                  <a:cubicBezTo>
                    <a:pt x="5" y="11"/>
                    <a:pt x="4" y="9"/>
                    <a:pt x="5" y="7"/>
                  </a:cubicBezTo>
                  <a:cubicBezTo>
                    <a:pt x="6" y="5"/>
                    <a:pt x="8" y="4"/>
                    <a:pt x="10" y="5"/>
                  </a:cubicBezTo>
                  <a:cubicBezTo>
                    <a:pt x="12" y="5"/>
                    <a:pt x="13" y="8"/>
                    <a:pt x="12" y="10"/>
                  </a:cubicBezTo>
                  <a:cubicBezTo>
                    <a:pt x="12" y="12"/>
                    <a:pt x="9" y="13"/>
                    <a:pt x="7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59438" y="2008188"/>
              <a:ext cx="152400" cy="152400"/>
            </a:xfrm>
            <a:custGeom>
              <a:avLst/>
              <a:gdLst/>
              <a:ahLst/>
              <a:cxnLst>
                <a:cxn ang="0">
                  <a:pos x="34" y="5"/>
                </a:cxn>
                <a:cxn ang="0">
                  <a:pos x="4" y="18"/>
                </a:cxn>
                <a:cxn ang="0">
                  <a:pos x="17" y="48"/>
                </a:cxn>
                <a:cxn ang="0">
                  <a:pos x="47" y="35"/>
                </a:cxn>
                <a:cxn ang="0">
                  <a:pos x="34" y="5"/>
                </a:cxn>
                <a:cxn ang="0">
                  <a:pos x="20" y="41"/>
                </a:cxn>
                <a:cxn ang="0">
                  <a:pos x="12" y="21"/>
                </a:cxn>
                <a:cxn ang="0">
                  <a:pos x="31" y="12"/>
                </a:cxn>
                <a:cxn ang="0">
                  <a:pos x="40" y="32"/>
                </a:cxn>
                <a:cxn ang="0">
                  <a:pos x="20" y="41"/>
                </a:cxn>
                <a:cxn ang="0">
                  <a:pos x="20" y="41"/>
                </a:cxn>
                <a:cxn ang="0">
                  <a:pos x="20" y="41"/>
                </a:cxn>
              </a:cxnLst>
              <a:rect l="0" t="0" r="r" b="b"/>
              <a:pathLst>
                <a:path w="52" h="52">
                  <a:moveTo>
                    <a:pt x="34" y="5"/>
                  </a:moveTo>
                  <a:cubicBezTo>
                    <a:pt x="23" y="0"/>
                    <a:pt x="9" y="6"/>
                    <a:pt x="4" y="18"/>
                  </a:cubicBezTo>
                  <a:cubicBezTo>
                    <a:pt x="0" y="30"/>
                    <a:pt x="5" y="43"/>
                    <a:pt x="17" y="48"/>
                  </a:cubicBezTo>
                  <a:cubicBezTo>
                    <a:pt x="29" y="52"/>
                    <a:pt x="42" y="47"/>
                    <a:pt x="47" y="35"/>
                  </a:cubicBezTo>
                  <a:cubicBezTo>
                    <a:pt x="52" y="23"/>
                    <a:pt x="46" y="10"/>
                    <a:pt x="34" y="5"/>
                  </a:cubicBezTo>
                  <a:close/>
                  <a:moveTo>
                    <a:pt x="20" y="41"/>
                  </a:moveTo>
                  <a:cubicBezTo>
                    <a:pt x="12" y="37"/>
                    <a:pt x="8" y="28"/>
                    <a:pt x="12" y="21"/>
                  </a:cubicBezTo>
                  <a:cubicBezTo>
                    <a:pt x="15" y="13"/>
                    <a:pt x="24" y="9"/>
                    <a:pt x="31" y="12"/>
                  </a:cubicBezTo>
                  <a:cubicBezTo>
                    <a:pt x="39" y="15"/>
                    <a:pt x="43" y="24"/>
                    <a:pt x="40" y="32"/>
                  </a:cubicBezTo>
                  <a:cubicBezTo>
                    <a:pt x="37" y="40"/>
                    <a:pt x="28" y="44"/>
                    <a:pt x="20" y="41"/>
                  </a:cubicBezTo>
                  <a:close/>
                  <a:moveTo>
                    <a:pt x="20" y="41"/>
                  </a:moveTo>
                  <a:cubicBezTo>
                    <a:pt x="20" y="41"/>
                    <a:pt x="20" y="41"/>
                    <a:pt x="20" y="4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62625" y="2111376"/>
              <a:ext cx="58738" cy="58738"/>
            </a:xfrm>
            <a:custGeom>
              <a:avLst/>
              <a:gdLst/>
              <a:ahLst/>
              <a:cxnLst>
                <a:cxn ang="0">
                  <a:pos x="19" y="3"/>
                </a:cxn>
                <a:cxn ang="0">
                  <a:pos x="18" y="0"/>
                </a:cxn>
                <a:cxn ang="0">
                  <a:pos x="16" y="1"/>
                </a:cxn>
                <a:cxn ang="0">
                  <a:pos x="1" y="16"/>
                </a:cxn>
                <a:cxn ang="0">
                  <a:pos x="0" y="18"/>
                </a:cxn>
                <a:cxn ang="0">
                  <a:pos x="3" y="19"/>
                </a:cxn>
                <a:cxn ang="0">
                  <a:pos x="3" y="19"/>
                </a:cxn>
                <a:cxn ang="0">
                  <a:pos x="19" y="3"/>
                </a:cxn>
                <a:cxn ang="0">
                  <a:pos x="19" y="3"/>
                </a:cxn>
                <a:cxn ang="0">
                  <a:pos x="19" y="3"/>
                </a:cxn>
              </a:cxnLst>
              <a:rect l="0" t="0" r="r" b="b"/>
              <a:pathLst>
                <a:path w="20" h="20">
                  <a:moveTo>
                    <a:pt x="19" y="3"/>
                  </a:moveTo>
                  <a:cubicBezTo>
                    <a:pt x="20" y="2"/>
                    <a:pt x="19" y="1"/>
                    <a:pt x="18" y="0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13" y="8"/>
                    <a:pt x="8" y="13"/>
                    <a:pt x="1" y="16"/>
                  </a:cubicBezTo>
                  <a:cubicBezTo>
                    <a:pt x="0" y="16"/>
                    <a:pt x="0" y="17"/>
                    <a:pt x="0" y="18"/>
                  </a:cubicBezTo>
                  <a:cubicBezTo>
                    <a:pt x="1" y="19"/>
                    <a:pt x="2" y="20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10" y="16"/>
                    <a:pt x="16" y="10"/>
                    <a:pt x="19" y="3"/>
                  </a:cubicBezTo>
                  <a:close/>
                  <a:moveTo>
                    <a:pt x="19" y="3"/>
                  </a:moveTo>
                  <a:cubicBezTo>
                    <a:pt x="19" y="3"/>
                    <a:pt x="19" y="3"/>
                    <a:pt x="19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80088" y="2125663"/>
              <a:ext cx="82550" cy="85725"/>
            </a:xfrm>
            <a:custGeom>
              <a:avLst/>
              <a:gdLst/>
              <a:ahLst/>
              <a:cxnLst>
                <a:cxn ang="0">
                  <a:pos x="26" y="1"/>
                </a:cxn>
                <a:cxn ang="0">
                  <a:pos x="24" y="2"/>
                </a:cxn>
                <a:cxn ang="0">
                  <a:pos x="1" y="25"/>
                </a:cxn>
                <a:cxn ang="0">
                  <a:pos x="0" y="28"/>
                </a:cxn>
                <a:cxn ang="0">
                  <a:pos x="3" y="29"/>
                </a:cxn>
                <a:cxn ang="0">
                  <a:pos x="3" y="28"/>
                </a:cxn>
                <a:cxn ang="0">
                  <a:pos x="28" y="3"/>
                </a:cxn>
                <a:cxn ang="0">
                  <a:pos x="26" y="1"/>
                </a:cxn>
                <a:cxn ang="0">
                  <a:pos x="26" y="1"/>
                </a:cxn>
                <a:cxn ang="0">
                  <a:pos x="26" y="1"/>
                </a:cxn>
              </a:cxnLst>
              <a:rect l="0" t="0" r="r" b="b"/>
              <a:pathLst>
                <a:path w="28" h="29">
                  <a:moveTo>
                    <a:pt x="26" y="1"/>
                  </a:moveTo>
                  <a:cubicBezTo>
                    <a:pt x="25" y="0"/>
                    <a:pt x="24" y="1"/>
                    <a:pt x="24" y="2"/>
                  </a:cubicBezTo>
                  <a:cubicBezTo>
                    <a:pt x="20" y="13"/>
                    <a:pt x="11" y="21"/>
                    <a:pt x="1" y="25"/>
                  </a:cubicBezTo>
                  <a:cubicBezTo>
                    <a:pt x="0" y="25"/>
                    <a:pt x="0" y="27"/>
                    <a:pt x="0" y="28"/>
                  </a:cubicBezTo>
                  <a:cubicBezTo>
                    <a:pt x="1" y="29"/>
                    <a:pt x="2" y="29"/>
                    <a:pt x="3" y="29"/>
                  </a:cubicBezTo>
                  <a:cubicBezTo>
                    <a:pt x="3" y="29"/>
                    <a:pt x="3" y="29"/>
                    <a:pt x="3" y="28"/>
                  </a:cubicBezTo>
                  <a:cubicBezTo>
                    <a:pt x="14" y="24"/>
                    <a:pt x="23" y="15"/>
                    <a:pt x="28" y="3"/>
                  </a:cubicBezTo>
                  <a:cubicBezTo>
                    <a:pt x="28" y="2"/>
                    <a:pt x="27" y="1"/>
                    <a:pt x="26" y="1"/>
                  </a:cubicBezTo>
                  <a:close/>
                  <a:moveTo>
                    <a:pt x="26" y="1"/>
                  </a:moveTo>
                  <a:cubicBezTo>
                    <a:pt x="26" y="1"/>
                    <a:pt x="26" y="1"/>
                    <a:pt x="26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70563" y="2120901"/>
              <a:ext cx="71438" cy="698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0" y="1"/>
                </a:cxn>
                <a:cxn ang="0">
                  <a:pos x="1" y="20"/>
                </a:cxn>
                <a:cxn ang="0">
                  <a:pos x="1" y="20"/>
                </a:cxn>
                <a:cxn ang="0">
                  <a:pos x="0" y="23"/>
                </a:cxn>
                <a:cxn ang="0">
                  <a:pos x="3" y="24"/>
                </a:cxn>
                <a:cxn ang="0">
                  <a:pos x="3" y="23"/>
                </a:cxn>
                <a:cxn ang="0">
                  <a:pos x="23" y="3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4" h="24">
                  <a:moveTo>
                    <a:pt x="22" y="0"/>
                  </a:moveTo>
                  <a:cubicBezTo>
                    <a:pt x="21" y="0"/>
                    <a:pt x="20" y="0"/>
                    <a:pt x="20" y="1"/>
                  </a:cubicBezTo>
                  <a:cubicBezTo>
                    <a:pt x="16" y="10"/>
                    <a:pt x="10" y="17"/>
                    <a:pt x="1" y="20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0" y="20"/>
                    <a:pt x="0" y="22"/>
                    <a:pt x="0" y="23"/>
                  </a:cubicBezTo>
                  <a:cubicBezTo>
                    <a:pt x="1" y="24"/>
                    <a:pt x="2" y="24"/>
                    <a:pt x="3" y="24"/>
                  </a:cubicBezTo>
                  <a:cubicBezTo>
                    <a:pt x="3" y="24"/>
                    <a:pt x="3" y="23"/>
                    <a:pt x="3" y="23"/>
                  </a:cubicBezTo>
                  <a:cubicBezTo>
                    <a:pt x="12" y="20"/>
                    <a:pt x="19" y="12"/>
                    <a:pt x="23" y="3"/>
                  </a:cubicBezTo>
                  <a:cubicBezTo>
                    <a:pt x="24" y="2"/>
                    <a:pt x="23" y="0"/>
                    <a:pt x="22" y="0"/>
                  </a:cubicBezTo>
                  <a:close/>
                  <a:moveTo>
                    <a:pt x="22" y="0"/>
                  </a:move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51500" y="2003426"/>
              <a:ext cx="58738" cy="58738"/>
            </a:xfrm>
            <a:custGeom>
              <a:avLst/>
              <a:gdLst/>
              <a:ahLst/>
              <a:cxnLst>
                <a:cxn ang="0">
                  <a:pos x="19" y="1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0" y="17"/>
                </a:cxn>
                <a:cxn ang="0">
                  <a:pos x="1" y="19"/>
                </a:cxn>
                <a:cxn ang="0">
                  <a:pos x="4" y="18"/>
                </a:cxn>
                <a:cxn ang="0">
                  <a:pos x="18" y="4"/>
                </a:cxn>
                <a:cxn ang="0">
                  <a:pos x="19" y="1"/>
                </a:cxn>
                <a:cxn ang="0">
                  <a:pos x="19" y="1"/>
                </a:cxn>
                <a:cxn ang="0">
                  <a:pos x="19" y="1"/>
                </a:cxn>
              </a:cxnLst>
              <a:rect l="0" t="0" r="r" b="b"/>
              <a:pathLst>
                <a:path w="20" h="20">
                  <a:moveTo>
                    <a:pt x="19" y="1"/>
                  </a:moveTo>
                  <a:cubicBezTo>
                    <a:pt x="19" y="0"/>
                    <a:pt x="18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9" y="3"/>
                    <a:pt x="3" y="9"/>
                    <a:pt x="0" y="17"/>
                  </a:cubicBezTo>
                  <a:cubicBezTo>
                    <a:pt x="0" y="18"/>
                    <a:pt x="0" y="19"/>
                    <a:pt x="1" y="19"/>
                  </a:cubicBezTo>
                  <a:cubicBezTo>
                    <a:pt x="2" y="20"/>
                    <a:pt x="3" y="19"/>
                    <a:pt x="4" y="18"/>
                  </a:cubicBezTo>
                  <a:cubicBezTo>
                    <a:pt x="7" y="11"/>
                    <a:pt x="12" y="6"/>
                    <a:pt x="18" y="4"/>
                  </a:cubicBezTo>
                  <a:cubicBezTo>
                    <a:pt x="19" y="3"/>
                    <a:pt x="20" y="2"/>
                    <a:pt x="19" y="1"/>
                  </a:cubicBezTo>
                  <a:close/>
                  <a:moveTo>
                    <a:pt x="19" y="1"/>
                  </a:moveTo>
                  <a:cubicBezTo>
                    <a:pt x="19" y="1"/>
                    <a:pt x="19" y="1"/>
                    <a:pt x="19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10225" y="1962151"/>
              <a:ext cx="82550" cy="82550"/>
            </a:xfrm>
            <a:custGeom>
              <a:avLst/>
              <a:gdLst/>
              <a:ahLst/>
              <a:cxnLst>
                <a:cxn ang="0">
                  <a:pos x="27" y="1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0" y="25"/>
                </a:cxn>
                <a:cxn ang="0">
                  <a:pos x="1" y="28"/>
                </a:cxn>
                <a:cxn ang="0">
                  <a:pos x="4" y="27"/>
                </a:cxn>
                <a:cxn ang="0">
                  <a:pos x="26" y="3"/>
                </a:cxn>
                <a:cxn ang="0">
                  <a:pos x="27" y="1"/>
                </a:cxn>
                <a:cxn ang="0">
                  <a:pos x="27" y="1"/>
                </a:cxn>
                <a:cxn ang="0">
                  <a:pos x="27" y="1"/>
                </a:cxn>
              </a:cxnLst>
              <a:rect l="0" t="0" r="r" b="b"/>
              <a:pathLst>
                <a:path w="28" h="28">
                  <a:moveTo>
                    <a:pt x="27" y="1"/>
                  </a:moveTo>
                  <a:cubicBezTo>
                    <a:pt x="27" y="0"/>
                    <a:pt x="26" y="0"/>
                    <a:pt x="25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4" y="5"/>
                    <a:pt x="5" y="13"/>
                    <a:pt x="0" y="25"/>
                  </a:cubicBezTo>
                  <a:cubicBezTo>
                    <a:pt x="0" y="26"/>
                    <a:pt x="0" y="27"/>
                    <a:pt x="1" y="28"/>
                  </a:cubicBezTo>
                  <a:cubicBezTo>
                    <a:pt x="2" y="28"/>
                    <a:pt x="3" y="28"/>
                    <a:pt x="4" y="27"/>
                  </a:cubicBezTo>
                  <a:cubicBezTo>
                    <a:pt x="8" y="16"/>
                    <a:pt x="16" y="8"/>
                    <a:pt x="26" y="3"/>
                  </a:cubicBezTo>
                  <a:cubicBezTo>
                    <a:pt x="27" y="3"/>
                    <a:pt x="28" y="2"/>
                    <a:pt x="27" y="1"/>
                  </a:cubicBezTo>
                  <a:close/>
                  <a:moveTo>
                    <a:pt x="27" y="1"/>
                  </a:moveTo>
                  <a:cubicBezTo>
                    <a:pt x="27" y="1"/>
                    <a:pt x="27" y="1"/>
                    <a:pt x="27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30863" y="1982788"/>
              <a:ext cx="69850" cy="69850"/>
            </a:xfrm>
            <a:custGeom>
              <a:avLst/>
              <a:gdLst/>
              <a:ahLst/>
              <a:cxnLst>
                <a:cxn ang="0">
                  <a:pos x="22" y="4"/>
                </a:cxn>
                <a:cxn ang="0">
                  <a:pos x="23" y="1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0" y="21"/>
                </a:cxn>
                <a:cxn ang="0">
                  <a:pos x="1" y="24"/>
                </a:cxn>
                <a:cxn ang="0">
                  <a:pos x="4" y="22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22" y="4"/>
                </a:cxn>
              </a:cxnLst>
              <a:rect l="0" t="0" r="r" b="b"/>
              <a:pathLst>
                <a:path w="24" h="24">
                  <a:moveTo>
                    <a:pt x="22" y="4"/>
                  </a:moveTo>
                  <a:cubicBezTo>
                    <a:pt x="23" y="3"/>
                    <a:pt x="24" y="2"/>
                    <a:pt x="23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2" y="4"/>
                    <a:pt x="4" y="11"/>
                    <a:pt x="0" y="21"/>
                  </a:cubicBezTo>
                  <a:cubicBezTo>
                    <a:pt x="0" y="22"/>
                    <a:pt x="0" y="23"/>
                    <a:pt x="1" y="24"/>
                  </a:cubicBezTo>
                  <a:cubicBezTo>
                    <a:pt x="2" y="24"/>
                    <a:pt x="3" y="23"/>
                    <a:pt x="4" y="22"/>
                  </a:cubicBezTo>
                  <a:cubicBezTo>
                    <a:pt x="7" y="14"/>
                    <a:pt x="14" y="7"/>
                    <a:pt x="22" y="4"/>
                  </a:cubicBezTo>
                  <a:close/>
                  <a:moveTo>
                    <a:pt x="22" y="4"/>
                  </a:moveTo>
                  <a:cubicBezTo>
                    <a:pt x="22" y="4"/>
                    <a:pt x="22" y="4"/>
                    <a:pt x="22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61547" y="2528730"/>
            <a:ext cx="460603" cy="460603"/>
          </a:xfrm>
          <a:custGeom>
            <a:avLst/>
            <a:gdLst>
              <a:gd name="T0" fmla="*/ 251431 w 123"/>
              <a:gd name="T1" fmla="*/ 45715 h 123"/>
              <a:gd name="T2" fmla="*/ 166532 w 123"/>
              <a:gd name="T3" fmla="*/ 111022 h 123"/>
              <a:gd name="T4" fmla="*/ 0 w 123"/>
              <a:gd name="T5" fmla="*/ 176328 h 123"/>
              <a:gd name="T6" fmla="*/ 75103 w 123"/>
              <a:gd name="T7" fmla="*/ 261227 h 123"/>
              <a:gd name="T8" fmla="*/ 101226 w 123"/>
              <a:gd name="T9" fmla="*/ 401637 h 123"/>
              <a:gd name="T10" fmla="*/ 176328 w 123"/>
              <a:gd name="T11" fmla="*/ 375514 h 123"/>
              <a:gd name="T12" fmla="*/ 163267 w 123"/>
              <a:gd name="T13" fmla="*/ 336330 h 123"/>
              <a:gd name="T14" fmla="*/ 163267 w 123"/>
              <a:gd name="T15" fmla="*/ 248166 h 123"/>
              <a:gd name="T16" fmla="*/ 166532 w 123"/>
              <a:gd name="T17" fmla="*/ 241635 h 123"/>
              <a:gd name="T18" fmla="*/ 169798 w 123"/>
              <a:gd name="T19" fmla="*/ 238370 h 123"/>
              <a:gd name="T20" fmla="*/ 173063 w 123"/>
              <a:gd name="T21" fmla="*/ 238370 h 123"/>
              <a:gd name="T22" fmla="*/ 251431 w 123"/>
              <a:gd name="T23" fmla="*/ 306942 h 123"/>
              <a:gd name="T24" fmla="*/ 401637 w 123"/>
              <a:gd name="T25" fmla="*/ 176328 h 123"/>
              <a:gd name="T26" fmla="*/ 251431 w 123"/>
              <a:gd name="T27" fmla="*/ 176328 h 123"/>
              <a:gd name="T28" fmla="*/ 287350 w 123"/>
              <a:gd name="T29" fmla="*/ 137144 h 123"/>
              <a:gd name="T30" fmla="*/ 287350 w 123"/>
              <a:gd name="T31" fmla="*/ 212247 h 123"/>
              <a:gd name="T32" fmla="*/ 251431 w 123"/>
              <a:gd name="T33" fmla="*/ 176328 h 123"/>
              <a:gd name="T34" fmla="*/ 48980 w 123"/>
              <a:gd name="T35" fmla="*/ 137144 h 123"/>
              <a:gd name="T36" fmla="*/ 124083 w 123"/>
              <a:gd name="T37" fmla="*/ 176328 h 123"/>
              <a:gd name="T38" fmla="*/ 48980 w 123"/>
              <a:gd name="T39" fmla="*/ 212247 h 123"/>
              <a:gd name="T40" fmla="*/ 150206 w 123"/>
              <a:gd name="T41" fmla="*/ 375514 h 123"/>
              <a:gd name="T42" fmla="*/ 101226 w 123"/>
              <a:gd name="T43" fmla="*/ 261227 h 123"/>
              <a:gd name="T44" fmla="*/ 101226 w 123"/>
              <a:gd name="T45" fmla="*/ 238370 h 123"/>
              <a:gd name="T46" fmla="*/ 140410 w 123"/>
              <a:gd name="T47" fmla="*/ 238370 h 123"/>
              <a:gd name="T48" fmla="*/ 137144 w 123"/>
              <a:gd name="T49" fmla="*/ 336330 h 123"/>
              <a:gd name="T50" fmla="*/ 150206 w 123"/>
              <a:gd name="T51" fmla="*/ 365718 h 123"/>
              <a:gd name="T52" fmla="*/ 166532 w 123"/>
              <a:gd name="T53" fmla="*/ 212247 h 123"/>
              <a:gd name="T54" fmla="*/ 163267 w 123"/>
              <a:gd name="T55" fmla="*/ 212247 h 123"/>
              <a:gd name="T56" fmla="*/ 163267 w 123"/>
              <a:gd name="T57" fmla="*/ 137144 h 123"/>
              <a:gd name="T58" fmla="*/ 231839 w 123"/>
              <a:gd name="T59" fmla="*/ 111022 h 123"/>
              <a:gd name="T60" fmla="*/ 231839 w 123"/>
              <a:gd name="T61" fmla="*/ 238370 h 123"/>
              <a:gd name="T62" fmla="*/ 313473 w 123"/>
              <a:gd name="T63" fmla="*/ 326534 h 123"/>
              <a:gd name="T64" fmla="*/ 287350 w 123"/>
              <a:gd name="T65" fmla="*/ 238370 h 123"/>
              <a:gd name="T66" fmla="*/ 287350 w 123"/>
              <a:gd name="T67" fmla="*/ 111022 h 123"/>
              <a:gd name="T68" fmla="*/ 313473 w 123"/>
              <a:gd name="T69" fmla="*/ 26123 h 123"/>
              <a:gd name="T70" fmla="*/ 313473 w 123"/>
              <a:gd name="T71" fmla="*/ 326534 h 123"/>
              <a:gd name="T72" fmla="*/ 313473 w 123"/>
              <a:gd name="T73" fmla="*/ 326534 h 123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23" h="123">
                <a:moveTo>
                  <a:pt x="96" y="0"/>
                </a:moveTo>
                <a:cubicBezTo>
                  <a:pt x="88" y="0"/>
                  <a:pt x="82" y="5"/>
                  <a:pt x="77" y="14"/>
                </a:cubicBezTo>
                <a:cubicBezTo>
                  <a:pt x="77" y="14"/>
                  <a:pt x="77" y="14"/>
                  <a:pt x="77" y="14"/>
                </a:cubicBezTo>
                <a:cubicBezTo>
                  <a:pt x="71" y="26"/>
                  <a:pt x="61" y="34"/>
                  <a:pt x="51" y="34"/>
                </a:cubicBezTo>
                <a:cubicBezTo>
                  <a:pt x="15" y="34"/>
                  <a:pt x="15" y="34"/>
                  <a:pt x="15" y="34"/>
                </a:cubicBezTo>
                <a:cubicBezTo>
                  <a:pt x="7" y="34"/>
                  <a:pt x="0" y="43"/>
                  <a:pt x="0" y="54"/>
                </a:cubicBezTo>
                <a:cubicBezTo>
                  <a:pt x="0" y="64"/>
                  <a:pt x="7" y="73"/>
                  <a:pt x="15" y="73"/>
                </a:cubicBezTo>
                <a:cubicBezTo>
                  <a:pt x="20" y="73"/>
                  <a:pt x="23" y="76"/>
                  <a:pt x="23" y="80"/>
                </a:cubicBezTo>
                <a:cubicBezTo>
                  <a:pt x="23" y="115"/>
                  <a:pt x="23" y="115"/>
                  <a:pt x="23" y="115"/>
                </a:cubicBezTo>
                <a:cubicBezTo>
                  <a:pt x="23" y="119"/>
                  <a:pt x="26" y="123"/>
                  <a:pt x="31" y="123"/>
                </a:cubicBezTo>
                <a:cubicBezTo>
                  <a:pt x="46" y="123"/>
                  <a:pt x="46" y="123"/>
                  <a:pt x="46" y="123"/>
                </a:cubicBezTo>
                <a:cubicBezTo>
                  <a:pt x="50" y="123"/>
                  <a:pt x="54" y="119"/>
                  <a:pt x="54" y="115"/>
                </a:cubicBezTo>
                <a:cubicBezTo>
                  <a:pt x="54" y="111"/>
                  <a:pt x="54" y="111"/>
                  <a:pt x="54" y="111"/>
                </a:cubicBezTo>
                <a:cubicBezTo>
                  <a:pt x="54" y="107"/>
                  <a:pt x="50" y="106"/>
                  <a:pt x="50" y="103"/>
                </a:cubicBezTo>
                <a:cubicBezTo>
                  <a:pt x="50" y="77"/>
                  <a:pt x="50" y="77"/>
                  <a:pt x="50" y="77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76"/>
                  <a:pt x="50" y="75"/>
                  <a:pt x="50" y="75"/>
                </a:cubicBezTo>
                <a:cubicBezTo>
                  <a:pt x="50" y="75"/>
                  <a:pt x="51" y="75"/>
                  <a:pt x="51" y="74"/>
                </a:cubicBezTo>
                <a:cubicBezTo>
                  <a:pt x="51" y="74"/>
                  <a:pt x="51" y="74"/>
                  <a:pt x="52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52" y="73"/>
                  <a:pt x="52" y="73"/>
                  <a:pt x="52" y="73"/>
                </a:cubicBezTo>
                <a:cubicBezTo>
                  <a:pt x="52" y="73"/>
                  <a:pt x="53" y="73"/>
                  <a:pt x="53" y="73"/>
                </a:cubicBezTo>
                <a:cubicBezTo>
                  <a:pt x="63" y="74"/>
                  <a:pt x="71" y="82"/>
                  <a:pt x="77" y="94"/>
                </a:cubicBezTo>
                <a:cubicBezTo>
                  <a:pt x="77" y="94"/>
                  <a:pt x="77" y="94"/>
                  <a:pt x="77" y="94"/>
                </a:cubicBezTo>
                <a:cubicBezTo>
                  <a:pt x="82" y="102"/>
                  <a:pt x="88" y="107"/>
                  <a:pt x="96" y="107"/>
                </a:cubicBezTo>
                <a:cubicBezTo>
                  <a:pt x="114" y="107"/>
                  <a:pt x="123" y="80"/>
                  <a:pt x="123" y="54"/>
                </a:cubicBezTo>
                <a:cubicBezTo>
                  <a:pt x="123" y="27"/>
                  <a:pt x="114" y="0"/>
                  <a:pt x="96" y="0"/>
                </a:cubicBezTo>
                <a:close/>
                <a:moveTo>
                  <a:pt x="77" y="54"/>
                </a:moveTo>
                <a:cubicBezTo>
                  <a:pt x="77" y="50"/>
                  <a:pt x="77" y="46"/>
                  <a:pt x="77" y="42"/>
                </a:cubicBezTo>
                <a:cubicBezTo>
                  <a:pt x="88" y="42"/>
                  <a:pt x="88" y="42"/>
                  <a:pt x="88" y="42"/>
                </a:cubicBezTo>
                <a:cubicBezTo>
                  <a:pt x="92" y="42"/>
                  <a:pt x="96" y="47"/>
                  <a:pt x="96" y="54"/>
                </a:cubicBezTo>
                <a:cubicBezTo>
                  <a:pt x="96" y="60"/>
                  <a:pt x="92" y="65"/>
                  <a:pt x="88" y="65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1"/>
                  <a:pt x="77" y="58"/>
                  <a:pt x="77" y="54"/>
                </a:cubicBezTo>
                <a:close/>
                <a:moveTo>
                  <a:pt x="8" y="54"/>
                </a:moveTo>
                <a:cubicBezTo>
                  <a:pt x="8" y="47"/>
                  <a:pt x="11" y="42"/>
                  <a:pt x="15" y="42"/>
                </a:cubicBezTo>
                <a:cubicBezTo>
                  <a:pt x="42" y="42"/>
                  <a:pt x="42" y="42"/>
                  <a:pt x="42" y="42"/>
                </a:cubicBezTo>
                <a:cubicBezTo>
                  <a:pt x="40" y="45"/>
                  <a:pt x="38" y="49"/>
                  <a:pt x="38" y="54"/>
                </a:cubicBezTo>
                <a:cubicBezTo>
                  <a:pt x="38" y="58"/>
                  <a:pt x="40" y="62"/>
                  <a:pt x="42" y="65"/>
                </a:cubicBezTo>
                <a:cubicBezTo>
                  <a:pt x="15" y="65"/>
                  <a:pt x="15" y="65"/>
                  <a:pt x="15" y="65"/>
                </a:cubicBezTo>
                <a:cubicBezTo>
                  <a:pt x="11" y="65"/>
                  <a:pt x="8" y="60"/>
                  <a:pt x="8" y="54"/>
                </a:cubicBezTo>
                <a:close/>
                <a:moveTo>
                  <a:pt x="46" y="115"/>
                </a:moveTo>
                <a:cubicBezTo>
                  <a:pt x="31" y="115"/>
                  <a:pt x="31" y="115"/>
                  <a:pt x="31" y="115"/>
                </a:cubicBezTo>
                <a:cubicBezTo>
                  <a:pt x="31" y="80"/>
                  <a:pt x="31" y="80"/>
                  <a:pt x="31" y="80"/>
                </a:cubicBezTo>
                <a:cubicBezTo>
                  <a:pt x="31" y="78"/>
                  <a:pt x="30" y="75"/>
                  <a:pt x="2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43" y="73"/>
                  <a:pt x="43" y="73"/>
                  <a:pt x="43" y="73"/>
                </a:cubicBezTo>
                <a:cubicBezTo>
                  <a:pt x="42" y="74"/>
                  <a:pt x="42" y="75"/>
                  <a:pt x="42" y="77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42" y="107"/>
                  <a:pt x="44" y="110"/>
                  <a:pt x="46" y="111"/>
                </a:cubicBezTo>
                <a:cubicBezTo>
                  <a:pt x="46" y="111"/>
                  <a:pt x="46" y="111"/>
                  <a:pt x="46" y="112"/>
                </a:cubicBezTo>
                <a:lnTo>
                  <a:pt x="46" y="115"/>
                </a:lnTo>
                <a:close/>
                <a:moveTo>
                  <a:pt x="51" y="65"/>
                </a:moveTo>
                <a:cubicBezTo>
                  <a:pt x="50" y="65"/>
                  <a:pt x="50" y="65"/>
                  <a:pt x="50" y="65"/>
                </a:cubicBezTo>
                <a:cubicBezTo>
                  <a:pt x="50" y="65"/>
                  <a:pt x="50" y="65"/>
                  <a:pt x="50" y="65"/>
                </a:cubicBezTo>
                <a:cubicBezTo>
                  <a:pt x="46" y="65"/>
                  <a:pt x="42" y="60"/>
                  <a:pt x="42" y="54"/>
                </a:cubicBezTo>
                <a:cubicBezTo>
                  <a:pt x="42" y="47"/>
                  <a:pt x="46" y="42"/>
                  <a:pt x="50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58" y="42"/>
                  <a:pt x="65" y="39"/>
                  <a:pt x="71" y="34"/>
                </a:cubicBezTo>
                <a:cubicBezTo>
                  <a:pt x="70" y="40"/>
                  <a:pt x="69" y="47"/>
                  <a:pt x="69" y="54"/>
                </a:cubicBezTo>
                <a:cubicBezTo>
                  <a:pt x="69" y="60"/>
                  <a:pt x="70" y="67"/>
                  <a:pt x="71" y="73"/>
                </a:cubicBezTo>
                <a:cubicBezTo>
                  <a:pt x="65" y="68"/>
                  <a:pt x="58" y="65"/>
                  <a:pt x="51" y="65"/>
                </a:cubicBezTo>
                <a:close/>
                <a:moveTo>
                  <a:pt x="96" y="100"/>
                </a:moveTo>
                <a:cubicBezTo>
                  <a:pt x="88" y="100"/>
                  <a:pt x="82" y="89"/>
                  <a:pt x="79" y="73"/>
                </a:cubicBezTo>
                <a:cubicBezTo>
                  <a:pt x="88" y="73"/>
                  <a:pt x="88" y="73"/>
                  <a:pt x="88" y="73"/>
                </a:cubicBezTo>
                <a:cubicBezTo>
                  <a:pt x="97" y="73"/>
                  <a:pt x="104" y="64"/>
                  <a:pt x="104" y="54"/>
                </a:cubicBezTo>
                <a:cubicBezTo>
                  <a:pt x="104" y="43"/>
                  <a:pt x="97" y="34"/>
                  <a:pt x="88" y="34"/>
                </a:cubicBezTo>
                <a:cubicBezTo>
                  <a:pt x="79" y="34"/>
                  <a:pt x="79" y="34"/>
                  <a:pt x="79" y="34"/>
                </a:cubicBezTo>
                <a:cubicBezTo>
                  <a:pt x="82" y="19"/>
                  <a:pt x="88" y="8"/>
                  <a:pt x="96" y="8"/>
                </a:cubicBezTo>
                <a:cubicBezTo>
                  <a:pt x="107" y="8"/>
                  <a:pt x="115" y="28"/>
                  <a:pt x="115" y="54"/>
                </a:cubicBezTo>
                <a:cubicBezTo>
                  <a:pt x="115" y="79"/>
                  <a:pt x="107" y="100"/>
                  <a:pt x="96" y="100"/>
                </a:cubicBezTo>
                <a:close/>
                <a:moveTo>
                  <a:pt x="96" y="100"/>
                </a:moveTo>
                <a:cubicBezTo>
                  <a:pt x="96" y="100"/>
                  <a:pt x="96" y="100"/>
                  <a:pt x="96" y="10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6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99009" y="2599731"/>
            <a:ext cx="460603" cy="314959"/>
          </a:xfrm>
          <a:custGeom>
            <a:avLst/>
            <a:gdLst>
              <a:gd name="T0" fmla="*/ 375514 w 123"/>
              <a:gd name="T1" fmla="*/ 13078 h 84"/>
              <a:gd name="T2" fmla="*/ 365718 w 123"/>
              <a:gd name="T3" fmla="*/ 13078 h 84"/>
              <a:gd name="T4" fmla="*/ 349392 w 123"/>
              <a:gd name="T5" fmla="*/ 19617 h 84"/>
              <a:gd name="T6" fmla="*/ 313473 w 123"/>
              <a:gd name="T7" fmla="*/ 52312 h 84"/>
              <a:gd name="T8" fmla="*/ 313473 w 123"/>
              <a:gd name="T9" fmla="*/ 39234 h 84"/>
              <a:gd name="T10" fmla="*/ 277554 w 123"/>
              <a:gd name="T11" fmla="*/ 0 h 84"/>
              <a:gd name="T12" fmla="*/ 39184 w 123"/>
              <a:gd name="T13" fmla="*/ 0 h 84"/>
              <a:gd name="T14" fmla="*/ 0 w 123"/>
              <a:gd name="T15" fmla="*/ 39234 h 84"/>
              <a:gd name="T16" fmla="*/ 0 w 123"/>
              <a:gd name="T17" fmla="*/ 238674 h 84"/>
              <a:gd name="T18" fmla="*/ 39184 w 123"/>
              <a:gd name="T19" fmla="*/ 274638 h 84"/>
              <a:gd name="T20" fmla="*/ 277554 w 123"/>
              <a:gd name="T21" fmla="*/ 274638 h 84"/>
              <a:gd name="T22" fmla="*/ 313473 w 123"/>
              <a:gd name="T23" fmla="*/ 238674 h 84"/>
              <a:gd name="T24" fmla="*/ 313473 w 123"/>
              <a:gd name="T25" fmla="*/ 222326 h 84"/>
              <a:gd name="T26" fmla="*/ 349392 w 123"/>
              <a:gd name="T27" fmla="*/ 255021 h 84"/>
              <a:gd name="T28" fmla="*/ 365718 w 123"/>
              <a:gd name="T29" fmla="*/ 264830 h 84"/>
              <a:gd name="T30" fmla="*/ 375514 w 123"/>
              <a:gd name="T31" fmla="*/ 264830 h 84"/>
              <a:gd name="T32" fmla="*/ 401637 w 123"/>
              <a:gd name="T33" fmla="*/ 238674 h 84"/>
              <a:gd name="T34" fmla="*/ 401637 w 123"/>
              <a:gd name="T35" fmla="*/ 39234 h 84"/>
              <a:gd name="T36" fmla="*/ 375514 w 123"/>
              <a:gd name="T37" fmla="*/ 13078 h 84"/>
              <a:gd name="T38" fmla="*/ 39184 w 123"/>
              <a:gd name="T39" fmla="*/ 251752 h 84"/>
              <a:gd name="T40" fmla="*/ 26123 w 123"/>
              <a:gd name="T41" fmla="*/ 238674 h 84"/>
              <a:gd name="T42" fmla="*/ 26123 w 123"/>
              <a:gd name="T43" fmla="*/ 39234 h 84"/>
              <a:gd name="T44" fmla="*/ 39184 w 123"/>
              <a:gd name="T45" fmla="*/ 26156 h 84"/>
              <a:gd name="T46" fmla="*/ 277554 w 123"/>
              <a:gd name="T47" fmla="*/ 26156 h 84"/>
              <a:gd name="T48" fmla="*/ 290615 w 123"/>
              <a:gd name="T49" fmla="*/ 39234 h 84"/>
              <a:gd name="T50" fmla="*/ 290615 w 123"/>
              <a:gd name="T51" fmla="*/ 238674 h 84"/>
              <a:gd name="T52" fmla="*/ 277554 w 123"/>
              <a:gd name="T53" fmla="*/ 251752 h 84"/>
              <a:gd name="T54" fmla="*/ 39184 w 123"/>
              <a:gd name="T55" fmla="*/ 251752 h 84"/>
              <a:gd name="T56" fmla="*/ 375514 w 123"/>
              <a:gd name="T57" fmla="*/ 238674 h 84"/>
              <a:gd name="T58" fmla="*/ 365718 w 123"/>
              <a:gd name="T59" fmla="*/ 238674 h 84"/>
              <a:gd name="T60" fmla="*/ 313473 w 123"/>
              <a:gd name="T61" fmla="*/ 189631 h 84"/>
              <a:gd name="T62" fmla="*/ 313473 w 123"/>
              <a:gd name="T63" fmla="*/ 189631 h 84"/>
              <a:gd name="T64" fmla="*/ 300411 w 123"/>
              <a:gd name="T65" fmla="*/ 176553 h 84"/>
              <a:gd name="T66" fmla="*/ 300411 w 123"/>
              <a:gd name="T67" fmla="*/ 101355 h 84"/>
              <a:gd name="T68" fmla="*/ 365718 w 123"/>
              <a:gd name="T69" fmla="*/ 39234 h 84"/>
              <a:gd name="T70" fmla="*/ 375514 w 123"/>
              <a:gd name="T71" fmla="*/ 39234 h 84"/>
              <a:gd name="T72" fmla="*/ 375514 w 123"/>
              <a:gd name="T73" fmla="*/ 238674 h 84"/>
              <a:gd name="T74" fmla="*/ 375514 w 123"/>
              <a:gd name="T75" fmla="*/ 238674 h 84"/>
              <a:gd name="T76" fmla="*/ 375514 w 123"/>
              <a:gd name="T77" fmla="*/ 238674 h 84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23" h="84">
                <a:moveTo>
                  <a:pt x="115" y="4"/>
                </a:moveTo>
                <a:cubicBezTo>
                  <a:pt x="112" y="4"/>
                  <a:pt x="112" y="4"/>
                  <a:pt x="112" y="4"/>
                </a:cubicBezTo>
                <a:cubicBezTo>
                  <a:pt x="110" y="4"/>
                  <a:pt x="108" y="5"/>
                  <a:pt x="107" y="6"/>
                </a:cubicBezTo>
                <a:cubicBezTo>
                  <a:pt x="96" y="16"/>
                  <a:pt x="96" y="16"/>
                  <a:pt x="96" y="1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5"/>
                  <a:pt x="91" y="0"/>
                  <a:pt x="8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6" y="0"/>
                  <a:pt x="0" y="5"/>
                  <a:pt x="0" y="12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79"/>
                  <a:pt x="6" y="84"/>
                  <a:pt x="12" y="84"/>
                </a:cubicBezTo>
                <a:cubicBezTo>
                  <a:pt x="85" y="84"/>
                  <a:pt x="85" y="84"/>
                  <a:pt x="85" y="84"/>
                </a:cubicBezTo>
                <a:cubicBezTo>
                  <a:pt x="91" y="84"/>
                  <a:pt x="96" y="79"/>
                  <a:pt x="96" y="73"/>
                </a:cubicBezTo>
                <a:cubicBezTo>
                  <a:pt x="96" y="68"/>
                  <a:pt x="96" y="68"/>
                  <a:pt x="96" y="68"/>
                </a:cubicBezTo>
                <a:cubicBezTo>
                  <a:pt x="107" y="78"/>
                  <a:pt x="107" y="78"/>
                  <a:pt x="107" y="78"/>
                </a:cubicBezTo>
                <a:cubicBezTo>
                  <a:pt x="108" y="80"/>
                  <a:pt x="110" y="81"/>
                  <a:pt x="112" y="81"/>
                </a:cubicBezTo>
                <a:cubicBezTo>
                  <a:pt x="115" y="81"/>
                  <a:pt x="115" y="81"/>
                  <a:pt x="115" y="81"/>
                </a:cubicBezTo>
                <a:cubicBezTo>
                  <a:pt x="120" y="81"/>
                  <a:pt x="123" y="77"/>
                  <a:pt x="123" y="73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7"/>
                  <a:pt x="120" y="4"/>
                  <a:pt x="115" y="4"/>
                </a:cubicBezTo>
                <a:close/>
                <a:moveTo>
                  <a:pt x="12" y="77"/>
                </a:moveTo>
                <a:cubicBezTo>
                  <a:pt x="10" y="77"/>
                  <a:pt x="8" y="75"/>
                  <a:pt x="8" y="73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9"/>
                  <a:pt x="10" y="8"/>
                  <a:pt x="12" y="8"/>
                </a:cubicBezTo>
                <a:cubicBezTo>
                  <a:pt x="85" y="8"/>
                  <a:pt x="85" y="8"/>
                  <a:pt x="85" y="8"/>
                </a:cubicBezTo>
                <a:cubicBezTo>
                  <a:pt x="87" y="8"/>
                  <a:pt x="89" y="9"/>
                  <a:pt x="89" y="12"/>
                </a:cubicBezTo>
                <a:cubicBezTo>
                  <a:pt x="89" y="73"/>
                  <a:pt x="89" y="73"/>
                  <a:pt x="89" y="73"/>
                </a:cubicBezTo>
                <a:cubicBezTo>
                  <a:pt x="89" y="75"/>
                  <a:pt x="87" y="77"/>
                  <a:pt x="85" y="77"/>
                </a:cubicBezTo>
                <a:lnTo>
                  <a:pt x="12" y="77"/>
                </a:lnTo>
                <a:close/>
                <a:moveTo>
                  <a:pt x="115" y="73"/>
                </a:moveTo>
                <a:cubicBezTo>
                  <a:pt x="112" y="73"/>
                  <a:pt x="112" y="73"/>
                  <a:pt x="112" y="73"/>
                </a:cubicBezTo>
                <a:cubicBezTo>
                  <a:pt x="96" y="58"/>
                  <a:pt x="96" y="58"/>
                  <a:pt x="96" y="58"/>
                </a:cubicBezTo>
                <a:cubicBezTo>
                  <a:pt x="96" y="58"/>
                  <a:pt x="96" y="58"/>
                  <a:pt x="96" y="58"/>
                </a:cubicBezTo>
                <a:cubicBezTo>
                  <a:pt x="92" y="54"/>
                  <a:pt x="92" y="54"/>
                  <a:pt x="92" y="54"/>
                </a:cubicBezTo>
                <a:cubicBezTo>
                  <a:pt x="92" y="31"/>
                  <a:pt x="92" y="31"/>
                  <a:pt x="92" y="31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5" y="12"/>
                  <a:pt x="115" y="12"/>
                  <a:pt x="115" y="12"/>
                </a:cubicBezTo>
                <a:lnTo>
                  <a:pt x="115" y="73"/>
                </a:lnTo>
                <a:close/>
                <a:moveTo>
                  <a:pt x="115" y="73"/>
                </a:moveTo>
                <a:cubicBezTo>
                  <a:pt x="115" y="73"/>
                  <a:pt x="115" y="73"/>
                  <a:pt x="115" y="7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6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8290" y="2583347"/>
            <a:ext cx="458783" cy="345908"/>
          </a:xfrm>
          <a:custGeom>
            <a:avLst/>
            <a:gdLst>
              <a:gd name="T0" fmla="*/ 328496 w 123"/>
              <a:gd name="T1" fmla="*/ 6557 h 92"/>
              <a:gd name="T2" fmla="*/ 87816 w 123"/>
              <a:gd name="T3" fmla="*/ 0 h 92"/>
              <a:gd name="T4" fmla="*/ 6505 w 123"/>
              <a:gd name="T5" fmla="*/ 72128 h 92"/>
              <a:gd name="T6" fmla="*/ 6505 w 123"/>
              <a:gd name="T7" fmla="*/ 104913 h 92"/>
              <a:gd name="T8" fmla="*/ 198399 w 123"/>
              <a:gd name="T9" fmla="*/ 301625 h 92"/>
              <a:gd name="T10" fmla="*/ 393545 w 123"/>
              <a:gd name="T11" fmla="*/ 104913 h 92"/>
              <a:gd name="T12" fmla="*/ 390293 w 123"/>
              <a:gd name="T13" fmla="*/ 72128 h 92"/>
              <a:gd name="T14" fmla="*/ 279710 w 123"/>
              <a:gd name="T15" fmla="*/ 45899 h 92"/>
              <a:gd name="T16" fmla="*/ 302477 w 123"/>
              <a:gd name="T17" fmla="*/ 26228 h 92"/>
              <a:gd name="T18" fmla="*/ 247185 w 123"/>
              <a:gd name="T19" fmla="*/ 88520 h 92"/>
              <a:gd name="T20" fmla="*/ 302477 w 123"/>
              <a:gd name="T21" fmla="*/ 88520 h 92"/>
              <a:gd name="T22" fmla="*/ 237428 w 123"/>
              <a:gd name="T23" fmla="*/ 81963 h 92"/>
              <a:gd name="T24" fmla="*/ 243933 w 123"/>
              <a:gd name="T25" fmla="*/ 29507 h 92"/>
              <a:gd name="T26" fmla="*/ 227671 w 123"/>
              <a:gd name="T27" fmla="*/ 88520 h 92"/>
              <a:gd name="T28" fmla="*/ 198399 w 123"/>
              <a:gd name="T29" fmla="*/ 65571 h 92"/>
              <a:gd name="T30" fmla="*/ 227671 w 123"/>
              <a:gd name="T31" fmla="*/ 26228 h 92"/>
              <a:gd name="T32" fmla="*/ 172379 w 123"/>
              <a:gd name="T33" fmla="*/ 26228 h 92"/>
              <a:gd name="T34" fmla="*/ 188641 w 123"/>
              <a:gd name="T35" fmla="*/ 55735 h 92"/>
              <a:gd name="T36" fmla="*/ 130098 w 123"/>
              <a:gd name="T37" fmla="*/ 52457 h 92"/>
              <a:gd name="T38" fmla="*/ 188641 w 123"/>
              <a:gd name="T39" fmla="*/ 55735 h 92"/>
              <a:gd name="T40" fmla="*/ 97573 w 123"/>
              <a:gd name="T41" fmla="*/ 88520 h 92"/>
              <a:gd name="T42" fmla="*/ 152865 w 123"/>
              <a:gd name="T43" fmla="*/ 88520 h 92"/>
              <a:gd name="T44" fmla="*/ 120340 w 123"/>
              <a:gd name="T45" fmla="*/ 45899 h 92"/>
              <a:gd name="T46" fmla="*/ 139855 w 123"/>
              <a:gd name="T47" fmla="*/ 26228 h 92"/>
              <a:gd name="T48" fmla="*/ 110583 w 123"/>
              <a:gd name="T49" fmla="*/ 55735 h 92"/>
              <a:gd name="T50" fmla="*/ 26020 w 123"/>
              <a:gd name="T51" fmla="*/ 88520 h 92"/>
              <a:gd name="T52" fmla="*/ 35777 w 123"/>
              <a:gd name="T53" fmla="*/ 101635 h 92"/>
              <a:gd name="T54" fmla="*/ 159370 w 123"/>
              <a:gd name="T55" fmla="*/ 232776 h 92"/>
              <a:gd name="T56" fmla="*/ 94321 w 123"/>
              <a:gd name="T57" fmla="*/ 101635 h 92"/>
              <a:gd name="T58" fmla="*/ 185389 w 123"/>
              <a:gd name="T59" fmla="*/ 255726 h 92"/>
              <a:gd name="T60" fmla="*/ 169127 w 123"/>
              <a:gd name="T61" fmla="*/ 101635 h 92"/>
              <a:gd name="T62" fmla="*/ 198399 w 123"/>
              <a:gd name="T63" fmla="*/ 259004 h 92"/>
              <a:gd name="T64" fmla="*/ 211409 w 123"/>
              <a:gd name="T65" fmla="*/ 255726 h 92"/>
              <a:gd name="T66" fmla="*/ 305729 w 123"/>
              <a:gd name="T67" fmla="*/ 101635 h 92"/>
              <a:gd name="T68" fmla="*/ 240680 w 123"/>
              <a:gd name="T69" fmla="*/ 232776 h 92"/>
              <a:gd name="T70" fmla="*/ 364273 w 123"/>
              <a:gd name="T71" fmla="*/ 101635 h 92"/>
              <a:gd name="T72" fmla="*/ 321991 w 123"/>
              <a:gd name="T73" fmla="*/ 88520 h 92"/>
              <a:gd name="T74" fmla="*/ 315487 w 123"/>
              <a:gd name="T75" fmla="*/ 29507 h 92"/>
              <a:gd name="T76" fmla="*/ 321991 w 123"/>
              <a:gd name="T77" fmla="*/ 88520 h 92"/>
              <a:gd name="T78" fmla="*/ 321991 w 123"/>
              <a:gd name="T79" fmla="*/ 88520 h 92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23" h="92">
                <a:moveTo>
                  <a:pt x="120" y="22"/>
                </a:moveTo>
                <a:cubicBezTo>
                  <a:pt x="101" y="2"/>
                  <a:pt x="101" y="2"/>
                  <a:pt x="101" y="2"/>
                </a:cubicBezTo>
                <a:cubicBezTo>
                  <a:pt x="100" y="1"/>
                  <a:pt x="98" y="0"/>
                  <a:pt x="96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5" y="0"/>
                  <a:pt x="23" y="1"/>
                  <a:pt x="22" y="2"/>
                </a:cubicBezTo>
                <a:cubicBezTo>
                  <a:pt x="2" y="22"/>
                  <a:pt x="2" y="22"/>
                  <a:pt x="2" y="22"/>
                </a:cubicBezTo>
                <a:cubicBezTo>
                  <a:pt x="1" y="23"/>
                  <a:pt x="0" y="25"/>
                  <a:pt x="0" y="27"/>
                </a:cubicBezTo>
                <a:cubicBezTo>
                  <a:pt x="0" y="29"/>
                  <a:pt x="1" y="31"/>
                  <a:pt x="2" y="32"/>
                </a:cubicBezTo>
                <a:cubicBezTo>
                  <a:pt x="56" y="90"/>
                  <a:pt x="56" y="90"/>
                  <a:pt x="56" y="90"/>
                </a:cubicBezTo>
                <a:cubicBezTo>
                  <a:pt x="57" y="91"/>
                  <a:pt x="59" y="92"/>
                  <a:pt x="61" y="92"/>
                </a:cubicBezTo>
                <a:cubicBezTo>
                  <a:pt x="64" y="92"/>
                  <a:pt x="66" y="91"/>
                  <a:pt x="67" y="90"/>
                </a:cubicBezTo>
                <a:cubicBezTo>
                  <a:pt x="121" y="32"/>
                  <a:pt x="121" y="32"/>
                  <a:pt x="121" y="32"/>
                </a:cubicBezTo>
                <a:cubicBezTo>
                  <a:pt x="122" y="31"/>
                  <a:pt x="123" y="29"/>
                  <a:pt x="123" y="27"/>
                </a:cubicBezTo>
                <a:cubicBezTo>
                  <a:pt x="123" y="25"/>
                  <a:pt x="122" y="23"/>
                  <a:pt x="120" y="22"/>
                </a:cubicBezTo>
                <a:close/>
                <a:moveTo>
                  <a:pt x="93" y="8"/>
                </a:moveTo>
                <a:cubicBezTo>
                  <a:pt x="86" y="14"/>
                  <a:pt x="86" y="14"/>
                  <a:pt x="86" y="14"/>
                </a:cubicBezTo>
                <a:cubicBezTo>
                  <a:pt x="79" y="8"/>
                  <a:pt x="79" y="8"/>
                  <a:pt x="79" y="8"/>
                </a:cubicBezTo>
                <a:lnTo>
                  <a:pt x="93" y="8"/>
                </a:lnTo>
                <a:close/>
                <a:moveTo>
                  <a:pt x="93" y="27"/>
                </a:moveTo>
                <a:cubicBezTo>
                  <a:pt x="76" y="27"/>
                  <a:pt x="76" y="27"/>
                  <a:pt x="76" y="27"/>
                </a:cubicBezTo>
                <a:cubicBezTo>
                  <a:pt x="85" y="19"/>
                  <a:pt x="85" y="19"/>
                  <a:pt x="85" y="19"/>
                </a:cubicBezTo>
                <a:lnTo>
                  <a:pt x="93" y="27"/>
                </a:lnTo>
                <a:close/>
                <a:moveTo>
                  <a:pt x="83" y="16"/>
                </a:moveTo>
                <a:cubicBezTo>
                  <a:pt x="73" y="25"/>
                  <a:pt x="73" y="25"/>
                  <a:pt x="73" y="25"/>
                </a:cubicBezTo>
                <a:cubicBezTo>
                  <a:pt x="64" y="17"/>
                  <a:pt x="64" y="17"/>
                  <a:pt x="64" y="17"/>
                </a:cubicBezTo>
                <a:cubicBezTo>
                  <a:pt x="75" y="9"/>
                  <a:pt x="75" y="9"/>
                  <a:pt x="75" y="9"/>
                </a:cubicBezTo>
                <a:lnTo>
                  <a:pt x="83" y="16"/>
                </a:lnTo>
                <a:close/>
                <a:moveTo>
                  <a:pt x="70" y="27"/>
                </a:moveTo>
                <a:cubicBezTo>
                  <a:pt x="53" y="27"/>
                  <a:pt x="53" y="27"/>
                  <a:pt x="53" y="27"/>
                </a:cubicBezTo>
                <a:cubicBezTo>
                  <a:pt x="61" y="20"/>
                  <a:pt x="61" y="20"/>
                  <a:pt x="61" y="20"/>
                </a:cubicBezTo>
                <a:lnTo>
                  <a:pt x="70" y="27"/>
                </a:lnTo>
                <a:close/>
                <a:moveTo>
                  <a:pt x="70" y="8"/>
                </a:moveTo>
                <a:cubicBezTo>
                  <a:pt x="61" y="15"/>
                  <a:pt x="61" y="15"/>
                  <a:pt x="61" y="15"/>
                </a:cubicBezTo>
                <a:cubicBezTo>
                  <a:pt x="53" y="8"/>
                  <a:pt x="53" y="8"/>
                  <a:pt x="53" y="8"/>
                </a:cubicBezTo>
                <a:lnTo>
                  <a:pt x="70" y="8"/>
                </a:lnTo>
                <a:close/>
                <a:moveTo>
                  <a:pt x="58" y="17"/>
                </a:moveTo>
                <a:cubicBezTo>
                  <a:pt x="50" y="25"/>
                  <a:pt x="50" y="25"/>
                  <a:pt x="50" y="25"/>
                </a:cubicBezTo>
                <a:cubicBezTo>
                  <a:pt x="40" y="16"/>
                  <a:pt x="40" y="16"/>
                  <a:pt x="40" y="16"/>
                </a:cubicBezTo>
                <a:cubicBezTo>
                  <a:pt x="48" y="9"/>
                  <a:pt x="48" y="9"/>
                  <a:pt x="48" y="9"/>
                </a:cubicBezTo>
                <a:lnTo>
                  <a:pt x="58" y="17"/>
                </a:lnTo>
                <a:close/>
                <a:moveTo>
                  <a:pt x="47" y="27"/>
                </a:moveTo>
                <a:cubicBezTo>
                  <a:pt x="30" y="27"/>
                  <a:pt x="30" y="27"/>
                  <a:pt x="30" y="27"/>
                </a:cubicBezTo>
                <a:cubicBezTo>
                  <a:pt x="37" y="19"/>
                  <a:pt x="37" y="19"/>
                  <a:pt x="37" y="19"/>
                </a:cubicBezTo>
                <a:lnTo>
                  <a:pt x="47" y="27"/>
                </a:lnTo>
                <a:close/>
                <a:moveTo>
                  <a:pt x="43" y="8"/>
                </a:moveTo>
                <a:cubicBezTo>
                  <a:pt x="37" y="14"/>
                  <a:pt x="37" y="14"/>
                  <a:pt x="37" y="14"/>
                </a:cubicBezTo>
                <a:cubicBezTo>
                  <a:pt x="30" y="8"/>
                  <a:pt x="30" y="8"/>
                  <a:pt x="30" y="8"/>
                </a:cubicBezTo>
                <a:lnTo>
                  <a:pt x="43" y="8"/>
                </a:lnTo>
                <a:close/>
                <a:moveTo>
                  <a:pt x="26" y="9"/>
                </a:moveTo>
                <a:cubicBezTo>
                  <a:pt x="34" y="17"/>
                  <a:pt x="34" y="17"/>
                  <a:pt x="34" y="17"/>
                </a:cubicBezTo>
                <a:cubicBezTo>
                  <a:pt x="24" y="27"/>
                  <a:pt x="24" y="27"/>
                  <a:pt x="24" y="27"/>
                </a:cubicBezTo>
                <a:cubicBezTo>
                  <a:pt x="8" y="27"/>
                  <a:pt x="8" y="27"/>
                  <a:pt x="8" y="27"/>
                </a:cubicBezTo>
                <a:lnTo>
                  <a:pt x="26" y="9"/>
                </a:lnTo>
                <a:close/>
                <a:moveTo>
                  <a:pt x="11" y="31"/>
                </a:moveTo>
                <a:cubicBezTo>
                  <a:pt x="25" y="31"/>
                  <a:pt x="25" y="31"/>
                  <a:pt x="25" y="31"/>
                </a:cubicBezTo>
                <a:cubicBezTo>
                  <a:pt x="49" y="71"/>
                  <a:pt x="49" y="71"/>
                  <a:pt x="49" y="71"/>
                </a:cubicBezTo>
                <a:lnTo>
                  <a:pt x="11" y="31"/>
                </a:lnTo>
                <a:close/>
                <a:moveTo>
                  <a:pt x="29" y="31"/>
                </a:moveTo>
                <a:cubicBezTo>
                  <a:pt x="48" y="31"/>
                  <a:pt x="48" y="31"/>
                  <a:pt x="48" y="31"/>
                </a:cubicBezTo>
                <a:cubicBezTo>
                  <a:pt x="57" y="78"/>
                  <a:pt x="57" y="78"/>
                  <a:pt x="57" y="78"/>
                </a:cubicBezTo>
                <a:lnTo>
                  <a:pt x="29" y="31"/>
                </a:lnTo>
                <a:close/>
                <a:moveTo>
                  <a:pt x="52" y="31"/>
                </a:moveTo>
                <a:cubicBezTo>
                  <a:pt x="71" y="31"/>
                  <a:pt x="71" y="31"/>
                  <a:pt x="71" y="31"/>
                </a:cubicBezTo>
                <a:cubicBezTo>
                  <a:pt x="61" y="79"/>
                  <a:pt x="61" y="79"/>
                  <a:pt x="61" y="79"/>
                </a:cubicBezTo>
                <a:lnTo>
                  <a:pt x="52" y="31"/>
                </a:lnTo>
                <a:close/>
                <a:moveTo>
                  <a:pt x="65" y="78"/>
                </a:moveTo>
                <a:cubicBezTo>
                  <a:pt x="75" y="31"/>
                  <a:pt x="75" y="31"/>
                  <a:pt x="75" y="31"/>
                </a:cubicBezTo>
                <a:cubicBezTo>
                  <a:pt x="94" y="31"/>
                  <a:pt x="94" y="31"/>
                  <a:pt x="94" y="31"/>
                </a:cubicBezTo>
                <a:lnTo>
                  <a:pt x="65" y="78"/>
                </a:lnTo>
                <a:close/>
                <a:moveTo>
                  <a:pt x="74" y="71"/>
                </a:moveTo>
                <a:cubicBezTo>
                  <a:pt x="98" y="31"/>
                  <a:pt x="98" y="31"/>
                  <a:pt x="98" y="31"/>
                </a:cubicBezTo>
                <a:cubicBezTo>
                  <a:pt x="112" y="31"/>
                  <a:pt x="112" y="31"/>
                  <a:pt x="112" y="31"/>
                </a:cubicBezTo>
                <a:lnTo>
                  <a:pt x="74" y="71"/>
                </a:lnTo>
                <a:close/>
                <a:moveTo>
                  <a:pt x="99" y="27"/>
                </a:moveTo>
                <a:cubicBezTo>
                  <a:pt x="88" y="17"/>
                  <a:pt x="88" y="17"/>
                  <a:pt x="88" y="17"/>
                </a:cubicBezTo>
                <a:cubicBezTo>
                  <a:pt x="97" y="9"/>
                  <a:pt x="97" y="9"/>
                  <a:pt x="97" y="9"/>
                </a:cubicBezTo>
                <a:cubicBezTo>
                  <a:pt x="115" y="27"/>
                  <a:pt x="115" y="27"/>
                  <a:pt x="115" y="27"/>
                </a:cubicBezTo>
                <a:lnTo>
                  <a:pt x="99" y="27"/>
                </a:lnTo>
                <a:close/>
                <a:moveTo>
                  <a:pt x="99" y="27"/>
                </a:moveTo>
                <a:cubicBezTo>
                  <a:pt x="99" y="27"/>
                  <a:pt x="99" y="27"/>
                  <a:pt x="99" y="27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77" name="稻壳儿小白白(http://dwz.cn/Wu2UP)出自【趣你的PPT】(微信:qunideppt)：最优质的PPT资源库"/>
          <p:cNvGrpSpPr/>
          <p:nvPr/>
        </p:nvGrpSpPr>
        <p:grpSpPr>
          <a:xfrm>
            <a:off x="11375291" y="2525426"/>
            <a:ext cx="460407" cy="460407"/>
            <a:chOff x="8780463" y="1906588"/>
            <a:chExt cx="360363" cy="360363"/>
          </a:xfrm>
          <a:solidFill>
            <a:srgbClr val="FFFFFF"/>
          </a:solidFill>
        </p:grpSpPr>
        <p:sp>
          <p:nvSpPr>
            <p:cNvPr id="11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80463" y="1938338"/>
              <a:ext cx="328613" cy="328613"/>
            </a:xfrm>
            <a:custGeom>
              <a:avLst/>
              <a:gdLst/>
              <a:ahLst/>
              <a:cxnLst>
                <a:cxn ang="0">
                  <a:pos x="80" y="3"/>
                </a:cxn>
                <a:cxn ang="0">
                  <a:pos x="73" y="0"/>
                </a:cxn>
                <a:cxn ang="0">
                  <a:pos x="66" y="3"/>
                </a:cxn>
                <a:cxn ang="0">
                  <a:pos x="61" y="9"/>
                </a:cxn>
                <a:cxn ang="0">
                  <a:pos x="58" y="15"/>
                </a:cxn>
                <a:cxn ang="0">
                  <a:pos x="60" y="20"/>
                </a:cxn>
                <a:cxn ang="0">
                  <a:pos x="8" y="41"/>
                </a:cxn>
                <a:cxn ang="0">
                  <a:pos x="1" y="50"/>
                </a:cxn>
                <a:cxn ang="0">
                  <a:pos x="4" y="60"/>
                </a:cxn>
                <a:cxn ang="0">
                  <a:pos x="53" y="108"/>
                </a:cxn>
                <a:cxn ang="0">
                  <a:pos x="61" y="112"/>
                </a:cxn>
                <a:cxn ang="0">
                  <a:pos x="61" y="112"/>
                </a:cxn>
                <a:cxn ang="0">
                  <a:pos x="63" y="111"/>
                </a:cxn>
                <a:cxn ang="0">
                  <a:pos x="72" y="104"/>
                </a:cxn>
                <a:cxn ang="0">
                  <a:pos x="92" y="53"/>
                </a:cxn>
                <a:cxn ang="0">
                  <a:pos x="97" y="55"/>
                </a:cxn>
                <a:cxn ang="0">
                  <a:pos x="104" y="52"/>
                </a:cxn>
                <a:cxn ang="0">
                  <a:pos x="110" y="46"/>
                </a:cxn>
                <a:cxn ang="0">
                  <a:pos x="112" y="40"/>
                </a:cxn>
                <a:cxn ang="0">
                  <a:pos x="110" y="33"/>
                </a:cxn>
                <a:cxn ang="0">
                  <a:pos x="80" y="3"/>
                </a:cxn>
                <a:cxn ang="0">
                  <a:pos x="65" y="102"/>
                </a:cxn>
                <a:cxn ang="0">
                  <a:pos x="62" y="104"/>
                </a:cxn>
                <a:cxn ang="0">
                  <a:pos x="61" y="104"/>
                </a:cxn>
                <a:cxn ang="0">
                  <a:pos x="58" y="103"/>
                </a:cxn>
                <a:cxn ang="0">
                  <a:pos x="9" y="55"/>
                </a:cxn>
                <a:cxn ang="0">
                  <a:pos x="8" y="51"/>
                </a:cxn>
                <a:cxn ang="0">
                  <a:pos x="11" y="48"/>
                </a:cxn>
                <a:cxn ang="0">
                  <a:pos x="34" y="39"/>
                </a:cxn>
                <a:cxn ang="0">
                  <a:pos x="83" y="56"/>
                </a:cxn>
                <a:cxn ang="0">
                  <a:pos x="65" y="102"/>
                </a:cxn>
                <a:cxn ang="0">
                  <a:pos x="104" y="41"/>
                </a:cxn>
                <a:cxn ang="0">
                  <a:pos x="99" y="46"/>
                </a:cxn>
                <a:cxn ang="0">
                  <a:pos x="96" y="46"/>
                </a:cxn>
                <a:cxn ang="0">
                  <a:pos x="89" y="40"/>
                </a:cxn>
                <a:cxn ang="0">
                  <a:pos x="84" y="53"/>
                </a:cxn>
                <a:cxn ang="0">
                  <a:pos x="84" y="52"/>
                </a:cxn>
                <a:cxn ang="0">
                  <a:pos x="50" y="38"/>
                </a:cxn>
                <a:cxn ang="0">
                  <a:pos x="40" y="36"/>
                </a:cxn>
                <a:cxn ang="0">
                  <a:pos x="73" y="23"/>
                </a:cxn>
                <a:cxn ang="0">
                  <a:pos x="66" y="17"/>
                </a:cxn>
                <a:cxn ang="0">
                  <a:pos x="66" y="14"/>
                </a:cxn>
                <a:cxn ang="0">
                  <a:pos x="72" y="9"/>
                </a:cxn>
                <a:cxn ang="0">
                  <a:pos x="75" y="9"/>
                </a:cxn>
                <a:cxn ang="0">
                  <a:pos x="104" y="38"/>
                </a:cxn>
                <a:cxn ang="0">
                  <a:pos x="104" y="41"/>
                </a:cxn>
                <a:cxn ang="0">
                  <a:pos x="104" y="41"/>
                </a:cxn>
                <a:cxn ang="0">
                  <a:pos x="104" y="41"/>
                </a:cxn>
              </a:cxnLst>
              <a:rect l="0" t="0" r="r" b="b"/>
              <a:pathLst>
                <a:path w="112" h="112">
                  <a:moveTo>
                    <a:pt x="80" y="3"/>
                  </a:moveTo>
                  <a:cubicBezTo>
                    <a:pt x="78" y="1"/>
                    <a:pt x="76" y="0"/>
                    <a:pt x="73" y="0"/>
                  </a:cubicBezTo>
                  <a:cubicBezTo>
                    <a:pt x="71" y="0"/>
                    <a:pt x="68" y="1"/>
                    <a:pt x="66" y="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59" y="10"/>
                    <a:pt x="58" y="13"/>
                    <a:pt x="58" y="15"/>
                  </a:cubicBezTo>
                  <a:cubicBezTo>
                    <a:pt x="58" y="17"/>
                    <a:pt x="59" y="19"/>
                    <a:pt x="60" y="2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" y="43"/>
                    <a:pt x="2" y="46"/>
                    <a:pt x="1" y="50"/>
                  </a:cubicBezTo>
                  <a:cubicBezTo>
                    <a:pt x="0" y="53"/>
                    <a:pt x="1" y="57"/>
                    <a:pt x="4" y="60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5" y="110"/>
                    <a:pt x="58" y="112"/>
                    <a:pt x="61" y="112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2" y="112"/>
                    <a:pt x="63" y="112"/>
                    <a:pt x="63" y="111"/>
                  </a:cubicBezTo>
                  <a:cubicBezTo>
                    <a:pt x="67" y="111"/>
                    <a:pt x="70" y="108"/>
                    <a:pt x="72" y="104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4"/>
                    <a:pt x="95" y="55"/>
                    <a:pt x="97" y="55"/>
                  </a:cubicBezTo>
                  <a:cubicBezTo>
                    <a:pt x="100" y="55"/>
                    <a:pt x="102" y="54"/>
                    <a:pt x="104" y="52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11" y="45"/>
                    <a:pt x="112" y="42"/>
                    <a:pt x="112" y="40"/>
                  </a:cubicBezTo>
                  <a:cubicBezTo>
                    <a:pt x="112" y="37"/>
                    <a:pt x="111" y="35"/>
                    <a:pt x="110" y="33"/>
                  </a:cubicBezTo>
                  <a:lnTo>
                    <a:pt x="80" y="3"/>
                  </a:lnTo>
                  <a:close/>
                  <a:moveTo>
                    <a:pt x="65" y="102"/>
                  </a:moveTo>
                  <a:cubicBezTo>
                    <a:pt x="64" y="103"/>
                    <a:pt x="63" y="104"/>
                    <a:pt x="62" y="104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60" y="104"/>
                    <a:pt x="59" y="104"/>
                    <a:pt x="58" y="103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4"/>
                    <a:pt x="8" y="52"/>
                    <a:pt x="8" y="51"/>
                  </a:cubicBezTo>
                  <a:cubicBezTo>
                    <a:pt x="9" y="50"/>
                    <a:pt x="9" y="49"/>
                    <a:pt x="11" y="4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51" y="44"/>
                    <a:pt x="67" y="39"/>
                    <a:pt x="83" y="56"/>
                  </a:cubicBezTo>
                  <a:lnTo>
                    <a:pt x="65" y="102"/>
                  </a:lnTo>
                  <a:close/>
                  <a:moveTo>
                    <a:pt x="104" y="41"/>
                  </a:moveTo>
                  <a:cubicBezTo>
                    <a:pt x="99" y="46"/>
                    <a:pt x="99" y="46"/>
                    <a:pt x="99" y="46"/>
                  </a:cubicBezTo>
                  <a:cubicBezTo>
                    <a:pt x="98" y="47"/>
                    <a:pt x="97" y="47"/>
                    <a:pt x="96" y="4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4" y="53"/>
                    <a:pt x="84" y="53"/>
                    <a:pt x="84" y="53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3" y="41"/>
                    <a:pt x="61" y="39"/>
                    <a:pt x="50" y="38"/>
                  </a:cubicBezTo>
                  <a:cubicBezTo>
                    <a:pt x="47" y="38"/>
                    <a:pt x="44" y="37"/>
                    <a:pt x="40" y="36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5"/>
                    <a:pt x="66" y="14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3" y="8"/>
                    <a:pt x="74" y="8"/>
                    <a:pt x="75" y="9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05" y="39"/>
                    <a:pt x="105" y="40"/>
                    <a:pt x="104" y="41"/>
                  </a:cubicBezTo>
                  <a:close/>
                  <a:moveTo>
                    <a:pt x="104" y="41"/>
                  </a:moveTo>
                  <a:cubicBezTo>
                    <a:pt x="104" y="41"/>
                    <a:pt x="104" y="41"/>
                    <a:pt x="104" y="4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39213" y="2084388"/>
              <a:ext cx="55563" cy="57150"/>
            </a:xfrm>
            <a:custGeom>
              <a:avLst/>
              <a:gdLst/>
              <a:ahLst/>
              <a:cxnLst>
                <a:cxn ang="0">
                  <a:pos x="10" y="19"/>
                </a:cxn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10" y="19"/>
                </a:cxn>
                <a:cxn ang="0">
                  <a:pos x="10" y="4"/>
                </a:cxn>
                <a:cxn ang="0">
                  <a:pos x="16" y="10"/>
                </a:cxn>
                <a:cxn ang="0">
                  <a:pos x="10" y="16"/>
                </a:cxn>
                <a:cxn ang="0">
                  <a:pos x="4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19">
                  <a:moveTo>
                    <a:pt x="10" y="19"/>
                  </a:moveTo>
                  <a:cubicBezTo>
                    <a:pt x="15" y="19"/>
                    <a:pt x="19" y="15"/>
                    <a:pt x="19" y="10"/>
                  </a:cubicBezTo>
                  <a:cubicBezTo>
                    <a:pt x="19" y="5"/>
                    <a:pt x="15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85263" y="1906588"/>
              <a:ext cx="55563" cy="55563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0" y="9"/>
                </a:cxn>
                <a:cxn ang="0">
                  <a:pos x="10" y="19"/>
                </a:cxn>
                <a:cxn ang="0">
                  <a:pos x="19" y="9"/>
                </a:cxn>
                <a:cxn ang="0">
                  <a:pos x="10" y="0"/>
                </a:cxn>
                <a:cxn ang="0">
                  <a:pos x="10" y="15"/>
                </a:cxn>
                <a:cxn ang="0">
                  <a:pos x="4" y="9"/>
                </a:cxn>
                <a:cxn ang="0">
                  <a:pos x="10" y="4"/>
                </a:cxn>
                <a:cxn ang="0">
                  <a:pos x="16" y="9"/>
                </a:cxn>
                <a:cxn ang="0">
                  <a:pos x="10" y="15"/>
                </a:cxn>
                <a:cxn ang="0">
                  <a:pos x="10" y="15"/>
                </a:cxn>
                <a:cxn ang="0">
                  <a:pos x="10" y="15"/>
                </a:cxn>
              </a:cxnLst>
              <a:rect l="0" t="0" r="r" b="b"/>
              <a:pathLst>
                <a:path w="19" h="19">
                  <a:moveTo>
                    <a:pt x="10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10" y="19"/>
                  </a:cubicBezTo>
                  <a:cubicBezTo>
                    <a:pt x="15" y="19"/>
                    <a:pt x="19" y="15"/>
                    <a:pt x="19" y="9"/>
                  </a:cubicBezTo>
                  <a:cubicBezTo>
                    <a:pt x="19" y="4"/>
                    <a:pt x="15" y="0"/>
                    <a:pt x="10" y="0"/>
                  </a:cubicBezTo>
                  <a:close/>
                  <a:moveTo>
                    <a:pt x="10" y="15"/>
                  </a:moveTo>
                  <a:cubicBezTo>
                    <a:pt x="7" y="15"/>
                    <a:pt x="4" y="13"/>
                    <a:pt x="4" y="9"/>
                  </a:cubicBezTo>
                  <a:cubicBezTo>
                    <a:pt x="4" y="6"/>
                    <a:pt x="7" y="4"/>
                    <a:pt x="10" y="4"/>
                  </a:cubicBezTo>
                  <a:cubicBezTo>
                    <a:pt x="13" y="4"/>
                    <a:pt x="16" y="6"/>
                    <a:pt x="16" y="9"/>
                  </a:cubicBezTo>
                  <a:cubicBezTo>
                    <a:pt x="16" y="13"/>
                    <a:pt x="13" y="15"/>
                    <a:pt x="10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72538" y="2073276"/>
              <a:ext cx="46038" cy="476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8" y="16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8" y="4"/>
                </a:cxn>
                <a:cxn ang="0">
                  <a:pos x="12" y="8"/>
                </a:cxn>
                <a:cxn ang="0">
                  <a:pos x="8" y="12"/>
                </a:cxn>
                <a:cxn ang="0">
                  <a:pos x="4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18575" y="2152651"/>
              <a:ext cx="20638" cy="23813"/>
            </a:xfrm>
            <a:custGeom>
              <a:avLst/>
              <a:gdLst/>
              <a:ahLst/>
              <a:cxnLst>
                <a:cxn ang="0">
                  <a:pos x="7" y="4"/>
                </a:cxn>
                <a:cxn ang="0">
                  <a:pos x="3" y="8"/>
                </a:cxn>
                <a:cxn ang="0">
                  <a:pos x="0" y="4"/>
                </a:cxn>
                <a:cxn ang="0">
                  <a:pos x="3" y="0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4"/>
                </a:cxn>
              </a:cxnLst>
              <a:rect l="0" t="0" r="r" b="b"/>
              <a:pathLst>
                <a:path w="7" h="8">
                  <a:moveTo>
                    <a:pt x="7" y="4"/>
                  </a:moveTo>
                  <a:cubicBezTo>
                    <a:pt x="7" y="6"/>
                    <a:pt x="6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6" y="0"/>
                    <a:pt x="7" y="2"/>
                    <a:pt x="7" y="4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96375" y="1985963"/>
              <a:ext cx="23813" cy="20638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7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78" name="稻壳儿小白白(http://dwz.cn/Wu2UP)出自【趣你的PPT】(微信:qunideppt)：最优质的PPT资源库"/>
          <p:cNvGrpSpPr/>
          <p:nvPr/>
        </p:nvGrpSpPr>
        <p:grpSpPr>
          <a:xfrm>
            <a:off x="11379349" y="4764584"/>
            <a:ext cx="460407" cy="460407"/>
            <a:chOff x="8783638" y="3568701"/>
            <a:chExt cx="360363" cy="360363"/>
          </a:xfrm>
          <a:solidFill>
            <a:srgbClr val="FFFFFF"/>
          </a:solidFill>
        </p:grpSpPr>
        <p:sp>
          <p:nvSpPr>
            <p:cNvPr id="11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783638" y="3568701"/>
              <a:ext cx="360363" cy="360363"/>
            </a:xfrm>
            <a:custGeom>
              <a:avLst/>
              <a:gdLst/>
              <a:ahLst/>
              <a:cxnLst>
                <a:cxn ang="0">
                  <a:pos x="80" y="38"/>
                </a:cxn>
                <a:cxn ang="0">
                  <a:pos x="62" y="0"/>
                </a:cxn>
                <a:cxn ang="0">
                  <a:pos x="35" y="39"/>
                </a:cxn>
                <a:cxn ang="0">
                  <a:pos x="31" y="41"/>
                </a:cxn>
                <a:cxn ang="0">
                  <a:pos x="12" y="38"/>
                </a:cxn>
                <a:cxn ang="0">
                  <a:pos x="0" y="111"/>
                </a:cxn>
                <a:cxn ang="0">
                  <a:pos x="23" y="123"/>
                </a:cxn>
                <a:cxn ang="0">
                  <a:pos x="34" y="116"/>
                </a:cxn>
                <a:cxn ang="0">
                  <a:pos x="35" y="116"/>
                </a:cxn>
                <a:cxn ang="0">
                  <a:pos x="73" y="123"/>
                </a:cxn>
                <a:cxn ang="0">
                  <a:pos x="108" y="115"/>
                </a:cxn>
                <a:cxn ang="0">
                  <a:pos x="110" y="104"/>
                </a:cxn>
                <a:cxn ang="0">
                  <a:pos x="116" y="84"/>
                </a:cxn>
                <a:cxn ang="0">
                  <a:pos x="120" y="64"/>
                </a:cxn>
                <a:cxn ang="0">
                  <a:pos x="123" y="55"/>
                </a:cxn>
                <a:cxn ang="0">
                  <a:pos x="112" y="40"/>
                </a:cxn>
                <a:cxn ang="0">
                  <a:pos x="23" y="115"/>
                </a:cxn>
                <a:cxn ang="0">
                  <a:pos x="8" y="111"/>
                </a:cxn>
                <a:cxn ang="0">
                  <a:pos x="12" y="46"/>
                </a:cxn>
                <a:cxn ang="0">
                  <a:pos x="27" y="50"/>
                </a:cxn>
                <a:cxn ang="0">
                  <a:pos x="115" y="56"/>
                </a:cxn>
                <a:cxn ang="0">
                  <a:pos x="100" y="61"/>
                </a:cxn>
                <a:cxn ang="0">
                  <a:pos x="100" y="65"/>
                </a:cxn>
                <a:cxn ang="0">
                  <a:pos x="114" y="72"/>
                </a:cxn>
                <a:cxn ang="0">
                  <a:pos x="96" y="81"/>
                </a:cxn>
                <a:cxn ang="0">
                  <a:pos x="96" y="84"/>
                </a:cxn>
                <a:cxn ang="0">
                  <a:pos x="109" y="92"/>
                </a:cxn>
                <a:cxn ang="0">
                  <a:pos x="92" y="100"/>
                </a:cxn>
                <a:cxn ang="0">
                  <a:pos x="92" y="104"/>
                </a:cxn>
                <a:cxn ang="0">
                  <a:pos x="102" y="109"/>
                </a:cxn>
                <a:cxn ang="0">
                  <a:pos x="94" y="115"/>
                </a:cxn>
                <a:cxn ang="0">
                  <a:pos x="52" y="113"/>
                </a:cxn>
                <a:cxn ang="0">
                  <a:pos x="31" y="105"/>
                </a:cxn>
                <a:cxn ang="0">
                  <a:pos x="34" y="48"/>
                </a:cxn>
                <a:cxn ang="0">
                  <a:pos x="58" y="11"/>
                </a:cxn>
                <a:cxn ang="0">
                  <a:pos x="73" y="26"/>
                </a:cxn>
                <a:cxn ang="0">
                  <a:pos x="111" y="47"/>
                </a:cxn>
                <a:cxn ang="0">
                  <a:pos x="115" y="56"/>
                </a:cxn>
                <a:cxn ang="0">
                  <a:pos x="115" y="56"/>
                </a:cxn>
              </a:cxnLst>
              <a:rect l="0" t="0" r="r" b="b"/>
              <a:pathLst>
                <a:path w="123" h="123">
                  <a:moveTo>
                    <a:pt x="112" y="40"/>
                  </a:moveTo>
                  <a:cubicBezTo>
                    <a:pt x="107" y="39"/>
                    <a:pt x="96" y="39"/>
                    <a:pt x="80" y="38"/>
                  </a:cubicBezTo>
                  <a:cubicBezTo>
                    <a:pt x="80" y="35"/>
                    <a:pt x="81" y="32"/>
                    <a:pt x="81" y="26"/>
                  </a:cubicBezTo>
                  <a:cubicBezTo>
                    <a:pt x="81" y="12"/>
                    <a:pt x="71" y="0"/>
                    <a:pt x="62" y="0"/>
                  </a:cubicBezTo>
                  <a:cubicBezTo>
                    <a:pt x="55" y="0"/>
                    <a:pt x="50" y="5"/>
                    <a:pt x="50" y="11"/>
                  </a:cubicBezTo>
                  <a:cubicBezTo>
                    <a:pt x="50" y="19"/>
                    <a:pt x="48" y="32"/>
                    <a:pt x="35" y="39"/>
                  </a:cubicBezTo>
                  <a:cubicBezTo>
                    <a:pt x="34" y="40"/>
                    <a:pt x="31" y="41"/>
                    <a:pt x="31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29" y="40"/>
                    <a:pt x="26" y="38"/>
                    <a:pt x="23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6" y="38"/>
                    <a:pt x="0" y="43"/>
                    <a:pt x="0" y="50"/>
                  </a:cubicBezTo>
                  <a:cubicBezTo>
                    <a:pt x="0" y="111"/>
                    <a:pt x="0" y="111"/>
                    <a:pt x="0" y="111"/>
                  </a:cubicBezTo>
                  <a:cubicBezTo>
                    <a:pt x="0" y="118"/>
                    <a:pt x="6" y="123"/>
                    <a:pt x="12" y="123"/>
                  </a:cubicBezTo>
                  <a:cubicBezTo>
                    <a:pt x="23" y="123"/>
                    <a:pt x="23" y="123"/>
                    <a:pt x="23" y="123"/>
                  </a:cubicBezTo>
                  <a:cubicBezTo>
                    <a:pt x="28" y="123"/>
                    <a:pt x="32" y="120"/>
                    <a:pt x="34" y="116"/>
                  </a:cubicBezTo>
                  <a:cubicBezTo>
                    <a:pt x="34" y="116"/>
                    <a:pt x="34" y="116"/>
                    <a:pt x="34" y="116"/>
                  </a:cubicBezTo>
                  <a:cubicBezTo>
                    <a:pt x="34" y="116"/>
                    <a:pt x="34" y="116"/>
                    <a:pt x="35" y="116"/>
                  </a:cubicBezTo>
                  <a:cubicBezTo>
                    <a:pt x="35" y="116"/>
                    <a:pt x="35" y="116"/>
                    <a:pt x="35" y="116"/>
                  </a:cubicBezTo>
                  <a:cubicBezTo>
                    <a:pt x="37" y="117"/>
                    <a:pt x="41" y="118"/>
                    <a:pt x="50" y="120"/>
                  </a:cubicBezTo>
                  <a:cubicBezTo>
                    <a:pt x="52" y="121"/>
                    <a:pt x="63" y="123"/>
                    <a:pt x="73" y="123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101" y="123"/>
                    <a:pt x="105" y="120"/>
                    <a:pt x="108" y="115"/>
                  </a:cubicBezTo>
                  <a:cubicBezTo>
                    <a:pt x="108" y="115"/>
                    <a:pt x="109" y="114"/>
                    <a:pt x="110" y="111"/>
                  </a:cubicBezTo>
                  <a:cubicBezTo>
                    <a:pt x="110" y="109"/>
                    <a:pt x="110" y="107"/>
                    <a:pt x="110" y="104"/>
                  </a:cubicBezTo>
                  <a:cubicBezTo>
                    <a:pt x="114" y="102"/>
                    <a:pt x="115" y="97"/>
                    <a:pt x="116" y="95"/>
                  </a:cubicBezTo>
                  <a:cubicBezTo>
                    <a:pt x="118" y="90"/>
                    <a:pt x="117" y="87"/>
                    <a:pt x="116" y="84"/>
                  </a:cubicBezTo>
                  <a:cubicBezTo>
                    <a:pt x="118" y="82"/>
                    <a:pt x="120" y="79"/>
                    <a:pt x="121" y="73"/>
                  </a:cubicBezTo>
                  <a:cubicBezTo>
                    <a:pt x="122" y="70"/>
                    <a:pt x="121" y="67"/>
                    <a:pt x="120" y="64"/>
                  </a:cubicBezTo>
                  <a:cubicBezTo>
                    <a:pt x="122" y="62"/>
                    <a:pt x="123" y="59"/>
                    <a:pt x="123" y="56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4"/>
                    <a:pt x="123" y="53"/>
                  </a:cubicBezTo>
                  <a:cubicBezTo>
                    <a:pt x="123" y="48"/>
                    <a:pt x="120" y="42"/>
                    <a:pt x="112" y="40"/>
                  </a:cubicBezTo>
                  <a:close/>
                  <a:moveTo>
                    <a:pt x="27" y="111"/>
                  </a:moveTo>
                  <a:cubicBezTo>
                    <a:pt x="27" y="113"/>
                    <a:pt x="26" y="115"/>
                    <a:pt x="23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0" y="115"/>
                    <a:pt x="8" y="113"/>
                    <a:pt x="8" y="111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48"/>
                    <a:pt x="10" y="46"/>
                    <a:pt x="12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6" y="46"/>
                    <a:pt x="27" y="48"/>
                    <a:pt x="27" y="50"/>
                  </a:cubicBezTo>
                  <a:lnTo>
                    <a:pt x="27" y="111"/>
                  </a:lnTo>
                  <a:close/>
                  <a:moveTo>
                    <a:pt x="115" y="56"/>
                  </a:moveTo>
                  <a:cubicBezTo>
                    <a:pt x="115" y="58"/>
                    <a:pt x="114" y="61"/>
                    <a:pt x="108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1"/>
                    <a:pt x="98" y="62"/>
                    <a:pt x="98" y="63"/>
                  </a:cubicBezTo>
                  <a:cubicBezTo>
                    <a:pt x="98" y="64"/>
                    <a:pt x="99" y="65"/>
                    <a:pt x="100" y="65"/>
                  </a:cubicBezTo>
                  <a:cubicBezTo>
                    <a:pt x="108" y="65"/>
                    <a:pt x="108" y="65"/>
                    <a:pt x="108" y="65"/>
                  </a:cubicBezTo>
                  <a:cubicBezTo>
                    <a:pt x="113" y="65"/>
                    <a:pt x="114" y="70"/>
                    <a:pt x="114" y="72"/>
                  </a:cubicBezTo>
                  <a:cubicBezTo>
                    <a:pt x="113" y="75"/>
                    <a:pt x="112" y="81"/>
                    <a:pt x="105" y="81"/>
                  </a:cubicBezTo>
                  <a:cubicBezTo>
                    <a:pt x="96" y="81"/>
                    <a:pt x="96" y="81"/>
                    <a:pt x="96" y="81"/>
                  </a:cubicBezTo>
                  <a:cubicBezTo>
                    <a:pt x="95" y="81"/>
                    <a:pt x="94" y="81"/>
                    <a:pt x="94" y="82"/>
                  </a:cubicBezTo>
                  <a:cubicBezTo>
                    <a:pt x="94" y="83"/>
                    <a:pt x="95" y="84"/>
                    <a:pt x="96" y="84"/>
                  </a:cubicBezTo>
                  <a:cubicBezTo>
                    <a:pt x="104" y="84"/>
                    <a:pt x="104" y="84"/>
                    <a:pt x="104" y="84"/>
                  </a:cubicBezTo>
                  <a:cubicBezTo>
                    <a:pt x="110" y="84"/>
                    <a:pt x="110" y="89"/>
                    <a:pt x="109" y="92"/>
                  </a:cubicBezTo>
                  <a:cubicBezTo>
                    <a:pt x="108" y="96"/>
                    <a:pt x="107" y="100"/>
                    <a:pt x="99" y="100"/>
                  </a:cubicBezTo>
                  <a:cubicBezTo>
                    <a:pt x="92" y="100"/>
                    <a:pt x="92" y="100"/>
                    <a:pt x="92" y="100"/>
                  </a:cubicBezTo>
                  <a:cubicBezTo>
                    <a:pt x="91" y="100"/>
                    <a:pt x="90" y="101"/>
                    <a:pt x="90" y="102"/>
                  </a:cubicBezTo>
                  <a:cubicBezTo>
                    <a:pt x="90" y="103"/>
                    <a:pt x="91" y="104"/>
                    <a:pt x="92" y="104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103" y="104"/>
                    <a:pt x="103" y="108"/>
                    <a:pt x="102" y="109"/>
                  </a:cubicBezTo>
                  <a:cubicBezTo>
                    <a:pt x="102" y="110"/>
                    <a:pt x="101" y="112"/>
                    <a:pt x="101" y="112"/>
                  </a:cubicBezTo>
                  <a:cubicBezTo>
                    <a:pt x="100" y="114"/>
                    <a:pt x="98" y="115"/>
                    <a:pt x="94" y="115"/>
                  </a:cubicBezTo>
                  <a:cubicBezTo>
                    <a:pt x="73" y="115"/>
                    <a:pt x="73" y="115"/>
                    <a:pt x="73" y="115"/>
                  </a:cubicBezTo>
                  <a:cubicBezTo>
                    <a:pt x="63" y="115"/>
                    <a:pt x="52" y="113"/>
                    <a:pt x="52" y="113"/>
                  </a:cubicBezTo>
                  <a:cubicBezTo>
                    <a:pt x="36" y="109"/>
                    <a:pt x="35" y="109"/>
                    <a:pt x="34" y="108"/>
                  </a:cubicBezTo>
                  <a:cubicBezTo>
                    <a:pt x="34" y="108"/>
                    <a:pt x="31" y="108"/>
                    <a:pt x="31" y="105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1" y="50"/>
                    <a:pt x="32" y="49"/>
                    <a:pt x="34" y="48"/>
                  </a:cubicBezTo>
                  <a:cubicBezTo>
                    <a:pt x="34" y="48"/>
                    <a:pt x="35" y="48"/>
                    <a:pt x="35" y="48"/>
                  </a:cubicBezTo>
                  <a:cubicBezTo>
                    <a:pt x="52" y="40"/>
                    <a:pt x="58" y="25"/>
                    <a:pt x="58" y="11"/>
                  </a:cubicBezTo>
                  <a:cubicBezTo>
                    <a:pt x="58" y="10"/>
                    <a:pt x="59" y="8"/>
                    <a:pt x="62" y="8"/>
                  </a:cubicBezTo>
                  <a:cubicBezTo>
                    <a:pt x="66" y="8"/>
                    <a:pt x="73" y="16"/>
                    <a:pt x="73" y="26"/>
                  </a:cubicBezTo>
                  <a:cubicBezTo>
                    <a:pt x="73" y="35"/>
                    <a:pt x="73" y="37"/>
                    <a:pt x="69" y="46"/>
                  </a:cubicBezTo>
                  <a:cubicBezTo>
                    <a:pt x="108" y="46"/>
                    <a:pt x="107" y="47"/>
                    <a:pt x="111" y="47"/>
                  </a:cubicBezTo>
                  <a:cubicBezTo>
                    <a:pt x="115" y="49"/>
                    <a:pt x="115" y="52"/>
                    <a:pt x="115" y="53"/>
                  </a:cubicBezTo>
                  <a:cubicBezTo>
                    <a:pt x="115" y="55"/>
                    <a:pt x="115" y="54"/>
                    <a:pt x="115" y="56"/>
                  </a:cubicBezTo>
                  <a:close/>
                  <a:moveTo>
                    <a:pt x="115" y="56"/>
                  </a:moveTo>
                  <a:cubicBezTo>
                    <a:pt x="115" y="56"/>
                    <a:pt x="115" y="56"/>
                    <a:pt x="115" y="5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818563" y="3862388"/>
              <a:ext cx="33338" cy="317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0" y="5"/>
                </a:cxn>
                <a:cxn ang="0">
                  <a:pos x="6" y="11"/>
                </a:cxn>
                <a:cxn ang="0">
                  <a:pos x="11" y="5"/>
                </a:cxn>
                <a:cxn ang="0">
                  <a:pos x="6" y="0"/>
                </a:cxn>
                <a:cxn ang="0">
                  <a:pos x="6" y="7"/>
                </a:cxn>
                <a:cxn ang="0">
                  <a:pos x="4" y="5"/>
                </a:cxn>
                <a:cxn ang="0">
                  <a:pos x="6" y="4"/>
                </a:cxn>
                <a:cxn ang="0">
                  <a:pos x="8" y="5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</a:cxnLst>
              <a:rect l="0" t="0" r="r" b="b"/>
              <a:pathLst>
                <a:path w="11" h="11">
                  <a:moveTo>
                    <a:pt x="6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9"/>
                    <a:pt x="2" y="11"/>
                    <a:pt x="6" y="11"/>
                  </a:cubicBezTo>
                  <a:cubicBezTo>
                    <a:pt x="9" y="11"/>
                    <a:pt x="11" y="9"/>
                    <a:pt x="11" y="5"/>
                  </a:cubicBezTo>
                  <a:cubicBezTo>
                    <a:pt x="11" y="2"/>
                    <a:pt x="9" y="0"/>
                    <a:pt x="6" y="0"/>
                  </a:cubicBezTo>
                  <a:close/>
                  <a:moveTo>
                    <a:pt x="6" y="7"/>
                  </a:moveTo>
                  <a:cubicBezTo>
                    <a:pt x="5" y="7"/>
                    <a:pt x="4" y="6"/>
                    <a:pt x="4" y="5"/>
                  </a:cubicBezTo>
                  <a:cubicBezTo>
                    <a:pt x="4" y="4"/>
                    <a:pt x="5" y="4"/>
                    <a:pt x="6" y="4"/>
                  </a:cubicBezTo>
                  <a:cubicBezTo>
                    <a:pt x="7" y="4"/>
                    <a:pt x="8" y="4"/>
                    <a:pt x="8" y="5"/>
                  </a:cubicBezTo>
                  <a:cubicBezTo>
                    <a:pt x="8" y="6"/>
                    <a:pt x="7" y="7"/>
                    <a:pt x="6" y="7"/>
                  </a:cubicBezTo>
                  <a:close/>
                  <a:moveTo>
                    <a:pt x="6" y="7"/>
                  </a:moveTo>
                  <a:cubicBezTo>
                    <a:pt x="6" y="7"/>
                    <a:pt x="6" y="7"/>
                    <a:pt x="6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62054" y="4760748"/>
            <a:ext cx="460604" cy="462424"/>
          </a:xfrm>
          <a:custGeom>
            <a:avLst/>
            <a:gdLst>
              <a:gd name="T0" fmla="*/ 391842 w 123"/>
              <a:gd name="T1" fmla="*/ 6557 h 123"/>
              <a:gd name="T2" fmla="*/ 375515 w 123"/>
              <a:gd name="T3" fmla="*/ 0 h 123"/>
              <a:gd name="T4" fmla="*/ 372250 w 123"/>
              <a:gd name="T5" fmla="*/ 0 h 123"/>
              <a:gd name="T6" fmla="*/ 160002 w 123"/>
              <a:gd name="T7" fmla="*/ 39339 h 123"/>
              <a:gd name="T8" fmla="*/ 140410 w 123"/>
              <a:gd name="T9" fmla="*/ 62287 h 123"/>
              <a:gd name="T10" fmla="*/ 140410 w 123"/>
              <a:gd name="T11" fmla="*/ 278651 h 123"/>
              <a:gd name="T12" fmla="*/ 91430 w 123"/>
              <a:gd name="T13" fmla="*/ 265538 h 123"/>
              <a:gd name="T14" fmla="*/ 58776 w 123"/>
              <a:gd name="T15" fmla="*/ 268817 h 123"/>
              <a:gd name="T16" fmla="*/ 6531 w 123"/>
              <a:gd name="T17" fmla="*/ 314712 h 123"/>
              <a:gd name="T18" fmla="*/ 6531 w 123"/>
              <a:gd name="T19" fmla="*/ 360608 h 123"/>
              <a:gd name="T20" fmla="*/ 75103 w 123"/>
              <a:gd name="T21" fmla="*/ 403225 h 123"/>
              <a:gd name="T22" fmla="*/ 104491 w 123"/>
              <a:gd name="T23" fmla="*/ 396668 h 123"/>
              <a:gd name="T24" fmla="*/ 156737 w 123"/>
              <a:gd name="T25" fmla="*/ 354051 h 123"/>
              <a:gd name="T26" fmla="*/ 163267 w 123"/>
              <a:gd name="T27" fmla="*/ 327825 h 123"/>
              <a:gd name="T28" fmla="*/ 163267 w 123"/>
              <a:gd name="T29" fmla="*/ 327825 h 123"/>
              <a:gd name="T30" fmla="*/ 163267 w 123"/>
              <a:gd name="T31" fmla="*/ 124574 h 123"/>
              <a:gd name="T32" fmla="*/ 169798 w 123"/>
              <a:gd name="T33" fmla="*/ 124574 h 123"/>
              <a:gd name="T34" fmla="*/ 375515 w 123"/>
              <a:gd name="T35" fmla="*/ 88513 h 123"/>
              <a:gd name="T36" fmla="*/ 375515 w 123"/>
              <a:gd name="T37" fmla="*/ 242591 h 123"/>
              <a:gd name="T38" fmla="*/ 329800 w 123"/>
              <a:gd name="T39" fmla="*/ 226199 h 123"/>
              <a:gd name="T40" fmla="*/ 297147 w 123"/>
              <a:gd name="T41" fmla="*/ 232756 h 123"/>
              <a:gd name="T42" fmla="*/ 244901 w 123"/>
              <a:gd name="T43" fmla="*/ 275373 h 123"/>
              <a:gd name="T44" fmla="*/ 241636 w 123"/>
              <a:gd name="T45" fmla="*/ 321269 h 123"/>
              <a:gd name="T46" fmla="*/ 313474 w 123"/>
              <a:gd name="T47" fmla="*/ 363886 h 123"/>
              <a:gd name="T48" fmla="*/ 342862 w 123"/>
              <a:gd name="T49" fmla="*/ 360608 h 123"/>
              <a:gd name="T50" fmla="*/ 395107 w 123"/>
              <a:gd name="T51" fmla="*/ 314712 h 123"/>
              <a:gd name="T52" fmla="*/ 401638 w 123"/>
              <a:gd name="T53" fmla="*/ 288486 h 123"/>
              <a:gd name="T54" fmla="*/ 401638 w 123"/>
              <a:gd name="T55" fmla="*/ 288486 h 123"/>
              <a:gd name="T56" fmla="*/ 401638 w 123"/>
              <a:gd name="T57" fmla="*/ 26226 h 123"/>
              <a:gd name="T58" fmla="*/ 391842 w 123"/>
              <a:gd name="T59" fmla="*/ 6557 h 123"/>
              <a:gd name="T60" fmla="*/ 97960 w 123"/>
              <a:gd name="T61" fmla="*/ 373721 h 123"/>
              <a:gd name="T62" fmla="*/ 29388 w 123"/>
              <a:gd name="T63" fmla="*/ 350773 h 123"/>
              <a:gd name="T64" fmla="*/ 68572 w 123"/>
              <a:gd name="T65" fmla="*/ 291764 h 123"/>
              <a:gd name="T66" fmla="*/ 137145 w 123"/>
              <a:gd name="T67" fmla="*/ 314712 h 123"/>
              <a:gd name="T68" fmla="*/ 97960 w 123"/>
              <a:gd name="T69" fmla="*/ 373721 h 123"/>
              <a:gd name="T70" fmla="*/ 375515 w 123"/>
              <a:gd name="T71" fmla="*/ 62287 h 123"/>
              <a:gd name="T72" fmla="*/ 163267 w 123"/>
              <a:gd name="T73" fmla="*/ 101626 h 123"/>
              <a:gd name="T74" fmla="*/ 163267 w 123"/>
              <a:gd name="T75" fmla="*/ 62287 h 123"/>
              <a:gd name="T76" fmla="*/ 375515 w 123"/>
              <a:gd name="T77" fmla="*/ 26226 h 123"/>
              <a:gd name="T78" fmla="*/ 375515 w 123"/>
              <a:gd name="T79" fmla="*/ 62287 h 123"/>
              <a:gd name="T80" fmla="*/ 336331 w 123"/>
              <a:gd name="T81" fmla="*/ 334382 h 123"/>
              <a:gd name="T82" fmla="*/ 264493 w 123"/>
              <a:gd name="T83" fmla="*/ 314712 h 123"/>
              <a:gd name="T84" fmla="*/ 303678 w 123"/>
              <a:gd name="T85" fmla="*/ 255704 h 123"/>
              <a:gd name="T86" fmla="*/ 375515 w 123"/>
              <a:gd name="T87" fmla="*/ 278651 h 123"/>
              <a:gd name="T88" fmla="*/ 336331 w 123"/>
              <a:gd name="T89" fmla="*/ 334382 h 123"/>
              <a:gd name="T90" fmla="*/ 336331 w 123"/>
              <a:gd name="T91" fmla="*/ 334382 h 123"/>
              <a:gd name="T92" fmla="*/ 336331 w 123"/>
              <a:gd name="T93" fmla="*/ 334382 h 123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23" h="123">
                <a:moveTo>
                  <a:pt x="120" y="2"/>
                </a:moveTo>
                <a:cubicBezTo>
                  <a:pt x="119" y="1"/>
                  <a:pt x="117" y="0"/>
                  <a:pt x="115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49" y="12"/>
                  <a:pt x="49" y="12"/>
                  <a:pt x="49" y="12"/>
                </a:cubicBezTo>
                <a:cubicBezTo>
                  <a:pt x="45" y="12"/>
                  <a:pt x="43" y="15"/>
                  <a:pt x="43" y="19"/>
                </a:cubicBezTo>
                <a:cubicBezTo>
                  <a:pt x="43" y="85"/>
                  <a:pt x="43" y="85"/>
                  <a:pt x="43" y="85"/>
                </a:cubicBezTo>
                <a:cubicBezTo>
                  <a:pt x="39" y="82"/>
                  <a:pt x="34" y="81"/>
                  <a:pt x="28" y="81"/>
                </a:cubicBezTo>
                <a:cubicBezTo>
                  <a:pt x="25" y="81"/>
                  <a:pt x="22" y="81"/>
                  <a:pt x="18" y="82"/>
                </a:cubicBezTo>
                <a:cubicBezTo>
                  <a:pt x="11" y="85"/>
                  <a:pt x="5" y="89"/>
                  <a:pt x="2" y="96"/>
                </a:cubicBezTo>
                <a:cubicBezTo>
                  <a:pt x="0" y="100"/>
                  <a:pt x="0" y="105"/>
                  <a:pt x="2" y="110"/>
                </a:cubicBezTo>
                <a:cubicBezTo>
                  <a:pt x="4" y="118"/>
                  <a:pt x="13" y="123"/>
                  <a:pt x="23" y="123"/>
                </a:cubicBezTo>
                <a:cubicBezTo>
                  <a:pt x="26" y="123"/>
                  <a:pt x="29" y="122"/>
                  <a:pt x="32" y="121"/>
                </a:cubicBezTo>
                <a:cubicBezTo>
                  <a:pt x="40" y="119"/>
                  <a:pt x="45" y="114"/>
                  <a:pt x="48" y="108"/>
                </a:cubicBezTo>
                <a:cubicBezTo>
                  <a:pt x="50" y="105"/>
                  <a:pt x="50" y="102"/>
                  <a:pt x="50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38"/>
                  <a:pt x="50" y="38"/>
                  <a:pt x="50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115" y="27"/>
                  <a:pt x="115" y="27"/>
                  <a:pt x="115" y="27"/>
                </a:cubicBezTo>
                <a:cubicBezTo>
                  <a:pt x="115" y="74"/>
                  <a:pt x="115" y="74"/>
                  <a:pt x="115" y="74"/>
                </a:cubicBezTo>
                <a:cubicBezTo>
                  <a:pt x="112" y="71"/>
                  <a:pt x="107" y="69"/>
                  <a:pt x="101" y="69"/>
                </a:cubicBezTo>
                <a:cubicBezTo>
                  <a:pt x="98" y="69"/>
                  <a:pt x="94" y="70"/>
                  <a:pt x="91" y="71"/>
                </a:cubicBezTo>
                <a:cubicBezTo>
                  <a:pt x="84" y="73"/>
                  <a:pt x="78" y="78"/>
                  <a:pt x="75" y="84"/>
                </a:cubicBezTo>
                <a:cubicBezTo>
                  <a:pt x="73" y="89"/>
                  <a:pt x="73" y="94"/>
                  <a:pt x="74" y="98"/>
                </a:cubicBezTo>
                <a:cubicBezTo>
                  <a:pt x="77" y="106"/>
                  <a:pt x="86" y="111"/>
                  <a:pt x="96" y="111"/>
                </a:cubicBezTo>
                <a:cubicBezTo>
                  <a:pt x="99" y="111"/>
                  <a:pt x="102" y="111"/>
                  <a:pt x="105" y="110"/>
                </a:cubicBezTo>
                <a:cubicBezTo>
                  <a:pt x="112" y="107"/>
                  <a:pt x="118" y="102"/>
                  <a:pt x="121" y="96"/>
                </a:cubicBezTo>
                <a:cubicBezTo>
                  <a:pt x="122" y="94"/>
                  <a:pt x="123" y="91"/>
                  <a:pt x="123" y="88"/>
                </a:cubicBezTo>
                <a:cubicBezTo>
                  <a:pt x="123" y="88"/>
                  <a:pt x="123" y="88"/>
                  <a:pt x="123" y="88"/>
                </a:cubicBezTo>
                <a:cubicBezTo>
                  <a:pt x="123" y="8"/>
                  <a:pt x="123" y="8"/>
                  <a:pt x="123" y="8"/>
                </a:cubicBezTo>
                <a:cubicBezTo>
                  <a:pt x="123" y="5"/>
                  <a:pt x="122" y="3"/>
                  <a:pt x="120" y="2"/>
                </a:cubicBezTo>
                <a:close/>
                <a:moveTo>
                  <a:pt x="30" y="114"/>
                </a:moveTo>
                <a:cubicBezTo>
                  <a:pt x="21" y="117"/>
                  <a:pt x="11" y="114"/>
                  <a:pt x="9" y="107"/>
                </a:cubicBezTo>
                <a:cubicBezTo>
                  <a:pt x="6" y="100"/>
                  <a:pt x="12" y="93"/>
                  <a:pt x="21" y="89"/>
                </a:cubicBezTo>
                <a:cubicBezTo>
                  <a:pt x="30" y="86"/>
                  <a:pt x="39" y="89"/>
                  <a:pt x="42" y="96"/>
                </a:cubicBezTo>
                <a:cubicBezTo>
                  <a:pt x="44" y="103"/>
                  <a:pt x="39" y="111"/>
                  <a:pt x="30" y="114"/>
                </a:cubicBezTo>
                <a:close/>
                <a:moveTo>
                  <a:pt x="115" y="19"/>
                </a:moveTo>
                <a:cubicBezTo>
                  <a:pt x="50" y="31"/>
                  <a:pt x="50" y="31"/>
                  <a:pt x="50" y="31"/>
                </a:cubicBezTo>
                <a:cubicBezTo>
                  <a:pt x="50" y="19"/>
                  <a:pt x="50" y="19"/>
                  <a:pt x="50" y="19"/>
                </a:cubicBezTo>
                <a:cubicBezTo>
                  <a:pt x="115" y="8"/>
                  <a:pt x="115" y="8"/>
                  <a:pt x="115" y="8"/>
                </a:cubicBezTo>
                <a:lnTo>
                  <a:pt x="115" y="19"/>
                </a:lnTo>
                <a:close/>
                <a:moveTo>
                  <a:pt x="103" y="102"/>
                </a:moveTo>
                <a:cubicBezTo>
                  <a:pt x="93" y="105"/>
                  <a:pt x="84" y="102"/>
                  <a:pt x="81" y="96"/>
                </a:cubicBezTo>
                <a:cubicBezTo>
                  <a:pt x="79" y="89"/>
                  <a:pt x="84" y="81"/>
                  <a:pt x="93" y="78"/>
                </a:cubicBezTo>
                <a:cubicBezTo>
                  <a:pt x="103" y="75"/>
                  <a:pt x="112" y="78"/>
                  <a:pt x="115" y="85"/>
                </a:cubicBezTo>
                <a:cubicBezTo>
                  <a:pt x="117" y="91"/>
                  <a:pt x="112" y="99"/>
                  <a:pt x="103" y="102"/>
                </a:cubicBezTo>
                <a:close/>
                <a:moveTo>
                  <a:pt x="103" y="102"/>
                </a:moveTo>
                <a:cubicBezTo>
                  <a:pt x="103" y="102"/>
                  <a:pt x="103" y="102"/>
                  <a:pt x="103" y="10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66" name="稻壳儿小白白(http://dwz.cn/Wu2UP)出自【趣你的PPT】(微信:qunideppt)：最优质的PPT资源库"/>
          <p:cNvGrpSpPr/>
          <p:nvPr/>
        </p:nvGrpSpPr>
        <p:grpSpPr>
          <a:xfrm>
            <a:off x="4654769" y="4764584"/>
            <a:ext cx="460407" cy="460407"/>
            <a:chOff x="2270125" y="3568701"/>
            <a:chExt cx="360363" cy="360363"/>
          </a:xfrm>
          <a:solidFill>
            <a:srgbClr val="FFFFFF"/>
          </a:solidFill>
        </p:grpSpPr>
        <p:sp>
          <p:nvSpPr>
            <p:cNvPr id="11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70125" y="3568701"/>
              <a:ext cx="111125" cy="360363"/>
            </a:xfrm>
            <a:custGeom>
              <a:avLst/>
              <a:gdLst/>
              <a:ahLst/>
              <a:cxnLst>
                <a:cxn ang="0">
                  <a:pos x="31" y="23"/>
                </a:cxn>
                <a:cxn ang="0">
                  <a:pos x="31" y="11"/>
                </a:cxn>
                <a:cxn ang="0">
                  <a:pos x="19" y="0"/>
                </a:cxn>
                <a:cxn ang="0">
                  <a:pos x="8" y="11"/>
                </a:cxn>
                <a:cxn ang="0">
                  <a:pos x="8" y="23"/>
                </a:cxn>
                <a:cxn ang="0">
                  <a:pos x="0" y="38"/>
                </a:cxn>
                <a:cxn ang="0">
                  <a:pos x="8" y="54"/>
                </a:cxn>
                <a:cxn ang="0">
                  <a:pos x="8" y="111"/>
                </a:cxn>
                <a:cxn ang="0">
                  <a:pos x="19" y="123"/>
                </a:cxn>
                <a:cxn ang="0">
                  <a:pos x="31" y="111"/>
                </a:cxn>
                <a:cxn ang="0">
                  <a:pos x="31" y="54"/>
                </a:cxn>
                <a:cxn ang="0">
                  <a:pos x="38" y="38"/>
                </a:cxn>
                <a:cxn ang="0">
                  <a:pos x="31" y="23"/>
                </a:cxn>
                <a:cxn ang="0">
                  <a:pos x="15" y="11"/>
                </a:cxn>
                <a:cxn ang="0">
                  <a:pos x="19" y="8"/>
                </a:cxn>
                <a:cxn ang="0">
                  <a:pos x="23" y="11"/>
                </a:cxn>
                <a:cxn ang="0">
                  <a:pos x="23" y="20"/>
                </a:cxn>
                <a:cxn ang="0">
                  <a:pos x="19" y="19"/>
                </a:cxn>
                <a:cxn ang="0">
                  <a:pos x="15" y="20"/>
                </a:cxn>
                <a:cxn ang="0">
                  <a:pos x="15" y="11"/>
                </a:cxn>
                <a:cxn ang="0">
                  <a:pos x="23" y="111"/>
                </a:cxn>
                <a:cxn ang="0">
                  <a:pos x="19" y="115"/>
                </a:cxn>
                <a:cxn ang="0">
                  <a:pos x="15" y="111"/>
                </a:cxn>
                <a:cxn ang="0">
                  <a:pos x="15" y="57"/>
                </a:cxn>
                <a:cxn ang="0">
                  <a:pos x="19" y="58"/>
                </a:cxn>
                <a:cxn ang="0">
                  <a:pos x="23" y="57"/>
                </a:cxn>
                <a:cxn ang="0">
                  <a:pos x="23" y="111"/>
                </a:cxn>
                <a:cxn ang="0">
                  <a:pos x="30" y="42"/>
                </a:cxn>
                <a:cxn ang="0">
                  <a:pos x="30" y="42"/>
                </a:cxn>
                <a:cxn ang="0">
                  <a:pos x="28" y="45"/>
                </a:cxn>
                <a:cxn ang="0">
                  <a:pos x="28" y="45"/>
                </a:cxn>
                <a:cxn ang="0">
                  <a:pos x="26" y="47"/>
                </a:cxn>
                <a:cxn ang="0">
                  <a:pos x="26" y="47"/>
                </a:cxn>
                <a:cxn ang="0">
                  <a:pos x="23" y="49"/>
                </a:cxn>
                <a:cxn ang="0">
                  <a:pos x="19" y="50"/>
                </a:cxn>
                <a:cxn ang="0">
                  <a:pos x="15" y="49"/>
                </a:cxn>
                <a:cxn ang="0">
                  <a:pos x="12" y="47"/>
                </a:cxn>
                <a:cxn ang="0">
                  <a:pos x="12" y="47"/>
                </a:cxn>
                <a:cxn ang="0">
                  <a:pos x="10" y="45"/>
                </a:cxn>
                <a:cxn ang="0">
                  <a:pos x="10" y="45"/>
                </a:cxn>
                <a:cxn ang="0">
                  <a:pos x="8" y="42"/>
                </a:cxn>
                <a:cxn ang="0">
                  <a:pos x="8" y="42"/>
                </a:cxn>
                <a:cxn ang="0">
                  <a:pos x="8" y="38"/>
                </a:cxn>
                <a:cxn ang="0">
                  <a:pos x="8" y="35"/>
                </a:cxn>
                <a:cxn ang="0">
                  <a:pos x="8" y="35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2" y="29"/>
                </a:cxn>
                <a:cxn ang="0">
                  <a:pos x="12" y="29"/>
                </a:cxn>
                <a:cxn ang="0">
                  <a:pos x="15" y="28"/>
                </a:cxn>
                <a:cxn ang="0">
                  <a:pos x="19" y="27"/>
                </a:cxn>
                <a:cxn ang="0">
                  <a:pos x="23" y="28"/>
                </a:cxn>
                <a:cxn ang="0">
                  <a:pos x="26" y="29"/>
                </a:cxn>
                <a:cxn ang="0">
                  <a:pos x="26" y="29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30" y="35"/>
                </a:cxn>
                <a:cxn ang="0">
                  <a:pos x="30" y="35"/>
                </a:cxn>
                <a:cxn ang="0">
                  <a:pos x="31" y="38"/>
                </a:cxn>
                <a:cxn ang="0">
                  <a:pos x="30" y="42"/>
                </a:cxn>
                <a:cxn ang="0">
                  <a:pos x="30" y="42"/>
                </a:cxn>
                <a:cxn ang="0">
                  <a:pos x="30" y="42"/>
                </a:cxn>
              </a:cxnLst>
              <a:rect l="0" t="0" r="r" b="b"/>
              <a:pathLst>
                <a:path w="38" h="123">
                  <a:moveTo>
                    <a:pt x="31" y="23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31" y="5"/>
                    <a:pt x="25" y="0"/>
                    <a:pt x="19" y="0"/>
                  </a:cubicBezTo>
                  <a:cubicBezTo>
                    <a:pt x="13" y="0"/>
                    <a:pt x="8" y="5"/>
                    <a:pt x="8" y="11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3" y="27"/>
                    <a:pt x="0" y="32"/>
                    <a:pt x="0" y="38"/>
                  </a:cubicBezTo>
                  <a:cubicBezTo>
                    <a:pt x="0" y="45"/>
                    <a:pt x="3" y="50"/>
                    <a:pt x="8" y="54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8"/>
                    <a:pt x="13" y="123"/>
                    <a:pt x="19" y="123"/>
                  </a:cubicBezTo>
                  <a:cubicBezTo>
                    <a:pt x="25" y="123"/>
                    <a:pt x="31" y="118"/>
                    <a:pt x="31" y="111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5" y="50"/>
                    <a:pt x="38" y="45"/>
                    <a:pt x="38" y="38"/>
                  </a:cubicBezTo>
                  <a:cubicBezTo>
                    <a:pt x="38" y="32"/>
                    <a:pt x="35" y="27"/>
                    <a:pt x="31" y="23"/>
                  </a:cubicBezTo>
                  <a:close/>
                  <a:moveTo>
                    <a:pt x="15" y="11"/>
                  </a:moveTo>
                  <a:cubicBezTo>
                    <a:pt x="15" y="9"/>
                    <a:pt x="17" y="8"/>
                    <a:pt x="19" y="8"/>
                  </a:cubicBezTo>
                  <a:cubicBezTo>
                    <a:pt x="21" y="8"/>
                    <a:pt x="23" y="9"/>
                    <a:pt x="23" y="1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2" y="19"/>
                    <a:pt x="20" y="19"/>
                    <a:pt x="19" y="19"/>
                  </a:cubicBezTo>
                  <a:cubicBezTo>
                    <a:pt x="18" y="19"/>
                    <a:pt x="17" y="19"/>
                    <a:pt x="15" y="20"/>
                  </a:cubicBezTo>
                  <a:lnTo>
                    <a:pt x="15" y="11"/>
                  </a:lnTo>
                  <a:close/>
                  <a:moveTo>
                    <a:pt x="23" y="111"/>
                  </a:moveTo>
                  <a:cubicBezTo>
                    <a:pt x="23" y="113"/>
                    <a:pt x="21" y="115"/>
                    <a:pt x="19" y="115"/>
                  </a:cubicBezTo>
                  <a:cubicBezTo>
                    <a:pt x="17" y="115"/>
                    <a:pt x="15" y="113"/>
                    <a:pt x="15" y="111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57"/>
                    <a:pt x="18" y="58"/>
                    <a:pt x="19" y="58"/>
                  </a:cubicBezTo>
                  <a:cubicBezTo>
                    <a:pt x="20" y="58"/>
                    <a:pt x="22" y="57"/>
                    <a:pt x="23" y="57"/>
                  </a:cubicBezTo>
                  <a:lnTo>
                    <a:pt x="23" y="111"/>
                  </a:lnTo>
                  <a:close/>
                  <a:moveTo>
                    <a:pt x="30" y="42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29" y="44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7" y="47"/>
                    <a:pt x="26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4" y="49"/>
                    <a:pt x="23" y="49"/>
                  </a:cubicBezTo>
                  <a:cubicBezTo>
                    <a:pt x="22" y="50"/>
                    <a:pt x="20" y="50"/>
                    <a:pt x="19" y="50"/>
                  </a:cubicBezTo>
                  <a:cubicBezTo>
                    <a:pt x="18" y="50"/>
                    <a:pt x="16" y="50"/>
                    <a:pt x="15" y="49"/>
                  </a:cubicBezTo>
                  <a:cubicBezTo>
                    <a:pt x="14" y="49"/>
                    <a:pt x="13" y="48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0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9" y="44"/>
                    <a:pt x="9" y="43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1"/>
                    <a:pt x="8" y="39"/>
                    <a:pt x="8" y="38"/>
                  </a:cubicBezTo>
                  <a:cubicBezTo>
                    <a:pt x="8" y="37"/>
                    <a:pt x="8" y="36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3"/>
                    <a:pt x="9" y="33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1" y="30"/>
                    <a:pt x="12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28"/>
                    <a:pt x="14" y="28"/>
                    <a:pt x="15" y="28"/>
                  </a:cubicBezTo>
                  <a:cubicBezTo>
                    <a:pt x="16" y="27"/>
                    <a:pt x="18" y="27"/>
                    <a:pt x="19" y="27"/>
                  </a:cubicBezTo>
                  <a:cubicBezTo>
                    <a:pt x="20" y="27"/>
                    <a:pt x="22" y="27"/>
                    <a:pt x="23" y="28"/>
                  </a:cubicBezTo>
                  <a:cubicBezTo>
                    <a:pt x="24" y="28"/>
                    <a:pt x="25" y="28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30"/>
                    <a:pt x="28" y="31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9" y="33"/>
                    <a:pt x="30" y="33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6"/>
                    <a:pt x="31" y="37"/>
                    <a:pt x="31" y="38"/>
                  </a:cubicBezTo>
                  <a:cubicBezTo>
                    <a:pt x="31" y="39"/>
                    <a:pt x="30" y="41"/>
                    <a:pt x="30" y="42"/>
                  </a:cubicBezTo>
                  <a:close/>
                  <a:moveTo>
                    <a:pt x="30" y="42"/>
                  </a:moveTo>
                  <a:cubicBezTo>
                    <a:pt x="30" y="42"/>
                    <a:pt x="30" y="42"/>
                    <a:pt x="30" y="4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516188" y="3568701"/>
              <a:ext cx="114300" cy="360363"/>
            </a:xfrm>
            <a:custGeom>
              <a:avLst/>
              <a:gdLst/>
              <a:ahLst/>
              <a:cxnLst>
                <a:cxn ang="0">
                  <a:pos x="31" y="23"/>
                </a:cxn>
                <a:cxn ang="0">
                  <a:pos x="31" y="11"/>
                </a:cxn>
                <a:cxn ang="0">
                  <a:pos x="19" y="0"/>
                </a:cxn>
                <a:cxn ang="0">
                  <a:pos x="8" y="11"/>
                </a:cxn>
                <a:cxn ang="0">
                  <a:pos x="8" y="23"/>
                </a:cxn>
                <a:cxn ang="0">
                  <a:pos x="0" y="38"/>
                </a:cxn>
                <a:cxn ang="0">
                  <a:pos x="8" y="54"/>
                </a:cxn>
                <a:cxn ang="0">
                  <a:pos x="8" y="111"/>
                </a:cxn>
                <a:cxn ang="0">
                  <a:pos x="19" y="123"/>
                </a:cxn>
                <a:cxn ang="0">
                  <a:pos x="31" y="111"/>
                </a:cxn>
                <a:cxn ang="0">
                  <a:pos x="31" y="54"/>
                </a:cxn>
                <a:cxn ang="0">
                  <a:pos x="39" y="38"/>
                </a:cxn>
                <a:cxn ang="0">
                  <a:pos x="31" y="23"/>
                </a:cxn>
                <a:cxn ang="0">
                  <a:pos x="16" y="11"/>
                </a:cxn>
                <a:cxn ang="0">
                  <a:pos x="19" y="8"/>
                </a:cxn>
                <a:cxn ang="0">
                  <a:pos x="23" y="11"/>
                </a:cxn>
                <a:cxn ang="0">
                  <a:pos x="23" y="20"/>
                </a:cxn>
                <a:cxn ang="0">
                  <a:pos x="19" y="19"/>
                </a:cxn>
                <a:cxn ang="0">
                  <a:pos x="16" y="20"/>
                </a:cxn>
                <a:cxn ang="0">
                  <a:pos x="16" y="11"/>
                </a:cxn>
                <a:cxn ang="0">
                  <a:pos x="23" y="111"/>
                </a:cxn>
                <a:cxn ang="0">
                  <a:pos x="19" y="115"/>
                </a:cxn>
                <a:cxn ang="0">
                  <a:pos x="16" y="111"/>
                </a:cxn>
                <a:cxn ang="0">
                  <a:pos x="16" y="57"/>
                </a:cxn>
                <a:cxn ang="0">
                  <a:pos x="19" y="58"/>
                </a:cxn>
                <a:cxn ang="0">
                  <a:pos x="23" y="57"/>
                </a:cxn>
                <a:cxn ang="0">
                  <a:pos x="23" y="111"/>
                </a:cxn>
                <a:cxn ang="0">
                  <a:pos x="30" y="42"/>
                </a:cxn>
                <a:cxn ang="0">
                  <a:pos x="30" y="42"/>
                </a:cxn>
                <a:cxn ang="0">
                  <a:pos x="29" y="45"/>
                </a:cxn>
                <a:cxn ang="0">
                  <a:pos x="29" y="45"/>
                </a:cxn>
                <a:cxn ang="0">
                  <a:pos x="26" y="47"/>
                </a:cxn>
                <a:cxn ang="0">
                  <a:pos x="26" y="47"/>
                </a:cxn>
                <a:cxn ang="0">
                  <a:pos x="23" y="49"/>
                </a:cxn>
                <a:cxn ang="0">
                  <a:pos x="19" y="50"/>
                </a:cxn>
                <a:cxn ang="0">
                  <a:pos x="16" y="49"/>
                </a:cxn>
                <a:cxn ang="0">
                  <a:pos x="13" y="47"/>
                </a:cxn>
                <a:cxn ang="0">
                  <a:pos x="13" y="47"/>
                </a:cxn>
                <a:cxn ang="0">
                  <a:pos x="10" y="45"/>
                </a:cxn>
                <a:cxn ang="0">
                  <a:pos x="10" y="45"/>
                </a:cxn>
                <a:cxn ang="0">
                  <a:pos x="9" y="42"/>
                </a:cxn>
                <a:cxn ang="0">
                  <a:pos x="9" y="42"/>
                </a:cxn>
                <a:cxn ang="0">
                  <a:pos x="8" y="38"/>
                </a:cxn>
                <a:cxn ang="0">
                  <a:pos x="9" y="35"/>
                </a:cxn>
                <a:cxn ang="0">
                  <a:pos x="9" y="35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3" y="29"/>
                </a:cxn>
                <a:cxn ang="0">
                  <a:pos x="13" y="29"/>
                </a:cxn>
                <a:cxn ang="0">
                  <a:pos x="16" y="28"/>
                </a:cxn>
                <a:cxn ang="0">
                  <a:pos x="19" y="27"/>
                </a:cxn>
                <a:cxn ang="0">
                  <a:pos x="23" y="28"/>
                </a:cxn>
                <a:cxn ang="0">
                  <a:pos x="26" y="29"/>
                </a:cxn>
                <a:cxn ang="0">
                  <a:pos x="26" y="29"/>
                </a:cxn>
                <a:cxn ang="0">
                  <a:pos x="29" y="32"/>
                </a:cxn>
                <a:cxn ang="0">
                  <a:pos x="29" y="32"/>
                </a:cxn>
                <a:cxn ang="0">
                  <a:pos x="30" y="35"/>
                </a:cxn>
                <a:cxn ang="0">
                  <a:pos x="30" y="35"/>
                </a:cxn>
                <a:cxn ang="0">
                  <a:pos x="31" y="38"/>
                </a:cxn>
                <a:cxn ang="0">
                  <a:pos x="30" y="42"/>
                </a:cxn>
                <a:cxn ang="0">
                  <a:pos x="30" y="42"/>
                </a:cxn>
                <a:cxn ang="0">
                  <a:pos x="30" y="42"/>
                </a:cxn>
              </a:cxnLst>
              <a:rect l="0" t="0" r="r" b="b"/>
              <a:pathLst>
                <a:path w="39" h="123">
                  <a:moveTo>
                    <a:pt x="31" y="23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31" y="5"/>
                    <a:pt x="26" y="0"/>
                    <a:pt x="19" y="0"/>
                  </a:cubicBezTo>
                  <a:cubicBezTo>
                    <a:pt x="13" y="0"/>
                    <a:pt x="8" y="5"/>
                    <a:pt x="8" y="11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3" y="27"/>
                    <a:pt x="0" y="32"/>
                    <a:pt x="0" y="38"/>
                  </a:cubicBezTo>
                  <a:cubicBezTo>
                    <a:pt x="0" y="45"/>
                    <a:pt x="3" y="50"/>
                    <a:pt x="8" y="54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8"/>
                    <a:pt x="13" y="123"/>
                    <a:pt x="19" y="123"/>
                  </a:cubicBezTo>
                  <a:cubicBezTo>
                    <a:pt x="26" y="123"/>
                    <a:pt x="31" y="118"/>
                    <a:pt x="31" y="111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6" y="50"/>
                    <a:pt x="39" y="45"/>
                    <a:pt x="39" y="38"/>
                  </a:cubicBezTo>
                  <a:cubicBezTo>
                    <a:pt x="39" y="32"/>
                    <a:pt x="36" y="27"/>
                    <a:pt x="31" y="23"/>
                  </a:cubicBezTo>
                  <a:close/>
                  <a:moveTo>
                    <a:pt x="16" y="11"/>
                  </a:moveTo>
                  <a:cubicBezTo>
                    <a:pt x="16" y="9"/>
                    <a:pt x="17" y="8"/>
                    <a:pt x="19" y="8"/>
                  </a:cubicBezTo>
                  <a:cubicBezTo>
                    <a:pt x="22" y="8"/>
                    <a:pt x="23" y="9"/>
                    <a:pt x="23" y="11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2" y="19"/>
                    <a:pt x="21" y="19"/>
                    <a:pt x="19" y="19"/>
                  </a:cubicBezTo>
                  <a:cubicBezTo>
                    <a:pt x="18" y="19"/>
                    <a:pt x="17" y="19"/>
                    <a:pt x="16" y="20"/>
                  </a:cubicBezTo>
                  <a:lnTo>
                    <a:pt x="16" y="11"/>
                  </a:lnTo>
                  <a:close/>
                  <a:moveTo>
                    <a:pt x="23" y="111"/>
                  </a:moveTo>
                  <a:cubicBezTo>
                    <a:pt x="23" y="113"/>
                    <a:pt x="22" y="115"/>
                    <a:pt x="19" y="115"/>
                  </a:cubicBezTo>
                  <a:cubicBezTo>
                    <a:pt x="17" y="115"/>
                    <a:pt x="16" y="113"/>
                    <a:pt x="16" y="111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7" y="57"/>
                    <a:pt x="18" y="58"/>
                    <a:pt x="19" y="58"/>
                  </a:cubicBezTo>
                  <a:cubicBezTo>
                    <a:pt x="21" y="58"/>
                    <a:pt x="22" y="57"/>
                    <a:pt x="23" y="57"/>
                  </a:cubicBezTo>
                  <a:lnTo>
                    <a:pt x="23" y="111"/>
                  </a:lnTo>
                  <a:close/>
                  <a:moveTo>
                    <a:pt x="30" y="42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29" y="44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8" y="46"/>
                    <a:pt x="27" y="47"/>
                    <a:pt x="26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4" y="49"/>
                    <a:pt x="23" y="49"/>
                  </a:cubicBezTo>
                  <a:cubicBezTo>
                    <a:pt x="22" y="50"/>
                    <a:pt x="21" y="50"/>
                    <a:pt x="19" y="50"/>
                  </a:cubicBezTo>
                  <a:cubicBezTo>
                    <a:pt x="18" y="50"/>
                    <a:pt x="17" y="50"/>
                    <a:pt x="16" y="49"/>
                  </a:cubicBezTo>
                  <a:cubicBezTo>
                    <a:pt x="15" y="49"/>
                    <a:pt x="14" y="48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2" y="47"/>
                    <a:pt x="11" y="46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4"/>
                    <a:pt x="9" y="43"/>
                    <a:pt x="9" y="42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8" y="41"/>
                    <a:pt x="8" y="39"/>
                    <a:pt x="8" y="38"/>
                  </a:cubicBezTo>
                  <a:cubicBezTo>
                    <a:pt x="8" y="37"/>
                    <a:pt x="8" y="36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ubicBezTo>
                    <a:pt x="9" y="33"/>
                    <a:pt x="10" y="33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1" y="31"/>
                    <a:pt x="12" y="30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4" y="28"/>
                    <a:pt x="15" y="28"/>
                    <a:pt x="16" y="28"/>
                  </a:cubicBezTo>
                  <a:cubicBezTo>
                    <a:pt x="17" y="27"/>
                    <a:pt x="18" y="27"/>
                    <a:pt x="19" y="27"/>
                  </a:cubicBezTo>
                  <a:cubicBezTo>
                    <a:pt x="21" y="27"/>
                    <a:pt x="22" y="27"/>
                    <a:pt x="23" y="28"/>
                  </a:cubicBezTo>
                  <a:cubicBezTo>
                    <a:pt x="24" y="28"/>
                    <a:pt x="25" y="28"/>
                    <a:pt x="26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30"/>
                    <a:pt x="28" y="31"/>
                    <a:pt x="29" y="32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9" y="33"/>
                    <a:pt x="30" y="33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6"/>
                    <a:pt x="31" y="37"/>
                    <a:pt x="31" y="38"/>
                  </a:cubicBezTo>
                  <a:cubicBezTo>
                    <a:pt x="31" y="39"/>
                    <a:pt x="31" y="41"/>
                    <a:pt x="30" y="42"/>
                  </a:cubicBezTo>
                  <a:close/>
                  <a:moveTo>
                    <a:pt x="30" y="42"/>
                  </a:moveTo>
                  <a:cubicBezTo>
                    <a:pt x="30" y="42"/>
                    <a:pt x="30" y="42"/>
                    <a:pt x="30" y="4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392363" y="3568701"/>
              <a:ext cx="111125" cy="360363"/>
            </a:xfrm>
            <a:custGeom>
              <a:avLst/>
              <a:gdLst/>
              <a:ahLst/>
              <a:cxnLst>
                <a:cxn ang="0">
                  <a:pos x="31" y="69"/>
                </a:cxn>
                <a:cxn ang="0">
                  <a:pos x="31" y="11"/>
                </a:cxn>
                <a:cxn ang="0">
                  <a:pos x="19" y="0"/>
                </a:cxn>
                <a:cxn ang="0">
                  <a:pos x="8" y="11"/>
                </a:cxn>
                <a:cxn ang="0">
                  <a:pos x="8" y="69"/>
                </a:cxn>
                <a:cxn ang="0">
                  <a:pos x="0" y="84"/>
                </a:cxn>
                <a:cxn ang="0">
                  <a:pos x="8" y="100"/>
                </a:cxn>
                <a:cxn ang="0">
                  <a:pos x="8" y="111"/>
                </a:cxn>
                <a:cxn ang="0">
                  <a:pos x="19" y="123"/>
                </a:cxn>
                <a:cxn ang="0">
                  <a:pos x="31" y="111"/>
                </a:cxn>
                <a:cxn ang="0">
                  <a:pos x="31" y="100"/>
                </a:cxn>
                <a:cxn ang="0">
                  <a:pos x="38" y="84"/>
                </a:cxn>
                <a:cxn ang="0">
                  <a:pos x="31" y="69"/>
                </a:cxn>
                <a:cxn ang="0">
                  <a:pos x="15" y="11"/>
                </a:cxn>
                <a:cxn ang="0">
                  <a:pos x="19" y="8"/>
                </a:cxn>
                <a:cxn ang="0">
                  <a:pos x="23" y="11"/>
                </a:cxn>
                <a:cxn ang="0">
                  <a:pos x="23" y="66"/>
                </a:cxn>
                <a:cxn ang="0">
                  <a:pos x="19" y="65"/>
                </a:cxn>
                <a:cxn ang="0">
                  <a:pos x="15" y="66"/>
                </a:cxn>
                <a:cxn ang="0">
                  <a:pos x="15" y="11"/>
                </a:cxn>
                <a:cxn ang="0">
                  <a:pos x="23" y="111"/>
                </a:cxn>
                <a:cxn ang="0">
                  <a:pos x="19" y="115"/>
                </a:cxn>
                <a:cxn ang="0">
                  <a:pos x="15" y="111"/>
                </a:cxn>
                <a:cxn ang="0">
                  <a:pos x="15" y="103"/>
                </a:cxn>
                <a:cxn ang="0">
                  <a:pos x="19" y="104"/>
                </a:cxn>
                <a:cxn ang="0">
                  <a:pos x="23" y="103"/>
                </a:cxn>
                <a:cxn ang="0">
                  <a:pos x="23" y="111"/>
                </a:cxn>
                <a:cxn ang="0">
                  <a:pos x="30" y="88"/>
                </a:cxn>
                <a:cxn ang="0">
                  <a:pos x="30" y="88"/>
                </a:cxn>
                <a:cxn ang="0">
                  <a:pos x="29" y="91"/>
                </a:cxn>
                <a:cxn ang="0">
                  <a:pos x="29" y="91"/>
                </a:cxn>
                <a:cxn ang="0">
                  <a:pos x="26" y="93"/>
                </a:cxn>
                <a:cxn ang="0">
                  <a:pos x="26" y="93"/>
                </a:cxn>
                <a:cxn ang="0">
                  <a:pos x="23" y="95"/>
                </a:cxn>
                <a:cxn ang="0">
                  <a:pos x="19" y="96"/>
                </a:cxn>
                <a:cxn ang="0">
                  <a:pos x="15" y="95"/>
                </a:cxn>
                <a:cxn ang="0">
                  <a:pos x="12" y="93"/>
                </a:cxn>
                <a:cxn ang="0">
                  <a:pos x="12" y="93"/>
                </a:cxn>
                <a:cxn ang="0">
                  <a:pos x="10" y="91"/>
                </a:cxn>
                <a:cxn ang="0">
                  <a:pos x="10" y="91"/>
                </a:cxn>
                <a:cxn ang="0">
                  <a:pos x="8" y="88"/>
                </a:cxn>
                <a:cxn ang="0">
                  <a:pos x="8" y="88"/>
                </a:cxn>
                <a:cxn ang="0">
                  <a:pos x="8" y="84"/>
                </a:cxn>
                <a:cxn ang="0">
                  <a:pos x="8" y="81"/>
                </a:cxn>
                <a:cxn ang="0">
                  <a:pos x="8" y="81"/>
                </a:cxn>
                <a:cxn ang="0">
                  <a:pos x="10" y="78"/>
                </a:cxn>
                <a:cxn ang="0">
                  <a:pos x="10" y="78"/>
                </a:cxn>
                <a:cxn ang="0">
                  <a:pos x="12" y="75"/>
                </a:cxn>
                <a:cxn ang="0">
                  <a:pos x="12" y="75"/>
                </a:cxn>
                <a:cxn ang="0">
                  <a:pos x="15" y="74"/>
                </a:cxn>
                <a:cxn ang="0">
                  <a:pos x="19" y="73"/>
                </a:cxn>
                <a:cxn ang="0">
                  <a:pos x="23" y="74"/>
                </a:cxn>
                <a:cxn ang="0">
                  <a:pos x="26" y="75"/>
                </a:cxn>
                <a:cxn ang="0">
                  <a:pos x="26" y="75"/>
                </a:cxn>
                <a:cxn ang="0">
                  <a:pos x="29" y="78"/>
                </a:cxn>
                <a:cxn ang="0">
                  <a:pos x="29" y="78"/>
                </a:cxn>
                <a:cxn ang="0">
                  <a:pos x="30" y="81"/>
                </a:cxn>
                <a:cxn ang="0">
                  <a:pos x="30" y="81"/>
                </a:cxn>
                <a:cxn ang="0">
                  <a:pos x="31" y="84"/>
                </a:cxn>
                <a:cxn ang="0">
                  <a:pos x="30" y="88"/>
                </a:cxn>
                <a:cxn ang="0">
                  <a:pos x="30" y="88"/>
                </a:cxn>
                <a:cxn ang="0">
                  <a:pos x="30" y="88"/>
                </a:cxn>
              </a:cxnLst>
              <a:rect l="0" t="0" r="r" b="b"/>
              <a:pathLst>
                <a:path w="38" h="123">
                  <a:moveTo>
                    <a:pt x="31" y="69"/>
                  </a:moveTo>
                  <a:cubicBezTo>
                    <a:pt x="31" y="11"/>
                    <a:pt x="31" y="11"/>
                    <a:pt x="31" y="11"/>
                  </a:cubicBezTo>
                  <a:cubicBezTo>
                    <a:pt x="31" y="5"/>
                    <a:pt x="26" y="0"/>
                    <a:pt x="19" y="0"/>
                  </a:cubicBezTo>
                  <a:cubicBezTo>
                    <a:pt x="13" y="0"/>
                    <a:pt x="8" y="5"/>
                    <a:pt x="8" y="11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3" y="73"/>
                    <a:pt x="0" y="78"/>
                    <a:pt x="0" y="84"/>
                  </a:cubicBezTo>
                  <a:cubicBezTo>
                    <a:pt x="0" y="91"/>
                    <a:pt x="3" y="96"/>
                    <a:pt x="8" y="100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8" y="118"/>
                    <a:pt x="13" y="123"/>
                    <a:pt x="19" y="123"/>
                  </a:cubicBezTo>
                  <a:cubicBezTo>
                    <a:pt x="26" y="123"/>
                    <a:pt x="31" y="118"/>
                    <a:pt x="31" y="111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5" y="96"/>
                    <a:pt x="38" y="91"/>
                    <a:pt x="38" y="84"/>
                  </a:cubicBezTo>
                  <a:cubicBezTo>
                    <a:pt x="38" y="78"/>
                    <a:pt x="35" y="73"/>
                    <a:pt x="31" y="69"/>
                  </a:cubicBezTo>
                  <a:close/>
                  <a:moveTo>
                    <a:pt x="15" y="11"/>
                  </a:moveTo>
                  <a:cubicBezTo>
                    <a:pt x="15" y="9"/>
                    <a:pt x="17" y="8"/>
                    <a:pt x="19" y="8"/>
                  </a:cubicBezTo>
                  <a:cubicBezTo>
                    <a:pt x="21" y="8"/>
                    <a:pt x="23" y="9"/>
                    <a:pt x="23" y="11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2" y="65"/>
                    <a:pt x="21" y="65"/>
                    <a:pt x="19" y="65"/>
                  </a:cubicBezTo>
                  <a:cubicBezTo>
                    <a:pt x="18" y="65"/>
                    <a:pt x="17" y="65"/>
                    <a:pt x="15" y="66"/>
                  </a:cubicBezTo>
                  <a:lnTo>
                    <a:pt x="15" y="11"/>
                  </a:lnTo>
                  <a:close/>
                  <a:moveTo>
                    <a:pt x="23" y="111"/>
                  </a:moveTo>
                  <a:cubicBezTo>
                    <a:pt x="23" y="113"/>
                    <a:pt x="21" y="115"/>
                    <a:pt x="19" y="115"/>
                  </a:cubicBezTo>
                  <a:cubicBezTo>
                    <a:pt x="17" y="115"/>
                    <a:pt x="15" y="113"/>
                    <a:pt x="15" y="111"/>
                  </a:cubicBezTo>
                  <a:cubicBezTo>
                    <a:pt x="15" y="103"/>
                    <a:pt x="15" y="103"/>
                    <a:pt x="15" y="103"/>
                  </a:cubicBezTo>
                  <a:cubicBezTo>
                    <a:pt x="17" y="103"/>
                    <a:pt x="18" y="104"/>
                    <a:pt x="19" y="104"/>
                  </a:cubicBezTo>
                  <a:cubicBezTo>
                    <a:pt x="21" y="104"/>
                    <a:pt x="22" y="103"/>
                    <a:pt x="23" y="103"/>
                  </a:cubicBezTo>
                  <a:lnTo>
                    <a:pt x="23" y="111"/>
                  </a:lnTo>
                  <a:close/>
                  <a:moveTo>
                    <a:pt x="30" y="88"/>
                  </a:moveTo>
                  <a:cubicBezTo>
                    <a:pt x="30" y="88"/>
                    <a:pt x="30" y="88"/>
                    <a:pt x="30" y="88"/>
                  </a:cubicBezTo>
                  <a:cubicBezTo>
                    <a:pt x="30" y="89"/>
                    <a:pt x="29" y="90"/>
                    <a:pt x="29" y="91"/>
                  </a:cubicBezTo>
                  <a:cubicBezTo>
                    <a:pt x="29" y="91"/>
                    <a:pt x="29" y="91"/>
                    <a:pt x="29" y="91"/>
                  </a:cubicBezTo>
                  <a:cubicBezTo>
                    <a:pt x="28" y="92"/>
                    <a:pt x="27" y="93"/>
                    <a:pt x="26" y="93"/>
                  </a:cubicBezTo>
                  <a:cubicBezTo>
                    <a:pt x="26" y="93"/>
                    <a:pt x="26" y="93"/>
                    <a:pt x="26" y="93"/>
                  </a:cubicBezTo>
                  <a:cubicBezTo>
                    <a:pt x="25" y="94"/>
                    <a:pt x="24" y="95"/>
                    <a:pt x="23" y="95"/>
                  </a:cubicBezTo>
                  <a:cubicBezTo>
                    <a:pt x="22" y="96"/>
                    <a:pt x="21" y="96"/>
                    <a:pt x="19" y="96"/>
                  </a:cubicBezTo>
                  <a:cubicBezTo>
                    <a:pt x="18" y="96"/>
                    <a:pt x="17" y="96"/>
                    <a:pt x="15" y="95"/>
                  </a:cubicBezTo>
                  <a:cubicBezTo>
                    <a:pt x="14" y="95"/>
                    <a:pt x="13" y="94"/>
                    <a:pt x="12" y="93"/>
                  </a:cubicBezTo>
                  <a:cubicBezTo>
                    <a:pt x="12" y="93"/>
                    <a:pt x="12" y="93"/>
                    <a:pt x="12" y="93"/>
                  </a:cubicBezTo>
                  <a:cubicBezTo>
                    <a:pt x="11" y="93"/>
                    <a:pt x="11" y="92"/>
                    <a:pt x="10" y="91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8" y="88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8" y="87"/>
                    <a:pt x="8" y="85"/>
                    <a:pt x="8" y="84"/>
                  </a:cubicBezTo>
                  <a:cubicBezTo>
                    <a:pt x="8" y="83"/>
                    <a:pt x="8" y="82"/>
                    <a:pt x="8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9" y="80"/>
                    <a:pt x="9" y="79"/>
                    <a:pt x="10" y="78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1" y="77"/>
                    <a:pt x="11" y="76"/>
                    <a:pt x="12" y="75"/>
                  </a:cubicBezTo>
                  <a:cubicBezTo>
                    <a:pt x="12" y="75"/>
                    <a:pt x="12" y="75"/>
                    <a:pt x="12" y="75"/>
                  </a:cubicBezTo>
                  <a:cubicBezTo>
                    <a:pt x="13" y="75"/>
                    <a:pt x="14" y="74"/>
                    <a:pt x="15" y="74"/>
                  </a:cubicBezTo>
                  <a:cubicBezTo>
                    <a:pt x="17" y="73"/>
                    <a:pt x="18" y="73"/>
                    <a:pt x="19" y="73"/>
                  </a:cubicBezTo>
                  <a:cubicBezTo>
                    <a:pt x="21" y="73"/>
                    <a:pt x="22" y="73"/>
                    <a:pt x="23" y="74"/>
                  </a:cubicBezTo>
                  <a:cubicBezTo>
                    <a:pt x="24" y="74"/>
                    <a:pt x="25" y="75"/>
                    <a:pt x="26" y="75"/>
                  </a:cubicBezTo>
                  <a:cubicBezTo>
                    <a:pt x="26" y="75"/>
                    <a:pt x="26" y="75"/>
                    <a:pt x="26" y="75"/>
                  </a:cubicBezTo>
                  <a:cubicBezTo>
                    <a:pt x="27" y="76"/>
                    <a:pt x="28" y="77"/>
                    <a:pt x="29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9"/>
                    <a:pt x="30" y="80"/>
                    <a:pt x="3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1" y="82"/>
                    <a:pt x="31" y="83"/>
                    <a:pt x="31" y="84"/>
                  </a:cubicBezTo>
                  <a:cubicBezTo>
                    <a:pt x="31" y="85"/>
                    <a:pt x="31" y="87"/>
                    <a:pt x="30" y="88"/>
                  </a:cubicBezTo>
                  <a:close/>
                  <a:moveTo>
                    <a:pt x="30" y="88"/>
                  </a:moveTo>
                  <a:cubicBezTo>
                    <a:pt x="30" y="88"/>
                    <a:pt x="30" y="88"/>
                    <a:pt x="30" y="8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71" name="稻壳儿小白白(http://dwz.cn/Wu2UP)出自【趣你的PPT】(微信:qunideppt)：最优质的PPT资源库"/>
          <p:cNvGrpSpPr/>
          <p:nvPr/>
        </p:nvGrpSpPr>
        <p:grpSpPr>
          <a:xfrm>
            <a:off x="6271940" y="4764584"/>
            <a:ext cx="458378" cy="460407"/>
            <a:chOff x="4019550" y="3568701"/>
            <a:chExt cx="358775" cy="360363"/>
          </a:xfrm>
          <a:solidFill>
            <a:srgbClr val="FFFFFF"/>
          </a:solidFill>
        </p:grpSpPr>
        <p:sp>
          <p:nvSpPr>
            <p:cNvPr id="112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19550" y="3568701"/>
              <a:ext cx="358775" cy="360363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31" y="46"/>
                </a:cxn>
                <a:cxn ang="0">
                  <a:pos x="36" y="68"/>
                </a:cxn>
                <a:cxn ang="0">
                  <a:pos x="4" y="100"/>
                </a:cxn>
                <a:cxn ang="0">
                  <a:pos x="4" y="100"/>
                </a:cxn>
                <a:cxn ang="0">
                  <a:pos x="0" y="109"/>
                </a:cxn>
                <a:cxn ang="0">
                  <a:pos x="13" y="123"/>
                </a:cxn>
                <a:cxn ang="0">
                  <a:pos x="23" y="119"/>
                </a:cxn>
                <a:cxn ang="0">
                  <a:pos x="23" y="119"/>
                </a:cxn>
                <a:cxn ang="0">
                  <a:pos x="55" y="87"/>
                </a:cxn>
                <a:cxn ang="0">
                  <a:pos x="77" y="92"/>
                </a:cxn>
                <a:cxn ang="0">
                  <a:pos x="123" y="46"/>
                </a:cxn>
                <a:cxn ang="0">
                  <a:pos x="77" y="0"/>
                </a:cxn>
                <a:cxn ang="0">
                  <a:pos x="18" y="114"/>
                </a:cxn>
                <a:cxn ang="0">
                  <a:pos x="13" y="116"/>
                </a:cxn>
                <a:cxn ang="0">
                  <a:pos x="7" y="109"/>
                </a:cxn>
                <a:cxn ang="0">
                  <a:pos x="9" y="104"/>
                </a:cxn>
                <a:cxn ang="0">
                  <a:pos x="9" y="104"/>
                </a:cxn>
                <a:cxn ang="0">
                  <a:pos x="40" y="73"/>
                </a:cxn>
                <a:cxn ang="0">
                  <a:pos x="49" y="83"/>
                </a:cxn>
                <a:cxn ang="0">
                  <a:pos x="18" y="114"/>
                </a:cxn>
                <a:cxn ang="0">
                  <a:pos x="77" y="84"/>
                </a:cxn>
                <a:cxn ang="0">
                  <a:pos x="38" y="46"/>
                </a:cxn>
                <a:cxn ang="0">
                  <a:pos x="77" y="8"/>
                </a:cxn>
                <a:cxn ang="0">
                  <a:pos x="115" y="46"/>
                </a:cxn>
                <a:cxn ang="0">
                  <a:pos x="77" y="84"/>
                </a:cxn>
                <a:cxn ang="0">
                  <a:pos x="77" y="84"/>
                </a:cxn>
                <a:cxn ang="0">
                  <a:pos x="77" y="84"/>
                </a:cxn>
              </a:cxnLst>
              <a:rect l="0" t="0" r="r" b="b"/>
              <a:pathLst>
                <a:path w="123" h="123">
                  <a:moveTo>
                    <a:pt x="77" y="0"/>
                  </a:moveTo>
                  <a:cubicBezTo>
                    <a:pt x="51" y="0"/>
                    <a:pt x="31" y="21"/>
                    <a:pt x="31" y="46"/>
                  </a:cubicBezTo>
                  <a:cubicBezTo>
                    <a:pt x="31" y="54"/>
                    <a:pt x="33" y="61"/>
                    <a:pt x="36" y="68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2" y="102"/>
                    <a:pt x="0" y="105"/>
                    <a:pt x="0" y="109"/>
                  </a:cubicBezTo>
                  <a:cubicBezTo>
                    <a:pt x="0" y="117"/>
                    <a:pt x="6" y="123"/>
                    <a:pt x="13" y="123"/>
                  </a:cubicBezTo>
                  <a:cubicBezTo>
                    <a:pt x="17" y="123"/>
                    <a:pt x="21" y="121"/>
                    <a:pt x="23" y="119"/>
                  </a:cubicBezTo>
                  <a:cubicBezTo>
                    <a:pt x="23" y="119"/>
                    <a:pt x="23" y="119"/>
                    <a:pt x="23" y="119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62" y="90"/>
                    <a:pt x="69" y="92"/>
                    <a:pt x="77" y="92"/>
                  </a:cubicBezTo>
                  <a:cubicBezTo>
                    <a:pt x="102" y="92"/>
                    <a:pt x="123" y="71"/>
                    <a:pt x="123" y="46"/>
                  </a:cubicBezTo>
                  <a:cubicBezTo>
                    <a:pt x="123" y="21"/>
                    <a:pt x="102" y="0"/>
                    <a:pt x="77" y="0"/>
                  </a:cubicBezTo>
                  <a:close/>
                  <a:moveTo>
                    <a:pt x="18" y="114"/>
                  </a:moveTo>
                  <a:cubicBezTo>
                    <a:pt x="17" y="115"/>
                    <a:pt x="15" y="116"/>
                    <a:pt x="13" y="116"/>
                  </a:cubicBezTo>
                  <a:cubicBezTo>
                    <a:pt x="10" y="116"/>
                    <a:pt x="7" y="113"/>
                    <a:pt x="7" y="109"/>
                  </a:cubicBezTo>
                  <a:cubicBezTo>
                    <a:pt x="7" y="107"/>
                    <a:pt x="8" y="106"/>
                    <a:pt x="9" y="104"/>
                  </a:cubicBezTo>
                  <a:cubicBezTo>
                    <a:pt x="9" y="104"/>
                    <a:pt x="9" y="104"/>
                    <a:pt x="9" y="104"/>
                  </a:cubicBezTo>
                  <a:cubicBezTo>
                    <a:pt x="40" y="73"/>
                    <a:pt x="40" y="73"/>
                    <a:pt x="40" y="73"/>
                  </a:cubicBezTo>
                  <a:cubicBezTo>
                    <a:pt x="42" y="77"/>
                    <a:pt x="46" y="80"/>
                    <a:pt x="49" y="83"/>
                  </a:cubicBezTo>
                  <a:lnTo>
                    <a:pt x="18" y="114"/>
                  </a:lnTo>
                  <a:close/>
                  <a:moveTo>
                    <a:pt x="77" y="84"/>
                  </a:moveTo>
                  <a:cubicBezTo>
                    <a:pt x="55" y="84"/>
                    <a:pt x="38" y="67"/>
                    <a:pt x="38" y="46"/>
                  </a:cubicBezTo>
                  <a:cubicBezTo>
                    <a:pt x="38" y="25"/>
                    <a:pt x="55" y="8"/>
                    <a:pt x="77" y="8"/>
                  </a:cubicBezTo>
                  <a:cubicBezTo>
                    <a:pt x="98" y="8"/>
                    <a:pt x="115" y="25"/>
                    <a:pt x="115" y="46"/>
                  </a:cubicBezTo>
                  <a:cubicBezTo>
                    <a:pt x="115" y="67"/>
                    <a:pt x="98" y="84"/>
                    <a:pt x="77" y="84"/>
                  </a:cubicBezTo>
                  <a:close/>
                  <a:moveTo>
                    <a:pt x="77" y="84"/>
                  </a:moveTo>
                  <a:cubicBezTo>
                    <a:pt x="77" y="84"/>
                    <a:pt x="77" y="84"/>
                    <a:pt x="77" y="8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65600" y="3624263"/>
              <a:ext cx="84138" cy="85725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0" y="27"/>
                </a:cxn>
                <a:cxn ang="0">
                  <a:pos x="2" y="29"/>
                </a:cxn>
                <a:cxn ang="0">
                  <a:pos x="4" y="27"/>
                </a:cxn>
                <a:cxn ang="0">
                  <a:pos x="27" y="4"/>
                </a:cxn>
                <a:cxn ang="0">
                  <a:pos x="29" y="2"/>
                </a:cxn>
                <a:cxn ang="0">
                  <a:pos x="27" y="0"/>
                </a:cxn>
                <a:cxn ang="0">
                  <a:pos x="27" y="0"/>
                </a:cxn>
                <a:cxn ang="0">
                  <a:pos x="27" y="0"/>
                </a:cxn>
              </a:cxnLst>
              <a:rect l="0" t="0" r="r" b="b"/>
              <a:pathLst>
                <a:path w="29" h="29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28"/>
                    <a:pt x="1" y="29"/>
                    <a:pt x="2" y="29"/>
                  </a:cubicBezTo>
                  <a:cubicBezTo>
                    <a:pt x="3" y="29"/>
                    <a:pt x="4" y="28"/>
                    <a:pt x="4" y="27"/>
                  </a:cubicBezTo>
                  <a:cubicBezTo>
                    <a:pt x="4" y="14"/>
                    <a:pt x="14" y="4"/>
                    <a:pt x="27" y="4"/>
                  </a:cubicBezTo>
                  <a:cubicBezTo>
                    <a:pt x="28" y="4"/>
                    <a:pt x="29" y="3"/>
                    <a:pt x="29" y="2"/>
                  </a:cubicBezTo>
                  <a:cubicBezTo>
                    <a:pt x="29" y="1"/>
                    <a:pt x="28" y="0"/>
                    <a:pt x="27" y="0"/>
                  </a:cubicBezTo>
                  <a:close/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56" name="稻壳儿小白白(http://dwz.cn/Wu2UP)出自【趣你的PPT】(微信:qunideppt)：最优质的PPT资源库"/>
          <p:cNvGrpSpPr/>
          <p:nvPr/>
        </p:nvGrpSpPr>
        <p:grpSpPr>
          <a:xfrm>
            <a:off x="2276678" y="3596326"/>
            <a:ext cx="456351" cy="460407"/>
            <a:chOff x="0" y="2706688"/>
            <a:chExt cx="357188" cy="360363"/>
          </a:xfrm>
          <a:solidFill>
            <a:srgbClr val="FFFFFF"/>
          </a:solidFill>
        </p:grpSpPr>
        <p:sp>
          <p:nvSpPr>
            <p:cNvPr id="11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0" y="2706688"/>
              <a:ext cx="357188" cy="360363"/>
            </a:xfrm>
            <a:custGeom>
              <a:avLst/>
              <a:gdLst/>
              <a:ahLst/>
              <a:cxnLst>
                <a:cxn ang="0">
                  <a:pos x="112" y="12"/>
                </a:cxn>
                <a:cxn ang="0">
                  <a:pos x="96" y="12"/>
                </a:cxn>
                <a:cxn ang="0">
                  <a:pos x="96" y="4"/>
                </a:cxn>
                <a:cxn ang="0">
                  <a:pos x="92" y="0"/>
                </a:cxn>
                <a:cxn ang="0">
                  <a:pos x="88" y="4"/>
                </a:cxn>
                <a:cxn ang="0">
                  <a:pos x="88" y="12"/>
                </a:cxn>
                <a:cxn ang="0">
                  <a:pos x="65" y="12"/>
                </a:cxn>
                <a:cxn ang="0">
                  <a:pos x="65" y="4"/>
                </a:cxn>
                <a:cxn ang="0">
                  <a:pos x="61" y="0"/>
                </a:cxn>
                <a:cxn ang="0">
                  <a:pos x="57" y="4"/>
                </a:cxn>
                <a:cxn ang="0">
                  <a:pos x="57" y="12"/>
                </a:cxn>
                <a:cxn ang="0">
                  <a:pos x="34" y="12"/>
                </a:cxn>
                <a:cxn ang="0">
                  <a:pos x="34" y="4"/>
                </a:cxn>
                <a:cxn ang="0">
                  <a:pos x="30" y="0"/>
                </a:cxn>
                <a:cxn ang="0">
                  <a:pos x="27" y="4"/>
                </a:cxn>
                <a:cxn ang="0">
                  <a:pos x="27" y="12"/>
                </a:cxn>
                <a:cxn ang="0">
                  <a:pos x="10" y="12"/>
                </a:cxn>
                <a:cxn ang="0">
                  <a:pos x="0" y="22"/>
                </a:cxn>
                <a:cxn ang="0">
                  <a:pos x="0" y="113"/>
                </a:cxn>
                <a:cxn ang="0">
                  <a:pos x="10" y="123"/>
                </a:cxn>
                <a:cxn ang="0">
                  <a:pos x="112" y="123"/>
                </a:cxn>
                <a:cxn ang="0">
                  <a:pos x="122" y="113"/>
                </a:cxn>
                <a:cxn ang="0">
                  <a:pos x="122" y="22"/>
                </a:cxn>
                <a:cxn ang="0">
                  <a:pos x="112" y="12"/>
                </a:cxn>
                <a:cxn ang="0">
                  <a:pos x="115" y="113"/>
                </a:cxn>
                <a:cxn ang="0">
                  <a:pos x="112" y="115"/>
                </a:cxn>
                <a:cxn ang="0">
                  <a:pos x="10" y="115"/>
                </a:cxn>
                <a:cxn ang="0">
                  <a:pos x="7" y="113"/>
                </a:cxn>
                <a:cxn ang="0">
                  <a:pos x="7" y="22"/>
                </a:cxn>
                <a:cxn ang="0">
                  <a:pos x="10" y="19"/>
                </a:cxn>
                <a:cxn ang="0">
                  <a:pos x="27" y="19"/>
                </a:cxn>
                <a:cxn ang="0">
                  <a:pos x="27" y="27"/>
                </a:cxn>
                <a:cxn ang="0">
                  <a:pos x="30" y="31"/>
                </a:cxn>
                <a:cxn ang="0">
                  <a:pos x="34" y="27"/>
                </a:cxn>
                <a:cxn ang="0">
                  <a:pos x="34" y="19"/>
                </a:cxn>
                <a:cxn ang="0">
                  <a:pos x="57" y="19"/>
                </a:cxn>
                <a:cxn ang="0">
                  <a:pos x="57" y="27"/>
                </a:cxn>
                <a:cxn ang="0">
                  <a:pos x="61" y="31"/>
                </a:cxn>
                <a:cxn ang="0">
                  <a:pos x="65" y="27"/>
                </a:cxn>
                <a:cxn ang="0">
                  <a:pos x="65" y="19"/>
                </a:cxn>
                <a:cxn ang="0">
                  <a:pos x="88" y="19"/>
                </a:cxn>
                <a:cxn ang="0">
                  <a:pos x="88" y="27"/>
                </a:cxn>
                <a:cxn ang="0">
                  <a:pos x="92" y="31"/>
                </a:cxn>
                <a:cxn ang="0">
                  <a:pos x="96" y="27"/>
                </a:cxn>
                <a:cxn ang="0">
                  <a:pos x="96" y="19"/>
                </a:cxn>
                <a:cxn ang="0">
                  <a:pos x="112" y="19"/>
                </a:cxn>
                <a:cxn ang="0">
                  <a:pos x="115" y="22"/>
                </a:cxn>
                <a:cxn ang="0">
                  <a:pos x="115" y="113"/>
                </a:cxn>
                <a:cxn ang="0">
                  <a:pos x="115" y="113"/>
                </a:cxn>
                <a:cxn ang="0">
                  <a:pos x="115" y="113"/>
                </a:cxn>
              </a:cxnLst>
              <a:rect l="0" t="0" r="r" b="b"/>
              <a:pathLst>
                <a:path w="122" h="123">
                  <a:moveTo>
                    <a:pt x="112" y="12"/>
                  </a:moveTo>
                  <a:cubicBezTo>
                    <a:pt x="96" y="12"/>
                    <a:pt x="96" y="12"/>
                    <a:pt x="96" y="12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2"/>
                    <a:pt x="94" y="0"/>
                    <a:pt x="92" y="0"/>
                  </a:cubicBezTo>
                  <a:cubicBezTo>
                    <a:pt x="90" y="0"/>
                    <a:pt x="88" y="2"/>
                    <a:pt x="88" y="4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2"/>
                    <a:pt x="63" y="0"/>
                    <a:pt x="61" y="0"/>
                  </a:cubicBezTo>
                  <a:cubicBezTo>
                    <a:pt x="59" y="0"/>
                    <a:pt x="57" y="2"/>
                    <a:pt x="57" y="4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4" y="2"/>
                    <a:pt x="32" y="0"/>
                    <a:pt x="30" y="0"/>
                  </a:cubicBezTo>
                  <a:cubicBezTo>
                    <a:pt x="28" y="0"/>
                    <a:pt x="27" y="2"/>
                    <a:pt x="27" y="4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4" y="12"/>
                    <a:pt x="0" y="16"/>
                    <a:pt x="0" y="22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0" y="118"/>
                    <a:pt x="4" y="123"/>
                    <a:pt x="10" y="123"/>
                  </a:cubicBezTo>
                  <a:cubicBezTo>
                    <a:pt x="112" y="123"/>
                    <a:pt x="112" y="123"/>
                    <a:pt x="112" y="123"/>
                  </a:cubicBezTo>
                  <a:cubicBezTo>
                    <a:pt x="118" y="123"/>
                    <a:pt x="122" y="118"/>
                    <a:pt x="122" y="113"/>
                  </a:cubicBezTo>
                  <a:cubicBezTo>
                    <a:pt x="122" y="22"/>
                    <a:pt x="122" y="22"/>
                    <a:pt x="122" y="22"/>
                  </a:cubicBezTo>
                  <a:cubicBezTo>
                    <a:pt x="122" y="16"/>
                    <a:pt x="118" y="12"/>
                    <a:pt x="112" y="12"/>
                  </a:cubicBezTo>
                  <a:close/>
                  <a:moveTo>
                    <a:pt x="115" y="113"/>
                  </a:moveTo>
                  <a:cubicBezTo>
                    <a:pt x="115" y="114"/>
                    <a:pt x="114" y="115"/>
                    <a:pt x="112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7" y="114"/>
                    <a:pt x="7" y="1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0"/>
                    <a:pt x="9" y="19"/>
                    <a:pt x="10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9"/>
                    <a:pt x="28" y="31"/>
                    <a:pt x="30" y="31"/>
                  </a:cubicBezTo>
                  <a:cubicBezTo>
                    <a:pt x="32" y="31"/>
                    <a:pt x="34" y="29"/>
                    <a:pt x="34" y="27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9"/>
                    <a:pt x="59" y="31"/>
                    <a:pt x="61" y="31"/>
                  </a:cubicBezTo>
                  <a:cubicBezTo>
                    <a:pt x="63" y="31"/>
                    <a:pt x="65" y="29"/>
                    <a:pt x="65" y="27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27"/>
                    <a:pt x="88" y="27"/>
                    <a:pt x="88" y="27"/>
                  </a:cubicBezTo>
                  <a:cubicBezTo>
                    <a:pt x="88" y="29"/>
                    <a:pt x="90" y="31"/>
                    <a:pt x="92" y="31"/>
                  </a:cubicBezTo>
                  <a:cubicBezTo>
                    <a:pt x="94" y="31"/>
                    <a:pt x="96" y="29"/>
                    <a:pt x="96" y="27"/>
                  </a:cubicBezTo>
                  <a:cubicBezTo>
                    <a:pt x="96" y="19"/>
                    <a:pt x="96" y="19"/>
                    <a:pt x="96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5" y="20"/>
                    <a:pt x="115" y="22"/>
                  </a:cubicBezTo>
                  <a:lnTo>
                    <a:pt x="115" y="113"/>
                  </a:lnTo>
                  <a:close/>
                  <a:moveTo>
                    <a:pt x="115" y="113"/>
                  </a:moveTo>
                  <a:cubicBezTo>
                    <a:pt x="115" y="113"/>
                    <a:pt x="115" y="113"/>
                    <a:pt x="115" y="11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375" y="2841626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375" y="2897188"/>
              <a:ext cx="428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9375" y="2955926"/>
              <a:ext cx="42863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575" y="2955926"/>
              <a:ext cx="46038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575" y="2897188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575" y="2841626"/>
              <a:ext cx="46038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3363" y="2955926"/>
              <a:ext cx="47625" cy="317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3363" y="2897188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33363" y="2841626"/>
              <a:ext cx="476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0" name="稻壳儿小白白(http://dwz.cn/Wu2UP)出自【趣你的PPT】(微信:qunideppt)：最优质的PPT资源库"/>
          <p:cNvGrpSpPr/>
          <p:nvPr/>
        </p:nvGrpSpPr>
        <p:grpSpPr>
          <a:xfrm>
            <a:off x="3120418" y="3592270"/>
            <a:ext cx="464464" cy="460407"/>
            <a:chOff x="704850" y="2703513"/>
            <a:chExt cx="363538" cy="360363"/>
          </a:xfrm>
          <a:solidFill>
            <a:srgbClr val="FFFFFF"/>
          </a:solidFill>
        </p:grpSpPr>
        <p:sp>
          <p:nvSpPr>
            <p:cNvPr id="11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03288" y="2751138"/>
              <a:ext cx="117475" cy="117475"/>
            </a:xfrm>
            <a:custGeom>
              <a:avLst/>
              <a:gdLst/>
              <a:ahLst/>
              <a:cxnLst>
                <a:cxn ang="0">
                  <a:pos x="36" y="38"/>
                </a:cxn>
                <a:cxn ang="0">
                  <a:pos x="36" y="38"/>
                </a:cxn>
                <a:cxn ang="0">
                  <a:pos x="38" y="40"/>
                </a:cxn>
                <a:cxn ang="0">
                  <a:pos x="40" y="38"/>
                </a:cxn>
                <a:cxn ang="0">
                  <a:pos x="40" y="3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36" y="38"/>
                </a:cxn>
                <a:cxn ang="0">
                  <a:pos x="36" y="38"/>
                </a:cxn>
                <a:cxn ang="0">
                  <a:pos x="36" y="38"/>
                </a:cxn>
              </a:cxnLst>
              <a:rect l="0" t="0" r="r" b="b"/>
              <a:pathLst>
                <a:path w="40" h="40">
                  <a:moveTo>
                    <a:pt x="36" y="38"/>
                  </a:moveTo>
                  <a:cubicBezTo>
                    <a:pt x="36" y="38"/>
                    <a:pt x="36" y="38"/>
                    <a:pt x="36" y="38"/>
                  </a:cubicBezTo>
                  <a:cubicBezTo>
                    <a:pt x="36" y="39"/>
                    <a:pt x="37" y="40"/>
                    <a:pt x="38" y="40"/>
                  </a:cubicBezTo>
                  <a:cubicBezTo>
                    <a:pt x="39" y="40"/>
                    <a:pt x="40" y="39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17"/>
                    <a:pt x="2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1" y="3"/>
                    <a:pt x="36" y="19"/>
                    <a:pt x="36" y="38"/>
                  </a:cubicBezTo>
                  <a:close/>
                  <a:moveTo>
                    <a:pt x="36" y="38"/>
                  </a:moveTo>
                  <a:cubicBezTo>
                    <a:pt x="36" y="38"/>
                    <a:pt x="36" y="38"/>
                    <a:pt x="36" y="3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04850" y="2703513"/>
              <a:ext cx="363538" cy="360363"/>
            </a:xfrm>
            <a:custGeom>
              <a:avLst/>
              <a:gdLst/>
              <a:ahLst/>
              <a:cxnLst>
                <a:cxn ang="0">
                  <a:pos x="36" y="4"/>
                </a:cxn>
                <a:cxn ang="0">
                  <a:pos x="28" y="0"/>
                </a:cxn>
                <a:cxn ang="0">
                  <a:pos x="23" y="1"/>
                </a:cxn>
                <a:cxn ang="0">
                  <a:pos x="16" y="12"/>
                </a:cxn>
                <a:cxn ang="0">
                  <a:pos x="16" y="64"/>
                </a:cxn>
                <a:cxn ang="0">
                  <a:pos x="4" y="76"/>
                </a:cxn>
                <a:cxn ang="0">
                  <a:pos x="4" y="93"/>
                </a:cxn>
                <a:cxn ang="0">
                  <a:pos x="31" y="120"/>
                </a:cxn>
                <a:cxn ang="0">
                  <a:pos x="39" y="123"/>
                </a:cxn>
                <a:cxn ang="0">
                  <a:pos x="47" y="120"/>
                </a:cxn>
                <a:cxn ang="0">
                  <a:pos x="59" y="108"/>
                </a:cxn>
                <a:cxn ang="0">
                  <a:pos x="112" y="108"/>
                </a:cxn>
                <a:cxn ang="0">
                  <a:pos x="123" y="100"/>
                </a:cxn>
                <a:cxn ang="0">
                  <a:pos x="120" y="88"/>
                </a:cxn>
                <a:cxn ang="0">
                  <a:pos x="36" y="4"/>
                </a:cxn>
                <a:cxn ang="0">
                  <a:pos x="54" y="102"/>
                </a:cxn>
                <a:cxn ang="0">
                  <a:pos x="42" y="114"/>
                </a:cxn>
                <a:cxn ang="0">
                  <a:pos x="39" y="115"/>
                </a:cxn>
                <a:cxn ang="0">
                  <a:pos x="36" y="114"/>
                </a:cxn>
                <a:cxn ang="0">
                  <a:pos x="10" y="87"/>
                </a:cxn>
                <a:cxn ang="0">
                  <a:pos x="8" y="85"/>
                </a:cxn>
                <a:cxn ang="0">
                  <a:pos x="10" y="82"/>
                </a:cxn>
                <a:cxn ang="0">
                  <a:pos x="22" y="70"/>
                </a:cxn>
                <a:cxn ang="0">
                  <a:pos x="22" y="70"/>
                </a:cxn>
                <a:cxn ang="0">
                  <a:pos x="54" y="102"/>
                </a:cxn>
                <a:cxn ang="0">
                  <a:pos x="54" y="102"/>
                </a:cxn>
                <a:cxn ang="0">
                  <a:pos x="59" y="100"/>
                </a:cxn>
                <a:cxn ang="0">
                  <a:pos x="57" y="100"/>
                </a:cxn>
                <a:cxn ang="0">
                  <a:pos x="23" y="66"/>
                </a:cxn>
                <a:cxn ang="0">
                  <a:pos x="24" y="64"/>
                </a:cxn>
                <a:cxn ang="0">
                  <a:pos x="24" y="18"/>
                </a:cxn>
                <a:cxn ang="0">
                  <a:pos x="105" y="100"/>
                </a:cxn>
                <a:cxn ang="0">
                  <a:pos x="59" y="100"/>
                </a:cxn>
                <a:cxn ang="0">
                  <a:pos x="116" y="98"/>
                </a:cxn>
                <a:cxn ang="0">
                  <a:pos x="112" y="100"/>
                </a:cxn>
                <a:cxn ang="0">
                  <a:pos x="111" y="100"/>
                </a:cxn>
                <a:cxn ang="0">
                  <a:pos x="24" y="13"/>
                </a:cxn>
                <a:cxn ang="0">
                  <a:pos x="24" y="12"/>
                </a:cxn>
                <a:cxn ang="0">
                  <a:pos x="26" y="8"/>
                </a:cxn>
                <a:cxn ang="0">
                  <a:pos x="28" y="8"/>
                </a:cxn>
                <a:cxn ang="0">
                  <a:pos x="30" y="9"/>
                </a:cxn>
                <a:cxn ang="0">
                  <a:pos x="115" y="93"/>
                </a:cxn>
                <a:cxn ang="0">
                  <a:pos x="116" y="98"/>
                </a:cxn>
                <a:cxn ang="0">
                  <a:pos x="116" y="98"/>
                </a:cxn>
                <a:cxn ang="0">
                  <a:pos x="116" y="98"/>
                </a:cxn>
              </a:cxnLst>
              <a:rect l="0" t="0" r="r" b="b"/>
              <a:pathLst>
                <a:path w="124" h="123">
                  <a:moveTo>
                    <a:pt x="36" y="4"/>
                  </a:moveTo>
                  <a:cubicBezTo>
                    <a:pt x="34" y="1"/>
                    <a:pt x="31" y="0"/>
                    <a:pt x="28" y="0"/>
                  </a:cubicBezTo>
                  <a:cubicBezTo>
                    <a:pt x="26" y="0"/>
                    <a:pt x="25" y="0"/>
                    <a:pt x="23" y="1"/>
                  </a:cubicBezTo>
                  <a:cubicBezTo>
                    <a:pt x="19" y="3"/>
                    <a:pt x="16" y="7"/>
                    <a:pt x="16" y="12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0" y="81"/>
                    <a:pt x="0" y="88"/>
                    <a:pt x="4" y="93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3" y="122"/>
                    <a:pt x="36" y="123"/>
                    <a:pt x="39" y="123"/>
                  </a:cubicBezTo>
                  <a:cubicBezTo>
                    <a:pt x="42" y="123"/>
                    <a:pt x="45" y="122"/>
                    <a:pt x="47" y="120"/>
                  </a:cubicBezTo>
                  <a:cubicBezTo>
                    <a:pt x="59" y="108"/>
                    <a:pt x="59" y="108"/>
                    <a:pt x="59" y="108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7" y="108"/>
                    <a:pt x="121" y="105"/>
                    <a:pt x="123" y="100"/>
                  </a:cubicBezTo>
                  <a:cubicBezTo>
                    <a:pt x="124" y="96"/>
                    <a:pt x="123" y="91"/>
                    <a:pt x="120" y="88"/>
                  </a:cubicBezTo>
                  <a:lnTo>
                    <a:pt x="36" y="4"/>
                  </a:lnTo>
                  <a:close/>
                  <a:moveTo>
                    <a:pt x="54" y="102"/>
                  </a:moveTo>
                  <a:cubicBezTo>
                    <a:pt x="42" y="114"/>
                    <a:pt x="42" y="114"/>
                    <a:pt x="42" y="114"/>
                  </a:cubicBezTo>
                  <a:cubicBezTo>
                    <a:pt x="41" y="115"/>
                    <a:pt x="40" y="115"/>
                    <a:pt x="39" y="115"/>
                  </a:cubicBezTo>
                  <a:cubicBezTo>
                    <a:pt x="39" y="115"/>
                    <a:pt x="37" y="115"/>
                    <a:pt x="36" y="114"/>
                  </a:cubicBezTo>
                  <a:cubicBezTo>
                    <a:pt x="10" y="87"/>
                    <a:pt x="10" y="87"/>
                    <a:pt x="10" y="87"/>
                  </a:cubicBezTo>
                  <a:cubicBezTo>
                    <a:pt x="9" y="86"/>
                    <a:pt x="8" y="85"/>
                    <a:pt x="8" y="85"/>
                  </a:cubicBezTo>
                  <a:cubicBezTo>
                    <a:pt x="8" y="84"/>
                    <a:pt x="9" y="83"/>
                    <a:pt x="10" y="82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54" y="102"/>
                    <a:pt x="54" y="102"/>
                    <a:pt x="54" y="102"/>
                  </a:cubicBezTo>
                  <a:cubicBezTo>
                    <a:pt x="54" y="102"/>
                    <a:pt x="54" y="102"/>
                    <a:pt x="54" y="102"/>
                  </a:cubicBezTo>
                  <a:close/>
                  <a:moveTo>
                    <a:pt x="59" y="100"/>
                  </a:moveTo>
                  <a:cubicBezTo>
                    <a:pt x="59" y="100"/>
                    <a:pt x="58" y="100"/>
                    <a:pt x="57" y="100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4" y="66"/>
                    <a:pt x="24" y="65"/>
                    <a:pt x="24" y="64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105" y="100"/>
                    <a:pt x="105" y="100"/>
                    <a:pt x="105" y="100"/>
                  </a:cubicBezTo>
                  <a:lnTo>
                    <a:pt x="59" y="100"/>
                  </a:lnTo>
                  <a:close/>
                  <a:moveTo>
                    <a:pt x="116" y="98"/>
                  </a:moveTo>
                  <a:cubicBezTo>
                    <a:pt x="115" y="99"/>
                    <a:pt x="114" y="100"/>
                    <a:pt x="112" y="100"/>
                  </a:cubicBezTo>
                  <a:cubicBezTo>
                    <a:pt x="111" y="100"/>
                    <a:pt x="111" y="100"/>
                    <a:pt x="111" y="100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0"/>
                    <a:pt x="25" y="9"/>
                    <a:pt x="26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9" y="8"/>
                    <a:pt x="30" y="8"/>
                    <a:pt x="30" y="9"/>
                  </a:cubicBezTo>
                  <a:cubicBezTo>
                    <a:pt x="115" y="93"/>
                    <a:pt x="115" y="93"/>
                    <a:pt x="115" y="93"/>
                  </a:cubicBezTo>
                  <a:cubicBezTo>
                    <a:pt x="116" y="94"/>
                    <a:pt x="116" y="96"/>
                    <a:pt x="116" y="98"/>
                  </a:cubicBezTo>
                  <a:close/>
                  <a:moveTo>
                    <a:pt x="116" y="98"/>
                  </a:moveTo>
                  <a:cubicBezTo>
                    <a:pt x="116" y="98"/>
                    <a:pt x="116" y="98"/>
                    <a:pt x="116" y="9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98525" y="2703513"/>
              <a:ext cx="166688" cy="169863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50" y="54"/>
                </a:cxn>
                <a:cxn ang="0">
                  <a:pos x="54" y="58"/>
                </a:cxn>
                <a:cxn ang="0">
                  <a:pos x="57" y="54"/>
                </a:cxn>
                <a:cxn ang="0">
                  <a:pos x="57" y="54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57" h="58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9" y="8"/>
                    <a:pt x="50" y="29"/>
                    <a:pt x="50" y="54"/>
                  </a:cubicBezTo>
                  <a:cubicBezTo>
                    <a:pt x="50" y="56"/>
                    <a:pt x="52" y="58"/>
                    <a:pt x="54" y="58"/>
                  </a:cubicBezTo>
                  <a:cubicBezTo>
                    <a:pt x="56" y="58"/>
                    <a:pt x="57" y="56"/>
                    <a:pt x="57" y="54"/>
                  </a:cubicBezTo>
                  <a:cubicBezTo>
                    <a:pt x="57" y="54"/>
                    <a:pt x="57" y="54"/>
                    <a:pt x="57" y="54"/>
                  </a:cubicBezTo>
                  <a:cubicBezTo>
                    <a:pt x="57" y="24"/>
                    <a:pt x="33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2" name="稻壳儿小白白(http://dwz.cn/Wu2UP)出自【趣你的PPT】(微信:qunideppt)：最优质的PPT资源库"/>
          <p:cNvGrpSpPr/>
          <p:nvPr/>
        </p:nvGrpSpPr>
        <p:grpSpPr>
          <a:xfrm>
            <a:off x="3972272" y="3657174"/>
            <a:ext cx="460407" cy="344798"/>
            <a:chOff x="1544638" y="2754313"/>
            <a:chExt cx="360363" cy="269875"/>
          </a:xfrm>
          <a:solidFill>
            <a:srgbClr val="FFFFFF"/>
          </a:solidFill>
        </p:grpSpPr>
        <p:sp>
          <p:nvSpPr>
            <p:cNvPr id="11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44638" y="2754313"/>
              <a:ext cx="360363" cy="269875"/>
            </a:xfrm>
            <a:custGeom>
              <a:avLst/>
              <a:gdLst/>
              <a:ahLst/>
              <a:cxnLst>
                <a:cxn ang="0">
                  <a:pos x="120" y="37"/>
                </a:cxn>
                <a:cxn ang="0">
                  <a:pos x="101" y="7"/>
                </a:cxn>
                <a:cxn ang="0">
                  <a:pos x="88" y="0"/>
                </a:cxn>
                <a:cxn ang="0">
                  <a:pos x="15" y="0"/>
                </a:cxn>
                <a:cxn ang="0">
                  <a:pos x="0" y="15"/>
                </a:cxn>
                <a:cxn ang="0">
                  <a:pos x="0" y="76"/>
                </a:cxn>
                <a:cxn ang="0">
                  <a:pos x="15" y="92"/>
                </a:cxn>
                <a:cxn ang="0">
                  <a:pos x="88" y="92"/>
                </a:cxn>
                <a:cxn ang="0">
                  <a:pos x="101" y="84"/>
                </a:cxn>
                <a:cxn ang="0">
                  <a:pos x="120" y="54"/>
                </a:cxn>
                <a:cxn ang="0">
                  <a:pos x="120" y="37"/>
                </a:cxn>
                <a:cxn ang="0">
                  <a:pos x="113" y="50"/>
                </a:cxn>
                <a:cxn ang="0">
                  <a:pos x="94" y="80"/>
                </a:cxn>
                <a:cxn ang="0">
                  <a:pos x="88" y="84"/>
                </a:cxn>
                <a:cxn ang="0">
                  <a:pos x="15" y="84"/>
                </a:cxn>
                <a:cxn ang="0">
                  <a:pos x="7" y="76"/>
                </a:cxn>
                <a:cxn ang="0">
                  <a:pos x="7" y="15"/>
                </a:cxn>
                <a:cxn ang="0">
                  <a:pos x="15" y="7"/>
                </a:cxn>
                <a:cxn ang="0">
                  <a:pos x="88" y="7"/>
                </a:cxn>
                <a:cxn ang="0">
                  <a:pos x="94" y="11"/>
                </a:cxn>
                <a:cxn ang="0">
                  <a:pos x="113" y="41"/>
                </a:cxn>
                <a:cxn ang="0">
                  <a:pos x="113" y="50"/>
                </a:cxn>
                <a:cxn ang="0">
                  <a:pos x="113" y="50"/>
                </a:cxn>
                <a:cxn ang="0">
                  <a:pos x="113" y="50"/>
                </a:cxn>
              </a:cxnLst>
              <a:rect l="0" t="0" r="r" b="b"/>
              <a:pathLst>
                <a:path w="123" h="92">
                  <a:moveTo>
                    <a:pt x="120" y="37"/>
                  </a:moveTo>
                  <a:cubicBezTo>
                    <a:pt x="101" y="7"/>
                    <a:pt x="101" y="7"/>
                    <a:pt x="101" y="7"/>
                  </a:cubicBezTo>
                  <a:cubicBezTo>
                    <a:pt x="98" y="2"/>
                    <a:pt x="93" y="0"/>
                    <a:pt x="88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85"/>
                    <a:pt x="6" y="92"/>
                    <a:pt x="15" y="92"/>
                  </a:cubicBezTo>
                  <a:cubicBezTo>
                    <a:pt x="88" y="92"/>
                    <a:pt x="88" y="92"/>
                    <a:pt x="88" y="92"/>
                  </a:cubicBezTo>
                  <a:cubicBezTo>
                    <a:pt x="93" y="92"/>
                    <a:pt x="98" y="89"/>
                    <a:pt x="101" y="84"/>
                  </a:cubicBezTo>
                  <a:cubicBezTo>
                    <a:pt x="120" y="54"/>
                    <a:pt x="120" y="54"/>
                    <a:pt x="120" y="54"/>
                  </a:cubicBezTo>
                  <a:cubicBezTo>
                    <a:pt x="123" y="49"/>
                    <a:pt x="123" y="42"/>
                    <a:pt x="120" y="37"/>
                  </a:cubicBezTo>
                  <a:close/>
                  <a:moveTo>
                    <a:pt x="113" y="50"/>
                  </a:moveTo>
                  <a:cubicBezTo>
                    <a:pt x="94" y="80"/>
                    <a:pt x="94" y="80"/>
                    <a:pt x="94" y="80"/>
                  </a:cubicBezTo>
                  <a:cubicBezTo>
                    <a:pt x="93" y="83"/>
                    <a:pt x="90" y="84"/>
                    <a:pt x="88" y="84"/>
                  </a:cubicBezTo>
                  <a:cubicBezTo>
                    <a:pt x="15" y="84"/>
                    <a:pt x="15" y="84"/>
                    <a:pt x="15" y="84"/>
                  </a:cubicBezTo>
                  <a:cubicBezTo>
                    <a:pt x="11" y="84"/>
                    <a:pt x="7" y="80"/>
                    <a:pt x="7" y="7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1"/>
                    <a:pt x="11" y="7"/>
                    <a:pt x="15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90" y="7"/>
                    <a:pt x="93" y="9"/>
                    <a:pt x="94" y="11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15" y="44"/>
                    <a:pt x="115" y="47"/>
                    <a:pt x="113" y="50"/>
                  </a:cubicBezTo>
                  <a:close/>
                  <a:moveTo>
                    <a:pt x="113" y="50"/>
                  </a:moveTo>
                  <a:cubicBezTo>
                    <a:pt x="113" y="50"/>
                    <a:pt x="113" y="50"/>
                    <a:pt x="113" y="5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66888" y="2852738"/>
              <a:ext cx="66675" cy="68263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0" y="12"/>
                </a:cxn>
                <a:cxn ang="0">
                  <a:pos x="12" y="23"/>
                </a:cxn>
                <a:cxn ang="0">
                  <a:pos x="23" y="12"/>
                </a:cxn>
                <a:cxn ang="0">
                  <a:pos x="12" y="0"/>
                </a:cxn>
                <a:cxn ang="0">
                  <a:pos x="12" y="19"/>
                </a:cxn>
                <a:cxn ang="0">
                  <a:pos x="4" y="12"/>
                </a:cxn>
                <a:cxn ang="0">
                  <a:pos x="12" y="4"/>
                </a:cxn>
                <a:cxn ang="0">
                  <a:pos x="19" y="12"/>
                </a:cxn>
                <a:cxn ang="0">
                  <a:pos x="12" y="19"/>
                </a:cxn>
                <a:cxn ang="0">
                  <a:pos x="12" y="19"/>
                </a:cxn>
                <a:cxn ang="0">
                  <a:pos x="12" y="19"/>
                </a:cxn>
              </a:cxnLst>
              <a:rect l="0" t="0" r="r" b="b"/>
              <a:pathLst>
                <a:path w="23" h="23"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8"/>
                    <a:pt x="5" y="23"/>
                    <a:pt x="12" y="23"/>
                  </a:cubicBezTo>
                  <a:cubicBezTo>
                    <a:pt x="18" y="23"/>
                    <a:pt x="23" y="18"/>
                    <a:pt x="23" y="12"/>
                  </a:cubicBezTo>
                  <a:cubicBezTo>
                    <a:pt x="23" y="5"/>
                    <a:pt x="18" y="0"/>
                    <a:pt x="12" y="0"/>
                  </a:cubicBezTo>
                  <a:close/>
                  <a:moveTo>
                    <a:pt x="12" y="19"/>
                  </a:moveTo>
                  <a:cubicBezTo>
                    <a:pt x="8" y="19"/>
                    <a:pt x="4" y="16"/>
                    <a:pt x="4" y="12"/>
                  </a:cubicBezTo>
                  <a:cubicBezTo>
                    <a:pt x="4" y="7"/>
                    <a:pt x="8" y="4"/>
                    <a:pt x="12" y="4"/>
                  </a:cubicBezTo>
                  <a:cubicBezTo>
                    <a:pt x="16" y="4"/>
                    <a:pt x="19" y="7"/>
                    <a:pt x="19" y="12"/>
                  </a:cubicBezTo>
                  <a:cubicBezTo>
                    <a:pt x="19" y="16"/>
                    <a:pt x="16" y="19"/>
                    <a:pt x="12" y="19"/>
                  </a:cubicBezTo>
                  <a:close/>
                  <a:moveTo>
                    <a:pt x="12" y="19"/>
                  </a:moveTo>
                  <a:cubicBezTo>
                    <a:pt x="12" y="19"/>
                    <a:pt x="12" y="19"/>
                    <a:pt x="12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65" name="稻壳儿小白白(http://dwz.cn/Wu2UP)出自【趣你的PPT】(微信:qunideppt)：最优质的PPT资源库"/>
          <p:cNvGrpSpPr/>
          <p:nvPr/>
        </p:nvGrpSpPr>
        <p:grpSpPr>
          <a:xfrm>
            <a:off x="4820068" y="3604441"/>
            <a:ext cx="474605" cy="446209"/>
            <a:chOff x="2266950" y="2713038"/>
            <a:chExt cx="371475" cy="349250"/>
          </a:xfrm>
          <a:solidFill>
            <a:srgbClr val="FFFFFF"/>
          </a:solidFill>
        </p:grpSpPr>
        <p:sp>
          <p:nvSpPr>
            <p:cNvPr id="114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447925" y="2903538"/>
              <a:ext cx="44450" cy="44450"/>
            </a:xfrm>
            <a:custGeom>
              <a:avLst/>
              <a:gdLst/>
              <a:ahLst/>
              <a:cxnLst>
                <a:cxn ang="0">
                  <a:pos x="15" y="7"/>
                </a:cxn>
                <a:cxn ang="0">
                  <a:pos x="7" y="15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2"/>
                    <a:pt x="11" y="15"/>
                    <a:pt x="7" y="15"/>
                  </a:cubicBezTo>
                  <a:cubicBezTo>
                    <a:pt x="3" y="15"/>
                    <a:pt x="0" y="12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5" y="3"/>
                    <a:pt x="15" y="7"/>
                  </a:cubicBezTo>
                  <a:close/>
                  <a:moveTo>
                    <a:pt x="15" y="7"/>
                  </a:moveTo>
                  <a:cubicBezTo>
                    <a:pt x="15" y="7"/>
                    <a:pt x="15" y="7"/>
                    <a:pt x="15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66950" y="2713038"/>
              <a:ext cx="371475" cy="349250"/>
            </a:xfrm>
            <a:custGeom>
              <a:avLst/>
              <a:gdLst/>
              <a:ahLst/>
              <a:cxnLst>
                <a:cxn ang="0">
                  <a:pos x="111" y="46"/>
                </a:cxn>
                <a:cxn ang="0">
                  <a:pos x="100" y="0"/>
                </a:cxn>
                <a:cxn ang="0">
                  <a:pos x="0" y="21"/>
                </a:cxn>
                <a:cxn ang="0">
                  <a:pos x="21" y="119"/>
                </a:cxn>
                <a:cxn ang="0">
                  <a:pos x="111" y="97"/>
                </a:cxn>
                <a:cxn ang="0">
                  <a:pos x="111" y="46"/>
                </a:cxn>
                <a:cxn ang="0">
                  <a:pos x="100" y="7"/>
                </a:cxn>
                <a:cxn ang="0">
                  <a:pos x="104" y="35"/>
                </a:cxn>
                <a:cxn ang="0">
                  <a:pos x="100" y="15"/>
                </a:cxn>
                <a:cxn ang="0">
                  <a:pos x="16" y="11"/>
                </a:cxn>
                <a:cxn ang="0">
                  <a:pos x="12" y="30"/>
                </a:cxn>
                <a:cxn ang="0">
                  <a:pos x="21" y="7"/>
                </a:cxn>
                <a:cxn ang="0">
                  <a:pos x="16" y="19"/>
                </a:cxn>
                <a:cxn ang="0">
                  <a:pos x="96" y="15"/>
                </a:cxn>
                <a:cxn ang="0">
                  <a:pos x="96" y="23"/>
                </a:cxn>
                <a:cxn ang="0">
                  <a:pos x="16" y="26"/>
                </a:cxn>
                <a:cxn ang="0">
                  <a:pos x="96" y="23"/>
                </a:cxn>
                <a:cxn ang="0">
                  <a:pos x="96" y="34"/>
                </a:cxn>
                <a:cxn ang="0">
                  <a:pos x="16" y="33"/>
                </a:cxn>
                <a:cxn ang="0">
                  <a:pos x="96" y="30"/>
                </a:cxn>
                <a:cxn ang="0">
                  <a:pos x="90" y="111"/>
                </a:cxn>
                <a:cxn ang="0">
                  <a:pos x="8" y="97"/>
                </a:cxn>
                <a:cxn ang="0">
                  <a:pos x="21" y="42"/>
                </a:cxn>
                <a:cxn ang="0">
                  <a:pos x="104" y="46"/>
                </a:cxn>
                <a:cxn ang="0">
                  <a:pos x="69" y="53"/>
                </a:cxn>
                <a:cxn ang="0">
                  <a:pos x="69" y="92"/>
                </a:cxn>
                <a:cxn ang="0">
                  <a:pos x="104" y="97"/>
                </a:cxn>
                <a:cxn ang="0">
                  <a:pos x="69" y="84"/>
                </a:cxn>
                <a:cxn ang="0">
                  <a:pos x="69" y="61"/>
                </a:cxn>
                <a:cxn ang="0">
                  <a:pos x="110" y="58"/>
                </a:cxn>
                <a:cxn ang="0">
                  <a:pos x="111" y="56"/>
                </a:cxn>
                <a:cxn ang="0">
                  <a:pos x="109" y="84"/>
                </a:cxn>
                <a:cxn ang="0">
                  <a:pos x="109" y="84"/>
                </a:cxn>
              </a:cxnLst>
              <a:rect l="0" t="0" r="r" b="b"/>
              <a:pathLst>
                <a:path w="127" h="119">
                  <a:moveTo>
                    <a:pt x="111" y="46"/>
                  </a:moveTo>
                  <a:cubicBezTo>
                    <a:pt x="111" y="46"/>
                    <a:pt x="111" y="46"/>
                    <a:pt x="111" y="46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1" y="5"/>
                    <a:pt x="106" y="0"/>
                    <a:pt x="10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9"/>
                    <a:pt x="10" y="119"/>
                    <a:pt x="21" y="119"/>
                  </a:cubicBezTo>
                  <a:cubicBezTo>
                    <a:pt x="90" y="119"/>
                    <a:pt x="90" y="119"/>
                    <a:pt x="90" y="119"/>
                  </a:cubicBezTo>
                  <a:cubicBezTo>
                    <a:pt x="102" y="119"/>
                    <a:pt x="111" y="109"/>
                    <a:pt x="111" y="97"/>
                  </a:cubicBezTo>
                  <a:cubicBezTo>
                    <a:pt x="111" y="92"/>
                    <a:pt x="111" y="92"/>
                    <a:pt x="111" y="92"/>
                  </a:cubicBezTo>
                  <a:cubicBezTo>
                    <a:pt x="127" y="80"/>
                    <a:pt x="127" y="57"/>
                    <a:pt x="111" y="46"/>
                  </a:cubicBezTo>
                  <a:close/>
                  <a:moveTo>
                    <a:pt x="21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2" y="7"/>
                    <a:pt x="104" y="9"/>
                    <a:pt x="104" y="11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3" y="34"/>
                    <a:pt x="101" y="34"/>
                    <a:pt x="100" y="34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00" y="13"/>
                    <a:pt x="98" y="11"/>
                    <a:pt x="96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3" y="11"/>
                    <a:pt x="12" y="13"/>
                    <a:pt x="12" y="15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9" y="28"/>
                    <a:pt x="8" y="24"/>
                    <a:pt x="8" y="21"/>
                  </a:cubicBezTo>
                  <a:cubicBezTo>
                    <a:pt x="8" y="13"/>
                    <a:pt x="14" y="7"/>
                    <a:pt x="21" y="7"/>
                  </a:cubicBezTo>
                  <a:close/>
                  <a:moveTo>
                    <a:pt x="96" y="19"/>
                  </a:moveTo>
                  <a:cubicBezTo>
                    <a:pt x="16" y="19"/>
                    <a:pt x="16" y="19"/>
                    <a:pt x="16" y="19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96" y="15"/>
                    <a:pt x="96" y="15"/>
                    <a:pt x="96" y="15"/>
                  </a:cubicBezTo>
                  <a:lnTo>
                    <a:pt x="96" y="19"/>
                  </a:lnTo>
                  <a:close/>
                  <a:moveTo>
                    <a:pt x="96" y="23"/>
                  </a:moveTo>
                  <a:cubicBezTo>
                    <a:pt x="96" y="26"/>
                    <a:pt x="96" y="26"/>
                    <a:pt x="9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3"/>
                    <a:pt x="16" y="23"/>
                    <a:pt x="16" y="23"/>
                  </a:cubicBezTo>
                  <a:lnTo>
                    <a:pt x="96" y="23"/>
                  </a:lnTo>
                  <a:close/>
                  <a:moveTo>
                    <a:pt x="96" y="30"/>
                  </a:moveTo>
                  <a:cubicBezTo>
                    <a:pt x="96" y="34"/>
                    <a:pt x="96" y="34"/>
                    <a:pt x="96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19" y="34"/>
                    <a:pt x="17" y="34"/>
                    <a:pt x="16" y="33"/>
                  </a:cubicBezTo>
                  <a:cubicBezTo>
                    <a:pt x="16" y="30"/>
                    <a:pt x="16" y="30"/>
                    <a:pt x="16" y="30"/>
                  </a:cubicBezTo>
                  <a:lnTo>
                    <a:pt x="96" y="30"/>
                  </a:lnTo>
                  <a:close/>
                  <a:moveTo>
                    <a:pt x="104" y="97"/>
                  </a:moveTo>
                  <a:cubicBezTo>
                    <a:pt x="104" y="105"/>
                    <a:pt x="98" y="111"/>
                    <a:pt x="90" y="111"/>
                  </a:cubicBezTo>
                  <a:cubicBezTo>
                    <a:pt x="21" y="111"/>
                    <a:pt x="21" y="111"/>
                    <a:pt x="21" y="111"/>
                  </a:cubicBezTo>
                  <a:cubicBezTo>
                    <a:pt x="14" y="111"/>
                    <a:pt x="8" y="105"/>
                    <a:pt x="8" y="9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11" y="40"/>
                    <a:pt x="16" y="42"/>
                    <a:pt x="21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2" y="42"/>
                    <a:pt x="104" y="44"/>
                    <a:pt x="104" y="46"/>
                  </a:cubicBezTo>
                  <a:cubicBezTo>
                    <a:pt x="104" y="53"/>
                    <a:pt x="104" y="53"/>
                    <a:pt x="104" y="53"/>
                  </a:cubicBezTo>
                  <a:cubicBezTo>
                    <a:pt x="69" y="53"/>
                    <a:pt x="69" y="53"/>
                    <a:pt x="69" y="53"/>
                  </a:cubicBezTo>
                  <a:cubicBezTo>
                    <a:pt x="59" y="53"/>
                    <a:pt x="50" y="62"/>
                    <a:pt x="50" y="72"/>
                  </a:cubicBezTo>
                  <a:cubicBezTo>
                    <a:pt x="50" y="83"/>
                    <a:pt x="59" y="92"/>
                    <a:pt x="69" y="92"/>
                  </a:cubicBezTo>
                  <a:cubicBezTo>
                    <a:pt x="104" y="92"/>
                    <a:pt x="104" y="92"/>
                    <a:pt x="104" y="92"/>
                  </a:cubicBezTo>
                  <a:lnTo>
                    <a:pt x="104" y="97"/>
                  </a:lnTo>
                  <a:close/>
                  <a:moveTo>
                    <a:pt x="109" y="84"/>
                  </a:moveTo>
                  <a:cubicBezTo>
                    <a:pt x="69" y="84"/>
                    <a:pt x="69" y="84"/>
                    <a:pt x="69" y="84"/>
                  </a:cubicBezTo>
                  <a:cubicBezTo>
                    <a:pt x="63" y="84"/>
                    <a:pt x="58" y="79"/>
                    <a:pt x="58" y="72"/>
                  </a:cubicBezTo>
                  <a:cubicBezTo>
                    <a:pt x="58" y="66"/>
                    <a:pt x="63" y="61"/>
                    <a:pt x="69" y="61"/>
                  </a:cubicBezTo>
                  <a:cubicBezTo>
                    <a:pt x="104" y="61"/>
                    <a:pt x="104" y="61"/>
                    <a:pt x="104" y="61"/>
                  </a:cubicBezTo>
                  <a:cubicBezTo>
                    <a:pt x="106" y="61"/>
                    <a:pt x="108" y="60"/>
                    <a:pt x="110" y="58"/>
                  </a:cubicBezTo>
                  <a:cubicBezTo>
                    <a:pt x="110" y="57"/>
                    <a:pt x="111" y="57"/>
                    <a:pt x="111" y="56"/>
                  </a:cubicBezTo>
                  <a:cubicBezTo>
                    <a:pt x="111" y="56"/>
                    <a:pt x="111" y="56"/>
                    <a:pt x="111" y="56"/>
                  </a:cubicBezTo>
                  <a:cubicBezTo>
                    <a:pt x="114" y="59"/>
                    <a:pt x="115" y="64"/>
                    <a:pt x="115" y="69"/>
                  </a:cubicBezTo>
                  <a:cubicBezTo>
                    <a:pt x="115" y="75"/>
                    <a:pt x="113" y="80"/>
                    <a:pt x="109" y="84"/>
                  </a:cubicBezTo>
                  <a:close/>
                  <a:moveTo>
                    <a:pt x="109" y="84"/>
                  </a:moveTo>
                  <a:cubicBezTo>
                    <a:pt x="109" y="84"/>
                    <a:pt x="109" y="84"/>
                    <a:pt x="109" y="8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70" name="稻壳儿小白白(http://dwz.cn/Wu2UP)出自【趣你的PPT】(微信:qunideppt)：最优质的PPT资源库"/>
          <p:cNvGrpSpPr/>
          <p:nvPr/>
        </p:nvGrpSpPr>
        <p:grpSpPr>
          <a:xfrm>
            <a:off x="6473071" y="3596326"/>
            <a:ext cx="401589" cy="460407"/>
            <a:chOff x="4041775" y="2706688"/>
            <a:chExt cx="314325" cy="360363"/>
          </a:xfrm>
          <a:solidFill>
            <a:srgbClr val="FFFFFF"/>
          </a:solidFill>
        </p:grpSpPr>
        <p:sp>
          <p:nvSpPr>
            <p:cNvPr id="11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041775" y="2706688"/>
              <a:ext cx="314325" cy="360363"/>
            </a:xfrm>
            <a:custGeom>
              <a:avLst/>
              <a:gdLst/>
              <a:ahLst/>
              <a:cxnLst>
                <a:cxn ang="0">
                  <a:pos x="107" y="26"/>
                </a:cxn>
                <a:cxn ang="0">
                  <a:pos x="96" y="16"/>
                </a:cxn>
                <a:cxn ang="0">
                  <a:pos x="84" y="16"/>
                </a:cxn>
                <a:cxn ang="0">
                  <a:pos x="84" y="12"/>
                </a:cxn>
                <a:cxn ang="0">
                  <a:pos x="73" y="0"/>
                </a:cxn>
                <a:cxn ang="0">
                  <a:pos x="34" y="0"/>
                </a:cxn>
                <a:cxn ang="0">
                  <a:pos x="23" y="12"/>
                </a:cxn>
                <a:cxn ang="0">
                  <a:pos x="23" y="15"/>
                </a:cxn>
                <a:cxn ang="0">
                  <a:pos x="11" y="15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5"/>
                </a:cxn>
                <a:cxn ang="0">
                  <a:pos x="7" y="42"/>
                </a:cxn>
                <a:cxn ang="0">
                  <a:pos x="7" y="108"/>
                </a:cxn>
                <a:cxn ang="0">
                  <a:pos x="23" y="123"/>
                </a:cxn>
                <a:cxn ang="0">
                  <a:pos x="84" y="123"/>
                </a:cxn>
                <a:cxn ang="0">
                  <a:pos x="99" y="108"/>
                </a:cxn>
                <a:cxn ang="0">
                  <a:pos x="99" y="42"/>
                </a:cxn>
                <a:cxn ang="0">
                  <a:pos x="107" y="35"/>
                </a:cxn>
                <a:cxn ang="0">
                  <a:pos x="107" y="26"/>
                </a:cxn>
                <a:cxn ang="0">
                  <a:pos x="30" y="12"/>
                </a:cxn>
                <a:cxn ang="0">
                  <a:pos x="34" y="8"/>
                </a:cxn>
                <a:cxn ang="0">
                  <a:pos x="73" y="8"/>
                </a:cxn>
                <a:cxn ang="0">
                  <a:pos x="76" y="12"/>
                </a:cxn>
                <a:cxn ang="0">
                  <a:pos x="76" y="15"/>
                </a:cxn>
                <a:cxn ang="0">
                  <a:pos x="30" y="15"/>
                </a:cxn>
                <a:cxn ang="0">
                  <a:pos x="30" y="12"/>
                </a:cxn>
                <a:cxn ang="0">
                  <a:pos x="92" y="108"/>
                </a:cxn>
                <a:cxn ang="0">
                  <a:pos x="84" y="115"/>
                </a:cxn>
                <a:cxn ang="0">
                  <a:pos x="23" y="115"/>
                </a:cxn>
                <a:cxn ang="0">
                  <a:pos x="15" y="108"/>
                </a:cxn>
                <a:cxn ang="0">
                  <a:pos x="15" y="42"/>
                </a:cxn>
                <a:cxn ang="0">
                  <a:pos x="92" y="42"/>
                </a:cxn>
                <a:cxn ang="0">
                  <a:pos x="92" y="108"/>
                </a:cxn>
                <a:cxn ang="0">
                  <a:pos x="99" y="31"/>
                </a:cxn>
                <a:cxn ang="0">
                  <a:pos x="99" y="35"/>
                </a:cxn>
                <a:cxn ang="0">
                  <a:pos x="7" y="35"/>
                </a:cxn>
                <a:cxn ang="0">
                  <a:pos x="7" y="27"/>
                </a:cxn>
                <a:cxn ang="0">
                  <a:pos x="11" y="23"/>
                </a:cxn>
                <a:cxn ang="0">
                  <a:pos x="96" y="23"/>
                </a:cxn>
                <a:cxn ang="0">
                  <a:pos x="99" y="27"/>
                </a:cxn>
                <a:cxn ang="0">
                  <a:pos x="99" y="31"/>
                </a:cxn>
                <a:cxn ang="0">
                  <a:pos x="99" y="31"/>
                </a:cxn>
                <a:cxn ang="0">
                  <a:pos x="99" y="31"/>
                </a:cxn>
              </a:cxnLst>
              <a:rect l="0" t="0" r="r" b="b"/>
              <a:pathLst>
                <a:path w="107" h="123">
                  <a:moveTo>
                    <a:pt x="107" y="26"/>
                  </a:moveTo>
                  <a:cubicBezTo>
                    <a:pt x="107" y="20"/>
                    <a:pt x="102" y="16"/>
                    <a:pt x="96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5"/>
                    <a:pt x="79" y="0"/>
                    <a:pt x="73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3" y="5"/>
                    <a:pt x="23" y="12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5" y="15"/>
                    <a:pt x="0" y="20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9"/>
                    <a:pt x="3" y="42"/>
                    <a:pt x="7" y="42"/>
                  </a:cubicBezTo>
                  <a:cubicBezTo>
                    <a:pt x="7" y="108"/>
                    <a:pt x="7" y="108"/>
                    <a:pt x="7" y="108"/>
                  </a:cubicBezTo>
                  <a:cubicBezTo>
                    <a:pt x="7" y="116"/>
                    <a:pt x="14" y="123"/>
                    <a:pt x="23" y="123"/>
                  </a:cubicBezTo>
                  <a:cubicBezTo>
                    <a:pt x="84" y="123"/>
                    <a:pt x="84" y="123"/>
                    <a:pt x="84" y="123"/>
                  </a:cubicBezTo>
                  <a:cubicBezTo>
                    <a:pt x="92" y="123"/>
                    <a:pt x="99" y="116"/>
                    <a:pt x="99" y="108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104" y="42"/>
                    <a:pt x="107" y="39"/>
                    <a:pt x="107" y="35"/>
                  </a:cubicBezTo>
                  <a:cubicBezTo>
                    <a:pt x="107" y="26"/>
                    <a:pt x="107" y="26"/>
                    <a:pt x="107" y="26"/>
                  </a:cubicBezTo>
                  <a:close/>
                  <a:moveTo>
                    <a:pt x="30" y="12"/>
                  </a:moveTo>
                  <a:cubicBezTo>
                    <a:pt x="30" y="10"/>
                    <a:pt x="32" y="8"/>
                    <a:pt x="34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5" y="8"/>
                    <a:pt x="76" y="10"/>
                    <a:pt x="76" y="12"/>
                  </a:cubicBezTo>
                  <a:cubicBezTo>
                    <a:pt x="76" y="15"/>
                    <a:pt x="76" y="15"/>
                    <a:pt x="76" y="15"/>
                  </a:cubicBezTo>
                  <a:cubicBezTo>
                    <a:pt x="30" y="15"/>
                    <a:pt x="30" y="15"/>
                    <a:pt x="30" y="15"/>
                  </a:cubicBezTo>
                  <a:lnTo>
                    <a:pt x="30" y="12"/>
                  </a:lnTo>
                  <a:close/>
                  <a:moveTo>
                    <a:pt x="92" y="108"/>
                  </a:moveTo>
                  <a:cubicBezTo>
                    <a:pt x="92" y="112"/>
                    <a:pt x="88" y="115"/>
                    <a:pt x="84" y="115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18" y="115"/>
                    <a:pt x="15" y="112"/>
                    <a:pt x="15" y="108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92" y="42"/>
                    <a:pt x="92" y="42"/>
                    <a:pt x="92" y="42"/>
                  </a:cubicBezTo>
                  <a:lnTo>
                    <a:pt x="92" y="108"/>
                  </a:lnTo>
                  <a:close/>
                  <a:moveTo>
                    <a:pt x="99" y="31"/>
                  </a:moveTo>
                  <a:cubicBezTo>
                    <a:pt x="99" y="35"/>
                    <a:pt x="99" y="35"/>
                    <a:pt x="99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5"/>
                    <a:pt x="9" y="23"/>
                    <a:pt x="11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8" y="23"/>
                    <a:pt x="99" y="25"/>
                    <a:pt x="99" y="27"/>
                  </a:cubicBezTo>
                  <a:lnTo>
                    <a:pt x="99" y="31"/>
                  </a:lnTo>
                  <a:close/>
                  <a:moveTo>
                    <a:pt x="99" y="31"/>
                  </a:moveTo>
                  <a:cubicBezTo>
                    <a:pt x="99" y="31"/>
                    <a:pt x="99" y="31"/>
                    <a:pt x="99" y="3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10038" y="2852738"/>
              <a:ext cx="42863" cy="171450"/>
            </a:xfrm>
            <a:custGeom>
              <a:avLst/>
              <a:gdLst/>
              <a:ahLst/>
              <a:cxnLst>
                <a:cxn ang="0">
                  <a:pos x="3" y="58"/>
                </a:cxn>
                <a:cxn ang="0">
                  <a:pos x="11" y="58"/>
                </a:cxn>
                <a:cxn ang="0">
                  <a:pos x="15" y="54"/>
                </a:cxn>
                <a:cxn ang="0">
                  <a:pos x="15" y="4"/>
                </a:cxn>
                <a:cxn ang="0">
                  <a:pos x="11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54"/>
                </a:cxn>
                <a:cxn ang="0">
                  <a:pos x="3" y="58"/>
                </a:cxn>
                <a:cxn ang="0">
                  <a:pos x="3" y="4"/>
                </a:cxn>
                <a:cxn ang="0">
                  <a:pos x="11" y="4"/>
                </a:cxn>
                <a:cxn ang="0">
                  <a:pos x="11" y="54"/>
                </a:cxn>
                <a:cxn ang="0">
                  <a:pos x="3" y="5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</a:cxnLst>
              <a:rect l="0" t="0" r="r" b="b"/>
              <a:pathLst>
                <a:path w="15" h="58">
                  <a:moveTo>
                    <a:pt x="3" y="58"/>
                  </a:moveTo>
                  <a:cubicBezTo>
                    <a:pt x="11" y="58"/>
                    <a:pt x="11" y="58"/>
                    <a:pt x="11" y="58"/>
                  </a:cubicBezTo>
                  <a:cubicBezTo>
                    <a:pt x="13" y="58"/>
                    <a:pt x="15" y="56"/>
                    <a:pt x="15" y="5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2"/>
                    <a:pt x="13" y="0"/>
                    <a:pt x="1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1" y="58"/>
                    <a:pt x="3" y="58"/>
                  </a:cubicBezTo>
                  <a:close/>
                  <a:moveTo>
                    <a:pt x="3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3" y="54"/>
                    <a:pt x="3" y="54"/>
                    <a:pt x="3" y="54"/>
                  </a:cubicBezTo>
                  <a:lnTo>
                    <a:pt x="3" y="4"/>
                  </a:lnTo>
                  <a:close/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76713" y="2852738"/>
              <a:ext cx="44450" cy="171450"/>
            </a:xfrm>
            <a:custGeom>
              <a:avLst/>
              <a:gdLst/>
              <a:ahLst/>
              <a:cxnLst>
                <a:cxn ang="0">
                  <a:pos x="3" y="58"/>
                </a:cxn>
                <a:cxn ang="0">
                  <a:pos x="11" y="58"/>
                </a:cxn>
                <a:cxn ang="0">
                  <a:pos x="15" y="54"/>
                </a:cxn>
                <a:cxn ang="0">
                  <a:pos x="15" y="4"/>
                </a:cxn>
                <a:cxn ang="0">
                  <a:pos x="11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54"/>
                </a:cxn>
                <a:cxn ang="0">
                  <a:pos x="3" y="58"/>
                </a:cxn>
                <a:cxn ang="0">
                  <a:pos x="3" y="4"/>
                </a:cxn>
                <a:cxn ang="0">
                  <a:pos x="11" y="4"/>
                </a:cxn>
                <a:cxn ang="0">
                  <a:pos x="11" y="54"/>
                </a:cxn>
                <a:cxn ang="0">
                  <a:pos x="3" y="5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</a:cxnLst>
              <a:rect l="0" t="0" r="r" b="b"/>
              <a:pathLst>
                <a:path w="15" h="58">
                  <a:moveTo>
                    <a:pt x="3" y="58"/>
                  </a:moveTo>
                  <a:cubicBezTo>
                    <a:pt x="11" y="58"/>
                    <a:pt x="11" y="58"/>
                    <a:pt x="11" y="58"/>
                  </a:cubicBezTo>
                  <a:cubicBezTo>
                    <a:pt x="13" y="58"/>
                    <a:pt x="15" y="56"/>
                    <a:pt x="15" y="5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2"/>
                    <a:pt x="13" y="0"/>
                    <a:pt x="1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1" y="58"/>
                    <a:pt x="3" y="58"/>
                  </a:cubicBezTo>
                  <a:close/>
                  <a:moveTo>
                    <a:pt x="3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3" y="54"/>
                    <a:pt x="3" y="54"/>
                    <a:pt x="3" y="54"/>
                  </a:cubicBezTo>
                  <a:lnTo>
                    <a:pt x="3" y="4"/>
                  </a:lnTo>
                  <a:close/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4975" y="2852738"/>
              <a:ext cx="42863" cy="171450"/>
            </a:xfrm>
            <a:custGeom>
              <a:avLst/>
              <a:gdLst/>
              <a:ahLst/>
              <a:cxnLst>
                <a:cxn ang="0">
                  <a:pos x="4" y="58"/>
                </a:cxn>
                <a:cxn ang="0">
                  <a:pos x="11" y="58"/>
                </a:cxn>
                <a:cxn ang="0">
                  <a:pos x="15" y="54"/>
                </a:cxn>
                <a:cxn ang="0">
                  <a:pos x="15" y="4"/>
                </a:cxn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54"/>
                </a:cxn>
                <a:cxn ang="0">
                  <a:pos x="4" y="58"/>
                </a:cxn>
                <a:cxn ang="0">
                  <a:pos x="4" y="4"/>
                </a:cxn>
                <a:cxn ang="0">
                  <a:pos x="11" y="4"/>
                </a:cxn>
                <a:cxn ang="0">
                  <a:pos x="11" y="54"/>
                </a:cxn>
                <a:cxn ang="0">
                  <a:pos x="4" y="5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15" h="58">
                  <a:moveTo>
                    <a:pt x="4" y="58"/>
                  </a:moveTo>
                  <a:cubicBezTo>
                    <a:pt x="11" y="58"/>
                    <a:pt x="11" y="58"/>
                    <a:pt x="11" y="58"/>
                  </a:cubicBezTo>
                  <a:cubicBezTo>
                    <a:pt x="13" y="58"/>
                    <a:pt x="15" y="56"/>
                    <a:pt x="15" y="5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2"/>
                    <a:pt x="13" y="0"/>
                    <a:pt x="1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6"/>
                    <a:pt x="1" y="58"/>
                    <a:pt x="4" y="58"/>
                  </a:cubicBezTo>
                  <a:close/>
                  <a:moveTo>
                    <a:pt x="4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4" y="54"/>
                    <a:pt x="4" y="54"/>
                    <a:pt x="4" y="54"/>
                  </a:cubicBezTo>
                  <a:lnTo>
                    <a:pt x="4" y="4"/>
                  </a:ln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73" name="稻壳儿小白白(http://dwz.cn/Wu2UP)出自【趣你的PPT】(微信:qunideppt)：最优质的PPT资源库"/>
          <p:cNvGrpSpPr/>
          <p:nvPr/>
        </p:nvGrpSpPr>
        <p:grpSpPr>
          <a:xfrm>
            <a:off x="7262049" y="3634865"/>
            <a:ext cx="458378" cy="385362"/>
            <a:chOff x="4856163" y="2736851"/>
            <a:chExt cx="358775" cy="301625"/>
          </a:xfrm>
          <a:solidFill>
            <a:srgbClr val="FFFFFF"/>
          </a:solidFill>
        </p:grpSpPr>
        <p:sp>
          <p:nvSpPr>
            <p:cNvPr id="11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46650" y="2814638"/>
              <a:ext cx="177800" cy="179388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0" y="30"/>
                </a:cxn>
                <a:cxn ang="0">
                  <a:pos x="31" y="61"/>
                </a:cxn>
                <a:cxn ang="0">
                  <a:pos x="61" y="30"/>
                </a:cxn>
                <a:cxn ang="0">
                  <a:pos x="31" y="0"/>
                </a:cxn>
                <a:cxn ang="0">
                  <a:pos x="48" y="45"/>
                </a:cxn>
                <a:cxn ang="0">
                  <a:pos x="16" y="48"/>
                </a:cxn>
                <a:cxn ang="0">
                  <a:pos x="13" y="15"/>
                </a:cxn>
                <a:cxn ang="0">
                  <a:pos x="46" y="13"/>
                </a:cxn>
                <a:cxn ang="0">
                  <a:pos x="48" y="45"/>
                </a:cxn>
                <a:cxn ang="0">
                  <a:pos x="48" y="45"/>
                </a:cxn>
                <a:cxn ang="0">
                  <a:pos x="48" y="45"/>
                </a:cxn>
              </a:cxnLst>
              <a:rect l="0" t="0" r="r" b="b"/>
              <a:pathLst>
                <a:path w="61" h="61">
                  <a:moveTo>
                    <a:pt x="31" y="0"/>
                  </a:moveTo>
                  <a:cubicBezTo>
                    <a:pt x="14" y="0"/>
                    <a:pt x="0" y="13"/>
                    <a:pt x="0" y="30"/>
                  </a:cubicBezTo>
                  <a:cubicBezTo>
                    <a:pt x="0" y="47"/>
                    <a:pt x="14" y="61"/>
                    <a:pt x="31" y="61"/>
                  </a:cubicBezTo>
                  <a:cubicBezTo>
                    <a:pt x="48" y="61"/>
                    <a:pt x="61" y="47"/>
                    <a:pt x="61" y="30"/>
                  </a:cubicBezTo>
                  <a:cubicBezTo>
                    <a:pt x="61" y="13"/>
                    <a:pt x="48" y="0"/>
                    <a:pt x="31" y="0"/>
                  </a:cubicBezTo>
                  <a:close/>
                  <a:moveTo>
                    <a:pt x="48" y="45"/>
                  </a:moveTo>
                  <a:cubicBezTo>
                    <a:pt x="40" y="55"/>
                    <a:pt x="25" y="56"/>
                    <a:pt x="16" y="48"/>
                  </a:cubicBezTo>
                  <a:cubicBezTo>
                    <a:pt x="6" y="39"/>
                    <a:pt x="5" y="25"/>
                    <a:pt x="13" y="15"/>
                  </a:cubicBezTo>
                  <a:cubicBezTo>
                    <a:pt x="22" y="6"/>
                    <a:pt x="36" y="5"/>
                    <a:pt x="46" y="13"/>
                  </a:cubicBezTo>
                  <a:cubicBezTo>
                    <a:pt x="55" y="21"/>
                    <a:pt x="57" y="36"/>
                    <a:pt x="48" y="45"/>
                  </a:cubicBezTo>
                  <a:close/>
                  <a:moveTo>
                    <a:pt x="48" y="45"/>
                  </a:moveTo>
                  <a:cubicBezTo>
                    <a:pt x="48" y="45"/>
                    <a:pt x="48" y="45"/>
                    <a:pt x="48" y="4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89513" y="2859088"/>
              <a:ext cx="53975" cy="508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15"/>
                </a:cxn>
                <a:cxn ang="0">
                  <a:pos x="2" y="17"/>
                </a:cxn>
                <a:cxn ang="0">
                  <a:pos x="4" y="15"/>
                </a:cxn>
                <a:cxn ang="0">
                  <a:pos x="16" y="4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18" h="17">
                  <a:moveTo>
                    <a:pt x="16" y="0"/>
                  </a:moveTo>
                  <a:cubicBezTo>
                    <a:pt x="7" y="0"/>
                    <a:pt x="0" y="7"/>
                    <a:pt x="0" y="15"/>
                  </a:cubicBezTo>
                  <a:cubicBezTo>
                    <a:pt x="0" y="16"/>
                    <a:pt x="1" y="17"/>
                    <a:pt x="2" y="17"/>
                  </a:cubicBezTo>
                  <a:cubicBezTo>
                    <a:pt x="3" y="17"/>
                    <a:pt x="4" y="16"/>
                    <a:pt x="4" y="15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17" y="4"/>
                    <a:pt x="18" y="3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lose/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6163" y="2736851"/>
              <a:ext cx="358775" cy="301625"/>
            </a:xfrm>
            <a:custGeom>
              <a:avLst/>
              <a:gdLst/>
              <a:ahLst/>
              <a:cxnLst>
                <a:cxn ang="0">
                  <a:pos x="114" y="23"/>
                </a:cxn>
                <a:cxn ang="0">
                  <a:pos x="97" y="20"/>
                </a:cxn>
                <a:cxn ang="0">
                  <a:pos x="92" y="7"/>
                </a:cxn>
                <a:cxn ang="0">
                  <a:pos x="81" y="0"/>
                </a:cxn>
                <a:cxn ang="0">
                  <a:pos x="43" y="0"/>
                </a:cxn>
                <a:cxn ang="0">
                  <a:pos x="32" y="7"/>
                </a:cxn>
                <a:cxn ang="0">
                  <a:pos x="27" y="20"/>
                </a:cxn>
                <a:cxn ang="0">
                  <a:pos x="10" y="23"/>
                </a:cxn>
                <a:cxn ang="0">
                  <a:pos x="0" y="34"/>
                </a:cxn>
                <a:cxn ang="0">
                  <a:pos x="0" y="92"/>
                </a:cxn>
                <a:cxn ang="0">
                  <a:pos x="12" y="103"/>
                </a:cxn>
                <a:cxn ang="0">
                  <a:pos x="112" y="103"/>
                </a:cxn>
                <a:cxn ang="0">
                  <a:pos x="123" y="92"/>
                </a:cxn>
                <a:cxn ang="0">
                  <a:pos x="123" y="34"/>
                </a:cxn>
                <a:cxn ang="0">
                  <a:pos x="114" y="23"/>
                </a:cxn>
                <a:cxn ang="0">
                  <a:pos x="115" y="92"/>
                </a:cxn>
                <a:cxn ang="0">
                  <a:pos x="112" y="96"/>
                </a:cxn>
                <a:cxn ang="0">
                  <a:pos x="12" y="96"/>
                </a:cxn>
                <a:cxn ang="0">
                  <a:pos x="8" y="92"/>
                </a:cxn>
                <a:cxn ang="0">
                  <a:pos x="8" y="34"/>
                </a:cxn>
                <a:cxn ang="0">
                  <a:pos x="11" y="30"/>
                </a:cxn>
                <a:cxn ang="0">
                  <a:pos x="32" y="27"/>
                </a:cxn>
                <a:cxn ang="0">
                  <a:pos x="39" y="10"/>
                </a:cxn>
                <a:cxn ang="0">
                  <a:pos x="43" y="7"/>
                </a:cxn>
                <a:cxn ang="0">
                  <a:pos x="81" y="7"/>
                </a:cxn>
                <a:cxn ang="0">
                  <a:pos x="85" y="10"/>
                </a:cxn>
                <a:cxn ang="0">
                  <a:pos x="91" y="27"/>
                </a:cxn>
                <a:cxn ang="0">
                  <a:pos x="112" y="30"/>
                </a:cxn>
                <a:cxn ang="0">
                  <a:pos x="115" y="34"/>
                </a:cxn>
                <a:cxn ang="0">
                  <a:pos x="115" y="92"/>
                </a:cxn>
                <a:cxn ang="0">
                  <a:pos x="115" y="92"/>
                </a:cxn>
                <a:cxn ang="0">
                  <a:pos x="115" y="92"/>
                </a:cxn>
              </a:cxnLst>
              <a:rect l="0" t="0" r="r" b="b"/>
              <a:pathLst>
                <a:path w="123" h="103">
                  <a:moveTo>
                    <a:pt x="114" y="23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0" y="3"/>
                    <a:pt x="86" y="0"/>
                    <a:pt x="81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0"/>
                    <a:pt x="34" y="3"/>
                    <a:pt x="32" y="7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4" y="24"/>
                    <a:pt x="0" y="29"/>
                    <a:pt x="0" y="3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8"/>
                    <a:pt x="6" y="103"/>
                    <a:pt x="12" y="103"/>
                  </a:cubicBezTo>
                  <a:cubicBezTo>
                    <a:pt x="112" y="103"/>
                    <a:pt x="112" y="103"/>
                    <a:pt x="112" y="103"/>
                  </a:cubicBezTo>
                  <a:cubicBezTo>
                    <a:pt x="118" y="103"/>
                    <a:pt x="123" y="98"/>
                    <a:pt x="123" y="92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29"/>
                    <a:pt x="119" y="24"/>
                    <a:pt x="114" y="23"/>
                  </a:cubicBezTo>
                  <a:close/>
                  <a:moveTo>
                    <a:pt x="115" y="92"/>
                  </a:moveTo>
                  <a:cubicBezTo>
                    <a:pt x="115" y="94"/>
                    <a:pt x="114" y="96"/>
                    <a:pt x="112" y="96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10" y="96"/>
                    <a:pt x="8" y="94"/>
                    <a:pt x="8" y="92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2"/>
                    <a:pt x="9" y="31"/>
                    <a:pt x="11" y="30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40" y="8"/>
                    <a:pt x="41" y="7"/>
                    <a:pt x="43" y="7"/>
                  </a:cubicBezTo>
                  <a:cubicBezTo>
                    <a:pt x="81" y="7"/>
                    <a:pt x="81" y="7"/>
                    <a:pt x="81" y="7"/>
                  </a:cubicBezTo>
                  <a:cubicBezTo>
                    <a:pt x="83" y="7"/>
                    <a:pt x="84" y="8"/>
                    <a:pt x="85" y="10"/>
                  </a:cubicBezTo>
                  <a:cubicBezTo>
                    <a:pt x="91" y="27"/>
                    <a:pt x="91" y="27"/>
                    <a:pt x="91" y="27"/>
                  </a:cubicBezTo>
                  <a:cubicBezTo>
                    <a:pt x="112" y="30"/>
                    <a:pt x="112" y="30"/>
                    <a:pt x="112" y="30"/>
                  </a:cubicBezTo>
                  <a:cubicBezTo>
                    <a:pt x="114" y="31"/>
                    <a:pt x="115" y="32"/>
                    <a:pt x="115" y="34"/>
                  </a:cubicBezTo>
                  <a:lnTo>
                    <a:pt x="115" y="92"/>
                  </a:lnTo>
                  <a:close/>
                  <a:moveTo>
                    <a:pt x="115" y="92"/>
                  </a:moveTo>
                  <a:cubicBezTo>
                    <a:pt x="115" y="92"/>
                    <a:pt x="115" y="92"/>
                    <a:pt x="115" y="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07832" y="3610148"/>
            <a:ext cx="460603" cy="433296"/>
          </a:xfrm>
          <a:custGeom>
            <a:avLst/>
            <a:gdLst>
              <a:gd name="T0" fmla="*/ 362453 w 123"/>
              <a:gd name="T1" fmla="*/ 0 h 115"/>
              <a:gd name="T2" fmla="*/ 39184 w 123"/>
              <a:gd name="T3" fmla="*/ 0 h 115"/>
              <a:gd name="T4" fmla="*/ 0 w 123"/>
              <a:gd name="T5" fmla="*/ 39425 h 115"/>
              <a:gd name="T6" fmla="*/ 0 w 123"/>
              <a:gd name="T7" fmla="*/ 289118 h 115"/>
              <a:gd name="T8" fmla="*/ 39184 w 123"/>
              <a:gd name="T9" fmla="*/ 328543 h 115"/>
              <a:gd name="T10" fmla="*/ 163267 w 123"/>
              <a:gd name="T11" fmla="*/ 328543 h 115"/>
              <a:gd name="T12" fmla="*/ 163267 w 123"/>
              <a:gd name="T13" fmla="*/ 341685 h 115"/>
              <a:gd name="T14" fmla="*/ 84899 w 123"/>
              <a:gd name="T15" fmla="*/ 354827 h 115"/>
              <a:gd name="T16" fmla="*/ 75103 w 123"/>
              <a:gd name="T17" fmla="*/ 364683 h 115"/>
              <a:gd name="T18" fmla="*/ 88164 w 123"/>
              <a:gd name="T19" fmla="*/ 377825 h 115"/>
              <a:gd name="T20" fmla="*/ 313473 w 123"/>
              <a:gd name="T21" fmla="*/ 377825 h 115"/>
              <a:gd name="T22" fmla="*/ 326534 w 123"/>
              <a:gd name="T23" fmla="*/ 364683 h 115"/>
              <a:gd name="T24" fmla="*/ 316738 w 123"/>
              <a:gd name="T25" fmla="*/ 354827 h 115"/>
              <a:gd name="T26" fmla="*/ 238370 w 123"/>
              <a:gd name="T27" fmla="*/ 341685 h 115"/>
              <a:gd name="T28" fmla="*/ 238370 w 123"/>
              <a:gd name="T29" fmla="*/ 328543 h 115"/>
              <a:gd name="T30" fmla="*/ 362453 w 123"/>
              <a:gd name="T31" fmla="*/ 328543 h 115"/>
              <a:gd name="T32" fmla="*/ 401637 w 123"/>
              <a:gd name="T33" fmla="*/ 289118 h 115"/>
              <a:gd name="T34" fmla="*/ 401637 w 123"/>
              <a:gd name="T35" fmla="*/ 39425 h 115"/>
              <a:gd name="T36" fmla="*/ 362453 w 123"/>
              <a:gd name="T37" fmla="*/ 0 h 115"/>
              <a:gd name="T38" fmla="*/ 375514 w 123"/>
              <a:gd name="T39" fmla="*/ 289118 h 115"/>
              <a:gd name="T40" fmla="*/ 362453 w 123"/>
              <a:gd name="T41" fmla="*/ 302260 h 115"/>
              <a:gd name="T42" fmla="*/ 39184 w 123"/>
              <a:gd name="T43" fmla="*/ 302260 h 115"/>
              <a:gd name="T44" fmla="*/ 26123 w 123"/>
              <a:gd name="T45" fmla="*/ 289118 h 115"/>
              <a:gd name="T46" fmla="*/ 26123 w 123"/>
              <a:gd name="T47" fmla="*/ 39425 h 115"/>
              <a:gd name="T48" fmla="*/ 39184 w 123"/>
              <a:gd name="T49" fmla="*/ 26283 h 115"/>
              <a:gd name="T50" fmla="*/ 362453 w 123"/>
              <a:gd name="T51" fmla="*/ 26283 h 115"/>
              <a:gd name="T52" fmla="*/ 375514 w 123"/>
              <a:gd name="T53" fmla="*/ 39425 h 115"/>
              <a:gd name="T54" fmla="*/ 375514 w 123"/>
              <a:gd name="T55" fmla="*/ 289118 h 115"/>
              <a:gd name="T56" fmla="*/ 339596 w 123"/>
              <a:gd name="T57" fmla="*/ 49282 h 115"/>
              <a:gd name="T58" fmla="*/ 62041 w 123"/>
              <a:gd name="T59" fmla="*/ 49282 h 115"/>
              <a:gd name="T60" fmla="*/ 52245 w 123"/>
              <a:gd name="T61" fmla="*/ 62423 h 115"/>
              <a:gd name="T62" fmla="*/ 52245 w 123"/>
              <a:gd name="T63" fmla="*/ 239837 h 115"/>
              <a:gd name="T64" fmla="*/ 62041 w 123"/>
              <a:gd name="T65" fmla="*/ 252978 h 115"/>
              <a:gd name="T66" fmla="*/ 339596 w 123"/>
              <a:gd name="T67" fmla="*/ 252978 h 115"/>
              <a:gd name="T68" fmla="*/ 352657 w 123"/>
              <a:gd name="T69" fmla="*/ 239837 h 115"/>
              <a:gd name="T70" fmla="*/ 352657 w 123"/>
              <a:gd name="T71" fmla="*/ 62423 h 115"/>
              <a:gd name="T72" fmla="*/ 339596 w 123"/>
              <a:gd name="T73" fmla="*/ 49282 h 115"/>
              <a:gd name="T74" fmla="*/ 339596 w 123"/>
              <a:gd name="T75" fmla="*/ 239837 h 115"/>
              <a:gd name="T76" fmla="*/ 62041 w 123"/>
              <a:gd name="T77" fmla="*/ 239837 h 115"/>
              <a:gd name="T78" fmla="*/ 62041 w 123"/>
              <a:gd name="T79" fmla="*/ 62423 h 115"/>
              <a:gd name="T80" fmla="*/ 339596 w 123"/>
              <a:gd name="T81" fmla="*/ 62423 h 115"/>
              <a:gd name="T82" fmla="*/ 339596 w 123"/>
              <a:gd name="T83" fmla="*/ 239837 h 115"/>
              <a:gd name="T84" fmla="*/ 339596 w 123"/>
              <a:gd name="T85" fmla="*/ 239837 h 115"/>
              <a:gd name="T86" fmla="*/ 339596 w 123"/>
              <a:gd name="T87" fmla="*/ 239837 h 115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23" h="115">
                <a:moveTo>
                  <a:pt x="111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5"/>
                  <a:pt x="5" y="100"/>
                  <a:pt x="12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24" y="108"/>
                  <a:pt x="23" y="109"/>
                  <a:pt x="23" y="111"/>
                </a:cubicBezTo>
                <a:cubicBezTo>
                  <a:pt x="23" y="113"/>
                  <a:pt x="25" y="115"/>
                  <a:pt x="27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8" y="115"/>
                  <a:pt x="100" y="113"/>
                  <a:pt x="100" y="111"/>
                </a:cubicBezTo>
                <a:cubicBezTo>
                  <a:pt x="100" y="109"/>
                  <a:pt x="99" y="108"/>
                  <a:pt x="97" y="108"/>
                </a:cubicBezTo>
                <a:cubicBezTo>
                  <a:pt x="73" y="104"/>
                  <a:pt x="73" y="104"/>
                  <a:pt x="73" y="104"/>
                </a:cubicBezTo>
                <a:cubicBezTo>
                  <a:pt x="73" y="100"/>
                  <a:pt x="73" y="100"/>
                  <a:pt x="73" y="100"/>
                </a:cubicBezTo>
                <a:cubicBezTo>
                  <a:pt x="111" y="100"/>
                  <a:pt x="111" y="100"/>
                  <a:pt x="111" y="100"/>
                </a:cubicBezTo>
                <a:cubicBezTo>
                  <a:pt x="118" y="100"/>
                  <a:pt x="123" y="95"/>
                  <a:pt x="123" y="88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5"/>
                  <a:pt x="118" y="0"/>
                  <a:pt x="111" y="0"/>
                </a:cubicBezTo>
                <a:close/>
                <a:moveTo>
                  <a:pt x="115" y="88"/>
                </a:moveTo>
                <a:cubicBezTo>
                  <a:pt x="115" y="90"/>
                  <a:pt x="114" y="92"/>
                  <a:pt x="111" y="92"/>
                </a:cubicBezTo>
                <a:cubicBezTo>
                  <a:pt x="12" y="92"/>
                  <a:pt x="12" y="92"/>
                  <a:pt x="12" y="92"/>
                </a:cubicBezTo>
                <a:cubicBezTo>
                  <a:pt x="10" y="92"/>
                  <a:pt x="8" y="90"/>
                  <a:pt x="8" y="8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9"/>
                  <a:pt x="10" y="8"/>
                  <a:pt x="12" y="8"/>
                </a:cubicBezTo>
                <a:cubicBezTo>
                  <a:pt x="111" y="8"/>
                  <a:pt x="111" y="8"/>
                  <a:pt x="111" y="8"/>
                </a:cubicBezTo>
                <a:cubicBezTo>
                  <a:pt x="114" y="8"/>
                  <a:pt x="115" y="9"/>
                  <a:pt x="115" y="12"/>
                </a:cubicBezTo>
                <a:lnTo>
                  <a:pt x="115" y="88"/>
                </a:lnTo>
                <a:close/>
                <a:moveTo>
                  <a:pt x="104" y="15"/>
                </a:moveTo>
                <a:cubicBezTo>
                  <a:pt x="19" y="15"/>
                  <a:pt x="19" y="15"/>
                  <a:pt x="19" y="15"/>
                </a:cubicBezTo>
                <a:cubicBezTo>
                  <a:pt x="17" y="15"/>
                  <a:pt x="16" y="17"/>
                  <a:pt x="16" y="19"/>
                </a:cubicBezTo>
                <a:cubicBezTo>
                  <a:pt x="16" y="73"/>
                  <a:pt x="16" y="73"/>
                  <a:pt x="16" y="73"/>
                </a:cubicBezTo>
                <a:cubicBezTo>
                  <a:pt x="16" y="75"/>
                  <a:pt x="17" y="77"/>
                  <a:pt x="19" y="77"/>
                </a:cubicBezTo>
                <a:cubicBezTo>
                  <a:pt x="104" y="77"/>
                  <a:pt x="104" y="77"/>
                  <a:pt x="104" y="77"/>
                </a:cubicBezTo>
                <a:cubicBezTo>
                  <a:pt x="106" y="77"/>
                  <a:pt x="108" y="75"/>
                  <a:pt x="108" y="73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17"/>
                  <a:pt x="106" y="15"/>
                  <a:pt x="104" y="15"/>
                </a:cubicBezTo>
                <a:close/>
                <a:moveTo>
                  <a:pt x="104" y="73"/>
                </a:moveTo>
                <a:cubicBezTo>
                  <a:pt x="19" y="73"/>
                  <a:pt x="19" y="73"/>
                  <a:pt x="19" y="73"/>
                </a:cubicBezTo>
                <a:cubicBezTo>
                  <a:pt x="19" y="19"/>
                  <a:pt x="19" y="19"/>
                  <a:pt x="19" y="19"/>
                </a:cubicBezTo>
                <a:cubicBezTo>
                  <a:pt x="104" y="19"/>
                  <a:pt x="104" y="19"/>
                  <a:pt x="104" y="19"/>
                </a:cubicBezTo>
                <a:lnTo>
                  <a:pt x="104" y="73"/>
                </a:lnTo>
                <a:close/>
                <a:moveTo>
                  <a:pt x="104" y="73"/>
                </a:moveTo>
                <a:cubicBezTo>
                  <a:pt x="104" y="73"/>
                  <a:pt x="104" y="73"/>
                  <a:pt x="104" y="7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81" name="稻壳儿小白白(http://dwz.cn/Wu2UP)出自【趣你的PPT】(微信:qunideppt)：最优质的PPT资源库"/>
          <p:cNvGrpSpPr/>
          <p:nvPr/>
        </p:nvGrpSpPr>
        <p:grpSpPr>
          <a:xfrm>
            <a:off x="8955614" y="3610525"/>
            <a:ext cx="460407" cy="432012"/>
            <a:chOff x="6373813" y="2717801"/>
            <a:chExt cx="360363" cy="338138"/>
          </a:xfrm>
          <a:solidFill>
            <a:srgbClr val="FFFFFF"/>
          </a:solidFill>
        </p:grpSpPr>
        <p:sp>
          <p:nvSpPr>
            <p:cNvPr id="11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373813" y="2717801"/>
              <a:ext cx="360363" cy="338138"/>
            </a:xfrm>
            <a:custGeom>
              <a:avLst/>
              <a:gdLst/>
              <a:ahLst/>
              <a:cxnLst>
                <a:cxn ang="0">
                  <a:pos x="121" y="25"/>
                </a:cxn>
                <a:cxn ang="0">
                  <a:pos x="98" y="2"/>
                </a:cxn>
                <a:cxn ang="0">
                  <a:pos x="92" y="0"/>
                </a:cxn>
                <a:cxn ang="0">
                  <a:pos x="12" y="0"/>
                </a:cxn>
                <a:cxn ang="0">
                  <a:pos x="0" y="11"/>
                </a:cxn>
                <a:cxn ang="0">
                  <a:pos x="0" y="104"/>
                </a:cxn>
                <a:cxn ang="0">
                  <a:pos x="12" y="115"/>
                </a:cxn>
                <a:cxn ang="0">
                  <a:pos x="111" y="115"/>
                </a:cxn>
                <a:cxn ang="0">
                  <a:pos x="123" y="104"/>
                </a:cxn>
                <a:cxn ang="0">
                  <a:pos x="123" y="31"/>
                </a:cxn>
                <a:cxn ang="0">
                  <a:pos x="121" y="25"/>
                </a:cxn>
                <a:cxn ang="0">
                  <a:pos x="115" y="104"/>
                </a:cxn>
                <a:cxn ang="0">
                  <a:pos x="111" y="107"/>
                </a:cxn>
                <a:cxn ang="0">
                  <a:pos x="12" y="107"/>
                </a:cxn>
                <a:cxn ang="0">
                  <a:pos x="8" y="104"/>
                </a:cxn>
                <a:cxn ang="0">
                  <a:pos x="8" y="11"/>
                </a:cxn>
                <a:cxn ang="0">
                  <a:pos x="12" y="8"/>
                </a:cxn>
                <a:cxn ang="0">
                  <a:pos x="88" y="8"/>
                </a:cxn>
                <a:cxn ang="0">
                  <a:pos x="88" y="23"/>
                </a:cxn>
                <a:cxn ang="0">
                  <a:pos x="100" y="35"/>
                </a:cxn>
                <a:cxn ang="0">
                  <a:pos x="115" y="35"/>
                </a:cxn>
                <a:cxn ang="0">
                  <a:pos x="115" y="104"/>
                </a:cxn>
                <a:cxn ang="0">
                  <a:pos x="104" y="31"/>
                </a:cxn>
                <a:cxn ang="0">
                  <a:pos x="100" y="31"/>
                </a:cxn>
                <a:cxn ang="0">
                  <a:pos x="92" y="23"/>
                </a:cxn>
                <a:cxn ang="0">
                  <a:pos x="92" y="8"/>
                </a:cxn>
                <a:cxn ang="0">
                  <a:pos x="115" y="31"/>
                </a:cxn>
                <a:cxn ang="0">
                  <a:pos x="104" y="31"/>
                </a:cxn>
                <a:cxn ang="0">
                  <a:pos x="104" y="31"/>
                </a:cxn>
                <a:cxn ang="0">
                  <a:pos x="104" y="31"/>
                </a:cxn>
              </a:cxnLst>
              <a:rect l="0" t="0" r="r" b="b"/>
              <a:pathLst>
                <a:path w="123" h="115">
                  <a:moveTo>
                    <a:pt x="121" y="25"/>
                  </a:moveTo>
                  <a:cubicBezTo>
                    <a:pt x="98" y="2"/>
                    <a:pt x="98" y="2"/>
                    <a:pt x="98" y="2"/>
                  </a:cubicBezTo>
                  <a:cubicBezTo>
                    <a:pt x="96" y="1"/>
                    <a:pt x="94" y="0"/>
                    <a:pt x="9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0"/>
                    <a:pt x="5" y="115"/>
                    <a:pt x="12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8" y="115"/>
                    <a:pt x="123" y="110"/>
                    <a:pt x="123" y="104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29"/>
                    <a:pt x="122" y="27"/>
                    <a:pt x="121" y="25"/>
                  </a:cubicBezTo>
                  <a:close/>
                  <a:moveTo>
                    <a:pt x="115" y="104"/>
                  </a:moveTo>
                  <a:cubicBezTo>
                    <a:pt x="115" y="106"/>
                    <a:pt x="113" y="107"/>
                    <a:pt x="111" y="107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9" y="107"/>
                    <a:pt x="8" y="106"/>
                    <a:pt x="8" y="10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2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88" y="29"/>
                    <a:pt x="93" y="35"/>
                    <a:pt x="100" y="35"/>
                  </a:cubicBezTo>
                  <a:cubicBezTo>
                    <a:pt x="115" y="35"/>
                    <a:pt x="115" y="35"/>
                    <a:pt x="115" y="35"/>
                  </a:cubicBezTo>
                  <a:lnTo>
                    <a:pt x="115" y="104"/>
                  </a:lnTo>
                  <a:close/>
                  <a:moveTo>
                    <a:pt x="104" y="31"/>
                  </a:moveTo>
                  <a:cubicBezTo>
                    <a:pt x="100" y="31"/>
                    <a:pt x="100" y="31"/>
                    <a:pt x="100" y="31"/>
                  </a:cubicBezTo>
                  <a:cubicBezTo>
                    <a:pt x="96" y="31"/>
                    <a:pt x="92" y="27"/>
                    <a:pt x="92" y="23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04" y="31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43675" y="2786063"/>
              <a:ext cx="66675" cy="11113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21" y="4"/>
                </a:cxn>
                <a:cxn ang="0">
                  <a:pos x="23" y="2"/>
                </a:cxn>
                <a:cxn ang="0">
                  <a:pos x="21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23" h="4">
                  <a:moveTo>
                    <a:pt x="1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3" y="3"/>
                    <a:pt x="23" y="2"/>
                  </a:cubicBezTo>
                  <a:cubicBezTo>
                    <a:pt x="23" y="1"/>
                    <a:pt x="22" y="0"/>
                    <a:pt x="2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43675" y="2820988"/>
              <a:ext cx="66675" cy="9525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21" y="3"/>
                </a:cxn>
                <a:cxn ang="0">
                  <a:pos x="23" y="1"/>
                </a:cxn>
                <a:cxn ang="0">
                  <a:pos x="2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23" h="3">
                  <a:moveTo>
                    <a:pt x="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2" y="3"/>
                    <a:pt x="23" y="2"/>
                    <a:pt x="23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lose/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5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543675" y="2852738"/>
              <a:ext cx="1428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1" y="4"/>
                </a:cxn>
                <a:cxn ang="0">
                  <a:pos x="48" y="4"/>
                </a:cxn>
                <a:cxn ang="0">
                  <a:pos x="49" y="2"/>
                </a:cxn>
                <a:cxn ang="0">
                  <a:pos x="48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9" h="4">
                  <a:moveTo>
                    <a:pt x="0" y="2"/>
                  </a:moveTo>
                  <a:cubicBezTo>
                    <a:pt x="0" y="3"/>
                    <a:pt x="0" y="4"/>
                    <a:pt x="1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3"/>
                    <a:pt x="49" y="2"/>
                  </a:cubicBezTo>
                  <a:cubicBezTo>
                    <a:pt x="49" y="1"/>
                    <a:pt x="49" y="0"/>
                    <a:pt x="4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18263" y="2921001"/>
              <a:ext cx="268288" cy="1111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1" y="4"/>
                </a:cxn>
                <a:cxn ang="0">
                  <a:pos x="92" y="2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4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2" y="4"/>
                    <a:pt x="92" y="3"/>
                    <a:pt x="92" y="2"/>
                  </a:cubicBezTo>
                  <a:cubicBezTo>
                    <a:pt x="92" y="1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18263" y="2955926"/>
              <a:ext cx="268288" cy="9525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91" y="3"/>
                </a:cxn>
                <a:cxn ang="0">
                  <a:pos x="92" y="1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3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2" y="3"/>
                    <a:pt x="92" y="3"/>
                    <a:pt x="92" y="1"/>
                  </a:cubicBezTo>
                  <a:cubicBezTo>
                    <a:pt x="92" y="0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18263" y="2987676"/>
              <a:ext cx="268288" cy="12700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1" y="4"/>
                </a:cxn>
                <a:cxn ang="0">
                  <a:pos x="92" y="2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4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2" y="4"/>
                    <a:pt x="92" y="3"/>
                    <a:pt x="92" y="2"/>
                  </a:cubicBezTo>
                  <a:cubicBezTo>
                    <a:pt x="92" y="1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18263" y="2889251"/>
              <a:ext cx="268288" cy="7938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91" y="3"/>
                </a:cxn>
                <a:cxn ang="0">
                  <a:pos x="92" y="1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3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2" y="3"/>
                    <a:pt x="92" y="3"/>
                    <a:pt x="92" y="1"/>
                  </a:cubicBezTo>
                  <a:cubicBezTo>
                    <a:pt x="92" y="0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18263" y="2774951"/>
              <a:ext cx="101600" cy="90488"/>
            </a:xfrm>
            <a:custGeom>
              <a:avLst/>
              <a:gdLst/>
              <a:ahLst/>
              <a:cxnLst>
                <a:cxn ang="0">
                  <a:pos x="4" y="31"/>
                </a:cxn>
                <a:cxn ang="0">
                  <a:pos x="31" y="31"/>
                </a:cxn>
                <a:cxn ang="0">
                  <a:pos x="35" y="27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4" y="31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3"/>
                </a:cxn>
                <a:cxn ang="0">
                  <a:pos x="8" y="23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1">
                  <a:moveTo>
                    <a:pt x="4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3" y="31"/>
                    <a:pt x="35" y="29"/>
                    <a:pt x="35" y="27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1"/>
                    <a:pt x="4" y="31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8" y="23"/>
                    <a:pt x="8" y="23"/>
                    <a:pt x="8" y="23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80" name="稻壳儿小白白(http://dwz.cn/Wu2UP)出自【趣你的PPT】(微信:qunideppt)：最优质的PPT资源库"/>
          <p:cNvGrpSpPr/>
          <p:nvPr/>
        </p:nvGrpSpPr>
        <p:grpSpPr>
          <a:xfrm>
            <a:off x="9803413" y="3596326"/>
            <a:ext cx="342771" cy="460407"/>
            <a:chOff x="7192963" y="2706688"/>
            <a:chExt cx="268288" cy="360363"/>
          </a:xfrm>
          <a:solidFill>
            <a:srgbClr val="FFFFFF"/>
          </a:solidFill>
        </p:grpSpPr>
        <p:sp>
          <p:nvSpPr>
            <p:cNvPr id="11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59638" y="2771776"/>
              <a:ext cx="134938" cy="134938"/>
            </a:xfrm>
            <a:custGeom>
              <a:avLst/>
              <a:gdLst/>
              <a:ahLst/>
              <a:cxnLst>
                <a:cxn ang="0">
                  <a:pos x="23" y="46"/>
                </a:cxn>
                <a:cxn ang="0">
                  <a:pos x="46" y="23"/>
                </a:cxn>
                <a:cxn ang="0">
                  <a:pos x="23" y="0"/>
                </a:cxn>
                <a:cxn ang="0">
                  <a:pos x="0" y="23"/>
                </a:cxn>
                <a:cxn ang="0">
                  <a:pos x="23" y="46"/>
                </a:cxn>
                <a:cxn ang="0">
                  <a:pos x="23" y="4"/>
                </a:cxn>
                <a:cxn ang="0">
                  <a:pos x="42" y="23"/>
                </a:cxn>
                <a:cxn ang="0">
                  <a:pos x="23" y="42"/>
                </a:cxn>
                <a:cxn ang="0">
                  <a:pos x="4" y="23"/>
                </a:cxn>
                <a:cxn ang="0">
                  <a:pos x="23" y="4"/>
                </a:cxn>
                <a:cxn ang="0">
                  <a:pos x="23" y="4"/>
                </a:cxn>
                <a:cxn ang="0">
                  <a:pos x="23" y="4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35" y="46"/>
                    <a:pt x="46" y="36"/>
                    <a:pt x="46" y="23"/>
                  </a:cubicBezTo>
                  <a:cubicBezTo>
                    <a:pt x="46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3" y="46"/>
                  </a:cubicBezTo>
                  <a:close/>
                  <a:moveTo>
                    <a:pt x="23" y="4"/>
                  </a:moveTo>
                  <a:cubicBezTo>
                    <a:pt x="33" y="4"/>
                    <a:pt x="42" y="13"/>
                    <a:pt x="42" y="23"/>
                  </a:cubicBezTo>
                  <a:cubicBezTo>
                    <a:pt x="42" y="34"/>
                    <a:pt x="33" y="42"/>
                    <a:pt x="23" y="42"/>
                  </a:cubicBezTo>
                  <a:cubicBezTo>
                    <a:pt x="12" y="42"/>
                    <a:pt x="4" y="34"/>
                    <a:pt x="4" y="23"/>
                  </a:cubicBezTo>
                  <a:cubicBezTo>
                    <a:pt x="4" y="13"/>
                    <a:pt x="12" y="4"/>
                    <a:pt x="23" y="4"/>
                  </a:cubicBezTo>
                  <a:close/>
                  <a:moveTo>
                    <a:pt x="23" y="4"/>
                  </a:moveTo>
                  <a:cubicBezTo>
                    <a:pt x="23" y="4"/>
                    <a:pt x="23" y="4"/>
                    <a:pt x="23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92963" y="2706688"/>
              <a:ext cx="268288" cy="36036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0" y="46"/>
                </a:cxn>
                <a:cxn ang="0">
                  <a:pos x="40" y="120"/>
                </a:cxn>
                <a:cxn ang="0">
                  <a:pos x="46" y="123"/>
                </a:cxn>
                <a:cxn ang="0">
                  <a:pos x="46" y="123"/>
                </a:cxn>
                <a:cxn ang="0">
                  <a:pos x="52" y="120"/>
                </a:cxn>
                <a:cxn ang="0">
                  <a:pos x="92" y="46"/>
                </a:cxn>
                <a:cxn ang="0">
                  <a:pos x="46" y="0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5" y="115"/>
                </a:cxn>
                <a:cxn ang="0">
                  <a:pos x="7" y="46"/>
                </a:cxn>
                <a:cxn ang="0">
                  <a:pos x="46" y="8"/>
                </a:cxn>
                <a:cxn ang="0">
                  <a:pos x="84" y="46"/>
                </a:cxn>
                <a:cxn ang="0">
                  <a:pos x="46" y="115"/>
                </a:cxn>
                <a:cxn ang="0">
                  <a:pos x="46" y="115"/>
                </a:cxn>
                <a:cxn ang="0">
                  <a:pos x="46" y="115"/>
                </a:cxn>
              </a:cxnLst>
              <a:rect l="0" t="0" r="r" b="b"/>
              <a:pathLst>
                <a:path w="92" h="123">
                  <a:moveTo>
                    <a:pt x="46" y="0"/>
                  </a:moveTo>
                  <a:cubicBezTo>
                    <a:pt x="20" y="0"/>
                    <a:pt x="0" y="21"/>
                    <a:pt x="0" y="46"/>
                  </a:cubicBezTo>
                  <a:cubicBezTo>
                    <a:pt x="0" y="73"/>
                    <a:pt x="23" y="101"/>
                    <a:pt x="40" y="120"/>
                  </a:cubicBezTo>
                  <a:cubicBezTo>
                    <a:pt x="40" y="120"/>
                    <a:pt x="42" y="123"/>
                    <a:pt x="46" y="123"/>
                  </a:cubicBezTo>
                  <a:cubicBezTo>
                    <a:pt x="46" y="123"/>
                    <a:pt x="46" y="123"/>
                    <a:pt x="46" y="123"/>
                  </a:cubicBezTo>
                  <a:cubicBezTo>
                    <a:pt x="49" y="123"/>
                    <a:pt x="52" y="120"/>
                    <a:pt x="52" y="120"/>
                  </a:cubicBezTo>
                  <a:cubicBezTo>
                    <a:pt x="69" y="101"/>
                    <a:pt x="92" y="73"/>
                    <a:pt x="92" y="46"/>
                  </a:cubicBezTo>
                  <a:cubicBezTo>
                    <a:pt x="92" y="21"/>
                    <a:pt x="71" y="0"/>
                    <a:pt x="46" y="0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  <a:cubicBezTo>
                    <a:pt x="46" y="115"/>
                    <a:pt x="45" y="115"/>
                    <a:pt x="45" y="115"/>
                  </a:cubicBezTo>
                  <a:cubicBezTo>
                    <a:pt x="31" y="98"/>
                    <a:pt x="7" y="71"/>
                    <a:pt x="7" y="46"/>
                  </a:cubicBezTo>
                  <a:cubicBezTo>
                    <a:pt x="7" y="25"/>
                    <a:pt x="25" y="8"/>
                    <a:pt x="46" y="8"/>
                  </a:cubicBezTo>
                  <a:cubicBezTo>
                    <a:pt x="67" y="8"/>
                    <a:pt x="84" y="25"/>
                    <a:pt x="84" y="46"/>
                  </a:cubicBezTo>
                  <a:cubicBezTo>
                    <a:pt x="84" y="71"/>
                    <a:pt x="60" y="98"/>
                    <a:pt x="46" y="115"/>
                  </a:cubicBezTo>
                  <a:close/>
                  <a:moveTo>
                    <a:pt x="46" y="115"/>
                  </a:moveTo>
                  <a:cubicBezTo>
                    <a:pt x="46" y="115"/>
                    <a:pt x="46" y="115"/>
                    <a:pt x="46" y="1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2830" y="3675688"/>
            <a:ext cx="458783" cy="302215"/>
          </a:xfrm>
          <a:custGeom>
            <a:avLst/>
            <a:gdLst>
              <a:gd name="T0" fmla="*/ 348011 w 123"/>
              <a:gd name="T1" fmla="*/ 0 h 81"/>
              <a:gd name="T2" fmla="*/ 48787 w 123"/>
              <a:gd name="T3" fmla="*/ 0 h 81"/>
              <a:gd name="T4" fmla="*/ 0 w 123"/>
              <a:gd name="T5" fmla="*/ 52054 h 81"/>
              <a:gd name="T6" fmla="*/ 0 w 123"/>
              <a:gd name="T7" fmla="*/ 211471 h 81"/>
              <a:gd name="T8" fmla="*/ 48787 w 123"/>
              <a:gd name="T9" fmla="*/ 263525 h 81"/>
              <a:gd name="T10" fmla="*/ 348011 w 123"/>
              <a:gd name="T11" fmla="*/ 263525 h 81"/>
              <a:gd name="T12" fmla="*/ 400050 w 123"/>
              <a:gd name="T13" fmla="*/ 211471 h 81"/>
              <a:gd name="T14" fmla="*/ 400050 w 123"/>
              <a:gd name="T15" fmla="*/ 52054 h 81"/>
              <a:gd name="T16" fmla="*/ 348011 w 123"/>
              <a:gd name="T17" fmla="*/ 0 h 81"/>
              <a:gd name="T18" fmla="*/ 26020 w 123"/>
              <a:gd name="T19" fmla="*/ 65068 h 81"/>
              <a:gd name="T20" fmla="*/ 110583 w 123"/>
              <a:gd name="T21" fmla="*/ 133389 h 81"/>
              <a:gd name="T22" fmla="*/ 26020 w 123"/>
              <a:gd name="T23" fmla="*/ 198457 h 81"/>
              <a:gd name="T24" fmla="*/ 26020 w 123"/>
              <a:gd name="T25" fmla="*/ 65068 h 81"/>
              <a:gd name="T26" fmla="*/ 374030 w 123"/>
              <a:gd name="T27" fmla="*/ 211471 h 81"/>
              <a:gd name="T28" fmla="*/ 348011 w 123"/>
              <a:gd name="T29" fmla="*/ 237498 h 81"/>
              <a:gd name="T30" fmla="*/ 48787 w 123"/>
              <a:gd name="T31" fmla="*/ 237498 h 81"/>
              <a:gd name="T32" fmla="*/ 26020 w 123"/>
              <a:gd name="T33" fmla="*/ 211471 h 81"/>
              <a:gd name="T34" fmla="*/ 123593 w 123"/>
              <a:gd name="T35" fmla="*/ 139896 h 81"/>
              <a:gd name="T36" fmla="*/ 175632 w 123"/>
              <a:gd name="T37" fmla="*/ 182190 h 81"/>
              <a:gd name="T38" fmla="*/ 198399 w 123"/>
              <a:gd name="T39" fmla="*/ 188697 h 81"/>
              <a:gd name="T40" fmla="*/ 221166 w 123"/>
              <a:gd name="T41" fmla="*/ 182190 h 81"/>
              <a:gd name="T42" fmla="*/ 276457 w 123"/>
              <a:gd name="T43" fmla="*/ 139896 h 81"/>
              <a:gd name="T44" fmla="*/ 374030 w 123"/>
              <a:gd name="T45" fmla="*/ 211471 h 81"/>
              <a:gd name="T46" fmla="*/ 374030 w 123"/>
              <a:gd name="T47" fmla="*/ 198457 h 81"/>
              <a:gd name="T48" fmla="*/ 286215 w 123"/>
              <a:gd name="T49" fmla="*/ 133389 h 81"/>
              <a:gd name="T50" fmla="*/ 374030 w 123"/>
              <a:gd name="T51" fmla="*/ 65068 h 81"/>
              <a:gd name="T52" fmla="*/ 374030 w 123"/>
              <a:gd name="T53" fmla="*/ 198457 h 81"/>
              <a:gd name="T54" fmla="*/ 214661 w 123"/>
              <a:gd name="T55" fmla="*/ 169177 h 81"/>
              <a:gd name="T56" fmla="*/ 198399 w 123"/>
              <a:gd name="T57" fmla="*/ 175683 h 81"/>
              <a:gd name="T58" fmla="*/ 185389 w 123"/>
              <a:gd name="T59" fmla="*/ 169177 h 81"/>
              <a:gd name="T60" fmla="*/ 133350 w 123"/>
              <a:gd name="T61" fmla="*/ 133389 h 81"/>
              <a:gd name="T62" fmla="*/ 123593 w 123"/>
              <a:gd name="T63" fmla="*/ 123629 h 81"/>
              <a:gd name="T64" fmla="*/ 26020 w 123"/>
              <a:gd name="T65" fmla="*/ 52054 h 81"/>
              <a:gd name="T66" fmla="*/ 48787 w 123"/>
              <a:gd name="T67" fmla="*/ 26027 h 81"/>
              <a:gd name="T68" fmla="*/ 348011 w 123"/>
              <a:gd name="T69" fmla="*/ 26027 h 81"/>
              <a:gd name="T70" fmla="*/ 374030 w 123"/>
              <a:gd name="T71" fmla="*/ 52054 h 81"/>
              <a:gd name="T72" fmla="*/ 214661 w 123"/>
              <a:gd name="T73" fmla="*/ 169177 h 81"/>
              <a:gd name="T74" fmla="*/ 214661 w 123"/>
              <a:gd name="T75" fmla="*/ 169177 h 81"/>
              <a:gd name="T76" fmla="*/ 214661 w 123"/>
              <a:gd name="T77" fmla="*/ 169177 h 81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23" h="81">
                <a:moveTo>
                  <a:pt x="107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74"/>
                  <a:pt x="7" y="81"/>
                  <a:pt x="15" y="81"/>
                </a:cubicBezTo>
                <a:cubicBezTo>
                  <a:pt x="107" y="81"/>
                  <a:pt x="107" y="81"/>
                  <a:pt x="107" y="81"/>
                </a:cubicBezTo>
                <a:cubicBezTo>
                  <a:pt x="116" y="81"/>
                  <a:pt x="123" y="74"/>
                  <a:pt x="123" y="65"/>
                </a:cubicBezTo>
                <a:cubicBezTo>
                  <a:pt x="123" y="16"/>
                  <a:pt x="123" y="16"/>
                  <a:pt x="123" y="16"/>
                </a:cubicBezTo>
                <a:cubicBezTo>
                  <a:pt x="123" y="7"/>
                  <a:pt x="116" y="0"/>
                  <a:pt x="107" y="0"/>
                </a:cubicBezTo>
                <a:close/>
                <a:moveTo>
                  <a:pt x="8" y="20"/>
                </a:moveTo>
                <a:cubicBezTo>
                  <a:pt x="34" y="41"/>
                  <a:pt x="34" y="41"/>
                  <a:pt x="34" y="41"/>
                </a:cubicBezTo>
                <a:cubicBezTo>
                  <a:pt x="8" y="61"/>
                  <a:pt x="8" y="61"/>
                  <a:pt x="8" y="61"/>
                </a:cubicBezTo>
                <a:lnTo>
                  <a:pt x="8" y="20"/>
                </a:lnTo>
                <a:close/>
                <a:moveTo>
                  <a:pt x="115" y="65"/>
                </a:moveTo>
                <a:cubicBezTo>
                  <a:pt x="115" y="70"/>
                  <a:pt x="112" y="73"/>
                  <a:pt x="107" y="73"/>
                </a:cubicBezTo>
                <a:cubicBezTo>
                  <a:pt x="15" y="73"/>
                  <a:pt x="15" y="73"/>
                  <a:pt x="15" y="73"/>
                </a:cubicBezTo>
                <a:cubicBezTo>
                  <a:pt x="11" y="73"/>
                  <a:pt x="8" y="70"/>
                  <a:pt x="8" y="65"/>
                </a:cubicBezTo>
                <a:cubicBezTo>
                  <a:pt x="38" y="43"/>
                  <a:pt x="38" y="43"/>
                  <a:pt x="38" y="43"/>
                </a:cubicBezTo>
                <a:cubicBezTo>
                  <a:pt x="54" y="56"/>
                  <a:pt x="54" y="56"/>
                  <a:pt x="54" y="56"/>
                </a:cubicBezTo>
                <a:cubicBezTo>
                  <a:pt x="56" y="57"/>
                  <a:pt x="59" y="58"/>
                  <a:pt x="61" y="58"/>
                </a:cubicBezTo>
                <a:cubicBezTo>
                  <a:pt x="64" y="58"/>
                  <a:pt x="66" y="57"/>
                  <a:pt x="68" y="56"/>
                </a:cubicBezTo>
                <a:cubicBezTo>
                  <a:pt x="85" y="43"/>
                  <a:pt x="85" y="43"/>
                  <a:pt x="85" y="43"/>
                </a:cubicBezTo>
                <a:lnTo>
                  <a:pt x="115" y="65"/>
                </a:lnTo>
                <a:close/>
                <a:moveTo>
                  <a:pt x="115" y="61"/>
                </a:moveTo>
                <a:cubicBezTo>
                  <a:pt x="88" y="41"/>
                  <a:pt x="88" y="41"/>
                  <a:pt x="88" y="41"/>
                </a:cubicBezTo>
                <a:cubicBezTo>
                  <a:pt x="115" y="20"/>
                  <a:pt x="115" y="20"/>
                  <a:pt x="115" y="20"/>
                </a:cubicBezTo>
                <a:lnTo>
                  <a:pt x="115" y="61"/>
                </a:lnTo>
                <a:close/>
                <a:moveTo>
                  <a:pt x="66" y="52"/>
                </a:moveTo>
                <a:cubicBezTo>
                  <a:pt x="65" y="53"/>
                  <a:pt x="63" y="54"/>
                  <a:pt x="61" y="54"/>
                </a:cubicBezTo>
                <a:cubicBezTo>
                  <a:pt x="60" y="54"/>
                  <a:pt x="58" y="53"/>
                  <a:pt x="57" y="52"/>
                </a:cubicBezTo>
                <a:cubicBezTo>
                  <a:pt x="41" y="41"/>
                  <a:pt x="41" y="41"/>
                  <a:pt x="41" y="41"/>
                </a:cubicBezTo>
                <a:cubicBezTo>
                  <a:pt x="38" y="38"/>
                  <a:pt x="38" y="38"/>
                  <a:pt x="38" y="38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1"/>
                  <a:pt x="11" y="8"/>
                  <a:pt x="15" y="8"/>
                </a:cubicBezTo>
                <a:cubicBezTo>
                  <a:pt x="107" y="8"/>
                  <a:pt x="107" y="8"/>
                  <a:pt x="107" y="8"/>
                </a:cubicBezTo>
                <a:cubicBezTo>
                  <a:pt x="112" y="8"/>
                  <a:pt x="115" y="11"/>
                  <a:pt x="115" y="16"/>
                </a:cubicBezTo>
                <a:lnTo>
                  <a:pt x="66" y="52"/>
                </a:lnTo>
                <a:close/>
                <a:moveTo>
                  <a:pt x="66" y="52"/>
                </a:moveTo>
                <a:cubicBezTo>
                  <a:pt x="66" y="52"/>
                  <a:pt x="66" y="52"/>
                  <a:pt x="66" y="5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6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79394" y="3591942"/>
            <a:ext cx="469707" cy="460603"/>
          </a:xfrm>
          <a:custGeom>
            <a:avLst/>
            <a:gdLst>
              <a:gd name="T0" fmla="*/ 292554 w 126"/>
              <a:gd name="T1" fmla="*/ 0 h 123"/>
              <a:gd name="T2" fmla="*/ 172282 w 126"/>
              <a:gd name="T3" fmla="*/ 84899 h 123"/>
              <a:gd name="T4" fmla="*/ 172282 w 126"/>
              <a:gd name="T5" fmla="*/ 84899 h 123"/>
              <a:gd name="T6" fmla="*/ 42258 w 126"/>
              <a:gd name="T7" fmla="*/ 215513 h 123"/>
              <a:gd name="T8" fmla="*/ 0 w 126"/>
              <a:gd name="T9" fmla="*/ 346126 h 123"/>
              <a:gd name="T10" fmla="*/ 42258 w 126"/>
              <a:gd name="T11" fmla="*/ 401637 h 123"/>
              <a:gd name="T12" fmla="*/ 162530 w 126"/>
              <a:gd name="T13" fmla="*/ 372249 h 123"/>
              <a:gd name="T14" fmla="*/ 373818 w 126"/>
              <a:gd name="T15" fmla="*/ 166532 h 123"/>
              <a:gd name="T16" fmla="*/ 198286 w 126"/>
              <a:gd name="T17" fmla="*/ 297146 h 123"/>
              <a:gd name="T18" fmla="*/ 308807 w 126"/>
              <a:gd name="T19" fmla="*/ 146940 h 123"/>
              <a:gd name="T20" fmla="*/ 295804 w 126"/>
              <a:gd name="T21" fmla="*/ 208982 h 123"/>
              <a:gd name="T22" fmla="*/ 198286 w 126"/>
              <a:gd name="T23" fmla="*/ 306942 h 123"/>
              <a:gd name="T24" fmla="*/ 182033 w 126"/>
              <a:gd name="T25" fmla="*/ 254697 h 123"/>
              <a:gd name="T26" fmla="*/ 139776 w 126"/>
              <a:gd name="T27" fmla="*/ 215513 h 123"/>
              <a:gd name="T28" fmla="*/ 286052 w 126"/>
              <a:gd name="T29" fmla="*/ 111022 h 123"/>
              <a:gd name="T30" fmla="*/ 182033 w 126"/>
              <a:gd name="T31" fmla="*/ 254697 h 123"/>
              <a:gd name="T32" fmla="*/ 94267 w 126"/>
              <a:gd name="T33" fmla="*/ 199186 h 123"/>
              <a:gd name="T34" fmla="*/ 247045 w 126"/>
              <a:gd name="T35" fmla="*/ 91430 h 123"/>
              <a:gd name="T36" fmla="*/ 52010 w 126"/>
              <a:gd name="T37" fmla="*/ 375514 h 123"/>
              <a:gd name="T38" fmla="*/ 22754 w 126"/>
              <a:gd name="T39" fmla="*/ 359188 h 123"/>
              <a:gd name="T40" fmla="*/ 39007 w 126"/>
              <a:gd name="T41" fmla="*/ 303677 h 123"/>
              <a:gd name="T42" fmla="*/ 97518 w 126"/>
              <a:gd name="T43" fmla="*/ 362453 h 123"/>
              <a:gd name="T44" fmla="*/ 110520 w 126"/>
              <a:gd name="T45" fmla="*/ 359188 h 123"/>
              <a:gd name="T46" fmla="*/ 42258 w 126"/>
              <a:gd name="T47" fmla="*/ 290615 h 123"/>
              <a:gd name="T48" fmla="*/ 58511 w 126"/>
              <a:gd name="T49" fmla="*/ 235105 h 123"/>
              <a:gd name="T50" fmla="*/ 159279 w 126"/>
              <a:gd name="T51" fmla="*/ 346126 h 123"/>
              <a:gd name="T52" fmla="*/ 110520 w 126"/>
              <a:gd name="T53" fmla="*/ 359188 h 123"/>
              <a:gd name="T54" fmla="*/ 334811 w 126"/>
              <a:gd name="T55" fmla="*/ 169798 h 123"/>
              <a:gd name="T56" fmla="*/ 302305 w 126"/>
              <a:gd name="T57" fmla="*/ 94695 h 123"/>
              <a:gd name="T58" fmla="*/ 250296 w 126"/>
              <a:gd name="T59" fmla="*/ 42449 h 123"/>
              <a:gd name="T60" fmla="*/ 347814 w 126"/>
              <a:gd name="T61" fmla="*/ 52245 h 123"/>
              <a:gd name="T62" fmla="*/ 357565 w 126"/>
              <a:gd name="T63" fmla="*/ 146940 h 123"/>
              <a:gd name="T64" fmla="*/ 357565 w 126"/>
              <a:gd name="T65" fmla="*/ 146940 h 123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126" h="123">
                <a:moveTo>
                  <a:pt x="112" y="10"/>
                </a:moveTo>
                <a:cubicBezTo>
                  <a:pt x="106" y="4"/>
                  <a:pt x="98" y="0"/>
                  <a:pt x="90" y="0"/>
                </a:cubicBezTo>
                <a:cubicBezTo>
                  <a:pt x="83" y="0"/>
                  <a:pt x="76" y="3"/>
                  <a:pt x="72" y="7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13" y="66"/>
                  <a:pt x="13" y="66"/>
                  <a:pt x="13" y="66"/>
                </a:cubicBezTo>
                <a:cubicBezTo>
                  <a:pt x="11" y="68"/>
                  <a:pt x="10" y="70"/>
                  <a:pt x="9" y="73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6"/>
                  <a:pt x="0" y="108"/>
                  <a:pt x="0" y="110"/>
                </a:cubicBezTo>
                <a:cubicBezTo>
                  <a:pt x="0" y="117"/>
                  <a:pt x="6" y="123"/>
                  <a:pt x="13" y="123"/>
                </a:cubicBezTo>
                <a:cubicBezTo>
                  <a:pt x="15" y="123"/>
                  <a:pt x="17" y="122"/>
                  <a:pt x="18" y="122"/>
                </a:cubicBezTo>
                <a:cubicBezTo>
                  <a:pt x="50" y="114"/>
                  <a:pt x="50" y="114"/>
                  <a:pt x="50" y="114"/>
                </a:cubicBezTo>
                <a:cubicBezTo>
                  <a:pt x="52" y="113"/>
                  <a:pt x="55" y="112"/>
                  <a:pt x="57" y="110"/>
                </a:cubicBezTo>
                <a:cubicBezTo>
                  <a:pt x="115" y="51"/>
                  <a:pt x="115" y="51"/>
                  <a:pt x="115" y="51"/>
                </a:cubicBezTo>
                <a:cubicBezTo>
                  <a:pt x="126" y="40"/>
                  <a:pt x="125" y="22"/>
                  <a:pt x="112" y="10"/>
                </a:cubicBezTo>
                <a:close/>
                <a:moveTo>
                  <a:pt x="61" y="91"/>
                </a:moveTo>
                <a:cubicBezTo>
                  <a:pt x="61" y="88"/>
                  <a:pt x="60" y="85"/>
                  <a:pt x="58" y="81"/>
                </a:cubicBezTo>
                <a:cubicBezTo>
                  <a:pt x="95" y="45"/>
                  <a:pt x="95" y="45"/>
                  <a:pt x="95" y="45"/>
                </a:cubicBezTo>
                <a:cubicBezTo>
                  <a:pt x="97" y="52"/>
                  <a:pt x="96" y="59"/>
                  <a:pt x="91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61" y="94"/>
                  <a:pt x="61" y="94"/>
                  <a:pt x="61" y="94"/>
                </a:cubicBezTo>
                <a:cubicBezTo>
                  <a:pt x="61" y="93"/>
                  <a:pt x="61" y="92"/>
                  <a:pt x="61" y="91"/>
                </a:cubicBezTo>
                <a:close/>
                <a:moveTo>
                  <a:pt x="56" y="78"/>
                </a:moveTo>
                <a:cubicBezTo>
                  <a:pt x="55" y="76"/>
                  <a:pt x="53" y="73"/>
                  <a:pt x="51" y="71"/>
                </a:cubicBezTo>
                <a:cubicBezTo>
                  <a:pt x="49" y="69"/>
                  <a:pt x="46" y="67"/>
                  <a:pt x="43" y="66"/>
                </a:cubicBezTo>
                <a:cubicBezTo>
                  <a:pt x="80" y="29"/>
                  <a:pt x="80" y="29"/>
                  <a:pt x="80" y="29"/>
                </a:cubicBezTo>
                <a:cubicBezTo>
                  <a:pt x="83" y="30"/>
                  <a:pt x="86" y="32"/>
                  <a:pt x="88" y="34"/>
                </a:cubicBezTo>
                <a:cubicBezTo>
                  <a:pt x="90" y="37"/>
                  <a:pt x="92" y="39"/>
                  <a:pt x="93" y="41"/>
                </a:cubicBezTo>
                <a:lnTo>
                  <a:pt x="56" y="78"/>
                </a:lnTo>
                <a:close/>
                <a:moveTo>
                  <a:pt x="40" y="64"/>
                </a:moveTo>
                <a:cubicBezTo>
                  <a:pt x="36" y="62"/>
                  <a:pt x="33" y="61"/>
                  <a:pt x="29" y="61"/>
                </a:cubicBezTo>
                <a:cubicBezTo>
                  <a:pt x="58" y="32"/>
                  <a:pt x="58" y="32"/>
                  <a:pt x="58" y="32"/>
                </a:cubicBezTo>
                <a:cubicBezTo>
                  <a:pt x="63" y="27"/>
                  <a:pt x="69" y="26"/>
                  <a:pt x="76" y="28"/>
                </a:cubicBezTo>
                <a:lnTo>
                  <a:pt x="40" y="64"/>
                </a:lnTo>
                <a:close/>
                <a:moveTo>
                  <a:pt x="16" y="115"/>
                </a:moveTo>
                <a:cubicBezTo>
                  <a:pt x="15" y="115"/>
                  <a:pt x="14" y="115"/>
                  <a:pt x="13" y="115"/>
                </a:cubicBezTo>
                <a:cubicBezTo>
                  <a:pt x="10" y="115"/>
                  <a:pt x="7" y="113"/>
                  <a:pt x="7" y="110"/>
                </a:cubicBezTo>
                <a:cubicBezTo>
                  <a:pt x="7" y="109"/>
                  <a:pt x="8" y="108"/>
                  <a:pt x="8" y="107"/>
                </a:cubicBezTo>
                <a:cubicBezTo>
                  <a:pt x="12" y="93"/>
                  <a:pt x="12" y="93"/>
                  <a:pt x="12" y="93"/>
                </a:cubicBezTo>
                <a:cubicBezTo>
                  <a:pt x="16" y="93"/>
                  <a:pt x="21" y="94"/>
                  <a:pt x="25" y="98"/>
                </a:cubicBezTo>
                <a:cubicBezTo>
                  <a:pt x="28" y="102"/>
                  <a:pt x="30" y="107"/>
                  <a:pt x="30" y="111"/>
                </a:cubicBezTo>
                <a:lnTo>
                  <a:pt x="16" y="115"/>
                </a:lnTo>
                <a:close/>
                <a:moveTo>
                  <a:pt x="34" y="110"/>
                </a:moveTo>
                <a:cubicBezTo>
                  <a:pt x="34" y="105"/>
                  <a:pt x="31" y="100"/>
                  <a:pt x="27" y="95"/>
                </a:cubicBezTo>
                <a:cubicBezTo>
                  <a:pt x="23" y="91"/>
                  <a:pt x="18" y="89"/>
                  <a:pt x="13" y="89"/>
                </a:cubicBezTo>
                <a:cubicBezTo>
                  <a:pt x="17" y="75"/>
                  <a:pt x="17" y="75"/>
                  <a:pt x="17" y="75"/>
                </a:cubicBezTo>
                <a:cubicBezTo>
                  <a:pt x="17" y="74"/>
                  <a:pt x="17" y="73"/>
                  <a:pt x="18" y="72"/>
                </a:cubicBezTo>
                <a:cubicBezTo>
                  <a:pt x="26" y="67"/>
                  <a:pt x="38" y="68"/>
                  <a:pt x="46" y="77"/>
                </a:cubicBezTo>
                <a:cubicBezTo>
                  <a:pt x="55" y="85"/>
                  <a:pt x="56" y="98"/>
                  <a:pt x="49" y="106"/>
                </a:cubicBezTo>
                <a:cubicBezTo>
                  <a:pt x="49" y="106"/>
                  <a:pt x="48" y="106"/>
                  <a:pt x="48" y="106"/>
                </a:cubicBezTo>
                <a:lnTo>
                  <a:pt x="34" y="110"/>
                </a:lnTo>
                <a:close/>
                <a:moveTo>
                  <a:pt x="110" y="45"/>
                </a:moveTo>
                <a:cubicBezTo>
                  <a:pt x="103" y="52"/>
                  <a:pt x="103" y="52"/>
                  <a:pt x="103" y="52"/>
                </a:cubicBezTo>
                <a:cubicBezTo>
                  <a:pt x="103" y="51"/>
                  <a:pt x="103" y="50"/>
                  <a:pt x="103" y="49"/>
                </a:cubicBezTo>
                <a:cubicBezTo>
                  <a:pt x="103" y="42"/>
                  <a:pt x="99" y="35"/>
                  <a:pt x="93" y="29"/>
                </a:cubicBezTo>
                <a:cubicBezTo>
                  <a:pt x="87" y="23"/>
                  <a:pt x="79" y="19"/>
                  <a:pt x="71" y="19"/>
                </a:cubicBezTo>
                <a:cubicBezTo>
                  <a:pt x="77" y="13"/>
                  <a:pt x="77" y="13"/>
                  <a:pt x="77" y="13"/>
                </a:cubicBezTo>
                <a:cubicBezTo>
                  <a:pt x="80" y="10"/>
                  <a:pt x="85" y="8"/>
                  <a:pt x="90" y="8"/>
                </a:cubicBezTo>
                <a:cubicBezTo>
                  <a:pt x="96" y="8"/>
                  <a:pt x="102" y="11"/>
                  <a:pt x="107" y="16"/>
                </a:cubicBezTo>
                <a:cubicBezTo>
                  <a:pt x="112" y="20"/>
                  <a:pt x="114" y="26"/>
                  <a:pt x="115" y="32"/>
                </a:cubicBezTo>
                <a:cubicBezTo>
                  <a:pt x="115" y="37"/>
                  <a:pt x="113" y="42"/>
                  <a:pt x="110" y="45"/>
                </a:cubicBezTo>
                <a:close/>
                <a:moveTo>
                  <a:pt x="110" y="45"/>
                </a:moveTo>
                <a:cubicBezTo>
                  <a:pt x="110" y="45"/>
                  <a:pt x="110" y="45"/>
                  <a:pt x="110" y="45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grpSp>
        <p:nvGrpSpPr>
          <p:cNvPr id="183" name="稻壳儿小白白(http://dwz.cn/Wu2UP)出自【趣你的PPT】(微信:qunideppt)：最优质的PPT资源库"/>
          <p:cNvGrpSpPr/>
          <p:nvPr/>
        </p:nvGrpSpPr>
        <p:grpSpPr>
          <a:xfrm>
            <a:off x="9481939" y="4851797"/>
            <a:ext cx="456351" cy="283951"/>
            <a:chOff x="7145338" y="3636963"/>
            <a:chExt cx="357188" cy="222250"/>
          </a:xfrm>
          <a:solidFill>
            <a:srgbClr val="FFFFFF"/>
          </a:solidFill>
        </p:grpSpPr>
        <p:sp>
          <p:nvSpPr>
            <p:cNvPr id="11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45338" y="3636963"/>
              <a:ext cx="357188" cy="222250"/>
            </a:xfrm>
            <a:custGeom>
              <a:avLst/>
              <a:gdLst/>
              <a:ahLst/>
              <a:cxnLst>
                <a:cxn ang="0">
                  <a:pos x="122" y="37"/>
                </a:cxn>
                <a:cxn ang="0">
                  <a:pos x="122" y="37"/>
                </a:cxn>
                <a:cxn ang="0">
                  <a:pos x="122" y="36"/>
                </a:cxn>
                <a:cxn ang="0">
                  <a:pos x="122" y="36"/>
                </a:cxn>
                <a:cxn ang="0">
                  <a:pos x="61" y="0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8"/>
                </a:cxn>
                <a:cxn ang="0">
                  <a:pos x="0" y="39"/>
                </a:cxn>
                <a:cxn ang="0">
                  <a:pos x="0" y="39"/>
                </a:cxn>
                <a:cxn ang="0">
                  <a:pos x="0" y="39"/>
                </a:cxn>
                <a:cxn ang="0">
                  <a:pos x="0" y="40"/>
                </a:cxn>
                <a:cxn ang="0">
                  <a:pos x="61" y="76"/>
                </a:cxn>
                <a:cxn ang="0">
                  <a:pos x="122" y="40"/>
                </a:cxn>
                <a:cxn ang="0">
                  <a:pos x="122" y="39"/>
                </a:cxn>
                <a:cxn ang="0">
                  <a:pos x="122" y="39"/>
                </a:cxn>
                <a:cxn ang="0">
                  <a:pos x="122" y="39"/>
                </a:cxn>
                <a:cxn ang="0">
                  <a:pos x="122" y="38"/>
                </a:cxn>
                <a:cxn ang="0">
                  <a:pos x="122" y="37"/>
                </a:cxn>
                <a:cxn ang="0">
                  <a:pos x="61" y="69"/>
                </a:cxn>
                <a:cxn ang="0">
                  <a:pos x="8" y="38"/>
                </a:cxn>
                <a:cxn ang="0">
                  <a:pos x="61" y="7"/>
                </a:cxn>
                <a:cxn ang="0">
                  <a:pos x="114" y="38"/>
                </a:cxn>
                <a:cxn ang="0">
                  <a:pos x="61" y="69"/>
                </a:cxn>
                <a:cxn ang="0">
                  <a:pos x="61" y="69"/>
                </a:cxn>
                <a:cxn ang="0">
                  <a:pos x="61" y="69"/>
                </a:cxn>
              </a:cxnLst>
              <a:rect l="0" t="0" r="r" b="b"/>
              <a:pathLst>
                <a:path w="122" h="76">
                  <a:moveTo>
                    <a:pt x="122" y="37"/>
                  </a:moveTo>
                  <a:cubicBezTo>
                    <a:pt x="122" y="37"/>
                    <a:pt x="122" y="37"/>
                    <a:pt x="122" y="37"/>
                  </a:cubicBezTo>
                  <a:cubicBezTo>
                    <a:pt x="122" y="37"/>
                    <a:pt x="122" y="37"/>
                    <a:pt x="122" y="36"/>
                  </a:cubicBezTo>
                  <a:cubicBezTo>
                    <a:pt x="122" y="36"/>
                    <a:pt x="122" y="36"/>
                    <a:pt x="122" y="36"/>
                  </a:cubicBezTo>
                  <a:cubicBezTo>
                    <a:pt x="111" y="15"/>
                    <a:pt x="86" y="0"/>
                    <a:pt x="61" y="0"/>
                  </a:cubicBezTo>
                  <a:cubicBezTo>
                    <a:pt x="35" y="0"/>
                    <a:pt x="11" y="15"/>
                    <a:pt x="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0" y="37"/>
                    <a:pt x="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8"/>
                    <a:pt x="0" y="38"/>
                  </a:cubicBezTo>
                  <a:cubicBezTo>
                    <a:pt x="0" y="38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11" y="61"/>
                    <a:pt x="35" y="76"/>
                    <a:pt x="61" y="76"/>
                  </a:cubicBezTo>
                  <a:cubicBezTo>
                    <a:pt x="86" y="76"/>
                    <a:pt x="111" y="61"/>
                    <a:pt x="122" y="40"/>
                  </a:cubicBezTo>
                  <a:cubicBezTo>
                    <a:pt x="122" y="40"/>
                    <a:pt x="122" y="40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39"/>
                    <a:pt x="122" y="38"/>
                    <a:pt x="122" y="38"/>
                  </a:cubicBezTo>
                  <a:cubicBezTo>
                    <a:pt x="122" y="38"/>
                    <a:pt x="122" y="37"/>
                    <a:pt x="122" y="37"/>
                  </a:cubicBezTo>
                  <a:close/>
                  <a:moveTo>
                    <a:pt x="61" y="69"/>
                  </a:moveTo>
                  <a:cubicBezTo>
                    <a:pt x="39" y="69"/>
                    <a:pt x="18" y="56"/>
                    <a:pt x="8" y="38"/>
                  </a:cubicBezTo>
                  <a:cubicBezTo>
                    <a:pt x="18" y="20"/>
                    <a:pt x="39" y="7"/>
                    <a:pt x="61" y="7"/>
                  </a:cubicBezTo>
                  <a:cubicBezTo>
                    <a:pt x="82" y="7"/>
                    <a:pt x="104" y="20"/>
                    <a:pt x="114" y="38"/>
                  </a:cubicBezTo>
                  <a:cubicBezTo>
                    <a:pt x="103" y="56"/>
                    <a:pt x="82" y="69"/>
                    <a:pt x="61" y="69"/>
                  </a:cubicBezTo>
                  <a:close/>
                  <a:moveTo>
                    <a:pt x="61" y="69"/>
                  </a:moveTo>
                  <a:cubicBezTo>
                    <a:pt x="61" y="69"/>
                    <a:pt x="61" y="69"/>
                    <a:pt x="61" y="6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80275" y="3703638"/>
              <a:ext cx="50800" cy="50800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15" y="0"/>
                </a:cxn>
                <a:cxn ang="0">
                  <a:pos x="0" y="15"/>
                </a:cxn>
                <a:cxn ang="0">
                  <a:pos x="1" y="17"/>
                </a:cxn>
                <a:cxn ang="0">
                  <a:pos x="3" y="15"/>
                </a:cxn>
                <a:cxn ang="0">
                  <a:pos x="15" y="3"/>
                </a:cxn>
                <a:cxn ang="0">
                  <a:pos x="15" y="3"/>
                </a:cxn>
                <a:cxn ang="0">
                  <a:pos x="17" y="2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7" h="17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3" y="17"/>
                    <a:pt x="3" y="16"/>
                    <a:pt x="3" y="15"/>
                  </a:cubicBezTo>
                  <a:cubicBezTo>
                    <a:pt x="3" y="9"/>
                    <a:pt x="9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7" y="0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245350" y="3668713"/>
              <a:ext cx="158750" cy="158750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0" y="27"/>
                </a:cxn>
                <a:cxn ang="0">
                  <a:pos x="27" y="54"/>
                </a:cxn>
                <a:cxn ang="0">
                  <a:pos x="54" y="27"/>
                </a:cxn>
                <a:cxn ang="0">
                  <a:pos x="27" y="0"/>
                </a:cxn>
                <a:cxn ang="0">
                  <a:pos x="27" y="50"/>
                </a:cxn>
                <a:cxn ang="0">
                  <a:pos x="4" y="27"/>
                </a:cxn>
                <a:cxn ang="0">
                  <a:pos x="27" y="4"/>
                </a:cxn>
                <a:cxn ang="0">
                  <a:pos x="50" y="27"/>
                </a:cxn>
                <a:cxn ang="0">
                  <a:pos x="27" y="50"/>
                </a:cxn>
                <a:cxn ang="0">
                  <a:pos x="27" y="50"/>
                </a:cxn>
                <a:cxn ang="0">
                  <a:pos x="27" y="50"/>
                </a:cxn>
              </a:cxnLst>
              <a:rect l="0" t="0" r="r" b="b"/>
              <a:pathLst>
                <a:path w="54" h="54">
                  <a:moveTo>
                    <a:pt x="27" y="0"/>
                  </a:moveTo>
                  <a:cubicBezTo>
                    <a:pt x="12" y="0"/>
                    <a:pt x="0" y="12"/>
                    <a:pt x="0" y="27"/>
                  </a:cubicBezTo>
                  <a:cubicBezTo>
                    <a:pt x="0" y="42"/>
                    <a:pt x="12" y="54"/>
                    <a:pt x="27" y="54"/>
                  </a:cubicBezTo>
                  <a:cubicBezTo>
                    <a:pt x="42" y="54"/>
                    <a:pt x="54" y="42"/>
                    <a:pt x="54" y="27"/>
                  </a:cubicBezTo>
                  <a:cubicBezTo>
                    <a:pt x="54" y="12"/>
                    <a:pt x="42" y="0"/>
                    <a:pt x="27" y="0"/>
                  </a:cubicBezTo>
                  <a:close/>
                  <a:moveTo>
                    <a:pt x="27" y="50"/>
                  </a:moveTo>
                  <a:cubicBezTo>
                    <a:pt x="14" y="50"/>
                    <a:pt x="4" y="40"/>
                    <a:pt x="4" y="27"/>
                  </a:cubicBezTo>
                  <a:cubicBezTo>
                    <a:pt x="4" y="14"/>
                    <a:pt x="14" y="4"/>
                    <a:pt x="27" y="4"/>
                  </a:cubicBezTo>
                  <a:cubicBezTo>
                    <a:pt x="40" y="4"/>
                    <a:pt x="50" y="14"/>
                    <a:pt x="50" y="27"/>
                  </a:cubicBezTo>
                  <a:cubicBezTo>
                    <a:pt x="50" y="40"/>
                    <a:pt x="40" y="50"/>
                    <a:pt x="27" y="50"/>
                  </a:cubicBezTo>
                  <a:close/>
                  <a:moveTo>
                    <a:pt x="27" y="50"/>
                  </a:moveTo>
                  <a:cubicBezTo>
                    <a:pt x="27" y="50"/>
                    <a:pt x="27" y="50"/>
                    <a:pt x="27" y="5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74" name="稻壳儿小白白(http://dwz.cn/Wu2UP)出自【趣你的PPT】(微信:qunideppt)：最优质的PPT资源库"/>
          <p:cNvGrpSpPr/>
          <p:nvPr/>
        </p:nvGrpSpPr>
        <p:grpSpPr>
          <a:xfrm>
            <a:off x="7067340" y="4805148"/>
            <a:ext cx="458378" cy="375222"/>
            <a:chOff x="4856163" y="3600451"/>
            <a:chExt cx="358775" cy="293688"/>
          </a:xfrm>
          <a:solidFill>
            <a:srgbClr val="FFFFFF"/>
          </a:solidFill>
        </p:grpSpPr>
        <p:sp>
          <p:nvSpPr>
            <p:cNvPr id="117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03813" y="3692526"/>
              <a:ext cx="68263" cy="90488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7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4" y="31"/>
                </a:cxn>
                <a:cxn ang="0">
                  <a:pos x="19" y="31"/>
                </a:cxn>
                <a:cxn ang="0">
                  <a:pos x="23" y="27"/>
                </a:cxn>
                <a:cxn ang="0">
                  <a:pos x="23" y="21"/>
                </a:cxn>
                <a:cxn ang="0">
                  <a:pos x="22" y="19"/>
                </a:cxn>
                <a:cxn ang="0">
                  <a:pos x="11" y="2"/>
                </a:cxn>
                <a:cxn ang="0">
                  <a:pos x="19" y="27"/>
                </a:cxn>
                <a:cxn ang="0">
                  <a:pos x="4" y="27"/>
                </a:cxn>
                <a:cxn ang="0">
                  <a:pos x="4" y="4"/>
                </a:cxn>
                <a:cxn ang="0">
                  <a:pos x="7" y="4"/>
                </a:cxn>
                <a:cxn ang="0">
                  <a:pos x="19" y="21"/>
                </a:cxn>
                <a:cxn ang="0">
                  <a:pos x="19" y="27"/>
                </a:cxn>
                <a:cxn ang="0">
                  <a:pos x="19" y="27"/>
                </a:cxn>
                <a:cxn ang="0">
                  <a:pos x="19" y="27"/>
                </a:cxn>
              </a:cxnLst>
              <a:rect l="0" t="0" r="r" b="b"/>
              <a:pathLst>
                <a:path w="23" h="31">
                  <a:moveTo>
                    <a:pt x="11" y="2"/>
                  </a:moveTo>
                  <a:cubicBezTo>
                    <a:pt x="10" y="1"/>
                    <a:pt x="9" y="0"/>
                    <a:pt x="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1" y="31"/>
                    <a:pt x="4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21" y="31"/>
                    <a:pt x="23" y="29"/>
                    <a:pt x="23" y="27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3" y="20"/>
                    <a:pt x="22" y="19"/>
                  </a:cubicBezTo>
                  <a:lnTo>
                    <a:pt x="11" y="2"/>
                  </a:lnTo>
                  <a:close/>
                  <a:moveTo>
                    <a:pt x="19" y="27"/>
                  </a:moveTo>
                  <a:cubicBezTo>
                    <a:pt x="4" y="27"/>
                    <a:pt x="4" y="27"/>
                    <a:pt x="4" y="27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9" y="21"/>
                    <a:pt x="19" y="21"/>
                    <a:pt x="19" y="21"/>
                  </a:cubicBezTo>
                  <a:lnTo>
                    <a:pt x="19" y="27"/>
                  </a:lnTo>
                  <a:close/>
                  <a:moveTo>
                    <a:pt x="19" y="27"/>
                  </a:moveTo>
                  <a:cubicBezTo>
                    <a:pt x="19" y="27"/>
                    <a:pt x="19" y="27"/>
                    <a:pt x="19" y="2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7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56163" y="3600451"/>
              <a:ext cx="358775" cy="293688"/>
            </a:xfrm>
            <a:custGeom>
              <a:avLst/>
              <a:gdLst/>
              <a:ahLst/>
              <a:cxnLst>
                <a:cxn ang="0">
                  <a:pos x="121" y="48"/>
                </a:cxn>
                <a:cxn ang="0">
                  <a:pos x="106" y="25"/>
                </a:cxn>
                <a:cxn ang="0">
                  <a:pos x="96" y="20"/>
                </a:cxn>
                <a:cxn ang="0">
                  <a:pos x="81" y="20"/>
                </a:cxn>
                <a:cxn ang="0">
                  <a:pos x="81" y="12"/>
                </a:cxn>
                <a:cxn ang="0">
                  <a:pos x="69" y="0"/>
                </a:cxn>
                <a:cxn ang="0">
                  <a:pos x="12" y="0"/>
                </a:cxn>
                <a:cxn ang="0">
                  <a:pos x="0" y="12"/>
                </a:cxn>
                <a:cxn ang="0">
                  <a:pos x="0" y="54"/>
                </a:cxn>
                <a:cxn ang="0">
                  <a:pos x="12" y="66"/>
                </a:cxn>
                <a:cxn ang="0">
                  <a:pos x="12" y="77"/>
                </a:cxn>
                <a:cxn ang="0">
                  <a:pos x="23" y="89"/>
                </a:cxn>
                <a:cxn ang="0">
                  <a:pos x="28" y="89"/>
                </a:cxn>
                <a:cxn ang="0">
                  <a:pos x="43" y="100"/>
                </a:cxn>
                <a:cxn ang="0">
                  <a:pos x="57" y="89"/>
                </a:cxn>
                <a:cxn ang="0">
                  <a:pos x="78" y="89"/>
                </a:cxn>
                <a:cxn ang="0">
                  <a:pos x="92" y="100"/>
                </a:cxn>
                <a:cxn ang="0">
                  <a:pos x="107" y="89"/>
                </a:cxn>
                <a:cxn ang="0">
                  <a:pos x="112" y="89"/>
                </a:cxn>
                <a:cxn ang="0">
                  <a:pos x="123" y="77"/>
                </a:cxn>
                <a:cxn ang="0">
                  <a:pos x="123" y="54"/>
                </a:cxn>
                <a:cxn ang="0">
                  <a:pos x="121" y="48"/>
                </a:cxn>
                <a:cxn ang="0">
                  <a:pos x="12" y="58"/>
                </a:cxn>
                <a:cxn ang="0">
                  <a:pos x="8" y="54"/>
                </a:cxn>
                <a:cxn ang="0">
                  <a:pos x="8" y="12"/>
                </a:cxn>
                <a:cxn ang="0">
                  <a:pos x="12" y="8"/>
                </a:cxn>
                <a:cxn ang="0">
                  <a:pos x="69" y="8"/>
                </a:cxn>
                <a:cxn ang="0">
                  <a:pos x="73" y="12"/>
                </a:cxn>
                <a:cxn ang="0">
                  <a:pos x="73" y="54"/>
                </a:cxn>
                <a:cxn ang="0">
                  <a:pos x="69" y="58"/>
                </a:cxn>
                <a:cxn ang="0">
                  <a:pos x="12" y="58"/>
                </a:cxn>
                <a:cxn ang="0">
                  <a:pos x="43" y="93"/>
                </a:cxn>
                <a:cxn ang="0">
                  <a:pos x="35" y="85"/>
                </a:cxn>
                <a:cxn ang="0">
                  <a:pos x="43" y="77"/>
                </a:cxn>
                <a:cxn ang="0">
                  <a:pos x="50" y="85"/>
                </a:cxn>
                <a:cxn ang="0">
                  <a:pos x="43" y="93"/>
                </a:cxn>
                <a:cxn ang="0">
                  <a:pos x="92" y="93"/>
                </a:cxn>
                <a:cxn ang="0">
                  <a:pos x="85" y="85"/>
                </a:cxn>
                <a:cxn ang="0">
                  <a:pos x="92" y="77"/>
                </a:cxn>
                <a:cxn ang="0">
                  <a:pos x="100" y="85"/>
                </a:cxn>
                <a:cxn ang="0">
                  <a:pos x="92" y="93"/>
                </a:cxn>
                <a:cxn ang="0">
                  <a:pos x="115" y="77"/>
                </a:cxn>
                <a:cxn ang="0">
                  <a:pos x="112" y="81"/>
                </a:cxn>
                <a:cxn ang="0">
                  <a:pos x="107" y="81"/>
                </a:cxn>
                <a:cxn ang="0">
                  <a:pos x="92" y="70"/>
                </a:cxn>
                <a:cxn ang="0">
                  <a:pos x="78" y="81"/>
                </a:cxn>
                <a:cxn ang="0">
                  <a:pos x="57" y="81"/>
                </a:cxn>
                <a:cxn ang="0">
                  <a:pos x="43" y="70"/>
                </a:cxn>
                <a:cxn ang="0">
                  <a:pos x="28" y="81"/>
                </a:cxn>
                <a:cxn ang="0">
                  <a:pos x="23" y="81"/>
                </a:cxn>
                <a:cxn ang="0">
                  <a:pos x="20" y="77"/>
                </a:cxn>
                <a:cxn ang="0">
                  <a:pos x="20" y="66"/>
                </a:cxn>
                <a:cxn ang="0">
                  <a:pos x="69" y="66"/>
                </a:cxn>
                <a:cxn ang="0">
                  <a:pos x="81" y="54"/>
                </a:cxn>
                <a:cxn ang="0">
                  <a:pos x="81" y="27"/>
                </a:cxn>
                <a:cxn ang="0">
                  <a:pos x="96" y="27"/>
                </a:cxn>
                <a:cxn ang="0">
                  <a:pos x="99" y="29"/>
                </a:cxn>
                <a:cxn ang="0">
                  <a:pos x="115" y="52"/>
                </a:cxn>
                <a:cxn ang="0">
                  <a:pos x="115" y="54"/>
                </a:cxn>
                <a:cxn ang="0">
                  <a:pos x="115" y="77"/>
                </a:cxn>
                <a:cxn ang="0">
                  <a:pos x="115" y="77"/>
                </a:cxn>
                <a:cxn ang="0">
                  <a:pos x="115" y="77"/>
                </a:cxn>
              </a:cxnLst>
              <a:rect l="0" t="0" r="r" b="b"/>
              <a:pathLst>
                <a:path w="123" h="100">
                  <a:moveTo>
                    <a:pt x="121" y="48"/>
                  </a:moveTo>
                  <a:cubicBezTo>
                    <a:pt x="106" y="25"/>
                    <a:pt x="106" y="25"/>
                    <a:pt x="106" y="25"/>
                  </a:cubicBezTo>
                  <a:cubicBezTo>
                    <a:pt x="104" y="22"/>
                    <a:pt x="100" y="20"/>
                    <a:pt x="96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1" y="6"/>
                    <a:pt x="76" y="0"/>
                    <a:pt x="69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61"/>
                    <a:pt x="6" y="66"/>
                    <a:pt x="12" y="66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84"/>
                    <a:pt x="17" y="89"/>
                    <a:pt x="23" y="89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0" y="95"/>
                    <a:pt x="35" y="100"/>
                    <a:pt x="43" y="100"/>
                  </a:cubicBezTo>
                  <a:cubicBezTo>
                    <a:pt x="50" y="100"/>
                    <a:pt x="56" y="95"/>
                    <a:pt x="57" y="89"/>
                  </a:cubicBezTo>
                  <a:cubicBezTo>
                    <a:pt x="78" y="89"/>
                    <a:pt x="78" y="89"/>
                    <a:pt x="78" y="89"/>
                  </a:cubicBezTo>
                  <a:cubicBezTo>
                    <a:pt x="79" y="95"/>
                    <a:pt x="85" y="100"/>
                    <a:pt x="92" y="100"/>
                  </a:cubicBezTo>
                  <a:cubicBezTo>
                    <a:pt x="100" y="100"/>
                    <a:pt x="106" y="95"/>
                    <a:pt x="107" y="89"/>
                  </a:cubicBezTo>
                  <a:cubicBezTo>
                    <a:pt x="112" y="89"/>
                    <a:pt x="112" y="89"/>
                    <a:pt x="112" y="89"/>
                  </a:cubicBezTo>
                  <a:cubicBezTo>
                    <a:pt x="118" y="89"/>
                    <a:pt x="123" y="84"/>
                    <a:pt x="123" y="77"/>
                  </a:cubicBezTo>
                  <a:cubicBezTo>
                    <a:pt x="123" y="54"/>
                    <a:pt x="123" y="54"/>
                    <a:pt x="123" y="54"/>
                  </a:cubicBezTo>
                  <a:cubicBezTo>
                    <a:pt x="123" y="52"/>
                    <a:pt x="122" y="50"/>
                    <a:pt x="121" y="48"/>
                  </a:cubicBezTo>
                  <a:close/>
                  <a:moveTo>
                    <a:pt x="12" y="58"/>
                  </a:moveTo>
                  <a:cubicBezTo>
                    <a:pt x="10" y="58"/>
                    <a:pt x="8" y="56"/>
                    <a:pt x="8" y="54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0"/>
                    <a:pt x="10" y="8"/>
                    <a:pt x="12" y="8"/>
                  </a:cubicBezTo>
                  <a:cubicBezTo>
                    <a:pt x="69" y="8"/>
                    <a:pt x="69" y="8"/>
                    <a:pt x="69" y="8"/>
                  </a:cubicBezTo>
                  <a:cubicBezTo>
                    <a:pt x="72" y="8"/>
                    <a:pt x="73" y="10"/>
                    <a:pt x="73" y="12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3" y="56"/>
                    <a:pt x="72" y="58"/>
                    <a:pt x="69" y="58"/>
                  </a:cubicBezTo>
                  <a:lnTo>
                    <a:pt x="12" y="58"/>
                  </a:lnTo>
                  <a:close/>
                  <a:moveTo>
                    <a:pt x="43" y="93"/>
                  </a:moveTo>
                  <a:cubicBezTo>
                    <a:pt x="38" y="93"/>
                    <a:pt x="35" y="89"/>
                    <a:pt x="35" y="85"/>
                  </a:cubicBezTo>
                  <a:cubicBezTo>
                    <a:pt x="35" y="81"/>
                    <a:pt x="38" y="77"/>
                    <a:pt x="43" y="77"/>
                  </a:cubicBezTo>
                  <a:cubicBezTo>
                    <a:pt x="47" y="77"/>
                    <a:pt x="50" y="81"/>
                    <a:pt x="50" y="85"/>
                  </a:cubicBezTo>
                  <a:cubicBezTo>
                    <a:pt x="50" y="89"/>
                    <a:pt x="47" y="93"/>
                    <a:pt x="43" y="93"/>
                  </a:cubicBezTo>
                  <a:close/>
                  <a:moveTo>
                    <a:pt x="92" y="93"/>
                  </a:moveTo>
                  <a:cubicBezTo>
                    <a:pt x="88" y="93"/>
                    <a:pt x="85" y="89"/>
                    <a:pt x="85" y="85"/>
                  </a:cubicBezTo>
                  <a:cubicBezTo>
                    <a:pt x="85" y="81"/>
                    <a:pt x="88" y="77"/>
                    <a:pt x="92" y="77"/>
                  </a:cubicBezTo>
                  <a:cubicBezTo>
                    <a:pt x="97" y="77"/>
                    <a:pt x="100" y="81"/>
                    <a:pt x="100" y="85"/>
                  </a:cubicBezTo>
                  <a:cubicBezTo>
                    <a:pt x="100" y="89"/>
                    <a:pt x="97" y="93"/>
                    <a:pt x="92" y="93"/>
                  </a:cubicBezTo>
                  <a:close/>
                  <a:moveTo>
                    <a:pt x="115" y="77"/>
                  </a:moveTo>
                  <a:cubicBezTo>
                    <a:pt x="115" y="79"/>
                    <a:pt x="114" y="81"/>
                    <a:pt x="112" y="81"/>
                  </a:cubicBezTo>
                  <a:cubicBezTo>
                    <a:pt x="107" y="81"/>
                    <a:pt x="107" y="81"/>
                    <a:pt x="107" y="81"/>
                  </a:cubicBezTo>
                  <a:cubicBezTo>
                    <a:pt x="106" y="74"/>
                    <a:pt x="100" y="70"/>
                    <a:pt x="92" y="70"/>
                  </a:cubicBezTo>
                  <a:cubicBezTo>
                    <a:pt x="85" y="70"/>
                    <a:pt x="79" y="74"/>
                    <a:pt x="78" y="81"/>
                  </a:cubicBezTo>
                  <a:cubicBezTo>
                    <a:pt x="57" y="81"/>
                    <a:pt x="57" y="81"/>
                    <a:pt x="57" y="81"/>
                  </a:cubicBezTo>
                  <a:cubicBezTo>
                    <a:pt x="56" y="74"/>
                    <a:pt x="50" y="70"/>
                    <a:pt x="43" y="70"/>
                  </a:cubicBezTo>
                  <a:cubicBezTo>
                    <a:pt x="35" y="70"/>
                    <a:pt x="30" y="74"/>
                    <a:pt x="28" y="81"/>
                  </a:cubicBezTo>
                  <a:cubicBezTo>
                    <a:pt x="23" y="81"/>
                    <a:pt x="23" y="81"/>
                    <a:pt x="23" y="81"/>
                  </a:cubicBezTo>
                  <a:cubicBezTo>
                    <a:pt x="21" y="81"/>
                    <a:pt x="20" y="79"/>
                    <a:pt x="20" y="77"/>
                  </a:cubicBezTo>
                  <a:cubicBezTo>
                    <a:pt x="20" y="66"/>
                    <a:pt x="20" y="66"/>
                    <a:pt x="20" y="66"/>
                  </a:cubicBezTo>
                  <a:cubicBezTo>
                    <a:pt x="69" y="66"/>
                    <a:pt x="69" y="66"/>
                    <a:pt x="69" y="66"/>
                  </a:cubicBezTo>
                  <a:cubicBezTo>
                    <a:pt x="76" y="66"/>
                    <a:pt x="81" y="61"/>
                    <a:pt x="81" y="54"/>
                  </a:cubicBezTo>
                  <a:cubicBezTo>
                    <a:pt x="81" y="27"/>
                    <a:pt x="81" y="27"/>
                    <a:pt x="81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8" y="27"/>
                    <a:pt x="99" y="28"/>
                    <a:pt x="99" y="29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5" y="53"/>
                    <a:pt x="115" y="53"/>
                    <a:pt x="115" y="54"/>
                  </a:cubicBezTo>
                  <a:lnTo>
                    <a:pt x="115" y="77"/>
                  </a:lnTo>
                  <a:close/>
                  <a:moveTo>
                    <a:pt x="115" y="77"/>
                  </a:moveTo>
                  <a:cubicBezTo>
                    <a:pt x="115" y="77"/>
                    <a:pt x="115" y="77"/>
                    <a:pt x="115" y="7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grpSp>
        <p:nvGrpSpPr>
          <p:cNvPr id="157" name="稻壳儿小白白(http://dwz.cn/Wu2UP)出自【趣你的PPT】(微信:qunideppt)：最优质的PPT资源库"/>
          <p:cNvGrpSpPr/>
          <p:nvPr/>
        </p:nvGrpSpPr>
        <p:grpSpPr>
          <a:xfrm>
            <a:off x="2276678" y="4795007"/>
            <a:ext cx="456351" cy="401589"/>
            <a:chOff x="0" y="3592513"/>
            <a:chExt cx="357188" cy="314325"/>
          </a:xfrm>
          <a:solidFill>
            <a:srgbClr val="FFFFFF"/>
          </a:solidFill>
        </p:grpSpPr>
        <p:sp>
          <p:nvSpPr>
            <p:cNvPr id="11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0" y="3592513"/>
              <a:ext cx="357188" cy="314325"/>
            </a:xfrm>
            <a:custGeom>
              <a:avLst/>
              <a:gdLst/>
              <a:ahLst/>
              <a:cxnLst>
                <a:cxn ang="0">
                  <a:pos x="122" y="63"/>
                </a:cxn>
                <a:cxn ang="0">
                  <a:pos x="107" y="5"/>
                </a:cxn>
                <a:cxn ang="0">
                  <a:pos x="99" y="0"/>
                </a:cxn>
                <a:cxn ang="0">
                  <a:pos x="23" y="0"/>
                </a:cxn>
                <a:cxn ang="0">
                  <a:pos x="15" y="5"/>
                </a:cxn>
                <a:cxn ang="0">
                  <a:pos x="0" y="63"/>
                </a:cxn>
                <a:cxn ang="0">
                  <a:pos x="0" y="65"/>
                </a:cxn>
                <a:cxn ang="0">
                  <a:pos x="0" y="92"/>
                </a:cxn>
                <a:cxn ang="0">
                  <a:pos x="15" y="107"/>
                </a:cxn>
                <a:cxn ang="0">
                  <a:pos x="107" y="107"/>
                </a:cxn>
                <a:cxn ang="0">
                  <a:pos x="122" y="92"/>
                </a:cxn>
                <a:cxn ang="0">
                  <a:pos x="122" y="65"/>
                </a:cxn>
                <a:cxn ang="0">
                  <a:pos x="122" y="63"/>
                </a:cxn>
                <a:cxn ang="0">
                  <a:pos x="115" y="92"/>
                </a:cxn>
                <a:cxn ang="0">
                  <a:pos x="107" y="99"/>
                </a:cxn>
                <a:cxn ang="0">
                  <a:pos x="15" y="99"/>
                </a:cxn>
                <a:cxn ang="0">
                  <a:pos x="7" y="92"/>
                </a:cxn>
                <a:cxn ang="0">
                  <a:pos x="7" y="65"/>
                </a:cxn>
                <a:cxn ang="0">
                  <a:pos x="23" y="7"/>
                </a:cxn>
                <a:cxn ang="0">
                  <a:pos x="99" y="7"/>
                </a:cxn>
                <a:cxn ang="0">
                  <a:pos x="115" y="65"/>
                </a:cxn>
                <a:cxn ang="0">
                  <a:pos x="115" y="92"/>
                </a:cxn>
                <a:cxn ang="0">
                  <a:pos x="115" y="92"/>
                </a:cxn>
                <a:cxn ang="0">
                  <a:pos x="115" y="92"/>
                </a:cxn>
              </a:cxnLst>
              <a:rect l="0" t="0" r="r" b="b"/>
              <a:pathLst>
                <a:path w="122" h="107">
                  <a:moveTo>
                    <a:pt x="122" y="63"/>
                  </a:moveTo>
                  <a:cubicBezTo>
                    <a:pt x="107" y="5"/>
                    <a:pt x="107" y="5"/>
                    <a:pt x="107" y="5"/>
                  </a:cubicBezTo>
                  <a:cubicBezTo>
                    <a:pt x="106" y="2"/>
                    <a:pt x="103" y="0"/>
                    <a:pt x="99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9" y="0"/>
                    <a:pt x="16" y="2"/>
                    <a:pt x="15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4"/>
                    <a:pt x="0" y="65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100"/>
                    <a:pt x="7" y="107"/>
                    <a:pt x="15" y="107"/>
                  </a:cubicBezTo>
                  <a:cubicBezTo>
                    <a:pt x="107" y="107"/>
                    <a:pt x="107" y="107"/>
                    <a:pt x="107" y="107"/>
                  </a:cubicBezTo>
                  <a:cubicBezTo>
                    <a:pt x="116" y="107"/>
                    <a:pt x="122" y="100"/>
                    <a:pt x="122" y="92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122" y="64"/>
                    <a:pt x="122" y="63"/>
                    <a:pt x="122" y="63"/>
                  </a:cubicBezTo>
                  <a:close/>
                  <a:moveTo>
                    <a:pt x="115" y="92"/>
                  </a:moveTo>
                  <a:cubicBezTo>
                    <a:pt x="115" y="96"/>
                    <a:pt x="111" y="99"/>
                    <a:pt x="107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1" y="99"/>
                    <a:pt x="7" y="96"/>
                    <a:pt x="7" y="92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115" y="65"/>
                    <a:pt x="115" y="65"/>
                    <a:pt x="115" y="65"/>
                  </a:cubicBezTo>
                  <a:lnTo>
                    <a:pt x="115" y="92"/>
                  </a:lnTo>
                  <a:close/>
                  <a:moveTo>
                    <a:pt x="115" y="92"/>
                  </a:moveTo>
                  <a:cubicBezTo>
                    <a:pt x="115" y="92"/>
                    <a:pt x="115" y="92"/>
                    <a:pt x="115" y="9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  <p:sp>
          <p:nvSpPr>
            <p:cNvPr id="11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275" y="3636963"/>
              <a:ext cx="274638" cy="201613"/>
            </a:xfrm>
            <a:custGeom>
              <a:avLst/>
              <a:gdLst/>
              <a:ahLst/>
              <a:cxnLst>
                <a:cxn ang="0">
                  <a:pos x="77" y="0"/>
                </a:cxn>
                <a:cxn ang="0">
                  <a:pos x="17" y="0"/>
                </a:cxn>
                <a:cxn ang="0">
                  <a:pos x="14" y="3"/>
                </a:cxn>
                <a:cxn ang="0">
                  <a:pos x="0" y="49"/>
                </a:cxn>
                <a:cxn ang="0">
                  <a:pos x="1" y="52"/>
                </a:cxn>
                <a:cxn ang="0">
                  <a:pos x="4" y="54"/>
                </a:cxn>
                <a:cxn ang="0">
                  <a:pos x="22" y="54"/>
                </a:cxn>
                <a:cxn ang="0">
                  <a:pos x="27" y="65"/>
                </a:cxn>
                <a:cxn ang="0">
                  <a:pos x="34" y="69"/>
                </a:cxn>
                <a:cxn ang="0">
                  <a:pos x="60" y="69"/>
                </a:cxn>
                <a:cxn ang="0">
                  <a:pos x="67" y="65"/>
                </a:cxn>
                <a:cxn ang="0">
                  <a:pos x="72" y="54"/>
                </a:cxn>
                <a:cxn ang="0">
                  <a:pos x="90" y="54"/>
                </a:cxn>
                <a:cxn ang="0">
                  <a:pos x="93" y="52"/>
                </a:cxn>
                <a:cxn ang="0">
                  <a:pos x="94" y="49"/>
                </a:cxn>
                <a:cxn ang="0">
                  <a:pos x="80" y="3"/>
                </a:cxn>
                <a:cxn ang="0">
                  <a:pos x="77" y="0"/>
                </a:cxn>
                <a:cxn ang="0">
                  <a:pos x="79" y="46"/>
                </a:cxn>
                <a:cxn ang="0">
                  <a:pos x="72" y="46"/>
                </a:cxn>
                <a:cxn ang="0">
                  <a:pos x="66" y="50"/>
                </a:cxn>
                <a:cxn ang="0">
                  <a:pos x="60" y="61"/>
                </a:cxn>
                <a:cxn ang="0">
                  <a:pos x="34" y="61"/>
                </a:cxn>
                <a:cxn ang="0">
                  <a:pos x="29" y="50"/>
                </a:cxn>
                <a:cxn ang="0">
                  <a:pos x="22" y="46"/>
                </a:cxn>
                <a:cxn ang="0">
                  <a:pos x="6" y="46"/>
                </a:cxn>
                <a:cxn ang="0">
                  <a:pos x="17" y="4"/>
                </a:cxn>
                <a:cxn ang="0">
                  <a:pos x="77" y="4"/>
                </a:cxn>
                <a:cxn ang="0">
                  <a:pos x="88" y="46"/>
                </a:cxn>
                <a:cxn ang="0">
                  <a:pos x="79" y="46"/>
                </a:cxn>
                <a:cxn ang="0">
                  <a:pos x="79" y="46"/>
                </a:cxn>
                <a:cxn ang="0">
                  <a:pos x="79" y="46"/>
                </a:cxn>
              </a:cxnLst>
              <a:rect l="0" t="0" r="r" b="b"/>
              <a:pathLst>
                <a:path w="94" h="69">
                  <a:moveTo>
                    <a:pt x="7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6" y="0"/>
                    <a:pt x="14" y="1"/>
                    <a:pt x="14" y="3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1"/>
                    <a:pt x="1" y="52"/>
                  </a:cubicBezTo>
                  <a:cubicBezTo>
                    <a:pt x="2" y="53"/>
                    <a:pt x="3" y="54"/>
                    <a:pt x="4" y="54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7" y="65"/>
                    <a:pt x="27" y="65"/>
                    <a:pt x="27" y="65"/>
                  </a:cubicBezTo>
                  <a:cubicBezTo>
                    <a:pt x="29" y="67"/>
                    <a:pt x="31" y="69"/>
                    <a:pt x="34" y="69"/>
                  </a:cubicBezTo>
                  <a:cubicBezTo>
                    <a:pt x="60" y="69"/>
                    <a:pt x="60" y="69"/>
                    <a:pt x="60" y="69"/>
                  </a:cubicBezTo>
                  <a:cubicBezTo>
                    <a:pt x="63" y="69"/>
                    <a:pt x="66" y="67"/>
                    <a:pt x="67" y="6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91" y="54"/>
                    <a:pt x="92" y="53"/>
                    <a:pt x="93" y="52"/>
                  </a:cubicBezTo>
                  <a:cubicBezTo>
                    <a:pt x="94" y="51"/>
                    <a:pt x="94" y="50"/>
                    <a:pt x="94" y="49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1"/>
                    <a:pt x="78" y="0"/>
                    <a:pt x="77" y="0"/>
                  </a:cubicBezTo>
                  <a:close/>
                  <a:moveTo>
                    <a:pt x="79" y="46"/>
                  </a:moveTo>
                  <a:cubicBezTo>
                    <a:pt x="72" y="46"/>
                    <a:pt x="72" y="46"/>
                    <a:pt x="72" y="46"/>
                  </a:cubicBezTo>
                  <a:cubicBezTo>
                    <a:pt x="70" y="46"/>
                    <a:pt x="67" y="48"/>
                    <a:pt x="66" y="50"/>
                  </a:cubicBezTo>
                  <a:cubicBezTo>
                    <a:pt x="60" y="61"/>
                    <a:pt x="60" y="61"/>
                    <a:pt x="60" y="61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7" y="48"/>
                    <a:pt x="25" y="46"/>
                    <a:pt x="22" y="46"/>
                  </a:cubicBezTo>
                  <a:cubicBezTo>
                    <a:pt x="6" y="46"/>
                    <a:pt x="6" y="46"/>
                    <a:pt x="6" y="46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88" y="46"/>
                    <a:pt x="88" y="46"/>
                    <a:pt x="88" y="46"/>
                  </a:cubicBezTo>
                  <a:lnTo>
                    <a:pt x="79" y="46"/>
                  </a:lnTo>
                  <a:close/>
                  <a:moveTo>
                    <a:pt x="79" y="46"/>
                  </a:moveTo>
                  <a:cubicBezTo>
                    <a:pt x="79" y="46"/>
                    <a:pt x="79" y="46"/>
                    <a:pt x="79" y="4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 sz="2400"/>
            </a:p>
          </p:txBody>
        </p:sp>
      </p:grpSp>
      <p:sp>
        <p:nvSpPr>
          <p:cNvPr id="246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70317" y="4813543"/>
            <a:ext cx="469707" cy="360473"/>
          </a:xfrm>
          <a:custGeom>
            <a:avLst/>
            <a:gdLst>
              <a:gd name="T0" fmla="*/ 367317 w 126"/>
              <a:gd name="T1" fmla="*/ 9823 h 96"/>
              <a:gd name="T2" fmla="*/ 39007 w 126"/>
              <a:gd name="T3" fmla="*/ 9823 h 96"/>
              <a:gd name="T4" fmla="*/ 19504 w 126"/>
              <a:gd name="T5" fmla="*/ 275034 h 96"/>
              <a:gd name="T6" fmla="*/ 120272 w 126"/>
              <a:gd name="T7" fmla="*/ 301228 h 96"/>
              <a:gd name="T8" fmla="*/ 204788 w 126"/>
              <a:gd name="T9" fmla="*/ 314325 h 96"/>
              <a:gd name="T10" fmla="*/ 289303 w 126"/>
              <a:gd name="T11" fmla="*/ 301228 h 96"/>
              <a:gd name="T12" fmla="*/ 390071 w 126"/>
              <a:gd name="T13" fmla="*/ 275034 h 96"/>
              <a:gd name="T14" fmla="*/ 364067 w 126"/>
              <a:gd name="T15" fmla="*/ 268486 h 96"/>
              <a:gd name="T16" fmla="*/ 42258 w 126"/>
              <a:gd name="T17" fmla="*/ 36016 h 96"/>
              <a:gd name="T18" fmla="*/ 364067 w 126"/>
              <a:gd name="T19" fmla="*/ 268486 h 96"/>
              <a:gd name="T20" fmla="*/ 172282 w 126"/>
              <a:gd name="T21" fmla="*/ 111323 h 96"/>
              <a:gd name="T22" fmla="*/ 120272 w 126"/>
              <a:gd name="T23" fmla="*/ 121146 h 96"/>
              <a:gd name="T24" fmla="*/ 110520 w 126"/>
              <a:gd name="T25" fmla="*/ 150614 h 96"/>
              <a:gd name="T26" fmla="*/ 110520 w 126"/>
              <a:gd name="T27" fmla="*/ 111323 h 96"/>
              <a:gd name="T28" fmla="*/ 172282 w 126"/>
              <a:gd name="T29" fmla="*/ 98227 h 96"/>
              <a:gd name="T30" fmla="*/ 334811 w 126"/>
              <a:gd name="T31" fmla="*/ 101501 h 96"/>
              <a:gd name="T32" fmla="*/ 334811 w 126"/>
              <a:gd name="T33" fmla="*/ 65484 h 96"/>
              <a:gd name="T34" fmla="*/ 334811 w 126"/>
              <a:gd name="T35" fmla="*/ 101501 h 96"/>
              <a:gd name="T36" fmla="*/ 341313 w 126"/>
              <a:gd name="T37" fmla="*/ 81855 h 96"/>
              <a:gd name="T38" fmla="*/ 328310 w 126"/>
              <a:gd name="T39" fmla="*/ 81855 h 96"/>
              <a:gd name="T40" fmla="*/ 367317 w 126"/>
              <a:gd name="T41" fmla="*/ 196453 h 96"/>
              <a:gd name="T42" fmla="*/ 321809 w 126"/>
              <a:gd name="T43" fmla="*/ 203002 h 96"/>
              <a:gd name="T44" fmla="*/ 321809 w 126"/>
              <a:gd name="T45" fmla="*/ 189905 h 96"/>
              <a:gd name="T46" fmla="*/ 367317 w 126"/>
              <a:gd name="T47" fmla="*/ 196453 h 96"/>
              <a:gd name="T48" fmla="*/ 360816 w 126"/>
              <a:gd name="T49" fmla="*/ 163711 h 96"/>
              <a:gd name="T50" fmla="*/ 315308 w 126"/>
              <a:gd name="T51" fmla="*/ 157163 h 96"/>
              <a:gd name="T52" fmla="*/ 360816 w 126"/>
              <a:gd name="T53" fmla="*/ 150614 h 96"/>
              <a:gd name="T54" fmla="*/ 354315 w 126"/>
              <a:gd name="T55" fmla="*/ 232470 h 96"/>
              <a:gd name="T56" fmla="*/ 312057 w 126"/>
              <a:gd name="T57" fmla="*/ 239018 h 96"/>
              <a:gd name="T58" fmla="*/ 312057 w 126"/>
              <a:gd name="T59" fmla="*/ 225921 h 96"/>
              <a:gd name="T60" fmla="*/ 354315 w 126"/>
              <a:gd name="T61" fmla="*/ 232470 h 96"/>
              <a:gd name="T62" fmla="*/ 178783 w 126"/>
              <a:gd name="T63" fmla="*/ 49113 h 96"/>
              <a:gd name="T64" fmla="*/ 68263 w 126"/>
              <a:gd name="T65" fmla="*/ 68759 h 96"/>
              <a:gd name="T66" fmla="*/ 78014 w 126"/>
              <a:gd name="T67" fmla="*/ 242292 h 96"/>
              <a:gd name="T68" fmla="*/ 282802 w 126"/>
              <a:gd name="T69" fmla="*/ 242292 h 96"/>
              <a:gd name="T70" fmla="*/ 289303 w 126"/>
              <a:gd name="T71" fmla="*/ 68759 h 96"/>
              <a:gd name="T72" fmla="*/ 279551 w 126"/>
              <a:gd name="T73" fmla="*/ 229195 h 96"/>
              <a:gd name="T74" fmla="*/ 81265 w 126"/>
              <a:gd name="T75" fmla="*/ 72033 h 96"/>
              <a:gd name="T76" fmla="*/ 279551 w 126"/>
              <a:gd name="T77" fmla="*/ 229195 h 96"/>
              <a:gd name="T78" fmla="*/ 279551 w 126"/>
              <a:gd name="T79" fmla="*/ 229195 h 9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26" h="96">
                <a:moveTo>
                  <a:pt x="120" y="9"/>
                </a:moveTo>
                <a:cubicBezTo>
                  <a:pt x="119" y="6"/>
                  <a:pt x="116" y="4"/>
                  <a:pt x="113" y="3"/>
                </a:cubicBezTo>
                <a:cubicBezTo>
                  <a:pt x="97" y="1"/>
                  <a:pt x="80" y="0"/>
                  <a:pt x="63" y="0"/>
                </a:cubicBezTo>
                <a:cubicBezTo>
                  <a:pt x="46" y="0"/>
                  <a:pt x="29" y="1"/>
                  <a:pt x="12" y="3"/>
                </a:cubicBezTo>
                <a:cubicBezTo>
                  <a:pt x="9" y="4"/>
                  <a:pt x="7" y="6"/>
                  <a:pt x="6" y="9"/>
                </a:cubicBezTo>
                <a:cubicBezTo>
                  <a:pt x="0" y="34"/>
                  <a:pt x="0" y="59"/>
                  <a:pt x="6" y="84"/>
                </a:cubicBezTo>
                <a:cubicBezTo>
                  <a:pt x="7" y="87"/>
                  <a:pt x="9" y="89"/>
                  <a:pt x="12" y="89"/>
                </a:cubicBezTo>
                <a:cubicBezTo>
                  <a:pt x="21" y="90"/>
                  <a:pt x="29" y="91"/>
                  <a:pt x="37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36" y="95"/>
                  <a:pt x="48" y="96"/>
                  <a:pt x="63" y="96"/>
                </a:cubicBezTo>
                <a:cubicBezTo>
                  <a:pt x="78" y="96"/>
                  <a:pt x="90" y="95"/>
                  <a:pt x="90" y="92"/>
                </a:cubicBezTo>
                <a:cubicBezTo>
                  <a:pt x="90" y="92"/>
                  <a:pt x="89" y="92"/>
                  <a:pt x="89" y="92"/>
                </a:cubicBezTo>
                <a:cubicBezTo>
                  <a:pt x="97" y="91"/>
                  <a:pt x="105" y="90"/>
                  <a:pt x="113" y="89"/>
                </a:cubicBezTo>
                <a:cubicBezTo>
                  <a:pt x="116" y="89"/>
                  <a:pt x="119" y="87"/>
                  <a:pt x="120" y="84"/>
                </a:cubicBezTo>
                <a:cubicBezTo>
                  <a:pt x="126" y="59"/>
                  <a:pt x="126" y="34"/>
                  <a:pt x="120" y="9"/>
                </a:cubicBezTo>
                <a:close/>
                <a:moveTo>
                  <a:pt x="112" y="82"/>
                </a:moveTo>
                <a:cubicBezTo>
                  <a:pt x="79" y="86"/>
                  <a:pt x="46" y="86"/>
                  <a:pt x="13" y="82"/>
                </a:cubicBezTo>
                <a:cubicBezTo>
                  <a:pt x="8" y="58"/>
                  <a:pt x="8" y="35"/>
                  <a:pt x="13" y="11"/>
                </a:cubicBezTo>
                <a:cubicBezTo>
                  <a:pt x="46" y="7"/>
                  <a:pt x="79" y="7"/>
                  <a:pt x="112" y="11"/>
                </a:cubicBezTo>
                <a:cubicBezTo>
                  <a:pt x="118" y="35"/>
                  <a:pt x="118" y="58"/>
                  <a:pt x="112" y="82"/>
                </a:cubicBezTo>
                <a:close/>
                <a:moveTo>
                  <a:pt x="55" y="32"/>
                </a:moveTo>
                <a:cubicBezTo>
                  <a:pt x="55" y="33"/>
                  <a:pt x="54" y="34"/>
                  <a:pt x="53" y="34"/>
                </a:cubicBezTo>
                <a:cubicBezTo>
                  <a:pt x="39" y="35"/>
                  <a:pt x="39" y="35"/>
                  <a:pt x="39" y="35"/>
                </a:cubicBezTo>
                <a:cubicBezTo>
                  <a:pt x="38" y="35"/>
                  <a:pt x="37" y="36"/>
                  <a:pt x="37" y="37"/>
                </a:cubicBezTo>
                <a:cubicBezTo>
                  <a:pt x="36" y="45"/>
                  <a:pt x="36" y="45"/>
                  <a:pt x="36" y="45"/>
                </a:cubicBezTo>
                <a:cubicBezTo>
                  <a:pt x="36" y="46"/>
                  <a:pt x="35" y="46"/>
                  <a:pt x="34" y="46"/>
                </a:cubicBezTo>
                <a:cubicBezTo>
                  <a:pt x="33" y="46"/>
                  <a:pt x="32" y="46"/>
                  <a:pt x="32" y="45"/>
                </a:cubicBezTo>
                <a:cubicBezTo>
                  <a:pt x="34" y="34"/>
                  <a:pt x="34" y="34"/>
                  <a:pt x="34" y="34"/>
                </a:cubicBezTo>
                <a:cubicBezTo>
                  <a:pt x="34" y="33"/>
                  <a:pt x="35" y="32"/>
                  <a:pt x="36" y="32"/>
                </a:cubicBezTo>
                <a:cubicBezTo>
                  <a:pt x="53" y="30"/>
                  <a:pt x="53" y="30"/>
                  <a:pt x="53" y="30"/>
                </a:cubicBezTo>
                <a:cubicBezTo>
                  <a:pt x="54" y="30"/>
                  <a:pt x="55" y="31"/>
                  <a:pt x="55" y="32"/>
                </a:cubicBezTo>
                <a:close/>
                <a:moveTo>
                  <a:pt x="103" y="31"/>
                </a:moveTo>
                <a:cubicBezTo>
                  <a:pt x="106" y="31"/>
                  <a:pt x="109" y="29"/>
                  <a:pt x="109" y="25"/>
                </a:cubicBezTo>
                <a:cubicBezTo>
                  <a:pt x="109" y="22"/>
                  <a:pt x="106" y="20"/>
                  <a:pt x="103" y="20"/>
                </a:cubicBezTo>
                <a:cubicBezTo>
                  <a:pt x="100" y="20"/>
                  <a:pt x="97" y="22"/>
                  <a:pt x="97" y="25"/>
                </a:cubicBezTo>
                <a:cubicBezTo>
                  <a:pt x="97" y="29"/>
                  <a:pt x="100" y="31"/>
                  <a:pt x="103" y="31"/>
                </a:cubicBezTo>
                <a:close/>
                <a:moveTo>
                  <a:pt x="103" y="23"/>
                </a:moveTo>
                <a:cubicBezTo>
                  <a:pt x="104" y="23"/>
                  <a:pt x="105" y="24"/>
                  <a:pt x="105" y="25"/>
                </a:cubicBezTo>
                <a:cubicBezTo>
                  <a:pt x="105" y="26"/>
                  <a:pt x="104" y="27"/>
                  <a:pt x="103" y="27"/>
                </a:cubicBezTo>
                <a:cubicBezTo>
                  <a:pt x="102" y="27"/>
                  <a:pt x="101" y="26"/>
                  <a:pt x="101" y="25"/>
                </a:cubicBezTo>
                <a:cubicBezTo>
                  <a:pt x="101" y="24"/>
                  <a:pt x="102" y="23"/>
                  <a:pt x="103" y="23"/>
                </a:cubicBezTo>
                <a:close/>
                <a:moveTo>
                  <a:pt x="113" y="60"/>
                </a:moveTo>
                <a:cubicBezTo>
                  <a:pt x="113" y="61"/>
                  <a:pt x="112" y="62"/>
                  <a:pt x="111" y="62"/>
                </a:cubicBezTo>
                <a:cubicBezTo>
                  <a:pt x="99" y="62"/>
                  <a:pt x="99" y="62"/>
                  <a:pt x="99" y="62"/>
                </a:cubicBezTo>
                <a:cubicBezTo>
                  <a:pt x="98" y="62"/>
                  <a:pt x="97" y="61"/>
                  <a:pt x="97" y="60"/>
                </a:cubicBezTo>
                <a:cubicBezTo>
                  <a:pt x="97" y="59"/>
                  <a:pt x="98" y="58"/>
                  <a:pt x="99" y="58"/>
                </a:cubicBezTo>
                <a:cubicBezTo>
                  <a:pt x="111" y="58"/>
                  <a:pt x="111" y="58"/>
                  <a:pt x="111" y="58"/>
                </a:cubicBezTo>
                <a:cubicBezTo>
                  <a:pt x="112" y="58"/>
                  <a:pt x="113" y="59"/>
                  <a:pt x="113" y="60"/>
                </a:cubicBezTo>
                <a:close/>
                <a:moveTo>
                  <a:pt x="113" y="48"/>
                </a:moveTo>
                <a:cubicBezTo>
                  <a:pt x="113" y="49"/>
                  <a:pt x="112" y="50"/>
                  <a:pt x="111" y="50"/>
                </a:cubicBezTo>
                <a:cubicBezTo>
                  <a:pt x="99" y="50"/>
                  <a:pt x="99" y="50"/>
                  <a:pt x="99" y="50"/>
                </a:cubicBezTo>
                <a:cubicBezTo>
                  <a:pt x="98" y="50"/>
                  <a:pt x="97" y="49"/>
                  <a:pt x="97" y="48"/>
                </a:cubicBezTo>
                <a:cubicBezTo>
                  <a:pt x="97" y="47"/>
                  <a:pt x="98" y="46"/>
                  <a:pt x="99" y="46"/>
                </a:cubicBezTo>
                <a:cubicBezTo>
                  <a:pt x="111" y="46"/>
                  <a:pt x="111" y="46"/>
                  <a:pt x="111" y="46"/>
                </a:cubicBezTo>
                <a:cubicBezTo>
                  <a:pt x="112" y="46"/>
                  <a:pt x="113" y="47"/>
                  <a:pt x="113" y="48"/>
                </a:cubicBezTo>
                <a:close/>
                <a:moveTo>
                  <a:pt x="109" y="71"/>
                </a:moveTo>
                <a:cubicBezTo>
                  <a:pt x="109" y="72"/>
                  <a:pt x="108" y="73"/>
                  <a:pt x="107" y="73"/>
                </a:cubicBezTo>
                <a:cubicBezTo>
                  <a:pt x="96" y="73"/>
                  <a:pt x="96" y="73"/>
                  <a:pt x="96" y="73"/>
                </a:cubicBezTo>
                <a:cubicBezTo>
                  <a:pt x="94" y="73"/>
                  <a:pt x="94" y="72"/>
                  <a:pt x="94" y="71"/>
                </a:cubicBezTo>
                <a:cubicBezTo>
                  <a:pt x="94" y="70"/>
                  <a:pt x="94" y="69"/>
                  <a:pt x="96" y="69"/>
                </a:cubicBezTo>
                <a:cubicBezTo>
                  <a:pt x="107" y="69"/>
                  <a:pt x="107" y="69"/>
                  <a:pt x="107" y="69"/>
                </a:cubicBezTo>
                <a:cubicBezTo>
                  <a:pt x="108" y="69"/>
                  <a:pt x="109" y="70"/>
                  <a:pt x="109" y="71"/>
                </a:cubicBezTo>
                <a:close/>
                <a:moveTo>
                  <a:pt x="87" y="18"/>
                </a:moveTo>
                <a:cubicBezTo>
                  <a:pt x="76" y="16"/>
                  <a:pt x="66" y="15"/>
                  <a:pt x="55" y="15"/>
                </a:cubicBezTo>
                <a:cubicBezTo>
                  <a:pt x="45" y="15"/>
                  <a:pt x="34" y="16"/>
                  <a:pt x="24" y="18"/>
                </a:cubicBezTo>
                <a:cubicBezTo>
                  <a:pt x="23" y="18"/>
                  <a:pt x="21" y="19"/>
                  <a:pt x="21" y="21"/>
                </a:cubicBezTo>
                <a:cubicBezTo>
                  <a:pt x="16" y="37"/>
                  <a:pt x="16" y="55"/>
                  <a:pt x="21" y="71"/>
                </a:cubicBezTo>
                <a:cubicBezTo>
                  <a:pt x="21" y="73"/>
                  <a:pt x="23" y="74"/>
                  <a:pt x="24" y="74"/>
                </a:cubicBezTo>
                <a:cubicBezTo>
                  <a:pt x="34" y="76"/>
                  <a:pt x="45" y="77"/>
                  <a:pt x="55" y="77"/>
                </a:cubicBezTo>
                <a:cubicBezTo>
                  <a:pt x="66" y="77"/>
                  <a:pt x="76" y="76"/>
                  <a:pt x="87" y="74"/>
                </a:cubicBezTo>
                <a:cubicBezTo>
                  <a:pt x="88" y="74"/>
                  <a:pt x="89" y="73"/>
                  <a:pt x="89" y="71"/>
                </a:cubicBezTo>
                <a:cubicBezTo>
                  <a:pt x="95" y="55"/>
                  <a:pt x="95" y="37"/>
                  <a:pt x="89" y="21"/>
                </a:cubicBezTo>
                <a:cubicBezTo>
                  <a:pt x="89" y="19"/>
                  <a:pt x="88" y="18"/>
                  <a:pt x="87" y="18"/>
                </a:cubicBezTo>
                <a:close/>
                <a:moveTo>
                  <a:pt x="86" y="70"/>
                </a:moveTo>
                <a:cubicBezTo>
                  <a:pt x="65" y="74"/>
                  <a:pt x="45" y="74"/>
                  <a:pt x="25" y="70"/>
                </a:cubicBezTo>
                <a:cubicBezTo>
                  <a:pt x="19" y="54"/>
                  <a:pt x="19" y="38"/>
                  <a:pt x="25" y="22"/>
                </a:cubicBezTo>
                <a:cubicBezTo>
                  <a:pt x="45" y="18"/>
                  <a:pt x="65" y="18"/>
                  <a:pt x="86" y="22"/>
                </a:cubicBezTo>
                <a:cubicBezTo>
                  <a:pt x="91" y="38"/>
                  <a:pt x="91" y="54"/>
                  <a:pt x="86" y="70"/>
                </a:cubicBezTo>
                <a:close/>
                <a:moveTo>
                  <a:pt x="86" y="70"/>
                </a:moveTo>
                <a:cubicBezTo>
                  <a:pt x="86" y="70"/>
                  <a:pt x="86" y="70"/>
                  <a:pt x="86" y="7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246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76830" y="4773490"/>
            <a:ext cx="440577" cy="446040"/>
          </a:xfrm>
          <a:custGeom>
            <a:avLst/>
            <a:gdLst>
              <a:gd name="T0" fmla="*/ 0 w 118"/>
              <a:gd name="T1" fmla="*/ 192835 h 119"/>
              <a:gd name="T2" fmla="*/ 384175 w 118"/>
              <a:gd name="T3" fmla="*/ 192835 h 119"/>
              <a:gd name="T4" fmla="*/ 361385 w 118"/>
              <a:gd name="T5" fmla="*/ 186298 h 119"/>
              <a:gd name="T6" fmla="*/ 270225 w 118"/>
              <a:gd name="T7" fmla="*/ 107857 h 119"/>
              <a:gd name="T8" fmla="*/ 361385 w 118"/>
              <a:gd name="T9" fmla="*/ 186298 h 119"/>
              <a:gd name="T10" fmla="*/ 133485 w 118"/>
              <a:gd name="T11" fmla="*/ 297423 h 119"/>
              <a:gd name="T12" fmla="*/ 185576 w 118"/>
              <a:gd name="T13" fmla="*/ 362791 h 119"/>
              <a:gd name="T14" fmla="*/ 198599 w 118"/>
              <a:gd name="T15" fmla="*/ 26147 h 119"/>
              <a:gd name="T16" fmla="*/ 198599 w 118"/>
              <a:gd name="T17" fmla="*/ 111125 h 119"/>
              <a:gd name="T18" fmla="*/ 198599 w 118"/>
              <a:gd name="T19" fmla="*/ 26147 h 119"/>
              <a:gd name="T20" fmla="*/ 309293 w 118"/>
              <a:gd name="T21" fmla="*/ 71905 h 119"/>
              <a:gd name="T22" fmla="*/ 218133 w 118"/>
              <a:gd name="T23" fmla="*/ 26147 h 119"/>
              <a:gd name="T24" fmla="*/ 185576 w 118"/>
              <a:gd name="T25" fmla="*/ 111125 h 119"/>
              <a:gd name="T26" fmla="*/ 185576 w 118"/>
              <a:gd name="T27" fmla="*/ 26147 h 119"/>
              <a:gd name="T28" fmla="*/ 117206 w 118"/>
              <a:gd name="T29" fmla="*/ 98052 h 119"/>
              <a:gd name="T30" fmla="*/ 162786 w 118"/>
              <a:gd name="T31" fmla="*/ 26147 h 119"/>
              <a:gd name="T32" fmla="*/ 123717 w 118"/>
              <a:gd name="T33" fmla="*/ 114394 h 119"/>
              <a:gd name="T34" fmla="*/ 185576 w 118"/>
              <a:gd name="T35" fmla="*/ 186298 h 119"/>
              <a:gd name="T36" fmla="*/ 123717 w 118"/>
              <a:gd name="T37" fmla="*/ 114394 h 119"/>
              <a:gd name="T38" fmla="*/ 185576 w 118"/>
              <a:gd name="T39" fmla="*/ 274544 h 119"/>
              <a:gd name="T40" fmla="*/ 110694 w 118"/>
              <a:gd name="T41" fmla="*/ 199372 h 119"/>
              <a:gd name="T42" fmla="*/ 162786 w 118"/>
              <a:gd name="T43" fmla="*/ 359523 h 119"/>
              <a:gd name="T44" fmla="*/ 123717 w 118"/>
              <a:gd name="T45" fmla="*/ 300692 h 119"/>
              <a:gd name="T46" fmla="*/ 198599 w 118"/>
              <a:gd name="T47" fmla="*/ 362791 h 119"/>
              <a:gd name="T48" fmla="*/ 250690 w 118"/>
              <a:gd name="T49" fmla="*/ 297423 h 119"/>
              <a:gd name="T50" fmla="*/ 198599 w 118"/>
              <a:gd name="T51" fmla="*/ 362791 h 119"/>
              <a:gd name="T52" fmla="*/ 302782 w 118"/>
              <a:gd name="T53" fmla="*/ 323570 h 119"/>
              <a:gd name="T54" fmla="*/ 260458 w 118"/>
              <a:gd name="T55" fmla="*/ 300692 h 119"/>
              <a:gd name="T56" fmla="*/ 198599 w 118"/>
              <a:gd name="T57" fmla="*/ 274544 h 119"/>
              <a:gd name="T58" fmla="*/ 273481 w 118"/>
              <a:gd name="T59" fmla="*/ 199372 h 119"/>
              <a:gd name="T60" fmla="*/ 198599 w 118"/>
              <a:gd name="T61" fmla="*/ 186298 h 119"/>
              <a:gd name="T62" fmla="*/ 260458 w 118"/>
              <a:gd name="T63" fmla="*/ 114394 h 119"/>
              <a:gd name="T64" fmla="*/ 198599 w 118"/>
              <a:gd name="T65" fmla="*/ 186298 h 119"/>
              <a:gd name="T66" fmla="*/ 113950 w 118"/>
              <a:gd name="T67" fmla="*/ 107857 h 119"/>
              <a:gd name="T68" fmla="*/ 22790 w 118"/>
              <a:gd name="T69" fmla="*/ 186298 h 119"/>
              <a:gd name="T70" fmla="*/ 22790 w 118"/>
              <a:gd name="T71" fmla="*/ 199372 h 119"/>
              <a:gd name="T72" fmla="*/ 117206 w 118"/>
              <a:gd name="T73" fmla="*/ 290886 h 119"/>
              <a:gd name="T74" fmla="*/ 22790 w 118"/>
              <a:gd name="T75" fmla="*/ 199372 h 119"/>
              <a:gd name="T76" fmla="*/ 266969 w 118"/>
              <a:gd name="T77" fmla="*/ 290886 h 119"/>
              <a:gd name="T78" fmla="*/ 361385 w 118"/>
              <a:gd name="T79" fmla="*/ 199372 h 119"/>
              <a:gd name="T80" fmla="*/ 309293 w 118"/>
              <a:gd name="T81" fmla="*/ 313765 h 119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118" h="119">
                <a:moveTo>
                  <a:pt x="59" y="0"/>
                </a:moveTo>
                <a:cubicBezTo>
                  <a:pt x="26" y="0"/>
                  <a:pt x="0" y="27"/>
                  <a:pt x="0" y="59"/>
                </a:cubicBezTo>
                <a:cubicBezTo>
                  <a:pt x="0" y="92"/>
                  <a:pt x="26" y="119"/>
                  <a:pt x="59" y="119"/>
                </a:cubicBezTo>
                <a:cubicBezTo>
                  <a:pt x="92" y="119"/>
                  <a:pt x="118" y="92"/>
                  <a:pt x="118" y="59"/>
                </a:cubicBezTo>
                <a:cubicBezTo>
                  <a:pt x="118" y="27"/>
                  <a:pt x="92" y="0"/>
                  <a:pt x="59" y="0"/>
                </a:cubicBezTo>
                <a:close/>
                <a:moveTo>
                  <a:pt x="111" y="57"/>
                </a:moveTo>
                <a:cubicBezTo>
                  <a:pt x="88" y="57"/>
                  <a:pt x="88" y="57"/>
                  <a:pt x="88" y="57"/>
                </a:cubicBezTo>
                <a:cubicBezTo>
                  <a:pt x="87" y="49"/>
                  <a:pt x="86" y="41"/>
                  <a:pt x="83" y="33"/>
                </a:cubicBezTo>
                <a:cubicBezTo>
                  <a:pt x="88" y="31"/>
                  <a:pt x="93" y="28"/>
                  <a:pt x="98" y="25"/>
                </a:cubicBezTo>
                <a:cubicBezTo>
                  <a:pt x="105" y="34"/>
                  <a:pt x="110" y="45"/>
                  <a:pt x="111" y="57"/>
                </a:cubicBezTo>
                <a:close/>
                <a:moveTo>
                  <a:pt x="57" y="111"/>
                </a:moveTo>
                <a:cubicBezTo>
                  <a:pt x="50" y="106"/>
                  <a:pt x="45" y="99"/>
                  <a:pt x="41" y="91"/>
                </a:cubicBezTo>
                <a:cubicBezTo>
                  <a:pt x="46" y="89"/>
                  <a:pt x="52" y="88"/>
                  <a:pt x="57" y="88"/>
                </a:cubicBezTo>
                <a:cubicBezTo>
                  <a:pt x="57" y="111"/>
                  <a:pt x="57" y="111"/>
                  <a:pt x="57" y="111"/>
                </a:cubicBezTo>
                <a:cubicBezTo>
                  <a:pt x="57" y="111"/>
                  <a:pt x="57" y="111"/>
                  <a:pt x="57" y="111"/>
                </a:cubicBezTo>
                <a:close/>
                <a:moveTo>
                  <a:pt x="61" y="8"/>
                </a:moveTo>
                <a:cubicBezTo>
                  <a:pt x="68" y="14"/>
                  <a:pt x="74" y="22"/>
                  <a:pt x="78" y="31"/>
                </a:cubicBezTo>
                <a:cubicBezTo>
                  <a:pt x="73" y="33"/>
                  <a:pt x="67" y="34"/>
                  <a:pt x="61" y="34"/>
                </a:cubicBez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7" y="8"/>
                </a:moveTo>
                <a:cubicBezTo>
                  <a:pt x="78" y="10"/>
                  <a:pt x="88" y="15"/>
                  <a:pt x="95" y="22"/>
                </a:cubicBezTo>
                <a:cubicBezTo>
                  <a:pt x="91" y="25"/>
                  <a:pt x="87" y="28"/>
                  <a:pt x="82" y="30"/>
                </a:cubicBezTo>
                <a:cubicBezTo>
                  <a:pt x="78" y="22"/>
                  <a:pt x="73" y="14"/>
                  <a:pt x="67" y="8"/>
                </a:cubicBezTo>
                <a:close/>
                <a:moveTo>
                  <a:pt x="57" y="8"/>
                </a:moveTo>
                <a:cubicBezTo>
                  <a:pt x="57" y="34"/>
                  <a:pt x="57" y="34"/>
                  <a:pt x="57" y="34"/>
                </a:cubicBezTo>
                <a:cubicBezTo>
                  <a:pt x="51" y="34"/>
                  <a:pt x="45" y="33"/>
                  <a:pt x="40" y="31"/>
                </a:cubicBezTo>
                <a:cubicBezTo>
                  <a:pt x="44" y="22"/>
                  <a:pt x="50" y="14"/>
                  <a:pt x="57" y="8"/>
                </a:cubicBezTo>
                <a:cubicBezTo>
                  <a:pt x="57" y="8"/>
                  <a:pt x="57" y="8"/>
                  <a:pt x="57" y="8"/>
                </a:cubicBezTo>
                <a:close/>
                <a:moveTo>
                  <a:pt x="36" y="30"/>
                </a:moveTo>
                <a:cubicBezTo>
                  <a:pt x="31" y="28"/>
                  <a:pt x="27" y="25"/>
                  <a:pt x="23" y="22"/>
                </a:cubicBezTo>
                <a:cubicBezTo>
                  <a:pt x="30" y="15"/>
                  <a:pt x="40" y="10"/>
                  <a:pt x="50" y="8"/>
                </a:cubicBezTo>
                <a:cubicBezTo>
                  <a:pt x="45" y="14"/>
                  <a:pt x="40" y="22"/>
                  <a:pt x="36" y="30"/>
                </a:cubicBezTo>
                <a:close/>
                <a:moveTo>
                  <a:pt x="38" y="35"/>
                </a:moveTo>
                <a:cubicBezTo>
                  <a:pt x="44" y="37"/>
                  <a:pt x="50" y="38"/>
                  <a:pt x="57" y="38"/>
                </a:cubicBezTo>
                <a:cubicBezTo>
                  <a:pt x="57" y="57"/>
                  <a:pt x="57" y="57"/>
                  <a:pt x="57" y="57"/>
                </a:cubicBezTo>
                <a:cubicBezTo>
                  <a:pt x="34" y="57"/>
                  <a:pt x="34" y="57"/>
                  <a:pt x="34" y="57"/>
                </a:cubicBezTo>
                <a:cubicBezTo>
                  <a:pt x="34" y="49"/>
                  <a:pt x="36" y="42"/>
                  <a:pt x="38" y="35"/>
                </a:cubicBezTo>
                <a:close/>
                <a:moveTo>
                  <a:pt x="57" y="61"/>
                </a:moveTo>
                <a:cubicBezTo>
                  <a:pt x="57" y="84"/>
                  <a:pt x="57" y="84"/>
                  <a:pt x="57" y="84"/>
                </a:cubicBezTo>
                <a:cubicBezTo>
                  <a:pt x="51" y="85"/>
                  <a:pt x="45" y="86"/>
                  <a:pt x="40" y="87"/>
                </a:cubicBezTo>
                <a:cubicBezTo>
                  <a:pt x="36" y="79"/>
                  <a:pt x="34" y="71"/>
                  <a:pt x="34" y="61"/>
                </a:cubicBezTo>
                <a:lnTo>
                  <a:pt x="57" y="61"/>
                </a:lnTo>
                <a:close/>
                <a:moveTo>
                  <a:pt x="50" y="110"/>
                </a:moveTo>
                <a:cubicBezTo>
                  <a:pt x="41" y="109"/>
                  <a:pt x="32" y="105"/>
                  <a:pt x="25" y="99"/>
                </a:cubicBezTo>
                <a:cubicBezTo>
                  <a:pt x="29" y="96"/>
                  <a:pt x="33" y="94"/>
                  <a:pt x="38" y="92"/>
                </a:cubicBezTo>
                <a:cubicBezTo>
                  <a:pt x="41" y="99"/>
                  <a:pt x="45" y="105"/>
                  <a:pt x="50" y="110"/>
                </a:cubicBezTo>
                <a:close/>
                <a:moveTo>
                  <a:pt x="61" y="111"/>
                </a:moveTo>
                <a:cubicBezTo>
                  <a:pt x="61" y="88"/>
                  <a:pt x="61" y="88"/>
                  <a:pt x="61" y="88"/>
                </a:cubicBezTo>
                <a:cubicBezTo>
                  <a:pt x="66" y="88"/>
                  <a:pt x="72" y="89"/>
                  <a:pt x="77" y="91"/>
                </a:cubicBezTo>
                <a:cubicBezTo>
                  <a:pt x="73" y="99"/>
                  <a:pt x="67" y="106"/>
                  <a:pt x="61" y="111"/>
                </a:cubicBezTo>
                <a:cubicBezTo>
                  <a:pt x="61" y="111"/>
                  <a:pt x="61" y="111"/>
                  <a:pt x="61" y="111"/>
                </a:cubicBezTo>
                <a:close/>
                <a:moveTo>
                  <a:pt x="80" y="92"/>
                </a:moveTo>
                <a:cubicBezTo>
                  <a:pt x="85" y="94"/>
                  <a:pt x="89" y="96"/>
                  <a:pt x="93" y="99"/>
                </a:cubicBezTo>
                <a:cubicBezTo>
                  <a:pt x="86" y="105"/>
                  <a:pt x="77" y="109"/>
                  <a:pt x="67" y="110"/>
                </a:cubicBezTo>
                <a:cubicBezTo>
                  <a:pt x="73" y="105"/>
                  <a:pt x="77" y="99"/>
                  <a:pt x="80" y="92"/>
                </a:cubicBezTo>
                <a:close/>
                <a:moveTo>
                  <a:pt x="78" y="87"/>
                </a:moveTo>
                <a:cubicBezTo>
                  <a:pt x="73" y="86"/>
                  <a:pt x="67" y="85"/>
                  <a:pt x="61" y="84"/>
                </a:cubicBezTo>
                <a:cubicBezTo>
                  <a:pt x="61" y="61"/>
                  <a:pt x="61" y="61"/>
                  <a:pt x="61" y="61"/>
                </a:cubicBezTo>
                <a:cubicBezTo>
                  <a:pt x="84" y="61"/>
                  <a:pt x="84" y="61"/>
                  <a:pt x="84" y="61"/>
                </a:cubicBezTo>
                <a:cubicBezTo>
                  <a:pt x="84" y="71"/>
                  <a:pt x="82" y="79"/>
                  <a:pt x="78" y="87"/>
                </a:cubicBezTo>
                <a:close/>
                <a:moveTo>
                  <a:pt x="61" y="57"/>
                </a:moveTo>
                <a:cubicBezTo>
                  <a:pt x="61" y="38"/>
                  <a:pt x="61" y="38"/>
                  <a:pt x="61" y="38"/>
                </a:cubicBezTo>
                <a:cubicBezTo>
                  <a:pt x="67" y="38"/>
                  <a:pt x="74" y="37"/>
                  <a:pt x="80" y="35"/>
                </a:cubicBezTo>
                <a:cubicBezTo>
                  <a:pt x="82" y="42"/>
                  <a:pt x="84" y="49"/>
                  <a:pt x="84" y="57"/>
                </a:cubicBezTo>
                <a:lnTo>
                  <a:pt x="61" y="57"/>
                </a:lnTo>
                <a:close/>
                <a:moveTo>
                  <a:pt x="20" y="25"/>
                </a:moveTo>
                <a:cubicBezTo>
                  <a:pt x="25" y="28"/>
                  <a:pt x="30" y="31"/>
                  <a:pt x="35" y="33"/>
                </a:cubicBezTo>
                <a:cubicBezTo>
                  <a:pt x="32" y="41"/>
                  <a:pt x="30" y="49"/>
                  <a:pt x="30" y="57"/>
                </a:cubicBezTo>
                <a:cubicBezTo>
                  <a:pt x="7" y="57"/>
                  <a:pt x="7" y="57"/>
                  <a:pt x="7" y="57"/>
                </a:cubicBezTo>
                <a:cubicBezTo>
                  <a:pt x="8" y="45"/>
                  <a:pt x="13" y="34"/>
                  <a:pt x="20" y="25"/>
                </a:cubicBezTo>
                <a:close/>
                <a:moveTo>
                  <a:pt x="7" y="61"/>
                </a:moveTo>
                <a:cubicBezTo>
                  <a:pt x="30" y="61"/>
                  <a:pt x="30" y="61"/>
                  <a:pt x="30" y="61"/>
                </a:cubicBezTo>
                <a:cubicBezTo>
                  <a:pt x="31" y="71"/>
                  <a:pt x="33" y="80"/>
                  <a:pt x="36" y="89"/>
                </a:cubicBezTo>
                <a:cubicBezTo>
                  <a:pt x="31" y="91"/>
                  <a:pt x="27" y="93"/>
                  <a:pt x="22" y="96"/>
                </a:cubicBezTo>
                <a:cubicBezTo>
                  <a:pt x="13" y="87"/>
                  <a:pt x="8" y="75"/>
                  <a:pt x="7" y="61"/>
                </a:cubicBezTo>
                <a:close/>
                <a:moveTo>
                  <a:pt x="95" y="96"/>
                </a:moveTo>
                <a:cubicBezTo>
                  <a:pt x="91" y="93"/>
                  <a:pt x="87" y="91"/>
                  <a:pt x="82" y="89"/>
                </a:cubicBezTo>
                <a:cubicBezTo>
                  <a:pt x="85" y="80"/>
                  <a:pt x="87" y="71"/>
                  <a:pt x="88" y="61"/>
                </a:cubicBezTo>
                <a:cubicBezTo>
                  <a:pt x="111" y="61"/>
                  <a:pt x="111" y="61"/>
                  <a:pt x="111" y="61"/>
                </a:cubicBezTo>
                <a:cubicBezTo>
                  <a:pt x="110" y="75"/>
                  <a:pt x="104" y="87"/>
                  <a:pt x="95" y="96"/>
                </a:cubicBezTo>
                <a:close/>
                <a:moveTo>
                  <a:pt x="95" y="96"/>
                </a:moveTo>
                <a:cubicBezTo>
                  <a:pt x="95" y="96"/>
                  <a:pt x="95" y="96"/>
                  <a:pt x="95" y="96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185" name="出自【趣你的PPT】(微信:qunideppt)：最优质的PPT资源库"/>
          <p:cNvSpPr txBox="1"/>
          <p:nvPr/>
        </p:nvSpPr>
        <p:spPr>
          <a:xfrm>
            <a:off x="340785" y="304800"/>
            <a:ext cx="21971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599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81719" y="1142959"/>
            <a:ext cx="266390" cy="266390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1 h 41"/>
              <a:gd name="T4" fmla="*/ 21 w 41"/>
              <a:gd name="T5" fmla="*/ 0 h 41"/>
              <a:gd name="T6" fmla="*/ 41 w 41"/>
              <a:gd name="T7" fmla="*/ 21 h 41"/>
              <a:gd name="T8" fmla="*/ 21 w 41"/>
              <a:gd name="T9" fmla="*/ 41 h 41"/>
              <a:gd name="T10" fmla="*/ 21 w 41"/>
              <a:gd name="T11" fmla="*/ 6 h 41"/>
              <a:gd name="T12" fmla="*/ 6 w 41"/>
              <a:gd name="T13" fmla="*/ 21 h 41"/>
              <a:gd name="T14" fmla="*/ 21 w 41"/>
              <a:gd name="T15" fmla="*/ 35 h 41"/>
              <a:gd name="T16" fmla="*/ 21 w 41"/>
              <a:gd name="T17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21" y="6"/>
                </a:moveTo>
                <a:cubicBezTo>
                  <a:pt x="13" y="6"/>
                  <a:pt x="6" y="13"/>
                  <a:pt x="6" y="21"/>
                </a:cubicBezTo>
                <a:cubicBezTo>
                  <a:pt x="6" y="29"/>
                  <a:pt x="13" y="35"/>
                  <a:pt x="21" y="35"/>
                </a:cubicBezTo>
                <a:lnTo>
                  <a:pt x="21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20167" y="1625337"/>
            <a:ext cx="266390" cy="266390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0 h 41"/>
              <a:gd name="T4" fmla="*/ 21 w 41"/>
              <a:gd name="T5" fmla="*/ 0 h 41"/>
              <a:gd name="T6" fmla="*/ 41 w 41"/>
              <a:gd name="T7" fmla="*/ 20 h 41"/>
              <a:gd name="T8" fmla="*/ 21 w 41"/>
              <a:gd name="T9" fmla="*/ 41 h 41"/>
              <a:gd name="T10" fmla="*/ 33 w 41"/>
              <a:gd name="T11" fmla="*/ 27 h 41"/>
              <a:gd name="T12" fmla="*/ 21 w 41"/>
              <a:gd name="T13" fmla="*/ 9 h 41"/>
              <a:gd name="T14" fmla="*/ 8 w 41"/>
              <a:gd name="T15" fmla="*/ 27 h 41"/>
              <a:gd name="T16" fmla="*/ 11 w 41"/>
              <a:gd name="T17" fmla="*/ 27 h 41"/>
              <a:gd name="T18" fmla="*/ 14 w 41"/>
              <a:gd name="T19" fmla="*/ 23 h 41"/>
              <a:gd name="T20" fmla="*/ 28 w 41"/>
              <a:gd name="T21" fmla="*/ 23 h 41"/>
              <a:gd name="T22" fmla="*/ 30 w 41"/>
              <a:gd name="T23" fmla="*/ 27 h 41"/>
              <a:gd name="T24" fmla="*/ 33 w 41"/>
              <a:gd name="T25" fmla="*/ 27 h 41"/>
              <a:gd name="T26" fmla="*/ 26 w 41"/>
              <a:gd name="T27" fmla="*/ 21 h 41"/>
              <a:gd name="T28" fmla="*/ 15 w 41"/>
              <a:gd name="T29" fmla="*/ 21 h 41"/>
              <a:gd name="T30" fmla="*/ 21 w 41"/>
              <a:gd name="T31" fmla="*/ 13 h 41"/>
              <a:gd name="T32" fmla="*/ 26 w 41"/>
              <a:gd name="T33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33" y="27"/>
                </a:moveTo>
                <a:cubicBezTo>
                  <a:pt x="21" y="9"/>
                  <a:pt x="21" y="9"/>
                  <a:pt x="21" y="9"/>
                </a:cubicBezTo>
                <a:cubicBezTo>
                  <a:pt x="8" y="27"/>
                  <a:pt x="8" y="27"/>
                  <a:pt x="8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4" y="23"/>
                  <a:pt x="14" y="23"/>
                  <a:pt x="14" y="23"/>
                </a:cubicBezTo>
                <a:cubicBezTo>
                  <a:pt x="28" y="23"/>
                  <a:pt x="28" y="23"/>
                  <a:pt x="28" y="23"/>
                </a:cubicBezTo>
                <a:cubicBezTo>
                  <a:pt x="30" y="27"/>
                  <a:pt x="30" y="27"/>
                  <a:pt x="30" y="27"/>
                </a:cubicBezTo>
                <a:lnTo>
                  <a:pt x="33" y="27"/>
                </a:lnTo>
                <a:close/>
                <a:moveTo>
                  <a:pt x="26" y="21"/>
                </a:moveTo>
                <a:cubicBezTo>
                  <a:pt x="15" y="21"/>
                  <a:pt x="15" y="21"/>
                  <a:pt x="15" y="21"/>
                </a:cubicBezTo>
                <a:cubicBezTo>
                  <a:pt x="21" y="13"/>
                  <a:pt x="21" y="13"/>
                  <a:pt x="21" y="13"/>
                </a:cubicBezTo>
                <a:lnTo>
                  <a:pt x="26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2099473"/>
            <a:ext cx="313077" cy="247167"/>
          </a:xfrm>
          <a:custGeom>
            <a:avLst/>
            <a:gdLst>
              <a:gd name="T0" fmla="*/ 48 w 48"/>
              <a:gd name="T1" fmla="*/ 36 h 38"/>
              <a:gd name="T2" fmla="*/ 46 w 48"/>
              <a:gd name="T3" fmla="*/ 38 h 38"/>
              <a:gd name="T4" fmla="*/ 1 w 48"/>
              <a:gd name="T5" fmla="*/ 38 h 38"/>
              <a:gd name="T6" fmla="*/ 0 w 48"/>
              <a:gd name="T7" fmla="*/ 36 h 38"/>
              <a:gd name="T8" fmla="*/ 0 w 48"/>
              <a:gd name="T9" fmla="*/ 33 h 38"/>
              <a:gd name="T10" fmla="*/ 1 w 48"/>
              <a:gd name="T11" fmla="*/ 31 h 38"/>
              <a:gd name="T12" fmla="*/ 46 w 48"/>
              <a:gd name="T13" fmla="*/ 31 h 38"/>
              <a:gd name="T14" fmla="*/ 48 w 48"/>
              <a:gd name="T15" fmla="*/ 33 h 38"/>
              <a:gd name="T16" fmla="*/ 48 w 48"/>
              <a:gd name="T17" fmla="*/ 36 h 38"/>
              <a:gd name="T18" fmla="*/ 44 w 48"/>
              <a:gd name="T19" fmla="*/ 16 h 38"/>
              <a:gd name="T20" fmla="*/ 43 w 48"/>
              <a:gd name="T21" fmla="*/ 18 h 38"/>
              <a:gd name="T22" fmla="*/ 5 w 48"/>
              <a:gd name="T23" fmla="*/ 18 h 38"/>
              <a:gd name="T24" fmla="*/ 3 w 48"/>
              <a:gd name="T25" fmla="*/ 16 h 38"/>
              <a:gd name="T26" fmla="*/ 3 w 48"/>
              <a:gd name="T27" fmla="*/ 12 h 38"/>
              <a:gd name="T28" fmla="*/ 5 w 48"/>
              <a:gd name="T29" fmla="*/ 11 h 38"/>
              <a:gd name="T30" fmla="*/ 43 w 48"/>
              <a:gd name="T31" fmla="*/ 11 h 38"/>
              <a:gd name="T32" fmla="*/ 44 w 48"/>
              <a:gd name="T33" fmla="*/ 12 h 38"/>
              <a:gd name="T34" fmla="*/ 44 w 48"/>
              <a:gd name="T35" fmla="*/ 16 h 38"/>
              <a:gd name="T36" fmla="*/ 37 w 48"/>
              <a:gd name="T37" fmla="*/ 26 h 38"/>
              <a:gd name="T38" fmla="*/ 36 w 48"/>
              <a:gd name="T39" fmla="*/ 28 h 38"/>
              <a:gd name="T40" fmla="*/ 12 w 48"/>
              <a:gd name="T41" fmla="*/ 28 h 38"/>
              <a:gd name="T42" fmla="*/ 10 w 48"/>
              <a:gd name="T43" fmla="*/ 26 h 38"/>
              <a:gd name="T44" fmla="*/ 10 w 48"/>
              <a:gd name="T45" fmla="*/ 23 h 38"/>
              <a:gd name="T46" fmla="*/ 12 w 48"/>
              <a:gd name="T47" fmla="*/ 21 h 38"/>
              <a:gd name="T48" fmla="*/ 36 w 48"/>
              <a:gd name="T49" fmla="*/ 21 h 38"/>
              <a:gd name="T50" fmla="*/ 37 w 48"/>
              <a:gd name="T51" fmla="*/ 23 h 38"/>
              <a:gd name="T52" fmla="*/ 37 w 48"/>
              <a:gd name="T53" fmla="*/ 26 h 38"/>
              <a:gd name="T54" fmla="*/ 34 w 48"/>
              <a:gd name="T55" fmla="*/ 6 h 38"/>
              <a:gd name="T56" fmla="*/ 32 w 48"/>
              <a:gd name="T57" fmla="*/ 7 h 38"/>
              <a:gd name="T58" fmla="*/ 15 w 48"/>
              <a:gd name="T59" fmla="*/ 7 h 38"/>
              <a:gd name="T60" fmla="*/ 13 w 48"/>
              <a:gd name="T61" fmla="*/ 6 h 38"/>
              <a:gd name="T62" fmla="*/ 13 w 48"/>
              <a:gd name="T63" fmla="*/ 2 h 38"/>
              <a:gd name="T64" fmla="*/ 15 w 48"/>
              <a:gd name="T65" fmla="*/ 0 h 38"/>
              <a:gd name="T66" fmla="*/ 32 w 48"/>
              <a:gd name="T67" fmla="*/ 0 h 38"/>
              <a:gd name="T68" fmla="*/ 34 w 48"/>
              <a:gd name="T69" fmla="*/ 2 h 38"/>
              <a:gd name="T70" fmla="*/ 34 w 48"/>
              <a:gd name="T71" fmla="*/ 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8">
                <a:moveTo>
                  <a:pt x="48" y="36"/>
                </a:moveTo>
                <a:cubicBezTo>
                  <a:pt x="48" y="37"/>
                  <a:pt x="47" y="38"/>
                  <a:pt x="46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1"/>
                  <a:pt x="1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lnTo>
                  <a:pt x="48" y="36"/>
                </a:lnTo>
                <a:close/>
                <a:moveTo>
                  <a:pt x="44" y="16"/>
                </a:moveTo>
                <a:cubicBezTo>
                  <a:pt x="44" y="17"/>
                  <a:pt x="43" y="18"/>
                  <a:pt x="43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4" y="18"/>
                  <a:pt x="3" y="17"/>
                  <a:pt x="3" y="16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2"/>
                  <a:pt x="4" y="11"/>
                  <a:pt x="5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1"/>
                  <a:pt x="44" y="12"/>
                  <a:pt x="44" y="12"/>
                </a:cubicBezTo>
                <a:lnTo>
                  <a:pt x="44" y="16"/>
                </a:lnTo>
                <a:close/>
                <a:moveTo>
                  <a:pt x="37" y="26"/>
                </a:moveTo>
                <a:cubicBezTo>
                  <a:pt x="37" y="27"/>
                  <a:pt x="37" y="28"/>
                  <a:pt x="36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1" y="28"/>
                  <a:pt x="10" y="27"/>
                  <a:pt x="10" y="26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2"/>
                  <a:pt x="11" y="21"/>
                  <a:pt x="12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7" y="21"/>
                  <a:pt x="37" y="22"/>
                  <a:pt x="37" y="23"/>
                </a:cubicBezTo>
                <a:lnTo>
                  <a:pt x="37" y="26"/>
                </a:lnTo>
                <a:close/>
                <a:moveTo>
                  <a:pt x="34" y="6"/>
                </a:moveTo>
                <a:cubicBezTo>
                  <a:pt x="34" y="7"/>
                  <a:pt x="33" y="7"/>
                  <a:pt x="32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4" y="7"/>
                  <a:pt x="13" y="7"/>
                  <a:pt x="13" y="6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1"/>
                  <a:pt x="14" y="0"/>
                  <a:pt x="15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3" y="0"/>
                  <a:pt x="34" y="1"/>
                  <a:pt x="34" y="2"/>
                </a:cubicBezTo>
                <a:lnTo>
                  <a:pt x="34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2579103"/>
            <a:ext cx="313077" cy="247167"/>
          </a:xfrm>
          <a:custGeom>
            <a:avLst/>
            <a:gdLst>
              <a:gd name="T0" fmla="*/ 48 w 48"/>
              <a:gd name="T1" fmla="*/ 5 h 38"/>
              <a:gd name="T2" fmla="*/ 46 w 48"/>
              <a:gd name="T3" fmla="*/ 7 h 38"/>
              <a:gd name="T4" fmla="*/ 1 w 48"/>
              <a:gd name="T5" fmla="*/ 7 h 38"/>
              <a:gd name="T6" fmla="*/ 0 w 48"/>
              <a:gd name="T7" fmla="*/ 5 h 38"/>
              <a:gd name="T8" fmla="*/ 0 w 48"/>
              <a:gd name="T9" fmla="*/ 2 h 38"/>
              <a:gd name="T10" fmla="*/ 1 w 48"/>
              <a:gd name="T11" fmla="*/ 0 h 38"/>
              <a:gd name="T12" fmla="*/ 46 w 48"/>
              <a:gd name="T13" fmla="*/ 0 h 38"/>
              <a:gd name="T14" fmla="*/ 48 w 48"/>
              <a:gd name="T15" fmla="*/ 2 h 38"/>
              <a:gd name="T16" fmla="*/ 48 w 48"/>
              <a:gd name="T17" fmla="*/ 5 h 38"/>
              <a:gd name="T18" fmla="*/ 48 w 48"/>
              <a:gd name="T19" fmla="*/ 16 h 38"/>
              <a:gd name="T20" fmla="*/ 46 w 48"/>
              <a:gd name="T21" fmla="*/ 17 h 38"/>
              <a:gd name="T22" fmla="*/ 1 w 48"/>
              <a:gd name="T23" fmla="*/ 17 h 38"/>
              <a:gd name="T24" fmla="*/ 0 w 48"/>
              <a:gd name="T25" fmla="*/ 16 h 38"/>
              <a:gd name="T26" fmla="*/ 0 w 48"/>
              <a:gd name="T27" fmla="*/ 12 h 38"/>
              <a:gd name="T28" fmla="*/ 1 w 48"/>
              <a:gd name="T29" fmla="*/ 10 h 38"/>
              <a:gd name="T30" fmla="*/ 46 w 48"/>
              <a:gd name="T31" fmla="*/ 10 h 38"/>
              <a:gd name="T32" fmla="*/ 48 w 48"/>
              <a:gd name="T33" fmla="*/ 12 h 38"/>
              <a:gd name="T34" fmla="*/ 48 w 48"/>
              <a:gd name="T35" fmla="*/ 16 h 38"/>
              <a:gd name="T36" fmla="*/ 48 w 48"/>
              <a:gd name="T37" fmla="*/ 26 h 38"/>
              <a:gd name="T38" fmla="*/ 46 w 48"/>
              <a:gd name="T39" fmla="*/ 28 h 38"/>
              <a:gd name="T40" fmla="*/ 1 w 48"/>
              <a:gd name="T41" fmla="*/ 28 h 38"/>
              <a:gd name="T42" fmla="*/ 0 w 48"/>
              <a:gd name="T43" fmla="*/ 26 h 38"/>
              <a:gd name="T44" fmla="*/ 0 w 48"/>
              <a:gd name="T45" fmla="*/ 22 h 38"/>
              <a:gd name="T46" fmla="*/ 1 w 48"/>
              <a:gd name="T47" fmla="*/ 21 h 38"/>
              <a:gd name="T48" fmla="*/ 46 w 48"/>
              <a:gd name="T49" fmla="*/ 21 h 38"/>
              <a:gd name="T50" fmla="*/ 48 w 48"/>
              <a:gd name="T51" fmla="*/ 22 h 38"/>
              <a:gd name="T52" fmla="*/ 48 w 48"/>
              <a:gd name="T53" fmla="*/ 26 h 38"/>
              <a:gd name="T54" fmla="*/ 48 w 48"/>
              <a:gd name="T55" fmla="*/ 36 h 38"/>
              <a:gd name="T56" fmla="*/ 46 w 48"/>
              <a:gd name="T57" fmla="*/ 38 h 38"/>
              <a:gd name="T58" fmla="*/ 1 w 48"/>
              <a:gd name="T59" fmla="*/ 38 h 38"/>
              <a:gd name="T60" fmla="*/ 0 w 48"/>
              <a:gd name="T61" fmla="*/ 36 h 38"/>
              <a:gd name="T62" fmla="*/ 0 w 48"/>
              <a:gd name="T63" fmla="*/ 33 h 38"/>
              <a:gd name="T64" fmla="*/ 1 w 48"/>
              <a:gd name="T65" fmla="*/ 31 h 38"/>
              <a:gd name="T66" fmla="*/ 46 w 48"/>
              <a:gd name="T67" fmla="*/ 31 h 38"/>
              <a:gd name="T68" fmla="*/ 48 w 48"/>
              <a:gd name="T69" fmla="*/ 33 h 38"/>
              <a:gd name="T70" fmla="*/ 48 w 48"/>
              <a:gd name="T71" fmla="*/ 3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8">
                <a:moveTo>
                  <a:pt x="48" y="5"/>
                </a:moveTo>
                <a:cubicBezTo>
                  <a:pt x="48" y="6"/>
                  <a:pt x="47" y="7"/>
                  <a:pt x="46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lnTo>
                  <a:pt x="48" y="5"/>
                </a:lnTo>
                <a:close/>
                <a:moveTo>
                  <a:pt x="48" y="16"/>
                </a:moveTo>
                <a:cubicBezTo>
                  <a:pt x="48" y="16"/>
                  <a:pt x="47" y="17"/>
                  <a:pt x="46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7"/>
                  <a:pt x="0" y="16"/>
                  <a:pt x="0" y="16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0"/>
                  <a:pt x="1" y="10"/>
                </a:cubicBezTo>
                <a:cubicBezTo>
                  <a:pt x="46" y="10"/>
                  <a:pt x="46" y="10"/>
                  <a:pt x="46" y="10"/>
                </a:cubicBezTo>
                <a:cubicBezTo>
                  <a:pt x="47" y="10"/>
                  <a:pt x="48" y="11"/>
                  <a:pt x="48" y="12"/>
                </a:cubicBezTo>
                <a:lnTo>
                  <a:pt x="48" y="16"/>
                </a:lnTo>
                <a:close/>
                <a:moveTo>
                  <a:pt x="48" y="26"/>
                </a:moveTo>
                <a:cubicBezTo>
                  <a:pt x="48" y="27"/>
                  <a:pt x="47" y="28"/>
                  <a:pt x="46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0" y="28"/>
                  <a:pt x="0" y="27"/>
                  <a:pt x="0" y="26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1"/>
                  <a:pt x="0" y="21"/>
                  <a:pt x="1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47" y="21"/>
                  <a:pt x="48" y="21"/>
                  <a:pt x="48" y="22"/>
                </a:cubicBezTo>
                <a:lnTo>
                  <a:pt x="48" y="26"/>
                </a:lnTo>
                <a:close/>
                <a:moveTo>
                  <a:pt x="48" y="36"/>
                </a:moveTo>
                <a:cubicBezTo>
                  <a:pt x="48" y="37"/>
                  <a:pt x="47" y="38"/>
                  <a:pt x="46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1"/>
                  <a:pt x="1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lnTo>
                  <a:pt x="4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3058734"/>
            <a:ext cx="313077" cy="241673"/>
          </a:xfrm>
          <a:custGeom>
            <a:avLst/>
            <a:gdLst>
              <a:gd name="T0" fmla="*/ 34 w 48"/>
              <a:gd name="T1" fmla="*/ 5 h 37"/>
              <a:gd name="T2" fmla="*/ 32 w 48"/>
              <a:gd name="T3" fmla="*/ 7 h 37"/>
              <a:gd name="T4" fmla="*/ 1 w 48"/>
              <a:gd name="T5" fmla="*/ 7 h 37"/>
              <a:gd name="T6" fmla="*/ 0 w 48"/>
              <a:gd name="T7" fmla="*/ 5 h 37"/>
              <a:gd name="T8" fmla="*/ 0 w 48"/>
              <a:gd name="T9" fmla="*/ 1 h 37"/>
              <a:gd name="T10" fmla="*/ 1 w 48"/>
              <a:gd name="T11" fmla="*/ 0 h 37"/>
              <a:gd name="T12" fmla="*/ 32 w 48"/>
              <a:gd name="T13" fmla="*/ 0 h 37"/>
              <a:gd name="T14" fmla="*/ 34 w 48"/>
              <a:gd name="T15" fmla="*/ 1 h 37"/>
              <a:gd name="T16" fmla="*/ 34 w 48"/>
              <a:gd name="T17" fmla="*/ 5 h 37"/>
              <a:gd name="T18" fmla="*/ 44 w 48"/>
              <a:gd name="T19" fmla="*/ 15 h 37"/>
              <a:gd name="T20" fmla="*/ 43 w 48"/>
              <a:gd name="T21" fmla="*/ 17 h 37"/>
              <a:gd name="T22" fmla="*/ 1 w 48"/>
              <a:gd name="T23" fmla="*/ 17 h 37"/>
              <a:gd name="T24" fmla="*/ 0 w 48"/>
              <a:gd name="T25" fmla="*/ 15 h 37"/>
              <a:gd name="T26" fmla="*/ 0 w 48"/>
              <a:gd name="T27" fmla="*/ 12 h 37"/>
              <a:gd name="T28" fmla="*/ 1 w 48"/>
              <a:gd name="T29" fmla="*/ 10 h 37"/>
              <a:gd name="T30" fmla="*/ 43 w 48"/>
              <a:gd name="T31" fmla="*/ 10 h 37"/>
              <a:gd name="T32" fmla="*/ 44 w 48"/>
              <a:gd name="T33" fmla="*/ 12 h 37"/>
              <a:gd name="T34" fmla="*/ 44 w 48"/>
              <a:gd name="T35" fmla="*/ 15 h 37"/>
              <a:gd name="T36" fmla="*/ 37 w 48"/>
              <a:gd name="T37" fmla="*/ 25 h 37"/>
              <a:gd name="T38" fmla="*/ 36 w 48"/>
              <a:gd name="T39" fmla="*/ 27 h 37"/>
              <a:gd name="T40" fmla="*/ 1 w 48"/>
              <a:gd name="T41" fmla="*/ 27 h 37"/>
              <a:gd name="T42" fmla="*/ 0 w 48"/>
              <a:gd name="T43" fmla="*/ 25 h 37"/>
              <a:gd name="T44" fmla="*/ 0 w 48"/>
              <a:gd name="T45" fmla="*/ 22 h 37"/>
              <a:gd name="T46" fmla="*/ 1 w 48"/>
              <a:gd name="T47" fmla="*/ 20 h 37"/>
              <a:gd name="T48" fmla="*/ 36 w 48"/>
              <a:gd name="T49" fmla="*/ 20 h 37"/>
              <a:gd name="T50" fmla="*/ 37 w 48"/>
              <a:gd name="T51" fmla="*/ 22 h 37"/>
              <a:gd name="T52" fmla="*/ 37 w 48"/>
              <a:gd name="T53" fmla="*/ 25 h 37"/>
              <a:gd name="T54" fmla="*/ 48 w 48"/>
              <a:gd name="T55" fmla="*/ 36 h 37"/>
              <a:gd name="T56" fmla="*/ 46 w 48"/>
              <a:gd name="T57" fmla="*/ 37 h 37"/>
              <a:gd name="T58" fmla="*/ 1 w 48"/>
              <a:gd name="T59" fmla="*/ 37 h 37"/>
              <a:gd name="T60" fmla="*/ 0 w 48"/>
              <a:gd name="T61" fmla="*/ 36 h 37"/>
              <a:gd name="T62" fmla="*/ 0 w 48"/>
              <a:gd name="T63" fmla="*/ 32 h 37"/>
              <a:gd name="T64" fmla="*/ 1 w 48"/>
              <a:gd name="T65" fmla="*/ 31 h 37"/>
              <a:gd name="T66" fmla="*/ 46 w 48"/>
              <a:gd name="T67" fmla="*/ 31 h 37"/>
              <a:gd name="T68" fmla="*/ 48 w 48"/>
              <a:gd name="T69" fmla="*/ 32 h 37"/>
              <a:gd name="T70" fmla="*/ 48 w 48"/>
              <a:gd name="T71" fmla="*/ 36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7">
                <a:moveTo>
                  <a:pt x="34" y="5"/>
                </a:moveTo>
                <a:cubicBezTo>
                  <a:pt x="34" y="6"/>
                  <a:pt x="33" y="7"/>
                  <a:pt x="32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3" y="0"/>
                  <a:pt x="34" y="0"/>
                  <a:pt x="34" y="1"/>
                </a:cubicBezTo>
                <a:lnTo>
                  <a:pt x="34" y="5"/>
                </a:lnTo>
                <a:close/>
                <a:moveTo>
                  <a:pt x="44" y="15"/>
                </a:moveTo>
                <a:cubicBezTo>
                  <a:pt x="44" y="16"/>
                  <a:pt x="43" y="17"/>
                  <a:pt x="43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7"/>
                  <a:pt x="0" y="16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0"/>
                  <a:pt x="1" y="10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0"/>
                  <a:pt x="44" y="11"/>
                  <a:pt x="44" y="12"/>
                </a:cubicBezTo>
                <a:lnTo>
                  <a:pt x="44" y="15"/>
                </a:lnTo>
                <a:close/>
                <a:moveTo>
                  <a:pt x="37" y="25"/>
                </a:moveTo>
                <a:cubicBezTo>
                  <a:pt x="37" y="26"/>
                  <a:pt x="37" y="27"/>
                  <a:pt x="36" y="27"/>
                </a:cubicBezTo>
                <a:cubicBezTo>
                  <a:pt x="1" y="27"/>
                  <a:pt x="1" y="27"/>
                  <a:pt x="1" y="27"/>
                </a:cubicBezTo>
                <a:cubicBezTo>
                  <a:pt x="0" y="27"/>
                  <a:pt x="0" y="26"/>
                  <a:pt x="0" y="25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1"/>
                  <a:pt x="0" y="20"/>
                  <a:pt x="1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7" y="20"/>
                  <a:pt x="37" y="21"/>
                  <a:pt x="37" y="22"/>
                </a:cubicBezTo>
                <a:lnTo>
                  <a:pt x="37" y="25"/>
                </a:lnTo>
                <a:close/>
                <a:moveTo>
                  <a:pt x="48" y="36"/>
                </a:moveTo>
                <a:cubicBezTo>
                  <a:pt x="48" y="37"/>
                  <a:pt x="47" y="37"/>
                  <a:pt x="46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7"/>
                  <a:pt x="0" y="37"/>
                  <a:pt x="0" y="36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0" y="31"/>
                  <a:pt x="1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1"/>
                  <a:pt x="48" y="32"/>
                </a:cubicBezTo>
                <a:lnTo>
                  <a:pt x="4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3532873"/>
            <a:ext cx="313077" cy="247167"/>
          </a:xfrm>
          <a:custGeom>
            <a:avLst/>
            <a:gdLst>
              <a:gd name="T0" fmla="*/ 48 w 48"/>
              <a:gd name="T1" fmla="*/ 36 h 38"/>
              <a:gd name="T2" fmla="*/ 46 w 48"/>
              <a:gd name="T3" fmla="*/ 38 h 38"/>
              <a:gd name="T4" fmla="*/ 1 w 48"/>
              <a:gd name="T5" fmla="*/ 38 h 38"/>
              <a:gd name="T6" fmla="*/ 0 w 48"/>
              <a:gd name="T7" fmla="*/ 36 h 38"/>
              <a:gd name="T8" fmla="*/ 0 w 48"/>
              <a:gd name="T9" fmla="*/ 33 h 38"/>
              <a:gd name="T10" fmla="*/ 1 w 48"/>
              <a:gd name="T11" fmla="*/ 31 h 38"/>
              <a:gd name="T12" fmla="*/ 46 w 48"/>
              <a:gd name="T13" fmla="*/ 31 h 38"/>
              <a:gd name="T14" fmla="*/ 48 w 48"/>
              <a:gd name="T15" fmla="*/ 33 h 38"/>
              <a:gd name="T16" fmla="*/ 48 w 48"/>
              <a:gd name="T17" fmla="*/ 36 h 38"/>
              <a:gd name="T18" fmla="*/ 48 w 48"/>
              <a:gd name="T19" fmla="*/ 16 h 38"/>
              <a:gd name="T20" fmla="*/ 46 w 48"/>
              <a:gd name="T21" fmla="*/ 17 h 38"/>
              <a:gd name="T22" fmla="*/ 5 w 48"/>
              <a:gd name="T23" fmla="*/ 17 h 38"/>
              <a:gd name="T24" fmla="*/ 3 w 48"/>
              <a:gd name="T25" fmla="*/ 16 h 38"/>
              <a:gd name="T26" fmla="*/ 3 w 48"/>
              <a:gd name="T27" fmla="*/ 12 h 38"/>
              <a:gd name="T28" fmla="*/ 5 w 48"/>
              <a:gd name="T29" fmla="*/ 11 h 38"/>
              <a:gd name="T30" fmla="*/ 46 w 48"/>
              <a:gd name="T31" fmla="*/ 11 h 38"/>
              <a:gd name="T32" fmla="*/ 48 w 48"/>
              <a:gd name="T33" fmla="*/ 12 h 38"/>
              <a:gd name="T34" fmla="*/ 48 w 48"/>
              <a:gd name="T35" fmla="*/ 16 h 38"/>
              <a:gd name="T36" fmla="*/ 48 w 48"/>
              <a:gd name="T37" fmla="*/ 26 h 38"/>
              <a:gd name="T38" fmla="*/ 46 w 48"/>
              <a:gd name="T39" fmla="*/ 28 h 38"/>
              <a:gd name="T40" fmla="*/ 12 w 48"/>
              <a:gd name="T41" fmla="*/ 28 h 38"/>
              <a:gd name="T42" fmla="*/ 10 w 48"/>
              <a:gd name="T43" fmla="*/ 26 h 38"/>
              <a:gd name="T44" fmla="*/ 10 w 48"/>
              <a:gd name="T45" fmla="*/ 23 h 38"/>
              <a:gd name="T46" fmla="*/ 12 w 48"/>
              <a:gd name="T47" fmla="*/ 21 h 38"/>
              <a:gd name="T48" fmla="*/ 46 w 48"/>
              <a:gd name="T49" fmla="*/ 21 h 38"/>
              <a:gd name="T50" fmla="*/ 48 w 48"/>
              <a:gd name="T51" fmla="*/ 23 h 38"/>
              <a:gd name="T52" fmla="*/ 48 w 48"/>
              <a:gd name="T53" fmla="*/ 26 h 38"/>
              <a:gd name="T54" fmla="*/ 48 w 48"/>
              <a:gd name="T55" fmla="*/ 5 h 38"/>
              <a:gd name="T56" fmla="*/ 46 w 48"/>
              <a:gd name="T57" fmla="*/ 7 h 38"/>
              <a:gd name="T58" fmla="*/ 15 w 48"/>
              <a:gd name="T59" fmla="*/ 7 h 38"/>
              <a:gd name="T60" fmla="*/ 13 w 48"/>
              <a:gd name="T61" fmla="*/ 5 h 38"/>
              <a:gd name="T62" fmla="*/ 13 w 48"/>
              <a:gd name="T63" fmla="*/ 2 h 38"/>
              <a:gd name="T64" fmla="*/ 15 w 48"/>
              <a:gd name="T65" fmla="*/ 0 h 38"/>
              <a:gd name="T66" fmla="*/ 46 w 48"/>
              <a:gd name="T67" fmla="*/ 0 h 38"/>
              <a:gd name="T68" fmla="*/ 48 w 48"/>
              <a:gd name="T69" fmla="*/ 2 h 38"/>
              <a:gd name="T70" fmla="*/ 48 w 48"/>
              <a:gd name="T71" fmla="*/ 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8">
                <a:moveTo>
                  <a:pt x="48" y="36"/>
                </a:moveTo>
                <a:cubicBezTo>
                  <a:pt x="48" y="37"/>
                  <a:pt x="47" y="38"/>
                  <a:pt x="46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1"/>
                  <a:pt x="1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3"/>
                </a:cubicBezTo>
                <a:lnTo>
                  <a:pt x="48" y="36"/>
                </a:lnTo>
                <a:close/>
                <a:moveTo>
                  <a:pt x="48" y="16"/>
                </a:moveTo>
                <a:cubicBezTo>
                  <a:pt x="48" y="17"/>
                  <a:pt x="47" y="17"/>
                  <a:pt x="46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4" y="17"/>
                  <a:pt x="3" y="17"/>
                  <a:pt x="3" y="16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1"/>
                  <a:pt x="4" y="11"/>
                  <a:pt x="5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7" y="11"/>
                  <a:pt x="48" y="11"/>
                  <a:pt x="48" y="12"/>
                </a:cubicBezTo>
                <a:lnTo>
                  <a:pt x="48" y="16"/>
                </a:lnTo>
                <a:close/>
                <a:moveTo>
                  <a:pt x="48" y="26"/>
                </a:moveTo>
                <a:cubicBezTo>
                  <a:pt x="48" y="27"/>
                  <a:pt x="47" y="28"/>
                  <a:pt x="46" y="28"/>
                </a:cubicBezTo>
                <a:cubicBezTo>
                  <a:pt x="12" y="28"/>
                  <a:pt x="12" y="28"/>
                  <a:pt x="12" y="28"/>
                </a:cubicBezTo>
                <a:cubicBezTo>
                  <a:pt x="11" y="28"/>
                  <a:pt x="10" y="27"/>
                  <a:pt x="10" y="26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2"/>
                  <a:pt x="11" y="21"/>
                  <a:pt x="12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47" y="21"/>
                  <a:pt x="48" y="22"/>
                  <a:pt x="48" y="23"/>
                </a:cubicBezTo>
                <a:lnTo>
                  <a:pt x="48" y="26"/>
                </a:lnTo>
                <a:close/>
                <a:moveTo>
                  <a:pt x="48" y="5"/>
                </a:moveTo>
                <a:cubicBezTo>
                  <a:pt x="48" y="6"/>
                  <a:pt x="47" y="7"/>
                  <a:pt x="46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4" y="7"/>
                  <a:pt x="13" y="6"/>
                  <a:pt x="13" y="5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1"/>
                  <a:pt x="14" y="0"/>
                  <a:pt x="1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lnTo>
                  <a:pt x="48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4015250"/>
            <a:ext cx="318569" cy="266390"/>
          </a:xfrm>
          <a:custGeom>
            <a:avLst/>
            <a:gdLst>
              <a:gd name="T0" fmla="*/ 49 w 49"/>
              <a:gd name="T1" fmla="*/ 32 h 41"/>
              <a:gd name="T2" fmla="*/ 48 w 49"/>
              <a:gd name="T3" fmla="*/ 34 h 41"/>
              <a:gd name="T4" fmla="*/ 43 w 49"/>
              <a:gd name="T5" fmla="*/ 34 h 41"/>
              <a:gd name="T6" fmla="*/ 36 w 49"/>
              <a:gd name="T7" fmla="*/ 41 h 41"/>
              <a:gd name="T8" fmla="*/ 29 w 49"/>
              <a:gd name="T9" fmla="*/ 34 h 41"/>
              <a:gd name="T10" fmla="*/ 19 w 49"/>
              <a:gd name="T11" fmla="*/ 34 h 41"/>
              <a:gd name="T12" fmla="*/ 12 w 49"/>
              <a:gd name="T13" fmla="*/ 41 h 41"/>
              <a:gd name="T14" fmla="*/ 5 w 49"/>
              <a:gd name="T15" fmla="*/ 34 h 41"/>
              <a:gd name="T16" fmla="*/ 1 w 49"/>
              <a:gd name="T17" fmla="*/ 34 h 41"/>
              <a:gd name="T18" fmla="*/ 0 w 49"/>
              <a:gd name="T19" fmla="*/ 32 h 41"/>
              <a:gd name="T20" fmla="*/ 1 w 49"/>
              <a:gd name="T21" fmla="*/ 31 h 41"/>
              <a:gd name="T22" fmla="*/ 1 w 49"/>
              <a:gd name="T23" fmla="*/ 20 h 41"/>
              <a:gd name="T24" fmla="*/ 3 w 49"/>
              <a:gd name="T25" fmla="*/ 17 h 41"/>
              <a:gd name="T26" fmla="*/ 8 w 49"/>
              <a:gd name="T27" fmla="*/ 11 h 41"/>
              <a:gd name="T28" fmla="*/ 11 w 49"/>
              <a:gd name="T29" fmla="*/ 10 h 41"/>
              <a:gd name="T30" fmla="*/ 15 w 49"/>
              <a:gd name="T31" fmla="*/ 10 h 41"/>
              <a:gd name="T32" fmla="*/ 15 w 49"/>
              <a:gd name="T33" fmla="*/ 2 h 41"/>
              <a:gd name="T34" fmla="*/ 17 w 49"/>
              <a:gd name="T35" fmla="*/ 0 h 41"/>
              <a:gd name="T36" fmla="*/ 48 w 49"/>
              <a:gd name="T37" fmla="*/ 0 h 41"/>
              <a:gd name="T38" fmla="*/ 49 w 49"/>
              <a:gd name="T39" fmla="*/ 2 h 41"/>
              <a:gd name="T40" fmla="*/ 49 w 49"/>
              <a:gd name="T41" fmla="*/ 32 h 41"/>
              <a:gd name="T42" fmla="*/ 15 w 49"/>
              <a:gd name="T43" fmla="*/ 20 h 41"/>
              <a:gd name="T44" fmla="*/ 15 w 49"/>
              <a:gd name="T45" fmla="*/ 14 h 41"/>
              <a:gd name="T46" fmla="*/ 11 w 49"/>
              <a:gd name="T47" fmla="*/ 14 h 41"/>
              <a:gd name="T48" fmla="*/ 10 w 49"/>
              <a:gd name="T49" fmla="*/ 14 h 41"/>
              <a:gd name="T50" fmla="*/ 5 w 49"/>
              <a:gd name="T51" fmla="*/ 19 h 41"/>
              <a:gd name="T52" fmla="*/ 5 w 49"/>
              <a:gd name="T53" fmla="*/ 20 h 41"/>
              <a:gd name="T54" fmla="*/ 5 w 49"/>
              <a:gd name="T55" fmla="*/ 20 h 41"/>
              <a:gd name="T56" fmla="*/ 15 w 49"/>
              <a:gd name="T57" fmla="*/ 20 h 41"/>
              <a:gd name="T58" fmla="*/ 12 w 49"/>
              <a:gd name="T59" fmla="*/ 31 h 41"/>
              <a:gd name="T60" fmla="*/ 8 w 49"/>
              <a:gd name="T61" fmla="*/ 34 h 41"/>
              <a:gd name="T62" fmla="*/ 12 w 49"/>
              <a:gd name="T63" fmla="*/ 38 h 41"/>
              <a:gd name="T64" fmla="*/ 15 w 49"/>
              <a:gd name="T65" fmla="*/ 34 h 41"/>
              <a:gd name="T66" fmla="*/ 12 w 49"/>
              <a:gd name="T67" fmla="*/ 31 h 41"/>
              <a:gd name="T68" fmla="*/ 43 w 49"/>
              <a:gd name="T69" fmla="*/ 11 h 41"/>
              <a:gd name="T70" fmla="*/ 42 w 49"/>
              <a:gd name="T71" fmla="*/ 10 h 41"/>
              <a:gd name="T72" fmla="*/ 36 w 49"/>
              <a:gd name="T73" fmla="*/ 10 h 41"/>
              <a:gd name="T74" fmla="*/ 36 w 49"/>
              <a:gd name="T75" fmla="*/ 4 h 41"/>
              <a:gd name="T76" fmla="*/ 35 w 49"/>
              <a:gd name="T77" fmla="*/ 3 h 41"/>
              <a:gd name="T78" fmla="*/ 30 w 49"/>
              <a:gd name="T79" fmla="*/ 3 h 41"/>
              <a:gd name="T80" fmla="*/ 29 w 49"/>
              <a:gd name="T81" fmla="*/ 4 h 41"/>
              <a:gd name="T82" fmla="*/ 29 w 49"/>
              <a:gd name="T83" fmla="*/ 10 h 41"/>
              <a:gd name="T84" fmla="*/ 23 w 49"/>
              <a:gd name="T85" fmla="*/ 10 h 41"/>
              <a:gd name="T86" fmla="*/ 22 w 49"/>
              <a:gd name="T87" fmla="*/ 11 h 41"/>
              <a:gd name="T88" fmla="*/ 22 w 49"/>
              <a:gd name="T89" fmla="*/ 16 h 41"/>
              <a:gd name="T90" fmla="*/ 23 w 49"/>
              <a:gd name="T91" fmla="*/ 17 h 41"/>
              <a:gd name="T92" fmla="*/ 29 w 49"/>
              <a:gd name="T93" fmla="*/ 17 h 41"/>
              <a:gd name="T94" fmla="*/ 29 w 49"/>
              <a:gd name="T95" fmla="*/ 23 h 41"/>
              <a:gd name="T96" fmla="*/ 30 w 49"/>
              <a:gd name="T97" fmla="*/ 24 h 41"/>
              <a:gd name="T98" fmla="*/ 35 w 49"/>
              <a:gd name="T99" fmla="*/ 24 h 41"/>
              <a:gd name="T100" fmla="*/ 36 w 49"/>
              <a:gd name="T101" fmla="*/ 23 h 41"/>
              <a:gd name="T102" fmla="*/ 36 w 49"/>
              <a:gd name="T103" fmla="*/ 17 h 41"/>
              <a:gd name="T104" fmla="*/ 42 w 49"/>
              <a:gd name="T105" fmla="*/ 17 h 41"/>
              <a:gd name="T106" fmla="*/ 43 w 49"/>
              <a:gd name="T107" fmla="*/ 16 h 41"/>
              <a:gd name="T108" fmla="*/ 43 w 49"/>
              <a:gd name="T109" fmla="*/ 11 h 41"/>
              <a:gd name="T110" fmla="*/ 36 w 49"/>
              <a:gd name="T111" fmla="*/ 31 h 41"/>
              <a:gd name="T112" fmla="*/ 32 w 49"/>
              <a:gd name="T113" fmla="*/ 34 h 41"/>
              <a:gd name="T114" fmla="*/ 36 w 49"/>
              <a:gd name="T115" fmla="*/ 38 h 41"/>
              <a:gd name="T116" fmla="*/ 39 w 49"/>
              <a:gd name="T117" fmla="*/ 34 h 41"/>
              <a:gd name="T118" fmla="*/ 36 w 49"/>
              <a:gd name="T119" fmla="*/ 3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9" h="41">
                <a:moveTo>
                  <a:pt x="49" y="32"/>
                </a:moveTo>
                <a:cubicBezTo>
                  <a:pt x="49" y="33"/>
                  <a:pt x="49" y="34"/>
                  <a:pt x="48" y="34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38"/>
                  <a:pt x="39" y="41"/>
                  <a:pt x="36" y="41"/>
                </a:cubicBezTo>
                <a:cubicBezTo>
                  <a:pt x="32" y="41"/>
                  <a:pt x="29" y="38"/>
                  <a:pt x="29" y="3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8"/>
                  <a:pt x="15" y="41"/>
                  <a:pt x="12" y="41"/>
                </a:cubicBezTo>
                <a:cubicBezTo>
                  <a:pt x="8" y="41"/>
                  <a:pt x="5" y="38"/>
                  <a:pt x="5" y="34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2"/>
                </a:cubicBezTo>
                <a:cubicBezTo>
                  <a:pt x="0" y="32"/>
                  <a:pt x="0" y="31"/>
                  <a:pt x="1" y="31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19"/>
                  <a:pt x="2" y="17"/>
                  <a:pt x="3" y="17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1"/>
                  <a:pt x="10" y="10"/>
                  <a:pt x="11" y="10"/>
                </a:cubicBezTo>
                <a:cubicBezTo>
                  <a:pt x="15" y="10"/>
                  <a:pt x="15" y="10"/>
                  <a:pt x="15" y="10"/>
                </a:cubicBezTo>
                <a:cubicBezTo>
                  <a:pt x="15" y="2"/>
                  <a:pt x="15" y="2"/>
                  <a:pt x="15" y="2"/>
                </a:cubicBezTo>
                <a:cubicBezTo>
                  <a:pt x="15" y="1"/>
                  <a:pt x="16" y="0"/>
                  <a:pt x="17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2"/>
                </a:cubicBezTo>
                <a:lnTo>
                  <a:pt x="49" y="32"/>
                </a:lnTo>
                <a:close/>
                <a:moveTo>
                  <a:pt x="15" y="20"/>
                </a:moveTo>
                <a:cubicBezTo>
                  <a:pt x="15" y="14"/>
                  <a:pt x="15" y="14"/>
                  <a:pt x="15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0" y="14"/>
                  <a:pt x="10" y="14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20"/>
                </a:cubicBezTo>
                <a:cubicBezTo>
                  <a:pt x="5" y="20"/>
                  <a:pt x="5" y="20"/>
                  <a:pt x="5" y="20"/>
                </a:cubicBezTo>
                <a:lnTo>
                  <a:pt x="15" y="20"/>
                </a:lnTo>
                <a:close/>
                <a:moveTo>
                  <a:pt x="12" y="31"/>
                </a:moveTo>
                <a:cubicBezTo>
                  <a:pt x="10" y="31"/>
                  <a:pt x="8" y="32"/>
                  <a:pt x="8" y="34"/>
                </a:cubicBezTo>
                <a:cubicBezTo>
                  <a:pt x="8" y="36"/>
                  <a:pt x="10" y="38"/>
                  <a:pt x="12" y="38"/>
                </a:cubicBezTo>
                <a:cubicBezTo>
                  <a:pt x="14" y="38"/>
                  <a:pt x="15" y="36"/>
                  <a:pt x="15" y="34"/>
                </a:cubicBezTo>
                <a:cubicBezTo>
                  <a:pt x="15" y="32"/>
                  <a:pt x="14" y="31"/>
                  <a:pt x="12" y="31"/>
                </a:cubicBezTo>
                <a:close/>
                <a:moveTo>
                  <a:pt x="43" y="11"/>
                </a:moveTo>
                <a:cubicBezTo>
                  <a:pt x="43" y="11"/>
                  <a:pt x="42" y="10"/>
                  <a:pt x="42" y="10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5" y="3"/>
                  <a:pt x="35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29" y="3"/>
                  <a:pt x="29" y="4"/>
                  <a:pt x="29" y="4"/>
                </a:cubicBezTo>
                <a:cubicBezTo>
                  <a:pt x="29" y="10"/>
                  <a:pt x="29" y="10"/>
                  <a:pt x="29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2" y="10"/>
                  <a:pt x="22" y="11"/>
                  <a:pt x="22" y="11"/>
                </a:cubicBezTo>
                <a:cubicBezTo>
                  <a:pt x="22" y="16"/>
                  <a:pt x="22" y="16"/>
                  <a:pt x="22" y="16"/>
                </a:cubicBezTo>
                <a:cubicBezTo>
                  <a:pt x="22" y="17"/>
                  <a:pt x="22" y="17"/>
                  <a:pt x="23" y="17"/>
                </a:cubicBezTo>
                <a:cubicBezTo>
                  <a:pt x="29" y="17"/>
                  <a:pt x="29" y="17"/>
                  <a:pt x="29" y="17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4"/>
                  <a:pt x="29" y="24"/>
                  <a:pt x="30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24"/>
                  <a:pt x="36" y="24"/>
                  <a:pt x="36" y="23"/>
                </a:cubicBezTo>
                <a:cubicBezTo>
                  <a:pt x="36" y="17"/>
                  <a:pt x="36" y="17"/>
                  <a:pt x="36" y="17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7"/>
                  <a:pt x="43" y="17"/>
                  <a:pt x="43" y="16"/>
                </a:cubicBezTo>
                <a:lnTo>
                  <a:pt x="43" y="11"/>
                </a:lnTo>
                <a:close/>
                <a:moveTo>
                  <a:pt x="36" y="31"/>
                </a:moveTo>
                <a:cubicBezTo>
                  <a:pt x="34" y="31"/>
                  <a:pt x="32" y="32"/>
                  <a:pt x="32" y="34"/>
                </a:cubicBezTo>
                <a:cubicBezTo>
                  <a:pt x="32" y="36"/>
                  <a:pt x="34" y="38"/>
                  <a:pt x="36" y="38"/>
                </a:cubicBezTo>
                <a:cubicBezTo>
                  <a:pt x="38" y="38"/>
                  <a:pt x="39" y="36"/>
                  <a:pt x="39" y="34"/>
                </a:cubicBezTo>
                <a:cubicBezTo>
                  <a:pt x="39" y="32"/>
                  <a:pt x="38" y="31"/>
                  <a:pt x="36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0944" y="4467417"/>
            <a:ext cx="313077" cy="313077"/>
          </a:xfrm>
          <a:custGeom>
            <a:avLst/>
            <a:gdLst>
              <a:gd name="T0" fmla="*/ 48 w 48"/>
              <a:gd name="T1" fmla="*/ 41 h 48"/>
              <a:gd name="T2" fmla="*/ 47 w 48"/>
              <a:gd name="T3" fmla="*/ 42 h 48"/>
              <a:gd name="T4" fmla="*/ 47 w 48"/>
              <a:gd name="T5" fmla="*/ 42 h 48"/>
              <a:gd name="T6" fmla="*/ 46 w 48"/>
              <a:gd name="T7" fmla="*/ 42 h 48"/>
              <a:gd name="T8" fmla="*/ 44 w 48"/>
              <a:gd name="T9" fmla="*/ 39 h 48"/>
              <a:gd name="T10" fmla="*/ 24 w 48"/>
              <a:gd name="T11" fmla="*/ 48 h 48"/>
              <a:gd name="T12" fmla="*/ 4 w 48"/>
              <a:gd name="T13" fmla="*/ 39 h 48"/>
              <a:gd name="T14" fmla="*/ 1 w 48"/>
              <a:gd name="T15" fmla="*/ 42 h 48"/>
              <a:gd name="T16" fmla="*/ 1 w 48"/>
              <a:gd name="T17" fmla="*/ 42 h 48"/>
              <a:gd name="T18" fmla="*/ 0 w 48"/>
              <a:gd name="T19" fmla="*/ 42 h 48"/>
              <a:gd name="T20" fmla="*/ 0 w 48"/>
              <a:gd name="T21" fmla="*/ 41 h 48"/>
              <a:gd name="T22" fmla="*/ 0 w 48"/>
              <a:gd name="T23" fmla="*/ 32 h 48"/>
              <a:gd name="T24" fmla="*/ 1 w 48"/>
              <a:gd name="T25" fmla="*/ 31 h 48"/>
              <a:gd name="T26" fmla="*/ 10 w 48"/>
              <a:gd name="T27" fmla="*/ 31 h 48"/>
              <a:gd name="T28" fmla="*/ 11 w 48"/>
              <a:gd name="T29" fmla="*/ 31 h 48"/>
              <a:gd name="T30" fmla="*/ 11 w 48"/>
              <a:gd name="T31" fmla="*/ 32 h 48"/>
              <a:gd name="T32" fmla="*/ 8 w 48"/>
              <a:gd name="T33" fmla="*/ 35 h 48"/>
              <a:gd name="T34" fmla="*/ 20 w 48"/>
              <a:gd name="T35" fmla="*/ 41 h 48"/>
              <a:gd name="T36" fmla="*/ 20 w 48"/>
              <a:gd name="T37" fmla="*/ 24 h 48"/>
              <a:gd name="T38" fmla="*/ 15 w 48"/>
              <a:gd name="T39" fmla="*/ 24 h 48"/>
              <a:gd name="T40" fmla="*/ 13 w 48"/>
              <a:gd name="T41" fmla="*/ 22 h 48"/>
              <a:gd name="T42" fmla="*/ 13 w 48"/>
              <a:gd name="T43" fmla="*/ 19 h 48"/>
              <a:gd name="T44" fmla="*/ 15 w 48"/>
              <a:gd name="T45" fmla="*/ 17 h 48"/>
              <a:gd name="T46" fmla="*/ 20 w 48"/>
              <a:gd name="T47" fmla="*/ 17 h 48"/>
              <a:gd name="T48" fmla="*/ 20 w 48"/>
              <a:gd name="T49" fmla="*/ 13 h 48"/>
              <a:gd name="T50" fmla="*/ 17 w 48"/>
              <a:gd name="T51" fmla="*/ 7 h 48"/>
              <a:gd name="T52" fmla="*/ 24 w 48"/>
              <a:gd name="T53" fmla="*/ 0 h 48"/>
              <a:gd name="T54" fmla="*/ 31 w 48"/>
              <a:gd name="T55" fmla="*/ 7 h 48"/>
              <a:gd name="T56" fmla="*/ 27 w 48"/>
              <a:gd name="T57" fmla="*/ 13 h 48"/>
              <a:gd name="T58" fmla="*/ 27 w 48"/>
              <a:gd name="T59" fmla="*/ 17 h 48"/>
              <a:gd name="T60" fmla="*/ 32 w 48"/>
              <a:gd name="T61" fmla="*/ 17 h 48"/>
              <a:gd name="T62" fmla="*/ 34 w 48"/>
              <a:gd name="T63" fmla="*/ 19 h 48"/>
              <a:gd name="T64" fmla="*/ 34 w 48"/>
              <a:gd name="T65" fmla="*/ 22 h 48"/>
              <a:gd name="T66" fmla="*/ 32 w 48"/>
              <a:gd name="T67" fmla="*/ 24 h 48"/>
              <a:gd name="T68" fmla="*/ 27 w 48"/>
              <a:gd name="T69" fmla="*/ 24 h 48"/>
              <a:gd name="T70" fmla="*/ 27 w 48"/>
              <a:gd name="T71" fmla="*/ 41 h 48"/>
              <a:gd name="T72" fmla="*/ 39 w 48"/>
              <a:gd name="T73" fmla="*/ 35 h 48"/>
              <a:gd name="T74" fmla="*/ 37 w 48"/>
              <a:gd name="T75" fmla="*/ 32 h 48"/>
              <a:gd name="T76" fmla="*/ 37 w 48"/>
              <a:gd name="T77" fmla="*/ 31 h 48"/>
              <a:gd name="T78" fmla="*/ 37 w 48"/>
              <a:gd name="T79" fmla="*/ 31 h 48"/>
              <a:gd name="T80" fmla="*/ 47 w 48"/>
              <a:gd name="T81" fmla="*/ 31 h 48"/>
              <a:gd name="T82" fmla="*/ 48 w 48"/>
              <a:gd name="T83" fmla="*/ 32 h 48"/>
              <a:gd name="T84" fmla="*/ 48 w 48"/>
              <a:gd name="T85" fmla="*/ 41 h 48"/>
              <a:gd name="T86" fmla="*/ 24 w 48"/>
              <a:gd name="T87" fmla="*/ 5 h 48"/>
              <a:gd name="T88" fmla="*/ 22 w 48"/>
              <a:gd name="T89" fmla="*/ 7 h 48"/>
              <a:gd name="T90" fmla="*/ 24 w 48"/>
              <a:gd name="T91" fmla="*/ 9 h 48"/>
              <a:gd name="T92" fmla="*/ 25 w 48"/>
              <a:gd name="T93" fmla="*/ 7 h 48"/>
              <a:gd name="T94" fmla="*/ 24 w 48"/>
              <a:gd name="T95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8">
                <a:moveTo>
                  <a:pt x="48" y="41"/>
                </a:moveTo>
                <a:cubicBezTo>
                  <a:pt x="48" y="42"/>
                  <a:pt x="47" y="42"/>
                  <a:pt x="47" y="42"/>
                </a:cubicBezTo>
                <a:cubicBezTo>
                  <a:pt x="47" y="42"/>
                  <a:pt x="47" y="42"/>
                  <a:pt x="47" y="42"/>
                </a:cubicBezTo>
                <a:cubicBezTo>
                  <a:pt x="47" y="42"/>
                  <a:pt x="46" y="42"/>
                  <a:pt x="46" y="42"/>
                </a:cubicBezTo>
                <a:cubicBezTo>
                  <a:pt x="44" y="39"/>
                  <a:pt x="44" y="39"/>
                  <a:pt x="44" y="39"/>
                </a:cubicBezTo>
                <a:cubicBezTo>
                  <a:pt x="40" y="44"/>
                  <a:pt x="32" y="48"/>
                  <a:pt x="24" y="48"/>
                </a:cubicBezTo>
                <a:cubicBezTo>
                  <a:pt x="15" y="48"/>
                  <a:pt x="8" y="44"/>
                  <a:pt x="4" y="39"/>
                </a:cubicBezTo>
                <a:cubicBezTo>
                  <a:pt x="1" y="42"/>
                  <a:pt x="1" y="42"/>
                  <a:pt x="1" y="42"/>
                </a:cubicBezTo>
                <a:cubicBezTo>
                  <a:pt x="1" y="42"/>
                  <a:pt x="1" y="42"/>
                  <a:pt x="1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2"/>
                  <a:pt x="0" y="42"/>
                  <a:pt x="0" y="4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0" y="31"/>
                  <a:pt x="1" y="31"/>
                </a:cubicBezTo>
                <a:cubicBezTo>
                  <a:pt x="10" y="31"/>
                  <a:pt x="10" y="31"/>
                  <a:pt x="10" y="31"/>
                </a:cubicBezTo>
                <a:cubicBezTo>
                  <a:pt x="10" y="31"/>
                  <a:pt x="11" y="31"/>
                  <a:pt x="11" y="31"/>
                </a:cubicBezTo>
                <a:cubicBezTo>
                  <a:pt x="11" y="32"/>
                  <a:pt x="11" y="32"/>
                  <a:pt x="11" y="32"/>
                </a:cubicBezTo>
                <a:cubicBezTo>
                  <a:pt x="8" y="35"/>
                  <a:pt x="8" y="35"/>
                  <a:pt x="8" y="35"/>
                </a:cubicBezTo>
                <a:cubicBezTo>
                  <a:pt x="10" y="38"/>
                  <a:pt x="15" y="41"/>
                  <a:pt x="20" y="41"/>
                </a:cubicBezTo>
                <a:cubicBezTo>
                  <a:pt x="20" y="24"/>
                  <a:pt x="20" y="24"/>
                  <a:pt x="20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4" y="24"/>
                  <a:pt x="13" y="23"/>
                  <a:pt x="13" y="22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8"/>
                  <a:pt x="14" y="17"/>
                  <a:pt x="15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3"/>
                  <a:pt x="20" y="13"/>
                  <a:pt x="20" y="13"/>
                </a:cubicBezTo>
                <a:cubicBezTo>
                  <a:pt x="18" y="12"/>
                  <a:pt x="17" y="9"/>
                  <a:pt x="17" y="7"/>
                </a:cubicBezTo>
                <a:cubicBezTo>
                  <a:pt x="17" y="3"/>
                  <a:pt x="20" y="0"/>
                  <a:pt x="24" y="0"/>
                </a:cubicBezTo>
                <a:cubicBezTo>
                  <a:pt x="27" y="0"/>
                  <a:pt x="31" y="3"/>
                  <a:pt x="31" y="7"/>
                </a:cubicBezTo>
                <a:cubicBezTo>
                  <a:pt x="31" y="9"/>
                  <a:pt x="29" y="12"/>
                  <a:pt x="27" y="13"/>
                </a:cubicBezTo>
                <a:cubicBezTo>
                  <a:pt x="27" y="17"/>
                  <a:pt x="27" y="17"/>
                  <a:pt x="27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7"/>
                  <a:pt x="34" y="18"/>
                  <a:pt x="34" y="19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3"/>
                  <a:pt x="33" y="24"/>
                  <a:pt x="32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7" y="41"/>
                  <a:pt x="27" y="41"/>
                  <a:pt x="27" y="41"/>
                </a:cubicBezTo>
                <a:cubicBezTo>
                  <a:pt x="32" y="41"/>
                  <a:pt x="37" y="38"/>
                  <a:pt x="39" y="35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2"/>
                  <a:pt x="36" y="32"/>
                  <a:pt x="37" y="31"/>
                </a:cubicBezTo>
                <a:cubicBezTo>
                  <a:pt x="37" y="31"/>
                  <a:pt x="37" y="31"/>
                  <a:pt x="37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7" y="31"/>
                  <a:pt x="48" y="31"/>
                  <a:pt x="48" y="32"/>
                </a:cubicBezTo>
                <a:lnTo>
                  <a:pt x="48" y="41"/>
                </a:lnTo>
                <a:close/>
                <a:moveTo>
                  <a:pt x="24" y="5"/>
                </a:moveTo>
                <a:cubicBezTo>
                  <a:pt x="23" y="5"/>
                  <a:pt x="22" y="6"/>
                  <a:pt x="22" y="7"/>
                </a:cubicBezTo>
                <a:cubicBezTo>
                  <a:pt x="22" y="8"/>
                  <a:pt x="23" y="9"/>
                  <a:pt x="24" y="9"/>
                </a:cubicBezTo>
                <a:cubicBezTo>
                  <a:pt x="25" y="9"/>
                  <a:pt x="25" y="8"/>
                  <a:pt x="25" y="7"/>
                </a:cubicBezTo>
                <a:cubicBezTo>
                  <a:pt x="25" y="6"/>
                  <a:pt x="25" y="5"/>
                  <a:pt x="24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33900" y="4969017"/>
            <a:ext cx="247167" cy="291107"/>
          </a:xfrm>
          <a:custGeom>
            <a:avLst/>
            <a:gdLst>
              <a:gd name="T0" fmla="*/ 5 w 38"/>
              <a:gd name="T1" fmla="*/ 17 h 45"/>
              <a:gd name="T2" fmla="*/ 5 w 38"/>
              <a:gd name="T3" fmla="*/ 29 h 45"/>
              <a:gd name="T4" fmla="*/ 3 w 38"/>
              <a:gd name="T5" fmla="*/ 32 h 45"/>
              <a:gd name="T6" fmla="*/ 0 w 38"/>
              <a:gd name="T7" fmla="*/ 29 h 45"/>
              <a:gd name="T8" fmla="*/ 0 w 38"/>
              <a:gd name="T9" fmla="*/ 17 h 45"/>
              <a:gd name="T10" fmla="*/ 3 w 38"/>
              <a:gd name="T11" fmla="*/ 15 h 45"/>
              <a:gd name="T12" fmla="*/ 5 w 38"/>
              <a:gd name="T13" fmla="*/ 17 h 45"/>
              <a:gd name="T14" fmla="*/ 31 w 38"/>
              <a:gd name="T15" fmla="*/ 14 h 45"/>
              <a:gd name="T16" fmla="*/ 6 w 38"/>
              <a:gd name="T17" fmla="*/ 14 h 45"/>
              <a:gd name="T18" fmla="*/ 13 w 38"/>
              <a:gd name="T19" fmla="*/ 4 h 45"/>
              <a:gd name="T20" fmla="*/ 11 w 38"/>
              <a:gd name="T21" fmla="*/ 1 h 45"/>
              <a:gd name="T22" fmla="*/ 11 w 38"/>
              <a:gd name="T23" fmla="*/ 0 h 45"/>
              <a:gd name="T24" fmla="*/ 11 w 38"/>
              <a:gd name="T25" fmla="*/ 0 h 45"/>
              <a:gd name="T26" fmla="*/ 13 w 38"/>
              <a:gd name="T27" fmla="*/ 4 h 45"/>
              <a:gd name="T28" fmla="*/ 19 w 38"/>
              <a:gd name="T29" fmla="*/ 3 h 45"/>
              <a:gd name="T30" fmla="*/ 24 w 38"/>
              <a:gd name="T31" fmla="*/ 4 h 45"/>
              <a:gd name="T32" fmla="*/ 26 w 38"/>
              <a:gd name="T33" fmla="*/ 0 h 45"/>
              <a:gd name="T34" fmla="*/ 27 w 38"/>
              <a:gd name="T35" fmla="*/ 0 h 45"/>
              <a:gd name="T36" fmla="*/ 27 w 38"/>
              <a:gd name="T37" fmla="*/ 1 h 45"/>
              <a:gd name="T38" fmla="*/ 25 w 38"/>
              <a:gd name="T39" fmla="*/ 4 h 45"/>
              <a:gd name="T40" fmla="*/ 31 w 38"/>
              <a:gd name="T41" fmla="*/ 14 h 45"/>
              <a:gd name="T42" fmla="*/ 31 w 38"/>
              <a:gd name="T43" fmla="*/ 33 h 45"/>
              <a:gd name="T44" fmla="*/ 28 w 38"/>
              <a:gd name="T45" fmla="*/ 36 h 45"/>
              <a:gd name="T46" fmla="*/ 26 w 38"/>
              <a:gd name="T47" fmla="*/ 36 h 45"/>
              <a:gd name="T48" fmla="*/ 26 w 38"/>
              <a:gd name="T49" fmla="*/ 42 h 45"/>
              <a:gd name="T50" fmla="*/ 23 w 38"/>
              <a:gd name="T51" fmla="*/ 45 h 45"/>
              <a:gd name="T52" fmla="*/ 21 w 38"/>
              <a:gd name="T53" fmla="*/ 42 h 45"/>
              <a:gd name="T54" fmla="*/ 21 w 38"/>
              <a:gd name="T55" fmla="*/ 36 h 45"/>
              <a:gd name="T56" fmla="*/ 17 w 38"/>
              <a:gd name="T57" fmla="*/ 36 h 45"/>
              <a:gd name="T58" fmla="*/ 17 w 38"/>
              <a:gd name="T59" fmla="*/ 42 h 45"/>
              <a:gd name="T60" fmla="*/ 14 w 38"/>
              <a:gd name="T61" fmla="*/ 45 h 45"/>
              <a:gd name="T62" fmla="*/ 11 w 38"/>
              <a:gd name="T63" fmla="*/ 42 h 45"/>
              <a:gd name="T64" fmla="*/ 11 w 38"/>
              <a:gd name="T65" fmla="*/ 36 h 45"/>
              <a:gd name="T66" fmla="*/ 9 w 38"/>
              <a:gd name="T67" fmla="*/ 36 h 45"/>
              <a:gd name="T68" fmla="*/ 6 w 38"/>
              <a:gd name="T69" fmla="*/ 33 h 45"/>
              <a:gd name="T70" fmla="*/ 6 w 38"/>
              <a:gd name="T71" fmla="*/ 15 h 45"/>
              <a:gd name="T72" fmla="*/ 31 w 38"/>
              <a:gd name="T73" fmla="*/ 15 h 45"/>
              <a:gd name="T74" fmla="*/ 31 w 38"/>
              <a:gd name="T75" fmla="*/ 33 h 45"/>
              <a:gd name="T76" fmla="*/ 14 w 38"/>
              <a:gd name="T77" fmla="*/ 9 h 45"/>
              <a:gd name="T78" fmla="*/ 13 w 38"/>
              <a:gd name="T79" fmla="*/ 7 h 45"/>
              <a:gd name="T80" fmla="*/ 12 w 38"/>
              <a:gd name="T81" fmla="*/ 9 h 45"/>
              <a:gd name="T82" fmla="*/ 13 w 38"/>
              <a:gd name="T83" fmla="*/ 10 h 45"/>
              <a:gd name="T84" fmla="*/ 14 w 38"/>
              <a:gd name="T85" fmla="*/ 9 h 45"/>
              <a:gd name="T86" fmla="*/ 25 w 38"/>
              <a:gd name="T87" fmla="*/ 9 h 45"/>
              <a:gd name="T88" fmla="*/ 24 w 38"/>
              <a:gd name="T89" fmla="*/ 7 h 45"/>
              <a:gd name="T90" fmla="*/ 23 w 38"/>
              <a:gd name="T91" fmla="*/ 9 h 45"/>
              <a:gd name="T92" fmla="*/ 24 w 38"/>
              <a:gd name="T93" fmla="*/ 10 h 45"/>
              <a:gd name="T94" fmla="*/ 25 w 38"/>
              <a:gd name="T95" fmla="*/ 9 h 45"/>
              <a:gd name="T96" fmla="*/ 38 w 38"/>
              <a:gd name="T97" fmla="*/ 29 h 45"/>
              <a:gd name="T98" fmla="*/ 35 w 38"/>
              <a:gd name="T99" fmla="*/ 32 h 45"/>
              <a:gd name="T100" fmla="*/ 32 w 38"/>
              <a:gd name="T101" fmla="*/ 29 h 45"/>
              <a:gd name="T102" fmla="*/ 32 w 38"/>
              <a:gd name="T103" fmla="*/ 17 h 45"/>
              <a:gd name="T104" fmla="*/ 35 w 38"/>
              <a:gd name="T105" fmla="*/ 15 h 45"/>
              <a:gd name="T106" fmla="*/ 38 w 38"/>
              <a:gd name="T107" fmla="*/ 17 h 45"/>
              <a:gd name="T108" fmla="*/ 38 w 38"/>
              <a:gd name="T109" fmla="*/ 2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8" h="45">
                <a:moveTo>
                  <a:pt x="5" y="17"/>
                </a:moveTo>
                <a:cubicBezTo>
                  <a:pt x="5" y="29"/>
                  <a:pt x="5" y="29"/>
                  <a:pt x="5" y="29"/>
                </a:cubicBezTo>
                <a:cubicBezTo>
                  <a:pt x="5" y="30"/>
                  <a:pt x="4" y="32"/>
                  <a:pt x="3" y="32"/>
                </a:cubicBezTo>
                <a:cubicBezTo>
                  <a:pt x="1" y="32"/>
                  <a:pt x="0" y="30"/>
                  <a:pt x="0" y="29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1" y="15"/>
                  <a:pt x="3" y="15"/>
                </a:cubicBezTo>
                <a:cubicBezTo>
                  <a:pt x="4" y="15"/>
                  <a:pt x="5" y="16"/>
                  <a:pt x="5" y="17"/>
                </a:cubicBezTo>
                <a:close/>
                <a:moveTo>
                  <a:pt x="31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0"/>
                  <a:pt x="9" y="6"/>
                  <a:pt x="13" y="4"/>
                </a:cubicBezTo>
                <a:cubicBezTo>
                  <a:pt x="11" y="1"/>
                  <a:pt x="11" y="1"/>
                  <a:pt x="11" y="1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3" y="4"/>
                  <a:pt x="13" y="4"/>
                  <a:pt x="13" y="4"/>
                </a:cubicBezTo>
                <a:cubicBezTo>
                  <a:pt x="15" y="3"/>
                  <a:pt x="17" y="3"/>
                  <a:pt x="19" y="3"/>
                </a:cubicBezTo>
                <a:cubicBezTo>
                  <a:pt x="21" y="3"/>
                  <a:pt x="22" y="3"/>
                  <a:pt x="24" y="4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7" y="0"/>
                </a:cubicBezTo>
                <a:cubicBezTo>
                  <a:pt x="27" y="0"/>
                  <a:pt x="27" y="0"/>
                  <a:pt x="27" y="1"/>
                </a:cubicBezTo>
                <a:cubicBezTo>
                  <a:pt x="25" y="4"/>
                  <a:pt x="25" y="4"/>
                  <a:pt x="25" y="4"/>
                </a:cubicBezTo>
                <a:cubicBezTo>
                  <a:pt x="29" y="6"/>
                  <a:pt x="31" y="10"/>
                  <a:pt x="31" y="14"/>
                </a:cubicBezTo>
                <a:close/>
                <a:moveTo>
                  <a:pt x="31" y="33"/>
                </a:moveTo>
                <a:cubicBezTo>
                  <a:pt x="31" y="35"/>
                  <a:pt x="30" y="36"/>
                  <a:pt x="28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42"/>
                  <a:pt x="26" y="42"/>
                  <a:pt x="26" y="42"/>
                </a:cubicBezTo>
                <a:cubicBezTo>
                  <a:pt x="26" y="43"/>
                  <a:pt x="25" y="45"/>
                  <a:pt x="23" y="45"/>
                </a:cubicBezTo>
                <a:cubicBezTo>
                  <a:pt x="22" y="45"/>
                  <a:pt x="21" y="43"/>
                  <a:pt x="21" y="42"/>
                </a:cubicBezTo>
                <a:cubicBezTo>
                  <a:pt x="21" y="36"/>
                  <a:pt x="21" y="36"/>
                  <a:pt x="21" y="36"/>
                </a:cubicBezTo>
                <a:cubicBezTo>
                  <a:pt x="17" y="36"/>
                  <a:pt x="17" y="36"/>
                  <a:pt x="17" y="36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43"/>
                  <a:pt x="16" y="45"/>
                  <a:pt x="14" y="45"/>
                </a:cubicBezTo>
                <a:cubicBezTo>
                  <a:pt x="13" y="45"/>
                  <a:pt x="11" y="43"/>
                  <a:pt x="11" y="42"/>
                </a:cubicBezTo>
                <a:cubicBezTo>
                  <a:pt x="11" y="36"/>
                  <a:pt x="11" y="36"/>
                  <a:pt x="11" y="36"/>
                </a:cubicBezTo>
                <a:cubicBezTo>
                  <a:pt x="9" y="36"/>
                  <a:pt x="9" y="36"/>
                  <a:pt x="9" y="36"/>
                </a:cubicBezTo>
                <a:cubicBezTo>
                  <a:pt x="8" y="36"/>
                  <a:pt x="6" y="35"/>
                  <a:pt x="6" y="33"/>
                </a:cubicBezTo>
                <a:cubicBezTo>
                  <a:pt x="6" y="15"/>
                  <a:pt x="6" y="15"/>
                  <a:pt x="6" y="15"/>
                </a:cubicBezTo>
                <a:cubicBezTo>
                  <a:pt x="31" y="15"/>
                  <a:pt x="31" y="15"/>
                  <a:pt x="31" y="15"/>
                </a:cubicBezTo>
                <a:lnTo>
                  <a:pt x="31" y="33"/>
                </a:lnTo>
                <a:close/>
                <a:moveTo>
                  <a:pt x="14" y="9"/>
                </a:moveTo>
                <a:cubicBezTo>
                  <a:pt x="14" y="8"/>
                  <a:pt x="14" y="7"/>
                  <a:pt x="13" y="7"/>
                </a:cubicBezTo>
                <a:cubicBezTo>
                  <a:pt x="12" y="7"/>
                  <a:pt x="12" y="8"/>
                  <a:pt x="12" y="9"/>
                </a:cubicBezTo>
                <a:cubicBezTo>
                  <a:pt x="12" y="9"/>
                  <a:pt x="12" y="10"/>
                  <a:pt x="13" y="10"/>
                </a:cubicBezTo>
                <a:cubicBezTo>
                  <a:pt x="14" y="10"/>
                  <a:pt x="14" y="9"/>
                  <a:pt x="14" y="9"/>
                </a:cubicBezTo>
                <a:close/>
                <a:moveTo>
                  <a:pt x="25" y="9"/>
                </a:moveTo>
                <a:cubicBezTo>
                  <a:pt x="25" y="8"/>
                  <a:pt x="25" y="7"/>
                  <a:pt x="24" y="7"/>
                </a:cubicBezTo>
                <a:cubicBezTo>
                  <a:pt x="24" y="7"/>
                  <a:pt x="23" y="8"/>
                  <a:pt x="23" y="9"/>
                </a:cubicBezTo>
                <a:cubicBezTo>
                  <a:pt x="23" y="9"/>
                  <a:pt x="24" y="10"/>
                  <a:pt x="24" y="10"/>
                </a:cubicBezTo>
                <a:cubicBezTo>
                  <a:pt x="25" y="10"/>
                  <a:pt x="25" y="9"/>
                  <a:pt x="25" y="9"/>
                </a:cubicBezTo>
                <a:close/>
                <a:moveTo>
                  <a:pt x="38" y="29"/>
                </a:moveTo>
                <a:cubicBezTo>
                  <a:pt x="38" y="30"/>
                  <a:pt x="36" y="32"/>
                  <a:pt x="35" y="32"/>
                </a:cubicBezTo>
                <a:cubicBezTo>
                  <a:pt x="33" y="32"/>
                  <a:pt x="32" y="30"/>
                  <a:pt x="32" y="29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6"/>
                  <a:pt x="33" y="15"/>
                  <a:pt x="35" y="15"/>
                </a:cubicBezTo>
                <a:cubicBezTo>
                  <a:pt x="36" y="15"/>
                  <a:pt x="38" y="16"/>
                  <a:pt x="38" y="17"/>
                </a:cubicBezTo>
                <a:lnTo>
                  <a:pt x="38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66856" y="5495337"/>
            <a:ext cx="175763" cy="167525"/>
          </a:xfrm>
          <a:custGeom>
            <a:avLst/>
            <a:gdLst>
              <a:gd name="T0" fmla="*/ 27 w 27"/>
              <a:gd name="T1" fmla="*/ 3 h 26"/>
              <a:gd name="T2" fmla="*/ 14 w 27"/>
              <a:gd name="T3" fmla="*/ 15 h 26"/>
              <a:gd name="T4" fmla="*/ 14 w 27"/>
              <a:gd name="T5" fmla="*/ 15 h 26"/>
              <a:gd name="T6" fmla="*/ 13 w 27"/>
              <a:gd name="T7" fmla="*/ 15 h 26"/>
              <a:gd name="T8" fmla="*/ 1 w 27"/>
              <a:gd name="T9" fmla="*/ 3 h 26"/>
              <a:gd name="T10" fmla="*/ 0 w 27"/>
              <a:gd name="T11" fmla="*/ 2 h 26"/>
              <a:gd name="T12" fmla="*/ 1 w 27"/>
              <a:gd name="T13" fmla="*/ 1 h 26"/>
              <a:gd name="T14" fmla="*/ 2 w 27"/>
              <a:gd name="T15" fmla="*/ 0 h 26"/>
              <a:gd name="T16" fmla="*/ 3 w 27"/>
              <a:gd name="T17" fmla="*/ 0 h 26"/>
              <a:gd name="T18" fmla="*/ 3 w 27"/>
              <a:gd name="T19" fmla="*/ 0 h 26"/>
              <a:gd name="T20" fmla="*/ 14 w 27"/>
              <a:gd name="T21" fmla="*/ 11 h 26"/>
              <a:gd name="T22" fmla="*/ 24 w 27"/>
              <a:gd name="T23" fmla="*/ 0 h 26"/>
              <a:gd name="T24" fmla="*/ 25 w 27"/>
              <a:gd name="T25" fmla="*/ 0 h 26"/>
              <a:gd name="T26" fmla="*/ 25 w 27"/>
              <a:gd name="T27" fmla="*/ 0 h 26"/>
              <a:gd name="T28" fmla="*/ 27 w 27"/>
              <a:gd name="T29" fmla="*/ 1 h 26"/>
              <a:gd name="T30" fmla="*/ 27 w 27"/>
              <a:gd name="T31" fmla="*/ 2 h 26"/>
              <a:gd name="T32" fmla="*/ 27 w 27"/>
              <a:gd name="T33" fmla="*/ 3 h 26"/>
              <a:gd name="T34" fmla="*/ 27 w 27"/>
              <a:gd name="T35" fmla="*/ 13 h 26"/>
              <a:gd name="T36" fmla="*/ 14 w 27"/>
              <a:gd name="T37" fmla="*/ 25 h 26"/>
              <a:gd name="T38" fmla="*/ 14 w 27"/>
              <a:gd name="T39" fmla="*/ 26 h 26"/>
              <a:gd name="T40" fmla="*/ 13 w 27"/>
              <a:gd name="T41" fmla="*/ 25 h 26"/>
              <a:gd name="T42" fmla="*/ 1 w 27"/>
              <a:gd name="T43" fmla="*/ 13 h 26"/>
              <a:gd name="T44" fmla="*/ 0 w 27"/>
              <a:gd name="T45" fmla="*/ 12 h 26"/>
              <a:gd name="T46" fmla="*/ 1 w 27"/>
              <a:gd name="T47" fmla="*/ 12 h 26"/>
              <a:gd name="T48" fmla="*/ 2 w 27"/>
              <a:gd name="T49" fmla="*/ 10 h 26"/>
              <a:gd name="T50" fmla="*/ 3 w 27"/>
              <a:gd name="T51" fmla="*/ 10 h 26"/>
              <a:gd name="T52" fmla="*/ 3 w 27"/>
              <a:gd name="T53" fmla="*/ 10 h 26"/>
              <a:gd name="T54" fmla="*/ 14 w 27"/>
              <a:gd name="T55" fmla="*/ 21 h 26"/>
              <a:gd name="T56" fmla="*/ 24 w 27"/>
              <a:gd name="T57" fmla="*/ 10 h 26"/>
              <a:gd name="T58" fmla="*/ 25 w 27"/>
              <a:gd name="T59" fmla="*/ 10 h 26"/>
              <a:gd name="T60" fmla="*/ 25 w 27"/>
              <a:gd name="T61" fmla="*/ 10 h 26"/>
              <a:gd name="T62" fmla="*/ 27 w 27"/>
              <a:gd name="T63" fmla="*/ 12 h 26"/>
              <a:gd name="T64" fmla="*/ 27 w 27"/>
              <a:gd name="T65" fmla="*/ 12 h 26"/>
              <a:gd name="T66" fmla="*/ 27 w 27"/>
              <a:gd name="T67" fmla="*/ 1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" h="26">
                <a:moveTo>
                  <a:pt x="27" y="3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2"/>
                </a:cubicBezTo>
                <a:cubicBezTo>
                  <a:pt x="0" y="2"/>
                  <a:pt x="0" y="2"/>
                  <a:pt x="1" y="1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14" y="11"/>
                  <a:pt x="14" y="11"/>
                  <a:pt x="14" y="11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5" y="0"/>
                  <a:pt x="25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2"/>
                  <a:pt x="27" y="2"/>
                  <a:pt x="27" y="2"/>
                </a:cubicBezTo>
                <a:cubicBezTo>
                  <a:pt x="27" y="2"/>
                  <a:pt x="27" y="3"/>
                  <a:pt x="27" y="3"/>
                </a:cubicBezTo>
                <a:close/>
                <a:moveTo>
                  <a:pt x="27" y="13"/>
                </a:moveTo>
                <a:cubicBezTo>
                  <a:pt x="14" y="25"/>
                  <a:pt x="14" y="25"/>
                  <a:pt x="14" y="25"/>
                </a:cubicBezTo>
                <a:cubicBezTo>
                  <a:pt x="14" y="26"/>
                  <a:pt x="14" y="26"/>
                  <a:pt x="14" y="26"/>
                </a:cubicBezTo>
                <a:cubicBezTo>
                  <a:pt x="13" y="26"/>
                  <a:pt x="13" y="26"/>
                  <a:pt x="13" y="25"/>
                </a:cubicBezTo>
                <a:cubicBezTo>
                  <a:pt x="1" y="13"/>
                  <a:pt x="1" y="13"/>
                  <a:pt x="1" y="13"/>
                </a:cubicBezTo>
                <a:cubicBezTo>
                  <a:pt x="0" y="13"/>
                  <a:pt x="0" y="13"/>
                  <a:pt x="0" y="12"/>
                </a:cubicBezTo>
                <a:cubicBezTo>
                  <a:pt x="0" y="12"/>
                  <a:pt x="0" y="12"/>
                  <a:pt x="1" y="12"/>
                </a:cubicBezTo>
                <a:cubicBezTo>
                  <a:pt x="2" y="10"/>
                  <a:pt x="2" y="10"/>
                  <a:pt x="2" y="10"/>
                </a:cubicBezTo>
                <a:cubicBezTo>
                  <a:pt x="2" y="10"/>
                  <a:pt x="2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4" y="21"/>
                  <a:pt x="14" y="21"/>
                  <a:pt x="14" y="21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5" y="10"/>
                  <a:pt x="25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3"/>
                  <a:pt x="27" y="13"/>
                  <a:pt x="27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1142959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34 w 41"/>
              <a:gd name="T11" fmla="*/ 20 h 41"/>
              <a:gd name="T12" fmla="*/ 31 w 41"/>
              <a:gd name="T13" fmla="*/ 17 h 41"/>
              <a:gd name="T14" fmla="*/ 30 w 41"/>
              <a:gd name="T15" fmla="*/ 17 h 41"/>
              <a:gd name="T16" fmla="*/ 29 w 41"/>
              <a:gd name="T17" fmla="*/ 17 h 41"/>
              <a:gd name="T18" fmla="*/ 24 w 41"/>
              <a:gd name="T19" fmla="*/ 22 h 41"/>
              <a:gd name="T20" fmla="*/ 24 w 41"/>
              <a:gd name="T21" fmla="*/ 9 h 41"/>
              <a:gd name="T22" fmla="*/ 22 w 41"/>
              <a:gd name="T23" fmla="*/ 7 h 41"/>
              <a:gd name="T24" fmla="*/ 19 w 41"/>
              <a:gd name="T25" fmla="*/ 7 h 41"/>
              <a:gd name="T26" fmla="*/ 17 w 41"/>
              <a:gd name="T27" fmla="*/ 9 h 41"/>
              <a:gd name="T28" fmla="*/ 17 w 41"/>
              <a:gd name="T29" fmla="*/ 22 h 41"/>
              <a:gd name="T30" fmla="*/ 12 w 41"/>
              <a:gd name="T31" fmla="*/ 17 h 41"/>
              <a:gd name="T32" fmla="*/ 11 w 41"/>
              <a:gd name="T33" fmla="*/ 17 h 41"/>
              <a:gd name="T34" fmla="*/ 9 w 41"/>
              <a:gd name="T35" fmla="*/ 17 h 41"/>
              <a:gd name="T36" fmla="*/ 7 w 41"/>
              <a:gd name="T37" fmla="*/ 20 h 41"/>
              <a:gd name="T38" fmla="*/ 6 w 41"/>
              <a:gd name="T39" fmla="*/ 21 h 41"/>
              <a:gd name="T40" fmla="*/ 7 w 41"/>
              <a:gd name="T41" fmla="*/ 22 h 41"/>
              <a:gd name="T42" fmla="*/ 17 w 41"/>
              <a:gd name="T43" fmla="*/ 32 h 41"/>
              <a:gd name="T44" fmla="*/ 19 w 41"/>
              <a:gd name="T45" fmla="*/ 34 h 41"/>
              <a:gd name="T46" fmla="*/ 20 w 41"/>
              <a:gd name="T47" fmla="*/ 35 h 41"/>
              <a:gd name="T48" fmla="*/ 21 w 41"/>
              <a:gd name="T49" fmla="*/ 34 h 41"/>
              <a:gd name="T50" fmla="*/ 24 w 41"/>
              <a:gd name="T51" fmla="*/ 32 h 41"/>
              <a:gd name="T52" fmla="*/ 34 w 41"/>
              <a:gd name="T53" fmla="*/ 22 h 41"/>
              <a:gd name="T54" fmla="*/ 34 w 41"/>
              <a:gd name="T55" fmla="*/ 21 h 41"/>
              <a:gd name="T56" fmla="*/ 34 w 41"/>
              <a:gd name="T57" fmla="*/ 2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34" y="20"/>
                </a:moveTo>
                <a:cubicBezTo>
                  <a:pt x="31" y="17"/>
                  <a:pt x="31" y="17"/>
                  <a:pt x="31" y="17"/>
                </a:cubicBezTo>
                <a:cubicBezTo>
                  <a:pt x="31" y="17"/>
                  <a:pt x="30" y="17"/>
                  <a:pt x="30" y="17"/>
                </a:cubicBezTo>
                <a:cubicBezTo>
                  <a:pt x="29" y="17"/>
                  <a:pt x="29" y="17"/>
                  <a:pt x="29" y="17"/>
                </a:cubicBezTo>
                <a:cubicBezTo>
                  <a:pt x="24" y="22"/>
                  <a:pt x="24" y="22"/>
                  <a:pt x="24" y="22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8"/>
                  <a:pt x="23" y="7"/>
                  <a:pt x="22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8" y="7"/>
                  <a:pt x="17" y="8"/>
                  <a:pt x="17" y="9"/>
                </a:cubicBezTo>
                <a:cubicBezTo>
                  <a:pt x="17" y="22"/>
                  <a:pt x="17" y="22"/>
                  <a:pt x="17" y="22"/>
                </a:cubicBezTo>
                <a:cubicBezTo>
                  <a:pt x="12" y="17"/>
                  <a:pt x="12" y="17"/>
                  <a:pt x="12" y="17"/>
                </a:cubicBezTo>
                <a:cubicBezTo>
                  <a:pt x="11" y="17"/>
                  <a:pt x="11" y="17"/>
                  <a:pt x="11" y="17"/>
                </a:cubicBezTo>
                <a:cubicBezTo>
                  <a:pt x="10" y="17"/>
                  <a:pt x="10" y="17"/>
                  <a:pt x="9" y="17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6" y="20"/>
                  <a:pt x="6" y="21"/>
                </a:cubicBezTo>
                <a:cubicBezTo>
                  <a:pt x="6" y="21"/>
                  <a:pt x="7" y="22"/>
                  <a:pt x="7" y="22"/>
                </a:cubicBezTo>
                <a:cubicBezTo>
                  <a:pt x="17" y="32"/>
                  <a:pt x="17" y="32"/>
                  <a:pt x="17" y="32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5"/>
                  <a:pt x="20" y="35"/>
                  <a:pt x="20" y="35"/>
                </a:cubicBezTo>
                <a:cubicBezTo>
                  <a:pt x="21" y="35"/>
                  <a:pt x="21" y="35"/>
                  <a:pt x="21" y="34"/>
                </a:cubicBezTo>
                <a:cubicBezTo>
                  <a:pt x="24" y="32"/>
                  <a:pt x="24" y="32"/>
                  <a:pt x="24" y="32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1"/>
                  <a:pt x="34" y="21"/>
                </a:cubicBezTo>
                <a:cubicBezTo>
                  <a:pt x="34" y="20"/>
                  <a:pt x="34" y="20"/>
                  <a:pt x="34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1625337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34 w 41"/>
              <a:gd name="T11" fmla="*/ 19 h 41"/>
              <a:gd name="T12" fmla="*/ 32 w 41"/>
              <a:gd name="T13" fmla="*/ 17 h 41"/>
              <a:gd name="T14" fmla="*/ 19 w 41"/>
              <a:gd name="T15" fmla="*/ 17 h 41"/>
              <a:gd name="T16" fmla="*/ 24 w 41"/>
              <a:gd name="T17" fmla="*/ 12 h 41"/>
              <a:gd name="T18" fmla="*/ 24 w 41"/>
              <a:gd name="T19" fmla="*/ 11 h 41"/>
              <a:gd name="T20" fmla="*/ 24 w 41"/>
              <a:gd name="T21" fmla="*/ 10 h 41"/>
              <a:gd name="T22" fmla="*/ 21 w 41"/>
              <a:gd name="T23" fmla="*/ 7 h 41"/>
              <a:gd name="T24" fmla="*/ 20 w 41"/>
              <a:gd name="T25" fmla="*/ 7 h 41"/>
              <a:gd name="T26" fmla="*/ 19 w 41"/>
              <a:gd name="T27" fmla="*/ 7 h 41"/>
              <a:gd name="T28" fmla="*/ 9 w 41"/>
              <a:gd name="T29" fmla="*/ 17 h 41"/>
              <a:gd name="T30" fmla="*/ 7 w 41"/>
              <a:gd name="T31" fmla="*/ 19 h 41"/>
              <a:gd name="T32" fmla="*/ 6 w 41"/>
              <a:gd name="T33" fmla="*/ 20 h 41"/>
              <a:gd name="T34" fmla="*/ 7 w 41"/>
              <a:gd name="T35" fmla="*/ 22 h 41"/>
              <a:gd name="T36" fmla="*/ 9 w 41"/>
              <a:gd name="T37" fmla="*/ 24 h 41"/>
              <a:gd name="T38" fmla="*/ 19 w 41"/>
              <a:gd name="T39" fmla="*/ 34 h 41"/>
              <a:gd name="T40" fmla="*/ 20 w 41"/>
              <a:gd name="T41" fmla="*/ 34 h 41"/>
              <a:gd name="T42" fmla="*/ 21 w 41"/>
              <a:gd name="T43" fmla="*/ 34 h 41"/>
              <a:gd name="T44" fmla="*/ 24 w 41"/>
              <a:gd name="T45" fmla="*/ 31 h 41"/>
              <a:gd name="T46" fmla="*/ 24 w 41"/>
              <a:gd name="T47" fmla="*/ 30 h 41"/>
              <a:gd name="T48" fmla="*/ 24 w 41"/>
              <a:gd name="T49" fmla="*/ 29 h 41"/>
              <a:gd name="T50" fmla="*/ 19 w 41"/>
              <a:gd name="T51" fmla="*/ 24 h 41"/>
              <a:gd name="T52" fmla="*/ 32 w 41"/>
              <a:gd name="T53" fmla="*/ 24 h 41"/>
              <a:gd name="T54" fmla="*/ 34 w 41"/>
              <a:gd name="T55" fmla="*/ 22 h 41"/>
              <a:gd name="T56" fmla="*/ 34 w 41"/>
              <a:gd name="T57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34" y="19"/>
                </a:moveTo>
                <a:cubicBezTo>
                  <a:pt x="34" y="18"/>
                  <a:pt x="33" y="17"/>
                  <a:pt x="32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2"/>
                  <a:pt x="24" y="11"/>
                  <a:pt x="24" y="11"/>
                </a:cubicBezTo>
                <a:cubicBezTo>
                  <a:pt x="24" y="10"/>
                  <a:pt x="24" y="10"/>
                  <a:pt x="24" y="10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0" y="7"/>
                </a:cubicBezTo>
                <a:cubicBezTo>
                  <a:pt x="20" y="7"/>
                  <a:pt x="19" y="7"/>
                  <a:pt x="19" y="7"/>
                </a:cubicBezTo>
                <a:cubicBezTo>
                  <a:pt x="9" y="17"/>
                  <a:pt x="9" y="17"/>
                  <a:pt x="9" y="17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20"/>
                  <a:pt x="6" y="20"/>
                  <a:pt x="6" y="20"/>
                </a:cubicBezTo>
                <a:cubicBezTo>
                  <a:pt x="6" y="21"/>
                  <a:pt x="7" y="21"/>
                  <a:pt x="7" y="22"/>
                </a:cubicBezTo>
                <a:cubicBezTo>
                  <a:pt x="9" y="24"/>
                  <a:pt x="9" y="24"/>
                  <a:pt x="9" y="24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0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0"/>
                </a:cubicBezTo>
                <a:cubicBezTo>
                  <a:pt x="24" y="30"/>
                  <a:pt x="24" y="29"/>
                  <a:pt x="24" y="29"/>
                </a:cubicBezTo>
                <a:cubicBezTo>
                  <a:pt x="19" y="24"/>
                  <a:pt x="19" y="24"/>
                  <a:pt x="19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33" y="24"/>
                  <a:pt x="34" y="23"/>
                  <a:pt x="34" y="22"/>
                </a:cubicBezTo>
                <a:lnTo>
                  <a:pt x="34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2099473"/>
            <a:ext cx="266390" cy="271884"/>
          </a:xfrm>
          <a:custGeom>
            <a:avLst/>
            <a:gdLst>
              <a:gd name="T0" fmla="*/ 20 w 41"/>
              <a:gd name="T1" fmla="*/ 42 h 42"/>
              <a:gd name="T2" fmla="*/ 0 w 41"/>
              <a:gd name="T3" fmla="*/ 21 h 42"/>
              <a:gd name="T4" fmla="*/ 20 w 41"/>
              <a:gd name="T5" fmla="*/ 0 h 42"/>
              <a:gd name="T6" fmla="*/ 41 w 41"/>
              <a:gd name="T7" fmla="*/ 21 h 42"/>
              <a:gd name="T8" fmla="*/ 20 w 41"/>
              <a:gd name="T9" fmla="*/ 42 h 42"/>
              <a:gd name="T10" fmla="*/ 6 w 41"/>
              <a:gd name="T11" fmla="*/ 21 h 42"/>
              <a:gd name="T12" fmla="*/ 20 w 41"/>
              <a:gd name="T13" fmla="*/ 36 h 42"/>
              <a:gd name="T14" fmla="*/ 35 w 41"/>
              <a:gd name="T15" fmla="*/ 21 h 42"/>
              <a:gd name="T16" fmla="*/ 20 w 41"/>
              <a:gd name="T17" fmla="*/ 6 h 42"/>
              <a:gd name="T18" fmla="*/ 6 w 41"/>
              <a:gd name="T19" fmla="*/ 21 h 42"/>
              <a:gd name="T20" fmla="*/ 29 w 41"/>
              <a:gd name="T21" fmla="*/ 23 h 42"/>
              <a:gd name="T22" fmla="*/ 21 w 41"/>
              <a:gd name="T23" fmla="*/ 31 h 42"/>
              <a:gd name="T24" fmla="*/ 20 w 41"/>
              <a:gd name="T25" fmla="*/ 31 h 42"/>
              <a:gd name="T26" fmla="*/ 20 w 41"/>
              <a:gd name="T27" fmla="*/ 31 h 42"/>
              <a:gd name="T28" fmla="*/ 11 w 41"/>
              <a:gd name="T29" fmla="*/ 23 h 42"/>
              <a:gd name="T30" fmla="*/ 11 w 41"/>
              <a:gd name="T31" fmla="*/ 22 h 42"/>
              <a:gd name="T32" fmla="*/ 12 w 41"/>
              <a:gd name="T33" fmla="*/ 21 h 42"/>
              <a:gd name="T34" fmla="*/ 17 w 41"/>
              <a:gd name="T35" fmla="*/ 21 h 42"/>
              <a:gd name="T36" fmla="*/ 17 w 41"/>
              <a:gd name="T37" fmla="*/ 12 h 42"/>
              <a:gd name="T38" fmla="*/ 18 w 41"/>
              <a:gd name="T39" fmla="*/ 11 h 42"/>
              <a:gd name="T40" fmla="*/ 23 w 41"/>
              <a:gd name="T41" fmla="*/ 11 h 42"/>
              <a:gd name="T42" fmla="*/ 24 w 41"/>
              <a:gd name="T43" fmla="*/ 12 h 42"/>
              <a:gd name="T44" fmla="*/ 24 w 41"/>
              <a:gd name="T45" fmla="*/ 21 h 42"/>
              <a:gd name="T46" fmla="*/ 29 w 41"/>
              <a:gd name="T47" fmla="*/ 21 h 42"/>
              <a:gd name="T48" fmla="*/ 30 w 41"/>
              <a:gd name="T49" fmla="*/ 22 h 42"/>
              <a:gd name="T50" fmla="*/ 29 w 41"/>
              <a:gd name="T51" fmla="*/ 2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2">
                <a:moveTo>
                  <a:pt x="20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0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0" y="42"/>
                </a:cubicBezTo>
                <a:close/>
                <a:moveTo>
                  <a:pt x="6" y="21"/>
                </a:moveTo>
                <a:cubicBezTo>
                  <a:pt x="6" y="29"/>
                  <a:pt x="12" y="36"/>
                  <a:pt x="20" y="36"/>
                </a:cubicBezTo>
                <a:cubicBezTo>
                  <a:pt x="28" y="36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9" y="23"/>
                </a:moveTo>
                <a:cubicBezTo>
                  <a:pt x="21" y="31"/>
                  <a:pt x="21" y="31"/>
                  <a:pt x="21" y="31"/>
                </a:cubicBezTo>
                <a:cubicBezTo>
                  <a:pt x="21" y="31"/>
                  <a:pt x="20" y="31"/>
                  <a:pt x="20" y="31"/>
                </a:cubicBezTo>
                <a:cubicBezTo>
                  <a:pt x="20" y="31"/>
                  <a:pt x="20" y="31"/>
                  <a:pt x="20" y="31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2"/>
                  <a:pt x="11" y="22"/>
                  <a:pt x="11" y="22"/>
                </a:cubicBezTo>
                <a:cubicBezTo>
                  <a:pt x="11" y="21"/>
                  <a:pt x="11" y="21"/>
                  <a:pt x="12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12"/>
                  <a:pt x="17" y="12"/>
                  <a:pt x="17" y="12"/>
                </a:cubicBezTo>
                <a:cubicBezTo>
                  <a:pt x="17" y="11"/>
                  <a:pt x="17" y="11"/>
                  <a:pt x="18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4" y="11"/>
                  <a:pt x="24" y="12"/>
                </a:cubicBezTo>
                <a:cubicBezTo>
                  <a:pt x="24" y="21"/>
                  <a:pt x="24" y="21"/>
                  <a:pt x="24" y="21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1"/>
                  <a:pt x="30" y="21"/>
                  <a:pt x="30" y="22"/>
                </a:cubicBezTo>
                <a:cubicBezTo>
                  <a:pt x="30" y="22"/>
                  <a:pt x="30" y="22"/>
                  <a:pt x="29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2579103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20 w 41"/>
              <a:gd name="T11" fmla="*/ 6 h 41"/>
              <a:gd name="T12" fmla="*/ 6 w 41"/>
              <a:gd name="T13" fmla="*/ 21 h 41"/>
              <a:gd name="T14" fmla="*/ 20 w 41"/>
              <a:gd name="T15" fmla="*/ 35 h 41"/>
              <a:gd name="T16" fmla="*/ 35 w 41"/>
              <a:gd name="T17" fmla="*/ 21 h 41"/>
              <a:gd name="T18" fmla="*/ 20 w 41"/>
              <a:gd name="T19" fmla="*/ 6 h 41"/>
              <a:gd name="T20" fmla="*/ 31 w 41"/>
              <a:gd name="T21" fmla="*/ 23 h 41"/>
              <a:gd name="T22" fmla="*/ 30 w 41"/>
              <a:gd name="T23" fmla="*/ 24 h 41"/>
              <a:gd name="T24" fmla="*/ 20 w 41"/>
              <a:gd name="T25" fmla="*/ 24 h 41"/>
              <a:gd name="T26" fmla="*/ 20 w 41"/>
              <a:gd name="T27" fmla="*/ 29 h 41"/>
              <a:gd name="T28" fmla="*/ 19 w 41"/>
              <a:gd name="T29" fmla="*/ 30 h 41"/>
              <a:gd name="T30" fmla="*/ 19 w 41"/>
              <a:gd name="T31" fmla="*/ 30 h 41"/>
              <a:gd name="T32" fmla="*/ 10 w 41"/>
              <a:gd name="T33" fmla="*/ 21 h 41"/>
              <a:gd name="T34" fmla="*/ 10 w 41"/>
              <a:gd name="T35" fmla="*/ 21 h 41"/>
              <a:gd name="T36" fmla="*/ 10 w 41"/>
              <a:gd name="T37" fmla="*/ 20 h 41"/>
              <a:gd name="T38" fmla="*/ 19 w 41"/>
              <a:gd name="T39" fmla="*/ 11 h 41"/>
              <a:gd name="T40" fmla="*/ 19 w 41"/>
              <a:gd name="T41" fmla="*/ 11 h 41"/>
              <a:gd name="T42" fmla="*/ 20 w 41"/>
              <a:gd name="T43" fmla="*/ 12 h 41"/>
              <a:gd name="T44" fmla="*/ 20 w 41"/>
              <a:gd name="T45" fmla="*/ 17 h 41"/>
              <a:gd name="T46" fmla="*/ 30 w 41"/>
              <a:gd name="T47" fmla="*/ 17 h 41"/>
              <a:gd name="T48" fmla="*/ 31 w 41"/>
              <a:gd name="T49" fmla="*/ 18 h 41"/>
              <a:gd name="T50" fmla="*/ 31 w 41"/>
              <a:gd name="T51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6"/>
                </a:moveTo>
                <a:cubicBezTo>
                  <a:pt x="12" y="6"/>
                  <a:pt x="6" y="13"/>
                  <a:pt x="6" y="21"/>
                </a:cubicBez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lose/>
                <a:moveTo>
                  <a:pt x="31" y="23"/>
                </a:moveTo>
                <a:cubicBezTo>
                  <a:pt x="31" y="24"/>
                  <a:pt x="30" y="24"/>
                  <a:pt x="30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9"/>
                  <a:pt x="20" y="29"/>
                  <a:pt x="20" y="29"/>
                </a:cubicBezTo>
                <a:cubicBezTo>
                  <a:pt x="20" y="30"/>
                  <a:pt x="20" y="30"/>
                  <a:pt x="1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0"/>
                  <a:pt x="10" y="20"/>
                  <a:pt x="10" y="20"/>
                </a:cubicBezTo>
                <a:cubicBezTo>
                  <a:pt x="19" y="11"/>
                  <a:pt x="19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ubicBezTo>
                  <a:pt x="20" y="11"/>
                  <a:pt x="20" y="12"/>
                  <a:pt x="20" y="12"/>
                </a:cubicBezTo>
                <a:cubicBezTo>
                  <a:pt x="20" y="17"/>
                  <a:pt x="20" y="17"/>
                  <a:pt x="20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1" y="18"/>
                  <a:pt x="31" y="18"/>
                </a:cubicBezTo>
                <a:lnTo>
                  <a:pt x="31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3058734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20 w 41"/>
              <a:gd name="T11" fmla="*/ 6 h 41"/>
              <a:gd name="T12" fmla="*/ 6 w 41"/>
              <a:gd name="T13" fmla="*/ 20 h 41"/>
              <a:gd name="T14" fmla="*/ 20 w 41"/>
              <a:gd name="T15" fmla="*/ 35 h 41"/>
              <a:gd name="T16" fmla="*/ 35 w 41"/>
              <a:gd name="T17" fmla="*/ 20 h 41"/>
              <a:gd name="T18" fmla="*/ 20 w 41"/>
              <a:gd name="T19" fmla="*/ 6 h 41"/>
              <a:gd name="T20" fmla="*/ 30 w 41"/>
              <a:gd name="T21" fmla="*/ 21 h 41"/>
              <a:gd name="T22" fmla="*/ 22 w 41"/>
              <a:gd name="T23" fmla="*/ 29 h 41"/>
              <a:gd name="T24" fmla="*/ 21 w 41"/>
              <a:gd name="T25" fmla="*/ 30 h 41"/>
              <a:gd name="T26" fmla="*/ 20 w 41"/>
              <a:gd name="T27" fmla="*/ 29 h 41"/>
              <a:gd name="T28" fmla="*/ 20 w 41"/>
              <a:gd name="T29" fmla="*/ 24 h 41"/>
              <a:gd name="T30" fmla="*/ 11 w 41"/>
              <a:gd name="T31" fmla="*/ 24 h 41"/>
              <a:gd name="T32" fmla="*/ 10 w 41"/>
              <a:gd name="T33" fmla="*/ 23 h 41"/>
              <a:gd name="T34" fmla="*/ 10 w 41"/>
              <a:gd name="T35" fmla="*/ 18 h 41"/>
              <a:gd name="T36" fmla="*/ 11 w 41"/>
              <a:gd name="T37" fmla="*/ 17 h 41"/>
              <a:gd name="T38" fmla="*/ 20 w 41"/>
              <a:gd name="T39" fmla="*/ 17 h 41"/>
              <a:gd name="T40" fmla="*/ 20 w 41"/>
              <a:gd name="T41" fmla="*/ 12 h 41"/>
              <a:gd name="T42" fmla="*/ 21 w 41"/>
              <a:gd name="T43" fmla="*/ 11 h 41"/>
              <a:gd name="T44" fmla="*/ 22 w 41"/>
              <a:gd name="T45" fmla="*/ 11 h 41"/>
              <a:gd name="T46" fmla="*/ 30 w 41"/>
              <a:gd name="T47" fmla="*/ 20 h 41"/>
              <a:gd name="T48" fmla="*/ 31 w 41"/>
              <a:gd name="T49" fmla="*/ 20 h 41"/>
              <a:gd name="T50" fmla="*/ 30 w 41"/>
              <a:gd name="T51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6"/>
                </a:moveTo>
                <a:cubicBezTo>
                  <a:pt x="12" y="6"/>
                  <a:pt x="6" y="12"/>
                  <a:pt x="6" y="20"/>
                </a:cubicBezTo>
                <a:cubicBezTo>
                  <a:pt x="6" y="28"/>
                  <a:pt x="12" y="35"/>
                  <a:pt x="20" y="35"/>
                </a:cubicBezTo>
                <a:cubicBezTo>
                  <a:pt x="28" y="35"/>
                  <a:pt x="35" y="28"/>
                  <a:pt x="35" y="20"/>
                </a:cubicBezTo>
                <a:cubicBezTo>
                  <a:pt x="35" y="12"/>
                  <a:pt x="28" y="6"/>
                  <a:pt x="20" y="6"/>
                </a:cubicBezTo>
                <a:close/>
                <a:moveTo>
                  <a:pt x="30" y="21"/>
                </a:moveTo>
                <a:cubicBezTo>
                  <a:pt x="22" y="29"/>
                  <a:pt x="22" y="29"/>
                  <a:pt x="22" y="29"/>
                </a:cubicBezTo>
                <a:cubicBezTo>
                  <a:pt x="22" y="30"/>
                  <a:pt x="21" y="30"/>
                  <a:pt x="21" y="30"/>
                </a:cubicBezTo>
                <a:cubicBezTo>
                  <a:pt x="21" y="30"/>
                  <a:pt x="20" y="29"/>
                  <a:pt x="20" y="29"/>
                </a:cubicBezTo>
                <a:cubicBezTo>
                  <a:pt x="20" y="24"/>
                  <a:pt x="20" y="24"/>
                  <a:pt x="20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0" y="24"/>
                  <a:pt x="10" y="23"/>
                  <a:pt x="10" y="23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7"/>
                  <a:pt x="10" y="17"/>
                  <a:pt x="11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2"/>
                  <a:pt x="20" y="12"/>
                  <a:pt x="20" y="12"/>
                </a:cubicBezTo>
                <a:cubicBezTo>
                  <a:pt x="20" y="11"/>
                  <a:pt x="21" y="11"/>
                  <a:pt x="21" y="11"/>
                </a:cubicBezTo>
                <a:cubicBezTo>
                  <a:pt x="21" y="11"/>
                  <a:pt x="22" y="11"/>
                  <a:pt x="22" y="11"/>
                </a:cubicBezTo>
                <a:cubicBezTo>
                  <a:pt x="30" y="20"/>
                  <a:pt x="30" y="20"/>
                  <a:pt x="30" y="20"/>
                </a:cubicBezTo>
                <a:cubicBezTo>
                  <a:pt x="30" y="20"/>
                  <a:pt x="31" y="20"/>
                  <a:pt x="31" y="20"/>
                </a:cubicBezTo>
                <a:cubicBezTo>
                  <a:pt x="31" y="20"/>
                  <a:pt x="30" y="21"/>
                  <a:pt x="30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3532873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9 w 41"/>
              <a:gd name="T21" fmla="*/ 21 h 41"/>
              <a:gd name="T22" fmla="*/ 24 w 41"/>
              <a:gd name="T23" fmla="*/ 21 h 41"/>
              <a:gd name="T24" fmla="*/ 24 w 41"/>
              <a:gd name="T25" fmla="*/ 30 h 41"/>
              <a:gd name="T26" fmla="*/ 23 w 41"/>
              <a:gd name="T27" fmla="*/ 31 h 41"/>
              <a:gd name="T28" fmla="*/ 18 w 41"/>
              <a:gd name="T29" fmla="*/ 31 h 41"/>
              <a:gd name="T30" fmla="*/ 17 w 41"/>
              <a:gd name="T31" fmla="*/ 30 h 41"/>
              <a:gd name="T32" fmla="*/ 17 w 41"/>
              <a:gd name="T33" fmla="*/ 21 h 41"/>
              <a:gd name="T34" fmla="*/ 12 w 41"/>
              <a:gd name="T35" fmla="*/ 21 h 41"/>
              <a:gd name="T36" fmla="*/ 11 w 41"/>
              <a:gd name="T37" fmla="*/ 20 h 41"/>
              <a:gd name="T38" fmla="*/ 11 w 41"/>
              <a:gd name="T39" fmla="*/ 19 h 41"/>
              <a:gd name="T40" fmla="*/ 20 w 41"/>
              <a:gd name="T41" fmla="*/ 11 h 41"/>
              <a:gd name="T42" fmla="*/ 20 w 41"/>
              <a:gd name="T43" fmla="*/ 11 h 41"/>
              <a:gd name="T44" fmla="*/ 21 w 41"/>
              <a:gd name="T45" fmla="*/ 11 h 41"/>
              <a:gd name="T46" fmla="*/ 29 w 41"/>
              <a:gd name="T47" fmla="*/ 19 h 41"/>
              <a:gd name="T48" fmla="*/ 30 w 41"/>
              <a:gd name="T49" fmla="*/ 20 h 41"/>
              <a:gd name="T50" fmla="*/ 29 w 41"/>
              <a:gd name="T51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9" y="21"/>
                </a:moveTo>
                <a:cubicBezTo>
                  <a:pt x="24" y="21"/>
                  <a:pt x="24" y="21"/>
                  <a:pt x="24" y="21"/>
                </a:cubicBezTo>
                <a:cubicBezTo>
                  <a:pt x="24" y="30"/>
                  <a:pt x="24" y="30"/>
                  <a:pt x="24" y="30"/>
                </a:cubicBezTo>
                <a:cubicBezTo>
                  <a:pt x="24" y="31"/>
                  <a:pt x="23" y="31"/>
                  <a:pt x="23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7" y="31"/>
                  <a:pt x="17" y="31"/>
                  <a:pt x="17" y="30"/>
                </a:cubicBezTo>
                <a:cubicBezTo>
                  <a:pt x="17" y="21"/>
                  <a:pt x="17" y="21"/>
                  <a:pt x="17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1" y="21"/>
                  <a:pt x="11" y="20"/>
                  <a:pt x="11" y="20"/>
                </a:cubicBezTo>
                <a:cubicBezTo>
                  <a:pt x="11" y="20"/>
                  <a:pt x="11" y="20"/>
                  <a:pt x="11" y="19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1" y="11"/>
                  <a:pt x="21" y="11"/>
                </a:cubicBezTo>
                <a:cubicBezTo>
                  <a:pt x="29" y="19"/>
                  <a:pt x="29" y="19"/>
                  <a:pt x="29" y="19"/>
                </a:cubicBezTo>
                <a:cubicBezTo>
                  <a:pt x="30" y="20"/>
                  <a:pt x="30" y="20"/>
                  <a:pt x="30" y="20"/>
                </a:cubicBezTo>
                <a:cubicBezTo>
                  <a:pt x="29" y="21"/>
                  <a:pt x="29" y="21"/>
                  <a:pt x="29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4015250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34 w 41"/>
              <a:gd name="T11" fmla="*/ 19 h 41"/>
              <a:gd name="T12" fmla="*/ 31 w 41"/>
              <a:gd name="T13" fmla="*/ 17 h 41"/>
              <a:gd name="T14" fmla="*/ 21 w 41"/>
              <a:gd name="T15" fmla="*/ 7 h 41"/>
              <a:gd name="T16" fmla="*/ 20 w 41"/>
              <a:gd name="T17" fmla="*/ 7 h 41"/>
              <a:gd name="T18" fmla="*/ 19 w 41"/>
              <a:gd name="T19" fmla="*/ 7 h 41"/>
              <a:gd name="T20" fmla="*/ 17 w 41"/>
              <a:gd name="T21" fmla="*/ 10 h 41"/>
              <a:gd name="T22" fmla="*/ 16 w 41"/>
              <a:gd name="T23" fmla="*/ 11 h 41"/>
              <a:gd name="T24" fmla="*/ 17 w 41"/>
              <a:gd name="T25" fmla="*/ 12 h 41"/>
              <a:gd name="T26" fmla="*/ 22 w 41"/>
              <a:gd name="T27" fmla="*/ 17 h 41"/>
              <a:gd name="T28" fmla="*/ 8 w 41"/>
              <a:gd name="T29" fmla="*/ 17 h 41"/>
              <a:gd name="T30" fmla="*/ 7 w 41"/>
              <a:gd name="T31" fmla="*/ 19 h 41"/>
              <a:gd name="T32" fmla="*/ 7 w 41"/>
              <a:gd name="T33" fmla="*/ 22 h 41"/>
              <a:gd name="T34" fmla="*/ 8 w 41"/>
              <a:gd name="T35" fmla="*/ 24 h 41"/>
              <a:gd name="T36" fmla="*/ 22 w 41"/>
              <a:gd name="T37" fmla="*/ 24 h 41"/>
              <a:gd name="T38" fmla="*/ 17 w 41"/>
              <a:gd name="T39" fmla="*/ 29 h 41"/>
              <a:gd name="T40" fmla="*/ 16 w 41"/>
              <a:gd name="T41" fmla="*/ 30 h 41"/>
              <a:gd name="T42" fmla="*/ 17 w 41"/>
              <a:gd name="T43" fmla="*/ 31 h 41"/>
              <a:gd name="T44" fmla="*/ 19 w 41"/>
              <a:gd name="T45" fmla="*/ 34 h 41"/>
              <a:gd name="T46" fmla="*/ 20 w 41"/>
              <a:gd name="T47" fmla="*/ 34 h 41"/>
              <a:gd name="T48" fmla="*/ 21 w 41"/>
              <a:gd name="T49" fmla="*/ 34 h 41"/>
              <a:gd name="T50" fmla="*/ 31 w 41"/>
              <a:gd name="T51" fmla="*/ 24 h 41"/>
              <a:gd name="T52" fmla="*/ 34 w 41"/>
              <a:gd name="T53" fmla="*/ 22 h 41"/>
              <a:gd name="T54" fmla="*/ 34 w 41"/>
              <a:gd name="T55" fmla="*/ 20 h 41"/>
              <a:gd name="T56" fmla="*/ 34 w 41"/>
              <a:gd name="T57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34" y="19"/>
                </a:moveTo>
                <a:cubicBezTo>
                  <a:pt x="31" y="17"/>
                  <a:pt x="31" y="17"/>
                  <a:pt x="31" y="1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0" y="7"/>
                </a:cubicBezTo>
                <a:cubicBezTo>
                  <a:pt x="20" y="7"/>
                  <a:pt x="19" y="7"/>
                  <a:pt x="19" y="7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11"/>
                </a:cubicBezTo>
                <a:cubicBezTo>
                  <a:pt x="16" y="11"/>
                  <a:pt x="16" y="12"/>
                  <a:pt x="17" y="12"/>
                </a:cubicBezTo>
                <a:cubicBezTo>
                  <a:pt x="22" y="17"/>
                  <a:pt x="22" y="17"/>
                  <a:pt x="22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7" y="17"/>
                  <a:pt x="7" y="18"/>
                  <a:pt x="7" y="19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7" y="24"/>
                  <a:pt x="8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17" y="29"/>
                  <a:pt x="17" y="29"/>
                  <a:pt x="17" y="29"/>
                </a:cubicBezTo>
                <a:cubicBezTo>
                  <a:pt x="16" y="29"/>
                  <a:pt x="16" y="30"/>
                  <a:pt x="16" y="30"/>
                </a:cubicBezTo>
                <a:cubicBezTo>
                  <a:pt x="16" y="31"/>
                  <a:pt x="16" y="31"/>
                  <a:pt x="17" y="31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4"/>
                  <a:pt x="20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31" y="24"/>
                  <a:pt x="31" y="24"/>
                  <a:pt x="31" y="24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1"/>
                  <a:pt x="34" y="21"/>
                  <a:pt x="34" y="20"/>
                </a:cubicBezTo>
                <a:cubicBezTo>
                  <a:pt x="34" y="20"/>
                  <a:pt x="34" y="20"/>
                  <a:pt x="34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3070" y="4489387"/>
            <a:ext cx="266390" cy="271884"/>
          </a:xfrm>
          <a:custGeom>
            <a:avLst/>
            <a:gdLst>
              <a:gd name="T0" fmla="*/ 20 w 41"/>
              <a:gd name="T1" fmla="*/ 42 h 42"/>
              <a:gd name="T2" fmla="*/ 0 w 41"/>
              <a:gd name="T3" fmla="*/ 21 h 42"/>
              <a:gd name="T4" fmla="*/ 20 w 41"/>
              <a:gd name="T5" fmla="*/ 0 h 42"/>
              <a:gd name="T6" fmla="*/ 41 w 41"/>
              <a:gd name="T7" fmla="*/ 21 h 42"/>
              <a:gd name="T8" fmla="*/ 20 w 41"/>
              <a:gd name="T9" fmla="*/ 42 h 42"/>
              <a:gd name="T10" fmla="*/ 34 w 41"/>
              <a:gd name="T11" fmla="*/ 20 h 42"/>
              <a:gd name="T12" fmla="*/ 24 w 41"/>
              <a:gd name="T13" fmla="*/ 10 h 42"/>
              <a:gd name="T14" fmla="*/ 21 w 41"/>
              <a:gd name="T15" fmla="*/ 8 h 42"/>
              <a:gd name="T16" fmla="*/ 20 w 41"/>
              <a:gd name="T17" fmla="*/ 7 h 42"/>
              <a:gd name="T18" fmla="*/ 19 w 41"/>
              <a:gd name="T19" fmla="*/ 8 h 42"/>
              <a:gd name="T20" fmla="*/ 17 w 41"/>
              <a:gd name="T21" fmla="*/ 10 h 42"/>
              <a:gd name="T22" fmla="*/ 7 w 41"/>
              <a:gd name="T23" fmla="*/ 20 h 42"/>
              <a:gd name="T24" fmla="*/ 6 w 41"/>
              <a:gd name="T25" fmla="*/ 21 h 42"/>
              <a:gd name="T26" fmla="*/ 7 w 41"/>
              <a:gd name="T27" fmla="*/ 22 h 42"/>
              <a:gd name="T28" fmla="*/ 9 w 41"/>
              <a:gd name="T29" fmla="*/ 25 h 42"/>
              <a:gd name="T30" fmla="*/ 11 w 41"/>
              <a:gd name="T31" fmla="*/ 25 h 42"/>
              <a:gd name="T32" fmla="*/ 12 w 41"/>
              <a:gd name="T33" fmla="*/ 25 h 42"/>
              <a:gd name="T34" fmla="*/ 17 w 41"/>
              <a:gd name="T35" fmla="*/ 20 h 42"/>
              <a:gd name="T36" fmla="*/ 17 w 41"/>
              <a:gd name="T37" fmla="*/ 33 h 42"/>
              <a:gd name="T38" fmla="*/ 19 w 41"/>
              <a:gd name="T39" fmla="*/ 35 h 42"/>
              <a:gd name="T40" fmla="*/ 22 w 41"/>
              <a:gd name="T41" fmla="*/ 35 h 42"/>
              <a:gd name="T42" fmla="*/ 24 w 41"/>
              <a:gd name="T43" fmla="*/ 33 h 42"/>
              <a:gd name="T44" fmla="*/ 24 w 41"/>
              <a:gd name="T45" fmla="*/ 20 h 42"/>
              <a:gd name="T46" fmla="*/ 29 w 41"/>
              <a:gd name="T47" fmla="*/ 25 h 42"/>
              <a:gd name="T48" fmla="*/ 30 w 41"/>
              <a:gd name="T49" fmla="*/ 25 h 42"/>
              <a:gd name="T50" fmla="*/ 31 w 41"/>
              <a:gd name="T51" fmla="*/ 25 h 42"/>
              <a:gd name="T52" fmla="*/ 34 w 41"/>
              <a:gd name="T53" fmla="*/ 22 h 42"/>
              <a:gd name="T54" fmla="*/ 34 w 41"/>
              <a:gd name="T55" fmla="*/ 21 h 42"/>
              <a:gd name="T56" fmla="*/ 34 w 41"/>
              <a:gd name="T57" fmla="*/ 2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2">
                <a:moveTo>
                  <a:pt x="20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0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0" y="42"/>
                </a:cubicBezTo>
                <a:close/>
                <a:moveTo>
                  <a:pt x="34" y="20"/>
                </a:moveTo>
                <a:cubicBezTo>
                  <a:pt x="24" y="10"/>
                  <a:pt x="24" y="10"/>
                  <a:pt x="24" y="10"/>
                </a:cubicBezTo>
                <a:cubicBezTo>
                  <a:pt x="21" y="8"/>
                  <a:pt x="21" y="8"/>
                  <a:pt x="21" y="8"/>
                </a:cubicBezTo>
                <a:cubicBezTo>
                  <a:pt x="21" y="7"/>
                  <a:pt x="21" y="7"/>
                  <a:pt x="20" y="7"/>
                </a:cubicBezTo>
                <a:cubicBezTo>
                  <a:pt x="20" y="7"/>
                  <a:pt x="19" y="7"/>
                  <a:pt x="19" y="8"/>
                </a:cubicBezTo>
                <a:cubicBezTo>
                  <a:pt x="17" y="10"/>
                  <a:pt x="17" y="10"/>
                  <a:pt x="17" y="1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6" y="21"/>
                  <a:pt x="6" y="21"/>
                </a:cubicBezTo>
                <a:cubicBezTo>
                  <a:pt x="6" y="21"/>
                  <a:pt x="7" y="22"/>
                  <a:pt x="7" y="22"/>
                </a:cubicBezTo>
                <a:cubicBezTo>
                  <a:pt x="9" y="25"/>
                  <a:pt x="9" y="25"/>
                  <a:pt x="9" y="25"/>
                </a:cubicBezTo>
                <a:cubicBezTo>
                  <a:pt x="10" y="25"/>
                  <a:pt x="10" y="25"/>
                  <a:pt x="11" y="25"/>
                </a:cubicBezTo>
                <a:cubicBezTo>
                  <a:pt x="11" y="25"/>
                  <a:pt x="11" y="25"/>
                  <a:pt x="12" y="25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4"/>
                  <a:pt x="18" y="35"/>
                  <a:pt x="19" y="35"/>
                </a:cubicBezTo>
                <a:cubicBezTo>
                  <a:pt x="22" y="35"/>
                  <a:pt x="22" y="35"/>
                  <a:pt x="22" y="35"/>
                </a:cubicBezTo>
                <a:cubicBezTo>
                  <a:pt x="23" y="35"/>
                  <a:pt x="24" y="34"/>
                  <a:pt x="24" y="33"/>
                </a:cubicBezTo>
                <a:cubicBezTo>
                  <a:pt x="24" y="20"/>
                  <a:pt x="24" y="20"/>
                  <a:pt x="24" y="20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25"/>
                  <a:pt x="29" y="25"/>
                  <a:pt x="30" y="25"/>
                </a:cubicBezTo>
                <a:cubicBezTo>
                  <a:pt x="30" y="25"/>
                  <a:pt x="31" y="25"/>
                  <a:pt x="31" y="25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2"/>
                  <a:pt x="34" y="21"/>
                  <a:pt x="34" y="21"/>
                </a:cubicBezTo>
                <a:cubicBezTo>
                  <a:pt x="34" y="21"/>
                  <a:pt x="34" y="20"/>
                  <a:pt x="34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5" name="出自【趣你的PPT】(微信:qunideppt)：最优质的PPT资源库"/>
          <p:cNvSpPr>
            <a:spLocks/>
          </p:cNvSpPr>
          <p:nvPr/>
        </p:nvSpPr>
        <p:spPr bwMode="auto">
          <a:xfrm>
            <a:off x="2724831" y="4969017"/>
            <a:ext cx="274629" cy="260898"/>
          </a:xfrm>
          <a:custGeom>
            <a:avLst/>
            <a:gdLst>
              <a:gd name="T0" fmla="*/ 41 w 42"/>
              <a:gd name="T1" fmla="*/ 21 h 40"/>
              <a:gd name="T2" fmla="*/ 24 w 42"/>
              <a:gd name="T3" fmla="*/ 39 h 40"/>
              <a:gd name="T4" fmla="*/ 21 w 42"/>
              <a:gd name="T5" fmla="*/ 40 h 40"/>
              <a:gd name="T6" fmla="*/ 19 w 42"/>
              <a:gd name="T7" fmla="*/ 39 h 40"/>
              <a:gd name="T8" fmla="*/ 1 w 42"/>
              <a:gd name="T9" fmla="*/ 21 h 40"/>
              <a:gd name="T10" fmla="*/ 0 w 42"/>
              <a:gd name="T11" fmla="*/ 19 h 40"/>
              <a:gd name="T12" fmla="*/ 1 w 42"/>
              <a:gd name="T13" fmla="*/ 17 h 40"/>
              <a:gd name="T14" fmla="*/ 3 w 42"/>
              <a:gd name="T15" fmla="*/ 14 h 40"/>
              <a:gd name="T16" fmla="*/ 6 w 42"/>
              <a:gd name="T17" fmla="*/ 13 h 40"/>
              <a:gd name="T18" fmla="*/ 8 w 42"/>
              <a:gd name="T19" fmla="*/ 14 h 40"/>
              <a:gd name="T20" fmla="*/ 16 w 42"/>
              <a:gd name="T21" fmla="*/ 22 h 40"/>
              <a:gd name="T22" fmla="*/ 16 w 42"/>
              <a:gd name="T23" fmla="*/ 4 h 40"/>
              <a:gd name="T24" fmla="*/ 20 w 42"/>
              <a:gd name="T25" fmla="*/ 0 h 40"/>
              <a:gd name="T26" fmla="*/ 23 w 42"/>
              <a:gd name="T27" fmla="*/ 0 h 40"/>
              <a:gd name="T28" fmla="*/ 26 w 42"/>
              <a:gd name="T29" fmla="*/ 4 h 40"/>
              <a:gd name="T30" fmla="*/ 26 w 42"/>
              <a:gd name="T31" fmla="*/ 22 h 40"/>
              <a:gd name="T32" fmla="*/ 34 w 42"/>
              <a:gd name="T33" fmla="*/ 14 h 40"/>
              <a:gd name="T34" fmla="*/ 37 w 42"/>
              <a:gd name="T35" fmla="*/ 13 h 40"/>
              <a:gd name="T36" fmla="*/ 39 w 42"/>
              <a:gd name="T37" fmla="*/ 14 h 40"/>
              <a:gd name="T38" fmla="*/ 41 w 42"/>
              <a:gd name="T39" fmla="*/ 17 h 40"/>
              <a:gd name="T40" fmla="*/ 42 w 42"/>
              <a:gd name="T41" fmla="*/ 19 h 40"/>
              <a:gd name="T42" fmla="*/ 41 w 42"/>
              <a:gd name="T43" fmla="*/ 21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2" h="40">
                <a:moveTo>
                  <a:pt x="41" y="21"/>
                </a:moveTo>
                <a:cubicBezTo>
                  <a:pt x="24" y="39"/>
                  <a:pt x="24" y="39"/>
                  <a:pt x="24" y="39"/>
                </a:cubicBezTo>
                <a:cubicBezTo>
                  <a:pt x="23" y="39"/>
                  <a:pt x="22" y="40"/>
                  <a:pt x="21" y="40"/>
                </a:cubicBezTo>
                <a:cubicBezTo>
                  <a:pt x="20" y="40"/>
                  <a:pt x="19" y="39"/>
                  <a:pt x="19" y="39"/>
                </a:cubicBezTo>
                <a:cubicBezTo>
                  <a:pt x="1" y="21"/>
                  <a:pt x="1" y="21"/>
                  <a:pt x="1" y="21"/>
                </a:cubicBezTo>
                <a:cubicBezTo>
                  <a:pt x="1" y="21"/>
                  <a:pt x="0" y="20"/>
                  <a:pt x="0" y="19"/>
                </a:cubicBezTo>
                <a:cubicBezTo>
                  <a:pt x="0" y="18"/>
                  <a:pt x="1" y="17"/>
                  <a:pt x="1" y="17"/>
                </a:cubicBezTo>
                <a:cubicBezTo>
                  <a:pt x="3" y="14"/>
                  <a:pt x="3" y="14"/>
                  <a:pt x="3" y="14"/>
                </a:cubicBezTo>
                <a:cubicBezTo>
                  <a:pt x="4" y="14"/>
                  <a:pt x="5" y="13"/>
                  <a:pt x="6" y="13"/>
                </a:cubicBezTo>
                <a:cubicBezTo>
                  <a:pt x="7" y="13"/>
                  <a:pt x="8" y="14"/>
                  <a:pt x="8" y="14"/>
                </a:cubicBezTo>
                <a:cubicBezTo>
                  <a:pt x="16" y="22"/>
                  <a:pt x="16" y="22"/>
                  <a:pt x="16" y="22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8" y="0"/>
                  <a:pt x="2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5" y="0"/>
                  <a:pt x="26" y="2"/>
                  <a:pt x="26" y="4"/>
                </a:cubicBezTo>
                <a:cubicBezTo>
                  <a:pt x="26" y="22"/>
                  <a:pt x="26" y="22"/>
                  <a:pt x="26" y="22"/>
                </a:cubicBezTo>
                <a:cubicBezTo>
                  <a:pt x="34" y="14"/>
                  <a:pt x="34" y="14"/>
                  <a:pt x="34" y="14"/>
                </a:cubicBezTo>
                <a:cubicBezTo>
                  <a:pt x="35" y="14"/>
                  <a:pt x="36" y="13"/>
                  <a:pt x="37" y="13"/>
                </a:cubicBezTo>
                <a:cubicBezTo>
                  <a:pt x="38" y="13"/>
                  <a:pt x="38" y="14"/>
                  <a:pt x="39" y="14"/>
                </a:cubicBezTo>
                <a:cubicBezTo>
                  <a:pt x="41" y="17"/>
                  <a:pt x="41" y="17"/>
                  <a:pt x="41" y="17"/>
                </a:cubicBezTo>
                <a:cubicBezTo>
                  <a:pt x="42" y="17"/>
                  <a:pt x="42" y="18"/>
                  <a:pt x="42" y="19"/>
                </a:cubicBezTo>
                <a:cubicBezTo>
                  <a:pt x="42" y="20"/>
                  <a:pt x="42" y="21"/>
                  <a:pt x="41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6" name="出自【趣你的PPT】(微信:qunideppt)：最优质的PPT资源库"/>
          <p:cNvSpPr>
            <a:spLocks/>
          </p:cNvSpPr>
          <p:nvPr/>
        </p:nvSpPr>
        <p:spPr bwMode="auto">
          <a:xfrm>
            <a:off x="2738562" y="5456887"/>
            <a:ext cx="260898" cy="271884"/>
          </a:xfrm>
          <a:custGeom>
            <a:avLst/>
            <a:gdLst>
              <a:gd name="T0" fmla="*/ 40 w 40"/>
              <a:gd name="T1" fmla="*/ 23 h 42"/>
              <a:gd name="T2" fmla="*/ 37 w 40"/>
              <a:gd name="T3" fmla="*/ 26 h 42"/>
              <a:gd name="T4" fmla="*/ 18 w 40"/>
              <a:gd name="T5" fmla="*/ 26 h 42"/>
              <a:gd name="T6" fmla="*/ 26 w 40"/>
              <a:gd name="T7" fmla="*/ 34 h 42"/>
              <a:gd name="T8" fmla="*/ 27 w 40"/>
              <a:gd name="T9" fmla="*/ 36 h 42"/>
              <a:gd name="T10" fmla="*/ 26 w 40"/>
              <a:gd name="T11" fmla="*/ 39 h 42"/>
              <a:gd name="T12" fmla="*/ 24 w 40"/>
              <a:gd name="T13" fmla="*/ 41 h 42"/>
              <a:gd name="T14" fmla="*/ 21 w 40"/>
              <a:gd name="T15" fmla="*/ 42 h 42"/>
              <a:gd name="T16" fmla="*/ 19 w 40"/>
              <a:gd name="T17" fmla="*/ 41 h 42"/>
              <a:gd name="T18" fmla="*/ 1 w 40"/>
              <a:gd name="T19" fmla="*/ 23 h 42"/>
              <a:gd name="T20" fmla="*/ 0 w 40"/>
              <a:gd name="T21" fmla="*/ 21 h 42"/>
              <a:gd name="T22" fmla="*/ 1 w 40"/>
              <a:gd name="T23" fmla="*/ 19 h 42"/>
              <a:gd name="T24" fmla="*/ 19 w 40"/>
              <a:gd name="T25" fmla="*/ 1 h 42"/>
              <a:gd name="T26" fmla="*/ 21 w 40"/>
              <a:gd name="T27" fmla="*/ 0 h 42"/>
              <a:gd name="T28" fmla="*/ 24 w 40"/>
              <a:gd name="T29" fmla="*/ 1 h 42"/>
              <a:gd name="T30" fmla="*/ 26 w 40"/>
              <a:gd name="T31" fmla="*/ 3 h 42"/>
              <a:gd name="T32" fmla="*/ 27 w 40"/>
              <a:gd name="T33" fmla="*/ 6 h 42"/>
              <a:gd name="T34" fmla="*/ 26 w 40"/>
              <a:gd name="T35" fmla="*/ 8 h 42"/>
              <a:gd name="T36" fmla="*/ 18 w 40"/>
              <a:gd name="T37" fmla="*/ 16 h 42"/>
              <a:gd name="T38" fmla="*/ 37 w 40"/>
              <a:gd name="T39" fmla="*/ 16 h 42"/>
              <a:gd name="T40" fmla="*/ 40 w 40"/>
              <a:gd name="T41" fmla="*/ 19 h 42"/>
              <a:gd name="T42" fmla="*/ 40 w 40"/>
              <a:gd name="T43" fmla="*/ 2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0" h="42">
                <a:moveTo>
                  <a:pt x="40" y="23"/>
                </a:moveTo>
                <a:cubicBezTo>
                  <a:pt x="40" y="25"/>
                  <a:pt x="39" y="26"/>
                  <a:pt x="37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35"/>
                  <a:pt x="27" y="35"/>
                  <a:pt x="27" y="36"/>
                </a:cubicBezTo>
                <a:cubicBezTo>
                  <a:pt x="27" y="37"/>
                  <a:pt x="26" y="38"/>
                  <a:pt x="26" y="39"/>
                </a:cubicBezTo>
                <a:cubicBezTo>
                  <a:pt x="24" y="41"/>
                  <a:pt x="24" y="41"/>
                  <a:pt x="24" y="41"/>
                </a:cubicBezTo>
                <a:cubicBezTo>
                  <a:pt x="23" y="41"/>
                  <a:pt x="22" y="42"/>
                  <a:pt x="21" y="42"/>
                </a:cubicBezTo>
                <a:cubicBezTo>
                  <a:pt x="20" y="42"/>
                  <a:pt x="19" y="41"/>
                  <a:pt x="19" y="41"/>
                </a:cubicBezTo>
                <a:cubicBezTo>
                  <a:pt x="1" y="23"/>
                  <a:pt x="1" y="23"/>
                  <a:pt x="1" y="23"/>
                </a:cubicBezTo>
                <a:cubicBezTo>
                  <a:pt x="1" y="23"/>
                  <a:pt x="0" y="22"/>
                  <a:pt x="0" y="21"/>
                </a:cubicBezTo>
                <a:cubicBezTo>
                  <a:pt x="0" y="20"/>
                  <a:pt x="1" y="19"/>
                  <a:pt x="1" y="19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0"/>
                  <a:pt x="20" y="0"/>
                  <a:pt x="21" y="0"/>
                </a:cubicBezTo>
                <a:cubicBezTo>
                  <a:pt x="22" y="0"/>
                  <a:pt x="23" y="0"/>
                  <a:pt x="24" y="1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4"/>
                  <a:pt x="27" y="5"/>
                  <a:pt x="27" y="6"/>
                </a:cubicBezTo>
                <a:cubicBezTo>
                  <a:pt x="27" y="6"/>
                  <a:pt x="26" y="7"/>
                  <a:pt x="26" y="8"/>
                </a:cubicBezTo>
                <a:cubicBezTo>
                  <a:pt x="18" y="16"/>
                  <a:pt x="18" y="16"/>
                  <a:pt x="18" y="16"/>
                </a:cubicBezTo>
                <a:cubicBezTo>
                  <a:pt x="37" y="16"/>
                  <a:pt x="37" y="16"/>
                  <a:pt x="37" y="16"/>
                </a:cubicBezTo>
                <a:cubicBezTo>
                  <a:pt x="39" y="16"/>
                  <a:pt x="40" y="17"/>
                  <a:pt x="40" y="19"/>
                </a:cubicBezTo>
                <a:lnTo>
                  <a:pt x="40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7734" y="1142959"/>
            <a:ext cx="266390" cy="266390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1 h 41"/>
              <a:gd name="T4" fmla="*/ 21 w 41"/>
              <a:gd name="T5" fmla="*/ 0 h 41"/>
              <a:gd name="T6" fmla="*/ 41 w 41"/>
              <a:gd name="T7" fmla="*/ 21 h 41"/>
              <a:gd name="T8" fmla="*/ 21 w 41"/>
              <a:gd name="T9" fmla="*/ 41 h 41"/>
              <a:gd name="T10" fmla="*/ 29 w 41"/>
              <a:gd name="T11" fmla="*/ 9 h 41"/>
              <a:gd name="T12" fmla="*/ 21 w 41"/>
              <a:gd name="T13" fmla="*/ 6 h 41"/>
              <a:gd name="T14" fmla="*/ 6 w 41"/>
              <a:gd name="T15" fmla="*/ 21 h 41"/>
              <a:gd name="T16" fmla="*/ 9 w 41"/>
              <a:gd name="T17" fmla="*/ 29 h 41"/>
              <a:gd name="T18" fmla="*/ 29 w 41"/>
              <a:gd name="T19" fmla="*/ 9 h 41"/>
              <a:gd name="T20" fmla="*/ 33 w 41"/>
              <a:gd name="T21" fmla="*/ 13 h 41"/>
              <a:gd name="T22" fmla="*/ 13 w 41"/>
              <a:gd name="T23" fmla="*/ 33 h 41"/>
              <a:gd name="T24" fmla="*/ 21 w 41"/>
              <a:gd name="T25" fmla="*/ 35 h 41"/>
              <a:gd name="T26" fmla="*/ 35 w 41"/>
              <a:gd name="T27" fmla="*/ 21 h 41"/>
              <a:gd name="T28" fmla="*/ 33 w 41"/>
              <a:gd name="T29" fmla="*/ 1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29" y="9"/>
                </a:moveTo>
                <a:cubicBezTo>
                  <a:pt x="27" y="7"/>
                  <a:pt x="24" y="6"/>
                  <a:pt x="21" y="6"/>
                </a:cubicBezTo>
                <a:cubicBezTo>
                  <a:pt x="13" y="6"/>
                  <a:pt x="6" y="13"/>
                  <a:pt x="6" y="21"/>
                </a:cubicBezTo>
                <a:cubicBezTo>
                  <a:pt x="6" y="24"/>
                  <a:pt x="7" y="26"/>
                  <a:pt x="9" y="29"/>
                </a:cubicBezTo>
                <a:lnTo>
                  <a:pt x="29" y="9"/>
                </a:lnTo>
                <a:close/>
                <a:moveTo>
                  <a:pt x="33" y="13"/>
                </a:moveTo>
                <a:cubicBezTo>
                  <a:pt x="13" y="33"/>
                  <a:pt x="13" y="33"/>
                  <a:pt x="13" y="33"/>
                </a:cubicBezTo>
                <a:cubicBezTo>
                  <a:pt x="15" y="35"/>
                  <a:pt x="18" y="35"/>
                  <a:pt x="21" y="35"/>
                </a:cubicBezTo>
                <a:cubicBezTo>
                  <a:pt x="29" y="35"/>
                  <a:pt x="35" y="29"/>
                  <a:pt x="35" y="21"/>
                </a:cubicBezTo>
                <a:cubicBezTo>
                  <a:pt x="35" y="18"/>
                  <a:pt x="35" y="15"/>
                  <a:pt x="33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91045" y="1597873"/>
            <a:ext cx="337794" cy="313077"/>
          </a:xfrm>
          <a:custGeom>
            <a:avLst/>
            <a:gdLst>
              <a:gd name="T0" fmla="*/ 52 w 52"/>
              <a:gd name="T1" fmla="*/ 11 h 48"/>
              <a:gd name="T2" fmla="*/ 52 w 52"/>
              <a:gd name="T3" fmla="*/ 14 h 48"/>
              <a:gd name="T4" fmla="*/ 48 w 52"/>
              <a:gd name="T5" fmla="*/ 14 h 48"/>
              <a:gd name="T6" fmla="*/ 47 w 52"/>
              <a:gd name="T7" fmla="*/ 16 h 48"/>
              <a:gd name="T8" fmla="*/ 6 w 52"/>
              <a:gd name="T9" fmla="*/ 16 h 48"/>
              <a:gd name="T10" fmla="*/ 4 w 52"/>
              <a:gd name="T11" fmla="*/ 14 h 48"/>
              <a:gd name="T12" fmla="*/ 0 w 52"/>
              <a:gd name="T13" fmla="*/ 14 h 48"/>
              <a:gd name="T14" fmla="*/ 0 w 52"/>
              <a:gd name="T15" fmla="*/ 11 h 48"/>
              <a:gd name="T16" fmla="*/ 26 w 52"/>
              <a:gd name="T17" fmla="*/ 0 h 48"/>
              <a:gd name="T18" fmla="*/ 52 w 52"/>
              <a:gd name="T19" fmla="*/ 11 h 48"/>
              <a:gd name="T20" fmla="*/ 52 w 52"/>
              <a:gd name="T21" fmla="*/ 45 h 48"/>
              <a:gd name="T22" fmla="*/ 52 w 52"/>
              <a:gd name="T23" fmla="*/ 48 h 48"/>
              <a:gd name="T24" fmla="*/ 0 w 52"/>
              <a:gd name="T25" fmla="*/ 48 h 48"/>
              <a:gd name="T26" fmla="*/ 0 w 52"/>
              <a:gd name="T27" fmla="*/ 45 h 48"/>
              <a:gd name="T28" fmla="*/ 2 w 52"/>
              <a:gd name="T29" fmla="*/ 43 h 48"/>
              <a:gd name="T30" fmla="*/ 50 w 52"/>
              <a:gd name="T31" fmla="*/ 43 h 48"/>
              <a:gd name="T32" fmla="*/ 52 w 52"/>
              <a:gd name="T33" fmla="*/ 45 h 48"/>
              <a:gd name="T34" fmla="*/ 14 w 52"/>
              <a:gd name="T35" fmla="*/ 18 h 48"/>
              <a:gd name="T36" fmla="*/ 14 w 52"/>
              <a:gd name="T37" fmla="*/ 38 h 48"/>
              <a:gd name="T38" fmla="*/ 18 w 52"/>
              <a:gd name="T39" fmla="*/ 38 h 48"/>
              <a:gd name="T40" fmla="*/ 18 w 52"/>
              <a:gd name="T41" fmla="*/ 18 h 48"/>
              <a:gd name="T42" fmla="*/ 24 w 52"/>
              <a:gd name="T43" fmla="*/ 18 h 48"/>
              <a:gd name="T44" fmla="*/ 24 w 52"/>
              <a:gd name="T45" fmla="*/ 38 h 48"/>
              <a:gd name="T46" fmla="*/ 28 w 52"/>
              <a:gd name="T47" fmla="*/ 38 h 48"/>
              <a:gd name="T48" fmla="*/ 28 w 52"/>
              <a:gd name="T49" fmla="*/ 18 h 48"/>
              <a:gd name="T50" fmla="*/ 35 w 52"/>
              <a:gd name="T51" fmla="*/ 18 h 48"/>
              <a:gd name="T52" fmla="*/ 35 w 52"/>
              <a:gd name="T53" fmla="*/ 38 h 48"/>
              <a:gd name="T54" fmla="*/ 38 w 52"/>
              <a:gd name="T55" fmla="*/ 38 h 48"/>
              <a:gd name="T56" fmla="*/ 38 w 52"/>
              <a:gd name="T57" fmla="*/ 18 h 48"/>
              <a:gd name="T58" fmla="*/ 45 w 52"/>
              <a:gd name="T59" fmla="*/ 18 h 48"/>
              <a:gd name="T60" fmla="*/ 45 w 52"/>
              <a:gd name="T61" fmla="*/ 38 h 48"/>
              <a:gd name="T62" fmla="*/ 47 w 52"/>
              <a:gd name="T63" fmla="*/ 38 h 48"/>
              <a:gd name="T64" fmla="*/ 48 w 52"/>
              <a:gd name="T65" fmla="*/ 40 h 48"/>
              <a:gd name="T66" fmla="*/ 48 w 52"/>
              <a:gd name="T67" fmla="*/ 42 h 48"/>
              <a:gd name="T68" fmla="*/ 4 w 52"/>
              <a:gd name="T69" fmla="*/ 42 h 48"/>
              <a:gd name="T70" fmla="*/ 4 w 52"/>
              <a:gd name="T71" fmla="*/ 40 h 48"/>
              <a:gd name="T72" fmla="*/ 6 w 52"/>
              <a:gd name="T73" fmla="*/ 38 h 48"/>
              <a:gd name="T74" fmla="*/ 7 w 52"/>
              <a:gd name="T75" fmla="*/ 38 h 48"/>
              <a:gd name="T76" fmla="*/ 7 w 52"/>
              <a:gd name="T77" fmla="*/ 18 h 48"/>
              <a:gd name="T78" fmla="*/ 14 w 52"/>
              <a:gd name="T79" fmla="*/ 1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2" h="48">
                <a:moveTo>
                  <a:pt x="52" y="11"/>
                </a:moveTo>
                <a:cubicBezTo>
                  <a:pt x="52" y="14"/>
                  <a:pt x="52" y="14"/>
                  <a:pt x="52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5"/>
                  <a:pt x="48" y="16"/>
                  <a:pt x="47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5" y="16"/>
                  <a:pt x="4" y="15"/>
                  <a:pt x="4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1"/>
                  <a:pt x="0" y="11"/>
                  <a:pt x="0" y="11"/>
                </a:cubicBezTo>
                <a:cubicBezTo>
                  <a:pt x="26" y="0"/>
                  <a:pt x="26" y="0"/>
                  <a:pt x="26" y="0"/>
                </a:cubicBezTo>
                <a:lnTo>
                  <a:pt x="52" y="11"/>
                </a:lnTo>
                <a:close/>
                <a:moveTo>
                  <a:pt x="52" y="45"/>
                </a:moveTo>
                <a:cubicBezTo>
                  <a:pt x="52" y="48"/>
                  <a:pt x="52" y="48"/>
                  <a:pt x="52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4"/>
                  <a:pt x="1" y="43"/>
                  <a:pt x="2" y="43"/>
                </a:cubicBezTo>
                <a:cubicBezTo>
                  <a:pt x="50" y="43"/>
                  <a:pt x="50" y="43"/>
                  <a:pt x="50" y="43"/>
                </a:cubicBezTo>
                <a:cubicBezTo>
                  <a:pt x="51" y="43"/>
                  <a:pt x="52" y="44"/>
                  <a:pt x="52" y="45"/>
                </a:cubicBezTo>
                <a:close/>
                <a:moveTo>
                  <a:pt x="14" y="18"/>
                </a:moveTo>
                <a:cubicBezTo>
                  <a:pt x="14" y="38"/>
                  <a:pt x="14" y="38"/>
                  <a:pt x="14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18"/>
                  <a:pt x="18" y="18"/>
                  <a:pt x="18" y="18"/>
                </a:cubicBezTo>
                <a:cubicBezTo>
                  <a:pt x="24" y="18"/>
                  <a:pt x="24" y="18"/>
                  <a:pt x="24" y="18"/>
                </a:cubicBezTo>
                <a:cubicBezTo>
                  <a:pt x="24" y="38"/>
                  <a:pt x="24" y="38"/>
                  <a:pt x="24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18"/>
                  <a:pt x="28" y="18"/>
                  <a:pt x="28" y="18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38"/>
                  <a:pt x="35" y="38"/>
                  <a:pt x="35" y="38"/>
                </a:cubicBezTo>
                <a:cubicBezTo>
                  <a:pt x="38" y="38"/>
                  <a:pt x="38" y="38"/>
                  <a:pt x="38" y="38"/>
                </a:cubicBezTo>
                <a:cubicBezTo>
                  <a:pt x="38" y="18"/>
                  <a:pt x="38" y="18"/>
                  <a:pt x="38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38"/>
                  <a:pt x="45" y="38"/>
                  <a:pt x="45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8" y="38"/>
                  <a:pt x="48" y="39"/>
                  <a:pt x="48" y="40"/>
                </a:cubicBezTo>
                <a:cubicBezTo>
                  <a:pt x="48" y="42"/>
                  <a:pt x="48" y="42"/>
                  <a:pt x="48" y="42"/>
                </a:cubicBezTo>
                <a:cubicBezTo>
                  <a:pt x="4" y="42"/>
                  <a:pt x="4" y="42"/>
                  <a:pt x="4" y="42"/>
                </a:cubicBezTo>
                <a:cubicBezTo>
                  <a:pt x="4" y="40"/>
                  <a:pt x="4" y="40"/>
                  <a:pt x="4" y="40"/>
                </a:cubicBezTo>
                <a:cubicBezTo>
                  <a:pt x="4" y="39"/>
                  <a:pt x="5" y="38"/>
                  <a:pt x="6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18"/>
                  <a:pt x="7" y="18"/>
                  <a:pt x="7" y="18"/>
                </a:cubicBezTo>
                <a:lnTo>
                  <a:pt x="14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4778" y="2099473"/>
            <a:ext cx="337794" cy="271884"/>
          </a:xfrm>
          <a:custGeom>
            <a:avLst/>
            <a:gdLst>
              <a:gd name="T0" fmla="*/ 52 w 52"/>
              <a:gd name="T1" fmla="*/ 37 h 42"/>
              <a:gd name="T2" fmla="*/ 47 w 52"/>
              <a:gd name="T3" fmla="*/ 42 h 42"/>
              <a:gd name="T4" fmla="*/ 4 w 52"/>
              <a:gd name="T5" fmla="*/ 42 h 42"/>
              <a:gd name="T6" fmla="*/ 0 w 52"/>
              <a:gd name="T7" fmla="*/ 37 h 42"/>
              <a:gd name="T8" fmla="*/ 0 w 52"/>
              <a:gd name="T9" fmla="*/ 5 h 42"/>
              <a:gd name="T10" fmla="*/ 4 w 52"/>
              <a:gd name="T11" fmla="*/ 0 h 42"/>
              <a:gd name="T12" fmla="*/ 47 w 52"/>
              <a:gd name="T13" fmla="*/ 0 h 42"/>
              <a:gd name="T14" fmla="*/ 52 w 52"/>
              <a:gd name="T15" fmla="*/ 5 h 42"/>
              <a:gd name="T16" fmla="*/ 52 w 52"/>
              <a:gd name="T17" fmla="*/ 37 h 42"/>
              <a:gd name="T18" fmla="*/ 48 w 52"/>
              <a:gd name="T19" fmla="*/ 5 h 42"/>
              <a:gd name="T20" fmla="*/ 47 w 52"/>
              <a:gd name="T21" fmla="*/ 4 h 42"/>
              <a:gd name="T22" fmla="*/ 4 w 52"/>
              <a:gd name="T23" fmla="*/ 4 h 42"/>
              <a:gd name="T24" fmla="*/ 3 w 52"/>
              <a:gd name="T25" fmla="*/ 5 h 42"/>
              <a:gd name="T26" fmla="*/ 3 w 52"/>
              <a:gd name="T27" fmla="*/ 37 h 42"/>
              <a:gd name="T28" fmla="*/ 4 w 52"/>
              <a:gd name="T29" fmla="*/ 38 h 42"/>
              <a:gd name="T30" fmla="*/ 47 w 52"/>
              <a:gd name="T31" fmla="*/ 38 h 42"/>
              <a:gd name="T32" fmla="*/ 48 w 52"/>
              <a:gd name="T33" fmla="*/ 37 h 42"/>
              <a:gd name="T34" fmla="*/ 48 w 52"/>
              <a:gd name="T35" fmla="*/ 5 h 42"/>
              <a:gd name="T36" fmla="*/ 14 w 52"/>
              <a:gd name="T37" fmla="*/ 35 h 42"/>
              <a:gd name="T38" fmla="*/ 7 w 52"/>
              <a:gd name="T39" fmla="*/ 35 h 42"/>
              <a:gd name="T40" fmla="*/ 7 w 52"/>
              <a:gd name="T41" fmla="*/ 24 h 42"/>
              <a:gd name="T42" fmla="*/ 14 w 52"/>
              <a:gd name="T43" fmla="*/ 24 h 42"/>
              <a:gd name="T44" fmla="*/ 14 w 52"/>
              <a:gd name="T45" fmla="*/ 35 h 42"/>
              <a:gd name="T46" fmla="*/ 24 w 52"/>
              <a:gd name="T47" fmla="*/ 35 h 42"/>
              <a:gd name="T48" fmla="*/ 17 w 52"/>
              <a:gd name="T49" fmla="*/ 35 h 42"/>
              <a:gd name="T50" fmla="*/ 17 w 52"/>
              <a:gd name="T51" fmla="*/ 11 h 42"/>
              <a:gd name="T52" fmla="*/ 24 w 52"/>
              <a:gd name="T53" fmla="*/ 11 h 42"/>
              <a:gd name="T54" fmla="*/ 24 w 52"/>
              <a:gd name="T55" fmla="*/ 35 h 42"/>
              <a:gd name="T56" fmla="*/ 34 w 52"/>
              <a:gd name="T57" fmla="*/ 35 h 42"/>
              <a:gd name="T58" fmla="*/ 28 w 52"/>
              <a:gd name="T59" fmla="*/ 35 h 42"/>
              <a:gd name="T60" fmla="*/ 28 w 52"/>
              <a:gd name="T61" fmla="*/ 18 h 42"/>
              <a:gd name="T62" fmla="*/ 34 w 52"/>
              <a:gd name="T63" fmla="*/ 18 h 42"/>
              <a:gd name="T64" fmla="*/ 34 w 52"/>
              <a:gd name="T65" fmla="*/ 35 h 42"/>
              <a:gd name="T66" fmla="*/ 45 w 52"/>
              <a:gd name="T67" fmla="*/ 35 h 42"/>
              <a:gd name="T68" fmla="*/ 38 w 52"/>
              <a:gd name="T69" fmla="*/ 35 h 42"/>
              <a:gd name="T70" fmla="*/ 38 w 52"/>
              <a:gd name="T71" fmla="*/ 7 h 42"/>
              <a:gd name="T72" fmla="*/ 45 w 52"/>
              <a:gd name="T73" fmla="*/ 7 h 42"/>
              <a:gd name="T74" fmla="*/ 45 w 52"/>
              <a:gd name="T75" fmla="*/ 35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52" h="42">
                <a:moveTo>
                  <a:pt x="52" y="37"/>
                </a:moveTo>
                <a:cubicBezTo>
                  <a:pt x="52" y="40"/>
                  <a:pt x="50" y="42"/>
                  <a:pt x="47" y="42"/>
                </a:cubicBezTo>
                <a:cubicBezTo>
                  <a:pt x="4" y="42"/>
                  <a:pt x="4" y="42"/>
                  <a:pt x="4" y="42"/>
                </a:cubicBezTo>
                <a:cubicBezTo>
                  <a:pt x="2" y="42"/>
                  <a:pt x="0" y="40"/>
                  <a:pt x="0" y="3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2" y="2"/>
                  <a:pt x="52" y="5"/>
                </a:cubicBezTo>
                <a:lnTo>
                  <a:pt x="52" y="37"/>
                </a:lnTo>
                <a:close/>
                <a:moveTo>
                  <a:pt x="48" y="5"/>
                </a:moveTo>
                <a:cubicBezTo>
                  <a:pt x="48" y="4"/>
                  <a:pt x="48" y="4"/>
                  <a:pt x="47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"/>
                  <a:pt x="3" y="4"/>
                  <a:pt x="3" y="5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8"/>
                  <a:pt x="4" y="38"/>
                  <a:pt x="4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8" y="38"/>
                  <a:pt x="48" y="38"/>
                  <a:pt x="48" y="37"/>
                </a:cubicBezTo>
                <a:lnTo>
                  <a:pt x="48" y="5"/>
                </a:lnTo>
                <a:close/>
                <a:moveTo>
                  <a:pt x="14" y="35"/>
                </a:moveTo>
                <a:cubicBezTo>
                  <a:pt x="7" y="35"/>
                  <a:pt x="7" y="35"/>
                  <a:pt x="7" y="35"/>
                </a:cubicBezTo>
                <a:cubicBezTo>
                  <a:pt x="7" y="24"/>
                  <a:pt x="7" y="24"/>
                  <a:pt x="7" y="24"/>
                </a:cubicBezTo>
                <a:cubicBezTo>
                  <a:pt x="14" y="24"/>
                  <a:pt x="14" y="24"/>
                  <a:pt x="14" y="24"/>
                </a:cubicBezTo>
                <a:lnTo>
                  <a:pt x="14" y="35"/>
                </a:lnTo>
                <a:close/>
                <a:moveTo>
                  <a:pt x="24" y="35"/>
                </a:moveTo>
                <a:cubicBezTo>
                  <a:pt x="17" y="35"/>
                  <a:pt x="17" y="35"/>
                  <a:pt x="17" y="35"/>
                </a:cubicBezTo>
                <a:cubicBezTo>
                  <a:pt x="17" y="11"/>
                  <a:pt x="17" y="11"/>
                  <a:pt x="17" y="11"/>
                </a:cubicBezTo>
                <a:cubicBezTo>
                  <a:pt x="24" y="11"/>
                  <a:pt x="24" y="11"/>
                  <a:pt x="24" y="11"/>
                </a:cubicBezTo>
                <a:lnTo>
                  <a:pt x="24" y="35"/>
                </a:lnTo>
                <a:close/>
                <a:moveTo>
                  <a:pt x="34" y="35"/>
                </a:moveTo>
                <a:cubicBezTo>
                  <a:pt x="28" y="35"/>
                  <a:pt x="28" y="35"/>
                  <a:pt x="28" y="35"/>
                </a:cubicBezTo>
                <a:cubicBezTo>
                  <a:pt x="28" y="18"/>
                  <a:pt x="28" y="18"/>
                  <a:pt x="28" y="18"/>
                </a:cubicBezTo>
                <a:cubicBezTo>
                  <a:pt x="34" y="18"/>
                  <a:pt x="34" y="18"/>
                  <a:pt x="34" y="18"/>
                </a:cubicBezTo>
                <a:lnTo>
                  <a:pt x="34" y="35"/>
                </a:lnTo>
                <a:close/>
                <a:moveTo>
                  <a:pt x="45" y="35"/>
                </a:moveTo>
                <a:cubicBezTo>
                  <a:pt x="38" y="35"/>
                  <a:pt x="38" y="35"/>
                  <a:pt x="38" y="35"/>
                </a:cubicBezTo>
                <a:cubicBezTo>
                  <a:pt x="38" y="7"/>
                  <a:pt x="38" y="7"/>
                  <a:pt x="38" y="7"/>
                </a:cubicBezTo>
                <a:cubicBezTo>
                  <a:pt x="45" y="7"/>
                  <a:pt x="45" y="7"/>
                  <a:pt x="45" y="7"/>
                </a:cubicBezTo>
                <a:lnTo>
                  <a:pt x="45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8509" y="2579103"/>
            <a:ext cx="310332" cy="247167"/>
          </a:xfrm>
          <a:custGeom>
            <a:avLst/>
            <a:gdLst>
              <a:gd name="T0" fmla="*/ 0 w 48"/>
              <a:gd name="T1" fmla="*/ 0 h 38"/>
              <a:gd name="T2" fmla="*/ 1 w 48"/>
              <a:gd name="T3" fmla="*/ 38 h 38"/>
              <a:gd name="T4" fmla="*/ 2 w 48"/>
              <a:gd name="T5" fmla="*/ 38 h 38"/>
              <a:gd name="T6" fmla="*/ 3 w 48"/>
              <a:gd name="T7" fmla="*/ 0 h 38"/>
              <a:gd name="T8" fmla="*/ 2 w 48"/>
              <a:gd name="T9" fmla="*/ 38 h 38"/>
              <a:gd name="T10" fmla="*/ 5 w 48"/>
              <a:gd name="T11" fmla="*/ 0 h 38"/>
              <a:gd name="T12" fmla="*/ 6 w 48"/>
              <a:gd name="T13" fmla="*/ 38 h 38"/>
              <a:gd name="T14" fmla="*/ 9 w 48"/>
              <a:gd name="T15" fmla="*/ 38 h 38"/>
              <a:gd name="T16" fmla="*/ 10 w 48"/>
              <a:gd name="T17" fmla="*/ 0 h 38"/>
              <a:gd name="T18" fmla="*/ 9 w 48"/>
              <a:gd name="T19" fmla="*/ 38 h 38"/>
              <a:gd name="T20" fmla="*/ 12 w 48"/>
              <a:gd name="T21" fmla="*/ 0 h 38"/>
              <a:gd name="T22" fmla="*/ 14 w 48"/>
              <a:gd name="T23" fmla="*/ 38 h 38"/>
              <a:gd name="T24" fmla="*/ 17 w 48"/>
              <a:gd name="T25" fmla="*/ 38 h 38"/>
              <a:gd name="T26" fmla="*/ 17 w 48"/>
              <a:gd name="T27" fmla="*/ 0 h 38"/>
              <a:gd name="T28" fmla="*/ 17 w 48"/>
              <a:gd name="T29" fmla="*/ 38 h 38"/>
              <a:gd name="T30" fmla="*/ 18 w 48"/>
              <a:gd name="T31" fmla="*/ 0 h 38"/>
              <a:gd name="T32" fmla="*/ 19 w 48"/>
              <a:gd name="T33" fmla="*/ 38 h 38"/>
              <a:gd name="T34" fmla="*/ 20 w 48"/>
              <a:gd name="T35" fmla="*/ 38 h 38"/>
              <a:gd name="T36" fmla="*/ 21 w 48"/>
              <a:gd name="T37" fmla="*/ 0 h 38"/>
              <a:gd name="T38" fmla="*/ 20 w 48"/>
              <a:gd name="T39" fmla="*/ 38 h 38"/>
              <a:gd name="T40" fmla="*/ 23 w 48"/>
              <a:gd name="T41" fmla="*/ 0 h 38"/>
              <a:gd name="T42" fmla="*/ 25 w 48"/>
              <a:gd name="T43" fmla="*/ 38 h 38"/>
              <a:gd name="T44" fmla="*/ 28 w 48"/>
              <a:gd name="T45" fmla="*/ 38 h 38"/>
              <a:gd name="T46" fmla="*/ 29 w 48"/>
              <a:gd name="T47" fmla="*/ 0 h 38"/>
              <a:gd name="T48" fmla="*/ 28 w 48"/>
              <a:gd name="T49" fmla="*/ 38 h 38"/>
              <a:gd name="T50" fmla="*/ 31 w 48"/>
              <a:gd name="T51" fmla="*/ 0 h 38"/>
              <a:gd name="T52" fmla="*/ 33 w 48"/>
              <a:gd name="T53" fmla="*/ 38 h 38"/>
              <a:gd name="T54" fmla="*/ 34 w 48"/>
              <a:gd name="T55" fmla="*/ 38 h 38"/>
              <a:gd name="T56" fmla="*/ 36 w 48"/>
              <a:gd name="T57" fmla="*/ 0 h 38"/>
              <a:gd name="T58" fmla="*/ 34 w 48"/>
              <a:gd name="T59" fmla="*/ 38 h 38"/>
              <a:gd name="T60" fmla="*/ 37 w 48"/>
              <a:gd name="T61" fmla="*/ 0 h 38"/>
              <a:gd name="T62" fmla="*/ 39 w 48"/>
              <a:gd name="T63" fmla="*/ 38 h 38"/>
              <a:gd name="T64" fmla="*/ 41 w 48"/>
              <a:gd name="T65" fmla="*/ 38 h 38"/>
              <a:gd name="T66" fmla="*/ 44 w 48"/>
              <a:gd name="T67" fmla="*/ 0 h 38"/>
              <a:gd name="T68" fmla="*/ 41 w 48"/>
              <a:gd name="T69" fmla="*/ 38 h 38"/>
              <a:gd name="T70" fmla="*/ 44 w 48"/>
              <a:gd name="T71" fmla="*/ 0 h 38"/>
              <a:gd name="T72" fmla="*/ 45 w 48"/>
              <a:gd name="T73" fmla="*/ 38 h 38"/>
              <a:gd name="T74" fmla="*/ 46 w 48"/>
              <a:gd name="T75" fmla="*/ 38 h 38"/>
              <a:gd name="T76" fmla="*/ 48 w 48"/>
              <a:gd name="T77" fmla="*/ 0 h 38"/>
              <a:gd name="T78" fmla="*/ 46 w 48"/>
              <a:gd name="T79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8" h="38">
                <a:moveTo>
                  <a:pt x="0" y="38"/>
                </a:moveTo>
                <a:cubicBezTo>
                  <a:pt x="0" y="25"/>
                  <a:pt x="0" y="13"/>
                  <a:pt x="0" y="0"/>
                </a:cubicBezTo>
                <a:cubicBezTo>
                  <a:pt x="0" y="0"/>
                  <a:pt x="1" y="0"/>
                  <a:pt x="1" y="0"/>
                </a:cubicBezTo>
                <a:cubicBezTo>
                  <a:pt x="1" y="13"/>
                  <a:pt x="1" y="25"/>
                  <a:pt x="1" y="38"/>
                </a:cubicBezTo>
                <a:cubicBezTo>
                  <a:pt x="1" y="38"/>
                  <a:pt x="0" y="38"/>
                  <a:pt x="0" y="38"/>
                </a:cubicBezTo>
                <a:close/>
                <a:moveTo>
                  <a:pt x="2" y="38"/>
                </a:moveTo>
                <a:cubicBezTo>
                  <a:pt x="2" y="25"/>
                  <a:pt x="2" y="13"/>
                  <a:pt x="2" y="0"/>
                </a:cubicBezTo>
                <a:cubicBezTo>
                  <a:pt x="3" y="0"/>
                  <a:pt x="3" y="0"/>
                  <a:pt x="3" y="0"/>
                </a:cubicBezTo>
                <a:cubicBezTo>
                  <a:pt x="3" y="13"/>
                  <a:pt x="3" y="25"/>
                  <a:pt x="3" y="38"/>
                </a:cubicBezTo>
                <a:cubicBezTo>
                  <a:pt x="3" y="38"/>
                  <a:pt x="3" y="38"/>
                  <a:pt x="2" y="38"/>
                </a:cubicBezTo>
                <a:close/>
                <a:moveTo>
                  <a:pt x="5" y="38"/>
                </a:moveTo>
                <a:cubicBezTo>
                  <a:pt x="5" y="25"/>
                  <a:pt x="5" y="13"/>
                  <a:pt x="5" y="0"/>
                </a:cubicBezTo>
                <a:cubicBezTo>
                  <a:pt x="5" y="0"/>
                  <a:pt x="5" y="0"/>
                  <a:pt x="6" y="0"/>
                </a:cubicBezTo>
                <a:cubicBezTo>
                  <a:pt x="6" y="13"/>
                  <a:pt x="6" y="25"/>
                  <a:pt x="6" y="38"/>
                </a:cubicBezTo>
                <a:cubicBezTo>
                  <a:pt x="5" y="38"/>
                  <a:pt x="5" y="38"/>
                  <a:pt x="5" y="38"/>
                </a:cubicBezTo>
                <a:close/>
                <a:moveTo>
                  <a:pt x="9" y="38"/>
                </a:moveTo>
                <a:cubicBezTo>
                  <a:pt x="9" y="25"/>
                  <a:pt x="9" y="13"/>
                  <a:pt x="9" y="0"/>
                </a:cubicBezTo>
                <a:cubicBezTo>
                  <a:pt x="9" y="0"/>
                  <a:pt x="10" y="0"/>
                  <a:pt x="10" y="0"/>
                </a:cubicBezTo>
                <a:cubicBezTo>
                  <a:pt x="10" y="13"/>
                  <a:pt x="10" y="25"/>
                  <a:pt x="10" y="38"/>
                </a:cubicBezTo>
                <a:cubicBezTo>
                  <a:pt x="10" y="38"/>
                  <a:pt x="9" y="38"/>
                  <a:pt x="9" y="38"/>
                </a:cubicBezTo>
                <a:close/>
                <a:moveTo>
                  <a:pt x="12" y="38"/>
                </a:moveTo>
                <a:cubicBezTo>
                  <a:pt x="12" y="25"/>
                  <a:pt x="12" y="13"/>
                  <a:pt x="12" y="0"/>
                </a:cubicBezTo>
                <a:cubicBezTo>
                  <a:pt x="13" y="0"/>
                  <a:pt x="14" y="0"/>
                  <a:pt x="14" y="0"/>
                </a:cubicBezTo>
                <a:cubicBezTo>
                  <a:pt x="14" y="13"/>
                  <a:pt x="14" y="25"/>
                  <a:pt x="14" y="38"/>
                </a:cubicBezTo>
                <a:cubicBezTo>
                  <a:pt x="14" y="38"/>
                  <a:pt x="13" y="38"/>
                  <a:pt x="12" y="38"/>
                </a:cubicBezTo>
                <a:close/>
                <a:moveTo>
                  <a:pt x="17" y="38"/>
                </a:moveTo>
                <a:cubicBezTo>
                  <a:pt x="17" y="25"/>
                  <a:pt x="17" y="13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13"/>
                  <a:pt x="17" y="25"/>
                  <a:pt x="17" y="38"/>
                </a:cubicBezTo>
                <a:cubicBezTo>
                  <a:pt x="17" y="38"/>
                  <a:pt x="17" y="38"/>
                  <a:pt x="17" y="38"/>
                </a:cubicBezTo>
                <a:close/>
                <a:moveTo>
                  <a:pt x="18" y="38"/>
                </a:moveTo>
                <a:cubicBezTo>
                  <a:pt x="18" y="25"/>
                  <a:pt x="18" y="13"/>
                  <a:pt x="18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13"/>
                  <a:pt x="19" y="25"/>
                  <a:pt x="19" y="38"/>
                </a:cubicBezTo>
                <a:cubicBezTo>
                  <a:pt x="19" y="38"/>
                  <a:pt x="19" y="38"/>
                  <a:pt x="18" y="38"/>
                </a:cubicBezTo>
                <a:close/>
                <a:moveTo>
                  <a:pt x="20" y="38"/>
                </a:moveTo>
                <a:cubicBezTo>
                  <a:pt x="20" y="25"/>
                  <a:pt x="20" y="13"/>
                  <a:pt x="20" y="0"/>
                </a:cubicBezTo>
                <a:cubicBezTo>
                  <a:pt x="20" y="0"/>
                  <a:pt x="21" y="0"/>
                  <a:pt x="21" y="0"/>
                </a:cubicBezTo>
                <a:cubicBezTo>
                  <a:pt x="21" y="13"/>
                  <a:pt x="21" y="25"/>
                  <a:pt x="21" y="38"/>
                </a:cubicBezTo>
                <a:cubicBezTo>
                  <a:pt x="21" y="38"/>
                  <a:pt x="20" y="38"/>
                  <a:pt x="20" y="38"/>
                </a:cubicBezTo>
                <a:close/>
                <a:moveTo>
                  <a:pt x="23" y="38"/>
                </a:moveTo>
                <a:cubicBezTo>
                  <a:pt x="23" y="25"/>
                  <a:pt x="23" y="13"/>
                  <a:pt x="23" y="0"/>
                </a:cubicBezTo>
                <a:cubicBezTo>
                  <a:pt x="24" y="0"/>
                  <a:pt x="24" y="0"/>
                  <a:pt x="25" y="0"/>
                </a:cubicBezTo>
                <a:cubicBezTo>
                  <a:pt x="25" y="13"/>
                  <a:pt x="25" y="25"/>
                  <a:pt x="25" y="38"/>
                </a:cubicBezTo>
                <a:cubicBezTo>
                  <a:pt x="24" y="38"/>
                  <a:pt x="24" y="38"/>
                  <a:pt x="23" y="38"/>
                </a:cubicBezTo>
                <a:close/>
                <a:moveTo>
                  <a:pt x="28" y="38"/>
                </a:moveTo>
                <a:cubicBezTo>
                  <a:pt x="28" y="25"/>
                  <a:pt x="28" y="13"/>
                  <a:pt x="28" y="0"/>
                </a:cubicBezTo>
                <a:cubicBezTo>
                  <a:pt x="28" y="0"/>
                  <a:pt x="29" y="0"/>
                  <a:pt x="29" y="0"/>
                </a:cubicBezTo>
                <a:cubicBezTo>
                  <a:pt x="29" y="13"/>
                  <a:pt x="29" y="25"/>
                  <a:pt x="29" y="38"/>
                </a:cubicBezTo>
                <a:cubicBezTo>
                  <a:pt x="29" y="38"/>
                  <a:pt x="28" y="38"/>
                  <a:pt x="28" y="38"/>
                </a:cubicBezTo>
                <a:close/>
                <a:moveTo>
                  <a:pt x="31" y="38"/>
                </a:moveTo>
                <a:cubicBezTo>
                  <a:pt x="31" y="25"/>
                  <a:pt x="31" y="13"/>
                  <a:pt x="31" y="0"/>
                </a:cubicBezTo>
                <a:cubicBezTo>
                  <a:pt x="32" y="0"/>
                  <a:pt x="32" y="0"/>
                  <a:pt x="33" y="0"/>
                </a:cubicBezTo>
                <a:cubicBezTo>
                  <a:pt x="33" y="13"/>
                  <a:pt x="33" y="25"/>
                  <a:pt x="33" y="38"/>
                </a:cubicBezTo>
                <a:cubicBezTo>
                  <a:pt x="32" y="38"/>
                  <a:pt x="32" y="38"/>
                  <a:pt x="31" y="38"/>
                </a:cubicBezTo>
                <a:close/>
                <a:moveTo>
                  <a:pt x="34" y="38"/>
                </a:moveTo>
                <a:cubicBezTo>
                  <a:pt x="34" y="25"/>
                  <a:pt x="34" y="13"/>
                  <a:pt x="34" y="0"/>
                </a:cubicBezTo>
                <a:cubicBezTo>
                  <a:pt x="35" y="0"/>
                  <a:pt x="35" y="0"/>
                  <a:pt x="36" y="0"/>
                </a:cubicBezTo>
                <a:cubicBezTo>
                  <a:pt x="36" y="13"/>
                  <a:pt x="36" y="25"/>
                  <a:pt x="36" y="38"/>
                </a:cubicBezTo>
                <a:cubicBezTo>
                  <a:pt x="35" y="38"/>
                  <a:pt x="35" y="38"/>
                  <a:pt x="34" y="38"/>
                </a:cubicBezTo>
                <a:close/>
                <a:moveTo>
                  <a:pt x="37" y="38"/>
                </a:moveTo>
                <a:cubicBezTo>
                  <a:pt x="37" y="25"/>
                  <a:pt x="37" y="13"/>
                  <a:pt x="37" y="0"/>
                </a:cubicBezTo>
                <a:cubicBezTo>
                  <a:pt x="37" y="0"/>
                  <a:pt x="38" y="0"/>
                  <a:pt x="39" y="0"/>
                </a:cubicBezTo>
                <a:cubicBezTo>
                  <a:pt x="39" y="13"/>
                  <a:pt x="39" y="25"/>
                  <a:pt x="39" y="38"/>
                </a:cubicBezTo>
                <a:cubicBezTo>
                  <a:pt x="38" y="38"/>
                  <a:pt x="37" y="38"/>
                  <a:pt x="37" y="38"/>
                </a:cubicBezTo>
                <a:close/>
                <a:moveTo>
                  <a:pt x="41" y="38"/>
                </a:moveTo>
                <a:cubicBezTo>
                  <a:pt x="41" y="25"/>
                  <a:pt x="41" y="13"/>
                  <a:pt x="41" y="0"/>
                </a:cubicBezTo>
                <a:cubicBezTo>
                  <a:pt x="42" y="0"/>
                  <a:pt x="43" y="0"/>
                  <a:pt x="44" y="0"/>
                </a:cubicBezTo>
                <a:cubicBezTo>
                  <a:pt x="44" y="13"/>
                  <a:pt x="44" y="25"/>
                  <a:pt x="44" y="38"/>
                </a:cubicBezTo>
                <a:cubicBezTo>
                  <a:pt x="43" y="38"/>
                  <a:pt x="42" y="38"/>
                  <a:pt x="41" y="38"/>
                </a:cubicBezTo>
                <a:close/>
                <a:moveTo>
                  <a:pt x="44" y="38"/>
                </a:moveTo>
                <a:cubicBezTo>
                  <a:pt x="44" y="25"/>
                  <a:pt x="44" y="13"/>
                  <a:pt x="4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13"/>
                  <a:pt x="45" y="25"/>
                  <a:pt x="45" y="38"/>
                </a:cubicBezTo>
                <a:cubicBezTo>
                  <a:pt x="45" y="38"/>
                  <a:pt x="45" y="38"/>
                  <a:pt x="44" y="38"/>
                </a:cubicBezTo>
                <a:close/>
                <a:moveTo>
                  <a:pt x="46" y="38"/>
                </a:moveTo>
                <a:cubicBezTo>
                  <a:pt x="46" y="25"/>
                  <a:pt x="46" y="13"/>
                  <a:pt x="46" y="0"/>
                </a:cubicBezTo>
                <a:cubicBezTo>
                  <a:pt x="47" y="0"/>
                  <a:pt x="47" y="0"/>
                  <a:pt x="48" y="0"/>
                </a:cubicBezTo>
                <a:cubicBezTo>
                  <a:pt x="48" y="13"/>
                  <a:pt x="48" y="25"/>
                  <a:pt x="48" y="38"/>
                </a:cubicBezTo>
                <a:cubicBezTo>
                  <a:pt x="47" y="38"/>
                  <a:pt x="47" y="38"/>
                  <a:pt x="46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7734" y="3077959"/>
            <a:ext cx="266390" cy="222450"/>
          </a:xfrm>
          <a:custGeom>
            <a:avLst/>
            <a:gdLst>
              <a:gd name="T0" fmla="*/ 41 w 41"/>
              <a:gd name="T1" fmla="*/ 5 h 34"/>
              <a:gd name="T2" fmla="*/ 40 w 41"/>
              <a:gd name="T3" fmla="*/ 7 h 34"/>
              <a:gd name="T4" fmla="*/ 2 w 41"/>
              <a:gd name="T5" fmla="*/ 7 h 34"/>
              <a:gd name="T6" fmla="*/ 0 w 41"/>
              <a:gd name="T7" fmla="*/ 5 h 34"/>
              <a:gd name="T8" fmla="*/ 0 w 41"/>
              <a:gd name="T9" fmla="*/ 2 h 34"/>
              <a:gd name="T10" fmla="*/ 2 w 41"/>
              <a:gd name="T11" fmla="*/ 0 h 34"/>
              <a:gd name="T12" fmla="*/ 40 w 41"/>
              <a:gd name="T13" fmla="*/ 0 h 34"/>
              <a:gd name="T14" fmla="*/ 41 w 41"/>
              <a:gd name="T15" fmla="*/ 2 h 34"/>
              <a:gd name="T16" fmla="*/ 41 w 41"/>
              <a:gd name="T17" fmla="*/ 5 h 34"/>
              <a:gd name="T18" fmla="*/ 41 w 41"/>
              <a:gd name="T19" fmla="*/ 19 h 34"/>
              <a:gd name="T20" fmla="*/ 40 w 41"/>
              <a:gd name="T21" fmla="*/ 21 h 34"/>
              <a:gd name="T22" fmla="*/ 2 w 41"/>
              <a:gd name="T23" fmla="*/ 21 h 34"/>
              <a:gd name="T24" fmla="*/ 0 w 41"/>
              <a:gd name="T25" fmla="*/ 19 h 34"/>
              <a:gd name="T26" fmla="*/ 0 w 41"/>
              <a:gd name="T27" fmla="*/ 16 h 34"/>
              <a:gd name="T28" fmla="*/ 2 w 41"/>
              <a:gd name="T29" fmla="*/ 14 h 34"/>
              <a:gd name="T30" fmla="*/ 40 w 41"/>
              <a:gd name="T31" fmla="*/ 14 h 34"/>
              <a:gd name="T32" fmla="*/ 41 w 41"/>
              <a:gd name="T33" fmla="*/ 16 h 34"/>
              <a:gd name="T34" fmla="*/ 41 w 41"/>
              <a:gd name="T35" fmla="*/ 19 h 34"/>
              <a:gd name="T36" fmla="*/ 41 w 41"/>
              <a:gd name="T37" fmla="*/ 33 h 34"/>
              <a:gd name="T38" fmla="*/ 40 w 41"/>
              <a:gd name="T39" fmla="*/ 34 h 34"/>
              <a:gd name="T40" fmla="*/ 2 w 41"/>
              <a:gd name="T41" fmla="*/ 34 h 34"/>
              <a:gd name="T42" fmla="*/ 0 w 41"/>
              <a:gd name="T43" fmla="*/ 33 h 34"/>
              <a:gd name="T44" fmla="*/ 0 w 41"/>
              <a:gd name="T45" fmla="*/ 29 h 34"/>
              <a:gd name="T46" fmla="*/ 2 w 41"/>
              <a:gd name="T47" fmla="*/ 28 h 34"/>
              <a:gd name="T48" fmla="*/ 40 w 41"/>
              <a:gd name="T49" fmla="*/ 28 h 34"/>
              <a:gd name="T50" fmla="*/ 41 w 41"/>
              <a:gd name="T51" fmla="*/ 29 h 34"/>
              <a:gd name="T52" fmla="*/ 41 w 41"/>
              <a:gd name="T53" fmla="*/ 3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34">
                <a:moveTo>
                  <a:pt x="41" y="5"/>
                </a:moveTo>
                <a:cubicBezTo>
                  <a:pt x="41" y="6"/>
                  <a:pt x="41" y="7"/>
                  <a:pt x="40" y="7"/>
                </a:cubicBezTo>
                <a:cubicBezTo>
                  <a:pt x="2" y="7"/>
                  <a:pt x="2" y="7"/>
                  <a:pt x="2" y="7"/>
                </a:cubicBezTo>
                <a:cubicBezTo>
                  <a:pt x="1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1" y="1"/>
                  <a:pt x="41" y="2"/>
                </a:cubicBezTo>
                <a:lnTo>
                  <a:pt x="41" y="5"/>
                </a:lnTo>
                <a:close/>
                <a:moveTo>
                  <a:pt x="41" y="19"/>
                </a:moveTo>
                <a:cubicBezTo>
                  <a:pt x="41" y="20"/>
                  <a:pt x="41" y="21"/>
                  <a:pt x="40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1" y="21"/>
                  <a:pt x="0" y="20"/>
                  <a:pt x="0" y="19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4"/>
                  <a:pt x="2" y="14"/>
                </a:cubicBezTo>
                <a:cubicBezTo>
                  <a:pt x="40" y="14"/>
                  <a:pt x="40" y="14"/>
                  <a:pt x="40" y="14"/>
                </a:cubicBezTo>
                <a:cubicBezTo>
                  <a:pt x="41" y="14"/>
                  <a:pt x="41" y="15"/>
                  <a:pt x="41" y="16"/>
                </a:cubicBezTo>
                <a:lnTo>
                  <a:pt x="41" y="19"/>
                </a:lnTo>
                <a:close/>
                <a:moveTo>
                  <a:pt x="41" y="33"/>
                </a:moveTo>
                <a:cubicBezTo>
                  <a:pt x="41" y="34"/>
                  <a:pt x="41" y="34"/>
                  <a:pt x="40" y="34"/>
                </a:cubicBezTo>
                <a:cubicBezTo>
                  <a:pt x="2" y="34"/>
                  <a:pt x="2" y="34"/>
                  <a:pt x="2" y="34"/>
                </a:cubicBezTo>
                <a:cubicBezTo>
                  <a:pt x="1" y="34"/>
                  <a:pt x="0" y="34"/>
                  <a:pt x="0" y="33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8"/>
                  <a:pt x="1" y="28"/>
                  <a:pt x="2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9"/>
                </a:cubicBezTo>
                <a:lnTo>
                  <a:pt x="41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7734" y="3532873"/>
            <a:ext cx="280121" cy="247167"/>
          </a:xfrm>
          <a:custGeom>
            <a:avLst/>
            <a:gdLst>
              <a:gd name="T0" fmla="*/ 43 w 43"/>
              <a:gd name="T1" fmla="*/ 38 h 38"/>
              <a:gd name="T2" fmla="*/ 12 w 43"/>
              <a:gd name="T3" fmla="*/ 38 h 38"/>
              <a:gd name="T4" fmla="*/ 12 w 43"/>
              <a:gd name="T5" fmla="*/ 33 h 38"/>
              <a:gd name="T6" fmla="*/ 16 w 43"/>
              <a:gd name="T7" fmla="*/ 28 h 38"/>
              <a:gd name="T8" fmla="*/ 12 w 43"/>
              <a:gd name="T9" fmla="*/ 28 h 38"/>
              <a:gd name="T10" fmla="*/ 2 w 43"/>
              <a:gd name="T11" fmla="*/ 17 h 38"/>
              <a:gd name="T12" fmla="*/ 2 w 43"/>
              <a:gd name="T13" fmla="*/ 9 h 38"/>
              <a:gd name="T14" fmla="*/ 0 w 43"/>
              <a:gd name="T15" fmla="*/ 7 h 38"/>
              <a:gd name="T16" fmla="*/ 1 w 43"/>
              <a:gd name="T17" fmla="*/ 4 h 38"/>
              <a:gd name="T18" fmla="*/ 14 w 43"/>
              <a:gd name="T19" fmla="*/ 4 h 38"/>
              <a:gd name="T20" fmla="*/ 15 w 43"/>
              <a:gd name="T21" fmla="*/ 0 h 38"/>
              <a:gd name="T22" fmla="*/ 41 w 43"/>
              <a:gd name="T23" fmla="*/ 0 h 38"/>
              <a:gd name="T24" fmla="*/ 41 w 43"/>
              <a:gd name="T25" fmla="*/ 5 h 38"/>
              <a:gd name="T26" fmla="*/ 40 w 43"/>
              <a:gd name="T27" fmla="*/ 6 h 38"/>
              <a:gd name="T28" fmla="*/ 40 w 43"/>
              <a:gd name="T29" fmla="*/ 28 h 38"/>
              <a:gd name="T30" fmla="*/ 43 w 43"/>
              <a:gd name="T31" fmla="*/ 33 h 38"/>
              <a:gd name="T32" fmla="*/ 43 w 43"/>
              <a:gd name="T33" fmla="*/ 38 h 38"/>
              <a:gd name="T34" fmla="*/ 16 w 43"/>
              <a:gd name="T35" fmla="*/ 11 h 38"/>
              <a:gd name="T36" fmla="*/ 9 w 43"/>
              <a:gd name="T37" fmla="*/ 11 h 38"/>
              <a:gd name="T38" fmla="*/ 9 w 43"/>
              <a:gd name="T39" fmla="*/ 17 h 38"/>
              <a:gd name="T40" fmla="*/ 12 w 43"/>
              <a:gd name="T41" fmla="*/ 21 h 38"/>
              <a:gd name="T42" fmla="*/ 16 w 43"/>
              <a:gd name="T43" fmla="*/ 21 h 38"/>
              <a:gd name="T44" fmla="*/ 16 w 43"/>
              <a:gd name="T45" fmla="*/ 1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3" h="38">
                <a:moveTo>
                  <a:pt x="43" y="38"/>
                </a:moveTo>
                <a:cubicBezTo>
                  <a:pt x="12" y="38"/>
                  <a:pt x="12" y="38"/>
                  <a:pt x="12" y="38"/>
                </a:cubicBezTo>
                <a:cubicBezTo>
                  <a:pt x="12" y="33"/>
                  <a:pt x="12" y="33"/>
                  <a:pt x="12" y="33"/>
                </a:cubicBezTo>
                <a:cubicBezTo>
                  <a:pt x="16" y="28"/>
                  <a:pt x="16" y="28"/>
                  <a:pt x="16" y="28"/>
                </a:cubicBezTo>
                <a:cubicBezTo>
                  <a:pt x="15" y="28"/>
                  <a:pt x="13" y="28"/>
                  <a:pt x="12" y="28"/>
                </a:cubicBezTo>
                <a:cubicBezTo>
                  <a:pt x="7" y="28"/>
                  <a:pt x="2" y="23"/>
                  <a:pt x="2" y="17"/>
                </a:cubicBezTo>
                <a:cubicBezTo>
                  <a:pt x="2" y="9"/>
                  <a:pt x="2" y="9"/>
                  <a:pt x="2" y="9"/>
                </a:cubicBezTo>
                <a:cubicBezTo>
                  <a:pt x="0" y="7"/>
                  <a:pt x="0" y="7"/>
                  <a:pt x="0" y="7"/>
                </a:cubicBezTo>
                <a:cubicBezTo>
                  <a:pt x="1" y="4"/>
                  <a:pt x="1" y="4"/>
                  <a:pt x="1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5" y="0"/>
                  <a:pt x="15" y="0"/>
                  <a:pt x="15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1" y="5"/>
                  <a:pt x="41" y="5"/>
                  <a:pt x="41" y="5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28"/>
                  <a:pt x="40" y="28"/>
                  <a:pt x="40" y="28"/>
                </a:cubicBezTo>
                <a:cubicBezTo>
                  <a:pt x="43" y="33"/>
                  <a:pt x="43" y="33"/>
                  <a:pt x="43" y="33"/>
                </a:cubicBezTo>
                <a:lnTo>
                  <a:pt x="43" y="38"/>
                </a:lnTo>
                <a:close/>
                <a:moveTo>
                  <a:pt x="16" y="11"/>
                </a:moveTo>
                <a:cubicBezTo>
                  <a:pt x="9" y="11"/>
                  <a:pt x="9" y="11"/>
                  <a:pt x="9" y="11"/>
                </a:cubicBezTo>
                <a:cubicBezTo>
                  <a:pt x="9" y="14"/>
                  <a:pt x="9" y="17"/>
                  <a:pt x="9" y="17"/>
                </a:cubicBezTo>
                <a:cubicBezTo>
                  <a:pt x="9" y="19"/>
                  <a:pt x="10" y="21"/>
                  <a:pt x="12" y="21"/>
                </a:cubicBezTo>
                <a:cubicBezTo>
                  <a:pt x="14" y="21"/>
                  <a:pt x="15" y="21"/>
                  <a:pt x="16" y="21"/>
                </a:cubicBezTo>
                <a:lnTo>
                  <a:pt x="16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91045" y="4034473"/>
            <a:ext cx="359766" cy="227942"/>
          </a:xfrm>
          <a:custGeom>
            <a:avLst/>
            <a:gdLst>
              <a:gd name="T0" fmla="*/ 16 w 55"/>
              <a:gd name="T1" fmla="*/ 0 h 35"/>
              <a:gd name="T2" fmla="*/ 27 w 55"/>
              <a:gd name="T3" fmla="*/ 9 h 35"/>
              <a:gd name="T4" fmla="*/ 22 w 55"/>
              <a:gd name="T5" fmla="*/ 16 h 35"/>
              <a:gd name="T6" fmla="*/ 29 w 55"/>
              <a:gd name="T7" fmla="*/ 24 h 35"/>
              <a:gd name="T8" fmla="*/ 17 w 55"/>
              <a:gd name="T9" fmla="*/ 34 h 35"/>
              <a:gd name="T10" fmla="*/ 0 w 55"/>
              <a:gd name="T11" fmla="*/ 34 h 35"/>
              <a:gd name="T12" fmla="*/ 0 w 55"/>
              <a:gd name="T13" fmla="*/ 0 h 35"/>
              <a:gd name="T14" fmla="*/ 16 w 55"/>
              <a:gd name="T15" fmla="*/ 0 h 35"/>
              <a:gd name="T16" fmla="*/ 15 w 55"/>
              <a:gd name="T17" fmla="*/ 14 h 35"/>
              <a:gd name="T18" fmla="*/ 20 w 55"/>
              <a:gd name="T19" fmla="*/ 10 h 35"/>
              <a:gd name="T20" fmla="*/ 15 w 55"/>
              <a:gd name="T21" fmla="*/ 6 h 35"/>
              <a:gd name="T22" fmla="*/ 8 w 55"/>
              <a:gd name="T23" fmla="*/ 6 h 35"/>
              <a:gd name="T24" fmla="*/ 8 w 55"/>
              <a:gd name="T25" fmla="*/ 14 h 35"/>
              <a:gd name="T26" fmla="*/ 15 w 55"/>
              <a:gd name="T27" fmla="*/ 14 h 35"/>
              <a:gd name="T28" fmla="*/ 16 w 55"/>
              <a:gd name="T29" fmla="*/ 28 h 35"/>
              <a:gd name="T30" fmla="*/ 21 w 55"/>
              <a:gd name="T31" fmla="*/ 24 h 35"/>
              <a:gd name="T32" fmla="*/ 16 w 55"/>
              <a:gd name="T33" fmla="*/ 19 h 35"/>
              <a:gd name="T34" fmla="*/ 8 w 55"/>
              <a:gd name="T35" fmla="*/ 19 h 35"/>
              <a:gd name="T36" fmla="*/ 8 w 55"/>
              <a:gd name="T37" fmla="*/ 28 h 35"/>
              <a:gd name="T38" fmla="*/ 16 w 55"/>
              <a:gd name="T39" fmla="*/ 28 h 35"/>
              <a:gd name="T40" fmla="*/ 49 w 55"/>
              <a:gd name="T41" fmla="*/ 26 h 35"/>
              <a:gd name="T42" fmla="*/ 55 w 55"/>
              <a:gd name="T43" fmla="*/ 26 h 35"/>
              <a:gd name="T44" fmla="*/ 43 w 55"/>
              <a:gd name="T45" fmla="*/ 35 h 35"/>
              <a:gd name="T46" fmla="*/ 31 w 55"/>
              <a:gd name="T47" fmla="*/ 22 h 35"/>
              <a:gd name="T48" fmla="*/ 43 w 55"/>
              <a:gd name="T49" fmla="*/ 9 h 35"/>
              <a:gd name="T50" fmla="*/ 55 w 55"/>
              <a:gd name="T51" fmla="*/ 22 h 35"/>
              <a:gd name="T52" fmla="*/ 55 w 55"/>
              <a:gd name="T53" fmla="*/ 23 h 35"/>
              <a:gd name="T54" fmla="*/ 38 w 55"/>
              <a:gd name="T55" fmla="*/ 23 h 35"/>
              <a:gd name="T56" fmla="*/ 44 w 55"/>
              <a:gd name="T57" fmla="*/ 30 h 35"/>
              <a:gd name="T58" fmla="*/ 49 w 55"/>
              <a:gd name="T59" fmla="*/ 26 h 35"/>
              <a:gd name="T60" fmla="*/ 36 w 55"/>
              <a:gd name="T61" fmla="*/ 3 h 35"/>
              <a:gd name="T62" fmla="*/ 36 w 55"/>
              <a:gd name="T63" fmla="*/ 6 h 35"/>
              <a:gd name="T64" fmla="*/ 50 w 55"/>
              <a:gd name="T65" fmla="*/ 6 h 35"/>
              <a:gd name="T66" fmla="*/ 50 w 55"/>
              <a:gd name="T67" fmla="*/ 3 h 35"/>
              <a:gd name="T68" fmla="*/ 36 w 55"/>
              <a:gd name="T69" fmla="*/ 3 h 35"/>
              <a:gd name="T70" fmla="*/ 38 w 55"/>
              <a:gd name="T71" fmla="*/ 19 h 35"/>
              <a:gd name="T72" fmla="*/ 48 w 55"/>
              <a:gd name="T73" fmla="*/ 19 h 35"/>
              <a:gd name="T74" fmla="*/ 43 w 55"/>
              <a:gd name="T75" fmla="*/ 14 h 35"/>
              <a:gd name="T76" fmla="*/ 38 w 55"/>
              <a:gd name="T77" fmla="*/ 1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35">
                <a:moveTo>
                  <a:pt x="16" y="0"/>
                </a:moveTo>
                <a:cubicBezTo>
                  <a:pt x="22" y="0"/>
                  <a:pt x="27" y="2"/>
                  <a:pt x="27" y="9"/>
                </a:cubicBezTo>
                <a:cubicBezTo>
                  <a:pt x="27" y="12"/>
                  <a:pt x="25" y="14"/>
                  <a:pt x="22" y="16"/>
                </a:cubicBezTo>
                <a:cubicBezTo>
                  <a:pt x="27" y="17"/>
                  <a:pt x="29" y="20"/>
                  <a:pt x="29" y="24"/>
                </a:cubicBezTo>
                <a:cubicBezTo>
                  <a:pt x="29" y="31"/>
                  <a:pt x="23" y="34"/>
                  <a:pt x="1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0"/>
                  <a:pt x="0" y="0"/>
                  <a:pt x="0" y="0"/>
                </a:cubicBezTo>
                <a:lnTo>
                  <a:pt x="16" y="0"/>
                </a:lnTo>
                <a:close/>
                <a:moveTo>
                  <a:pt x="15" y="14"/>
                </a:moveTo>
                <a:cubicBezTo>
                  <a:pt x="18" y="14"/>
                  <a:pt x="20" y="13"/>
                  <a:pt x="20" y="10"/>
                </a:cubicBezTo>
                <a:cubicBezTo>
                  <a:pt x="20" y="7"/>
                  <a:pt x="17" y="6"/>
                  <a:pt x="15" y="6"/>
                </a:cubicBezTo>
                <a:cubicBezTo>
                  <a:pt x="8" y="6"/>
                  <a:pt x="8" y="6"/>
                  <a:pt x="8" y="6"/>
                </a:cubicBezTo>
                <a:cubicBezTo>
                  <a:pt x="8" y="14"/>
                  <a:pt x="8" y="14"/>
                  <a:pt x="8" y="14"/>
                </a:cubicBezTo>
                <a:lnTo>
                  <a:pt x="15" y="14"/>
                </a:lnTo>
                <a:close/>
                <a:moveTo>
                  <a:pt x="16" y="28"/>
                </a:moveTo>
                <a:cubicBezTo>
                  <a:pt x="19" y="28"/>
                  <a:pt x="21" y="27"/>
                  <a:pt x="21" y="24"/>
                </a:cubicBezTo>
                <a:cubicBezTo>
                  <a:pt x="21" y="20"/>
                  <a:pt x="19" y="19"/>
                  <a:pt x="16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8" y="28"/>
                  <a:pt x="8" y="28"/>
                  <a:pt x="8" y="28"/>
                </a:cubicBezTo>
                <a:lnTo>
                  <a:pt x="16" y="28"/>
                </a:lnTo>
                <a:close/>
                <a:moveTo>
                  <a:pt x="49" y="26"/>
                </a:moveTo>
                <a:cubicBezTo>
                  <a:pt x="55" y="26"/>
                  <a:pt x="55" y="26"/>
                  <a:pt x="55" y="26"/>
                </a:cubicBezTo>
                <a:cubicBezTo>
                  <a:pt x="53" y="32"/>
                  <a:pt x="49" y="35"/>
                  <a:pt x="43" y="35"/>
                </a:cubicBezTo>
                <a:cubicBezTo>
                  <a:pt x="36" y="35"/>
                  <a:pt x="31" y="29"/>
                  <a:pt x="31" y="22"/>
                </a:cubicBezTo>
                <a:cubicBezTo>
                  <a:pt x="31" y="14"/>
                  <a:pt x="36" y="9"/>
                  <a:pt x="43" y="9"/>
                </a:cubicBezTo>
                <a:cubicBezTo>
                  <a:pt x="51" y="9"/>
                  <a:pt x="55" y="15"/>
                  <a:pt x="55" y="22"/>
                </a:cubicBezTo>
                <a:cubicBezTo>
                  <a:pt x="55" y="23"/>
                  <a:pt x="55" y="23"/>
                  <a:pt x="55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7"/>
                  <a:pt x="40" y="30"/>
                  <a:pt x="44" y="30"/>
                </a:cubicBezTo>
                <a:cubicBezTo>
                  <a:pt x="46" y="30"/>
                  <a:pt x="48" y="29"/>
                  <a:pt x="49" y="26"/>
                </a:cubicBezTo>
                <a:close/>
                <a:moveTo>
                  <a:pt x="36" y="3"/>
                </a:moveTo>
                <a:cubicBezTo>
                  <a:pt x="36" y="6"/>
                  <a:pt x="36" y="6"/>
                  <a:pt x="36" y="6"/>
                </a:cubicBezTo>
                <a:cubicBezTo>
                  <a:pt x="50" y="6"/>
                  <a:pt x="50" y="6"/>
                  <a:pt x="50" y="6"/>
                </a:cubicBezTo>
                <a:cubicBezTo>
                  <a:pt x="50" y="3"/>
                  <a:pt x="50" y="3"/>
                  <a:pt x="50" y="3"/>
                </a:cubicBezTo>
                <a:lnTo>
                  <a:pt x="36" y="3"/>
                </a:lnTo>
                <a:close/>
                <a:moveTo>
                  <a:pt x="38" y="19"/>
                </a:moveTo>
                <a:cubicBezTo>
                  <a:pt x="48" y="19"/>
                  <a:pt x="48" y="19"/>
                  <a:pt x="48" y="19"/>
                </a:cubicBezTo>
                <a:cubicBezTo>
                  <a:pt x="48" y="16"/>
                  <a:pt x="46" y="14"/>
                  <a:pt x="43" y="14"/>
                </a:cubicBezTo>
                <a:cubicBezTo>
                  <a:pt x="40" y="14"/>
                  <a:pt x="38" y="16"/>
                  <a:pt x="38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7734" y="4489387"/>
            <a:ext cx="266390" cy="271884"/>
          </a:xfrm>
          <a:custGeom>
            <a:avLst/>
            <a:gdLst>
              <a:gd name="T0" fmla="*/ 41 w 41"/>
              <a:gd name="T1" fmla="*/ 8 h 42"/>
              <a:gd name="T2" fmla="*/ 41 w 41"/>
              <a:gd name="T3" fmla="*/ 34 h 42"/>
              <a:gd name="T4" fmla="*/ 34 w 41"/>
              <a:gd name="T5" fmla="*/ 42 h 42"/>
              <a:gd name="T6" fmla="*/ 8 w 41"/>
              <a:gd name="T7" fmla="*/ 42 h 42"/>
              <a:gd name="T8" fmla="*/ 0 w 41"/>
              <a:gd name="T9" fmla="*/ 34 h 42"/>
              <a:gd name="T10" fmla="*/ 0 w 41"/>
              <a:gd name="T11" fmla="*/ 8 h 42"/>
              <a:gd name="T12" fmla="*/ 8 w 41"/>
              <a:gd name="T13" fmla="*/ 0 h 42"/>
              <a:gd name="T14" fmla="*/ 34 w 41"/>
              <a:gd name="T15" fmla="*/ 0 h 42"/>
              <a:gd name="T16" fmla="*/ 41 w 41"/>
              <a:gd name="T17" fmla="*/ 8 h 42"/>
              <a:gd name="T18" fmla="*/ 4 w 41"/>
              <a:gd name="T19" fmla="*/ 10 h 42"/>
              <a:gd name="T20" fmla="*/ 4 w 41"/>
              <a:gd name="T21" fmla="*/ 31 h 42"/>
              <a:gd name="T22" fmla="*/ 14 w 41"/>
              <a:gd name="T23" fmla="*/ 31 h 42"/>
              <a:gd name="T24" fmla="*/ 21 w 41"/>
              <a:gd name="T25" fmla="*/ 25 h 42"/>
              <a:gd name="T26" fmla="*/ 17 w 41"/>
              <a:gd name="T27" fmla="*/ 20 h 42"/>
              <a:gd name="T28" fmla="*/ 20 w 41"/>
              <a:gd name="T29" fmla="*/ 16 h 42"/>
              <a:gd name="T30" fmla="*/ 14 w 41"/>
              <a:gd name="T31" fmla="*/ 10 h 42"/>
              <a:gd name="T32" fmla="*/ 4 w 41"/>
              <a:gd name="T33" fmla="*/ 10 h 42"/>
              <a:gd name="T34" fmla="*/ 8 w 41"/>
              <a:gd name="T35" fmla="*/ 19 h 42"/>
              <a:gd name="T36" fmla="*/ 8 w 41"/>
              <a:gd name="T37" fmla="*/ 14 h 42"/>
              <a:gd name="T38" fmla="*/ 13 w 41"/>
              <a:gd name="T39" fmla="*/ 14 h 42"/>
              <a:gd name="T40" fmla="*/ 16 w 41"/>
              <a:gd name="T41" fmla="*/ 16 h 42"/>
              <a:gd name="T42" fmla="*/ 13 w 41"/>
              <a:gd name="T43" fmla="*/ 19 h 42"/>
              <a:gd name="T44" fmla="*/ 8 w 41"/>
              <a:gd name="T45" fmla="*/ 19 h 42"/>
              <a:gd name="T46" fmla="*/ 8 w 41"/>
              <a:gd name="T47" fmla="*/ 28 h 42"/>
              <a:gd name="T48" fmla="*/ 8 w 41"/>
              <a:gd name="T49" fmla="*/ 22 h 42"/>
              <a:gd name="T50" fmla="*/ 13 w 41"/>
              <a:gd name="T51" fmla="*/ 22 h 42"/>
              <a:gd name="T52" fmla="*/ 17 w 41"/>
              <a:gd name="T53" fmla="*/ 25 h 42"/>
              <a:gd name="T54" fmla="*/ 13 w 41"/>
              <a:gd name="T55" fmla="*/ 28 h 42"/>
              <a:gd name="T56" fmla="*/ 8 w 41"/>
              <a:gd name="T57" fmla="*/ 28 h 42"/>
              <a:gd name="T58" fmla="*/ 27 w 41"/>
              <a:gd name="T59" fmla="*/ 25 h 42"/>
              <a:gd name="T60" fmla="*/ 38 w 41"/>
              <a:gd name="T61" fmla="*/ 25 h 42"/>
              <a:gd name="T62" fmla="*/ 38 w 41"/>
              <a:gd name="T63" fmla="*/ 24 h 42"/>
              <a:gd name="T64" fmla="*/ 30 w 41"/>
              <a:gd name="T65" fmla="*/ 16 h 42"/>
              <a:gd name="T66" fmla="*/ 23 w 41"/>
              <a:gd name="T67" fmla="*/ 24 h 42"/>
              <a:gd name="T68" fmla="*/ 30 w 41"/>
              <a:gd name="T69" fmla="*/ 32 h 42"/>
              <a:gd name="T70" fmla="*/ 38 w 41"/>
              <a:gd name="T71" fmla="*/ 27 h 42"/>
              <a:gd name="T72" fmla="*/ 34 w 41"/>
              <a:gd name="T73" fmla="*/ 27 h 42"/>
              <a:gd name="T74" fmla="*/ 31 w 41"/>
              <a:gd name="T75" fmla="*/ 29 h 42"/>
              <a:gd name="T76" fmla="*/ 27 w 41"/>
              <a:gd name="T77" fmla="*/ 25 h 42"/>
              <a:gd name="T78" fmla="*/ 35 w 41"/>
              <a:gd name="T79" fmla="*/ 12 h 42"/>
              <a:gd name="T80" fmla="*/ 35 w 41"/>
              <a:gd name="T81" fmla="*/ 14 h 42"/>
              <a:gd name="T82" fmla="*/ 26 w 41"/>
              <a:gd name="T83" fmla="*/ 14 h 42"/>
              <a:gd name="T84" fmla="*/ 26 w 41"/>
              <a:gd name="T85" fmla="*/ 12 h 42"/>
              <a:gd name="T86" fmla="*/ 35 w 41"/>
              <a:gd name="T87" fmla="*/ 12 h 42"/>
              <a:gd name="T88" fmla="*/ 34 w 41"/>
              <a:gd name="T89" fmla="*/ 22 h 42"/>
              <a:gd name="T90" fmla="*/ 27 w 41"/>
              <a:gd name="T91" fmla="*/ 22 h 42"/>
              <a:gd name="T92" fmla="*/ 30 w 41"/>
              <a:gd name="T93" fmla="*/ 19 h 42"/>
              <a:gd name="T94" fmla="*/ 34 w 41"/>
              <a:gd name="T95" fmla="*/ 2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1" h="42">
                <a:moveTo>
                  <a:pt x="41" y="8"/>
                </a:moveTo>
                <a:cubicBezTo>
                  <a:pt x="41" y="34"/>
                  <a:pt x="41" y="34"/>
                  <a:pt x="41" y="34"/>
                </a:cubicBezTo>
                <a:cubicBezTo>
                  <a:pt x="41" y="38"/>
                  <a:pt x="38" y="42"/>
                  <a:pt x="34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4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close/>
                <a:moveTo>
                  <a:pt x="4" y="10"/>
                </a:moveTo>
                <a:cubicBezTo>
                  <a:pt x="4" y="31"/>
                  <a:pt x="4" y="31"/>
                  <a:pt x="4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8" y="31"/>
                  <a:pt x="21" y="30"/>
                  <a:pt x="21" y="25"/>
                </a:cubicBezTo>
                <a:cubicBezTo>
                  <a:pt x="21" y="23"/>
                  <a:pt x="20" y="21"/>
                  <a:pt x="17" y="20"/>
                </a:cubicBezTo>
                <a:cubicBezTo>
                  <a:pt x="19" y="19"/>
                  <a:pt x="20" y="18"/>
                  <a:pt x="20" y="16"/>
                </a:cubicBezTo>
                <a:cubicBezTo>
                  <a:pt x="20" y="11"/>
                  <a:pt x="17" y="10"/>
                  <a:pt x="14" y="10"/>
                </a:cubicBezTo>
                <a:lnTo>
                  <a:pt x="4" y="10"/>
                </a:lnTo>
                <a:close/>
                <a:moveTo>
                  <a:pt x="8" y="19"/>
                </a:moveTo>
                <a:cubicBezTo>
                  <a:pt x="8" y="14"/>
                  <a:pt x="8" y="14"/>
                  <a:pt x="8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6" y="14"/>
                  <a:pt x="16" y="16"/>
                </a:cubicBezTo>
                <a:cubicBezTo>
                  <a:pt x="16" y="18"/>
                  <a:pt x="15" y="19"/>
                  <a:pt x="13" y="19"/>
                </a:cubicBezTo>
                <a:lnTo>
                  <a:pt x="8" y="19"/>
                </a:lnTo>
                <a:close/>
                <a:moveTo>
                  <a:pt x="8" y="28"/>
                </a:moveTo>
                <a:cubicBezTo>
                  <a:pt x="8" y="22"/>
                  <a:pt x="8" y="22"/>
                  <a:pt x="8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5" y="22"/>
                  <a:pt x="17" y="23"/>
                  <a:pt x="17" y="25"/>
                </a:cubicBezTo>
                <a:cubicBezTo>
                  <a:pt x="17" y="27"/>
                  <a:pt x="15" y="28"/>
                  <a:pt x="13" y="28"/>
                </a:cubicBezTo>
                <a:lnTo>
                  <a:pt x="8" y="28"/>
                </a:lnTo>
                <a:close/>
                <a:moveTo>
                  <a:pt x="27" y="25"/>
                </a:moveTo>
                <a:cubicBezTo>
                  <a:pt x="38" y="25"/>
                  <a:pt x="38" y="25"/>
                  <a:pt x="38" y="25"/>
                </a:cubicBezTo>
                <a:cubicBezTo>
                  <a:pt x="38" y="25"/>
                  <a:pt x="38" y="24"/>
                  <a:pt x="38" y="24"/>
                </a:cubicBezTo>
                <a:cubicBezTo>
                  <a:pt x="38" y="19"/>
                  <a:pt x="35" y="16"/>
                  <a:pt x="30" y="16"/>
                </a:cubicBezTo>
                <a:cubicBezTo>
                  <a:pt x="26" y="16"/>
                  <a:pt x="23" y="19"/>
                  <a:pt x="23" y="24"/>
                </a:cubicBezTo>
                <a:cubicBezTo>
                  <a:pt x="23" y="29"/>
                  <a:pt x="26" y="32"/>
                  <a:pt x="30" y="32"/>
                </a:cubicBezTo>
                <a:cubicBezTo>
                  <a:pt x="34" y="32"/>
                  <a:pt x="37" y="30"/>
                  <a:pt x="38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4" y="28"/>
                  <a:pt x="32" y="29"/>
                  <a:pt x="31" y="29"/>
                </a:cubicBezTo>
                <a:cubicBezTo>
                  <a:pt x="28" y="29"/>
                  <a:pt x="27" y="27"/>
                  <a:pt x="27" y="25"/>
                </a:cubicBezTo>
                <a:close/>
                <a:moveTo>
                  <a:pt x="35" y="12"/>
                </a:moveTo>
                <a:cubicBezTo>
                  <a:pt x="35" y="14"/>
                  <a:pt x="35" y="14"/>
                  <a:pt x="35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2"/>
                  <a:pt x="26" y="12"/>
                  <a:pt x="26" y="12"/>
                </a:cubicBezTo>
                <a:lnTo>
                  <a:pt x="35" y="12"/>
                </a:lnTo>
                <a:close/>
                <a:moveTo>
                  <a:pt x="34" y="22"/>
                </a:moveTo>
                <a:cubicBezTo>
                  <a:pt x="27" y="22"/>
                  <a:pt x="27" y="22"/>
                  <a:pt x="27" y="22"/>
                </a:cubicBezTo>
                <a:cubicBezTo>
                  <a:pt x="27" y="20"/>
                  <a:pt x="28" y="19"/>
                  <a:pt x="30" y="19"/>
                </a:cubicBezTo>
                <a:cubicBezTo>
                  <a:pt x="32" y="19"/>
                  <a:pt x="34" y="20"/>
                  <a:pt x="34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24001" y="4949794"/>
            <a:ext cx="293854" cy="310332"/>
          </a:xfrm>
          <a:custGeom>
            <a:avLst/>
            <a:gdLst>
              <a:gd name="T0" fmla="*/ 42 w 45"/>
              <a:gd name="T1" fmla="*/ 41 h 48"/>
              <a:gd name="T2" fmla="*/ 30 w 45"/>
              <a:gd name="T3" fmla="*/ 41 h 48"/>
              <a:gd name="T4" fmla="*/ 23 w 45"/>
              <a:gd name="T5" fmla="*/ 48 h 48"/>
              <a:gd name="T6" fmla="*/ 16 w 45"/>
              <a:gd name="T7" fmla="*/ 41 h 48"/>
              <a:gd name="T8" fmla="*/ 4 w 45"/>
              <a:gd name="T9" fmla="*/ 41 h 48"/>
              <a:gd name="T10" fmla="*/ 0 w 45"/>
              <a:gd name="T11" fmla="*/ 37 h 48"/>
              <a:gd name="T12" fmla="*/ 11 w 45"/>
              <a:gd name="T13" fmla="*/ 13 h 48"/>
              <a:gd name="T14" fmla="*/ 20 w 45"/>
              <a:gd name="T15" fmla="*/ 3 h 48"/>
              <a:gd name="T16" fmla="*/ 20 w 45"/>
              <a:gd name="T17" fmla="*/ 2 h 48"/>
              <a:gd name="T18" fmla="*/ 23 w 45"/>
              <a:gd name="T19" fmla="*/ 0 h 48"/>
              <a:gd name="T20" fmla="*/ 25 w 45"/>
              <a:gd name="T21" fmla="*/ 2 h 48"/>
              <a:gd name="T22" fmla="*/ 25 w 45"/>
              <a:gd name="T23" fmla="*/ 3 h 48"/>
              <a:gd name="T24" fmla="*/ 35 w 45"/>
              <a:gd name="T25" fmla="*/ 13 h 48"/>
              <a:gd name="T26" fmla="*/ 45 w 45"/>
              <a:gd name="T27" fmla="*/ 37 h 48"/>
              <a:gd name="T28" fmla="*/ 42 w 45"/>
              <a:gd name="T29" fmla="*/ 41 h 48"/>
              <a:gd name="T30" fmla="*/ 23 w 45"/>
              <a:gd name="T31" fmla="*/ 45 h 48"/>
              <a:gd name="T32" fmla="*/ 19 w 45"/>
              <a:gd name="T33" fmla="*/ 41 h 48"/>
              <a:gd name="T34" fmla="*/ 19 w 45"/>
              <a:gd name="T35" fmla="*/ 40 h 48"/>
              <a:gd name="T36" fmla="*/ 18 w 45"/>
              <a:gd name="T37" fmla="*/ 41 h 48"/>
              <a:gd name="T38" fmla="*/ 23 w 45"/>
              <a:gd name="T39" fmla="*/ 46 h 48"/>
              <a:gd name="T40" fmla="*/ 23 w 45"/>
              <a:gd name="T41" fmla="*/ 45 h 48"/>
              <a:gd name="T42" fmla="*/ 23 w 45"/>
              <a:gd name="T43" fmla="*/ 4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5" h="48">
                <a:moveTo>
                  <a:pt x="42" y="41"/>
                </a:moveTo>
                <a:cubicBezTo>
                  <a:pt x="30" y="41"/>
                  <a:pt x="30" y="41"/>
                  <a:pt x="30" y="41"/>
                </a:cubicBezTo>
                <a:cubicBezTo>
                  <a:pt x="30" y="45"/>
                  <a:pt x="27" y="48"/>
                  <a:pt x="23" y="48"/>
                </a:cubicBezTo>
                <a:cubicBezTo>
                  <a:pt x="19" y="48"/>
                  <a:pt x="16" y="45"/>
                  <a:pt x="16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39"/>
                  <a:pt x="0" y="37"/>
                </a:cubicBezTo>
                <a:cubicBezTo>
                  <a:pt x="7" y="31"/>
                  <a:pt x="11" y="22"/>
                  <a:pt x="11" y="13"/>
                </a:cubicBezTo>
                <a:cubicBezTo>
                  <a:pt x="11" y="7"/>
                  <a:pt x="15" y="4"/>
                  <a:pt x="20" y="3"/>
                </a:cubicBezTo>
                <a:cubicBezTo>
                  <a:pt x="20" y="3"/>
                  <a:pt x="20" y="3"/>
                  <a:pt x="20" y="2"/>
                </a:cubicBezTo>
                <a:cubicBezTo>
                  <a:pt x="20" y="1"/>
                  <a:pt x="21" y="0"/>
                  <a:pt x="23" y="0"/>
                </a:cubicBezTo>
                <a:cubicBezTo>
                  <a:pt x="24" y="0"/>
                  <a:pt x="25" y="1"/>
                  <a:pt x="25" y="2"/>
                </a:cubicBezTo>
                <a:cubicBezTo>
                  <a:pt x="25" y="3"/>
                  <a:pt x="25" y="3"/>
                  <a:pt x="25" y="3"/>
                </a:cubicBezTo>
                <a:cubicBezTo>
                  <a:pt x="31" y="4"/>
                  <a:pt x="35" y="7"/>
                  <a:pt x="35" y="13"/>
                </a:cubicBezTo>
                <a:cubicBezTo>
                  <a:pt x="35" y="22"/>
                  <a:pt x="38" y="31"/>
                  <a:pt x="45" y="37"/>
                </a:cubicBezTo>
                <a:cubicBezTo>
                  <a:pt x="45" y="39"/>
                  <a:pt x="44" y="41"/>
                  <a:pt x="42" y="41"/>
                </a:cubicBezTo>
                <a:close/>
                <a:moveTo>
                  <a:pt x="23" y="45"/>
                </a:moveTo>
                <a:cubicBezTo>
                  <a:pt x="21" y="45"/>
                  <a:pt x="19" y="43"/>
                  <a:pt x="19" y="41"/>
                </a:cubicBezTo>
                <a:cubicBezTo>
                  <a:pt x="19" y="41"/>
                  <a:pt x="19" y="40"/>
                  <a:pt x="19" y="40"/>
                </a:cubicBezTo>
                <a:cubicBezTo>
                  <a:pt x="18" y="40"/>
                  <a:pt x="18" y="41"/>
                  <a:pt x="18" y="41"/>
                </a:cubicBezTo>
                <a:cubicBezTo>
                  <a:pt x="18" y="43"/>
                  <a:pt x="20" y="46"/>
                  <a:pt x="23" y="46"/>
                </a:cubicBezTo>
                <a:cubicBezTo>
                  <a:pt x="23" y="46"/>
                  <a:pt x="23" y="45"/>
                  <a:pt x="23" y="45"/>
                </a:cubicBezTo>
                <a:cubicBezTo>
                  <a:pt x="23" y="45"/>
                  <a:pt x="23" y="45"/>
                  <a:pt x="23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24001" y="5423933"/>
            <a:ext cx="293854" cy="310332"/>
          </a:xfrm>
          <a:custGeom>
            <a:avLst/>
            <a:gdLst>
              <a:gd name="T0" fmla="*/ 42 w 45"/>
              <a:gd name="T1" fmla="*/ 41 h 48"/>
              <a:gd name="T2" fmla="*/ 30 w 45"/>
              <a:gd name="T3" fmla="*/ 41 h 48"/>
              <a:gd name="T4" fmla="*/ 23 w 45"/>
              <a:gd name="T5" fmla="*/ 48 h 48"/>
              <a:gd name="T6" fmla="*/ 16 w 45"/>
              <a:gd name="T7" fmla="*/ 41 h 48"/>
              <a:gd name="T8" fmla="*/ 4 w 45"/>
              <a:gd name="T9" fmla="*/ 41 h 48"/>
              <a:gd name="T10" fmla="*/ 0 w 45"/>
              <a:gd name="T11" fmla="*/ 38 h 48"/>
              <a:gd name="T12" fmla="*/ 11 w 45"/>
              <a:gd name="T13" fmla="*/ 14 h 48"/>
              <a:gd name="T14" fmla="*/ 20 w 45"/>
              <a:gd name="T15" fmla="*/ 4 h 48"/>
              <a:gd name="T16" fmla="*/ 20 w 45"/>
              <a:gd name="T17" fmla="*/ 3 h 48"/>
              <a:gd name="T18" fmla="*/ 23 w 45"/>
              <a:gd name="T19" fmla="*/ 0 h 48"/>
              <a:gd name="T20" fmla="*/ 25 w 45"/>
              <a:gd name="T21" fmla="*/ 3 h 48"/>
              <a:gd name="T22" fmla="*/ 25 w 45"/>
              <a:gd name="T23" fmla="*/ 4 h 48"/>
              <a:gd name="T24" fmla="*/ 35 w 45"/>
              <a:gd name="T25" fmla="*/ 14 h 48"/>
              <a:gd name="T26" fmla="*/ 45 w 45"/>
              <a:gd name="T27" fmla="*/ 38 h 48"/>
              <a:gd name="T28" fmla="*/ 42 w 45"/>
              <a:gd name="T29" fmla="*/ 41 h 48"/>
              <a:gd name="T30" fmla="*/ 40 w 45"/>
              <a:gd name="T31" fmla="*/ 38 h 48"/>
              <a:gd name="T32" fmla="*/ 31 w 45"/>
              <a:gd name="T33" fmla="*/ 14 h 48"/>
              <a:gd name="T34" fmla="*/ 23 w 45"/>
              <a:gd name="T35" fmla="*/ 7 h 48"/>
              <a:gd name="T36" fmla="*/ 14 w 45"/>
              <a:gd name="T37" fmla="*/ 14 h 48"/>
              <a:gd name="T38" fmla="*/ 5 w 45"/>
              <a:gd name="T39" fmla="*/ 38 h 48"/>
              <a:gd name="T40" fmla="*/ 40 w 45"/>
              <a:gd name="T41" fmla="*/ 38 h 48"/>
              <a:gd name="T42" fmla="*/ 23 w 45"/>
              <a:gd name="T43" fmla="*/ 45 h 48"/>
              <a:gd name="T44" fmla="*/ 19 w 45"/>
              <a:gd name="T45" fmla="*/ 41 h 48"/>
              <a:gd name="T46" fmla="*/ 19 w 45"/>
              <a:gd name="T47" fmla="*/ 41 h 48"/>
              <a:gd name="T48" fmla="*/ 18 w 45"/>
              <a:gd name="T49" fmla="*/ 41 h 48"/>
              <a:gd name="T50" fmla="*/ 23 w 45"/>
              <a:gd name="T51" fmla="*/ 46 h 48"/>
              <a:gd name="T52" fmla="*/ 23 w 45"/>
              <a:gd name="T53" fmla="*/ 46 h 48"/>
              <a:gd name="T54" fmla="*/ 23 w 45"/>
              <a:gd name="T55" fmla="*/ 4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5" h="48">
                <a:moveTo>
                  <a:pt x="42" y="41"/>
                </a:moveTo>
                <a:cubicBezTo>
                  <a:pt x="30" y="41"/>
                  <a:pt x="30" y="41"/>
                  <a:pt x="30" y="41"/>
                </a:cubicBezTo>
                <a:cubicBezTo>
                  <a:pt x="30" y="45"/>
                  <a:pt x="27" y="48"/>
                  <a:pt x="23" y="48"/>
                </a:cubicBezTo>
                <a:cubicBezTo>
                  <a:pt x="19" y="48"/>
                  <a:pt x="16" y="45"/>
                  <a:pt x="16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40"/>
                  <a:pt x="0" y="38"/>
                </a:cubicBezTo>
                <a:cubicBezTo>
                  <a:pt x="7" y="32"/>
                  <a:pt x="11" y="23"/>
                  <a:pt x="11" y="14"/>
                </a:cubicBezTo>
                <a:cubicBezTo>
                  <a:pt x="11" y="8"/>
                  <a:pt x="15" y="5"/>
                  <a:pt x="20" y="4"/>
                </a:cubicBezTo>
                <a:cubicBezTo>
                  <a:pt x="20" y="4"/>
                  <a:pt x="20" y="3"/>
                  <a:pt x="20" y="3"/>
                </a:cubicBezTo>
                <a:cubicBezTo>
                  <a:pt x="20" y="1"/>
                  <a:pt x="21" y="0"/>
                  <a:pt x="23" y="0"/>
                </a:cubicBezTo>
                <a:cubicBezTo>
                  <a:pt x="24" y="0"/>
                  <a:pt x="25" y="1"/>
                  <a:pt x="25" y="3"/>
                </a:cubicBezTo>
                <a:cubicBezTo>
                  <a:pt x="25" y="3"/>
                  <a:pt x="25" y="4"/>
                  <a:pt x="25" y="4"/>
                </a:cubicBezTo>
                <a:cubicBezTo>
                  <a:pt x="31" y="5"/>
                  <a:pt x="35" y="8"/>
                  <a:pt x="35" y="14"/>
                </a:cubicBezTo>
                <a:cubicBezTo>
                  <a:pt x="35" y="23"/>
                  <a:pt x="38" y="32"/>
                  <a:pt x="45" y="38"/>
                </a:cubicBezTo>
                <a:cubicBezTo>
                  <a:pt x="45" y="40"/>
                  <a:pt x="44" y="41"/>
                  <a:pt x="42" y="41"/>
                </a:cubicBezTo>
                <a:close/>
                <a:moveTo>
                  <a:pt x="40" y="38"/>
                </a:moveTo>
                <a:cubicBezTo>
                  <a:pt x="34" y="31"/>
                  <a:pt x="31" y="23"/>
                  <a:pt x="31" y="14"/>
                </a:cubicBezTo>
                <a:cubicBezTo>
                  <a:pt x="31" y="9"/>
                  <a:pt x="27" y="7"/>
                  <a:pt x="23" y="7"/>
                </a:cubicBezTo>
                <a:cubicBezTo>
                  <a:pt x="18" y="7"/>
                  <a:pt x="14" y="9"/>
                  <a:pt x="14" y="14"/>
                </a:cubicBezTo>
                <a:cubicBezTo>
                  <a:pt x="14" y="23"/>
                  <a:pt x="11" y="31"/>
                  <a:pt x="5" y="38"/>
                </a:cubicBezTo>
                <a:lnTo>
                  <a:pt x="40" y="38"/>
                </a:lnTo>
                <a:close/>
                <a:moveTo>
                  <a:pt x="23" y="45"/>
                </a:moveTo>
                <a:cubicBezTo>
                  <a:pt x="21" y="45"/>
                  <a:pt x="19" y="44"/>
                  <a:pt x="19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8" y="44"/>
                  <a:pt x="20" y="46"/>
                  <a:pt x="23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45"/>
                  <a:pt x="23" y="45"/>
                  <a:pt x="23" y="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3173" y="1123734"/>
            <a:ext cx="313077" cy="266390"/>
          </a:xfrm>
          <a:custGeom>
            <a:avLst/>
            <a:gdLst>
              <a:gd name="T0" fmla="*/ 48 w 48"/>
              <a:gd name="T1" fmla="*/ 21 h 41"/>
              <a:gd name="T2" fmla="*/ 0 w 48"/>
              <a:gd name="T3" fmla="*/ 21 h 41"/>
              <a:gd name="T4" fmla="*/ 0 w 48"/>
              <a:gd name="T5" fmla="*/ 11 h 41"/>
              <a:gd name="T6" fmla="*/ 5 w 48"/>
              <a:gd name="T7" fmla="*/ 7 h 41"/>
              <a:gd name="T8" fmla="*/ 14 w 48"/>
              <a:gd name="T9" fmla="*/ 7 h 41"/>
              <a:gd name="T10" fmla="*/ 14 w 48"/>
              <a:gd name="T11" fmla="*/ 2 h 41"/>
              <a:gd name="T12" fmla="*/ 17 w 48"/>
              <a:gd name="T13" fmla="*/ 0 h 41"/>
              <a:gd name="T14" fmla="*/ 32 w 48"/>
              <a:gd name="T15" fmla="*/ 0 h 41"/>
              <a:gd name="T16" fmla="*/ 35 w 48"/>
              <a:gd name="T17" fmla="*/ 2 h 41"/>
              <a:gd name="T18" fmla="*/ 35 w 48"/>
              <a:gd name="T19" fmla="*/ 7 h 41"/>
              <a:gd name="T20" fmla="*/ 44 w 48"/>
              <a:gd name="T21" fmla="*/ 7 h 41"/>
              <a:gd name="T22" fmla="*/ 48 w 48"/>
              <a:gd name="T23" fmla="*/ 11 h 41"/>
              <a:gd name="T24" fmla="*/ 48 w 48"/>
              <a:gd name="T25" fmla="*/ 21 h 41"/>
              <a:gd name="T26" fmla="*/ 48 w 48"/>
              <a:gd name="T27" fmla="*/ 37 h 41"/>
              <a:gd name="T28" fmla="*/ 44 w 48"/>
              <a:gd name="T29" fmla="*/ 41 h 41"/>
              <a:gd name="T30" fmla="*/ 5 w 48"/>
              <a:gd name="T31" fmla="*/ 41 h 41"/>
              <a:gd name="T32" fmla="*/ 0 w 48"/>
              <a:gd name="T33" fmla="*/ 37 h 41"/>
              <a:gd name="T34" fmla="*/ 0 w 48"/>
              <a:gd name="T35" fmla="*/ 24 h 41"/>
              <a:gd name="T36" fmla="*/ 18 w 48"/>
              <a:gd name="T37" fmla="*/ 24 h 41"/>
              <a:gd name="T38" fmla="*/ 18 w 48"/>
              <a:gd name="T39" fmla="*/ 28 h 41"/>
              <a:gd name="T40" fmla="*/ 20 w 48"/>
              <a:gd name="T41" fmla="*/ 30 h 41"/>
              <a:gd name="T42" fmla="*/ 29 w 48"/>
              <a:gd name="T43" fmla="*/ 30 h 41"/>
              <a:gd name="T44" fmla="*/ 30 w 48"/>
              <a:gd name="T45" fmla="*/ 28 h 41"/>
              <a:gd name="T46" fmla="*/ 30 w 48"/>
              <a:gd name="T47" fmla="*/ 24 h 41"/>
              <a:gd name="T48" fmla="*/ 48 w 48"/>
              <a:gd name="T49" fmla="*/ 24 h 41"/>
              <a:gd name="T50" fmla="*/ 48 w 48"/>
              <a:gd name="T51" fmla="*/ 37 h 41"/>
              <a:gd name="T52" fmla="*/ 31 w 48"/>
              <a:gd name="T53" fmla="*/ 7 h 41"/>
              <a:gd name="T54" fmla="*/ 31 w 48"/>
              <a:gd name="T55" fmla="*/ 3 h 41"/>
              <a:gd name="T56" fmla="*/ 17 w 48"/>
              <a:gd name="T57" fmla="*/ 3 h 41"/>
              <a:gd name="T58" fmla="*/ 17 w 48"/>
              <a:gd name="T59" fmla="*/ 7 h 41"/>
              <a:gd name="T60" fmla="*/ 31 w 48"/>
              <a:gd name="T61" fmla="*/ 7 h 41"/>
              <a:gd name="T62" fmla="*/ 28 w 48"/>
              <a:gd name="T63" fmla="*/ 27 h 41"/>
              <a:gd name="T64" fmla="*/ 21 w 48"/>
              <a:gd name="T65" fmla="*/ 27 h 41"/>
              <a:gd name="T66" fmla="*/ 21 w 48"/>
              <a:gd name="T67" fmla="*/ 24 h 41"/>
              <a:gd name="T68" fmla="*/ 28 w 48"/>
              <a:gd name="T69" fmla="*/ 24 h 41"/>
              <a:gd name="T70" fmla="*/ 28 w 48"/>
              <a:gd name="T71" fmla="*/ 2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41">
                <a:moveTo>
                  <a:pt x="48" y="21"/>
                </a:moveTo>
                <a:cubicBezTo>
                  <a:pt x="0" y="21"/>
                  <a:pt x="0" y="21"/>
                  <a:pt x="0" y="2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2" y="7"/>
                  <a:pt x="5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1"/>
                  <a:pt x="15" y="0"/>
                  <a:pt x="17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3" y="0"/>
                  <a:pt x="35" y="1"/>
                  <a:pt x="35" y="2"/>
                </a:cubicBezTo>
                <a:cubicBezTo>
                  <a:pt x="35" y="7"/>
                  <a:pt x="35" y="7"/>
                  <a:pt x="35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6" y="7"/>
                  <a:pt x="48" y="9"/>
                  <a:pt x="48" y="11"/>
                </a:cubicBezTo>
                <a:lnTo>
                  <a:pt x="48" y="21"/>
                </a:lnTo>
                <a:close/>
                <a:moveTo>
                  <a:pt x="48" y="37"/>
                </a:moveTo>
                <a:cubicBezTo>
                  <a:pt x="48" y="39"/>
                  <a:pt x="46" y="41"/>
                  <a:pt x="44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2" y="41"/>
                  <a:pt x="0" y="39"/>
                  <a:pt x="0" y="37"/>
                </a:cubicBezTo>
                <a:cubicBezTo>
                  <a:pt x="0" y="24"/>
                  <a:pt x="0" y="24"/>
                  <a:pt x="0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9"/>
                  <a:pt x="19" y="30"/>
                  <a:pt x="20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30" y="30"/>
                  <a:pt x="30" y="29"/>
                  <a:pt x="30" y="28"/>
                </a:cubicBezTo>
                <a:cubicBezTo>
                  <a:pt x="30" y="24"/>
                  <a:pt x="30" y="24"/>
                  <a:pt x="30" y="24"/>
                </a:cubicBezTo>
                <a:cubicBezTo>
                  <a:pt x="48" y="24"/>
                  <a:pt x="48" y="24"/>
                  <a:pt x="48" y="24"/>
                </a:cubicBezTo>
                <a:lnTo>
                  <a:pt x="48" y="37"/>
                </a:lnTo>
                <a:close/>
                <a:moveTo>
                  <a:pt x="31" y="7"/>
                </a:moveTo>
                <a:cubicBezTo>
                  <a:pt x="31" y="3"/>
                  <a:pt x="31" y="3"/>
                  <a:pt x="31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7"/>
                  <a:pt x="17" y="7"/>
                  <a:pt x="17" y="7"/>
                </a:cubicBezTo>
                <a:lnTo>
                  <a:pt x="31" y="7"/>
                </a:lnTo>
                <a:close/>
                <a:moveTo>
                  <a:pt x="28" y="27"/>
                </a:moveTo>
                <a:cubicBezTo>
                  <a:pt x="21" y="27"/>
                  <a:pt x="21" y="27"/>
                  <a:pt x="21" y="27"/>
                </a:cubicBezTo>
                <a:cubicBezTo>
                  <a:pt x="21" y="24"/>
                  <a:pt x="21" y="24"/>
                  <a:pt x="21" y="24"/>
                </a:cubicBezTo>
                <a:cubicBezTo>
                  <a:pt x="28" y="24"/>
                  <a:pt x="28" y="24"/>
                  <a:pt x="28" y="24"/>
                </a:cubicBezTo>
                <a:lnTo>
                  <a:pt x="28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80844" y="1625337"/>
            <a:ext cx="208717" cy="285615"/>
          </a:xfrm>
          <a:custGeom>
            <a:avLst/>
            <a:gdLst>
              <a:gd name="T0" fmla="*/ 26 w 32"/>
              <a:gd name="T1" fmla="*/ 21 h 44"/>
              <a:gd name="T2" fmla="*/ 32 w 32"/>
              <a:gd name="T3" fmla="*/ 29 h 44"/>
              <a:gd name="T4" fmla="*/ 20 w 32"/>
              <a:gd name="T5" fmla="*/ 38 h 44"/>
              <a:gd name="T6" fmla="*/ 20 w 32"/>
              <a:gd name="T7" fmla="*/ 44 h 44"/>
              <a:gd name="T8" fmla="*/ 15 w 32"/>
              <a:gd name="T9" fmla="*/ 44 h 44"/>
              <a:gd name="T10" fmla="*/ 15 w 32"/>
              <a:gd name="T11" fmla="*/ 38 h 44"/>
              <a:gd name="T12" fmla="*/ 12 w 32"/>
              <a:gd name="T13" fmla="*/ 38 h 44"/>
              <a:gd name="T14" fmla="*/ 12 w 32"/>
              <a:gd name="T15" fmla="*/ 44 h 44"/>
              <a:gd name="T16" fmla="*/ 8 w 32"/>
              <a:gd name="T17" fmla="*/ 44 h 44"/>
              <a:gd name="T18" fmla="*/ 8 w 32"/>
              <a:gd name="T19" fmla="*/ 38 h 44"/>
              <a:gd name="T20" fmla="*/ 5 w 32"/>
              <a:gd name="T21" fmla="*/ 38 h 44"/>
              <a:gd name="T22" fmla="*/ 0 w 32"/>
              <a:gd name="T23" fmla="*/ 38 h 44"/>
              <a:gd name="T24" fmla="*/ 1 w 32"/>
              <a:gd name="T25" fmla="*/ 33 h 44"/>
              <a:gd name="T26" fmla="*/ 4 w 32"/>
              <a:gd name="T27" fmla="*/ 33 h 44"/>
              <a:gd name="T28" fmla="*/ 5 w 32"/>
              <a:gd name="T29" fmla="*/ 31 h 44"/>
              <a:gd name="T30" fmla="*/ 5 w 32"/>
              <a:gd name="T31" fmla="*/ 21 h 44"/>
              <a:gd name="T32" fmla="*/ 5 w 32"/>
              <a:gd name="T33" fmla="*/ 21 h 44"/>
              <a:gd name="T34" fmla="*/ 5 w 32"/>
              <a:gd name="T35" fmla="*/ 21 h 44"/>
              <a:gd name="T36" fmla="*/ 5 w 32"/>
              <a:gd name="T37" fmla="*/ 13 h 44"/>
              <a:gd name="T38" fmla="*/ 3 w 32"/>
              <a:gd name="T39" fmla="*/ 11 h 44"/>
              <a:gd name="T40" fmla="*/ 0 w 32"/>
              <a:gd name="T41" fmla="*/ 11 h 44"/>
              <a:gd name="T42" fmla="*/ 0 w 32"/>
              <a:gd name="T43" fmla="*/ 7 h 44"/>
              <a:gd name="T44" fmla="*/ 5 w 32"/>
              <a:gd name="T45" fmla="*/ 7 h 44"/>
              <a:gd name="T46" fmla="*/ 8 w 32"/>
              <a:gd name="T47" fmla="*/ 7 h 44"/>
              <a:gd name="T48" fmla="*/ 8 w 32"/>
              <a:gd name="T49" fmla="*/ 0 h 44"/>
              <a:gd name="T50" fmla="*/ 12 w 32"/>
              <a:gd name="T51" fmla="*/ 0 h 44"/>
              <a:gd name="T52" fmla="*/ 12 w 32"/>
              <a:gd name="T53" fmla="*/ 6 h 44"/>
              <a:gd name="T54" fmla="*/ 15 w 32"/>
              <a:gd name="T55" fmla="*/ 6 h 44"/>
              <a:gd name="T56" fmla="*/ 15 w 32"/>
              <a:gd name="T57" fmla="*/ 0 h 44"/>
              <a:gd name="T58" fmla="*/ 20 w 32"/>
              <a:gd name="T59" fmla="*/ 0 h 44"/>
              <a:gd name="T60" fmla="*/ 20 w 32"/>
              <a:gd name="T61" fmla="*/ 7 h 44"/>
              <a:gd name="T62" fmla="*/ 29 w 32"/>
              <a:gd name="T63" fmla="*/ 14 h 44"/>
              <a:gd name="T64" fmla="*/ 26 w 32"/>
              <a:gd name="T65" fmla="*/ 21 h 44"/>
              <a:gd name="T66" fmla="*/ 12 w 32"/>
              <a:gd name="T67" fmla="*/ 11 h 44"/>
              <a:gd name="T68" fmla="*/ 12 w 32"/>
              <a:gd name="T69" fmla="*/ 20 h 44"/>
              <a:gd name="T70" fmla="*/ 22 w 32"/>
              <a:gd name="T71" fmla="*/ 15 h 44"/>
              <a:gd name="T72" fmla="*/ 12 w 32"/>
              <a:gd name="T73" fmla="*/ 11 h 44"/>
              <a:gd name="T74" fmla="*/ 12 w 32"/>
              <a:gd name="T75" fmla="*/ 24 h 44"/>
              <a:gd name="T76" fmla="*/ 12 w 32"/>
              <a:gd name="T77" fmla="*/ 33 h 44"/>
              <a:gd name="T78" fmla="*/ 24 w 32"/>
              <a:gd name="T79" fmla="*/ 28 h 44"/>
              <a:gd name="T80" fmla="*/ 12 w 32"/>
              <a:gd name="T81" fmla="*/ 2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2" h="44">
                <a:moveTo>
                  <a:pt x="26" y="21"/>
                </a:moveTo>
                <a:cubicBezTo>
                  <a:pt x="30" y="21"/>
                  <a:pt x="32" y="24"/>
                  <a:pt x="32" y="29"/>
                </a:cubicBezTo>
                <a:cubicBezTo>
                  <a:pt x="31" y="36"/>
                  <a:pt x="26" y="37"/>
                  <a:pt x="20" y="38"/>
                </a:cubicBezTo>
                <a:cubicBezTo>
                  <a:pt x="20" y="44"/>
                  <a:pt x="20" y="44"/>
                  <a:pt x="20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38"/>
                  <a:pt x="15" y="38"/>
                  <a:pt x="15" y="38"/>
                </a:cubicBezTo>
                <a:cubicBezTo>
                  <a:pt x="14" y="38"/>
                  <a:pt x="13" y="38"/>
                  <a:pt x="12" y="38"/>
                </a:cubicBezTo>
                <a:cubicBezTo>
                  <a:pt x="12" y="44"/>
                  <a:pt x="12" y="44"/>
                  <a:pt x="12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8" y="38"/>
                  <a:pt x="8" y="38"/>
                  <a:pt x="8" y="38"/>
                </a:cubicBezTo>
                <a:cubicBezTo>
                  <a:pt x="7" y="38"/>
                  <a:pt x="6" y="38"/>
                  <a:pt x="5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1" y="33"/>
                  <a:pt x="1" y="33"/>
                  <a:pt x="1" y="33"/>
                </a:cubicBezTo>
                <a:cubicBezTo>
                  <a:pt x="4" y="33"/>
                  <a:pt x="4" y="33"/>
                  <a:pt x="4" y="33"/>
                </a:cubicBezTo>
                <a:cubicBezTo>
                  <a:pt x="5" y="33"/>
                  <a:pt x="5" y="32"/>
                  <a:pt x="5" y="3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2"/>
                  <a:pt x="4" y="11"/>
                  <a:pt x="3" y="11"/>
                </a:cubicBezTo>
                <a:cubicBezTo>
                  <a:pt x="3" y="11"/>
                  <a:pt x="3" y="11"/>
                  <a:pt x="0" y="11"/>
                </a:cubicBezTo>
                <a:cubicBezTo>
                  <a:pt x="0" y="7"/>
                  <a:pt x="0" y="7"/>
                  <a:pt x="0" y="7"/>
                </a:cubicBezTo>
                <a:cubicBezTo>
                  <a:pt x="5" y="7"/>
                  <a:pt x="5" y="7"/>
                  <a:pt x="5" y="7"/>
                </a:cubicBezTo>
                <a:cubicBezTo>
                  <a:pt x="6" y="7"/>
                  <a:pt x="7" y="7"/>
                  <a:pt x="8" y="7"/>
                </a:cubicBezTo>
                <a:cubicBezTo>
                  <a:pt x="8" y="0"/>
                  <a:pt x="8" y="0"/>
                  <a:pt x="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6"/>
                  <a:pt x="12" y="6"/>
                  <a:pt x="12" y="6"/>
                </a:cubicBezTo>
                <a:cubicBezTo>
                  <a:pt x="13" y="6"/>
                  <a:pt x="14" y="6"/>
                  <a:pt x="15" y="6"/>
                </a:cubicBezTo>
                <a:cubicBezTo>
                  <a:pt x="15" y="0"/>
                  <a:pt x="15" y="0"/>
                  <a:pt x="15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7"/>
                  <a:pt x="20" y="7"/>
                  <a:pt x="20" y="7"/>
                </a:cubicBezTo>
                <a:cubicBezTo>
                  <a:pt x="25" y="7"/>
                  <a:pt x="29" y="9"/>
                  <a:pt x="29" y="14"/>
                </a:cubicBezTo>
                <a:cubicBezTo>
                  <a:pt x="30" y="17"/>
                  <a:pt x="28" y="19"/>
                  <a:pt x="26" y="21"/>
                </a:cubicBezTo>
                <a:close/>
                <a:moveTo>
                  <a:pt x="12" y="11"/>
                </a:moveTo>
                <a:cubicBezTo>
                  <a:pt x="12" y="20"/>
                  <a:pt x="12" y="20"/>
                  <a:pt x="12" y="20"/>
                </a:cubicBezTo>
                <a:cubicBezTo>
                  <a:pt x="15" y="20"/>
                  <a:pt x="22" y="20"/>
                  <a:pt x="22" y="15"/>
                </a:cubicBezTo>
                <a:cubicBezTo>
                  <a:pt x="22" y="11"/>
                  <a:pt x="15" y="11"/>
                  <a:pt x="12" y="11"/>
                </a:cubicBezTo>
                <a:close/>
                <a:moveTo>
                  <a:pt x="12" y="24"/>
                </a:moveTo>
                <a:cubicBezTo>
                  <a:pt x="12" y="33"/>
                  <a:pt x="12" y="33"/>
                  <a:pt x="12" y="33"/>
                </a:cubicBezTo>
                <a:cubicBezTo>
                  <a:pt x="15" y="33"/>
                  <a:pt x="24" y="33"/>
                  <a:pt x="24" y="28"/>
                </a:cubicBezTo>
                <a:cubicBezTo>
                  <a:pt x="24" y="23"/>
                  <a:pt x="15" y="24"/>
                  <a:pt x="12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42396" y="2091234"/>
            <a:ext cx="280121" cy="274629"/>
          </a:xfrm>
          <a:custGeom>
            <a:avLst/>
            <a:gdLst>
              <a:gd name="T0" fmla="*/ 41 w 43"/>
              <a:gd name="T1" fmla="*/ 25 h 42"/>
              <a:gd name="T2" fmla="*/ 35 w 43"/>
              <a:gd name="T3" fmla="*/ 25 h 42"/>
              <a:gd name="T4" fmla="*/ 33 w 43"/>
              <a:gd name="T5" fmla="*/ 33 h 42"/>
              <a:gd name="T6" fmla="*/ 39 w 43"/>
              <a:gd name="T7" fmla="*/ 39 h 42"/>
              <a:gd name="T8" fmla="*/ 39 w 43"/>
              <a:gd name="T9" fmla="*/ 41 h 42"/>
              <a:gd name="T10" fmla="*/ 38 w 43"/>
              <a:gd name="T11" fmla="*/ 42 h 42"/>
              <a:gd name="T12" fmla="*/ 36 w 43"/>
              <a:gd name="T13" fmla="*/ 41 h 42"/>
              <a:gd name="T14" fmla="*/ 31 w 43"/>
              <a:gd name="T15" fmla="*/ 36 h 42"/>
              <a:gd name="T16" fmla="*/ 23 w 43"/>
              <a:gd name="T17" fmla="*/ 39 h 42"/>
              <a:gd name="T18" fmla="*/ 23 w 43"/>
              <a:gd name="T19" fmla="*/ 15 h 42"/>
              <a:gd name="T20" fmla="*/ 20 w 43"/>
              <a:gd name="T21" fmla="*/ 15 h 42"/>
              <a:gd name="T22" fmla="*/ 20 w 43"/>
              <a:gd name="T23" fmla="*/ 39 h 42"/>
              <a:gd name="T24" fmla="*/ 11 w 43"/>
              <a:gd name="T25" fmla="*/ 36 h 42"/>
              <a:gd name="T26" fmla="*/ 6 w 43"/>
              <a:gd name="T27" fmla="*/ 41 h 42"/>
              <a:gd name="T28" fmla="*/ 5 w 43"/>
              <a:gd name="T29" fmla="*/ 42 h 42"/>
              <a:gd name="T30" fmla="*/ 4 w 43"/>
              <a:gd name="T31" fmla="*/ 41 h 42"/>
              <a:gd name="T32" fmla="*/ 4 w 43"/>
              <a:gd name="T33" fmla="*/ 39 h 42"/>
              <a:gd name="T34" fmla="*/ 9 w 43"/>
              <a:gd name="T35" fmla="*/ 33 h 42"/>
              <a:gd name="T36" fmla="*/ 8 w 43"/>
              <a:gd name="T37" fmla="*/ 25 h 42"/>
              <a:gd name="T38" fmla="*/ 2 w 43"/>
              <a:gd name="T39" fmla="*/ 25 h 42"/>
              <a:gd name="T40" fmla="*/ 0 w 43"/>
              <a:gd name="T41" fmla="*/ 24 h 42"/>
              <a:gd name="T42" fmla="*/ 2 w 43"/>
              <a:gd name="T43" fmla="*/ 22 h 42"/>
              <a:gd name="T44" fmla="*/ 8 w 43"/>
              <a:gd name="T45" fmla="*/ 22 h 42"/>
              <a:gd name="T46" fmla="*/ 8 w 43"/>
              <a:gd name="T47" fmla="*/ 14 h 42"/>
              <a:gd name="T48" fmla="*/ 3 w 43"/>
              <a:gd name="T49" fmla="*/ 10 h 42"/>
              <a:gd name="T50" fmla="*/ 3 w 43"/>
              <a:gd name="T51" fmla="*/ 7 h 42"/>
              <a:gd name="T52" fmla="*/ 5 w 43"/>
              <a:gd name="T53" fmla="*/ 7 h 42"/>
              <a:gd name="T54" fmla="*/ 10 w 43"/>
              <a:gd name="T55" fmla="*/ 12 h 42"/>
              <a:gd name="T56" fmla="*/ 33 w 43"/>
              <a:gd name="T57" fmla="*/ 12 h 42"/>
              <a:gd name="T58" fmla="*/ 37 w 43"/>
              <a:gd name="T59" fmla="*/ 7 h 42"/>
              <a:gd name="T60" fmla="*/ 40 w 43"/>
              <a:gd name="T61" fmla="*/ 7 h 42"/>
              <a:gd name="T62" fmla="*/ 40 w 43"/>
              <a:gd name="T63" fmla="*/ 10 h 42"/>
              <a:gd name="T64" fmla="*/ 35 w 43"/>
              <a:gd name="T65" fmla="*/ 14 h 42"/>
              <a:gd name="T66" fmla="*/ 35 w 43"/>
              <a:gd name="T67" fmla="*/ 22 h 42"/>
              <a:gd name="T68" fmla="*/ 41 w 43"/>
              <a:gd name="T69" fmla="*/ 22 h 42"/>
              <a:gd name="T70" fmla="*/ 43 w 43"/>
              <a:gd name="T71" fmla="*/ 24 h 42"/>
              <a:gd name="T72" fmla="*/ 41 w 43"/>
              <a:gd name="T73" fmla="*/ 25 h 42"/>
              <a:gd name="T74" fmla="*/ 13 w 43"/>
              <a:gd name="T75" fmla="*/ 8 h 42"/>
              <a:gd name="T76" fmla="*/ 21 w 43"/>
              <a:gd name="T77" fmla="*/ 0 h 42"/>
              <a:gd name="T78" fmla="*/ 30 w 43"/>
              <a:gd name="T79" fmla="*/ 8 h 42"/>
              <a:gd name="T80" fmla="*/ 13 w 43"/>
              <a:gd name="T81" fmla="*/ 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3" h="42">
                <a:moveTo>
                  <a:pt x="41" y="25"/>
                </a:moveTo>
                <a:cubicBezTo>
                  <a:pt x="35" y="25"/>
                  <a:pt x="35" y="25"/>
                  <a:pt x="35" y="25"/>
                </a:cubicBezTo>
                <a:cubicBezTo>
                  <a:pt x="35" y="29"/>
                  <a:pt x="34" y="31"/>
                  <a:pt x="33" y="33"/>
                </a:cubicBezTo>
                <a:cubicBezTo>
                  <a:pt x="39" y="39"/>
                  <a:pt x="39" y="39"/>
                  <a:pt x="39" y="39"/>
                </a:cubicBezTo>
                <a:cubicBezTo>
                  <a:pt x="40" y="40"/>
                  <a:pt x="40" y="41"/>
                  <a:pt x="39" y="41"/>
                </a:cubicBezTo>
                <a:cubicBezTo>
                  <a:pt x="39" y="42"/>
                  <a:pt x="38" y="42"/>
                  <a:pt x="38" y="42"/>
                </a:cubicBezTo>
                <a:cubicBezTo>
                  <a:pt x="37" y="42"/>
                  <a:pt x="37" y="42"/>
                  <a:pt x="36" y="41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6"/>
                  <a:pt x="28" y="39"/>
                  <a:pt x="23" y="39"/>
                </a:cubicBezTo>
                <a:cubicBezTo>
                  <a:pt x="23" y="15"/>
                  <a:pt x="23" y="15"/>
                  <a:pt x="23" y="15"/>
                </a:cubicBezTo>
                <a:cubicBezTo>
                  <a:pt x="20" y="15"/>
                  <a:pt x="20" y="15"/>
                  <a:pt x="20" y="15"/>
                </a:cubicBezTo>
                <a:cubicBezTo>
                  <a:pt x="20" y="39"/>
                  <a:pt x="20" y="39"/>
                  <a:pt x="20" y="39"/>
                </a:cubicBezTo>
                <a:cubicBezTo>
                  <a:pt x="15" y="39"/>
                  <a:pt x="11" y="36"/>
                  <a:pt x="11" y="36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2"/>
                  <a:pt x="6" y="42"/>
                  <a:pt x="5" y="42"/>
                </a:cubicBezTo>
                <a:cubicBezTo>
                  <a:pt x="5" y="42"/>
                  <a:pt x="4" y="42"/>
                  <a:pt x="4" y="41"/>
                </a:cubicBezTo>
                <a:cubicBezTo>
                  <a:pt x="3" y="41"/>
                  <a:pt x="3" y="40"/>
                  <a:pt x="4" y="39"/>
                </a:cubicBezTo>
                <a:cubicBezTo>
                  <a:pt x="9" y="33"/>
                  <a:pt x="9" y="33"/>
                  <a:pt x="9" y="33"/>
                </a:cubicBezTo>
                <a:cubicBezTo>
                  <a:pt x="8" y="31"/>
                  <a:pt x="8" y="29"/>
                  <a:pt x="8" y="25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5"/>
                  <a:pt x="0" y="25"/>
                  <a:pt x="0" y="24"/>
                </a:cubicBezTo>
                <a:cubicBezTo>
                  <a:pt x="0" y="23"/>
                  <a:pt x="1" y="22"/>
                  <a:pt x="2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19"/>
                  <a:pt x="8" y="16"/>
                  <a:pt x="8" y="14"/>
                </a:cubicBezTo>
                <a:cubicBezTo>
                  <a:pt x="3" y="10"/>
                  <a:pt x="3" y="10"/>
                  <a:pt x="3" y="10"/>
                </a:cubicBezTo>
                <a:cubicBezTo>
                  <a:pt x="2" y="9"/>
                  <a:pt x="2" y="8"/>
                  <a:pt x="3" y="7"/>
                </a:cubicBezTo>
                <a:cubicBezTo>
                  <a:pt x="4" y="6"/>
                  <a:pt x="5" y="6"/>
                  <a:pt x="5" y="7"/>
                </a:cubicBezTo>
                <a:cubicBezTo>
                  <a:pt x="10" y="12"/>
                  <a:pt x="10" y="12"/>
                  <a:pt x="10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7" y="7"/>
                  <a:pt x="37" y="7"/>
                  <a:pt x="37" y="7"/>
                </a:cubicBezTo>
                <a:cubicBezTo>
                  <a:pt x="38" y="6"/>
                  <a:pt x="39" y="6"/>
                  <a:pt x="40" y="7"/>
                </a:cubicBezTo>
                <a:cubicBezTo>
                  <a:pt x="40" y="8"/>
                  <a:pt x="40" y="9"/>
                  <a:pt x="40" y="10"/>
                </a:cubicBezTo>
                <a:cubicBezTo>
                  <a:pt x="35" y="14"/>
                  <a:pt x="35" y="14"/>
                  <a:pt x="35" y="14"/>
                </a:cubicBezTo>
                <a:cubicBezTo>
                  <a:pt x="35" y="16"/>
                  <a:pt x="35" y="19"/>
                  <a:pt x="35" y="22"/>
                </a:cubicBezTo>
                <a:cubicBezTo>
                  <a:pt x="41" y="22"/>
                  <a:pt x="41" y="22"/>
                  <a:pt x="41" y="22"/>
                </a:cubicBezTo>
                <a:cubicBezTo>
                  <a:pt x="42" y="22"/>
                  <a:pt x="43" y="23"/>
                  <a:pt x="43" y="24"/>
                </a:cubicBezTo>
                <a:cubicBezTo>
                  <a:pt x="43" y="25"/>
                  <a:pt x="42" y="25"/>
                  <a:pt x="41" y="25"/>
                </a:cubicBezTo>
                <a:close/>
                <a:moveTo>
                  <a:pt x="13" y="8"/>
                </a:moveTo>
                <a:cubicBezTo>
                  <a:pt x="13" y="4"/>
                  <a:pt x="17" y="0"/>
                  <a:pt x="21" y="0"/>
                </a:cubicBezTo>
                <a:cubicBezTo>
                  <a:pt x="26" y="0"/>
                  <a:pt x="30" y="4"/>
                  <a:pt x="30" y="8"/>
                </a:cubicBezTo>
                <a:lnTo>
                  <a:pt x="13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50635" y="2559878"/>
            <a:ext cx="244420" cy="310332"/>
          </a:xfrm>
          <a:custGeom>
            <a:avLst/>
            <a:gdLst>
              <a:gd name="T0" fmla="*/ 36 w 38"/>
              <a:gd name="T1" fmla="*/ 48 h 48"/>
              <a:gd name="T2" fmla="*/ 0 w 38"/>
              <a:gd name="T3" fmla="*/ 1 h 48"/>
              <a:gd name="T4" fmla="*/ 38 w 38"/>
              <a:gd name="T5" fmla="*/ 1 h 48"/>
              <a:gd name="T6" fmla="*/ 7 w 38"/>
              <a:gd name="T7" fmla="*/ 7 h 48"/>
              <a:gd name="T8" fmla="*/ 7 w 38"/>
              <a:gd name="T9" fmla="*/ 10 h 48"/>
              <a:gd name="T10" fmla="*/ 10 w 38"/>
              <a:gd name="T11" fmla="*/ 7 h 48"/>
              <a:gd name="T12" fmla="*/ 7 w 38"/>
              <a:gd name="T13" fmla="*/ 13 h 48"/>
              <a:gd name="T14" fmla="*/ 7 w 38"/>
              <a:gd name="T15" fmla="*/ 17 h 48"/>
              <a:gd name="T16" fmla="*/ 10 w 38"/>
              <a:gd name="T17" fmla="*/ 14 h 48"/>
              <a:gd name="T18" fmla="*/ 7 w 38"/>
              <a:gd name="T19" fmla="*/ 20 h 48"/>
              <a:gd name="T20" fmla="*/ 7 w 38"/>
              <a:gd name="T21" fmla="*/ 24 h 48"/>
              <a:gd name="T22" fmla="*/ 10 w 38"/>
              <a:gd name="T23" fmla="*/ 21 h 48"/>
              <a:gd name="T24" fmla="*/ 7 w 38"/>
              <a:gd name="T25" fmla="*/ 27 h 48"/>
              <a:gd name="T26" fmla="*/ 7 w 38"/>
              <a:gd name="T27" fmla="*/ 31 h 48"/>
              <a:gd name="T28" fmla="*/ 10 w 38"/>
              <a:gd name="T29" fmla="*/ 28 h 48"/>
              <a:gd name="T30" fmla="*/ 7 w 38"/>
              <a:gd name="T31" fmla="*/ 34 h 48"/>
              <a:gd name="T32" fmla="*/ 7 w 38"/>
              <a:gd name="T33" fmla="*/ 37 h 48"/>
              <a:gd name="T34" fmla="*/ 10 w 38"/>
              <a:gd name="T35" fmla="*/ 35 h 48"/>
              <a:gd name="T36" fmla="*/ 16 w 38"/>
              <a:gd name="T37" fmla="*/ 10 h 48"/>
              <a:gd name="T38" fmla="*/ 16 w 38"/>
              <a:gd name="T39" fmla="*/ 7 h 48"/>
              <a:gd name="T40" fmla="*/ 13 w 38"/>
              <a:gd name="T41" fmla="*/ 9 h 48"/>
              <a:gd name="T42" fmla="*/ 16 w 38"/>
              <a:gd name="T43" fmla="*/ 17 h 48"/>
              <a:gd name="T44" fmla="*/ 16 w 38"/>
              <a:gd name="T45" fmla="*/ 13 h 48"/>
              <a:gd name="T46" fmla="*/ 13 w 38"/>
              <a:gd name="T47" fmla="*/ 16 h 48"/>
              <a:gd name="T48" fmla="*/ 16 w 38"/>
              <a:gd name="T49" fmla="*/ 24 h 48"/>
              <a:gd name="T50" fmla="*/ 16 w 38"/>
              <a:gd name="T51" fmla="*/ 20 h 48"/>
              <a:gd name="T52" fmla="*/ 13 w 38"/>
              <a:gd name="T53" fmla="*/ 23 h 48"/>
              <a:gd name="T54" fmla="*/ 16 w 38"/>
              <a:gd name="T55" fmla="*/ 31 h 48"/>
              <a:gd name="T56" fmla="*/ 16 w 38"/>
              <a:gd name="T57" fmla="*/ 27 h 48"/>
              <a:gd name="T58" fmla="*/ 13 w 38"/>
              <a:gd name="T59" fmla="*/ 30 h 48"/>
              <a:gd name="T60" fmla="*/ 14 w 38"/>
              <a:gd name="T61" fmla="*/ 37 h 48"/>
              <a:gd name="T62" fmla="*/ 14 w 38"/>
              <a:gd name="T63" fmla="*/ 44 h 48"/>
              <a:gd name="T64" fmla="*/ 24 w 38"/>
              <a:gd name="T65" fmla="*/ 38 h 48"/>
              <a:gd name="T66" fmla="*/ 21 w 38"/>
              <a:gd name="T67" fmla="*/ 7 h 48"/>
              <a:gd name="T68" fmla="*/ 21 w 38"/>
              <a:gd name="T69" fmla="*/ 10 h 48"/>
              <a:gd name="T70" fmla="*/ 24 w 38"/>
              <a:gd name="T71" fmla="*/ 7 h 48"/>
              <a:gd name="T72" fmla="*/ 21 w 38"/>
              <a:gd name="T73" fmla="*/ 13 h 48"/>
              <a:gd name="T74" fmla="*/ 21 w 38"/>
              <a:gd name="T75" fmla="*/ 17 h 48"/>
              <a:gd name="T76" fmla="*/ 24 w 38"/>
              <a:gd name="T77" fmla="*/ 14 h 48"/>
              <a:gd name="T78" fmla="*/ 21 w 38"/>
              <a:gd name="T79" fmla="*/ 20 h 48"/>
              <a:gd name="T80" fmla="*/ 21 w 38"/>
              <a:gd name="T81" fmla="*/ 24 h 48"/>
              <a:gd name="T82" fmla="*/ 24 w 38"/>
              <a:gd name="T83" fmla="*/ 21 h 48"/>
              <a:gd name="T84" fmla="*/ 21 w 38"/>
              <a:gd name="T85" fmla="*/ 27 h 48"/>
              <a:gd name="T86" fmla="*/ 21 w 38"/>
              <a:gd name="T87" fmla="*/ 31 h 48"/>
              <a:gd name="T88" fmla="*/ 24 w 38"/>
              <a:gd name="T89" fmla="*/ 28 h 48"/>
              <a:gd name="T90" fmla="*/ 28 w 38"/>
              <a:gd name="T91" fmla="*/ 7 h 48"/>
              <a:gd name="T92" fmla="*/ 28 w 38"/>
              <a:gd name="T93" fmla="*/ 10 h 48"/>
              <a:gd name="T94" fmla="*/ 31 w 38"/>
              <a:gd name="T95" fmla="*/ 7 h 48"/>
              <a:gd name="T96" fmla="*/ 28 w 38"/>
              <a:gd name="T97" fmla="*/ 13 h 48"/>
              <a:gd name="T98" fmla="*/ 28 w 38"/>
              <a:gd name="T99" fmla="*/ 17 h 48"/>
              <a:gd name="T100" fmla="*/ 31 w 38"/>
              <a:gd name="T101" fmla="*/ 14 h 48"/>
              <a:gd name="T102" fmla="*/ 28 w 38"/>
              <a:gd name="T103" fmla="*/ 20 h 48"/>
              <a:gd name="T104" fmla="*/ 28 w 38"/>
              <a:gd name="T105" fmla="*/ 24 h 48"/>
              <a:gd name="T106" fmla="*/ 31 w 38"/>
              <a:gd name="T107" fmla="*/ 21 h 48"/>
              <a:gd name="T108" fmla="*/ 28 w 38"/>
              <a:gd name="T109" fmla="*/ 27 h 48"/>
              <a:gd name="T110" fmla="*/ 28 w 38"/>
              <a:gd name="T111" fmla="*/ 31 h 48"/>
              <a:gd name="T112" fmla="*/ 31 w 38"/>
              <a:gd name="T113" fmla="*/ 28 h 48"/>
              <a:gd name="T114" fmla="*/ 28 w 38"/>
              <a:gd name="T115" fmla="*/ 34 h 48"/>
              <a:gd name="T116" fmla="*/ 28 w 38"/>
              <a:gd name="T117" fmla="*/ 37 h 48"/>
              <a:gd name="T118" fmla="*/ 31 w 38"/>
              <a:gd name="T119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8" h="48">
                <a:moveTo>
                  <a:pt x="38" y="1"/>
                </a:moveTo>
                <a:cubicBezTo>
                  <a:pt x="38" y="46"/>
                  <a:pt x="38" y="46"/>
                  <a:pt x="38" y="46"/>
                </a:cubicBezTo>
                <a:cubicBezTo>
                  <a:pt x="38" y="47"/>
                  <a:pt x="37" y="48"/>
                  <a:pt x="36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0"/>
                  <a:pt x="38" y="1"/>
                </a:cubicBezTo>
                <a:close/>
                <a:moveTo>
                  <a:pt x="10" y="7"/>
                </a:moveTo>
                <a:cubicBezTo>
                  <a:pt x="10" y="7"/>
                  <a:pt x="10" y="7"/>
                  <a:pt x="9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9"/>
                  <a:pt x="7" y="9"/>
                  <a:pt x="7" y="9"/>
                </a:cubicBezTo>
                <a:cubicBezTo>
                  <a:pt x="7" y="10"/>
                  <a:pt x="7" y="10"/>
                  <a:pt x="7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10" y="10"/>
                  <a:pt x="10" y="10"/>
                  <a:pt x="10" y="9"/>
                </a:cubicBezTo>
                <a:lnTo>
                  <a:pt x="10" y="7"/>
                </a:lnTo>
                <a:close/>
                <a:moveTo>
                  <a:pt x="10" y="14"/>
                </a:moveTo>
                <a:cubicBezTo>
                  <a:pt x="10" y="14"/>
                  <a:pt x="10" y="13"/>
                  <a:pt x="9" y="13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3"/>
                  <a:pt x="7" y="14"/>
                  <a:pt x="7" y="14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6"/>
                  <a:pt x="7" y="17"/>
                  <a:pt x="7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10" y="17"/>
                  <a:pt x="10" y="16"/>
                  <a:pt x="10" y="16"/>
                </a:cubicBezTo>
                <a:lnTo>
                  <a:pt x="10" y="14"/>
                </a:lnTo>
                <a:close/>
                <a:moveTo>
                  <a:pt x="10" y="21"/>
                </a:moveTo>
                <a:cubicBezTo>
                  <a:pt x="10" y="21"/>
                  <a:pt x="10" y="20"/>
                  <a:pt x="9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20"/>
                  <a:pt x="7" y="21"/>
                  <a:pt x="7" y="21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23"/>
                  <a:pt x="7" y="24"/>
                  <a:pt x="7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10" y="24"/>
                  <a:pt x="10" y="23"/>
                  <a:pt x="10" y="23"/>
                </a:cubicBezTo>
                <a:lnTo>
                  <a:pt x="10" y="21"/>
                </a:lnTo>
                <a:close/>
                <a:moveTo>
                  <a:pt x="10" y="28"/>
                </a:moveTo>
                <a:cubicBezTo>
                  <a:pt x="10" y="27"/>
                  <a:pt x="10" y="27"/>
                  <a:pt x="9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8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30"/>
                  <a:pt x="7" y="31"/>
                  <a:pt x="7" y="31"/>
                </a:cubicBezTo>
                <a:cubicBezTo>
                  <a:pt x="9" y="31"/>
                  <a:pt x="9" y="31"/>
                  <a:pt x="9" y="31"/>
                </a:cubicBezTo>
                <a:cubicBezTo>
                  <a:pt x="10" y="31"/>
                  <a:pt x="10" y="30"/>
                  <a:pt x="10" y="30"/>
                </a:cubicBezTo>
                <a:lnTo>
                  <a:pt x="10" y="28"/>
                </a:lnTo>
                <a:close/>
                <a:moveTo>
                  <a:pt x="10" y="35"/>
                </a:moveTo>
                <a:cubicBezTo>
                  <a:pt x="10" y="34"/>
                  <a:pt x="10" y="34"/>
                  <a:pt x="9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5"/>
                </a:cubicBezTo>
                <a:cubicBezTo>
                  <a:pt x="7" y="37"/>
                  <a:pt x="7" y="37"/>
                  <a:pt x="7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10" y="37"/>
                  <a:pt x="10" y="37"/>
                  <a:pt x="10" y="37"/>
                </a:cubicBezTo>
                <a:lnTo>
                  <a:pt x="10" y="35"/>
                </a:lnTo>
                <a:close/>
                <a:moveTo>
                  <a:pt x="13" y="9"/>
                </a:moveTo>
                <a:cubicBezTo>
                  <a:pt x="13" y="10"/>
                  <a:pt x="14" y="10"/>
                  <a:pt x="14" y="10"/>
                </a:cubicBezTo>
                <a:cubicBezTo>
                  <a:pt x="16" y="10"/>
                  <a:pt x="16" y="10"/>
                  <a:pt x="16" y="10"/>
                </a:cubicBezTo>
                <a:cubicBezTo>
                  <a:pt x="17" y="10"/>
                  <a:pt x="17" y="10"/>
                  <a:pt x="17" y="9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6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7"/>
                  <a:pt x="13" y="7"/>
                  <a:pt x="13" y="7"/>
                </a:cubicBezTo>
                <a:lnTo>
                  <a:pt x="13" y="9"/>
                </a:lnTo>
                <a:close/>
                <a:moveTo>
                  <a:pt x="13" y="16"/>
                </a:moveTo>
                <a:cubicBezTo>
                  <a:pt x="13" y="16"/>
                  <a:pt x="14" y="17"/>
                  <a:pt x="14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17" y="17"/>
                  <a:pt x="17" y="16"/>
                  <a:pt x="17" y="16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7" y="13"/>
                  <a:pt x="16" y="13"/>
                </a:cubicBez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3" y="14"/>
                  <a:pt x="13" y="14"/>
                </a:cubicBezTo>
                <a:lnTo>
                  <a:pt x="13" y="16"/>
                </a:lnTo>
                <a:close/>
                <a:moveTo>
                  <a:pt x="13" y="23"/>
                </a:moveTo>
                <a:cubicBezTo>
                  <a:pt x="13" y="23"/>
                  <a:pt x="14" y="24"/>
                  <a:pt x="14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7" y="24"/>
                  <a:pt x="17" y="23"/>
                  <a:pt x="17" y="23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1"/>
                  <a:pt x="17" y="20"/>
                  <a:pt x="16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20"/>
                  <a:pt x="13" y="21"/>
                  <a:pt x="13" y="21"/>
                </a:cubicBezTo>
                <a:lnTo>
                  <a:pt x="13" y="23"/>
                </a:lnTo>
                <a:close/>
                <a:moveTo>
                  <a:pt x="13" y="30"/>
                </a:moveTo>
                <a:cubicBezTo>
                  <a:pt x="13" y="30"/>
                  <a:pt x="14" y="31"/>
                  <a:pt x="14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7" y="31"/>
                  <a:pt x="17" y="30"/>
                  <a:pt x="17" y="30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7"/>
                  <a:pt x="17" y="27"/>
                  <a:pt x="16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7"/>
                  <a:pt x="13" y="27"/>
                  <a:pt x="13" y="28"/>
                </a:cubicBezTo>
                <a:lnTo>
                  <a:pt x="13" y="30"/>
                </a:lnTo>
                <a:close/>
                <a:moveTo>
                  <a:pt x="24" y="38"/>
                </a:moveTo>
                <a:cubicBezTo>
                  <a:pt x="24" y="38"/>
                  <a:pt x="23" y="37"/>
                  <a:pt x="2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13" y="38"/>
                  <a:pt x="13" y="38"/>
                </a:cubicBezTo>
                <a:cubicBezTo>
                  <a:pt x="13" y="43"/>
                  <a:pt x="13" y="43"/>
                  <a:pt x="13" y="43"/>
                </a:cubicBezTo>
                <a:cubicBezTo>
                  <a:pt x="13" y="44"/>
                  <a:pt x="14" y="44"/>
                  <a:pt x="14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4"/>
                  <a:pt x="24" y="44"/>
                  <a:pt x="24" y="43"/>
                </a:cubicBezTo>
                <a:lnTo>
                  <a:pt x="24" y="38"/>
                </a:lnTo>
                <a:close/>
                <a:moveTo>
                  <a:pt x="24" y="7"/>
                </a:moveTo>
                <a:cubicBezTo>
                  <a:pt x="24" y="7"/>
                  <a:pt x="23" y="7"/>
                  <a:pt x="23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0" y="7"/>
                  <a:pt x="20" y="7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10"/>
                  <a:pt x="21" y="10"/>
                  <a:pt x="21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3" y="10"/>
                  <a:pt x="24" y="10"/>
                  <a:pt x="24" y="9"/>
                </a:cubicBezTo>
                <a:lnTo>
                  <a:pt x="24" y="7"/>
                </a:lnTo>
                <a:close/>
                <a:moveTo>
                  <a:pt x="24" y="14"/>
                </a:moveTo>
                <a:cubicBezTo>
                  <a:pt x="24" y="14"/>
                  <a:pt x="23" y="13"/>
                  <a:pt x="23" y="13"/>
                </a:cubicBezTo>
                <a:cubicBezTo>
                  <a:pt x="21" y="13"/>
                  <a:pt x="21" y="13"/>
                  <a:pt x="21" y="13"/>
                </a:cubicBezTo>
                <a:cubicBezTo>
                  <a:pt x="21" y="13"/>
                  <a:pt x="20" y="14"/>
                  <a:pt x="20" y="14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16"/>
                  <a:pt x="21" y="17"/>
                  <a:pt x="21" y="17"/>
                </a:cubicBez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4" y="16"/>
                  <a:pt x="24" y="16"/>
                </a:cubicBezTo>
                <a:lnTo>
                  <a:pt x="24" y="14"/>
                </a:lnTo>
                <a:close/>
                <a:moveTo>
                  <a:pt x="24" y="21"/>
                </a:moveTo>
                <a:cubicBezTo>
                  <a:pt x="24" y="21"/>
                  <a:pt x="23" y="20"/>
                  <a:pt x="23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0" y="21"/>
                  <a:pt x="20" y="21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21" y="24"/>
                  <a:pt x="21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24"/>
                  <a:pt x="24" y="23"/>
                  <a:pt x="24" y="23"/>
                </a:cubicBezTo>
                <a:lnTo>
                  <a:pt x="24" y="21"/>
                </a:lnTo>
                <a:close/>
                <a:moveTo>
                  <a:pt x="24" y="28"/>
                </a:moveTo>
                <a:cubicBezTo>
                  <a:pt x="24" y="27"/>
                  <a:pt x="23" y="27"/>
                  <a:pt x="23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7"/>
                  <a:pt x="20" y="27"/>
                  <a:pt x="20" y="28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1" y="31"/>
                  <a:pt x="21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4" y="30"/>
                  <a:pt x="24" y="30"/>
                </a:cubicBezTo>
                <a:lnTo>
                  <a:pt x="24" y="28"/>
                </a:lnTo>
                <a:close/>
                <a:moveTo>
                  <a:pt x="31" y="7"/>
                </a:moveTo>
                <a:cubicBezTo>
                  <a:pt x="31" y="7"/>
                  <a:pt x="30" y="7"/>
                  <a:pt x="30" y="7"/>
                </a:cubicBezTo>
                <a:cubicBezTo>
                  <a:pt x="28" y="7"/>
                  <a:pt x="28" y="7"/>
                  <a:pt x="28" y="7"/>
                </a:cubicBezTo>
                <a:cubicBezTo>
                  <a:pt x="28" y="7"/>
                  <a:pt x="27" y="7"/>
                  <a:pt x="27" y="7"/>
                </a:cubicBezTo>
                <a:cubicBezTo>
                  <a:pt x="27" y="9"/>
                  <a:pt x="27" y="9"/>
                  <a:pt x="27" y="9"/>
                </a:cubicBezTo>
                <a:cubicBezTo>
                  <a:pt x="27" y="10"/>
                  <a:pt x="28" y="10"/>
                  <a:pt x="28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0"/>
                  <a:pt x="31" y="10"/>
                  <a:pt x="31" y="9"/>
                </a:cubicBezTo>
                <a:lnTo>
                  <a:pt x="31" y="7"/>
                </a:lnTo>
                <a:close/>
                <a:moveTo>
                  <a:pt x="31" y="14"/>
                </a:moveTo>
                <a:cubicBezTo>
                  <a:pt x="31" y="14"/>
                  <a:pt x="30" y="13"/>
                  <a:pt x="30" y="13"/>
                </a:cubicBezTo>
                <a:cubicBezTo>
                  <a:pt x="28" y="13"/>
                  <a:pt x="28" y="13"/>
                  <a:pt x="28" y="13"/>
                </a:cubicBezTo>
                <a:cubicBezTo>
                  <a:pt x="28" y="13"/>
                  <a:pt x="27" y="14"/>
                  <a:pt x="27" y="14"/>
                </a:cubicBez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8" y="17"/>
                  <a:pt x="28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1" y="16"/>
                  <a:pt x="31" y="16"/>
                </a:cubicBezTo>
                <a:lnTo>
                  <a:pt x="31" y="14"/>
                </a:lnTo>
                <a:close/>
                <a:moveTo>
                  <a:pt x="31" y="21"/>
                </a:moveTo>
                <a:cubicBezTo>
                  <a:pt x="31" y="21"/>
                  <a:pt x="30" y="20"/>
                  <a:pt x="30" y="20"/>
                </a:cubicBezTo>
                <a:cubicBezTo>
                  <a:pt x="28" y="20"/>
                  <a:pt x="28" y="20"/>
                  <a:pt x="28" y="20"/>
                </a:cubicBezTo>
                <a:cubicBezTo>
                  <a:pt x="28" y="20"/>
                  <a:pt x="27" y="21"/>
                  <a:pt x="27" y="21"/>
                </a:cubicBezTo>
                <a:cubicBezTo>
                  <a:pt x="27" y="23"/>
                  <a:pt x="27" y="23"/>
                  <a:pt x="27" y="23"/>
                </a:cubicBezTo>
                <a:cubicBezTo>
                  <a:pt x="27" y="23"/>
                  <a:pt x="28" y="24"/>
                  <a:pt x="28" y="24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1" y="23"/>
                  <a:pt x="31" y="23"/>
                </a:cubicBezTo>
                <a:lnTo>
                  <a:pt x="31" y="21"/>
                </a:lnTo>
                <a:close/>
                <a:moveTo>
                  <a:pt x="31" y="28"/>
                </a:moveTo>
                <a:cubicBezTo>
                  <a:pt x="31" y="27"/>
                  <a:pt x="30" y="27"/>
                  <a:pt x="30" y="27"/>
                </a:cubicBezTo>
                <a:cubicBezTo>
                  <a:pt x="28" y="27"/>
                  <a:pt x="28" y="27"/>
                  <a:pt x="28" y="27"/>
                </a:cubicBezTo>
                <a:cubicBezTo>
                  <a:pt x="28" y="27"/>
                  <a:pt x="27" y="27"/>
                  <a:pt x="27" y="28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30"/>
                  <a:pt x="28" y="31"/>
                  <a:pt x="28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1" y="30"/>
                  <a:pt x="31" y="30"/>
                </a:cubicBezTo>
                <a:lnTo>
                  <a:pt x="31" y="28"/>
                </a:lnTo>
                <a:close/>
                <a:moveTo>
                  <a:pt x="31" y="35"/>
                </a:moveTo>
                <a:cubicBezTo>
                  <a:pt x="31" y="34"/>
                  <a:pt x="30" y="34"/>
                  <a:pt x="30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7" y="34"/>
                  <a:pt x="27" y="35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7"/>
                  <a:pt x="28" y="37"/>
                  <a:pt x="28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37"/>
                  <a:pt x="31" y="37"/>
                  <a:pt x="31" y="37"/>
                </a:cubicBezTo>
                <a:lnTo>
                  <a:pt x="31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56129" y="3034017"/>
            <a:ext cx="247167" cy="310332"/>
          </a:xfrm>
          <a:custGeom>
            <a:avLst/>
            <a:gdLst>
              <a:gd name="T0" fmla="*/ 2 w 38"/>
              <a:gd name="T1" fmla="*/ 48 h 48"/>
              <a:gd name="T2" fmla="*/ 2 w 38"/>
              <a:gd name="T3" fmla="*/ 0 h 48"/>
              <a:gd name="T4" fmla="*/ 38 w 38"/>
              <a:gd name="T5" fmla="*/ 47 h 48"/>
              <a:gd name="T6" fmla="*/ 4 w 38"/>
              <a:gd name="T7" fmla="*/ 4 h 48"/>
              <a:gd name="T8" fmla="*/ 14 w 38"/>
              <a:gd name="T9" fmla="*/ 39 h 48"/>
              <a:gd name="T10" fmla="*/ 24 w 38"/>
              <a:gd name="T11" fmla="*/ 39 h 48"/>
              <a:gd name="T12" fmla="*/ 11 w 38"/>
              <a:gd name="T13" fmla="*/ 10 h 48"/>
              <a:gd name="T14" fmla="*/ 7 w 38"/>
              <a:gd name="T15" fmla="*/ 10 h 48"/>
              <a:gd name="T16" fmla="*/ 10 w 38"/>
              <a:gd name="T17" fmla="*/ 7 h 48"/>
              <a:gd name="T18" fmla="*/ 11 w 38"/>
              <a:gd name="T19" fmla="*/ 17 h 48"/>
              <a:gd name="T20" fmla="*/ 7 w 38"/>
              <a:gd name="T21" fmla="*/ 17 h 48"/>
              <a:gd name="T22" fmla="*/ 10 w 38"/>
              <a:gd name="T23" fmla="*/ 14 h 48"/>
              <a:gd name="T24" fmla="*/ 11 w 38"/>
              <a:gd name="T25" fmla="*/ 23 h 48"/>
              <a:gd name="T26" fmla="*/ 7 w 38"/>
              <a:gd name="T27" fmla="*/ 23 h 48"/>
              <a:gd name="T28" fmla="*/ 10 w 38"/>
              <a:gd name="T29" fmla="*/ 21 h 48"/>
              <a:gd name="T30" fmla="*/ 11 w 38"/>
              <a:gd name="T31" fmla="*/ 30 h 48"/>
              <a:gd name="T32" fmla="*/ 7 w 38"/>
              <a:gd name="T33" fmla="*/ 30 h 48"/>
              <a:gd name="T34" fmla="*/ 10 w 38"/>
              <a:gd name="T35" fmla="*/ 28 h 48"/>
              <a:gd name="T36" fmla="*/ 11 w 38"/>
              <a:gd name="T37" fmla="*/ 37 h 48"/>
              <a:gd name="T38" fmla="*/ 7 w 38"/>
              <a:gd name="T39" fmla="*/ 37 h 48"/>
              <a:gd name="T40" fmla="*/ 10 w 38"/>
              <a:gd name="T41" fmla="*/ 35 h 48"/>
              <a:gd name="T42" fmla="*/ 18 w 38"/>
              <a:gd name="T43" fmla="*/ 10 h 48"/>
              <a:gd name="T44" fmla="*/ 14 w 38"/>
              <a:gd name="T45" fmla="*/ 10 h 48"/>
              <a:gd name="T46" fmla="*/ 17 w 38"/>
              <a:gd name="T47" fmla="*/ 7 h 48"/>
              <a:gd name="T48" fmla="*/ 18 w 38"/>
              <a:gd name="T49" fmla="*/ 17 h 48"/>
              <a:gd name="T50" fmla="*/ 14 w 38"/>
              <a:gd name="T51" fmla="*/ 17 h 48"/>
              <a:gd name="T52" fmla="*/ 17 w 38"/>
              <a:gd name="T53" fmla="*/ 14 h 48"/>
              <a:gd name="T54" fmla="*/ 18 w 38"/>
              <a:gd name="T55" fmla="*/ 23 h 48"/>
              <a:gd name="T56" fmla="*/ 14 w 38"/>
              <a:gd name="T57" fmla="*/ 23 h 48"/>
              <a:gd name="T58" fmla="*/ 17 w 38"/>
              <a:gd name="T59" fmla="*/ 21 h 48"/>
              <a:gd name="T60" fmla="*/ 18 w 38"/>
              <a:gd name="T61" fmla="*/ 30 h 48"/>
              <a:gd name="T62" fmla="*/ 14 w 38"/>
              <a:gd name="T63" fmla="*/ 30 h 48"/>
              <a:gd name="T64" fmla="*/ 17 w 38"/>
              <a:gd name="T65" fmla="*/ 28 h 48"/>
              <a:gd name="T66" fmla="*/ 24 w 38"/>
              <a:gd name="T67" fmla="*/ 10 h 48"/>
              <a:gd name="T68" fmla="*/ 21 w 38"/>
              <a:gd name="T69" fmla="*/ 10 h 48"/>
              <a:gd name="T70" fmla="*/ 24 w 38"/>
              <a:gd name="T71" fmla="*/ 7 h 48"/>
              <a:gd name="T72" fmla="*/ 24 w 38"/>
              <a:gd name="T73" fmla="*/ 17 h 48"/>
              <a:gd name="T74" fmla="*/ 21 w 38"/>
              <a:gd name="T75" fmla="*/ 17 h 48"/>
              <a:gd name="T76" fmla="*/ 24 w 38"/>
              <a:gd name="T77" fmla="*/ 14 h 48"/>
              <a:gd name="T78" fmla="*/ 24 w 38"/>
              <a:gd name="T79" fmla="*/ 23 h 48"/>
              <a:gd name="T80" fmla="*/ 21 w 38"/>
              <a:gd name="T81" fmla="*/ 23 h 48"/>
              <a:gd name="T82" fmla="*/ 24 w 38"/>
              <a:gd name="T83" fmla="*/ 21 h 48"/>
              <a:gd name="T84" fmla="*/ 24 w 38"/>
              <a:gd name="T85" fmla="*/ 30 h 48"/>
              <a:gd name="T86" fmla="*/ 21 w 38"/>
              <a:gd name="T87" fmla="*/ 30 h 48"/>
              <a:gd name="T88" fmla="*/ 24 w 38"/>
              <a:gd name="T89" fmla="*/ 28 h 48"/>
              <a:gd name="T90" fmla="*/ 31 w 38"/>
              <a:gd name="T91" fmla="*/ 10 h 48"/>
              <a:gd name="T92" fmla="*/ 28 w 38"/>
              <a:gd name="T93" fmla="*/ 10 h 48"/>
              <a:gd name="T94" fmla="*/ 30 w 38"/>
              <a:gd name="T95" fmla="*/ 7 h 48"/>
              <a:gd name="T96" fmla="*/ 31 w 38"/>
              <a:gd name="T97" fmla="*/ 17 h 48"/>
              <a:gd name="T98" fmla="*/ 28 w 38"/>
              <a:gd name="T99" fmla="*/ 17 h 48"/>
              <a:gd name="T100" fmla="*/ 30 w 38"/>
              <a:gd name="T101" fmla="*/ 14 h 48"/>
              <a:gd name="T102" fmla="*/ 31 w 38"/>
              <a:gd name="T103" fmla="*/ 23 h 48"/>
              <a:gd name="T104" fmla="*/ 28 w 38"/>
              <a:gd name="T105" fmla="*/ 23 h 48"/>
              <a:gd name="T106" fmla="*/ 30 w 38"/>
              <a:gd name="T107" fmla="*/ 21 h 48"/>
              <a:gd name="T108" fmla="*/ 31 w 38"/>
              <a:gd name="T109" fmla="*/ 30 h 48"/>
              <a:gd name="T110" fmla="*/ 28 w 38"/>
              <a:gd name="T111" fmla="*/ 30 h 48"/>
              <a:gd name="T112" fmla="*/ 30 w 38"/>
              <a:gd name="T113" fmla="*/ 28 h 48"/>
              <a:gd name="T114" fmla="*/ 31 w 38"/>
              <a:gd name="T115" fmla="*/ 37 h 48"/>
              <a:gd name="T116" fmla="*/ 28 w 38"/>
              <a:gd name="T117" fmla="*/ 37 h 48"/>
              <a:gd name="T118" fmla="*/ 30 w 38"/>
              <a:gd name="T119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8" h="48">
                <a:moveTo>
                  <a:pt x="38" y="47"/>
                </a:moveTo>
                <a:cubicBezTo>
                  <a:pt x="38" y="47"/>
                  <a:pt x="37" y="48"/>
                  <a:pt x="36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1" y="48"/>
                  <a:pt x="0" y="47"/>
                  <a:pt x="0" y="4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1"/>
                  <a:pt x="38" y="2"/>
                </a:cubicBezTo>
                <a:lnTo>
                  <a:pt x="38" y="47"/>
                </a:lnTo>
                <a:close/>
                <a:moveTo>
                  <a:pt x="35" y="45"/>
                </a:moveTo>
                <a:cubicBezTo>
                  <a:pt x="35" y="4"/>
                  <a:pt x="35" y="4"/>
                  <a:pt x="35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5"/>
                  <a:pt x="4" y="45"/>
                  <a:pt x="4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39"/>
                  <a:pt x="14" y="39"/>
                  <a:pt x="14" y="39"/>
                </a:cubicBezTo>
                <a:cubicBezTo>
                  <a:pt x="14" y="38"/>
                  <a:pt x="15" y="38"/>
                  <a:pt x="15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8"/>
                  <a:pt x="24" y="38"/>
                  <a:pt x="24" y="39"/>
                </a:cubicBezTo>
                <a:cubicBezTo>
                  <a:pt x="24" y="45"/>
                  <a:pt x="24" y="45"/>
                  <a:pt x="24" y="45"/>
                </a:cubicBezTo>
                <a:lnTo>
                  <a:pt x="35" y="45"/>
                </a:lnTo>
                <a:close/>
                <a:moveTo>
                  <a:pt x="11" y="10"/>
                </a:moveTo>
                <a:cubicBezTo>
                  <a:pt x="11" y="10"/>
                  <a:pt x="10" y="11"/>
                  <a:pt x="10" y="11"/>
                </a:cubicBezTo>
                <a:cubicBezTo>
                  <a:pt x="8" y="11"/>
                  <a:pt x="8" y="11"/>
                  <a:pt x="8" y="11"/>
                </a:cubicBezTo>
                <a:cubicBezTo>
                  <a:pt x="8" y="11"/>
                  <a:pt x="7" y="10"/>
                  <a:pt x="7" y="10"/>
                </a:cubicBezTo>
                <a:cubicBezTo>
                  <a:pt x="7" y="8"/>
                  <a:pt x="7" y="8"/>
                  <a:pt x="7" y="8"/>
                </a:cubicBezTo>
                <a:cubicBezTo>
                  <a:pt x="7" y="8"/>
                  <a:pt x="8" y="7"/>
                  <a:pt x="8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7"/>
                  <a:pt x="11" y="8"/>
                  <a:pt x="11" y="8"/>
                </a:cubicBezTo>
                <a:lnTo>
                  <a:pt x="11" y="10"/>
                </a:lnTo>
                <a:close/>
                <a:moveTo>
                  <a:pt x="11" y="17"/>
                </a:moveTo>
                <a:cubicBezTo>
                  <a:pt x="11" y="17"/>
                  <a:pt x="10" y="17"/>
                  <a:pt x="10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7" y="17"/>
                  <a:pt x="7" y="17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4"/>
                  <a:pt x="8" y="14"/>
                  <a:pt x="8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1" y="14"/>
                  <a:pt x="11" y="15"/>
                </a:cubicBezTo>
                <a:lnTo>
                  <a:pt x="11" y="17"/>
                </a:lnTo>
                <a:close/>
                <a:moveTo>
                  <a:pt x="11" y="23"/>
                </a:moveTo>
                <a:cubicBezTo>
                  <a:pt x="11" y="24"/>
                  <a:pt x="10" y="24"/>
                  <a:pt x="1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8" y="24"/>
                  <a:pt x="7" y="24"/>
                  <a:pt x="7" y="23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1"/>
                  <a:pt x="8" y="21"/>
                  <a:pt x="8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1"/>
                  <a:pt x="11" y="21"/>
                  <a:pt x="11" y="22"/>
                </a:cubicBezTo>
                <a:lnTo>
                  <a:pt x="11" y="23"/>
                </a:lnTo>
                <a:close/>
                <a:moveTo>
                  <a:pt x="11" y="30"/>
                </a:moveTo>
                <a:cubicBezTo>
                  <a:pt x="11" y="31"/>
                  <a:pt x="10" y="31"/>
                  <a:pt x="10" y="31"/>
                </a:cubicBezTo>
                <a:cubicBezTo>
                  <a:pt x="8" y="31"/>
                  <a:pt x="8" y="31"/>
                  <a:pt x="8" y="31"/>
                </a:cubicBezTo>
                <a:cubicBezTo>
                  <a:pt x="8" y="31"/>
                  <a:pt x="7" y="31"/>
                  <a:pt x="7" y="30"/>
                </a:cubicBezTo>
                <a:cubicBezTo>
                  <a:pt x="7" y="29"/>
                  <a:pt x="7" y="29"/>
                  <a:pt x="7" y="29"/>
                </a:cubicBezTo>
                <a:cubicBezTo>
                  <a:pt x="7" y="28"/>
                  <a:pt x="8" y="28"/>
                  <a:pt x="8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28"/>
                  <a:pt x="11" y="28"/>
                  <a:pt x="11" y="29"/>
                </a:cubicBezTo>
                <a:lnTo>
                  <a:pt x="11" y="30"/>
                </a:lnTo>
                <a:close/>
                <a:moveTo>
                  <a:pt x="11" y="37"/>
                </a:moveTo>
                <a:cubicBezTo>
                  <a:pt x="11" y="38"/>
                  <a:pt x="10" y="38"/>
                  <a:pt x="10" y="38"/>
                </a:cubicBezTo>
                <a:cubicBezTo>
                  <a:pt x="8" y="38"/>
                  <a:pt x="8" y="38"/>
                  <a:pt x="8" y="38"/>
                </a:cubicBezTo>
                <a:cubicBezTo>
                  <a:pt x="8" y="38"/>
                  <a:pt x="7" y="38"/>
                  <a:pt x="7" y="37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5"/>
                  <a:pt x="8" y="35"/>
                  <a:pt x="8" y="35"/>
                </a:cubicBezTo>
                <a:cubicBezTo>
                  <a:pt x="10" y="35"/>
                  <a:pt x="10" y="35"/>
                  <a:pt x="10" y="35"/>
                </a:cubicBezTo>
                <a:cubicBezTo>
                  <a:pt x="10" y="35"/>
                  <a:pt x="11" y="35"/>
                  <a:pt x="11" y="35"/>
                </a:cubicBezTo>
                <a:lnTo>
                  <a:pt x="11" y="37"/>
                </a:lnTo>
                <a:close/>
                <a:moveTo>
                  <a:pt x="18" y="10"/>
                </a:moveTo>
                <a:cubicBezTo>
                  <a:pt x="18" y="10"/>
                  <a:pt x="17" y="11"/>
                  <a:pt x="17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15" y="11"/>
                  <a:pt x="14" y="10"/>
                  <a:pt x="14" y="10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5" y="7"/>
                  <a:pt x="15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8" y="8"/>
                  <a:pt x="18" y="8"/>
                </a:cubicBezTo>
                <a:lnTo>
                  <a:pt x="18" y="10"/>
                </a:lnTo>
                <a:close/>
                <a:moveTo>
                  <a:pt x="18" y="17"/>
                </a:moveTo>
                <a:cubicBezTo>
                  <a:pt x="18" y="17"/>
                  <a:pt x="17" y="17"/>
                  <a:pt x="17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4" y="15"/>
                  <a:pt x="14" y="15"/>
                  <a:pt x="14" y="15"/>
                </a:cubicBezTo>
                <a:cubicBezTo>
                  <a:pt x="14" y="14"/>
                  <a:pt x="15" y="14"/>
                  <a:pt x="15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8" y="14"/>
                  <a:pt x="18" y="15"/>
                </a:cubicBezTo>
                <a:lnTo>
                  <a:pt x="18" y="17"/>
                </a:lnTo>
                <a:close/>
                <a:moveTo>
                  <a:pt x="18" y="23"/>
                </a:moveTo>
                <a:cubicBezTo>
                  <a:pt x="18" y="24"/>
                  <a:pt x="17" y="24"/>
                  <a:pt x="17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4" y="24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1"/>
                  <a:pt x="15" y="21"/>
                  <a:pt x="1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1"/>
                  <a:pt x="18" y="21"/>
                  <a:pt x="18" y="22"/>
                </a:cubicBezTo>
                <a:lnTo>
                  <a:pt x="18" y="23"/>
                </a:lnTo>
                <a:close/>
                <a:moveTo>
                  <a:pt x="18" y="30"/>
                </a:moveTo>
                <a:cubicBezTo>
                  <a:pt x="18" y="31"/>
                  <a:pt x="17" y="31"/>
                  <a:pt x="17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4" y="31"/>
                  <a:pt x="14" y="30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28"/>
                  <a:pt x="15" y="28"/>
                  <a:pt x="15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8"/>
                  <a:pt x="18" y="28"/>
                  <a:pt x="18" y="29"/>
                </a:cubicBezTo>
                <a:lnTo>
                  <a:pt x="18" y="30"/>
                </a:lnTo>
                <a:close/>
                <a:moveTo>
                  <a:pt x="24" y="10"/>
                </a:moveTo>
                <a:cubicBezTo>
                  <a:pt x="24" y="10"/>
                  <a:pt x="24" y="11"/>
                  <a:pt x="24" y="11"/>
                </a:cubicBezTo>
                <a:cubicBezTo>
                  <a:pt x="22" y="11"/>
                  <a:pt x="22" y="11"/>
                  <a:pt x="22" y="11"/>
                </a:cubicBezTo>
                <a:cubicBezTo>
                  <a:pt x="21" y="11"/>
                  <a:pt x="21" y="10"/>
                  <a:pt x="21" y="10"/>
                </a:cubicBezTo>
                <a:cubicBezTo>
                  <a:pt x="21" y="8"/>
                  <a:pt x="21" y="8"/>
                  <a:pt x="21" y="8"/>
                </a:cubicBezTo>
                <a:cubicBezTo>
                  <a:pt x="21" y="8"/>
                  <a:pt x="21" y="7"/>
                  <a:pt x="22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8"/>
                  <a:pt x="24" y="8"/>
                </a:cubicBezTo>
                <a:lnTo>
                  <a:pt x="24" y="10"/>
                </a:lnTo>
                <a:close/>
                <a:moveTo>
                  <a:pt x="24" y="17"/>
                </a:moveTo>
                <a:cubicBezTo>
                  <a:pt x="24" y="17"/>
                  <a:pt x="24" y="17"/>
                  <a:pt x="24" y="17"/>
                </a:cubicBezTo>
                <a:cubicBezTo>
                  <a:pt x="22" y="17"/>
                  <a:pt x="22" y="17"/>
                  <a:pt x="22" y="17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5"/>
                  <a:pt x="21" y="15"/>
                  <a:pt x="21" y="15"/>
                </a:cubicBezTo>
                <a:cubicBezTo>
                  <a:pt x="21" y="14"/>
                  <a:pt x="21" y="14"/>
                  <a:pt x="22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4"/>
                  <a:pt x="24" y="14"/>
                  <a:pt x="24" y="15"/>
                </a:cubicBezTo>
                <a:lnTo>
                  <a:pt x="24" y="17"/>
                </a:lnTo>
                <a:close/>
                <a:moveTo>
                  <a:pt x="24" y="23"/>
                </a:moveTo>
                <a:cubicBezTo>
                  <a:pt x="24" y="24"/>
                  <a:pt x="24" y="24"/>
                  <a:pt x="24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1" y="24"/>
                  <a:pt x="21" y="24"/>
                  <a:pt x="21" y="23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1"/>
                  <a:pt x="21" y="21"/>
                  <a:pt x="22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24" y="21"/>
                  <a:pt x="24" y="21"/>
                  <a:pt x="24" y="22"/>
                </a:cubicBezTo>
                <a:lnTo>
                  <a:pt x="24" y="23"/>
                </a:lnTo>
                <a:close/>
                <a:moveTo>
                  <a:pt x="24" y="30"/>
                </a:moveTo>
                <a:cubicBezTo>
                  <a:pt x="24" y="31"/>
                  <a:pt x="24" y="31"/>
                  <a:pt x="24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1" y="31"/>
                  <a:pt x="21" y="31"/>
                  <a:pt x="21" y="30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8"/>
                  <a:pt x="21" y="28"/>
                  <a:pt x="22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8"/>
                  <a:pt x="24" y="28"/>
                  <a:pt x="24" y="29"/>
                </a:cubicBezTo>
                <a:lnTo>
                  <a:pt x="24" y="30"/>
                </a:lnTo>
                <a:close/>
                <a:moveTo>
                  <a:pt x="31" y="10"/>
                </a:moveTo>
                <a:cubicBezTo>
                  <a:pt x="31" y="10"/>
                  <a:pt x="31" y="11"/>
                  <a:pt x="30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8" y="11"/>
                  <a:pt x="28" y="10"/>
                  <a:pt x="28" y="10"/>
                </a:cubicBez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7"/>
                  <a:pt x="29" y="7"/>
                </a:cubicBezTo>
                <a:cubicBezTo>
                  <a:pt x="30" y="7"/>
                  <a:pt x="30" y="7"/>
                  <a:pt x="30" y="7"/>
                </a:cubicBezTo>
                <a:cubicBezTo>
                  <a:pt x="31" y="7"/>
                  <a:pt x="31" y="8"/>
                  <a:pt x="31" y="8"/>
                </a:cubicBezTo>
                <a:lnTo>
                  <a:pt x="31" y="10"/>
                </a:lnTo>
                <a:close/>
                <a:moveTo>
                  <a:pt x="31" y="17"/>
                </a:moveTo>
                <a:cubicBezTo>
                  <a:pt x="31" y="17"/>
                  <a:pt x="31" y="17"/>
                  <a:pt x="30" y="17"/>
                </a:cubicBezTo>
                <a:cubicBezTo>
                  <a:pt x="29" y="17"/>
                  <a:pt x="29" y="17"/>
                  <a:pt x="29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4"/>
                  <a:pt x="28" y="14"/>
                  <a:pt x="29" y="14"/>
                </a:cubicBezTo>
                <a:cubicBezTo>
                  <a:pt x="30" y="14"/>
                  <a:pt x="30" y="14"/>
                  <a:pt x="30" y="14"/>
                </a:cubicBezTo>
                <a:cubicBezTo>
                  <a:pt x="31" y="14"/>
                  <a:pt x="31" y="14"/>
                  <a:pt x="31" y="15"/>
                </a:cubicBezTo>
                <a:lnTo>
                  <a:pt x="31" y="17"/>
                </a:lnTo>
                <a:close/>
                <a:moveTo>
                  <a:pt x="31" y="23"/>
                </a:moveTo>
                <a:cubicBezTo>
                  <a:pt x="31" y="24"/>
                  <a:pt x="31" y="24"/>
                  <a:pt x="30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8" y="24"/>
                  <a:pt x="28" y="24"/>
                  <a:pt x="28" y="23"/>
                </a:cubicBezTo>
                <a:cubicBezTo>
                  <a:pt x="28" y="22"/>
                  <a:pt x="28" y="22"/>
                  <a:pt x="28" y="22"/>
                </a:cubicBezTo>
                <a:cubicBezTo>
                  <a:pt x="28" y="21"/>
                  <a:pt x="28" y="21"/>
                  <a:pt x="29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31" y="21"/>
                  <a:pt x="31" y="21"/>
                  <a:pt x="31" y="22"/>
                </a:cubicBezTo>
                <a:lnTo>
                  <a:pt x="31" y="23"/>
                </a:lnTo>
                <a:close/>
                <a:moveTo>
                  <a:pt x="31" y="30"/>
                </a:moveTo>
                <a:cubicBezTo>
                  <a:pt x="31" y="31"/>
                  <a:pt x="31" y="31"/>
                  <a:pt x="30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8" y="31"/>
                  <a:pt x="28" y="31"/>
                  <a:pt x="28" y="30"/>
                </a:cubicBezTo>
                <a:cubicBezTo>
                  <a:pt x="28" y="29"/>
                  <a:pt x="28" y="29"/>
                  <a:pt x="28" y="29"/>
                </a:cubicBezTo>
                <a:cubicBezTo>
                  <a:pt x="28" y="28"/>
                  <a:pt x="28" y="28"/>
                  <a:pt x="29" y="28"/>
                </a:cubicBezTo>
                <a:cubicBezTo>
                  <a:pt x="30" y="28"/>
                  <a:pt x="30" y="28"/>
                  <a:pt x="30" y="28"/>
                </a:cubicBezTo>
                <a:cubicBezTo>
                  <a:pt x="31" y="28"/>
                  <a:pt x="31" y="28"/>
                  <a:pt x="31" y="29"/>
                </a:cubicBezTo>
                <a:lnTo>
                  <a:pt x="31" y="30"/>
                </a:lnTo>
                <a:close/>
                <a:moveTo>
                  <a:pt x="31" y="37"/>
                </a:moveTo>
                <a:cubicBezTo>
                  <a:pt x="31" y="38"/>
                  <a:pt x="31" y="38"/>
                  <a:pt x="30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28" y="38"/>
                  <a:pt x="28" y="38"/>
                  <a:pt x="28" y="37"/>
                </a:cubicBezTo>
                <a:cubicBezTo>
                  <a:pt x="28" y="35"/>
                  <a:pt x="28" y="35"/>
                  <a:pt x="28" y="35"/>
                </a:cubicBezTo>
                <a:cubicBezTo>
                  <a:pt x="28" y="35"/>
                  <a:pt x="28" y="35"/>
                  <a:pt x="29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31" y="35"/>
                  <a:pt x="31" y="35"/>
                  <a:pt x="31" y="35"/>
                </a:cubicBezTo>
                <a:lnTo>
                  <a:pt x="31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3173" y="3532873"/>
            <a:ext cx="313077" cy="274629"/>
          </a:xfrm>
          <a:custGeom>
            <a:avLst/>
            <a:gdLst>
              <a:gd name="T0" fmla="*/ 48 w 48"/>
              <a:gd name="T1" fmla="*/ 17 h 42"/>
              <a:gd name="T2" fmla="*/ 45 w 48"/>
              <a:gd name="T3" fmla="*/ 21 h 42"/>
              <a:gd name="T4" fmla="*/ 45 w 48"/>
              <a:gd name="T5" fmla="*/ 31 h 42"/>
              <a:gd name="T6" fmla="*/ 42 w 48"/>
              <a:gd name="T7" fmla="*/ 35 h 42"/>
              <a:gd name="T8" fmla="*/ 20 w 48"/>
              <a:gd name="T9" fmla="*/ 24 h 42"/>
              <a:gd name="T10" fmla="*/ 18 w 48"/>
              <a:gd name="T11" fmla="*/ 31 h 42"/>
              <a:gd name="T12" fmla="*/ 21 w 48"/>
              <a:gd name="T13" fmla="*/ 39 h 42"/>
              <a:gd name="T14" fmla="*/ 10 w 48"/>
              <a:gd name="T15" fmla="*/ 40 h 42"/>
              <a:gd name="T16" fmla="*/ 8 w 48"/>
              <a:gd name="T17" fmla="*/ 24 h 42"/>
              <a:gd name="T18" fmla="*/ 5 w 48"/>
              <a:gd name="T19" fmla="*/ 24 h 42"/>
              <a:gd name="T20" fmla="*/ 0 w 48"/>
              <a:gd name="T21" fmla="*/ 20 h 42"/>
              <a:gd name="T22" fmla="*/ 0 w 48"/>
              <a:gd name="T23" fmla="*/ 15 h 42"/>
              <a:gd name="T24" fmla="*/ 5 w 48"/>
              <a:gd name="T25" fmla="*/ 11 h 42"/>
              <a:gd name="T26" fmla="*/ 17 w 48"/>
              <a:gd name="T27" fmla="*/ 11 h 42"/>
              <a:gd name="T28" fmla="*/ 42 w 48"/>
              <a:gd name="T29" fmla="*/ 0 h 42"/>
              <a:gd name="T30" fmla="*/ 45 w 48"/>
              <a:gd name="T31" fmla="*/ 4 h 42"/>
              <a:gd name="T32" fmla="*/ 45 w 48"/>
              <a:gd name="T33" fmla="*/ 14 h 42"/>
              <a:gd name="T34" fmla="*/ 48 w 48"/>
              <a:gd name="T35" fmla="*/ 17 h 42"/>
              <a:gd name="T36" fmla="*/ 42 w 48"/>
              <a:gd name="T37" fmla="*/ 5 h 42"/>
              <a:gd name="T38" fmla="*/ 21 w 48"/>
              <a:gd name="T39" fmla="*/ 14 h 42"/>
              <a:gd name="T40" fmla="*/ 21 w 48"/>
              <a:gd name="T41" fmla="*/ 21 h 42"/>
              <a:gd name="T42" fmla="*/ 42 w 48"/>
              <a:gd name="T43" fmla="*/ 30 h 42"/>
              <a:gd name="T44" fmla="*/ 42 w 48"/>
              <a:gd name="T45" fmla="*/ 5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8" h="42">
                <a:moveTo>
                  <a:pt x="48" y="17"/>
                </a:moveTo>
                <a:cubicBezTo>
                  <a:pt x="48" y="19"/>
                  <a:pt x="47" y="21"/>
                  <a:pt x="45" y="21"/>
                </a:cubicBezTo>
                <a:cubicBezTo>
                  <a:pt x="45" y="31"/>
                  <a:pt x="45" y="31"/>
                  <a:pt x="45" y="31"/>
                </a:cubicBezTo>
                <a:cubicBezTo>
                  <a:pt x="45" y="33"/>
                  <a:pt x="43" y="35"/>
                  <a:pt x="42" y="35"/>
                </a:cubicBezTo>
                <a:cubicBezTo>
                  <a:pt x="37" y="31"/>
                  <a:pt x="29" y="25"/>
                  <a:pt x="20" y="24"/>
                </a:cubicBezTo>
                <a:cubicBezTo>
                  <a:pt x="17" y="25"/>
                  <a:pt x="15" y="29"/>
                  <a:pt x="18" y="31"/>
                </a:cubicBezTo>
                <a:cubicBezTo>
                  <a:pt x="16" y="34"/>
                  <a:pt x="18" y="37"/>
                  <a:pt x="21" y="39"/>
                </a:cubicBezTo>
                <a:cubicBezTo>
                  <a:pt x="19" y="42"/>
                  <a:pt x="12" y="42"/>
                  <a:pt x="10" y="40"/>
                </a:cubicBezTo>
                <a:cubicBezTo>
                  <a:pt x="8" y="35"/>
                  <a:pt x="6" y="30"/>
                  <a:pt x="8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2" y="24"/>
                  <a:pt x="0" y="22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5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28" y="11"/>
                  <a:pt x="36" y="5"/>
                  <a:pt x="42" y="0"/>
                </a:cubicBezTo>
                <a:cubicBezTo>
                  <a:pt x="43" y="0"/>
                  <a:pt x="45" y="2"/>
                  <a:pt x="45" y="4"/>
                </a:cubicBezTo>
                <a:cubicBezTo>
                  <a:pt x="45" y="14"/>
                  <a:pt x="45" y="14"/>
                  <a:pt x="45" y="14"/>
                </a:cubicBezTo>
                <a:cubicBezTo>
                  <a:pt x="47" y="14"/>
                  <a:pt x="48" y="16"/>
                  <a:pt x="48" y="17"/>
                </a:cubicBezTo>
                <a:close/>
                <a:moveTo>
                  <a:pt x="42" y="5"/>
                </a:moveTo>
                <a:cubicBezTo>
                  <a:pt x="35" y="10"/>
                  <a:pt x="28" y="13"/>
                  <a:pt x="21" y="14"/>
                </a:cubicBezTo>
                <a:cubicBezTo>
                  <a:pt x="21" y="21"/>
                  <a:pt x="21" y="21"/>
                  <a:pt x="21" y="21"/>
                </a:cubicBezTo>
                <a:cubicBezTo>
                  <a:pt x="28" y="22"/>
                  <a:pt x="35" y="25"/>
                  <a:pt x="42" y="30"/>
                </a:cubicBezTo>
                <a:lnTo>
                  <a:pt x="42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50635" y="4015250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20 w 41"/>
              <a:gd name="T11" fmla="*/ 3 h 41"/>
              <a:gd name="T12" fmla="*/ 3 w 41"/>
              <a:gd name="T13" fmla="*/ 20 h 41"/>
              <a:gd name="T14" fmla="*/ 20 w 41"/>
              <a:gd name="T15" fmla="*/ 38 h 41"/>
              <a:gd name="T16" fmla="*/ 38 w 41"/>
              <a:gd name="T17" fmla="*/ 20 h 41"/>
              <a:gd name="T18" fmla="*/ 20 w 41"/>
              <a:gd name="T19" fmla="*/ 3 h 41"/>
              <a:gd name="T20" fmla="*/ 20 w 41"/>
              <a:gd name="T21" fmla="*/ 34 h 41"/>
              <a:gd name="T22" fmla="*/ 7 w 41"/>
              <a:gd name="T23" fmla="*/ 20 h 41"/>
              <a:gd name="T24" fmla="*/ 20 w 41"/>
              <a:gd name="T25" fmla="*/ 7 h 41"/>
              <a:gd name="T26" fmla="*/ 34 w 41"/>
              <a:gd name="T27" fmla="*/ 20 h 41"/>
              <a:gd name="T28" fmla="*/ 20 w 41"/>
              <a:gd name="T29" fmla="*/ 34 h 41"/>
              <a:gd name="T30" fmla="*/ 20 w 41"/>
              <a:gd name="T31" fmla="*/ 10 h 41"/>
              <a:gd name="T32" fmla="*/ 10 w 41"/>
              <a:gd name="T33" fmla="*/ 20 h 41"/>
              <a:gd name="T34" fmla="*/ 20 w 41"/>
              <a:gd name="T35" fmla="*/ 31 h 41"/>
              <a:gd name="T36" fmla="*/ 31 w 41"/>
              <a:gd name="T37" fmla="*/ 20 h 41"/>
              <a:gd name="T38" fmla="*/ 20 w 41"/>
              <a:gd name="T39" fmla="*/ 10 h 41"/>
              <a:gd name="T40" fmla="*/ 20 w 41"/>
              <a:gd name="T41" fmla="*/ 27 h 41"/>
              <a:gd name="T42" fmla="*/ 13 w 41"/>
              <a:gd name="T43" fmla="*/ 20 h 41"/>
              <a:gd name="T44" fmla="*/ 20 w 41"/>
              <a:gd name="T45" fmla="*/ 14 h 41"/>
              <a:gd name="T46" fmla="*/ 27 w 41"/>
              <a:gd name="T47" fmla="*/ 20 h 41"/>
              <a:gd name="T48" fmla="*/ 20 w 41"/>
              <a:gd name="T49" fmla="*/ 2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3"/>
                </a:moveTo>
                <a:cubicBezTo>
                  <a:pt x="11" y="3"/>
                  <a:pt x="3" y="11"/>
                  <a:pt x="3" y="20"/>
                </a:cubicBezTo>
                <a:cubicBezTo>
                  <a:pt x="3" y="30"/>
                  <a:pt x="11" y="38"/>
                  <a:pt x="20" y="38"/>
                </a:cubicBezTo>
                <a:cubicBezTo>
                  <a:pt x="30" y="38"/>
                  <a:pt x="38" y="30"/>
                  <a:pt x="38" y="20"/>
                </a:cubicBezTo>
                <a:cubicBezTo>
                  <a:pt x="38" y="11"/>
                  <a:pt x="30" y="3"/>
                  <a:pt x="20" y="3"/>
                </a:cubicBezTo>
                <a:close/>
                <a:moveTo>
                  <a:pt x="20" y="34"/>
                </a:moveTo>
                <a:cubicBezTo>
                  <a:pt x="13" y="34"/>
                  <a:pt x="7" y="28"/>
                  <a:pt x="7" y="20"/>
                </a:cubicBezTo>
                <a:cubicBezTo>
                  <a:pt x="7" y="13"/>
                  <a:pt x="13" y="7"/>
                  <a:pt x="20" y="7"/>
                </a:cubicBezTo>
                <a:cubicBezTo>
                  <a:pt x="28" y="7"/>
                  <a:pt x="34" y="13"/>
                  <a:pt x="34" y="20"/>
                </a:cubicBezTo>
                <a:cubicBezTo>
                  <a:pt x="34" y="28"/>
                  <a:pt x="28" y="34"/>
                  <a:pt x="20" y="34"/>
                </a:cubicBezTo>
                <a:close/>
                <a:moveTo>
                  <a:pt x="20" y="10"/>
                </a:moveTo>
                <a:cubicBezTo>
                  <a:pt x="15" y="10"/>
                  <a:pt x="10" y="15"/>
                  <a:pt x="10" y="20"/>
                </a:cubicBezTo>
                <a:cubicBezTo>
                  <a:pt x="10" y="26"/>
                  <a:pt x="15" y="31"/>
                  <a:pt x="20" y="31"/>
                </a:cubicBezTo>
                <a:cubicBezTo>
                  <a:pt x="26" y="31"/>
                  <a:pt x="31" y="26"/>
                  <a:pt x="31" y="20"/>
                </a:cubicBezTo>
                <a:cubicBezTo>
                  <a:pt x="31" y="15"/>
                  <a:pt x="26" y="10"/>
                  <a:pt x="20" y="10"/>
                </a:cubicBezTo>
                <a:close/>
                <a:moveTo>
                  <a:pt x="20" y="27"/>
                </a:moveTo>
                <a:cubicBezTo>
                  <a:pt x="17" y="27"/>
                  <a:pt x="13" y="24"/>
                  <a:pt x="13" y="20"/>
                </a:cubicBezTo>
                <a:cubicBezTo>
                  <a:pt x="13" y="17"/>
                  <a:pt x="17" y="14"/>
                  <a:pt x="20" y="14"/>
                </a:cubicBezTo>
                <a:cubicBezTo>
                  <a:pt x="24" y="14"/>
                  <a:pt x="27" y="17"/>
                  <a:pt x="27" y="20"/>
                </a:cubicBezTo>
                <a:cubicBezTo>
                  <a:pt x="27" y="24"/>
                  <a:pt x="24" y="27"/>
                  <a:pt x="20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09440" y="4467417"/>
            <a:ext cx="346033" cy="313077"/>
          </a:xfrm>
          <a:custGeom>
            <a:avLst/>
            <a:gdLst>
              <a:gd name="T0" fmla="*/ 53 w 53"/>
              <a:gd name="T1" fmla="*/ 30 h 48"/>
              <a:gd name="T2" fmla="*/ 53 w 53"/>
              <a:gd name="T3" fmla="*/ 40 h 48"/>
              <a:gd name="T4" fmla="*/ 52 w 53"/>
              <a:gd name="T5" fmla="*/ 41 h 48"/>
              <a:gd name="T6" fmla="*/ 49 w 53"/>
              <a:gd name="T7" fmla="*/ 41 h 48"/>
              <a:gd name="T8" fmla="*/ 49 w 53"/>
              <a:gd name="T9" fmla="*/ 43 h 48"/>
              <a:gd name="T10" fmla="*/ 44 w 53"/>
              <a:gd name="T11" fmla="*/ 48 h 48"/>
              <a:gd name="T12" fmla="*/ 38 w 53"/>
              <a:gd name="T13" fmla="*/ 43 h 48"/>
              <a:gd name="T14" fmla="*/ 38 w 53"/>
              <a:gd name="T15" fmla="*/ 41 h 48"/>
              <a:gd name="T16" fmla="*/ 13 w 53"/>
              <a:gd name="T17" fmla="*/ 41 h 48"/>
              <a:gd name="T18" fmla="*/ 13 w 53"/>
              <a:gd name="T19" fmla="*/ 43 h 48"/>
              <a:gd name="T20" fmla="*/ 8 w 53"/>
              <a:gd name="T21" fmla="*/ 48 h 48"/>
              <a:gd name="T22" fmla="*/ 3 w 53"/>
              <a:gd name="T23" fmla="*/ 43 h 48"/>
              <a:gd name="T24" fmla="*/ 3 w 53"/>
              <a:gd name="T25" fmla="*/ 41 h 48"/>
              <a:gd name="T26" fmla="*/ 1 w 53"/>
              <a:gd name="T27" fmla="*/ 41 h 48"/>
              <a:gd name="T28" fmla="*/ 0 w 53"/>
              <a:gd name="T29" fmla="*/ 40 h 48"/>
              <a:gd name="T30" fmla="*/ 0 w 53"/>
              <a:gd name="T31" fmla="*/ 30 h 48"/>
              <a:gd name="T32" fmla="*/ 6 w 53"/>
              <a:gd name="T33" fmla="*/ 24 h 48"/>
              <a:gd name="T34" fmla="*/ 7 w 53"/>
              <a:gd name="T35" fmla="*/ 24 h 48"/>
              <a:gd name="T36" fmla="*/ 9 w 53"/>
              <a:gd name="T37" fmla="*/ 13 h 48"/>
              <a:gd name="T38" fmla="*/ 17 w 53"/>
              <a:gd name="T39" fmla="*/ 7 h 48"/>
              <a:gd name="T40" fmla="*/ 20 w 53"/>
              <a:gd name="T41" fmla="*/ 7 h 48"/>
              <a:gd name="T42" fmla="*/ 20 w 53"/>
              <a:gd name="T43" fmla="*/ 1 h 48"/>
              <a:gd name="T44" fmla="*/ 21 w 53"/>
              <a:gd name="T45" fmla="*/ 0 h 48"/>
              <a:gd name="T46" fmla="*/ 33 w 53"/>
              <a:gd name="T47" fmla="*/ 0 h 48"/>
              <a:gd name="T48" fmla="*/ 34 w 53"/>
              <a:gd name="T49" fmla="*/ 1 h 48"/>
              <a:gd name="T50" fmla="*/ 34 w 53"/>
              <a:gd name="T51" fmla="*/ 7 h 48"/>
              <a:gd name="T52" fmla="*/ 36 w 53"/>
              <a:gd name="T53" fmla="*/ 7 h 48"/>
              <a:gd name="T54" fmla="*/ 43 w 53"/>
              <a:gd name="T55" fmla="*/ 13 h 48"/>
              <a:gd name="T56" fmla="*/ 46 w 53"/>
              <a:gd name="T57" fmla="*/ 24 h 48"/>
              <a:gd name="T58" fmla="*/ 47 w 53"/>
              <a:gd name="T59" fmla="*/ 24 h 48"/>
              <a:gd name="T60" fmla="*/ 53 w 53"/>
              <a:gd name="T61" fmla="*/ 30 h 48"/>
              <a:gd name="T62" fmla="*/ 13 w 53"/>
              <a:gd name="T63" fmla="*/ 33 h 48"/>
              <a:gd name="T64" fmla="*/ 8 w 53"/>
              <a:gd name="T65" fmla="*/ 28 h 48"/>
              <a:gd name="T66" fmla="*/ 4 w 53"/>
              <a:gd name="T67" fmla="*/ 33 h 48"/>
              <a:gd name="T68" fmla="*/ 8 w 53"/>
              <a:gd name="T69" fmla="*/ 37 h 48"/>
              <a:gd name="T70" fmla="*/ 13 w 53"/>
              <a:gd name="T71" fmla="*/ 33 h 48"/>
              <a:gd name="T72" fmla="*/ 39 w 53"/>
              <a:gd name="T73" fmla="*/ 24 h 48"/>
              <a:gd name="T74" fmla="*/ 37 w 53"/>
              <a:gd name="T75" fmla="*/ 14 h 48"/>
              <a:gd name="T76" fmla="*/ 36 w 53"/>
              <a:gd name="T77" fmla="*/ 14 h 48"/>
              <a:gd name="T78" fmla="*/ 17 w 53"/>
              <a:gd name="T79" fmla="*/ 14 h 48"/>
              <a:gd name="T80" fmla="*/ 16 w 53"/>
              <a:gd name="T81" fmla="*/ 14 h 48"/>
              <a:gd name="T82" fmla="*/ 14 w 53"/>
              <a:gd name="T83" fmla="*/ 24 h 48"/>
              <a:gd name="T84" fmla="*/ 39 w 53"/>
              <a:gd name="T85" fmla="*/ 24 h 48"/>
              <a:gd name="T86" fmla="*/ 48 w 53"/>
              <a:gd name="T87" fmla="*/ 33 h 48"/>
              <a:gd name="T88" fmla="*/ 44 w 53"/>
              <a:gd name="T89" fmla="*/ 28 h 48"/>
              <a:gd name="T90" fmla="*/ 39 w 53"/>
              <a:gd name="T91" fmla="*/ 33 h 48"/>
              <a:gd name="T92" fmla="*/ 44 w 53"/>
              <a:gd name="T93" fmla="*/ 37 h 48"/>
              <a:gd name="T94" fmla="*/ 48 w 53"/>
              <a:gd name="T95" fmla="*/ 3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3" h="48">
                <a:moveTo>
                  <a:pt x="53" y="30"/>
                </a:moveTo>
                <a:cubicBezTo>
                  <a:pt x="53" y="40"/>
                  <a:pt x="53" y="40"/>
                  <a:pt x="53" y="40"/>
                </a:cubicBezTo>
                <a:cubicBezTo>
                  <a:pt x="53" y="41"/>
                  <a:pt x="53" y="41"/>
                  <a:pt x="52" y="41"/>
                </a:cubicBezTo>
                <a:cubicBezTo>
                  <a:pt x="49" y="41"/>
                  <a:pt x="49" y="41"/>
                  <a:pt x="49" y="41"/>
                </a:cubicBezTo>
                <a:cubicBezTo>
                  <a:pt x="49" y="43"/>
                  <a:pt x="49" y="43"/>
                  <a:pt x="49" y="43"/>
                </a:cubicBezTo>
                <a:cubicBezTo>
                  <a:pt x="49" y="46"/>
                  <a:pt x="46" y="48"/>
                  <a:pt x="44" y="48"/>
                </a:cubicBezTo>
                <a:cubicBezTo>
                  <a:pt x="41" y="48"/>
                  <a:pt x="38" y="46"/>
                  <a:pt x="38" y="43"/>
                </a:cubicBezTo>
                <a:cubicBezTo>
                  <a:pt x="38" y="41"/>
                  <a:pt x="38" y="41"/>
                  <a:pt x="38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13" y="43"/>
                  <a:pt x="13" y="43"/>
                  <a:pt x="13" y="43"/>
                </a:cubicBezTo>
                <a:cubicBezTo>
                  <a:pt x="13" y="46"/>
                  <a:pt x="11" y="48"/>
                  <a:pt x="8" y="48"/>
                </a:cubicBezTo>
                <a:cubicBezTo>
                  <a:pt x="6" y="48"/>
                  <a:pt x="3" y="46"/>
                  <a:pt x="3" y="43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1"/>
                  <a:pt x="0" y="41"/>
                  <a:pt x="0" y="40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7"/>
                  <a:pt x="2" y="24"/>
                  <a:pt x="6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9" y="13"/>
                  <a:pt x="9" y="13"/>
                  <a:pt x="9" y="13"/>
                </a:cubicBezTo>
                <a:cubicBezTo>
                  <a:pt x="10" y="9"/>
                  <a:pt x="13" y="7"/>
                  <a:pt x="17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1"/>
                  <a:pt x="20" y="1"/>
                  <a:pt x="20" y="1"/>
                </a:cubicBezTo>
                <a:cubicBezTo>
                  <a:pt x="20" y="0"/>
                  <a:pt x="21" y="0"/>
                  <a:pt x="21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4" y="7"/>
                  <a:pt x="34" y="7"/>
                  <a:pt x="34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39" y="7"/>
                  <a:pt x="43" y="9"/>
                  <a:pt x="43" y="13"/>
                </a:cubicBezTo>
                <a:cubicBezTo>
                  <a:pt x="46" y="24"/>
                  <a:pt x="46" y="24"/>
                  <a:pt x="46" y="24"/>
                </a:cubicBezTo>
                <a:cubicBezTo>
                  <a:pt x="47" y="24"/>
                  <a:pt x="47" y="24"/>
                  <a:pt x="47" y="24"/>
                </a:cubicBezTo>
                <a:cubicBezTo>
                  <a:pt x="50" y="24"/>
                  <a:pt x="53" y="27"/>
                  <a:pt x="53" y="30"/>
                </a:cubicBezTo>
                <a:close/>
                <a:moveTo>
                  <a:pt x="13" y="33"/>
                </a:moveTo>
                <a:cubicBezTo>
                  <a:pt x="13" y="30"/>
                  <a:pt x="11" y="28"/>
                  <a:pt x="8" y="28"/>
                </a:cubicBezTo>
                <a:cubicBezTo>
                  <a:pt x="6" y="28"/>
                  <a:pt x="4" y="30"/>
                  <a:pt x="4" y="33"/>
                </a:cubicBezTo>
                <a:cubicBezTo>
                  <a:pt x="4" y="35"/>
                  <a:pt x="6" y="37"/>
                  <a:pt x="8" y="37"/>
                </a:cubicBezTo>
                <a:cubicBezTo>
                  <a:pt x="11" y="37"/>
                  <a:pt x="13" y="35"/>
                  <a:pt x="13" y="33"/>
                </a:cubicBezTo>
                <a:close/>
                <a:moveTo>
                  <a:pt x="39" y="24"/>
                </a:moveTo>
                <a:cubicBezTo>
                  <a:pt x="37" y="14"/>
                  <a:pt x="37" y="14"/>
                  <a:pt x="37" y="14"/>
                </a:cubicBezTo>
                <a:cubicBezTo>
                  <a:pt x="37" y="14"/>
                  <a:pt x="36" y="14"/>
                  <a:pt x="36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6" y="14"/>
                  <a:pt x="16" y="14"/>
                </a:cubicBezTo>
                <a:cubicBezTo>
                  <a:pt x="14" y="24"/>
                  <a:pt x="14" y="24"/>
                  <a:pt x="14" y="24"/>
                </a:cubicBezTo>
                <a:lnTo>
                  <a:pt x="39" y="24"/>
                </a:lnTo>
                <a:close/>
                <a:moveTo>
                  <a:pt x="48" y="33"/>
                </a:moveTo>
                <a:cubicBezTo>
                  <a:pt x="48" y="30"/>
                  <a:pt x="46" y="28"/>
                  <a:pt x="44" y="28"/>
                </a:cubicBezTo>
                <a:cubicBezTo>
                  <a:pt x="41" y="28"/>
                  <a:pt x="39" y="30"/>
                  <a:pt x="39" y="33"/>
                </a:cubicBezTo>
                <a:cubicBezTo>
                  <a:pt x="39" y="35"/>
                  <a:pt x="41" y="37"/>
                  <a:pt x="44" y="37"/>
                </a:cubicBezTo>
                <a:cubicBezTo>
                  <a:pt x="46" y="37"/>
                  <a:pt x="48" y="35"/>
                  <a:pt x="48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6904" y="4949794"/>
            <a:ext cx="291107" cy="310332"/>
          </a:xfrm>
          <a:custGeom>
            <a:avLst/>
            <a:gdLst>
              <a:gd name="T0" fmla="*/ 41 w 45"/>
              <a:gd name="T1" fmla="*/ 48 h 48"/>
              <a:gd name="T2" fmla="*/ 0 w 45"/>
              <a:gd name="T3" fmla="*/ 44 h 48"/>
              <a:gd name="T4" fmla="*/ 3 w 45"/>
              <a:gd name="T5" fmla="*/ 7 h 48"/>
              <a:gd name="T6" fmla="*/ 7 w 45"/>
              <a:gd name="T7" fmla="*/ 4 h 48"/>
              <a:gd name="T8" fmla="*/ 13 w 45"/>
              <a:gd name="T9" fmla="*/ 0 h 48"/>
              <a:gd name="T10" fmla="*/ 17 w 45"/>
              <a:gd name="T11" fmla="*/ 7 h 48"/>
              <a:gd name="T12" fmla="*/ 27 w 45"/>
              <a:gd name="T13" fmla="*/ 4 h 48"/>
              <a:gd name="T14" fmla="*/ 33 w 45"/>
              <a:gd name="T15" fmla="*/ 0 h 48"/>
              <a:gd name="T16" fmla="*/ 38 w 45"/>
              <a:gd name="T17" fmla="*/ 7 h 48"/>
              <a:gd name="T18" fmla="*/ 45 w 45"/>
              <a:gd name="T19" fmla="*/ 10 h 48"/>
              <a:gd name="T20" fmla="*/ 11 w 45"/>
              <a:gd name="T21" fmla="*/ 25 h 48"/>
              <a:gd name="T22" fmla="*/ 3 w 45"/>
              <a:gd name="T23" fmla="*/ 17 h 48"/>
              <a:gd name="T24" fmla="*/ 11 w 45"/>
              <a:gd name="T25" fmla="*/ 25 h 48"/>
              <a:gd name="T26" fmla="*/ 11 w 45"/>
              <a:gd name="T27" fmla="*/ 26 h 48"/>
              <a:gd name="T28" fmla="*/ 3 w 45"/>
              <a:gd name="T29" fmla="*/ 35 h 48"/>
              <a:gd name="T30" fmla="*/ 11 w 45"/>
              <a:gd name="T31" fmla="*/ 44 h 48"/>
              <a:gd name="T32" fmla="*/ 3 w 45"/>
              <a:gd name="T33" fmla="*/ 37 h 48"/>
              <a:gd name="T34" fmla="*/ 11 w 45"/>
              <a:gd name="T35" fmla="*/ 44 h 48"/>
              <a:gd name="T36" fmla="*/ 13 w 45"/>
              <a:gd name="T37" fmla="*/ 3 h 48"/>
              <a:gd name="T38" fmla="*/ 10 w 45"/>
              <a:gd name="T39" fmla="*/ 4 h 48"/>
              <a:gd name="T40" fmla="*/ 11 w 45"/>
              <a:gd name="T41" fmla="*/ 13 h 48"/>
              <a:gd name="T42" fmla="*/ 14 w 45"/>
              <a:gd name="T43" fmla="*/ 12 h 48"/>
              <a:gd name="T44" fmla="*/ 21 w 45"/>
              <a:gd name="T45" fmla="*/ 25 h 48"/>
              <a:gd name="T46" fmla="*/ 13 w 45"/>
              <a:gd name="T47" fmla="*/ 17 h 48"/>
              <a:gd name="T48" fmla="*/ 21 w 45"/>
              <a:gd name="T49" fmla="*/ 25 h 48"/>
              <a:gd name="T50" fmla="*/ 21 w 45"/>
              <a:gd name="T51" fmla="*/ 26 h 48"/>
              <a:gd name="T52" fmla="*/ 13 w 45"/>
              <a:gd name="T53" fmla="*/ 35 h 48"/>
              <a:gd name="T54" fmla="*/ 21 w 45"/>
              <a:gd name="T55" fmla="*/ 44 h 48"/>
              <a:gd name="T56" fmla="*/ 13 w 45"/>
              <a:gd name="T57" fmla="*/ 37 h 48"/>
              <a:gd name="T58" fmla="*/ 21 w 45"/>
              <a:gd name="T59" fmla="*/ 44 h 48"/>
              <a:gd name="T60" fmla="*/ 32 w 45"/>
              <a:gd name="T61" fmla="*/ 17 h 48"/>
              <a:gd name="T62" fmla="*/ 23 w 45"/>
              <a:gd name="T63" fmla="*/ 25 h 48"/>
              <a:gd name="T64" fmla="*/ 32 w 45"/>
              <a:gd name="T65" fmla="*/ 35 h 48"/>
              <a:gd name="T66" fmla="*/ 23 w 45"/>
              <a:gd name="T67" fmla="*/ 26 h 48"/>
              <a:gd name="T68" fmla="*/ 32 w 45"/>
              <a:gd name="T69" fmla="*/ 35 h 48"/>
              <a:gd name="T70" fmla="*/ 32 w 45"/>
              <a:gd name="T71" fmla="*/ 37 h 48"/>
              <a:gd name="T72" fmla="*/ 23 w 45"/>
              <a:gd name="T73" fmla="*/ 44 h 48"/>
              <a:gd name="T74" fmla="*/ 34 w 45"/>
              <a:gd name="T75" fmla="*/ 4 h 48"/>
              <a:gd name="T76" fmla="*/ 32 w 45"/>
              <a:gd name="T77" fmla="*/ 3 h 48"/>
              <a:gd name="T78" fmla="*/ 31 w 45"/>
              <a:gd name="T79" fmla="*/ 12 h 48"/>
              <a:gd name="T80" fmla="*/ 33 w 45"/>
              <a:gd name="T81" fmla="*/ 13 h 48"/>
              <a:gd name="T82" fmla="*/ 34 w 45"/>
              <a:gd name="T83" fmla="*/ 4 h 48"/>
              <a:gd name="T84" fmla="*/ 41 w 45"/>
              <a:gd name="T85" fmla="*/ 17 h 48"/>
              <a:gd name="T86" fmla="*/ 33 w 45"/>
              <a:gd name="T87" fmla="*/ 25 h 48"/>
              <a:gd name="T88" fmla="*/ 41 w 45"/>
              <a:gd name="T89" fmla="*/ 35 h 48"/>
              <a:gd name="T90" fmla="*/ 33 w 45"/>
              <a:gd name="T91" fmla="*/ 26 h 48"/>
              <a:gd name="T92" fmla="*/ 41 w 45"/>
              <a:gd name="T93" fmla="*/ 35 h 48"/>
              <a:gd name="T94" fmla="*/ 41 w 45"/>
              <a:gd name="T95" fmla="*/ 37 h 48"/>
              <a:gd name="T96" fmla="*/ 33 w 45"/>
              <a:gd name="T97" fmla="*/ 4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5" h="48">
                <a:moveTo>
                  <a:pt x="45" y="44"/>
                </a:moveTo>
                <a:cubicBezTo>
                  <a:pt x="45" y="46"/>
                  <a:pt x="43" y="48"/>
                  <a:pt x="41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8"/>
                  <a:pt x="2" y="7"/>
                  <a:pt x="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4"/>
                  <a:pt x="7" y="4"/>
                  <a:pt x="7" y="4"/>
                </a:cubicBezTo>
                <a:cubicBezTo>
                  <a:pt x="7" y="2"/>
                  <a:pt x="9" y="0"/>
                  <a:pt x="1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5" y="0"/>
                  <a:pt x="17" y="2"/>
                  <a:pt x="17" y="4"/>
                </a:cubicBezTo>
                <a:cubicBezTo>
                  <a:pt x="17" y="7"/>
                  <a:pt x="17" y="7"/>
                  <a:pt x="17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"/>
                  <a:pt x="29" y="0"/>
                  <a:pt x="3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6" y="0"/>
                  <a:pt x="38" y="2"/>
                  <a:pt x="38" y="4"/>
                </a:cubicBezTo>
                <a:cubicBezTo>
                  <a:pt x="38" y="7"/>
                  <a:pt x="38" y="7"/>
                  <a:pt x="38" y="7"/>
                </a:cubicBezTo>
                <a:cubicBezTo>
                  <a:pt x="41" y="7"/>
                  <a:pt x="41" y="7"/>
                  <a:pt x="41" y="7"/>
                </a:cubicBezTo>
                <a:cubicBezTo>
                  <a:pt x="43" y="7"/>
                  <a:pt x="45" y="8"/>
                  <a:pt x="45" y="10"/>
                </a:cubicBezTo>
                <a:lnTo>
                  <a:pt x="45" y="44"/>
                </a:lnTo>
                <a:close/>
                <a:moveTo>
                  <a:pt x="11" y="25"/>
                </a:moveTo>
                <a:cubicBezTo>
                  <a:pt x="11" y="17"/>
                  <a:pt x="11" y="17"/>
                  <a:pt x="11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25"/>
                  <a:pt x="3" y="25"/>
                  <a:pt x="3" y="25"/>
                </a:cubicBezTo>
                <a:lnTo>
                  <a:pt x="11" y="25"/>
                </a:lnTo>
                <a:close/>
                <a:moveTo>
                  <a:pt x="11" y="35"/>
                </a:moveTo>
                <a:cubicBezTo>
                  <a:pt x="11" y="26"/>
                  <a:pt x="11" y="26"/>
                  <a:pt x="11" y="26"/>
                </a:cubicBezTo>
                <a:cubicBezTo>
                  <a:pt x="3" y="26"/>
                  <a:pt x="3" y="26"/>
                  <a:pt x="3" y="26"/>
                </a:cubicBezTo>
                <a:cubicBezTo>
                  <a:pt x="3" y="35"/>
                  <a:pt x="3" y="35"/>
                  <a:pt x="3" y="35"/>
                </a:cubicBezTo>
                <a:lnTo>
                  <a:pt x="11" y="35"/>
                </a:lnTo>
                <a:close/>
                <a:moveTo>
                  <a:pt x="11" y="44"/>
                </a:moveTo>
                <a:cubicBezTo>
                  <a:pt x="11" y="37"/>
                  <a:pt x="11" y="37"/>
                  <a:pt x="11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44"/>
                  <a:pt x="3" y="44"/>
                  <a:pt x="3" y="44"/>
                </a:cubicBezTo>
                <a:lnTo>
                  <a:pt x="11" y="44"/>
                </a:lnTo>
                <a:close/>
                <a:moveTo>
                  <a:pt x="14" y="4"/>
                </a:moveTo>
                <a:cubicBezTo>
                  <a:pt x="14" y="3"/>
                  <a:pt x="13" y="3"/>
                  <a:pt x="13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0" y="3"/>
                  <a:pt x="10" y="4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1" y="13"/>
                  <a:pt x="11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4" y="12"/>
                  <a:pt x="14" y="12"/>
                </a:cubicBezTo>
                <a:lnTo>
                  <a:pt x="14" y="4"/>
                </a:lnTo>
                <a:close/>
                <a:moveTo>
                  <a:pt x="21" y="25"/>
                </a:moveTo>
                <a:cubicBezTo>
                  <a:pt x="21" y="17"/>
                  <a:pt x="21" y="17"/>
                  <a:pt x="21" y="17"/>
                </a:cubicBezTo>
                <a:cubicBezTo>
                  <a:pt x="13" y="17"/>
                  <a:pt x="13" y="17"/>
                  <a:pt x="13" y="17"/>
                </a:cubicBezTo>
                <a:cubicBezTo>
                  <a:pt x="13" y="25"/>
                  <a:pt x="13" y="25"/>
                  <a:pt x="13" y="25"/>
                </a:cubicBezTo>
                <a:lnTo>
                  <a:pt x="21" y="25"/>
                </a:lnTo>
                <a:close/>
                <a:moveTo>
                  <a:pt x="21" y="35"/>
                </a:moveTo>
                <a:cubicBezTo>
                  <a:pt x="21" y="26"/>
                  <a:pt x="21" y="26"/>
                  <a:pt x="21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35"/>
                  <a:pt x="13" y="35"/>
                  <a:pt x="13" y="35"/>
                </a:cubicBezTo>
                <a:lnTo>
                  <a:pt x="21" y="35"/>
                </a:lnTo>
                <a:close/>
                <a:moveTo>
                  <a:pt x="21" y="44"/>
                </a:moveTo>
                <a:cubicBezTo>
                  <a:pt x="21" y="37"/>
                  <a:pt x="21" y="37"/>
                  <a:pt x="21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44"/>
                  <a:pt x="13" y="44"/>
                  <a:pt x="13" y="44"/>
                </a:cubicBezTo>
                <a:lnTo>
                  <a:pt x="21" y="44"/>
                </a:lnTo>
                <a:close/>
                <a:moveTo>
                  <a:pt x="32" y="25"/>
                </a:moveTo>
                <a:cubicBezTo>
                  <a:pt x="32" y="17"/>
                  <a:pt x="32" y="17"/>
                  <a:pt x="32" y="17"/>
                </a:cubicBezTo>
                <a:cubicBezTo>
                  <a:pt x="23" y="17"/>
                  <a:pt x="23" y="17"/>
                  <a:pt x="23" y="17"/>
                </a:cubicBezTo>
                <a:cubicBezTo>
                  <a:pt x="23" y="25"/>
                  <a:pt x="23" y="25"/>
                  <a:pt x="23" y="25"/>
                </a:cubicBezTo>
                <a:lnTo>
                  <a:pt x="32" y="25"/>
                </a:lnTo>
                <a:close/>
                <a:moveTo>
                  <a:pt x="32" y="35"/>
                </a:moveTo>
                <a:cubicBezTo>
                  <a:pt x="32" y="26"/>
                  <a:pt x="32" y="26"/>
                  <a:pt x="32" y="26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35"/>
                  <a:pt x="23" y="35"/>
                  <a:pt x="23" y="35"/>
                </a:cubicBezTo>
                <a:lnTo>
                  <a:pt x="32" y="35"/>
                </a:lnTo>
                <a:close/>
                <a:moveTo>
                  <a:pt x="32" y="44"/>
                </a:moveTo>
                <a:cubicBezTo>
                  <a:pt x="32" y="37"/>
                  <a:pt x="32" y="37"/>
                  <a:pt x="32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44"/>
                  <a:pt x="23" y="44"/>
                  <a:pt x="23" y="44"/>
                </a:cubicBezTo>
                <a:lnTo>
                  <a:pt x="32" y="44"/>
                </a:lnTo>
                <a:close/>
                <a:moveTo>
                  <a:pt x="34" y="4"/>
                </a:moveTo>
                <a:cubicBezTo>
                  <a:pt x="34" y="3"/>
                  <a:pt x="34" y="3"/>
                  <a:pt x="33" y="3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3"/>
                  <a:pt x="31" y="3"/>
                  <a:pt x="31" y="4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2"/>
                  <a:pt x="31" y="13"/>
                  <a:pt x="32" y="13"/>
                </a:cubicBezTo>
                <a:cubicBezTo>
                  <a:pt x="33" y="13"/>
                  <a:pt x="33" y="13"/>
                  <a:pt x="33" y="13"/>
                </a:cubicBezTo>
                <a:cubicBezTo>
                  <a:pt x="34" y="13"/>
                  <a:pt x="34" y="12"/>
                  <a:pt x="34" y="12"/>
                </a:cubicBezTo>
                <a:lnTo>
                  <a:pt x="34" y="4"/>
                </a:lnTo>
                <a:close/>
                <a:moveTo>
                  <a:pt x="41" y="25"/>
                </a:moveTo>
                <a:cubicBezTo>
                  <a:pt x="41" y="17"/>
                  <a:pt x="41" y="17"/>
                  <a:pt x="41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25"/>
                  <a:pt x="33" y="25"/>
                  <a:pt x="33" y="25"/>
                </a:cubicBezTo>
                <a:lnTo>
                  <a:pt x="41" y="25"/>
                </a:lnTo>
                <a:close/>
                <a:moveTo>
                  <a:pt x="41" y="35"/>
                </a:moveTo>
                <a:cubicBezTo>
                  <a:pt x="41" y="26"/>
                  <a:pt x="41" y="26"/>
                  <a:pt x="41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3" y="35"/>
                  <a:pt x="33" y="35"/>
                  <a:pt x="33" y="35"/>
                </a:cubicBezTo>
                <a:lnTo>
                  <a:pt x="41" y="35"/>
                </a:lnTo>
                <a:close/>
                <a:moveTo>
                  <a:pt x="41" y="44"/>
                </a:moveTo>
                <a:cubicBezTo>
                  <a:pt x="41" y="37"/>
                  <a:pt x="41" y="37"/>
                  <a:pt x="41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44"/>
                  <a:pt x="33" y="44"/>
                  <a:pt x="33" y="44"/>
                </a:cubicBezTo>
                <a:lnTo>
                  <a:pt x="41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6904" y="5423933"/>
            <a:ext cx="291107" cy="310332"/>
          </a:xfrm>
          <a:custGeom>
            <a:avLst/>
            <a:gdLst>
              <a:gd name="T0" fmla="*/ 45 w 45"/>
              <a:gd name="T1" fmla="*/ 45 h 48"/>
              <a:gd name="T2" fmla="*/ 41 w 45"/>
              <a:gd name="T3" fmla="*/ 48 h 48"/>
              <a:gd name="T4" fmla="*/ 3 w 45"/>
              <a:gd name="T5" fmla="*/ 48 h 48"/>
              <a:gd name="T6" fmla="*/ 0 w 45"/>
              <a:gd name="T7" fmla="*/ 45 h 48"/>
              <a:gd name="T8" fmla="*/ 0 w 45"/>
              <a:gd name="T9" fmla="*/ 11 h 48"/>
              <a:gd name="T10" fmla="*/ 3 w 45"/>
              <a:gd name="T11" fmla="*/ 7 h 48"/>
              <a:gd name="T12" fmla="*/ 7 w 45"/>
              <a:gd name="T13" fmla="*/ 7 h 48"/>
              <a:gd name="T14" fmla="*/ 7 w 45"/>
              <a:gd name="T15" fmla="*/ 5 h 48"/>
              <a:gd name="T16" fmla="*/ 11 w 45"/>
              <a:gd name="T17" fmla="*/ 0 h 48"/>
              <a:gd name="T18" fmla="*/ 13 w 45"/>
              <a:gd name="T19" fmla="*/ 0 h 48"/>
              <a:gd name="T20" fmla="*/ 17 w 45"/>
              <a:gd name="T21" fmla="*/ 5 h 48"/>
              <a:gd name="T22" fmla="*/ 17 w 45"/>
              <a:gd name="T23" fmla="*/ 7 h 48"/>
              <a:gd name="T24" fmla="*/ 27 w 45"/>
              <a:gd name="T25" fmla="*/ 7 h 48"/>
              <a:gd name="T26" fmla="*/ 27 w 45"/>
              <a:gd name="T27" fmla="*/ 5 h 48"/>
              <a:gd name="T28" fmla="*/ 32 w 45"/>
              <a:gd name="T29" fmla="*/ 0 h 48"/>
              <a:gd name="T30" fmla="*/ 33 w 45"/>
              <a:gd name="T31" fmla="*/ 0 h 48"/>
              <a:gd name="T32" fmla="*/ 38 w 45"/>
              <a:gd name="T33" fmla="*/ 5 h 48"/>
              <a:gd name="T34" fmla="*/ 38 w 45"/>
              <a:gd name="T35" fmla="*/ 7 h 48"/>
              <a:gd name="T36" fmla="*/ 41 w 45"/>
              <a:gd name="T37" fmla="*/ 7 h 48"/>
              <a:gd name="T38" fmla="*/ 45 w 45"/>
              <a:gd name="T39" fmla="*/ 11 h 48"/>
              <a:gd name="T40" fmla="*/ 45 w 45"/>
              <a:gd name="T41" fmla="*/ 45 h 48"/>
              <a:gd name="T42" fmla="*/ 41 w 45"/>
              <a:gd name="T43" fmla="*/ 45 h 48"/>
              <a:gd name="T44" fmla="*/ 41 w 45"/>
              <a:gd name="T45" fmla="*/ 17 h 48"/>
              <a:gd name="T46" fmla="*/ 3 w 45"/>
              <a:gd name="T47" fmla="*/ 17 h 48"/>
              <a:gd name="T48" fmla="*/ 3 w 45"/>
              <a:gd name="T49" fmla="*/ 45 h 48"/>
              <a:gd name="T50" fmla="*/ 41 w 45"/>
              <a:gd name="T51" fmla="*/ 45 h 48"/>
              <a:gd name="T52" fmla="*/ 14 w 45"/>
              <a:gd name="T53" fmla="*/ 5 h 48"/>
              <a:gd name="T54" fmla="*/ 13 w 45"/>
              <a:gd name="T55" fmla="*/ 4 h 48"/>
              <a:gd name="T56" fmla="*/ 11 w 45"/>
              <a:gd name="T57" fmla="*/ 4 h 48"/>
              <a:gd name="T58" fmla="*/ 10 w 45"/>
              <a:gd name="T59" fmla="*/ 5 h 48"/>
              <a:gd name="T60" fmla="*/ 10 w 45"/>
              <a:gd name="T61" fmla="*/ 12 h 48"/>
              <a:gd name="T62" fmla="*/ 11 w 45"/>
              <a:gd name="T63" fmla="*/ 13 h 48"/>
              <a:gd name="T64" fmla="*/ 13 w 45"/>
              <a:gd name="T65" fmla="*/ 13 h 48"/>
              <a:gd name="T66" fmla="*/ 14 w 45"/>
              <a:gd name="T67" fmla="*/ 12 h 48"/>
              <a:gd name="T68" fmla="*/ 14 w 45"/>
              <a:gd name="T69" fmla="*/ 5 h 48"/>
              <a:gd name="T70" fmla="*/ 34 w 45"/>
              <a:gd name="T71" fmla="*/ 5 h 48"/>
              <a:gd name="T72" fmla="*/ 33 w 45"/>
              <a:gd name="T73" fmla="*/ 4 h 48"/>
              <a:gd name="T74" fmla="*/ 32 w 45"/>
              <a:gd name="T75" fmla="*/ 4 h 48"/>
              <a:gd name="T76" fmla="*/ 31 w 45"/>
              <a:gd name="T77" fmla="*/ 5 h 48"/>
              <a:gd name="T78" fmla="*/ 31 w 45"/>
              <a:gd name="T79" fmla="*/ 12 h 48"/>
              <a:gd name="T80" fmla="*/ 32 w 45"/>
              <a:gd name="T81" fmla="*/ 13 h 48"/>
              <a:gd name="T82" fmla="*/ 33 w 45"/>
              <a:gd name="T83" fmla="*/ 13 h 48"/>
              <a:gd name="T84" fmla="*/ 34 w 45"/>
              <a:gd name="T85" fmla="*/ 12 h 48"/>
              <a:gd name="T86" fmla="*/ 34 w 45"/>
              <a:gd name="T87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48">
                <a:moveTo>
                  <a:pt x="45" y="45"/>
                </a:moveTo>
                <a:cubicBezTo>
                  <a:pt x="45" y="47"/>
                  <a:pt x="43" y="48"/>
                  <a:pt x="41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0" y="47"/>
                  <a:pt x="0" y="4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9"/>
                  <a:pt x="2" y="7"/>
                  <a:pt x="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2"/>
                  <a:pt x="9" y="0"/>
                  <a:pt x="1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5" y="0"/>
                  <a:pt x="17" y="2"/>
                  <a:pt x="17" y="5"/>
                </a:cubicBezTo>
                <a:cubicBezTo>
                  <a:pt x="17" y="7"/>
                  <a:pt x="17" y="7"/>
                  <a:pt x="17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2"/>
                  <a:pt x="29" y="0"/>
                  <a:pt x="3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6" y="0"/>
                  <a:pt x="38" y="2"/>
                  <a:pt x="38" y="5"/>
                </a:cubicBezTo>
                <a:cubicBezTo>
                  <a:pt x="38" y="7"/>
                  <a:pt x="38" y="7"/>
                  <a:pt x="38" y="7"/>
                </a:cubicBezTo>
                <a:cubicBezTo>
                  <a:pt x="41" y="7"/>
                  <a:pt x="41" y="7"/>
                  <a:pt x="41" y="7"/>
                </a:cubicBezTo>
                <a:cubicBezTo>
                  <a:pt x="43" y="7"/>
                  <a:pt x="45" y="9"/>
                  <a:pt x="45" y="11"/>
                </a:cubicBezTo>
                <a:lnTo>
                  <a:pt x="45" y="45"/>
                </a:lnTo>
                <a:close/>
                <a:moveTo>
                  <a:pt x="41" y="45"/>
                </a:moveTo>
                <a:cubicBezTo>
                  <a:pt x="41" y="17"/>
                  <a:pt x="41" y="17"/>
                  <a:pt x="41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45"/>
                  <a:pt x="3" y="45"/>
                  <a:pt x="3" y="45"/>
                </a:cubicBezTo>
                <a:lnTo>
                  <a:pt x="41" y="45"/>
                </a:lnTo>
                <a:close/>
                <a:moveTo>
                  <a:pt x="14" y="5"/>
                </a:moveTo>
                <a:cubicBezTo>
                  <a:pt x="14" y="4"/>
                  <a:pt x="13" y="4"/>
                  <a:pt x="13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4"/>
                  <a:pt x="10" y="4"/>
                  <a:pt x="10" y="5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3"/>
                  <a:pt x="11" y="13"/>
                  <a:pt x="11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4" y="13"/>
                  <a:pt x="14" y="12"/>
                </a:cubicBezTo>
                <a:lnTo>
                  <a:pt x="14" y="5"/>
                </a:lnTo>
                <a:close/>
                <a:moveTo>
                  <a:pt x="34" y="5"/>
                </a:moveTo>
                <a:cubicBezTo>
                  <a:pt x="34" y="4"/>
                  <a:pt x="34" y="4"/>
                  <a:pt x="33" y="4"/>
                </a:cubicBezTo>
                <a:cubicBezTo>
                  <a:pt x="32" y="4"/>
                  <a:pt x="32" y="4"/>
                  <a:pt x="32" y="4"/>
                </a:cubicBezTo>
                <a:cubicBezTo>
                  <a:pt x="31" y="4"/>
                  <a:pt x="31" y="4"/>
                  <a:pt x="31" y="5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3"/>
                  <a:pt x="31" y="13"/>
                  <a:pt x="32" y="13"/>
                </a:cubicBezTo>
                <a:cubicBezTo>
                  <a:pt x="33" y="13"/>
                  <a:pt x="33" y="13"/>
                  <a:pt x="33" y="13"/>
                </a:cubicBezTo>
                <a:cubicBezTo>
                  <a:pt x="34" y="13"/>
                  <a:pt x="34" y="13"/>
                  <a:pt x="34" y="12"/>
                </a:cubicBezTo>
                <a:lnTo>
                  <a:pt x="34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55299" y="1142959"/>
            <a:ext cx="266390" cy="266390"/>
          </a:xfrm>
          <a:custGeom>
            <a:avLst/>
            <a:gdLst>
              <a:gd name="T0" fmla="*/ 41 w 41"/>
              <a:gd name="T1" fmla="*/ 34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5 w 41"/>
              <a:gd name="T19" fmla="*/ 8 h 41"/>
              <a:gd name="T20" fmla="*/ 34 w 41"/>
              <a:gd name="T21" fmla="*/ 7 h 41"/>
              <a:gd name="T22" fmla="*/ 8 w 41"/>
              <a:gd name="T23" fmla="*/ 7 h 41"/>
              <a:gd name="T24" fmla="*/ 7 w 41"/>
              <a:gd name="T25" fmla="*/ 8 h 41"/>
              <a:gd name="T26" fmla="*/ 7 w 41"/>
              <a:gd name="T27" fmla="*/ 34 h 41"/>
              <a:gd name="T28" fmla="*/ 8 w 41"/>
              <a:gd name="T29" fmla="*/ 35 h 41"/>
              <a:gd name="T30" fmla="*/ 34 w 41"/>
              <a:gd name="T31" fmla="*/ 35 h 41"/>
              <a:gd name="T32" fmla="*/ 35 w 41"/>
              <a:gd name="T33" fmla="*/ 34 h 41"/>
              <a:gd name="T34" fmla="*/ 35 w 41"/>
              <a:gd name="T35" fmla="*/ 8 h 41"/>
              <a:gd name="T36" fmla="*/ 29 w 41"/>
              <a:gd name="T37" fmla="*/ 28 h 41"/>
              <a:gd name="T38" fmla="*/ 12 w 41"/>
              <a:gd name="T39" fmla="*/ 28 h 41"/>
              <a:gd name="T40" fmla="*/ 11 w 41"/>
              <a:gd name="T41" fmla="*/ 27 h 41"/>
              <a:gd name="T42" fmla="*/ 11 w 41"/>
              <a:gd name="T43" fmla="*/ 25 h 41"/>
              <a:gd name="T44" fmla="*/ 20 w 41"/>
              <a:gd name="T45" fmla="*/ 13 h 41"/>
              <a:gd name="T46" fmla="*/ 21 w 41"/>
              <a:gd name="T47" fmla="*/ 12 h 41"/>
              <a:gd name="T48" fmla="*/ 22 w 41"/>
              <a:gd name="T49" fmla="*/ 13 h 41"/>
              <a:gd name="T50" fmla="*/ 31 w 41"/>
              <a:gd name="T51" fmla="*/ 25 h 41"/>
              <a:gd name="T52" fmla="*/ 31 w 41"/>
              <a:gd name="T53" fmla="*/ 27 h 41"/>
              <a:gd name="T54" fmla="*/ 29 w 41"/>
              <a:gd name="T55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5" y="8"/>
                </a:moveTo>
                <a:cubicBezTo>
                  <a:pt x="35" y="8"/>
                  <a:pt x="34" y="7"/>
                  <a:pt x="34" y="7"/>
                </a:cubicBezTo>
                <a:cubicBezTo>
                  <a:pt x="8" y="7"/>
                  <a:pt x="8" y="7"/>
                  <a:pt x="8" y="7"/>
                </a:cubicBezTo>
                <a:cubicBezTo>
                  <a:pt x="8" y="7"/>
                  <a:pt x="7" y="8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8" y="35"/>
                  <a:pt x="8" y="35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5"/>
                  <a:pt x="35" y="34"/>
                  <a:pt x="35" y="34"/>
                </a:cubicBezTo>
                <a:lnTo>
                  <a:pt x="35" y="8"/>
                </a:lnTo>
                <a:close/>
                <a:moveTo>
                  <a:pt x="29" y="28"/>
                </a:moveTo>
                <a:cubicBezTo>
                  <a:pt x="12" y="28"/>
                  <a:pt x="12" y="28"/>
                  <a:pt x="12" y="28"/>
                </a:cubicBezTo>
                <a:cubicBezTo>
                  <a:pt x="12" y="28"/>
                  <a:pt x="11" y="27"/>
                  <a:pt x="11" y="27"/>
                </a:cubicBezTo>
                <a:cubicBezTo>
                  <a:pt x="11" y="26"/>
                  <a:pt x="11" y="26"/>
                  <a:pt x="11" y="25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1" y="12"/>
                  <a:pt x="22" y="13"/>
                  <a:pt x="22" y="13"/>
                </a:cubicBezTo>
                <a:cubicBezTo>
                  <a:pt x="31" y="25"/>
                  <a:pt x="31" y="25"/>
                  <a:pt x="31" y="25"/>
                </a:cubicBezTo>
                <a:cubicBezTo>
                  <a:pt x="31" y="26"/>
                  <a:pt x="31" y="26"/>
                  <a:pt x="31" y="27"/>
                </a:cubicBezTo>
                <a:cubicBezTo>
                  <a:pt x="31" y="27"/>
                  <a:pt x="30" y="28"/>
                  <a:pt x="29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8" name="出自【趣你的PPT】(微信:qunideppt)：最优质的PPT资源库"/>
          <p:cNvSpPr>
            <a:spLocks/>
          </p:cNvSpPr>
          <p:nvPr/>
        </p:nvSpPr>
        <p:spPr bwMode="auto">
          <a:xfrm>
            <a:off x="5199239" y="1721455"/>
            <a:ext cx="184002" cy="104360"/>
          </a:xfrm>
          <a:custGeom>
            <a:avLst/>
            <a:gdLst>
              <a:gd name="T0" fmla="*/ 26 w 28"/>
              <a:gd name="T1" fmla="*/ 16 h 16"/>
              <a:gd name="T2" fmla="*/ 2 w 28"/>
              <a:gd name="T3" fmla="*/ 16 h 16"/>
              <a:gd name="T4" fmla="*/ 0 w 28"/>
              <a:gd name="T5" fmla="*/ 14 h 16"/>
              <a:gd name="T6" fmla="*/ 1 w 28"/>
              <a:gd name="T7" fmla="*/ 13 h 16"/>
              <a:gd name="T8" fmla="*/ 13 w 28"/>
              <a:gd name="T9" fmla="*/ 1 h 16"/>
              <a:gd name="T10" fmla="*/ 14 w 28"/>
              <a:gd name="T11" fmla="*/ 0 h 16"/>
              <a:gd name="T12" fmla="*/ 15 w 28"/>
              <a:gd name="T13" fmla="*/ 1 h 16"/>
              <a:gd name="T14" fmla="*/ 27 w 28"/>
              <a:gd name="T15" fmla="*/ 13 h 16"/>
              <a:gd name="T16" fmla="*/ 28 w 28"/>
              <a:gd name="T17" fmla="*/ 14 h 16"/>
              <a:gd name="T18" fmla="*/ 26 w 28"/>
              <a:gd name="T19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6">
                <a:moveTo>
                  <a:pt x="26" y="16"/>
                </a:move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5"/>
                  <a:pt x="0" y="14"/>
                </a:cubicBezTo>
                <a:cubicBezTo>
                  <a:pt x="0" y="14"/>
                  <a:pt x="0" y="13"/>
                  <a:pt x="1" y="13"/>
                </a:cubicBezTo>
                <a:cubicBezTo>
                  <a:pt x="13" y="1"/>
                  <a:pt x="13" y="1"/>
                  <a:pt x="13" y="1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5" y="0"/>
                  <a:pt x="15" y="1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8" y="14"/>
                  <a:pt x="28" y="14"/>
                </a:cubicBezTo>
                <a:cubicBezTo>
                  <a:pt x="28" y="15"/>
                  <a:pt x="27" y="16"/>
                  <a:pt x="2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9" name="出自【趣你的PPT】(微信:qunideppt)：最优质的PPT资源库"/>
          <p:cNvSpPr>
            <a:spLocks/>
          </p:cNvSpPr>
          <p:nvPr/>
        </p:nvSpPr>
        <p:spPr bwMode="auto">
          <a:xfrm>
            <a:off x="5155299" y="2099473"/>
            <a:ext cx="271884" cy="271884"/>
          </a:xfrm>
          <a:custGeom>
            <a:avLst/>
            <a:gdLst>
              <a:gd name="T0" fmla="*/ 41 w 42"/>
              <a:gd name="T1" fmla="*/ 25 h 42"/>
              <a:gd name="T2" fmla="*/ 41 w 42"/>
              <a:gd name="T3" fmla="*/ 27 h 42"/>
              <a:gd name="T4" fmla="*/ 40 w 42"/>
              <a:gd name="T5" fmla="*/ 28 h 42"/>
              <a:gd name="T6" fmla="*/ 35 w 42"/>
              <a:gd name="T7" fmla="*/ 29 h 42"/>
              <a:gd name="T8" fmla="*/ 36 w 42"/>
              <a:gd name="T9" fmla="*/ 34 h 42"/>
              <a:gd name="T10" fmla="*/ 36 w 42"/>
              <a:gd name="T11" fmla="*/ 36 h 42"/>
              <a:gd name="T12" fmla="*/ 34 w 42"/>
              <a:gd name="T13" fmla="*/ 37 h 42"/>
              <a:gd name="T14" fmla="*/ 29 w 42"/>
              <a:gd name="T15" fmla="*/ 35 h 42"/>
              <a:gd name="T16" fmla="*/ 28 w 42"/>
              <a:gd name="T17" fmla="*/ 40 h 42"/>
              <a:gd name="T18" fmla="*/ 26 w 42"/>
              <a:gd name="T19" fmla="*/ 42 h 42"/>
              <a:gd name="T20" fmla="*/ 26 w 42"/>
              <a:gd name="T21" fmla="*/ 42 h 42"/>
              <a:gd name="T22" fmla="*/ 25 w 42"/>
              <a:gd name="T23" fmla="*/ 41 h 42"/>
              <a:gd name="T24" fmla="*/ 21 w 42"/>
              <a:gd name="T25" fmla="*/ 37 h 42"/>
              <a:gd name="T26" fmla="*/ 17 w 42"/>
              <a:gd name="T27" fmla="*/ 41 h 42"/>
              <a:gd name="T28" fmla="*/ 15 w 42"/>
              <a:gd name="T29" fmla="*/ 42 h 42"/>
              <a:gd name="T30" fmla="*/ 14 w 42"/>
              <a:gd name="T31" fmla="*/ 40 h 42"/>
              <a:gd name="T32" fmla="*/ 13 w 42"/>
              <a:gd name="T33" fmla="*/ 35 h 42"/>
              <a:gd name="T34" fmla="*/ 8 w 42"/>
              <a:gd name="T35" fmla="*/ 37 h 42"/>
              <a:gd name="T36" fmla="*/ 6 w 42"/>
              <a:gd name="T37" fmla="*/ 36 h 42"/>
              <a:gd name="T38" fmla="*/ 5 w 42"/>
              <a:gd name="T39" fmla="*/ 34 h 42"/>
              <a:gd name="T40" fmla="*/ 7 w 42"/>
              <a:gd name="T41" fmla="*/ 29 h 42"/>
              <a:gd name="T42" fmla="*/ 2 w 42"/>
              <a:gd name="T43" fmla="*/ 28 h 42"/>
              <a:gd name="T44" fmla="*/ 0 w 42"/>
              <a:gd name="T45" fmla="*/ 27 h 42"/>
              <a:gd name="T46" fmla="*/ 1 w 42"/>
              <a:gd name="T47" fmla="*/ 25 h 42"/>
              <a:gd name="T48" fmla="*/ 5 w 42"/>
              <a:gd name="T49" fmla="*/ 21 h 42"/>
              <a:gd name="T50" fmla="*/ 1 w 42"/>
              <a:gd name="T51" fmla="*/ 17 h 42"/>
              <a:gd name="T52" fmla="*/ 0 w 42"/>
              <a:gd name="T53" fmla="*/ 16 h 42"/>
              <a:gd name="T54" fmla="*/ 2 w 42"/>
              <a:gd name="T55" fmla="*/ 14 h 42"/>
              <a:gd name="T56" fmla="*/ 7 w 42"/>
              <a:gd name="T57" fmla="*/ 13 h 42"/>
              <a:gd name="T58" fmla="*/ 5 w 42"/>
              <a:gd name="T59" fmla="*/ 8 h 42"/>
              <a:gd name="T60" fmla="*/ 6 w 42"/>
              <a:gd name="T61" fmla="*/ 6 h 42"/>
              <a:gd name="T62" fmla="*/ 8 w 42"/>
              <a:gd name="T63" fmla="*/ 6 h 42"/>
              <a:gd name="T64" fmla="*/ 13 w 42"/>
              <a:gd name="T65" fmla="*/ 7 h 42"/>
              <a:gd name="T66" fmla="*/ 14 w 42"/>
              <a:gd name="T67" fmla="*/ 2 h 42"/>
              <a:gd name="T68" fmla="*/ 15 w 42"/>
              <a:gd name="T69" fmla="*/ 1 h 42"/>
              <a:gd name="T70" fmla="*/ 17 w 42"/>
              <a:gd name="T71" fmla="*/ 1 h 42"/>
              <a:gd name="T72" fmla="*/ 21 w 42"/>
              <a:gd name="T73" fmla="*/ 5 h 42"/>
              <a:gd name="T74" fmla="*/ 25 w 42"/>
              <a:gd name="T75" fmla="*/ 1 h 42"/>
              <a:gd name="T76" fmla="*/ 26 w 42"/>
              <a:gd name="T77" fmla="*/ 1 h 42"/>
              <a:gd name="T78" fmla="*/ 28 w 42"/>
              <a:gd name="T79" fmla="*/ 2 h 42"/>
              <a:gd name="T80" fmla="*/ 29 w 42"/>
              <a:gd name="T81" fmla="*/ 7 h 42"/>
              <a:gd name="T82" fmla="*/ 34 w 42"/>
              <a:gd name="T83" fmla="*/ 6 h 42"/>
              <a:gd name="T84" fmla="*/ 36 w 42"/>
              <a:gd name="T85" fmla="*/ 6 h 42"/>
              <a:gd name="T86" fmla="*/ 36 w 42"/>
              <a:gd name="T87" fmla="*/ 8 h 42"/>
              <a:gd name="T88" fmla="*/ 35 w 42"/>
              <a:gd name="T89" fmla="*/ 13 h 42"/>
              <a:gd name="T90" fmla="*/ 40 w 42"/>
              <a:gd name="T91" fmla="*/ 14 h 42"/>
              <a:gd name="T92" fmla="*/ 41 w 42"/>
              <a:gd name="T93" fmla="*/ 16 h 42"/>
              <a:gd name="T94" fmla="*/ 41 w 42"/>
              <a:gd name="T95" fmla="*/ 17 h 42"/>
              <a:gd name="T96" fmla="*/ 37 w 42"/>
              <a:gd name="T97" fmla="*/ 21 h 42"/>
              <a:gd name="T98" fmla="*/ 41 w 42"/>
              <a:gd name="T99" fmla="*/ 25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2" h="42">
                <a:moveTo>
                  <a:pt x="41" y="25"/>
                </a:moveTo>
                <a:cubicBezTo>
                  <a:pt x="41" y="25"/>
                  <a:pt x="42" y="26"/>
                  <a:pt x="41" y="27"/>
                </a:cubicBezTo>
                <a:cubicBezTo>
                  <a:pt x="41" y="27"/>
                  <a:pt x="41" y="28"/>
                  <a:pt x="40" y="28"/>
                </a:cubicBezTo>
                <a:cubicBezTo>
                  <a:pt x="35" y="29"/>
                  <a:pt x="35" y="29"/>
                  <a:pt x="35" y="29"/>
                </a:cubicBezTo>
                <a:cubicBezTo>
                  <a:pt x="36" y="34"/>
                  <a:pt x="36" y="34"/>
                  <a:pt x="36" y="34"/>
                </a:cubicBezTo>
                <a:cubicBezTo>
                  <a:pt x="37" y="35"/>
                  <a:pt x="36" y="36"/>
                  <a:pt x="36" y="36"/>
                </a:cubicBezTo>
                <a:cubicBezTo>
                  <a:pt x="35" y="37"/>
                  <a:pt x="35" y="37"/>
                  <a:pt x="34" y="37"/>
                </a:cubicBezTo>
                <a:cubicBezTo>
                  <a:pt x="29" y="35"/>
                  <a:pt x="29" y="35"/>
                  <a:pt x="29" y="35"/>
                </a:cubicBezTo>
                <a:cubicBezTo>
                  <a:pt x="28" y="40"/>
                  <a:pt x="28" y="40"/>
                  <a:pt x="28" y="40"/>
                </a:cubicBezTo>
                <a:cubicBezTo>
                  <a:pt x="28" y="41"/>
                  <a:pt x="27" y="41"/>
                  <a:pt x="26" y="42"/>
                </a:cubicBezTo>
                <a:cubicBezTo>
                  <a:pt x="26" y="42"/>
                  <a:pt x="26" y="42"/>
                  <a:pt x="26" y="42"/>
                </a:cubicBezTo>
                <a:cubicBezTo>
                  <a:pt x="25" y="42"/>
                  <a:pt x="25" y="41"/>
                  <a:pt x="25" y="41"/>
                </a:cubicBezTo>
                <a:cubicBezTo>
                  <a:pt x="21" y="37"/>
                  <a:pt x="21" y="37"/>
                  <a:pt x="21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2"/>
                  <a:pt x="16" y="42"/>
                  <a:pt x="15" y="42"/>
                </a:cubicBezTo>
                <a:cubicBezTo>
                  <a:pt x="15" y="41"/>
                  <a:pt x="14" y="41"/>
                  <a:pt x="14" y="40"/>
                </a:cubicBezTo>
                <a:cubicBezTo>
                  <a:pt x="13" y="35"/>
                  <a:pt x="13" y="35"/>
                  <a:pt x="13" y="35"/>
                </a:cubicBezTo>
                <a:cubicBezTo>
                  <a:pt x="8" y="37"/>
                  <a:pt x="8" y="37"/>
                  <a:pt x="8" y="37"/>
                </a:cubicBezTo>
                <a:cubicBezTo>
                  <a:pt x="7" y="37"/>
                  <a:pt x="6" y="37"/>
                  <a:pt x="6" y="36"/>
                </a:cubicBezTo>
                <a:cubicBezTo>
                  <a:pt x="5" y="36"/>
                  <a:pt x="5" y="35"/>
                  <a:pt x="5" y="34"/>
                </a:cubicBezTo>
                <a:cubicBezTo>
                  <a:pt x="7" y="29"/>
                  <a:pt x="7" y="29"/>
                  <a:pt x="7" y="29"/>
                </a:cubicBezTo>
                <a:cubicBezTo>
                  <a:pt x="2" y="28"/>
                  <a:pt x="2" y="28"/>
                  <a:pt x="2" y="28"/>
                </a:cubicBezTo>
                <a:cubicBezTo>
                  <a:pt x="1" y="28"/>
                  <a:pt x="1" y="27"/>
                  <a:pt x="0" y="27"/>
                </a:cubicBezTo>
                <a:cubicBezTo>
                  <a:pt x="0" y="26"/>
                  <a:pt x="0" y="25"/>
                  <a:pt x="1" y="25"/>
                </a:cubicBezTo>
                <a:cubicBezTo>
                  <a:pt x="5" y="21"/>
                  <a:pt x="5" y="21"/>
                  <a:pt x="5" y="21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7"/>
                  <a:pt x="0" y="16"/>
                  <a:pt x="0" y="16"/>
                </a:cubicBezTo>
                <a:cubicBezTo>
                  <a:pt x="1" y="15"/>
                  <a:pt x="1" y="14"/>
                  <a:pt x="2" y="14"/>
                </a:cubicBezTo>
                <a:cubicBezTo>
                  <a:pt x="7" y="13"/>
                  <a:pt x="7" y="13"/>
                  <a:pt x="7" y="13"/>
                </a:cubicBezTo>
                <a:cubicBezTo>
                  <a:pt x="5" y="8"/>
                  <a:pt x="5" y="8"/>
                  <a:pt x="5" y="8"/>
                </a:cubicBezTo>
                <a:cubicBezTo>
                  <a:pt x="5" y="7"/>
                  <a:pt x="5" y="7"/>
                  <a:pt x="6" y="6"/>
                </a:cubicBezTo>
                <a:cubicBezTo>
                  <a:pt x="6" y="6"/>
                  <a:pt x="7" y="5"/>
                  <a:pt x="8" y="6"/>
                </a:cubicBezTo>
                <a:cubicBezTo>
                  <a:pt x="13" y="7"/>
                  <a:pt x="13" y="7"/>
                  <a:pt x="13" y="7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1"/>
                  <a:pt x="15" y="1"/>
                  <a:pt x="15" y="1"/>
                </a:cubicBezTo>
                <a:cubicBezTo>
                  <a:pt x="16" y="0"/>
                  <a:pt x="17" y="1"/>
                  <a:pt x="17" y="1"/>
                </a:cubicBezTo>
                <a:cubicBezTo>
                  <a:pt x="21" y="5"/>
                  <a:pt x="21" y="5"/>
                  <a:pt x="21" y="5"/>
                </a:cubicBezTo>
                <a:cubicBezTo>
                  <a:pt x="25" y="1"/>
                  <a:pt x="25" y="1"/>
                  <a:pt x="25" y="1"/>
                </a:cubicBezTo>
                <a:cubicBezTo>
                  <a:pt x="25" y="1"/>
                  <a:pt x="26" y="0"/>
                  <a:pt x="26" y="1"/>
                </a:cubicBezTo>
                <a:cubicBezTo>
                  <a:pt x="27" y="1"/>
                  <a:pt x="28" y="1"/>
                  <a:pt x="28" y="2"/>
                </a:cubicBezTo>
                <a:cubicBezTo>
                  <a:pt x="29" y="7"/>
                  <a:pt x="29" y="7"/>
                  <a:pt x="29" y="7"/>
                </a:cubicBezTo>
                <a:cubicBezTo>
                  <a:pt x="34" y="6"/>
                  <a:pt x="34" y="6"/>
                  <a:pt x="34" y="6"/>
                </a:cubicBezTo>
                <a:cubicBezTo>
                  <a:pt x="35" y="5"/>
                  <a:pt x="35" y="6"/>
                  <a:pt x="36" y="6"/>
                </a:cubicBezTo>
                <a:cubicBezTo>
                  <a:pt x="36" y="7"/>
                  <a:pt x="37" y="7"/>
                  <a:pt x="36" y="8"/>
                </a:cubicBezTo>
                <a:cubicBezTo>
                  <a:pt x="35" y="13"/>
                  <a:pt x="35" y="13"/>
                  <a:pt x="35" y="13"/>
                </a:cubicBezTo>
                <a:cubicBezTo>
                  <a:pt x="40" y="14"/>
                  <a:pt x="40" y="14"/>
                  <a:pt x="40" y="14"/>
                </a:cubicBezTo>
                <a:cubicBezTo>
                  <a:pt x="41" y="14"/>
                  <a:pt x="41" y="15"/>
                  <a:pt x="41" y="16"/>
                </a:cubicBezTo>
                <a:cubicBezTo>
                  <a:pt x="42" y="16"/>
                  <a:pt x="41" y="17"/>
                  <a:pt x="41" y="17"/>
                </a:cubicBezTo>
                <a:cubicBezTo>
                  <a:pt x="37" y="21"/>
                  <a:pt x="37" y="21"/>
                  <a:pt x="37" y="21"/>
                </a:cubicBezTo>
                <a:lnTo>
                  <a:pt x="41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7060" y="2559878"/>
            <a:ext cx="285615" cy="285615"/>
          </a:xfrm>
          <a:custGeom>
            <a:avLst/>
            <a:gdLst>
              <a:gd name="T0" fmla="*/ 41 w 44"/>
              <a:gd name="T1" fmla="*/ 38 h 44"/>
              <a:gd name="T2" fmla="*/ 38 w 44"/>
              <a:gd name="T3" fmla="*/ 42 h 44"/>
              <a:gd name="T4" fmla="*/ 32 w 44"/>
              <a:gd name="T5" fmla="*/ 44 h 44"/>
              <a:gd name="T6" fmla="*/ 27 w 44"/>
              <a:gd name="T7" fmla="*/ 42 h 44"/>
              <a:gd name="T8" fmla="*/ 21 w 44"/>
              <a:gd name="T9" fmla="*/ 36 h 44"/>
              <a:gd name="T10" fmla="*/ 19 w 44"/>
              <a:gd name="T11" fmla="*/ 31 h 44"/>
              <a:gd name="T12" fmla="*/ 21 w 44"/>
              <a:gd name="T13" fmla="*/ 25 h 44"/>
              <a:gd name="T14" fmla="*/ 19 w 44"/>
              <a:gd name="T15" fmla="*/ 23 h 44"/>
              <a:gd name="T16" fmla="*/ 13 w 44"/>
              <a:gd name="T17" fmla="*/ 25 h 44"/>
              <a:gd name="T18" fmla="*/ 8 w 44"/>
              <a:gd name="T19" fmla="*/ 23 h 44"/>
              <a:gd name="T20" fmla="*/ 2 w 44"/>
              <a:gd name="T21" fmla="*/ 17 h 44"/>
              <a:gd name="T22" fmla="*/ 0 w 44"/>
              <a:gd name="T23" fmla="*/ 12 h 44"/>
              <a:gd name="T24" fmla="*/ 2 w 44"/>
              <a:gd name="T25" fmla="*/ 6 h 44"/>
              <a:gd name="T26" fmla="*/ 6 w 44"/>
              <a:gd name="T27" fmla="*/ 2 h 44"/>
              <a:gd name="T28" fmla="*/ 12 w 44"/>
              <a:gd name="T29" fmla="*/ 0 h 44"/>
              <a:gd name="T30" fmla="*/ 17 w 44"/>
              <a:gd name="T31" fmla="*/ 2 h 44"/>
              <a:gd name="T32" fmla="*/ 23 w 44"/>
              <a:gd name="T33" fmla="*/ 8 h 44"/>
              <a:gd name="T34" fmla="*/ 25 w 44"/>
              <a:gd name="T35" fmla="*/ 13 h 44"/>
              <a:gd name="T36" fmla="*/ 23 w 44"/>
              <a:gd name="T37" fmla="*/ 19 h 44"/>
              <a:gd name="T38" fmla="*/ 25 w 44"/>
              <a:gd name="T39" fmla="*/ 21 h 44"/>
              <a:gd name="T40" fmla="*/ 30 w 44"/>
              <a:gd name="T41" fmla="*/ 19 h 44"/>
              <a:gd name="T42" fmla="*/ 36 w 44"/>
              <a:gd name="T43" fmla="*/ 21 h 44"/>
              <a:gd name="T44" fmla="*/ 42 w 44"/>
              <a:gd name="T45" fmla="*/ 27 h 44"/>
              <a:gd name="T46" fmla="*/ 44 w 44"/>
              <a:gd name="T47" fmla="*/ 32 h 44"/>
              <a:gd name="T48" fmla="*/ 41 w 44"/>
              <a:gd name="T49" fmla="*/ 38 h 44"/>
              <a:gd name="T50" fmla="*/ 19 w 44"/>
              <a:gd name="T51" fmla="*/ 12 h 44"/>
              <a:gd name="T52" fmla="*/ 14 w 44"/>
              <a:gd name="T53" fmla="*/ 6 h 44"/>
              <a:gd name="T54" fmla="*/ 12 w 44"/>
              <a:gd name="T55" fmla="*/ 5 h 44"/>
              <a:gd name="T56" fmla="*/ 10 w 44"/>
              <a:gd name="T57" fmla="*/ 6 h 44"/>
              <a:gd name="T58" fmla="*/ 6 w 44"/>
              <a:gd name="T59" fmla="*/ 10 h 44"/>
              <a:gd name="T60" fmla="*/ 5 w 44"/>
              <a:gd name="T61" fmla="*/ 12 h 44"/>
              <a:gd name="T62" fmla="*/ 6 w 44"/>
              <a:gd name="T63" fmla="*/ 13 h 44"/>
              <a:gd name="T64" fmla="*/ 12 w 44"/>
              <a:gd name="T65" fmla="*/ 19 h 44"/>
              <a:gd name="T66" fmla="*/ 13 w 44"/>
              <a:gd name="T67" fmla="*/ 20 h 44"/>
              <a:gd name="T68" fmla="*/ 15 w 44"/>
              <a:gd name="T69" fmla="*/ 19 h 44"/>
              <a:gd name="T70" fmla="*/ 13 w 44"/>
              <a:gd name="T71" fmla="*/ 16 h 44"/>
              <a:gd name="T72" fmla="*/ 16 w 44"/>
              <a:gd name="T73" fmla="*/ 13 h 44"/>
              <a:gd name="T74" fmla="*/ 19 w 44"/>
              <a:gd name="T75" fmla="*/ 15 h 44"/>
              <a:gd name="T76" fmla="*/ 20 w 44"/>
              <a:gd name="T77" fmla="*/ 13 h 44"/>
              <a:gd name="T78" fmla="*/ 19 w 44"/>
              <a:gd name="T79" fmla="*/ 12 h 44"/>
              <a:gd name="T80" fmla="*/ 38 w 44"/>
              <a:gd name="T81" fmla="*/ 30 h 44"/>
              <a:gd name="T82" fmla="*/ 32 w 44"/>
              <a:gd name="T83" fmla="*/ 25 h 44"/>
              <a:gd name="T84" fmla="*/ 30 w 44"/>
              <a:gd name="T85" fmla="*/ 24 h 44"/>
              <a:gd name="T86" fmla="*/ 29 w 44"/>
              <a:gd name="T87" fmla="*/ 25 h 44"/>
              <a:gd name="T88" fmla="*/ 30 w 44"/>
              <a:gd name="T89" fmla="*/ 28 h 44"/>
              <a:gd name="T90" fmla="*/ 28 w 44"/>
              <a:gd name="T91" fmla="*/ 31 h 44"/>
              <a:gd name="T92" fmla="*/ 25 w 44"/>
              <a:gd name="T93" fmla="*/ 29 h 44"/>
              <a:gd name="T94" fmla="*/ 24 w 44"/>
              <a:gd name="T95" fmla="*/ 31 h 44"/>
              <a:gd name="T96" fmla="*/ 25 w 44"/>
              <a:gd name="T97" fmla="*/ 32 h 44"/>
              <a:gd name="T98" fmla="*/ 30 w 44"/>
              <a:gd name="T99" fmla="*/ 38 h 44"/>
              <a:gd name="T100" fmla="*/ 32 w 44"/>
              <a:gd name="T101" fmla="*/ 39 h 44"/>
              <a:gd name="T102" fmla="*/ 34 w 44"/>
              <a:gd name="T103" fmla="*/ 38 h 44"/>
              <a:gd name="T104" fmla="*/ 38 w 44"/>
              <a:gd name="T105" fmla="*/ 34 h 44"/>
              <a:gd name="T106" fmla="*/ 39 w 44"/>
              <a:gd name="T107" fmla="*/ 32 h 44"/>
              <a:gd name="T108" fmla="*/ 38 w 44"/>
              <a:gd name="T109" fmla="*/ 3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4" h="44">
                <a:moveTo>
                  <a:pt x="41" y="38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3"/>
                  <a:pt x="34" y="44"/>
                  <a:pt x="32" y="44"/>
                </a:cubicBezTo>
                <a:cubicBezTo>
                  <a:pt x="30" y="44"/>
                  <a:pt x="28" y="43"/>
                  <a:pt x="27" y="42"/>
                </a:cubicBezTo>
                <a:cubicBezTo>
                  <a:pt x="21" y="36"/>
                  <a:pt x="21" y="36"/>
                  <a:pt x="21" y="36"/>
                </a:cubicBezTo>
                <a:cubicBezTo>
                  <a:pt x="20" y="35"/>
                  <a:pt x="19" y="33"/>
                  <a:pt x="19" y="31"/>
                </a:cubicBezTo>
                <a:cubicBezTo>
                  <a:pt x="19" y="28"/>
                  <a:pt x="20" y="26"/>
                  <a:pt x="21" y="25"/>
                </a:cubicBezTo>
                <a:cubicBezTo>
                  <a:pt x="19" y="23"/>
                  <a:pt x="19" y="23"/>
                  <a:pt x="19" y="23"/>
                </a:cubicBezTo>
                <a:cubicBezTo>
                  <a:pt x="17" y="24"/>
                  <a:pt x="15" y="25"/>
                  <a:pt x="13" y="25"/>
                </a:cubicBezTo>
                <a:cubicBezTo>
                  <a:pt x="11" y="25"/>
                  <a:pt x="9" y="24"/>
                  <a:pt x="8" y="23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6"/>
                  <a:pt x="0" y="14"/>
                  <a:pt x="0" y="12"/>
                </a:cubicBezTo>
                <a:cubicBezTo>
                  <a:pt x="0" y="10"/>
                  <a:pt x="1" y="8"/>
                  <a:pt x="2" y="6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2" y="0"/>
                </a:cubicBezTo>
                <a:cubicBezTo>
                  <a:pt x="14" y="0"/>
                  <a:pt x="16" y="1"/>
                  <a:pt x="17" y="2"/>
                </a:cubicBezTo>
                <a:cubicBezTo>
                  <a:pt x="23" y="8"/>
                  <a:pt x="23" y="8"/>
                  <a:pt x="23" y="8"/>
                </a:cubicBezTo>
                <a:cubicBezTo>
                  <a:pt x="24" y="9"/>
                  <a:pt x="25" y="11"/>
                  <a:pt x="25" y="13"/>
                </a:cubicBezTo>
                <a:cubicBezTo>
                  <a:pt x="25" y="15"/>
                  <a:pt x="24" y="17"/>
                  <a:pt x="23" y="19"/>
                </a:cubicBezTo>
                <a:cubicBezTo>
                  <a:pt x="25" y="21"/>
                  <a:pt x="25" y="21"/>
                  <a:pt x="25" y="21"/>
                </a:cubicBezTo>
                <a:cubicBezTo>
                  <a:pt x="26" y="20"/>
                  <a:pt x="28" y="19"/>
                  <a:pt x="30" y="19"/>
                </a:cubicBezTo>
                <a:cubicBezTo>
                  <a:pt x="33" y="19"/>
                  <a:pt x="35" y="20"/>
                  <a:pt x="36" y="21"/>
                </a:cubicBezTo>
                <a:cubicBezTo>
                  <a:pt x="42" y="27"/>
                  <a:pt x="42" y="27"/>
                  <a:pt x="42" y="27"/>
                </a:cubicBezTo>
                <a:cubicBezTo>
                  <a:pt x="43" y="28"/>
                  <a:pt x="44" y="30"/>
                  <a:pt x="44" y="32"/>
                </a:cubicBezTo>
                <a:cubicBezTo>
                  <a:pt x="44" y="34"/>
                  <a:pt x="43" y="36"/>
                  <a:pt x="41" y="38"/>
                </a:cubicBezTo>
                <a:close/>
                <a:moveTo>
                  <a:pt x="19" y="12"/>
                </a:moveTo>
                <a:cubicBezTo>
                  <a:pt x="14" y="6"/>
                  <a:pt x="14" y="6"/>
                  <a:pt x="14" y="6"/>
                </a:cubicBezTo>
                <a:cubicBezTo>
                  <a:pt x="13" y="5"/>
                  <a:pt x="12" y="5"/>
                  <a:pt x="12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0"/>
                  <a:pt x="5" y="11"/>
                  <a:pt x="5" y="12"/>
                </a:cubicBezTo>
                <a:cubicBezTo>
                  <a:pt x="5" y="12"/>
                  <a:pt x="5" y="13"/>
                  <a:pt x="6" y="13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0"/>
                  <a:pt x="13" y="20"/>
                  <a:pt x="13" y="20"/>
                </a:cubicBezTo>
                <a:cubicBezTo>
                  <a:pt x="14" y="20"/>
                  <a:pt x="15" y="20"/>
                  <a:pt x="15" y="19"/>
                </a:cubicBezTo>
                <a:cubicBezTo>
                  <a:pt x="14" y="18"/>
                  <a:pt x="13" y="17"/>
                  <a:pt x="13" y="16"/>
                </a:cubicBezTo>
                <a:cubicBezTo>
                  <a:pt x="13" y="15"/>
                  <a:pt x="14" y="13"/>
                  <a:pt x="16" y="13"/>
                </a:cubicBezTo>
                <a:cubicBezTo>
                  <a:pt x="17" y="13"/>
                  <a:pt x="18" y="14"/>
                  <a:pt x="19" y="15"/>
                </a:cubicBezTo>
                <a:cubicBezTo>
                  <a:pt x="19" y="15"/>
                  <a:pt x="20" y="14"/>
                  <a:pt x="20" y="13"/>
                </a:cubicBezTo>
                <a:cubicBezTo>
                  <a:pt x="20" y="13"/>
                  <a:pt x="20" y="12"/>
                  <a:pt x="19" y="12"/>
                </a:cubicBezTo>
                <a:close/>
                <a:moveTo>
                  <a:pt x="38" y="30"/>
                </a:moveTo>
                <a:cubicBezTo>
                  <a:pt x="32" y="25"/>
                  <a:pt x="32" y="25"/>
                  <a:pt x="32" y="25"/>
                </a:cubicBezTo>
                <a:cubicBezTo>
                  <a:pt x="32" y="24"/>
                  <a:pt x="31" y="24"/>
                  <a:pt x="30" y="24"/>
                </a:cubicBezTo>
                <a:cubicBezTo>
                  <a:pt x="30" y="24"/>
                  <a:pt x="29" y="24"/>
                  <a:pt x="29" y="25"/>
                </a:cubicBezTo>
                <a:cubicBezTo>
                  <a:pt x="29" y="26"/>
                  <a:pt x="30" y="27"/>
                  <a:pt x="30" y="28"/>
                </a:cubicBezTo>
                <a:cubicBezTo>
                  <a:pt x="30" y="29"/>
                  <a:pt x="29" y="31"/>
                  <a:pt x="28" y="31"/>
                </a:cubicBezTo>
                <a:cubicBezTo>
                  <a:pt x="27" y="31"/>
                  <a:pt x="26" y="29"/>
                  <a:pt x="25" y="29"/>
                </a:cubicBezTo>
                <a:cubicBezTo>
                  <a:pt x="24" y="29"/>
                  <a:pt x="24" y="30"/>
                  <a:pt x="24" y="31"/>
                </a:cubicBezTo>
                <a:cubicBezTo>
                  <a:pt x="24" y="31"/>
                  <a:pt x="24" y="32"/>
                  <a:pt x="25" y="32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8"/>
                  <a:pt x="31" y="39"/>
                  <a:pt x="32" y="39"/>
                </a:cubicBezTo>
                <a:cubicBezTo>
                  <a:pt x="33" y="39"/>
                  <a:pt x="33" y="38"/>
                  <a:pt x="34" y="38"/>
                </a:cubicBezTo>
                <a:cubicBezTo>
                  <a:pt x="38" y="34"/>
                  <a:pt x="38" y="34"/>
                  <a:pt x="38" y="34"/>
                </a:cubicBezTo>
                <a:cubicBezTo>
                  <a:pt x="38" y="34"/>
                  <a:pt x="39" y="33"/>
                  <a:pt x="39" y="32"/>
                </a:cubicBezTo>
                <a:cubicBezTo>
                  <a:pt x="39" y="32"/>
                  <a:pt x="38" y="31"/>
                  <a:pt x="38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7060" y="3034017"/>
            <a:ext cx="285615" cy="291107"/>
          </a:xfrm>
          <a:custGeom>
            <a:avLst/>
            <a:gdLst>
              <a:gd name="T0" fmla="*/ 0 w 44"/>
              <a:gd name="T1" fmla="*/ 30 h 45"/>
              <a:gd name="T2" fmla="*/ 0 w 44"/>
              <a:gd name="T3" fmla="*/ 29 h 45"/>
              <a:gd name="T4" fmla="*/ 10 w 44"/>
              <a:gd name="T5" fmla="*/ 29 h 45"/>
              <a:gd name="T6" fmla="*/ 21 w 44"/>
              <a:gd name="T7" fmla="*/ 14 h 45"/>
              <a:gd name="T8" fmla="*/ 12 w 44"/>
              <a:gd name="T9" fmla="*/ 6 h 45"/>
              <a:gd name="T10" fmla="*/ 6 w 44"/>
              <a:gd name="T11" fmla="*/ 10 h 45"/>
              <a:gd name="T12" fmla="*/ 6 w 44"/>
              <a:gd name="T13" fmla="*/ 14 h 45"/>
              <a:gd name="T14" fmla="*/ 13 w 44"/>
              <a:gd name="T15" fmla="*/ 28 h 45"/>
              <a:gd name="T16" fmla="*/ 2 w 44"/>
              <a:gd name="T17" fmla="*/ 18 h 45"/>
              <a:gd name="T18" fmla="*/ 2 w 44"/>
              <a:gd name="T19" fmla="*/ 7 h 45"/>
              <a:gd name="T20" fmla="*/ 12 w 44"/>
              <a:gd name="T21" fmla="*/ 1 h 45"/>
              <a:gd name="T22" fmla="*/ 26 w 44"/>
              <a:gd name="T23" fmla="*/ 12 h 45"/>
              <a:gd name="T24" fmla="*/ 21 w 44"/>
              <a:gd name="T25" fmla="*/ 14 h 45"/>
              <a:gd name="T26" fmla="*/ 4 w 44"/>
              <a:gd name="T27" fmla="*/ 41 h 45"/>
              <a:gd name="T28" fmla="*/ 3 w 44"/>
              <a:gd name="T29" fmla="*/ 40 h 45"/>
              <a:gd name="T30" fmla="*/ 11 w 44"/>
              <a:gd name="T31" fmla="*/ 33 h 45"/>
              <a:gd name="T32" fmla="*/ 5 w 44"/>
              <a:gd name="T33" fmla="*/ 41 h 45"/>
              <a:gd name="T34" fmla="*/ 15 w 44"/>
              <a:gd name="T35" fmla="*/ 45 h 45"/>
              <a:gd name="T36" fmla="*/ 14 w 44"/>
              <a:gd name="T37" fmla="*/ 35 h 45"/>
              <a:gd name="T38" fmla="*/ 16 w 44"/>
              <a:gd name="T39" fmla="*/ 35 h 45"/>
              <a:gd name="T40" fmla="*/ 41 w 44"/>
              <a:gd name="T41" fmla="*/ 38 h 45"/>
              <a:gd name="T42" fmla="*/ 32 w 44"/>
              <a:gd name="T43" fmla="*/ 44 h 45"/>
              <a:gd name="T44" fmla="*/ 18 w 44"/>
              <a:gd name="T45" fmla="*/ 33 h 45"/>
              <a:gd name="T46" fmla="*/ 23 w 44"/>
              <a:gd name="T47" fmla="*/ 31 h 45"/>
              <a:gd name="T48" fmla="*/ 34 w 44"/>
              <a:gd name="T49" fmla="*/ 39 h 45"/>
              <a:gd name="T50" fmla="*/ 39 w 44"/>
              <a:gd name="T51" fmla="*/ 33 h 45"/>
              <a:gd name="T52" fmla="*/ 31 w 44"/>
              <a:gd name="T53" fmla="*/ 24 h 45"/>
              <a:gd name="T54" fmla="*/ 33 w 44"/>
              <a:gd name="T55" fmla="*/ 18 h 45"/>
              <a:gd name="T56" fmla="*/ 44 w 44"/>
              <a:gd name="T57" fmla="*/ 33 h 45"/>
              <a:gd name="T58" fmla="*/ 30 w 44"/>
              <a:gd name="T59" fmla="*/ 10 h 45"/>
              <a:gd name="T60" fmla="*/ 28 w 44"/>
              <a:gd name="T61" fmla="*/ 10 h 45"/>
              <a:gd name="T62" fmla="*/ 29 w 44"/>
              <a:gd name="T63" fmla="*/ 0 h 45"/>
              <a:gd name="T64" fmla="*/ 30 w 44"/>
              <a:gd name="T65" fmla="*/ 10 h 45"/>
              <a:gd name="T66" fmla="*/ 33 w 44"/>
              <a:gd name="T67" fmla="*/ 12 h 45"/>
              <a:gd name="T68" fmla="*/ 32 w 44"/>
              <a:gd name="T69" fmla="*/ 11 h 45"/>
              <a:gd name="T70" fmla="*/ 41 w 44"/>
              <a:gd name="T71" fmla="*/ 4 h 45"/>
              <a:gd name="T72" fmla="*/ 34 w 44"/>
              <a:gd name="T73" fmla="*/ 12 h 45"/>
              <a:gd name="T74" fmla="*/ 35 w 44"/>
              <a:gd name="T75" fmla="*/ 17 h 45"/>
              <a:gd name="T76" fmla="*/ 35 w 44"/>
              <a:gd name="T77" fmla="*/ 15 h 45"/>
              <a:gd name="T78" fmla="*/ 44 w 44"/>
              <a:gd name="T79" fmla="*/ 1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4" h="45">
                <a:moveTo>
                  <a:pt x="9" y="30"/>
                </a:moveTo>
                <a:cubicBezTo>
                  <a:pt x="0" y="30"/>
                  <a:pt x="0" y="30"/>
                  <a:pt x="0" y="30"/>
                </a:cubicBezTo>
                <a:cubicBezTo>
                  <a:pt x="0" y="30"/>
                  <a:pt x="0" y="30"/>
                  <a:pt x="0" y="29"/>
                </a:cubicBezTo>
                <a:cubicBezTo>
                  <a:pt x="0" y="29"/>
                  <a:pt x="0" y="29"/>
                  <a:pt x="0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10" y="29"/>
                  <a:pt x="10" y="29"/>
                  <a:pt x="10" y="29"/>
                </a:cubicBezTo>
                <a:cubicBezTo>
                  <a:pt x="10" y="30"/>
                  <a:pt x="10" y="30"/>
                  <a:pt x="9" y="30"/>
                </a:cubicBezTo>
                <a:close/>
                <a:moveTo>
                  <a:pt x="21" y="14"/>
                </a:moveTo>
                <a:cubicBezTo>
                  <a:pt x="14" y="7"/>
                  <a:pt x="14" y="7"/>
                  <a:pt x="14" y="7"/>
                </a:cubicBezTo>
                <a:cubicBezTo>
                  <a:pt x="13" y="6"/>
                  <a:pt x="12" y="6"/>
                  <a:pt x="12" y="6"/>
                </a:cubicBezTo>
                <a:cubicBezTo>
                  <a:pt x="11" y="6"/>
                  <a:pt x="10" y="6"/>
                  <a:pt x="10" y="7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1"/>
                  <a:pt x="5" y="12"/>
                  <a:pt x="5" y="12"/>
                </a:cubicBezTo>
                <a:cubicBezTo>
                  <a:pt x="5" y="13"/>
                  <a:pt x="5" y="14"/>
                  <a:pt x="6" y="14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28"/>
                  <a:pt x="13" y="28"/>
                  <a:pt x="13" y="28"/>
                </a:cubicBezTo>
                <a:cubicBezTo>
                  <a:pt x="12" y="28"/>
                  <a:pt x="12" y="27"/>
                  <a:pt x="11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1" y="16"/>
                  <a:pt x="0" y="14"/>
                  <a:pt x="0" y="12"/>
                </a:cubicBezTo>
                <a:cubicBezTo>
                  <a:pt x="0" y="10"/>
                  <a:pt x="1" y="8"/>
                  <a:pt x="2" y="7"/>
                </a:cubicBezTo>
                <a:cubicBezTo>
                  <a:pt x="6" y="3"/>
                  <a:pt x="6" y="3"/>
                  <a:pt x="6" y="3"/>
                </a:cubicBezTo>
                <a:cubicBezTo>
                  <a:pt x="8" y="1"/>
                  <a:pt x="10" y="1"/>
                  <a:pt x="12" y="1"/>
                </a:cubicBezTo>
                <a:cubicBezTo>
                  <a:pt x="14" y="1"/>
                  <a:pt x="16" y="1"/>
                  <a:pt x="17" y="3"/>
                </a:cubicBezTo>
                <a:cubicBezTo>
                  <a:pt x="26" y="12"/>
                  <a:pt x="26" y="12"/>
                  <a:pt x="26" y="12"/>
                </a:cubicBezTo>
                <a:cubicBezTo>
                  <a:pt x="27" y="12"/>
                  <a:pt x="27" y="13"/>
                  <a:pt x="27" y="13"/>
                </a:cubicBezTo>
                <a:lnTo>
                  <a:pt x="21" y="14"/>
                </a:lnTo>
                <a:close/>
                <a:moveTo>
                  <a:pt x="5" y="41"/>
                </a:moveTo>
                <a:cubicBezTo>
                  <a:pt x="4" y="41"/>
                  <a:pt x="4" y="41"/>
                  <a:pt x="4" y="41"/>
                </a:cubicBezTo>
                <a:cubicBezTo>
                  <a:pt x="4" y="41"/>
                  <a:pt x="3" y="41"/>
                  <a:pt x="3" y="41"/>
                </a:cubicBezTo>
                <a:cubicBezTo>
                  <a:pt x="3" y="41"/>
                  <a:pt x="3" y="40"/>
                  <a:pt x="3" y="40"/>
                </a:cubicBezTo>
                <a:cubicBezTo>
                  <a:pt x="10" y="33"/>
                  <a:pt x="10" y="33"/>
                  <a:pt x="10" y="33"/>
                </a:cubicBezTo>
                <a:cubicBezTo>
                  <a:pt x="10" y="33"/>
                  <a:pt x="11" y="33"/>
                  <a:pt x="11" y="33"/>
                </a:cubicBezTo>
                <a:cubicBezTo>
                  <a:pt x="12" y="33"/>
                  <a:pt x="12" y="34"/>
                  <a:pt x="11" y="34"/>
                </a:cubicBezTo>
                <a:lnTo>
                  <a:pt x="5" y="41"/>
                </a:lnTo>
                <a:close/>
                <a:moveTo>
                  <a:pt x="16" y="44"/>
                </a:moveTo>
                <a:cubicBezTo>
                  <a:pt x="16" y="44"/>
                  <a:pt x="16" y="45"/>
                  <a:pt x="15" y="45"/>
                </a:cubicBezTo>
                <a:cubicBezTo>
                  <a:pt x="15" y="45"/>
                  <a:pt x="14" y="44"/>
                  <a:pt x="14" y="44"/>
                </a:cubicBezTo>
                <a:cubicBezTo>
                  <a:pt x="14" y="35"/>
                  <a:pt x="14" y="35"/>
                  <a:pt x="14" y="35"/>
                </a:cubicBezTo>
                <a:cubicBezTo>
                  <a:pt x="14" y="35"/>
                  <a:pt x="15" y="35"/>
                  <a:pt x="15" y="35"/>
                </a:cubicBezTo>
                <a:cubicBezTo>
                  <a:pt x="16" y="35"/>
                  <a:pt x="16" y="35"/>
                  <a:pt x="16" y="35"/>
                </a:cubicBezTo>
                <a:lnTo>
                  <a:pt x="16" y="44"/>
                </a:lnTo>
                <a:close/>
                <a:moveTo>
                  <a:pt x="41" y="38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4"/>
                  <a:pt x="34" y="44"/>
                  <a:pt x="32" y="44"/>
                </a:cubicBezTo>
                <a:cubicBezTo>
                  <a:pt x="30" y="44"/>
                  <a:pt x="28" y="44"/>
                  <a:pt x="27" y="42"/>
                </a:cubicBezTo>
                <a:cubicBezTo>
                  <a:pt x="18" y="33"/>
                  <a:pt x="18" y="33"/>
                  <a:pt x="18" y="33"/>
                </a:cubicBezTo>
                <a:cubicBezTo>
                  <a:pt x="17" y="33"/>
                  <a:pt x="17" y="32"/>
                  <a:pt x="17" y="32"/>
                </a:cubicBezTo>
                <a:cubicBezTo>
                  <a:pt x="23" y="31"/>
                  <a:pt x="23" y="31"/>
                  <a:pt x="23" y="31"/>
                </a:cubicBezTo>
                <a:cubicBezTo>
                  <a:pt x="30" y="39"/>
                  <a:pt x="30" y="39"/>
                  <a:pt x="30" y="39"/>
                </a:cubicBezTo>
                <a:cubicBezTo>
                  <a:pt x="31" y="39"/>
                  <a:pt x="33" y="39"/>
                  <a:pt x="34" y="39"/>
                </a:cubicBezTo>
                <a:cubicBezTo>
                  <a:pt x="38" y="35"/>
                  <a:pt x="38" y="35"/>
                  <a:pt x="38" y="35"/>
                </a:cubicBezTo>
                <a:cubicBezTo>
                  <a:pt x="38" y="34"/>
                  <a:pt x="39" y="33"/>
                  <a:pt x="39" y="33"/>
                </a:cubicBezTo>
                <a:cubicBezTo>
                  <a:pt x="39" y="32"/>
                  <a:pt x="38" y="31"/>
                  <a:pt x="38" y="31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17"/>
                  <a:pt x="31" y="17"/>
                  <a:pt x="31" y="17"/>
                </a:cubicBezTo>
                <a:cubicBezTo>
                  <a:pt x="32" y="18"/>
                  <a:pt x="32" y="18"/>
                  <a:pt x="33" y="18"/>
                </a:cubicBezTo>
                <a:cubicBezTo>
                  <a:pt x="42" y="27"/>
                  <a:pt x="42" y="27"/>
                  <a:pt x="42" y="27"/>
                </a:cubicBezTo>
                <a:cubicBezTo>
                  <a:pt x="43" y="29"/>
                  <a:pt x="44" y="31"/>
                  <a:pt x="44" y="33"/>
                </a:cubicBezTo>
                <a:cubicBezTo>
                  <a:pt x="44" y="35"/>
                  <a:pt x="43" y="37"/>
                  <a:pt x="41" y="38"/>
                </a:cubicBezTo>
                <a:close/>
                <a:moveTo>
                  <a:pt x="30" y="10"/>
                </a:moveTo>
                <a:cubicBezTo>
                  <a:pt x="30" y="10"/>
                  <a:pt x="29" y="11"/>
                  <a:pt x="29" y="11"/>
                </a:cubicBezTo>
                <a:cubicBezTo>
                  <a:pt x="28" y="11"/>
                  <a:pt x="28" y="10"/>
                  <a:pt x="28" y="10"/>
                </a:cubicBezTo>
                <a:cubicBezTo>
                  <a:pt x="28" y="1"/>
                  <a:pt x="28" y="1"/>
                  <a:pt x="28" y="1"/>
                </a:cubicBezTo>
                <a:cubicBezTo>
                  <a:pt x="28" y="1"/>
                  <a:pt x="28" y="0"/>
                  <a:pt x="29" y="0"/>
                </a:cubicBezTo>
                <a:cubicBezTo>
                  <a:pt x="29" y="0"/>
                  <a:pt x="30" y="1"/>
                  <a:pt x="30" y="1"/>
                </a:cubicBezTo>
                <a:lnTo>
                  <a:pt x="30" y="10"/>
                </a:lnTo>
                <a:close/>
                <a:moveTo>
                  <a:pt x="34" y="12"/>
                </a:moveTo>
                <a:cubicBezTo>
                  <a:pt x="33" y="12"/>
                  <a:pt x="33" y="12"/>
                  <a:pt x="33" y="12"/>
                </a:cubicBezTo>
                <a:cubicBezTo>
                  <a:pt x="33" y="12"/>
                  <a:pt x="33" y="12"/>
                  <a:pt x="32" y="12"/>
                </a:cubicBezTo>
                <a:cubicBezTo>
                  <a:pt x="32" y="12"/>
                  <a:pt x="32" y="11"/>
                  <a:pt x="32" y="11"/>
                </a:cubicBezTo>
                <a:cubicBezTo>
                  <a:pt x="39" y="4"/>
                  <a:pt x="39" y="4"/>
                  <a:pt x="39" y="4"/>
                </a:cubicBezTo>
                <a:cubicBezTo>
                  <a:pt x="40" y="4"/>
                  <a:pt x="40" y="4"/>
                  <a:pt x="41" y="4"/>
                </a:cubicBezTo>
                <a:cubicBezTo>
                  <a:pt x="41" y="4"/>
                  <a:pt x="41" y="5"/>
                  <a:pt x="41" y="5"/>
                </a:cubicBezTo>
                <a:lnTo>
                  <a:pt x="34" y="12"/>
                </a:lnTo>
                <a:close/>
                <a:moveTo>
                  <a:pt x="43" y="17"/>
                </a:moveTo>
                <a:cubicBezTo>
                  <a:pt x="35" y="17"/>
                  <a:pt x="35" y="17"/>
                  <a:pt x="35" y="17"/>
                </a:cubicBezTo>
                <a:cubicBezTo>
                  <a:pt x="34" y="17"/>
                  <a:pt x="34" y="16"/>
                  <a:pt x="34" y="16"/>
                </a:cubicBezTo>
                <a:cubicBezTo>
                  <a:pt x="34" y="15"/>
                  <a:pt x="34" y="15"/>
                  <a:pt x="35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4" y="15"/>
                  <a:pt x="44" y="15"/>
                  <a:pt x="44" y="16"/>
                </a:cubicBezTo>
                <a:cubicBezTo>
                  <a:pt x="44" y="16"/>
                  <a:pt x="44" y="17"/>
                  <a:pt x="43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2" name="出自【趣你的PPT】(微信:qunideppt)：最优质的PPT资源库"/>
          <p:cNvSpPr>
            <a:spLocks/>
          </p:cNvSpPr>
          <p:nvPr/>
        </p:nvSpPr>
        <p:spPr bwMode="auto">
          <a:xfrm>
            <a:off x="5155299" y="3571320"/>
            <a:ext cx="271884" cy="208717"/>
          </a:xfrm>
          <a:custGeom>
            <a:avLst/>
            <a:gdLst>
              <a:gd name="T0" fmla="*/ 41 w 42"/>
              <a:gd name="T1" fmla="*/ 8 h 32"/>
              <a:gd name="T2" fmla="*/ 22 w 42"/>
              <a:gd name="T3" fmla="*/ 27 h 32"/>
              <a:gd name="T4" fmla="*/ 18 w 42"/>
              <a:gd name="T5" fmla="*/ 31 h 32"/>
              <a:gd name="T6" fmla="*/ 16 w 42"/>
              <a:gd name="T7" fmla="*/ 32 h 32"/>
              <a:gd name="T8" fmla="*/ 14 w 42"/>
              <a:gd name="T9" fmla="*/ 31 h 32"/>
              <a:gd name="T10" fmla="*/ 11 w 42"/>
              <a:gd name="T11" fmla="*/ 27 h 32"/>
              <a:gd name="T12" fmla="*/ 1 w 42"/>
              <a:gd name="T13" fmla="*/ 18 h 32"/>
              <a:gd name="T14" fmla="*/ 0 w 42"/>
              <a:gd name="T15" fmla="*/ 16 h 32"/>
              <a:gd name="T16" fmla="*/ 1 w 42"/>
              <a:gd name="T17" fmla="*/ 14 h 32"/>
              <a:gd name="T18" fmla="*/ 5 w 42"/>
              <a:gd name="T19" fmla="*/ 10 h 32"/>
              <a:gd name="T20" fmla="*/ 6 w 42"/>
              <a:gd name="T21" fmla="*/ 9 h 32"/>
              <a:gd name="T22" fmla="*/ 8 w 42"/>
              <a:gd name="T23" fmla="*/ 10 h 32"/>
              <a:gd name="T24" fmla="*/ 16 w 42"/>
              <a:gd name="T25" fmla="*/ 18 h 32"/>
              <a:gd name="T26" fmla="*/ 34 w 42"/>
              <a:gd name="T27" fmla="*/ 1 h 32"/>
              <a:gd name="T28" fmla="*/ 35 w 42"/>
              <a:gd name="T29" fmla="*/ 0 h 32"/>
              <a:gd name="T30" fmla="*/ 37 w 42"/>
              <a:gd name="T31" fmla="*/ 1 h 32"/>
              <a:gd name="T32" fmla="*/ 41 w 42"/>
              <a:gd name="T33" fmla="*/ 4 h 32"/>
              <a:gd name="T34" fmla="*/ 42 w 42"/>
              <a:gd name="T35" fmla="*/ 6 h 32"/>
              <a:gd name="T36" fmla="*/ 41 w 42"/>
              <a:gd name="T37" fmla="*/ 8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2" h="32">
                <a:moveTo>
                  <a:pt x="41" y="8"/>
                </a:moveTo>
                <a:cubicBezTo>
                  <a:pt x="22" y="27"/>
                  <a:pt x="22" y="27"/>
                  <a:pt x="22" y="27"/>
                </a:cubicBezTo>
                <a:cubicBezTo>
                  <a:pt x="18" y="31"/>
                  <a:pt x="18" y="31"/>
                  <a:pt x="18" y="31"/>
                </a:cubicBezTo>
                <a:cubicBezTo>
                  <a:pt x="17" y="31"/>
                  <a:pt x="17" y="32"/>
                  <a:pt x="16" y="32"/>
                </a:cubicBezTo>
                <a:cubicBezTo>
                  <a:pt x="15" y="32"/>
                  <a:pt x="15" y="31"/>
                  <a:pt x="14" y="31"/>
                </a:cubicBezTo>
                <a:cubicBezTo>
                  <a:pt x="11" y="27"/>
                  <a:pt x="11" y="27"/>
                  <a:pt x="11" y="27"/>
                </a:cubicBezTo>
                <a:cubicBezTo>
                  <a:pt x="1" y="18"/>
                  <a:pt x="1" y="18"/>
                  <a:pt x="1" y="18"/>
                </a:cubicBezTo>
                <a:cubicBezTo>
                  <a:pt x="0" y="17"/>
                  <a:pt x="0" y="16"/>
                  <a:pt x="0" y="16"/>
                </a:cubicBezTo>
                <a:cubicBezTo>
                  <a:pt x="0" y="15"/>
                  <a:pt x="0" y="14"/>
                  <a:pt x="1" y="14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0"/>
                  <a:pt x="6" y="9"/>
                  <a:pt x="6" y="9"/>
                </a:cubicBezTo>
                <a:cubicBezTo>
                  <a:pt x="7" y="9"/>
                  <a:pt x="8" y="10"/>
                  <a:pt x="8" y="10"/>
                </a:cubicBezTo>
                <a:cubicBezTo>
                  <a:pt x="16" y="18"/>
                  <a:pt x="16" y="18"/>
                  <a:pt x="16" y="18"/>
                </a:cubicBezTo>
                <a:cubicBezTo>
                  <a:pt x="34" y="1"/>
                  <a:pt x="34" y="1"/>
                  <a:pt x="34" y="1"/>
                </a:cubicBezTo>
                <a:cubicBezTo>
                  <a:pt x="34" y="0"/>
                  <a:pt x="35" y="0"/>
                  <a:pt x="35" y="0"/>
                </a:cubicBezTo>
                <a:cubicBezTo>
                  <a:pt x="36" y="0"/>
                  <a:pt x="37" y="0"/>
                  <a:pt x="37" y="1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5"/>
                  <a:pt x="42" y="5"/>
                  <a:pt x="42" y="6"/>
                </a:cubicBezTo>
                <a:cubicBezTo>
                  <a:pt x="42" y="7"/>
                  <a:pt x="41" y="7"/>
                  <a:pt x="41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55299" y="4015250"/>
            <a:ext cx="266390" cy="266390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0 h 41"/>
              <a:gd name="T4" fmla="*/ 21 w 41"/>
              <a:gd name="T5" fmla="*/ 0 h 41"/>
              <a:gd name="T6" fmla="*/ 41 w 41"/>
              <a:gd name="T7" fmla="*/ 20 h 41"/>
              <a:gd name="T8" fmla="*/ 21 w 41"/>
              <a:gd name="T9" fmla="*/ 41 h 41"/>
              <a:gd name="T10" fmla="*/ 34 w 41"/>
              <a:gd name="T11" fmla="*/ 15 h 41"/>
              <a:gd name="T12" fmla="*/ 32 w 41"/>
              <a:gd name="T13" fmla="*/ 12 h 41"/>
              <a:gd name="T14" fmla="*/ 31 w 41"/>
              <a:gd name="T15" fmla="*/ 12 h 41"/>
              <a:gd name="T16" fmla="*/ 29 w 41"/>
              <a:gd name="T17" fmla="*/ 12 h 41"/>
              <a:gd name="T18" fmla="*/ 18 w 41"/>
              <a:gd name="T19" fmla="*/ 23 h 41"/>
              <a:gd name="T20" fmla="*/ 12 w 41"/>
              <a:gd name="T21" fmla="*/ 17 h 41"/>
              <a:gd name="T22" fmla="*/ 11 w 41"/>
              <a:gd name="T23" fmla="*/ 17 h 41"/>
              <a:gd name="T24" fmla="*/ 10 w 41"/>
              <a:gd name="T25" fmla="*/ 17 h 41"/>
              <a:gd name="T26" fmla="*/ 8 w 41"/>
              <a:gd name="T27" fmla="*/ 20 h 41"/>
              <a:gd name="T28" fmla="*/ 7 w 41"/>
              <a:gd name="T29" fmla="*/ 21 h 41"/>
              <a:gd name="T30" fmla="*/ 8 w 41"/>
              <a:gd name="T31" fmla="*/ 22 h 41"/>
              <a:gd name="T32" fmla="*/ 17 w 41"/>
              <a:gd name="T33" fmla="*/ 32 h 41"/>
              <a:gd name="T34" fmla="*/ 18 w 41"/>
              <a:gd name="T35" fmla="*/ 32 h 41"/>
              <a:gd name="T36" fmla="*/ 20 w 41"/>
              <a:gd name="T37" fmla="*/ 32 h 41"/>
              <a:gd name="T38" fmla="*/ 34 w 41"/>
              <a:gd name="T39" fmla="*/ 17 h 41"/>
              <a:gd name="T40" fmla="*/ 35 w 41"/>
              <a:gd name="T41" fmla="*/ 16 h 41"/>
              <a:gd name="T42" fmla="*/ 34 w 41"/>
              <a:gd name="T43" fmla="*/ 1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0" y="41"/>
                  <a:pt x="0" y="32"/>
                  <a:pt x="0" y="20"/>
                </a:cubicBezTo>
                <a:cubicBezTo>
                  <a:pt x="0" y="9"/>
                  <a:pt x="10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34" y="15"/>
                </a:moveTo>
                <a:cubicBezTo>
                  <a:pt x="32" y="12"/>
                  <a:pt x="32" y="12"/>
                  <a:pt x="32" y="12"/>
                </a:cubicBezTo>
                <a:cubicBezTo>
                  <a:pt x="31" y="12"/>
                  <a:pt x="31" y="12"/>
                  <a:pt x="31" y="12"/>
                </a:cubicBezTo>
                <a:cubicBezTo>
                  <a:pt x="30" y="12"/>
                  <a:pt x="30" y="12"/>
                  <a:pt x="29" y="12"/>
                </a:cubicBezTo>
                <a:cubicBezTo>
                  <a:pt x="18" y="23"/>
                  <a:pt x="18" y="23"/>
                  <a:pt x="18" y="23"/>
                </a:cubicBezTo>
                <a:cubicBezTo>
                  <a:pt x="12" y="17"/>
                  <a:pt x="12" y="17"/>
                  <a:pt x="12" y="17"/>
                </a:cubicBezTo>
                <a:cubicBezTo>
                  <a:pt x="12" y="17"/>
                  <a:pt x="12" y="17"/>
                  <a:pt x="11" y="17"/>
                </a:cubicBezTo>
                <a:cubicBezTo>
                  <a:pt x="11" y="17"/>
                  <a:pt x="10" y="17"/>
                  <a:pt x="10" y="17"/>
                </a:cubicBezTo>
                <a:cubicBezTo>
                  <a:pt x="8" y="20"/>
                  <a:pt x="8" y="20"/>
                  <a:pt x="8" y="20"/>
                </a:cubicBezTo>
                <a:cubicBezTo>
                  <a:pt x="7" y="20"/>
                  <a:pt x="7" y="21"/>
                  <a:pt x="7" y="21"/>
                </a:cubicBezTo>
                <a:cubicBezTo>
                  <a:pt x="7" y="21"/>
                  <a:pt x="7" y="22"/>
                  <a:pt x="8" y="22"/>
                </a:cubicBezTo>
                <a:cubicBezTo>
                  <a:pt x="17" y="32"/>
                  <a:pt x="17" y="32"/>
                  <a:pt x="17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9" y="32"/>
                  <a:pt x="19" y="32"/>
                  <a:pt x="20" y="32"/>
                </a:cubicBezTo>
                <a:cubicBezTo>
                  <a:pt x="34" y="17"/>
                  <a:pt x="34" y="17"/>
                  <a:pt x="34" y="17"/>
                </a:cubicBezTo>
                <a:cubicBezTo>
                  <a:pt x="35" y="17"/>
                  <a:pt x="35" y="17"/>
                  <a:pt x="35" y="16"/>
                </a:cubicBezTo>
                <a:cubicBezTo>
                  <a:pt x="35" y="16"/>
                  <a:pt x="35" y="15"/>
                  <a:pt x="34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55299" y="4489387"/>
            <a:ext cx="266390" cy="271884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21 h 42"/>
              <a:gd name="T4" fmla="*/ 21 w 41"/>
              <a:gd name="T5" fmla="*/ 0 h 42"/>
              <a:gd name="T6" fmla="*/ 41 w 41"/>
              <a:gd name="T7" fmla="*/ 21 h 42"/>
              <a:gd name="T8" fmla="*/ 21 w 41"/>
              <a:gd name="T9" fmla="*/ 42 h 42"/>
              <a:gd name="T10" fmla="*/ 21 w 41"/>
              <a:gd name="T11" fmla="*/ 6 h 42"/>
              <a:gd name="T12" fmla="*/ 6 w 41"/>
              <a:gd name="T13" fmla="*/ 21 h 42"/>
              <a:gd name="T14" fmla="*/ 21 w 41"/>
              <a:gd name="T15" fmla="*/ 36 h 42"/>
              <a:gd name="T16" fmla="*/ 35 w 41"/>
              <a:gd name="T17" fmla="*/ 21 h 42"/>
              <a:gd name="T18" fmla="*/ 21 w 41"/>
              <a:gd name="T19" fmla="*/ 6 h 42"/>
              <a:gd name="T20" fmla="*/ 20 w 41"/>
              <a:gd name="T21" fmla="*/ 30 h 42"/>
              <a:gd name="T22" fmla="*/ 18 w 41"/>
              <a:gd name="T23" fmla="*/ 30 h 42"/>
              <a:gd name="T24" fmla="*/ 10 w 41"/>
              <a:gd name="T25" fmla="*/ 22 h 42"/>
              <a:gd name="T26" fmla="*/ 10 w 41"/>
              <a:gd name="T27" fmla="*/ 20 h 42"/>
              <a:gd name="T28" fmla="*/ 13 w 41"/>
              <a:gd name="T29" fmla="*/ 17 h 42"/>
              <a:gd name="T30" fmla="*/ 15 w 41"/>
              <a:gd name="T31" fmla="*/ 17 h 42"/>
              <a:gd name="T32" fmla="*/ 19 w 41"/>
              <a:gd name="T33" fmla="*/ 21 h 42"/>
              <a:gd name="T34" fmla="*/ 27 w 41"/>
              <a:gd name="T35" fmla="*/ 14 h 42"/>
              <a:gd name="T36" fmla="*/ 29 w 41"/>
              <a:gd name="T37" fmla="*/ 14 h 42"/>
              <a:gd name="T38" fmla="*/ 32 w 41"/>
              <a:gd name="T39" fmla="*/ 16 h 42"/>
              <a:gd name="T40" fmla="*/ 32 w 41"/>
              <a:gd name="T41" fmla="*/ 19 h 42"/>
              <a:gd name="T42" fmla="*/ 20 w 41"/>
              <a:gd name="T43" fmla="*/ 3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1" y="42"/>
                </a:cubicBezTo>
                <a:close/>
                <a:moveTo>
                  <a:pt x="21" y="6"/>
                </a:moveTo>
                <a:cubicBezTo>
                  <a:pt x="13" y="6"/>
                  <a:pt x="6" y="13"/>
                  <a:pt x="6" y="21"/>
                </a:cubicBezTo>
                <a:cubicBezTo>
                  <a:pt x="6" y="29"/>
                  <a:pt x="13" y="36"/>
                  <a:pt x="21" y="36"/>
                </a:cubicBezTo>
                <a:cubicBezTo>
                  <a:pt x="29" y="36"/>
                  <a:pt x="35" y="29"/>
                  <a:pt x="35" y="21"/>
                </a:cubicBezTo>
                <a:cubicBezTo>
                  <a:pt x="35" y="13"/>
                  <a:pt x="29" y="6"/>
                  <a:pt x="21" y="6"/>
                </a:cubicBezTo>
                <a:close/>
                <a:moveTo>
                  <a:pt x="20" y="30"/>
                </a:moveTo>
                <a:cubicBezTo>
                  <a:pt x="20" y="31"/>
                  <a:pt x="19" y="31"/>
                  <a:pt x="18" y="30"/>
                </a:cubicBezTo>
                <a:cubicBezTo>
                  <a:pt x="10" y="22"/>
                  <a:pt x="10" y="22"/>
                  <a:pt x="10" y="22"/>
                </a:cubicBezTo>
                <a:cubicBezTo>
                  <a:pt x="9" y="22"/>
                  <a:pt x="9" y="21"/>
                  <a:pt x="10" y="20"/>
                </a:cubicBezTo>
                <a:cubicBezTo>
                  <a:pt x="13" y="17"/>
                  <a:pt x="13" y="17"/>
                  <a:pt x="13" y="17"/>
                </a:cubicBezTo>
                <a:cubicBezTo>
                  <a:pt x="14" y="16"/>
                  <a:pt x="15" y="16"/>
                  <a:pt x="15" y="17"/>
                </a:cubicBezTo>
                <a:cubicBezTo>
                  <a:pt x="19" y="21"/>
                  <a:pt x="19" y="21"/>
                  <a:pt x="19" y="21"/>
                </a:cubicBezTo>
                <a:cubicBezTo>
                  <a:pt x="27" y="14"/>
                  <a:pt x="27" y="14"/>
                  <a:pt x="27" y="14"/>
                </a:cubicBezTo>
                <a:cubicBezTo>
                  <a:pt x="27" y="13"/>
                  <a:pt x="28" y="13"/>
                  <a:pt x="29" y="14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7"/>
                  <a:pt x="32" y="18"/>
                  <a:pt x="32" y="19"/>
                </a:cubicBezTo>
                <a:lnTo>
                  <a:pt x="20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55299" y="4969017"/>
            <a:ext cx="266390" cy="266390"/>
          </a:xfrm>
          <a:custGeom>
            <a:avLst/>
            <a:gdLst>
              <a:gd name="T0" fmla="*/ 41 w 41"/>
              <a:gd name="T1" fmla="*/ 34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5 w 41"/>
              <a:gd name="T19" fmla="*/ 15 h 41"/>
              <a:gd name="T20" fmla="*/ 35 w 41"/>
              <a:gd name="T21" fmla="*/ 13 h 41"/>
              <a:gd name="T22" fmla="*/ 32 w 41"/>
              <a:gd name="T23" fmla="*/ 10 h 41"/>
              <a:gd name="T24" fmla="*/ 30 w 41"/>
              <a:gd name="T25" fmla="*/ 10 h 41"/>
              <a:gd name="T26" fmla="*/ 17 w 41"/>
              <a:gd name="T27" fmla="*/ 22 h 41"/>
              <a:gd name="T28" fmla="*/ 12 w 41"/>
              <a:gd name="T29" fmla="*/ 17 h 41"/>
              <a:gd name="T30" fmla="*/ 9 w 41"/>
              <a:gd name="T31" fmla="*/ 17 h 41"/>
              <a:gd name="T32" fmla="*/ 7 w 41"/>
              <a:gd name="T33" fmla="*/ 19 h 41"/>
              <a:gd name="T34" fmla="*/ 7 w 41"/>
              <a:gd name="T35" fmla="*/ 22 h 41"/>
              <a:gd name="T36" fmla="*/ 16 w 41"/>
              <a:gd name="T37" fmla="*/ 31 h 41"/>
              <a:gd name="T38" fmla="*/ 19 w 41"/>
              <a:gd name="T39" fmla="*/ 31 h 41"/>
              <a:gd name="T40" fmla="*/ 35 w 41"/>
              <a:gd name="T41" fmla="*/ 1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5" y="15"/>
                </a:moveTo>
                <a:cubicBezTo>
                  <a:pt x="36" y="14"/>
                  <a:pt x="36" y="13"/>
                  <a:pt x="35" y="13"/>
                </a:cubicBezTo>
                <a:cubicBezTo>
                  <a:pt x="32" y="10"/>
                  <a:pt x="32" y="10"/>
                  <a:pt x="32" y="10"/>
                </a:cubicBezTo>
                <a:cubicBezTo>
                  <a:pt x="32" y="9"/>
                  <a:pt x="31" y="9"/>
                  <a:pt x="30" y="10"/>
                </a:cubicBezTo>
                <a:cubicBezTo>
                  <a:pt x="17" y="22"/>
                  <a:pt x="17" y="22"/>
                  <a:pt x="17" y="22"/>
                </a:cubicBezTo>
                <a:cubicBezTo>
                  <a:pt x="12" y="17"/>
                  <a:pt x="12" y="17"/>
                  <a:pt x="12" y="17"/>
                </a:cubicBezTo>
                <a:cubicBezTo>
                  <a:pt x="11" y="16"/>
                  <a:pt x="10" y="16"/>
                  <a:pt x="9" y="17"/>
                </a:cubicBezTo>
                <a:cubicBezTo>
                  <a:pt x="7" y="19"/>
                  <a:pt x="7" y="19"/>
                  <a:pt x="7" y="19"/>
                </a:cubicBezTo>
                <a:cubicBezTo>
                  <a:pt x="6" y="20"/>
                  <a:pt x="6" y="21"/>
                  <a:pt x="7" y="22"/>
                </a:cubicBezTo>
                <a:cubicBezTo>
                  <a:pt x="16" y="31"/>
                  <a:pt x="16" y="31"/>
                  <a:pt x="16" y="31"/>
                </a:cubicBezTo>
                <a:cubicBezTo>
                  <a:pt x="17" y="32"/>
                  <a:pt x="18" y="32"/>
                  <a:pt x="19" y="31"/>
                </a:cubicBezTo>
                <a:lnTo>
                  <a:pt x="35" y="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7060" y="5448648"/>
            <a:ext cx="285615" cy="241673"/>
          </a:xfrm>
          <a:custGeom>
            <a:avLst/>
            <a:gdLst>
              <a:gd name="T0" fmla="*/ 37 w 44"/>
              <a:gd name="T1" fmla="*/ 30 h 37"/>
              <a:gd name="T2" fmla="*/ 30 w 44"/>
              <a:gd name="T3" fmla="*/ 37 h 37"/>
              <a:gd name="T4" fmla="*/ 7 w 44"/>
              <a:gd name="T5" fmla="*/ 37 h 37"/>
              <a:gd name="T6" fmla="*/ 0 w 44"/>
              <a:gd name="T7" fmla="*/ 30 h 37"/>
              <a:gd name="T8" fmla="*/ 0 w 44"/>
              <a:gd name="T9" fmla="*/ 7 h 37"/>
              <a:gd name="T10" fmla="*/ 7 w 44"/>
              <a:gd name="T11" fmla="*/ 0 h 37"/>
              <a:gd name="T12" fmla="*/ 30 w 44"/>
              <a:gd name="T13" fmla="*/ 0 h 37"/>
              <a:gd name="T14" fmla="*/ 33 w 44"/>
              <a:gd name="T15" fmla="*/ 0 h 37"/>
              <a:gd name="T16" fmla="*/ 33 w 44"/>
              <a:gd name="T17" fmla="*/ 1 h 37"/>
              <a:gd name="T18" fmla="*/ 33 w 44"/>
              <a:gd name="T19" fmla="*/ 2 h 37"/>
              <a:gd name="T20" fmla="*/ 32 w 44"/>
              <a:gd name="T21" fmla="*/ 3 h 37"/>
              <a:gd name="T22" fmla="*/ 31 w 44"/>
              <a:gd name="T23" fmla="*/ 3 h 37"/>
              <a:gd name="T24" fmla="*/ 31 w 44"/>
              <a:gd name="T25" fmla="*/ 3 h 37"/>
              <a:gd name="T26" fmla="*/ 30 w 44"/>
              <a:gd name="T27" fmla="*/ 3 h 37"/>
              <a:gd name="T28" fmla="*/ 7 w 44"/>
              <a:gd name="T29" fmla="*/ 3 h 37"/>
              <a:gd name="T30" fmla="*/ 3 w 44"/>
              <a:gd name="T31" fmla="*/ 7 h 37"/>
              <a:gd name="T32" fmla="*/ 3 w 44"/>
              <a:gd name="T33" fmla="*/ 30 h 37"/>
              <a:gd name="T34" fmla="*/ 7 w 44"/>
              <a:gd name="T35" fmla="*/ 34 h 37"/>
              <a:gd name="T36" fmla="*/ 30 w 44"/>
              <a:gd name="T37" fmla="*/ 34 h 37"/>
              <a:gd name="T38" fmla="*/ 34 w 44"/>
              <a:gd name="T39" fmla="*/ 30 h 37"/>
              <a:gd name="T40" fmla="*/ 34 w 44"/>
              <a:gd name="T41" fmla="*/ 23 h 37"/>
              <a:gd name="T42" fmla="*/ 34 w 44"/>
              <a:gd name="T43" fmla="*/ 22 h 37"/>
              <a:gd name="T44" fmla="*/ 36 w 44"/>
              <a:gd name="T45" fmla="*/ 21 h 37"/>
              <a:gd name="T46" fmla="*/ 36 w 44"/>
              <a:gd name="T47" fmla="*/ 20 h 37"/>
              <a:gd name="T48" fmla="*/ 37 w 44"/>
              <a:gd name="T49" fmla="*/ 20 h 37"/>
              <a:gd name="T50" fmla="*/ 37 w 44"/>
              <a:gd name="T51" fmla="*/ 21 h 37"/>
              <a:gd name="T52" fmla="*/ 37 w 44"/>
              <a:gd name="T53" fmla="*/ 30 h 37"/>
              <a:gd name="T54" fmla="*/ 22 w 44"/>
              <a:gd name="T55" fmla="*/ 30 h 37"/>
              <a:gd name="T56" fmla="*/ 19 w 44"/>
              <a:gd name="T57" fmla="*/ 30 h 37"/>
              <a:gd name="T58" fmla="*/ 7 w 44"/>
              <a:gd name="T59" fmla="*/ 18 h 37"/>
              <a:gd name="T60" fmla="*/ 7 w 44"/>
              <a:gd name="T61" fmla="*/ 15 h 37"/>
              <a:gd name="T62" fmla="*/ 10 w 44"/>
              <a:gd name="T63" fmla="*/ 12 h 37"/>
              <a:gd name="T64" fmla="*/ 13 w 44"/>
              <a:gd name="T65" fmla="*/ 12 h 37"/>
              <a:gd name="T66" fmla="*/ 20 w 44"/>
              <a:gd name="T67" fmla="*/ 19 h 37"/>
              <a:gd name="T68" fmla="*/ 38 w 44"/>
              <a:gd name="T69" fmla="*/ 2 h 37"/>
              <a:gd name="T70" fmla="*/ 41 w 44"/>
              <a:gd name="T71" fmla="*/ 2 h 37"/>
              <a:gd name="T72" fmla="*/ 44 w 44"/>
              <a:gd name="T73" fmla="*/ 5 h 37"/>
              <a:gd name="T74" fmla="*/ 44 w 44"/>
              <a:gd name="T75" fmla="*/ 8 h 37"/>
              <a:gd name="T76" fmla="*/ 22 w 44"/>
              <a:gd name="T77" fmla="*/ 3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4" h="37">
                <a:moveTo>
                  <a:pt x="37" y="30"/>
                </a:moveTo>
                <a:cubicBezTo>
                  <a:pt x="37" y="34"/>
                  <a:pt x="34" y="37"/>
                  <a:pt x="30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3" y="37"/>
                  <a:pt x="0" y="34"/>
                  <a:pt x="0" y="3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0"/>
                  <a:pt x="33" y="0"/>
                </a:cubicBezTo>
                <a:cubicBezTo>
                  <a:pt x="33" y="0"/>
                  <a:pt x="33" y="1"/>
                  <a:pt x="33" y="1"/>
                </a:cubicBezTo>
                <a:cubicBezTo>
                  <a:pt x="33" y="1"/>
                  <a:pt x="33" y="2"/>
                  <a:pt x="33" y="2"/>
                </a:cubicBezTo>
                <a:cubicBezTo>
                  <a:pt x="32" y="3"/>
                  <a:pt x="32" y="3"/>
                  <a:pt x="32" y="3"/>
                </a:cubicBezTo>
                <a:cubicBezTo>
                  <a:pt x="32" y="3"/>
                  <a:pt x="31" y="3"/>
                  <a:pt x="31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7" y="3"/>
                  <a:pt x="7" y="3"/>
                  <a:pt x="7" y="3"/>
                </a:cubicBezTo>
                <a:cubicBezTo>
                  <a:pt x="5" y="3"/>
                  <a:pt x="3" y="5"/>
                  <a:pt x="3" y="7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2"/>
                  <a:pt x="5" y="34"/>
                  <a:pt x="7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2" y="34"/>
                  <a:pt x="34" y="32"/>
                  <a:pt x="34" y="30"/>
                </a:cubicBezTo>
                <a:cubicBezTo>
                  <a:pt x="34" y="23"/>
                  <a:pt x="34" y="23"/>
                  <a:pt x="34" y="23"/>
                </a:cubicBezTo>
                <a:cubicBezTo>
                  <a:pt x="34" y="23"/>
                  <a:pt x="34" y="22"/>
                  <a:pt x="34" y="22"/>
                </a:cubicBezTo>
                <a:cubicBezTo>
                  <a:pt x="36" y="21"/>
                  <a:pt x="36" y="21"/>
                  <a:pt x="36" y="21"/>
                </a:cubicBezTo>
                <a:cubicBezTo>
                  <a:pt x="36" y="20"/>
                  <a:pt x="36" y="20"/>
                  <a:pt x="36" y="20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21"/>
                  <a:pt x="37" y="21"/>
                  <a:pt x="37" y="21"/>
                </a:cubicBezTo>
                <a:lnTo>
                  <a:pt x="37" y="30"/>
                </a:lnTo>
                <a:close/>
                <a:moveTo>
                  <a:pt x="22" y="30"/>
                </a:moveTo>
                <a:cubicBezTo>
                  <a:pt x="21" y="31"/>
                  <a:pt x="20" y="31"/>
                  <a:pt x="19" y="30"/>
                </a:cubicBezTo>
                <a:cubicBezTo>
                  <a:pt x="7" y="18"/>
                  <a:pt x="7" y="18"/>
                  <a:pt x="7" y="18"/>
                </a:cubicBezTo>
                <a:cubicBezTo>
                  <a:pt x="6" y="17"/>
                  <a:pt x="6" y="16"/>
                  <a:pt x="7" y="15"/>
                </a:cubicBezTo>
                <a:cubicBezTo>
                  <a:pt x="10" y="12"/>
                  <a:pt x="10" y="12"/>
                  <a:pt x="10" y="12"/>
                </a:cubicBezTo>
                <a:cubicBezTo>
                  <a:pt x="11" y="11"/>
                  <a:pt x="12" y="11"/>
                  <a:pt x="13" y="12"/>
                </a:cubicBezTo>
                <a:cubicBezTo>
                  <a:pt x="20" y="19"/>
                  <a:pt x="20" y="19"/>
                  <a:pt x="20" y="19"/>
                </a:cubicBezTo>
                <a:cubicBezTo>
                  <a:pt x="38" y="2"/>
                  <a:pt x="38" y="2"/>
                  <a:pt x="38" y="2"/>
                </a:cubicBezTo>
                <a:cubicBezTo>
                  <a:pt x="38" y="1"/>
                  <a:pt x="40" y="1"/>
                  <a:pt x="41" y="2"/>
                </a:cubicBezTo>
                <a:cubicBezTo>
                  <a:pt x="44" y="5"/>
                  <a:pt x="44" y="5"/>
                  <a:pt x="44" y="5"/>
                </a:cubicBezTo>
                <a:cubicBezTo>
                  <a:pt x="44" y="6"/>
                  <a:pt x="44" y="7"/>
                  <a:pt x="44" y="8"/>
                </a:cubicBezTo>
                <a:lnTo>
                  <a:pt x="22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965455" y="1142959"/>
            <a:ext cx="266390" cy="266390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65455" y="1625337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6 w 41"/>
              <a:gd name="T11" fmla="*/ 20 h 41"/>
              <a:gd name="T12" fmla="*/ 20 w 41"/>
              <a:gd name="T13" fmla="*/ 35 h 41"/>
              <a:gd name="T14" fmla="*/ 35 w 41"/>
              <a:gd name="T15" fmla="*/ 20 h 41"/>
              <a:gd name="T16" fmla="*/ 20 w 41"/>
              <a:gd name="T17" fmla="*/ 6 h 41"/>
              <a:gd name="T18" fmla="*/ 6 w 41"/>
              <a:gd name="T19" fmla="*/ 2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6" y="20"/>
                </a:moveTo>
                <a:cubicBezTo>
                  <a:pt x="6" y="28"/>
                  <a:pt x="12" y="35"/>
                  <a:pt x="20" y="35"/>
                </a:cubicBezTo>
                <a:cubicBezTo>
                  <a:pt x="29" y="35"/>
                  <a:pt x="35" y="28"/>
                  <a:pt x="35" y="20"/>
                </a:cubicBezTo>
                <a:cubicBezTo>
                  <a:pt x="35" y="12"/>
                  <a:pt x="29" y="6"/>
                  <a:pt x="20" y="6"/>
                </a:cubicBezTo>
                <a:cubicBezTo>
                  <a:pt x="12" y="6"/>
                  <a:pt x="6" y="12"/>
                  <a:pt x="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9" name="出自【趣你的PPT】(微信:qunideppt)：最优质的PPT资源库"/>
          <p:cNvSpPr>
            <a:spLocks/>
          </p:cNvSpPr>
          <p:nvPr/>
        </p:nvSpPr>
        <p:spPr bwMode="auto">
          <a:xfrm>
            <a:off x="5940738" y="2077503"/>
            <a:ext cx="310332" cy="313077"/>
          </a:xfrm>
          <a:custGeom>
            <a:avLst/>
            <a:gdLst>
              <a:gd name="T0" fmla="*/ 24 w 48"/>
              <a:gd name="T1" fmla="*/ 48 h 48"/>
              <a:gd name="T2" fmla="*/ 0 w 48"/>
              <a:gd name="T3" fmla="*/ 24 h 48"/>
              <a:gd name="T4" fmla="*/ 21 w 48"/>
              <a:gd name="T5" fmla="*/ 0 h 48"/>
              <a:gd name="T6" fmla="*/ 21 w 48"/>
              <a:gd name="T7" fmla="*/ 7 h 48"/>
              <a:gd name="T8" fmla="*/ 7 w 48"/>
              <a:gd name="T9" fmla="*/ 24 h 48"/>
              <a:gd name="T10" fmla="*/ 24 w 48"/>
              <a:gd name="T11" fmla="*/ 41 h 48"/>
              <a:gd name="T12" fmla="*/ 42 w 48"/>
              <a:gd name="T13" fmla="*/ 24 h 48"/>
              <a:gd name="T14" fmla="*/ 28 w 48"/>
              <a:gd name="T15" fmla="*/ 7 h 48"/>
              <a:gd name="T16" fmla="*/ 28 w 48"/>
              <a:gd name="T17" fmla="*/ 0 h 48"/>
              <a:gd name="T18" fmla="*/ 48 w 48"/>
              <a:gd name="T19" fmla="*/ 24 h 48"/>
              <a:gd name="T20" fmla="*/ 24 w 48"/>
              <a:gd name="T21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" h="48">
                <a:moveTo>
                  <a:pt x="24" y="48"/>
                </a:moveTo>
                <a:cubicBezTo>
                  <a:pt x="11" y="48"/>
                  <a:pt x="0" y="37"/>
                  <a:pt x="0" y="24"/>
                </a:cubicBezTo>
                <a:cubicBezTo>
                  <a:pt x="0" y="12"/>
                  <a:pt x="9" y="2"/>
                  <a:pt x="21" y="0"/>
                </a:cubicBezTo>
                <a:cubicBezTo>
                  <a:pt x="21" y="7"/>
                  <a:pt x="21" y="7"/>
                  <a:pt x="21" y="7"/>
                </a:cubicBezTo>
                <a:cubicBezTo>
                  <a:pt x="13" y="9"/>
                  <a:pt x="7" y="16"/>
                  <a:pt x="7" y="24"/>
                </a:cubicBezTo>
                <a:cubicBezTo>
                  <a:pt x="7" y="34"/>
                  <a:pt x="15" y="41"/>
                  <a:pt x="24" y="41"/>
                </a:cubicBezTo>
                <a:cubicBezTo>
                  <a:pt x="34" y="41"/>
                  <a:pt x="42" y="34"/>
                  <a:pt x="42" y="24"/>
                </a:cubicBezTo>
                <a:cubicBezTo>
                  <a:pt x="42" y="16"/>
                  <a:pt x="36" y="9"/>
                  <a:pt x="28" y="7"/>
                </a:cubicBezTo>
                <a:cubicBezTo>
                  <a:pt x="28" y="0"/>
                  <a:pt x="28" y="0"/>
                  <a:pt x="28" y="0"/>
                </a:cubicBezTo>
                <a:cubicBezTo>
                  <a:pt x="40" y="2"/>
                  <a:pt x="48" y="12"/>
                  <a:pt x="48" y="24"/>
                </a:cubicBezTo>
                <a:cubicBezTo>
                  <a:pt x="48" y="37"/>
                  <a:pt x="38" y="48"/>
                  <a:pt x="24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65455" y="2579103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3 w 41"/>
              <a:gd name="T11" fmla="*/ 21 h 41"/>
              <a:gd name="T12" fmla="*/ 20 w 41"/>
              <a:gd name="T13" fmla="*/ 38 h 41"/>
              <a:gd name="T14" fmla="*/ 38 w 41"/>
              <a:gd name="T15" fmla="*/ 21 h 41"/>
              <a:gd name="T16" fmla="*/ 20 w 41"/>
              <a:gd name="T17" fmla="*/ 4 h 41"/>
              <a:gd name="T18" fmla="*/ 3 w 41"/>
              <a:gd name="T19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3" y="21"/>
                </a:moveTo>
                <a:cubicBezTo>
                  <a:pt x="3" y="30"/>
                  <a:pt x="11" y="38"/>
                  <a:pt x="20" y="38"/>
                </a:cubicBezTo>
                <a:cubicBezTo>
                  <a:pt x="30" y="38"/>
                  <a:pt x="38" y="30"/>
                  <a:pt x="38" y="21"/>
                </a:cubicBezTo>
                <a:cubicBezTo>
                  <a:pt x="38" y="11"/>
                  <a:pt x="30" y="4"/>
                  <a:pt x="20" y="4"/>
                </a:cubicBezTo>
                <a:cubicBezTo>
                  <a:pt x="11" y="4"/>
                  <a:pt x="3" y="11"/>
                  <a:pt x="3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40738" y="3034017"/>
            <a:ext cx="310332" cy="310332"/>
          </a:xfrm>
          <a:custGeom>
            <a:avLst/>
            <a:gdLst>
              <a:gd name="T0" fmla="*/ 48 w 48"/>
              <a:gd name="T1" fmla="*/ 46 h 48"/>
              <a:gd name="T2" fmla="*/ 46 w 48"/>
              <a:gd name="T3" fmla="*/ 48 h 48"/>
              <a:gd name="T4" fmla="*/ 20 w 48"/>
              <a:gd name="T5" fmla="*/ 48 h 48"/>
              <a:gd name="T6" fmla="*/ 18 w 48"/>
              <a:gd name="T7" fmla="*/ 46 h 48"/>
              <a:gd name="T8" fmla="*/ 18 w 48"/>
              <a:gd name="T9" fmla="*/ 41 h 48"/>
              <a:gd name="T10" fmla="*/ 3 w 48"/>
              <a:gd name="T11" fmla="*/ 41 h 48"/>
              <a:gd name="T12" fmla="*/ 0 w 48"/>
              <a:gd name="T13" fmla="*/ 39 h 48"/>
              <a:gd name="T14" fmla="*/ 0 w 48"/>
              <a:gd name="T15" fmla="*/ 3 h 48"/>
              <a:gd name="T16" fmla="*/ 3 w 48"/>
              <a:gd name="T17" fmla="*/ 0 h 48"/>
              <a:gd name="T18" fmla="*/ 32 w 48"/>
              <a:gd name="T19" fmla="*/ 0 h 48"/>
              <a:gd name="T20" fmla="*/ 35 w 48"/>
              <a:gd name="T21" fmla="*/ 3 h 48"/>
              <a:gd name="T22" fmla="*/ 35 w 48"/>
              <a:gd name="T23" fmla="*/ 12 h 48"/>
              <a:gd name="T24" fmla="*/ 36 w 48"/>
              <a:gd name="T25" fmla="*/ 12 h 48"/>
              <a:gd name="T26" fmla="*/ 47 w 48"/>
              <a:gd name="T27" fmla="*/ 23 h 48"/>
              <a:gd name="T28" fmla="*/ 48 w 48"/>
              <a:gd name="T29" fmla="*/ 28 h 48"/>
              <a:gd name="T30" fmla="*/ 48 w 48"/>
              <a:gd name="T31" fmla="*/ 46 h 48"/>
              <a:gd name="T32" fmla="*/ 28 w 48"/>
              <a:gd name="T33" fmla="*/ 5 h 48"/>
              <a:gd name="T34" fmla="*/ 27 w 48"/>
              <a:gd name="T35" fmla="*/ 4 h 48"/>
              <a:gd name="T36" fmla="*/ 8 w 48"/>
              <a:gd name="T37" fmla="*/ 4 h 48"/>
              <a:gd name="T38" fmla="*/ 7 w 48"/>
              <a:gd name="T39" fmla="*/ 5 h 48"/>
              <a:gd name="T40" fmla="*/ 7 w 48"/>
              <a:gd name="T41" fmla="*/ 6 h 48"/>
              <a:gd name="T42" fmla="*/ 8 w 48"/>
              <a:gd name="T43" fmla="*/ 7 h 48"/>
              <a:gd name="T44" fmla="*/ 27 w 48"/>
              <a:gd name="T45" fmla="*/ 7 h 48"/>
              <a:gd name="T46" fmla="*/ 28 w 48"/>
              <a:gd name="T47" fmla="*/ 6 h 48"/>
              <a:gd name="T48" fmla="*/ 28 w 48"/>
              <a:gd name="T49" fmla="*/ 5 h 48"/>
              <a:gd name="T50" fmla="*/ 45 w 48"/>
              <a:gd name="T51" fmla="*/ 45 h 48"/>
              <a:gd name="T52" fmla="*/ 45 w 48"/>
              <a:gd name="T53" fmla="*/ 28 h 48"/>
              <a:gd name="T54" fmla="*/ 34 w 48"/>
              <a:gd name="T55" fmla="*/ 28 h 48"/>
              <a:gd name="T56" fmla="*/ 31 w 48"/>
              <a:gd name="T57" fmla="*/ 25 h 48"/>
              <a:gd name="T58" fmla="*/ 31 w 48"/>
              <a:gd name="T59" fmla="*/ 14 h 48"/>
              <a:gd name="T60" fmla="*/ 21 w 48"/>
              <a:gd name="T61" fmla="*/ 14 h 48"/>
              <a:gd name="T62" fmla="*/ 21 w 48"/>
              <a:gd name="T63" fmla="*/ 45 h 48"/>
              <a:gd name="T64" fmla="*/ 45 w 48"/>
              <a:gd name="T65" fmla="*/ 45 h 48"/>
              <a:gd name="T66" fmla="*/ 43 w 48"/>
              <a:gd name="T67" fmla="*/ 24 h 48"/>
              <a:gd name="T68" fmla="*/ 35 w 48"/>
              <a:gd name="T69" fmla="*/ 16 h 48"/>
              <a:gd name="T70" fmla="*/ 35 w 48"/>
              <a:gd name="T71" fmla="*/ 24 h 48"/>
              <a:gd name="T72" fmla="*/ 43 w 48"/>
              <a:gd name="T73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8" h="48">
                <a:moveTo>
                  <a:pt x="48" y="46"/>
                </a:moveTo>
                <a:cubicBezTo>
                  <a:pt x="48" y="47"/>
                  <a:pt x="47" y="48"/>
                  <a:pt x="46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9" y="48"/>
                  <a:pt x="18" y="47"/>
                  <a:pt x="18" y="46"/>
                </a:cubicBezTo>
                <a:cubicBezTo>
                  <a:pt x="18" y="41"/>
                  <a:pt x="18" y="41"/>
                  <a:pt x="18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2" y="41"/>
                  <a:pt x="0" y="40"/>
                  <a:pt x="0" y="3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4" y="0"/>
                  <a:pt x="35" y="1"/>
                  <a:pt x="35" y="3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2"/>
                  <a:pt x="35" y="12"/>
                  <a:pt x="36" y="12"/>
                </a:cubicBezTo>
                <a:cubicBezTo>
                  <a:pt x="47" y="23"/>
                  <a:pt x="47" y="23"/>
                  <a:pt x="47" y="23"/>
                </a:cubicBezTo>
                <a:cubicBezTo>
                  <a:pt x="48" y="24"/>
                  <a:pt x="48" y="26"/>
                  <a:pt x="48" y="28"/>
                </a:cubicBezTo>
                <a:lnTo>
                  <a:pt x="48" y="46"/>
                </a:lnTo>
                <a:close/>
                <a:moveTo>
                  <a:pt x="28" y="5"/>
                </a:moveTo>
                <a:cubicBezTo>
                  <a:pt x="28" y="4"/>
                  <a:pt x="27" y="4"/>
                  <a:pt x="27" y="4"/>
                </a:cubicBezTo>
                <a:cubicBezTo>
                  <a:pt x="8" y="4"/>
                  <a:pt x="8" y="4"/>
                  <a:pt x="8" y="4"/>
                </a:cubicBezTo>
                <a:cubicBezTo>
                  <a:pt x="8" y="4"/>
                  <a:pt x="7" y="4"/>
                  <a:pt x="7" y="5"/>
                </a:cubicBezTo>
                <a:cubicBezTo>
                  <a:pt x="7" y="6"/>
                  <a:pt x="7" y="6"/>
                  <a:pt x="7" y="6"/>
                </a:cubicBezTo>
                <a:cubicBezTo>
                  <a:pt x="7" y="7"/>
                  <a:pt x="8" y="7"/>
                  <a:pt x="8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7"/>
                  <a:pt x="28" y="7"/>
                  <a:pt x="28" y="6"/>
                </a:cubicBezTo>
                <a:lnTo>
                  <a:pt x="28" y="5"/>
                </a:lnTo>
                <a:close/>
                <a:moveTo>
                  <a:pt x="45" y="45"/>
                </a:moveTo>
                <a:cubicBezTo>
                  <a:pt x="45" y="28"/>
                  <a:pt x="45" y="28"/>
                  <a:pt x="45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2" y="28"/>
                  <a:pt x="31" y="27"/>
                  <a:pt x="31" y="25"/>
                </a:cubicBezTo>
                <a:cubicBezTo>
                  <a:pt x="31" y="14"/>
                  <a:pt x="31" y="14"/>
                  <a:pt x="31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45"/>
                  <a:pt x="21" y="45"/>
                  <a:pt x="21" y="45"/>
                </a:cubicBezTo>
                <a:lnTo>
                  <a:pt x="45" y="45"/>
                </a:lnTo>
                <a:close/>
                <a:moveTo>
                  <a:pt x="43" y="24"/>
                </a:moveTo>
                <a:cubicBezTo>
                  <a:pt x="35" y="16"/>
                  <a:pt x="35" y="16"/>
                  <a:pt x="35" y="16"/>
                </a:cubicBezTo>
                <a:cubicBezTo>
                  <a:pt x="35" y="24"/>
                  <a:pt x="35" y="24"/>
                  <a:pt x="35" y="24"/>
                </a:cubicBezTo>
                <a:lnTo>
                  <a:pt x="43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65455" y="3532873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20 w 41"/>
              <a:gd name="T11" fmla="*/ 6 h 41"/>
              <a:gd name="T12" fmla="*/ 6 w 41"/>
              <a:gd name="T13" fmla="*/ 21 h 41"/>
              <a:gd name="T14" fmla="*/ 20 w 41"/>
              <a:gd name="T15" fmla="*/ 35 h 41"/>
              <a:gd name="T16" fmla="*/ 35 w 41"/>
              <a:gd name="T17" fmla="*/ 21 h 41"/>
              <a:gd name="T18" fmla="*/ 20 w 41"/>
              <a:gd name="T19" fmla="*/ 6 h 41"/>
              <a:gd name="T20" fmla="*/ 24 w 41"/>
              <a:gd name="T21" fmla="*/ 23 h 41"/>
              <a:gd name="T22" fmla="*/ 23 w 41"/>
              <a:gd name="T23" fmla="*/ 24 h 41"/>
              <a:gd name="T24" fmla="*/ 14 w 41"/>
              <a:gd name="T25" fmla="*/ 24 h 41"/>
              <a:gd name="T26" fmla="*/ 14 w 41"/>
              <a:gd name="T27" fmla="*/ 23 h 41"/>
              <a:gd name="T28" fmla="*/ 14 w 41"/>
              <a:gd name="T29" fmla="*/ 22 h 41"/>
              <a:gd name="T30" fmla="*/ 14 w 41"/>
              <a:gd name="T31" fmla="*/ 21 h 41"/>
              <a:gd name="T32" fmla="*/ 20 w 41"/>
              <a:gd name="T33" fmla="*/ 21 h 41"/>
              <a:gd name="T34" fmla="*/ 20 w 41"/>
              <a:gd name="T35" fmla="*/ 11 h 41"/>
              <a:gd name="T36" fmla="*/ 21 w 41"/>
              <a:gd name="T37" fmla="*/ 11 h 41"/>
              <a:gd name="T38" fmla="*/ 23 w 41"/>
              <a:gd name="T39" fmla="*/ 11 h 41"/>
              <a:gd name="T40" fmla="*/ 24 w 41"/>
              <a:gd name="T41" fmla="*/ 11 h 41"/>
              <a:gd name="T42" fmla="*/ 24 w 41"/>
              <a:gd name="T43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6"/>
                </a:moveTo>
                <a:cubicBezTo>
                  <a:pt x="12" y="6"/>
                  <a:pt x="6" y="13"/>
                  <a:pt x="6" y="21"/>
                </a:cubicBezTo>
                <a:cubicBezTo>
                  <a:pt x="6" y="29"/>
                  <a:pt x="12" y="35"/>
                  <a:pt x="20" y="35"/>
                </a:cubicBezTo>
                <a:cubicBezTo>
                  <a:pt x="29" y="35"/>
                  <a:pt x="35" y="29"/>
                  <a:pt x="35" y="21"/>
                </a:cubicBezTo>
                <a:cubicBezTo>
                  <a:pt x="35" y="13"/>
                  <a:pt x="29" y="6"/>
                  <a:pt x="20" y="6"/>
                </a:cubicBezTo>
                <a:close/>
                <a:moveTo>
                  <a:pt x="24" y="23"/>
                </a:moveTo>
                <a:cubicBezTo>
                  <a:pt x="24" y="24"/>
                  <a:pt x="24" y="24"/>
                  <a:pt x="23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1"/>
                  <a:pt x="14" y="21"/>
                  <a:pt x="14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1" y="11"/>
                  <a:pt x="21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4" y="11"/>
                  <a:pt x="24" y="11"/>
                  <a:pt x="24" y="11"/>
                </a:cubicBezTo>
                <a:lnTo>
                  <a:pt x="24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3" name="出自【趣你的PPT】(微信:qunideppt)：最优质的PPT资源库"/>
          <p:cNvSpPr>
            <a:spLocks/>
          </p:cNvSpPr>
          <p:nvPr/>
        </p:nvSpPr>
        <p:spPr bwMode="auto">
          <a:xfrm>
            <a:off x="5935244" y="4015250"/>
            <a:ext cx="329555" cy="247167"/>
          </a:xfrm>
          <a:custGeom>
            <a:avLst/>
            <a:gdLst>
              <a:gd name="T0" fmla="*/ 41 w 51"/>
              <a:gd name="T1" fmla="*/ 38 h 38"/>
              <a:gd name="T2" fmla="*/ 12 w 51"/>
              <a:gd name="T3" fmla="*/ 38 h 38"/>
              <a:gd name="T4" fmla="*/ 0 w 51"/>
              <a:gd name="T5" fmla="*/ 26 h 38"/>
              <a:gd name="T6" fmla="*/ 7 w 51"/>
              <a:gd name="T7" fmla="*/ 15 h 38"/>
              <a:gd name="T8" fmla="*/ 7 w 51"/>
              <a:gd name="T9" fmla="*/ 14 h 38"/>
              <a:gd name="T10" fmla="*/ 20 w 51"/>
              <a:gd name="T11" fmla="*/ 0 h 38"/>
              <a:gd name="T12" fmla="*/ 33 w 51"/>
              <a:gd name="T13" fmla="*/ 8 h 38"/>
              <a:gd name="T14" fmla="*/ 37 w 51"/>
              <a:gd name="T15" fmla="*/ 7 h 38"/>
              <a:gd name="T16" fmla="*/ 44 w 51"/>
              <a:gd name="T17" fmla="*/ 14 h 38"/>
              <a:gd name="T18" fmla="*/ 43 w 51"/>
              <a:gd name="T19" fmla="*/ 17 h 38"/>
              <a:gd name="T20" fmla="*/ 51 w 51"/>
              <a:gd name="T21" fmla="*/ 27 h 38"/>
              <a:gd name="T22" fmla="*/ 41 w 51"/>
              <a:gd name="T23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51" h="38">
                <a:moveTo>
                  <a:pt x="41" y="38"/>
                </a:moveTo>
                <a:cubicBezTo>
                  <a:pt x="12" y="38"/>
                  <a:pt x="12" y="38"/>
                  <a:pt x="12" y="38"/>
                </a:cubicBezTo>
                <a:cubicBezTo>
                  <a:pt x="5" y="38"/>
                  <a:pt x="0" y="32"/>
                  <a:pt x="0" y="26"/>
                </a:cubicBezTo>
                <a:cubicBezTo>
                  <a:pt x="0" y="21"/>
                  <a:pt x="3" y="17"/>
                  <a:pt x="7" y="15"/>
                </a:cubicBezTo>
                <a:cubicBezTo>
                  <a:pt x="7" y="14"/>
                  <a:pt x="7" y="14"/>
                  <a:pt x="7" y="14"/>
                </a:cubicBezTo>
                <a:cubicBezTo>
                  <a:pt x="7" y="6"/>
                  <a:pt x="13" y="0"/>
                  <a:pt x="20" y="0"/>
                </a:cubicBezTo>
                <a:cubicBezTo>
                  <a:pt x="26" y="0"/>
                  <a:pt x="31" y="3"/>
                  <a:pt x="33" y="8"/>
                </a:cubicBezTo>
                <a:cubicBezTo>
                  <a:pt x="34" y="7"/>
                  <a:pt x="36" y="7"/>
                  <a:pt x="37" y="7"/>
                </a:cubicBezTo>
                <a:cubicBezTo>
                  <a:pt x="41" y="7"/>
                  <a:pt x="44" y="10"/>
                  <a:pt x="44" y="14"/>
                </a:cubicBezTo>
                <a:cubicBezTo>
                  <a:pt x="44" y="15"/>
                  <a:pt x="44" y="16"/>
                  <a:pt x="43" y="17"/>
                </a:cubicBezTo>
                <a:cubicBezTo>
                  <a:pt x="48" y="18"/>
                  <a:pt x="51" y="22"/>
                  <a:pt x="51" y="27"/>
                </a:cubicBezTo>
                <a:cubicBezTo>
                  <a:pt x="51" y="33"/>
                  <a:pt x="47" y="38"/>
                  <a:pt x="41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5244" y="4489387"/>
            <a:ext cx="329555" cy="247167"/>
          </a:xfrm>
          <a:custGeom>
            <a:avLst/>
            <a:gdLst>
              <a:gd name="T0" fmla="*/ 41 w 51"/>
              <a:gd name="T1" fmla="*/ 38 h 38"/>
              <a:gd name="T2" fmla="*/ 12 w 51"/>
              <a:gd name="T3" fmla="*/ 38 h 38"/>
              <a:gd name="T4" fmla="*/ 0 w 51"/>
              <a:gd name="T5" fmla="*/ 26 h 38"/>
              <a:gd name="T6" fmla="*/ 7 w 51"/>
              <a:gd name="T7" fmla="*/ 15 h 38"/>
              <a:gd name="T8" fmla="*/ 7 w 51"/>
              <a:gd name="T9" fmla="*/ 14 h 38"/>
              <a:gd name="T10" fmla="*/ 20 w 51"/>
              <a:gd name="T11" fmla="*/ 0 h 38"/>
              <a:gd name="T12" fmla="*/ 33 w 51"/>
              <a:gd name="T13" fmla="*/ 9 h 38"/>
              <a:gd name="T14" fmla="*/ 37 w 51"/>
              <a:gd name="T15" fmla="*/ 7 h 38"/>
              <a:gd name="T16" fmla="*/ 44 w 51"/>
              <a:gd name="T17" fmla="*/ 14 h 38"/>
              <a:gd name="T18" fmla="*/ 43 w 51"/>
              <a:gd name="T19" fmla="*/ 18 h 38"/>
              <a:gd name="T20" fmla="*/ 51 w 51"/>
              <a:gd name="T21" fmla="*/ 28 h 38"/>
              <a:gd name="T22" fmla="*/ 41 w 51"/>
              <a:gd name="T23" fmla="*/ 38 h 38"/>
              <a:gd name="T24" fmla="*/ 33 w 51"/>
              <a:gd name="T25" fmla="*/ 21 h 38"/>
              <a:gd name="T26" fmla="*/ 27 w 51"/>
              <a:gd name="T27" fmla="*/ 21 h 38"/>
              <a:gd name="T28" fmla="*/ 27 w 51"/>
              <a:gd name="T29" fmla="*/ 12 h 38"/>
              <a:gd name="T30" fmla="*/ 26 w 51"/>
              <a:gd name="T31" fmla="*/ 11 h 38"/>
              <a:gd name="T32" fmla="*/ 21 w 51"/>
              <a:gd name="T33" fmla="*/ 11 h 38"/>
              <a:gd name="T34" fmla="*/ 20 w 51"/>
              <a:gd name="T35" fmla="*/ 12 h 38"/>
              <a:gd name="T36" fmla="*/ 20 w 51"/>
              <a:gd name="T37" fmla="*/ 21 h 38"/>
              <a:gd name="T38" fmla="*/ 14 w 51"/>
              <a:gd name="T39" fmla="*/ 21 h 38"/>
              <a:gd name="T40" fmla="*/ 13 w 51"/>
              <a:gd name="T41" fmla="*/ 22 h 38"/>
              <a:gd name="T42" fmla="*/ 14 w 51"/>
              <a:gd name="T43" fmla="*/ 23 h 38"/>
              <a:gd name="T44" fmla="*/ 23 w 51"/>
              <a:gd name="T45" fmla="*/ 32 h 38"/>
              <a:gd name="T46" fmla="*/ 24 w 51"/>
              <a:gd name="T47" fmla="*/ 32 h 38"/>
              <a:gd name="T48" fmla="*/ 24 w 51"/>
              <a:gd name="T49" fmla="*/ 32 h 38"/>
              <a:gd name="T50" fmla="*/ 34 w 51"/>
              <a:gd name="T51" fmla="*/ 23 h 38"/>
              <a:gd name="T52" fmla="*/ 34 w 51"/>
              <a:gd name="T53" fmla="*/ 22 h 38"/>
              <a:gd name="T54" fmla="*/ 33 w 51"/>
              <a:gd name="T55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1" h="38">
                <a:moveTo>
                  <a:pt x="41" y="38"/>
                </a:moveTo>
                <a:cubicBezTo>
                  <a:pt x="12" y="38"/>
                  <a:pt x="12" y="38"/>
                  <a:pt x="12" y="38"/>
                </a:cubicBezTo>
                <a:cubicBezTo>
                  <a:pt x="5" y="38"/>
                  <a:pt x="0" y="33"/>
                  <a:pt x="0" y="26"/>
                </a:cubicBezTo>
                <a:cubicBezTo>
                  <a:pt x="0" y="22"/>
                  <a:pt x="2" y="17"/>
                  <a:pt x="7" y="15"/>
                </a:cubicBezTo>
                <a:cubicBezTo>
                  <a:pt x="7" y="15"/>
                  <a:pt x="7" y="15"/>
                  <a:pt x="7" y="14"/>
                </a:cubicBezTo>
                <a:cubicBezTo>
                  <a:pt x="7" y="7"/>
                  <a:pt x="13" y="0"/>
                  <a:pt x="20" y="0"/>
                </a:cubicBezTo>
                <a:cubicBezTo>
                  <a:pt x="26" y="0"/>
                  <a:pt x="31" y="4"/>
                  <a:pt x="33" y="9"/>
                </a:cubicBezTo>
                <a:cubicBezTo>
                  <a:pt x="34" y="8"/>
                  <a:pt x="36" y="7"/>
                  <a:pt x="37" y="7"/>
                </a:cubicBezTo>
                <a:cubicBezTo>
                  <a:pt x="41" y="7"/>
                  <a:pt x="44" y="10"/>
                  <a:pt x="44" y="14"/>
                </a:cubicBezTo>
                <a:cubicBezTo>
                  <a:pt x="44" y="16"/>
                  <a:pt x="44" y="17"/>
                  <a:pt x="43" y="18"/>
                </a:cubicBezTo>
                <a:cubicBezTo>
                  <a:pt x="48" y="19"/>
                  <a:pt x="51" y="23"/>
                  <a:pt x="51" y="28"/>
                </a:cubicBezTo>
                <a:cubicBezTo>
                  <a:pt x="51" y="34"/>
                  <a:pt x="47" y="38"/>
                  <a:pt x="41" y="38"/>
                </a:cubicBezTo>
                <a:close/>
                <a:moveTo>
                  <a:pt x="33" y="21"/>
                </a:moveTo>
                <a:cubicBezTo>
                  <a:pt x="27" y="21"/>
                  <a:pt x="27" y="21"/>
                  <a:pt x="27" y="21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1"/>
                  <a:pt x="27" y="11"/>
                  <a:pt x="26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0" y="11"/>
                  <a:pt x="20" y="12"/>
                </a:cubicBezTo>
                <a:cubicBezTo>
                  <a:pt x="20" y="21"/>
                  <a:pt x="20" y="21"/>
                  <a:pt x="20" y="21"/>
                </a:cubicBezTo>
                <a:cubicBezTo>
                  <a:pt x="14" y="21"/>
                  <a:pt x="14" y="21"/>
                  <a:pt x="14" y="21"/>
                </a:cubicBezTo>
                <a:cubicBezTo>
                  <a:pt x="14" y="21"/>
                  <a:pt x="13" y="21"/>
                  <a:pt x="13" y="22"/>
                </a:cubicBezTo>
                <a:cubicBezTo>
                  <a:pt x="13" y="22"/>
                  <a:pt x="14" y="22"/>
                  <a:pt x="14" y="23"/>
                </a:cubicBezTo>
                <a:cubicBezTo>
                  <a:pt x="23" y="32"/>
                  <a:pt x="23" y="32"/>
                  <a:pt x="23" y="32"/>
                </a:cubicBezTo>
                <a:cubicBezTo>
                  <a:pt x="23" y="32"/>
                  <a:pt x="24" y="32"/>
                  <a:pt x="24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34" y="23"/>
                  <a:pt x="34" y="23"/>
                  <a:pt x="34" y="23"/>
                </a:cubicBezTo>
                <a:cubicBezTo>
                  <a:pt x="34" y="22"/>
                  <a:pt x="34" y="22"/>
                  <a:pt x="34" y="22"/>
                </a:cubicBezTo>
                <a:cubicBezTo>
                  <a:pt x="34" y="21"/>
                  <a:pt x="34" y="21"/>
                  <a:pt x="33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5244" y="4969017"/>
            <a:ext cx="329555" cy="247167"/>
          </a:xfrm>
          <a:custGeom>
            <a:avLst/>
            <a:gdLst>
              <a:gd name="T0" fmla="*/ 41 w 51"/>
              <a:gd name="T1" fmla="*/ 38 h 38"/>
              <a:gd name="T2" fmla="*/ 12 w 51"/>
              <a:gd name="T3" fmla="*/ 38 h 38"/>
              <a:gd name="T4" fmla="*/ 0 w 51"/>
              <a:gd name="T5" fmla="*/ 26 h 38"/>
              <a:gd name="T6" fmla="*/ 7 w 51"/>
              <a:gd name="T7" fmla="*/ 15 h 38"/>
              <a:gd name="T8" fmla="*/ 7 w 51"/>
              <a:gd name="T9" fmla="*/ 14 h 38"/>
              <a:gd name="T10" fmla="*/ 20 w 51"/>
              <a:gd name="T11" fmla="*/ 0 h 38"/>
              <a:gd name="T12" fmla="*/ 33 w 51"/>
              <a:gd name="T13" fmla="*/ 9 h 38"/>
              <a:gd name="T14" fmla="*/ 37 w 51"/>
              <a:gd name="T15" fmla="*/ 7 h 38"/>
              <a:gd name="T16" fmla="*/ 44 w 51"/>
              <a:gd name="T17" fmla="*/ 14 h 38"/>
              <a:gd name="T18" fmla="*/ 43 w 51"/>
              <a:gd name="T19" fmla="*/ 17 h 38"/>
              <a:gd name="T20" fmla="*/ 51 w 51"/>
              <a:gd name="T21" fmla="*/ 28 h 38"/>
              <a:gd name="T22" fmla="*/ 41 w 51"/>
              <a:gd name="T23" fmla="*/ 38 h 38"/>
              <a:gd name="T24" fmla="*/ 34 w 51"/>
              <a:gd name="T25" fmla="*/ 19 h 38"/>
              <a:gd name="T26" fmla="*/ 24 w 51"/>
              <a:gd name="T27" fmla="*/ 10 h 38"/>
              <a:gd name="T28" fmla="*/ 24 w 51"/>
              <a:gd name="T29" fmla="*/ 10 h 38"/>
              <a:gd name="T30" fmla="*/ 23 w 51"/>
              <a:gd name="T31" fmla="*/ 10 h 38"/>
              <a:gd name="T32" fmla="*/ 14 w 51"/>
              <a:gd name="T33" fmla="*/ 19 h 38"/>
              <a:gd name="T34" fmla="*/ 13 w 51"/>
              <a:gd name="T35" fmla="*/ 20 h 38"/>
              <a:gd name="T36" fmla="*/ 14 w 51"/>
              <a:gd name="T37" fmla="*/ 21 h 38"/>
              <a:gd name="T38" fmla="*/ 20 w 51"/>
              <a:gd name="T39" fmla="*/ 21 h 38"/>
              <a:gd name="T40" fmla="*/ 20 w 51"/>
              <a:gd name="T41" fmla="*/ 30 h 38"/>
              <a:gd name="T42" fmla="*/ 21 w 51"/>
              <a:gd name="T43" fmla="*/ 31 h 38"/>
              <a:gd name="T44" fmla="*/ 26 w 51"/>
              <a:gd name="T45" fmla="*/ 31 h 38"/>
              <a:gd name="T46" fmla="*/ 27 w 51"/>
              <a:gd name="T47" fmla="*/ 30 h 38"/>
              <a:gd name="T48" fmla="*/ 27 w 51"/>
              <a:gd name="T49" fmla="*/ 21 h 38"/>
              <a:gd name="T50" fmla="*/ 33 w 51"/>
              <a:gd name="T51" fmla="*/ 21 h 38"/>
              <a:gd name="T52" fmla="*/ 34 w 51"/>
              <a:gd name="T53" fmla="*/ 20 h 38"/>
              <a:gd name="T54" fmla="*/ 34 w 51"/>
              <a:gd name="T55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1" h="38">
                <a:moveTo>
                  <a:pt x="41" y="38"/>
                </a:moveTo>
                <a:cubicBezTo>
                  <a:pt x="12" y="38"/>
                  <a:pt x="12" y="38"/>
                  <a:pt x="12" y="38"/>
                </a:cubicBezTo>
                <a:cubicBezTo>
                  <a:pt x="5" y="38"/>
                  <a:pt x="0" y="32"/>
                  <a:pt x="0" y="26"/>
                </a:cubicBezTo>
                <a:cubicBezTo>
                  <a:pt x="0" y="21"/>
                  <a:pt x="2" y="17"/>
                  <a:pt x="7" y="15"/>
                </a:cubicBezTo>
                <a:cubicBezTo>
                  <a:pt x="7" y="15"/>
                  <a:pt x="7" y="14"/>
                  <a:pt x="7" y="14"/>
                </a:cubicBezTo>
                <a:cubicBezTo>
                  <a:pt x="7" y="6"/>
                  <a:pt x="13" y="0"/>
                  <a:pt x="20" y="0"/>
                </a:cubicBezTo>
                <a:cubicBezTo>
                  <a:pt x="26" y="0"/>
                  <a:pt x="31" y="3"/>
                  <a:pt x="33" y="9"/>
                </a:cubicBezTo>
                <a:cubicBezTo>
                  <a:pt x="34" y="8"/>
                  <a:pt x="36" y="7"/>
                  <a:pt x="37" y="7"/>
                </a:cubicBezTo>
                <a:cubicBezTo>
                  <a:pt x="41" y="7"/>
                  <a:pt x="44" y="10"/>
                  <a:pt x="44" y="14"/>
                </a:cubicBezTo>
                <a:cubicBezTo>
                  <a:pt x="44" y="15"/>
                  <a:pt x="44" y="16"/>
                  <a:pt x="43" y="17"/>
                </a:cubicBezTo>
                <a:cubicBezTo>
                  <a:pt x="48" y="19"/>
                  <a:pt x="51" y="23"/>
                  <a:pt x="51" y="28"/>
                </a:cubicBezTo>
                <a:cubicBezTo>
                  <a:pt x="51" y="33"/>
                  <a:pt x="47" y="38"/>
                  <a:pt x="41" y="38"/>
                </a:cubicBezTo>
                <a:close/>
                <a:moveTo>
                  <a:pt x="34" y="19"/>
                </a:move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3" y="10"/>
                  <a:pt x="23" y="10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19"/>
                  <a:pt x="13" y="20"/>
                  <a:pt x="13" y="20"/>
                </a:cubicBezTo>
                <a:cubicBezTo>
                  <a:pt x="13" y="20"/>
                  <a:pt x="14" y="21"/>
                  <a:pt x="14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1"/>
                  <a:pt x="21" y="31"/>
                  <a:pt x="21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7" y="31"/>
                  <a:pt x="27" y="31"/>
                  <a:pt x="27" y="30"/>
                </a:cubicBezTo>
                <a:cubicBezTo>
                  <a:pt x="27" y="21"/>
                  <a:pt x="27" y="21"/>
                  <a:pt x="27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4" y="20"/>
                  <a:pt x="34" y="20"/>
                </a:cubicBezTo>
                <a:cubicBezTo>
                  <a:pt x="34" y="20"/>
                  <a:pt x="34" y="19"/>
                  <a:pt x="34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6" name="出自【趣你的PPT】(微信:qunideppt)：最优质的PPT资源库"/>
          <p:cNvSpPr>
            <a:spLocks/>
          </p:cNvSpPr>
          <p:nvPr/>
        </p:nvSpPr>
        <p:spPr bwMode="auto">
          <a:xfrm>
            <a:off x="6012142" y="5448648"/>
            <a:ext cx="175763" cy="241673"/>
          </a:xfrm>
          <a:custGeom>
            <a:avLst/>
            <a:gdLst>
              <a:gd name="T0" fmla="*/ 11 w 27"/>
              <a:gd name="T1" fmla="*/ 37 h 37"/>
              <a:gd name="T2" fmla="*/ 10 w 27"/>
              <a:gd name="T3" fmla="*/ 37 h 37"/>
              <a:gd name="T4" fmla="*/ 10 w 27"/>
              <a:gd name="T5" fmla="*/ 28 h 37"/>
              <a:gd name="T6" fmla="*/ 3 w 27"/>
              <a:gd name="T7" fmla="*/ 28 h 37"/>
              <a:gd name="T8" fmla="*/ 2 w 27"/>
              <a:gd name="T9" fmla="*/ 27 h 37"/>
              <a:gd name="T10" fmla="*/ 2 w 27"/>
              <a:gd name="T11" fmla="*/ 24 h 37"/>
              <a:gd name="T12" fmla="*/ 3 w 27"/>
              <a:gd name="T13" fmla="*/ 23 h 37"/>
              <a:gd name="T14" fmla="*/ 10 w 27"/>
              <a:gd name="T15" fmla="*/ 23 h 37"/>
              <a:gd name="T16" fmla="*/ 10 w 27"/>
              <a:gd name="T17" fmla="*/ 21 h 37"/>
              <a:gd name="T18" fmla="*/ 3 w 27"/>
              <a:gd name="T19" fmla="*/ 21 h 37"/>
              <a:gd name="T20" fmla="*/ 2 w 27"/>
              <a:gd name="T21" fmla="*/ 20 h 37"/>
              <a:gd name="T22" fmla="*/ 2 w 27"/>
              <a:gd name="T23" fmla="*/ 17 h 37"/>
              <a:gd name="T24" fmla="*/ 3 w 27"/>
              <a:gd name="T25" fmla="*/ 16 h 37"/>
              <a:gd name="T26" fmla="*/ 8 w 27"/>
              <a:gd name="T27" fmla="*/ 16 h 37"/>
              <a:gd name="T28" fmla="*/ 0 w 27"/>
              <a:gd name="T29" fmla="*/ 1 h 37"/>
              <a:gd name="T30" fmla="*/ 0 w 27"/>
              <a:gd name="T31" fmla="*/ 0 h 37"/>
              <a:gd name="T32" fmla="*/ 1 w 27"/>
              <a:gd name="T33" fmla="*/ 0 h 37"/>
              <a:gd name="T34" fmla="*/ 6 w 27"/>
              <a:gd name="T35" fmla="*/ 0 h 37"/>
              <a:gd name="T36" fmla="*/ 7 w 27"/>
              <a:gd name="T37" fmla="*/ 0 h 37"/>
              <a:gd name="T38" fmla="*/ 12 w 27"/>
              <a:gd name="T39" fmla="*/ 12 h 37"/>
              <a:gd name="T40" fmla="*/ 14 w 27"/>
              <a:gd name="T41" fmla="*/ 15 h 37"/>
              <a:gd name="T42" fmla="*/ 15 w 27"/>
              <a:gd name="T43" fmla="*/ 11 h 37"/>
              <a:gd name="T44" fmla="*/ 20 w 27"/>
              <a:gd name="T45" fmla="*/ 0 h 37"/>
              <a:gd name="T46" fmla="*/ 21 w 27"/>
              <a:gd name="T47" fmla="*/ 0 h 37"/>
              <a:gd name="T48" fmla="*/ 26 w 27"/>
              <a:gd name="T49" fmla="*/ 0 h 37"/>
              <a:gd name="T50" fmla="*/ 27 w 27"/>
              <a:gd name="T51" fmla="*/ 0 h 37"/>
              <a:gd name="T52" fmla="*/ 27 w 27"/>
              <a:gd name="T53" fmla="*/ 1 h 37"/>
              <a:gd name="T54" fmla="*/ 19 w 27"/>
              <a:gd name="T55" fmla="*/ 16 h 37"/>
              <a:gd name="T56" fmla="*/ 24 w 27"/>
              <a:gd name="T57" fmla="*/ 16 h 37"/>
              <a:gd name="T58" fmla="*/ 25 w 27"/>
              <a:gd name="T59" fmla="*/ 17 h 37"/>
              <a:gd name="T60" fmla="*/ 25 w 27"/>
              <a:gd name="T61" fmla="*/ 20 h 37"/>
              <a:gd name="T62" fmla="*/ 24 w 27"/>
              <a:gd name="T63" fmla="*/ 21 h 37"/>
              <a:gd name="T64" fmla="*/ 17 w 27"/>
              <a:gd name="T65" fmla="*/ 21 h 37"/>
              <a:gd name="T66" fmla="*/ 17 w 27"/>
              <a:gd name="T67" fmla="*/ 23 h 37"/>
              <a:gd name="T68" fmla="*/ 24 w 27"/>
              <a:gd name="T69" fmla="*/ 23 h 37"/>
              <a:gd name="T70" fmla="*/ 25 w 27"/>
              <a:gd name="T71" fmla="*/ 24 h 37"/>
              <a:gd name="T72" fmla="*/ 25 w 27"/>
              <a:gd name="T73" fmla="*/ 27 h 37"/>
              <a:gd name="T74" fmla="*/ 24 w 27"/>
              <a:gd name="T75" fmla="*/ 28 h 37"/>
              <a:gd name="T76" fmla="*/ 17 w 27"/>
              <a:gd name="T77" fmla="*/ 28 h 37"/>
              <a:gd name="T78" fmla="*/ 17 w 27"/>
              <a:gd name="T79" fmla="*/ 37 h 37"/>
              <a:gd name="T80" fmla="*/ 16 w 27"/>
              <a:gd name="T81" fmla="*/ 37 h 37"/>
              <a:gd name="T82" fmla="*/ 11 w 27"/>
              <a:gd name="T83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7" h="37">
                <a:moveTo>
                  <a:pt x="11" y="37"/>
                </a:moveTo>
                <a:cubicBezTo>
                  <a:pt x="11" y="37"/>
                  <a:pt x="10" y="37"/>
                  <a:pt x="10" y="37"/>
                </a:cubicBezTo>
                <a:cubicBezTo>
                  <a:pt x="10" y="28"/>
                  <a:pt x="10" y="28"/>
                  <a:pt x="10" y="28"/>
                </a:cubicBezTo>
                <a:cubicBezTo>
                  <a:pt x="3" y="28"/>
                  <a:pt x="3" y="28"/>
                  <a:pt x="3" y="28"/>
                </a:cubicBezTo>
                <a:cubicBezTo>
                  <a:pt x="2" y="28"/>
                  <a:pt x="2" y="27"/>
                  <a:pt x="2" y="27"/>
                </a:cubicBezTo>
                <a:cubicBezTo>
                  <a:pt x="2" y="24"/>
                  <a:pt x="2" y="24"/>
                  <a:pt x="2" y="24"/>
                </a:cubicBezTo>
                <a:cubicBezTo>
                  <a:pt x="2" y="24"/>
                  <a:pt x="2" y="23"/>
                  <a:pt x="3" y="23"/>
                </a:cubicBezTo>
                <a:cubicBezTo>
                  <a:pt x="10" y="23"/>
                  <a:pt x="10" y="23"/>
                  <a:pt x="10" y="23"/>
                </a:cubicBezTo>
                <a:cubicBezTo>
                  <a:pt x="10" y="21"/>
                  <a:pt x="10" y="21"/>
                  <a:pt x="10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2" y="21"/>
                  <a:pt x="2" y="21"/>
                  <a:pt x="2" y="20"/>
                </a:cubicBezTo>
                <a:cubicBezTo>
                  <a:pt x="2" y="17"/>
                  <a:pt x="2" y="17"/>
                  <a:pt x="2" y="17"/>
                </a:cubicBezTo>
                <a:cubicBezTo>
                  <a:pt x="2" y="17"/>
                  <a:pt x="2" y="16"/>
                  <a:pt x="3" y="16"/>
                </a:cubicBezTo>
                <a:cubicBezTo>
                  <a:pt x="8" y="16"/>
                  <a:pt x="8" y="16"/>
                  <a:pt x="8" y="1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0" y="0"/>
                </a:cubicBezTo>
                <a:cubicBezTo>
                  <a:pt x="0" y="0"/>
                  <a:pt x="0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7" y="0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3"/>
                  <a:pt x="13" y="14"/>
                  <a:pt x="14" y="15"/>
                </a:cubicBezTo>
                <a:cubicBezTo>
                  <a:pt x="14" y="14"/>
                  <a:pt x="15" y="13"/>
                  <a:pt x="15" y="11"/>
                </a:cubicBezTo>
                <a:cubicBezTo>
                  <a:pt x="20" y="0"/>
                  <a:pt x="20" y="0"/>
                  <a:pt x="20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1"/>
                  <a:pt x="27" y="1"/>
                </a:cubicBezTo>
                <a:cubicBezTo>
                  <a:pt x="19" y="16"/>
                  <a:pt x="19" y="16"/>
                  <a:pt x="19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5" y="16"/>
                  <a:pt x="25" y="17"/>
                  <a:pt x="25" y="17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1"/>
                  <a:pt x="25" y="21"/>
                  <a:pt x="24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3"/>
                  <a:pt x="17" y="23"/>
                  <a:pt x="17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5" y="23"/>
                  <a:pt x="25" y="24"/>
                  <a:pt x="25" y="24"/>
                </a:cubicBezTo>
                <a:cubicBezTo>
                  <a:pt x="25" y="27"/>
                  <a:pt x="25" y="27"/>
                  <a:pt x="25" y="27"/>
                </a:cubicBezTo>
                <a:cubicBezTo>
                  <a:pt x="25" y="27"/>
                  <a:pt x="25" y="28"/>
                  <a:pt x="24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6" y="37"/>
                  <a:pt x="16" y="37"/>
                </a:cubicBezTo>
                <a:lnTo>
                  <a:pt x="11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12447" y="1170421"/>
            <a:ext cx="313077" cy="238928"/>
          </a:xfrm>
          <a:custGeom>
            <a:avLst/>
            <a:gdLst>
              <a:gd name="T0" fmla="*/ 19 w 48"/>
              <a:gd name="T1" fmla="*/ 27 h 37"/>
              <a:gd name="T2" fmla="*/ 14 w 48"/>
              <a:gd name="T3" fmla="*/ 27 h 37"/>
              <a:gd name="T4" fmla="*/ 7 w 48"/>
              <a:gd name="T5" fmla="*/ 30 h 37"/>
              <a:gd name="T6" fmla="*/ 4 w 48"/>
              <a:gd name="T7" fmla="*/ 31 h 37"/>
              <a:gd name="T8" fmla="*/ 4 w 48"/>
              <a:gd name="T9" fmla="*/ 31 h 37"/>
              <a:gd name="T10" fmla="*/ 3 w 48"/>
              <a:gd name="T11" fmla="*/ 30 h 37"/>
              <a:gd name="T12" fmla="*/ 4 w 48"/>
              <a:gd name="T13" fmla="*/ 29 h 37"/>
              <a:gd name="T14" fmla="*/ 7 w 48"/>
              <a:gd name="T15" fmla="*/ 24 h 37"/>
              <a:gd name="T16" fmla="*/ 0 w 48"/>
              <a:gd name="T17" fmla="*/ 13 h 37"/>
              <a:gd name="T18" fmla="*/ 19 w 48"/>
              <a:gd name="T19" fmla="*/ 0 h 37"/>
              <a:gd name="T20" fmla="*/ 38 w 48"/>
              <a:gd name="T21" fmla="*/ 13 h 37"/>
              <a:gd name="T22" fmla="*/ 19 w 48"/>
              <a:gd name="T23" fmla="*/ 27 h 37"/>
              <a:gd name="T24" fmla="*/ 41 w 48"/>
              <a:gd name="T25" fmla="*/ 31 h 37"/>
              <a:gd name="T26" fmla="*/ 44 w 48"/>
              <a:gd name="T27" fmla="*/ 35 h 37"/>
              <a:gd name="T28" fmla="*/ 45 w 48"/>
              <a:gd name="T29" fmla="*/ 37 h 37"/>
              <a:gd name="T30" fmla="*/ 44 w 48"/>
              <a:gd name="T31" fmla="*/ 37 h 37"/>
              <a:gd name="T32" fmla="*/ 41 w 48"/>
              <a:gd name="T33" fmla="*/ 37 h 37"/>
              <a:gd name="T34" fmla="*/ 34 w 48"/>
              <a:gd name="T35" fmla="*/ 34 h 37"/>
              <a:gd name="T36" fmla="*/ 29 w 48"/>
              <a:gd name="T37" fmla="*/ 34 h 37"/>
              <a:gd name="T38" fmla="*/ 17 w 48"/>
              <a:gd name="T39" fmla="*/ 30 h 37"/>
              <a:gd name="T40" fmla="*/ 19 w 48"/>
              <a:gd name="T41" fmla="*/ 31 h 37"/>
              <a:gd name="T42" fmla="*/ 34 w 48"/>
              <a:gd name="T43" fmla="*/ 26 h 37"/>
              <a:gd name="T44" fmla="*/ 41 w 48"/>
              <a:gd name="T45" fmla="*/ 13 h 37"/>
              <a:gd name="T46" fmla="*/ 41 w 48"/>
              <a:gd name="T47" fmla="*/ 9 h 37"/>
              <a:gd name="T48" fmla="*/ 48 w 48"/>
              <a:gd name="T49" fmla="*/ 20 h 37"/>
              <a:gd name="T50" fmla="*/ 41 w 48"/>
              <a:gd name="T51" fmla="*/ 3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8" h="37">
                <a:moveTo>
                  <a:pt x="19" y="27"/>
                </a:moveTo>
                <a:cubicBezTo>
                  <a:pt x="17" y="27"/>
                  <a:pt x="16" y="27"/>
                  <a:pt x="14" y="27"/>
                </a:cubicBezTo>
                <a:cubicBezTo>
                  <a:pt x="12" y="28"/>
                  <a:pt x="9" y="29"/>
                  <a:pt x="7" y="30"/>
                </a:cubicBezTo>
                <a:cubicBezTo>
                  <a:pt x="6" y="30"/>
                  <a:pt x="5" y="30"/>
                  <a:pt x="4" y="31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31"/>
                  <a:pt x="4" y="30"/>
                  <a:pt x="3" y="30"/>
                </a:cubicBezTo>
                <a:cubicBezTo>
                  <a:pt x="3" y="29"/>
                  <a:pt x="4" y="29"/>
                  <a:pt x="4" y="29"/>
                </a:cubicBezTo>
                <a:cubicBezTo>
                  <a:pt x="5" y="27"/>
                  <a:pt x="6" y="26"/>
                  <a:pt x="7" y="24"/>
                </a:cubicBezTo>
                <a:cubicBezTo>
                  <a:pt x="3" y="22"/>
                  <a:pt x="0" y="18"/>
                  <a:pt x="0" y="13"/>
                </a:cubicBezTo>
                <a:cubicBezTo>
                  <a:pt x="0" y="6"/>
                  <a:pt x="8" y="0"/>
                  <a:pt x="19" y="0"/>
                </a:cubicBezTo>
                <a:cubicBezTo>
                  <a:pt x="29" y="0"/>
                  <a:pt x="38" y="6"/>
                  <a:pt x="38" y="13"/>
                </a:cubicBezTo>
                <a:cubicBezTo>
                  <a:pt x="38" y="21"/>
                  <a:pt x="29" y="27"/>
                  <a:pt x="19" y="27"/>
                </a:cubicBezTo>
                <a:close/>
                <a:moveTo>
                  <a:pt x="41" y="31"/>
                </a:moveTo>
                <a:cubicBezTo>
                  <a:pt x="42" y="33"/>
                  <a:pt x="43" y="34"/>
                  <a:pt x="44" y="35"/>
                </a:cubicBezTo>
                <a:cubicBezTo>
                  <a:pt x="44" y="36"/>
                  <a:pt x="45" y="36"/>
                  <a:pt x="45" y="37"/>
                </a:cubicBezTo>
                <a:cubicBezTo>
                  <a:pt x="44" y="37"/>
                  <a:pt x="44" y="37"/>
                  <a:pt x="44" y="37"/>
                </a:cubicBezTo>
                <a:cubicBezTo>
                  <a:pt x="43" y="37"/>
                  <a:pt x="42" y="37"/>
                  <a:pt x="41" y="37"/>
                </a:cubicBezTo>
                <a:cubicBezTo>
                  <a:pt x="39" y="36"/>
                  <a:pt x="36" y="35"/>
                  <a:pt x="34" y="34"/>
                </a:cubicBezTo>
                <a:cubicBezTo>
                  <a:pt x="32" y="34"/>
                  <a:pt x="31" y="34"/>
                  <a:pt x="29" y="34"/>
                </a:cubicBezTo>
                <a:cubicBezTo>
                  <a:pt x="24" y="34"/>
                  <a:pt x="20" y="33"/>
                  <a:pt x="17" y="30"/>
                </a:cubicBezTo>
                <a:cubicBezTo>
                  <a:pt x="17" y="31"/>
                  <a:pt x="18" y="31"/>
                  <a:pt x="19" y="31"/>
                </a:cubicBezTo>
                <a:cubicBezTo>
                  <a:pt x="25" y="31"/>
                  <a:pt x="30" y="29"/>
                  <a:pt x="34" y="26"/>
                </a:cubicBezTo>
                <a:cubicBezTo>
                  <a:pt x="39" y="23"/>
                  <a:pt x="41" y="18"/>
                  <a:pt x="41" y="13"/>
                </a:cubicBezTo>
                <a:cubicBezTo>
                  <a:pt x="41" y="12"/>
                  <a:pt x="41" y="11"/>
                  <a:pt x="41" y="9"/>
                </a:cubicBezTo>
                <a:cubicBezTo>
                  <a:pt x="45" y="12"/>
                  <a:pt x="48" y="16"/>
                  <a:pt x="48" y="20"/>
                </a:cubicBezTo>
                <a:cubicBezTo>
                  <a:pt x="48" y="25"/>
                  <a:pt x="45" y="29"/>
                  <a:pt x="41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50895" y="1644559"/>
            <a:ext cx="313077" cy="247167"/>
          </a:xfrm>
          <a:custGeom>
            <a:avLst/>
            <a:gdLst>
              <a:gd name="T0" fmla="*/ 38 w 48"/>
              <a:gd name="T1" fmla="*/ 14 h 38"/>
              <a:gd name="T2" fmla="*/ 19 w 48"/>
              <a:gd name="T3" fmla="*/ 28 h 38"/>
              <a:gd name="T4" fmla="*/ 14 w 48"/>
              <a:gd name="T5" fmla="*/ 27 h 38"/>
              <a:gd name="T6" fmla="*/ 7 w 48"/>
              <a:gd name="T7" fmla="*/ 31 h 38"/>
              <a:gd name="T8" fmla="*/ 4 w 48"/>
              <a:gd name="T9" fmla="*/ 31 h 38"/>
              <a:gd name="T10" fmla="*/ 4 w 48"/>
              <a:gd name="T11" fmla="*/ 31 h 38"/>
              <a:gd name="T12" fmla="*/ 3 w 48"/>
              <a:gd name="T13" fmla="*/ 30 h 38"/>
              <a:gd name="T14" fmla="*/ 4 w 48"/>
              <a:gd name="T15" fmla="*/ 29 h 38"/>
              <a:gd name="T16" fmla="*/ 7 w 48"/>
              <a:gd name="T17" fmla="*/ 25 h 38"/>
              <a:gd name="T18" fmla="*/ 0 w 48"/>
              <a:gd name="T19" fmla="*/ 14 h 38"/>
              <a:gd name="T20" fmla="*/ 19 w 48"/>
              <a:gd name="T21" fmla="*/ 0 h 38"/>
              <a:gd name="T22" fmla="*/ 38 w 48"/>
              <a:gd name="T23" fmla="*/ 14 h 38"/>
              <a:gd name="T24" fmla="*/ 3 w 48"/>
              <a:gd name="T25" fmla="*/ 14 h 38"/>
              <a:gd name="T26" fmla="*/ 9 w 48"/>
              <a:gd name="T27" fmla="*/ 22 h 38"/>
              <a:gd name="T28" fmla="*/ 11 w 48"/>
              <a:gd name="T29" fmla="*/ 23 h 38"/>
              <a:gd name="T30" fmla="*/ 11 w 48"/>
              <a:gd name="T31" fmla="*/ 26 h 38"/>
              <a:gd name="T32" fmla="*/ 12 w 48"/>
              <a:gd name="T33" fmla="*/ 24 h 38"/>
              <a:gd name="T34" fmla="*/ 13 w 48"/>
              <a:gd name="T35" fmla="*/ 24 h 38"/>
              <a:gd name="T36" fmla="*/ 15 w 48"/>
              <a:gd name="T37" fmla="*/ 24 h 38"/>
              <a:gd name="T38" fmla="*/ 19 w 48"/>
              <a:gd name="T39" fmla="*/ 24 h 38"/>
              <a:gd name="T40" fmla="*/ 34 w 48"/>
              <a:gd name="T41" fmla="*/ 14 h 38"/>
              <a:gd name="T42" fmla="*/ 19 w 48"/>
              <a:gd name="T43" fmla="*/ 4 h 38"/>
              <a:gd name="T44" fmla="*/ 3 w 48"/>
              <a:gd name="T45" fmla="*/ 14 h 38"/>
              <a:gd name="T46" fmla="*/ 44 w 48"/>
              <a:gd name="T47" fmla="*/ 36 h 38"/>
              <a:gd name="T48" fmla="*/ 45 w 48"/>
              <a:gd name="T49" fmla="*/ 37 h 38"/>
              <a:gd name="T50" fmla="*/ 44 w 48"/>
              <a:gd name="T51" fmla="*/ 38 h 38"/>
              <a:gd name="T52" fmla="*/ 41 w 48"/>
              <a:gd name="T53" fmla="*/ 38 h 38"/>
              <a:gd name="T54" fmla="*/ 34 w 48"/>
              <a:gd name="T55" fmla="*/ 34 h 38"/>
              <a:gd name="T56" fmla="*/ 29 w 48"/>
              <a:gd name="T57" fmla="*/ 35 h 38"/>
              <a:gd name="T58" fmla="*/ 17 w 48"/>
              <a:gd name="T59" fmla="*/ 31 h 38"/>
              <a:gd name="T60" fmla="*/ 19 w 48"/>
              <a:gd name="T61" fmla="*/ 31 h 38"/>
              <a:gd name="T62" fmla="*/ 34 w 48"/>
              <a:gd name="T63" fmla="*/ 27 h 38"/>
              <a:gd name="T64" fmla="*/ 41 w 48"/>
              <a:gd name="T65" fmla="*/ 14 h 38"/>
              <a:gd name="T66" fmla="*/ 41 w 48"/>
              <a:gd name="T67" fmla="*/ 10 h 38"/>
              <a:gd name="T68" fmla="*/ 48 w 48"/>
              <a:gd name="T69" fmla="*/ 21 h 38"/>
              <a:gd name="T70" fmla="*/ 41 w 48"/>
              <a:gd name="T71" fmla="*/ 32 h 38"/>
              <a:gd name="T72" fmla="*/ 44 w 48"/>
              <a:gd name="T73" fmla="*/ 3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8" h="38">
                <a:moveTo>
                  <a:pt x="38" y="14"/>
                </a:moveTo>
                <a:cubicBezTo>
                  <a:pt x="38" y="22"/>
                  <a:pt x="29" y="28"/>
                  <a:pt x="19" y="28"/>
                </a:cubicBezTo>
                <a:cubicBezTo>
                  <a:pt x="17" y="28"/>
                  <a:pt x="16" y="28"/>
                  <a:pt x="14" y="27"/>
                </a:cubicBezTo>
                <a:cubicBezTo>
                  <a:pt x="12" y="29"/>
                  <a:pt x="9" y="30"/>
                  <a:pt x="7" y="31"/>
                </a:cubicBezTo>
                <a:cubicBezTo>
                  <a:pt x="6" y="31"/>
                  <a:pt x="5" y="31"/>
                  <a:pt x="4" y="31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31"/>
                  <a:pt x="4" y="31"/>
                  <a:pt x="3" y="30"/>
                </a:cubicBezTo>
                <a:cubicBezTo>
                  <a:pt x="3" y="30"/>
                  <a:pt x="4" y="30"/>
                  <a:pt x="4" y="29"/>
                </a:cubicBezTo>
                <a:cubicBezTo>
                  <a:pt x="5" y="28"/>
                  <a:pt x="6" y="27"/>
                  <a:pt x="7" y="25"/>
                </a:cubicBezTo>
                <a:cubicBezTo>
                  <a:pt x="3" y="22"/>
                  <a:pt x="0" y="18"/>
                  <a:pt x="0" y="14"/>
                </a:cubicBezTo>
                <a:cubicBezTo>
                  <a:pt x="0" y="6"/>
                  <a:pt x="8" y="0"/>
                  <a:pt x="19" y="0"/>
                </a:cubicBezTo>
                <a:cubicBezTo>
                  <a:pt x="29" y="0"/>
                  <a:pt x="38" y="6"/>
                  <a:pt x="38" y="14"/>
                </a:cubicBezTo>
                <a:close/>
                <a:moveTo>
                  <a:pt x="3" y="14"/>
                </a:moveTo>
                <a:cubicBezTo>
                  <a:pt x="3" y="17"/>
                  <a:pt x="5" y="20"/>
                  <a:pt x="9" y="22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6"/>
                  <a:pt x="11" y="26"/>
                  <a:pt x="11" y="26"/>
                </a:cubicBezTo>
                <a:cubicBezTo>
                  <a:pt x="11" y="25"/>
                  <a:pt x="12" y="25"/>
                  <a:pt x="12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6" y="24"/>
                  <a:pt x="17" y="24"/>
                  <a:pt x="19" y="24"/>
                </a:cubicBezTo>
                <a:cubicBezTo>
                  <a:pt x="27" y="24"/>
                  <a:pt x="34" y="20"/>
                  <a:pt x="34" y="14"/>
                </a:cubicBezTo>
                <a:cubicBezTo>
                  <a:pt x="34" y="8"/>
                  <a:pt x="27" y="4"/>
                  <a:pt x="19" y="4"/>
                </a:cubicBezTo>
                <a:cubicBezTo>
                  <a:pt x="11" y="4"/>
                  <a:pt x="3" y="8"/>
                  <a:pt x="3" y="14"/>
                </a:cubicBezTo>
                <a:close/>
                <a:moveTo>
                  <a:pt x="44" y="36"/>
                </a:moveTo>
                <a:cubicBezTo>
                  <a:pt x="44" y="36"/>
                  <a:pt x="45" y="37"/>
                  <a:pt x="45" y="37"/>
                </a:cubicBezTo>
                <a:cubicBezTo>
                  <a:pt x="44" y="38"/>
                  <a:pt x="44" y="38"/>
                  <a:pt x="44" y="38"/>
                </a:cubicBezTo>
                <a:cubicBezTo>
                  <a:pt x="43" y="38"/>
                  <a:pt x="42" y="38"/>
                  <a:pt x="41" y="38"/>
                </a:cubicBezTo>
                <a:cubicBezTo>
                  <a:pt x="39" y="37"/>
                  <a:pt x="36" y="36"/>
                  <a:pt x="34" y="34"/>
                </a:cubicBezTo>
                <a:cubicBezTo>
                  <a:pt x="32" y="34"/>
                  <a:pt x="31" y="35"/>
                  <a:pt x="29" y="35"/>
                </a:cubicBezTo>
                <a:cubicBezTo>
                  <a:pt x="24" y="35"/>
                  <a:pt x="20" y="33"/>
                  <a:pt x="17" y="31"/>
                </a:cubicBezTo>
                <a:cubicBezTo>
                  <a:pt x="17" y="31"/>
                  <a:pt x="18" y="31"/>
                  <a:pt x="19" y="31"/>
                </a:cubicBezTo>
                <a:cubicBezTo>
                  <a:pt x="25" y="31"/>
                  <a:pt x="30" y="30"/>
                  <a:pt x="34" y="27"/>
                </a:cubicBezTo>
                <a:cubicBezTo>
                  <a:pt x="39" y="23"/>
                  <a:pt x="41" y="19"/>
                  <a:pt x="41" y="14"/>
                </a:cubicBezTo>
                <a:cubicBezTo>
                  <a:pt x="41" y="13"/>
                  <a:pt x="41" y="11"/>
                  <a:pt x="41" y="10"/>
                </a:cubicBezTo>
                <a:cubicBezTo>
                  <a:pt x="45" y="12"/>
                  <a:pt x="48" y="16"/>
                  <a:pt x="48" y="21"/>
                </a:cubicBezTo>
                <a:cubicBezTo>
                  <a:pt x="48" y="25"/>
                  <a:pt x="45" y="29"/>
                  <a:pt x="41" y="32"/>
                </a:cubicBezTo>
                <a:cubicBezTo>
                  <a:pt x="42" y="34"/>
                  <a:pt x="43" y="35"/>
                  <a:pt x="44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72864" y="2099473"/>
            <a:ext cx="271884" cy="271884"/>
          </a:xfrm>
          <a:custGeom>
            <a:avLst/>
            <a:gdLst>
              <a:gd name="T0" fmla="*/ 21 w 42"/>
              <a:gd name="T1" fmla="*/ 42 h 42"/>
              <a:gd name="T2" fmla="*/ 0 w 42"/>
              <a:gd name="T3" fmla="*/ 21 h 42"/>
              <a:gd name="T4" fmla="*/ 21 w 42"/>
              <a:gd name="T5" fmla="*/ 0 h 42"/>
              <a:gd name="T6" fmla="*/ 42 w 42"/>
              <a:gd name="T7" fmla="*/ 21 h 42"/>
              <a:gd name="T8" fmla="*/ 21 w 42"/>
              <a:gd name="T9" fmla="*/ 42 h 42"/>
              <a:gd name="T10" fmla="*/ 21 w 42"/>
              <a:gd name="T11" fmla="*/ 6 h 42"/>
              <a:gd name="T12" fmla="*/ 6 w 42"/>
              <a:gd name="T13" fmla="*/ 21 h 42"/>
              <a:gd name="T14" fmla="*/ 21 w 42"/>
              <a:gd name="T15" fmla="*/ 36 h 42"/>
              <a:gd name="T16" fmla="*/ 36 w 42"/>
              <a:gd name="T17" fmla="*/ 21 h 42"/>
              <a:gd name="T18" fmla="*/ 21 w 42"/>
              <a:gd name="T19" fmla="*/ 6 h 42"/>
              <a:gd name="T20" fmla="*/ 28 w 42"/>
              <a:gd name="T21" fmla="*/ 25 h 42"/>
              <a:gd name="T22" fmla="*/ 14 w 42"/>
              <a:gd name="T23" fmla="*/ 32 h 42"/>
              <a:gd name="T24" fmla="*/ 14 w 42"/>
              <a:gd name="T25" fmla="*/ 17 h 42"/>
              <a:gd name="T26" fmla="*/ 28 w 42"/>
              <a:gd name="T27" fmla="*/ 10 h 42"/>
              <a:gd name="T28" fmla="*/ 28 w 42"/>
              <a:gd name="T29" fmla="*/ 25 h 42"/>
              <a:gd name="T30" fmla="*/ 24 w 42"/>
              <a:gd name="T31" fmla="*/ 23 h 42"/>
              <a:gd name="T32" fmla="*/ 18 w 42"/>
              <a:gd name="T33" fmla="*/ 19 h 42"/>
              <a:gd name="T34" fmla="*/ 18 w 42"/>
              <a:gd name="T35" fmla="*/ 26 h 42"/>
              <a:gd name="T36" fmla="*/ 24 w 42"/>
              <a:gd name="T37" fmla="*/ 2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2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2" y="10"/>
                  <a:pt x="42" y="21"/>
                </a:cubicBezTo>
                <a:cubicBezTo>
                  <a:pt x="42" y="32"/>
                  <a:pt x="32" y="42"/>
                  <a:pt x="21" y="42"/>
                </a:cubicBezTo>
                <a:close/>
                <a:moveTo>
                  <a:pt x="21" y="6"/>
                </a:moveTo>
                <a:cubicBezTo>
                  <a:pt x="13" y="6"/>
                  <a:pt x="6" y="13"/>
                  <a:pt x="6" y="21"/>
                </a:cubicBezTo>
                <a:cubicBezTo>
                  <a:pt x="6" y="29"/>
                  <a:pt x="13" y="36"/>
                  <a:pt x="21" y="36"/>
                </a:cubicBezTo>
                <a:cubicBezTo>
                  <a:pt x="29" y="36"/>
                  <a:pt x="36" y="29"/>
                  <a:pt x="36" y="21"/>
                </a:cubicBezTo>
                <a:cubicBezTo>
                  <a:pt x="36" y="13"/>
                  <a:pt x="29" y="6"/>
                  <a:pt x="21" y="6"/>
                </a:cubicBezTo>
                <a:close/>
                <a:moveTo>
                  <a:pt x="28" y="25"/>
                </a:moveTo>
                <a:cubicBezTo>
                  <a:pt x="14" y="32"/>
                  <a:pt x="14" y="32"/>
                  <a:pt x="14" y="32"/>
                </a:cubicBezTo>
                <a:cubicBezTo>
                  <a:pt x="14" y="17"/>
                  <a:pt x="14" y="17"/>
                  <a:pt x="14" y="17"/>
                </a:cubicBezTo>
                <a:cubicBezTo>
                  <a:pt x="28" y="10"/>
                  <a:pt x="28" y="10"/>
                  <a:pt x="28" y="10"/>
                </a:cubicBezTo>
                <a:lnTo>
                  <a:pt x="28" y="25"/>
                </a:lnTo>
                <a:close/>
                <a:moveTo>
                  <a:pt x="24" y="23"/>
                </a:moveTo>
                <a:cubicBezTo>
                  <a:pt x="18" y="19"/>
                  <a:pt x="18" y="19"/>
                  <a:pt x="18" y="19"/>
                </a:cubicBezTo>
                <a:cubicBezTo>
                  <a:pt x="18" y="26"/>
                  <a:pt x="18" y="26"/>
                  <a:pt x="18" y="26"/>
                </a:cubicBezTo>
                <a:lnTo>
                  <a:pt x="24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78359" y="2579103"/>
            <a:ext cx="260898" cy="266390"/>
          </a:xfrm>
          <a:custGeom>
            <a:avLst/>
            <a:gdLst>
              <a:gd name="T0" fmla="*/ 20 w 40"/>
              <a:gd name="T1" fmla="*/ 34 h 41"/>
              <a:gd name="T2" fmla="*/ 18 w 40"/>
              <a:gd name="T3" fmla="*/ 36 h 41"/>
              <a:gd name="T4" fmla="*/ 17 w 40"/>
              <a:gd name="T5" fmla="*/ 36 h 41"/>
              <a:gd name="T6" fmla="*/ 13 w 40"/>
              <a:gd name="T7" fmla="*/ 32 h 41"/>
              <a:gd name="T8" fmla="*/ 4 w 40"/>
              <a:gd name="T9" fmla="*/ 41 h 41"/>
              <a:gd name="T10" fmla="*/ 4 w 40"/>
              <a:gd name="T11" fmla="*/ 41 h 41"/>
              <a:gd name="T12" fmla="*/ 3 w 40"/>
              <a:gd name="T13" fmla="*/ 41 h 41"/>
              <a:gd name="T14" fmla="*/ 0 w 40"/>
              <a:gd name="T15" fmla="*/ 38 h 41"/>
              <a:gd name="T16" fmla="*/ 0 w 40"/>
              <a:gd name="T17" fmla="*/ 37 h 41"/>
              <a:gd name="T18" fmla="*/ 0 w 40"/>
              <a:gd name="T19" fmla="*/ 36 h 41"/>
              <a:gd name="T20" fmla="*/ 9 w 40"/>
              <a:gd name="T21" fmla="*/ 27 h 41"/>
              <a:gd name="T22" fmla="*/ 5 w 40"/>
              <a:gd name="T23" fmla="*/ 24 h 41"/>
              <a:gd name="T24" fmla="*/ 5 w 40"/>
              <a:gd name="T25" fmla="*/ 22 h 41"/>
              <a:gd name="T26" fmla="*/ 6 w 40"/>
              <a:gd name="T27" fmla="*/ 21 h 41"/>
              <a:gd name="T28" fmla="*/ 18 w 40"/>
              <a:gd name="T29" fmla="*/ 21 h 41"/>
              <a:gd name="T30" fmla="*/ 20 w 40"/>
              <a:gd name="T31" fmla="*/ 22 h 41"/>
              <a:gd name="T32" fmla="*/ 20 w 40"/>
              <a:gd name="T33" fmla="*/ 34 h 41"/>
              <a:gd name="T34" fmla="*/ 40 w 40"/>
              <a:gd name="T35" fmla="*/ 5 h 41"/>
              <a:gd name="T36" fmla="*/ 31 w 40"/>
              <a:gd name="T37" fmla="*/ 14 h 41"/>
              <a:gd name="T38" fmla="*/ 35 w 40"/>
              <a:gd name="T39" fmla="*/ 18 h 41"/>
              <a:gd name="T40" fmla="*/ 35 w 40"/>
              <a:gd name="T41" fmla="*/ 19 h 41"/>
              <a:gd name="T42" fmla="*/ 34 w 40"/>
              <a:gd name="T43" fmla="*/ 21 h 41"/>
              <a:gd name="T44" fmla="*/ 22 w 40"/>
              <a:gd name="T45" fmla="*/ 21 h 41"/>
              <a:gd name="T46" fmla="*/ 20 w 40"/>
              <a:gd name="T47" fmla="*/ 19 h 41"/>
              <a:gd name="T48" fmla="*/ 20 w 40"/>
              <a:gd name="T49" fmla="*/ 7 h 41"/>
              <a:gd name="T50" fmla="*/ 22 w 40"/>
              <a:gd name="T51" fmla="*/ 5 h 41"/>
              <a:gd name="T52" fmla="*/ 23 w 40"/>
              <a:gd name="T53" fmla="*/ 6 h 41"/>
              <a:gd name="T54" fmla="*/ 27 w 40"/>
              <a:gd name="T55" fmla="*/ 10 h 41"/>
              <a:gd name="T56" fmla="*/ 36 w 40"/>
              <a:gd name="T57" fmla="*/ 1 h 41"/>
              <a:gd name="T58" fmla="*/ 36 w 40"/>
              <a:gd name="T59" fmla="*/ 0 h 41"/>
              <a:gd name="T60" fmla="*/ 37 w 40"/>
              <a:gd name="T61" fmla="*/ 1 h 41"/>
              <a:gd name="T62" fmla="*/ 40 w 40"/>
              <a:gd name="T63" fmla="*/ 4 h 41"/>
              <a:gd name="T64" fmla="*/ 40 w 40"/>
              <a:gd name="T65" fmla="*/ 4 h 41"/>
              <a:gd name="T66" fmla="*/ 40 w 40"/>
              <a:gd name="T67" fmla="*/ 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0" h="41">
                <a:moveTo>
                  <a:pt x="20" y="34"/>
                </a:moveTo>
                <a:cubicBezTo>
                  <a:pt x="20" y="35"/>
                  <a:pt x="19" y="36"/>
                  <a:pt x="18" y="36"/>
                </a:cubicBezTo>
                <a:cubicBezTo>
                  <a:pt x="18" y="36"/>
                  <a:pt x="17" y="36"/>
                  <a:pt x="17" y="36"/>
                </a:cubicBezTo>
                <a:cubicBezTo>
                  <a:pt x="13" y="32"/>
                  <a:pt x="13" y="32"/>
                  <a:pt x="13" y="32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41"/>
                  <a:pt x="3" y="41"/>
                  <a:pt x="3" y="4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7"/>
                  <a:pt x="0" y="36"/>
                  <a:pt x="0" y="36"/>
                </a:cubicBezTo>
                <a:cubicBezTo>
                  <a:pt x="9" y="27"/>
                  <a:pt x="9" y="27"/>
                  <a:pt x="9" y="27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3"/>
                  <a:pt x="5" y="23"/>
                  <a:pt x="5" y="22"/>
                </a:cubicBezTo>
                <a:cubicBezTo>
                  <a:pt x="5" y="21"/>
                  <a:pt x="5" y="21"/>
                  <a:pt x="6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9" y="21"/>
                  <a:pt x="20" y="21"/>
                  <a:pt x="20" y="22"/>
                </a:cubicBezTo>
                <a:lnTo>
                  <a:pt x="20" y="34"/>
                </a:lnTo>
                <a:close/>
                <a:moveTo>
                  <a:pt x="40" y="5"/>
                </a:moveTo>
                <a:cubicBezTo>
                  <a:pt x="31" y="14"/>
                  <a:pt x="31" y="14"/>
                  <a:pt x="31" y="14"/>
                </a:cubicBezTo>
                <a:cubicBezTo>
                  <a:pt x="35" y="18"/>
                  <a:pt x="35" y="18"/>
                  <a:pt x="35" y="18"/>
                </a:cubicBezTo>
                <a:cubicBezTo>
                  <a:pt x="35" y="18"/>
                  <a:pt x="35" y="18"/>
                  <a:pt x="35" y="19"/>
                </a:cubicBezTo>
                <a:cubicBezTo>
                  <a:pt x="35" y="20"/>
                  <a:pt x="35" y="21"/>
                  <a:pt x="34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1" y="21"/>
                  <a:pt x="20" y="20"/>
                  <a:pt x="20" y="19"/>
                </a:cubicBezTo>
                <a:cubicBezTo>
                  <a:pt x="20" y="7"/>
                  <a:pt x="20" y="7"/>
                  <a:pt x="20" y="7"/>
                </a:cubicBezTo>
                <a:cubicBezTo>
                  <a:pt x="20" y="6"/>
                  <a:pt x="21" y="5"/>
                  <a:pt x="22" y="5"/>
                </a:cubicBezTo>
                <a:cubicBezTo>
                  <a:pt x="22" y="5"/>
                  <a:pt x="23" y="5"/>
                  <a:pt x="23" y="6"/>
                </a:cubicBezTo>
                <a:cubicBezTo>
                  <a:pt x="27" y="10"/>
                  <a:pt x="27" y="10"/>
                  <a:pt x="27" y="10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36" y="0"/>
                  <a:pt x="36" y="0"/>
                </a:cubicBezTo>
                <a:cubicBezTo>
                  <a:pt x="37" y="0"/>
                  <a:pt x="37" y="1"/>
                  <a:pt x="37" y="1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5"/>
                  <a:pt x="40" y="5"/>
                  <a:pt x="40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50895" y="3034017"/>
            <a:ext cx="313077" cy="310332"/>
          </a:xfrm>
          <a:custGeom>
            <a:avLst/>
            <a:gdLst>
              <a:gd name="T0" fmla="*/ 48 w 48"/>
              <a:gd name="T1" fmla="*/ 13 h 48"/>
              <a:gd name="T2" fmla="*/ 48 w 48"/>
              <a:gd name="T3" fmla="*/ 46 h 48"/>
              <a:gd name="T4" fmla="*/ 45 w 48"/>
              <a:gd name="T5" fmla="*/ 48 h 48"/>
              <a:gd name="T6" fmla="*/ 20 w 48"/>
              <a:gd name="T7" fmla="*/ 48 h 48"/>
              <a:gd name="T8" fmla="*/ 17 w 48"/>
              <a:gd name="T9" fmla="*/ 46 h 48"/>
              <a:gd name="T10" fmla="*/ 17 w 48"/>
              <a:gd name="T11" fmla="*/ 38 h 48"/>
              <a:gd name="T12" fmla="*/ 3 w 48"/>
              <a:gd name="T13" fmla="*/ 38 h 48"/>
              <a:gd name="T14" fmla="*/ 0 w 48"/>
              <a:gd name="T15" fmla="*/ 35 h 48"/>
              <a:gd name="T16" fmla="*/ 0 w 48"/>
              <a:gd name="T17" fmla="*/ 17 h 48"/>
              <a:gd name="T18" fmla="*/ 2 w 48"/>
              <a:gd name="T19" fmla="*/ 13 h 48"/>
              <a:gd name="T20" fmla="*/ 13 w 48"/>
              <a:gd name="T21" fmla="*/ 2 h 48"/>
              <a:gd name="T22" fmla="*/ 17 w 48"/>
              <a:gd name="T23" fmla="*/ 0 h 48"/>
              <a:gd name="T24" fmla="*/ 28 w 48"/>
              <a:gd name="T25" fmla="*/ 0 h 48"/>
              <a:gd name="T26" fmla="*/ 31 w 48"/>
              <a:gd name="T27" fmla="*/ 3 h 48"/>
              <a:gd name="T28" fmla="*/ 31 w 48"/>
              <a:gd name="T29" fmla="*/ 12 h 48"/>
              <a:gd name="T30" fmla="*/ 34 w 48"/>
              <a:gd name="T31" fmla="*/ 11 h 48"/>
              <a:gd name="T32" fmla="*/ 45 w 48"/>
              <a:gd name="T33" fmla="*/ 11 h 48"/>
              <a:gd name="T34" fmla="*/ 48 w 48"/>
              <a:gd name="T35" fmla="*/ 13 h 48"/>
              <a:gd name="T36" fmla="*/ 27 w 48"/>
              <a:gd name="T37" fmla="*/ 15 h 48"/>
              <a:gd name="T38" fmla="*/ 27 w 48"/>
              <a:gd name="T39" fmla="*/ 4 h 48"/>
              <a:gd name="T40" fmla="*/ 17 w 48"/>
              <a:gd name="T41" fmla="*/ 4 h 48"/>
              <a:gd name="T42" fmla="*/ 17 w 48"/>
              <a:gd name="T43" fmla="*/ 15 h 48"/>
              <a:gd name="T44" fmla="*/ 15 w 48"/>
              <a:gd name="T45" fmla="*/ 17 h 48"/>
              <a:gd name="T46" fmla="*/ 3 w 48"/>
              <a:gd name="T47" fmla="*/ 17 h 48"/>
              <a:gd name="T48" fmla="*/ 3 w 48"/>
              <a:gd name="T49" fmla="*/ 35 h 48"/>
              <a:gd name="T50" fmla="*/ 17 w 48"/>
              <a:gd name="T51" fmla="*/ 35 h 48"/>
              <a:gd name="T52" fmla="*/ 17 w 48"/>
              <a:gd name="T53" fmla="*/ 28 h 48"/>
              <a:gd name="T54" fmla="*/ 19 w 48"/>
              <a:gd name="T55" fmla="*/ 23 h 48"/>
              <a:gd name="T56" fmla="*/ 27 w 48"/>
              <a:gd name="T57" fmla="*/ 15 h 48"/>
              <a:gd name="T58" fmla="*/ 6 w 48"/>
              <a:gd name="T59" fmla="*/ 14 h 48"/>
              <a:gd name="T60" fmla="*/ 14 w 48"/>
              <a:gd name="T61" fmla="*/ 14 h 48"/>
              <a:gd name="T62" fmla="*/ 14 w 48"/>
              <a:gd name="T63" fmla="*/ 6 h 48"/>
              <a:gd name="T64" fmla="*/ 6 w 48"/>
              <a:gd name="T65" fmla="*/ 14 h 48"/>
              <a:gd name="T66" fmla="*/ 45 w 48"/>
              <a:gd name="T67" fmla="*/ 14 h 48"/>
              <a:gd name="T68" fmla="*/ 34 w 48"/>
              <a:gd name="T69" fmla="*/ 14 h 48"/>
              <a:gd name="T70" fmla="*/ 34 w 48"/>
              <a:gd name="T71" fmla="*/ 25 h 48"/>
              <a:gd name="T72" fmla="*/ 32 w 48"/>
              <a:gd name="T73" fmla="*/ 28 h 48"/>
              <a:gd name="T74" fmla="*/ 21 w 48"/>
              <a:gd name="T75" fmla="*/ 28 h 48"/>
              <a:gd name="T76" fmla="*/ 21 w 48"/>
              <a:gd name="T77" fmla="*/ 45 h 48"/>
              <a:gd name="T78" fmla="*/ 45 w 48"/>
              <a:gd name="T79" fmla="*/ 45 h 48"/>
              <a:gd name="T80" fmla="*/ 45 w 48"/>
              <a:gd name="T81" fmla="*/ 14 h 48"/>
              <a:gd name="T82" fmla="*/ 23 w 48"/>
              <a:gd name="T83" fmla="*/ 24 h 48"/>
              <a:gd name="T84" fmla="*/ 31 w 48"/>
              <a:gd name="T85" fmla="*/ 24 h 48"/>
              <a:gd name="T86" fmla="*/ 31 w 48"/>
              <a:gd name="T87" fmla="*/ 16 h 48"/>
              <a:gd name="T88" fmla="*/ 23 w 48"/>
              <a:gd name="T89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8" h="48">
                <a:moveTo>
                  <a:pt x="48" y="13"/>
                </a:moveTo>
                <a:cubicBezTo>
                  <a:pt x="48" y="46"/>
                  <a:pt x="48" y="46"/>
                  <a:pt x="48" y="46"/>
                </a:cubicBezTo>
                <a:cubicBezTo>
                  <a:pt x="48" y="47"/>
                  <a:pt x="47" y="48"/>
                  <a:pt x="45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8" y="48"/>
                  <a:pt x="17" y="47"/>
                  <a:pt x="17" y="46"/>
                </a:cubicBezTo>
                <a:cubicBezTo>
                  <a:pt x="17" y="38"/>
                  <a:pt x="17" y="38"/>
                  <a:pt x="17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5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1" y="14"/>
                  <a:pt x="2" y="13"/>
                </a:cubicBezTo>
                <a:cubicBezTo>
                  <a:pt x="13" y="2"/>
                  <a:pt x="13" y="2"/>
                  <a:pt x="13" y="2"/>
                </a:cubicBezTo>
                <a:cubicBezTo>
                  <a:pt x="14" y="1"/>
                  <a:pt x="16" y="0"/>
                  <a:pt x="17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30" y="0"/>
                  <a:pt x="31" y="1"/>
                  <a:pt x="31" y="3"/>
                </a:cubicBezTo>
                <a:cubicBezTo>
                  <a:pt x="31" y="12"/>
                  <a:pt x="31" y="12"/>
                  <a:pt x="31" y="12"/>
                </a:cubicBezTo>
                <a:cubicBezTo>
                  <a:pt x="32" y="11"/>
                  <a:pt x="33" y="11"/>
                  <a:pt x="34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7" y="11"/>
                  <a:pt x="48" y="12"/>
                  <a:pt x="48" y="13"/>
                </a:cubicBezTo>
                <a:close/>
                <a:moveTo>
                  <a:pt x="27" y="15"/>
                </a:moveTo>
                <a:cubicBezTo>
                  <a:pt x="27" y="4"/>
                  <a:pt x="27" y="4"/>
                  <a:pt x="2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6"/>
                  <a:pt x="16" y="17"/>
                  <a:pt x="15" y="17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35"/>
                  <a:pt x="3" y="35"/>
                  <a:pt x="3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6"/>
                  <a:pt x="18" y="24"/>
                  <a:pt x="19" y="23"/>
                </a:cubicBezTo>
                <a:lnTo>
                  <a:pt x="27" y="15"/>
                </a:lnTo>
                <a:close/>
                <a:moveTo>
                  <a:pt x="6" y="14"/>
                </a:moveTo>
                <a:cubicBezTo>
                  <a:pt x="14" y="14"/>
                  <a:pt x="14" y="14"/>
                  <a:pt x="14" y="14"/>
                </a:cubicBezTo>
                <a:cubicBezTo>
                  <a:pt x="14" y="6"/>
                  <a:pt x="14" y="6"/>
                  <a:pt x="14" y="6"/>
                </a:cubicBezTo>
                <a:lnTo>
                  <a:pt x="6" y="14"/>
                </a:lnTo>
                <a:close/>
                <a:moveTo>
                  <a:pt x="45" y="14"/>
                </a:moveTo>
                <a:cubicBezTo>
                  <a:pt x="34" y="14"/>
                  <a:pt x="34" y="14"/>
                  <a:pt x="34" y="14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27"/>
                  <a:pt x="33" y="28"/>
                  <a:pt x="32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45"/>
                  <a:pt x="21" y="45"/>
                  <a:pt x="21" y="45"/>
                </a:cubicBezTo>
                <a:cubicBezTo>
                  <a:pt x="45" y="45"/>
                  <a:pt x="45" y="45"/>
                  <a:pt x="45" y="45"/>
                </a:cubicBezTo>
                <a:lnTo>
                  <a:pt x="45" y="14"/>
                </a:lnTo>
                <a:close/>
                <a:moveTo>
                  <a:pt x="23" y="24"/>
                </a:moveTo>
                <a:cubicBezTo>
                  <a:pt x="31" y="24"/>
                  <a:pt x="31" y="24"/>
                  <a:pt x="31" y="24"/>
                </a:cubicBezTo>
                <a:cubicBezTo>
                  <a:pt x="31" y="16"/>
                  <a:pt x="31" y="16"/>
                  <a:pt x="31" y="16"/>
                </a:cubicBezTo>
                <a:lnTo>
                  <a:pt x="23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39908" y="3532873"/>
            <a:ext cx="337794" cy="266390"/>
          </a:xfrm>
          <a:custGeom>
            <a:avLst/>
            <a:gdLst>
              <a:gd name="T0" fmla="*/ 52 w 52"/>
              <a:gd name="T1" fmla="*/ 5 h 41"/>
              <a:gd name="T2" fmla="*/ 52 w 52"/>
              <a:gd name="T3" fmla="*/ 37 h 41"/>
              <a:gd name="T4" fmla="*/ 47 w 52"/>
              <a:gd name="T5" fmla="*/ 41 h 41"/>
              <a:gd name="T6" fmla="*/ 5 w 52"/>
              <a:gd name="T7" fmla="*/ 41 h 41"/>
              <a:gd name="T8" fmla="*/ 0 w 52"/>
              <a:gd name="T9" fmla="*/ 37 h 41"/>
              <a:gd name="T10" fmla="*/ 0 w 52"/>
              <a:gd name="T11" fmla="*/ 5 h 41"/>
              <a:gd name="T12" fmla="*/ 5 w 52"/>
              <a:gd name="T13" fmla="*/ 0 h 41"/>
              <a:gd name="T14" fmla="*/ 47 w 52"/>
              <a:gd name="T15" fmla="*/ 0 h 41"/>
              <a:gd name="T16" fmla="*/ 52 w 52"/>
              <a:gd name="T17" fmla="*/ 5 h 41"/>
              <a:gd name="T18" fmla="*/ 4 w 52"/>
              <a:gd name="T19" fmla="*/ 5 h 41"/>
              <a:gd name="T20" fmla="*/ 4 w 52"/>
              <a:gd name="T21" fmla="*/ 11 h 41"/>
              <a:gd name="T22" fmla="*/ 48 w 52"/>
              <a:gd name="T23" fmla="*/ 11 h 41"/>
              <a:gd name="T24" fmla="*/ 48 w 52"/>
              <a:gd name="T25" fmla="*/ 5 h 41"/>
              <a:gd name="T26" fmla="*/ 47 w 52"/>
              <a:gd name="T27" fmla="*/ 4 h 41"/>
              <a:gd name="T28" fmla="*/ 5 w 52"/>
              <a:gd name="T29" fmla="*/ 4 h 41"/>
              <a:gd name="T30" fmla="*/ 4 w 52"/>
              <a:gd name="T31" fmla="*/ 5 h 41"/>
              <a:gd name="T32" fmla="*/ 48 w 52"/>
              <a:gd name="T33" fmla="*/ 37 h 41"/>
              <a:gd name="T34" fmla="*/ 48 w 52"/>
              <a:gd name="T35" fmla="*/ 21 h 41"/>
              <a:gd name="T36" fmla="*/ 4 w 52"/>
              <a:gd name="T37" fmla="*/ 21 h 41"/>
              <a:gd name="T38" fmla="*/ 4 w 52"/>
              <a:gd name="T39" fmla="*/ 37 h 41"/>
              <a:gd name="T40" fmla="*/ 5 w 52"/>
              <a:gd name="T41" fmla="*/ 38 h 41"/>
              <a:gd name="T42" fmla="*/ 47 w 52"/>
              <a:gd name="T43" fmla="*/ 38 h 41"/>
              <a:gd name="T44" fmla="*/ 48 w 52"/>
              <a:gd name="T45" fmla="*/ 37 h 41"/>
              <a:gd name="T46" fmla="*/ 7 w 52"/>
              <a:gd name="T47" fmla="*/ 31 h 41"/>
              <a:gd name="T48" fmla="*/ 14 w 52"/>
              <a:gd name="T49" fmla="*/ 31 h 41"/>
              <a:gd name="T50" fmla="*/ 14 w 52"/>
              <a:gd name="T51" fmla="*/ 35 h 41"/>
              <a:gd name="T52" fmla="*/ 7 w 52"/>
              <a:gd name="T53" fmla="*/ 35 h 41"/>
              <a:gd name="T54" fmla="*/ 7 w 52"/>
              <a:gd name="T55" fmla="*/ 31 h 41"/>
              <a:gd name="T56" fmla="*/ 17 w 52"/>
              <a:gd name="T57" fmla="*/ 31 h 41"/>
              <a:gd name="T58" fmla="*/ 28 w 52"/>
              <a:gd name="T59" fmla="*/ 31 h 41"/>
              <a:gd name="T60" fmla="*/ 28 w 52"/>
              <a:gd name="T61" fmla="*/ 35 h 41"/>
              <a:gd name="T62" fmla="*/ 17 w 52"/>
              <a:gd name="T63" fmla="*/ 35 h 41"/>
              <a:gd name="T64" fmla="*/ 17 w 52"/>
              <a:gd name="T65" fmla="*/ 3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2" h="41">
                <a:moveTo>
                  <a:pt x="52" y="5"/>
                </a:moveTo>
                <a:cubicBezTo>
                  <a:pt x="52" y="37"/>
                  <a:pt x="52" y="37"/>
                  <a:pt x="52" y="37"/>
                </a:cubicBezTo>
                <a:cubicBezTo>
                  <a:pt x="52" y="40"/>
                  <a:pt x="50" y="41"/>
                  <a:pt x="47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2" y="41"/>
                  <a:pt x="0" y="40"/>
                  <a:pt x="0" y="3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2" y="2"/>
                  <a:pt x="52" y="5"/>
                </a:cubicBezTo>
                <a:close/>
                <a:moveTo>
                  <a:pt x="4" y="5"/>
                </a:moveTo>
                <a:cubicBezTo>
                  <a:pt x="4" y="11"/>
                  <a:pt x="4" y="11"/>
                  <a:pt x="4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5"/>
                  <a:pt x="48" y="5"/>
                  <a:pt x="48" y="5"/>
                </a:cubicBezTo>
                <a:cubicBezTo>
                  <a:pt x="48" y="4"/>
                  <a:pt x="48" y="4"/>
                  <a:pt x="47" y="4"/>
                </a:cubicBezTo>
                <a:cubicBezTo>
                  <a:pt x="5" y="4"/>
                  <a:pt x="5" y="4"/>
                  <a:pt x="5" y="4"/>
                </a:cubicBezTo>
                <a:cubicBezTo>
                  <a:pt x="4" y="4"/>
                  <a:pt x="4" y="4"/>
                  <a:pt x="4" y="5"/>
                </a:cubicBezTo>
                <a:close/>
                <a:moveTo>
                  <a:pt x="48" y="37"/>
                </a:move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8"/>
                  <a:pt x="4" y="38"/>
                  <a:pt x="5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8" y="38"/>
                  <a:pt x="48" y="38"/>
                  <a:pt x="48" y="37"/>
                </a:cubicBezTo>
                <a:close/>
                <a:moveTo>
                  <a:pt x="7" y="31"/>
                </a:moveTo>
                <a:cubicBezTo>
                  <a:pt x="14" y="31"/>
                  <a:pt x="14" y="31"/>
                  <a:pt x="14" y="31"/>
                </a:cubicBezTo>
                <a:cubicBezTo>
                  <a:pt x="14" y="35"/>
                  <a:pt x="14" y="35"/>
                  <a:pt x="14" y="35"/>
                </a:cubicBezTo>
                <a:cubicBezTo>
                  <a:pt x="7" y="35"/>
                  <a:pt x="7" y="35"/>
                  <a:pt x="7" y="35"/>
                </a:cubicBezTo>
                <a:lnTo>
                  <a:pt x="7" y="31"/>
                </a:lnTo>
                <a:close/>
                <a:moveTo>
                  <a:pt x="17" y="31"/>
                </a:moveTo>
                <a:cubicBezTo>
                  <a:pt x="28" y="31"/>
                  <a:pt x="28" y="31"/>
                  <a:pt x="28" y="31"/>
                </a:cubicBezTo>
                <a:cubicBezTo>
                  <a:pt x="28" y="35"/>
                  <a:pt x="28" y="35"/>
                  <a:pt x="28" y="35"/>
                </a:cubicBezTo>
                <a:cubicBezTo>
                  <a:pt x="17" y="35"/>
                  <a:pt x="17" y="35"/>
                  <a:pt x="17" y="35"/>
                </a:cubicBezTo>
                <a:lnTo>
                  <a:pt x="17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72864" y="4015250"/>
            <a:ext cx="271884" cy="266390"/>
          </a:xfrm>
          <a:custGeom>
            <a:avLst/>
            <a:gdLst>
              <a:gd name="T0" fmla="*/ 42 w 42"/>
              <a:gd name="T1" fmla="*/ 22 h 41"/>
              <a:gd name="T2" fmla="*/ 40 w 42"/>
              <a:gd name="T3" fmla="*/ 24 h 41"/>
              <a:gd name="T4" fmla="*/ 36 w 42"/>
              <a:gd name="T5" fmla="*/ 24 h 41"/>
              <a:gd name="T6" fmla="*/ 24 w 42"/>
              <a:gd name="T7" fmla="*/ 35 h 41"/>
              <a:gd name="T8" fmla="*/ 24 w 42"/>
              <a:gd name="T9" fmla="*/ 39 h 41"/>
              <a:gd name="T10" fmla="*/ 23 w 42"/>
              <a:gd name="T11" fmla="*/ 41 h 41"/>
              <a:gd name="T12" fmla="*/ 19 w 42"/>
              <a:gd name="T13" fmla="*/ 41 h 41"/>
              <a:gd name="T14" fmla="*/ 18 w 42"/>
              <a:gd name="T15" fmla="*/ 39 h 41"/>
              <a:gd name="T16" fmla="*/ 18 w 42"/>
              <a:gd name="T17" fmla="*/ 35 h 41"/>
              <a:gd name="T18" fmla="*/ 6 w 42"/>
              <a:gd name="T19" fmla="*/ 24 h 41"/>
              <a:gd name="T20" fmla="*/ 2 w 42"/>
              <a:gd name="T21" fmla="*/ 24 h 41"/>
              <a:gd name="T22" fmla="*/ 0 w 42"/>
              <a:gd name="T23" fmla="*/ 22 h 41"/>
              <a:gd name="T24" fmla="*/ 0 w 42"/>
              <a:gd name="T25" fmla="*/ 19 h 41"/>
              <a:gd name="T26" fmla="*/ 2 w 42"/>
              <a:gd name="T27" fmla="*/ 17 h 41"/>
              <a:gd name="T28" fmla="*/ 6 w 42"/>
              <a:gd name="T29" fmla="*/ 17 h 41"/>
              <a:gd name="T30" fmla="*/ 18 w 42"/>
              <a:gd name="T31" fmla="*/ 5 h 41"/>
              <a:gd name="T32" fmla="*/ 18 w 42"/>
              <a:gd name="T33" fmla="*/ 2 h 41"/>
              <a:gd name="T34" fmla="*/ 19 w 42"/>
              <a:gd name="T35" fmla="*/ 0 h 41"/>
              <a:gd name="T36" fmla="*/ 23 w 42"/>
              <a:gd name="T37" fmla="*/ 0 h 41"/>
              <a:gd name="T38" fmla="*/ 24 w 42"/>
              <a:gd name="T39" fmla="*/ 2 h 41"/>
              <a:gd name="T40" fmla="*/ 24 w 42"/>
              <a:gd name="T41" fmla="*/ 5 h 41"/>
              <a:gd name="T42" fmla="*/ 36 w 42"/>
              <a:gd name="T43" fmla="*/ 17 h 41"/>
              <a:gd name="T44" fmla="*/ 40 w 42"/>
              <a:gd name="T45" fmla="*/ 17 h 41"/>
              <a:gd name="T46" fmla="*/ 42 w 42"/>
              <a:gd name="T47" fmla="*/ 19 h 41"/>
              <a:gd name="T48" fmla="*/ 42 w 42"/>
              <a:gd name="T49" fmla="*/ 22 h 41"/>
              <a:gd name="T50" fmla="*/ 30 w 42"/>
              <a:gd name="T51" fmla="*/ 24 h 41"/>
              <a:gd name="T52" fmla="*/ 28 w 42"/>
              <a:gd name="T53" fmla="*/ 22 h 41"/>
              <a:gd name="T54" fmla="*/ 28 w 42"/>
              <a:gd name="T55" fmla="*/ 19 h 41"/>
              <a:gd name="T56" fmla="*/ 30 w 42"/>
              <a:gd name="T57" fmla="*/ 17 h 41"/>
              <a:gd name="T58" fmla="*/ 33 w 42"/>
              <a:gd name="T59" fmla="*/ 17 h 41"/>
              <a:gd name="T60" fmla="*/ 24 w 42"/>
              <a:gd name="T61" fmla="*/ 9 h 41"/>
              <a:gd name="T62" fmla="*/ 24 w 42"/>
              <a:gd name="T63" fmla="*/ 12 h 41"/>
              <a:gd name="T64" fmla="*/ 23 w 42"/>
              <a:gd name="T65" fmla="*/ 14 h 41"/>
              <a:gd name="T66" fmla="*/ 19 w 42"/>
              <a:gd name="T67" fmla="*/ 14 h 41"/>
              <a:gd name="T68" fmla="*/ 18 w 42"/>
              <a:gd name="T69" fmla="*/ 12 h 41"/>
              <a:gd name="T70" fmla="*/ 18 w 42"/>
              <a:gd name="T71" fmla="*/ 9 h 41"/>
              <a:gd name="T72" fmla="*/ 10 w 42"/>
              <a:gd name="T73" fmla="*/ 17 h 41"/>
              <a:gd name="T74" fmla="*/ 12 w 42"/>
              <a:gd name="T75" fmla="*/ 17 h 41"/>
              <a:gd name="T76" fmla="*/ 14 w 42"/>
              <a:gd name="T77" fmla="*/ 19 h 41"/>
              <a:gd name="T78" fmla="*/ 14 w 42"/>
              <a:gd name="T79" fmla="*/ 22 h 41"/>
              <a:gd name="T80" fmla="*/ 12 w 42"/>
              <a:gd name="T81" fmla="*/ 24 h 41"/>
              <a:gd name="T82" fmla="*/ 10 w 42"/>
              <a:gd name="T83" fmla="*/ 24 h 41"/>
              <a:gd name="T84" fmla="*/ 18 w 42"/>
              <a:gd name="T85" fmla="*/ 32 h 41"/>
              <a:gd name="T86" fmla="*/ 18 w 42"/>
              <a:gd name="T87" fmla="*/ 29 h 41"/>
              <a:gd name="T88" fmla="*/ 19 w 42"/>
              <a:gd name="T89" fmla="*/ 27 h 41"/>
              <a:gd name="T90" fmla="*/ 23 w 42"/>
              <a:gd name="T91" fmla="*/ 27 h 41"/>
              <a:gd name="T92" fmla="*/ 24 w 42"/>
              <a:gd name="T93" fmla="*/ 29 h 41"/>
              <a:gd name="T94" fmla="*/ 24 w 42"/>
              <a:gd name="T95" fmla="*/ 32 h 41"/>
              <a:gd name="T96" fmla="*/ 33 w 42"/>
              <a:gd name="T97" fmla="*/ 24 h 41"/>
              <a:gd name="T98" fmla="*/ 30 w 42"/>
              <a:gd name="T99" fmla="*/ 2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2" h="41">
                <a:moveTo>
                  <a:pt x="42" y="22"/>
                </a:moveTo>
                <a:cubicBezTo>
                  <a:pt x="42" y="23"/>
                  <a:pt x="41" y="24"/>
                  <a:pt x="40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5" y="30"/>
                  <a:pt x="30" y="34"/>
                  <a:pt x="24" y="35"/>
                </a:cubicBezTo>
                <a:cubicBezTo>
                  <a:pt x="24" y="39"/>
                  <a:pt x="24" y="39"/>
                  <a:pt x="24" y="39"/>
                </a:cubicBezTo>
                <a:cubicBezTo>
                  <a:pt x="24" y="40"/>
                  <a:pt x="24" y="41"/>
                  <a:pt x="23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18" y="41"/>
                  <a:pt x="18" y="40"/>
                  <a:pt x="18" y="39"/>
                </a:cubicBezTo>
                <a:cubicBezTo>
                  <a:pt x="18" y="35"/>
                  <a:pt x="18" y="35"/>
                  <a:pt x="18" y="35"/>
                </a:cubicBezTo>
                <a:cubicBezTo>
                  <a:pt x="12" y="34"/>
                  <a:pt x="7" y="30"/>
                  <a:pt x="6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6" y="17"/>
                  <a:pt x="6" y="17"/>
                  <a:pt x="6" y="17"/>
                </a:cubicBezTo>
                <a:cubicBezTo>
                  <a:pt x="7" y="11"/>
                  <a:pt x="12" y="7"/>
                  <a:pt x="18" y="5"/>
                </a:cubicBez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8" y="0"/>
                  <a:pt x="19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0"/>
                  <a:pt x="24" y="1"/>
                  <a:pt x="24" y="2"/>
                </a:cubicBezTo>
                <a:cubicBezTo>
                  <a:pt x="24" y="5"/>
                  <a:pt x="24" y="5"/>
                  <a:pt x="24" y="5"/>
                </a:cubicBezTo>
                <a:cubicBezTo>
                  <a:pt x="30" y="7"/>
                  <a:pt x="35" y="11"/>
                  <a:pt x="36" y="17"/>
                </a:cubicBezTo>
                <a:cubicBezTo>
                  <a:pt x="40" y="17"/>
                  <a:pt x="40" y="17"/>
                  <a:pt x="40" y="17"/>
                </a:cubicBezTo>
                <a:cubicBezTo>
                  <a:pt x="41" y="17"/>
                  <a:pt x="42" y="18"/>
                  <a:pt x="42" y="19"/>
                </a:cubicBezTo>
                <a:lnTo>
                  <a:pt x="42" y="22"/>
                </a:lnTo>
                <a:close/>
                <a:moveTo>
                  <a:pt x="30" y="24"/>
                </a:moveTo>
                <a:cubicBezTo>
                  <a:pt x="29" y="24"/>
                  <a:pt x="28" y="23"/>
                  <a:pt x="28" y="22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18"/>
                  <a:pt x="29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3"/>
                  <a:pt x="28" y="10"/>
                  <a:pt x="24" y="9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3"/>
                  <a:pt x="24" y="14"/>
                  <a:pt x="23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8" y="14"/>
                  <a:pt x="18" y="13"/>
                  <a:pt x="18" y="12"/>
                </a:cubicBezTo>
                <a:cubicBezTo>
                  <a:pt x="18" y="9"/>
                  <a:pt x="18" y="9"/>
                  <a:pt x="18" y="9"/>
                </a:cubicBezTo>
                <a:cubicBezTo>
                  <a:pt x="14" y="10"/>
                  <a:pt x="11" y="13"/>
                  <a:pt x="10" y="17"/>
                </a:cubicBezTo>
                <a:cubicBezTo>
                  <a:pt x="12" y="17"/>
                  <a:pt x="12" y="17"/>
                  <a:pt x="12" y="17"/>
                </a:cubicBezTo>
                <a:cubicBezTo>
                  <a:pt x="13" y="17"/>
                  <a:pt x="14" y="18"/>
                  <a:pt x="14" y="19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3"/>
                  <a:pt x="13" y="24"/>
                  <a:pt x="12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1" y="28"/>
                  <a:pt x="14" y="31"/>
                  <a:pt x="18" y="32"/>
                </a:cubicBezTo>
                <a:cubicBezTo>
                  <a:pt x="18" y="29"/>
                  <a:pt x="18" y="29"/>
                  <a:pt x="18" y="29"/>
                </a:cubicBezTo>
                <a:cubicBezTo>
                  <a:pt x="18" y="28"/>
                  <a:pt x="18" y="27"/>
                  <a:pt x="19" y="27"/>
                </a:cubicBezTo>
                <a:cubicBezTo>
                  <a:pt x="23" y="27"/>
                  <a:pt x="23" y="27"/>
                  <a:pt x="23" y="27"/>
                </a:cubicBezTo>
                <a:cubicBezTo>
                  <a:pt x="24" y="27"/>
                  <a:pt x="24" y="28"/>
                  <a:pt x="24" y="29"/>
                </a:cubicBezTo>
                <a:cubicBezTo>
                  <a:pt x="24" y="32"/>
                  <a:pt x="24" y="32"/>
                  <a:pt x="24" y="32"/>
                </a:cubicBezTo>
                <a:cubicBezTo>
                  <a:pt x="28" y="31"/>
                  <a:pt x="31" y="28"/>
                  <a:pt x="33" y="24"/>
                </a:cubicBezTo>
                <a:lnTo>
                  <a:pt x="30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4" name="出自【趣你的PPT】(微信:qunideppt)：最优质的PPT资源库"/>
          <p:cNvSpPr>
            <a:spLocks/>
          </p:cNvSpPr>
          <p:nvPr/>
        </p:nvSpPr>
        <p:spPr bwMode="auto">
          <a:xfrm>
            <a:off x="6750895" y="4489387"/>
            <a:ext cx="313077" cy="277376"/>
          </a:xfrm>
          <a:custGeom>
            <a:avLst/>
            <a:gdLst>
              <a:gd name="T0" fmla="*/ 114 w 114"/>
              <a:gd name="T1" fmla="*/ 0 h 101"/>
              <a:gd name="T2" fmla="*/ 97 w 114"/>
              <a:gd name="T3" fmla="*/ 85 h 101"/>
              <a:gd name="T4" fmla="*/ 45 w 114"/>
              <a:gd name="T5" fmla="*/ 101 h 101"/>
              <a:gd name="T6" fmla="*/ 0 w 114"/>
              <a:gd name="T7" fmla="*/ 85 h 101"/>
              <a:gd name="T8" fmla="*/ 5 w 114"/>
              <a:gd name="T9" fmla="*/ 63 h 101"/>
              <a:gd name="T10" fmla="*/ 24 w 114"/>
              <a:gd name="T11" fmla="*/ 63 h 101"/>
              <a:gd name="T12" fmla="*/ 22 w 114"/>
              <a:gd name="T13" fmla="*/ 73 h 101"/>
              <a:gd name="T14" fmla="*/ 50 w 114"/>
              <a:gd name="T15" fmla="*/ 82 h 101"/>
              <a:gd name="T16" fmla="*/ 81 w 114"/>
              <a:gd name="T17" fmla="*/ 73 h 101"/>
              <a:gd name="T18" fmla="*/ 86 w 114"/>
              <a:gd name="T19" fmla="*/ 52 h 101"/>
              <a:gd name="T20" fmla="*/ 8 w 114"/>
              <a:gd name="T21" fmla="*/ 52 h 101"/>
              <a:gd name="T22" fmla="*/ 12 w 114"/>
              <a:gd name="T23" fmla="*/ 33 h 101"/>
              <a:gd name="T24" fmla="*/ 88 w 114"/>
              <a:gd name="T25" fmla="*/ 33 h 101"/>
              <a:gd name="T26" fmla="*/ 90 w 114"/>
              <a:gd name="T27" fmla="*/ 19 h 101"/>
              <a:gd name="T28" fmla="*/ 15 w 114"/>
              <a:gd name="T29" fmla="*/ 19 h 101"/>
              <a:gd name="T30" fmla="*/ 17 w 114"/>
              <a:gd name="T31" fmla="*/ 0 h 101"/>
              <a:gd name="T32" fmla="*/ 114 w 114"/>
              <a:gd name="T33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4" h="101">
                <a:moveTo>
                  <a:pt x="114" y="0"/>
                </a:moveTo>
                <a:lnTo>
                  <a:pt x="97" y="85"/>
                </a:lnTo>
                <a:lnTo>
                  <a:pt x="45" y="101"/>
                </a:lnTo>
                <a:lnTo>
                  <a:pt x="0" y="85"/>
                </a:lnTo>
                <a:lnTo>
                  <a:pt x="5" y="63"/>
                </a:lnTo>
                <a:lnTo>
                  <a:pt x="24" y="63"/>
                </a:lnTo>
                <a:lnTo>
                  <a:pt x="22" y="73"/>
                </a:lnTo>
                <a:lnTo>
                  <a:pt x="50" y="82"/>
                </a:lnTo>
                <a:lnTo>
                  <a:pt x="81" y="73"/>
                </a:lnTo>
                <a:lnTo>
                  <a:pt x="86" y="52"/>
                </a:lnTo>
                <a:lnTo>
                  <a:pt x="8" y="52"/>
                </a:lnTo>
                <a:lnTo>
                  <a:pt x="12" y="33"/>
                </a:lnTo>
                <a:lnTo>
                  <a:pt x="88" y="33"/>
                </a:lnTo>
                <a:lnTo>
                  <a:pt x="90" y="19"/>
                </a:lnTo>
                <a:lnTo>
                  <a:pt x="15" y="19"/>
                </a:lnTo>
                <a:lnTo>
                  <a:pt x="17" y="0"/>
                </a:lnTo>
                <a:lnTo>
                  <a:pt x="11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06955" y="4949794"/>
            <a:ext cx="376244" cy="310332"/>
          </a:xfrm>
          <a:custGeom>
            <a:avLst/>
            <a:gdLst>
              <a:gd name="T0" fmla="*/ 58 w 58"/>
              <a:gd name="T1" fmla="*/ 38 h 48"/>
              <a:gd name="T2" fmla="*/ 57 w 58"/>
              <a:gd name="T3" fmla="*/ 41 h 48"/>
              <a:gd name="T4" fmla="*/ 45 w 58"/>
              <a:gd name="T5" fmla="*/ 47 h 48"/>
              <a:gd name="T6" fmla="*/ 43 w 58"/>
              <a:gd name="T7" fmla="*/ 48 h 48"/>
              <a:gd name="T8" fmla="*/ 42 w 58"/>
              <a:gd name="T9" fmla="*/ 47 h 48"/>
              <a:gd name="T10" fmla="*/ 30 w 58"/>
              <a:gd name="T11" fmla="*/ 41 h 48"/>
              <a:gd name="T12" fmla="*/ 29 w 58"/>
              <a:gd name="T13" fmla="*/ 41 h 48"/>
              <a:gd name="T14" fmla="*/ 29 w 58"/>
              <a:gd name="T15" fmla="*/ 41 h 48"/>
              <a:gd name="T16" fmla="*/ 17 w 58"/>
              <a:gd name="T17" fmla="*/ 47 h 48"/>
              <a:gd name="T18" fmla="*/ 16 w 58"/>
              <a:gd name="T19" fmla="*/ 48 h 48"/>
              <a:gd name="T20" fmla="*/ 14 w 58"/>
              <a:gd name="T21" fmla="*/ 47 h 48"/>
              <a:gd name="T22" fmla="*/ 2 w 58"/>
              <a:gd name="T23" fmla="*/ 41 h 48"/>
              <a:gd name="T24" fmla="*/ 0 w 58"/>
              <a:gd name="T25" fmla="*/ 38 h 48"/>
              <a:gd name="T26" fmla="*/ 0 w 58"/>
              <a:gd name="T27" fmla="*/ 27 h 48"/>
              <a:gd name="T28" fmla="*/ 2 w 58"/>
              <a:gd name="T29" fmla="*/ 24 h 48"/>
              <a:gd name="T30" fmla="*/ 14 w 58"/>
              <a:gd name="T31" fmla="*/ 19 h 48"/>
              <a:gd name="T32" fmla="*/ 14 w 58"/>
              <a:gd name="T33" fmla="*/ 8 h 48"/>
              <a:gd name="T34" fmla="*/ 16 w 58"/>
              <a:gd name="T35" fmla="*/ 5 h 48"/>
              <a:gd name="T36" fmla="*/ 28 w 58"/>
              <a:gd name="T37" fmla="*/ 0 h 48"/>
              <a:gd name="T38" fmla="*/ 29 w 58"/>
              <a:gd name="T39" fmla="*/ 0 h 48"/>
              <a:gd name="T40" fmla="*/ 31 w 58"/>
              <a:gd name="T41" fmla="*/ 0 h 48"/>
              <a:gd name="T42" fmla="*/ 43 w 58"/>
              <a:gd name="T43" fmla="*/ 5 h 48"/>
              <a:gd name="T44" fmla="*/ 45 w 58"/>
              <a:gd name="T45" fmla="*/ 8 h 48"/>
              <a:gd name="T46" fmla="*/ 45 w 58"/>
              <a:gd name="T47" fmla="*/ 19 h 48"/>
              <a:gd name="T48" fmla="*/ 56 w 58"/>
              <a:gd name="T49" fmla="*/ 24 h 48"/>
              <a:gd name="T50" fmla="*/ 58 w 58"/>
              <a:gd name="T51" fmla="*/ 27 h 48"/>
              <a:gd name="T52" fmla="*/ 58 w 58"/>
              <a:gd name="T53" fmla="*/ 38 h 48"/>
              <a:gd name="T54" fmla="*/ 26 w 58"/>
              <a:gd name="T55" fmla="*/ 27 h 48"/>
              <a:gd name="T56" fmla="*/ 16 w 58"/>
              <a:gd name="T57" fmla="*/ 22 h 48"/>
              <a:gd name="T58" fmla="*/ 5 w 58"/>
              <a:gd name="T59" fmla="*/ 27 h 48"/>
              <a:gd name="T60" fmla="*/ 16 w 58"/>
              <a:gd name="T61" fmla="*/ 31 h 48"/>
              <a:gd name="T62" fmla="*/ 26 w 58"/>
              <a:gd name="T63" fmla="*/ 27 h 48"/>
              <a:gd name="T64" fmla="*/ 28 w 58"/>
              <a:gd name="T65" fmla="*/ 38 h 48"/>
              <a:gd name="T66" fmla="*/ 28 w 58"/>
              <a:gd name="T67" fmla="*/ 30 h 48"/>
              <a:gd name="T68" fmla="*/ 17 w 58"/>
              <a:gd name="T69" fmla="*/ 34 h 48"/>
              <a:gd name="T70" fmla="*/ 17 w 58"/>
              <a:gd name="T71" fmla="*/ 43 h 48"/>
              <a:gd name="T72" fmla="*/ 28 w 58"/>
              <a:gd name="T73" fmla="*/ 38 h 48"/>
              <a:gd name="T74" fmla="*/ 41 w 58"/>
              <a:gd name="T75" fmla="*/ 8 h 48"/>
              <a:gd name="T76" fmla="*/ 29 w 58"/>
              <a:gd name="T77" fmla="*/ 3 h 48"/>
              <a:gd name="T78" fmla="*/ 18 w 58"/>
              <a:gd name="T79" fmla="*/ 8 h 48"/>
              <a:gd name="T80" fmla="*/ 29 w 58"/>
              <a:gd name="T81" fmla="*/ 13 h 48"/>
              <a:gd name="T82" fmla="*/ 41 w 58"/>
              <a:gd name="T83" fmla="*/ 8 h 48"/>
              <a:gd name="T84" fmla="*/ 41 w 58"/>
              <a:gd name="T85" fmla="*/ 19 h 48"/>
              <a:gd name="T86" fmla="*/ 41 w 58"/>
              <a:gd name="T87" fmla="*/ 12 h 48"/>
              <a:gd name="T88" fmla="*/ 31 w 58"/>
              <a:gd name="T89" fmla="*/ 16 h 48"/>
              <a:gd name="T90" fmla="*/ 31 w 58"/>
              <a:gd name="T91" fmla="*/ 23 h 48"/>
              <a:gd name="T92" fmla="*/ 41 w 58"/>
              <a:gd name="T93" fmla="*/ 19 h 48"/>
              <a:gd name="T94" fmla="*/ 54 w 58"/>
              <a:gd name="T95" fmla="*/ 27 h 48"/>
              <a:gd name="T96" fmla="*/ 43 w 58"/>
              <a:gd name="T97" fmla="*/ 22 h 48"/>
              <a:gd name="T98" fmla="*/ 32 w 58"/>
              <a:gd name="T99" fmla="*/ 27 h 48"/>
              <a:gd name="T100" fmla="*/ 43 w 58"/>
              <a:gd name="T101" fmla="*/ 31 h 48"/>
              <a:gd name="T102" fmla="*/ 54 w 58"/>
              <a:gd name="T103" fmla="*/ 27 h 48"/>
              <a:gd name="T104" fmla="*/ 55 w 58"/>
              <a:gd name="T105" fmla="*/ 38 h 48"/>
              <a:gd name="T106" fmla="*/ 55 w 58"/>
              <a:gd name="T107" fmla="*/ 30 h 48"/>
              <a:gd name="T108" fmla="*/ 45 w 58"/>
              <a:gd name="T109" fmla="*/ 34 h 48"/>
              <a:gd name="T110" fmla="*/ 45 w 58"/>
              <a:gd name="T111" fmla="*/ 43 h 48"/>
              <a:gd name="T112" fmla="*/ 55 w 58"/>
              <a:gd name="T113" fmla="*/ 3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8" h="48">
                <a:moveTo>
                  <a:pt x="58" y="38"/>
                </a:moveTo>
                <a:cubicBezTo>
                  <a:pt x="58" y="40"/>
                  <a:pt x="58" y="41"/>
                  <a:pt x="57" y="41"/>
                </a:cubicBezTo>
                <a:cubicBezTo>
                  <a:pt x="45" y="47"/>
                  <a:pt x="45" y="47"/>
                  <a:pt x="45" y="47"/>
                </a:cubicBezTo>
                <a:cubicBezTo>
                  <a:pt x="44" y="48"/>
                  <a:pt x="44" y="48"/>
                  <a:pt x="43" y="48"/>
                </a:cubicBezTo>
                <a:cubicBezTo>
                  <a:pt x="43" y="48"/>
                  <a:pt x="42" y="48"/>
                  <a:pt x="42" y="47"/>
                </a:cubicBezTo>
                <a:cubicBezTo>
                  <a:pt x="30" y="41"/>
                  <a:pt x="30" y="41"/>
                  <a:pt x="30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17" y="47"/>
                  <a:pt x="17" y="47"/>
                  <a:pt x="17" y="47"/>
                </a:cubicBezTo>
                <a:cubicBezTo>
                  <a:pt x="17" y="48"/>
                  <a:pt x="16" y="48"/>
                  <a:pt x="16" y="48"/>
                </a:cubicBezTo>
                <a:cubicBezTo>
                  <a:pt x="15" y="48"/>
                  <a:pt x="15" y="48"/>
                  <a:pt x="14" y="47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0"/>
                  <a:pt x="0" y="38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6"/>
                  <a:pt x="1" y="24"/>
                  <a:pt x="2" y="24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7"/>
                  <a:pt x="15" y="6"/>
                  <a:pt x="16" y="5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9" y="0"/>
                  <a:pt x="29" y="0"/>
                </a:cubicBezTo>
                <a:cubicBezTo>
                  <a:pt x="30" y="0"/>
                  <a:pt x="30" y="0"/>
                  <a:pt x="31" y="0"/>
                </a:cubicBezTo>
                <a:cubicBezTo>
                  <a:pt x="43" y="5"/>
                  <a:pt x="43" y="5"/>
                  <a:pt x="43" y="5"/>
                </a:cubicBezTo>
                <a:cubicBezTo>
                  <a:pt x="44" y="6"/>
                  <a:pt x="45" y="7"/>
                  <a:pt x="45" y="8"/>
                </a:cubicBezTo>
                <a:cubicBezTo>
                  <a:pt x="45" y="19"/>
                  <a:pt x="45" y="19"/>
                  <a:pt x="45" y="19"/>
                </a:cubicBezTo>
                <a:cubicBezTo>
                  <a:pt x="56" y="24"/>
                  <a:pt x="56" y="24"/>
                  <a:pt x="56" y="24"/>
                </a:cubicBezTo>
                <a:cubicBezTo>
                  <a:pt x="58" y="24"/>
                  <a:pt x="58" y="26"/>
                  <a:pt x="58" y="27"/>
                </a:cubicBezTo>
                <a:lnTo>
                  <a:pt x="58" y="38"/>
                </a:lnTo>
                <a:close/>
                <a:moveTo>
                  <a:pt x="26" y="27"/>
                </a:moveTo>
                <a:cubicBezTo>
                  <a:pt x="16" y="22"/>
                  <a:pt x="16" y="22"/>
                  <a:pt x="16" y="22"/>
                </a:cubicBezTo>
                <a:cubicBezTo>
                  <a:pt x="5" y="27"/>
                  <a:pt x="5" y="27"/>
                  <a:pt x="5" y="27"/>
                </a:cubicBezTo>
                <a:cubicBezTo>
                  <a:pt x="16" y="31"/>
                  <a:pt x="16" y="31"/>
                  <a:pt x="16" y="31"/>
                </a:cubicBezTo>
                <a:lnTo>
                  <a:pt x="26" y="27"/>
                </a:lnTo>
                <a:close/>
                <a:moveTo>
                  <a:pt x="28" y="38"/>
                </a:moveTo>
                <a:cubicBezTo>
                  <a:pt x="28" y="30"/>
                  <a:pt x="28" y="30"/>
                  <a:pt x="28" y="30"/>
                </a:cubicBezTo>
                <a:cubicBezTo>
                  <a:pt x="17" y="34"/>
                  <a:pt x="17" y="34"/>
                  <a:pt x="17" y="34"/>
                </a:cubicBezTo>
                <a:cubicBezTo>
                  <a:pt x="17" y="43"/>
                  <a:pt x="17" y="43"/>
                  <a:pt x="17" y="43"/>
                </a:cubicBezTo>
                <a:lnTo>
                  <a:pt x="28" y="38"/>
                </a:lnTo>
                <a:close/>
                <a:moveTo>
                  <a:pt x="41" y="8"/>
                </a:moveTo>
                <a:cubicBezTo>
                  <a:pt x="29" y="3"/>
                  <a:pt x="29" y="3"/>
                  <a:pt x="29" y="3"/>
                </a:cubicBezTo>
                <a:cubicBezTo>
                  <a:pt x="18" y="8"/>
                  <a:pt x="18" y="8"/>
                  <a:pt x="18" y="8"/>
                </a:cubicBezTo>
                <a:cubicBezTo>
                  <a:pt x="29" y="13"/>
                  <a:pt x="29" y="13"/>
                  <a:pt x="29" y="13"/>
                </a:cubicBezTo>
                <a:lnTo>
                  <a:pt x="41" y="8"/>
                </a:lnTo>
                <a:close/>
                <a:moveTo>
                  <a:pt x="41" y="19"/>
                </a:moveTo>
                <a:cubicBezTo>
                  <a:pt x="41" y="12"/>
                  <a:pt x="41" y="12"/>
                  <a:pt x="41" y="12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23"/>
                  <a:pt x="31" y="23"/>
                  <a:pt x="31" y="23"/>
                </a:cubicBezTo>
                <a:lnTo>
                  <a:pt x="41" y="19"/>
                </a:lnTo>
                <a:close/>
                <a:moveTo>
                  <a:pt x="54" y="27"/>
                </a:moveTo>
                <a:cubicBezTo>
                  <a:pt x="43" y="22"/>
                  <a:pt x="43" y="22"/>
                  <a:pt x="43" y="22"/>
                </a:cubicBezTo>
                <a:cubicBezTo>
                  <a:pt x="32" y="27"/>
                  <a:pt x="32" y="27"/>
                  <a:pt x="32" y="27"/>
                </a:cubicBezTo>
                <a:cubicBezTo>
                  <a:pt x="43" y="31"/>
                  <a:pt x="43" y="31"/>
                  <a:pt x="43" y="31"/>
                </a:cubicBezTo>
                <a:lnTo>
                  <a:pt x="54" y="27"/>
                </a:lnTo>
                <a:close/>
                <a:moveTo>
                  <a:pt x="55" y="38"/>
                </a:moveTo>
                <a:cubicBezTo>
                  <a:pt x="55" y="30"/>
                  <a:pt x="55" y="30"/>
                  <a:pt x="55" y="30"/>
                </a:cubicBezTo>
                <a:cubicBezTo>
                  <a:pt x="45" y="34"/>
                  <a:pt x="45" y="34"/>
                  <a:pt x="45" y="34"/>
                </a:cubicBezTo>
                <a:cubicBezTo>
                  <a:pt x="45" y="43"/>
                  <a:pt x="45" y="43"/>
                  <a:pt x="45" y="43"/>
                </a:cubicBezTo>
                <a:lnTo>
                  <a:pt x="55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50895" y="5467873"/>
            <a:ext cx="313077" cy="247167"/>
          </a:xfrm>
          <a:custGeom>
            <a:avLst/>
            <a:gdLst>
              <a:gd name="T0" fmla="*/ 48 w 48"/>
              <a:gd name="T1" fmla="*/ 31 h 38"/>
              <a:gd name="T2" fmla="*/ 44 w 48"/>
              <a:gd name="T3" fmla="*/ 34 h 38"/>
              <a:gd name="T4" fmla="*/ 42 w 48"/>
              <a:gd name="T5" fmla="*/ 34 h 38"/>
              <a:gd name="T6" fmla="*/ 21 w 48"/>
              <a:gd name="T7" fmla="*/ 26 h 38"/>
              <a:gd name="T8" fmla="*/ 21 w 48"/>
              <a:gd name="T9" fmla="*/ 28 h 38"/>
              <a:gd name="T10" fmla="*/ 8 w 48"/>
              <a:gd name="T11" fmla="*/ 38 h 38"/>
              <a:gd name="T12" fmla="*/ 0 w 48"/>
              <a:gd name="T13" fmla="*/ 30 h 38"/>
              <a:gd name="T14" fmla="*/ 13 w 48"/>
              <a:gd name="T15" fmla="*/ 21 h 38"/>
              <a:gd name="T16" fmla="*/ 17 w 48"/>
              <a:gd name="T17" fmla="*/ 21 h 38"/>
              <a:gd name="T18" fmla="*/ 17 w 48"/>
              <a:gd name="T19" fmla="*/ 17 h 38"/>
              <a:gd name="T20" fmla="*/ 13 w 48"/>
              <a:gd name="T21" fmla="*/ 17 h 38"/>
              <a:gd name="T22" fmla="*/ 0 w 48"/>
              <a:gd name="T23" fmla="*/ 8 h 38"/>
              <a:gd name="T24" fmla="*/ 8 w 48"/>
              <a:gd name="T25" fmla="*/ 0 h 38"/>
              <a:gd name="T26" fmla="*/ 21 w 48"/>
              <a:gd name="T27" fmla="*/ 10 h 38"/>
              <a:gd name="T28" fmla="*/ 21 w 48"/>
              <a:gd name="T29" fmla="*/ 12 h 38"/>
              <a:gd name="T30" fmla="*/ 42 w 48"/>
              <a:gd name="T31" fmla="*/ 4 h 38"/>
              <a:gd name="T32" fmla="*/ 44 w 48"/>
              <a:gd name="T33" fmla="*/ 4 h 38"/>
              <a:gd name="T34" fmla="*/ 48 w 48"/>
              <a:gd name="T35" fmla="*/ 7 h 38"/>
              <a:gd name="T36" fmla="*/ 34 w 48"/>
              <a:gd name="T37" fmla="*/ 19 h 38"/>
              <a:gd name="T38" fmla="*/ 16 w 48"/>
              <a:gd name="T39" fmla="*/ 26 h 38"/>
              <a:gd name="T40" fmla="*/ 7 w 48"/>
              <a:gd name="T41" fmla="*/ 27 h 38"/>
              <a:gd name="T42" fmla="*/ 8 w 48"/>
              <a:gd name="T43" fmla="*/ 34 h 38"/>
              <a:gd name="T44" fmla="*/ 16 w 48"/>
              <a:gd name="T45" fmla="*/ 26 h 38"/>
              <a:gd name="T46" fmla="*/ 8 w 48"/>
              <a:gd name="T47" fmla="*/ 4 h 38"/>
              <a:gd name="T48" fmla="*/ 7 w 48"/>
              <a:gd name="T49" fmla="*/ 11 h 38"/>
              <a:gd name="T50" fmla="*/ 16 w 48"/>
              <a:gd name="T51" fmla="*/ 12 h 38"/>
              <a:gd name="T52" fmla="*/ 27 w 48"/>
              <a:gd name="T53" fmla="*/ 22 h 38"/>
              <a:gd name="T54" fmla="*/ 43 w 48"/>
              <a:gd name="T55" fmla="*/ 5 h 38"/>
              <a:gd name="T56" fmla="*/ 22 w 48"/>
              <a:gd name="T57" fmla="*/ 20 h 38"/>
              <a:gd name="T58" fmla="*/ 18 w 48"/>
              <a:gd name="T59" fmla="*/ 23 h 38"/>
              <a:gd name="T60" fmla="*/ 19 w 48"/>
              <a:gd name="T61" fmla="*/ 23 h 38"/>
              <a:gd name="T62" fmla="*/ 24 w 48"/>
              <a:gd name="T63" fmla="*/ 22 h 38"/>
              <a:gd name="T64" fmla="*/ 21 w 48"/>
              <a:gd name="T65" fmla="*/ 17 h 38"/>
              <a:gd name="T66" fmla="*/ 21 w 48"/>
              <a:gd name="T67" fmla="*/ 15 h 38"/>
              <a:gd name="T68" fmla="*/ 20 w 48"/>
              <a:gd name="T69" fmla="*/ 14 h 38"/>
              <a:gd name="T70" fmla="*/ 18 w 48"/>
              <a:gd name="T71" fmla="*/ 15 h 38"/>
              <a:gd name="T72" fmla="*/ 18 w 48"/>
              <a:gd name="T73" fmla="*/ 16 h 38"/>
              <a:gd name="T74" fmla="*/ 27 w 48"/>
              <a:gd name="T75" fmla="*/ 19 h 38"/>
              <a:gd name="T76" fmla="*/ 24 w 48"/>
              <a:gd name="T77" fmla="*/ 19 h 38"/>
              <a:gd name="T78" fmla="*/ 27 w 48"/>
              <a:gd name="T79" fmla="*/ 19 h 38"/>
              <a:gd name="T80" fmla="*/ 32 w 48"/>
              <a:gd name="T81" fmla="*/ 20 h 38"/>
              <a:gd name="T82" fmla="*/ 27 w 48"/>
              <a:gd name="T83" fmla="*/ 24 h 38"/>
              <a:gd name="T84" fmla="*/ 46 w 48"/>
              <a:gd name="T85" fmla="*/ 3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8" h="38">
                <a:moveTo>
                  <a:pt x="47" y="30"/>
                </a:moveTo>
                <a:cubicBezTo>
                  <a:pt x="48" y="30"/>
                  <a:pt x="48" y="31"/>
                  <a:pt x="48" y="31"/>
                </a:cubicBezTo>
                <a:cubicBezTo>
                  <a:pt x="48" y="32"/>
                  <a:pt x="48" y="32"/>
                  <a:pt x="47" y="33"/>
                </a:cubicBezTo>
                <a:cubicBezTo>
                  <a:pt x="44" y="34"/>
                  <a:pt x="44" y="34"/>
                  <a:pt x="44" y="34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34"/>
                  <a:pt x="42" y="34"/>
                  <a:pt x="42" y="34"/>
                </a:cubicBezTo>
                <a:cubicBezTo>
                  <a:pt x="24" y="24"/>
                  <a:pt x="24" y="24"/>
                  <a:pt x="24" y="24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0" y="26"/>
                  <a:pt x="20" y="26"/>
                </a:cubicBezTo>
                <a:cubicBezTo>
                  <a:pt x="21" y="27"/>
                  <a:pt x="21" y="27"/>
                  <a:pt x="21" y="28"/>
                </a:cubicBezTo>
                <a:cubicBezTo>
                  <a:pt x="20" y="31"/>
                  <a:pt x="18" y="34"/>
                  <a:pt x="16" y="36"/>
                </a:cubicBezTo>
                <a:cubicBezTo>
                  <a:pt x="13" y="37"/>
                  <a:pt x="11" y="38"/>
                  <a:pt x="8" y="38"/>
                </a:cubicBezTo>
                <a:cubicBezTo>
                  <a:pt x="6" y="38"/>
                  <a:pt x="4" y="37"/>
                  <a:pt x="2" y="36"/>
                </a:cubicBezTo>
                <a:cubicBezTo>
                  <a:pt x="1" y="34"/>
                  <a:pt x="0" y="32"/>
                  <a:pt x="0" y="30"/>
                </a:cubicBezTo>
                <a:cubicBezTo>
                  <a:pt x="0" y="27"/>
                  <a:pt x="2" y="25"/>
                  <a:pt x="5" y="23"/>
                </a:cubicBezTo>
                <a:cubicBezTo>
                  <a:pt x="7" y="21"/>
                  <a:pt x="10" y="21"/>
                  <a:pt x="13" y="21"/>
                </a:cubicBezTo>
                <a:cubicBezTo>
                  <a:pt x="14" y="21"/>
                  <a:pt x="15" y="21"/>
                  <a:pt x="17" y="22"/>
                </a:cubicBezTo>
                <a:cubicBezTo>
                  <a:pt x="17" y="21"/>
                  <a:pt x="17" y="21"/>
                  <a:pt x="17" y="21"/>
                </a:cubicBezTo>
                <a:cubicBezTo>
                  <a:pt x="20" y="19"/>
                  <a:pt x="20" y="19"/>
                  <a:pt x="20" y="19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17"/>
                  <a:pt x="17" y="17"/>
                  <a:pt x="17" y="16"/>
                </a:cubicBezTo>
                <a:cubicBezTo>
                  <a:pt x="15" y="17"/>
                  <a:pt x="14" y="17"/>
                  <a:pt x="13" y="17"/>
                </a:cubicBezTo>
                <a:cubicBezTo>
                  <a:pt x="10" y="17"/>
                  <a:pt x="7" y="16"/>
                  <a:pt x="5" y="15"/>
                </a:cubicBezTo>
                <a:cubicBezTo>
                  <a:pt x="2" y="13"/>
                  <a:pt x="0" y="10"/>
                  <a:pt x="0" y="8"/>
                </a:cubicBezTo>
                <a:cubicBezTo>
                  <a:pt x="0" y="6"/>
                  <a:pt x="1" y="4"/>
                  <a:pt x="2" y="2"/>
                </a:cubicBezTo>
                <a:cubicBezTo>
                  <a:pt x="4" y="1"/>
                  <a:pt x="6" y="0"/>
                  <a:pt x="8" y="0"/>
                </a:cubicBezTo>
                <a:cubicBezTo>
                  <a:pt x="11" y="0"/>
                  <a:pt x="13" y="1"/>
                  <a:pt x="16" y="2"/>
                </a:cubicBezTo>
                <a:cubicBezTo>
                  <a:pt x="18" y="4"/>
                  <a:pt x="20" y="7"/>
                  <a:pt x="21" y="10"/>
                </a:cubicBezTo>
                <a:cubicBezTo>
                  <a:pt x="21" y="11"/>
                  <a:pt x="21" y="11"/>
                  <a:pt x="20" y="12"/>
                </a:cubicBezTo>
                <a:cubicBezTo>
                  <a:pt x="20" y="12"/>
                  <a:pt x="21" y="12"/>
                  <a:pt x="21" y="12"/>
                </a:cubicBezTo>
                <a:cubicBezTo>
                  <a:pt x="24" y="14"/>
                  <a:pt x="24" y="14"/>
                  <a:pt x="24" y="14"/>
                </a:cubicBezTo>
                <a:cubicBezTo>
                  <a:pt x="42" y="4"/>
                  <a:pt x="42" y="4"/>
                  <a:pt x="42" y="4"/>
                </a:cubicBezTo>
                <a:cubicBezTo>
                  <a:pt x="42" y="4"/>
                  <a:pt x="43" y="4"/>
                  <a:pt x="43" y="4"/>
                </a:cubicBezTo>
                <a:cubicBezTo>
                  <a:pt x="43" y="4"/>
                  <a:pt x="43" y="4"/>
                  <a:pt x="44" y="4"/>
                </a:cubicBezTo>
                <a:cubicBezTo>
                  <a:pt x="47" y="5"/>
                  <a:pt x="47" y="5"/>
                  <a:pt x="47" y="5"/>
                </a:cubicBezTo>
                <a:cubicBezTo>
                  <a:pt x="48" y="6"/>
                  <a:pt x="48" y="6"/>
                  <a:pt x="48" y="7"/>
                </a:cubicBezTo>
                <a:cubicBezTo>
                  <a:pt x="48" y="7"/>
                  <a:pt x="48" y="8"/>
                  <a:pt x="47" y="8"/>
                </a:cubicBezTo>
                <a:cubicBezTo>
                  <a:pt x="34" y="19"/>
                  <a:pt x="34" y="19"/>
                  <a:pt x="34" y="19"/>
                </a:cubicBezTo>
                <a:lnTo>
                  <a:pt x="47" y="30"/>
                </a:lnTo>
                <a:close/>
                <a:moveTo>
                  <a:pt x="16" y="26"/>
                </a:moveTo>
                <a:cubicBezTo>
                  <a:pt x="15" y="25"/>
                  <a:pt x="14" y="25"/>
                  <a:pt x="13" y="25"/>
                </a:cubicBezTo>
                <a:cubicBezTo>
                  <a:pt x="11" y="25"/>
                  <a:pt x="9" y="26"/>
                  <a:pt x="7" y="27"/>
                </a:cubicBezTo>
                <a:cubicBezTo>
                  <a:pt x="4" y="28"/>
                  <a:pt x="3" y="31"/>
                  <a:pt x="5" y="33"/>
                </a:cubicBezTo>
                <a:cubicBezTo>
                  <a:pt x="6" y="33"/>
                  <a:pt x="7" y="34"/>
                  <a:pt x="8" y="34"/>
                </a:cubicBezTo>
                <a:cubicBezTo>
                  <a:pt x="10" y="34"/>
                  <a:pt x="12" y="33"/>
                  <a:pt x="13" y="32"/>
                </a:cubicBezTo>
                <a:cubicBezTo>
                  <a:pt x="16" y="30"/>
                  <a:pt x="17" y="27"/>
                  <a:pt x="16" y="26"/>
                </a:cubicBezTo>
                <a:close/>
                <a:moveTo>
                  <a:pt x="13" y="6"/>
                </a:moveTo>
                <a:cubicBezTo>
                  <a:pt x="12" y="5"/>
                  <a:pt x="10" y="4"/>
                  <a:pt x="8" y="4"/>
                </a:cubicBezTo>
                <a:cubicBezTo>
                  <a:pt x="7" y="4"/>
                  <a:pt x="6" y="5"/>
                  <a:pt x="5" y="5"/>
                </a:cubicBezTo>
                <a:cubicBezTo>
                  <a:pt x="3" y="7"/>
                  <a:pt x="4" y="10"/>
                  <a:pt x="7" y="11"/>
                </a:cubicBezTo>
                <a:cubicBezTo>
                  <a:pt x="9" y="12"/>
                  <a:pt x="11" y="13"/>
                  <a:pt x="13" y="13"/>
                </a:cubicBezTo>
                <a:cubicBezTo>
                  <a:pt x="14" y="13"/>
                  <a:pt x="15" y="13"/>
                  <a:pt x="16" y="12"/>
                </a:cubicBezTo>
                <a:cubicBezTo>
                  <a:pt x="17" y="11"/>
                  <a:pt x="16" y="8"/>
                  <a:pt x="13" y="6"/>
                </a:cubicBezTo>
                <a:close/>
                <a:moveTo>
                  <a:pt x="27" y="22"/>
                </a:moveTo>
                <a:cubicBezTo>
                  <a:pt x="46" y="7"/>
                  <a:pt x="46" y="7"/>
                  <a:pt x="46" y="7"/>
                </a:cubicBezTo>
                <a:cubicBezTo>
                  <a:pt x="43" y="5"/>
                  <a:pt x="43" y="5"/>
                  <a:pt x="43" y="5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20"/>
                  <a:pt x="22" y="20"/>
                  <a:pt x="22" y="20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9" y="23"/>
                  <a:pt x="19" y="23"/>
                  <a:pt x="19" y="23"/>
                </a:cubicBezTo>
                <a:cubicBezTo>
                  <a:pt x="20" y="24"/>
                  <a:pt x="20" y="24"/>
                  <a:pt x="20" y="24"/>
                </a:cubicBezTo>
                <a:cubicBezTo>
                  <a:pt x="24" y="22"/>
                  <a:pt x="24" y="22"/>
                  <a:pt x="24" y="22"/>
                </a:cubicBezTo>
                <a:lnTo>
                  <a:pt x="27" y="22"/>
                </a:lnTo>
                <a:close/>
                <a:moveTo>
                  <a:pt x="21" y="17"/>
                </a:moveTo>
                <a:cubicBezTo>
                  <a:pt x="21" y="17"/>
                  <a:pt x="21" y="17"/>
                  <a:pt x="21" y="17"/>
                </a:cubicBezTo>
                <a:cubicBezTo>
                  <a:pt x="21" y="16"/>
                  <a:pt x="21" y="16"/>
                  <a:pt x="21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20" y="14"/>
                  <a:pt x="20" y="14"/>
                  <a:pt x="20" y="14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5"/>
                  <a:pt x="19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6"/>
                  <a:pt x="18" y="16"/>
                  <a:pt x="18" y="16"/>
                </a:cubicBezTo>
                <a:lnTo>
                  <a:pt x="21" y="17"/>
                </a:lnTo>
                <a:close/>
                <a:moveTo>
                  <a:pt x="27" y="19"/>
                </a:moveTo>
                <a:cubicBezTo>
                  <a:pt x="27" y="20"/>
                  <a:pt x="27" y="21"/>
                  <a:pt x="26" y="21"/>
                </a:cubicBezTo>
                <a:cubicBezTo>
                  <a:pt x="25" y="21"/>
                  <a:pt x="24" y="20"/>
                  <a:pt x="24" y="19"/>
                </a:cubicBezTo>
                <a:cubicBezTo>
                  <a:pt x="24" y="18"/>
                  <a:pt x="25" y="17"/>
                  <a:pt x="26" y="17"/>
                </a:cubicBezTo>
                <a:cubicBezTo>
                  <a:pt x="27" y="17"/>
                  <a:pt x="27" y="18"/>
                  <a:pt x="27" y="19"/>
                </a:cubicBezTo>
                <a:close/>
                <a:moveTo>
                  <a:pt x="46" y="31"/>
                </a:moveTo>
                <a:cubicBezTo>
                  <a:pt x="32" y="20"/>
                  <a:pt x="32" y="20"/>
                  <a:pt x="32" y="20"/>
                </a:cubicBezTo>
                <a:cubicBezTo>
                  <a:pt x="28" y="24"/>
                  <a:pt x="28" y="24"/>
                  <a:pt x="28" y="24"/>
                </a:cubicBezTo>
                <a:cubicBezTo>
                  <a:pt x="28" y="24"/>
                  <a:pt x="27" y="24"/>
                  <a:pt x="27" y="24"/>
                </a:cubicBezTo>
                <a:cubicBezTo>
                  <a:pt x="43" y="33"/>
                  <a:pt x="43" y="33"/>
                  <a:pt x="43" y="33"/>
                </a:cubicBezTo>
                <a:lnTo>
                  <a:pt x="46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21468" y="1142959"/>
            <a:ext cx="266390" cy="266390"/>
          </a:xfrm>
          <a:custGeom>
            <a:avLst/>
            <a:gdLst>
              <a:gd name="T0" fmla="*/ 20 w 41"/>
              <a:gd name="T1" fmla="*/ 26 h 41"/>
              <a:gd name="T2" fmla="*/ 11 w 41"/>
              <a:gd name="T3" fmla="*/ 35 h 41"/>
              <a:gd name="T4" fmla="*/ 15 w 41"/>
              <a:gd name="T5" fmla="*/ 39 h 41"/>
              <a:gd name="T6" fmla="*/ 15 w 41"/>
              <a:gd name="T7" fmla="*/ 40 h 41"/>
              <a:gd name="T8" fmla="*/ 14 w 41"/>
              <a:gd name="T9" fmla="*/ 41 h 41"/>
              <a:gd name="T10" fmla="*/ 2 w 41"/>
              <a:gd name="T11" fmla="*/ 41 h 41"/>
              <a:gd name="T12" fmla="*/ 0 w 41"/>
              <a:gd name="T13" fmla="*/ 40 h 41"/>
              <a:gd name="T14" fmla="*/ 0 w 41"/>
              <a:gd name="T15" fmla="*/ 28 h 41"/>
              <a:gd name="T16" fmla="*/ 2 w 41"/>
              <a:gd name="T17" fmla="*/ 26 h 41"/>
              <a:gd name="T18" fmla="*/ 3 w 41"/>
              <a:gd name="T19" fmla="*/ 27 h 41"/>
              <a:gd name="T20" fmla="*/ 7 w 41"/>
              <a:gd name="T21" fmla="*/ 30 h 41"/>
              <a:gd name="T22" fmla="*/ 16 w 41"/>
              <a:gd name="T23" fmla="*/ 21 h 41"/>
              <a:gd name="T24" fmla="*/ 16 w 41"/>
              <a:gd name="T25" fmla="*/ 21 h 41"/>
              <a:gd name="T26" fmla="*/ 17 w 41"/>
              <a:gd name="T27" fmla="*/ 21 h 41"/>
              <a:gd name="T28" fmla="*/ 20 w 41"/>
              <a:gd name="T29" fmla="*/ 25 h 41"/>
              <a:gd name="T30" fmla="*/ 20 w 41"/>
              <a:gd name="T31" fmla="*/ 25 h 41"/>
              <a:gd name="T32" fmla="*/ 20 w 41"/>
              <a:gd name="T33" fmla="*/ 26 h 41"/>
              <a:gd name="T34" fmla="*/ 41 w 41"/>
              <a:gd name="T35" fmla="*/ 14 h 41"/>
              <a:gd name="T36" fmla="*/ 39 w 41"/>
              <a:gd name="T37" fmla="*/ 16 h 41"/>
              <a:gd name="T38" fmla="*/ 38 w 41"/>
              <a:gd name="T39" fmla="*/ 15 h 41"/>
              <a:gd name="T40" fmla="*/ 34 w 41"/>
              <a:gd name="T41" fmla="*/ 11 h 41"/>
              <a:gd name="T42" fmla="*/ 25 w 41"/>
              <a:gd name="T43" fmla="*/ 20 h 41"/>
              <a:gd name="T44" fmla="*/ 25 w 41"/>
              <a:gd name="T45" fmla="*/ 21 h 41"/>
              <a:gd name="T46" fmla="*/ 24 w 41"/>
              <a:gd name="T47" fmla="*/ 20 h 41"/>
              <a:gd name="T48" fmla="*/ 21 w 41"/>
              <a:gd name="T49" fmla="*/ 17 h 41"/>
              <a:gd name="T50" fmla="*/ 21 w 41"/>
              <a:gd name="T51" fmla="*/ 17 h 41"/>
              <a:gd name="T52" fmla="*/ 21 w 41"/>
              <a:gd name="T53" fmla="*/ 16 h 41"/>
              <a:gd name="T54" fmla="*/ 30 w 41"/>
              <a:gd name="T55" fmla="*/ 7 h 41"/>
              <a:gd name="T56" fmla="*/ 26 w 41"/>
              <a:gd name="T57" fmla="*/ 3 h 41"/>
              <a:gd name="T58" fmla="*/ 26 w 41"/>
              <a:gd name="T59" fmla="*/ 2 h 41"/>
              <a:gd name="T60" fmla="*/ 27 w 41"/>
              <a:gd name="T61" fmla="*/ 0 h 41"/>
              <a:gd name="T62" fmla="*/ 39 w 41"/>
              <a:gd name="T63" fmla="*/ 0 h 41"/>
              <a:gd name="T64" fmla="*/ 41 w 41"/>
              <a:gd name="T65" fmla="*/ 2 h 41"/>
              <a:gd name="T66" fmla="*/ 41 w 41"/>
              <a:gd name="T67" fmla="*/ 1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" h="41">
                <a:moveTo>
                  <a:pt x="20" y="26"/>
                </a:moveTo>
                <a:cubicBezTo>
                  <a:pt x="11" y="35"/>
                  <a:pt x="11" y="35"/>
                  <a:pt x="11" y="35"/>
                </a:cubicBezTo>
                <a:cubicBezTo>
                  <a:pt x="15" y="39"/>
                  <a:pt x="15" y="39"/>
                  <a:pt x="15" y="39"/>
                </a:cubicBezTo>
                <a:cubicBezTo>
                  <a:pt x="15" y="39"/>
                  <a:pt x="15" y="39"/>
                  <a:pt x="15" y="40"/>
                </a:cubicBezTo>
                <a:cubicBezTo>
                  <a:pt x="15" y="41"/>
                  <a:pt x="15" y="41"/>
                  <a:pt x="14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1"/>
                  <a:pt x="0" y="40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1" y="26"/>
                  <a:pt x="2" y="26"/>
                </a:cubicBezTo>
                <a:cubicBezTo>
                  <a:pt x="2" y="26"/>
                  <a:pt x="3" y="26"/>
                  <a:pt x="3" y="27"/>
                </a:cubicBezTo>
                <a:cubicBezTo>
                  <a:pt x="7" y="30"/>
                  <a:pt x="7" y="30"/>
                  <a:pt x="7" y="30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5"/>
                  <a:pt x="20" y="26"/>
                  <a:pt x="20" y="26"/>
                </a:cubicBezTo>
                <a:close/>
                <a:moveTo>
                  <a:pt x="41" y="14"/>
                </a:moveTo>
                <a:cubicBezTo>
                  <a:pt x="41" y="15"/>
                  <a:pt x="40" y="16"/>
                  <a:pt x="39" y="16"/>
                </a:cubicBezTo>
                <a:cubicBezTo>
                  <a:pt x="39" y="16"/>
                  <a:pt x="39" y="16"/>
                  <a:pt x="38" y="15"/>
                </a:cubicBezTo>
                <a:cubicBezTo>
                  <a:pt x="34" y="11"/>
                  <a:pt x="34" y="11"/>
                  <a:pt x="34" y="11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0"/>
                  <a:pt x="25" y="21"/>
                  <a:pt x="25" y="21"/>
                </a:cubicBezTo>
                <a:cubicBezTo>
                  <a:pt x="25" y="21"/>
                  <a:pt x="24" y="20"/>
                  <a:pt x="24" y="20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6"/>
                  <a:pt x="21" y="16"/>
                  <a:pt x="21" y="16"/>
                </a:cubicBezTo>
                <a:cubicBezTo>
                  <a:pt x="30" y="7"/>
                  <a:pt x="30" y="7"/>
                  <a:pt x="30" y="7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3"/>
                  <a:pt x="26" y="2"/>
                  <a:pt x="26" y="2"/>
                </a:cubicBezTo>
                <a:cubicBezTo>
                  <a:pt x="26" y="1"/>
                  <a:pt x="27" y="0"/>
                  <a:pt x="2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lnTo>
                  <a:pt x="41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3798" y="1597873"/>
            <a:ext cx="313077" cy="274629"/>
          </a:xfrm>
          <a:custGeom>
            <a:avLst/>
            <a:gdLst>
              <a:gd name="T0" fmla="*/ 37 w 48"/>
              <a:gd name="T1" fmla="*/ 34 h 42"/>
              <a:gd name="T2" fmla="*/ 30 w 48"/>
              <a:gd name="T3" fmla="*/ 42 h 42"/>
              <a:gd name="T4" fmla="*/ 7 w 48"/>
              <a:gd name="T5" fmla="*/ 42 h 42"/>
              <a:gd name="T6" fmla="*/ 0 w 48"/>
              <a:gd name="T7" fmla="*/ 34 h 42"/>
              <a:gd name="T8" fmla="*/ 0 w 48"/>
              <a:gd name="T9" fmla="*/ 12 h 42"/>
              <a:gd name="T10" fmla="*/ 7 w 48"/>
              <a:gd name="T11" fmla="*/ 4 h 42"/>
              <a:gd name="T12" fmla="*/ 26 w 48"/>
              <a:gd name="T13" fmla="*/ 4 h 42"/>
              <a:gd name="T14" fmla="*/ 27 w 48"/>
              <a:gd name="T15" fmla="*/ 5 h 42"/>
              <a:gd name="T16" fmla="*/ 27 w 48"/>
              <a:gd name="T17" fmla="*/ 6 h 42"/>
              <a:gd name="T18" fmla="*/ 26 w 48"/>
              <a:gd name="T19" fmla="*/ 7 h 42"/>
              <a:gd name="T20" fmla="*/ 7 w 48"/>
              <a:gd name="T21" fmla="*/ 7 h 42"/>
              <a:gd name="T22" fmla="*/ 3 w 48"/>
              <a:gd name="T23" fmla="*/ 12 h 42"/>
              <a:gd name="T24" fmla="*/ 3 w 48"/>
              <a:gd name="T25" fmla="*/ 34 h 42"/>
              <a:gd name="T26" fmla="*/ 7 w 48"/>
              <a:gd name="T27" fmla="*/ 38 h 42"/>
              <a:gd name="T28" fmla="*/ 30 w 48"/>
              <a:gd name="T29" fmla="*/ 38 h 42"/>
              <a:gd name="T30" fmla="*/ 34 w 48"/>
              <a:gd name="T31" fmla="*/ 34 h 42"/>
              <a:gd name="T32" fmla="*/ 34 w 48"/>
              <a:gd name="T33" fmla="*/ 25 h 42"/>
              <a:gd name="T34" fmla="*/ 35 w 48"/>
              <a:gd name="T35" fmla="*/ 24 h 42"/>
              <a:gd name="T36" fmla="*/ 36 w 48"/>
              <a:gd name="T37" fmla="*/ 24 h 42"/>
              <a:gd name="T38" fmla="*/ 37 w 48"/>
              <a:gd name="T39" fmla="*/ 25 h 42"/>
              <a:gd name="T40" fmla="*/ 37 w 48"/>
              <a:gd name="T41" fmla="*/ 34 h 42"/>
              <a:gd name="T42" fmla="*/ 48 w 48"/>
              <a:gd name="T43" fmla="*/ 16 h 42"/>
              <a:gd name="T44" fmla="*/ 46 w 48"/>
              <a:gd name="T45" fmla="*/ 18 h 42"/>
              <a:gd name="T46" fmla="*/ 45 w 48"/>
              <a:gd name="T47" fmla="*/ 17 h 42"/>
              <a:gd name="T48" fmla="*/ 40 w 48"/>
              <a:gd name="T49" fmla="*/ 12 h 42"/>
              <a:gd name="T50" fmla="*/ 22 w 48"/>
              <a:gd name="T51" fmla="*/ 30 h 42"/>
              <a:gd name="T52" fmla="*/ 22 w 48"/>
              <a:gd name="T53" fmla="*/ 30 h 42"/>
              <a:gd name="T54" fmla="*/ 21 w 48"/>
              <a:gd name="T55" fmla="*/ 30 h 42"/>
              <a:gd name="T56" fmla="*/ 18 w 48"/>
              <a:gd name="T57" fmla="*/ 27 h 42"/>
              <a:gd name="T58" fmla="*/ 18 w 48"/>
              <a:gd name="T59" fmla="*/ 26 h 42"/>
              <a:gd name="T60" fmla="*/ 18 w 48"/>
              <a:gd name="T61" fmla="*/ 26 h 42"/>
              <a:gd name="T62" fmla="*/ 36 w 48"/>
              <a:gd name="T63" fmla="*/ 8 h 42"/>
              <a:gd name="T64" fmla="*/ 31 w 48"/>
              <a:gd name="T65" fmla="*/ 3 h 42"/>
              <a:gd name="T66" fmla="*/ 30 w 48"/>
              <a:gd name="T67" fmla="*/ 2 h 42"/>
              <a:gd name="T68" fmla="*/ 32 w 48"/>
              <a:gd name="T69" fmla="*/ 0 h 42"/>
              <a:gd name="T70" fmla="*/ 46 w 48"/>
              <a:gd name="T71" fmla="*/ 0 h 42"/>
              <a:gd name="T72" fmla="*/ 48 w 48"/>
              <a:gd name="T73" fmla="*/ 2 h 42"/>
              <a:gd name="T74" fmla="*/ 48 w 48"/>
              <a:gd name="T75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8" h="42">
                <a:moveTo>
                  <a:pt x="37" y="34"/>
                </a:moveTo>
                <a:cubicBezTo>
                  <a:pt x="37" y="38"/>
                  <a:pt x="34" y="42"/>
                  <a:pt x="30" y="42"/>
                </a:cubicBezTo>
                <a:cubicBezTo>
                  <a:pt x="7" y="42"/>
                  <a:pt x="7" y="42"/>
                  <a:pt x="7" y="42"/>
                </a:cubicBezTo>
                <a:cubicBezTo>
                  <a:pt x="3" y="42"/>
                  <a:pt x="0" y="38"/>
                  <a:pt x="0" y="3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7"/>
                  <a:pt x="3" y="4"/>
                  <a:pt x="7" y="4"/>
                </a:cubicBezTo>
                <a:cubicBezTo>
                  <a:pt x="26" y="4"/>
                  <a:pt x="26" y="4"/>
                  <a:pt x="26" y="4"/>
                </a:cubicBezTo>
                <a:cubicBezTo>
                  <a:pt x="27" y="4"/>
                  <a:pt x="27" y="4"/>
                  <a:pt x="27" y="5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7"/>
                  <a:pt x="27" y="7"/>
                  <a:pt x="26" y="7"/>
                </a:cubicBezTo>
                <a:cubicBezTo>
                  <a:pt x="7" y="7"/>
                  <a:pt x="7" y="7"/>
                  <a:pt x="7" y="7"/>
                </a:cubicBezTo>
                <a:cubicBezTo>
                  <a:pt x="5" y="7"/>
                  <a:pt x="3" y="9"/>
                  <a:pt x="3" y="12"/>
                </a:cubicBezTo>
                <a:cubicBezTo>
                  <a:pt x="3" y="34"/>
                  <a:pt x="3" y="34"/>
                  <a:pt x="3" y="34"/>
                </a:cubicBezTo>
                <a:cubicBezTo>
                  <a:pt x="3" y="36"/>
                  <a:pt x="5" y="38"/>
                  <a:pt x="7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2" y="38"/>
                  <a:pt x="34" y="36"/>
                  <a:pt x="34" y="34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25"/>
                  <a:pt x="34" y="24"/>
                  <a:pt x="35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7" y="24"/>
                  <a:pt x="37" y="25"/>
                  <a:pt x="37" y="25"/>
                </a:cubicBezTo>
                <a:lnTo>
                  <a:pt x="37" y="34"/>
                </a:lnTo>
                <a:close/>
                <a:moveTo>
                  <a:pt x="48" y="16"/>
                </a:moveTo>
                <a:cubicBezTo>
                  <a:pt x="48" y="17"/>
                  <a:pt x="47" y="18"/>
                  <a:pt x="46" y="18"/>
                </a:cubicBezTo>
                <a:cubicBezTo>
                  <a:pt x="45" y="18"/>
                  <a:pt x="45" y="17"/>
                  <a:pt x="45" y="17"/>
                </a:cubicBezTo>
                <a:cubicBezTo>
                  <a:pt x="40" y="12"/>
                  <a:pt x="40" y="12"/>
                  <a:pt x="40" y="12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1" y="30"/>
                  <a:pt x="21" y="30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36" y="8"/>
                  <a:pt x="36" y="8"/>
                  <a:pt x="36" y="8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3"/>
                  <a:pt x="30" y="3"/>
                  <a:pt x="30" y="2"/>
                </a:cubicBezTo>
                <a:cubicBezTo>
                  <a:pt x="30" y="1"/>
                  <a:pt x="31" y="0"/>
                  <a:pt x="3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lnTo>
                  <a:pt x="48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3020" y="2099473"/>
            <a:ext cx="266390" cy="271884"/>
          </a:xfrm>
          <a:custGeom>
            <a:avLst/>
            <a:gdLst>
              <a:gd name="T0" fmla="*/ 41 w 41"/>
              <a:gd name="T1" fmla="*/ 34 h 42"/>
              <a:gd name="T2" fmla="*/ 33 w 41"/>
              <a:gd name="T3" fmla="*/ 42 h 42"/>
              <a:gd name="T4" fmla="*/ 8 w 41"/>
              <a:gd name="T5" fmla="*/ 42 h 42"/>
              <a:gd name="T6" fmla="*/ 0 w 41"/>
              <a:gd name="T7" fmla="*/ 34 h 42"/>
              <a:gd name="T8" fmla="*/ 0 w 41"/>
              <a:gd name="T9" fmla="*/ 8 h 42"/>
              <a:gd name="T10" fmla="*/ 8 w 41"/>
              <a:gd name="T11" fmla="*/ 0 h 42"/>
              <a:gd name="T12" fmla="*/ 33 w 41"/>
              <a:gd name="T13" fmla="*/ 0 h 42"/>
              <a:gd name="T14" fmla="*/ 41 w 41"/>
              <a:gd name="T15" fmla="*/ 8 h 42"/>
              <a:gd name="T16" fmla="*/ 41 w 41"/>
              <a:gd name="T17" fmla="*/ 34 h 42"/>
              <a:gd name="T18" fmla="*/ 34 w 41"/>
              <a:gd name="T19" fmla="*/ 9 h 42"/>
              <a:gd name="T20" fmla="*/ 33 w 41"/>
              <a:gd name="T21" fmla="*/ 7 h 42"/>
              <a:gd name="T22" fmla="*/ 20 w 41"/>
              <a:gd name="T23" fmla="*/ 7 h 42"/>
              <a:gd name="T24" fmla="*/ 18 w 41"/>
              <a:gd name="T25" fmla="*/ 8 h 42"/>
              <a:gd name="T26" fmla="*/ 19 w 41"/>
              <a:gd name="T27" fmla="*/ 10 h 42"/>
              <a:gd name="T28" fmla="*/ 22 w 41"/>
              <a:gd name="T29" fmla="*/ 14 h 42"/>
              <a:gd name="T30" fmla="*/ 8 w 41"/>
              <a:gd name="T31" fmla="*/ 28 h 42"/>
              <a:gd name="T32" fmla="*/ 8 w 41"/>
              <a:gd name="T33" fmla="*/ 31 h 42"/>
              <a:gd name="T34" fmla="*/ 11 w 41"/>
              <a:gd name="T35" fmla="*/ 34 h 42"/>
              <a:gd name="T36" fmla="*/ 13 w 41"/>
              <a:gd name="T37" fmla="*/ 34 h 42"/>
              <a:gd name="T38" fmla="*/ 28 w 41"/>
              <a:gd name="T39" fmla="*/ 19 h 42"/>
              <a:gd name="T40" fmla="*/ 31 w 41"/>
              <a:gd name="T41" fmla="*/ 23 h 42"/>
              <a:gd name="T42" fmla="*/ 33 w 41"/>
              <a:gd name="T43" fmla="*/ 24 h 42"/>
              <a:gd name="T44" fmla="*/ 33 w 41"/>
              <a:gd name="T45" fmla="*/ 23 h 42"/>
              <a:gd name="T46" fmla="*/ 34 w 41"/>
              <a:gd name="T47" fmla="*/ 22 h 42"/>
              <a:gd name="T48" fmla="*/ 34 w 41"/>
              <a:gd name="T49" fmla="*/ 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2">
                <a:moveTo>
                  <a:pt x="41" y="34"/>
                </a:moveTo>
                <a:cubicBezTo>
                  <a:pt x="41" y="38"/>
                  <a:pt x="38" y="42"/>
                  <a:pt x="33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3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9"/>
                </a:moveTo>
                <a:cubicBezTo>
                  <a:pt x="34" y="8"/>
                  <a:pt x="34" y="7"/>
                  <a:pt x="33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19" y="7"/>
                  <a:pt x="18" y="8"/>
                  <a:pt x="18" y="8"/>
                </a:cubicBezTo>
                <a:cubicBezTo>
                  <a:pt x="18" y="9"/>
                  <a:pt x="18" y="10"/>
                  <a:pt x="19" y="10"/>
                </a:cubicBezTo>
                <a:cubicBezTo>
                  <a:pt x="22" y="14"/>
                  <a:pt x="22" y="14"/>
                  <a:pt x="22" y="14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9"/>
                  <a:pt x="7" y="30"/>
                  <a:pt x="8" y="31"/>
                </a:cubicBezTo>
                <a:cubicBezTo>
                  <a:pt x="11" y="34"/>
                  <a:pt x="11" y="34"/>
                  <a:pt x="11" y="34"/>
                </a:cubicBezTo>
                <a:cubicBezTo>
                  <a:pt x="11" y="34"/>
                  <a:pt x="13" y="34"/>
                  <a:pt x="13" y="34"/>
                </a:cubicBezTo>
                <a:cubicBezTo>
                  <a:pt x="28" y="19"/>
                  <a:pt x="28" y="19"/>
                  <a:pt x="28" y="19"/>
                </a:cubicBezTo>
                <a:cubicBezTo>
                  <a:pt x="31" y="23"/>
                  <a:pt x="31" y="23"/>
                  <a:pt x="31" y="23"/>
                </a:cubicBezTo>
                <a:cubicBezTo>
                  <a:pt x="32" y="23"/>
                  <a:pt x="32" y="24"/>
                  <a:pt x="33" y="24"/>
                </a:cubicBezTo>
                <a:cubicBezTo>
                  <a:pt x="33" y="24"/>
                  <a:pt x="33" y="24"/>
                  <a:pt x="33" y="23"/>
                </a:cubicBezTo>
                <a:cubicBezTo>
                  <a:pt x="34" y="23"/>
                  <a:pt x="34" y="23"/>
                  <a:pt x="34" y="22"/>
                </a:cubicBezTo>
                <a:lnTo>
                  <a:pt x="34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3798" y="2623046"/>
            <a:ext cx="313077" cy="203225"/>
          </a:xfrm>
          <a:custGeom>
            <a:avLst/>
            <a:gdLst>
              <a:gd name="T0" fmla="*/ 47 w 48"/>
              <a:gd name="T1" fmla="*/ 17 h 31"/>
              <a:gd name="T2" fmla="*/ 24 w 48"/>
              <a:gd name="T3" fmla="*/ 31 h 31"/>
              <a:gd name="T4" fmla="*/ 0 w 48"/>
              <a:gd name="T5" fmla="*/ 17 h 31"/>
              <a:gd name="T6" fmla="*/ 0 w 48"/>
              <a:gd name="T7" fmla="*/ 15 h 31"/>
              <a:gd name="T8" fmla="*/ 0 w 48"/>
              <a:gd name="T9" fmla="*/ 14 h 31"/>
              <a:gd name="T10" fmla="*/ 24 w 48"/>
              <a:gd name="T11" fmla="*/ 0 h 31"/>
              <a:gd name="T12" fmla="*/ 47 w 48"/>
              <a:gd name="T13" fmla="*/ 14 h 31"/>
              <a:gd name="T14" fmla="*/ 48 w 48"/>
              <a:gd name="T15" fmla="*/ 15 h 31"/>
              <a:gd name="T16" fmla="*/ 47 w 48"/>
              <a:gd name="T17" fmla="*/ 17 h 31"/>
              <a:gd name="T18" fmla="*/ 34 w 48"/>
              <a:gd name="T19" fmla="*/ 6 h 31"/>
              <a:gd name="T20" fmla="*/ 36 w 48"/>
              <a:gd name="T21" fmla="*/ 12 h 31"/>
              <a:gd name="T22" fmla="*/ 24 w 48"/>
              <a:gd name="T23" fmla="*/ 24 h 31"/>
              <a:gd name="T24" fmla="*/ 12 w 48"/>
              <a:gd name="T25" fmla="*/ 12 h 31"/>
              <a:gd name="T26" fmla="*/ 13 w 48"/>
              <a:gd name="T27" fmla="*/ 6 h 31"/>
              <a:gd name="T28" fmla="*/ 3 w 48"/>
              <a:gd name="T29" fmla="*/ 15 h 31"/>
              <a:gd name="T30" fmla="*/ 24 w 48"/>
              <a:gd name="T31" fmla="*/ 27 h 31"/>
              <a:gd name="T32" fmla="*/ 44 w 48"/>
              <a:gd name="T33" fmla="*/ 15 h 31"/>
              <a:gd name="T34" fmla="*/ 34 w 48"/>
              <a:gd name="T35" fmla="*/ 6 h 31"/>
              <a:gd name="T36" fmla="*/ 24 w 48"/>
              <a:gd name="T37" fmla="*/ 4 h 31"/>
              <a:gd name="T38" fmla="*/ 15 w 48"/>
              <a:gd name="T39" fmla="*/ 12 h 31"/>
              <a:gd name="T40" fmla="*/ 17 w 48"/>
              <a:gd name="T41" fmla="*/ 13 h 31"/>
              <a:gd name="T42" fmla="*/ 18 w 48"/>
              <a:gd name="T43" fmla="*/ 12 h 31"/>
              <a:gd name="T44" fmla="*/ 24 w 48"/>
              <a:gd name="T45" fmla="*/ 6 h 31"/>
              <a:gd name="T46" fmla="*/ 25 w 48"/>
              <a:gd name="T47" fmla="*/ 5 h 31"/>
              <a:gd name="T48" fmla="*/ 24 w 48"/>
              <a:gd name="T49" fmla="*/ 4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31">
                <a:moveTo>
                  <a:pt x="47" y="17"/>
                </a:moveTo>
                <a:cubicBezTo>
                  <a:pt x="42" y="25"/>
                  <a:pt x="33" y="31"/>
                  <a:pt x="24" y="31"/>
                </a:cubicBezTo>
                <a:cubicBezTo>
                  <a:pt x="14" y="31"/>
                  <a:pt x="5" y="25"/>
                  <a:pt x="0" y="17"/>
                </a:cubicBezTo>
                <a:cubicBezTo>
                  <a:pt x="0" y="17"/>
                  <a:pt x="0" y="16"/>
                  <a:pt x="0" y="15"/>
                </a:cubicBezTo>
                <a:cubicBezTo>
                  <a:pt x="0" y="15"/>
                  <a:pt x="0" y="14"/>
                  <a:pt x="0" y="14"/>
                </a:cubicBezTo>
                <a:cubicBezTo>
                  <a:pt x="5" y="5"/>
                  <a:pt x="14" y="0"/>
                  <a:pt x="24" y="0"/>
                </a:cubicBezTo>
                <a:cubicBezTo>
                  <a:pt x="33" y="0"/>
                  <a:pt x="42" y="5"/>
                  <a:pt x="47" y="14"/>
                </a:cubicBezTo>
                <a:cubicBezTo>
                  <a:pt x="47" y="14"/>
                  <a:pt x="48" y="15"/>
                  <a:pt x="48" y="15"/>
                </a:cubicBezTo>
                <a:cubicBezTo>
                  <a:pt x="48" y="16"/>
                  <a:pt x="47" y="17"/>
                  <a:pt x="47" y="17"/>
                </a:cubicBezTo>
                <a:close/>
                <a:moveTo>
                  <a:pt x="34" y="6"/>
                </a:moveTo>
                <a:cubicBezTo>
                  <a:pt x="35" y="8"/>
                  <a:pt x="36" y="10"/>
                  <a:pt x="36" y="12"/>
                </a:cubicBezTo>
                <a:cubicBezTo>
                  <a:pt x="36" y="19"/>
                  <a:pt x="30" y="24"/>
                  <a:pt x="24" y="24"/>
                </a:cubicBezTo>
                <a:cubicBezTo>
                  <a:pt x="17" y="24"/>
                  <a:pt x="12" y="19"/>
                  <a:pt x="12" y="12"/>
                </a:cubicBezTo>
                <a:cubicBezTo>
                  <a:pt x="12" y="10"/>
                  <a:pt x="12" y="8"/>
                  <a:pt x="13" y="6"/>
                </a:cubicBezTo>
                <a:cubicBezTo>
                  <a:pt x="9" y="8"/>
                  <a:pt x="6" y="11"/>
                  <a:pt x="3" y="15"/>
                </a:cubicBezTo>
                <a:cubicBezTo>
                  <a:pt x="8" y="22"/>
                  <a:pt x="15" y="27"/>
                  <a:pt x="24" y="27"/>
                </a:cubicBezTo>
                <a:cubicBezTo>
                  <a:pt x="32" y="27"/>
                  <a:pt x="40" y="22"/>
                  <a:pt x="44" y="15"/>
                </a:cubicBezTo>
                <a:cubicBezTo>
                  <a:pt x="42" y="11"/>
                  <a:pt x="38" y="8"/>
                  <a:pt x="34" y="6"/>
                </a:cubicBezTo>
                <a:close/>
                <a:moveTo>
                  <a:pt x="24" y="4"/>
                </a:moveTo>
                <a:cubicBezTo>
                  <a:pt x="19" y="4"/>
                  <a:pt x="15" y="7"/>
                  <a:pt x="15" y="12"/>
                </a:cubicBezTo>
                <a:cubicBezTo>
                  <a:pt x="15" y="13"/>
                  <a:pt x="16" y="13"/>
                  <a:pt x="17" y="13"/>
                </a:cubicBezTo>
                <a:cubicBezTo>
                  <a:pt x="17" y="13"/>
                  <a:pt x="18" y="13"/>
                  <a:pt x="18" y="12"/>
                </a:cubicBezTo>
                <a:cubicBezTo>
                  <a:pt x="18" y="9"/>
                  <a:pt x="21" y="6"/>
                  <a:pt x="24" y="6"/>
                </a:cubicBezTo>
                <a:cubicBezTo>
                  <a:pt x="24" y="6"/>
                  <a:pt x="25" y="6"/>
                  <a:pt x="25" y="5"/>
                </a:cubicBezTo>
                <a:cubicBezTo>
                  <a:pt x="25" y="4"/>
                  <a:pt x="24" y="4"/>
                  <a:pt x="24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3798" y="3086196"/>
            <a:ext cx="313077" cy="233436"/>
          </a:xfrm>
          <a:custGeom>
            <a:avLst/>
            <a:gdLst>
              <a:gd name="T0" fmla="*/ 35 w 48"/>
              <a:gd name="T1" fmla="*/ 3 h 36"/>
              <a:gd name="T2" fmla="*/ 18 w 48"/>
              <a:gd name="T3" fmla="*/ 33 h 36"/>
              <a:gd name="T4" fmla="*/ 16 w 48"/>
              <a:gd name="T5" fmla="*/ 36 h 36"/>
              <a:gd name="T6" fmla="*/ 16 w 48"/>
              <a:gd name="T7" fmla="*/ 36 h 36"/>
              <a:gd name="T8" fmla="*/ 12 w 48"/>
              <a:gd name="T9" fmla="*/ 34 h 36"/>
              <a:gd name="T10" fmla="*/ 12 w 48"/>
              <a:gd name="T11" fmla="*/ 33 h 36"/>
              <a:gd name="T12" fmla="*/ 13 w 48"/>
              <a:gd name="T13" fmla="*/ 31 h 36"/>
              <a:gd name="T14" fmla="*/ 0 w 48"/>
              <a:gd name="T15" fmla="*/ 20 h 36"/>
              <a:gd name="T16" fmla="*/ 0 w 48"/>
              <a:gd name="T17" fmla="*/ 18 h 36"/>
              <a:gd name="T18" fmla="*/ 0 w 48"/>
              <a:gd name="T19" fmla="*/ 16 h 36"/>
              <a:gd name="T20" fmla="*/ 24 w 48"/>
              <a:gd name="T21" fmla="*/ 3 h 36"/>
              <a:gd name="T22" fmla="*/ 28 w 48"/>
              <a:gd name="T23" fmla="*/ 3 h 36"/>
              <a:gd name="T24" fmla="*/ 30 w 48"/>
              <a:gd name="T25" fmla="*/ 0 h 36"/>
              <a:gd name="T26" fmla="*/ 31 w 48"/>
              <a:gd name="T27" fmla="*/ 0 h 36"/>
              <a:gd name="T28" fmla="*/ 34 w 48"/>
              <a:gd name="T29" fmla="*/ 2 h 36"/>
              <a:gd name="T30" fmla="*/ 35 w 48"/>
              <a:gd name="T31" fmla="*/ 3 h 36"/>
              <a:gd name="T32" fmla="*/ 35 w 48"/>
              <a:gd name="T33" fmla="*/ 3 h 36"/>
              <a:gd name="T34" fmla="*/ 17 w 48"/>
              <a:gd name="T35" fmla="*/ 24 h 36"/>
              <a:gd name="T36" fmla="*/ 12 w 48"/>
              <a:gd name="T37" fmla="*/ 15 h 36"/>
              <a:gd name="T38" fmla="*/ 13 w 48"/>
              <a:gd name="T39" fmla="*/ 9 h 36"/>
              <a:gd name="T40" fmla="*/ 3 w 48"/>
              <a:gd name="T41" fmla="*/ 18 h 36"/>
              <a:gd name="T42" fmla="*/ 14 w 48"/>
              <a:gd name="T43" fmla="*/ 28 h 36"/>
              <a:gd name="T44" fmla="*/ 17 w 48"/>
              <a:gd name="T45" fmla="*/ 24 h 36"/>
              <a:gd name="T46" fmla="*/ 24 w 48"/>
              <a:gd name="T47" fmla="*/ 6 h 36"/>
              <a:gd name="T48" fmla="*/ 15 w 48"/>
              <a:gd name="T49" fmla="*/ 15 h 36"/>
              <a:gd name="T50" fmla="*/ 17 w 48"/>
              <a:gd name="T51" fmla="*/ 16 h 36"/>
              <a:gd name="T52" fmla="*/ 18 w 48"/>
              <a:gd name="T53" fmla="*/ 15 h 36"/>
              <a:gd name="T54" fmla="*/ 24 w 48"/>
              <a:gd name="T55" fmla="*/ 9 h 36"/>
              <a:gd name="T56" fmla="*/ 25 w 48"/>
              <a:gd name="T57" fmla="*/ 8 h 36"/>
              <a:gd name="T58" fmla="*/ 24 w 48"/>
              <a:gd name="T59" fmla="*/ 6 h 36"/>
              <a:gd name="T60" fmla="*/ 47 w 48"/>
              <a:gd name="T61" fmla="*/ 20 h 36"/>
              <a:gd name="T62" fmla="*/ 44 w 48"/>
              <a:gd name="T63" fmla="*/ 24 h 36"/>
              <a:gd name="T64" fmla="*/ 24 w 48"/>
              <a:gd name="T65" fmla="*/ 33 h 36"/>
              <a:gd name="T66" fmla="*/ 26 w 48"/>
              <a:gd name="T67" fmla="*/ 30 h 36"/>
              <a:gd name="T68" fmla="*/ 44 w 48"/>
              <a:gd name="T69" fmla="*/ 18 h 36"/>
              <a:gd name="T70" fmla="*/ 37 w 48"/>
              <a:gd name="T71" fmla="*/ 10 h 36"/>
              <a:gd name="T72" fmla="*/ 38 w 48"/>
              <a:gd name="T73" fmla="*/ 7 h 36"/>
              <a:gd name="T74" fmla="*/ 47 w 48"/>
              <a:gd name="T75" fmla="*/ 16 h 36"/>
              <a:gd name="T76" fmla="*/ 48 w 48"/>
              <a:gd name="T77" fmla="*/ 18 h 36"/>
              <a:gd name="T78" fmla="*/ 47 w 48"/>
              <a:gd name="T79" fmla="*/ 20 h 36"/>
              <a:gd name="T80" fmla="*/ 28 w 48"/>
              <a:gd name="T81" fmla="*/ 26 h 36"/>
              <a:gd name="T82" fmla="*/ 35 w 48"/>
              <a:gd name="T83" fmla="*/ 12 h 36"/>
              <a:gd name="T84" fmla="*/ 36 w 48"/>
              <a:gd name="T85" fmla="*/ 15 h 36"/>
              <a:gd name="T86" fmla="*/ 28 w 48"/>
              <a:gd name="T87" fmla="*/ 2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" h="36">
                <a:moveTo>
                  <a:pt x="35" y="3"/>
                </a:moveTo>
                <a:cubicBezTo>
                  <a:pt x="29" y="13"/>
                  <a:pt x="23" y="23"/>
                  <a:pt x="18" y="33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5" y="36"/>
                  <a:pt x="13" y="34"/>
                  <a:pt x="12" y="34"/>
                </a:cubicBezTo>
                <a:cubicBezTo>
                  <a:pt x="12" y="34"/>
                  <a:pt x="12" y="34"/>
                  <a:pt x="12" y="33"/>
                </a:cubicBezTo>
                <a:cubicBezTo>
                  <a:pt x="12" y="33"/>
                  <a:pt x="12" y="31"/>
                  <a:pt x="13" y="31"/>
                </a:cubicBezTo>
                <a:cubicBezTo>
                  <a:pt x="8" y="29"/>
                  <a:pt x="3" y="25"/>
                  <a:pt x="0" y="20"/>
                </a:cubicBezTo>
                <a:cubicBezTo>
                  <a:pt x="0" y="19"/>
                  <a:pt x="0" y="19"/>
                  <a:pt x="0" y="18"/>
                </a:cubicBezTo>
                <a:cubicBezTo>
                  <a:pt x="0" y="17"/>
                  <a:pt x="0" y="17"/>
                  <a:pt x="0" y="16"/>
                </a:cubicBezTo>
                <a:cubicBezTo>
                  <a:pt x="5" y="8"/>
                  <a:pt x="14" y="3"/>
                  <a:pt x="24" y="3"/>
                </a:cubicBezTo>
                <a:cubicBezTo>
                  <a:pt x="25" y="3"/>
                  <a:pt x="27" y="3"/>
                  <a:pt x="28" y="3"/>
                </a:cubicBezTo>
                <a:cubicBezTo>
                  <a:pt x="30" y="0"/>
                  <a:pt x="30" y="0"/>
                  <a:pt x="30" y="0"/>
                </a:cubicBezTo>
                <a:cubicBezTo>
                  <a:pt x="30" y="0"/>
                  <a:pt x="30" y="0"/>
                  <a:pt x="31" y="0"/>
                </a:cubicBezTo>
                <a:cubicBezTo>
                  <a:pt x="31" y="0"/>
                  <a:pt x="34" y="2"/>
                  <a:pt x="34" y="2"/>
                </a:cubicBezTo>
                <a:cubicBezTo>
                  <a:pt x="34" y="2"/>
                  <a:pt x="35" y="2"/>
                  <a:pt x="35" y="3"/>
                </a:cubicBezTo>
                <a:cubicBezTo>
                  <a:pt x="35" y="3"/>
                  <a:pt x="35" y="3"/>
                  <a:pt x="35" y="3"/>
                </a:cubicBezTo>
                <a:close/>
                <a:moveTo>
                  <a:pt x="17" y="24"/>
                </a:moveTo>
                <a:cubicBezTo>
                  <a:pt x="13" y="22"/>
                  <a:pt x="12" y="18"/>
                  <a:pt x="12" y="15"/>
                </a:cubicBezTo>
                <a:cubicBezTo>
                  <a:pt x="12" y="12"/>
                  <a:pt x="12" y="10"/>
                  <a:pt x="13" y="9"/>
                </a:cubicBezTo>
                <a:cubicBezTo>
                  <a:pt x="9" y="11"/>
                  <a:pt x="6" y="14"/>
                  <a:pt x="3" y="18"/>
                </a:cubicBezTo>
                <a:cubicBezTo>
                  <a:pt x="6" y="22"/>
                  <a:pt x="10" y="26"/>
                  <a:pt x="14" y="28"/>
                </a:cubicBezTo>
                <a:lnTo>
                  <a:pt x="17" y="24"/>
                </a:lnTo>
                <a:close/>
                <a:moveTo>
                  <a:pt x="24" y="6"/>
                </a:moveTo>
                <a:cubicBezTo>
                  <a:pt x="19" y="6"/>
                  <a:pt x="15" y="10"/>
                  <a:pt x="15" y="15"/>
                </a:cubicBezTo>
                <a:cubicBezTo>
                  <a:pt x="15" y="15"/>
                  <a:pt x="16" y="16"/>
                  <a:pt x="17" y="16"/>
                </a:cubicBezTo>
                <a:cubicBezTo>
                  <a:pt x="17" y="16"/>
                  <a:pt x="18" y="15"/>
                  <a:pt x="18" y="15"/>
                </a:cubicBezTo>
                <a:cubicBezTo>
                  <a:pt x="18" y="11"/>
                  <a:pt x="21" y="9"/>
                  <a:pt x="24" y="9"/>
                </a:cubicBezTo>
                <a:cubicBezTo>
                  <a:pt x="24" y="9"/>
                  <a:pt x="25" y="8"/>
                  <a:pt x="25" y="8"/>
                </a:cubicBezTo>
                <a:cubicBezTo>
                  <a:pt x="25" y="7"/>
                  <a:pt x="24" y="6"/>
                  <a:pt x="24" y="6"/>
                </a:cubicBezTo>
                <a:close/>
                <a:moveTo>
                  <a:pt x="47" y="20"/>
                </a:moveTo>
                <a:cubicBezTo>
                  <a:pt x="46" y="21"/>
                  <a:pt x="45" y="22"/>
                  <a:pt x="44" y="24"/>
                </a:cubicBezTo>
                <a:cubicBezTo>
                  <a:pt x="39" y="30"/>
                  <a:pt x="32" y="33"/>
                  <a:pt x="24" y="33"/>
                </a:cubicBezTo>
                <a:cubicBezTo>
                  <a:pt x="26" y="30"/>
                  <a:pt x="26" y="30"/>
                  <a:pt x="26" y="30"/>
                </a:cubicBezTo>
                <a:cubicBezTo>
                  <a:pt x="33" y="29"/>
                  <a:pt x="40" y="24"/>
                  <a:pt x="44" y="18"/>
                </a:cubicBezTo>
                <a:cubicBezTo>
                  <a:pt x="42" y="15"/>
                  <a:pt x="40" y="12"/>
                  <a:pt x="37" y="10"/>
                </a:cubicBezTo>
                <a:cubicBezTo>
                  <a:pt x="38" y="7"/>
                  <a:pt x="38" y="7"/>
                  <a:pt x="38" y="7"/>
                </a:cubicBezTo>
                <a:cubicBezTo>
                  <a:pt x="42" y="9"/>
                  <a:pt x="45" y="13"/>
                  <a:pt x="47" y="16"/>
                </a:cubicBezTo>
                <a:cubicBezTo>
                  <a:pt x="47" y="17"/>
                  <a:pt x="48" y="17"/>
                  <a:pt x="48" y="18"/>
                </a:cubicBezTo>
                <a:cubicBezTo>
                  <a:pt x="48" y="19"/>
                  <a:pt x="47" y="19"/>
                  <a:pt x="47" y="20"/>
                </a:cubicBezTo>
                <a:close/>
                <a:moveTo>
                  <a:pt x="28" y="26"/>
                </a:moveTo>
                <a:cubicBezTo>
                  <a:pt x="35" y="12"/>
                  <a:pt x="35" y="12"/>
                  <a:pt x="35" y="12"/>
                </a:cubicBezTo>
                <a:cubicBezTo>
                  <a:pt x="36" y="13"/>
                  <a:pt x="36" y="14"/>
                  <a:pt x="36" y="15"/>
                </a:cubicBezTo>
                <a:cubicBezTo>
                  <a:pt x="36" y="20"/>
                  <a:pt x="33" y="24"/>
                  <a:pt x="28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2" name="出自【趣你的PPT】(微信:qunideppt)：最优质的PPT资源库"/>
          <p:cNvSpPr>
            <a:spLocks/>
          </p:cNvSpPr>
          <p:nvPr/>
        </p:nvSpPr>
        <p:spPr bwMode="auto">
          <a:xfrm>
            <a:off x="7640693" y="3513648"/>
            <a:ext cx="156538" cy="285615"/>
          </a:xfrm>
          <a:custGeom>
            <a:avLst/>
            <a:gdLst>
              <a:gd name="T0" fmla="*/ 24 w 24"/>
              <a:gd name="T1" fmla="*/ 7 h 44"/>
              <a:gd name="T2" fmla="*/ 19 w 24"/>
              <a:gd name="T3" fmla="*/ 7 h 44"/>
              <a:gd name="T4" fmla="*/ 15 w 24"/>
              <a:gd name="T5" fmla="*/ 11 h 44"/>
              <a:gd name="T6" fmla="*/ 15 w 24"/>
              <a:gd name="T7" fmla="*/ 16 h 44"/>
              <a:gd name="T8" fmla="*/ 23 w 24"/>
              <a:gd name="T9" fmla="*/ 16 h 44"/>
              <a:gd name="T10" fmla="*/ 22 w 24"/>
              <a:gd name="T11" fmla="*/ 24 h 44"/>
              <a:gd name="T12" fmla="*/ 15 w 24"/>
              <a:gd name="T13" fmla="*/ 24 h 44"/>
              <a:gd name="T14" fmla="*/ 15 w 24"/>
              <a:gd name="T15" fmla="*/ 44 h 44"/>
              <a:gd name="T16" fmla="*/ 7 w 24"/>
              <a:gd name="T17" fmla="*/ 44 h 44"/>
              <a:gd name="T18" fmla="*/ 7 w 24"/>
              <a:gd name="T19" fmla="*/ 24 h 44"/>
              <a:gd name="T20" fmla="*/ 0 w 24"/>
              <a:gd name="T21" fmla="*/ 24 h 44"/>
              <a:gd name="T22" fmla="*/ 0 w 24"/>
              <a:gd name="T23" fmla="*/ 16 h 44"/>
              <a:gd name="T24" fmla="*/ 7 w 24"/>
              <a:gd name="T25" fmla="*/ 16 h 44"/>
              <a:gd name="T26" fmla="*/ 7 w 24"/>
              <a:gd name="T27" fmla="*/ 10 h 44"/>
              <a:gd name="T28" fmla="*/ 17 w 24"/>
              <a:gd name="T29" fmla="*/ 0 h 44"/>
              <a:gd name="T30" fmla="*/ 24 w 24"/>
              <a:gd name="T31" fmla="*/ 0 h 44"/>
              <a:gd name="T32" fmla="*/ 24 w 24"/>
              <a:gd name="T33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" h="44">
                <a:moveTo>
                  <a:pt x="24" y="7"/>
                </a:moveTo>
                <a:cubicBezTo>
                  <a:pt x="19" y="7"/>
                  <a:pt x="19" y="7"/>
                  <a:pt x="19" y="7"/>
                </a:cubicBezTo>
                <a:cubicBezTo>
                  <a:pt x="16" y="7"/>
                  <a:pt x="15" y="9"/>
                  <a:pt x="15" y="11"/>
                </a:cubicBezTo>
                <a:cubicBezTo>
                  <a:pt x="15" y="16"/>
                  <a:pt x="15" y="16"/>
                  <a:pt x="15" y="16"/>
                </a:cubicBezTo>
                <a:cubicBezTo>
                  <a:pt x="23" y="16"/>
                  <a:pt x="23" y="16"/>
                  <a:pt x="23" y="16"/>
                </a:cubicBezTo>
                <a:cubicBezTo>
                  <a:pt x="22" y="24"/>
                  <a:pt x="22" y="24"/>
                  <a:pt x="22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44"/>
                  <a:pt x="15" y="44"/>
                  <a:pt x="15" y="44"/>
                </a:cubicBezTo>
                <a:cubicBezTo>
                  <a:pt x="7" y="44"/>
                  <a:pt x="7" y="44"/>
                  <a:pt x="7" y="44"/>
                </a:cubicBezTo>
                <a:cubicBezTo>
                  <a:pt x="7" y="24"/>
                  <a:pt x="7" y="24"/>
                  <a:pt x="7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6"/>
                  <a:pt x="0" y="16"/>
                  <a:pt x="0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4"/>
                  <a:pt x="11" y="0"/>
                  <a:pt x="17" y="0"/>
                </a:cubicBezTo>
                <a:cubicBezTo>
                  <a:pt x="20" y="0"/>
                  <a:pt x="23" y="0"/>
                  <a:pt x="24" y="0"/>
                </a:cubicBezTo>
                <a:lnTo>
                  <a:pt x="24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3" name="出自【趣你的PPT】(微信:qunideppt)：最优质的PPT资源库"/>
          <p:cNvSpPr>
            <a:spLocks/>
          </p:cNvSpPr>
          <p:nvPr/>
        </p:nvSpPr>
        <p:spPr bwMode="auto">
          <a:xfrm>
            <a:off x="7583020" y="4015250"/>
            <a:ext cx="266390" cy="266390"/>
          </a:xfrm>
          <a:custGeom>
            <a:avLst/>
            <a:gdLst>
              <a:gd name="T0" fmla="*/ 33 w 41"/>
              <a:gd name="T1" fmla="*/ 41 h 41"/>
              <a:gd name="T2" fmla="*/ 28 w 41"/>
              <a:gd name="T3" fmla="*/ 41 h 41"/>
              <a:gd name="T4" fmla="*/ 28 w 41"/>
              <a:gd name="T5" fmla="*/ 25 h 41"/>
              <a:gd name="T6" fmla="*/ 34 w 41"/>
              <a:gd name="T7" fmla="*/ 25 h 41"/>
              <a:gd name="T8" fmla="*/ 35 w 41"/>
              <a:gd name="T9" fmla="*/ 19 h 41"/>
              <a:gd name="T10" fmla="*/ 28 w 41"/>
              <a:gd name="T11" fmla="*/ 19 h 41"/>
              <a:gd name="T12" fmla="*/ 28 w 41"/>
              <a:gd name="T13" fmla="*/ 15 h 41"/>
              <a:gd name="T14" fmla="*/ 32 w 41"/>
              <a:gd name="T15" fmla="*/ 12 h 41"/>
              <a:gd name="T16" fmla="*/ 35 w 41"/>
              <a:gd name="T17" fmla="*/ 12 h 41"/>
              <a:gd name="T18" fmla="*/ 35 w 41"/>
              <a:gd name="T19" fmla="*/ 6 h 41"/>
              <a:gd name="T20" fmla="*/ 30 w 41"/>
              <a:gd name="T21" fmla="*/ 6 h 41"/>
              <a:gd name="T22" fmla="*/ 22 w 41"/>
              <a:gd name="T23" fmla="*/ 14 h 41"/>
              <a:gd name="T24" fmla="*/ 22 w 41"/>
              <a:gd name="T25" fmla="*/ 19 h 41"/>
              <a:gd name="T26" fmla="*/ 16 w 41"/>
              <a:gd name="T27" fmla="*/ 19 h 41"/>
              <a:gd name="T28" fmla="*/ 16 w 41"/>
              <a:gd name="T29" fmla="*/ 25 h 41"/>
              <a:gd name="T30" fmla="*/ 22 w 41"/>
              <a:gd name="T31" fmla="*/ 25 h 41"/>
              <a:gd name="T32" fmla="*/ 22 w 41"/>
              <a:gd name="T33" fmla="*/ 41 h 41"/>
              <a:gd name="T34" fmla="*/ 8 w 41"/>
              <a:gd name="T35" fmla="*/ 41 h 41"/>
              <a:gd name="T36" fmla="*/ 0 w 41"/>
              <a:gd name="T37" fmla="*/ 33 h 41"/>
              <a:gd name="T38" fmla="*/ 0 w 41"/>
              <a:gd name="T39" fmla="*/ 8 h 41"/>
              <a:gd name="T40" fmla="*/ 8 w 41"/>
              <a:gd name="T41" fmla="*/ 0 h 41"/>
              <a:gd name="T42" fmla="*/ 33 w 41"/>
              <a:gd name="T43" fmla="*/ 0 h 41"/>
              <a:gd name="T44" fmla="*/ 41 w 41"/>
              <a:gd name="T45" fmla="*/ 8 h 41"/>
              <a:gd name="T46" fmla="*/ 41 w 41"/>
              <a:gd name="T47" fmla="*/ 33 h 41"/>
              <a:gd name="T48" fmla="*/ 33 w 41"/>
              <a:gd name="T49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1">
                <a:moveTo>
                  <a:pt x="33" y="41"/>
                </a:moveTo>
                <a:cubicBezTo>
                  <a:pt x="28" y="41"/>
                  <a:pt x="28" y="41"/>
                  <a:pt x="28" y="41"/>
                </a:cubicBezTo>
                <a:cubicBezTo>
                  <a:pt x="28" y="25"/>
                  <a:pt x="28" y="25"/>
                  <a:pt x="28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5" y="19"/>
                  <a:pt x="35" y="19"/>
                  <a:pt x="35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3"/>
                  <a:pt x="29" y="12"/>
                  <a:pt x="32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6"/>
                  <a:pt x="35" y="6"/>
                  <a:pt x="35" y="6"/>
                </a:cubicBezTo>
                <a:cubicBezTo>
                  <a:pt x="34" y="6"/>
                  <a:pt x="33" y="6"/>
                  <a:pt x="30" y="6"/>
                </a:cubicBezTo>
                <a:cubicBezTo>
                  <a:pt x="26" y="6"/>
                  <a:pt x="22" y="9"/>
                  <a:pt x="22" y="14"/>
                </a:cubicBezTo>
                <a:cubicBezTo>
                  <a:pt x="22" y="19"/>
                  <a:pt x="22" y="19"/>
                  <a:pt x="22" y="19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25"/>
                  <a:pt x="16" y="25"/>
                  <a:pt x="16" y="25"/>
                </a:cubicBezTo>
                <a:cubicBezTo>
                  <a:pt x="22" y="25"/>
                  <a:pt x="22" y="25"/>
                  <a:pt x="22" y="25"/>
                </a:cubicBezTo>
                <a:cubicBezTo>
                  <a:pt x="22" y="41"/>
                  <a:pt x="22" y="41"/>
                  <a:pt x="22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cubicBezTo>
                  <a:pt x="41" y="33"/>
                  <a:pt x="41" y="33"/>
                  <a:pt x="41" y="33"/>
                </a:cubicBezTo>
                <a:cubicBezTo>
                  <a:pt x="41" y="38"/>
                  <a:pt x="38" y="41"/>
                  <a:pt x="3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4" name="出自【趣你的PPT】(微信:qunideppt)：最优质的PPT资源库"/>
          <p:cNvSpPr>
            <a:spLocks/>
          </p:cNvSpPr>
          <p:nvPr/>
        </p:nvSpPr>
        <p:spPr bwMode="auto">
          <a:xfrm>
            <a:off x="7563798" y="4489387"/>
            <a:ext cx="313077" cy="271884"/>
          </a:xfrm>
          <a:custGeom>
            <a:avLst/>
            <a:gdLst>
              <a:gd name="T0" fmla="*/ 48 w 48"/>
              <a:gd name="T1" fmla="*/ 1 h 42"/>
              <a:gd name="T2" fmla="*/ 48 w 48"/>
              <a:gd name="T3" fmla="*/ 41 h 42"/>
              <a:gd name="T4" fmla="*/ 46 w 48"/>
              <a:gd name="T5" fmla="*/ 41 h 42"/>
              <a:gd name="T6" fmla="*/ 27 w 48"/>
              <a:gd name="T7" fmla="*/ 22 h 42"/>
              <a:gd name="T8" fmla="*/ 27 w 48"/>
              <a:gd name="T9" fmla="*/ 22 h 42"/>
              <a:gd name="T10" fmla="*/ 27 w 48"/>
              <a:gd name="T11" fmla="*/ 41 h 42"/>
              <a:gd name="T12" fmla="*/ 26 w 48"/>
              <a:gd name="T13" fmla="*/ 41 h 42"/>
              <a:gd name="T14" fmla="*/ 7 w 48"/>
              <a:gd name="T15" fmla="*/ 22 h 42"/>
              <a:gd name="T16" fmla="*/ 6 w 48"/>
              <a:gd name="T17" fmla="*/ 22 h 42"/>
              <a:gd name="T18" fmla="*/ 6 w 48"/>
              <a:gd name="T19" fmla="*/ 40 h 42"/>
              <a:gd name="T20" fmla="*/ 5 w 48"/>
              <a:gd name="T21" fmla="*/ 42 h 42"/>
              <a:gd name="T22" fmla="*/ 1 w 48"/>
              <a:gd name="T23" fmla="*/ 42 h 42"/>
              <a:gd name="T24" fmla="*/ 0 w 48"/>
              <a:gd name="T25" fmla="*/ 40 h 42"/>
              <a:gd name="T26" fmla="*/ 0 w 48"/>
              <a:gd name="T27" fmla="*/ 2 h 42"/>
              <a:gd name="T28" fmla="*/ 1 w 48"/>
              <a:gd name="T29" fmla="*/ 0 h 42"/>
              <a:gd name="T30" fmla="*/ 5 w 48"/>
              <a:gd name="T31" fmla="*/ 0 h 42"/>
              <a:gd name="T32" fmla="*/ 6 w 48"/>
              <a:gd name="T33" fmla="*/ 2 h 42"/>
              <a:gd name="T34" fmla="*/ 6 w 48"/>
              <a:gd name="T35" fmla="*/ 20 h 42"/>
              <a:gd name="T36" fmla="*/ 7 w 48"/>
              <a:gd name="T37" fmla="*/ 20 h 42"/>
              <a:gd name="T38" fmla="*/ 26 w 48"/>
              <a:gd name="T39" fmla="*/ 1 h 42"/>
              <a:gd name="T40" fmla="*/ 27 w 48"/>
              <a:gd name="T41" fmla="*/ 1 h 42"/>
              <a:gd name="T42" fmla="*/ 27 w 48"/>
              <a:gd name="T43" fmla="*/ 20 h 42"/>
              <a:gd name="T44" fmla="*/ 27 w 48"/>
              <a:gd name="T45" fmla="*/ 20 h 42"/>
              <a:gd name="T46" fmla="*/ 46 w 48"/>
              <a:gd name="T47" fmla="*/ 1 h 42"/>
              <a:gd name="T48" fmla="*/ 48 w 48"/>
              <a:gd name="T49" fmla="*/ 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42">
                <a:moveTo>
                  <a:pt x="48" y="1"/>
                </a:moveTo>
                <a:cubicBezTo>
                  <a:pt x="48" y="41"/>
                  <a:pt x="48" y="41"/>
                  <a:pt x="48" y="41"/>
                </a:cubicBezTo>
                <a:cubicBezTo>
                  <a:pt x="48" y="42"/>
                  <a:pt x="47" y="42"/>
                  <a:pt x="46" y="41"/>
                </a:cubicBezTo>
                <a:cubicBezTo>
                  <a:pt x="27" y="22"/>
                  <a:pt x="27" y="22"/>
                  <a:pt x="27" y="22"/>
                </a:cubicBezTo>
                <a:cubicBezTo>
                  <a:pt x="27" y="22"/>
                  <a:pt x="27" y="22"/>
                  <a:pt x="27" y="22"/>
                </a:cubicBezTo>
                <a:cubicBezTo>
                  <a:pt x="27" y="41"/>
                  <a:pt x="27" y="41"/>
                  <a:pt x="27" y="41"/>
                </a:cubicBezTo>
                <a:cubicBezTo>
                  <a:pt x="27" y="42"/>
                  <a:pt x="26" y="42"/>
                  <a:pt x="26" y="4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2"/>
                  <a:pt x="7" y="22"/>
                  <a:pt x="6" y="22"/>
                </a:cubicBezTo>
                <a:cubicBezTo>
                  <a:pt x="6" y="40"/>
                  <a:pt x="6" y="40"/>
                  <a:pt x="6" y="40"/>
                </a:cubicBezTo>
                <a:cubicBezTo>
                  <a:pt x="6" y="41"/>
                  <a:pt x="6" y="42"/>
                  <a:pt x="5" y="42"/>
                </a:cubicBezTo>
                <a:cubicBezTo>
                  <a:pt x="1" y="42"/>
                  <a:pt x="1" y="42"/>
                  <a:pt x="1" y="42"/>
                </a:cubicBezTo>
                <a:cubicBezTo>
                  <a:pt x="0" y="42"/>
                  <a:pt x="0" y="41"/>
                  <a:pt x="0" y="4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5" y="0"/>
                  <a:pt x="5" y="0"/>
                  <a:pt x="5" y="0"/>
                </a:cubicBezTo>
                <a:cubicBezTo>
                  <a:pt x="6" y="0"/>
                  <a:pt x="6" y="1"/>
                  <a:pt x="6" y="2"/>
                </a:cubicBezTo>
                <a:cubicBezTo>
                  <a:pt x="6" y="20"/>
                  <a:pt x="6" y="20"/>
                  <a:pt x="6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26" y="1"/>
                  <a:pt x="26" y="1"/>
                  <a:pt x="26" y="1"/>
                </a:cubicBezTo>
                <a:cubicBezTo>
                  <a:pt x="26" y="0"/>
                  <a:pt x="27" y="0"/>
                  <a:pt x="27" y="1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0"/>
                  <a:pt x="27" y="20"/>
                  <a:pt x="27" y="20"/>
                </a:cubicBezTo>
                <a:cubicBezTo>
                  <a:pt x="46" y="1"/>
                  <a:pt x="46" y="1"/>
                  <a:pt x="46" y="1"/>
                </a:cubicBezTo>
                <a:cubicBezTo>
                  <a:pt x="47" y="0"/>
                  <a:pt x="48" y="0"/>
                  <a:pt x="4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5" name="出自【趣你的PPT】(微信:qunideppt)：最优质的PPT资源库"/>
          <p:cNvSpPr>
            <a:spLocks/>
          </p:cNvSpPr>
          <p:nvPr/>
        </p:nvSpPr>
        <p:spPr bwMode="auto">
          <a:xfrm>
            <a:off x="7563798" y="4969017"/>
            <a:ext cx="313077" cy="271884"/>
          </a:xfrm>
          <a:custGeom>
            <a:avLst/>
            <a:gdLst>
              <a:gd name="T0" fmla="*/ 0 w 48"/>
              <a:gd name="T1" fmla="*/ 40 h 42"/>
              <a:gd name="T2" fmla="*/ 0 w 48"/>
              <a:gd name="T3" fmla="*/ 1 h 42"/>
              <a:gd name="T4" fmla="*/ 1 w 48"/>
              <a:gd name="T5" fmla="*/ 0 h 42"/>
              <a:gd name="T6" fmla="*/ 20 w 48"/>
              <a:gd name="T7" fmla="*/ 19 h 42"/>
              <a:gd name="T8" fmla="*/ 20 w 48"/>
              <a:gd name="T9" fmla="*/ 20 h 42"/>
              <a:gd name="T10" fmla="*/ 20 w 48"/>
              <a:gd name="T11" fmla="*/ 1 h 42"/>
              <a:gd name="T12" fmla="*/ 21 w 48"/>
              <a:gd name="T13" fmla="*/ 0 h 42"/>
              <a:gd name="T14" fmla="*/ 40 w 48"/>
              <a:gd name="T15" fmla="*/ 19 h 42"/>
              <a:gd name="T16" fmla="*/ 41 w 48"/>
              <a:gd name="T17" fmla="*/ 20 h 42"/>
              <a:gd name="T18" fmla="*/ 41 w 48"/>
              <a:gd name="T19" fmla="*/ 2 h 42"/>
              <a:gd name="T20" fmla="*/ 42 w 48"/>
              <a:gd name="T21" fmla="*/ 0 h 42"/>
              <a:gd name="T22" fmla="*/ 46 w 48"/>
              <a:gd name="T23" fmla="*/ 0 h 42"/>
              <a:gd name="T24" fmla="*/ 48 w 48"/>
              <a:gd name="T25" fmla="*/ 2 h 42"/>
              <a:gd name="T26" fmla="*/ 48 w 48"/>
              <a:gd name="T27" fmla="*/ 40 h 42"/>
              <a:gd name="T28" fmla="*/ 46 w 48"/>
              <a:gd name="T29" fmla="*/ 41 h 42"/>
              <a:gd name="T30" fmla="*/ 42 w 48"/>
              <a:gd name="T31" fmla="*/ 41 h 42"/>
              <a:gd name="T32" fmla="*/ 41 w 48"/>
              <a:gd name="T33" fmla="*/ 40 h 42"/>
              <a:gd name="T34" fmla="*/ 41 w 48"/>
              <a:gd name="T35" fmla="*/ 21 h 42"/>
              <a:gd name="T36" fmla="*/ 40 w 48"/>
              <a:gd name="T37" fmla="*/ 22 h 42"/>
              <a:gd name="T38" fmla="*/ 21 w 48"/>
              <a:gd name="T39" fmla="*/ 41 h 42"/>
              <a:gd name="T40" fmla="*/ 20 w 48"/>
              <a:gd name="T41" fmla="*/ 40 h 42"/>
              <a:gd name="T42" fmla="*/ 20 w 48"/>
              <a:gd name="T43" fmla="*/ 21 h 42"/>
              <a:gd name="T44" fmla="*/ 20 w 48"/>
              <a:gd name="T45" fmla="*/ 22 h 42"/>
              <a:gd name="T46" fmla="*/ 1 w 48"/>
              <a:gd name="T47" fmla="*/ 41 h 42"/>
              <a:gd name="T48" fmla="*/ 0 w 48"/>
              <a:gd name="T49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42">
                <a:moveTo>
                  <a:pt x="0" y="40"/>
                </a:move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1"/>
                  <a:pt x="20" y="1"/>
                  <a:pt x="20" y="1"/>
                </a:cubicBezTo>
                <a:cubicBezTo>
                  <a:pt x="20" y="0"/>
                  <a:pt x="21" y="0"/>
                  <a:pt x="21" y="0"/>
                </a:cubicBezTo>
                <a:cubicBezTo>
                  <a:pt x="40" y="19"/>
                  <a:pt x="40" y="19"/>
                  <a:pt x="40" y="19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"/>
                  <a:pt x="41" y="2"/>
                  <a:pt x="41" y="2"/>
                </a:cubicBezTo>
                <a:cubicBezTo>
                  <a:pt x="41" y="1"/>
                  <a:pt x="42" y="0"/>
                  <a:pt x="4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7" y="41"/>
                  <a:pt x="46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2" y="41"/>
                  <a:pt x="41" y="40"/>
                  <a:pt x="41" y="40"/>
                </a:cubicBezTo>
                <a:cubicBezTo>
                  <a:pt x="41" y="21"/>
                  <a:pt x="41" y="21"/>
                  <a:pt x="41" y="21"/>
                </a:cubicBezTo>
                <a:cubicBezTo>
                  <a:pt x="41" y="22"/>
                  <a:pt x="41" y="22"/>
                  <a:pt x="40" y="22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42"/>
                  <a:pt x="20" y="41"/>
                  <a:pt x="20" y="40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22"/>
                  <a:pt x="20" y="22"/>
                  <a:pt x="20" y="22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2"/>
                  <a:pt x="0" y="41"/>
                  <a:pt x="0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3798" y="5423933"/>
            <a:ext cx="313077" cy="310332"/>
          </a:xfrm>
          <a:custGeom>
            <a:avLst/>
            <a:gdLst>
              <a:gd name="T0" fmla="*/ 12 w 48"/>
              <a:gd name="T1" fmla="*/ 44 h 48"/>
              <a:gd name="T2" fmla="*/ 4 w 48"/>
              <a:gd name="T3" fmla="*/ 48 h 48"/>
              <a:gd name="T4" fmla="*/ 0 w 48"/>
              <a:gd name="T5" fmla="*/ 15 h 48"/>
              <a:gd name="T6" fmla="*/ 7 w 48"/>
              <a:gd name="T7" fmla="*/ 11 h 48"/>
              <a:gd name="T8" fmla="*/ 48 w 48"/>
              <a:gd name="T9" fmla="*/ 21 h 48"/>
              <a:gd name="T10" fmla="*/ 41 w 48"/>
              <a:gd name="T11" fmla="*/ 48 h 48"/>
              <a:gd name="T12" fmla="*/ 13 w 48"/>
              <a:gd name="T13" fmla="*/ 44 h 48"/>
              <a:gd name="T14" fmla="*/ 16 w 48"/>
              <a:gd name="T15" fmla="*/ 0 h 48"/>
              <a:gd name="T16" fmla="*/ 38 w 48"/>
              <a:gd name="T17" fmla="*/ 2 h 48"/>
              <a:gd name="T18" fmla="*/ 44 w 48"/>
              <a:gd name="T19" fmla="*/ 11 h 48"/>
              <a:gd name="T20" fmla="*/ 48 w 48"/>
              <a:gd name="T21" fmla="*/ 21 h 48"/>
              <a:gd name="T22" fmla="*/ 36 w 48"/>
              <a:gd name="T23" fmla="*/ 11 h 48"/>
              <a:gd name="T24" fmla="*/ 34 w 48"/>
              <a:gd name="T25" fmla="*/ 4 h 48"/>
              <a:gd name="T26" fmla="*/ 17 w 48"/>
              <a:gd name="T27" fmla="*/ 17 h 48"/>
              <a:gd name="T28" fmla="*/ 41 w 48"/>
              <a:gd name="T29" fmla="*/ 11 h 48"/>
              <a:gd name="T30" fmla="*/ 24 w 48"/>
              <a:gd name="T31" fmla="*/ 23 h 48"/>
              <a:gd name="T32" fmla="*/ 19 w 48"/>
              <a:gd name="T33" fmla="*/ 24 h 48"/>
              <a:gd name="T34" fmla="*/ 20 w 48"/>
              <a:gd name="T35" fmla="*/ 29 h 48"/>
              <a:gd name="T36" fmla="*/ 24 w 48"/>
              <a:gd name="T37" fmla="*/ 28 h 48"/>
              <a:gd name="T38" fmla="*/ 24 w 48"/>
              <a:gd name="T39" fmla="*/ 31 h 48"/>
              <a:gd name="T40" fmla="*/ 20 w 48"/>
              <a:gd name="T41" fmla="*/ 30 h 48"/>
              <a:gd name="T42" fmla="*/ 19 w 48"/>
              <a:gd name="T43" fmla="*/ 35 h 48"/>
              <a:gd name="T44" fmla="*/ 24 w 48"/>
              <a:gd name="T45" fmla="*/ 35 h 48"/>
              <a:gd name="T46" fmla="*/ 24 w 48"/>
              <a:gd name="T47" fmla="*/ 31 h 48"/>
              <a:gd name="T48" fmla="*/ 24 w 48"/>
              <a:gd name="T49" fmla="*/ 37 h 48"/>
              <a:gd name="T50" fmla="*/ 19 w 48"/>
              <a:gd name="T51" fmla="*/ 38 h 48"/>
              <a:gd name="T52" fmla="*/ 20 w 48"/>
              <a:gd name="T53" fmla="*/ 42 h 48"/>
              <a:gd name="T54" fmla="*/ 24 w 48"/>
              <a:gd name="T55" fmla="*/ 41 h 48"/>
              <a:gd name="T56" fmla="*/ 31 w 48"/>
              <a:gd name="T57" fmla="*/ 24 h 48"/>
              <a:gd name="T58" fmla="*/ 27 w 48"/>
              <a:gd name="T59" fmla="*/ 23 h 48"/>
              <a:gd name="T60" fmla="*/ 26 w 48"/>
              <a:gd name="T61" fmla="*/ 28 h 48"/>
              <a:gd name="T62" fmla="*/ 30 w 48"/>
              <a:gd name="T63" fmla="*/ 29 h 48"/>
              <a:gd name="T64" fmla="*/ 31 w 48"/>
              <a:gd name="T65" fmla="*/ 24 h 48"/>
              <a:gd name="T66" fmla="*/ 30 w 48"/>
              <a:gd name="T67" fmla="*/ 30 h 48"/>
              <a:gd name="T68" fmla="*/ 26 w 48"/>
              <a:gd name="T69" fmla="*/ 31 h 48"/>
              <a:gd name="T70" fmla="*/ 27 w 48"/>
              <a:gd name="T71" fmla="*/ 35 h 48"/>
              <a:gd name="T72" fmla="*/ 31 w 48"/>
              <a:gd name="T73" fmla="*/ 35 h 48"/>
              <a:gd name="T74" fmla="*/ 31 w 48"/>
              <a:gd name="T75" fmla="*/ 38 h 48"/>
              <a:gd name="T76" fmla="*/ 27 w 48"/>
              <a:gd name="T77" fmla="*/ 37 h 48"/>
              <a:gd name="T78" fmla="*/ 26 w 48"/>
              <a:gd name="T79" fmla="*/ 41 h 48"/>
              <a:gd name="T80" fmla="*/ 30 w 48"/>
              <a:gd name="T81" fmla="*/ 42 h 48"/>
              <a:gd name="T82" fmla="*/ 31 w 48"/>
              <a:gd name="T83" fmla="*/ 38 h 48"/>
              <a:gd name="T84" fmla="*/ 37 w 48"/>
              <a:gd name="T85" fmla="*/ 23 h 48"/>
              <a:gd name="T86" fmla="*/ 33 w 48"/>
              <a:gd name="T87" fmla="*/ 24 h 48"/>
              <a:gd name="T88" fmla="*/ 34 w 48"/>
              <a:gd name="T89" fmla="*/ 29 h 48"/>
              <a:gd name="T90" fmla="*/ 38 w 48"/>
              <a:gd name="T91" fmla="*/ 28 h 48"/>
              <a:gd name="T92" fmla="*/ 38 w 48"/>
              <a:gd name="T93" fmla="*/ 31 h 48"/>
              <a:gd name="T94" fmla="*/ 34 w 48"/>
              <a:gd name="T95" fmla="*/ 30 h 48"/>
              <a:gd name="T96" fmla="*/ 33 w 48"/>
              <a:gd name="T97" fmla="*/ 35 h 48"/>
              <a:gd name="T98" fmla="*/ 37 w 48"/>
              <a:gd name="T99" fmla="*/ 35 h 48"/>
              <a:gd name="T100" fmla="*/ 38 w 48"/>
              <a:gd name="T101" fmla="*/ 31 h 48"/>
              <a:gd name="T102" fmla="*/ 37 w 48"/>
              <a:gd name="T103" fmla="*/ 37 h 48"/>
              <a:gd name="T104" fmla="*/ 33 w 48"/>
              <a:gd name="T105" fmla="*/ 38 h 48"/>
              <a:gd name="T106" fmla="*/ 34 w 48"/>
              <a:gd name="T107" fmla="*/ 42 h 48"/>
              <a:gd name="T108" fmla="*/ 38 w 48"/>
              <a:gd name="T109" fmla="*/ 4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8" h="48">
                <a:moveTo>
                  <a:pt x="12" y="15"/>
                </a:moveTo>
                <a:cubicBezTo>
                  <a:pt x="12" y="44"/>
                  <a:pt x="12" y="44"/>
                  <a:pt x="12" y="44"/>
                </a:cubicBezTo>
                <a:cubicBezTo>
                  <a:pt x="12" y="46"/>
                  <a:pt x="10" y="48"/>
                  <a:pt x="7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7" y="11"/>
                  <a:pt x="7" y="11"/>
                  <a:pt x="7" y="11"/>
                </a:cubicBezTo>
                <a:cubicBezTo>
                  <a:pt x="10" y="11"/>
                  <a:pt x="12" y="12"/>
                  <a:pt x="12" y="15"/>
                </a:cubicBezTo>
                <a:close/>
                <a:moveTo>
                  <a:pt x="48" y="21"/>
                </a:moveTo>
                <a:cubicBezTo>
                  <a:pt x="48" y="41"/>
                  <a:pt x="48" y="41"/>
                  <a:pt x="48" y="41"/>
                </a:cubicBezTo>
                <a:cubicBezTo>
                  <a:pt x="48" y="45"/>
                  <a:pt x="45" y="48"/>
                  <a:pt x="41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5" y="48"/>
                  <a:pt x="13" y="46"/>
                  <a:pt x="13" y="44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1"/>
                  <a:pt x="14" y="0"/>
                  <a:pt x="16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5" y="0"/>
                  <a:pt x="37" y="1"/>
                  <a:pt x="38" y="2"/>
                </a:cubicBezTo>
                <a:cubicBezTo>
                  <a:pt x="42" y="6"/>
                  <a:pt x="42" y="6"/>
                  <a:pt x="42" y="6"/>
                </a:cubicBezTo>
                <a:cubicBezTo>
                  <a:pt x="43" y="7"/>
                  <a:pt x="44" y="9"/>
                  <a:pt x="44" y="11"/>
                </a:cubicBezTo>
                <a:cubicBezTo>
                  <a:pt x="44" y="15"/>
                  <a:pt x="44" y="15"/>
                  <a:pt x="44" y="15"/>
                </a:cubicBezTo>
                <a:cubicBezTo>
                  <a:pt x="46" y="16"/>
                  <a:pt x="48" y="18"/>
                  <a:pt x="48" y="21"/>
                </a:cubicBezTo>
                <a:close/>
                <a:moveTo>
                  <a:pt x="41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5" y="11"/>
                  <a:pt x="34" y="9"/>
                  <a:pt x="34" y="8"/>
                </a:cubicBezTo>
                <a:cubicBezTo>
                  <a:pt x="34" y="4"/>
                  <a:pt x="34" y="4"/>
                  <a:pt x="34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17"/>
                  <a:pt x="17" y="17"/>
                  <a:pt x="17" y="17"/>
                </a:cubicBezTo>
                <a:cubicBezTo>
                  <a:pt x="41" y="17"/>
                  <a:pt x="41" y="17"/>
                  <a:pt x="41" y="17"/>
                </a:cubicBezTo>
                <a:lnTo>
                  <a:pt x="41" y="11"/>
                </a:lnTo>
                <a:close/>
                <a:moveTo>
                  <a:pt x="24" y="24"/>
                </a:moveTo>
                <a:cubicBezTo>
                  <a:pt x="24" y="24"/>
                  <a:pt x="24" y="23"/>
                  <a:pt x="24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19" y="24"/>
                  <a:pt x="19" y="24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20" y="29"/>
                  <a:pt x="20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29"/>
                  <a:pt x="24" y="28"/>
                  <a:pt x="24" y="28"/>
                </a:cubicBezTo>
                <a:lnTo>
                  <a:pt x="24" y="24"/>
                </a:lnTo>
                <a:close/>
                <a:moveTo>
                  <a:pt x="24" y="31"/>
                </a:moveTo>
                <a:cubicBezTo>
                  <a:pt x="24" y="31"/>
                  <a:pt x="24" y="30"/>
                  <a:pt x="24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19" y="31"/>
                  <a:pt x="19" y="31"/>
                </a:cubicBezTo>
                <a:cubicBezTo>
                  <a:pt x="19" y="35"/>
                  <a:pt x="19" y="35"/>
                  <a:pt x="19" y="35"/>
                </a:cubicBezTo>
                <a:cubicBezTo>
                  <a:pt x="19" y="35"/>
                  <a:pt x="20" y="35"/>
                  <a:pt x="20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5"/>
                  <a:pt x="24" y="35"/>
                  <a:pt x="24" y="35"/>
                </a:cubicBezTo>
                <a:lnTo>
                  <a:pt x="24" y="31"/>
                </a:lnTo>
                <a:close/>
                <a:moveTo>
                  <a:pt x="24" y="38"/>
                </a:moveTo>
                <a:cubicBezTo>
                  <a:pt x="24" y="37"/>
                  <a:pt x="24" y="37"/>
                  <a:pt x="24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7"/>
                  <a:pt x="19" y="37"/>
                  <a:pt x="19" y="38"/>
                </a:cubicBezTo>
                <a:cubicBezTo>
                  <a:pt x="19" y="41"/>
                  <a:pt x="19" y="41"/>
                  <a:pt x="19" y="41"/>
                </a:cubicBezTo>
                <a:cubicBezTo>
                  <a:pt x="19" y="42"/>
                  <a:pt x="20" y="42"/>
                  <a:pt x="20" y="42"/>
                </a:cubicBezTo>
                <a:cubicBezTo>
                  <a:pt x="24" y="42"/>
                  <a:pt x="24" y="42"/>
                  <a:pt x="24" y="42"/>
                </a:cubicBezTo>
                <a:cubicBezTo>
                  <a:pt x="24" y="42"/>
                  <a:pt x="24" y="42"/>
                  <a:pt x="24" y="41"/>
                </a:cubicBezTo>
                <a:lnTo>
                  <a:pt x="24" y="38"/>
                </a:lnTo>
                <a:close/>
                <a:moveTo>
                  <a:pt x="31" y="24"/>
                </a:moveTo>
                <a:cubicBezTo>
                  <a:pt x="31" y="24"/>
                  <a:pt x="31" y="23"/>
                  <a:pt x="30" y="23"/>
                </a:cubicBezTo>
                <a:cubicBezTo>
                  <a:pt x="27" y="23"/>
                  <a:pt x="27" y="23"/>
                  <a:pt x="27" y="23"/>
                </a:cubicBezTo>
                <a:cubicBezTo>
                  <a:pt x="27" y="23"/>
                  <a:pt x="26" y="24"/>
                  <a:pt x="26" y="24"/>
                </a:cubicBezTo>
                <a:cubicBezTo>
                  <a:pt x="26" y="28"/>
                  <a:pt x="26" y="28"/>
                  <a:pt x="26" y="28"/>
                </a:cubicBezTo>
                <a:cubicBezTo>
                  <a:pt x="26" y="28"/>
                  <a:pt x="27" y="29"/>
                  <a:pt x="27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1" y="29"/>
                  <a:pt x="31" y="28"/>
                  <a:pt x="31" y="28"/>
                </a:cubicBezTo>
                <a:lnTo>
                  <a:pt x="31" y="24"/>
                </a:lnTo>
                <a:close/>
                <a:moveTo>
                  <a:pt x="31" y="31"/>
                </a:moveTo>
                <a:cubicBezTo>
                  <a:pt x="31" y="31"/>
                  <a:pt x="31" y="30"/>
                  <a:pt x="30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30"/>
                  <a:pt x="26" y="31"/>
                  <a:pt x="26" y="31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35"/>
                  <a:pt x="27" y="35"/>
                  <a:pt x="27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31" y="35"/>
                  <a:pt x="31" y="35"/>
                  <a:pt x="31" y="35"/>
                </a:cubicBezTo>
                <a:lnTo>
                  <a:pt x="31" y="31"/>
                </a:lnTo>
                <a:close/>
                <a:moveTo>
                  <a:pt x="31" y="38"/>
                </a:moveTo>
                <a:cubicBezTo>
                  <a:pt x="31" y="37"/>
                  <a:pt x="31" y="37"/>
                  <a:pt x="30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7"/>
                  <a:pt x="26" y="37"/>
                  <a:pt x="26" y="38"/>
                </a:cubicBezTo>
                <a:cubicBezTo>
                  <a:pt x="26" y="41"/>
                  <a:pt x="26" y="41"/>
                  <a:pt x="26" y="41"/>
                </a:cubicBezTo>
                <a:cubicBezTo>
                  <a:pt x="26" y="42"/>
                  <a:pt x="27" y="42"/>
                  <a:pt x="27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1" y="42"/>
                  <a:pt x="31" y="42"/>
                  <a:pt x="31" y="41"/>
                </a:cubicBezTo>
                <a:lnTo>
                  <a:pt x="31" y="38"/>
                </a:lnTo>
                <a:close/>
                <a:moveTo>
                  <a:pt x="38" y="24"/>
                </a:moveTo>
                <a:cubicBezTo>
                  <a:pt x="38" y="24"/>
                  <a:pt x="38" y="23"/>
                  <a:pt x="37" y="23"/>
                </a:cubicBezTo>
                <a:cubicBezTo>
                  <a:pt x="34" y="23"/>
                  <a:pt x="34" y="23"/>
                  <a:pt x="34" y="23"/>
                </a:cubicBezTo>
                <a:cubicBezTo>
                  <a:pt x="33" y="23"/>
                  <a:pt x="33" y="24"/>
                  <a:pt x="33" y="24"/>
                </a:cubicBezTo>
                <a:cubicBezTo>
                  <a:pt x="33" y="28"/>
                  <a:pt x="33" y="28"/>
                  <a:pt x="33" y="28"/>
                </a:cubicBezTo>
                <a:cubicBezTo>
                  <a:pt x="33" y="28"/>
                  <a:pt x="33" y="29"/>
                  <a:pt x="34" y="29"/>
                </a:cubicBezTo>
                <a:cubicBezTo>
                  <a:pt x="37" y="29"/>
                  <a:pt x="37" y="29"/>
                  <a:pt x="37" y="29"/>
                </a:cubicBezTo>
                <a:cubicBezTo>
                  <a:pt x="38" y="29"/>
                  <a:pt x="38" y="28"/>
                  <a:pt x="38" y="28"/>
                </a:cubicBezTo>
                <a:lnTo>
                  <a:pt x="38" y="24"/>
                </a:lnTo>
                <a:close/>
                <a:moveTo>
                  <a:pt x="38" y="31"/>
                </a:moveTo>
                <a:cubicBezTo>
                  <a:pt x="38" y="31"/>
                  <a:pt x="38" y="30"/>
                  <a:pt x="37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3" y="30"/>
                  <a:pt x="33" y="31"/>
                  <a:pt x="33" y="31"/>
                </a:cubicBezTo>
                <a:cubicBezTo>
                  <a:pt x="33" y="35"/>
                  <a:pt x="33" y="35"/>
                  <a:pt x="33" y="35"/>
                </a:cubicBezTo>
                <a:cubicBezTo>
                  <a:pt x="33" y="35"/>
                  <a:pt x="33" y="35"/>
                  <a:pt x="34" y="35"/>
                </a:cubicBezTo>
                <a:cubicBezTo>
                  <a:pt x="37" y="35"/>
                  <a:pt x="37" y="35"/>
                  <a:pt x="37" y="35"/>
                </a:cubicBezTo>
                <a:cubicBezTo>
                  <a:pt x="38" y="35"/>
                  <a:pt x="38" y="35"/>
                  <a:pt x="38" y="35"/>
                </a:cubicBezTo>
                <a:lnTo>
                  <a:pt x="38" y="31"/>
                </a:lnTo>
                <a:close/>
                <a:moveTo>
                  <a:pt x="38" y="38"/>
                </a:moveTo>
                <a:cubicBezTo>
                  <a:pt x="38" y="37"/>
                  <a:pt x="38" y="37"/>
                  <a:pt x="37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3" y="37"/>
                  <a:pt x="33" y="37"/>
                  <a:pt x="33" y="38"/>
                </a:cubicBezTo>
                <a:cubicBezTo>
                  <a:pt x="33" y="41"/>
                  <a:pt x="33" y="41"/>
                  <a:pt x="33" y="41"/>
                </a:cubicBezTo>
                <a:cubicBezTo>
                  <a:pt x="33" y="42"/>
                  <a:pt x="33" y="42"/>
                  <a:pt x="34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8" y="42"/>
                  <a:pt x="38" y="42"/>
                  <a:pt x="38" y="41"/>
                </a:cubicBezTo>
                <a:lnTo>
                  <a:pt x="38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82193" y="1123734"/>
            <a:ext cx="285615" cy="266390"/>
          </a:xfrm>
          <a:custGeom>
            <a:avLst/>
            <a:gdLst>
              <a:gd name="T0" fmla="*/ 44 w 44"/>
              <a:gd name="T1" fmla="*/ 38 h 41"/>
              <a:gd name="T2" fmla="*/ 42 w 44"/>
              <a:gd name="T3" fmla="*/ 41 h 41"/>
              <a:gd name="T4" fmla="*/ 2 w 44"/>
              <a:gd name="T5" fmla="*/ 41 h 41"/>
              <a:gd name="T6" fmla="*/ 0 w 44"/>
              <a:gd name="T7" fmla="*/ 38 h 41"/>
              <a:gd name="T8" fmla="*/ 0 w 44"/>
              <a:gd name="T9" fmla="*/ 30 h 41"/>
              <a:gd name="T10" fmla="*/ 2 w 44"/>
              <a:gd name="T11" fmla="*/ 27 h 41"/>
              <a:gd name="T12" fmla="*/ 15 w 44"/>
              <a:gd name="T13" fmla="*/ 27 h 41"/>
              <a:gd name="T14" fmla="*/ 19 w 44"/>
              <a:gd name="T15" fmla="*/ 31 h 41"/>
              <a:gd name="T16" fmla="*/ 22 w 44"/>
              <a:gd name="T17" fmla="*/ 32 h 41"/>
              <a:gd name="T18" fmla="*/ 26 w 44"/>
              <a:gd name="T19" fmla="*/ 31 h 41"/>
              <a:gd name="T20" fmla="*/ 29 w 44"/>
              <a:gd name="T21" fmla="*/ 27 h 41"/>
              <a:gd name="T22" fmla="*/ 42 w 44"/>
              <a:gd name="T23" fmla="*/ 27 h 41"/>
              <a:gd name="T24" fmla="*/ 44 w 44"/>
              <a:gd name="T25" fmla="*/ 30 h 41"/>
              <a:gd name="T26" fmla="*/ 44 w 44"/>
              <a:gd name="T27" fmla="*/ 38 h 41"/>
              <a:gd name="T28" fmla="*/ 35 w 44"/>
              <a:gd name="T29" fmla="*/ 16 h 41"/>
              <a:gd name="T30" fmla="*/ 23 w 44"/>
              <a:gd name="T31" fmla="*/ 28 h 41"/>
              <a:gd name="T32" fmla="*/ 22 w 44"/>
              <a:gd name="T33" fmla="*/ 29 h 41"/>
              <a:gd name="T34" fmla="*/ 21 w 44"/>
              <a:gd name="T35" fmla="*/ 28 h 41"/>
              <a:gd name="T36" fmla="*/ 9 w 44"/>
              <a:gd name="T37" fmla="*/ 16 h 41"/>
              <a:gd name="T38" fmla="*/ 9 w 44"/>
              <a:gd name="T39" fmla="*/ 15 h 41"/>
              <a:gd name="T40" fmla="*/ 10 w 44"/>
              <a:gd name="T41" fmla="*/ 14 h 41"/>
              <a:gd name="T42" fmla="*/ 17 w 44"/>
              <a:gd name="T43" fmla="*/ 14 h 41"/>
              <a:gd name="T44" fmla="*/ 17 w 44"/>
              <a:gd name="T45" fmla="*/ 2 h 41"/>
              <a:gd name="T46" fmla="*/ 19 w 44"/>
              <a:gd name="T47" fmla="*/ 0 h 41"/>
              <a:gd name="T48" fmla="*/ 26 w 44"/>
              <a:gd name="T49" fmla="*/ 0 h 41"/>
              <a:gd name="T50" fmla="*/ 27 w 44"/>
              <a:gd name="T51" fmla="*/ 2 h 41"/>
              <a:gd name="T52" fmla="*/ 27 w 44"/>
              <a:gd name="T53" fmla="*/ 14 h 41"/>
              <a:gd name="T54" fmla="*/ 34 w 44"/>
              <a:gd name="T55" fmla="*/ 14 h 41"/>
              <a:gd name="T56" fmla="*/ 36 w 44"/>
              <a:gd name="T57" fmla="*/ 15 h 41"/>
              <a:gd name="T58" fmla="*/ 35 w 44"/>
              <a:gd name="T59" fmla="*/ 16 h 41"/>
              <a:gd name="T60" fmla="*/ 32 w 44"/>
              <a:gd name="T61" fmla="*/ 34 h 41"/>
              <a:gd name="T62" fmla="*/ 31 w 44"/>
              <a:gd name="T63" fmla="*/ 36 h 41"/>
              <a:gd name="T64" fmla="*/ 32 w 44"/>
              <a:gd name="T65" fmla="*/ 38 h 41"/>
              <a:gd name="T66" fmla="*/ 34 w 44"/>
              <a:gd name="T67" fmla="*/ 36 h 41"/>
              <a:gd name="T68" fmla="*/ 32 w 44"/>
              <a:gd name="T69" fmla="*/ 34 h 41"/>
              <a:gd name="T70" fmla="*/ 39 w 44"/>
              <a:gd name="T71" fmla="*/ 34 h 41"/>
              <a:gd name="T72" fmla="*/ 38 w 44"/>
              <a:gd name="T73" fmla="*/ 36 h 41"/>
              <a:gd name="T74" fmla="*/ 39 w 44"/>
              <a:gd name="T75" fmla="*/ 38 h 41"/>
              <a:gd name="T76" fmla="*/ 41 w 44"/>
              <a:gd name="T77" fmla="*/ 36 h 41"/>
              <a:gd name="T78" fmla="*/ 39 w 44"/>
              <a:gd name="T79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4" h="41">
                <a:moveTo>
                  <a:pt x="44" y="38"/>
                </a:moveTo>
                <a:cubicBezTo>
                  <a:pt x="44" y="40"/>
                  <a:pt x="43" y="41"/>
                  <a:pt x="42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0"/>
                  <a:pt x="0" y="38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8"/>
                  <a:pt x="1" y="27"/>
                  <a:pt x="2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9" y="31"/>
                  <a:pt x="19" y="31"/>
                  <a:pt x="19" y="31"/>
                </a:cubicBezTo>
                <a:cubicBezTo>
                  <a:pt x="19" y="32"/>
                  <a:pt x="21" y="32"/>
                  <a:pt x="22" y="32"/>
                </a:cubicBezTo>
                <a:cubicBezTo>
                  <a:pt x="24" y="32"/>
                  <a:pt x="25" y="32"/>
                  <a:pt x="26" y="31"/>
                </a:cubicBezTo>
                <a:cubicBezTo>
                  <a:pt x="29" y="27"/>
                  <a:pt x="29" y="27"/>
                  <a:pt x="29" y="27"/>
                </a:cubicBezTo>
                <a:cubicBezTo>
                  <a:pt x="42" y="27"/>
                  <a:pt x="42" y="27"/>
                  <a:pt x="42" y="27"/>
                </a:cubicBezTo>
                <a:cubicBezTo>
                  <a:pt x="43" y="27"/>
                  <a:pt x="44" y="28"/>
                  <a:pt x="44" y="30"/>
                </a:cubicBezTo>
                <a:lnTo>
                  <a:pt x="44" y="38"/>
                </a:lnTo>
                <a:close/>
                <a:moveTo>
                  <a:pt x="35" y="16"/>
                </a:moveTo>
                <a:cubicBezTo>
                  <a:pt x="23" y="28"/>
                  <a:pt x="23" y="28"/>
                  <a:pt x="23" y="28"/>
                </a:cubicBezTo>
                <a:cubicBezTo>
                  <a:pt x="23" y="29"/>
                  <a:pt x="23" y="29"/>
                  <a:pt x="22" y="29"/>
                </a:cubicBezTo>
                <a:cubicBezTo>
                  <a:pt x="22" y="29"/>
                  <a:pt x="21" y="29"/>
                  <a:pt x="21" y="28"/>
                </a:cubicBezTo>
                <a:cubicBezTo>
                  <a:pt x="9" y="16"/>
                  <a:pt x="9" y="16"/>
                  <a:pt x="9" y="16"/>
                </a:cubicBezTo>
                <a:cubicBezTo>
                  <a:pt x="8" y="16"/>
                  <a:pt x="8" y="15"/>
                  <a:pt x="9" y="15"/>
                </a:cubicBezTo>
                <a:cubicBezTo>
                  <a:pt x="9" y="14"/>
                  <a:pt x="9" y="14"/>
                  <a:pt x="10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1"/>
                  <a:pt x="18" y="0"/>
                  <a:pt x="19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7" y="1"/>
                  <a:pt x="27" y="2"/>
                </a:cubicBezTo>
                <a:cubicBezTo>
                  <a:pt x="27" y="14"/>
                  <a:pt x="27" y="14"/>
                  <a:pt x="27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5" y="14"/>
                  <a:pt x="35" y="14"/>
                  <a:pt x="36" y="15"/>
                </a:cubicBezTo>
                <a:cubicBezTo>
                  <a:pt x="36" y="15"/>
                  <a:pt x="36" y="16"/>
                  <a:pt x="35" y="16"/>
                </a:cubicBezTo>
                <a:close/>
                <a:moveTo>
                  <a:pt x="32" y="34"/>
                </a:moveTo>
                <a:cubicBezTo>
                  <a:pt x="32" y="34"/>
                  <a:pt x="31" y="35"/>
                  <a:pt x="31" y="36"/>
                </a:cubicBezTo>
                <a:cubicBezTo>
                  <a:pt x="31" y="37"/>
                  <a:pt x="32" y="38"/>
                  <a:pt x="32" y="38"/>
                </a:cubicBezTo>
                <a:cubicBezTo>
                  <a:pt x="33" y="38"/>
                  <a:pt x="34" y="37"/>
                  <a:pt x="34" y="36"/>
                </a:cubicBezTo>
                <a:cubicBezTo>
                  <a:pt x="34" y="35"/>
                  <a:pt x="33" y="34"/>
                  <a:pt x="32" y="34"/>
                </a:cubicBezTo>
                <a:close/>
                <a:moveTo>
                  <a:pt x="39" y="34"/>
                </a:moveTo>
                <a:cubicBezTo>
                  <a:pt x="38" y="34"/>
                  <a:pt x="38" y="35"/>
                  <a:pt x="38" y="36"/>
                </a:cubicBezTo>
                <a:cubicBezTo>
                  <a:pt x="38" y="37"/>
                  <a:pt x="38" y="38"/>
                  <a:pt x="39" y="38"/>
                </a:cubicBezTo>
                <a:cubicBezTo>
                  <a:pt x="40" y="38"/>
                  <a:pt x="41" y="37"/>
                  <a:pt x="41" y="36"/>
                </a:cubicBezTo>
                <a:cubicBezTo>
                  <a:pt x="41" y="35"/>
                  <a:pt x="40" y="34"/>
                  <a:pt x="39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5921" y="1625337"/>
            <a:ext cx="266390" cy="2663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21 w 41"/>
              <a:gd name="T11" fmla="*/ 17 h 41"/>
              <a:gd name="T12" fmla="*/ 3 w 41"/>
              <a:gd name="T13" fmla="*/ 20 h 41"/>
              <a:gd name="T14" fmla="*/ 3 w 41"/>
              <a:gd name="T15" fmla="*/ 20 h 41"/>
              <a:gd name="T16" fmla="*/ 7 w 41"/>
              <a:gd name="T17" fmla="*/ 32 h 41"/>
              <a:gd name="T18" fmla="*/ 21 w 41"/>
              <a:gd name="T19" fmla="*/ 21 h 41"/>
              <a:gd name="T20" fmla="*/ 22 w 41"/>
              <a:gd name="T21" fmla="*/ 20 h 41"/>
              <a:gd name="T22" fmla="*/ 21 w 41"/>
              <a:gd name="T23" fmla="*/ 17 h 41"/>
              <a:gd name="T24" fmla="*/ 13 w 41"/>
              <a:gd name="T25" fmla="*/ 5 h 41"/>
              <a:gd name="T26" fmla="*/ 3 w 41"/>
              <a:gd name="T27" fmla="*/ 17 h 41"/>
              <a:gd name="T28" fmla="*/ 19 w 41"/>
              <a:gd name="T29" fmla="*/ 15 h 41"/>
              <a:gd name="T30" fmla="*/ 13 w 41"/>
              <a:gd name="T31" fmla="*/ 5 h 41"/>
              <a:gd name="T32" fmla="*/ 23 w 41"/>
              <a:gd name="T33" fmla="*/ 23 h 41"/>
              <a:gd name="T34" fmla="*/ 23 w 41"/>
              <a:gd name="T35" fmla="*/ 23 h 41"/>
              <a:gd name="T36" fmla="*/ 9 w 41"/>
              <a:gd name="T37" fmla="*/ 34 h 41"/>
              <a:gd name="T38" fmla="*/ 9 w 41"/>
              <a:gd name="T39" fmla="*/ 34 h 41"/>
              <a:gd name="T40" fmla="*/ 20 w 41"/>
              <a:gd name="T41" fmla="*/ 38 h 41"/>
              <a:gd name="T42" fmla="*/ 27 w 41"/>
              <a:gd name="T43" fmla="*/ 37 h 41"/>
              <a:gd name="T44" fmla="*/ 23 w 41"/>
              <a:gd name="T45" fmla="*/ 23 h 41"/>
              <a:gd name="T46" fmla="*/ 16 w 41"/>
              <a:gd name="T47" fmla="*/ 3 h 41"/>
              <a:gd name="T48" fmla="*/ 16 w 41"/>
              <a:gd name="T49" fmla="*/ 3 h 41"/>
              <a:gd name="T50" fmla="*/ 16 w 41"/>
              <a:gd name="T51" fmla="*/ 3 h 41"/>
              <a:gd name="T52" fmla="*/ 20 w 41"/>
              <a:gd name="T53" fmla="*/ 3 h 41"/>
              <a:gd name="T54" fmla="*/ 16 w 41"/>
              <a:gd name="T55" fmla="*/ 3 h 41"/>
              <a:gd name="T56" fmla="*/ 23 w 41"/>
              <a:gd name="T57" fmla="*/ 14 h 41"/>
              <a:gd name="T58" fmla="*/ 32 w 41"/>
              <a:gd name="T59" fmla="*/ 7 h 41"/>
              <a:gd name="T60" fmla="*/ 20 w 41"/>
              <a:gd name="T61" fmla="*/ 3 h 41"/>
              <a:gd name="T62" fmla="*/ 34 w 41"/>
              <a:gd name="T63" fmla="*/ 9 h 41"/>
              <a:gd name="T64" fmla="*/ 24 w 41"/>
              <a:gd name="T65" fmla="*/ 16 h 41"/>
              <a:gd name="T66" fmla="*/ 25 w 41"/>
              <a:gd name="T67" fmla="*/ 19 h 41"/>
              <a:gd name="T68" fmla="*/ 25 w 41"/>
              <a:gd name="T69" fmla="*/ 20 h 41"/>
              <a:gd name="T70" fmla="*/ 38 w 41"/>
              <a:gd name="T71" fmla="*/ 20 h 41"/>
              <a:gd name="T72" fmla="*/ 34 w 41"/>
              <a:gd name="T73" fmla="*/ 9 h 41"/>
              <a:gd name="T74" fmla="*/ 27 w 41"/>
              <a:gd name="T75" fmla="*/ 22 h 41"/>
              <a:gd name="T76" fmla="*/ 30 w 41"/>
              <a:gd name="T77" fmla="*/ 35 h 41"/>
              <a:gd name="T78" fmla="*/ 38 w 41"/>
              <a:gd name="T79" fmla="*/ 23 h 41"/>
              <a:gd name="T80" fmla="*/ 27 w 41"/>
              <a:gd name="T81" fmla="*/ 2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1" y="17"/>
                </a:moveTo>
                <a:cubicBezTo>
                  <a:pt x="12" y="20"/>
                  <a:pt x="3" y="20"/>
                  <a:pt x="3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5"/>
                  <a:pt x="4" y="29"/>
                  <a:pt x="7" y="32"/>
                </a:cubicBezTo>
                <a:cubicBezTo>
                  <a:pt x="12" y="24"/>
                  <a:pt x="21" y="21"/>
                  <a:pt x="21" y="21"/>
                </a:cubicBezTo>
                <a:cubicBezTo>
                  <a:pt x="22" y="21"/>
                  <a:pt x="22" y="20"/>
                  <a:pt x="22" y="20"/>
                </a:cubicBezTo>
                <a:cubicBezTo>
                  <a:pt x="22" y="19"/>
                  <a:pt x="21" y="18"/>
                  <a:pt x="21" y="17"/>
                </a:cubicBezTo>
                <a:close/>
                <a:moveTo>
                  <a:pt x="13" y="5"/>
                </a:moveTo>
                <a:cubicBezTo>
                  <a:pt x="8" y="7"/>
                  <a:pt x="4" y="11"/>
                  <a:pt x="3" y="17"/>
                </a:cubicBezTo>
                <a:cubicBezTo>
                  <a:pt x="3" y="17"/>
                  <a:pt x="11" y="17"/>
                  <a:pt x="19" y="15"/>
                </a:cubicBezTo>
                <a:cubicBezTo>
                  <a:pt x="16" y="9"/>
                  <a:pt x="13" y="5"/>
                  <a:pt x="13" y="5"/>
                </a:cubicBezTo>
                <a:close/>
                <a:moveTo>
                  <a:pt x="23" y="23"/>
                </a:moveTo>
                <a:cubicBezTo>
                  <a:pt x="23" y="23"/>
                  <a:pt x="23" y="23"/>
                  <a:pt x="23" y="23"/>
                </a:cubicBezTo>
                <a:cubicBezTo>
                  <a:pt x="23" y="23"/>
                  <a:pt x="13" y="27"/>
                  <a:pt x="9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12" y="37"/>
                  <a:pt x="16" y="38"/>
                  <a:pt x="20" y="38"/>
                </a:cubicBezTo>
                <a:cubicBezTo>
                  <a:pt x="23" y="38"/>
                  <a:pt x="25" y="38"/>
                  <a:pt x="27" y="37"/>
                </a:cubicBezTo>
                <a:cubicBezTo>
                  <a:pt x="27" y="35"/>
                  <a:pt x="26" y="30"/>
                  <a:pt x="23" y="23"/>
                </a:cubicBezTo>
                <a:close/>
                <a:moveTo>
                  <a:pt x="16" y="3"/>
                </a:moveTo>
                <a:cubicBezTo>
                  <a:pt x="16" y="3"/>
                  <a:pt x="16" y="3"/>
                  <a:pt x="16" y="3"/>
                </a:cubicBezTo>
                <a:cubicBezTo>
                  <a:pt x="16" y="3"/>
                  <a:pt x="16" y="3"/>
                  <a:pt x="16" y="3"/>
                </a:cubicBezTo>
                <a:close/>
                <a:moveTo>
                  <a:pt x="20" y="3"/>
                </a:moveTo>
                <a:cubicBezTo>
                  <a:pt x="19" y="3"/>
                  <a:pt x="17" y="3"/>
                  <a:pt x="16" y="3"/>
                </a:cubicBezTo>
                <a:cubicBezTo>
                  <a:pt x="16" y="4"/>
                  <a:pt x="20" y="8"/>
                  <a:pt x="23" y="14"/>
                </a:cubicBezTo>
                <a:cubicBezTo>
                  <a:pt x="29" y="11"/>
                  <a:pt x="32" y="7"/>
                  <a:pt x="32" y="7"/>
                </a:cubicBezTo>
                <a:cubicBezTo>
                  <a:pt x="29" y="5"/>
                  <a:pt x="25" y="3"/>
                  <a:pt x="20" y="3"/>
                </a:cubicBezTo>
                <a:close/>
                <a:moveTo>
                  <a:pt x="34" y="9"/>
                </a:moveTo>
                <a:cubicBezTo>
                  <a:pt x="34" y="9"/>
                  <a:pt x="31" y="13"/>
                  <a:pt x="24" y="16"/>
                </a:cubicBezTo>
                <a:cubicBezTo>
                  <a:pt x="24" y="17"/>
                  <a:pt x="25" y="18"/>
                  <a:pt x="25" y="19"/>
                </a:cubicBezTo>
                <a:cubicBezTo>
                  <a:pt x="25" y="19"/>
                  <a:pt x="25" y="19"/>
                  <a:pt x="25" y="20"/>
                </a:cubicBezTo>
                <a:cubicBezTo>
                  <a:pt x="32" y="19"/>
                  <a:pt x="38" y="20"/>
                  <a:pt x="38" y="20"/>
                </a:cubicBezTo>
                <a:cubicBezTo>
                  <a:pt x="38" y="16"/>
                  <a:pt x="36" y="12"/>
                  <a:pt x="34" y="9"/>
                </a:cubicBezTo>
                <a:close/>
                <a:moveTo>
                  <a:pt x="27" y="22"/>
                </a:moveTo>
                <a:cubicBezTo>
                  <a:pt x="29" y="29"/>
                  <a:pt x="30" y="34"/>
                  <a:pt x="30" y="35"/>
                </a:cubicBezTo>
                <a:cubicBezTo>
                  <a:pt x="34" y="32"/>
                  <a:pt x="37" y="28"/>
                  <a:pt x="38" y="23"/>
                </a:cubicBezTo>
                <a:cubicBezTo>
                  <a:pt x="37" y="23"/>
                  <a:pt x="32" y="22"/>
                  <a:pt x="27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82193" y="2099473"/>
            <a:ext cx="285615" cy="271884"/>
          </a:xfrm>
          <a:custGeom>
            <a:avLst/>
            <a:gdLst>
              <a:gd name="T0" fmla="*/ 52 w 104"/>
              <a:gd name="T1" fmla="*/ 18 h 99"/>
              <a:gd name="T2" fmla="*/ 21 w 104"/>
              <a:gd name="T3" fmla="*/ 37 h 99"/>
              <a:gd name="T4" fmla="*/ 0 w 104"/>
              <a:gd name="T5" fmla="*/ 21 h 99"/>
              <a:gd name="T6" fmla="*/ 31 w 104"/>
              <a:gd name="T7" fmla="*/ 0 h 99"/>
              <a:gd name="T8" fmla="*/ 52 w 104"/>
              <a:gd name="T9" fmla="*/ 18 h 99"/>
              <a:gd name="T10" fmla="*/ 52 w 104"/>
              <a:gd name="T11" fmla="*/ 56 h 99"/>
              <a:gd name="T12" fmla="*/ 31 w 104"/>
              <a:gd name="T13" fmla="*/ 75 h 99"/>
              <a:gd name="T14" fmla="*/ 0 w 104"/>
              <a:gd name="T15" fmla="*/ 54 h 99"/>
              <a:gd name="T16" fmla="*/ 21 w 104"/>
              <a:gd name="T17" fmla="*/ 37 h 99"/>
              <a:gd name="T18" fmla="*/ 52 w 104"/>
              <a:gd name="T19" fmla="*/ 56 h 99"/>
              <a:gd name="T20" fmla="*/ 83 w 104"/>
              <a:gd name="T21" fmla="*/ 80 h 99"/>
              <a:gd name="T22" fmla="*/ 52 w 104"/>
              <a:gd name="T23" fmla="*/ 99 h 99"/>
              <a:gd name="T24" fmla="*/ 52 w 104"/>
              <a:gd name="T25" fmla="*/ 99 h 99"/>
              <a:gd name="T26" fmla="*/ 52 w 104"/>
              <a:gd name="T27" fmla="*/ 99 h 99"/>
              <a:gd name="T28" fmla="*/ 52 w 104"/>
              <a:gd name="T29" fmla="*/ 99 h 99"/>
              <a:gd name="T30" fmla="*/ 52 w 104"/>
              <a:gd name="T31" fmla="*/ 99 h 99"/>
              <a:gd name="T32" fmla="*/ 21 w 104"/>
              <a:gd name="T33" fmla="*/ 80 h 99"/>
              <a:gd name="T34" fmla="*/ 21 w 104"/>
              <a:gd name="T35" fmla="*/ 73 h 99"/>
              <a:gd name="T36" fmla="*/ 31 w 104"/>
              <a:gd name="T37" fmla="*/ 78 h 99"/>
              <a:gd name="T38" fmla="*/ 52 w 104"/>
              <a:gd name="T39" fmla="*/ 61 h 99"/>
              <a:gd name="T40" fmla="*/ 52 w 104"/>
              <a:gd name="T41" fmla="*/ 61 h 99"/>
              <a:gd name="T42" fmla="*/ 52 w 104"/>
              <a:gd name="T43" fmla="*/ 61 h 99"/>
              <a:gd name="T44" fmla="*/ 52 w 104"/>
              <a:gd name="T45" fmla="*/ 61 h 99"/>
              <a:gd name="T46" fmla="*/ 52 w 104"/>
              <a:gd name="T47" fmla="*/ 61 h 99"/>
              <a:gd name="T48" fmla="*/ 73 w 104"/>
              <a:gd name="T49" fmla="*/ 78 h 99"/>
              <a:gd name="T50" fmla="*/ 83 w 104"/>
              <a:gd name="T51" fmla="*/ 73 h 99"/>
              <a:gd name="T52" fmla="*/ 83 w 104"/>
              <a:gd name="T53" fmla="*/ 80 h 99"/>
              <a:gd name="T54" fmla="*/ 104 w 104"/>
              <a:gd name="T55" fmla="*/ 21 h 99"/>
              <a:gd name="T56" fmla="*/ 83 w 104"/>
              <a:gd name="T57" fmla="*/ 37 h 99"/>
              <a:gd name="T58" fmla="*/ 52 w 104"/>
              <a:gd name="T59" fmla="*/ 18 h 99"/>
              <a:gd name="T60" fmla="*/ 73 w 104"/>
              <a:gd name="T61" fmla="*/ 0 h 99"/>
              <a:gd name="T62" fmla="*/ 104 w 104"/>
              <a:gd name="T63" fmla="*/ 21 h 99"/>
              <a:gd name="T64" fmla="*/ 104 w 104"/>
              <a:gd name="T65" fmla="*/ 54 h 99"/>
              <a:gd name="T66" fmla="*/ 73 w 104"/>
              <a:gd name="T67" fmla="*/ 75 h 99"/>
              <a:gd name="T68" fmla="*/ 52 w 104"/>
              <a:gd name="T69" fmla="*/ 56 h 99"/>
              <a:gd name="T70" fmla="*/ 83 w 104"/>
              <a:gd name="T71" fmla="*/ 37 h 99"/>
              <a:gd name="T72" fmla="*/ 104 w 104"/>
              <a:gd name="T73" fmla="*/ 5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04" h="99">
                <a:moveTo>
                  <a:pt x="52" y="18"/>
                </a:moveTo>
                <a:lnTo>
                  <a:pt x="21" y="37"/>
                </a:lnTo>
                <a:lnTo>
                  <a:pt x="0" y="21"/>
                </a:lnTo>
                <a:lnTo>
                  <a:pt x="31" y="0"/>
                </a:lnTo>
                <a:lnTo>
                  <a:pt x="52" y="18"/>
                </a:lnTo>
                <a:close/>
                <a:moveTo>
                  <a:pt x="52" y="56"/>
                </a:moveTo>
                <a:lnTo>
                  <a:pt x="31" y="75"/>
                </a:lnTo>
                <a:lnTo>
                  <a:pt x="0" y="54"/>
                </a:lnTo>
                <a:lnTo>
                  <a:pt x="21" y="37"/>
                </a:lnTo>
                <a:lnTo>
                  <a:pt x="52" y="56"/>
                </a:lnTo>
                <a:close/>
                <a:moveTo>
                  <a:pt x="83" y="80"/>
                </a:moveTo>
                <a:lnTo>
                  <a:pt x="52" y="99"/>
                </a:lnTo>
                <a:lnTo>
                  <a:pt x="52" y="99"/>
                </a:lnTo>
                <a:lnTo>
                  <a:pt x="52" y="99"/>
                </a:lnTo>
                <a:lnTo>
                  <a:pt x="52" y="99"/>
                </a:lnTo>
                <a:lnTo>
                  <a:pt x="52" y="99"/>
                </a:lnTo>
                <a:lnTo>
                  <a:pt x="21" y="80"/>
                </a:lnTo>
                <a:lnTo>
                  <a:pt x="21" y="73"/>
                </a:lnTo>
                <a:lnTo>
                  <a:pt x="31" y="78"/>
                </a:lnTo>
                <a:lnTo>
                  <a:pt x="52" y="61"/>
                </a:lnTo>
                <a:lnTo>
                  <a:pt x="52" y="61"/>
                </a:lnTo>
                <a:lnTo>
                  <a:pt x="52" y="61"/>
                </a:lnTo>
                <a:lnTo>
                  <a:pt x="52" y="61"/>
                </a:lnTo>
                <a:lnTo>
                  <a:pt x="52" y="61"/>
                </a:lnTo>
                <a:lnTo>
                  <a:pt x="73" y="78"/>
                </a:lnTo>
                <a:lnTo>
                  <a:pt x="83" y="73"/>
                </a:lnTo>
                <a:lnTo>
                  <a:pt x="83" y="80"/>
                </a:lnTo>
                <a:close/>
                <a:moveTo>
                  <a:pt x="104" y="21"/>
                </a:moveTo>
                <a:lnTo>
                  <a:pt x="83" y="37"/>
                </a:lnTo>
                <a:lnTo>
                  <a:pt x="52" y="18"/>
                </a:lnTo>
                <a:lnTo>
                  <a:pt x="73" y="0"/>
                </a:lnTo>
                <a:lnTo>
                  <a:pt x="104" y="21"/>
                </a:lnTo>
                <a:close/>
                <a:moveTo>
                  <a:pt x="104" y="54"/>
                </a:moveTo>
                <a:lnTo>
                  <a:pt x="73" y="75"/>
                </a:lnTo>
                <a:lnTo>
                  <a:pt x="52" y="56"/>
                </a:lnTo>
                <a:lnTo>
                  <a:pt x="83" y="37"/>
                </a:lnTo>
                <a:lnTo>
                  <a:pt x="104" y="5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5921" y="2559878"/>
            <a:ext cx="266390" cy="304840"/>
          </a:xfrm>
          <a:custGeom>
            <a:avLst/>
            <a:gdLst>
              <a:gd name="T0" fmla="*/ 20 w 41"/>
              <a:gd name="T1" fmla="*/ 47 h 47"/>
              <a:gd name="T2" fmla="*/ 0 w 41"/>
              <a:gd name="T3" fmla="*/ 27 h 47"/>
              <a:gd name="T4" fmla="*/ 10 w 41"/>
              <a:gd name="T5" fmla="*/ 9 h 47"/>
              <a:gd name="T6" fmla="*/ 16 w 41"/>
              <a:gd name="T7" fmla="*/ 5 h 47"/>
              <a:gd name="T8" fmla="*/ 18 w 41"/>
              <a:gd name="T9" fmla="*/ 0 h 47"/>
              <a:gd name="T10" fmla="*/ 23 w 41"/>
              <a:gd name="T11" fmla="*/ 5 h 47"/>
              <a:gd name="T12" fmla="*/ 30 w 41"/>
              <a:gd name="T13" fmla="*/ 9 h 47"/>
              <a:gd name="T14" fmla="*/ 41 w 41"/>
              <a:gd name="T15" fmla="*/ 27 h 47"/>
              <a:gd name="T16" fmla="*/ 20 w 41"/>
              <a:gd name="T17" fmla="*/ 47 h 47"/>
              <a:gd name="T18" fmla="*/ 36 w 41"/>
              <a:gd name="T19" fmla="*/ 28 h 47"/>
              <a:gd name="T20" fmla="*/ 28 w 41"/>
              <a:gd name="T21" fmla="*/ 32 h 47"/>
              <a:gd name="T22" fmla="*/ 16 w 41"/>
              <a:gd name="T23" fmla="*/ 27 h 47"/>
              <a:gd name="T24" fmla="*/ 8 w 41"/>
              <a:gd name="T25" fmla="*/ 34 h 47"/>
              <a:gd name="T26" fmla="*/ 10 w 41"/>
              <a:gd name="T27" fmla="*/ 38 h 47"/>
              <a:gd name="T28" fmla="*/ 15 w 41"/>
              <a:gd name="T29" fmla="*/ 39 h 47"/>
              <a:gd name="T30" fmla="*/ 28 w 41"/>
              <a:gd name="T31" fmla="*/ 34 h 47"/>
              <a:gd name="T32" fmla="*/ 35 w 41"/>
              <a:gd name="T33" fmla="*/ 39 h 47"/>
              <a:gd name="T34" fmla="*/ 38 w 41"/>
              <a:gd name="T35" fmla="*/ 37 h 47"/>
              <a:gd name="T36" fmla="*/ 39 w 41"/>
              <a:gd name="T37" fmla="*/ 32 h 47"/>
              <a:gd name="T38" fmla="*/ 36 w 41"/>
              <a:gd name="T39" fmla="*/ 28 h 47"/>
              <a:gd name="T40" fmla="*/ 30 w 41"/>
              <a:gd name="T41" fmla="*/ 42 h 47"/>
              <a:gd name="T42" fmla="*/ 24 w 41"/>
              <a:gd name="T43" fmla="*/ 44 h 47"/>
              <a:gd name="T44" fmla="*/ 19 w 41"/>
              <a:gd name="T45" fmla="*/ 42 h 47"/>
              <a:gd name="T46" fmla="*/ 19 w 41"/>
              <a:gd name="T47" fmla="*/ 42 h 47"/>
              <a:gd name="T48" fmla="*/ 18 w 41"/>
              <a:gd name="T49" fmla="*/ 42 h 47"/>
              <a:gd name="T50" fmla="*/ 18 w 41"/>
              <a:gd name="T51" fmla="*/ 43 h 47"/>
              <a:gd name="T52" fmla="*/ 26 w 41"/>
              <a:gd name="T53" fmla="*/ 45 h 47"/>
              <a:gd name="T54" fmla="*/ 31 w 41"/>
              <a:gd name="T55" fmla="*/ 43 h 47"/>
              <a:gd name="T56" fmla="*/ 31 w 41"/>
              <a:gd name="T57" fmla="*/ 42 h 47"/>
              <a:gd name="T58" fmla="*/ 30 w 41"/>
              <a:gd name="T59" fmla="*/ 42 h 47"/>
              <a:gd name="T60" fmla="*/ 29 w 41"/>
              <a:gd name="T61" fmla="*/ 37 h 47"/>
              <a:gd name="T62" fmla="*/ 27 w 41"/>
              <a:gd name="T63" fmla="*/ 37 h 47"/>
              <a:gd name="T64" fmla="*/ 25 w 41"/>
              <a:gd name="T65" fmla="*/ 37 h 47"/>
              <a:gd name="T66" fmla="*/ 23 w 41"/>
              <a:gd name="T67" fmla="*/ 39 h 47"/>
              <a:gd name="T68" fmla="*/ 22 w 41"/>
              <a:gd name="T69" fmla="*/ 40 h 47"/>
              <a:gd name="T70" fmla="*/ 24 w 41"/>
              <a:gd name="T71" fmla="*/ 39 h 47"/>
              <a:gd name="T72" fmla="*/ 27 w 41"/>
              <a:gd name="T73" fmla="*/ 38 h 47"/>
              <a:gd name="T74" fmla="*/ 29 w 41"/>
              <a:gd name="T75" fmla="*/ 39 h 47"/>
              <a:gd name="T76" fmla="*/ 29 w 41"/>
              <a:gd name="T77" fmla="*/ 40 h 47"/>
              <a:gd name="T78" fmla="*/ 30 w 41"/>
              <a:gd name="T79" fmla="*/ 39 h 47"/>
              <a:gd name="T80" fmla="*/ 29 w 41"/>
              <a:gd name="T81" fmla="*/ 3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1" h="47">
                <a:moveTo>
                  <a:pt x="20" y="47"/>
                </a:moveTo>
                <a:cubicBezTo>
                  <a:pt x="9" y="47"/>
                  <a:pt x="0" y="39"/>
                  <a:pt x="0" y="27"/>
                </a:cubicBezTo>
                <a:cubicBezTo>
                  <a:pt x="0" y="15"/>
                  <a:pt x="9" y="10"/>
                  <a:pt x="10" y="9"/>
                </a:cubicBezTo>
                <a:cubicBezTo>
                  <a:pt x="12" y="8"/>
                  <a:pt x="14" y="7"/>
                  <a:pt x="16" y="5"/>
                </a:cubicBezTo>
                <a:cubicBezTo>
                  <a:pt x="17" y="5"/>
                  <a:pt x="18" y="3"/>
                  <a:pt x="18" y="0"/>
                </a:cubicBezTo>
                <a:cubicBezTo>
                  <a:pt x="20" y="2"/>
                  <a:pt x="22" y="4"/>
                  <a:pt x="23" y="5"/>
                </a:cubicBezTo>
                <a:cubicBezTo>
                  <a:pt x="26" y="7"/>
                  <a:pt x="28" y="7"/>
                  <a:pt x="30" y="9"/>
                </a:cubicBezTo>
                <a:cubicBezTo>
                  <a:pt x="32" y="10"/>
                  <a:pt x="41" y="15"/>
                  <a:pt x="41" y="27"/>
                </a:cubicBezTo>
                <a:cubicBezTo>
                  <a:pt x="41" y="39"/>
                  <a:pt x="31" y="47"/>
                  <a:pt x="20" y="47"/>
                </a:cubicBezTo>
                <a:close/>
                <a:moveTo>
                  <a:pt x="36" y="28"/>
                </a:moveTo>
                <a:cubicBezTo>
                  <a:pt x="34" y="28"/>
                  <a:pt x="30" y="32"/>
                  <a:pt x="28" y="32"/>
                </a:cubicBezTo>
                <a:cubicBezTo>
                  <a:pt x="25" y="32"/>
                  <a:pt x="21" y="27"/>
                  <a:pt x="16" y="27"/>
                </a:cubicBezTo>
                <a:cubicBezTo>
                  <a:pt x="12" y="27"/>
                  <a:pt x="9" y="30"/>
                  <a:pt x="8" y="34"/>
                </a:cubicBezTo>
                <a:cubicBezTo>
                  <a:pt x="8" y="36"/>
                  <a:pt x="9" y="37"/>
                  <a:pt x="10" y="38"/>
                </a:cubicBezTo>
                <a:cubicBezTo>
                  <a:pt x="11" y="39"/>
                  <a:pt x="12" y="39"/>
                  <a:pt x="15" y="39"/>
                </a:cubicBezTo>
                <a:cubicBezTo>
                  <a:pt x="19" y="39"/>
                  <a:pt x="25" y="34"/>
                  <a:pt x="28" y="34"/>
                </a:cubicBezTo>
                <a:cubicBezTo>
                  <a:pt x="30" y="34"/>
                  <a:pt x="33" y="39"/>
                  <a:pt x="35" y="39"/>
                </a:cubicBezTo>
                <a:cubicBezTo>
                  <a:pt x="36" y="39"/>
                  <a:pt x="37" y="39"/>
                  <a:pt x="38" y="37"/>
                </a:cubicBezTo>
                <a:cubicBezTo>
                  <a:pt x="39" y="35"/>
                  <a:pt x="39" y="33"/>
                  <a:pt x="39" y="32"/>
                </a:cubicBezTo>
                <a:cubicBezTo>
                  <a:pt x="39" y="30"/>
                  <a:pt x="39" y="28"/>
                  <a:pt x="36" y="28"/>
                </a:cubicBezTo>
                <a:close/>
                <a:moveTo>
                  <a:pt x="30" y="42"/>
                </a:moveTo>
                <a:cubicBezTo>
                  <a:pt x="29" y="43"/>
                  <a:pt x="27" y="44"/>
                  <a:pt x="24" y="44"/>
                </a:cubicBezTo>
                <a:cubicBezTo>
                  <a:pt x="21" y="44"/>
                  <a:pt x="20" y="43"/>
                  <a:pt x="19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9" y="42"/>
                  <a:pt x="18" y="42"/>
                  <a:pt x="18" y="42"/>
                </a:cubicBezTo>
                <a:cubicBezTo>
                  <a:pt x="18" y="43"/>
                  <a:pt x="18" y="43"/>
                  <a:pt x="18" y="43"/>
                </a:cubicBezTo>
                <a:cubicBezTo>
                  <a:pt x="20" y="45"/>
                  <a:pt x="23" y="45"/>
                  <a:pt x="26" y="45"/>
                </a:cubicBezTo>
                <a:cubicBezTo>
                  <a:pt x="28" y="45"/>
                  <a:pt x="30" y="43"/>
                  <a:pt x="31" y="43"/>
                </a:cubicBezTo>
                <a:cubicBezTo>
                  <a:pt x="31" y="43"/>
                  <a:pt x="31" y="42"/>
                  <a:pt x="31" y="42"/>
                </a:cubicBezTo>
                <a:cubicBezTo>
                  <a:pt x="31" y="42"/>
                  <a:pt x="31" y="42"/>
                  <a:pt x="30" y="42"/>
                </a:cubicBezTo>
                <a:close/>
                <a:moveTo>
                  <a:pt x="29" y="37"/>
                </a:moveTo>
                <a:cubicBezTo>
                  <a:pt x="28" y="37"/>
                  <a:pt x="27" y="37"/>
                  <a:pt x="27" y="37"/>
                </a:cubicBezTo>
                <a:cubicBezTo>
                  <a:pt x="26" y="37"/>
                  <a:pt x="26" y="37"/>
                  <a:pt x="25" y="37"/>
                </a:cubicBezTo>
                <a:cubicBezTo>
                  <a:pt x="24" y="38"/>
                  <a:pt x="23" y="38"/>
                  <a:pt x="23" y="39"/>
                </a:cubicBezTo>
                <a:cubicBezTo>
                  <a:pt x="22" y="39"/>
                  <a:pt x="22" y="40"/>
                  <a:pt x="22" y="40"/>
                </a:cubicBezTo>
                <a:cubicBezTo>
                  <a:pt x="23" y="40"/>
                  <a:pt x="23" y="40"/>
                  <a:pt x="24" y="39"/>
                </a:cubicBezTo>
                <a:cubicBezTo>
                  <a:pt x="24" y="39"/>
                  <a:pt x="25" y="38"/>
                  <a:pt x="27" y="38"/>
                </a:cubicBezTo>
                <a:cubicBezTo>
                  <a:pt x="28" y="38"/>
                  <a:pt x="28" y="39"/>
                  <a:pt x="29" y="39"/>
                </a:cubicBezTo>
                <a:cubicBezTo>
                  <a:pt x="29" y="40"/>
                  <a:pt x="29" y="40"/>
                  <a:pt x="29" y="40"/>
                </a:cubicBezTo>
                <a:cubicBezTo>
                  <a:pt x="30" y="40"/>
                  <a:pt x="30" y="40"/>
                  <a:pt x="30" y="39"/>
                </a:cubicBezTo>
                <a:cubicBezTo>
                  <a:pt x="30" y="39"/>
                  <a:pt x="29" y="38"/>
                  <a:pt x="29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68460" y="3058734"/>
            <a:ext cx="313077" cy="241673"/>
          </a:xfrm>
          <a:custGeom>
            <a:avLst/>
            <a:gdLst>
              <a:gd name="T0" fmla="*/ 38 w 48"/>
              <a:gd name="T1" fmla="*/ 30 h 37"/>
              <a:gd name="T2" fmla="*/ 30 w 48"/>
              <a:gd name="T3" fmla="*/ 37 h 37"/>
              <a:gd name="T4" fmla="*/ 8 w 48"/>
              <a:gd name="T5" fmla="*/ 37 h 37"/>
              <a:gd name="T6" fmla="*/ 0 w 48"/>
              <a:gd name="T7" fmla="*/ 30 h 37"/>
              <a:gd name="T8" fmla="*/ 0 w 48"/>
              <a:gd name="T9" fmla="*/ 7 h 37"/>
              <a:gd name="T10" fmla="*/ 8 w 48"/>
              <a:gd name="T11" fmla="*/ 0 h 37"/>
              <a:gd name="T12" fmla="*/ 30 w 48"/>
              <a:gd name="T13" fmla="*/ 0 h 37"/>
              <a:gd name="T14" fmla="*/ 33 w 48"/>
              <a:gd name="T15" fmla="*/ 0 h 37"/>
              <a:gd name="T16" fmla="*/ 34 w 48"/>
              <a:gd name="T17" fmla="*/ 1 h 37"/>
              <a:gd name="T18" fmla="*/ 34 w 48"/>
              <a:gd name="T19" fmla="*/ 2 h 37"/>
              <a:gd name="T20" fmla="*/ 32 w 48"/>
              <a:gd name="T21" fmla="*/ 3 h 37"/>
              <a:gd name="T22" fmla="*/ 31 w 48"/>
              <a:gd name="T23" fmla="*/ 3 h 37"/>
              <a:gd name="T24" fmla="*/ 30 w 48"/>
              <a:gd name="T25" fmla="*/ 3 h 37"/>
              <a:gd name="T26" fmla="*/ 8 w 48"/>
              <a:gd name="T27" fmla="*/ 3 h 37"/>
              <a:gd name="T28" fmla="*/ 4 w 48"/>
              <a:gd name="T29" fmla="*/ 7 h 37"/>
              <a:gd name="T30" fmla="*/ 4 w 48"/>
              <a:gd name="T31" fmla="*/ 30 h 37"/>
              <a:gd name="T32" fmla="*/ 8 w 48"/>
              <a:gd name="T33" fmla="*/ 34 h 37"/>
              <a:gd name="T34" fmla="*/ 30 w 48"/>
              <a:gd name="T35" fmla="*/ 34 h 37"/>
              <a:gd name="T36" fmla="*/ 34 w 48"/>
              <a:gd name="T37" fmla="*/ 30 h 37"/>
              <a:gd name="T38" fmla="*/ 34 w 48"/>
              <a:gd name="T39" fmla="*/ 26 h 37"/>
              <a:gd name="T40" fmla="*/ 35 w 48"/>
              <a:gd name="T41" fmla="*/ 26 h 37"/>
              <a:gd name="T42" fmla="*/ 36 w 48"/>
              <a:gd name="T43" fmla="*/ 24 h 37"/>
              <a:gd name="T44" fmla="*/ 37 w 48"/>
              <a:gd name="T45" fmla="*/ 24 h 37"/>
              <a:gd name="T46" fmla="*/ 38 w 48"/>
              <a:gd name="T47" fmla="*/ 25 h 37"/>
              <a:gd name="T48" fmla="*/ 38 w 48"/>
              <a:gd name="T49" fmla="*/ 30 h 37"/>
              <a:gd name="T50" fmla="*/ 43 w 48"/>
              <a:gd name="T51" fmla="*/ 13 h 37"/>
              <a:gd name="T52" fmla="*/ 25 w 48"/>
              <a:gd name="T53" fmla="*/ 31 h 37"/>
              <a:gd name="T54" fmla="*/ 17 w 48"/>
              <a:gd name="T55" fmla="*/ 31 h 37"/>
              <a:gd name="T56" fmla="*/ 17 w 48"/>
              <a:gd name="T57" fmla="*/ 23 h 37"/>
              <a:gd name="T58" fmla="*/ 35 w 48"/>
              <a:gd name="T59" fmla="*/ 5 h 37"/>
              <a:gd name="T60" fmla="*/ 43 w 48"/>
              <a:gd name="T61" fmla="*/ 13 h 37"/>
              <a:gd name="T62" fmla="*/ 27 w 48"/>
              <a:gd name="T63" fmla="*/ 25 h 37"/>
              <a:gd name="T64" fmla="*/ 23 w 48"/>
              <a:gd name="T65" fmla="*/ 21 h 37"/>
              <a:gd name="T66" fmla="*/ 20 w 48"/>
              <a:gd name="T67" fmla="*/ 24 h 37"/>
              <a:gd name="T68" fmla="*/ 20 w 48"/>
              <a:gd name="T69" fmla="*/ 25 h 37"/>
              <a:gd name="T70" fmla="*/ 22 w 48"/>
              <a:gd name="T71" fmla="*/ 25 h 37"/>
              <a:gd name="T72" fmla="*/ 22 w 48"/>
              <a:gd name="T73" fmla="*/ 28 h 37"/>
              <a:gd name="T74" fmla="*/ 24 w 48"/>
              <a:gd name="T75" fmla="*/ 28 h 37"/>
              <a:gd name="T76" fmla="*/ 27 w 48"/>
              <a:gd name="T77" fmla="*/ 25 h 37"/>
              <a:gd name="T78" fmla="*/ 35 w 48"/>
              <a:gd name="T79" fmla="*/ 9 h 37"/>
              <a:gd name="T80" fmla="*/ 25 w 48"/>
              <a:gd name="T81" fmla="*/ 18 h 37"/>
              <a:gd name="T82" fmla="*/ 25 w 48"/>
              <a:gd name="T83" fmla="*/ 19 h 37"/>
              <a:gd name="T84" fmla="*/ 26 w 48"/>
              <a:gd name="T85" fmla="*/ 19 h 37"/>
              <a:gd name="T86" fmla="*/ 36 w 48"/>
              <a:gd name="T87" fmla="*/ 10 h 37"/>
              <a:gd name="T88" fmla="*/ 36 w 48"/>
              <a:gd name="T89" fmla="*/ 9 h 37"/>
              <a:gd name="T90" fmla="*/ 35 w 48"/>
              <a:gd name="T91" fmla="*/ 9 h 37"/>
              <a:gd name="T92" fmla="*/ 45 w 48"/>
              <a:gd name="T93" fmla="*/ 11 h 37"/>
              <a:gd name="T94" fmla="*/ 37 w 48"/>
              <a:gd name="T95" fmla="*/ 3 h 37"/>
              <a:gd name="T96" fmla="*/ 39 w 48"/>
              <a:gd name="T97" fmla="*/ 1 h 37"/>
              <a:gd name="T98" fmla="*/ 43 w 48"/>
              <a:gd name="T99" fmla="*/ 1 h 37"/>
              <a:gd name="T100" fmla="*/ 47 w 48"/>
              <a:gd name="T101" fmla="*/ 5 h 37"/>
              <a:gd name="T102" fmla="*/ 47 w 48"/>
              <a:gd name="T103" fmla="*/ 8 h 37"/>
              <a:gd name="T104" fmla="*/ 45 w 48"/>
              <a:gd name="T105" fmla="*/ 1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8" h="37">
                <a:moveTo>
                  <a:pt x="38" y="30"/>
                </a:moveTo>
                <a:cubicBezTo>
                  <a:pt x="38" y="34"/>
                  <a:pt x="34" y="37"/>
                  <a:pt x="30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4" y="37"/>
                  <a:pt x="0" y="34"/>
                  <a:pt x="0" y="3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8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0"/>
                  <a:pt x="33" y="0"/>
                </a:cubicBezTo>
                <a:cubicBezTo>
                  <a:pt x="34" y="0"/>
                  <a:pt x="34" y="1"/>
                  <a:pt x="34" y="1"/>
                </a:cubicBezTo>
                <a:cubicBezTo>
                  <a:pt x="34" y="1"/>
                  <a:pt x="34" y="2"/>
                  <a:pt x="34" y="2"/>
                </a:cubicBezTo>
                <a:cubicBezTo>
                  <a:pt x="32" y="3"/>
                  <a:pt x="32" y="3"/>
                  <a:pt x="32" y="3"/>
                </a:cubicBezTo>
                <a:cubicBezTo>
                  <a:pt x="32" y="3"/>
                  <a:pt x="32" y="3"/>
                  <a:pt x="31" y="3"/>
                </a:cubicBezTo>
                <a:cubicBezTo>
                  <a:pt x="31" y="3"/>
                  <a:pt x="31" y="3"/>
                  <a:pt x="30" y="3"/>
                </a:cubicBezTo>
                <a:cubicBezTo>
                  <a:pt x="8" y="3"/>
                  <a:pt x="8" y="3"/>
                  <a:pt x="8" y="3"/>
                </a:cubicBezTo>
                <a:cubicBezTo>
                  <a:pt x="6" y="3"/>
                  <a:pt x="4" y="5"/>
                  <a:pt x="4" y="7"/>
                </a:cubicBezTo>
                <a:cubicBezTo>
                  <a:pt x="4" y="30"/>
                  <a:pt x="4" y="30"/>
                  <a:pt x="4" y="30"/>
                </a:cubicBezTo>
                <a:cubicBezTo>
                  <a:pt x="4" y="32"/>
                  <a:pt x="6" y="34"/>
                  <a:pt x="8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3" y="34"/>
                  <a:pt x="34" y="32"/>
                  <a:pt x="34" y="30"/>
                </a:cubicBezTo>
                <a:cubicBezTo>
                  <a:pt x="34" y="26"/>
                  <a:pt x="34" y="26"/>
                  <a:pt x="34" y="26"/>
                </a:cubicBezTo>
                <a:cubicBezTo>
                  <a:pt x="34" y="26"/>
                  <a:pt x="35" y="26"/>
                  <a:pt x="35" y="26"/>
                </a:cubicBezTo>
                <a:cubicBezTo>
                  <a:pt x="36" y="24"/>
                  <a:pt x="36" y="24"/>
                  <a:pt x="36" y="24"/>
                </a:cubicBezTo>
                <a:cubicBezTo>
                  <a:pt x="37" y="24"/>
                  <a:pt x="37" y="24"/>
                  <a:pt x="37" y="24"/>
                </a:cubicBezTo>
                <a:cubicBezTo>
                  <a:pt x="38" y="24"/>
                  <a:pt x="38" y="24"/>
                  <a:pt x="38" y="25"/>
                </a:cubicBezTo>
                <a:lnTo>
                  <a:pt x="38" y="30"/>
                </a:lnTo>
                <a:close/>
                <a:moveTo>
                  <a:pt x="43" y="13"/>
                </a:moveTo>
                <a:cubicBezTo>
                  <a:pt x="25" y="31"/>
                  <a:pt x="25" y="31"/>
                  <a:pt x="25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3"/>
                  <a:pt x="17" y="23"/>
                  <a:pt x="17" y="23"/>
                </a:cubicBezTo>
                <a:cubicBezTo>
                  <a:pt x="35" y="5"/>
                  <a:pt x="35" y="5"/>
                  <a:pt x="35" y="5"/>
                </a:cubicBezTo>
                <a:lnTo>
                  <a:pt x="43" y="13"/>
                </a:lnTo>
                <a:close/>
                <a:moveTo>
                  <a:pt x="27" y="25"/>
                </a:moveTo>
                <a:cubicBezTo>
                  <a:pt x="23" y="21"/>
                  <a:pt x="23" y="21"/>
                  <a:pt x="23" y="21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5"/>
                  <a:pt x="20" y="25"/>
                  <a:pt x="20" y="25"/>
                </a:cubicBezTo>
                <a:cubicBezTo>
                  <a:pt x="22" y="25"/>
                  <a:pt x="22" y="25"/>
                  <a:pt x="22" y="25"/>
                </a:cubicBezTo>
                <a:cubicBezTo>
                  <a:pt x="22" y="28"/>
                  <a:pt x="22" y="28"/>
                  <a:pt x="22" y="28"/>
                </a:cubicBezTo>
                <a:cubicBezTo>
                  <a:pt x="24" y="28"/>
                  <a:pt x="24" y="28"/>
                  <a:pt x="24" y="28"/>
                </a:cubicBezTo>
                <a:lnTo>
                  <a:pt x="27" y="25"/>
                </a:lnTo>
                <a:close/>
                <a:moveTo>
                  <a:pt x="35" y="9"/>
                </a:move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9"/>
                  <a:pt x="25" y="19"/>
                </a:cubicBezTo>
                <a:cubicBezTo>
                  <a:pt x="26" y="19"/>
                  <a:pt x="26" y="19"/>
                  <a:pt x="26" y="19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9"/>
                  <a:pt x="36" y="9"/>
                  <a:pt x="36" y="9"/>
                </a:cubicBezTo>
                <a:cubicBezTo>
                  <a:pt x="35" y="8"/>
                  <a:pt x="35" y="8"/>
                  <a:pt x="35" y="9"/>
                </a:cubicBezTo>
                <a:close/>
                <a:moveTo>
                  <a:pt x="45" y="11"/>
                </a:moveTo>
                <a:cubicBezTo>
                  <a:pt x="37" y="3"/>
                  <a:pt x="37" y="3"/>
                  <a:pt x="37" y="3"/>
                </a:cubicBezTo>
                <a:cubicBezTo>
                  <a:pt x="39" y="1"/>
                  <a:pt x="39" y="1"/>
                  <a:pt x="39" y="1"/>
                </a:cubicBezTo>
                <a:cubicBezTo>
                  <a:pt x="40" y="0"/>
                  <a:pt x="42" y="0"/>
                  <a:pt x="43" y="1"/>
                </a:cubicBezTo>
                <a:cubicBezTo>
                  <a:pt x="47" y="5"/>
                  <a:pt x="47" y="5"/>
                  <a:pt x="47" y="5"/>
                </a:cubicBezTo>
                <a:cubicBezTo>
                  <a:pt x="48" y="6"/>
                  <a:pt x="48" y="7"/>
                  <a:pt x="47" y="8"/>
                </a:cubicBezTo>
                <a:lnTo>
                  <a:pt x="45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87685" y="3552095"/>
            <a:ext cx="274629" cy="227942"/>
          </a:xfrm>
          <a:custGeom>
            <a:avLst/>
            <a:gdLst>
              <a:gd name="T0" fmla="*/ 20 w 42"/>
              <a:gd name="T1" fmla="*/ 1 h 35"/>
              <a:gd name="T2" fmla="*/ 22 w 42"/>
              <a:gd name="T3" fmla="*/ 1 h 35"/>
              <a:gd name="T4" fmla="*/ 41 w 42"/>
              <a:gd name="T5" fmla="*/ 20 h 35"/>
              <a:gd name="T6" fmla="*/ 41 w 42"/>
              <a:gd name="T7" fmla="*/ 21 h 35"/>
              <a:gd name="T8" fmla="*/ 1 w 42"/>
              <a:gd name="T9" fmla="*/ 21 h 35"/>
              <a:gd name="T10" fmla="*/ 1 w 42"/>
              <a:gd name="T11" fmla="*/ 20 h 35"/>
              <a:gd name="T12" fmla="*/ 20 w 42"/>
              <a:gd name="T13" fmla="*/ 1 h 35"/>
              <a:gd name="T14" fmla="*/ 2 w 42"/>
              <a:gd name="T15" fmla="*/ 35 h 35"/>
              <a:gd name="T16" fmla="*/ 1 w 42"/>
              <a:gd name="T17" fmla="*/ 33 h 35"/>
              <a:gd name="T18" fmla="*/ 1 w 42"/>
              <a:gd name="T19" fmla="*/ 26 h 35"/>
              <a:gd name="T20" fmla="*/ 2 w 42"/>
              <a:gd name="T21" fmla="*/ 25 h 35"/>
              <a:gd name="T22" fmla="*/ 40 w 42"/>
              <a:gd name="T23" fmla="*/ 25 h 35"/>
              <a:gd name="T24" fmla="*/ 42 w 42"/>
              <a:gd name="T25" fmla="*/ 26 h 35"/>
              <a:gd name="T26" fmla="*/ 42 w 42"/>
              <a:gd name="T27" fmla="*/ 33 h 35"/>
              <a:gd name="T28" fmla="*/ 40 w 42"/>
              <a:gd name="T29" fmla="*/ 35 h 35"/>
              <a:gd name="T30" fmla="*/ 2 w 42"/>
              <a:gd name="T31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2" h="35">
                <a:moveTo>
                  <a:pt x="20" y="1"/>
                </a:moveTo>
                <a:cubicBezTo>
                  <a:pt x="21" y="0"/>
                  <a:pt x="22" y="0"/>
                  <a:pt x="22" y="1"/>
                </a:cubicBezTo>
                <a:cubicBezTo>
                  <a:pt x="41" y="20"/>
                  <a:pt x="41" y="20"/>
                  <a:pt x="41" y="20"/>
                </a:cubicBezTo>
                <a:cubicBezTo>
                  <a:pt x="42" y="21"/>
                  <a:pt x="42" y="21"/>
                  <a:pt x="41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1"/>
                  <a:pt x="0" y="21"/>
                  <a:pt x="1" y="20"/>
                </a:cubicBezTo>
                <a:lnTo>
                  <a:pt x="20" y="1"/>
                </a:lnTo>
                <a:close/>
                <a:moveTo>
                  <a:pt x="2" y="35"/>
                </a:moveTo>
                <a:cubicBezTo>
                  <a:pt x="1" y="35"/>
                  <a:pt x="1" y="34"/>
                  <a:pt x="1" y="33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5"/>
                  <a:pt x="1" y="25"/>
                  <a:pt x="2" y="25"/>
                </a:cubicBezTo>
                <a:cubicBezTo>
                  <a:pt x="40" y="25"/>
                  <a:pt x="40" y="25"/>
                  <a:pt x="40" y="25"/>
                </a:cubicBezTo>
                <a:cubicBezTo>
                  <a:pt x="41" y="25"/>
                  <a:pt x="42" y="25"/>
                  <a:pt x="42" y="26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4"/>
                  <a:pt x="41" y="35"/>
                  <a:pt x="40" y="35"/>
                </a:cubicBezTo>
                <a:lnTo>
                  <a:pt x="2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01416" y="4105877"/>
            <a:ext cx="247167" cy="63165"/>
          </a:xfrm>
          <a:custGeom>
            <a:avLst/>
            <a:gdLst>
              <a:gd name="T0" fmla="*/ 11 w 38"/>
              <a:gd name="T1" fmla="*/ 7 h 10"/>
              <a:gd name="T2" fmla="*/ 8 w 38"/>
              <a:gd name="T3" fmla="*/ 10 h 10"/>
              <a:gd name="T4" fmla="*/ 3 w 38"/>
              <a:gd name="T5" fmla="*/ 10 h 10"/>
              <a:gd name="T6" fmla="*/ 0 w 38"/>
              <a:gd name="T7" fmla="*/ 7 h 10"/>
              <a:gd name="T8" fmla="*/ 0 w 38"/>
              <a:gd name="T9" fmla="*/ 2 h 10"/>
              <a:gd name="T10" fmla="*/ 3 w 38"/>
              <a:gd name="T11" fmla="*/ 0 h 10"/>
              <a:gd name="T12" fmla="*/ 8 w 38"/>
              <a:gd name="T13" fmla="*/ 0 h 10"/>
              <a:gd name="T14" fmla="*/ 11 w 38"/>
              <a:gd name="T15" fmla="*/ 2 h 10"/>
              <a:gd name="T16" fmla="*/ 11 w 38"/>
              <a:gd name="T17" fmla="*/ 7 h 10"/>
              <a:gd name="T18" fmla="*/ 24 w 38"/>
              <a:gd name="T19" fmla="*/ 7 h 10"/>
              <a:gd name="T20" fmla="*/ 22 w 38"/>
              <a:gd name="T21" fmla="*/ 10 h 10"/>
              <a:gd name="T22" fmla="*/ 17 w 38"/>
              <a:gd name="T23" fmla="*/ 10 h 10"/>
              <a:gd name="T24" fmla="*/ 14 w 38"/>
              <a:gd name="T25" fmla="*/ 7 h 10"/>
              <a:gd name="T26" fmla="*/ 14 w 38"/>
              <a:gd name="T27" fmla="*/ 2 h 10"/>
              <a:gd name="T28" fmla="*/ 17 w 38"/>
              <a:gd name="T29" fmla="*/ 0 h 10"/>
              <a:gd name="T30" fmla="*/ 22 w 38"/>
              <a:gd name="T31" fmla="*/ 0 h 10"/>
              <a:gd name="T32" fmla="*/ 24 w 38"/>
              <a:gd name="T33" fmla="*/ 2 h 10"/>
              <a:gd name="T34" fmla="*/ 24 w 38"/>
              <a:gd name="T35" fmla="*/ 7 h 10"/>
              <a:gd name="T36" fmla="*/ 38 w 38"/>
              <a:gd name="T37" fmla="*/ 7 h 10"/>
              <a:gd name="T38" fmla="*/ 35 w 38"/>
              <a:gd name="T39" fmla="*/ 10 h 10"/>
              <a:gd name="T40" fmla="*/ 30 w 38"/>
              <a:gd name="T41" fmla="*/ 10 h 10"/>
              <a:gd name="T42" fmla="*/ 28 w 38"/>
              <a:gd name="T43" fmla="*/ 7 h 10"/>
              <a:gd name="T44" fmla="*/ 28 w 38"/>
              <a:gd name="T45" fmla="*/ 2 h 10"/>
              <a:gd name="T46" fmla="*/ 30 w 38"/>
              <a:gd name="T47" fmla="*/ 0 h 10"/>
              <a:gd name="T48" fmla="*/ 35 w 38"/>
              <a:gd name="T49" fmla="*/ 0 h 10"/>
              <a:gd name="T50" fmla="*/ 38 w 38"/>
              <a:gd name="T51" fmla="*/ 2 h 10"/>
              <a:gd name="T52" fmla="*/ 38 w 38"/>
              <a:gd name="T53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8" h="10">
                <a:moveTo>
                  <a:pt x="11" y="7"/>
                </a:moveTo>
                <a:cubicBezTo>
                  <a:pt x="11" y="9"/>
                  <a:pt x="9" y="10"/>
                  <a:pt x="8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9"/>
                  <a:pt x="0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11" y="1"/>
                  <a:pt x="11" y="2"/>
                </a:cubicBezTo>
                <a:lnTo>
                  <a:pt x="11" y="7"/>
                </a:lnTo>
                <a:close/>
                <a:moveTo>
                  <a:pt x="24" y="7"/>
                </a:moveTo>
                <a:cubicBezTo>
                  <a:pt x="24" y="9"/>
                  <a:pt x="23" y="10"/>
                  <a:pt x="22" y="10"/>
                </a:cubicBezTo>
                <a:cubicBezTo>
                  <a:pt x="17" y="10"/>
                  <a:pt x="17" y="10"/>
                  <a:pt x="17" y="10"/>
                </a:cubicBezTo>
                <a:cubicBezTo>
                  <a:pt x="15" y="10"/>
                  <a:pt x="14" y="9"/>
                  <a:pt x="14" y="7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1"/>
                  <a:pt x="15" y="0"/>
                  <a:pt x="17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7"/>
                </a:lnTo>
                <a:close/>
                <a:moveTo>
                  <a:pt x="38" y="7"/>
                </a:moveTo>
                <a:cubicBezTo>
                  <a:pt x="38" y="9"/>
                  <a:pt x="37" y="10"/>
                  <a:pt x="35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29" y="10"/>
                  <a:pt x="28" y="9"/>
                  <a:pt x="28" y="7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1"/>
                  <a:pt x="29" y="0"/>
                  <a:pt x="30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7" y="0"/>
                  <a:pt x="38" y="1"/>
                  <a:pt x="38" y="2"/>
                </a:cubicBezTo>
                <a:lnTo>
                  <a:pt x="38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92044" y="4489387"/>
            <a:ext cx="65912" cy="247167"/>
          </a:xfrm>
          <a:custGeom>
            <a:avLst/>
            <a:gdLst>
              <a:gd name="T0" fmla="*/ 10 w 10"/>
              <a:gd name="T1" fmla="*/ 8 h 38"/>
              <a:gd name="T2" fmla="*/ 8 w 10"/>
              <a:gd name="T3" fmla="*/ 11 h 38"/>
              <a:gd name="T4" fmla="*/ 3 w 10"/>
              <a:gd name="T5" fmla="*/ 11 h 38"/>
              <a:gd name="T6" fmla="*/ 0 w 10"/>
              <a:gd name="T7" fmla="*/ 8 h 38"/>
              <a:gd name="T8" fmla="*/ 0 w 10"/>
              <a:gd name="T9" fmla="*/ 3 h 38"/>
              <a:gd name="T10" fmla="*/ 3 w 10"/>
              <a:gd name="T11" fmla="*/ 0 h 38"/>
              <a:gd name="T12" fmla="*/ 8 w 10"/>
              <a:gd name="T13" fmla="*/ 0 h 38"/>
              <a:gd name="T14" fmla="*/ 10 w 10"/>
              <a:gd name="T15" fmla="*/ 3 h 38"/>
              <a:gd name="T16" fmla="*/ 10 w 10"/>
              <a:gd name="T17" fmla="*/ 8 h 38"/>
              <a:gd name="T18" fmla="*/ 10 w 10"/>
              <a:gd name="T19" fmla="*/ 22 h 38"/>
              <a:gd name="T20" fmla="*/ 8 w 10"/>
              <a:gd name="T21" fmla="*/ 24 h 38"/>
              <a:gd name="T22" fmla="*/ 3 w 10"/>
              <a:gd name="T23" fmla="*/ 24 h 38"/>
              <a:gd name="T24" fmla="*/ 0 w 10"/>
              <a:gd name="T25" fmla="*/ 22 h 38"/>
              <a:gd name="T26" fmla="*/ 0 w 10"/>
              <a:gd name="T27" fmla="*/ 17 h 38"/>
              <a:gd name="T28" fmla="*/ 3 w 10"/>
              <a:gd name="T29" fmla="*/ 14 h 38"/>
              <a:gd name="T30" fmla="*/ 8 w 10"/>
              <a:gd name="T31" fmla="*/ 14 h 38"/>
              <a:gd name="T32" fmla="*/ 10 w 10"/>
              <a:gd name="T33" fmla="*/ 17 h 38"/>
              <a:gd name="T34" fmla="*/ 10 w 10"/>
              <a:gd name="T35" fmla="*/ 22 h 38"/>
              <a:gd name="T36" fmla="*/ 10 w 10"/>
              <a:gd name="T37" fmla="*/ 36 h 38"/>
              <a:gd name="T38" fmla="*/ 8 w 10"/>
              <a:gd name="T39" fmla="*/ 38 h 38"/>
              <a:gd name="T40" fmla="*/ 3 w 10"/>
              <a:gd name="T41" fmla="*/ 38 h 38"/>
              <a:gd name="T42" fmla="*/ 0 w 10"/>
              <a:gd name="T43" fmla="*/ 36 h 38"/>
              <a:gd name="T44" fmla="*/ 0 w 10"/>
              <a:gd name="T45" fmla="*/ 30 h 38"/>
              <a:gd name="T46" fmla="*/ 3 w 10"/>
              <a:gd name="T47" fmla="*/ 28 h 38"/>
              <a:gd name="T48" fmla="*/ 8 w 10"/>
              <a:gd name="T49" fmla="*/ 28 h 38"/>
              <a:gd name="T50" fmla="*/ 10 w 10"/>
              <a:gd name="T51" fmla="*/ 30 h 38"/>
              <a:gd name="T52" fmla="*/ 10 w 10"/>
              <a:gd name="T53" fmla="*/ 3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0" h="38">
                <a:moveTo>
                  <a:pt x="10" y="8"/>
                </a:moveTo>
                <a:cubicBezTo>
                  <a:pt x="10" y="10"/>
                  <a:pt x="9" y="11"/>
                  <a:pt x="8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1" y="11"/>
                  <a:pt x="0" y="10"/>
                  <a:pt x="0" y="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0"/>
                  <a:pt x="10" y="2"/>
                  <a:pt x="10" y="3"/>
                </a:cubicBezTo>
                <a:lnTo>
                  <a:pt x="10" y="8"/>
                </a:lnTo>
                <a:close/>
                <a:moveTo>
                  <a:pt x="10" y="22"/>
                </a:moveTo>
                <a:cubicBezTo>
                  <a:pt x="10" y="23"/>
                  <a:pt x="9" y="24"/>
                  <a:pt x="8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5"/>
                  <a:pt x="1" y="14"/>
                  <a:pt x="3" y="14"/>
                </a:cubicBezTo>
                <a:cubicBezTo>
                  <a:pt x="8" y="14"/>
                  <a:pt x="8" y="14"/>
                  <a:pt x="8" y="14"/>
                </a:cubicBezTo>
                <a:cubicBezTo>
                  <a:pt x="9" y="14"/>
                  <a:pt x="10" y="15"/>
                  <a:pt x="10" y="17"/>
                </a:cubicBezTo>
                <a:lnTo>
                  <a:pt x="10" y="22"/>
                </a:lnTo>
                <a:close/>
                <a:moveTo>
                  <a:pt x="10" y="36"/>
                </a:moveTo>
                <a:cubicBezTo>
                  <a:pt x="10" y="37"/>
                  <a:pt x="9" y="38"/>
                  <a:pt x="8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9"/>
                  <a:pt x="1" y="28"/>
                  <a:pt x="3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9" y="28"/>
                  <a:pt x="10" y="29"/>
                  <a:pt x="10" y="30"/>
                </a:cubicBezTo>
                <a:lnTo>
                  <a:pt x="10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68460" y="4949794"/>
            <a:ext cx="313077" cy="310332"/>
          </a:xfrm>
          <a:custGeom>
            <a:avLst/>
            <a:gdLst>
              <a:gd name="T0" fmla="*/ 0 w 48"/>
              <a:gd name="T1" fmla="*/ 24 h 48"/>
              <a:gd name="T2" fmla="*/ 48 w 48"/>
              <a:gd name="T3" fmla="*/ 24 h 48"/>
              <a:gd name="T4" fmla="*/ 24 w 48"/>
              <a:gd name="T5" fmla="*/ 1 h 48"/>
              <a:gd name="T6" fmla="*/ 24 w 48"/>
              <a:gd name="T7" fmla="*/ 46 h 48"/>
              <a:gd name="T8" fmla="*/ 24 w 48"/>
              <a:gd name="T9" fmla="*/ 1 h 48"/>
              <a:gd name="T10" fmla="*/ 7 w 48"/>
              <a:gd name="T11" fmla="*/ 33 h 48"/>
              <a:gd name="T12" fmla="*/ 2 w 48"/>
              <a:gd name="T13" fmla="*/ 24 h 48"/>
              <a:gd name="T14" fmla="*/ 7 w 48"/>
              <a:gd name="T15" fmla="*/ 14 h 48"/>
              <a:gd name="T16" fmla="*/ 8 w 48"/>
              <a:gd name="T17" fmla="*/ 18 h 48"/>
              <a:gd name="T18" fmla="*/ 8 w 48"/>
              <a:gd name="T19" fmla="*/ 29 h 48"/>
              <a:gd name="T20" fmla="*/ 24 w 48"/>
              <a:gd name="T21" fmla="*/ 45 h 48"/>
              <a:gd name="T22" fmla="*/ 7 w 48"/>
              <a:gd name="T23" fmla="*/ 34 h 48"/>
              <a:gd name="T24" fmla="*/ 11 w 48"/>
              <a:gd name="T25" fmla="*/ 35 h 48"/>
              <a:gd name="T26" fmla="*/ 20 w 48"/>
              <a:gd name="T27" fmla="*/ 43 h 48"/>
              <a:gd name="T28" fmla="*/ 24 w 48"/>
              <a:gd name="T29" fmla="*/ 45 h 48"/>
              <a:gd name="T30" fmla="*/ 20 w 48"/>
              <a:gd name="T31" fmla="*/ 4 h 48"/>
              <a:gd name="T32" fmla="*/ 11 w 48"/>
              <a:gd name="T33" fmla="*/ 12 h 48"/>
              <a:gd name="T34" fmla="*/ 7 w 48"/>
              <a:gd name="T35" fmla="*/ 13 h 48"/>
              <a:gd name="T36" fmla="*/ 24 w 48"/>
              <a:gd name="T37" fmla="*/ 2 h 48"/>
              <a:gd name="T38" fmla="*/ 31 w 48"/>
              <a:gd name="T39" fmla="*/ 21 h 48"/>
              <a:gd name="T40" fmla="*/ 31 w 48"/>
              <a:gd name="T41" fmla="*/ 26 h 48"/>
              <a:gd name="T42" fmla="*/ 34 w 48"/>
              <a:gd name="T43" fmla="*/ 33 h 48"/>
              <a:gd name="T44" fmla="*/ 25 w 48"/>
              <a:gd name="T45" fmla="*/ 31 h 48"/>
              <a:gd name="T46" fmla="*/ 24 w 48"/>
              <a:gd name="T47" fmla="*/ 37 h 48"/>
              <a:gd name="T48" fmla="*/ 23 w 48"/>
              <a:gd name="T49" fmla="*/ 31 h 48"/>
              <a:gd name="T50" fmla="*/ 14 w 48"/>
              <a:gd name="T51" fmla="*/ 33 h 48"/>
              <a:gd name="T52" fmla="*/ 18 w 48"/>
              <a:gd name="T53" fmla="*/ 26 h 48"/>
              <a:gd name="T54" fmla="*/ 18 w 48"/>
              <a:gd name="T55" fmla="*/ 21 h 48"/>
              <a:gd name="T56" fmla="*/ 14 w 48"/>
              <a:gd name="T57" fmla="*/ 15 h 48"/>
              <a:gd name="T58" fmla="*/ 23 w 48"/>
              <a:gd name="T59" fmla="*/ 17 h 48"/>
              <a:gd name="T60" fmla="*/ 24 w 48"/>
              <a:gd name="T61" fmla="*/ 10 h 48"/>
              <a:gd name="T62" fmla="*/ 25 w 48"/>
              <a:gd name="T63" fmla="*/ 17 h 48"/>
              <a:gd name="T64" fmla="*/ 34 w 48"/>
              <a:gd name="T65" fmla="*/ 15 h 48"/>
              <a:gd name="T66" fmla="*/ 31 w 48"/>
              <a:gd name="T67" fmla="*/ 21 h 48"/>
              <a:gd name="T68" fmla="*/ 39 w 48"/>
              <a:gd name="T69" fmla="*/ 11 h 48"/>
              <a:gd name="T70" fmla="*/ 28 w 48"/>
              <a:gd name="T71" fmla="*/ 6 h 48"/>
              <a:gd name="T72" fmla="*/ 25 w 48"/>
              <a:gd name="T73" fmla="*/ 4 h 48"/>
              <a:gd name="T74" fmla="*/ 43 w 48"/>
              <a:gd name="T75" fmla="*/ 12 h 48"/>
              <a:gd name="T76" fmla="*/ 43 w 48"/>
              <a:gd name="T77" fmla="*/ 35 h 48"/>
              <a:gd name="T78" fmla="*/ 25 w 48"/>
              <a:gd name="T79" fmla="*/ 44 h 48"/>
              <a:gd name="T80" fmla="*/ 28 w 48"/>
              <a:gd name="T81" fmla="*/ 41 h 48"/>
              <a:gd name="T82" fmla="*/ 39 w 48"/>
              <a:gd name="T83" fmla="*/ 37 h 48"/>
              <a:gd name="T84" fmla="*/ 43 w 48"/>
              <a:gd name="T85" fmla="*/ 35 h 48"/>
              <a:gd name="T86" fmla="*/ 42 w 48"/>
              <a:gd name="T87" fmla="*/ 33 h 48"/>
              <a:gd name="T88" fmla="*/ 41 w 48"/>
              <a:gd name="T89" fmla="*/ 29 h 48"/>
              <a:gd name="T90" fmla="*/ 41 w 48"/>
              <a:gd name="T91" fmla="*/ 18 h 48"/>
              <a:gd name="T92" fmla="*/ 42 w 48"/>
              <a:gd name="T93" fmla="*/ 14 h 48"/>
              <a:gd name="T94" fmla="*/ 46 w 48"/>
              <a:gd name="T95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8">
                <a:moveTo>
                  <a:pt x="24" y="48"/>
                </a:moveTo>
                <a:cubicBezTo>
                  <a:pt x="11" y="48"/>
                  <a:pt x="0" y="37"/>
                  <a:pt x="0" y="24"/>
                </a:cubicBezTo>
                <a:cubicBezTo>
                  <a:pt x="0" y="10"/>
                  <a:pt x="11" y="0"/>
                  <a:pt x="24" y="0"/>
                </a:cubicBezTo>
                <a:cubicBezTo>
                  <a:pt x="37" y="0"/>
                  <a:pt x="48" y="10"/>
                  <a:pt x="48" y="24"/>
                </a:cubicBezTo>
                <a:cubicBezTo>
                  <a:pt x="48" y="37"/>
                  <a:pt x="37" y="48"/>
                  <a:pt x="24" y="48"/>
                </a:cubicBezTo>
                <a:close/>
                <a:moveTo>
                  <a:pt x="24" y="1"/>
                </a:moveTo>
                <a:cubicBezTo>
                  <a:pt x="12" y="1"/>
                  <a:pt x="1" y="11"/>
                  <a:pt x="1" y="24"/>
                </a:cubicBezTo>
                <a:cubicBezTo>
                  <a:pt x="1" y="36"/>
                  <a:pt x="12" y="46"/>
                  <a:pt x="24" y="46"/>
                </a:cubicBezTo>
                <a:cubicBezTo>
                  <a:pt x="37" y="46"/>
                  <a:pt x="47" y="36"/>
                  <a:pt x="47" y="24"/>
                </a:cubicBezTo>
                <a:cubicBezTo>
                  <a:pt x="47" y="11"/>
                  <a:pt x="37" y="1"/>
                  <a:pt x="24" y="1"/>
                </a:cubicBezTo>
                <a:close/>
                <a:moveTo>
                  <a:pt x="5" y="30"/>
                </a:moveTo>
                <a:cubicBezTo>
                  <a:pt x="6" y="31"/>
                  <a:pt x="6" y="32"/>
                  <a:pt x="7" y="33"/>
                </a:cubicBezTo>
                <a:cubicBezTo>
                  <a:pt x="5" y="34"/>
                  <a:pt x="5" y="34"/>
                  <a:pt x="5" y="34"/>
                </a:cubicBezTo>
                <a:cubicBezTo>
                  <a:pt x="3" y="31"/>
                  <a:pt x="2" y="27"/>
                  <a:pt x="2" y="24"/>
                </a:cubicBezTo>
                <a:cubicBezTo>
                  <a:pt x="2" y="20"/>
                  <a:pt x="3" y="16"/>
                  <a:pt x="5" y="13"/>
                </a:cubicBezTo>
                <a:cubicBezTo>
                  <a:pt x="7" y="14"/>
                  <a:pt x="7" y="14"/>
                  <a:pt x="7" y="14"/>
                </a:cubicBezTo>
                <a:cubicBezTo>
                  <a:pt x="6" y="15"/>
                  <a:pt x="6" y="16"/>
                  <a:pt x="5" y="17"/>
                </a:cubicBezTo>
                <a:cubicBezTo>
                  <a:pt x="8" y="18"/>
                  <a:pt x="8" y="18"/>
                  <a:pt x="8" y="18"/>
                </a:cubicBezTo>
                <a:cubicBezTo>
                  <a:pt x="7" y="20"/>
                  <a:pt x="7" y="22"/>
                  <a:pt x="7" y="24"/>
                </a:cubicBezTo>
                <a:cubicBezTo>
                  <a:pt x="7" y="26"/>
                  <a:pt x="7" y="28"/>
                  <a:pt x="8" y="29"/>
                </a:cubicBezTo>
                <a:lnTo>
                  <a:pt x="5" y="30"/>
                </a:lnTo>
                <a:close/>
                <a:moveTo>
                  <a:pt x="24" y="45"/>
                </a:moveTo>
                <a:cubicBezTo>
                  <a:pt x="16" y="45"/>
                  <a:pt x="9" y="41"/>
                  <a:pt x="6" y="35"/>
                </a:cubicBezTo>
                <a:cubicBezTo>
                  <a:pt x="7" y="34"/>
                  <a:pt x="7" y="34"/>
                  <a:pt x="7" y="34"/>
                </a:cubicBezTo>
                <a:cubicBezTo>
                  <a:pt x="8" y="35"/>
                  <a:pt x="8" y="36"/>
                  <a:pt x="9" y="37"/>
                </a:cubicBezTo>
                <a:cubicBezTo>
                  <a:pt x="11" y="35"/>
                  <a:pt x="11" y="35"/>
                  <a:pt x="11" y="35"/>
                </a:cubicBezTo>
                <a:cubicBezTo>
                  <a:pt x="13" y="38"/>
                  <a:pt x="17" y="40"/>
                  <a:pt x="21" y="41"/>
                </a:cubicBezTo>
                <a:cubicBezTo>
                  <a:pt x="20" y="43"/>
                  <a:pt x="20" y="43"/>
                  <a:pt x="20" y="43"/>
                </a:cubicBezTo>
                <a:cubicBezTo>
                  <a:pt x="21" y="43"/>
                  <a:pt x="22" y="44"/>
                  <a:pt x="24" y="44"/>
                </a:cubicBezTo>
                <a:lnTo>
                  <a:pt x="24" y="45"/>
                </a:lnTo>
                <a:close/>
                <a:moveTo>
                  <a:pt x="24" y="4"/>
                </a:moveTo>
                <a:cubicBezTo>
                  <a:pt x="22" y="4"/>
                  <a:pt x="21" y="4"/>
                  <a:pt x="20" y="4"/>
                </a:cubicBezTo>
                <a:cubicBezTo>
                  <a:pt x="21" y="6"/>
                  <a:pt x="21" y="6"/>
                  <a:pt x="21" y="6"/>
                </a:cubicBezTo>
                <a:cubicBezTo>
                  <a:pt x="17" y="7"/>
                  <a:pt x="13" y="9"/>
                  <a:pt x="11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8" y="11"/>
                  <a:pt x="8" y="12"/>
                  <a:pt x="7" y="13"/>
                </a:cubicBezTo>
                <a:cubicBezTo>
                  <a:pt x="6" y="12"/>
                  <a:pt x="6" y="12"/>
                  <a:pt x="6" y="12"/>
                </a:cubicBezTo>
                <a:cubicBezTo>
                  <a:pt x="9" y="6"/>
                  <a:pt x="16" y="2"/>
                  <a:pt x="24" y="2"/>
                </a:cubicBezTo>
                <a:lnTo>
                  <a:pt x="24" y="4"/>
                </a:lnTo>
                <a:close/>
                <a:moveTo>
                  <a:pt x="31" y="21"/>
                </a:moveTo>
                <a:cubicBezTo>
                  <a:pt x="31" y="22"/>
                  <a:pt x="31" y="23"/>
                  <a:pt x="31" y="24"/>
                </a:cubicBezTo>
                <a:cubicBezTo>
                  <a:pt x="31" y="24"/>
                  <a:pt x="31" y="25"/>
                  <a:pt x="31" y="26"/>
                </a:cubicBezTo>
                <a:cubicBezTo>
                  <a:pt x="37" y="28"/>
                  <a:pt x="37" y="28"/>
                  <a:pt x="37" y="28"/>
                </a:cubicBezTo>
                <a:cubicBezTo>
                  <a:pt x="36" y="30"/>
                  <a:pt x="36" y="31"/>
                  <a:pt x="34" y="33"/>
                </a:cubicBezTo>
                <a:cubicBezTo>
                  <a:pt x="29" y="28"/>
                  <a:pt x="29" y="28"/>
                  <a:pt x="29" y="28"/>
                </a:cubicBezTo>
                <a:cubicBezTo>
                  <a:pt x="28" y="29"/>
                  <a:pt x="27" y="30"/>
                  <a:pt x="25" y="31"/>
                </a:cubicBezTo>
                <a:cubicBezTo>
                  <a:pt x="27" y="37"/>
                  <a:pt x="27" y="37"/>
                  <a:pt x="27" y="37"/>
                </a:cubicBezTo>
                <a:cubicBezTo>
                  <a:pt x="26" y="37"/>
                  <a:pt x="25" y="37"/>
                  <a:pt x="24" y="37"/>
                </a:cubicBezTo>
                <a:cubicBezTo>
                  <a:pt x="23" y="37"/>
                  <a:pt x="22" y="37"/>
                  <a:pt x="22" y="37"/>
                </a:cubicBezTo>
                <a:cubicBezTo>
                  <a:pt x="23" y="31"/>
                  <a:pt x="23" y="31"/>
                  <a:pt x="23" y="31"/>
                </a:cubicBezTo>
                <a:cubicBezTo>
                  <a:pt x="21" y="30"/>
                  <a:pt x="20" y="29"/>
                  <a:pt x="19" y="28"/>
                </a:cubicBezTo>
                <a:cubicBezTo>
                  <a:pt x="14" y="33"/>
                  <a:pt x="14" y="33"/>
                  <a:pt x="14" y="33"/>
                </a:cubicBezTo>
                <a:cubicBezTo>
                  <a:pt x="13" y="31"/>
                  <a:pt x="12" y="30"/>
                  <a:pt x="11" y="28"/>
                </a:cubicBezTo>
                <a:cubicBezTo>
                  <a:pt x="18" y="26"/>
                  <a:pt x="18" y="26"/>
                  <a:pt x="18" y="26"/>
                </a:cubicBezTo>
                <a:cubicBezTo>
                  <a:pt x="17" y="25"/>
                  <a:pt x="17" y="24"/>
                  <a:pt x="17" y="24"/>
                </a:cubicBezTo>
                <a:cubicBezTo>
                  <a:pt x="17" y="23"/>
                  <a:pt x="17" y="22"/>
                  <a:pt x="18" y="21"/>
                </a:cubicBezTo>
                <a:cubicBezTo>
                  <a:pt x="11" y="19"/>
                  <a:pt x="11" y="19"/>
                  <a:pt x="11" y="19"/>
                </a:cubicBezTo>
                <a:cubicBezTo>
                  <a:pt x="12" y="18"/>
                  <a:pt x="13" y="16"/>
                  <a:pt x="14" y="15"/>
                </a:cubicBezTo>
                <a:cubicBezTo>
                  <a:pt x="19" y="19"/>
                  <a:pt x="19" y="19"/>
                  <a:pt x="19" y="19"/>
                </a:cubicBezTo>
                <a:cubicBezTo>
                  <a:pt x="20" y="18"/>
                  <a:pt x="21" y="17"/>
                  <a:pt x="23" y="17"/>
                </a:cubicBezTo>
                <a:cubicBezTo>
                  <a:pt x="22" y="10"/>
                  <a:pt x="22" y="10"/>
                  <a:pt x="22" y="10"/>
                </a:cubicBezTo>
                <a:cubicBezTo>
                  <a:pt x="22" y="10"/>
                  <a:pt x="23" y="10"/>
                  <a:pt x="24" y="10"/>
                </a:cubicBezTo>
                <a:cubicBezTo>
                  <a:pt x="25" y="10"/>
                  <a:pt x="26" y="10"/>
                  <a:pt x="27" y="10"/>
                </a:cubicBezTo>
                <a:cubicBezTo>
                  <a:pt x="25" y="17"/>
                  <a:pt x="25" y="17"/>
                  <a:pt x="25" y="17"/>
                </a:cubicBezTo>
                <a:cubicBezTo>
                  <a:pt x="27" y="17"/>
                  <a:pt x="28" y="18"/>
                  <a:pt x="29" y="19"/>
                </a:cubicBezTo>
                <a:cubicBezTo>
                  <a:pt x="34" y="15"/>
                  <a:pt x="34" y="15"/>
                  <a:pt x="34" y="15"/>
                </a:cubicBezTo>
                <a:cubicBezTo>
                  <a:pt x="36" y="16"/>
                  <a:pt x="36" y="18"/>
                  <a:pt x="37" y="19"/>
                </a:cubicBezTo>
                <a:lnTo>
                  <a:pt x="31" y="21"/>
                </a:lnTo>
                <a:close/>
                <a:moveTo>
                  <a:pt x="41" y="13"/>
                </a:moveTo>
                <a:cubicBezTo>
                  <a:pt x="40" y="12"/>
                  <a:pt x="40" y="11"/>
                  <a:pt x="39" y="11"/>
                </a:cubicBezTo>
                <a:cubicBezTo>
                  <a:pt x="37" y="12"/>
                  <a:pt x="37" y="12"/>
                  <a:pt x="37" y="12"/>
                </a:cubicBezTo>
                <a:cubicBezTo>
                  <a:pt x="35" y="9"/>
                  <a:pt x="31" y="7"/>
                  <a:pt x="28" y="6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6" y="4"/>
                  <a:pt x="25" y="4"/>
                </a:cubicBezTo>
                <a:cubicBezTo>
                  <a:pt x="25" y="2"/>
                  <a:pt x="25" y="2"/>
                  <a:pt x="25" y="2"/>
                </a:cubicBezTo>
                <a:cubicBezTo>
                  <a:pt x="32" y="2"/>
                  <a:pt x="39" y="6"/>
                  <a:pt x="43" y="12"/>
                </a:cubicBezTo>
                <a:lnTo>
                  <a:pt x="41" y="13"/>
                </a:lnTo>
                <a:close/>
                <a:moveTo>
                  <a:pt x="43" y="35"/>
                </a:moveTo>
                <a:cubicBezTo>
                  <a:pt x="39" y="41"/>
                  <a:pt x="32" y="45"/>
                  <a:pt x="25" y="45"/>
                </a:cubicBezTo>
                <a:cubicBezTo>
                  <a:pt x="25" y="44"/>
                  <a:pt x="25" y="44"/>
                  <a:pt x="25" y="44"/>
                </a:cubicBezTo>
                <a:cubicBezTo>
                  <a:pt x="26" y="44"/>
                  <a:pt x="27" y="43"/>
                  <a:pt x="28" y="43"/>
                </a:cubicBezTo>
                <a:cubicBezTo>
                  <a:pt x="28" y="41"/>
                  <a:pt x="28" y="41"/>
                  <a:pt x="28" y="41"/>
                </a:cubicBezTo>
                <a:cubicBezTo>
                  <a:pt x="31" y="40"/>
                  <a:pt x="35" y="38"/>
                  <a:pt x="37" y="35"/>
                </a:cubicBezTo>
                <a:cubicBezTo>
                  <a:pt x="39" y="37"/>
                  <a:pt x="39" y="37"/>
                  <a:pt x="39" y="37"/>
                </a:cubicBezTo>
                <a:cubicBezTo>
                  <a:pt x="40" y="36"/>
                  <a:pt x="41" y="35"/>
                  <a:pt x="41" y="34"/>
                </a:cubicBezTo>
                <a:lnTo>
                  <a:pt x="43" y="35"/>
                </a:lnTo>
                <a:close/>
                <a:moveTo>
                  <a:pt x="43" y="34"/>
                </a:moveTo>
                <a:cubicBezTo>
                  <a:pt x="42" y="33"/>
                  <a:pt x="42" y="33"/>
                  <a:pt x="42" y="33"/>
                </a:cubicBezTo>
                <a:cubicBezTo>
                  <a:pt x="42" y="32"/>
                  <a:pt x="43" y="31"/>
                  <a:pt x="43" y="30"/>
                </a:cubicBezTo>
                <a:cubicBezTo>
                  <a:pt x="41" y="29"/>
                  <a:pt x="41" y="29"/>
                  <a:pt x="41" y="29"/>
                </a:cubicBezTo>
                <a:cubicBezTo>
                  <a:pt x="41" y="28"/>
                  <a:pt x="42" y="26"/>
                  <a:pt x="42" y="24"/>
                </a:cubicBezTo>
                <a:cubicBezTo>
                  <a:pt x="42" y="22"/>
                  <a:pt x="41" y="20"/>
                  <a:pt x="41" y="18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6"/>
                  <a:pt x="42" y="15"/>
                  <a:pt x="42" y="14"/>
                </a:cubicBezTo>
                <a:cubicBezTo>
                  <a:pt x="43" y="13"/>
                  <a:pt x="43" y="13"/>
                  <a:pt x="43" y="13"/>
                </a:cubicBezTo>
                <a:cubicBezTo>
                  <a:pt x="45" y="16"/>
                  <a:pt x="46" y="20"/>
                  <a:pt x="46" y="24"/>
                </a:cubicBezTo>
                <a:cubicBezTo>
                  <a:pt x="46" y="27"/>
                  <a:pt x="45" y="31"/>
                  <a:pt x="43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68460" y="5467873"/>
            <a:ext cx="313077" cy="247167"/>
          </a:xfrm>
          <a:custGeom>
            <a:avLst/>
            <a:gdLst>
              <a:gd name="T0" fmla="*/ 44 w 48"/>
              <a:gd name="T1" fmla="*/ 12 h 38"/>
              <a:gd name="T2" fmla="*/ 31 w 48"/>
              <a:gd name="T3" fmla="*/ 20 h 38"/>
              <a:gd name="T4" fmla="*/ 24 w 48"/>
              <a:gd name="T5" fmla="*/ 24 h 38"/>
              <a:gd name="T6" fmla="*/ 24 w 48"/>
              <a:gd name="T7" fmla="*/ 24 h 38"/>
              <a:gd name="T8" fmla="*/ 24 w 48"/>
              <a:gd name="T9" fmla="*/ 24 h 38"/>
              <a:gd name="T10" fmla="*/ 17 w 48"/>
              <a:gd name="T11" fmla="*/ 20 h 38"/>
              <a:gd name="T12" fmla="*/ 5 w 48"/>
              <a:gd name="T13" fmla="*/ 12 h 38"/>
              <a:gd name="T14" fmla="*/ 0 w 48"/>
              <a:gd name="T15" fmla="*/ 5 h 38"/>
              <a:gd name="T16" fmla="*/ 4 w 48"/>
              <a:gd name="T17" fmla="*/ 0 h 38"/>
              <a:gd name="T18" fmla="*/ 44 w 48"/>
              <a:gd name="T19" fmla="*/ 0 h 38"/>
              <a:gd name="T20" fmla="*/ 48 w 48"/>
              <a:gd name="T21" fmla="*/ 4 h 38"/>
              <a:gd name="T22" fmla="*/ 44 w 48"/>
              <a:gd name="T23" fmla="*/ 12 h 38"/>
              <a:gd name="T24" fmla="*/ 48 w 48"/>
              <a:gd name="T25" fmla="*/ 34 h 38"/>
              <a:gd name="T26" fmla="*/ 44 w 48"/>
              <a:gd name="T27" fmla="*/ 38 h 38"/>
              <a:gd name="T28" fmla="*/ 4 w 48"/>
              <a:gd name="T29" fmla="*/ 38 h 38"/>
              <a:gd name="T30" fmla="*/ 0 w 48"/>
              <a:gd name="T31" fmla="*/ 34 h 38"/>
              <a:gd name="T32" fmla="*/ 0 w 48"/>
              <a:gd name="T33" fmla="*/ 12 h 38"/>
              <a:gd name="T34" fmla="*/ 3 w 48"/>
              <a:gd name="T35" fmla="*/ 15 h 38"/>
              <a:gd name="T36" fmla="*/ 16 w 48"/>
              <a:gd name="T37" fmla="*/ 24 h 38"/>
              <a:gd name="T38" fmla="*/ 24 w 48"/>
              <a:gd name="T39" fmla="*/ 28 h 38"/>
              <a:gd name="T40" fmla="*/ 24 w 48"/>
              <a:gd name="T41" fmla="*/ 28 h 38"/>
              <a:gd name="T42" fmla="*/ 24 w 48"/>
              <a:gd name="T43" fmla="*/ 28 h 38"/>
              <a:gd name="T44" fmla="*/ 32 w 48"/>
              <a:gd name="T45" fmla="*/ 24 h 38"/>
              <a:gd name="T46" fmla="*/ 45 w 48"/>
              <a:gd name="T47" fmla="*/ 15 h 38"/>
              <a:gd name="T48" fmla="*/ 48 w 48"/>
              <a:gd name="T49" fmla="*/ 12 h 38"/>
              <a:gd name="T50" fmla="*/ 48 w 48"/>
              <a:gd name="T51" fmla="*/ 3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8" h="38">
                <a:moveTo>
                  <a:pt x="44" y="12"/>
                </a:moveTo>
                <a:cubicBezTo>
                  <a:pt x="39" y="15"/>
                  <a:pt x="35" y="18"/>
                  <a:pt x="31" y="20"/>
                </a:cubicBezTo>
                <a:cubicBezTo>
                  <a:pt x="29" y="22"/>
                  <a:pt x="26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2" y="24"/>
                  <a:pt x="19" y="22"/>
                  <a:pt x="17" y="20"/>
                </a:cubicBezTo>
                <a:cubicBezTo>
                  <a:pt x="13" y="18"/>
                  <a:pt x="9" y="15"/>
                  <a:pt x="5" y="12"/>
                </a:cubicBezTo>
                <a:cubicBezTo>
                  <a:pt x="3" y="10"/>
                  <a:pt x="0" y="7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6" y="0"/>
                  <a:pt x="48" y="2"/>
                  <a:pt x="48" y="4"/>
                </a:cubicBezTo>
                <a:cubicBezTo>
                  <a:pt x="48" y="7"/>
                  <a:pt x="46" y="10"/>
                  <a:pt x="44" y="12"/>
                </a:cubicBezTo>
                <a:close/>
                <a:moveTo>
                  <a:pt x="48" y="34"/>
                </a:moveTo>
                <a:cubicBezTo>
                  <a:pt x="48" y="36"/>
                  <a:pt x="46" y="38"/>
                  <a:pt x="44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2" y="38"/>
                  <a:pt x="0" y="36"/>
                  <a:pt x="0" y="34"/>
                </a:cubicBezTo>
                <a:cubicBezTo>
                  <a:pt x="0" y="12"/>
                  <a:pt x="0" y="12"/>
                  <a:pt x="0" y="12"/>
                </a:cubicBezTo>
                <a:cubicBezTo>
                  <a:pt x="1" y="13"/>
                  <a:pt x="2" y="14"/>
                  <a:pt x="3" y="15"/>
                </a:cubicBezTo>
                <a:cubicBezTo>
                  <a:pt x="7" y="18"/>
                  <a:pt x="12" y="21"/>
                  <a:pt x="16" y="24"/>
                </a:cubicBezTo>
                <a:cubicBezTo>
                  <a:pt x="18" y="26"/>
                  <a:pt x="21" y="28"/>
                  <a:pt x="24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27" y="28"/>
                  <a:pt x="30" y="26"/>
                  <a:pt x="32" y="24"/>
                </a:cubicBezTo>
                <a:cubicBezTo>
                  <a:pt x="37" y="21"/>
                  <a:pt x="41" y="18"/>
                  <a:pt x="45" y="15"/>
                </a:cubicBezTo>
                <a:cubicBezTo>
                  <a:pt x="46" y="14"/>
                  <a:pt x="47" y="13"/>
                  <a:pt x="48" y="12"/>
                </a:cubicBezTo>
                <a:lnTo>
                  <a:pt x="48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1123734"/>
            <a:ext cx="266390" cy="313077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28 w 41"/>
              <a:gd name="T39" fmla="*/ 14 h 48"/>
              <a:gd name="T40" fmla="*/ 38 w 41"/>
              <a:gd name="T41" fmla="*/ 14 h 48"/>
              <a:gd name="T42" fmla="*/ 37 w 41"/>
              <a:gd name="T43" fmla="*/ 12 h 48"/>
              <a:gd name="T44" fmla="*/ 29 w 41"/>
              <a:gd name="T45" fmla="*/ 4 h 48"/>
              <a:gd name="T46" fmla="*/ 28 w 41"/>
              <a:gd name="T47" fmla="*/ 3 h 48"/>
              <a:gd name="T48" fmla="*/ 28 w 41"/>
              <a:gd name="T49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4"/>
                  <a:pt x="4" y="44"/>
                  <a:pt x="4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3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1597873"/>
            <a:ext cx="266390" cy="313077"/>
          </a:xfrm>
          <a:custGeom>
            <a:avLst/>
            <a:gdLst>
              <a:gd name="T0" fmla="*/ 41 w 41"/>
              <a:gd name="T1" fmla="*/ 46 h 48"/>
              <a:gd name="T2" fmla="*/ 3 w 41"/>
              <a:gd name="T3" fmla="*/ 48 h 48"/>
              <a:gd name="T4" fmla="*/ 0 w 41"/>
              <a:gd name="T5" fmla="*/ 3 h 48"/>
              <a:gd name="T6" fmla="*/ 27 w 41"/>
              <a:gd name="T7" fmla="*/ 0 h 48"/>
              <a:gd name="T8" fmla="*/ 39 w 41"/>
              <a:gd name="T9" fmla="*/ 11 h 48"/>
              <a:gd name="T10" fmla="*/ 38 w 41"/>
              <a:gd name="T11" fmla="*/ 18 h 48"/>
              <a:gd name="T12" fmla="*/ 24 w 41"/>
              <a:gd name="T13" fmla="*/ 15 h 48"/>
              <a:gd name="T14" fmla="*/ 4 w 41"/>
              <a:gd name="T15" fmla="*/ 4 h 48"/>
              <a:gd name="T16" fmla="*/ 38 w 41"/>
              <a:gd name="T17" fmla="*/ 45 h 48"/>
              <a:gd name="T18" fmla="*/ 26 w 41"/>
              <a:gd name="T19" fmla="*/ 31 h 48"/>
              <a:gd name="T20" fmla="*/ 34 w 41"/>
              <a:gd name="T21" fmla="*/ 32 h 48"/>
              <a:gd name="T22" fmla="*/ 34 w 41"/>
              <a:gd name="T23" fmla="*/ 33 h 48"/>
              <a:gd name="T24" fmla="*/ 32 w 41"/>
              <a:gd name="T25" fmla="*/ 34 h 48"/>
              <a:gd name="T26" fmla="*/ 15 w 41"/>
              <a:gd name="T27" fmla="*/ 35 h 48"/>
              <a:gd name="T28" fmla="*/ 8 w 41"/>
              <a:gd name="T29" fmla="*/ 41 h 48"/>
              <a:gd name="T30" fmla="*/ 7 w 41"/>
              <a:gd name="T31" fmla="*/ 41 h 48"/>
              <a:gd name="T32" fmla="*/ 12 w 41"/>
              <a:gd name="T33" fmla="*/ 35 h 48"/>
              <a:gd name="T34" fmla="*/ 13 w 41"/>
              <a:gd name="T35" fmla="*/ 35 h 48"/>
              <a:gd name="T36" fmla="*/ 18 w 41"/>
              <a:gd name="T37" fmla="*/ 23 h 48"/>
              <a:gd name="T38" fmla="*/ 19 w 41"/>
              <a:gd name="T39" fmla="*/ 14 h 48"/>
              <a:gd name="T40" fmla="*/ 19 w 41"/>
              <a:gd name="T41" fmla="*/ 14 h 48"/>
              <a:gd name="T42" fmla="*/ 21 w 41"/>
              <a:gd name="T43" fmla="*/ 16 h 48"/>
              <a:gd name="T44" fmla="*/ 21 w 41"/>
              <a:gd name="T45" fmla="*/ 17 h 48"/>
              <a:gd name="T46" fmla="*/ 20 w 41"/>
              <a:gd name="T47" fmla="*/ 23 h 48"/>
              <a:gd name="T48" fmla="*/ 26 w 41"/>
              <a:gd name="T49" fmla="*/ 31 h 48"/>
              <a:gd name="T50" fmla="*/ 9 w 41"/>
              <a:gd name="T51" fmla="*/ 40 h 48"/>
              <a:gd name="T52" fmla="*/ 24 w 41"/>
              <a:gd name="T53" fmla="*/ 31 h 48"/>
              <a:gd name="T54" fmla="*/ 19 w 41"/>
              <a:gd name="T55" fmla="*/ 26 h 48"/>
              <a:gd name="T56" fmla="*/ 16 w 41"/>
              <a:gd name="T57" fmla="*/ 33 h 48"/>
              <a:gd name="T58" fmla="*/ 19 w 41"/>
              <a:gd name="T59" fmla="*/ 19 h 48"/>
              <a:gd name="T60" fmla="*/ 20 w 41"/>
              <a:gd name="T61" fmla="*/ 17 h 48"/>
              <a:gd name="T62" fmla="*/ 20 w 41"/>
              <a:gd name="T63" fmla="*/ 16 h 48"/>
              <a:gd name="T64" fmla="*/ 19 w 41"/>
              <a:gd name="T65" fmla="*/ 16 h 48"/>
              <a:gd name="T66" fmla="*/ 28 w 41"/>
              <a:gd name="T67" fmla="*/ 14 h 48"/>
              <a:gd name="T68" fmla="*/ 37 w 41"/>
              <a:gd name="T69" fmla="*/ 13 h 48"/>
              <a:gd name="T70" fmla="*/ 28 w 41"/>
              <a:gd name="T71" fmla="*/ 4 h 48"/>
              <a:gd name="T72" fmla="*/ 30 w 41"/>
              <a:gd name="T73" fmla="*/ 32 h 48"/>
              <a:gd name="T74" fmla="*/ 33 w 41"/>
              <a:gd name="T75" fmla="*/ 33 h 48"/>
              <a:gd name="T76" fmla="*/ 30 w 41"/>
              <a:gd name="T77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1"/>
                  <a:pt x="39" y="11"/>
                  <a:pt x="39" y="11"/>
                </a:cubicBezTo>
                <a:cubicBezTo>
                  <a:pt x="40" y="12"/>
                  <a:pt x="41" y="14"/>
                  <a:pt x="41" y="15"/>
                </a:cubicBezTo>
                <a:close/>
                <a:moveTo>
                  <a:pt x="38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5" y="18"/>
                  <a:pt x="24" y="16"/>
                  <a:pt x="24" y="15"/>
                </a:cubicBezTo>
                <a:cubicBezTo>
                  <a:pt x="24" y="4"/>
                  <a:pt x="24" y="4"/>
                  <a:pt x="24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5"/>
                  <a:pt x="4" y="45"/>
                  <a:pt x="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8"/>
                </a:lnTo>
                <a:close/>
                <a:moveTo>
                  <a:pt x="26" y="31"/>
                </a:moveTo>
                <a:cubicBezTo>
                  <a:pt x="27" y="31"/>
                  <a:pt x="29" y="30"/>
                  <a:pt x="29" y="30"/>
                </a:cubicBezTo>
                <a:cubicBezTo>
                  <a:pt x="31" y="30"/>
                  <a:pt x="34" y="31"/>
                  <a:pt x="34" y="32"/>
                </a:cubicBezTo>
                <a:cubicBezTo>
                  <a:pt x="34" y="32"/>
                  <a:pt x="35" y="33"/>
                  <a:pt x="34" y="33"/>
                </a:cubicBezTo>
                <a:cubicBezTo>
                  <a:pt x="34" y="33"/>
                  <a:pt x="34" y="33"/>
                  <a:pt x="34" y="33"/>
                </a:cubicBezTo>
                <a:cubicBezTo>
                  <a:pt x="34" y="33"/>
                  <a:pt x="34" y="33"/>
                  <a:pt x="34" y="33"/>
                </a:cubicBezTo>
                <a:cubicBezTo>
                  <a:pt x="34" y="34"/>
                  <a:pt x="34" y="34"/>
                  <a:pt x="32" y="34"/>
                </a:cubicBezTo>
                <a:cubicBezTo>
                  <a:pt x="31" y="34"/>
                  <a:pt x="28" y="34"/>
                  <a:pt x="26" y="32"/>
                </a:cubicBezTo>
                <a:cubicBezTo>
                  <a:pt x="22" y="33"/>
                  <a:pt x="18" y="34"/>
                  <a:pt x="15" y="35"/>
                </a:cubicBezTo>
                <a:cubicBezTo>
                  <a:pt x="12" y="39"/>
                  <a:pt x="10" y="42"/>
                  <a:pt x="9" y="42"/>
                </a:cubicBezTo>
                <a:cubicBezTo>
                  <a:pt x="8" y="42"/>
                  <a:pt x="8" y="42"/>
                  <a:pt x="8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7" y="41"/>
                  <a:pt x="7" y="41"/>
                  <a:pt x="7" y="40"/>
                </a:cubicBezTo>
                <a:cubicBezTo>
                  <a:pt x="7" y="39"/>
                  <a:pt x="9" y="37"/>
                  <a:pt x="12" y="35"/>
                </a:cubicBezTo>
                <a:cubicBezTo>
                  <a:pt x="12" y="35"/>
                  <a:pt x="13" y="35"/>
                  <a:pt x="13" y="35"/>
                </a:cubicBezTo>
                <a:cubicBezTo>
                  <a:pt x="13" y="35"/>
                  <a:pt x="13" y="35"/>
                  <a:pt x="13" y="35"/>
                </a:cubicBezTo>
                <a:cubicBezTo>
                  <a:pt x="14" y="34"/>
                  <a:pt x="15" y="32"/>
                  <a:pt x="16" y="30"/>
                </a:cubicBezTo>
                <a:cubicBezTo>
                  <a:pt x="17" y="28"/>
                  <a:pt x="18" y="25"/>
                  <a:pt x="18" y="23"/>
                </a:cubicBezTo>
                <a:cubicBezTo>
                  <a:pt x="18" y="20"/>
                  <a:pt x="17" y="17"/>
                  <a:pt x="18" y="15"/>
                </a:cubicBezTo>
                <a:cubicBezTo>
                  <a:pt x="18" y="15"/>
                  <a:pt x="18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20" y="14"/>
                  <a:pt x="20" y="14"/>
                  <a:pt x="20" y="15"/>
                </a:cubicBezTo>
                <a:cubicBezTo>
                  <a:pt x="21" y="15"/>
                  <a:pt x="21" y="16"/>
                  <a:pt x="21" y="16"/>
                </a:cubicBezTo>
                <a:cubicBezTo>
                  <a:pt x="21" y="16"/>
                  <a:pt x="21" y="17"/>
                  <a:pt x="21" y="17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7"/>
                  <a:pt x="21" y="17"/>
                  <a:pt x="21" y="18"/>
                </a:cubicBezTo>
                <a:cubicBezTo>
                  <a:pt x="21" y="19"/>
                  <a:pt x="20" y="21"/>
                  <a:pt x="20" y="23"/>
                </a:cubicBezTo>
                <a:cubicBezTo>
                  <a:pt x="21" y="26"/>
                  <a:pt x="23" y="28"/>
                  <a:pt x="24" y="29"/>
                </a:cubicBezTo>
                <a:cubicBezTo>
                  <a:pt x="25" y="30"/>
                  <a:pt x="26" y="30"/>
                  <a:pt x="26" y="31"/>
                </a:cubicBezTo>
                <a:close/>
                <a:moveTo>
                  <a:pt x="12" y="36"/>
                </a:moveTo>
                <a:cubicBezTo>
                  <a:pt x="10" y="37"/>
                  <a:pt x="9" y="39"/>
                  <a:pt x="9" y="40"/>
                </a:cubicBezTo>
                <a:cubicBezTo>
                  <a:pt x="9" y="40"/>
                  <a:pt x="11" y="39"/>
                  <a:pt x="12" y="36"/>
                </a:cubicBezTo>
                <a:close/>
                <a:moveTo>
                  <a:pt x="24" y="31"/>
                </a:moveTo>
                <a:cubicBezTo>
                  <a:pt x="23" y="31"/>
                  <a:pt x="23" y="31"/>
                  <a:pt x="23" y="30"/>
                </a:cubicBezTo>
                <a:cubicBezTo>
                  <a:pt x="22" y="29"/>
                  <a:pt x="20" y="28"/>
                  <a:pt x="19" y="26"/>
                </a:cubicBezTo>
                <a:cubicBezTo>
                  <a:pt x="19" y="27"/>
                  <a:pt x="18" y="29"/>
                  <a:pt x="17" y="31"/>
                </a:cubicBezTo>
                <a:cubicBezTo>
                  <a:pt x="17" y="32"/>
                  <a:pt x="16" y="32"/>
                  <a:pt x="16" y="33"/>
                </a:cubicBezTo>
                <a:cubicBezTo>
                  <a:pt x="18" y="32"/>
                  <a:pt x="21" y="32"/>
                  <a:pt x="24" y="31"/>
                </a:cubicBezTo>
                <a:close/>
                <a:moveTo>
                  <a:pt x="19" y="19"/>
                </a:moveTo>
                <a:cubicBezTo>
                  <a:pt x="19" y="19"/>
                  <a:pt x="19" y="18"/>
                  <a:pt x="19" y="18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7"/>
                  <a:pt x="20" y="17"/>
                  <a:pt x="20" y="16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16"/>
                  <a:pt x="20" y="16"/>
                  <a:pt x="19" y="15"/>
                </a:cubicBezTo>
                <a:cubicBezTo>
                  <a:pt x="19" y="15"/>
                  <a:pt x="19" y="15"/>
                  <a:pt x="19" y="16"/>
                </a:cubicBezTo>
                <a:cubicBezTo>
                  <a:pt x="19" y="16"/>
                  <a:pt x="19" y="18"/>
                  <a:pt x="19" y="19"/>
                </a:cubicBez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4"/>
                  <a:pt x="37" y="13"/>
                  <a:pt x="37" y="13"/>
                </a:cubicBezTo>
                <a:cubicBezTo>
                  <a:pt x="29" y="5"/>
                  <a:pt x="29" y="5"/>
                  <a:pt x="29" y="5"/>
                </a:cubicBezTo>
                <a:cubicBezTo>
                  <a:pt x="28" y="4"/>
                  <a:pt x="28" y="4"/>
                  <a:pt x="28" y="4"/>
                </a:cubicBezTo>
                <a:lnTo>
                  <a:pt x="28" y="14"/>
                </a:lnTo>
                <a:close/>
                <a:moveTo>
                  <a:pt x="30" y="32"/>
                </a:moveTo>
                <a:cubicBezTo>
                  <a:pt x="31" y="33"/>
                  <a:pt x="32" y="33"/>
                  <a:pt x="33" y="33"/>
                </a:cubicBezTo>
                <a:cubicBezTo>
                  <a:pt x="33" y="33"/>
                  <a:pt x="33" y="33"/>
                  <a:pt x="33" y="33"/>
                </a:cubicBezTo>
                <a:cubicBezTo>
                  <a:pt x="33" y="33"/>
                  <a:pt x="33" y="33"/>
                  <a:pt x="33" y="33"/>
                </a:cubicBezTo>
                <a:cubicBezTo>
                  <a:pt x="33" y="33"/>
                  <a:pt x="32" y="32"/>
                  <a:pt x="30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2077503"/>
            <a:ext cx="266390" cy="313077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7 w 41"/>
              <a:gd name="T39" fmla="*/ 22 h 48"/>
              <a:gd name="T40" fmla="*/ 12 w 41"/>
              <a:gd name="T41" fmla="*/ 17 h 48"/>
              <a:gd name="T42" fmla="*/ 17 w 41"/>
              <a:gd name="T43" fmla="*/ 22 h 48"/>
              <a:gd name="T44" fmla="*/ 12 w 41"/>
              <a:gd name="T45" fmla="*/ 27 h 48"/>
              <a:gd name="T46" fmla="*/ 7 w 41"/>
              <a:gd name="T47" fmla="*/ 22 h 48"/>
              <a:gd name="T48" fmla="*/ 34 w 41"/>
              <a:gd name="T49" fmla="*/ 41 h 48"/>
              <a:gd name="T50" fmla="*/ 7 w 41"/>
              <a:gd name="T51" fmla="*/ 41 h 48"/>
              <a:gd name="T52" fmla="*/ 7 w 41"/>
              <a:gd name="T53" fmla="*/ 36 h 48"/>
              <a:gd name="T54" fmla="*/ 12 w 41"/>
              <a:gd name="T55" fmla="*/ 31 h 48"/>
              <a:gd name="T56" fmla="*/ 16 w 41"/>
              <a:gd name="T57" fmla="*/ 34 h 48"/>
              <a:gd name="T58" fmla="*/ 26 w 41"/>
              <a:gd name="T59" fmla="*/ 24 h 48"/>
              <a:gd name="T60" fmla="*/ 34 w 41"/>
              <a:gd name="T61" fmla="*/ 33 h 48"/>
              <a:gd name="T62" fmla="*/ 34 w 41"/>
              <a:gd name="T63" fmla="*/ 41 h 48"/>
              <a:gd name="T64" fmla="*/ 28 w 41"/>
              <a:gd name="T65" fmla="*/ 14 h 48"/>
              <a:gd name="T66" fmla="*/ 38 w 41"/>
              <a:gd name="T67" fmla="*/ 14 h 48"/>
              <a:gd name="T68" fmla="*/ 37 w 41"/>
              <a:gd name="T69" fmla="*/ 13 h 48"/>
              <a:gd name="T70" fmla="*/ 29 w 41"/>
              <a:gd name="T71" fmla="*/ 4 h 48"/>
              <a:gd name="T72" fmla="*/ 28 w 41"/>
              <a:gd name="T73" fmla="*/ 4 h 48"/>
              <a:gd name="T74" fmla="*/ 28 w 41"/>
              <a:gd name="T75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5"/>
                  <a:pt x="4" y="45"/>
                  <a:pt x="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7" y="22"/>
                </a:moveTo>
                <a:cubicBezTo>
                  <a:pt x="7" y="19"/>
                  <a:pt x="9" y="17"/>
                  <a:pt x="12" y="17"/>
                </a:cubicBezTo>
                <a:cubicBezTo>
                  <a:pt x="15" y="17"/>
                  <a:pt x="17" y="19"/>
                  <a:pt x="17" y="22"/>
                </a:cubicBezTo>
                <a:cubicBezTo>
                  <a:pt x="17" y="25"/>
                  <a:pt x="15" y="27"/>
                  <a:pt x="12" y="27"/>
                </a:cubicBezTo>
                <a:cubicBezTo>
                  <a:pt x="9" y="27"/>
                  <a:pt x="7" y="25"/>
                  <a:pt x="7" y="22"/>
                </a:cubicBezTo>
                <a:close/>
                <a:moveTo>
                  <a:pt x="34" y="41"/>
                </a:moveTo>
                <a:cubicBezTo>
                  <a:pt x="7" y="41"/>
                  <a:pt x="7" y="41"/>
                  <a:pt x="7" y="41"/>
                </a:cubicBezTo>
                <a:cubicBezTo>
                  <a:pt x="7" y="36"/>
                  <a:pt x="7" y="36"/>
                  <a:pt x="7" y="36"/>
                </a:cubicBezTo>
                <a:cubicBezTo>
                  <a:pt x="12" y="31"/>
                  <a:pt x="12" y="31"/>
                  <a:pt x="12" y="31"/>
                </a:cubicBezTo>
                <a:cubicBezTo>
                  <a:pt x="16" y="34"/>
                  <a:pt x="16" y="34"/>
                  <a:pt x="16" y="34"/>
                </a:cubicBezTo>
                <a:cubicBezTo>
                  <a:pt x="26" y="24"/>
                  <a:pt x="26" y="24"/>
                  <a:pt x="26" y="24"/>
                </a:cubicBezTo>
                <a:cubicBezTo>
                  <a:pt x="34" y="33"/>
                  <a:pt x="34" y="33"/>
                  <a:pt x="34" y="33"/>
                </a:cubicBezTo>
                <a:lnTo>
                  <a:pt x="34" y="41"/>
                </a:ln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2559878"/>
            <a:ext cx="266390" cy="310332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1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7 w 41"/>
              <a:gd name="T39" fmla="*/ 22 h 48"/>
              <a:gd name="T40" fmla="*/ 12 w 41"/>
              <a:gd name="T41" fmla="*/ 17 h 48"/>
              <a:gd name="T42" fmla="*/ 17 w 41"/>
              <a:gd name="T43" fmla="*/ 22 h 48"/>
              <a:gd name="T44" fmla="*/ 12 w 41"/>
              <a:gd name="T45" fmla="*/ 27 h 48"/>
              <a:gd name="T46" fmla="*/ 7 w 41"/>
              <a:gd name="T47" fmla="*/ 22 h 48"/>
              <a:gd name="T48" fmla="*/ 34 w 41"/>
              <a:gd name="T49" fmla="*/ 41 h 48"/>
              <a:gd name="T50" fmla="*/ 7 w 41"/>
              <a:gd name="T51" fmla="*/ 41 h 48"/>
              <a:gd name="T52" fmla="*/ 7 w 41"/>
              <a:gd name="T53" fmla="*/ 36 h 48"/>
              <a:gd name="T54" fmla="*/ 12 w 41"/>
              <a:gd name="T55" fmla="*/ 31 h 48"/>
              <a:gd name="T56" fmla="*/ 16 w 41"/>
              <a:gd name="T57" fmla="*/ 34 h 48"/>
              <a:gd name="T58" fmla="*/ 26 w 41"/>
              <a:gd name="T59" fmla="*/ 24 h 48"/>
              <a:gd name="T60" fmla="*/ 34 w 41"/>
              <a:gd name="T61" fmla="*/ 32 h 48"/>
              <a:gd name="T62" fmla="*/ 34 w 41"/>
              <a:gd name="T63" fmla="*/ 41 h 48"/>
              <a:gd name="T64" fmla="*/ 28 w 41"/>
              <a:gd name="T65" fmla="*/ 13 h 48"/>
              <a:gd name="T66" fmla="*/ 38 w 41"/>
              <a:gd name="T67" fmla="*/ 13 h 48"/>
              <a:gd name="T68" fmla="*/ 37 w 41"/>
              <a:gd name="T69" fmla="*/ 12 h 48"/>
              <a:gd name="T70" fmla="*/ 29 w 41"/>
              <a:gd name="T71" fmla="*/ 4 h 48"/>
              <a:gd name="T72" fmla="*/ 28 w 41"/>
              <a:gd name="T73" fmla="*/ 3 h 48"/>
              <a:gd name="T74" fmla="*/ 28 w 41"/>
              <a:gd name="T75" fmla="*/ 1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0"/>
                  <a:pt x="31" y="1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4"/>
                  <a:pt x="4" y="44"/>
                  <a:pt x="4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7" y="22"/>
                </a:moveTo>
                <a:cubicBezTo>
                  <a:pt x="7" y="19"/>
                  <a:pt x="9" y="17"/>
                  <a:pt x="12" y="17"/>
                </a:cubicBezTo>
                <a:cubicBezTo>
                  <a:pt x="15" y="17"/>
                  <a:pt x="17" y="19"/>
                  <a:pt x="17" y="22"/>
                </a:cubicBezTo>
                <a:cubicBezTo>
                  <a:pt x="17" y="25"/>
                  <a:pt x="15" y="27"/>
                  <a:pt x="12" y="27"/>
                </a:cubicBezTo>
                <a:cubicBezTo>
                  <a:pt x="9" y="27"/>
                  <a:pt x="7" y="25"/>
                  <a:pt x="7" y="22"/>
                </a:cubicBezTo>
                <a:close/>
                <a:moveTo>
                  <a:pt x="34" y="41"/>
                </a:moveTo>
                <a:cubicBezTo>
                  <a:pt x="7" y="41"/>
                  <a:pt x="7" y="41"/>
                  <a:pt x="7" y="41"/>
                </a:cubicBezTo>
                <a:cubicBezTo>
                  <a:pt x="7" y="36"/>
                  <a:pt x="7" y="36"/>
                  <a:pt x="7" y="36"/>
                </a:cubicBezTo>
                <a:cubicBezTo>
                  <a:pt x="12" y="31"/>
                  <a:pt x="12" y="31"/>
                  <a:pt x="12" y="31"/>
                </a:cubicBezTo>
                <a:cubicBezTo>
                  <a:pt x="16" y="34"/>
                  <a:pt x="16" y="34"/>
                  <a:pt x="16" y="34"/>
                </a:cubicBezTo>
                <a:cubicBezTo>
                  <a:pt x="26" y="24"/>
                  <a:pt x="26" y="24"/>
                  <a:pt x="26" y="24"/>
                </a:cubicBezTo>
                <a:cubicBezTo>
                  <a:pt x="34" y="32"/>
                  <a:pt x="34" y="32"/>
                  <a:pt x="34" y="32"/>
                </a:cubicBezTo>
                <a:lnTo>
                  <a:pt x="34" y="41"/>
                </a:lnTo>
                <a:close/>
                <a:moveTo>
                  <a:pt x="28" y="13"/>
                </a:moveTo>
                <a:cubicBezTo>
                  <a:pt x="38" y="13"/>
                  <a:pt x="38" y="13"/>
                  <a:pt x="38" y="13"/>
                </a:cubicBezTo>
                <a:cubicBezTo>
                  <a:pt x="37" y="13"/>
                  <a:pt x="37" y="12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3"/>
                  <a:pt x="28" y="3"/>
                </a:cubicBezTo>
                <a:lnTo>
                  <a:pt x="28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3034017"/>
            <a:ext cx="266390" cy="310332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6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6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4 h 48"/>
              <a:gd name="T30" fmla="*/ 4 w 41"/>
              <a:gd name="T31" fmla="*/ 4 h 48"/>
              <a:gd name="T32" fmla="*/ 4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11 w 41"/>
              <a:gd name="T39" fmla="*/ 41 h 48"/>
              <a:gd name="T40" fmla="*/ 20 w 41"/>
              <a:gd name="T41" fmla="*/ 41 h 48"/>
              <a:gd name="T42" fmla="*/ 20 w 41"/>
              <a:gd name="T43" fmla="*/ 39 h 48"/>
              <a:gd name="T44" fmla="*/ 18 w 41"/>
              <a:gd name="T45" fmla="*/ 39 h 48"/>
              <a:gd name="T46" fmla="*/ 18 w 41"/>
              <a:gd name="T47" fmla="*/ 34 h 48"/>
              <a:gd name="T48" fmla="*/ 21 w 41"/>
              <a:gd name="T49" fmla="*/ 34 h 48"/>
              <a:gd name="T50" fmla="*/ 24 w 41"/>
              <a:gd name="T51" fmla="*/ 34 h 48"/>
              <a:gd name="T52" fmla="*/ 28 w 41"/>
              <a:gd name="T53" fmla="*/ 27 h 48"/>
              <a:gd name="T54" fmla="*/ 25 w 41"/>
              <a:gd name="T55" fmla="*/ 21 h 48"/>
              <a:gd name="T56" fmla="*/ 21 w 41"/>
              <a:gd name="T57" fmla="*/ 21 h 48"/>
              <a:gd name="T58" fmla="*/ 11 w 41"/>
              <a:gd name="T59" fmla="*/ 21 h 48"/>
              <a:gd name="T60" fmla="*/ 11 w 41"/>
              <a:gd name="T61" fmla="*/ 24 h 48"/>
              <a:gd name="T62" fmla="*/ 14 w 41"/>
              <a:gd name="T63" fmla="*/ 24 h 48"/>
              <a:gd name="T64" fmla="*/ 14 w 41"/>
              <a:gd name="T65" fmla="*/ 39 h 48"/>
              <a:gd name="T66" fmla="*/ 11 w 41"/>
              <a:gd name="T67" fmla="*/ 39 h 48"/>
              <a:gd name="T68" fmla="*/ 11 w 41"/>
              <a:gd name="T69" fmla="*/ 41 h 48"/>
              <a:gd name="T70" fmla="*/ 18 w 41"/>
              <a:gd name="T71" fmla="*/ 31 h 48"/>
              <a:gd name="T72" fmla="*/ 18 w 41"/>
              <a:gd name="T73" fmla="*/ 24 h 48"/>
              <a:gd name="T74" fmla="*/ 21 w 41"/>
              <a:gd name="T75" fmla="*/ 24 h 48"/>
              <a:gd name="T76" fmla="*/ 23 w 41"/>
              <a:gd name="T77" fmla="*/ 24 h 48"/>
              <a:gd name="T78" fmla="*/ 24 w 41"/>
              <a:gd name="T79" fmla="*/ 27 h 48"/>
              <a:gd name="T80" fmla="*/ 23 w 41"/>
              <a:gd name="T81" fmla="*/ 31 h 48"/>
              <a:gd name="T82" fmla="*/ 21 w 41"/>
              <a:gd name="T83" fmla="*/ 31 h 48"/>
              <a:gd name="T84" fmla="*/ 18 w 41"/>
              <a:gd name="T85" fmla="*/ 31 h 48"/>
              <a:gd name="T86" fmla="*/ 28 w 41"/>
              <a:gd name="T87" fmla="*/ 14 h 48"/>
              <a:gd name="T88" fmla="*/ 38 w 41"/>
              <a:gd name="T89" fmla="*/ 14 h 48"/>
              <a:gd name="T90" fmla="*/ 37 w 41"/>
              <a:gd name="T91" fmla="*/ 13 h 48"/>
              <a:gd name="T92" fmla="*/ 29 w 41"/>
              <a:gd name="T93" fmla="*/ 4 h 48"/>
              <a:gd name="T94" fmla="*/ 28 w 41"/>
              <a:gd name="T95" fmla="*/ 4 h 48"/>
              <a:gd name="T96" fmla="*/ 28 w 41"/>
              <a:gd name="T97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4"/>
                  <a:pt x="24" y="4"/>
                  <a:pt x="24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5"/>
                  <a:pt x="4" y="45"/>
                  <a:pt x="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11" y="41"/>
                </a:moveTo>
                <a:cubicBezTo>
                  <a:pt x="20" y="41"/>
                  <a:pt x="20" y="41"/>
                  <a:pt x="20" y="41"/>
                </a:cubicBezTo>
                <a:cubicBezTo>
                  <a:pt x="20" y="39"/>
                  <a:pt x="20" y="39"/>
                  <a:pt x="20" y="39"/>
                </a:cubicBezTo>
                <a:cubicBezTo>
                  <a:pt x="18" y="39"/>
                  <a:pt x="18" y="39"/>
                  <a:pt x="18" y="39"/>
                </a:cubicBezTo>
                <a:cubicBezTo>
                  <a:pt x="18" y="34"/>
                  <a:pt x="18" y="34"/>
                  <a:pt x="18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4"/>
                  <a:pt x="23" y="34"/>
                  <a:pt x="24" y="34"/>
                </a:cubicBezTo>
                <a:cubicBezTo>
                  <a:pt x="27" y="33"/>
                  <a:pt x="28" y="30"/>
                  <a:pt x="28" y="27"/>
                </a:cubicBezTo>
                <a:cubicBezTo>
                  <a:pt x="28" y="25"/>
                  <a:pt x="27" y="22"/>
                  <a:pt x="25" y="21"/>
                </a:cubicBezTo>
                <a:cubicBezTo>
                  <a:pt x="24" y="21"/>
                  <a:pt x="22" y="21"/>
                  <a:pt x="21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4"/>
                  <a:pt x="11" y="24"/>
                  <a:pt x="11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39"/>
                  <a:pt x="14" y="39"/>
                  <a:pt x="14" y="39"/>
                </a:cubicBezTo>
                <a:cubicBezTo>
                  <a:pt x="11" y="39"/>
                  <a:pt x="11" y="39"/>
                  <a:pt x="11" y="39"/>
                </a:cubicBezTo>
                <a:lnTo>
                  <a:pt x="11" y="41"/>
                </a:lnTo>
                <a:close/>
                <a:moveTo>
                  <a:pt x="18" y="31"/>
                </a:moveTo>
                <a:cubicBezTo>
                  <a:pt x="18" y="24"/>
                  <a:pt x="18" y="24"/>
                  <a:pt x="18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2" y="24"/>
                  <a:pt x="22" y="24"/>
                  <a:pt x="23" y="24"/>
                </a:cubicBezTo>
                <a:cubicBezTo>
                  <a:pt x="24" y="25"/>
                  <a:pt x="24" y="26"/>
                  <a:pt x="24" y="27"/>
                </a:cubicBezTo>
                <a:cubicBezTo>
                  <a:pt x="24" y="29"/>
                  <a:pt x="24" y="30"/>
                  <a:pt x="23" y="31"/>
                </a:cubicBezTo>
                <a:cubicBezTo>
                  <a:pt x="22" y="31"/>
                  <a:pt x="22" y="31"/>
                  <a:pt x="21" y="31"/>
                </a:cubicBezTo>
                <a:lnTo>
                  <a:pt x="18" y="31"/>
                </a:ln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4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3513648"/>
            <a:ext cx="266390" cy="313077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17 w 41"/>
              <a:gd name="T39" fmla="*/ 23 h 48"/>
              <a:gd name="T40" fmla="*/ 17 w 41"/>
              <a:gd name="T41" fmla="*/ 38 h 48"/>
              <a:gd name="T42" fmla="*/ 17 w 41"/>
              <a:gd name="T43" fmla="*/ 39 h 48"/>
              <a:gd name="T44" fmla="*/ 16 w 41"/>
              <a:gd name="T45" fmla="*/ 39 h 48"/>
              <a:gd name="T46" fmla="*/ 16 w 41"/>
              <a:gd name="T47" fmla="*/ 39 h 48"/>
              <a:gd name="T48" fmla="*/ 11 w 41"/>
              <a:gd name="T49" fmla="*/ 34 h 48"/>
              <a:gd name="T50" fmla="*/ 8 w 41"/>
              <a:gd name="T51" fmla="*/ 34 h 48"/>
              <a:gd name="T52" fmla="*/ 7 w 41"/>
              <a:gd name="T53" fmla="*/ 33 h 48"/>
              <a:gd name="T54" fmla="*/ 7 w 41"/>
              <a:gd name="T55" fmla="*/ 28 h 48"/>
              <a:gd name="T56" fmla="*/ 8 w 41"/>
              <a:gd name="T57" fmla="*/ 27 h 48"/>
              <a:gd name="T58" fmla="*/ 11 w 41"/>
              <a:gd name="T59" fmla="*/ 27 h 48"/>
              <a:gd name="T60" fmla="*/ 16 w 41"/>
              <a:gd name="T61" fmla="*/ 23 h 48"/>
              <a:gd name="T62" fmla="*/ 17 w 41"/>
              <a:gd name="T63" fmla="*/ 23 h 48"/>
              <a:gd name="T64" fmla="*/ 17 w 41"/>
              <a:gd name="T65" fmla="*/ 23 h 48"/>
              <a:gd name="T66" fmla="*/ 24 w 41"/>
              <a:gd name="T67" fmla="*/ 37 h 48"/>
              <a:gd name="T68" fmla="*/ 26 w 41"/>
              <a:gd name="T69" fmla="*/ 31 h 48"/>
              <a:gd name="T70" fmla="*/ 24 w 41"/>
              <a:gd name="T71" fmla="*/ 25 h 48"/>
              <a:gd name="T72" fmla="*/ 21 w 41"/>
              <a:gd name="T73" fmla="*/ 25 h 48"/>
              <a:gd name="T74" fmla="*/ 21 w 41"/>
              <a:gd name="T75" fmla="*/ 27 h 48"/>
              <a:gd name="T76" fmla="*/ 22 w 41"/>
              <a:gd name="T77" fmla="*/ 31 h 48"/>
              <a:gd name="T78" fmla="*/ 21 w 41"/>
              <a:gd name="T79" fmla="*/ 34 h 48"/>
              <a:gd name="T80" fmla="*/ 21 w 41"/>
              <a:gd name="T81" fmla="*/ 37 h 48"/>
              <a:gd name="T82" fmla="*/ 22 w 41"/>
              <a:gd name="T83" fmla="*/ 37 h 48"/>
              <a:gd name="T84" fmla="*/ 24 w 41"/>
              <a:gd name="T85" fmla="*/ 37 h 48"/>
              <a:gd name="T86" fmla="*/ 29 w 41"/>
              <a:gd name="T87" fmla="*/ 40 h 48"/>
              <a:gd name="T88" fmla="*/ 33 w 41"/>
              <a:gd name="T89" fmla="*/ 31 h 48"/>
              <a:gd name="T90" fmla="*/ 29 w 41"/>
              <a:gd name="T91" fmla="*/ 21 h 48"/>
              <a:gd name="T92" fmla="*/ 27 w 41"/>
              <a:gd name="T93" fmla="*/ 21 h 48"/>
              <a:gd name="T94" fmla="*/ 27 w 41"/>
              <a:gd name="T95" fmla="*/ 23 h 48"/>
              <a:gd name="T96" fmla="*/ 29 w 41"/>
              <a:gd name="T97" fmla="*/ 31 h 48"/>
              <a:gd name="T98" fmla="*/ 27 w 41"/>
              <a:gd name="T99" fmla="*/ 38 h 48"/>
              <a:gd name="T100" fmla="*/ 27 w 41"/>
              <a:gd name="T101" fmla="*/ 41 h 48"/>
              <a:gd name="T102" fmla="*/ 28 w 41"/>
              <a:gd name="T103" fmla="*/ 41 h 48"/>
              <a:gd name="T104" fmla="*/ 29 w 41"/>
              <a:gd name="T105" fmla="*/ 40 h 48"/>
              <a:gd name="T106" fmla="*/ 28 w 41"/>
              <a:gd name="T107" fmla="*/ 14 h 48"/>
              <a:gd name="T108" fmla="*/ 38 w 41"/>
              <a:gd name="T109" fmla="*/ 14 h 48"/>
              <a:gd name="T110" fmla="*/ 37 w 41"/>
              <a:gd name="T111" fmla="*/ 12 h 48"/>
              <a:gd name="T112" fmla="*/ 29 w 41"/>
              <a:gd name="T113" fmla="*/ 4 h 48"/>
              <a:gd name="T114" fmla="*/ 28 w 41"/>
              <a:gd name="T115" fmla="*/ 3 h 48"/>
              <a:gd name="T116" fmla="*/ 28 w 41"/>
              <a:gd name="T117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4"/>
                  <a:pt x="4" y="44"/>
                  <a:pt x="4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17" y="23"/>
                </a:moveTo>
                <a:cubicBezTo>
                  <a:pt x="17" y="38"/>
                  <a:pt x="17" y="38"/>
                  <a:pt x="17" y="38"/>
                </a:cubicBezTo>
                <a:cubicBezTo>
                  <a:pt x="17" y="38"/>
                  <a:pt x="17" y="39"/>
                  <a:pt x="17" y="39"/>
                </a:cubicBezTo>
                <a:cubicBezTo>
                  <a:pt x="17" y="39"/>
                  <a:pt x="17" y="39"/>
                  <a:pt x="16" y="39"/>
                </a:cubicBezTo>
                <a:cubicBezTo>
                  <a:pt x="16" y="39"/>
                  <a:pt x="16" y="39"/>
                  <a:pt x="16" y="39"/>
                </a:cubicBezTo>
                <a:cubicBezTo>
                  <a:pt x="11" y="34"/>
                  <a:pt x="11" y="34"/>
                  <a:pt x="11" y="34"/>
                </a:cubicBezTo>
                <a:cubicBezTo>
                  <a:pt x="8" y="34"/>
                  <a:pt x="8" y="34"/>
                  <a:pt x="8" y="34"/>
                </a:cubicBezTo>
                <a:cubicBezTo>
                  <a:pt x="7" y="34"/>
                  <a:pt x="7" y="34"/>
                  <a:pt x="7" y="33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7"/>
                  <a:pt x="8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2"/>
                  <a:pt x="17" y="23"/>
                </a:cubicBezTo>
                <a:cubicBezTo>
                  <a:pt x="17" y="23"/>
                  <a:pt x="17" y="23"/>
                  <a:pt x="17" y="23"/>
                </a:cubicBezTo>
                <a:close/>
                <a:moveTo>
                  <a:pt x="24" y="37"/>
                </a:moveTo>
                <a:cubicBezTo>
                  <a:pt x="25" y="35"/>
                  <a:pt x="26" y="33"/>
                  <a:pt x="26" y="31"/>
                </a:cubicBezTo>
                <a:cubicBezTo>
                  <a:pt x="26" y="29"/>
                  <a:pt x="25" y="26"/>
                  <a:pt x="24" y="25"/>
                </a:cubicBezTo>
                <a:cubicBezTo>
                  <a:pt x="23" y="24"/>
                  <a:pt x="22" y="24"/>
                  <a:pt x="21" y="25"/>
                </a:cubicBezTo>
                <a:cubicBezTo>
                  <a:pt x="20" y="25"/>
                  <a:pt x="20" y="27"/>
                  <a:pt x="21" y="27"/>
                </a:cubicBezTo>
                <a:cubicBezTo>
                  <a:pt x="22" y="28"/>
                  <a:pt x="22" y="29"/>
                  <a:pt x="22" y="31"/>
                </a:cubicBezTo>
                <a:cubicBezTo>
                  <a:pt x="22" y="32"/>
                  <a:pt x="22" y="33"/>
                  <a:pt x="21" y="34"/>
                </a:cubicBezTo>
                <a:cubicBezTo>
                  <a:pt x="20" y="35"/>
                  <a:pt x="20" y="36"/>
                  <a:pt x="21" y="37"/>
                </a:cubicBezTo>
                <a:cubicBezTo>
                  <a:pt x="21" y="37"/>
                  <a:pt x="22" y="37"/>
                  <a:pt x="22" y="37"/>
                </a:cubicBezTo>
                <a:cubicBezTo>
                  <a:pt x="23" y="37"/>
                  <a:pt x="23" y="37"/>
                  <a:pt x="24" y="37"/>
                </a:cubicBezTo>
                <a:close/>
                <a:moveTo>
                  <a:pt x="29" y="40"/>
                </a:moveTo>
                <a:cubicBezTo>
                  <a:pt x="31" y="38"/>
                  <a:pt x="33" y="34"/>
                  <a:pt x="33" y="31"/>
                </a:cubicBezTo>
                <a:cubicBezTo>
                  <a:pt x="33" y="27"/>
                  <a:pt x="31" y="24"/>
                  <a:pt x="29" y="21"/>
                </a:cubicBezTo>
                <a:cubicBezTo>
                  <a:pt x="29" y="20"/>
                  <a:pt x="28" y="20"/>
                  <a:pt x="27" y="21"/>
                </a:cubicBezTo>
                <a:cubicBezTo>
                  <a:pt x="26" y="21"/>
                  <a:pt x="26" y="22"/>
                  <a:pt x="27" y="23"/>
                </a:cubicBezTo>
                <a:cubicBezTo>
                  <a:pt x="28" y="25"/>
                  <a:pt x="29" y="28"/>
                  <a:pt x="29" y="31"/>
                </a:cubicBezTo>
                <a:cubicBezTo>
                  <a:pt x="29" y="33"/>
                  <a:pt x="28" y="36"/>
                  <a:pt x="27" y="38"/>
                </a:cubicBezTo>
                <a:cubicBezTo>
                  <a:pt x="26" y="39"/>
                  <a:pt x="26" y="40"/>
                  <a:pt x="27" y="41"/>
                </a:cubicBezTo>
                <a:cubicBezTo>
                  <a:pt x="27" y="41"/>
                  <a:pt x="28" y="41"/>
                  <a:pt x="28" y="41"/>
                </a:cubicBezTo>
                <a:cubicBezTo>
                  <a:pt x="28" y="41"/>
                  <a:pt x="29" y="41"/>
                  <a:pt x="29" y="40"/>
                </a:cubicBez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3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3987786"/>
            <a:ext cx="266390" cy="313077"/>
          </a:xfrm>
          <a:custGeom>
            <a:avLst/>
            <a:gdLst>
              <a:gd name="T0" fmla="*/ 41 w 41"/>
              <a:gd name="T1" fmla="*/ 18 h 48"/>
              <a:gd name="T2" fmla="*/ 41 w 41"/>
              <a:gd name="T3" fmla="*/ 46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6 h 48"/>
              <a:gd name="T10" fmla="*/ 0 w 41"/>
              <a:gd name="T11" fmla="*/ 3 h 48"/>
              <a:gd name="T12" fmla="*/ 3 w 41"/>
              <a:gd name="T13" fmla="*/ 0 h 48"/>
              <a:gd name="T14" fmla="*/ 24 w 41"/>
              <a:gd name="T15" fmla="*/ 0 h 48"/>
              <a:gd name="T16" fmla="*/ 24 w 41"/>
              <a:gd name="T17" fmla="*/ 15 h 48"/>
              <a:gd name="T18" fmla="*/ 27 w 41"/>
              <a:gd name="T19" fmla="*/ 18 h 48"/>
              <a:gd name="T20" fmla="*/ 41 w 41"/>
              <a:gd name="T21" fmla="*/ 18 h 48"/>
              <a:gd name="T22" fmla="*/ 31 w 41"/>
              <a:gd name="T23" fmla="*/ 22 h 48"/>
              <a:gd name="T24" fmla="*/ 30 w 41"/>
              <a:gd name="T25" fmla="*/ 21 h 48"/>
              <a:gd name="T26" fmla="*/ 11 w 41"/>
              <a:gd name="T27" fmla="*/ 21 h 48"/>
              <a:gd name="T28" fmla="*/ 10 w 41"/>
              <a:gd name="T29" fmla="*/ 22 h 48"/>
              <a:gd name="T30" fmla="*/ 10 w 41"/>
              <a:gd name="T31" fmla="*/ 24 h 48"/>
              <a:gd name="T32" fmla="*/ 11 w 41"/>
              <a:gd name="T33" fmla="*/ 24 h 48"/>
              <a:gd name="T34" fmla="*/ 30 w 41"/>
              <a:gd name="T35" fmla="*/ 24 h 48"/>
              <a:gd name="T36" fmla="*/ 31 w 41"/>
              <a:gd name="T37" fmla="*/ 24 h 48"/>
              <a:gd name="T38" fmla="*/ 31 w 41"/>
              <a:gd name="T39" fmla="*/ 22 h 48"/>
              <a:gd name="T40" fmla="*/ 31 w 41"/>
              <a:gd name="T41" fmla="*/ 29 h 48"/>
              <a:gd name="T42" fmla="*/ 30 w 41"/>
              <a:gd name="T43" fmla="*/ 28 h 48"/>
              <a:gd name="T44" fmla="*/ 11 w 41"/>
              <a:gd name="T45" fmla="*/ 28 h 48"/>
              <a:gd name="T46" fmla="*/ 10 w 41"/>
              <a:gd name="T47" fmla="*/ 29 h 48"/>
              <a:gd name="T48" fmla="*/ 10 w 41"/>
              <a:gd name="T49" fmla="*/ 30 h 48"/>
              <a:gd name="T50" fmla="*/ 11 w 41"/>
              <a:gd name="T51" fmla="*/ 31 h 48"/>
              <a:gd name="T52" fmla="*/ 30 w 41"/>
              <a:gd name="T53" fmla="*/ 31 h 48"/>
              <a:gd name="T54" fmla="*/ 31 w 41"/>
              <a:gd name="T55" fmla="*/ 30 h 48"/>
              <a:gd name="T56" fmla="*/ 31 w 41"/>
              <a:gd name="T57" fmla="*/ 29 h 48"/>
              <a:gd name="T58" fmla="*/ 31 w 41"/>
              <a:gd name="T59" fmla="*/ 36 h 48"/>
              <a:gd name="T60" fmla="*/ 30 w 41"/>
              <a:gd name="T61" fmla="*/ 35 h 48"/>
              <a:gd name="T62" fmla="*/ 11 w 41"/>
              <a:gd name="T63" fmla="*/ 35 h 48"/>
              <a:gd name="T64" fmla="*/ 10 w 41"/>
              <a:gd name="T65" fmla="*/ 36 h 48"/>
              <a:gd name="T66" fmla="*/ 10 w 41"/>
              <a:gd name="T67" fmla="*/ 37 h 48"/>
              <a:gd name="T68" fmla="*/ 11 w 41"/>
              <a:gd name="T69" fmla="*/ 38 h 48"/>
              <a:gd name="T70" fmla="*/ 30 w 41"/>
              <a:gd name="T71" fmla="*/ 38 h 48"/>
              <a:gd name="T72" fmla="*/ 31 w 41"/>
              <a:gd name="T73" fmla="*/ 37 h 48"/>
              <a:gd name="T74" fmla="*/ 31 w 41"/>
              <a:gd name="T75" fmla="*/ 36 h 48"/>
              <a:gd name="T76" fmla="*/ 40 w 41"/>
              <a:gd name="T77" fmla="*/ 14 h 48"/>
              <a:gd name="T78" fmla="*/ 28 w 41"/>
              <a:gd name="T79" fmla="*/ 14 h 48"/>
              <a:gd name="T80" fmla="*/ 28 w 41"/>
              <a:gd name="T81" fmla="*/ 2 h 48"/>
              <a:gd name="T82" fmla="*/ 29 w 41"/>
              <a:gd name="T83" fmla="*/ 2 h 48"/>
              <a:gd name="T84" fmla="*/ 39 w 41"/>
              <a:gd name="T85" fmla="*/ 13 h 48"/>
              <a:gd name="T86" fmla="*/ 40 w 41"/>
              <a:gd name="T87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1" h="48">
                <a:moveTo>
                  <a:pt x="41" y="18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6"/>
                  <a:pt x="25" y="18"/>
                  <a:pt x="27" y="18"/>
                </a:cubicBezTo>
                <a:lnTo>
                  <a:pt x="41" y="18"/>
                </a:lnTo>
                <a:close/>
                <a:moveTo>
                  <a:pt x="31" y="22"/>
                </a:moveTo>
                <a:cubicBezTo>
                  <a:pt x="31" y="21"/>
                  <a:pt x="31" y="21"/>
                  <a:pt x="30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0" y="21"/>
                  <a:pt x="10" y="22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24"/>
                  <a:pt x="11" y="24"/>
                  <a:pt x="11" y="24"/>
                </a:cubicBezTo>
                <a:cubicBezTo>
                  <a:pt x="30" y="24"/>
                  <a:pt x="30" y="24"/>
                  <a:pt x="30" y="24"/>
                </a:cubicBezTo>
                <a:cubicBezTo>
                  <a:pt x="31" y="24"/>
                  <a:pt x="31" y="24"/>
                  <a:pt x="31" y="24"/>
                </a:cubicBezTo>
                <a:lnTo>
                  <a:pt x="31" y="22"/>
                </a:lnTo>
                <a:close/>
                <a:moveTo>
                  <a:pt x="31" y="29"/>
                </a:moveTo>
                <a:cubicBezTo>
                  <a:pt x="31" y="28"/>
                  <a:pt x="31" y="28"/>
                  <a:pt x="30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1" y="28"/>
                  <a:pt x="10" y="28"/>
                  <a:pt x="10" y="29"/>
                </a:cubicBezTo>
                <a:cubicBezTo>
                  <a:pt x="10" y="30"/>
                  <a:pt x="10" y="30"/>
                  <a:pt x="10" y="30"/>
                </a:cubicBezTo>
                <a:cubicBezTo>
                  <a:pt x="10" y="31"/>
                  <a:pt x="11" y="31"/>
                  <a:pt x="11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1" y="31"/>
                  <a:pt x="31" y="31"/>
                  <a:pt x="31" y="30"/>
                </a:cubicBezTo>
                <a:lnTo>
                  <a:pt x="31" y="29"/>
                </a:lnTo>
                <a:close/>
                <a:moveTo>
                  <a:pt x="31" y="36"/>
                </a:moveTo>
                <a:cubicBezTo>
                  <a:pt x="31" y="35"/>
                  <a:pt x="31" y="35"/>
                  <a:pt x="30" y="35"/>
                </a:cubicBezTo>
                <a:cubicBezTo>
                  <a:pt x="11" y="35"/>
                  <a:pt x="11" y="35"/>
                  <a:pt x="11" y="35"/>
                </a:cubicBezTo>
                <a:cubicBezTo>
                  <a:pt x="11" y="35"/>
                  <a:pt x="10" y="35"/>
                  <a:pt x="10" y="36"/>
                </a:cubicBezTo>
                <a:cubicBezTo>
                  <a:pt x="10" y="37"/>
                  <a:pt x="10" y="37"/>
                  <a:pt x="10" y="37"/>
                </a:cubicBezTo>
                <a:cubicBezTo>
                  <a:pt x="10" y="38"/>
                  <a:pt x="11" y="38"/>
                  <a:pt x="11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8"/>
                  <a:pt x="31" y="38"/>
                  <a:pt x="31" y="37"/>
                </a:cubicBezTo>
                <a:lnTo>
                  <a:pt x="31" y="36"/>
                </a:lnTo>
                <a:close/>
                <a:moveTo>
                  <a:pt x="40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2"/>
                  <a:pt x="28" y="2"/>
                  <a:pt x="29" y="2"/>
                </a:cubicBezTo>
                <a:cubicBezTo>
                  <a:pt x="39" y="13"/>
                  <a:pt x="39" y="13"/>
                  <a:pt x="39" y="13"/>
                </a:cubicBezTo>
                <a:cubicBezTo>
                  <a:pt x="40" y="13"/>
                  <a:pt x="40" y="14"/>
                  <a:pt x="40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4467417"/>
            <a:ext cx="266390" cy="313077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11 w 41"/>
              <a:gd name="T39" fmla="*/ 21 h 48"/>
              <a:gd name="T40" fmla="*/ 30 w 41"/>
              <a:gd name="T41" fmla="*/ 21 h 48"/>
              <a:gd name="T42" fmla="*/ 31 w 41"/>
              <a:gd name="T43" fmla="*/ 21 h 48"/>
              <a:gd name="T44" fmla="*/ 31 w 41"/>
              <a:gd name="T45" fmla="*/ 23 h 48"/>
              <a:gd name="T46" fmla="*/ 30 w 41"/>
              <a:gd name="T47" fmla="*/ 24 h 48"/>
              <a:gd name="T48" fmla="*/ 11 w 41"/>
              <a:gd name="T49" fmla="*/ 24 h 48"/>
              <a:gd name="T50" fmla="*/ 10 w 41"/>
              <a:gd name="T51" fmla="*/ 23 h 48"/>
              <a:gd name="T52" fmla="*/ 10 w 41"/>
              <a:gd name="T53" fmla="*/ 21 h 48"/>
              <a:gd name="T54" fmla="*/ 11 w 41"/>
              <a:gd name="T55" fmla="*/ 21 h 48"/>
              <a:gd name="T56" fmla="*/ 31 w 41"/>
              <a:gd name="T57" fmla="*/ 28 h 48"/>
              <a:gd name="T58" fmla="*/ 31 w 41"/>
              <a:gd name="T59" fmla="*/ 30 h 48"/>
              <a:gd name="T60" fmla="*/ 30 w 41"/>
              <a:gd name="T61" fmla="*/ 31 h 48"/>
              <a:gd name="T62" fmla="*/ 11 w 41"/>
              <a:gd name="T63" fmla="*/ 31 h 48"/>
              <a:gd name="T64" fmla="*/ 10 w 41"/>
              <a:gd name="T65" fmla="*/ 30 h 48"/>
              <a:gd name="T66" fmla="*/ 10 w 41"/>
              <a:gd name="T67" fmla="*/ 28 h 48"/>
              <a:gd name="T68" fmla="*/ 11 w 41"/>
              <a:gd name="T69" fmla="*/ 27 h 48"/>
              <a:gd name="T70" fmla="*/ 30 w 41"/>
              <a:gd name="T71" fmla="*/ 27 h 48"/>
              <a:gd name="T72" fmla="*/ 31 w 41"/>
              <a:gd name="T73" fmla="*/ 28 h 48"/>
              <a:gd name="T74" fmla="*/ 31 w 41"/>
              <a:gd name="T75" fmla="*/ 35 h 48"/>
              <a:gd name="T76" fmla="*/ 31 w 41"/>
              <a:gd name="T77" fmla="*/ 37 h 48"/>
              <a:gd name="T78" fmla="*/ 30 w 41"/>
              <a:gd name="T79" fmla="*/ 38 h 48"/>
              <a:gd name="T80" fmla="*/ 11 w 41"/>
              <a:gd name="T81" fmla="*/ 38 h 48"/>
              <a:gd name="T82" fmla="*/ 10 w 41"/>
              <a:gd name="T83" fmla="*/ 37 h 48"/>
              <a:gd name="T84" fmla="*/ 10 w 41"/>
              <a:gd name="T85" fmla="*/ 35 h 48"/>
              <a:gd name="T86" fmla="*/ 11 w 41"/>
              <a:gd name="T87" fmla="*/ 34 h 48"/>
              <a:gd name="T88" fmla="*/ 30 w 41"/>
              <a:gd name="T89" fmla="*/ 34 h 48"/>
              <a:gd name="T90" fmla="*/ 31 w 41"/>
              <a:gd name="T91" fmla="*/ 35 h 48"/>
              <a:gd name="T92" fmla="*/ 28 w 41"/>
              <a:gd name="T93" fmla="*/ 14 h 48"/>
              <a:gd name="T94" fmla="*/ 38 w 41"/>
              <a:gd name="T95" fmla="*/ 14 h 48"/>
              <a:gd name="T96" fmla="*/ 37 w 41"/>
              <a:gd name="T97" fmla="*/ 13 h 48"/>
              <a:gd name="T98" fmla="*/ 29 w 41"/>
              <a:gd name="T99" fmla="*/ 4 h 48"/>
              <a:gd name="T100" fmla="*/ 28 w 41"/>
              <a:gd name="T101" fmla="*/ 4 h 48"/>
              <a:gd name="T102" fmla="*/ 28 w 41"/>
              <a:gd name="T103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5"/>
                  <a:pt x="4" y="45"/>
                  <a:pt x="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11" y="21"/>
                </a:moveTo>
                <a:cubicBezTo>
                  <a:pt x="30" y="21"/>
                  <a:pt x="30" y="21"/>
                  <a:pt x="30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24"/>
                  <a:pt x="31" y="24"/>
                  <a:pt x="30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1" y="24"/>
                  <a:pt x="10" y="24"/>
                  <a:pt x="10" y="23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1"/>
                  <a:pt x="11" y="21"/>
                  <a:pt x="11" y="21"/>
                </a:cubicBezTo>
                <a:close/>
                <a:moveTo>
                  <a:pt x="31" y="28"/>
                </a:moveTo>
                <a:cubicBezTo>
                  <a:pt x="31" y="30"/>
                  <a:pt x="31" y="30"/>
                  <a:pt x="31" y="30"/>
                </a:cubicBezTo>
                <a:cubicBezTo>
                  <a:pt x="31" y="31"/>
                  <a:pt x="31" y="31"/>
                  <a:pt x="30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1"/>
                  <a:pt x="10" y="31"/>
                  <a:pt x="10" y="30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28"/>
                  <a:pt x="11" y="27"/>
                  <a:pt x="11" y="27"/>
                </a:cubicBezTo>
                <a:cubicBezTo>
                  <a:pt x="30" y="27"/>
                  <a:pt x="30" y="27"/>
                  <a:pt x="30" y="27"/>
                </a:cubicBezTo>
                <a:cubicBezTo>
                  <a:pt x="31" y="27"/>
                  <a:pt x="31" y="28"/>
                  <a:pt x="31" y="28"/>
                </a:cubicBezTo>
                <a:close/>
                <a:moveTo>
                  <a:pt x="31" y="35"/>
                </a:moveTo>
                <a:cubicBezTo>
                  <a:pt x="31" y="37"/>
                  <a:pt x="31" y="37"/>
                  <a:pt x="31" y="37"/>
                </a:cubicBezTo>
                <a:cubicBezTo>
                  <a:pt x="31" y="37"/>
                  <a:pt x="31" y="38"/>
                  <a:pt x="30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0" y="37"/>
                  <a:pt x="10" y="37"/>
                </a:cubicBezTo>
                <a:cubicBezTo>
                  <a:pt x="10" y="35"/>
                  <a:pt x="10" y="35"/>
                  <a:pt x="10" y="35"/>
                </a:cubicBezTo>
                <a:cubicBezTo>
                  <a:pt x="10" y="35"/>
                  <a:pt x="11" y="34"/>
                  <a:pt x="11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1" y="34"/>
                  <a:pt x="31" y="35"/>
                  <a:pt x="31" y="35"/>
                </a:cubicBez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4949794"/>
            <a:ext cx="266390" cy="310332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1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4 w 41"/>
              <a:gd name="T31" fmla="*/ 3 h 48"/>
              <a:gd name="T32" fmla="*/ 4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24 w 41"/>
              <a:gd name="T39" fmla="*/ 24 h 48"/>
              <a:gd name="T40" fmla="*/ 24 w 41"/>
              <a:gd name="T41" fmla="*/ 34 h 48"/>
              <a:gd name="T42" fmla="*/ 21 w 41"/>
              <a:gd name="T43" fmla="*/ 37 h 48"/>
              <a:gd name="T44" fmla="*/ 10 w 41"/>
              <a:gd name="T45" fmla="*/ 37 h 48"/>
              <a:gd name="T46" fmla="*/ 7 w 41"/>
              <a:gd name="T47" fmla="*/ 34 h 48"/>
              <a:gd name="T48" fmla="*/ 7 w 41"/>
              <a:gd name="T49" fmla="*/ 24 h 48"/>
              <a:gd name="T50" fmla="*/ 10 w 41"/>
              <a:gd name="T51" fmla="*/ 20 h 48"/>
              <a:gd name="T52" fmla="*/ 21 w 41"/>
              <a:gd name="T53" fmla="*/ 20 h 48"/>
              <a:gd name="T54" fmla="*/ 24 w 41"/>
              <a:gd name="T55" fmla="*/ 24 h 48"/>
              <a:gd name="T56" fmla="*/ 34 w 41"/>
              <a:gd name="T57" fmla="*/ 21 h 48"/>
              <a:gd name="T58" fmla="*/ 34 w 41"/>
              <a:gd name="T59" fmla="*/ 37 h 48"/>
              <a:gd name="T60" fmla="*/ 34 w 41"/>
              <a:gd name="T61" fmla="*/ 37 h 48"/>
              <a:gd name="T62" fmla="*/ 34 w 41"/>
              <a:gd name="T63" fmla="*/ 37 h 48"/>
              <a:gd name="T64" fmla="*/ 33 w 41"/>
              <a:gd name="T65" fmla="*/ 37 h 48"/>
              <a:gd name="T66" fmla="*/ 26 w 41"/>
              <a:gd name="T67" fmla="*/ 30 h 48"/>
              <a:gd name="T68" fmla="*/ 26 w 41"/>
              <a:gd name="T69" fmla="*/ 28 h 48"/>
              <a:gd name="T70" fmla="*/ 33 w 41"/>
              <a:gd name="T71" fmla="*/ 20 h 48"/>
              <a:gd name="T72" fmla="*/ 34 w 41"/>
              <a:gd name="T73" fmla="*/ 20 h 48"/>
              <a:gd name="T74" fmla="*/ 34 w 41"/>
              <a:gd name="T75" fmla="*/ 20 h 48"/>
              <a:gd name="T76" fmla="*/ 34 w 41"/>
              <a:gd name="T77" fmla="*/ 21 h 48"/>
              <a:gd name="T78" fmla="*/ 28 w 41"/>
              <a:gd name="T79" fmla="*/ 13 h 48"/>
              <a:gd name="T80" fmla="*/ 38 w 41"/>
              <a:gd name="T81" fmla="*/ 13 h 48"/>
              <a:gd name="T82" fmla="*/ 37 w 41"/>
              <a:gd name="T83" fmla="*/ 12 h 48"/>
              <a:gd name="T84" fmla="*/ 29 w 41"/>
              <a:gd name="T85" fmla="*/ 4 h 48"/>
              <a:gd name="T86" fmla="*/ 28 w 41"/>
              <a:gd name="T87" fmla="*/ 3 h 48"/>
              <a:gd name="T88" fmla="*/ 28 w 41"/>
              <a:gd name="T89" fmla="*/ 1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0"/>
                  <a:pt x="31" y="1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4"/>
                  <a:pt x="4" y="44"/>
                  <a:pt x="4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24" y="24"/>
                </a:moveTo>
                <a:cubicBezTo>
                  <a:pt x="24" y="34"/>
                  <a:pt x="24" y="34"/>
                  <a:pt x="24" y="34"/>
                </a:cubicBezTo>
                <a:cubicBezTo>
                  <a:pt x="24" y="36"/>
                  <a:pt x="23" y="37"/>
                  <a:pt x="21" y="37"/>
                </a:cubicBezTo>
                <a:cubicBezTo>
                  <a:pt x="10" y="37"/>
                  <a:pt x="10" y="37"/>
                  <a:pt x="10" y="37"/>
                </a:cubicBezTo>
                <a:cubicBezTo>
                  <a:pt x="9" y="37"/>
                  <a:pt x="7" y="36"/>
                  <a:pt x="7" y="3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2"/>
                  <a:pt x="9" y="20"/>
                  <a:pt x="10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3" y="20"/>
                  <a:pt x="24" y="22"/>
                  <a:pt x="24" y="24"/>
                </a:cubicBezTo>
                <a:close/>
                <a:moveTo>
                  <a:pt x="34" y="21"/>
                </a:moveTo>
                <a:cubicBezTo>
                  <a:pt x="34" y="37"/>
                  <a:pt x="34" y="37"/>
                  <a:pt x="34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26" y="30"/>
                  <a:pt x="26" y="30"/>
                  <a:pt x="26" y="30"/>
                </a:cubicBezTo>
                <a:cubicBezTo>
                  <a:pt x="26" y="28"/>
                  <a:pt x="26" y="28"/>
                  <a:pt x="26" y="28"/>
                </a:cubicBezTo>
                <a:cubicBezTo>
                  <a:pt x="33" y="20"/>
                  <a:pt x="33" y="20"/>
                  <a:pt x="33" y="20"/>
                </a:cubicBezTo>
                <a:cubicBezTo>
                  <a:pt x="33" y="20"/>
                  <a:pt x="33" y="20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1"/>
                  <a:pt x="34" y="21"/>
                </a:cubicBezTo>
                <a:close/>
                <a:moveTo>
                  <a:pt x="28" y="13"/>
                </a:moveTo>
                <a:cubicBezTo>
                  <a:pt x="38" y="13"/>
                  <a:pt x="38" y="13"/>
                  <a:pt x="38" y="13"/>
                </a:cubicBezTo>
                <a:cubicBezTo>
                  <a:pt x="37" y="13"/>
                  <a:pt x="37" y="12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3"/>
                  <a:pt x="28" y="3"/>
                </a:cubicBezTo>
                <a:lnTo>
                  <a:pt x="28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0586" y="5423933"/>
            <a:ext cx="266390" cy="310332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6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6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4 h 48"/>
              <a:gd name="T30" fmla="*/ 4 w 41"/>
              <a:gd name="T31" fmla="*/ 4 h 48"/>
              <a:gd name="T32" fmla="*/ 4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6 w 41"/>
              <a:gd name="T39" fmla="*/ 24 h 48"/>
              <a:gd name="T40" fmla="*/ 8 w 41"/>
              <a:gd name="T41" fmla="*/ 24 h 48"/>
              <a:gd name="T42" fmla="*/ 13 w 41"/>
              <a:gd name="T43" fmla="*/ 41 h 48"/>
              <a:gd name="T44" fmla="*/ 17 w 41"/>
              <a:gd name="T45" fmla="*/ 41 h 48"/>
              <a:gd name="T46" fmla="*/ 20 w 41"/>
              <a:gd name="T47" fmla="*/ 28 h 48"/>
              <a:gd name="T48" fmla="*/ 21 w 41"/>
              <a:gd name="T49" fmla="*/ 27 h 48"/>
              <a:gd name="T50" fmla="*/ 21 w 41"/>
              <a:gd name="T51" fmla="*/ 27 h 48"/>
              <a:gd name="T52" fmla="*/ 21 w 41"/>
              <a:gd name="T53" fmla="*/ 27 h 48"/>
              <a:gd name="T54" fmla="*/ 21 w 41"/>
              <a:gd name="T55" fmla="*/ 27 h 48"/>
              <a:gd name="T56" fmla="*/ 21 w 41"/>
              <a:gd name="T57" fmla="*/ 28 h 48"/>
              <a:gd name="T58" fmla="*/ 25 w 41"/>
              <a:gd name="T59" fmla="*/ 41 h 48"/>
              <a:gd name="T60" fmla="*/ 29 w 41"/>
              <a:gd name="T61" fmla="*/ 41 h 48"/>
              <a:gd name="T62" fmla="*/ 33 w 41"/>
              <a:gd name="T63" fmla="*/ 24 h 48"/>
              <a:gd name="T64" fmla="*/ 35 w 41"/>
              <a:gd name="T65" fmla="*/ 24 h 48"/>
              <a:gd name="T66" fmla="*/ 35 w 41"/>
              <a:gd name="T67" fmla="*/ 21 h 48"/>
              <a:gd name="T68" fmla="*/ 27 w 41"/>
              <a:gd name="T69" fmla="*/ 21 h 48"/>
              <a:gd name="T70" fmla="*/ 27 w 41"/>
              <a:gd name="T71" fmla="*/ 24 h 48"/>
              <a:gd name="T72" fmla="*/ 29 w 41"/>
              <a:gd name="T73" fmla="*/ 24 h 48"/>
              <a:gd name="T74" fmla="*/ 27 w 41"/>
              <a:gd name="T75" fmla="*/ 35 h 48"/>
              <a:gd name="T76" fmla="*/ 27 w 41"/>
              <a:gd name="T77" fmla="*/ 37 h 48"/>
              <a:gd name="T78" fmla="*/ 27 w 41"/>
              <a:gd name="T79" fmla="*/ 37 h 48"/>
              <a:gd name="T80" fmla="*/ 26 w 41"/>
              <a:gd name="T81" fmla="*/ 37 h 48"/>
              <a:gd name="T82" fmla="*/ 26 w 41"/>
              <a:gd name="T83" fmla="*/ 37 h 48"/>
              <a:gd name="T84" fmla="*/ 26 w 41"/>
              <a:gd name="T85" fmla="*/ 35 h 48"/>
              <a:gd name="T86" fmla="*/ 22 w 41"/>
              <a:gd name="T87" fmla="*/ 21 h 48"/>
              <a:gd name="T88" fmla="*/ 19 w 41"/>
              <a:gd name="T89" fmla="*/ 21 h 48"/>
              <a:gd name="T90" fmla="*/ 15 w 41"/>
              <a:gd name="T91" fmla="*/ 35 h 48"/>
              <a:gd name="T92" fmla="*/ 15 w 41"/>
              <a:gd name="T93" fmla="*/ 37 h 48"/>
              <a:gd name="T94" fmla="*/ 15 w 41"/>
              <a:gd name="T95" fmla="*/ 37 h 48"/>
              <a:gd name="T96" fmla="*/ 15 w 41"/>
              <a:gd name="T97" fmla="*/ 37 h 48"/>
              <a:gd name="T98" fmla="*/ 15 w 41"/>
              <a:gd name="T99" fmla="*/ 37 h 48"/>
              <a:gd name="T100" fmla="*/ 15 w 41"/>
              <a:gd name="T101" fmla="*/ 35 h 48"/>
              <a:gd name="T102" fmla="*/ 12 w 41"/>
              <a:gd name="T103" fmla="*/ 24 h 48"/>
              <a:gd name="T104" fmla="*/ 14 w 41"/>
              <a:gd name="T105" fmla="*/ 24 h 48"/>
              <a:gd name="T106" fmla="*/ 14 w 41"/>
              <a:gd name="T107" fmla="*/ 21 h 48"/>
              <a:gd name="T108" fmla="*/ 6 w 41"/>
              <a:gd name="T109" fmla="*/ 21 h 48"/>
              <a:gd name="T110" fmla="*/ 6 w 41"/>
              <a:gd name="T111" fmla="*/ 24 h 48"/>
              <a:gd name="T112" fmla="*/ 28 w 41"/>
              <a:gd name="T113" fmla="*/ 14 h 48"/>
              <a:gd name="T114" fmla="*/ 38 w 41"/>
              <a:gd name="T115" fmla="*/ 14 h 48"/>
              <a:gd name="T116" fmla="*/ 37 w 41"/>
              <a:gd name="T117" fmla="*/ 13 h 48"/>
              <a:gd name="T118" fmla="*/ 29 w 41"/>
              <a:gd name="T119" fmla="*/ 4 h 48"/>
              <a:gd name="T120" fmla="*/ 28 w 41"/>
              <a:gd name="T121" fmla="*/ 4 h 48"/>
              <a:gd name="T122" fmla="*/ 28 w 41"/>
              <a:gd name="T123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4"/>
                  <a:pt x="24" y="4"/>
                  <a:pt x="24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5"/>
                  <a:pt x="4" y="45"/>
                  <a:pt x="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6" y="24"/>
                </a:moveTo>
                <a:cubicBezTo>
                  <a:pt x="8" y="24"/>
                  <a:pt x="8" y="24"/>
                  <a:pt x="8" y="24"/>
                </a:cubicBezTo>
                <a:cubicBezTo>
                  <a:pt x="13" y="41"/>
                  <a:pt x="13" y="41"/>
                  <a:pt x="13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28"/>
                  <a:pt x="21" y="28"/>
                  <a:pt x="21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8"/>
                  <a:pt x="21" y="28"/>
                  <a:pt x="21" y="28"/>
                </a:cubicBezTo>
                <a:cubicBezTo>
                  <a:pt x="25" y="41"/>
                  <a:pt x="25" y="41"/>
                  <a:pt x="25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33" y="24"/>
                  <a:pt x="33" y="24"/>
                  <a:pt x="33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5" y="21"/>
                  <a:pt x="35" y="21"/>
                  <a:pt x="35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4"/>
                  <a:pt x="27" y="24"/>
                  <a:pt x="27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7" y="35"/>
                  <a:pt x="27" y="35"/>
                  <a:pt x="27" y="35"/>
                </a:cubicBezTo>
                <a:cubicBezTo>
                  <a:pt x="27" y="36"/>
                  <a:pt x="27" y="36"/>
                  <a:pt x="27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6" y="37"/>
                  <a:pt x="26" y="37"/>
                  <a:pt x="26" y="37"/>
                </a:cubicBezTo>
                <a:cubicBezTo>
                  <a:pt x="26" y="37"/>
                  <a:pt x="26" y="37"/>
                  <a:pt x="26" y="37"/>
                </a:cubicBezTo>
                <a:cubicBezTo>
                  <a:pt x="26" y="36"/>
                  <a:pt x="26" y="36"/>
                  <a:pt x="26" y="35"/>
                </a:cubicBezTo>
                <a:cubicBezTo>
                  <a:pt x="22" y="21"/>
                  <a:pt x="22" y="21"/>
                  <a:pt x="22" y="21"/>
                </a:cubicBezTo>
                <a:cubicBezTo>
                  <a:pt x="19" y="21"/>
                  <a:pt x="19" y="21"/>
                  <a:pt x="19" y="21"/>
                </a:cubicBezTo>
                <a:cubicBezTo>
                  <a:pt x="15" y="35"/>
                  <a:pt x="15" y="35"/>
                  <a:pt x="15" y="35"/>
                </a:cubicBezTo>
                <a:cubicBezTo>
                  <a:pt x="15" y="36"/>
                  <a:pt x="15" y="36"/>
                  <a:pt x="15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6"/>
                  <a:pt x="15" y="36"/>
                  <a:pt x="15" y="35"/>
                </a:cubicBezTo>
                <a:cubicBezTo>
                  <a:pt x="12" y="24"/>
                  <a:pt x="12" y="24"/>
                  <a:pt x="12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1"/>
                  <a:pt x="14" y="21"/>
                  <a:pt x="14" y="21"/>
                </a:cubicBezTo>
                <a:cubicBezTo>
                  <a:pt x="6" y="21"/>
                  <a:pt x="6" y="21"/>
                  <a:pt x="6" y="21"/>
                </a:cubicBezTo>
                <a:lnTo>
                  <a:pt x="6" y="24"/>
                </a:ln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4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7" name="出自【趣你的PPT】(微信:qunideppt)：最优质的PPT资源库"/>
          <p:cNvSpPr>
            <a:spLocks/>
          </p:cNvSpPr>
          <p:nvPr/>
        </p:nvSpPr>
        <p:spPr bwMode="auto">
          <a:xfrm>
            <a:off x="10062923" y="1142959"/>
            <a:ext cx="156538" cy="293854"/>
          </a:xfrm>
          <a:custGeom>
            <a:avLst/>
            <a:gdLst>
              <a:gd name="T0" fmla="*/ 24 w 24"/>
              <a:gd name="T1" fmla="*/ 13 h 45"/>
              <a:gd name="T2" fmla="*/ 10 w 24"/>
              <a:gd name="T3" fmla="*/ 44 h 45"/>
              <a:gd name="T4" fmla="*/ 9 w 24"/>
              <a:gd name="T5" fmla="*/ 45 h 45"/>
              <a:gd name="T6" fmla="*/ 8 w 24"/>
              <a:gd name="T7" fmla="*/ 45 h 45"/>
              <a:gd name="T8" fmla="*/ 7 w 24"/>
              <a:gd name="T9" fmla="*/ 43 h 45"/>
              <a:gd name="T10" fmla="*/ 13 w 24"/>
              <a:gd name="T11" fmla="*/ 22 h 45"/>
              <a:gd name="T12" fmla="*/ 2 w 24"/>
              <a:gd name="T13" fmla="*/ 25 h 45"/>
              <a:gd name="T14" fmla="*/ 1 w 24"/>
              <a:gd name="T15" fmla="*/ 25 h 45"/>
              <a:gd name="T16" fmla="*/ 1 w 24"/>
              <a:gd name="T17" fmla="*/ 24 h 45"/>
              <a:gd name="T18" fmla="*/ 0 w 24"/>
              <a:gd name="T19" fmla="*/ 23 h 45"/>
              <a:gd name="T20" fmla="*/ 6 w 24"/>
              <a:gd name="T21" fmla="*/ 1 h 45"/>
              <a:gd name="T22" fmla="*/ 7 w 24"/>
              <a:gd name="T23" fmla="*/ 0 h 45"/>
              <a:gd name="T24" fmla="*/ 16 w 24"/>
              <a:gd name="T25" fmla="*/ 0 h 45"/>
              <a:gd name="T26" fmla="*/ 17 w 24"/>
              <a:gd name="T27" fmla="*/ 1 h 45"/>
              <a:gd name="T28" fmla="*/ 17 w 24"/>
              <a:gd name="T29" fmla="*/ 2 h 45"/>
              <a:gd name="T30" fmla="*/ 12 w 24"/>
              <a:gd name="T31" fmla="*/ 14 h 45"/>
              <a:gd name="T32" fmla="*/ 23 w 24"/>
              <a:gd name="T33" fmla="*/ 12 h 45"/>
              <a:gd name="T34" fmla="*/ 23 w 24"/>
              <a:gd name="T35" fmla="*/ 12 h 45"/>
              <a:gd name="T36" fmla="*/ 24 w 24"/>
              <a:gd name="T37" fmla="*/ 12 h 45"/>
              <a:gd name="T38" fmla="*/ 24 w 24"/>
              <a:gd name="T39" fmla="*/ 13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" h="45">
                <a:moveTo>
                  <a:pt x="24" y="13"/>
                </a:moveTo>
                <a:cubicBezTo>
                  <a:pt x="10" y="44"/>
                  <a:pt x="10" y="44"/>
                  <a:pt x="10" y="44"/>
                </a:cubicBezTo>
                <a:cubicBezTo>
                  <a:pt x="9" y="45"/>
                  <a:pt x="9" y="45"/>
                  <a:pt x="9" y="45"/>
                </a:cubicBezTo>
                <a:cubicBezTo>
                  <a:pt x="8" y="45"/>
                  <a:pt x="8" y="45"/>
                  <a:pt x="8" y="45"/>
                </a:cubicBezTo>
                <a:cubicBezTo>
                  <a:pt x="8" y="45"/>
                  <a:pt x="7" y="44"/>
                  <a:pt x="7" y="43"/>
                </a:cubicBezTo>
                <a:cubicBezTo>
                  <a:pt x="13" y="22"/>
                  <a:pt x="13" y="22"/>
                  <a:pt x="13" y="22"/>
                </a:cubicBezTo>
                <a:cubicBezTo>
                  <a:pt x="2" y="25"/>
                  <a:pt x="2" y="25"/>
                  <a:pt x="2" y="25"/>
                </a:cubicBezTo>
                <a:cubicBezTo>
                  <a:pt x="2" y="25"/>
                  <a:pt x="2" y="25"/>
                  <a:pt x="1" y="25"/>
                </a:cubicBezTo>
                <a:cubicBezTo>
                  <a:pt x="1" y="25"/>
                  <a:pt x="1" y="24"/>
                  <a:pt x="1" y="24"/>
                </a:cubicBezTo>
                <a:cubicBezTo>
                  <a:pt x="0" y="24"/>
                  <a:pt x="0" y="24"/>
                  <a:pt x="0" y="23"/>
                </a:cubicBezTo>
                <a:cubicBezTo>
                  <a:pt x="6" y="1"/>
                  <a:pt x="6" y="1"/>
                  <a:pt x="6" y="1"/>
                </a:cubicBezTo>
                <a:cubicBezTo>
                  <a:pt x="6" y="1"/>
                  <a:pt x="6" y="0"/>
                  <a:pt x="7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0"/>
                  <a:pt x="17" y="1"/>
                  <a:pt x="17" y="1"/>
                </a:cubicBezTo>
                <a:cubicBezTo>
                  <a:pt x="17" y="2"/>
                  <a:pt x="17" y="2"/>
                  <a:pt x="17" y="2"/>
                </a:cubicBezTo>
                <a:cubicBezTo>
                  <a:pt x="12" y="14"/>
                  <a:pt x="12" y="14"/>
                  <a:pt x="12" y="14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4" y="12"/>
                  <a:pt x="24" y="12"/>
                </a:cubicBezTo>
                <a:cubicBezTo>
                  <a:pt x="24" y="12"/>
                  <a:pt x="24" y="13"/>
                  <a:pt x="24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13489" y="1625337"/>
            <a:ext cx="263643" cy="266390"/>
          </a:xfrm>
          <a:custGeom>
            <a:avLst/>
            <a:gdLst>
              <a:gd name="T0" fmla="*/ 36 w 41"/>
              <a:gd name="T1" fmla="*/ 41 h 41"/>
              <a:gd name="T2" fmla="*/ 5 w 41"/>
              <a:gd name="T3" fmla="*/ 41 h 41"/>
              <a:gd name="T4" fmla="*/ 2 w 41"/>
              <a:gd name="T5" fmla="*/ 35 h 41"/>
              <a:gd name="T6" fmla="*/ 15 w 41"/>
              <a:gd name="T7" fmla="*/ 14 h 41"/>
              <a:gd name="T8" fmla="*/ 15 w 41"/>
              <a:gd name="T9" fmla="*/ 3 h 41"/>
              <a:gd name="T10" fmla="*/ 13 w 41"/>
              <a:gd name="T11" fmla="*/ 3 h 41"/>
              <a:gd name="T12" fmla="*/ 12 w 41"/>
              <a:gd name="T13" fmla="*/ 2 h 41"/>
              <a:gd name="T14" fmla="*/ 13 w 41"/>
              <a:gd name="T15" fmla="*/ 0 h 41"/>
              <a:gd name="T16" fmla="*/ 27 w 41"/>
              <a:gd name="T17" fmla="*/ 0 h 41"/>
              <a:gd name="T18" fmla="*/ 29 w 41"/>
              <a:gd name="T19" fmla="*/ 2 h 41"/>
              <a:gd name="T20" fmla="*/ 27 w 41"/>
              <a:gd name="T21" fmla="*/ 3 h 41"/>
              <a:gd name="T22" fmla="*/ 25 w 41"/>
              <a:gd name="T23" fmla="*/ 3 h 41"/>
              <a:gd name="T24" fmla="*/ 25 w 41"/>
              <a:gd name="T25" fmla="*/ 14 h 41"/>
              <a:gd name="T26" fmla="*/ 39 w 41"/>
              <a:gd name="T27" fmla="*/ 35 h 41"/>
              <a:gd name="T28" fmla="*/ 36 w 41"/>
              <a:gd name="T29" fmla="*/ 41 h 41"/>
              <a:gd name="T30" fmla="*/ 11 w 41"/>
              <a:gd name="T31" fmla="*/ 27 h 41"/>
              <a:gd name="T32" fmla="*/ 30 w 41"/>
              <a:gd name="T33" fmla="*/ 27 h 41"/>
              <a:gd name="T34" fmla="*/ 23 w 41"/>
              <a:gd name="T35" fmla="*/ 16 h 41"/>
              <a:gd name="T36" fmla="*/ 22 w 41"/>
              <a:gd name="T37" fmla="*/ 15 h 41"/>
              <a:gd name="T38" fmla="*/ 22 w 41"/>
              <a:gd name="T39" fmla="*/ 14 h 41"/>
              <a:gd name="T40" fmla="*/ 22 w 41"/>
              <a:gd name="T41" fmla="*/ 3 h 41"/>
              <a:gd name="T42" fmla="*/ 19 w 41"/>
              <a:gd name="T43" fmla="*/ 3 h 41"/>
              <a:gd name="T44" fmla="*/ 19 w 41"/>
              <a:gd name="T45" fmla="*/ 14 h 41"/>
              <a:gd name="T46" fmla="*/ 19 w 41"/>
              <a:gd name="T47" fmla="*/ 15 h 41"/>
              <a:gd name="T48" fmla="*/ 18 w 41"/>
              <a:gd name="T49" fmla="*/ 16 h 41"/>
              <a:gd name="T50" fmla="*/ 11 w 41"/>
              <a:gd name="T51" fmla="*/ 2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1">
                <a:moveTo>
                  <a:pt x="36" y="41"/>
                </a:moveTo>
                <a:cubicBezTo>
                  <a:pt x="5" y="41"/>
                  <a:pt x="5" y="41"/>
                  <a:pt x="5" y="41"/>
                </a:cubicBezTo>
                <a:cubicBezTo>
                  <a:pt x="1" y="41"/>
                  <a:pt x="0" y="38"/>
                  <a:pt x="2" y="35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3"/>
                  <a:pt x="15" y="3"/>
                  <a:pt x="15" y="3"/>
                </a:cubicBezTo>
                <a:cubicBezTo>
                  <a:pt x="13" y="3"/>
                  <a:pt x="13" y="3"/>
                  <a:pt x="13" y="3"/>
                </a:cubicBezTo>
                <a:cubicBezTo>
                  <a:pt x="12" y="3"/>
                  <a:pt x="12" y="3"/>
                  <a:pt x="12" y="2"/>
                </a:cubicBezTo>
                <a:cubicBezTo>
                  <a:pt x="12" y="1"/>
                  <a:pt x="12" y="0"/>
                  <a:pt x="1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29" y="1"/>
                  <a:pt x="29" y="2"/>
                </a:cubicBezTo>
                <a:cubicBezTo>
                  <a:pt x="29" y="3"/>
                  <a:pt x="28" y="3"/>
                  <a:pt x="27" y="3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14"/>
                  <a:pt x="25" y="14"/>
                  <a:pt x="25" y="14"/>
                </a:cubicBezTo>
                <a:cubicBezTo>
                  <a:pt x="39" y="35"/>
                  <a:pt x="39" y="35"/>
                  <a:pt x="39" y="35"/>
                </a:cubicBezTo>
                <a:cubicBezTo>
                  <a:pt x="41" y="38"/>
                  <a:pt x="39" y="41"/>
                  <a:pt x="36" y="41"/>
                </a:cubicBezTo>
                <a:close/>
                <a:moveTo>
                  <a:pt x="11" y="27"/>
                </a:moveTo>
                <a:cubicBezTo>
                  <a:pt x="30" y="27"/>
                  <a:pt x="30" y="27"/>
                  <a:pt x="30" y="27"/>
                </a:cubicBezTo>
                <a:cubicBezTo>
                  <a:pt x="23" y="16"/>
                  <a:pt x="23" y="16"/>
                  <a:pt x="23" y="16"/>
                </a:cubicBezTo>
                <a:cubicBezTo>
                  <a:pt x="22" y="15"/>
                  <a:pt x="22" y="15"/>
                  <a:pt x="22" y="15"/>
                </a:cubicBezTo>
                <a:cubicBezTo>
                  <a:pt x="22" y="14"/>
                  <a:pt x="22" y="14"/>
                  <a:pt x="22" y="14"/>
                </a:cubicBezTo>
                <a:cubicBezTo>
                  <a:pt x="22" y="3"/>
                  <a:pt x="22" y="3"/>
                  <a:pt x="22" y="3"/>
                </a:cubicBezTo>
                <a:cubicBezTo>
                  <a:pt x="19" y="3"/>
                  <a:pt x="19" y="3"/>
                  <a:pt x="19" y="3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5"/>
                  <a:pt x="19" y="15"/>
                  <a:pt x="19" y="15"/>
                </a:cubicBezTo>
                <a:cubicBezTo>
                  <a:pt x="18" y="16"/>
                  <a:pt x="18" y="16"/>
                  <a:pt x="18" y="16"/>
                </a:cubicBezTo>
                <a:lnTo>
                  <a:pt x="11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13489" y="2099473"/>
            <a:ext cx="263643" cy="271884"/>
          </a:xfrm>
          <a:custGeom>
            <a:avLst/>
            <a:gdLst>
              <a:gd name="T0" fmla="*/ 41 w 41"/>
              <a:gd name="T1" fmla="*/ 8 h 42"/>
              <a:gd name="T2" fmla="*/ 41 w 41"/>
              <a:gd name="T3" fmla="*/ 34 h 42"/>
              <a:gd name="T4" fmla="*/ 33 w 41"/>
              <a:gd name="T5" fmla="*/ 42 h 42"/>
              <a:gd name="T6" fmla="*/ 7 w 41"/>
              <a:gd name="T7" fmla="*/ 42 h 42"/>
              <a:gd name="T8" fmla="*/ 0 w 41"/>
              <a:gd name="T9" fmla="*/ 34 h 42"/>
              <a:gd name="T10" fmla="*/ 0 w 41"/>
              <a:gd name="T11" fmla="*/ 8 h 42"/>
              <a:gd name="T12" fmla="*/ 7 w 41"/>
              <a:gd name="T13" fmla="*/ 0 h 42"/>
              <a:gd name="T14" fmla="*/ 33 w 41"/>
              <a:gd name="T15" fmla="*/ 0 h 42"/>
              <a:gd name="T16" fmla="*/ 41 w 41"/>
              <a:gd name="T17" fmla="*/ 8 h 42"/>
              <a:gd name="T18" fmla="*/ 13 w 41"/>
              <a:gd name="T19" fmla="*/ 15 h 42"/>
              <a:gd name="T20" fmla="*/ 7 w 41"/>
              <a:gd name="T21" fmla="*/ 21 h 42"/>
              <a:gd name="T22" fmla="*/ 13 w 41"/>
              <a:gd name="T23" fmla="*/ 27 h 42"/>
              <a:gd name="T24" fmla="*/ 18 w 41"/>
              <a:gd name="T25" fmla="*/ 21 h 42"/>
              <a:gd name="T26" fmla="*/ 13 w 41"/>
              <a:gd name="T27" fmla="*/ 15 h 42"/>
              <a:gd name="T28" fmla="*/ 28 w 41"/>
              <a:gd name="T29" fmla="*/ 15 h 42"/>
              <a:gd name="T30" fmla="*/ 22 w 41"/>
              <a:gd name="T31" fmla="*/ 21 h 42"/>
              <a:gd name="T32" fmla="*/ 28 w 41"/>
              <a:gd name="T33" fmla="*/ 27 h 42"/>
              <a:gd name="T34" fmla="*/ 34 w 41"/>
              <a:gd name="T35" fmla="*/ 21 h 42"/>
              <a:gd name="T36" fmla="*/ 28 w 41"/>
              <a:gd name="T37" fmla="*/ 15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1" h="42">
                <a:moveTo>
                  <a:pt x="41" y="8"/>
                </a:moveTo>
                <a:cubicBezTo>
                  <a:pt x="41" y="34"/>
                  <a:pt x="41" y="34"/>
                  <a:pt x="41" y="34"/>
                </a:cubicBezTo>
                <a:cubicBezTo>
                  <a:pt x="41" y="38"/>
                  <a:pt x="37" y="42"/>
                  <a:pt x="33" y="42"/>
                </a:cubicBezTo>
                <a:cubicBezTo>
                  <a:pt x="7" y="42"/>
                  <a:pt x="7" y="42"/>
                  <a:pt x="7" y="42"/>
                </a:cubicBezTo>
                <a:cubicBezTo>
                  <a:pt x="3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4"/>
                  <a:pt x="41" y="8"/>
                </a:cubicBezTo>
                <a:close/>
                <a:moveTo>
                  <a:pt x="13" y="15"/>
                </a:moveTo>
                <a:cubicBezTo>
                  <a:pt x="10" y="15"/>
                  <a:pt x="7" y="18"/>
                  <a:pt x="7" y="21"/>
                </a:cubicBezTo>
                <a:cubicBezTo>
                  <a:pt x="7" y="24"/>
                  <a:pt x="10" y="27"/>
                  <a:pt x="13" y="27"/>
                </a:cubicBezTo>
                <a:cubicBezTo>
                  <a:pt x="16" y="27"/>
                  <a:pt x="18" y="24"/>
                  <a:pt x="18" y="21"/>
                </a:cubicBezTo>
                <a:cubicBezTo>
                  <a:pt x="18" y="18"/>
                  <a:pt x="16" y="15"/>
                  <a:pt x="13" y="15"/>
                </a:cubicBezTo>
                <a:close/>
                <a:moveTo>
                  <a:pt x="28" y="15"/>
                </a:moveTo>
                <a:cubicBezTo>
                  <a:pt x="25" y="15"/>
                  <a:pt x="22" y="18"/>
                  <a:pt x="22" y="21"/>
                </a:cubicBezTo>
                <a:cubicBezTo>
                  <a:pt x="22" y="24"/>
                  <a:pt x="25" y="27"/>
                  <a:pt x="28" y="27"/>
                </a:cubicBezTo>
                <a:cubicBezTo>
                  <a:pt x="31" y="27"/>
                  <a:pt x="34" y="24"/>
                  <a:pt x="34" y="21"/>
                </a:cubicBezTo>
                <a:cubicBezTo>
                  <a:pt x="34" y="18"/>
                  <a:pt x="31" y="15"/>
                  <a:pt x="28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13489" y="2579103"/>
            <a:ext cx="263643" cy="266390"/>
          </a:xfrm>
          <a:custGeom>
            <a:avLst/>
            <a:gdLst>
              <a:gd name="T0" fmla="*/ 41 w 41"/>
              <a:gd name="T1" fmla="*/ 39 h 41"/>
              <a:gd name="T2" fmla="*/ 38 w 41"/>
              <a:gd name="T3" fmla="*/ 41 h 41"/>
              <a:gd name="T4" fmla="*/ 2 w 41"/>
              <a:gd name="T5" fmla="*/ 41 h 41"/>
              <a:gd name="T6" fmla="*/ 0 w 41"/>
              <a:gd name="T7" fmla="*/ 39 h 41"/>
              <a:gd name="T8" fmla="*/ 0 w 41"/>
              <a:gd name="T9" fmla="*/ 3 h 41"/>
              <a:gd name="T10" fmla="*/ 2 w 41"/>
              <a:gd name="T11" fmla="*/ 0 h 41"/>
              <a:gd name="T12" fmla="*/ 27 w 41"/>
              <a:gd name="T13" fmla="*/ 0 h 41"/>
              <a:gd name="T14" fmla="*/ 32 w 41"/>
              <a:gd name="T15" fmla="*/ 2 h 41"/>
              <a:gd name="T16" fmla="*/ 39 w 41"/>
              <a:gd name="T17" fmla="*/ 9 h 41"/>
              <a:gd name="T18" fmla="*/ 41 w 41"/>
              <a:gd name="T19" fmla="*/ 14 h 41"/>
              <a:gd name="T20" fmla="*/ 41 w 41"/>
              <a:gd name="T21" fmla="*/ 39 h 41"/>
              <a:gd name="T22" fmla="*/ 37 w 41"/>
              <a:gd name="T23" fmla="*/ 38 h 41"/>
              <a:gd name="T24" fmla="*/ 37 w 41"/>
              <a:gd name="T25" fmla="*/ 14 h 41"/>
              <a:gd name="T26" fmla="*/ 37 w 41"/>
              <a:gd name="T27" fmla="*/ 12 h 41"/>
              <a:gd name="T28" fmla="*/ 29 w 41"/>
              <a:gd name="T29" fmla="*/ 4 h 41"/>
              <a:gd name="T30" fmla="*/ 27 w 41"/>
              <a:gd name="T31" fmla="*/ 4 h 41"/>
              <a:gd name="T32" fmla="*/ 27 w 41"/>
              <a:gd name="T33" fmla="*/ 15 h 41"/>
              <a:gd name="T34" fmla="*/ 25 w 41"/>
              <a:gd name="T35" fmla="*/ 17 h 41"/>
              <a:gd name="T36" fmla="*/ 9 w 41"/>
              <a:gd name="T37" fmla="*/ 17 h 41"/>
              <a:gd name="T38" fmla="*/ 7 w 41"/>
              <a:gd name="T39" fmla="*/ 15 h 41"/>
              <a:gd name="T40" fmla="*/ 7 w 41"/>
              <a:gd name="T41" fmla="*/ 4 h 41"/>
              <a:gd name="T42" fmla="*/ 3 w 41"/>
              <a:gd name="T43" fmla="*/ 4 h 41"/>
              <a:gd name="T44" fmla="*/ 3 w 41"/>
              <a:gd name="T45" fmla="*/ 38 h 41"/>
              <a:gd name="T46" fmla="*/ 7 w 41"/>
              <a:gd name="T47" fmla="*/ 38 h 41"/>
              <a:gd name="T48" fmla="*/ 7 w 41"/>
              <a:gd name="T49" fmla="*/ 27 h 41"/>
              <a:gd name="T50" fmla="*/ 9 w 41"/>
              <a:gd name="T51" fmla="*/ 24 h 41"/>
              <a:gd name="T52" fmla="*/ 31 w 41"/>
              <a:gd name="T53" fmla="*/ 24 h 41"/>
              <a:gd name="T54" fmla="*/ 34 w 41"/>
              <a:gd name="T55" fmla="*/ 27 h 41"/>
              <a:gd name="T56" fmla="*/ 34 w 41"/>
              <a:gd name="T57" fmla="*/ 38 h 41"/>
              <a:gd name="T58" fmla="*/ 37 w 41"/>
              <a:gd name="T59" fmla="*/ 38 h 41"/>
              <a:gd name="T60" fmla="*/ 31 w 41"/>
              <a:gd name="T61" fmla="*/ 38 h 41"/>
              <a:gd name="T62" fmla="*/ 31 w 41"/>
              <a:gd name="T63" fmla="*/ 28 h 41"/>
              <a:gd name="T64" fmla="*/ 10 w 41"/>
              <a:gd name="T65" fmla="*/ 28 h 41"/>
              <a:gd name="T66" fmla="*/ 10 w 41"/>
              <a:gd name="T67" fmla="*/ 38 h 41"/>
              <a:gd name="T68" fmla="*/ 31 w 41"/>
              <a:gd name="T69" fmla="*/ 38 h 41"/>
              <a:gd name="T70" fmla="*/ 24 w 41"/>
              <a:gd name="T71" fmla="*/ 4 h 41"/>
              <a:gd name="T72" fmla="*/ 23 w 41"/>
              <a:gd name="T73" fmla="*/ 4 h 41"/>
              <a:gd name="T74" fmla="*/ 18 w 41"/>
              <a:gd name="T75" fmla="*/ 4 h 41"/>
              <a:gd name="T76" fmla="*/ 17 w 41"/>
              <a:gd name="T77" fmla="*/ 4 h 41"/>
              <a:gd name="T78" fmla="*/ 17 w 41"/>
              <a:gd name="T79" fmla="*/ 13 h 41"/>
              <a:gd name="T80" fmla="*/ 18 w 41"/>
              <a:gd name="T81" fmla="*/ 14 h 41"/>
              <a:gd name="T82" fmla="*/ 23 w 41"/>
              <a:gd name="T83" fmla="*/ 14 h 41"/>
              <a:gd name="T84" fmla="*/ 24 w 41"/>
              <a:gd name="T85" fmla="*/ 13 h 41"/>
              <a:gd name="T86" fmla="*/ 24 w 41"/>
              <a:gd name="T87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1" h="41">
                <a:moveTo>
                  <a:pt x="41" y="39"/>
                </a:moveTo>
                <a:cubicBezTo>
                  <a:pt x="41" y="40"/>
                  <a:pt x="40" y="41"/>
                  <a:pt x="38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0"/>
                  <a:pt x="0" y="3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9" y="0"/>
                  <a:pt x="31" y="1"/>
                  <a:pt x="32" y="2"/>
                </a:cubicBezTo>
                <a:cubicBezTo>
                  <a:pt x="39" y="9"/>
                  <a:pt x="39" y="9"/>
                  <a:pt x="39" y="9"/>
                </a:cubicBezTo>
                <a:cubicBezTo>
                  <a:pt x="40" y="10"/>
                  <a:pt x="41" y="12"/>
                  <a:pt x="41" y="14"/>
                </a:cubicBezTo>
                <a:lnTo>
                  <a:pt x="41" y="39"/>
                </a:lnTo>
                <a:close/>
                <a:moveTo>
                  <a:pt x="37" y="38"/>
                </a:moveTo>
                <a:cubicBezTo>
                  <a:pt x="37" y="14"/>
                  <a:pt x="37" y="14"/>
                  <a:pt x="37" y="14"/>
                </a:cubicBezTo>
                <a:cubicBezTo>
                  <a:pt x="37" y="13"/>
                  <a:pt x="37" y="12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9" y="4"/>
                  <a:pt x="28" y="4"/>
                  <a:pt x="27" y="4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6"/>
                  <a:pt x="26" y="17"/>
                  <a:pt x="25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8" y="17"/>
                  <a:pt x="7" y="16"/>
                  <a:pt x="7" y="15"/>
                </a:cubicBezTo>
                <a:cubicBezTo>
                  <a:pt x="7" y="4"/>
                  <a:pt x="7" y="4"/>
                  <a:pt x="7" y="4"/>
                </a:cubicBezTo>
                <a:cubicBezTo>
                  <a:pt x="3" y="4"/>
                  <a:pt x="3" y="4"/>
                  <a:pt x="3" y="4"/>
                </a:cubicBezTo>
                <a:cubicBezTo>
                  <a:pt x="3" y="38"/>
                  <a:pt x="3" y="38"/>
                  <a:pt x="3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5"/>
                  <a:pt x="8" y="24"/>
                  <a:pt x="9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3" y="24"/>
                  <a:pt x="34" y="25"/>
                  <a:pt x="34" y="27"/>
                </a:cubicBezTo>
                <a:cubicBezTo>
                  <a:pt x="34" y="38"/>
                  <a:pt x="34" y="38"/>
                  <a:pt x="34" y="38"/>
                </a:cubicBezTo>
                <a:lnTo>
                  <a:pt x="37" y="38"/>
                </a:lnTo>
                <a:close/>
                <a:moveTo>
                  <a:pt x="31" y="38"/>
                </a:moveTo>
                <a:cubicBezTo>
                  <a:pt x="31" y="28"/>
                  <a:pt x="31" y="28"/>
                  <a:pt x="31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38"/>
                  <a:pt x="10" y="38"/>
                  <a:pt x="10" y="38"/>
                </a:cubicBezTo>
                <a:lnTo>
                  <a:pt x="31" y="38"/>
                </a:lnTo>
                <a:close/>
                <a:moveTo>
                  <a:pt x="24" y="4"/>
                </a:moveTo>
                <a:cubicBezTo>
                  <a:pt x="24" y="4"/>
                  <a:pt x="23" y="4"/>
                  <a:pt x="23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4"/>
                  <a:pt x="18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4"/>
                  <a:pt x="24" y="13"/>
                  <a:pt x="24" y="13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1" name="出自【趣你的PPT】(微信:qunideppt)：最优质的PPT资源库"/>
          <p:cNvSpPr>
            <a:spLocks/>
          </p:cNvSpPr>
          <p:nvPr/>
        </p:nvSpPr>
        <p:spPr bwMode="auto">
          <a:xfrm>
            <a:off x="9999756" y="3058734"/>
            <a:ext cx="291107" cy="241673"/>
          </a:xfrm>
          <a:custGeom>
            <a:avLst/>
            <a:gdLst>
              <a:gd name="T0" fmla="*/ 45 w 45"/>
              <a:gd name="T1" fmla="*/ 31 h 37"/>
              <a:gd name="T2" fmla="*/ 39 w 45"/>
              <a:gd name="T3" fmla="*/ 37 h 37"/>
              <a:gd name="T4" fmla="*/ 6 w 45"/>
              <a:gd name="T5" fmla="*/ 37 h 37"/>
              <a:gd name="T6" fmla="*/ 0 w 45"/>
              <a:gd name="T7" fmla="*/ 31 h 37"/>
              <a:gd name="T8" fmla="*/ 0 w 45"/>
              <a:gd name="T9" fmla="*/ 6 h 37"/>
              <a:gd name="T10" fmla="*/ 6 w 45"/>
              <a:gd name="T11" fmla="*/ 0 h 37"/>
              <a:gd name="T12" fmla="*/ 15 w 45"/>
              <a:gd name="T13" fmla="*/ 0 h 37"/>
              <a:gd name="T14" fmla="*/ 21 w 45"/>
              <a:gd name="T15" fmla="*/ 6 h 37"/>
              <a:gd name="T16" fmla="*/ 21 w 45"/>
              <a:gd name="T17" fmla="*/ 7 h 37"/>
              <a:gd name="T18" fmla="*/ 39 w 45"/>
              <a:gd name="T19" fmla="*/ 7 h 37"/>
              <a:gd name="T20" fmla="*/ 45 w 45"/>
              <a:gd name="T21" fmla="*/ 13 h 37"/>
              <a:gd name="T22" fmla="*/ 45 w 45"/>
              <a:gd name="T23" fmla="*/ 3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5" h="37">
                <a:moveTo>
                  <a:pt x="45" y="31"/>
                </a:moveTo>
                <a:cubicBezTo>
                  <a:pt x="45" y="35"/>
                  <a:pt x="42" y="37"/>
                  <a:pt x="39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3" y="37"/>
                  <a:pt x="0" y="35"/>
                  <a:pt x="0" y="31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3" y="0"/>
                  <a:pt x="6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8" y="0"/>
                  <a:pt x="21" y="2"/>
                  <a:pt x="21" y="6"/>
                </a:cubicBezTo>
                <a:cubicBezTo>
                  <a:pt x="21" y="7"/>
                  <a:pt x="21" y="7"/>
                  <a:pt x="21" y="7"/>
                </a:cubicBezTo>
                <a:cubicBezTo>
                  <a:pt x="39" y="7"/>
                  <a:pt x="39" y="7"/>
                  <a:pt x="39" y="7"/>
                </a:cubicBezTo>
                <a:cubicBezTo>
                  <a:pt x="42" y="7"/>
                  <a:pt x="45" y="9"/>
                  <a:pt x="45" y="13"/>
                </a:cubicBezTo>
                <a:lnTo>
                  <a:pt x="45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99756" y="3532873"/>
            <a:ext cx="291107" cy="247167"/>
          </a:xfrm>
          <a:custGeom>
            <a:avLst/>
            <a:gdLst>
              <a:gd name="T0" fmla="*/ 45 w 45"/>
              <a:gd name="T1" fmla="*/ 32 h 38"/>
              <a:gd name="T2" fmla="*/ 39 w 45"/>
              <a:gd name="T3" fmla="*/ 38 h 38"/>
              <a:gd name="T4" fmla="*/ 6 w 45"/>
              <a:gd name="T5" fmla="*/ 38 h 38"/>
              <a:gd name="T6" fmla="*/ 0 w 45"/>
              <a:gd name="T7" fmla="*/ 32 h 38"/>
              <a:gd name="T8" fmla="*/ 0 w 45"/>
              <a:gd name="T9" fmla="*/ 6 h 38"/>
              <a:gd name="T10" fmla="*/ 6 w 45"/>
              <a:gd name="T11" fmla="*/ 0 h 38"/>
              <a:gd name="T12" fmla="*/ 15 w 45"/>
              <a:gd name="T13" fmla="*/ 0 h 38"/>
              <a:gd name="T14" fmla="*/ 21 w 45"/>
              <a:gd name="T15" fmla="*/ 6 h 38"/>
              <a:gd name="T16" fmla="*/ 21 w 45"/>
              <a:gd name="T17" fmla="*/ 7 h 38"/>
              <a:gd name="T18" fmla="*/ 39 w 45"/>
              <a:gd name="T19" fmla="*/ 7 h 38"/>
              <a:gd name="T20" fmla="*/ 45 w 45"/>
              <a:gd name="T21" fmla="*/ 13 h 38"/>
              <a:gd name="T22" fmla="*/ 45 w 45"/>
              <a:gd name="T23" fmla="*/ 32 h 38"/>
              <a:gd name="T24" fmla="*/ 41 w 45"/>
              <a:gd name="T25" fmla="*/ 13 h 38"/>
              <a:gd name="T26" fmla="*/ 39 w 45"/>
              <a:gd name="T27" fmla="*/ 11 h 38"/>
              <a:gd name="T28" fmla="*/ 20 w 45"/>
              <a:gd name="T29" fmla="*/ 11 h 38"/>
              <a:gd name="T30" fmla="*/ 17 w 45"/>
              <a:gd name="T31" fmla="*/ 8 h 38"/>
              <a:gd name="T32" fmla="*/ 17 w 45"/>
              <a:gd name="T33" fmla="*/ 6 h 38"/>
              <a:gd name="T34" fmla="*/ 15 w 45"/>
              <a:gd name="T35" fmla="*/ 4 h 38"/>
              <a:gd name="T36" fmla="*/ 6 w 45"/>
              <a:gd name="T37" fmla="*/ 4 h 38"/>
              <a:gd name="T38" fmla="*/ 3 w 45"/>
              <a:gd name="T39" fmla="*/ 6 h 38"/>
              <a:gd name="T40" fmla="*/ 3 w 45"/>
              <a:gd name="T41" fmla="*/ 32 h 38"/>
              <a:gd name="T42" fmla="*/ 6 w 45"/>
              <a:gd name="T43" fmla="*/ 35 h 38"/>
              <a:gd name="T44" fmla="*/ 39 w 45"/>
              <a:gd name="T45" fmla="*/ 35 h 38"/>
              <a:gd name="T46" fmla="*/ 41 w 45"/>
              <a:gd name="T47" fmla="*/ 32 h 38"/>
              <a:gd name="T48" fmla="*/ 41 w 45"/>
              <a:gd name="T49" fmla="*/ 1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5" h="38">
                <a:moveTo>
                  <a:pt x="45" y="32"/>
                </a:moveTo>
                <a:cubicBezTo>
                  <a:pt x="45" y="35"/>
                  <a:pt x="42" y="38"/>
                  <a:pt x="39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3" y="38"/>
                  <a:pt x="0" y="35"/>
                  <a:pt x="0" y="3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8" y="0"/>
                  <a:pt x="21" y="3"/>
                  <a:pt x="21" y="6"/>
                </a:cubicBezTo>
                <a:cubicBezTo>
                  <a:pt x="21" y="7"/>
                  <a:pt x="21" y="7"/>
                  <a:pt x="21" y="7"/>
                </a:cubicBezTo>
                <a:cubicBezTo>
                  <a:pt x="39" y="7"/>
                  <a:pt x="39" y="7"/>
                  <a:pt x="39" y="7"/>
                </a:cubicBezTo>
                <a:cubicBezTo>
                  <a:pt x="42" y="7"/>
                  <a:pt x="45" y="10"/>
                  <a:pt x="45" y="13"/>
                </a:cubicBezTo>
                <a:lnTo>
                  <a:pt x="45" y="32"/>
                </a:lnTo>
                <a:close/>
                <a:moveTo>
                  <a:pt x="41" y="13"/>
                </a:moveTo>
                <a:cubicBezTo>
                  <a:pt x="41" y="12"/>
                  <a:pt x="40" y="11"/>
                  <a:pt x="39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18" y="11"/>
                  <a:pt x="17" y="9"/>
                  <a:pt x="17" y="8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5"/>
                  <a:pt x="16" y="4"/>
                  <a:pt x="15" y="4"/>
                </a:cubicBezTo>
                <a:cubicBezTo>
                  <a:pt x="6" y="4"/>
                  <a:pt x="6" y="4"/>
                  <a:pt x="6" y="4"/>
                </a:cubicBezTo>
                <a:cubicBezTo>
                  <a:pt x="5" y="4"/>
                  <a:pt x="3" y="5"/>
                  <a:pt x="3" y="6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33"/>
                  <a:pt x="5" y="35"/>
                  <a:pt x="6" y="35"/>
                </a:cubicBezTo>
                <a:cubicBezTo>
                  <a:pt x="39" y="35"/>
                  <a:pt x="39" y="35"/>
                  <a:pt x="39" y="35"/>
                </a:cubicBezTo>
                <a:cubicBezTo>
                  <a:pt x="40" y="35"/>
                  <a:pt x="41" y="33"/>
                  <a:pt x="41" y="32"/>
                </a:cubicBezTo>
                <a:lnTo>
                  <a:pt x="41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80533" y="4015250"/>
            <a:ext cx="324063" cy="247167"/>
          </a:xfrm>
          <a:custGeom>
            <a:avLst/>
            <a:gdLst>
              <a:gd name="T0" fmla="*/ 41 w 50"/>
              <a:gd name="T1" fmla="*/ 17 h 38"/>
              <a:gd name="T2" fmla="*/ 18 w 50"/>
              <a:gd name="T3" fmla="*/ 17 h 38"/>
              <a:gd name="T4" fmla="*/ 9 w 50"/>
              <a:gd name="T5" fmla="*/ 21 h 38"/>
              <a:gd name="T6" fmla="*/ 0 w 50"/>
              <a:gd name="T7" fmla="*/ 32 h 38"/>
              <a:gd name="T8" fmla="*/ 0 w 50"/>
              <a:gd name="T9" fmla="*/ 32 h 38"/>
              <a:gd name="T10" fmla="*/ 0 w 50"/>
              <a:gd name="T11" fmla="*/ 32 h 38"/>
              <a:gd name="T12" fmla="*/ 0 w 50"/>
              <a:gd name="T13" fmla="*/ 6 h 38"/>
              <a:gd name="T14" fmla="*/ 6 w 50"/>
              <a:gd name="T15" fmla="*/ 0 h 38"/>
              <a:gd name="T16" fmla="*/ 14 w 50"/>
              <a:gd name="T17" fmla="*/ 0 h 38"/>
              <a:gd name="T18" fmla="*/ 20 w 50"/>
              <a:gd name="T19" fmla="*/ 6 h 38"/>
              <a:gd name="T20" fmla="*/ 20 w 50"/>
              <a:gd name="T21" fmla="*/ 7 h 38"/>
              <a:gd name="T22" fmla="*/ 35 w 50"/>
              <a:gd name="T23" fmla="*/ 7 h 38"/>
              <a:gd name="T24" fmla="*/ 41 w 50"/>
              <a:gd name="T25" fmla="*/ 13 h 38"/>
              <a:gd name="T26" fmla="*/ 41 w 50"/>
              <a:gd name="T27" fmla="*/ 17 h 38"/>
              <a:gd name="T28" fmla="*/ 49 w 50"/>
              <a:gd name="T29" fmla="*/ 24 h 38"/>
              <a:gd name="T30" fmla="*/ 40 w 50"/>
              <a:gd name="T31" fmla="*/ 34 h 38"/>
              <a:gd name="T32" fmla="*/ 33 w 50"/>
              <a:gd name="T33" fmla="*/ 38 h 38"/>
              <a:gd name="T34" fmla="*/ 4 w 50"/>
              <a:gd name="T35" fmla="*/ 38 h 38"/>
              <a:gd name="T36" fmla="*/ 2 w 50"/>
              <a:gd name="T37" fmla="*/ 36 h 38"/>
              <a:gd name="T38" fmla="*/ 2 w 50"/>
              <a:gd name="T39" fmla="*/ 34 h 38"/>
              <a:gd name="T40" fmla="*/ 11 w 50"/>
              <a:gd name="T41" fmla="*/ 24 h 38"/>
              <a:gd name="T42" fmla="*/ 18 w 50"/>
              <a:gd name="T43" fmla="*/ 20 h 38"/>
              <a:gd name="T44" fmla="*/ 48 w 50"/>
              <a:gd name="T45" fmla="*/ 20 h 38"/>
              <a:gd name="T46" fmla="*/ 50 w 50"/>
              <a:gd name="T47" fmla="*/ 22 h 38"/>
              <a:gd name="T48" fmla="*/ 49 w 50"/>
              <a:gd name="T49" fmla="*/ 2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0" h="38">
                <a:moveTo>
                  <a:pt x="41" y="17"/>
                </a:moveTo>
                <a:cubicBezTo>
                  <a:pt x="18" y="17"/>
                  <a:pt x="18" y="17"/>
                  <a:pt x="18" y="17"/>
                </a:cubicBezTo>
                <a:cubicBezTo>
                  <a:pt x="15" y="17"/>
                  <a:pt x="11" y="19"/>
                  <a:pt x="9" y="21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7" y="0"/>
                  <a:pt x="20" y="3"/>
                  <a:pt x="20" y="6"/>
                </a:cubicBezTo>
                <a:cubicBezTo>
                  <a:pt x="20" y="7"/>
                  <a:pt x="20" y="7"/>
                  <a:pt x="20" y="7"/>
                </a:cubicBezTo>
                <a:cubicBezTo>
                  <a:pt x="35" y="7"/>
                  <a:pt x="35" y="7"/>
                  <a:pt x="35" y="7"/>
                </a:cubicBezTo>
                <a:cubicBezTo>
                  <a:pt x="38" y="7"/>
                  <a:pt x="41" y="9"/>
                  <a:pt x="41" y="13"/>
                </a:cubicBezTo>
                <a:lnTo>
                  <a:pt x="41" y="17"/>
                </a:lnTo>
                <a:close/>
                <a:moveTo>
                  <a:pt x="49" y="24"/>
                </a:moveTo>
                <a:cubicBezTo>
                  <a:pt x="40" y="34"/>
                  <a:pt x="40" y="34"/>
                  <a:pt x="40" y="34"/>
                </a:cubicBezTo>
                <a:cubicBezTo>
                  <a:pt x="39" y="36"/>
                  <a:pt x="35" y="38"/>
                  <a:pt x="33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3" y="38"/>
                  <a:pt x="2" y="37"/>
                  <a:pt x="2" y="36"/>
                </a:cubicBezTo>
                <a:cubicBezTo>
                  <a:pt x="2" y="35"/>
                  <a:pt x="2" y="35"/>
                  <a:pt x="2" y="34"/>
                </a:cubicBezTo>
                <a:cubicBezTo>
                  <a:pt x="11" y="24"/>
                  <a:pt x="11" y="24"/>
                  <a:pt x="11" y="24"/>
                </a:cubicBezTo>
                <a:cubicBezTo>
                  <a:pt x="13" y="22"/>
                  <a:pt x="16" y="20"/>
                  <a:pt x="18" y="20"/>
                </a:cubicBezTo>
                <a:cubicBezTo>
                  <a:pt x="48" y="20"/>
                  <a:pt x="48" y="20"/>
                  <a:pt x="48" y="20"/>
                </a:cubicBezTo>
                <a:cubicBezTo>
                  <a:pt x="49" y="20"/>
                  <a:pt x="50" y="21"/>
                  <a:pt x="50" y="22"/>
                </a:cubicBezTo>
                <a:cubicBezTo>
                  <a:pt x="50" y="23"/>
                  <a:pt x="49" y="23"/>
                  <a:pt x="49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80533" y="4489387"/>
            <a:ext cx="329555" cy="247167"/>
          </a:xfrm>
          <a:custGeom>
            <a:avLst/>
            <a:gdLst>
              <a:gd name="T0" fmla="*/ 49 w 51"/>
              <a:gd name="T1" fmla="*/ 25 h 38"/>
              <a:gd name="T2" fmla="*/ 42 w 51"/>
              <a:gd name="T3" fmla="*/ 35 h 38"/>
              <a:gd name="T4" fmla="*/ 35 w 51"/>
              <a:gd name="T5" fmla="*/ 38 h 38"/>
              <a:gd name="T6" fmla="*/ 6 w 51"/>
              <a:gd name="T7" fmla="*/ 38 h 38"/>
              <a:gd name="T8" fmla="*/ 0 w 51"/>
              <a:gd name="T9" fmla="*/ 32 h 38"/>
              <a:gd name="T10" fmla="*/ 0 w 51"/>
              <a:gd name="T11" fmla="*/ 6 h 38"/>
              <a:gd name="T12" fmla="*/ 6 w 51"/>
              <a:gd name="T13" fmla="*/ 0 h 38"/>
              <a:gd name="T14" fmla="*/ 14 w 51"/>
              <a:gd name="T15" fmla="*/ 0 h 38"/>
              <a:gd name="T16" fmla="*/ 20 w 51"/>
              <a:gd name="T17" fmla="*/ 6 h 38"/>
              <a:gd name="T18" fmla="*/ 20 w 51"/>
              <a:gd name="T19" fmla="*/ 7 h 38"/>
              <a:gd name="T20" fmla="*/ 35 w 51"/>
              <a:gd name="T21" fmla="*/ 7 h 38"/>
              <a:gd name="T22" fmla="*/ 41 w 51"/>
              <a:gd name="T23" fmla="*/ 13 h 38"/>
              <a:gd name="T24" fmla="*/ 41 w 51"/>
              <a:gd name="T25" fmla="*/ 18 h 38"/>
              <a:gd name="T26" fmla="*/ 46 w 51"/>
              <a:gd name="T27" fmla="*/ 18 h 38"/>
              <a:gd name="T28" fmla="*/ 50 w 51"/>
              <a:gd name="T29" fmla="*/ 20 h 38"/>
              <a:gd name="T30" fmla="*/ 51 w 51"/>
              <a:gd name="T31" fmla="*/ 22 h 38"/>
              <a:gd name="T32" fmla="*/ 49 w 51"/>
              <a:gd name="T33" fmla="*/ 25 h 38"/>
              <a:gd name="T34" fmla="*/ 37 w 51"/>
              <a:gd name="T35" fmla="*/ 18 h 38"/>
              <a:gd name="T36" fmla="*/ 37 w 51"/>
              <a:gd name="T37" fmla="*/ 13 h 38"/>
              <a:gd name="T38" fmla="*/ 35 w 51"/>
              <a:gd name="T39" fmla="*/ 11 h 38"/>
              <a:gd name="T40" fmla="*/ 19 w 51"/>
              <a:gd name="T41" fmla="*/ 11 h 38"/>
              <a:gd name="T42" fmla="*/ 17 w 51"/>
              <a:gd name="T43" fmla="*/ 8 h 38"/>
              <a:gd name="T44" fmla="*/ 17 w 51"/>
              <a:gd name="T45" fmla="*/ 6 h 38"/>
              <a:gd name="T46" fmla="*/ 14 w 51"/>
              <a:gd name="T47" fmla="*/ 4 h 38"/>
              <a:gd name="T48" fmla="*/ 6 w 51"/>
              <a:gd name="T49" fmla="*/ 4 h 38"/>
              <a:gd name="T50" fmla="*/ 3 w 51"/>
              <a:gd name="T51" fmla="*/ 6 h 38"/>
              <a:gd name="T52" fmla="*/ 3 w 51"/>
              <a:gd name="T53" fmla="*/ 29 h 38"/>
              <a:gd name="T54" fmla="*/ 10 w 51"/>
              <a:gd name="T55" fmla="*/ 21 h 38"/>
              <a:gd name="T56" fmla="*/ 17 w 51"/>
              <a:gd name="T57" fmla="*/ 18 h 38"/>
              <a:gd name="T58" fmla="*/ 37 w 51"/>
              <a:gd name="T59" fmla="*/ 18 h 38"/>
              <a:gd name="T60" fmla="*/ 46 w 51"/>
              <a:gd name="T61" fmla="*/ 21 h 38"/>
              <a:gd name="T62" fmla="*/ 17 w 51"/>
              <a:gd name="T63" fmla="*/ 21 h 38"/>
              <a:gd name="T64" fmla="*/ 12 w 51"/>
              <a:gd name="T65" fmla="*/ 23 h 38"/>
              <a:gd name="T66" fmla="*/ 5 w 51"/>
              <a:gd name="T67" fmla="*/ 33 h 38"/>
              <a:gd name="T68" fmla="*/ 4 w 51"/>
              <a:gd name="T69" fmla="*/ 34 h 38"/>
              <a:gd name="T70" fmla="*/ 6 w 51"/>
              <a:gd name="T71" fmla="*/ 35 h 38"/>
              <a:gd name="T72" fmla="*/ 35 w 51"/>
              <a:gd name="T73" fmla="*/ 35 h 38"/>
              <a:gd name="T74" fmla="*/ 39 w 51"/>
              <a:gd name="T75" fmla="*/ 33 h 38"/>
              <a:gd name="T76" fmla="*/ 47 w 51"/>
              <a:gd name="T77" fmla="*/ 23 h 38"/>
              <a:gd name="T78" fmla="*/ 47 w 51"/>
              <a:gd name="T79" fmla="*/ 22 h 38"/>
              <a:gd name="T80" fmla="*/ 46 w 51"/>
              <a:gd name="T81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1" h="38">
                <a:moveTo>
                  <a:pt x="49" y="25"/>
                </a:moveTo>
                <a:cubicBezTo>
                  <a:pt x="42" y="35"/>
                  <a:pt x="42" y="35"/>
                  <a:pt x="42" y="35"/>
                </a:cubicBezTo>
                <a:cubicBezTo>
                  <a:pt x="40" y="37"/>
                  <a:pt x="37" y="38"/>
                  <a:pt x="35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2" y="38"/>
                  <a:pt x="0" y="35"/>
                  <a:pt x="0" y="3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7" y="0"/>
                  <a:pt x="20" y="3"/>
                  <a:pt x="20" y="6"/>
                </a:cubicBezTo>
                <a:cubicBezTo>
                  <a:pt x="20" y="7"/>
                  <a:pt x="20" y="7"/>
                  <a:pt x="20" y="7"/>
                </a:cubicBezTo>
                <a:cubicBezTo>
                  <a:pt x="35" y="7"/>
                  <a:pt x="35" y="7"/>
                  <a:pt x="35" y="7"/>
                </a:cubicBezTo>
                <a:cubicBezTo>
                  <a:pt x="38" y="7"/>
                  <a:pt x="41" y="10"/>
                  <a:pt x="41" y="13"/>
                </a:cubicBezTo>
                <a:cubicBezTo>
                  <a:pt x="41" y="18"/>
                  <a:pt x="41" y="18"/>
                  <a:pt x="41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8" y="18"/>
                  <a:pt x="49" y="18"/>
                  <a:pt x="50" y="20"/>
                </a:cubicBezTo>
                <a:cubicBezTo>
                  <a:pt x="51" y="21"/>
                  <a:pt x="51" y="21"/>
                  <a:pt x="51" y="22"/>
                </a:cubicBezTo>
                <a:cubicBezTo>
                  <a:pt x="51" y="23"/>
                  <a:pt x="50" y="24"/>
                  <a:pt x="49" y="25"/>
                </a:cubicBezTo>
                <a:close/>
                <a:moveTo>
                  <a:pt x="37" y="18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2"/>
                  <a:pt x="36" y="11"/>
                  <a:pt x="35" y="11"/>
                </a:cubicBezTo>
                <a:cubicBezTo>
                  <a:pt x="19" y="11"/>
                  <a:pt x="19" y="11"/>
                  <a:pt x="19" y="11"/>
                </a:cubicBezTo>
                <a:cubicBezTo>
                  <a:pt x="18" y="11"/>
                  <a:pt x="17" y="10"/>
                  <a:pt x="17" y="8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5"/>
                  <a:pt x="16" y="4"/>
                  <a:pt x="14" y="4"/>
                </a:cubicBezTo>
                <a:cubicBezTo>
                  <a:pt x="6" y="4"/>
                  <a:pt x="6" y="4"/>
                  <a:pt x="6" y="4"/>
                </a:cubicBezTo>
                <a:cubicBezTo>
                  <a:pt x="4" y="4"/>
                  <a:pt x="3" y="5"/>
                  <a:pt x="3" y="6"/>
                </a:cubicBezTo>
                <a:cubicBezTo>
                  <a:pt x="3" y="29"/>
                  <a:pt x="3" y="29"/>
                  <a:pt x="3" y="29"/>
                </a:cubicBezTo>
                <a:cubicBezTo>
                  <a:pt x="10" y="21"/>
                  <a:pt x="10" y="21"/>
                  <a:pt x="10" y="21"/>
                </a:cubicBezTo>
                <a:cubicBezTo>
                  <a:pt x="11" y="19"/>
                  <a:pt x="14" y="18"/>
                  <a:pt x="17" y="18"/>
                </a:cubicBezTo>
                <a:lnTo>
                  <a:pt x="37" y="18"/>
                </a:lnTo>
                <a:close/>
                <a:moveTo>
                  <a:pt x="46" y="21"/>
                </a:moveTo>
                <a:cubicBezTo>
                  <a:pt x="17" y="21"/>
                  <a:pt x="17" y="21"/>
                  <a:pt x="17" y="21"/>
                </a:cubicBezTo>
                <a:cubicBezTo>
                  <a:pt x="15" y="21"/>
                  <a:pt x="13" y="22"/>
                  <a:pt x="12" y="23"/>
                </a:cubicBezTo>
                <a:cubicBezTo>
                  <a:pt x="5" y="33"/>
                  <a:pt x="5" y="33"/>
                  <a:pt x="5" y="33"/>
                </a:cubicBezTo>
                <a:cubicBezTo>
                  <a:pt x="4" y="33"/>
                  <a:pt x="4" y="33"/>
                  <a:pt x="4" y="34"/>
                </a:cubicBezTo>
                <a:cubicBezTo>
                  <a:pt x="4" y="35"/>
                  <a:pt x="5" y="35"/>
                  <a:pt x="6" y="35"/>
                </a:cubicBezTo>
                <a:cubicBezTo>
                  <a:pt x="35" y="35"/>
                  <a:pt x="35" y="35"/>
                  <a:pt x="35" y="35"/>
                </a:cubicBezTo>
                <a:cubicBezTo>
                  <a:pt x="36" y="35"/>
                  <a:pt x="38" y="34"/>
                  <a:pt x="39" y="3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23"/>
                  <a:pt x="47" y="22"/>
                  <a:pt x="47" y="22"/>
                </a:cubicBezTo>
                <a:cubicBezTo>
                  <a:pt x="47" y="21"/>
                  <a:pt x="46" y="21"/>
                  <a:pt x="46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99758" y="4969017"/>
            <a:ext cx="291107" cy="266390"/>
          </a:xfrm>
          <a:custGeom>
            <a:avLst/>
            <a:gdLst>
              <a:gd name="T0" fmla="*/ 0 w 45"/>
              <a:gd name="T1" fmla="*/ 39 h 41"/>
              <a:gd name="T2" fmla="*/ 6 w 45"/>
              <a:gd name="T3" fmla="*/ 36 h 41"/>
              <a:gd name="T4" fmla="*/ 13 w 45"/>
              <a:gd name="T5" fmla="*/ 19 h 41"/>
              <a:gd name="T6" fmla="*/ 20 w 45"/>
              <a:gd name="T7" fmla="*/ 0 h 41"/>
              <a:gd name="T8" fmla="*/ 22 w 45"/>
              <a:gd name="T9" fmla="*/ 0 h 41"/>
              <a:gd name="T10" fmla="*/ 24 w 45"/>
              <a:gd name="T11" fmla="*/ 0 h 41"/>
              <a:gd name="T12" fmla="*/ 24 w 45"/>
              <a:gd name="T13" fmla="*/ 1 h 41"/>
              <a:gd name="T14" fmla="*/ 29 w 45"/>
              <a:gd name="T15" fmla="*/ 13 h 41"/>
              <a:gd name="T16" fmla="*/ 35 w 45"/>
              <a:gd name="T17" fmla="*/ 28 h 41"/>
              <a:gd name="T18" fmla="*/ 39 w 45"/>
              <a:gd name="T19" fmla="*/ 36 h 41"/>
              <a:gd name="T20" fmla="*/ 40 w 45"/>
              <a:gd name="T21" fmla="*/ 38 h 41"/>
              <a:gd name="T22" fmla="*/ 44 w 45"/>
              <a:gd name="T23" fmla="*/ 39 h 41"/>
              <a:gd name="T24" fmla="*/ 45 w 45"/>
              <a:gd name="T25" fmla="*/ 41 h 41"/>
              <a:gd name="T26" fmla="*/ 45 w 45"/>
              <a:gd name="T27" fmla="*/ 41 h 41"/>
              <a:gd name="T28" fmla="*/ 34 w 45"/>
              <a:gd name="T29" fmla="*/ 41 h 41"/>
              <a:gd name="T30" fmla="*/ 24 w 45"/>
              <a:gd name="T31" fmla="*/ 41 h 41"/>
              <a:gd name="T32" fmla="*/ 24 w 45"/>
              <a:gd name="T33" fmla="*/ 39 h 41"/>
              <a:gd name="T34" fmla="*/ 27 w 45"/>
              <a:gd name="T35" fmla="*/ 38 h 41"/>
              <a:gd name="T36" fmla="*/ 30 w 45"/>
              <a:gd name="T37" fmla="*/ 37 h 41"/>
              <a:gd name="T38" fmla="*/ 26 w 45"/>
              <a:gd name="T39" fmla="*/ 27 h 41"/>
              <a:gd name="T40" fmla="*/ 14 w 45"/>
              <a:gd name="T41" fmla="*/ 27 h 41"/>
              <a:gd name="T42" fmla="*/ 10 w 45"/>
              <a:gd name="T43" fmla="*/ 37 h 41"/>
              <a:gd name="T44" fmla="*/ 16 w 45"/>
              <a:gd name="T45" fmla="*/ 39 h 41"/>
              <a:gd name="T46" fmla="*/ 16 w 45"/>
              <a:gd name="T47" fmla="*/ 40 h 41"/>
              <a:gd name="T48" fmla="*/ 16 w 45"/>
              <a:gd name="T49" fmla="*/ 41 h 41"/>
              <a:gd name="T50" fmla="*/ 6 w 45"/>
              <a:gd name="T51" fmla="*/ 41 h 41"/>
              <a:gd name="T52" fmla="*/ 5 w 45"/>
              <a:gd name="T53" fmla="*/ 41 h 41"/>
              <a:gd name="T54" fmla="*/ 0 w 45"/>
              <a:gd name="T55" fmla="*/ 41 h 41"/>
              <a:gd name="T56" fmla="*/ 0 w 45"/>
              <a:gd name="T57" fmla="*/ 39 h 41"/>
              <a:gd name="T58" fmla="*/ 15 w 45"/>
              <a:gd name="T59" fmla="*/ 24 h 41"/>
              <a:gd name="T60" fmla="*/ 23 w 45"/>
              <a:gd name="T61" fmla="*/ 24 h 41"/>
              <a:gd name="T62" fmla="*/ 24 w 45"/>
              <a:gd name="T63" fmla="*/ 24 h 41"/>
              <a:gd name="T64" fmla="*/ 19 w 45"/>
              <a:gd name="T65" fmla="*/ 12 h 41"/>
              <a:gd name="T66" fmla="*/ 15 w 45"/>
              <a:gd name="T67" fmla="*/ 2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5" h="41">
                <a:moveTo>
                  <a:pt x="0" y="39"/>
                </a:moveTo>
                <a:cubicBezTo>
                  <a:pt x="3" y="38"/>
                  <a:pt x="5" y="39"/>
                  <a:pt x="6" y="36"/>
                </a:cubicBezTo>
                <a:cubicBezTo>
                  <a:pt x="13" y="19"/>
                  <a:pt x="13" y="19"/>
                  <a:pt x="13" y="19"/>
                </a:cubicBezTo>
                <a:cubicBezTo>
                  <a:pt x="20" y="0"/>
                  <a:pt x="20" y="0"/>
                  <a:pt x="2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4" y="0"/>
                  <a:pt x="24" y="1"/>
                </a:cubicBezTo>
                <a:cubicBezTo>
                  <a:pt x="29" y="13"/>
                  <a:pt x="29" y="13"/>
                  <a:pt x="29" y="13"/>
                </a:cubicBezTo>
                <a:cubicBezTo>
                  <a:pt x="31" y="18"/>
                  <a:pt x="33" y="23"/>
                  <a:pt x="35" y="28"/>
                </a:cubicBezTo>
                <a:cubicBezTo>
                  <a:pt x="37" y="31"/>
                  <a:pt x="38" y="33"/>
                  <a:pt x="39" y="36"/>
                </a:cubicBezTo>
                <a:cubicBezTo>
                  <a:pt x="39" y="37"/>
                  <a:pt x="39" y="37"/>
                  <a:pt x="40" y="38"/>
                </a:cubicBezTo>
                <a:cubicBezTo>
                  <a:pt x="41" y="38"/>
                  <a:pt x="43" y="39"/>
                  <a:pt x="44" y="39"/>
                </a:cubicBezTo>
                <a:cubicBezTo>
                  <a:pt x="44" y="40"/>
                  <a:pt x="45" y="40"/>
                  <a:pt x="45" y="41"/>
                </a:cubicBezTo>
                <a:cubicBezTo>
                  <a:pt x="45" y="41"/>
                  <a:pt x="45" y="41"/>
                  <a:pt x="45" y="41"/>
                </a:cubicBezTo>
                <a:cubicBezTo>
                  <a:pt x="41" y="41"/>
                  <a:pt x="38" y="41"/>
                  <a:pt x="34" y="41"/>
                </a:cubicBezTo>
                <a:cubicBezTo>
                  <a:pt x="31" y="41"/>
                  <a:pt x="27" y="41"/>
                  <a:pt x="24" y="41"/>
                </a:cubicBezTo>
                <a:cubicBezTo>
                  <a:pt x="24" y="41"/>
                  <a:pt x="24" y="40"/>
                  <a:pt x="24" y="39"/>
                </a:cubicBezTo>
                <a:cubicBezTo>
                  <a:pt x="27" y="38"/>
                  <a:pt x="27" y="38"/>
                  <a:pt x="27" y="38"/>
                </a:cubicBezTo>
                <a:cubicBezTo>
                  <a:pt x="28" y="38"/>
                  <a:pt x="30" y="38"/>
                  <a:pt x="30" y="37"/>
                </a:cubicBezTo>
                <a:cubicBezTo>
                  <a:pt x="30" y="36"/>
                  <a:pt x="26" y="28"/>
                  <a:pt x="26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3" y="29"/>
                  <a:pt x="10" y="36"/>
                  <a:pt x="10" y="37"/>
                </a:cubicBezTo>
                <a:cubicBezTo>
                  <a:pt x="10" y="39"/>
                  <a:pt x="14" y="39"/>
                  <a:pt x="16" y="39"/>
                </a:cubicBezTo>
                <a:cubicBezTo>
                  <a:pt x="16" y="39"/>
                  <a:pt x="16" y="40"/>
                  <a:pt x="16" y="40"/>
                </a:cubicBezTo>
                <a:cubicBezTo>
                  <a:pt x="16" y="41"/>
                  <a:pt x="16" y="41"/>
                  <a:pt x="16" y="41"/>
                </a:cubicBezTo>
                <a:cubicBezTo>
                  <a:pt x="13" y="41"/>
                  <a:pt x="9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3" y="41"/>
                  <a:pt x="2" y="41"/>
                  <a:pt x="0" y="41"/>
                </a:cubicBezTo>
                <a:lnTo>
                  <a:pt x="0" y="39"/>
                </a:lnTo>
                <a:close/>
                <a:moveTo>
                  <a:pt x="15" y="24"/>
                </a:moveTo>
                <a:cubicBezTo>
                  <a:pt x="18" y="24"/>
                  <a:pt x="20" y="24"/>
                  <a:pt x="23" y="24"/>
                </a:cubicBezTo>
                <a:cubicBezTo>
                  <a:pt x="23" y="24"/>
                  <a:pt x="24" y="24"/>
                  <a:pt x="24" y="24"/>
                </a:cubicBezTo>
                <a:cubicBezTo>
                  <a:pt x="23" y="20"/>
                  <a:pt x="21" y="16"/>
                  <a:pt x="19" y="12"/>
                </a:cubicBezTo>
                <a:lnTo>
                  <a:pt x="15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6" name="出自【趣你的PPT】(微信:qunideppt)：最优质的PPT资源库"/>
          <p:cNvSpPr>
            <a:spLocks/>
          </p:cNvSpPr>
          <p:nvPr/>
        </p:nvSpPr>
        <p:spPr bwMode="auto">
          <a:xfrm>
            <a:off x="9999758" y="5443156"/>
            <a:ext cx="266390" cy="271884"/>
          </a:xfrm>
          <a:custGeom>
            <a:avLst/>
            <a:gdLst>
              <a:gd name="T0" fmla="*/ 0 w 41"/>
              <a:gd name="T1" fmla="*/ 41 h 42"/>
              <a:gd name="T2" fmla="*/ 0 w 41"/>
              <a:gd name="T3" fmla="*/ 2 h 42"/>
              <a:gd name="T4" fmla="*/ 1 w 41"/>
              <a:gd name="T5" fmla="*/ 1 h 42"/>
              <a:gd name="T6" fmla="*/ 20 w 41"/>
              <a:gd name="T7" fmla="*/ 20 h 42"/>
              <a:gd name="T8" fmla="*/ 21 w 41"/>
              <a:gd name="T9" fmla="*/ 21 h 42"/>
              <a:gd name="T10" fmla="*/ 21 w 41"/>
              <a:gd name="T11" fmla="*/ 2 h 42"/>
              <a:gd name="T12" fmla="*/ 22 w 41"/>
              <a:gd name="T13" fmla="*/ 1 h 42"/>
              <a:gd name="T14" fmla="*/ 41 w 41"/>
              <a:gd name="T15" fmla="*/ 20 h 42"/>
              <a:gd name="T16" fmla="*/ 41 w 41"/>
              <a:gd name="T17" fmla="*/ 22 h 42"/>
              <a:gd name="T18" fmla="*/ 22 w 41"/>
              <a:gd name="T19" fmla="*/ 41 h 42"/>
              <a:gd name="T20" fmla="*/ 21 w 41"/>
              <a:gd name="T21" fmla="*/ 41 h 42"/>
              <a:gd name="T22" fmla="*/ 21 w 41"/>
              <a:gd name="T23" fmla="*/ 22 h 42"/>
              <a:gd name="T24" fmla="*/ 20 w 41"/>
              <a:gd name="T25" fmla="*/ 22 h 42"/>
              <a:gd name="T26" fmla="*/ 1 w 41"/>
              <a:gd name="T27" fmla="*/ 41 h 42"/>
              <a:gd name="T28" fmla="*/ 0 w 41"/>
              <a:gd name="T29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2">
                <a:moveTo>
                  <a:pt x="0" y="41"/>
                </a:move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1" y="1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20"/>
                  <a:pt x="20" y="20"/>
                  <a:pt x="21" y="21"/>
                </a:cubicBezTo>
                <a:cubicBezTo>
                  <a:pt x="21" y="2"/>
                  <a:pt x="21" y="2"/>
                  <a:pt x="21" y="2"/>
                </a:cubicBezTo>
                <a:cubicBezTo>
                  <a:pt x="21" y="1"/>
                  <a:pt x="21" y="0"/>
                  <a:pt x="22" y="1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1"/>
                  <a:pt x="41" y="22"/>
                  <a:pt x="41" y="22"/>
                </a:cubicBezTo>
                <a:cubicBezTo>
                  <a:pt x="22" y="41"/>
                  <a:pt x="22" y="41"/>
                  <a:pt x="22" y="41"/>
                </a:cubicBezTo>
                <a:cubicBezTo>
                  <a:pt x="21" y="42"/>
                  <a:pt x="21" y="42"/>
                  <a:pt x="21" y="41"/>
                </a:cubicBezTo>
                <a:cubicBezTo>
                  <a:pt x="21" y="22"/>
                  <a:pt x="21" y="22"/>
                  <a:pt x="21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1" y="41"/>
                  <a:pt x="1" y="41"/>
                  <a:pt x="1" y="41"/>
                </a:cubicBezTo>
                <a:cubicBezTo>
                  <a:pt x="1" y="42"/>
                  <a:pt x="0" y="42"/>
                  <a:pt x="0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8153" y="1142959"/>
            <a:ext cx="266390" cy="266390"/>
          </a:xfrm>
          <a:custGeom>
            <a:avLst/>
            <a:gdLst>
              <a:gd name="T0" fmla="*/ 34 w 41"/>
              <a:gd name="T1" fmla="*/ 41 h 41"/>
              <a:gd name="T2" fmla="*/ 0 w 41"/>
              <a:gd name="T3" fmla="*/ 34 h 41"/>
              <a:gd name="T4" fmla="*/ 8 w 41"/>
              <a:gd name="T5" fmla="*/ 0 h 41"/>
              <a:gd name="T6" fmla="*/ 41 w 41"/>
              <a:gd name="T7" fmla="*/ 8 h 41"/>
              <a:gd name="T8" fmla="*/ 19 w 41"/>
              <a:gd name="T9" fmla="*/ 14 h 41"/>
              <a:gd name="T10" fmla="*/ 13 w 41"/>
              <a:gd name="T11" fmla="*/ 14 h 41"/>
              <a:gd name="T12" fmla="*/ 10 w 41"/>
              <a:gd name="T13" fmla="*/ 24 h 41"/>
              <a:gd name="T14" fmla="*/ 9 w 41"/>
              <a:gd name="T15" fmla="*/ 26 h 41"/>
              <a:gd name="T16" fmla="*/ 10 w 41"/>
              <a:gd name="T17" fmla="*/ 28 h 41"/>
              <a:gd name="T18" fmla="*/ 13 w 41"/>
              <a:gd name="T19" fmla="*/ 37 h 41"/>
              <a:gd name="T20" fmla="*/ 15 w 41"/>
              <a:gd name="T21" fmla="*/ 28 h 41"/>
              <a:gd name="T22" fmla="*/ 14 w 41"/>
              <a:gd name="T23" fmla="*/ 25 h 41"/>
              <a:gd name="T24" fmla="*/ 18 w 41"/>
              <a:gd name="T25" fmla="*/ 18 h 41"/>
              <a:gd name="T26" fmla="*/ 19 w 41"/>
              <a:gd name="T27" fmla="*/ 14 h 41"/>
              <a:gd name="T28" fmla="*/ 10 w 41"/>
              <a:gd name="T29" fmla="*/ 32 h 41"/>
              <a:gd name="T30" fmla="*/ 16 w 41"/>
              <a:gd name="T31" fmla="*/ 32 h 41"/>
              <a:gd name="T32" fmla="*/ 13 w 41"/>
              <a:gd name="T33" fmla="*/ 22 h 41"/>
              <a:gd name="T34" fmla="*/ 13 w 41"/>
              <a:gd name="T35" fmla="*/ 17 h 41"/>
              <a:gd name="T36" fmla="*/ 13 w 41"/>
              <a:gd name="T37" fmla="*/ 22 h 41"/>
              <a:gd name="T38" fmla="*/ 20 w 41"/>
              <a:gd name="T39" fmla="*/ 9 h 41"/>
              <a:gd name="T40" fmla="*/ 25 w 41"/>
              <a:gd name="T41" fmla="*/ 9 h 41"/>
              <a:gd name="T42" fmla="*/ 25 w 41"/>
              <a:gd name="T43" fmla="*/ 29 h 41"/>
              <a:gd name="T44" fmla="*/ 25 w 41"/>
              <a:gd name="T45" fmla="*/ 16 h 41"/>
              <a:gd name="T46" fmla="*/ 21 w 41"/>
              <a:gd name="T47" fmla="*/ 14 h 41"/>
              <a:gd name="T48" fmla="*/ 21 w 41"/>
              <a:gd name="T49" fmla="*/ 27 h 41"/>
              <a:gd name="T50" fmla="*/ 25 w 41"/>
              <a:gd name="T51" fmla="*/ 29 h 41"/>
              <a:gd name="T52" fmla="*/ 33 w 41"/>
              <a:gd name="T53" fmla="*/ 26 h 41"/>
              <a:gd name="T54" fmla="*/ 31 w 41"/>
              <a:gd name="T55" fmla="*/ 17 h 41"/>
              <a:gd name="T56" fmla="*/ 34 w 41"/>
              <a:gd name="T57" fmla="*/ 17 h 41"/>
              <a:gd name="T58" fmla="*/ 31 w 41"/>
              <a:gd name="T59" fmla="*/ 14 h 41"/>
              <a:gd name="T60" fmla="*/ 28 w 41"/>
              <a:gd name="T61" fmla="*/ 11 h 41"/>
              <a:gd name="T62" fmla="*/ 28 w 41"/>
              <a:gd name="T63" fmla="*/ 14 h 41"/>
              <a:gd name="T64" fmla="*/ 26 w 41"/>
              <a:gd name="T65" fmla="*/ 17 h 41"/>
              <a:gd name="T66" fmla="*/ 28 w 41"/>
              <a:gd name="T67" fmla="*/ 17 h 41"/>
              <a:gd name="T68" fmla="*/ 28 w 41"/>
              <a:gd name="T69" fmla="*/ 17 h 41"/>
              <a:gd name="T70" fmla="*/ 32 w 41"/>
              <a:gd name="T71" fmla="*/ 29 h 41"/>
              <a:gd name="T72" fmla="*/ 35 w 41"/>
              <a:gd name="T73" fmla="*/ 2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19" y="14"/>
                </a:moveTo>
                <a:cubicBezTo>
                  <a:pt x="18" y="14"/>
                  <a:pt x="17" y="15"/>
                  <a:pt x="16" y="15"/>
                </a:cubicBezTo>
                <a:cubicBezTo>
                  <a:pt x="15" y="14"/>
                  <a:pt x="14" y="14"/>
                  <a:pt x="13" y="14"/>
                </a:cubicBezTo>
                <a:cubicBezTo>
                  <a:pt x="10" y="14"/>
                  <a:pt x="7" y="16"/>
                  <a:pt x="7" y="19"/>
                </a:cubicBezTo>
                <a:cubicBezTo>
                  <a:pt x="7" y="21"/>
                  <a:pt x="8" y="23"/>
                  <a:pt x="10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9" y="24"/>
                  <a:pt x="9" y="25"/>
                  <a:pt x="9" y="26"/>
                </a:cubicBezTo>
                <a:cubicBezTo>
                  <a:pt x="9" y="27"/>
                  <a:pt x="9" y="28"/>
                  <a:pt x="10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8" y="29"/>
                  <a:pt x="7" y="30"/>
                  <a:pt x="7" y="32"/>
                </a:cubicBezTo>
                <a:cubicBezTo>
                  <a:pt x="7" y="36"/>
                  <a:pt x="10" y="37"/>
                  <a:pt x="13" y="37"/>
                </a:cubicBezTo>
                <a:cubicBezTo>
                  <a:pt x="17" y="37"/>
                  <a:pt x="19" y="35"/>
                  <a:pt x="19" y="31"/>
                </a:cubicBezTo>
                <a:cubicBezTo>
                  <a:pt x="19" y="29"/>
                  <a:pt x="17" y="28"/>
                  <a:pt x="15" y="28"/>
                </a:cubicBezTo>
                <a:cubicBezTo>
                  <a:pt x="14" y="27"/>
                  <a:pt x="12" y="27"/>
                  <a:pt x="12" y="26"/>
                </a:cubicBezTo>
                <a:cubicBezTo>
                  <a:pt x="12" y="25"/>
                  <a:pt x="13" y="25"/>
                  <a:pt x="14" y="25"/>
                </a:cubicBezTo>
                <a:cubicBezTo>
                  <a:pt x="17" y="24"/>
                  <a:pt x="18" y="22"/>
                  <a:pt x="18" y="19"/>
                </a:cubicBezTo>
                <a:cubicBezTo>
                  <a:pt x="18" y="19"/>
                  <a:pt x="18" y="18"/>
                  <a:pt x="18" y="18"/>
                </a:cubicBezTo>
                <a:cubicBezTo>
                  <a:pt x="18" y="18"/>
                  <a:pt x="19" y="18"/>
                  <a:pt x="19" y="17"/>
                </a:cubicBezTo>
                <a:lnTo>
                  <a:pt x="19" y="14"/>
                </a:lnTo>
                <a:close/>
                <a:moveTo>
                  <a:pt x="13" y="34"/>
                </a:moveTo>
                <a:cubicBezTo>
                  <a:pt x="12" y="34"/>
                  <a:pt x="10" y="33"/>
                  <a:pt x="10" y="32"/>
                </a:cubicBezTo>
                <a:cubicBezTo>
                  <a:pt x="10" y="30"/>
                  <a:pt x="12" y="30"/>
                  <a:pt x="13" y="30"/>
                </a:cubicBezTo>
                <a:cubicBezTo>
                  <a:pt x="14" y="30"/>
                  <a:pt x="16" y="30"/>
                  <a:pt x="16" y="32"/>
                </a:cubicBezTo>
                <a:cubicBezTo>
                  <a:pt x="16" y="33"/>
                  <a:pt x="15" y="34"/>
                  <a:pt x="13" y="34"/>
                </a:cubicBezTo>
                <a:close/>
                <a:moveTo>
                  <a:pt x="13" y="22"/>
                </a:moveTo>
                <a:cubicBezTo>
                  <a:pt x="11" y="22"/>
                  <a:pt x="11" y="21"/>
                  <a:pt x="11" y="19"/>
                </a:cubicBezTo>
                <a:cubicBezTo>
                  <a:pt x="11" y="18"/>
                  <a:pt x="11" y="17"/>
                  <a:pt x="13" y="17"/>
                </a:cubicBezTo>
                <a:cubicBezTo>
                  <a:pt x="14" y="17"/>
                  <a:pt x="15" y="18"/>
                  <a:pt x="15" y="19"/>
                </a:cubicBezTo>
                <a:cubicBezTo>
                  <a:pt x="15" y="21"/>
                  <a:pt x="14" y="22"/>
                  <a:pt x="13" y="22"/>
                </a:cubicBezTo>
                <a:close/>
                <a:moveTo>
                  <a:pt x="23" y="7"/>
                </a:moveTo>
                <a:cubicBezTo>
                  <a:pt x="21" y="7"/>
                  <a:pt x="20" y="8"/>
                  <a:pt x="20" y="9"/>
                </a:cubicBezTo>
                <a:cubicBezTo>
                  <a:pt x="20" y="11"/>
                  <a:pt x="21" y="12"/>
                  <a:pt x="23" y="12"/>
                </a:cubicBezTo>
                <a:cubicBezTo>
                  <a:pt x="24" y="12"/>
                  <a:pt x="25" y="11"/>
                  <a:pt x="25" y="9"/>
                </a:cubicBezTo>
                <a:cubicBezTo>
                  <a:pt x="25" y="8"/>
                  <a:pt x="24" y="7"/>
                  <a:pt x="23" y="7"/>
                </a:cubicBezTo>
                <a:close/>
                <a:moveTo>
                  <a:pt x="25" y="29"/>
                </a:moveTo>
                <a:cubicBezTo>
                  <a:pt x="25" y="28"/>
                  <a:pt x="25" y="27"/>
                  <a:pt x="25" y="26"/>
                </a:cubicBezTo>
                <a:cubicBezTo>
                  <a:pt x="25" y="16"/>
                  <a:pt x="25" y="16"/>
                  <a:pt x="25" y="16"/>
                </a:cubicBezTo>
                <a:cubicBezTo>
                  <a:pt x="25" y="15"/>
                  <a:pt x="25" y="15"/>
                  <a:pt x="25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5"/>
                  <a:pt x="21" y="15"/>
                  <a:pt x="21" y="16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7"/>
                  <a:pt x="21" y="28"/>
                  <a:pt x="21" y="29"/>
                </a:cubicBezTo>
                <a:lnTo>
                  <a:pt x="25" y="29"/>
                </a:lnTo>
                <a:close/>
                <a:moveTo>
                  <a:pt x="35" y="25"/>
                </a:moveTo>
                <a:cubicBezTo>
                  <a:pt x="34" y="25"/>
                  <a:pt x="33" y="26"/>
                  <a:pt x="33" y="26"/>
                </a:cubicBezTo>
                <a:cubicBezTo>
                  <a:pt x="32" y="26"/>
                  <a:pt x="31" y="24"/>
                  <a:pt x="31" y="23"/>
                </a:cubicBezTo>
                <a:cubicBezTo>
                  <a:pt x="31" y="17"/>
                  <a:pt x="31" y="17"/>
                  <a:pt x="31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4" y="17"/>
                  <a:pt x="34" y="17"/>
                </a:cubicBezTo>
                <a:cubicBezTo>
                  <a:pt x="34" y="14"/>
                  <a:pt x="34" y="14"/>
                  <a:pt x="34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3"/>
                  <a:pt x="31" y="12"/>
                  <a:pt x="31" y="11"/>
                </a:cubicBezTo>
                <a:cubicBezTo>
                  <a:pt x="28" y="11"/>
                  <a:pt x="28" y="11"/>
                  <a:pt x="28" y="11"/>
                </a:cubicBezTo>
                <a:cubicBezTo>
                  <a:pt x="28" y="12"/>
                  <a:pt x="28" y="12"/>
                  <a:pt x="28" y="13"/>
                </a:cubicBezTo>
                <a:cubicBezTo>
                  <a:pt x="28" y="14"/>
                  <a:pt x="28" y="14"/>
                  <a:pt x="28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7"/>
                  <a:pt x="27" y="17"/>
                  <a:pt x="27" y="17"/>
                </a:cubicBezTo>
                <a:cubicBezTo>
                  <a:pt x="27" y="17"/>
                  <a:pt x="28" y="17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26"/>
                  <a:pt x="28" y="29"/>
                  <a:pt x="32" y="29"/>
                </a:cubicBezTo>
                <a:cubicBezTo>
                  <a:pt x="33" y="29"/>
                  <a:pt x="34" y="29"/>
                  <a:pt x="35" y="28"/>
                </a:cubicBezTo>
                <a:lnTo>
                  <a:pt x="35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8" name="出自【趣你的PPT】(微信:qunideppt)：最优质的PPT资源库"/>
          <p:cNvSpPr>
            <a:spLocks/>
          </p:cNvSpPr>
          <p:nvPr/>
        </p:nvSpPr>
        <p:spPr bwMode="auto">
          <a:xfrm>
            <a:off x="10818153" y="1625337"/>
            <a:ext cx="266390" cy="258151"/>
          </a:xfrm>
          <a:custGeom>
            <a:avLst/>
            <a:gdLst>
              <a:gd name="T0" fmla="*/ 27 w 41"/>
              <a:gd name="T1" fmla="*/ 40 h 40"/>
              <a:gd name="T2" fmla="*/ 26 w 41"/>
              <a:gd name="T3" fmla="*/ 39 h 40"/>
              <a:gd name="T4" fmla="*/ 26 w 41"/>
              <a:gd name="T5" fmla="*/ 33 h 40"/>
              <a:gd name="T6" fmla="*/ 25 w 41"/>
              <a:gd name="T7" fmla="*/ 30 h 40"/>
              <a:gd name="T8" fmla="*/ 34 w 41"/>
              <a:gd name="T9" fmla="*/ 19 h 40"/>
              <a:gd name="T10" fmla="*/ 32 w 41"/>
              <a:gd name="T11" fmla="*/ 14 h 40"/>
              <a:gd name="T12" fmla="*/ 32 w 41"/>
              <a:gd name="T13" fmla="*/ 8 h 40"/>
              <a:gd name="T14" fmla="*/ 26 w 41"/>
              <a:gd name="T15" fmla="*/ 11 h 40"/>
              <a:gd name="T16" fmla="*/ 21 w 41"/>
              <a:gd name="T17" fmla="*/ 10 h 40"/>
              <a:gd name="T18" fmla="*/ 16 w 41"/>
              <a:gd name="T19" fmla="*/ 11 h 40"/>
              <a:gd name="T20" fmla="*/ 10 w 41"/>
              <a:gd name="T21" fmla="*/ 8 h 40"/>
              <a:gd name="T22" fmla="*/ 10 w 41"/>
              <a:gd name="T23" fmla="*/ 14 h 40"/>
              <a:gd name="T24" fmla="*/ 8 w 41"/>
              <a:gd name="T25" fmla="*/ 19 h 40"/>
              <a:gd name="T26" fmla="*/ 17 w 41"/>
              <a:gd name="T27" fmla="*/ 30 h 40"/>
              <a:gd name="T28" fmla="*/ 16 w 41"/>
              <a:gd name="T29" fmla="*/ 32 h 40"/>
              <a:gd name="T30" fmla="*/ 10 w 41"/>
              <a:gd name="T31" fmla="*/ 31 h 40"/>
              <a:gd name="T32" fmla="*/ 7 w 41"/>
              <a:gd name="T33" fmla="*/ 28 h 40"/>
              <a:gd name="T34" fmla="*/ 6 w 41"/>
              <a:gd name="T35" fmla="*/ 30 h 40"/>
              <a:gd name="T36" fmla="*/ 9 w 41"/>
              <a:gd name="T37" fmla="*/ 33 h 40"/>
              <a:gd name="T38" fmla="*/ 16 w 41"/>
              <a:gd name="T39" fmla="*/ 35 h 40"/>
              <a:gd name="T40" fmla="*/ 16 w 41"/>
              <a:gd name="T41" fmla="*/ 39 h 40"/>
              <a:gd name="T42" fmla="*/ 14 w 41"/>
              <a:gd name="T43" fmla="*/ 40 h 40"/>
              <a:gd name="T44" fmla="*/ 0 w 41"/>
              <a:gd name="T45" fmla="*/ 20 h 40"/>
              <a:gd name="T46" fmla="*/ 21 w 41"/>
              <a:gd name="T47" fmla="*/ 0 h 40"/>
              <a:gd name="T48" fmla="*/ 41 w 41"/>
              <a:gd name="T49" fmla="*/ 20 h 40"/>
              <a:gd name="T50" fmla="*/ 27 w 41"/>
              <a:gd name="T51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0">
                <a:moveTo>
                  <a:pt x="27" y="40"/>
                </a:moveTo>
                <a:cubicBezTo>
                  <a:pt x="26" y="40"/>
                  <a:pt x="26" y="40"/>
                  <a:pt x="26" y="39"/>
                </a:cubicBezTo>
                <a:cubicBezTo>
                  <a:pt x="26" y="38"/>
                  <a:pt x="26" y="36"/>
                  <a:pt x="26" y="33"/>
                </a:cubicBezTo>
                <a:cubicBezTo>
                  <a:pt x="26" y="31"/>
                  <a:pt x="25" y="30"/>
                  <a:pt x="25" y="30"/>
                </a:cubicBezTo>
                <a:cubicBezTo>
                  <a:pt x="29" y="29"/>
                  <a:pt x="34" y="27"/>
                  <a:pt x="34" y="19"/>
                </a:cubicBezTo>
                <a:cubicBezTo>
                  <a:pt x="34" y="17"/>
                  <a:pt x="33" y="15"/>
                  <a:pt x="32" y="14"/>
                </a:cubicBezTo>
                <a:cubicBezTo>
                  <a:pt x="32" y="13"/>
                  <a:pt x="33" y="11"/>
                  <a:pt x="32" y="8"/>
                </a:cubicBezTo>
                <a:cubicBezTo>
                  <a:pt x="30" y="8"/>
                  <a:pt x="26" y="11"/>
                  <a:pt x="26" y="11"/>
                </a:cubicBezTo>
                <a:cubicBezTo>
                  <a:pt x="24" y="10"/>
                  <a:pt x="23" y="10"/>
                  <a:pt x="21" y="10"/>
                </a:cubicBezTo>
                <a:cubicBezTo>
                  <a:pt x="19" y="10"/>
                  <a:pt x="17" y="10"/>
                  <a:pt x="16" y="11"/>
                </a:cubicBezTo>
                <a:cubicBezTo>
                  <a:pt x="16" y="11"/>
                  <a:pt x="12" y="8"/>
                  <a:pt x="10" y="8"/>
                </a:cubicBezTo>
                <a:cubicBezTo>
                  <a:pt x="9" y="11"/>
                  <a:pt x="10" y="13"/>
                  <a:pt x="10" y="14"/>
                </a:cubicBezTo>
                <a:cubicBezTo>
                  <a:pt x="9" y="15"/>
                  <a:pt x="8" y="17"/>
                  <a:pt x="8" y="19"/>
                </a:cubicBezTo>
                <a:cubicBezTo>
                  <a:pt x="8" y="27"/>
                  <a:pt x="12" y="29"/>
                  <a:pt x="17" y="30"/>
                </a:cubicBezTo>
                <a:cubicBezTo>
                  <a:pt x="16" y="30"/>
                  <a:pt x="16" y="31"/>
                  <a:pt x="16" y="32"/>
                </a:cubicBezTo>
                <a:cubicBezTo>
                  <a:pt x="15" y="33"/>
                  <a:pt x="12" y="34"/>
                  <a:pt x="10" y="31"/>
                </a:cubicBezTo>
                <a:cubicBezTo>
                  <a:pt x="9" y="29"/>
                  <a:pt x="7" y="28"/>
                  <a:pt x="7" y="28"/>
                </a:cubicBezTo>
                <a:cubicBezTo>
                  <a:pt x="5" y="28"/>
                  <a:pt x="6" y="30"/>
                  <a:pt x="6" y="30"/>
                </a:cubicBezTo>
                <a:cubicBezTo>
                  <a:pt x="8" y="30"/>
                  <a:pt x="9" y="33"/>
                  <a:pt x="9" y="33"/>
                </a:cubicBezTo>
                <a:cubicBezTo>
                  <a:pt x="10" y="36"/>
                  <a:pt x="16" y="35"/>
                  <a:pt x="16" y="35"/>
                </a:cubicBezTo>
                <a:cubicBezTo>
                  <a:pt x="16" y="37"/>
                  <a:pt x="16" y="39"/>
                  <a:pt x="16" y="39"/>
                </a:cubicBezTo>
                <a:cubicBezTo>
                  <a:pt x="16" y="40"/>
                  <a:pt x="15" y="40"/>
                  <a:pt x="14" y="40"/>
                </a:cubicBezTo>
                <a:cubicBezTo>
                  <a:pt x="6" y="37"/>
                  <a:pt x="0" y="30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0"/>
                  <a:pt x="36" y="37"/>
                  <a:pt x="27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09914" y="2124190"/>
            <a:ext cx="285615" cy="247167"/>
          </a:xfrm>
          <a:custGeom>
            <a:avLst/>
            <a:gdLst>
              <a:gd name="T0" fmla="*/ 42 w 44"/>
              <a:gd name="T1" fmla="*/ 30 h 38"/>
              <a:gd name="T2" fmla="*/ 22 w 44"/>
              <a:gd name="T3" fmla="*/ 38 h 38"/>
              <a:gd name="T4" fmla="*/ 1 w 44"/>
              <a:gd name="T5" fmla="*/ 30 h 38"/>
              <a:gd name="T6" fmla="*/ 0 w 44"/>
              <a:gd name="T7" fmla="*/ 21 h 38"/>
              <a:gd name="T8" fmla="*/ 3 w 44"/>
              <a:gd name="T9" fmla="*/ 10 h 38"/>
              <a:gd name="T10" fmla="*/ 2 w 44"/>
              <a:gd name="T11" fmla="*/ 6 h 38"/>
              <a:gd name="T12" fmla="*/ 4 w 44"/>
              <a:gd name="T13" fmla="*/ 0 h 38"/>
              <a:gd name="T14" fmla="*/ 14 w 44"/>
              <a:gd name="T15" fmla="*/ 4 h 38"/>
              <a:gd name="T16" fmla="*/ 22 w 44"/>
              <a:gd name="T17" fmla="*/ 3 h 38"/>
              <a:gd name="T18" fmla="*/ 30 w 44"/>
              <a:gd name="T19" fmla="*/ 4 h 38"/>
              <a:gd name="T20" fmla="*/ 40 w 44"/>
              <a:gd name="T21" fmla="*/ 0 h 38"/>
              <a:gd name="T22" fmla="*/ 41 w 44"/>
              <a:gd name="T23" fmla="*/ 6 h 38"/>
              <a:gd name="T24" fmla="*/ 40 w 44"/>
              <a:gd name="T25" fmla="*/ 10 h 38"/>
              <a:gd name="T26" fmla="*/ 44 w 44"/>
              <a:gd name="T27" fmla="*/ 21 h 38"/>
              <a:gd name="T28" fmla="*/ 42 w 44"/>
              <a:gd name="T29" fmla="*/ 30 h 38"/>
              <a:gd name="T30" fmla="*/ 31 w 44"/>
              <a:gd name="T31" fmla="*/ 18 h 38"/>
              <a:gd name="T32" fmla="*/ 26 w 44"/>
              <a:gd name="T33" fmla="*/ 18 h 38"/>
              <a:gd name="T34" fmla="*/ 22 w 44"/>
              <a:gd name="T35" fmla="*/ 19 h 38"/>
              <a:gd name="T36" fmla="*/ 18 w 44"/>
              <a:gd name="T37" fmla="*/ 18 h 38"/>
              <a:gd name="T38" fmla="*/ 12 w 44"/>
              <a:gd name="T39" fmla="*/ 18 h 38"/>
              <a:gd name="T40" fmla="*/ 6 w 44"/>
              <a:gd name="T41" fmla="*/ 26 h 38"/>
              <a:gd name="T42" fmla="*/ 20 w 44"/>
              <a:gd name="T43" fmla="*/ 35 h 38"/>
              <a:gd name="T44" fmla="*/ 24 w 44"/>
              <a:gd name="T45" fmla="*/ 35 h 38"/>
              <a:gd name="T46" fmla="*/ 38 w 44"/>
              <a:gd name="T47" fmla="*/ 26 h 38"/>
              <a:gd name="T48" fmla="*/ 31 w 44"/>
              <a:gd name="T49" fmla="*/ 18 h 38"/>
              <a:gd name="T50" fmla="*/ 13 w 44"/>
              <a:gd name="T51" fmla="*/ 31 h 38"/>
              <a:gd name="T52" fmla="*/ 10 w 44"/>
              <a:gd name="T53" fmla="*/ 26 h 38"/>
              <a:gd name="T54" fmla="*/ 13 w 44"/>
              <a:gd name="T55" fmla="*/ 20 h 38"/>
              <a:gd name="T56" fmla="*/ 17 w 44"/>
              <a:gd name="T57" fmla="*/ 26 h 38"/>
              <a:gd name="T58" fmla="*/ 13 w 44"/>
              <a:gd name="T59" fmla="*/ 31 h 38"/>
              <a:gd name="T60" fmla="*/ 30 w 44"/>
              <a:gd name="T61" fmla="*/ 31 h 38"/>
              <a:gd name="T62" fmla="*/ 27 w 44"/>
              <a:gd name="T63" fmla="*/ 26 h 38"/>
              <a:gd name="T64" fmla="*/ 30 w 44"/>
              <a:gd name="T65" fmla="*/ 20 h 38"/>
              <a:gd name="T66" fmla="*/ 34 w 44"/>
              <a:gd name="T67" fmla="*/ 26 h 38"/>
              <a:gd name="T68" fmla="*/ 30 w 44"/>
              <a:gd name="T69" fmla="*/ 3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4" h="38">
                <a:moveTo>
                  <a:pt x="42" y="30"/>
                </a:moveTo>
                <a:cubicBezTo>
                  <a:pt x="39" y="37"/>
                  <a:pt x="29" y="38"/>
                  <a:pt x="22" y="38"/>
                </a:cubicBezTo>
                <a:cubicBezTo>
                  <a:pt x="15" y="38"/>
                  <a:pt x="5" y="37"/>
                  <a:pt x="1" y="30"/>
                </a:cubicBezTo>
                <a:cubicBezTo>
                  <a:pt x="0" y="27"/>
                  <a:pt x="0" y="24"/>
                  <a:pt x="0" y="21"/>
                </a:cubicBezTo>
                <a:cubicBezTo>
                  <a:pt x="0" y="17"/>
                  <a:pt x="1" y="13"/>
                  <a:pt x="3" y="10"/>
                </a:cubicBezTo>
                <a:cubicBezTo>
                  <a:pt x="3" y="9"/>
                  <a:pt x="2" y="7"/>
                  <a:pt x="2" y="6"/>
                </a:cubicBezTo>
                <a:cubicBezTo>
                  <a:pt x="2" y="4"/>
                  <a:pt x="3" y="2"/>
                  <a:pt x="4" y="0"/>
                </a:cubicBezTo>
                <a:cubicBezTo>
                  <a:pt x="8" y="0"/>
                  <a:pt x="11" y="2"/>
                  <a:pt x="14" y="4"/>
                </a:cubicBezTo>
                <a:cubicBezTo>
                  <a:pt x="17" y="4"/>
                  <a:pt x="19" y="3"/>
                  <a:pt x="22" y="3"/>
                </a:cubicBezTo>
                <a:cubicBezTo>
                  <a:pt x="25" y="3"/>
                  <a:pt x="27" y="4"/>
                  <a:pt x="30" y="4"/>
                </a:cubicBezTo>
                <a:cubicBezTo>
                  <a:pt x="33" y="2"/>
                  <a:pt x="36" y="0"/>
                  <a:pt x="40" y="0"/>
                </a:cubicBezTo>
                <a:cubicBezTo>
                  <a:pt x="41" y="2"/>
                  <a:pt x="41" y="4"/>
                  <a:pt x="41" y="6"/>
                </a:cubicBezTo>
                <a:cubicBezTo>
                  <a:pt x="41" y="7"/>
                  <a:pt x="41" y="9"/>
                  <a:pt x="40" y="10"/>
                </a:cubicBezTo>
                <a:cubicBezTo>
                  <a:pt x="43" y="13"/>
                  <a:pt x="44" y="17"/>
                  <a:pt x="44" y="21"/>
                </a:cubicBezTo>
                <a:cubicBezTo>
                  <a:pt x="44" y="24"/>
                  <a:pt x="44" y="27"/>
                  <a:pt x="42" y="30"/>
                </a:cubicBezTo>
                <a:close/>
                <a:moveTo>
                  <a:pt x="31" y="18"/>
                </a:moveTo>
                <a:cubicBezTo>
                  <a:pt x="29" y="18"/>
                  <a:pt x="28" y="18"/>
                  <a:pt x="26" y="18"/>
                </a:cubicBezTo>
                <a:cubicBezTo>
                  <a:pt x="25" y="19"/>
                  <a:pt x="23" y="19"/>
                  <a:pt x="22" y="19"/>
                </a:cubicBezTo>
                <a:cubicBezTo>
                  <a:pt x="20" y="19"/>
                  <a:pt x="19" y="19"/>
                  <a:pt x="18" y="18"/>
                </a:cubicBezTo>
                <a:cubicBezTo>
                  <a:pt x="16" y="18"/>
                  <a:pt x="14" y="18"/>
                  <a:pt x="12" y="18"/>
                </a:cubicBezTo>
                <a:cubicBezTo>
                  <a:pt x="8" y="18"/>
                  <a:pt x="6" y="22"/>
                  <a:pt x="6" y="26"/>
                </a:cubicBezTo>
                <a:cubicBezTo>
                  <a:pt x="6" y="34"/>
                  <a:pt x="13" y="35"/>
                  <a:pt x="20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31" y="35"/>
                  <a:pt x="38" y="34"/>
                  <a:pt x="38" y="26"/>
                </a:cubicBezTo>
                <a:cubicBezTo>
                  <a:pt x="38" y="22"/>
                  <a:pt x="36" y="18"/>
                  <a:pt x="31" y="18"/>
                </a:cubicBezTo>
                <a:close/>
                <a:moveTo>
                  <a:pt x="13" y="31"/>
                </a:moveTo>
                <a:cubicBezTo>
                  <a:pt x="11" y="31"/>
                  <a:pt x="10" y="28"/>
                  <a:pt x="10" y="26"/>
                </a:cubicBezTo>
                <a:cubicBezTo>
                  <a:pt x="10" y="24"/>
                  <a:pt x="11" y="20"/>
                  <a:pt x="13" y="20"/>
                </a:cubicBezTo>
                <a:cubicBezTo>
                  <a:pt x="16" y="20"/>
                  <a:pt x="17" y="24"/>
                  <a:pt x="17" y="26"/>
                </a:cubicBezTo>
                <a:cubicBezTo>
                  <a:pt x="17" y="28"/>
                  <a:pt x="16" y="31"/>
                  <a:pt x="13" y="31"/>
                </a:cubicBezTo>
                <a:close/>
                <a:moveTo>
                  <a:pt x="30" y="31"/>
                </a:moveTo>
                <a:cubicBezTo>
                  <a:pt x="28" y="31"/>
                  <a:pt x="27" y="28"/>
                  <a:pt x="27" y="26"/>
                </a:cubicBezTo>
                <a:cubicBezTo>
                  <a:pt x="27" y="24"/>
                  <a:pt x="28" y="20"/>
                  <a:pt x="30" y="20"/>
                </a:cubicBezTo>
                <a:cubicBezTo>
                  <a:pt x="33" y="20"/>
                  <a:pt x="34" y="24"/>
                  <a:pt x="34" y="26"/>
                </a:cubicBezTo>
                <a:cubicBezTo>
                  <a:pt x="34" y="28"/>
                  <a:pt x="33" y="31"/>
                  <a:pt x="30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8153" y="2579103"/>
            <a:ext cx="266390" cy="266390"/>
          </a:xfrm>
          <a:custGeom>
            <a:avLst/>
            <a:gdLst>
              <a:gd name="T0" fmla="*/ 34 w 41"/>
              <a:gd name="T1" fmla="*/ 41 h 41"/>
              <a:gd name="T2" fmla="*/ 26 w 41"/>
              <a:gd name="T3" fmla="*/ 40 h 41"/>
              <a:gd name="T4" fmla="*/ 25 w 41"/>
              <a:gd name="T5" fmla="*/ 30 h 41"/>
              <a:gd name="T6" fmla="*/ 32 w 41"/>
              <a:gd name="T7" fmla="*/ 14 h 41"/>
              <a:gd name="T8" fmla="*/ 26 w 41"/>
              <a:gd name="T9" fmla="*/ 11 h 41"/>
              <a:gd name="T10" fmla="*/ 16 w 41"/>
              <a:gd name="T11" fmla="*/ 11 h 41"/>
              <a:gd name="T12" fmla="*/ 10 w 41"/>
              <a:gd name="T13" fmla="*/ 14 h 41"/>
              <a:gd name="T14" fmla="*/ 17 w 41"/>
              <a:gd name="T15" fmla="*/ 30 h 41"/>
              <a:gd name="T16" fmla="*/ 10 w 41"/>
              <a:gd name="T17" fmla="*/ 31 h 41"/>
              <a:gd name="T18" fmla="*/ 6 w 41"/>
              <a:gd name="T19" fmla="*/ 30 h 41"/>
              <a:gd name="T20" fmla="*/ 16 w 41"/>
              <a:gd name="T21" fmla="*/ 35 h 41"/>
              <a:gd name="T22" fmla="*/ 14 w 41"/>
              <a:gd name="T23" fmla="*/ 41 h 41"/>
              <a:gd name="T24" fmla="*/ 0 w 41"/>
              <a:gd name="T25" fmla="*/ 34 h 41"/>
              <a:gd name="T26" fmla="*/ 8 w 41"/>
              <a:gd name="T27" fmla="*/ 0 h 41"/>
              <a:gd name="T28" fmla="*/ 41 w 41"/>
              <a:gd name="T29" fmla="*/ 8 h 41"/>
              <a:gd name="T30" fmla="*/ 8 w 41"/>
              <a:gd name="T31" fmla="*/ 30 h 41"/>
              <a:gd name="T32" fmla="*/ 8 w 41"/>
              <a:gd name="T33" fmla="*/ 29 h 41"/>
              <a:gd name="T34" fmla="*/ 8 w 41"/>
              <a:gd name="T35" fmla="*/ 30 h 41"/>
              <a:gd name="T36" fmla="*/ 8 w 41"/>
              <a:gd name="T37" fmla="*/ 30 h 41"/>
              <a:gd name="T38" fmla="*/ 9 w 41"/>
              <a:gd name="T39" fmla="*/ 31 h 41"/>
              <a:gd name="T40" fmla="*/ 10 w 41"/>
              <a:gd name="T41" fmla="*/ 32 h 41"/>
              <a:gd name="T42" fmla="*/ 9 w 41"/>
              <a:gd name="T43" fmla="*/ 31 h 41"/>
              <a:gd name="T44" fmla="*/ 10 w 41"/>
              <a:gd name="T45" fmla="*/ 32 h 41"/>
              <a:gd name="T46" fmla="*/ 10 w 41"/>
              <a:gd name="T47" fmla="*/ 32 h 41"/>
              <a:gd name="T48" fmla="*/ 11 w 41"/>
              <a:gd name="T49" fmla="*/ 33 h 41"/>
              <a:gd name="T50" fmla="*/ 12 w 41"/>
              <a:gd name="T51" fmla="*/ 34 h 41"/>
              <a:gd name="T52" fmla="*/ 12 w 41"/>
              <a:gd name="T53" fmla="*/ 33 h 41"/>
              <a:gd name="T54" fmla="*/ 12 w 41"/>
              <a:gd name="T55" fmla="*/ 34 h 41"/>
              <a:gd name="T56" fmla="*/ 13 w 41"/>
              <a:gd name="T57" fmla="*/ 34 h 41"/>
              <a:gd name="T58" fmla="*/ 14 w 41"/>
              <a:gd name="T59" fmla="*/ 34 h 41"/>
              <a:gd name="T60" fmla="*/ 15 w 41"/>
              <a:gd name="T61" fmla="*/ 34 h 41"/>
              <a:gd name="T62" fmla="*/ 15 w 41"/>
              <a:gd name="T63" fmla="*/ 33 h 41"/>
              <a:gd name="T64" fmla="*/ 15 w 41"/>
              <a:gd name="T65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7" y="41"/>
                  <a:pt x="26" y="41"/>
                  <a:pt x="26" y="40"/>
                </a:cubicBezTo>
                <a:cubicBezTo>
                  <a:pt x="26" y="39"/>
                  <a:pt x="26" y="36"/>
                  <a:pt x="26" y="34"/>
                </a:cubicBezTo>
                <a:cubicBezTo>
                  <a:pt x="26" y="32"/>
                  <a:pt x="25" y="30"/>
                  <a:pt x="25" y="30"/>
                </a:cubicBezTo>
                <a:cubicBezTo>
                  <a:pt x="29" y="29"/>
                  <a:pt x="34" y="27"/>
                  <a:pt x="34" y="20"/>
                </a:cubicBezTo>
                <a:cubicBezTo>
                  <a:pt x="34" y="17"/>
                  <a:pt x="33" y="15"/>
                  <a:pt x="32" y="14"/>
                </a:cubicBezTo>
                <a:cubicBezTo>
                  <a:pt x="32" y="14"/>
                  <a:pt x="33" y="11"/>
                  <a:pt x="32" y="9"/>
                </a:cubicBezTo>
                <a:cubicBezTo>
                  <a:pt x="30" y="8"/>
                  <a:pt x="26" y="11"/>
                  <a:pt x="26" y="11"/>
                </a:cubicBezTo>
                <a:cubicBezTo>
                  <a:pt x="24" y="10"/>
                  <a:pt x="23" y="10"/>
                  <a:pt x="21" y="10"/>
                </a:cubicBezTo>
                <a:cubicBezTo>
                  <a:pt x="19" y="10"/>
                  <a:pt x="17" y="10"/>
                  <a:pt x="16" y="11"/>
                </a:cubicBezTo>
                <a:cubicBezTo>
                  <a:pt x="16" y="11"/>
                  <a:pt x="12" y="8"/>
                  <a:pt x="10" y="9"/>
                </a:cubicBezTo>
                <a:cubicBezTo>
                  <a:pt x="9" y="11"/>
                  <a:pt x="10" y="14"/>
                  <a:pt x="10" y="14"/>
                </a:cubicBezTo>
                <a:cubicBezTo>
                  <a:pt x="9" y="15"/>
                  <a:pt x="8" y="17"/>
                  <a:pt x="8" y="20"/>
                </a:cubicBezTo>
                <a:cubicBezTo>
                  <a:pt x="8" y="27"/>
                  <a:pt x="12" y="29"/>
                  <a:pt x="17" y="30"/>
                </a:cubicBezTo>
                <a:cubicBezTo>
                  <a:pt x="16" y="30"/>
                  <a:pt x="16" y="31"/>
                  <a:pt x="16" y="32"/>
                </a:cubicBezTo>
                <a:cubicBezTo>
                  <a:pt x="15" y="33"/>
                  <a:pt x="12" y="34"/>
                  <a:pt x="10" y="31"/>
                </a:cubicBezTo>
                <a:cubicBezTo>
                  <a:pt x="9" y="29"/>
                  <a:pt x="7" y="29"/>
                  <a:pt x="7" y="29"/>
                </a:cubicBezTo>
                <a:cubicBezTo>
                  <a:pt x="5" y="29"/>
                  <a:pt x="6" y="30"/>
                  <a:pt x="6" y="30"/>
                </a:cubicBezTo>
                <a:cubicBezTo>
                  <a:pt x="8" y="31"/>
                  <a:pt x="9" y="33"/>
                  <a:pt x="9" y="33"/>
                </a:cubicBezTo>
                <a:cubicBezTo>
                  <a:pt x="10" y="37"/>
                  <a:pt x="16" y="35"/>
                  <a:pt x="16" y="35"/>
                </a:cubicBezTo>
                <a:cubicBezTo>
                  <a:pt x="16" y="37"/>
                  <a:pt x="16" y="39"/>
                  <a:pt x="16" y="40"/>
                </a:cubicBezTo>
                <a:cubicBezTo>
                  <a:pt x="16" y="41"/>
                  <a:pt x="15" y="41"/>
                  <a:pt x="1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8" y="30"/>
                </a:moveTo>
                <a:cubicBezTo>
                  <a:pt x="8" y="30"/>
                  <a:pt x="7" y="29"/>
                  <a:pt x="8" y="29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9"/>
                  <a:pt x="8" y="30"/>
                  <a:pt x="8" y="30"/>
                </a:cubicBezTo>
                <a:cubicBezTo>
                  <a:pt x="8" y="30"/>
                  <a:pt x="8" y="30"/>
                  <a:pt x="8" y="30"/>
                </a:cubicBezTo>
                <a:close/>
                <a:moveTo>
                  <a:pt x="8" y="30"/>
                </a:moveTo>
                <a:cubicBezTo>
                  <a:pt x="8" y="30"/>
                  <a:pt x="8" y="30"/>
                  <a:pt x="8" y="30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30"/>
                  <a:pt x="9" y="30"/>
                  <a:pt x="9" y="31"/>
                </a:cubicBezTo>
                <a:cubicBezTo>
                  <a:pt x="9" y="31"/>
                  <a:pt x="9" y="31"/>
                  <a:pt x="8" y="30"/>
                </a:cubicBezTo>
                <a:close/>
                <a:moveTo>
                  <a:pt x="10" y="32"/>
                </a:moveTo>
                <a:cubicBezTo>
                  <a:pt x="10" y="32"/>
                  <a:pt x="9" y="32"/>
                  <a:pt x="9" y="32"/>
                </a:cubicBezTo>
                <a:cubicBezTo>
                  <a:pt x="9" y="31"/>
                  <a:pt x="9" y="31"/>
                  <a:pt x="9" y="31"/>
                </a:cubicBezTo>
                <a:cubicBezTo>
                  <a:pt x="9" y="31"/>
                  <a:pt x="10" y="31"/>
                  <a:pt x="10" y="31"/>
                </a:cubicBezTo>
                <a:cubicBezTo>
                  <a:pt x="10" y="31"/>
                  <a:pt x="10" y="32"/>
                  <a:pt x="10" y="32"/>
                </a:cubicBezTo>
                <a:close/>
                <a:moveTo>
                  <a:pt x="10" y="33"/>
                </a:moveTo>
                <a:cubicBezTo>
                  <a:pt x="10" y="33"/>
                  <a:pt x="10" y="32"/>
                  <a:pt x="10" y="32"/>
                </a:cubicBezTo>
                <a:cubicBezTo>
                  <a:pt x="10" y="32"/>
                  <a:pt x="11" y="32"/>
                  <a:pt x="11" y="32"/>
                </a:cubicBezTo>
                <a:cubicBezTo>
                  <a:pt x="11" y="33"/>
                  <a:pt x="11" y="33"/>
                  <a:pt x="11" y="33"/>
                </a:cubicBezTo>
                <a:cubicBezTo>
                  <a:pt x="11" y="33"/>
                  <a:pt x="10" y="33"/>
                  <a:pt x="10" y="33"/>
                </a:cubicBezTo>
                <a:close/>
                <a:moveTo>
                  <a:pt x="12" y="34"/>
                </a:moveTo>
                <a:cubicBezTo>
                  <a:pt x="12" y="34"/>
                  <a:pt x="11" y="33"/>
                  <a:pt x="11" y="33"/>
                </a:cubicBezTo>
                <a:cubicBezTo>
                  <a:pt x="12" y="33"/>
                  <a:pt x="12" y="33"/>
                  <a:pt x="12" y="33"/>
                </a:cubicBezTo>
                <a:cubicBezTo>
                  <a:pt x="12" y="33"/>
                  <a:pt x="12" y="33"/>
                  <a:pt x="12" y="34"/>
                </a:cubicBezTo>
                <a:cubicBezTo>
                  <a:pt x="12" y="34"/>
                  <a:pt x="12" y="34"/>
                  <a:pt x="12" y="34"/>
                </a:cubicBezTo>
                <a:close/>
                <a:moveTo>
                  <a:pt x="14" y="34"/>
                </a:moveTo>
                <a:cubicBezTo>
                  <a:pt x="13" y="34"/>
                  <a:pt x="13" y="34"/>
                  <a:pt x="13" y="34"/>
                </a:cubicBezTo>
                <a:cubicBezTo>
                  <a:pt x="13" y="34"/>
                  <a:pt x="13" y="33"/>
                  <a:pt x="14" y="33"/>
                </a:cubicBezTo>
                <a:cubicBezTo>
                  <a:pt x="14" y="33"/>
                  <a:pt x="14" y="33"/>
                  <a:pt x="14" y="34"/>
                </a:cubicBezTo>
                <a:cubicBezTo>
                  <a:pt x="14" y="34"/>
                  <a:pt x="14" y="34"/>
                  <a:pt x="14" y="34"/>
                </a:cubicBezTo>
                <a:close/>
                <a:moveTo>
                  <a:pt x="15" y="34"/>
                </a:moveTo>
                <a:cubicBezTo>
                  <a:pt x="15" y="34"/>
                  <a:pt x="15" y="34"/>
                  <a:pt x="15" y="34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33"/>
                  <a:pt x="16" y="33"/>
                  <a:pt x="16" y="33"/>
                </a:cubicBezTo>
                <a:cubicBezTo>
                  <a:pt x="16" y="34"/>
                  <a:pt x="15" y="34"/>
                  <a:pt x="15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8153" y="3058734"/>
            <a:ext cx="266390" cy="266390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0 h 41"/>
              <a:gd name="T4" fmla="*/ 21 w 41"/>
              <a:gd name="T5" fmla="*/ 0 h 41"/>
              <a:gd name="T6" fmla="*/ 41 w 41"/>
              <a:gd name="T7" fmla="*/ 20 h 41"/>
              <a:gd name="T8" fmla="*/ 21 w 41"/>
              <a:gd name="T9" fmla="*/ 41 h 41"/>
              <a:gd name="T10" fmla="*/ 30 w 41"/>
              <a:gd name="T11" fmla="*/ 18 h 41"/>
              <a:gd name="T12" fmla="*/ 29 w 41"/>
              <a:gd name="T13" fmla="*/ 12 h 41"/>
              <a:gd name="T14" fmla="*/ 24 w 41"/>
              <a:gd name="T15" fmla="*/ 13 h 41"/>
              <a:gd name="T16" fmla="*/ 21 w 41"/>
              <a:gd name="T17" fmla="*/ 15 h 41"/>
              <a:gd name="T18" fmla="*/ 18 w 41"/>
              <a:gd name="T19" fmla="*/ 13 h 41"/>
              <a:gd name="T20" fmla="*/ 13 w 41"/>
              <a:gd name="T21" fmla="*/ 12 h 41"/>
              <a:gd name="T22" fmla="*/ 12 w 41"/>
              <a:gd name="T23" fmla="*/ 18 h 41"/>
              <a:gd name="T24" fmla="*/ 21 w 41"/>
              <a:gd name="T25" fmla="*/ 31 h 41"/>
              <a:gd name="T26" fmla="*/ 30 w 41"/>
              <a:gd name="T27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30" y="18"/>
                </a:moveTo>
                <a:cubicBezTo>
                  <a:pt x="31" y="17"/>
                  <a:pt x="32" y="14"/>
                  <a:pt x="29" y="12"/>
                </a:cubicBezTo>
                <a:cubicBezTo>
                  <a:pt x="27" y="11"/>
                  <a:pt x="25" y="12"/>
                  <a:pt x="24" y="13"/>
                </a:cubicBezTo>
                <a:cubicBezTo>
                  <a:pt x="23" y="14"/>
                  <a:pt x="22" y="15"/>
                  <a:pt x="21" y="15"/>
                </a:cubicBezTo>
                <a:cubicBezTo>
                  <a:pt x="20" y="15"/>
                  <a:pt x="19" y="14"/>
                  <a:pt x="18" y="13"/>
                </a:cubicBezTo>
                <a:cubicBezTo>
                  <a:pt x="17" y="12"/>
                  <a:pt x="15" y="11"/>
                  <a:pt x="13" y="12"/>
                </a:cubicBezTo>
                <a:cubicBezTo>
                  <a:pt x="10" y="14"/>
                  <a:pt x="11" y="17"/>
                  <a:pt x="12" y="18"/>
                </a:cubicBezTo>
                <a:cubicBezTo>
                  <a:pt x="21" y="31"/>
                  <a:pt x="21" y="31"/>
                  <a:pt x="21" y="31"/>
                </a:cubicBezTo>
                <a:lnTo>
                  <a:pt x="30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2" name="出自【趣你的PPT】(微信:qunideppt)：最优质的PPT资源库"/>
          <p:cNvSpPr>
            <a:spLocks/>
          </p:cNvSpPr>
          <p:nvPr/>
        </p:nvSpPr>
        <p:spPr bwMode="auto">
          <a:xfrm>
            <a:off x="10809914" y="3532873"/>
            <a:ext cx="280121" cy="293854"/>
          </a:xfrm>
          <a:custGeom>
            <a:avLst/>
            <a:gdLst>
              <a:gd name="T0" fmla="*/ 42 w 43"/>
              <a:gd name="T1" fmla="*/ 4 h 45"/>
              <a:gd name="T2" fmla="*/ 25 w 43"/>
              <a:gd name="T3" fmla="*/ 21 h 45"/>
              <a:gd name="T4" fmla="*/ 25 w 43"/>
              <a:gd name="T5" fmla="*/ 41 h 45"/>
              <a:gd name="T6" fmla="*/ 34 w 43"/>
              <a:gd name="T7" fmla="*/ 41 h 45"/>
              <a:gd name="T8" fmla="*/ 36 w 43"/>
              <a:gd name="T9" fmla="*/ 43 h 45"/>
              <a:gd name="T10" fmla="*/ 34 w 43"/>
              <a:gd name="T11" fmla="*/ 45 h 45"/>
              <a:gd name="T12" fmla="*/ 10 w 43"/>
              <a:gd name="T13" fmla="*/ 45 h 45"/>
              <a:gd name="T14" fmla="*/ 8 w 43"/>
              <a:gd name="T15" fmla="*/ 43 h 45"/>
              <a:gd name="T16" fmla="*/ 10 w 43"/>
              <a:gd name="T17" fmla="*/ 41 h 45"/>
              <a:gd name="T18" fmla="*/ 18 w 43"/>
              <a:gd name="T19" fmla="*/ 41 h 45"/>
              <a:gd name="T20" fmla="*/ 18 w 43"/>
              <a:gd name="T21" fmla="*/ 21 h 45"/>
              <a:gd name="T22" fmla="*/ 1 w 43"/>
              <a:gd name="T23" fmla="*/ 4 h 45"/>
              <a:gd name="T24" fmla="*/ 0 w 43"/>
              <a:gd name="T25" fmla="*/ 2 h 45"/>
              <a:gd name="T26" fmla="*/ 3 w 43"/>
              <a:gd name="T27" fmla="*/ 0 h 45"/>
              <a:gd name="T28" fmla="*/ 41 w 43"/>
              <a:gd name="T29" fmla="*/ 0 h 45"/>
              <a:gd name="T30" fmla="*/ 43 w 43"/>
              <a:gd name="T31" fmla="*/ 2 h 45"/>
              <a:gd name="T32" fmla="*/ 42 w 43"/>
              <a:gd name="T33" fmla="*/ 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3" h="45">
                <a:moveTo>
                  <a:pt x="42" y="4"/>
                </a:moveTo>
                <a:cubicBezTo>
                  <a:pt x="25" y="21"/>
                  <a:pt x="25" y="21"/>
                  <a:pt x="25" y="21"/>
                </a:cubicBezTo>
                <a:cubicBezTo>
                  <a:pt x="25" y="41"/>
                  <a:pt x="25" y="41"/>
                  <a:pt x="25" y="41"/>
                </a:cubicBezTo>
                <a:cubicBezTo>
                  <a:pt x="34" y="41"/>
                  <a:pt x="34" y="41"/>
                  <a:pt x="34" y="41"/>
                </a:cubicBezTo>
                <a:cubicBezTo>
                  <a:pt x="35" y="41"/>
                  <a:pt x="36" y="42"/>
                  <a:pt x="36" y="43"/>
                </a:cubicBezTo>
                <a:cubicBezTo>
                  <a:pt x="36" y="44"/>
                  <a:pt x="35" y="45"/>
                  <a:pt x="34" y="45"/>
                </a:cubicBezTo>
                <a:cubicBezTo>
                  <a:pt x="10" y="45"/>
                  <a:pt x="10" y="45"/>
                  <a:pt x="10" y="45"/>
                </a:cubicBezTo>
                <a:cubicBezTo>
                  <a:pt x="9" y="45"/>
                  <a:pt x="8" y="44"/>
                  <a:pt x="8" y="43"/>
                </a:cubicBezTo>
                <a:cubicBezTo>
                  <a:pt x="8" y="42"/>
                  <a:pt x="9" y="41"/>
                  <a:pt x="10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8" y="21"/>
                  <a:pt x="18" y="21"/>
                  <a:pt x="18" y="21"/>
                </a:cubicBezTo>
                <a:cubicBezTo>
                  <a:pt x="1" y="4"/>
                  <a:pt x="1" y="4"/>
                  <a:pt x="1" y="4"/>
                </a:cubicBezTo>
                <a:cubicBezTo>
                  <a:pt x="1" y="3"/>
                  <a:pt x="0" y="3"/>
                  <a:pt x="0" y="2"/>
                </a:cubicBezTo>
                <a:cubicBezTo>
                  <a:pt x="0" y="1"/>
                  <a:pt x="2" y="0"/>
                  <a:pt x="3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2" y="0"/>
                  <a:pt x="43" y="1"/>
                  <a:pt x="43" y="2"/>
                </a:cubicBezTo>
                <a:cubicBezTo>
                  <a:pt x="43" y="3"/>
                  <a:pt x="43" y="3"/>
                  <a:pt x="42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8153" y="4015250"/>
            <a:ext cx="266390" cy="266390"/>
          </a:xfrm>
          <a:custGeom>
            <a:avLst/>
            <a:gdLst>
              <a:gd name="T0" fmla="*/ 0 w 41"/>
              <a:gd name="T1" fmla="*/ 20 h 41"/>
              <a:gd name="T2" fmla="*/ 28 w 41"/>
              <a:gd name="T3" fmla="*/ 14 h 41"/>
              <a:gd name="T4" fmla="*/ 30 w 41"/>
              <a:gd name="T5" fmla="*/ 13 h 41"/>
              <a:gd name="T6" fmla="*/ 33 w 41"/>
              <a:gd name="T7" fmla="*/ 12 h 41"/>
              <a:gd name="T8" fmla="*/ 32 w 41"/>
              <a:gd name="T9" fmla="*/ 11 h 41"/>
              <a:gd name="T10" fmla="*/ 30 w 41"/>
              <a:gd name="T11" fmla="*/ 9 h 41"/>
              <a:gd name="T12" fmla="*/ 29 w 41"/>
              <a:gd name="T13" fmla="*/ 10 h 41"/>
              <a:gd name="T14" fmla="*/ 28 w 41"/>
              <a:gd name="T15" fmla="*/ 9 h 41"/>
              <a:gd name="T16" fmla="*/ 25 w 41"/>
              <a:gd name="T17" fmla="*/ 8 h 41"/>
              <a:gd name="T18" fmla="*/ 25 w 41"/>
              <a:gd name="T19" fmla="*/ 10 h 41"/>
              <a:gd name="T20" fmla="*/ 24 w 41"/>
              <a:gd name="T21" fmla="*/ 13 h 41"/>
              <a:gd name="T22" fmla="*/ 22 w 41"/>
              <a:gd name="T23" fmla="*/ 11 h 41"/>
              <a:gd name="T24" fmla="*/ 19 w 41"/>
              <a:gd name="T25" fmla="*/ 9 h 41"/>
              <a:gd name="T26" fmla="*/ 20 w 41"/>
              <a:gd name="T27" fmla="*/ 7 h 41"/>
              <a:gd name="T28" fmla="*/ 23 w 41"/>
              <a:gd name="T29" fmla="*/ 6 h 41"/>
              <a:gd name="T30" fmla="*/ 22 w 41"/>
              <a:gd name="T31" fmla="*/ 5 h 41"/>
              <a:gd name="T32" fmla="*/ 20 w 41"/>
              <a:gd name="T33" fmla="*/ 5 h 41"/>
              <a:gd name="T34" fmla="*/ 18 w 41"/>
              <a:gd name="T35" fmla="*/ 4 h 41"/>
              <a:gd name="T36" fmla="*/ 19 w 41"/>
              <a:gd name="T37" fmla="*/ 5 h 41"/>
              <a:gd name="T38" fmla="*/ 17 w 41"/>
              <a:gd name="T39" fmla="*/ 5 h 41"/>
              <a:gd name="T40" fmla="*/ 15 w 41"/>
              <a:gd name="T41" fmla="*/ 4 h 41"/>
              <a:gd name="T42" fmla="*/ 14 w 41"/>
              <a:gd name="T43" fmla="*/ 5 h 41"/>
              <a:gd name="T44" fmla="*/ 16 w 41"/>
              <a:gd name="T45" fmla="*/ 5 h 41"/>
              <a:gd name="T46" fmla="*/ 14 w 41"/>
              <a:gd name="T47" fmla="*/ 6 h 41"/>
              <a:gd name="T48" fmla="*/ 6 w 41"/>
              <a:gd name="T49" fmla="*/ 11 h 41"/>
              <a:gd name="T50" fmla="*/ 7 w 41"/>
              <a:gd name="T51" fmla="*/ 13 h 41"/>
              <a:gd name="T52" fmla="*/ 9 w 41"/>
              <a:gd name="T53" fmla="*/ 14 h 41"/>
              <a:gd name="T54" fmla="*/ 8 w 41"/>
              <a:gd name="T55" fmla="*/ 17 h 41"/>
              <a:gd name="T56" fmla="*/ 10 w 41"/>
              <a:gd name="T57" fmla="*/ 20 h 41"/>
              <a:gd name="T58" fmla="*/ 12 w 41"/>
              <a:gd name="T59" fmla="*/ 23 h 41"/>
              <a:gd name="T60" fmla="*/ 13 w 41"/>
              <a:gd name="T61" fmla="*/ 24 h 41"/>
              <a:gd name="T62" fmla="*/ 12 w 41"/>
              <a:gd name="T63" fmla="*/ 21 h 41"/>
              <a:gd name="T64" fmla="*/ 14 w 41"/>
              <a:gd name="T65" fmla="*/ 24 h 41"/>
              <a:gd name="T66" fmla="*/ 16 w 41"/>
              <a:gd name="T67" fmla="*/ 27 h 41"/>
              <a:gd name="T68" fmla="*/ 20 w 41"/>
              <a:gd name="T69" fmla="*/ 29 h 41"/>
              <a:gd name="T70" fmla="*/ 23 w 41"/>
              <a:gd name="T71" fmla="*/ 31 h 41"/>
              <a:gd name="T72" fmla="*/ 24 w 41"/>
              <a:gd name="T73" fmla="*/ 31 h 41"/>
              <a:gd name="T74" fmla="*/ 23 w 41"/>
              <a:gd name="T75" fmla="*/ 29 h 41"/>
              <a:gd name="T76" fmla="*/ 21 w 41"/>
              <a:gd name="T77" fmla="*/ 28 h 41"/>
              <a:gd name="T78" fmla="*/ 21 w 41"/>
              <a:gd name="T79" fmla="*/ 25 h 41"/>
              <a:gd name="T80" fmla="*/ 19 w 41"/>
              <a:gd name="T81" fmla="*/ 27 h 41"/>
              <a:gd name="T82" fmla="*/ 18 w 41"/>
              <a:gd name="T83" fmla="*/ 22 h 41"/>
              <a:gd name="T84" fmla="*/ 20 w 41"/>
              <a:gd name="T85" fmla="*/ 22 h 41"/>
              <a:gd name="T86" fmla="*/ 21 w 41"/>
              <a:gd name="T87" fmla="*/ 21 h 41"/>
              <a:gd name="T88" fmla="*/ 23 w 41"/>
              <a:gd name="T89" fmla="*/ 22 h 41"/>
              <a:gd name="T90" fmla="*/ 24 w 41"/>
              <a:gd name="T91" fmla="*/ 22 h 41"/>
              <a:gd name="T92" fmla="*/ 25 w 41"/>
              <a:gd name="T93" fmla="*/ 19 h 41"/>
              <a:gd name="T94" fmla="*/ 25 w 41"/>
              <a:gd name="T95" fmla="*/ 18 h 41"/>
              <a:gd name="T96" fmla="*/ 27 w 41"/>
              <a:gd name="T97" fmla="*/ 17 h 41"/>
              <a:gd name="T98" fmla="*/ 29 w 41"/>
              <a:gd name="T99" fmla="*/ 15 h 41"/>
              <a:gd name="T100" fmla="*/ 30 w 41"/>
              <a:gd name="T101" fmla="*/ 14 h 41"/>
              <a:gd name="T102" fmla="*/ 28 w 41"/>
              <a:gd name="T103" fmla="*/ 14 h 41"/>
              <a:gd name="T104" fmla="*/ 32 w 41"/>
              <a:gd name="T105" fmla="*/ 32 h 41"/>
              <a:gd name="T106" fmla="*/ 29 w 41"/>
              <a:gd name="T107" fmla="*/ 31 h 41"/>
              <a:gd name="T108" fmla="*/ 27 w 41"/>
              <a:gd name="T109" fmla="*/ 31 h 41"/>
              <a:gd name="T110" fmla="*/ 26 w 41"/>
              <a:gd name="T111" fmla="*/ 30 h 41"/>
              <a:gd name="T112" fmla="*/ 25 w 41"/>
              <a:gd name="T113" fmla="*/ 33 h 41"/>
              <a:gd name="T114" fmla="*/ 24 w 41"/>
              <a:gd name="T115" fmla="*/ 36 h 41"/>
              <a:gd name="T116" fmla="*/ 33 w 41"/>
              <a:gd name="T117" fmla="*/ 3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1">
                <a:moveTo>
                  <a:pt x="41" y="20"/>
                </a:moveTo>
                <a:cubicBezTo>
                  <a:pt x="41" y="32"/>
                  <a:pt x="32" y="41"/>
                  <a:pt x="21" y="41"/>
                </a:cubicBez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3"/>
                  <a:pt x="28" y="13"/>
                </a:cubicBezTo>
                <a:cubicBezTo>
                  <a:pt x="29" y="13"/>
                  <a:pt x="29" y="13"/>
                  <a:pt x="30" y="13"/>
                </a:cubicBezTo>
                <a:cubicBezTo>
                  <a:pt x="30" y="13"/>
                  <a:pt x="31" y="13"/>
                  <a:pt x="31" y="13"/>
                </a:cubicBezTo>
                <a:cubicBezTo>
                  <a:pt x="31" y="13"/>
                  <a:pt x="32" y="13"/>
                  <a:pt x="32" y="13"/>
                </a:cubicBezTo>
                <a:cubicBezTo>
                  <a:pt x="32" y="12"/>
                  <a:pt x="33" y="13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2" y="12"/>
                  <a:pt x="32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2" y="11"/>
                  <a:pt x="31" y="11"/>
                  <a:pt x="31" y="11"/>
                </a:cubicBezTo>
                <a:cubicBezTo>
                  <a:pt x="31" y="11"/>
                  <a:pt x="31" y="10"/>
                  <a:pt x="31" y="10"/>
                </a:cubicBezTo>
                <a:cubicBezTo>
                  <a:pt x="30" y="10"/>
                  <a:pt x="30" y="10"/>
                  <a:pt x="30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9" y="10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8"/>
                  <a:pt x="27" y="8"/>
                  <a:pt x="27" y="8"/>
                </a:cubicBezTo>
                <a:cubicBezTo>
                  <a:pt x="27" y="8"/>
                  <a:pt x="25" y="8"/>
                  <a:pt x="25" y="8"/>
                </a:cubicBezTo>
                <a:cubicBezTo>
                  <a:pt x="25" y="8"/>
                  <a:pt x="25" y="8"/>
                  <a:pt x="25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25" y="10"/>
                  <a:pt x="26" y="10"/>
                  <a:pt x="25" y="10"/>
                </a:cubicBezTo>
                <a:cubicBezTo>
                  <a:pt x="25" y="11"/>
                  <a:pt x="25" y="11"/>
                  <a:pt x="24" y="11"/>
                </a:cubicBezTo>
                <a:cubicBezTo>
                  <a:pt x="24" y="11"/>
                  <a:pt x="25" y="12"/>
                  <a:pt x="25" y="12"/>
                </a:cubicBezTo>
                <a:cubicBezTo>
                  <a:pt x="25" y="12"/>
                  <a:pt x="24" y="13"/>
                  <a:pt x="24" y="13"/>
                </a:cubicBezTo>
                <a:cubicBezTo>
                  <a:pt x="24" y="13"/>
                  <a:pt x="23" y="12"/>
                  <a:pt x="23" y="12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2" y="11"/>
                  <a:pt x="22" y="11"/>
                </a:cubicBezTo>
                <a:cubicBezTo>
                  <a:pt x="22" y="11"/>
                  <a:pt x="21" y="10"/>
                  <a:pt x="21" y="10"/>
                </a:cubicBezTo>
                <a:cubicBezTo>
                  <a:pt x="21" y="10"/>
                  <a:pt x="20" y="10"/>
                  <a:pt x="20" y="10"/>
                </a:cubicBezTo>
                <a:cubicBezTo>
                  <a:pt x="20" y="10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8"/>
                  <a:pt x="19" y="8"/>
                  <a:pt x="19" y="8"/>
                </a:cubicBezTo>
                <a:cubicBezTo>
                  <a:pt x="20" y="8"/>
                  <a:pt x="20" y="7"/>
                  <a:pt x="20" y="7"/>
                </a:cubicBezTo>
                <a:cubicBezTo>
                  <a:pt x="20" y="7"/>
                  <a:pt x="21" y="7"/>
                  <a:pt x="21" y="7"/>
                </a:cubicBezTo>
                <a:cubicBezTo>
                  <a:pt x="21" y="7"/>
                  <a:pt x="22" y="6"/>
                  <a:pt x="22" y="6"/>
                </a:cubicBezTo>
                <a:cubicBezTo>
                  <a:pt x="22" y="6"/>
                  <a:pt x="23" y="6"/>
                  <a:pt x="23" y="6"/>
                </a:cubicBezTo>
                <a:cubicBezTo>
                  <a:pt x="24" y="6"/>
                  <a:pt x="24" y="6"/>
                  <a:pt x="23" y="5"/>
                </a:cubicBezTo>
                <a:cubicBezTo>
                  <a:pt x="24" y="5"/>
                  <a:pt x="23" y="5"/>
                  <a:pt x="23" y="5"/>
                </a:cubicBezTo>
                <a:cubicBezTo>
                  <a:pt x="23" y="5"/>
                  <a:pt x="22" y="5"/>
                  <a:pt x="22" y="5"/>
                </a:cubicBezTo>
                <a:cubicBezTo>
                  <a:pt x="22" y="5"/>
                  <a:pt x="22" y="6"/>
                  <a:pt x="21" y="6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5"/>
                  <a:pt x="21" y="5"/>
                  <a:pt x="20" y="5"/>
                </a:cubicBezTo>
                <a:cubicBezTo>
                  <a:pt x="21" y="5"/>
                  <a:pt x="20" y="5"/>
                  <a:pt x="20" y="5"/>
                </a:cubicBezTo>
                <a:cubicBezTo>
                  <a:pt x="20" y="4"/>
                  <a:pt x="20" y="4"/>
                  <a:pt x="19" y="4"/>
                </a:cubicBezTo>
                <a:cubicBezTo>
                  <a:pt x="19" y="4"/>
                  <a:pt x="18" y="4"/>
                  <a:pt x="18" y="4"/>
                </a:cubicBezTo>
                <a:cubicBezTo>
                  <a:pt x="18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5"/>
                  <a:pt x="19" y="5"/>
                  <a:pt x="19" y="5"/>
                </a:cubicBezTo>
                <a:cubicBezTo>
                  <a:pt x="18" y="6"/>
                  <a:pt x="19" y="6"/>
                  <a:pt x="18" y="6"/>
                </a:cubicBezTo>
                <a:cubicBezTo>
                  <a:pt x="18" y="6"/>
                  <a:pt x="18" y="6"/>
                  <a:pt x="18" y="5"/>
                </a:cubicBezTo>
                <a:cubicBezTo>
                  <a:pt x="18" y="6"/>
                  <a:pt x="17" y="5"/>
                  <a:pt x="17" y="5"/>
                </a:cubicBezTo>
                <a:cubicBezTo>
                  <a:pt x="17" y="5"/>
                  <a:pt x="16" y="6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4"/>
                  <a:pt x="15" y="4"/>
                </a:cubicBezTo>
                <a:cubicBezTo>
                  <a:pt x="14" y="5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3" y="5"/>
                  <a:pt x="14" y="5"/>
                  <a:pt x="14" y="5"/>
                </a:cubicBezTo>
                <a:cubicBezTo>
                  <a:pt x="14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6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4" y="5"/>
                  <a:pt x="14" y="6"/>
                </a:cubicBezTo>
                <a:cubicBezTo>
                  <a:pt x="14" y="6"/>
                  <a:pt x="14" y="6"/>
                  <a:pt x="14" y="6"/>
                </a:cubicBezTo>
                <a:cubicBezTo>
                  <a:pt x="14" y="6"/>
                  <a:pt x="14" y="5"/>
                  <a:pt x="13" y="5"/>
                </a:cubicBezTo>
                <a:cubicBezTo>
                  <a:pt x="13" y="5"/>
                  <a:pt x="13" y="5"/>
                  <a:pt x="13" y="5"/>
                </a:cubicBezTo>
                <a:cubicBezTo>
                  <a:pt x="10" y="7"/>
                  <a:pt x="8" y="9"/>
                  <a:pt x="6" y="11"/>
                </a:cubicBezTo>
                <a:cubicBezTo>
                  <a:pt x="6" y="11"/>
                  <a:pt x="7" y="12"/>
                  <a:pt x="7" y="12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7" y="12"/>
                  <a:pt x="7" y="13"/>
                </a:cubicBezTo>
                <a:cubicBezTo>
                  <a:pt x="7" y="13"/>
                  <a:pt x="8" y="13"/>
                  <a:pt x="8" y="13"/>
                </a:cubicBezTo>
                <a:cubicBezTo>
                  <a:pt x="9" y="13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9" y="15"/>
                </a:cubicBezTo>
                <a:cubicBezTo>
                  <a:pt x="8" y="15"/>
                  <a:pt x="8" y="16"/>
                  <a:pt x="8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8" y="17"/>
                  <a:pt x="8" y="18"/>
                  <a:pt x="9" y="18"/>
                </a:cubicBezTo>
                <a:cubicBezTo>
                  <a:pt x="9" y="18"/>
                  <a:pt x="10" y="20"/>
                  <a:pt x="10" y="20"/>
                </a:cubicBezTo>
                <a:cubicBezTo>
                  <a:pt x="10" y="20"/>
                  <a:pt x="10" y="20"/>
                  <a:pt x="11" y="20"/>
                </a:cubicBezTo>
                <a:cubicBezTo>
                  <a:pt x="11" y="21"/>
                  <a:pt x="11" y="21"/>
                  <a:pt x="11" y="22"/>
                </a:cubicBezTo>
                <a:cubicBezTo>
                  <a:pt x="11" y="22"/>
                  <a:pt x="12" y="22"/>
                  <a:pt x="12" y="23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23"/>
                  <a:pt x="12" y="23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3" y="23"/>
                  <a:pt x="12" y="23"/>
                </a:cubicBezTo>
                <a:cubicBezTo>
                  <a:pt x="12" y="22"/>
                  <a:pt x="12" y="22"/>
                  <a:pt x="12" y="22"/>
                </a:cubicBezTo>
                <a:cubicBezTo>
                  <a:pt x="12" y="22"/>
                  <a:pt x="12" y="21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22"/>
                  <a:pt x="13" y="23"/>
                  <a:pt x="13" y="23"/>
                </a:cubicBezTo>
                <a:cubicBezTo>
                  <a:pt x="13" y="23"/>
                  <a:pt x="14" y="24"/>
                  <a:pt x="14" y="24"/>
                </a:cubicBezTo>
                <a:cubicBezTo>
                  <a:pt x="14" y="24"/>
                  <a:pt x="15" y="25"/>
                  <a:pt x="15" y="25"/>
                </a:cubicBezTo>
                <a:cubicBezTo>
                  <a:pt x="15" y="25"/>
                  <a:pt x="15" y="26"/>
                  <a:pt x="15" y="26"/>
                </a:cubicBezTo>
                <a:cubicBezTo>
                  <a:pt x="15" y="27"/>
                  <a:pt x="16" y="27"/>
                  <a:pt x="16" y="27"/>
                </a:cubicBezTo>
                <a:cubicBezTo>
                  <a:pt x="17" y="27"/>
                  <a:pt x="17" y="28"/>
                  <a:pt x="17" y="28"/>
                </a:cubicBezTo>
                <a:cubicBezTo>
                  <a:pt x="18" y="28"/>
                  <a:pt x="18" y="28"/>
                  <a:pt x="19" y="28"/>
                </a:cubicBezTo>
                <a:cubicBezTo>
                  <a:pt x="19" y="28"/>
                  <a:pt x="19" y="28"/>
                  <a:pt x="20" y="29"/>
                </a:cubicBezTo>
                <a:cubicBezTo>
                  <a:pt x="20" y="29"/>
                  <a:pt x="21" y="29"/>
                  <a:pt x="21" y="29"/>
                </a:cubicBezTo>
                <a:cubicBezTo>
                  <a:pt x="21" y="29"/>
                  <a:pt x="22" y="30"/>
                  <a:pt x="22" y="30"/>
                </a:cubicBezTo>
                <a:cubicBezTo>
                  <a:pt x="22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4" y="32"/>
                  <a:pt x="24" y="32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3" y="31"/>
                  <a:pt x="23" y="30"/>
                </a:cubicBezTo>
                <a:cubicBezTo>
                  <a:pt x="23" y="30"/>
                  <a:pt x="22" y="29"/>
                  <a:pt x="23" y="29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8"/>
                  <a:pt x="23" y="28"/>
                  <a:pt x="22" y="28"/>
                </a:cubicBezTo>
                <a:cubicBezTo>
                  <a:pt x="22" y="28"/>
                  <a:pt x="22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8"/>
                  <a:pt x="21" y="27"/>
                  <a:pt x="21" y="27"/>
                </a:cubicBezTo>
                <a:cubicBezTo>
                  <a:pt x="21" y="26"/>
                  <a:pt x="22" y="25"/>
                  <a:pt x="21" y="25"/>
                </a:cubicBezTo>
                <a:cubicBezTo>
                  <a:pt x="21" y="25"/>
                  <a:pt x="20" y="26"/>
                  <a:pt x="20" y="26"/>
                </a:cubicBezTo>
                <a:cubicBezTo>
                  <a:pt x="20" y="26"/>
                  <a:pt x="20" y="27"/>
                  <a:pt x="20" y="27"/>
                </a:cubicBezTo>
                <a:cubicBezTo>
                  <a:pt x="20" y="27"/>
                  <a:pt x="19" y="27"/>
                  <a:pt x="19" y="27"/>
                </a:cubicBezTo>
                <a:cubicBezTo>
                  <a:pt x="18" y="26"/>
                  <a:pt x="18" y="25"/>
                  <a:pt x="18" y="25"/>
                </a:cubicBezTo>
                <a:cubicBezTo>
                  <a:pt x="18" y="24"/>
                  <a:pt x="18" y="24"/>
                  <a:pt x="18" y="23"/>
                </a:cubicBezTo>
                <a:cubicBezTo>
                  <a:pt x="18" y="23"/>
                  <a:pt x="18" y="22"/>
                  <a:pt x="18" y="22"/>
                </a:cubicBezTo>
                <a:cubicBezTo>
                  <a:pt x="18" y="22"/>
                  <a:pt x="19" y="22"/>
                  <a:pt x="19" y="22"/>
                </a:cubicBezTo>
                <a:cubicBezTo>
                  <a:pt x="19" y="22"/>
                  <a:pt x="18" y="22"/>
                  <a:pt x="18" y="22"/>
                </a:cubicBezTo>
                <a:cubicBezTo>
                  <a:pt x="19" y="22"/>
                  <a:pt x="20" y="22"/>
                  <a:pt x="20" y="22"/>
                </a:cubicBezTo>
                <a:cubicBezTo>
                  <a:pt x="20" y="22"/>
                  <a:pt x="20" y="22"/>
                  <a:pt x="21" y="22"/>
                </a:cubicBezTo>
                <a:cubicBezTo>
                  <a:pt x="21" y="22"/>
                  <a:pt x="20" y="21"/>
                  <a:pt x="20" y="21"/>
                </a:cubicBezTo>
                <a:cubicBezTo>
                  <a:pt x="21" y="22"/>
                  <a:pt x="21" y="22"/>
                  <a:pt x="21" y="21"/>
                </a:cubicBezTo>
                <a:cubicBezTo>
                  <a:pt x="21" y="22"/>
                  <a:pt x="22" y="22"/>
                  <a:pt x="22" y="22"/>
                </a:cubicBezTo>
                <a:cubicBezTo>
                  <a:pt x="22" y="22"/>
                  <a:pt x="22" y="22"/>
                  <a:pt x="23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3" y="23"/>
                  <a:pt x="23" y="24"/>
                  <a:pt x="24" y="24"/>
                </a:cubicBezTo>
                <a:cubicBezTo>
                  <a:pt x="24" y="24"/>
                  <a:pt x="24" y="23"/>
                  <a:pt x="24" y="23"/>
                </a:cubicBezTo>
                <a:cubicBezTo>
                  <a:pt x="24" y="23"/>
                  <a:pt x="24" y="22"/>
                  <a:pt x="24" y="22"/>
                </a:cubicBezTo>
                <a:cubicBezTo>
                  <a:pt x="23" y="22"/>
                  <a:pt x="23" y="21"/>
                  <a:pt x="24" y="21"/>
                </a:cubicBezTo>
                <a:cubicBezTo>
                  <a:pt x="24" y="20"/>
                  <a:pt x="25" y="20"/>
                  <a:pt x="25" y="20"/>
                </a:cubicBezTo>
                <a:cubicBezTo>
                  <a:pt x="25" y="20"/>
                  <a:pt x="25" y="19"/>
                  <a:pt x="25" y="19"/>
                </a:cubicBezTo>
                <a:cubicBezTo>
                  <a:pt x="25" y="19"/>
                  <a:pt x="26" y="19"/>
                  <a:pt x="26" y="19"/>
                </a:cubicBezTo>
                <a:cubicBezTo>
                  <a:pt x="25" y="19"/>
                  <a:pt x="25" y="19"/>
                  <a:pt x="25" y="19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8"/>
                  <a:pt x="26" y="18"/>
                </a:cubicBezTo>
                <a:cubicBezTo>
                  <a:pt x="26" y="18"/>
                  <a:pt x="26" y="18"/>
                  <a:pt x="26" y="17"/>
                </a:cubicBezTo>
                <a:cubicBezTo>
                  <a:pt x="26" y="17"/>
                  <a:pt x="27" y="17"/>
                  <a:pt x="27" y="17"/>
                </a:cubicBezTo>
                <a:cubicBezTo>
                  <a:pt x="28" y="17"/>
                  <a:pt x="27" y="16"/>
                  <a:pt x="28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5"/>
                  <a:pt x="29" y="15"/>
                </a:cubicBezTo>
                <a:cubicBezTo>
                  <a:pt x="29" y="15"/>
                  <a:pt x="30" y="15"/>
                  <a:pt x="29" y="14"/>
                </a:cubicBezTo>
                <a:cubicBezTo>
                  <a:pt x="30" y="14"/>
                  <a:pt x="29" y="14"/>
                  <a:pt x="29" y="14"/>
                </a:cubicBezTo>
                <a:cubicBezTo>
                  <a:pt x="29" y="14"/>
                  <a:pt x="29" y="14"/>
                  <a:pt x="30" y="14"/>
                </a:cubicBezTo>
                <a:cubicBezTo>
                  <a:pt x="30" y="14"/>
                  <a:pt x="30" y="14"/>
                  <a:pt x="29" y="14"/>
                </a:cubicBezTo>
                <a:cubicBezTo>
                  <a:pt x="29" y="13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33" y="32"/>
                </a:moveTo>
                <a:cubicBezTo>
                  <a:pt x="33" y="32"/>
                  <a:pt x="33" y="32"/>
                  <a:pt x="33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1"/>
                  <a:pt x="31" y="31"/>
                  <a:pt x="31" y="31"/>
                </a:cubicBezTo>
                <a:cubicBezTo>
                  <a:pt x="31" y="31"/>
                  <a:pt x="30" y="30"/>
                  <a:pt x="30" y="30"/>
                </a:cubicBezTo>
                <a:cubicBezTo>
                  <a:pt x="30" y="30"/>
                  <a:pt x="29" y="31"/>
                  <a:pt x="29" y="31"/>
                </a:cubicBezTo>
                <a:cubicBezTo>
                  <a:pt x="29" y="30"/>
                  <a:pt x="29" y="30"/>
                  <a:pt x="28" y="30"/>
                </a:cubicBezTo>
                <a:cubicBezTo>
                  <a:pt x="28" y="30"/>
                  <a:pt x="28" y="29"/>
                  <a:pt x="27" y="30"/>
                </a:cubicBezTo>
                <a:cubicBezTo>
                  <a:pt x="27" y="30"/>
                  <a:pt x="27" y="30"/>
                  <a:pt x="27" y="31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29"/>
                  <a:pt x="26" y="30"/>
                  <a:pt x="26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2"/>
                  <a:pt x="25" y="33"/>
                </a:cubicBezTo>
                <a:cubicBezTo>
                  <a:pt x="25" y="33"/>
                  <a:pt x="25" y="34"/>
                  <a:pt x="25" y="34"/>
                </a:cubicBezTo>
                <a:cubicBezTo>
                  <a:pt x="24" y="34"/>
                  <a:pt x="24" y="35"/>
                  <a:pt x="24" y="35"/>
                </a:cubicBezTo>
                <a:cubicBezTo>
                  <a:pt x="24" y="35"/>
                  <a:pt x="24" y="36"/>
                  <a:pt x="24" y="36"/>
                </a:cubicBezTo>
                <a:cubicBezTo>
                  <a:pt x="24" y="36"/>
                  <a:pt x="24" y="36"/>
                  <a:pt x="24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7" y="37"/>
                  <a:pt x="31" y="35"/>
                  <a:pt x="33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62095" y="4467417"/>
            <a:ext cx="181255" cy="293854"/>
          </a:xfrm>
          <a:custGeom>
            <a:avLst/>
            <a:gdLst>
              <a:gd name="T0" fmla="*/ 28 w 28"/>
              <a:gd name="T1" fmla="*/ 0 h 45"/>
              <a:gd name="T2" fmla="*/ 24 w 28"/>
              <a:gd name="T3" fmla="*/ 2 h 45"/>
              <a:gd name="T4" fmla="*/ 21 w 28"/>
              <a:gd name="T5" fmla="*/ 2 h 45"/>
              <a:gd name="T6" fmla="*/ 25 w 28"/>
              <a:gd name="T7" fmla="*/ 10 h 45"/>
              <a:gd name="T8" fmla="*/ 18 w 28"/>
              <a:gd name="T9" fmla="*/ 21 h 45"/>
              <a:gd name="T10" fmla="*/ 27 w 28"/>
              <a:gd name="T11" fmla="*/ 34 h 45"/>
              <a:gd name="T12" fmla="*/ 25 w 28"/>
              <a:gd name="T13" fmla="*/ 38 h 45"/>
              <a:gd name="T14" fmla="*/ 12 w 28"/>
              <a:gd name="T15" fmla="*/ 45 h 45"/>
              <a:gd name="T16" fmla="*/ 1 w 28"/>
              <a:gd name="T17" fmla="*/ 40 h 45"/>
              <a:gd name="T18" fmla="*/ 0 w 28"/>
              <a:gd name="T19" fmla="*/ 36 h 45"/>
              <a:gd name="T20" fmla="*/ 4 w 28"/>
              <a:gd name="T21" fmla="*/ 29 h 45"/>
              <a:gd name="T22" fmla="*/ 15 w 28"/>
              <a:gd name="T23" fmla="*/ 27 h 45"/>
              <a:gd name="T24" fmla="*/ 13 w 28"/>
              <a:gd name="T25" fmla="*/ 23 h 45"/>
              <a:gd name="T26" fmla="*/ 14 w 28"/>
              <a:gd name="T27" fmla="*/ 20 h 45"/>
              <a:gd name="T28" fmla="*/ 12 w 28"/>
              <a:gd name="T29" fmla="*/ 20 h 45"/>
              <a:gd name="T30" fmla="*/ 2 w 28"/>
              <a:gd name="T31" fmla="*/ 11 h 45"/>
              <a:gd name="T32" fmla="*/ 6 w 28"/>
              <a:gd name="T33" fmla="*/ 4 h 45"/>
              <a:gd name="T34" fmla="*/ 17 w 28"/>
              <a:gd name="T35" fmla="*/ 0 h 45"/>
              <a:gd name="T36" fmla="*/ 28 w 28"/>
              <a:gd name="T37" fmla="*/ 0 h 45"/>
              <a:gd name="T38" fmla="*/ 17 w 28"/>
              <a:gd name="T39" fmla="*/ 28 h 45"/>
              <a:gd name="T40" fmla="*/ 15 w 28"/>
              <a:gd name="T41" fmla="*/ 28 h 45"/>
              <a:gd name="T42" fmla="*/ 5 w 28"/>
              <a:gd name="T43" fmla="*/ 35 h 45"/>
              <a:gd name="T44" fmla="*/ 15 w 28"/>
              <a:gd name="T45" fmla="*/ 42 h 45"/>
              <a:gd name="T46" fmla="*/ 23 w 28"/>
              <a:gd name="T47" fmla="*/ 36 h 45"/>
              <a:gd name="T48" fmla="*/ 17 w 28"/>
              <a:gd name="T49" fmla="*/ 28 h 45"/>
              <a:gd name="T50" fmla="*/ 13 w 28"/>
              <a:gd name="T51" fmla="*/ 2 h 45"/>
              <a:gd name="T52" fmla="*/ 9 w 28"/>
              <a:gd name="T53" fmla="*/ 4 h 45"/>
              <a:gd name="T54" fmla="*/ 7 w 28"/>
              <a:gd name="T55" fmla="*/ 8 h 45"/>
              <a:gd name="T56" fmla="*/ 15 w 28"/>
              <a:gd name="T57" fmla="*/ 19 h 45"/>
              <a:gd name="T58" fmla="*/ 18 w 28"/>
              <a:gd name="T59" fmla="*/ 17 h 45"/>
              <a:gd name="T60" fmla="*/ 20 w 28"/>
              <a:gd name="T61" fmla="*/ 13 h 45"/>
              <a:gd name="T62" fmla="*/ 13 w 28"/>
              <a:gd name="T63" fmla="*/ 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8" h="45">
                <a:moveTo>
                  <a:pt x="28" y="0"/>
                </a:moveTo>
                <a:cubicBezTo>
                  <a:pt x="24" y="2"/>
                  <a:pt x="24" y="2"/>
                  <a:pt x="24" y="2"/>
                </a:cubicBezTo>
                <a:cubicBezTo>
                  <a:pt x="21" y="2"/>
                  <a:pt x="21" y="2"/>
                  <a:pt x="21" y="2"/>
                </a:cubicBezTo>
                <a:cubicBezTo>
                  <a:pt x="23" y="5"/>
                  <a:pt x="25" y="7"/>
                  <a:pt x="25" y="10"/>
                </a:cubicBezTo>
                <a:cubicBezTo>
                  <a:pt x="25" y="17"/>
                  <a:pt x="18" y="18"/>
                  <a:pt x="18" y="21"/>
                </a:cubicBezTo>
                <a:cubicBezTo>
                  <a:pt x="18" y="25"/>
                  <a:pt x="27" y="26"/>
                  <a:pt x="27" y="34"/>
                </a:cubicBezTo>
                <a:cubicBezTo>
                  <a:pt x="27" y="35"/>
                  <a:pt x="26" y="37"/>
                  <a:pt x="25" y="38"/>
                </a:cubicBezTo>
                <a:cubicBezTo>
                  <a:pt x="23" y="43"/>
                  <a:pt x="17" y="45"/>
                  <a:pt x="12" y="45"/>
                </a:cubicBezTo>
                <a:cubicBezTo>
                  <a:pt x="8" y="45"/>
                  <a:pt x="3" y="44"/>
                  <a:pt x="1" y="40"/>
                </a:cubicBezTo>
                <a:cubicBezTo>
                  <a:pt x="0" y="39"/>
                  <a:pt x="0" y="38"/>
                  <a:pt x="0" y="36"/>
                </a:cubicBezTo>
                <a:cubicBezTo>
                  <a:pt x="0" y="33"/>
                  <a:pt x="2" y="31"/>
                  <a:pt x="4" y="29"/>
                </a:cubicBezTo>
                <a:cubicBezTo>
                  <a:pt x="7" y="27"/>
                  <a:pt x="11" y="27"/>
                  <a:pt x="15" y="27"/>
                </a:cubicBezTo>
                <a:cubicBezTo>
                  <a:pt x="14" y="25"/>
                  <a:pt x="13" y="24"/>
                  <a:pt x="13" y="23"/>
                </a:cubicBezTo>
                <a:cubicBezTo>
                  <a:pt x="13" y="22"/>
                  <a:pt x="13" y="21"/>
                  <a:pt x="14" y="20"/>
                </a:cubicBezTo>
                <a:cubicBezTo>
                  <a:pt x="13" y="20"/>
                  <a:pt x="13" y="20"/>
                  <a:pt x="12" y="20"/>
                </a:cubicBezTo>
                <a:cubicBezTo>
                  <a:pt x="7" y="20"/>
                  <a:pt x="2" y="17"/>
                  <a:pt x="2" y="11"/>
                </a:cubicBezTo>
                <a:cubicBezTo>
                  <a:pt x="2" y="8"/>
                  <a:pt x="4" y="5"/>
                  <a:pt x="6" y="4"/>
                </a:cubicBezTo>
                <a:cubicBezTo>
                  <a:pt x="9" y="1"/>
                  <a:pt x="13" y="0"/>
                  <a:pt x="17" y="0"/>
                </a:cubicBezTo>
                <a:lnTo>
                  <a:pt x="28" y="0"/>
                </a:lnTo>
                <a:close/>
                <a:moveTo>
                  <a:pt x="17" y="28"/>
                </a:moveTo>
                <a:cubicBezTo>
                  <a:pt x="16" y="28"/>
                  <a:pt x="16" y="28"/>
                  <a:pt x="15" y="28"/>
                </a:cubicBezTo>
                <a:cubicBezTo>
                  <a:pt x="11" y="28"/>
                  <a:pt x="5" y="30"/>
                  <a:pt x="5" y="35"/>
                </a:cubicBezTo>
                <a:cubicBezTo>
                  <a:pt x="5" y="40"/>
                  <a:pt x="10" y="42"/>
                  <a:pt x="15" y="42"/>
                </a:cubicBezTo>
                <a:cubicBezTo>
                  <a:pt x="19" y="42"/>
                  <a:pt x="23" y="41"/>
                  <a:pt x="23" y="36"/>
                </a:cubicBezTo>
                <a:cubicBezTo>
                  <a:pt x="23" y="32"/>
                  <a:pt x="19" y="30"/>
                  <a:pt x="17" y="28"/>
                </a:cubicBezTo>
                <a:close/>
                <a:moveTo>
                  <a:pt x="13" y="2"/>
                </a:moveTo>
                <a:cubicBezTo>
                  <a:pt x="11" y="2"/>
                  <a:pt x="10" y="3"/>
                  <a:pt x="9" y="4"/>
                </a:cubicBezTo>
                <a:cubicBezTo>
                  <a:pt x="8" y="5"/>
                  <a:pt x="7" y="7"/>
                  <a:pt x="7" y="8"/>
                </a:cubicBezTo>
                <a:cubicBezTo>
                  <a:pt x="7" y="12"/>
                  <a:pt x="10" y="19"/>
                  <a:pt x="15" y="19"/>
                </a:cubicBezTo>
                <a:cubicBezTo>
                  <a:pt x="16" y="19"/>
                  <a:pt x="17" y="18"/>
                  <a:pt x="18" y="17"/>
                </a:cubicBezTo>
                <a:cubicBezTo>
                  <a:pt x="20" y="16"/>
                  <a:pt x="20" y="15"/>
                  <a:pt x="20" y="13"/>
                </a:cubicBezTo>
                <a:cubicBezTo>
                  <a:pt x="20" y="9"/>
                  <a:pt x="18" y="2"/>
                  <a:pt x="13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09914" y="4949794"/>
            <a:ext cx="280121" cy="285615"/>
          </a:xfrm>
          <a:custGeom>
            <a:avLst/>
            <a:gdLst>
              <a:gd name="T0" fmla="*/ 28 w 43"/>
              <a:gd name="T1" fmla="*/ 33 h 44"/>
              <a:gd name="T2" fmla="*/ 26 w 43"/>
              <a:gd name="T3" fmla="*/ 38 h 44"/>
              <a:gd name="T4" fmla="*/ 13 w 43"/>
              <a:gd name="T5" fmla="*/ 44 h 44"/>
              <a:gd name="T6" fmla="*/ 1 w 43"/>
              <a:gd name="T7" fmla="*/ 39 h 44"/>
              <a:gd name="T8" fmla="*/ 0 w 43"/>
              <a:gd name="T9" fmla="*/ 36 h 44"/>
              <a:gd name="T10" fmla="*/ 5 w 43"/>
              <a:gd name="T11" fmla="*/ 29 h 44"/>
              <a:gd name="T12" fmla="*/ 16 w 43"/>
              <a:gd name="T13" fmla="*/ 26 h 44"/>
              <a:gd name="T14" fmla="*/ 14 w 43"/>
              <a:gd name="T15" fmla="*/ 22 h 44"/>
              <a:gd name="T16" fmla="*/ 14 w 43"/>
              <a:gd name="T17" fmla="*/ 20 h 44"/>
              <a:gd name="T18" fmla="*/ 13 w 43"/>
              <a:gd name="T19" fmla="*/ 20 h 44"/>
              <a:gd name="T20" fmla="*/ 3 w 43"/>
              <a:gd name="T21" fmla="*/ 11 h 44"/>
              <a:gd name="T22" fmla="*/ 7 w 43"/>
              <a:gd name="T23" fmla="*/ 3 h 44"/>
              <a:gd name="T24" fmla="*/ 18 w 43"/>
              <a:gd name="T25" fmla="*/ 0 h 44"/>
              <a:gd name="T26" fmla="*/ 29 w 43"/>
              <a:gd name="T27" fmla="*/ 0 h 44"/>
              <a:gd name="T28" fmla="*/ 25 w 43"/>
              <a:gd name="T29" fmla="*/ 2 h 44"/>
              <a:gd name="T30" fmla="*/ 22 w 43"/>
              <a:gd name="T31" fmla="*/ 2 h 44"/>
              <a:gd name="T32" fmla="*/ 26 w 43"/>
              <a:gd name="T33" fmla="*/ 10 h 44"/>
              <a:gd name="T34" fmla="*/ 19 w 43"/>
              <a:gd name="T35" fmla="*/ 21 h 44"/>
              <a:gd name="T36" fmla="*/ 28 w 43"/>
              <a:gd name="T37" fmla="*/ 33 h 44"/>
              <a:gd name="T38" fmla="*/ 24 w 43"/>
              <a:gd name="T39" fmla="*/ 36 h 44"/>
              <a:gd name="T40" fmla="*/ 18 w 43"/>
              <a:gd name="T41" fmla="*/ 28 h 44"/>
              <a:gd name="T42" fmla="*/ 16 w 43"/>
              <a:gd name="T43" fmla="*/ 28 h 44"/>
              <a:gd name="T44" fmla="*/ 5 w 43"/>
              <a:gd name="T45" fmla="*/ 35 h 44"/>
              <a:gd name="T46" fmla="*/ 15 w 43"/>
              <a:gd name="T47" fmla="*/ 42 h 44"/>
              <a:gd name="T48" fmla="*/ 24 w 43"/>
              <a:gd name="T49" fmla="*/ 36 h 44"/>
              <a:gd name="T50" fmla="*/ 19 w 43"/>
              <a:gd name="T51" fmla="*/ 17 h 44"/>
              <a:gd name="T52" fmla="*/ 21 w 43"/>
              <a:gd name="T53" fmla="*/ 13 h 44"/>
              <a:gd name="T54" fmla="*/ 13 w 43"/>
              <a:gd name="T55" fmla="*/ 2 h 44"/>
              <a:gd name="T56" fmla="*/ 9 w 43"/>
              <a:gd name="T57" fmla="*/ 4 h 44"/>
              <a:gd name="T58" fmla="*/ 8 w 43"/>
              <a:gd name="T59" fmla="*/ 8 h 44"/>
              <a:gd name="T60" fmla="*/ 15 w 43"/>
              <a:gd name="T61" fmla="*/ 18 h 44"/>
              <a:gd name="T62" fmla="*/ 19 w 43"/>
              <a:gd name="T63" fmla="*/ 17 h 44"/>
              <a:gd name="T64" fmla="*/ 43 w 43"/>
              <a:gd name="T65" fmla="*/ 18 h 44"/>
              <a:gd name="T66" fmla="*/ 43 w 43"/>
              <a:gd name="T67" fmla="*/ 21 h 44"/>
              <a:gd name="T68" fmla="*/ 37 w 43"/>
              <a:gd name="T69" fmla="*/ 21 h 44"/>
              <a:gd name="T70" fmla="*/ 37 w 43"/>
              <a:gd name="T71" fmla="*/ 27 h 44"/>
              <a:gd name="T72" fmla="*/ 34 w 43"/>
              <a:gd name="T73" fmla="*/ 27 h 44"/>
              <a:gd name="T74" fmla="*/ 34 w 43"/>
              <a:gd name="T75" fmla="*/ 21 h 44"/>
              <a:gd name="T76" fmla="*/ 29 w 43"/>
              <a:gd name="T77" fmla="*/ 21 h 44"/>
              <a:gd name="T78" fmla="*/ 29 w 43"/>
              <a:gd name="T79" fmla="*/ 18 h 44"/>
              <a:gd name="T80" fmla="*/ 34 w 43"/>
              <a:gd name="T81" fmla="*/ 18 h 44"/>
              <a:gd name="T82" fmla="*/ 34 w 43"/>
              <a:gd name="T83" fmla="*/ 13 h 44"/>
              <a:gd name="T84" fmla="*/ 37 w 43"/>
              <a:gd name="T85" fmla="*/ 13 h 44"/>
              <a:gd name="T86" fmla="*/ 37 w 43"/>
              <a:gd name="T87" fmla="*/ 18 h 44"/>
              <a:gd name="T88" fmla="*/ 43 w 43"/>
              <a:gd name="T89" fmla="*/ 1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3" h="44">
                <a:moveTo>
                  <a:pt x="28" y="33"/>
                </a:moveTo>
                <a:cubicBezTo>
                  <a:pt x="28" y="35"/>
                  <a:pt x="27" y="36"/>
                  <a:pt x="26" y="38"/>
                </a:cubicBezTo>
                <a:cubicBezTo>
                  <a:pt x="23" y="43"/>
                  <a:pt x="18" y="44"/>
                  <a:pt x="13" y="44"/>
                </a:cubicBezTo>
                <a:cubicBezTo>
                  <a:pt x="9" y="44"/>
                  <a:pt x="4" y="43"/>
                  <a:pt x="1" y="39"/>
                </a:cubicBezTo>
                <a:cubicBezTo>
                  <a:pt x="1" y="38"/>
                  <a:pt x="0" y="37"/>
                  <a:pt x="0" y="36"/>
                </a:cubicBezTo>
                <a:cubicBezTo>
                  <a:pt x="0" y="33"/>
                  <a:pt x="2" y="30"/>
                  <a:pt x="5" y="29"/>
                </a:cubicBezTo>
                <a:cubicBezTo>
                  <a:pt x="8" y="27"/>
                  <a:pt x="12" y="26"/>
                  <a:pt x="16" y="26"/>
                </a:cubicBezTo>
                <a:cubicBezTo>
                  <a:pt x="15" y="25"/>
                  <a:pt x="14" y="24"/>
                  <a:pt x="14" y="22"/>
                </a:cubicBezTo>
                <a:cubicBezTo>
                  <a:pt x="14" y="21"/>
                  <a:pt x="14" y="21"/>
                  <a:pt x="14" y="20"/>
                </a:cubicBezTo>
                <a:cubicBezTo>
                  <a:pt x="14" y="20"/>
                  <a:pt x="13" y="20"/>
                  <a:pt x="13" y="20"/>
                </a:cubicBezTo>
                <a:cubicBezTo>
                  <a:pt x="7" y="20"/>
                  <a:pt x="3" y="16"/>
                  <a:pt x="3" y="11"/>
                </a:cubicBezTo>
                <a:cubicBezTo>
                  <a:pt x="3" y="8"/>
                  <a:pt x="5" y="5"/>
                  <a:pt x="7" y="3"/>
                </a:cubicBezTo>
                <a:cubicBezTo>
                  <a:pt x="10" y="1"/>
                  <a:pt x="14" y="0"/>
                  <a:pt x="18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2"/>
                  <a:pt x="25" y="2"/>
                  <a:pt x="25" y="2"/>
                </a:cubicBezTo>
                <a:cubicBezTo>
                  <a:pt x="22" y="2"/>
                  <a:pt x="22" y="2"/>
                  <a:pt x="22" y="2"/>
                </a:cubicBezTo>
                <a:cubicBezTo>
                  <a:pt x="24" y="4"/>
                  <a:pt x="26" y="6"/>
                  <a:pt x="26" y="10"/>
                </a:cubicBezTo>
                <a:cubicBezTo>
                  <a:pt x="26" y="17"/>
                  <a:pt x="19" y="18"/>
                  <a:pt x="19" y="21"/>
                </a:cubicBezTo>
                <a:cubicBezTo>
                  <a:pt x="19" y="25"/>
                  <a:pt x="28" y="26"/>
                  <a:pt x="28" y="33"/>
                </a:cubicBezTo>
                <a:close/>
                <a:moveTo>
                  <a:pt x="24" y="36"/>
                </a:moveTo>
                <a:cubicBezTo>
                  <a:pt x="24" y="32"/>
                  <a:pt x="20" y="30"/>
                  <a:pt x="18" y="28"/>
                </a:cubicBezTo>
                <a:cubicBezTo>
                  <a:pt x="17" y="28"/>
                  <a:pt x="17" y="28"/>
                  <a:pt x="16" y="28"/>
                </a:cubicBezTo>
                <a:cubicBezTo>
                  <a:pt x="12" y="28"/>
                  <a:pt x="5" y="29"/>
                  <a:pt x="5" y="35"/>
                </a:cubicBezTo>
                <a:cubicBezTo>
                  <a:pt x="5" y="40"/>
                  <a:pt x="11" y="42"/>
                  <a:pt x="15" y="42"/>
                </a:cubicBezTo>
                <a:cubicBezTo>
                  <a:pt x="19" y="42"/>
                  <a:pt x="24" y="40"/>
                  <a:pt x="24" y="36"/>
                </a:cubicBezTo>
                <a:close/>
                <a:moveTo>
                  <a:pt x="19" y="17"/>
                </a:moveTo>
                <a:cubicBezTo>
                  <a:pt x="20" y="16"/>
                  <a:pt x="21" y="14"/>
                  <a:pt x="21" y="13"/>
                </a:cubicBezTo>
                <a:cubicBezTo>
                  <a:pt x="21" y="9"/>
                  <a:pt x="18" y="2"/>
                  <a:pt x="13" y="2"/>
                </a:cubicBezTo>
                <a:cubicBezTo>
                  <a:pt x="12" y="2"/>
                  <a:pt x="10" y="3"/>
                  <a:pt x="9" y="4"/>
                </a:cubicBezTo>
                <a:cubicBezTo>
                  <a:pt x="9" y="5"/>
                  <a:pt x="8" y="7"/>
                  <a:pt x="8" y="8"/>
                </a:cubicBezTo>
                <a:cubicBezTo>
                  <a:pt x="8" y="12"/>
                  <a:pt x="10" y="18"/>
                  <a:pt x="15" y="18"/>
                </a:cubicBezTo>
                <a:cubicBezTo>
                  <a:pt x="17" y="18"/>
                  <a:pt x="18" y="18"/>
                  <a:pt x="19" y="17"/>
                </a:cubicBezTo>
                <a:close/>
                <a:moveTo>
                  <a:pt x="43" y="18"/>
                </a:moveTo>
                <a:cubicBezTo>
                  <a:pt x="43" y="21"/>
                  <a:pt x="43" y="21"/>
                  <a:pt x="43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7"/>
                  <a:pt x="37" y="27"/>
                  <a:pt x="37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4" y="21"/>
                  <a:pt x="34" y="21"/>
                  <a:pt x="34" y="21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18"/>
                  <a:pt x="29" y="18"/>
                  <a:pt x="29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3"/>
                  <a:pt x="34" y="13"/>
                  <a:pt x="34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8"/>
                  <a:pt x="37" y="18"/>
                  <a:pt x="37" y="18"/>
                </a:cubicBezTo>
                <a:lnTo>
                  <a:pt x="43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8153" y="5448648"/>
            <a:ext cx="266390" cy="266390"/>
          </a:xfrm>
          <a:custGeom>
            <a:avLst/>
            <a:gdLst>
              <a:gd name="T0" fmla="*/ 41 w 41"/>
              <a:gd name="T1" fmla="*/ 33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7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7 h 41"/>
              <a:gd name="T16" fmla="*/ 41 w 41"/>
              <a:gd name="T17" fmla="*/ 33 h 41"/>
              <a:gd name="T18" fmla="*/ 26 w 41"/>
              <a:gd name="T19" fmla="*/ 6 h 41"/>
              <a:gd name="T20" fmla="*/ 19 w 41"/>
              <a:gd name="T21" fmla="*/ 6 h 41"/>
              <a:gd name="T22" fmla="*/ 9 w 41"/>
              <a:gd name="T23" fmla="*/ 13 h 41"/>
              <a:gd name="T24" fmla="*/ 15 w 41"/>
              <a:gd name="T25" fmla="*/ 19 h 41"/>
              <a:gd name="T26" fmla="*/ 17 w 41"/>
              <a:gd name="T27" fmla="*/ 19 h 41"/>
              <a:gd name="T28" fmla="*/ 16 w 41"/>
              <a:gd name="T29" fmla="*/ 20 h 41"/>
              <a:gd name="T30" fmla="*/ 17 w 41"/>
              <a:gd name="T31" fmla="*/ 23 h 41"/>
              <a:gd name="T32" fmla="*/ 10 w 41"/>
              <a:gd name="T33" fmla="*/ 25 h 41"/>
              <a:gd name="T34" fmla="*/ 8 w 41"/>
              <a:gd name="T35" fmla="*/ 29 h 41"/>
              <a:gd name="T36" fmla="*/ 15 w 41"/>
              <a:gd name="T37" fmla="*/ 34 h 41"/>
              <a:gd name="T38" fmla="*/ 25 w 41"/>
              <a:gd name="T39" fmla="*/ 27 h 41"/>
              <a:gd name="T40" fmla="*/ 20 w 41"/>
              <a:gd name="T41" fmla="*/ 20 h 41"/>
              <a:gd name="T42" fmla="*/ 24 w 41"/>
              <a:gd name="T43" fmla="*/ 12 h 41"/>
              <a:gd name="T44" fmla="*/ 21 w 41"/>
              <a:gd name="T45" fmla="*/ 7 h 41"/>
              <a:gd name="T46" fmla="*/ 23 w 41"/>
              <a:gd name="T47" fmla="*/ 7 h 41"/>
              <a:gd name="T48" fmla="*/ 26 w 41"/>
              <a:gd name="T49" fmla="*/ 6 h 41"/>
              <a:gd name="T50" fmla="*/ 17 w 41"/>
              <a:gd name="T51" fmla="*/ 33 h 41"/>
              <a:gd name="T52" fmla="*/ 11 w 41"/>
              <a:gd name="T53" fmla="*/ 28 h 41"/>
              <a:gd name="T54" fmla="*/ 18 w 41"/>
              <a:gd name="T55" fmla="*/ 24 h 41"/>
              <a:gd name="T56" fmla="*/ 19 w 41"/>
              <a:gd name="T57" fmla="*/ 24 h 41"/>
              <a:gd name="T58" fmla="*/ 22 w 41"/>
              <a:gd name="T59" fmla="*/ 29 h 41"/>
              <a:gd name="T60" fmla="*/ 17 w 41"/>
              <a:gd name="T61" fmla="*/ 33 h 41"/>
              <a:gd name="T62" fmla="*/ 17 w 41"/>
              <a:gd name="T63" fmla="*/ 18 h 41"/>
              <a:gd name="T64" fmla="*/ 13 w 41"/>
              <a:gd name="T65" fmla="*/ 11 h 41"/>
              <a:gd name="T66" fmla="*/ 16 w 41"/>
              <a:gd name="T67" fmla="*/ 7 h 41"/>
              <a:gd name="T68" fmla="*/ 20 w 41"/>
              <a:gd name="T69" fmla="*/ 14 h 41"/>
              <a:gd name="T70" fmla="*/ 17 w 41"/>
              <a:gd name="T71" fmla="*/ 18 h 41"/>
              <a:gd name="T72" fmla="*/ 35 w 41"/>
              <a:gd name="T73" fmla="*/ 19 h 41"/>
              <a:gd name="T74" fmla="*/ 35 w 41"/>
              <a:gd name="T75" fmla="*/ 18 h 41"/>
              <a:gd name="T76" fmla="*/ 31 w 41"/>
              <a:gd name="T77" fmla="*/ 18 h 41"/>
              <a:gd name="T78" fmla="*/ 31 w 41"/>
              <a:gd name="T79" fmla="*/ 14 h 41"/>
              <a:gd name="T80" fmla="*/ 29 w 41"/>
              <a:gd name="T81" fmla="*/ 14 h 41"/>
              <a:gd name="T82" fmla="*/ 29 w 41"/>
              <a:gd name="T83" fmla="*/ 18 h 41"/>
              <a:gd name="T84" fmla="*/ 26 w 41"/>
              <a:gd name="T85" fmla="*/ 18 h 41"/>
              <a:gd name="T86" fmla="*/ 26 w 41"/>
              <a:gd name="T87" fmla="*/ 19 h 41"/>
              <a:gd name="T88" fmla="*/ 29 w 41"/>
              <a:gd name="T89" fmla="*/ 19 h 41"/>
              <a:gd name="T90" fmla="*/ 29 w 41"/>
              <a:gd name="T91" fmla="*/ 24 h 41"/>
              <a:gd name="T92" fmla="*/ 31 w 41"/>
              <a:gd name="T93" fmla="*/ 24 h 41"/>
              <a:gd name="T94" fmla="*/ 31 w 41"/>
              <a:gd name="T95" fmla="*/ 19 h 41"/>
              <a:gd name="T96" fmla="*/ 35 w 41"/>
              <a:gd name="T97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7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7"/>
                  <a:pt x="0" y="33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3"/>
                  <a:pt x="41" y="7"/>
                </a:cubicBezTo>
                <a:lnTo>
                  <a:pt x="41" y="33"/>
                </a:lnTo>
                <a:close/>
                <a:moveTo>
                  <a:pt x="26" y="6"/>
                </a:moveTo>
                <a:cubicBezTo>
                  <a:pt x="19" y="6"/>
                  <a:pt x="19" y="6"/>
                  <a:pt x="19" y="6"/>
                </a:cubicBezTo>
                <a:cubicBezTo>
                  <a:pt x="14" y="6"/>
                  <a:pt x="9" y="8"/>
                  <a:pt x="9" y="13"/>
                </a:cubicBezTo>
                <a:cubicBezTo>
                  <a:pt x="9" y="17"/>
                  <a:pt x="12" y="19"/>
                  <a:pt x="15" y="19"/>
                </a:cubicBezTo>
                <a:cubicBezTo>
                  <a:pt x="16" y="19"/>
                  <a:pt x="16" y="19"/>
                  <a:pt x="17" y="19"/>
                </a:cubicBezTo>
                <a:cubicBezTo>
                  <a:pt x="16" y="19"/>
                  <a:pt x="16" y="20"/>
                  <a:pt x="16" y="20"/>
                </a:cubicBezTo>
                <a:cubicBezTo>
                  <a:pt x="16" y="21"/>
                  <a:pt x="17" y="22"/>
                  <a:pt x="17" y="23"/>
                </a:cubicBezTo>
                <a:cubicBezTo>
                  <a:pt x="15" y="23"/>
                  <a:pt x="12" y="23"/>
                  <a:pt x="10" y="25"/>
                </a:cubicBezTo>
                <a:cubicBezTo>
                  <a:pt x="9" y="26"/>
                  <a:pt x="8" y="27"/>
                  <a:pt x="8" y="29"/>
                </a:cubicBezTo>
                <a:cubicBezTo>
                  <a:pt x="8" y="33"/>
                  <a:pt x="12" y="34"/>
                  <a:pt x="15" y="34"/>
                </a:cubicBezTo>
                <a:cubicBezTo>
                  <a:pt x="20" y="34"/>
                  <a:pt x="25" y="32"/>
                  <a:pt x="25" y="27"/>
                </a:cubicBezTo>
                <a:cubicBezTo>
                  <a:pt x="25" y="23"/>
                  <a:pt x="20" y="22"/>
                  <a:pt x="20" y="20"/>
                </a:cubicBezTo>
                <a:cubicBezTo>
                  <a:pt x="20" y="17"/>
                  <a:pt x="24" y="17"/>
                  <a:pt x="24" y="12"/>
                </a:cubicBezTo>
                <a:cubicBezTo>
                  <a:pt x="24" y="10"/>
                  <a:pt x="23" y="9"/>
                  <a:pt x="21" y="7"/>
                </a:cubicBezTo>
                <a:cubicBezTo>
                  <a:pt x="23" y="7"/>
                  <a:pt x="23" y="7"/>
                  <a:pt x="23" y="7"/>
                </a:cubicBezTo>
                <a:lnTo>
                  <a:pt x="26" y="6"/>
                </a:lnTo>
                <a:close/>
                <a:moveTo>
                  <a:pt x="17" y="33"/>
                </a:moveTo>
                <a:cubicBezTo>
                  <a:pt x="14" y="33"/>
                  <a:pt x="11" y="32"/>
                  <a:pt x="11" y="28"/>
                </a:cubicBezTo>
                <a:cubicBezTo>
                  <a:pt x="11" y="25"/>
                  <a:pt x="15" y="24"/>
                  <a:pt x="18" y="24"/>
                </a:cubicBezTo>
                <a:cubicBezTo>
                  <a:pt x="18" y="24"/>
                  <a:pt x="18" y="24"/>
                  <a:pt x="19" y="24"/>
                </a:cubicBezTo>
                <a:cubicBezTo>
                  <a:pt x="20" y="25"/>
                  <a:pt x="22" y="27"/>
                  <a:pt x="22" y="29"/>
                </a:cubicBezTo>
                <a:cubicBezTo>
                  <a:pt x="22" y="32"/>
                  <a:pt x="20" y="33"/>
                  <a:pt x="17" y="33"/>
                </a:cubicBezTo>
                <a:close/>
                <a:moveTo>
                  <a:pt x="17" y="18"/>
                </a:moveTo>
                <a:cubicBezTo>
                  <a:pt x="14" y="18"/>
                  <a:pt x="13" y="14"/>
                  <a:pt x="13" y="11"/>
                </a:cubicBezTo>
                <a:cubicBezTo>
                  <a:pt x="13" y="9"/>
                  <a:pt x="14" y="7"/>
                  <a:pt x="16" y="7"/>
                </a:cubicBezTo>
                <a:cubicBezTo>
                  <a:pt x="19" y="7"/>
                  <a:pt x="20" y="12"/>
                  <a:pt x="20" y="14"/>
                </a:cubicBezTo>
                <a:cubicBezTo>
                  <a:pt x="20" y="16"/>
                  <a:pt x="19" y="18"/>
                  <a:pt x="17" y="18"/>
                </a:cubicBezTo>
                <a:close/>
                <a:moveTo>
                  <a:pt x="35" y="19"/>
                </a:moveTo>
                <a:cubicBezTo>
                  <a:pt x="35" y="18"/>
                  <a:pt x="35" y="18"/>
                  <a:pt x="35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4"/>
                  <a:pt x="31" y="14"/>
                  <a:pt x="31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6" y="19"/>
                  <a:pt x="26" y="19"/>
                  <a:pt x="26" y="19"/>
                </a:cubicBezTo>
                <a:cubicBezTo>
                  <a:pt x="29" y="19"/>
                  <a:pt x="29" y="19"/>
                  <a:pt x="29" y="19"/>
                </a:cubicBezTo>
                <a:cubicBezTo>
                  <a:pt x="29" y="24"/>
                  <a:pt x="29" y="24"/>
                  <a:pt x="29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19"/>
                  <a:pt x="31" y="19"/>
                  <a:pt x="31" y="19"/>
                </a:cubicBezTo>
                <a:lnTo>
                  <a:pt x="35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7" name="出自【趣你的PPT】(微信:qunideppt)：最优质的PPT资源库"/>
          <p:cNvSpPr>
            <a:spLocks/>
          </p:cNvSpPr>
          <p:nvPr/>
        </p:nvSpPr>
        <p:spPr bwMode="auto">
          <a:xfrm>
            <a:off x="11617323" y="1142959"/>
            <a:ext cx="291107" cy="266390"/>
          </a:xfrm>
          <a:custGeom>
            <a:avLst/>
            <a:gdLst>
              <a:gd name="T0" fmla="*/ 36 w 45"/>
              <a:gd name="T1" fmla="*/ 41 h 41"/>
              <a:gd name="T2" fmla="*/ 29 w 45"/>
              <a:gd name="T3" fmla="*/ 41 h 41"/>
              <a:gd name="T4" fmla="*/ 28 w 45"/>
              <a:gd name="T5" fmla="*/ 40 h 41"/>
              <a:gd name="T6" fmla="*/ 32 w 45"/>
              <a:gd name="T7" fmla="*/ 37 h 41"/>
              <a:gd name="T8" fmla="*/ 33 w 45"/>
              <a:gd name="T9" fmla="*/ 34 h 41"/>
              <a:gd name="T10" fmla="*/ 33 w 45"/>
              <a:gd name="T11" fmla="*/ 23 h 41"/>
              <a:gd name="T12" fmla="*/ 33 w 45"/>
              <a:gd name="T13" fmla="*/ 22 h 41"/>
              <a:gd name="T14" fmla="*/ 31 w 45"/>
              <a:gd name="T15" fmla="*/ 22 h 41"/>
              <a:gd name="T16" fmla="*/ 13 w 45"/>
              <a:gd name="T17" fmla="*/ 22 h 41"/>
              <a:gd name="T18" fmla="*/ 12 w 45"/>
              <a:gd name="T19" fmla="*/ 22 h 41"/>
              <a:gd name="T20" fmla="*/ 12 w 45"/>
              <a:gd name="T21" fmla="*/ 23 h 41"/>
              <a:gd name="T22" fmla="*/ 12 w 45"/>
              <a:gd name="T23" fmla="*/ 33 h 41"/>
              <a:gd name="T24" fmla="*/ 13 w 45"/>
              <a:gd name="T25" fmla="*/ 37 h 41"/>
              <a:gd name="T26" fmla="*/ 18 w 45"/>
              <a:gd name="T27" fmla="*/ 40 h 41"/>
              <a:gd name="T28" fmla="*/ 16 w 45"/>
              <a:gd name="T29" fmla="*/ 41 h 41"/>
              <a:gd name="T30" fmla="*/ 9 w 45"/>
              <a:gd name="T31" fmla="*/ 41 h 41"/>
              <a:gd name="T32" fmla="*/ 2 w 45"/>
              <a:gd name="T33" fmla="*/ 41 h 41"/>
              <a:gd name="T34" fmla="*/ 1 w 45"/>
              <a:gd name="T35" fmla="*/ 40 h 41"/>
              <a:gd name="T36" fmla="*/ 4 w 45"/>
              <a:gd name="T37" fmla="*/ 37 h 41"/>
              <a:gd name="T38" fmla="*/ 5 w 45"/>
              <a:gd name="T39" fmla="*/ 34 h 41"/>
              <a:gd name="T40" fmla="*/ 5 w 45"/>
              <a:gd name="T41" fmla="*/ 32 h 41"/>
              <a:gd name="T42" fmla="*/ 5 w 45"/>
              <a:gd name="T43" fmla="*/ 10 h 41"/>
              <a:gd name="T44" fmla="*/ 4 w 45"/>
              <a:gd name="T45" fmla="*/ 4 h 41"/>
              <a:gd name="T46" fmla="*/ 0 w 45"/>
              <a:gd name="T47" fmla="*/ 2 h 41"/>
              <a:gd name="T48" fmla="*/ 1 w 45"/>
              <a:gd name="T49" fmla="*/ 0 h 41"/>
              <a:gd name="T50" fmla="*/ 9 w 45"/>
              <a:gd name="T51" fmla="*/ 0 h 41"/>
              <a:gd name="T52" fmla="*/ 16 w 45"/>
              <a:gd name="T53" fmla="*/ 0 h 41"/>
              <a:gd name="T54" fmla="*/ 17 w 45"/>
              <a:gd name="T55" fmla="*/ 2 h 41"/>
              <a:gd name="T56" fmla="*/ 13 w 45"/>
              <a:gd name="T57" fmla="*/ 4 h 41"/>
              <a:gd name="T58" fmla="*/ 12 w 45"/>
              <a:gd name="T59" fmla="*/ 8 h 41"/>
              <a:gd name="T60" fmla="*/ 12 w 45"/>
              <a:gd name="T61" fmla="*/ 17 h 41"/>
              <a:gd name="T62" fmla="*/ 12 w 45"/>
              <a:gd name="T63" fmla="*/ 18 h 41"/>
              <a:gd name="T64" fmla="*/ 13 w 45"/>
              <a:gd name="T65" fmla="*/ 18 h 41"/>
              <a:gd name="T66" fmla="*/ 32 w 45"/>
              <a:gd name="T67" fmla="*/ 18 h 41"/>
              <a:gd name="T68" fmla="*/ 33 w 45"/>
              <a:gd name="T69" fmla="*/ 18 h 41"/>
              <a:gd name="T70" fmla="*/ 33 w 45"/>
              <a:gd name="T71" fmla="*/ 17 h 41"/>
              <a:gd name="T72" fmla="*/ 33 w 45"/>
              <a:gd name="T73" fmla="*/ 8 h 41"/>
              <a:gd name="T74" fmla="*/ 32 w 45"/>
              <a:gd name="T75" fmla="*/ 4 h 41"/>
              <a:gd name="T76" fmla="*/ 28 w 45"/>
              <a:gd name="T77" fmla="*/ 2 h 41"/>
              <a:gd name="T78" fmla="*/ 29 w 45"/>
              <a:gd name="T79" fmla="*/ 0 h 41"/>
              <a:gd name="T80" fmla="*/ 36 w 45"/>
              <a:gd name="T81" fmla="*/ 0 h 41"/>
              <a:gd name="T82" fmla="*/ 43 w 45"/>
              <a:gd name="T83" fmla="*/ 0 h 41"/>
              <a:gd name="T84" fmla="*/ 45 w 45"/>
              <a:gd name="T85" fmla="*/ 2 h 41"/>
              <a:gd name="T86" fmla="*/ 40 w 45"/>
              <a:gd name="T87" fmla="*/ 4 h 41"/>
              <a:gd name="T88" fmla="*/ 40 w 45"/>
              <a:gd name="T89" fmla="*/ 8 h 41"/>
              <a:gd name="T90" fmla="*/ 40 w 45"/>
              <a:gd name="T91" fmla="*/ 34 h 41"/>
              <a:gd name="T92" fmla="*/ 40 w 45"/>
              <a:gd name="T93" fmla="*/ 37 h 41"/>
              <a:gd name="T94" fmla="*/ 45 w 45"/>
              <a:gd name="T95" fmla="*/ 40 h 41"/>
              <a:gd name="T96" fmla="*/ 43 w 45"/>
              <a:gd name="T97" fmla="*/ 41 h 41"/>
              <a:gd name="T98" fmla="*/ 36 w 45"/>
              <a:gd name="T99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5" h="41">
                <a:moveTo>
                  <a:pt x="36" y="41"/>
                </a:moveTo>
                <a:cubicBezTo>
                  <a:pt x="34" y="41"/>
                  <a:pt x="32" y="41"/>
                  <a:pt x="29" y="41"/>
                </a:cubicBezTo>
                <a:cubicBezTo>
                  <a:pt x="28" y="41"/>
                  <a:pt x="28" y="40"/>
                  <a:pt x="28" y="40"/>
                </a:cubicBezTo>
                <a:cubicBezTo>
                  <a:pt x="28" y="37"/>
                  <a:pt x="31" y="38"/>
                  <a:pt x="32" y="37"/>
                </a:cubicBezTo>
                <a:cubicBezTo>
                  <a:pt x="33" y="37"/>
                  <a:pt x="33" y="35"/>
                  <a:pt x="33" y="34"/>
                </a:cubicBezTo>
                <a:cubicBezTo>
                  <a:pt x="33" y="23"/>
                  <a:pt x="33" y="23"/>
                  <a:pt x="33" y="23"/>
                </a:cubicBezTo>
                <a:cubicBezTo>
                  <a:pt x="33" y="23"/>
                  <a:pt x="33" y="23"/>
                  <a:pt x="33" y="22"/>
                </a:cubicBezTo>
                <a:cubicBezTo>
                  <a:pt x="32" y="22"/>
                  <a:pt x="32" y="22"/>
                  <a:pt x="31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2"/>
                  <a:pt x="12" y="22"/>
                  <a:pt x="12" y="22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33"/>
                  <a:pt x="12" y="33"/>
                  <a:pt x="12" y="33"/>
                </a:cubicBezTo>
                <a:cubicBezTo>
                  <a:pt x="12" y="34"/>
                  <a:pt x="12" y="37"/>
                  <a:pt x="13" y="37"/>
                </a:cubicBezTo>
                <a:cubicBezTo>
                  <a:pt x="14" y="38"/>
                  <a:pt x="18" y="37"/>
                  <a:pt x="18" y="40"/>
                </a:cubicBezTo>
                <a:cubicBezTo>
                  <a:pt x="18" y="40"/>
                  <a:pt x="17" y="41"/>
                  <a:pt x="16" y="41"/>
                </a:cubicBezTo>
                <a:cubicBezTo>
                  <a:pt x="14" y="41"/>
                  <a:pt x="11" y="41"/>
                  <a:pt x="9" y="41"/>
                </a:cubicBezTo>
                <a:cubicBezTo>
                  <a:pt x="6" y="41"/>
                  <a:pt x="4" y="41"/>
                  <a:pt x="2" y="41"/>
                </a:cubicBezTo>
                <a:cubicBezTo>
                  <a:pt x="1" y="41"/>
                  <a:pt x="1" y="40"/>
                  <a:pt x="1" y="40"/>
                </a:cubicBezTo>
                <a:cubicBezTo>
                  <a:pt x="1" y="37"/>
                  <a:pt x="3" y="38"/>
                  <a:pt x="4" y="37"/>
                </a:cubicBezTo>
                <a:cubicBezTo>
                  <a:pt x="5" y="37"/>
                  <a:pt x="5" y="34"/>
                  <a:pt x="5" y="34"/>
                </a:cubicBezTo>
                <a:cubicBezTo>
                  <a:pt x="5" y="32"/>
                  <a:pt x="5" y="32"/>
                  <a:pt x="5" y="32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9"/>
                  <a:pt x="5" y="5"/>
                  <a:pt x="4" y="4"/>
                </a:cubicBezTo>
                <a:cubicBezTo>
                  <a:pt x="3" y="3"/>
                  <a:pt x="0" y="5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4" y="0"/>
                  <a:pt x="6" y="0"/>
                  <a:pt x="9" y="0"/>
                </a:cubicBezTo>
                <a:cubicBezTo>
                  <a:pt x="11" y="0"/>
                  <a:pt x="13" y="0"/>
                  <a:pt x="16" y="0"/>
                </a:cubicBezTo>
                <a:cubicBezTo>
                  <a:pt x="16" y="0"/>
                  <a:pt x="17" y="1"/>
                  <a:pt x="17" y="2"/>
                </a:cubicBezTo>
                <a:cubicBezTo>
                  <a:pt x="17" y="4"/>
                  <a:pt x="14" y="3"/>
                  <a:pt x="13" y="4"/>
                </a:cubicBezTo>
                <a:cubicBezTo>
                  <a:pt x="12" y="5"/>
                  <a:pt x="12" y="7"/>
                  <a:pt x="12" y="8"/>
                </a:cubicBezTo>
                <a:cubicBezTo>
                  <a:pt x="12" y="17"/>
                  <a:pt x="12" y="17"/>
                  <a:pt x="12" y="17"/>
                </a:cubicBezTo>
                <a:cubicBezTo>
                  <a:pt x="12" y="17"/>
                  <a:pt x="12" y="18"/>
                  <a:pt x="12" y="18"/>
                </a:cubicBezTo>
                <a:cubicBezTo>
                  <a:pt x="12" y="18"/>
                  <a:pt x="13" y="18"/>
                  <a:pt x="13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8"/>
                  <a:pt x="32" y="18"/>
                  <a:pt x="33" y="18"/>
                </a:cubicBezTo>
                <a:cubicBezTo>
                  <a:pt x="33" y="18"/>
                  <a:pt x="33" y="17"/>
                  <a:pt x="33" y="17"/>
                </a:cubicBezTo>
                <a:cubicBezTo>
                  <a:pt x="33" y="8"/>
                  <a:pt x="33" y="8"/>
                  <a:pt x="33" y="8"/>
                </a:cubicBezTo>
                <a:cubicBezTo>
                  <a:pt x="33" y="7"/>
                  <a:pt x="33" y="5"/>
                  <a:pt x="32" y="4"/>
                </a:cubicBezTo>
                <a:cubicBezTo>
                  <a:pt x="31" y="3"/>
                  <a:pt x="28" y="4"/>
                  <a:pt x="28" y="2"/>
                </a:cubicBezTo>
                <a:cubicBezTo>
                  <a:pt x="28" y="1"/>
                  <a:pt x="28" y="0"/>
                  <a:pt x="29" y="0"/>
                </a:cubicBezTo>
                <a:cubicBezTo>
                  <a:pt x="32" y="0"/>
                  <a:pt x="34" y="0"/>
                  <a:pt x="36" y="0"/>
                </a:cubicBezTo>
                <a:cubicBezTo>
                  <a:pt x="39" y="0"/>
                  <a:pt x="41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cubicBezTo>
                  <a:pt x="45" y="4"/>
                  <a:pt x="42" y="3"/>
                  <a:pt x="40" y="4"/>
                </a:cubicBezTo>
                <a:cubicBezTo>
                  <a:pt x="40" y="5"/>
                  <a:pt x="40" y="7"/>
                  <a:pt x="40" y="8"/>
                </a:cubicBezTo>
                <a:cubicBezTo>
                  <a:pt x="40" y="34"/>
                  <a:pt x="40" y="34"/>
                  <a:pt x="40" y="34"/>
                </a:cubicBezTo>
                <a:cubicBezTo>
                  <a:pt x="40" y="35"/>
                  <a:pt x="40" y="37"/>
                  <a:pt x="40" y="37"/>
                </a:cubicBezTo>
                <a:cubicBezTo>
                  <a:pt x="42" y="38"/>
                  <a:pt x="45" y="37"/>
                  <a:pt x="45" y="40"/>
                </a:cubicBezTo>
                <a:cubicBezTo>
                  <a:pt x="45" y="40"/>
                  <a:pt x="44" y="41"/>
                  <a:pt x="43" y="41"/>
                </a:cubicBezTo>
                <a:cubicBezTo>
                  <a:pt x="41" y="41"/>
                  <a:pt x="39" y="41"/>
                  <a:pt x="36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8" name="出自【趣你的PPT】(微信:qunideppt)：最优质的PPT资源库"/>
          <p:cNvSpPr>
            <a:spLocks/>
          </p:cNvSpPr>
          <p:nvPr/>
        </p:nvSpPr>
        <p:spPr bwMode="auto">
          <a:xfrm>
            <a:off x="11617323" y="1625337"/>
            <a:ext cx="291107" cy="247167"/>
          </a:xfrm>
          <a:custGeom>
            <a:avLst/>
            <a:gdLst>
              <a:gd name="T0" fmla="*/ 43 w 45"/>
              <a:gd name="T1" fmla="*/ 29 h 38"/>
              <a:gd name="T2" fmla="*/ 43 w 45"/>
              <a:gd name="T3" fmla="*/ 30 h 38"/>
              <a:gd name="T4" fmla="*/ 38 w 45"/>
              <a:gd name="T5" fmla="*/ 31 h 38"/>
              <a:gd name="T6" fmla="*/ 31 w 45"/>
              <a:gd name="T7" fmla="*/ 36 h 38"/>
              <a:gd name="T8" fmla="*/ 31 w 45"/>
              <a:gd name="T9" fmla="*/ 37 h 38"/>
              <a:gd name="T10" fmla="*/ 30 w 45"/>
              <a:gd name="T11" fmla="*/ 38 h 38"/>
              <a:gd name="T12" fmla="*/ 28 w 45"/>
              <a:gd name="T13" fmla="*/ 38 h 38"/>
              <a:gd name="T14" fmla="*/ 28 w 45"/>
              <a:gd name="T15" fmla="*/ 37 h 38"/>
              <a:gd name="T16" fmla="*/ 28 w 45"/>
              <a:gd name="T17" fmla="*/ 21 h 38"/>
              <a:gd name="T18" fmla="*/ 28 w 45"/>
              <a:gd name="T19" fmla="*/ 20 h 38"/>
              <a:gd name="T20" fmla="*/ 30 w 45"/>
              <a:gd name="T21" fmla="*/ 20 h 38"/>
              <a:gd name="T22" fmla="*/ 31 w 45"/>
              <a:gd name="T23" fmla="*/ 21 h 38"/>
              <a:gd name="T24" fmla="*/ 31 w 45"/>
              <a:gd name="T25" fmla="*/ 22 h 38"/>
              <a:gd name="T26" fmla="*/ 37 w 45"/>
              <a:gd name="T27" fmla="*/ 26 h 38"/>
              <a:gd name="T28" fmla="*/ 39 w 45"/>
              <a:gd name="T29" fmla="*/ 25 h 38"/>
              <a:gd name="T30" fmla="*/ 40 w 45"/>
              <a:gd name="T31" fmla="*/ 20 h 38"/>
              <a:gd name="T32" fmla="*/ 22 w 45"/>
              <a:gd name="T33" fmla="*/ 5 h 38"/>
              <a:gd name="T34" fmla="*/ 5 w 45"/>
              <a:gd name="T35" fmla="*/ 20 h 38"/>
              <a:gd name="T36" fmla="*/ 6 w 45"/>
              <a:gd name="T37" fmla="*/ 25 h 38"/>
              <a:gd name="T38" fmla="*/ 8 w 45"/>
              <a:gd name="T39" fmla="*/ 26 h 38"/>
              <a:gd name="T40" fmla="*/ 14 w 45"/>
              <a:gd name="T41" fmla="*/ 22 h 38"/>
              <a:gd name="T42" fmla="*/ 14 w 45"/>
              <a:gd name="T43" fmla="*/ 21 h 38"/>
              <a:gd name="T44" fmla="*/ 15 w 45"/>
              <a:gd name="T45" fmla="*/ 20 h 38"/>
              <a:gd name="T46" fmla="*/ 16 w 45"/>
              <a:gd name="T47" fmla="*/ 20 h 38"/>
              <a:gd name="T48" fmla="*/ 17 w 45"/>
              <a:gd name="T49" fmla="*/ 21 h 38"/>
              <a:gd name="T50" fmla="*/ 17 w 45"/>
              <a:gd name="T51" fmla="*/ 37 h 38"/>
              <a:gd name="T52" fmla="*/ 16 w 45"/>
              <a:gd name="T53" fmla="*/ 38 h 38"/>
              <a:gd name="T54" fmla="*/ 15 w 45"/>
              <a:gd name="T55" fmla="*/ 38 h 38"/>
              <a:gd name="T56" fmla="*/ 14 w 45"/>
              <a:gd name="T57" fmla="*/ 37 h 38"/>
              <a:gd name="T58" fmla="*/ 14 w 45"/>
              <a:gd name="T59" fmla="*/ 36 h 38"/>
              <a:gd name="T60" fmla="*/ 7 w 45"/>
              <a:gd name="T61" fmla="*/ 31 h 38"/>
              <a:gd name="T62" fmla="*/ 2 w 45"/>
              <a:gd name="T63" fmla="*/ 30 h 38"/>
              <a:gd name="T64" fmla="*/ 2 w 45"/>
              <a:gd name="T65" fmla="*/ 29 h 38"/>
              <a:gd name="T66" fmla="*/ 0 w 45"/>
              <a:gd name="T67" fmla="*/ 20 h 38"/>
              <a:gd name="T68" fmla="*/ 22 w 45"/>
              <a:gd name="T69" fmla="*/ 0 h 38"/>
              <a:gd name="T70" fmla="*/ 45 w 45"/>
              <a:gd name="T71" fmla="*/ 20 h 38"/>
              <a:gd name="T72" fmla="*/ 43 w 45"/>
              <a:gd name="T73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" h="38">
                <a:moveTo>
                  <a:pt x="43" y="29"/>
                </a:moveTo>
                <a:cubicBezTo>
                  <a:pt x="43" y="30"/>
                  <a:pt x="43" y="30"/>
                  <a:pt x="43" y="30"/>
                </a:cubicBezTo>
                <a:cubicBezTo>
                  <a:pt x="38" y="31"/>
                  <a:pt x="38" y="31"/>
                  <a:pt x="38" y="31"/>
                </a:cubicBezTo>
                <a:cubicBezTo>
                  <a:pt x="37" y="34"/>
                  <a:pt x="34" y="36"/>
                  <a:pt x="31" y="36"/>
                </a:cubicBezTo>
                <a:cubicBezTo>
                  <a:pt x="31" y="37"/>
                  <a:pt x="31" y="37"/>
                  <a:pt x="31" y="37"/>
                </a:cubicBezTo>
                <a:cubicBezTo>
                  <a:pt x="31" y="37"/>
                  <a:pt x="31" y="38"/>
                  <a:pt x="30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38"/>
                  <a:pt x="28" y="37"/>
                  <a:pt x="28" y="37"/>
                </a:cubicBezTo>
                <a:cubicBezTo>
                  <a:pt x="28" y="21"/>
                  <a:pt x="28" y="21"/>
                  <a:pt x="28" y="21"/>
                </a:cubicBezTo>
                <a:cubicBezTo>
                  <a:pt x="28" y="21"/>
                  <a:pt x="28" y="20"/>
                  <a:pt x="28" y="20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20"/>
                  <a:pt x="31" y="21"/>
                  <a:pt x="31" y="21"/>
                </a:cubicBezTo>
                <a:cubicBezTo>
                  <a:pt x="31" y="22"/>
                  <a:pt x="31" y="22"/>
                  <a:pt x="31" y="22"/>
                </a:cubicBezTo>
                <a:cubicBezTo>
                  <a:pt x="34" y="22"/>
                  <a:pt x="36" y="24"/>
                  <a:pt x="37" y="26"/>
                </a:cubicBezTo>
                <a:cubicBezTo>
                  <a:pt x="39" y="25"/>
                  <a:pt x="39" y="25"/>
                  <a:pt x="39" y="25"/>
                </a:cubicBezTo>
                <a:cubicBezTo>
                  <a:pt x="39" y="24"/>
                  <a:pt x="40" y="22"/>
                  <a:pt x="40" y="20"/>
                </a:cubicBezTo>
                <a:cubicBezTo>
                  <a:pt x="40" y="12"/>
                  <a:pt x="32" y="5"/>
                  <a:pt x="22" y="5"/>
                </a:cubicBezTo>
                <a:cubicBezTo>
                  <a:pt x="13" y="5"/>
                  <a:pt x="5" y="12"/>
                  <a:pt x="5" y="20"/>
                </a:cubicBezTo>
                <a:cubicBezTo>
                  <a:pt x="5" y="22"/>
                  <a:pt x="6" y="24"/>
                  <a:pt x="6" y="25"/>
                </a:cubicBezTo>
                <a:cubicBezTo>
                  <a:pt x="8" y="26"/>
                  <a:pt x="8" y="26"/>
                  <a:pt x="8" y="26"/>
                </a:cubicBezTo>
                <a:cubicBezTo>
                  <a:pt x="9" y="24"/>
                  <a:pt x="11" y="22"/>
                  <a:pt x="14" y="22"/>
                </a:cubicBezTo>
                <a:cubicBezTo>
                  <a:pt x="14" y="21"/>
                  <a:pt x="14" y="21"/>
                  <a:pt x="14" y="21"/>
                </a:cubicBezTo>
                <a:cubicBezTo>
                  <a:pt x="14" y="21"/>
                  <a:pt x="14" y="20"/>
                  <a:pt x="15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7" y="20"/>
                  <a:pt x="17" y="21"/>
                  <a:pt x="17" y="21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8"/>
                  <a:pt x="16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4" y="38"/>
                  <a:pt x="14" y="37"/>
                  <a:pt x="14" y="37"/>
                </a:cubicBezTo>
                <a:cubicBezTo>
                  <a:pt x="14" y="36"/>
                  <a:pt x="14" y="36"/>
                  <a:pt x="14" y="36"/>
                </a:cubicBezTo>
                <a:cubicBezTo>
                  <a:pt x="11" y="36"/>
                  <a:pt x="8" y="34"/>
                  <a:pt x="7" y="31"/>
                </a:cubicBezTo>
                <a:cubicBezTo>
                  <a:pt x="2" y="30"/>
                  <a:pt x="2" y="30"/>
                  <a:pt x="2" y="30"/>
                </a:cubicBezTo>
                <a:cubicBezTo>
                  <a:pt x="2" y="29"/>
                  <a:pt x="2" y="29"/>
                  <a:pt x="2" y="29"/>
                </a:cubicBezTo>
                <a:cubicBezTo>
                  <a:pt x="1" y="26"/>
                  <a:pt x="0" y="23"/>
                  <a:pt x="0" y="20"/>
                </a:cubicBezTo>
                <a:cubicBezTo>
                  <a:pt x="0" y="9"/>
                  <a:pt x="10" y="0"/>
                  <a:pt x="22" y="0"/>
                </a:cubicBezTo>
                <a:cubicBezTo>
                  <a:pt x="34" y="0"/>
                  <a:pt x="45" y="9"/>
                  <a:pt x="45" y="20"/>
                </a:cubicBezTo>
                <a:cubicBezTo>
                  <a:pt x="45" y="23"/>
                  <a:pt x="44" y="26"/>
                  <a:pt x="43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9" name="出自【趣你的PPT】(微信:qunideppt)：最优质的PPT资源库"/>
          <p:cNvSpPr>
            <a:spLocks/>
          </p:cNvSpPr>
          <p:nvPr/>
        </p:nvSpPr>
        <p:spPr bwMode="auto">
          <a:xfrm>
            <a:off x="11603592" y="2099473"/>
            <a:ext cx="310332" cy="271884"/>
          </a:xfrm>
          <a:custGeom>
            <a:avLst/>
            <a:gdLst>
              <a:gd name="T0" fmla="*/ 23 w 48"/>
              <a:gd name="T1" fmla="*/ 41 h 42"/>
              <a:gd name="T2" fmla="*/ 6 w 48"/>
              <a:gd name="T3" fmla="*/ 25 h 42"/>
              <a:gd name="T4" fmla="*/ 0 w 48"/>
              <a:gd name="T5" fmla="*/ 13 h 42"/>
              <a:gd name="T6" fmla="*/ 13 w 48"/>
              <a:gd name="T7" fmla="*/ 0 h 42"/>
              <a:gd name="T8" fmla="*/ 24 w 48"/>
              <a:gd name="T9" fmla="*/ 6 h 42"/>
              <a:gd name="T10" fmla="*/ 36 w 48"/>
              <a:gd name="T11" fmla="*/ 0 h 42"/>
              <a:gd name="T12" fmla="*/ 48 w 48"/>
              <a:gd name="T13" fmla="*/ 13 h 42"/>
              <a:gd name="T14" fmla="*/ 42 w 48"/>
              <a:gd name="T15" fmla="*/ 25 h 42"/>
              <a:gd name="T16" fmla="*/ 26 w 48"/>
              <a:gd name="T17" fmla="*/ 41 h 42"/>
              <a:gd name="T18" fmla="*/ 24 w 48"/>
              <a:gd name="T19" fmla="*/ 42 h 42"/>
              <a:gd name="T20" fmla="*/ 23 w 48"/>
              <a:gd name="T21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8" h="42">
                <a:moveTo>
                  <a:pt x="23" y="41"/>
                </a:move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0" y="19"/>
                  <a:pt x="0" y="13"/>
                </a:cubicBezTo>
                <a:cubicBezTo>
                  <a:pt x="0" y="5"/>
                  <a:pt x="5" y="0"/>
                  <a:pt x="13" y="0"/>
                </a:cubicBezTo>
                <a:cubicBezTo>
                  <a:pt x="18" y="0"/>
                  <a:pt x="22" y="4"/>
                  <a:pt x="24" y="6"/>
                </a:cubicBezTo>
                <a:cubicBezTo>
                  <a:pt x="27" y="4"/>
                  <a:pt x="31" y="0"/>
                  <a:pt x="36" y="0"/>
                </a:cubicBezTo>
                <a:cubicBezTo>
                  <a:pt x="44" y="0"/>
                  <a:pt x="48" y="5"/>
                  <a:pt x="48" y="13"/>
                </a:cubicBezTo>
                <a:cubicBezTo>
                  <a:pt x="48" y="19"/>
                  <a:pt x="43" y="25"/>
                  <a:pt x="42" y="25"/>
                </a:cubicBez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5" y="42"/>
                  <a:pt x="24" y="42"/>
                </a:cubicBezTo>
                <a:cubicBezTo>
                  <a:pt x="24" y="42"/>
                  <a:pt x="24" y="41"/>
                  <a:pt x="2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03592" y="2579103"/>
            <a:ext cx="310332" cy="266390"/>
          </a:xfrm>
          <a:custGeom>
            <a:avLst/>
            <a:gdLst>
              <a:gd name="T0" fmla="*/ 42 w 48"/>
              <a:gd name="T1" fmla="*/ 25 h 41"/>
              <a:gd name="T2" fmla="*/ 26 w 48"/>
              <a:gd name="T3" fmla="*/ 41 h 41"/>
              <a:gd name="T4" fmla="*/ 24 w 48"/>
              <a:gd name="T5" fmla="*/ 41 h 41"/>
              <a:gd name="T6" fmla="*/ 23 w 48"/>
              <a:gd name="T7" fmla="*/ 41 h 41"/>
              <a:gd name="T8" fmla="*/ 6 w 48"/>
              <a:gd name="T9" fmla="*/ 25 h 41"/>
              <a:gd name="T10" fmla="*/ 0 w 48"/>
              <a:gd name="T11" fmla="*/ 13 h 41"/>
              <a:gd name="T12" fmla="*/ 13 w 48"/>
              <a:gd name="T13" fmla="*/ 0 h 41"/>
              <a:gd name="T14" fmla="*/ 24 w 48"/>
              <a:gd name="T15" fmla="*/ 6 h 41"/>
              <a:gd name="T16" fmla="*/ 36 w 48"/>
              <a:gd name="T17" fmla="*/ 0 h 41"/>
              <a:gd name="T18" fmla="*/ 48 w 48"/>
              <a:gd name="T19" fmla="*/ 13 h 41"/>
              <a:gd name="T20" fmla="*/ 42 w 48"/>
              <a:gd name="T21" fmla="*/ 25 h 41"/>
              <a:gd name="T22" fmla="*/ 36 w 48"/>
              <a:gd name="T23" fmla="*/ 4 h 41"/>
              <a:gd name="T24" fmla="*/ 26 w 48"/>
              <a:gd name="T25" fmla="*/ 9 h 41"/>
              <a:gd name="T26" fmla="*/ 23 w 48"/>
              <a:gd name="T27" fmla="*/ 9 h 41"/>
              <a:gd name="T28" fmla="*/ 13 w 48"/>
              <a:gd name="T29" fmla="*/ 4 h 41"/>
              <a:gd name="T30" fmla="*/ 4 w 48"/>
              <a:gd name="T31" fmla="*/ 13 h 41"/>
              <a:gd name="T32" fmla="*/ 9 w 48"/>
              <a:gd name="T33" fmla="*/ 22 h 41"/>
              <a:gd name="T34" fmla="*/ 24 w 48"/>
              <a:gd name="T35" fmla="*/ 37 h 41"/>
              <a:gd name="T36" fmla="*/ 40 w 48"/>
              <a:gd name="T37" fmla="*/ 22 h 41"/>
              <a:gd name="T38" fmla="*/ 45 w 48"/>
              <a:gd name="T39" fmla="*/ 13 h 41"/>
              <a:gd name="T40" fmla="*/ 36 w 48"/>
              <a:gd name="T41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8" h="41">
                <a:moveTo>
                  <a:pt x="42" y="25"/>
                </a:move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5" y="41"/>
                  <a:pt x="24" y="41"/>
                </a:cubicBezTo>
                <a:cubicBezTo>
                  <a:pt x="24" y="41"/>
                  <a:pt x="24" y="41"/>
                  <a:pt x="23" y="41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4"/>
                  <a:pt x="0" y="19"/>
                  <a:pt x="0" y="13"/>
                </a:cubicBezTo>
                <a:cubicBezTo>
                  <a:pt x="0" y="5"/>
                  <a:pt x="5" y="0"/>
                  <a:pt x="13" y="0"/>
                </a:cubicBezTo>
                <a:cubicBezTo>
                  <a:pt x="18" y="0"/>
                  <a:pt x="22" y="4"/>
                  <a:pt x="24" y="6"/>
                </a:cubicBezTo>
                <a:cubicBezTo>
                  <a:pt x="27" y="4"/>
                  <a:pt x="31" y="0"/>
                  <a:pt x="36" y="0"/>
                </a:cubicBezTo>
                <a:cubicBezTo>
                  <a:pt x="44" y="0"/>
                  <a:pt x="48" y="5"/>
                  <a:pt x="48" y="13"/>
                </a:cubicBezTo>
                <a:cubicBezTo>
                  <a:pt x="48" y="19"/>
                  <a:pt x="43" y="24"/>
                  <a:pt x="42" y="25"/>
                </a:cubicBezTo>
                <a:close/>
                <a:moveTo>
                  <a:pt x="36" y="4"/>
                </a:moveTo>
                <a:cubicBezTo>
                  <a:pt x="32" y="4"/>
                  <a:pt x="27" y="8"/>
                  <a:pt x="26" y="9"/>
                </a:cubicBezTo>
                <a:cubicBezTo>
                  <a:pt x="25" y="10"/>
                  <a:pt x="24" y="10"/>
                  <a:pt x="23" y="9"/>
                </a:cubicBezTo>
                <a:cubicBezTo>
                  <a:pt x="22" y="8"/>
                  <a:pt x="17" y="4"/>
                  <a:pt x="13" y="4"/>
                </a:cubicBezTo>
                <a:cubicBezTo>
                  <a:pt x="9" y="4"/>
                  <a:pt x="4" y="5"/>
                  <a:pt x="4" y="13"/>
                </a:cubicBezTo>
                <a:cubicBezTo>
                  <a:pt x="4" y="18"/>
                  <a:pt x="9" y="22"/>
                  <a:pt x="9" y="22"/>
                </a:cubicBezTo>
                <a:cubicBezTo>
                  <a:pt x="24" y="37"/>
                  <a:pt x="24" y="37"/>
                  <a:pt x="24" y="37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5" y="18"/>
                  <a:pt x="45" y="13"/>
                </a:cubicBezTo>
                <a:cubicBezTo>
                  <a:pt x="45" y="5"/>
                  <a:pt x="40" y="4"/>
                  <a:pt x="36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8309" y="3058734"/>
            <a:ext cx="266390" cy="266390"/>
          </a:xfrm>
          <a:custGeom>
            <a:avLst/>
            <a:gdLst>
              <a:gd name="T0" fmla="*/ 20 w 41"/>
              <a:gd name="T1" fmla="*/ 41 h 41"/>
              <a:gd name="T2" fmla="*/ 5 w 41"/>
              <a:gd name="T3" fmla="*/ 33 h 41"/>
              <a:gd name="T4" fmla="*/ 5 w 41"/>
              <a:gd name="T5" fmla="*/ 32 h 41"/>
              <a:gd name="T6" fmla="*/ 8 w 41"/>
              <a:gd name="T7" fmla="*/ 29 h 41"/>
              <a:gd name="T8" fmla="*/ 9 w 41"/>
              <a:gd name="T9" fmla="*/ 28 h 41"/>
              <a:gd name="T10" fmla="*/ 10 w 41"/>
              <a:gd name="T11" fmla="*/ 29 h 41"/>
              <a:gd name="T12" fmla="*/ 20 w 41"/>
              <a:gd name="T13" fmla="*/ 34 h 41"/>
              <a:gd name="T14" fmla="*/ 34 w 41"/>
              <a:gd name="T15" fmla="*/ 20 h 41"/>
              <a:gd name="T16" fmla="*/ 20 w 41"/>
              <a:gd name="T17" fmla="*/ 7 h 41"/>
              <a:gd name="T18" fmla="*/ 11 w 41"/>
              <a:gd name="T19" fmla="*/ 10 h 41"/>
              <a:gd name="T20" fmla="*/ 15 w 41"/>
              <a:gd name="T21" fmla="*/ 14 h 41"/>
              <a:gd name="T22" fmla="*/ 15 w 41"/>
              <a:gd name="T23" fmla="*/ 16 h 41"/>
              <a:gd name="T24" fmla="*/ 14 w 41"/>
              <a:gd name="T25" fmla="*/ 17 h 41"/>
              <a:gd name="T26" fmla="*/ 2 w 41"/>
              <a:gd name="T27" fmla="*/ 17 h 41"/>
              <a:gd name="T28" fmla="*/ 0 w 41"/>
              <a:gd name="T29" fmla="*/ 15 h 41"/>
              <a:gd name="T30" fmla="*/ 0 w 41"/>
              <a:gd name="T31" fmla="*/ 3 h 41"/>
              <a:gd name="T32" fmla="*/ 1 w 41"/>
              <a:gd name="T33" fmla="*/ 2 h 41"/>
              <a:gd name="T34" fmla="*/ 3 w 41"/>
              <a:gd name="T35" fmla="*/ 2 h 41"/>
              <a:gd name="T36" fmla="*/ 6 w 41"/>
              <a:gd name="T37" fmla="*/ 5 h 41"/>
              <a:gd name="T38" fmla="*/ 20 w 41"/>
              <a:gd name="T39" fmla="*/ 0 h 41"/>
              <a:gd name="T40" fmla="*/ 41 w 41"/>
              <a:gd name="T41" fmla="*/ 20 h 41"/>
              <a:gd name="T42" fmla="*/ 20 w 41"/>
              <a:gd name="T43" fmla="*/ 41 h 41"/>
              <a:gd name="T44" fmla="*/ 24 w 41"/>
              <a:gd name="T45" fmla="*/ 25 h 41"/>
              <a:gd name="T46" fmla="*/ 23 w 41"/>
              <a:gd name="T47" fmla="*/ 25 h 41"/>
              <a:gd name="T48" fmla="*/ 14 w 41"/>
              <a:gd name="T49" fmla="*/ 25 h 41"/>
              <a:gd name="T50" fmla="*/ 14 w 41"/>
              <a:gd name="T51" fmla="*/ 25 h 41"/>
              <a:gd name="T52" fmla="*/ 14 w 41"/>
              <a:gd name="T53" fmla="*/ 23 h 41"/>
              <a:gd name="T54" fmla="*/ 14 w 41"/>
              <a:gd name="T55" fmla="*/ 22 h 41"/>
              <a:gd name="T56" fmla="*/ 20 w 41"/>
              <a:gd name="T57" fmla="*/ 22 h 41"/>
              <a:gd name="T58" fmla="*/ 20 w 41"/>
              <a:gd name="T59" fmla="*/ 13 h 41"/>
              <a:gd name="T60" fmla="*/ 21 w 41"/>
              <a:gd name="T61" fmla="*/ 12 h 41"/>
              <a:gd name="T62" fmla="*/ 23 w 41"/>
              <a:gd name="T63" fmla="*/ 12 h 41"/>
              <a:gd name="T64" fmla="*/ 24 w 41"/>
              <a:gd name="T65" fmla="*/ 13 h 41"/>
              <a:gd name="T66" fmla="*/ 24 w 41"/>
              <a:gd name="T67" fmla="*/ 2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14" y="41"/>
                  <a:pt x="8" y="38"/>
                  <a:pt x="5" y="33"/>
                </a:cubicBezTo>
                <a:cubicBezTo>
                  <a:pt x="4" y="33"/>
                  <a:pt x="4" y="33"/>
                  <a:pt x="5" y="32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8"/>
                  <a:pt x="9" y="28"/>
                  <a:pt x="9" y="28"/>
                </a:cubicBezTo>
                <a:cubicBezTo>
                  <a:pt x="9" y="28"/>
                  <a:pt x="9" y="28"/>
                  <a:pt x="10" y="29"/>
                </a:cubicBezTo>
                <a:cubicBezTo>
                  <a:pt x="12" y="32"/>
                  <a:pt x="16" y="34"/>
                  <a:pt x="20" y="34"/>
                </a:cubicBezTo>
                <a:cubicBezTo>
                  <a:pt x="28" y="34"/>
                  <a:pt x="34" y="28"/>
                  <a:pt x="34" y="20"/>
                </a:cubicBezTo>
                <a:cubicBezTo>
                  <a:pt x="34" y="13"/>
                  <a:pt x="28" y="7"/>
                  <a:pt x="20" y="7"/>
                </a:cubicBezTo>
                <a:cubicBezTo>
                  <a:pt x="17" y="7"/>
                  <a:pt x="14" y="8"/>
                  <a:pt x="11" y="10"/>
                </a:cubicBezTo>
                <a:cubicBezTo>
                  <a:pt x="15" y="14"/>
                  <a:pt x="15" y="14"/>
                  <a:pt x="15" y="14"/>
                </a:cubicBezTo>
                <a:cubicBezTo>
                  <a:pt x="15" y="14"/>
                  <a:pt x="15" y="15"/>
                  <a:pt x="15" y="16"/>
                </a:cubicBezTo>
                <a:cubicBezTo>
                  <a:pt x="15" y="16"/>
                  <a:pt x="14" y="17"/>
                  <a:pt x="14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7"/>
                  <a:pt x="0" y="16"/>
                  <a:pt x="0" y="15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2"/>
                  <a:pt x="1" y="2"/>
                </a:cubicBezTo>
                <a:cubicBezTo>
                  <a:pt x="2" y="1"/>
                  <a:pt x="2" y="1"/>
                  <a:pt x="3" y="2"/>
                </a:cubicBezTo>
                <a:cubicBezTo>
                  <a:pt x="6" y="5"/>
                  <a:pt x="6" y="5"/>
                  <a:pt x="6" y="5"/>
                </a:cubicBezTo>
                <a:cubicBezTo>
                  <a:pt x="10" y="2"/>
                  <a:pt x="15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4" y="25"/>
                </a:moveTo>
                <a:cubicBezTo>
                  <a:pt x="24" y="25"/>
                  <a:pt x="23" y="25"/>
                  <a:pt x="23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12"/>
                  <a:pt x="21" y="12"/>
                  <a:pt x="21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4" y="12"/>
                  <a:pt x="24" y="13"/>
                </a:cubicBezTo>
                <a:lnTo>
                  <a:pt x="24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2815" y="3552095"/>
            <a:ext cx="280121" cy="227942"/>
          </a:xfrm>
          <a:custGeom>
            <a:avLst/>
            <a:gdLst>
              <a:gd name="T0" fmla="*/ 41 w 43"/>
              <a:gd name="T1" fmla="*/ 21 h 35"/>
              <a:gd name="T2" fmla="*/ 41 w 43"/>
              <a:gd name="T3" fmla="*/ 21 h 35"/>
              <a:gd name="T4" fmla="*/ 40 w 43"/>
              <a:gd name="T5" fmla="*/ 21 h 35"/>
              <a:gd name="T6" fmla="*/ 40 w 43"/>
              <a:gd name="T7" fmla="*/ 21 h 35"/>
              <a:gd name="T8" fmla="*/ 21 w 43"/>
              <a:gd name="T9" fmla="*/ 5 h 35"/>
              <a:gd name="T10" fmla="*/ 3 w 43"/>
              <a:gd name="T11" fmla="*/ 21 h 35"/>
              <a:gd name="T12" fmla="*/ 2 w 43"/>
              <a:gd name="T13" fmla="*/ 21 h 35"/>
              <a:gd name="T14" fmla="*/ 2 w 43"/>
              <a:gd name="T15" fmla="*/ 21 h 35"/>
              <a:gd name="T16" fmla="*/ 0 w 43"/>
              <a:gd name="T17" fmla="*/ 19 h 35"/>
              <a:gd name="T18" fmla="*/ 0 w 43"/>
              <a:gd name="T19" fmla="*/ 17 h 35"/>
              <a:gd name="T20" fmla="*/ 19 w 43"/>
              <a:gd name="T21" fmla="*/ 1 h 35"/>
              <a:gd name="T22" fmla="*/ 23 w 43"/>
              <a:gd name="T23" fmla="*/ 1 h 35"/>
              <a:gd name="T24" fmla="*/ 30 w 43"/>
              <a:gd name="T25" fmla="*/ 7 h 35"/>
              <a:gd name="T26" fmla="*/ 30 w 43"/>
              <a:gd name="T27" fmla="*/ 2 h 35"/>
              <a:gd name="T28" fmla="*/ 31 w 43"/>
              <a:gd name="T29" fmla="*/ 1 h 35"/>
              <a:gd name="T30" fmla="*/ 36 w 43"/>
              <a:gd name="T31" fmla="*/ 1 h 35"/>
              <a:gd name="T32" fmla="*/ 37 w 43"/>
              <a:gd name="T33" fmla="*/ 2 h 35"/>
              <a:gd name="T34" fmla="*/ 37 w 43"/>
              <a:gd name="T35" fmla="*/ 12 h 35"/>
              <a:gd name="T36" fmla="*/ 43 w 43"/>
              <a:gd name="T37" fmla="*/ 17 h 35"/>
              <a:gd name="T38" fmla="*/ 43 w 43"/>
              <a:gd name="T39" fmla="*/ 19 h 35"/>
              <a:gd name="T40" fmla="*/ 41 w 43"/>
              <a:gd name="T41" fmla="*/ 21 h 35"/>
              <a:gd name="T42" fmla="*/ 37 w 43"/>
              <a:gd name="T43" fmla="*/ 33 h 35"/>
              <a:gd name="T44" fmla="*/ 35 w 43"/>
              <a:gd name="T45" fmla="*/ 35 h 35"/>
              <a:gd name="T46" fmla="*/ 25 w 43"/>
              <a:gd name="T47" fmla="*/ 35 h 35"/>
              <a:gd name="T48" fmla="*/ 25 w 43"/>
              <a:gd name="T49" fmla="*/ 25 h 35"/>
              <a:gd name="T50" fmla="*/ 18 w 43"/>
              <a:gd name="T51" fmla="*/ 25 h 35"/>
              <a:gd name="T52" fmla="*/ 18 w 43"/>
              <a:gd name="T53" fmla="*/ 35 h 35"/>
              <a:gd name="T54" fmla="*/ 8 w 43"/>
              <a:gd name="T55" fmla="*/ 35 h 35"/>
              <a:gd name="T56" fmla="*/ 6 w 43"/>
              <a:gd name="T57" fmla="*/ 33 h 35"/>
              <a:gd name="T58" fmla="*/ 6 w 43"/>
              <a:gd name="T59" fmla="*/ 20 h 35"/>
              <a:gd name="T60" fmla="*/ 6 w 43"/>
              <a:gd name="T61" fmla="*/ 20 h 35"/>
              <a:gd name="T62" fmla="*/ 21 w 43"/>
              <a:gd name="T63" fmla="*/ 8 h 35"/>
              <a:gd name="T64" fmla="*/ 37 w 43"/>
              <a:gd name="T65" fmla="*/ 20 h 35"/>
              <a:gd name="T66" fmla="*/ 37 w 43"/>
              <a:gd name="T67" fmla="*/ 20 h 35"/>
              <a:gd name="T68" fmla="*/ 37 w 43"/>
              <a:gd name="T69" fmla="*/ 3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3" h="35">
                <a:moveTo>
                  <a:pt x="41" y="21"/>
                </a:moveTo>
                <a:cubicBezTo>
                  <a:pt x="41" y="21"/>
                  <a:pt x="41" y="21"/>
                  <a:pt x="41" y="21"/>
                </a:cubicBezTo>
                <a:cubicBezTo>
                  <a:pt x="41" y="21"/>
                  <a:pt x="41" y="21"/>
                  <a:pt x="40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21" y="5"/>
                  <a:pt x="21" y="5"/>
                  <a:pt x="21" y="5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2" y="21"/>
                  <a:pt x="2" y="21"/>
                </a:cubicBezTo>
                <a:cubicBezTo>
                  <a:pt x="2" y="21"/>
                  <a:pt x="2" y="21"/>
                  <a:pt x="2" y="21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8"/>
                  <a:pt x="0" y="17"/>
                </a:cubicBezTo>
                <a:cubicBezTo>
                  <a:pt x="19" y="1"/>
                  <a:pt x="19" y="1"/>
                  <a:pt x="19" y="1"/>
                </a:cubicBezTo>
                <a:cubicBezTo>
                  <a:pt x="20" y="0"/>
                  <a:pt x="22" y="0"/>
                  <a:pt x="23" y="1"/>
                </a:cubicBezTo>
                <a:cubicBezTo>
                  <a:pt x="30" y="7"/>
                  <a:pt x="30" y="7"/>
                  <a:pt x="30" y="7"/>
                </a:cubicBezTo>
                <a:cubicBezTo>
                  <a:pt x="30" y="2"/>
                  <a:pt x="30" y="2"/>
                  <a:pt x="30" y="2"/>
                </a:cubicBezTo>
                <a:cubicBezTo>
                  <a:pt x="30" y="1"/>
                  <a:pt x="30" y="1"/>
                  <a:pt x="31" y="1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37" y="1"/>
                  <a:pt x="37" y="2"/>
                </a:cubicBezTo>
                <a:cubicBezTo>
                  <a:pt x="37" y="12"/>
                  <a:pt x="37" y="12"/>
                  <a:pt x="37" y="12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8"/>
                  <a:pt x="43" y="18"/>
                  <a:pt x="43" y="19"/>
                </a:cubicBezTo>
                <a:lnTo>
                  <a:pt x="41" y="21"/>
                </a:lnTo>
                <a:close/>
                <a:moveTo>
                  <a:pt x="37" y="33"/>
                </a:moveTo>
                <a:cubicBezTo>
                  <a:pt x="37" y="34"/>
                  <a:pt x="36" y="35"/>
                  <a:pt x="35" y="35"/>
                </a:cubicBezTo>
                <a:cubicBezTo>
                  <a:pt x="25" y="35"/>
                  <a:pt x="25" y="35"/>
                  <a:pt x="25" y="35"/>
                </a:cubicBezTo>
                <a:cubicBezTo>
                  <a:pt x="25" y="25"/>
                  <a:pt x="25" y="25"/>
                  <a:pt x="25" y="25"/>
                </a:cubicBezTo>
                <a:cubicBezTo>
                  <a:pt x="18" y="25"/>
                  <a:pt x="18" y="25"/>
                  <a:pt x="18" y="25"/>
                </a:cubicBezTo>
                <a:cubicBezTo>
                  <a:pt x="18" y="35"/>
                  <a:pt x="18" y="35"/>
                  <a:pt x="18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7" y="35"/>
                  <a:pt x="6" y="34"/>
                  <a:pt x="6" y="33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0"/>
                  <a:pt x="6" y="20"/>
                  <a:pt x="6" y="20"/>
                </a:cubicBezTo>
                <a:cubicBezTo>
                  <a:pt x="21" y="8"/>
                  <a:pt x="21" y="8"/>
                  <a:pt x="21" y="8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20"/>
                  <a:pt x="37" y="20"/>
                  <a:pt x="37" y="20"/>
                </a:cubicBezTo>
                <a:lnTo>
                  <a:pt x="37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42040" y="3987786"/>
            <a:ext cx="241673" cy="313077"/>
          </a:xfrm>
          <a:custGeom>
            <a:avLst/>
            <a:gdLst>
              <a:gd name="T0" fmla="*/ 1 w 37"/>
              <a:gd name="T1" fmla="*/ 48 h 48"/>
              <a:gd name="T2" fmla="*/ 1 w 37"/>
              <a:gd name="T3" fmla="*/ 11 h 48"/>
              <a:gd name="T4" fmla="*/ 12 w 37"/>
              <a:gd name="T5" fmla="*/ 0 h 48"/>
              <a:gd name="T6" fmla="*/ 27 w 37"/>
              <a:gd name="T7" fmla="*/ 11 h 48"/>
              <a:gd name="T8" fmla="*/ 37 w 37"/>
              <a:gd name="T9" fmla="*/ 47 h 48"/>
              <a:gd name="T10" fmla="*/ 27 w 37"/>
              <a:gd name="T11" fmla="*/ 14 h 48"/>
              <a:gd name="T12" fmla="*/ 12 w 37"/>
              <a:gd name="T13" fmla="*/ 18 h 48"/>
              <a:gd name="T14" fmla="*/ 3 w 37"/>
              <a:gd name="T15" fmla="*/ 14 h 48"/>
              <a:gd name="T16" fmla="*/ 13 w 37"/>
              <a:gd name="T17" fmla="*/ 39 h 48"/>
              <a:gd name="T18" fmla="*/ 24 w 37"/>
              <a:gd name="T19" fmla="*/ 39 h 48"/>
              <a:gd name="T20" fmla="*/ 10 w 37"/>
              <a:gd name="T21" fmla="*/ 24 h 48"/>
              <a:gd name="T22" fmla="*/ 6 w 37"/>
              <a:gd name="T23" fmla="*/ 24 h 48"/>
              <a:gd name="T24" fmla="*/ 9 w 37"/>
              <a:gd name="T25" fmla="*/ 21 h 48"/>
              <a:gd name="T26" fmla="*/ 10 w 37"/>
              <a:gd name="T27" fmla="*/ 30 h 48"/>
              <a:gd name="T28" fmla="*/ 6 w 37"/>
              <a:gd name="T29" fmla="*/ 30 h 48"/>
              <a:gd name="T30" fmla="*/ 9 w 37"/>
              <a:gd name="T31" fmla="*/ 28 h 48"/>
              <a:gd name="T32" fmla="*/ 10 w 37"/>
              <a:gd name="T33" fmla="*/ 37 h 48"/>
              <a:gd name="T34" fmla="*/ 6 w 37"/>
              <a:gd name="T35" fmla="*/ 37 h 48"/>
              <a:gd name="T36" fmla="*/ 9 w 37"/>
              <a:gd name="T37" fmla="*/ 35 h 48"/>
              <a:gd name="T38" fmla="*/ 24 w 37"/>
              <a:gd name="T39" fmla="*/ 5 h 48"/>
              <a:gd name="T40" fmla="*/ 20 w 37"/>
              <a:gd name="T41" fmla="*/ 5 h 48"/>
              <a:gd name="T42" fmla="*/ 17 w 37"/>
              <a:gd name="T43" fmla="*/ 5 h 48"/>
              <a:gd name="T44" fmla="*/ 13 w 37"/>
              <a:gd name="T45" fmla="*/ 5 h 48"/>
              <a:gd name="T46" fmla="*/ 16 w 37"/>
              <a:gd name="T47" fmla="*/ 14 h 48"/>
              <a:gd name="T48" fmla="*/ 20 w 37"/>
              <a:gd name="T49" fmla="*/ 11 h 48"/>
              <a:gd name="T50" fmla="*/ 23 w 37"/>
              <a:gd name="T51" fmla="*/ 14 h 48"/>
              <a:gd name="T52" fmla="*/ 17 w 37"/>
              <a:gd name="T53" fmla="*/ 24 h 48"/>
              <a:gd name="T54" fmla="*/ 13 w 37"/>
              <a:gd name="T55" fmla="*/ 24 h 48"/>
              <a:gd name="T56" fmla="*/ 16 w 37"/>
              <a:gd name="T57" fmla="*/ 21 h 48"/>
              <a:gd name="T58" fmla="*/ 17 w 37"/>
              <a:gd name="T59" fmla="*/ 30 h 48"/>
              <a:gd name="T60" fmla="*/ 13 w 37"/>
              <a:gd name="T61" fmla="*/ 30 h 48"/>
              <a:gd name="T62" fmla="*/ 16 w 37"/>
              <a:gd name="T63" fmla="*/ 28 h 48"/>
              <a:gd name="T64" fmla="*/ 24 w 37"/>
              <a:gd name="T65" fmla="*/ 24 h 48"/>
              <a:gd name="T66" fmla="*/ 20 w 37"/>
              <a:gd name="T67" fmla="*/ 24 h 48"/>
              <a:gd name="T68" fmla="*/ 23 w 37"/>
              <a:gd name="T69" fmla="*/ 21 h 48"/>
              <a:gd name="T70" fmla="*/ 24 w 37"/>
              <a:gd name="T71" fmla="*/ 30 h 48"/>
              <a:gd name="T72" fmla="*/ 20 w 37"/>
              <a:gd name="T73" fmla="*/ 30 h 48"/>
              <a:gd name="T74" fmla="*/ 23 w 37"/>
              <a:gd name="T75" fmla="*/ 28 h 48"/>
              <a:gd name="T76" fmla="*/ 30 w 37"/>
              <a:gd name="T77" fmla="*/ 24 h 48"/>
              <a:gd name="T78" fmla="*/ 27 w 37"/>
              <a:gd name="T79" fmla="*/ 24 h 48"/>
              <a:gd name="T80" fmla="*/ 30 w 37"/>
              <a:gd name="T81" fmla="*/ 21 h 48"/>
              <a:gd name="T82" fmla="*/ 30 w 37"/>
              <a:gd name="T83" fmla="*/ 30 h 48"/>
              <a:gd name="T84" fmla="*/ 27 w 37"/>
              <a:gd name="T85" fmla="*/ 30 h 48"/>
              <a:gd name="T86" fmla="*/ 30 w 37"/>
              <a:gd name="T87" fmla="*/ 28 h 48"/>
              <a:gd name="T88" fmla="*/ 30 w 37"/>
              <a:gd name="T89" fmla="*/ 37 h 48"/>
              <a:gd name="T90" fmla="*/ 27 w 37"/>
              <a:gd name="T91" fmla="*/ 37 h 48"/>
              <a:gd name="T92" fmla="*/ 30 w 37"/>
              <a:gd name="T93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7" h="48">
                <a:moveTo>
                  <a:pt x="37" y="47"/>
                </a:moveTo>
                <a:cubicBezTo>
                  <a:pt x="37" y="48"/>
                  <a:pt x="36" y="48"/>
                  <a:pt x="36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8"/>
                  <a:pt x="0" y="48"/>
                  <a:pt x="0" y="47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1"/>
                  <a:pt x="1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2"/>
                  <a:pt x="11" y="0"/>
                  <a:pt x="12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6" y="0"/>
                  <a:pt x="27" y="2"/>
                  <a:pt x="27" y="3"/>
                </a:cubicBezTo>
                <a:cubicBezTo>
                  <a:pt x="27" y="11"/>
                  <a:pt x="27" y="11"/>
                  <a:pt x="27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7" y="12"/>
                  <a:pt x="37" y="12"/>
                </a:cubicBezTo>
                <a:lnTo>
                  <a:pt x="37" y="47"/>
                </a:lnTo>
                <a:close/>
                <a:moveTo>
                  <a:pt x="34" y="45"/>
                </a:moveTo>
                <a:cubicBezTo>
                  <a:pt x="34" y="14"/>
                  <a:pt x="34" y="14"/>
                  <a:pt x="34" y="14"/>
                </a:cubicBezTo>
                <a:cubicBezTo>
                  <a:pt x="27" y="14"/>
                  <a:pt x="27" y="14"/>
                  <a:pt x="27" y="14"/>
                </a:cubicBezTo>
                <a:cubicBezTo>
                  <a:pt x="27" y="15"/>
                  <a:pt x="27" y="15"/>
                  <a:pt x="27" y="15"/>
                </a:cubicBezTo>
                <a:cubicBezTo>
                  <a:pt x="27" y="16"/>
                  <a:pt x="26" y="18"/>
                  <a:pt x="24" y="18"/>
                </a:cubicBezTo>
                <a:cubicBezTo>
                  <a:pt x="12" y="18"/>
                  <a:pt x="12" y="18"/>
                  <a:pt x="12" y="18"/>
                </a:cubicBezTo>
                <a:cubicBezTo>
                  <a:pt x="11" y="18"/>
                  <a:pt x="10" y="16"/>
                  <a:pt x="10" y="15"/>
                </a:cubicBezTo>
                <a:cubicBezTo>
                  <a:pt x="10" y="14"/>
                  <a:pt x="10" y="14"/>
                  <a:pt x="10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3" y="45"/>
                  <a:pt x="3" y="45"/>
                  <a:pt x="3" y="45"/>
                </a:cubicBezTo>
                <a:cubicBezTo>
                  <a:pt x="13" y="45"/>
                  <a:pt x="13" y="45"/>
                  <a:pt x="13" y="45"/>
                </a:cubicBezTo>
                <a:cubicBezTo>
                  <a:pt x="13" y="39"/>
                  <a:pt x="13" y="39"/>
                  <a:pt x="13" y="39"/>
                </a:cubicBezTo>
                <a:cubicBezTo>
                  <a:pt x="13" y="39"/>
                  <a:pt x="14" y="38"/>
                  <a:pt x="14" y="38"/>
                </a:cubicBezTo>
                <a:cubicBezTo>
                  <a:pt x="23" y="38"/>
                  <a:pt x="23" y="38"/>
                  <a:pt x="23" y="38"/>
                </a:cubicBezTo>
                <a:cubicBezTo>
                  <a:pt x="23" y="38"/>
                  <a:pt x="24" y="39"/>
                  <a:pt x="24" y="39"/>
                </a:cubicBezTo>
                <a:cubicBezTo>
                  <a:pt x="24" y="45"/>
                  <a:pt x="24" y="45"/>
                  <a:pt x="24" y="45"/>
                </a:cubicBezTo>
                <a:lnTo>
                  <a:pt x="34" y="45"/>
                </a:lnTo>
                <a:close/>
                <a:moveTo>
                  <a:pt x="10" y="24"/>
                </a:moveTo>
                <a:cubicBezTo>
                  <a:pt x="10" y="24"/>
                  <a:pt x="9" y="24"/>
                  <a:pt x="9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4"/>
                  <a:pt x="6" y="24"/>
                  <a:pt x="6" y="24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1"/>
                  <a:pt x="7" y="21"/>
                  <a:pt x="7" y="21"/>
                </a:cubicBezTo>
                <a:cubicBezTo>
                  <a:pt x="9" y="21"/>
                  <a:pt x="9" y="21"/>
                  <a:pt x="9" y="21"/>
                </a:cubicBezTo>
                <a:cubicBezTo>
                  <a:pt x="9" y="21"/>
                  <a:pt x="10" y="21"/>
                  <a:pt x="10" y="22"/>
                </a:cubicBezTo>
                <a:lnTo>
                  <a:pt x="10" y="24"/>
                </a:lnTo>
                <a:close/>
                <a:moveTo>
                  <a:pt x="10" y="30"/>
                </a:moveTo>
                <a:cubicBezTo>
                  <a:pt x="10" y="31"/>
                  <a:pt x="9" y="31"/>
                  <a:pt x="9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7" y="31"/>
                  <a:pt x="6" y="31"/>
                  <a:pt x="6" y="30"/>
                </a:cubicBezTo>
                <a:cubicBezTo>
                  <a:pt x="6" y="29"/>
                  <a:pt x="6" y="29"/>
                  <a:pt x="6" y="29"/>
                </a:cubicBezTo>
                <a:cubicBezTo>
                  <a:pt x="6" y="28"/>
                  <a:pt x="7" y="28"/>
                  <a:pt x="7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9" y="28"/>
                  <a:pt x="10" y="28"/>
                  <a:pt x="10" y="29"/>
                </a:cubicBezTo>
                <a:lnTo>
                  <a:pt x="10" y="30"/>
                </a:lnTo>
                <a:close/>
                <a:moveTo>
                  <a:pt x="10" y="37"/>
                </a:moveTo>
                <a:cubicBezTo>
                  <a:pt x="10" y="38"/>
                  <a:pt x="9" y="38"/>
                  <a:pt x="9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8"/>
                  <a:pt x="6" y="38"/>
                  <a:pt x="6" y="37"/>
                </a:cubicBezTo>
                <a:cubicBezTo>
                  <a:pt x="6" y="36"/>
                  <a:pt x="6" y="36"/>
                  <a:pt x="6" y="36"/>
                </a:cubicBezTo>
                <a:cubicBezTo>
                  <a:pt x="6" y="35"/>
                  <a:pt x="7" y="35"/>
                  <a:pt x="7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9" y="35"/>
                  <a:pt x="10" y="35"/>
                  <a:pt x="10" y="36"/>
                </a:cubicBezTo>
                <a:lnTo>
                  <a:pt x="10" y="37"/>
                </a:lnTo>
                <a:close/>
                <a:moveTo>
                  <a:pt x="24" y="5"/>
                </a:moveTo>
                <a:cubicBezTo>
                  <a:pt x="24" y="4"/>
                  <a:pt x="23" y="4"/>
                  <a:pt x="23" y="4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4"/>
                  <a:pt x="20" y="4"/>
                  <a:pt x="20" y="5"/>
                </a:cubicBezTo>
                <a:cubicBezTo>
                  <a:pt x="20" y="7"/>
                  <a:pt x="20" y="7"/>
                  <a:pt x="20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4"/>
                  <a:pt x="16" y="4"/>
                  <a:pt x="16" y="4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4"/>
                  <a:pt x="13" y="4"/>
                  <a:pt x="13" y="5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4"/>
                  <a:pt x="14" y="14"/>
                  <a:pt x="14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7" y="14"/>
                  <a:pt x="17" y="13"/>
                </a:cubicBezTo>
                <a:cubicBezTo>
                  <a:pt x="17" y="11"/>
                  <a:pt x="17" y="11"/>
                  <a:pt x="17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14"/>
                  <a:pt x="21" y="14"/>
                  <a:pt x="21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4"/>
                  <a:pt x="24" y="14"/>
                  <a:pt x="24" y="13"/>
                </a:cubicBezTo>
                <a:lnTo>
                  <a:pt x="24" y="5"/>
                </a:lnTo>
                <a:close/>
                <a:moveTo>
                  <a:pt x="17" y="24"/>
                </a:moveTo>
                <a:cubicBezTo>
                  <a:pt x="17" y="24"/>
                  <a:pt x="16" y="24"/>
                  <a:pt x="16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3" y="24"/>
                  <a:pt x="13" y="24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1"/>
                  <a:pt x="14" y="21"/>
                  <a:pt x="14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21"/>
                  <a:pt x="17" y="21"/>
                  <a:pt x="17" y="22"/>
                </a:cubicBezTo>
                <a:lnTo>
                  <a:pt x="17" y="24"/>
                </a:lnTo>
                <a:close/>
                <a:moveTo>
                  <a:pt x="17" y="30"/>
                </a:moveTo>
                <a:cubicBezTo>
                  <a:pt x="17" y="31"/>
                  <a:pt x="16" y="31"/>
                  <a:pt x="16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4" y="31"/>
                  <a:pt x="13" y="31"/>
                  <a:pt x="13" y="30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8"/>
                  <a:pt x="14" y="28"/>
                  <a:pt x="14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8"/>
                  <a:pt x="17" y="28"/>
                  <a:pt x="17" y="29"/>
                </a:cubicBezTo>
                <a:lnTo>
                  <a:pt x="17" y="30"/>
                </a:lnTo>
                <a:close/>
                <a:moveTo>
                  <a:pt x="24" y="24"/>
                </a:moveTo>
                <a:cubicBezTo>
                  <a:pt x="24" y="24"/>
                  <a:pt x="23" y="24"/>
                  <a:pt x="23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0" y="24"/>
                  <a:pt x="20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1"/>
                  <a:pt x="21" y="21"/>
                  <a:pt x="21" y="21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1"/>
                  <a:pt x="24" y="21"/>
                  <a:pt x="24" y="22"/>
                </a:cubicBezTo>
                <a:lnTo>
                  <a:pt x="24" y="24"/>
                </a:lnTo>
                <a:close/>
                <a:moveTo>
                  <a:pt x="24" y="30"/>
                </a:moveTo>
                <a:cubicBezTo>
                  <a:pt x="24" y="31"/>
                  <a:pt x="23" y="31"/>
                  <a:pt x="23" y="31"/>
                </a:cubicBezTo>
                <a:cubicBezTo>
                  <a:pt x="21" y="31"/>
                  <a:pt x="21" y="31"/>
                  <a:pt x="21" y="31"/>
                </a:cubicBezTo>
                <a:cubicBezTo>
                  <a:pt x="21" y="31"/>
                  <a:pt x="20" y="31"/>
                  <a:pt x="20" y="30"/>
                </a:cubicBezTo>
                <a:cubicBezTo>
                  <a:pt x="20" y="29"/>
                  <a:pt x="20" y="29"/>
                  <a:pt x="20" y="29"/>
                </a:cubicBezTo>
                <a:cubicBezTo>
                  <a:pt x="20" y="28"/>
                  <a:pt x="21" y="28"/>
                  <a:pt x="21" y="28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8"/>
                  <a:pt x="24" y="28"/>
                  <a:pt x="24" y="29"/>
                </a:cubicBezTo>
                <a:lnTo>
                  <a:pt x="24" y="30"/>
                </a:lnTo>
                <a:close/>
                <a:moveTo>
                  <a:pt x="30" y="24"/>
                </a:moveTo>
                <a:cubicBezTo>
                  <a:pt x="30" y="24"/>
                  <a:pt x="30" y="24"/>
                  <a:pt x="30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7" y="22"/>
                  <a:pt x="27" y="22"/>
                  <a:pt x="27" y="22"/>
                </a:cubicBezTo>
                <a:cubicBezTo>
                  <a:pt x="27" y="21"/>
                  <a:pt x="27" y="21"/>
                  <a:pt x="28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21"/>
                  <a:pt x="30" y="21"/>
                  <a:pt x="30" y="22"/>
                </a:cubicBezTo>
                <a:lnTo>
                  <a:pt x="30" y="24"/>
                </a:lnTo>
                <a:close/>
                <a:moveTo>
                  <a:pt x="30" y="30"/>
                </a:moveTo>
                <a:cubicBezTo>
                  <a:pt x="30" y="31"/>
                  <a:pt x="30" y="31"/>
                  <a:pt x="30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7" y="31"/>
                  <a:pt x="27" y="31"/>
                  <a:pt x="27" y="30"/>
                </a:cubicBezTo>
                <a:cubicBezTo>
                  <a:pt x="27" y="29"/>
                  <a:pt x="27" y="29"/>
                  <a:pt x="27" y="29"/>
                </a:cubicBezTo>
                <a:cubicBezTo>
                  <a:pt x="27" y="28"/>
                  <a:pt x="27" y="28"/>
                  <a:pt x="28" y="28"/>
                </a:cubicBezTo>
                <a:cubicBezTo>
                  <a:pt x="30" y="28"/>
                  <a:pt x="30" y="28"/>
                  <a:pt x="30" y="28"/>
                </a:cubicBezTo>
                <a:cubicBezTo>
                  <a:pt x="30" y="28"/>
                  <a:pt x="30" y="28"/>
                  <a:pt x="30" y="29"/>
                </a:cubicBezTo>
                <a:lnTo>
                  <a:pt x="30" y="30"/>
                </a:lnTo>
                <a:close/>
                <a:moveTo>
                  <a:pt x="30" y="37"/>
                </a:moveTo>
                <a:cubicBezTo>
                  <a:pt x="30" y="38"/>
                  <a:pt x="30" y="38"/>
                  <a:pt x="30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7" y="38"/>
                  <a:pt x="27" y="38"/>
                  <a:pt x="27" y="37"/>
                </a:cubicBezTo>
                <a:cubicBezTo>
                  <a:pt x="27" y="36"/>
                  <a:pt x="27" y="36"/>
                  <a:pt x="27" y="36"/>
                </a:cubicBezTo>
                <a:cubicBezTo>
                  <a:pt x="27" y="35"/>
                  <a:pt x="27" y="35"/>
                  <a:pt x="28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30" y="35"/>
                  <a:pt x="30" y="35"/>
                  <a:pt x="30" y="36"/>
                </a:cubicBezTo>
                <a:lnTo>
                  <a:pt x="3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42040" y="4489387"/>
            <a:ext cx="241673" cy="277376"/>
          </a:xfrm>
          <a:custGeom>
            <a:avLst/>
            <a:gdLst>
              <a:gd name="T0" fmla="*/ 88 w 88"/>
              <a:gd name="T1" fmla="*/ 0 h 101"/>
              <a:gd name="T2" fmla="*/ 80 w 88"/>
              <a:gd name="T3" fmla="*/ 92 h 101"/>
              <a:gd name="T4" fmla="*/ 43 w 88"/>
              <a:gd name="T5" fmla="*/ 101 h 101"/>
              <a:gd name="T6" fmla="*/ 7 w 88"/>
              <a:gd name="T7" fmla="*/ 92 h 101"/>
              <a:gd name="T8" fmla="*/ 0 w 88"/>
              <a:gd name="T9" fmla="*/ 0 h 101"/>
              <a:gd name="T10" fmla="*/ 88 w 88"/>
              <a:gd name="T11" fmla="*/ 0 h 101"/>
              <a:gd name="T12" fmla="*/ 71 w 88"/>
              <a:gd name="T13" fmla="*/ 19 h 101"/>
              <a:gd name="T14" fmla="*/ 17 w 88"/>
              <a:gd name="T15" fmla="*/ 19 h 101"/>
              <a:gd name="T16" fmla="*/ 19 w 88"/>
              <a:gd name="T17" fmla="*/ 54 h 101"/>
              <a:gd name="T18" fmla="*/ 57 w 88"/>
              <a:gd name="T19" fmla="*/ 54 h 101"/>
              <a:gd name="T20" fmla="*/ 57 w 88"/>
              <a:gd name="T21" fmla="*/ 68 h 101"/>
              <a:gd name="T22" fmla="*/ 43 w 88"/>
              <a:gd name="T23" fmla="*/ 71 h 101"/>
              <a:gd name="T24" fmla="*/ 31 w 88"/>
              <a:gd name="T25" fmla="*/ 68 h 101"/>
              <a:gd name="T26" fmla="*/ 31 w 88"/>
              <a:gd name="T27" fmla="*/ 59 h 101"/>
              <a:gd name="T28" fmla="*/ 19 w 88"/>
              <a:gd name="T29" fmla="*/ 59 h 101"/>
              <a:gd name="T30" fmla="*/ 21 w 88"/>
              <a:gd name="T31" fmla="*/ 75 h 101"/>
              <a:gd name="T32" fmla="*/ 43 w 88"/>
              <a:gd name="T33" fmla="*/ 82 h 101"/>
              <a:gd name="T34" fmla="*/ 43 w 88"/>
              <a:gd name="T35" fmla="*/ 82 h 101"/>
              <a:gd name="T36" fmla="*/ 43 w 88"/>
              <a:gd name="T37" fmla="*/ 82 h 101"/>
              <a:gd name="T38" fmla="*/ 66 w 88"/>
              <a:gd name="T39" fmla="*/ 75 h 101"/>
              <a:gd name="T40" fmla="*/ 69 w 88"/>
              <a:gd name="T41" fmla="*/ 42 h 101"/>
              <a:gd name="T42" fmla="*/ 28 w 88"/>
              <a:gd name="T43" fmla="*/ 42 h 101"/>
              <a:gd name="T44" fmla="*/ 28 w 88"/>
              <a:gd name="T45" fmla="*/ 30 h 101"/>
              <a:gd name="T46" fmla="*/ 71 w 88"/>
              <a:gd name="T47" fmla="*/ 30 h 101"/>
              <a:gd name="T48" fmla="*/ 71 w 88"/>
              <a:gd name="T49" fmla="*/ 19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88" h="101">
                <a:moveTo>
                  <a:pt x="88" y="0"/>
                </a:moveTo>
                <a:lnTo>
                  <a:pt x="80" y="92"/>
                </a:lnTo>
                <a:lnTo>
                  <a:pt x="43" y="101"/>
                </a:lnTo>
                <a:lnTo>
                  <a:pt x="7" y="92"/>
                </a:lnTo>
                <a:lnTo>
                  <a:pt x="0" y="0"/>
                </a:lnTo>
                <a:lnTo>
                  <a:pt x="88" y="0"/>
                </a:lnTo>
                <a:close/>
                <a:moveTo>
                  <a:pt x="71" y="19"/>
                </a:moveTo>
                <a:lnTo>
                  <a:pt x="17" y="19"/>
                </a:lnTo>
                <a:lnTo>
                  <a:pt x="19" y="54"/>
                </a:lnTo>
                <a:lnTo>
                  <a:pt x="57" y="54"/>
                </a:lnTo>
                <a:lnTo>
                  <a:pt x="57" y="68"/>
                </a:lnTo>
                <a:lnTo>
                  <a:pt x="43" y="71"/>
                </a:lnTo>
                <a:lnTo>
                  <a:pt x="31" y="68"/>
                </a:lnTo>
                <a:lnTo>
                  <a:pt x="31" y="59"/>
                </a:lnTo>
                <a:lnTo>
                  <a:pt x="19" y="59"/>
                </a:lnTo>
                <a:lnTo>
                  <a:pt x="21" y="75"/>
                </a:lnTo>
                <a:lnTo>
                  <a:pt x="43" y="82"/>
                </a:lnTo>
                <a:lnTo>
                  <a:pt x="43" y="82"/>
                </a:lnTo>
                <a:lnTo>
                  <a:pt x="43" y="82"/>
                </a:lnTo>
                <a:lnTo>
                  <a:pt x="66" y="75"/>
                </a:lnTo>
                <a:lnTo>
                  <a:pt x="69" y="42"/>
                </a:lnTo>
                <a:lnTo>
                  <a:pt x="28" y="42"/>
                </a:lnTo>
                <a:lnTo>
                  <a:pt x="28" y="30"/>
                </a:lnTo>
                <a:lnTo>
                  <a:pt x="71" y="30"/>
                </a:lnTo>
                <a:lnTo>
                  <a:pt x="71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95353" y="4969017"/>
            <a:ext cx="332302" cy="266390"/>
          </a:xfrm>
          <a:custGeom>
            <a:avLst/>
            <a:gdLst>
              <a:gd name="T0" fmla="*/ 51 w 51"/>
              <a:gd name="T1" fmla="*/ 37 h 41"/>
              <a:gd name="T2" fmla="*/ 47 w 51"/>
              <a:gd name="T3" fmla="*/ 41 h 41"/>
              <a:gd name="T4" fmla="*/ 4 w 51"/>
              <a:gd name="T5" fmla="*/ 41 h 41"/>
              <a:gd name="T6" fmla="*/ 0 w 51"/>
              <a:gd name="T7" fmla="*/ 37 h 41"/>
              <a:gd name="T8" fmla="*/ 0 w 51"/>
              <a:gd name="T9" fmla="*/ 4 h 41"/>
              <a:gd name="T10" fmla="*/ 4 w 51"/>
              <a:gd name="T11" fmla="*/ 0 h 41"/>
              <a:gd name="T12" fmla="*/ 47 w 51"/>
              <a:gd name="T13" fmla="*/ 0 h 41"/>
              <a:gd name="T14" fmla="*/ 51 w 51"/>
              <a:gd name="T15" fmla="*/ 4 h 41"/>
              <a:gd name="T16" fmla="*/ 51 w 51"/>
              <a:gd name="T17" fmla="*/ 37 h 41"/>
              <a:gd name="T18" fmla="*/ 4 w 51"/>
              <a:gd name="T19" fmla="*/ 4 h 41"/>
              <a:gd name="T20" fmla="*/ 3 w 51"/>
              <a:gd name="T21" fmla="*/ 4 h 41"/>
              <a:gd name="T22" fmla="*/ 3 w 51"/>
              <a:gd name="T23" fmla="*/ 37 h 41"/>
              <a:gd name="T24" fmla="*/ 4 w 51"/>
              <a:gd name="T25" fmla="*/ 38 h 41"/>
              <a:gd name="T26" fmla="*/ 47 w 51"/>
              <a:gd name="T27" fmla="*/ 38 h 41"/>
              <a:gd name="T28" fmla="*/ 48 w 51"/>
              <a:gd name="T29" fmla="*/ 37 h 41"/>
              <a:gd name="T30" fmla="*/ 48 w 51"/>
              <a:gd name="T31" fmla="*/ 4 h 41"/>
              <a:gd name="T32" fmla="*/ 47 w 51"/>
              <a:gd name="T33" fmla="*/ 4 h 41"/>
              <a:gd name="T34" fmla="*/ 4 w 51"/>
              <a:gd name="T35" fmla="*/ 4 h 41"/>
              <a:gd name="T36" fmla="*/ 12 w 51"/>
              <a:gd name="T37" fmla="*/ 17 h 41"/>
              <a:gd name="T38" fmla="*/ 7 w 51"/>
              <a:gd name="T39" fmla="*/ 12 h 41"/>
              <a:gd name="T40" fmla="*/ 12 w 51"/>
              <a:gd name="T41" fmla="*/ 7 h 41"/>
              <a:gd name="T42" fmla="*/ 17 w 51"/>
              <a:gd name="T43" fmla="*/ 12 h 41"/>
              <a:gd name="T44" fmla="*/ 12 w 51"/>
              <a:gd name="T45" fmla="*/ 17 h 41"/>
              <a:gd name="T46" fmla="*/ 44 w 51"/>
              <a:gd name="T47" fmla="*/ 34 h 41"/>
              <a:gd name="T48" fmla="*/ 7 w 51"/>
              <a:gd name="T49" fmla="*/ 34 h 41"/>
              <a:gd name="T50" fmla="*/ 7 w 51"/>
              <a:gd name="T51" fmla="*/ 29 h 41"/>
              <a:gd name="T52" fmla="*/ 15 w 51"/>
              <a:gd name="T53" fmla="*/ 21 h 41"/>
              <a:gd name="T54" fmla="*/ 19 w 51"/>
              <a:gd name="T55" fmla="*/ 25 h 41"/>
              <a:gd name="T56" fmla="*/ 33 w 51"/>
              <a:gd name="T57" fmla="*/ 11 h 41"/>
              <a:gd name="T58" fmla="*/ 44 w 51"/>
              <a:gd name="T59" fmla="*/ 22 h 41"/>
              <a:gd name="T60" fmla="*/ 44 w 51"/>
              <a:gd name="T61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51" h="41">
                <a:moveTo>
                  <a:pt x="51" y="37"/>
                </a:moveTo>
                <a:cubicBezTo>
                  <a:pt x="51" y="39"/>
                  <a:pt x="49" y="41"/>
                  <a:pt x="47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39"/>
                  <a:pt x="0" y="3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9" y="0"/>
                  <a:pt x="51" y="2"/>
                  <a:pt x="51" y="4"/>
                </a:cubicBezTo>
                <a:lnTo>
                  <a:pt x="51" y="37"/>
                </a:lnTo>
                <a:close/>
                <a:moveTo>
                  <a:pt x="4" y="4"/>
                </a:moveTo>
                <a:cubicBezTo>
                  <a:pt x="4" y="4"/>
                  <a:pt x="3" y="4"/>
                  <a:pt x="3" y="4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7"/>
                  <a:pt x="4" y="38"/>
                  <a:pt x="4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7" y="38"/>
                  <a:pt x="48" y="37"/>
                  <a:pt x="48" y="37"/>
                </a:cubicBezTo>
                <a:cubicBezTo>
                  <a:pt x="48" y="4"/>
                  <a:pt x="48" y="4"/>
                  <a:pt x="48" y="4"/>
                </a:cubicBezTo>
                <a:cubicBezTo>
                  <a:pt x="48" y="4"/>
                  <a:pt x="47" y="4"/>
                  <a:pt x="47" y="4"/>
                </a:cubicBezTo>
                <a:lnTo>
                  <a:pt x="4" y="4"/>
                </a:lnTo>
                <a:close/>
                <a:moveTo>
                  <a:pt x="12" y="17"/>
                </a:moveTo>
                <a:cubicBezTo>
                  <a:pt x="9" y="17"/>
                  <a:pt x="7" y="15"/>
                  <a:pt x="7" y="12"/>
                </a:cubicBezTo>
                <a:cubicBezTo>
                  <a:pt x="7" y="9"/>
                  <a:pt x="9" y="7"/>
                  <a:pt x="12" y="7"/>
                </a:cubicBezTo>
                <a:cubicBezTo>
                  <a:pt x="15" y="7"/>
                  <a:pt x="17" y="9"/>
                  <a:pt x="17" y="12"/>
                </a:cubicBezTo>
                <a:cubicBezTo>
                  <a:pt x="17" y="15"/>
                  <a:pt x="15" y="17"/>
                  <a:pt x="12" y="17"/>
                </a:cubicBezTo>
                <a:close/>
                <a:moveTo>
                  <a:pt x="44" y="34"/>
                </a:moveTo>
                <a:cubicBezTo>
                  <a:pt x="7" y="34"/>
                  <a:pt x="7" y="34"/>
                  <a:pt x="7" y="34"/>
                </a:cubicBezTo>
                <a:cubicBezTo>
                  <a:pt x="7" y="29"/>
                  <a:pt x="7" y="29"/>
                  <a:pt x="7" y="29"/>
                </a:cubicBezTo>
                <a:cubicBezTo>
                  <a:pt x="15" y="21"/>
                  <a:pt x="15" y="21"/>
                  <a:pt x="15" y="21"/>
                </a:cubicBezTo>
                <a:cubicBezTo>
                  <a:pt x="19" y="25"/>
                  <a:pt x="19" y="25"/>
                  <a:pt x="19" y="25"/>
                </a:cubicBezTo>
                <a:cubicBezTo>
                  <a:pt x="33" y="11"/>
                  <a:pt x="33" y="11"/>
                  <a:pt x="33" y="11"/>
                </a:cubicBezTo>
                <a:cubicBezTo>
                  <a:pt x="44" y="22"/>
                  <a:pt x="44" y="22"/>
                  <a:pt x="44" y="22"/>
                </a:cubicBezTo>
                <a:lnTo>
                  <a:pt x="44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8309" y="5467873"/>
            <a:ext cx="266390" cy="222450"/>
          </a:xfrm>
          <a:custGeom>
            <a:avLst/>
            <a:gdLst>
              <a:gd name="T0" fmla="*/ 41 w 41"/>
              <a:gd name="T1" fmla="*/ 33 h 34"/>
              <a:gd name="T2" fmla="*/ 39 w 41"/>
              <a:gd name="T3" fmla="*/ 34 h 34"/>
              <a:gd name="T4" fmla="*/ 2 w 41"/>
              <a:gd name="T5" fmla="*/ 34 h 34"/>
              <a:gd name="T6" fmla="*/ 0 w 41"/>
              <a:gd name="T7" fmla="*/ 33 h 34"/>
              <a:gd name="T8" fmla="*/ 0 w 41"/>
              <a:gd name="T9" fmla="*/ 20 h 34"/>
              <a:gd name="T10" fmla="*/ 0 w 41"/>
              <a:gd name="T11" fmla="*/ 16 h 34"/>
              <a:gd name="T12" fmla="*/ 7 w 41"/>
              <a:gd name="T13" fmla="*/ 2 h 34"/>
              <a:gd name="T14" fmla="*/ 9 w 41"/>
              <a:gd name="T15" fmla="*/ 0 h 34"/>
              <a:gd name="T16" fmla="*/ 32 w 41"/>
              <a:gd name="T17" fmla="*/ 0 h 34"/>
              <a:gd name="T18" fmla="*/ 34 w 41"/>
              <a:gd name="T19" fmla="*/ 2 h 34"/>
              <a:gd name="T20" fmla="*/ 40 w 41"/>
              <a:gd name="T21" fmla="*/ 16 h 34"/>
              <a:gd name="T22" fmla="*/ 41 w 41"/>
              <a:gd name="T23" fmla="*/ 20 h 34"/>
              <a:gd name="T24" fmla="*/ 41 w 41"/>
              <a:gd name="T25" fmla="*/ 33 h 34"/>
              <a:gd name="T26" fmla="*/ 36 w 41"/>
              <a:gd name="T27" fmla="*/ 19 h 34"/>
              <a:gd name="T28" fmla="*/ 36 w 41"/>
              <a:gd name="T29" fmla="*/ 19 h 34"/>
              <a:gd name="T30" fmla="*/ 30 w 41"/>
              <a:gd name="T31" fmla="*/ 5 h 34"/>
              <a:gd name="T32" fmla="*/ 11 w 41"/>
              <a:gd name="T33" fmla="*/ 5 h 34"/>
              <a:gd name="T34" fmla="*/ 5 w 41"/>
              <a:gd name="T35" fmla="*/ 19 h 34"/>
              <a:gd name="T36" fmla="*/ 5 w 41"/>
              <a:gd name="T37" fmla="*/ 19 h 34"/>
              <a:gd name="T38" fmla="*/ 14 w 41"/>
              <a:gd name="T39" fmla="*/ 19 h 34"/>
              <a:gd name="T40" fmla="*/ 16 w 41"/>
              <a:gd name="T41" fmla="*/ 24 h 34"/>
              <a:gd name="T42" fmla="*/ 25 w 41"/>
              <a:gd name="T43" fmla="*/ 24 h 34"/>
              <a:gd name="T44" fmla="*/ 27 w 41"/>
              <a:gd name="T45" fmla="*/ 19 h 34"/>
              <a:gd name="T46" fmla="*/ 36 w 41"/>
              <a:gd name="T47" fmla="*/ 19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1" h="34">
                <a:moveTo>
                  <a:pt x="41" y="33"/>
                </a:moveTo>
                <a:cubicBezTo>
                  <a:pt x="41" y="34"/>
                  <a:pt x="40" y="34"/>
                  <a:pt x="39" y="34"/>
                </a:cubicBezTo>
                <a:cubicBezTo>
                  <a:pt x="2" y="34"/>
                  <a:pt x="2" y="34"/>
                  <a:pt x="2" y="34"/>
                </a:cubicBezTo>
                <a:cubicBezTo>
                  <a:pt x="1" y="34"/>
                  <a:pt x="0" y="34"/>
                  <a:pt x="0" y="33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9"/>
                  <a:pt x="0" y="17"/>
                  <a:pt x="0" y="16"/>
                </a:cubicBezTo>
                <a:cubicBezTo>
                  <a:pt x="7" y="2"/>
                  <a:pt x="7" y="2"/>
                  <a:pt x="7" y="2"/>
                </a:cubicBezTo>
                <a:cubicBezTo>
                  <a:pt x="7" y="1"/>
                  <a:pt x="8" y="0"/>
                  <a:pt x="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34" y="1"/>
                  <a:pt x="34" y="2"/>
                </a:cubicBezTo>
                <a:cubicBezTo>
                  <a:pt x="40" y="16"/>
                  <a:pt x="40" y="16"/>
                  <a:pt x="40" y="16"/>
                </a:cubicBezTo>
                <a:cubicBezTo>
                  <a:pt x="41" y="17"/>
                  <a:pt x="41" y="19"/>
                  <a:pt x="41" y="20"/>
                </a:cubicBezTo>
                <a:lnTo>
                  <a:pt x="41" y="33"/>
                </a:lnTo>
                <a:close/>
                <a:moveTo>
                  <a:pt x="36" y="19"/>
                </a:moveTo>
                <a:cubicBezTo>
                  <a:pt x="36" y="19"/>
                  <a:pt x="36" y="19"/>
                  <a:pt x="36" y="19"/>
                </a:cubicBezTo>
                <a:cubicBezTo>
                  <a:pt x="30" y="5"/>
                  <a:pt x="30" y="5"/>
                  <a:pt x="30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14" y="19"/>
                  <a:pt x="14" y="19"/>
                  <a:pt x="14" y="19"/>
                </a:cubicBezTo>
                <a:cubicBezTo>
                  <a:pt x="16" y="24"/>
                  <a:pt x="16" y="24"/>
                  <a:pt x="16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7" y="19"/>
                  <a:pt x="27" y="19"/>
                  <a:pt x="27" y="19"/>
                </a:cubicBezTo>
                <a:lnTo>
                  <a:pt x="36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7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23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47918" y="1307043"/>
            <a:ext cx="171010" cy="176528"/>
          </a:xfrm>
          <a:custGeom>
            <a:avLst/>
            <a:gdLst>
              <a:gd name="T0" fmla="*/ 15 w 26"/>
              <a:gd name="T1" fmla="*/ 25 h 27"/>
              <a:gd name="T2" fmla="*/ 14 w 26"/>
              <a:gd name="T3" fmla="*/ 27 h 27"/>
              <a:gd name="T4" fmla="*/ 14 w 26"/>
              <a:gd name="T5" fmla="*/ 27 h 27"/>
              <a:gd name="T6" fmla="*/ 13 w 26"/>
              <a:gd name="T7" fmla="*/ 27 h 27"/>
              <a:gd name="T8" fmla="*/ 0 w 26"/>
              <a:gd name="T9" fmla="*/ 14 h 27"/>
              <a:gd name="T10" fmla="*/ 0 w 26"/>
              <a:gd name="T11" fmla="*/ 14 h 27"/>
              <a:gd name="T12" fmla="*/ 0 w 26"/>
              <a:gd name="T13" fmla="*/ 13 h 27"/>
              <a:gd name="T14" fmla="*/ 13 w 26"/>
              <a:gd name="T15" fmla="*/ 0 h 27"/>
              <a:gd name="T16" fmla="*/ 14 w 26"/>
              <a:gd name="T17" fmla="*/ 0 h 27"/>
              <a:gd name="T18" fmla="*/ 14 w 26"/>
              <a:gd name="T19" fmla="*/ 0 h 27"/>
              <a:gd name="T20" fmla="*/ 15 w 26"/>
              <a:gd name="T21" fmla="*/ 2 h 27"/>
              <a:gd name="T22" fmla="*/ 16 w 26"/>
              <a:gd name="T23" fmla="*/ 2 h 27"/>
              <a:gd name="T24" fmla="*/ 15 w 26"/>
              <a:gd name="T25" fmla="*/ 3 h 27"/>
              <a:gd name="T26" fmla="*/ 5 w 26"/>
              <a:gd name="T27" fmla="*/ 14 h 27"/>
              <a:gd name="T28" fmla="*/ 15 w 26"/>
              <a:gd name="T29" fmla="*/ 24 h 27"/>
              <a:gd name="T30" fmla="*/ 16 w 26"/>
              <a:gd name="T31" fmla="*/ 25 h 27"/>
              <a:gd name="T32" fmla="*/ 15 w 26"/>
              <a:gd name="T33" fmla="*/ 25 h 27"/>
              <a:gd name="T34" fmla="*/ 26 w 26"/>
              <a:gd name="T35" fmla="*/ 25 h 27"/>
              <a:gd name="T36" fmla="*/ 24 w 26"/>
              <a:gd name="T37" fmla="*/ 27 h 27"/>
              <a:gd name="T38" fmla="*/ 24 w 26"/>
              <a:gd name="T39" fmla="*/ 27 h 27"/>
              <a:gd name="T40" fmla="*/ 23 w 26"/>
              <a:gd name="T41" fmla="*/ 27 h 27"/>
              <a:gd name="T42" fmla="*/ 11 w 26"/>
              <a:gd name="T43" fmla="*/ 14 h 27"/>
              <a:gd name="T44" fmla="*/ 10 w 26"/>
              <a:gd name="T45" fmla="*/ 14 h 27"/>
              <a:gd name="T46" fmla="*/ 11 w 26"/>
              <a:gd name="T47" fmla="*/ 13 h 27"/>
              <a:gd name="T48" fmla="*/ 23 w 26"/>
              <a:gd name="T49" fmla="*/ 0 h 27"/>
              <a:gd name="T50" fmla="*/ 24 w 26"/>
              <a:gd name="T51" fmla="*/ 0 h 27"/>
              <a:gd name="T52" fmla="*/ 24 w 26"/>
              <a:gd name="T53" fmla="*/ 0 h 27"/>
              <a:gd name="T54" fmla="*/ 26 w 26"/>
              <a:gd name="T55" fmla="*/ 2 h 27"/>
              <a:gd name="T56" fmla="*/ 26 w 26"/>
              <a:gd name="T57" fmla="*/ 2 h 27"/>
              <a:gd name="T58" fmla="*/ 26 w 26"/>
              <a:gd name="T59" fmla="*/ 3 h 27"/>
              <a:gd name="T60" fmla="*/ 15 w 26"/>
              <a:gd name="T61" fmla="*/ 14 h 27"/>
              <a:gd name="T62" fmla="*/ 26 w 26"/>
              <a:gd name="T63" fmla="*/ 24 h 27"/>
              <a:gd name="T64" fmla="*/ 26 w 26"/>
              <a:gd name="T65" fmla="*/ 25 h 27"/>
              <a:gd name="T66" fmla="*/ 26 w 26"/>
              <a:gd name="T67" fmla="*/ 25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6" h="27">
                <a:moveTo>
                  <a:pt x="15" y="25"/>
                </a:moveTo>
                <a:cubicBezTo>
                  <a:pt x="14" y="27"/>
                  <a:pt x="14" y="27"/>
                  <a:pt x="14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3"/>
                  <a:pt x="0" y="13"/>
                  <a:pt x="0" y="13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5" y="2"/>
                  <a:pt x="15" y="2"/>
                  <a:pt x="15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3"/>
                  <a:pt x="16" y="3"/>
                  <a:pt x="15" y="3"/>
                </a:cubicBezTo>
                <a:cubicBezTo>
                  <a:pt x="5" y="14"/>
                  <a:pt x="5" y="14"/>
                  <a:pt x="5" y="14"/>
                </a:cubicBezTo>
                <a:cubicBezTo>
                  <a:pt x="15" y="24"/>
                  <a:pt x="15" y="24"/>
                  <a:pt x="15" y="24"/>
                </a:cubicBezTo>
                <a:cubicBezTo>
                  <a:pt x="16" y="24"/>
                  <a:pt x="16" y="25"/>
                  <a:pt x="16" y="25"/>
                </a:cubicBezTo>
                <a:cubicBezTo>
                  <a:pt x="16" y="25"/>
                  <a:pt x="16" y="25"/>
                  <a:pt x="15" y="25"/>
                </a:cubicBezTo>
                <a:close/>
                <a:moveTo>
                  <a:pt x="26" y="25"/>
                </a:moveTo>
                <a:cubicBezTo>
                  <a:pt x="24" y="27"/>
                  <a:pt x="24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7"/>
                  <a:pt x="23" y="27"/>
                  <a:pt x="23" y="27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0" y="14"/>
                  <a:pt x="10" y="14"/>
                </a:cubicBezTo>
                <a:cubicBezTo>
                  <a:pt x="10" y="13"/>
                  <a:pt x="11" y="13"/>
                  <a:pt x="11" y="13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4" y="0"/>
                  <a:pt x="2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3"/>
                  <a:pt x="26" y="3"/>
                  <a:pt x="26" y="3"/>
                </a:cubicBezTo>
                <a:cubicBezTo>
                  <a:pt x="15" y="14"/>
                  <a:pt x="15" y="14"/>
                  <a:pt x="15" y="14"/>
                </a:cubicBezTo>
                <a:cubicBezTo>
                  <a:pt x="26" y="24"/>
                  <a:pt x="26" y="24"/>
                  <a:pt x="26" y="24"/>
                </a:cubicBezTo>
                <a:cubicBezTo>
                  <a:pt x="26" y="24"/>
                  <a:pt x="26" y="25"/>
                  <a:pt x="26" y="25"/>
                </a:cubicBezTo>
                <a:cubicBezTo>
                  <a:pt x="26" y="25"/>
                  <a:pt x="26" y="25"/>
                  <a:pt x="26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42402" y="1788757"/>
            <a:ext cx="168253" cy="176528"/>
          </a:xfrm>
          <a:custGeom>
            <a:avLst/>
            <a:gdLst>
              <a:gd name="T0" fmla="*/ 16 w 26"/>
              <a:gd name="T1" fmla="*/ 14 h 27"/>
              <a:gd name="T2" fmla="*/ 3 w 26"/>
              <a:gd name="T3" fmla="*/ 26 h 27"/>
              <a:gd name="T4" fmla="*/ 3 w 26"/>
              <a:gd name="T5" fmla="*/ 27 h 27"/>
              <a:gd name="T6" fmla="*/ 2 w 26"/>
              <a:gd name="T7" fmla="*/ 26 h 27"/>
              <a:gd name="T8" fmla="*/ 1 w 26"/>
              <a:gd name="T9" fmla="*/ 25 h 27"/>
              <a:gd name="T10" fmla="*/ 0 w 26"/>
              <a:gd name="T11" fmla="*/ 24 h 27"/>
              <a:gd name="T12" fmla="*/ 1 w 26"/>
              <a:gd name="T13" fmla="*/ 24 h 27"/>
              <a:gd name="T14" fmla="*/ 11 w 26"/>
              <a:gd name="T15" fmla="*/ 13 h 27"/>
              <a:gd name="T16" fmla="*/ 1 w 26"/>
              <a:gd name="T17" fmla="*/ 3 h 27"/>
              <a:gd name="T18" fmla="*/ 0 w 26"/>
              <a:gd name="T19" fmla="*/ 2 h 27"/>
              <a:gd name="T20" fmla="*/ 1 w 26"/>
              <a:gd name="T21" fmla="*/ 1 h 27"/>
              <a:gd name="T22" fmla="*/ 2 w 26"/>
              <a:gd name="T23" fmla="*/ 0 h 27"/>
              <a:gd name="T24" fmla="*/ 3 w 26"/>
              <a:gd name="T25" fmla="*/ 0 h 27"/>
              <a:gd name="T26" fmla="*/ 3 w 26"/>
              <a:gd name="T27" fmla="*/ 0 h 27"/>
              <a:gd name="T28" fmla="*/ 16 w 26"/>
              <a:gd name="T29" fmla="*/ 13 h 27"/>
              <a:gd name="T30" fmla="*/ 16 w 26"/>
              <a:gd name="T31" fmla="*/ 13 h 27"/>
              <a:gd name="T32" fmla="*/ 16 w 26"/>
              <a:gd name="T33" fmla="*/ 14 h 27"/>
              <a:gd name="T34" fmla="*/ 26 w 26"/>
              <a:gd name="T35" fmla="*/ 14 h 27"/>
              <a:gd name="T36" fmla="*/ 13 w 26"/>
              <a:gd name="T37" fmla="*/ 26 h 27"/>
              <a:gd name="T38" fmla="*/ 13 w 26"/>
              <a:gd name="T39" fmla="*/ 27 h 27"/>
              <a:gd name="T40" fmla="*/ 12 w 26"/>
              <a:gd name="T41" fmla="*/ 26 h 27"/>
              <a:gd name="T42" fmla="*/ 11 w 26"/>
              <a:gd name="T43" fmla="*/ 25 h 27"/>
              <a:gd name="T44" fmla="*/ 11 w 26"/>
              <a:gd name="T45" fmla="*/ 24 h 27"/>
              <a:gd name="T46" fmla="*/ 11 w 26"/>
              <a:gd name="T47" fmla="*/ 24 h 27"/>
              <a:gd name="T48" fmla="*/ 21 w 26"/>
              <a:gd name="T49" fmla="*/ 13 h 27"/>
              <a:gd name="T50" fmla="*/ 11 w 26"/>
              <a:gd name="T51" fmla="*/ 3 h 27"/>
              <a:gd name="T52" fmla="*/ 11 w 26"/>
              <a:gd name="T53" fmla="*/ 2 h 27"/>
              <a:gd name="T54" fmla="*/ 11 w 26"/>
              <a:gd name="T55" fmla="*/ 1 h 27"/>
              <a:gd name="T56" fmla="*/ 12 w 26"/>
              <a:gd name="T57" fmla="*/ 0 h 27"/>
              <a:gd name="T58" fmla="*/ 13 w 26"/>
              <a:gd name="T59" fmla="*/ 0 h 27"/>
              <a:gd name="T60" fmla="*/ 13 w 26"/>
              <a:gd name="T61" fmla="*/ 0 h 27"/>
              <a:gd name="T62" fmla="*/ 26 w 26"/>
              <a:gd name="T63" fmla="*/ 13 h 27"/>
              <a:gd name="T64" fmla="*/ 26 w 26"/>
              <a:gd name="T65" fmla="*/ 13 h 27"/>
              <a:gd name="T66" fmla="*/ 26 w 26"/>
              <a:gd name="T67" fmla="*/ 1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6" h="27">
                <a:moveTo>
                  <a:pt x="16" y="14"/>
                </a:moveTo>
                <a:cubicBezTo>
                  <a:pt x="3" y="26"/>
                  <a:pt x="3" y="26"/>
                  <a:pt x="3" y="26"/>
                </a:cubicBezTo>
                <a:cubicBezTo>
                  <a:pt x="3" y="26"/>
                  <a:pt x="3" y="27"/>
                  <a:pt x="3" y="27"/>
                </a:cubicBezTo>
                <a:cubicBezTo>
                  <a:pt x="2" y="27"/>
                  <a:pt x="2" y="26"/>
                  <a:pt x="2" y="26"/>
                </a:cubicBezTo>
                <a:cubicBezTo>
                  <a:pt x="1" y="25"/>
                  <a:pt x="1" y="25"/>
                  <a:pt x="1" y="25"/>
                </a:cubicBezTo>
                <a:cubicBezTo>
                  <a:pt x="0" y="25"/>
                  <a:pt x="0" y="25"/>
                  <a:pt x="0" y="24"/>
                </a:cubicBezTo>
                <a:cubicBezTo>
                  <a:pt x="0" y="24"/>
                  <a:pt x="0" y="24"/>
                  <a:pt x="1" y="24"/>
                </a:cubicBezTo>
                <a:cubicBezTo>
                  <a:pt x="11" y="13"/>
                  <a:pt x="11" y="13"/>
                  <a:pt x="11" y="13"/>
                </a:cubicBezTo>
                <a:cubicBezTo>
                  <a:pt x="1" y="3"/>
                  <a:pt x="1" y="3"/>
                  <a:pt x="1" y="3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1" y="1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4"/>
                  <a:pt x="16" y="14"/>
                </a:cubicBezTo>
                <a:close/>
                <a:moveTo>
                  <a:pt x="26" y="14"/>
                </a:moveTo>
                <a:cubicBezTo>
                  <a:pt x="13" y="26"/>
                  <a:pt x="13" y="26"/>
                  <a:pt x="13" y="26"/>
                </a:cubicBezTo>
                <a:cubicBezTo>
                  <a:pt x="13" y="26"/>
                  <a:pt x="13" y="27"/>
                  <a:pt x="13" y="27"/>
                </a:cubicBezTo>
                <a:cubicBezTo>
                  <a:pt x="13" y="27"/>
                  <a:pt x="12" y="26"/>
                  <a:pt x="12" y="26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25"/>
                  <a:pt x="11" y="25"/>
                  <a:pt x="11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21" y="13"/>
                  <a:pt x="21" y="13"/>
                  <a:pt x="21" y="1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2"/>
                  <a:pt x="11" y="2"/>
                  <a:pt x="11" y="1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26" y="13"/>
                  <a:pt x="26" y="13"/>
                  <a:pt x="26" y="13"/>
                </a:cubicBezTo>
                <a:cubicBezTo>
                  <a:pt x="26" y="13"/>
                  <a:pt x="26" y="13"/>
                  <a:pt x="26" y="13"/>
                </a:cubicBezTo>
                <a:cubicBezTo>
                  <a:pt x="26" y="13"/>
                  <a:pt x="26" y="14"/>
                  <a:pt x="26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42402" y="2264957"/>
            <a:ext cx="176528" cy="162737"/>
          </a:xfrm>
          <a:custGeom>
            <a:avLst/>
            <a:gdLst>
              <a:gd name="T0" fmla="*/ 27 w 27"/>
              <a:gd name="T1" fmla="*/ 14 h 25"/>
              <a:gd name="T2" fmla="*/ 25 w 27"/>
              <a:gd name="T3" fmla="*/ 15 h 25"/>
              <a:gd name="T4" fmla="*/ 25 w 27"/>
              <a:gd name="T5" fmla="*/ 15 h 25"/>
              <a:gd name="T6" fmla="*/ 24 w 27"/>
              <a:gd name="T7" fmla="*/ 15 h 25"/>
              <a:gd name="T8" fmla="*/ 14 w 27"/>
              <a:gd name="T9" fmla="*/ 4 h 25"/>
              <a:gd name="T10" fmla="*/ 3 w 27"/>
              <a:gd name="T11" fmla="*/ 15 h 25"/>
              <a:gd name="T12" fmla="*/ 3 w 27"/>
              <a:gd name="T13" fmla="*/ 15 h 25"/>
              <a:gd name="T14" fmla="*/ 2 w 27"/>
              <a:gd name="T15" fmla="*/ 15 h 25"/>
              <a:gd name="T16" fmla="*/ 1 w 27"/>
              <a:gd name="T17" fmla="*/ 14 h 25"/>
              <a:gd name="T18" fmla="*/ 0 w 27"/>
              <a:gd name="T19" fmla="*/ 13 h 25"/>
              <a:gd name="T20" fmla="*/ 1 w 27"/>
              <a:gd name="T21" fmla="*/ 12 h 25"/>
              <a:gd name="T22" fmla="*/ 13 w 27"/>
              <a:gd name="T23" fmla="*/ 0 h 25"/>
              <a:gd name="T24" fmla="*/ 14 w 27"/>
              <a:gd name="T25" fmla="*/ 0 h 25"/>
              <a:gd name="T26" fmla="*/ 14 w 27"/>
              <a:gd name="T27" fmla="*/ 0 h 25"/>
              <a:gd name="T28" fmla="*/ 27 w 27"/>
              <a:gd name="T29" fmla="*/ 12 h 25"/>
              <a:gd name="T30" fmla="*/ 27 w 27"/>
              <a:gd name="T31" fmla="*/ 13 h 25"/>
              <a:gd name="T32" fmla="*/ 27 w 27"/>
              <a:gd name="T33" fmla="*/ 14 h 25"/>
              <a:gd name="T34" fmla="*/ 27 w 27"/>
              <a:gd name="T35" fmla="*/ 24 h 25"/>
              <a:gd name="T36" fmla="*/ 25 w 27"/>
              <a:gd name="T37" fmla="*/ 25 h 25"/>
              <a:gd name="T38" fmla="*/ 25 w 27"/>
              <a:gd name="T39" fmla="*/ 25 h 25"/>
              <a:gd name="T40" fmla="*/ 24 w 27"/>
              <a:gd name="T41" fmla="*/ 25 h 25"/>
              <a:gd name="T42" fmla="*/ 14 w 27"/>
              <a:gd name="T43" fmla="*/ 15 h 25"/>
              <a:gd name="T44" fmla="*/ 3 w 27"/>
              <a:gd name="T45" fmla="*/ 25 h 25"/>
              <a:gd name="T46" fmla="*/ 3 w 27"/>
              <a:gd name="T47" fmla="*/ 25 h 25"/>
              <a:gd name="T48" fmla="*/ 2 w 27"/>
              <a:gd name="T49" fmla="*/ 25 h 25"/>
              <a:gd name="T50" fmla="*/ 1 w 27"/>
              <a:gd name="T51" fmla="*/ 24 h 25"/>
              <a:gd name="T52" fmla="*/ 0 w 27"/>
              <a:gd name="T53" fmla="*/ 23 h 25"/>
              <a:gd name="T54" fmla="*/ 1 w 27"/>
              <a:gd name="T55" fmla="*/ 23 h 25"/>
              <a:gd name="T56" fmla="*/ 13 w 27"/>
              <a:gd name="T57" fmla="*/ 10 h 25"/>
              <a:gd name="T58" fmla="*/ 14 w 27"/>
              <a:gd name="T59" fmla="*/ 10 h 25"/>
              <a:gd name="T60" fmla="*/ 14 w 27"/>
              <a:gd name="T61" fmla="*/ 10 h 25"/>
              <a:gd name="T62" fmla="*/ 27 w 27"/>
              <a:gd name="T63" fmla="*/ 23 h 25"/>
              <a:gd name="T64" fmla="*/ 27 w 27"/>
              <a:gd name="T65" fmla="*/ 23 h 25"/>
              <a:gd name="T66" fmla="*/ 27 w 27"/>
              <a:gd name="T67" fmla="*/ 24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7" h="25">
                <a:moveTo>
                  <a:pt x="27" y="14"/>
                </a:moveTo>
                <a:cubicBezTo>
                  <a:pt x="25" y="15"/>
                  <a:pt x="25" y="15"/>
                  <a:pt x="25" y="15"/>
                </a:cubicBezTo>
                <a:cubicBezTo>
                  <a:pt x="25" y="15"/>
                  <a:pt x="25" y="15"/>
                  <a:pt x="25" y="15"/>
                </a:cubicBezTo>
                <a:cubicBezTo>
                  <a:pt x="25" y="15"/>
                  <a:pt x="24" y="15"/>
                  <a:pt x="24" y="15"/>
                </a:cubicBezTo>
                <a:cubicBezTo>
                  <a:pt x="14" y="4"/>
                  <a:pt x="14" y="4"/>
                  <a:pt x="14" y="4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2" y="15"/>
                  <a:pt x="2" y="15"/>
                  <a:pt x="2" y="15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2"/>
                  <a:pt x="1" y="12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3"/>
                  <a:pt x="27" y="13"/>
                </a:cubicBezTo>
                <a:cubicBezTo>
                  <a:pt x="27" y="13"/>
                  <a:pt x="27" y="13"/>
                  <a:pt x="27" y="14"/>
                </a:cubicBezTo>
                <a:close/>
                <a:moveTo>
                  <a:pt x="27" y="24"/>
                </a:moveTo>
                <a:cubicBezTo>
                  <a:pt x="25" y="25"/>
                  <a:pt x="25" y="2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25"/>
                  <a:pt x="24" y="25"/>
                  <a:pt x="24" y="25"/>
                </a:cubicBezTo>
                <a:cubicBezTo>
                  <a:pt x="14" y="15"/>
                  <a:pt x="14" y="15"/>
                  <a:pt x="14" y="15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4"/>
                  <a:pt x="1" y="24"/>
                  <a:pt x="1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0" y="23"/>
                  <a:pt x="0" y="23"/>
                  <a:pt x="1" y="23"/>
                </a:cubicBezTo>
                <a:cubicBezTo>
                  <a:pt x="13" y="10"/>
                  <a:pt x="13" y="10"/>
                  <a:pt x="13" y="10"/>
                </a:cubicBezTo>
                <a:cubicBezTo>
                  <a:pt x="13" y="10"/>
                  <a:pt x="13" y="10"/>
                  <a:pt x="14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27" y="23"/>
                  <a:pt x="27" y="23"/>
                  <a:pt x="27" y="23"/>
                </a:cubicBezTo>
                <a:cubicBezTo>
                  <a:pt x="27" y="23"/>
                  <a:pt x="27" y="23"/>
                  <a:pt x="27" y="23"/>
                </a:cubicBezTo>
                <a:cubicBezTo>
                  <a:pt x="27" y="23"/>
                  <a:pt x="27" y="24"/>
                  <a:pt x="27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1942402" y="2779773"/>
            <a:ext cx="176528" cy="104814"/>
          </a:xfrm>
          <a:custGeom>
            <a:avLst/>
            <a:gdLst>
              <a:gd name="T0" fmla="*/ 27 w 27"/>
              <a:gd name="T1" fmla="*/ 3 h 16"/>
              <a:gd name="T2" fmla="*/ 14 w 27"/>
              <a:gd name="T3" fmla="*/ 15 h 16"/>
              <a:gd name="T4" fmla="*/ 14 w 27"/>
              <a:gd name="T5" fmla="*/ 16 h 16"/>
              <a:gd name="T6" fmla="*/ 13 w 27"/>
              <a:gd name="T7" fmla="*/ 15 h 16"/>
              <a:gd name="T8" fmla="*/ 1 w 27"/>
              <a:gd name="T9" fmla="*/ 3 h 16"/>
              <a:gd name="T10" fmla="*/ 0 w 27"/>
              <a:gd name="T11" fmla="*/ 2 h 16"/>
              <a:gd name="T12" fmla="*/ 1 w 27"/>
              <a:gd name="T13" fmla="*/ 2 h 16"/>
              <a:gd name="T14" fmla="*/ 2 w 27"/>
              <a:gd name="T15" fmla="*/ 0 h 16"/>
              <a:gd name="T16" fmla="*/ 3 w 27"/>
              <a:gd name="T17" fmla="*/ 0 h 16"/>
              <a:gd name="T18" fmla="*/ 3 w 27"/>
              <a:gd name="T19" fmla="*/ 0 h 16"/>
              <a:gd name="T20" fmla="*/ 14 w 27"/>
              <a:gd name="T21" fmla="*/ 11 h 16"/>
              <a:gd name="T22" fmla="*/ 24 w 27"/>
              <a:gd name="T23" fmla="*/ 0 h 16"/>
              <a:gd name="T24" fmla="*/ 25 w 27"/>
              <a:gd name="T25" fmla="*/ 0 h 16"/>
              <a:gd name="T26" fmla="*/ 25 w 27"/>
              <a:gd name="T27" fmla="*/ 0 h 16"/>
              <a:gd name="T28" fmla="*/ 27 w 27"/>
              <a:gd name="T29" fmla="*/ 2 h 16"/>
              <a:gd name="T30" fmla="*/ 27 w 27"/>
              <a:gd name="T31" fmla="*/ 2 h 16"/>
              <a:gd name="T32" fmla="*/ 27 w 27"/>
              <a:gd name="T33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" h="16">
                <a:moveTo>
                  <a:pt x="27" y="3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6"/>
                  <a:pt x="14" y="16"/>
                  <a:pt x="14" y="16"/>
                </a:cubicBezTo>
                <a:cubicBezTo>
                  <a:pt x="13" y="16"/>
                  <a:pt x="13" y="16"/>
                  <a:pt x="13" y="15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3"/>
                  <a:pt x="0" y="2"/>
                </a:cubicBezTo>
                <a:cubicBezTo>
                  <a:pt x="0" y="2"/>
                  <a:pt x="0" y="2"/>
                  <a:pt x="1" y="2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14" y="11"/>
                  <a:pt x="14" y="11"/>
                  <a:pt x="14" y="11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5" y="0"/>
                  <a:pt x="25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7" y="2"/>
                  <a:pt x="27" y="2"/>
                  <a:pt x="27" y="2"/>
                </a:cubicBezTo>
                <a:cubicBezTo>
                  <a:pt x="27" y="2"/>
                  <a:pt x="27" y="2"/>
                  <a:pt x="27" y="2"/>
                </a:cubicBezTo>
                <a:cubicBezTo>
                  <a:pt x="27" y="3"/>
                  <a:pt x="27" y="3"/>
                  <a:pt x="27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1981017" y="3231149"/>
            <a:ext cx="104814" cy="168253"/>
          </a:xfrm>
          <a:custGeom>
            <a:avLst/>
            <a:gdLst>
              <a:gd name="T0" fmla="*/ 16 w 16"/>
              <a:gd name="T1" fmla="*/ 2 h 26"/>
              <a:gd name="T2" fmla="*/ 5 w 16"/>
              <a:gd name="T3" fmla="*/ 13 h 26"/>
              <a:gd name="T4" fmla="*/ 16 w 16"/>
              <a:gd name="T5" fmla="*/ 23 h 26"/>
              <a:gd name="T6" fmla="*/ 16 w 16"/>
              <a:gd name="T7" fmla="*/ 24 h 26"/>
              <a:gd name="T8" fmla="*/ 16 w 16"/>
              <a:gd name="T9" fmla="*/ 25 h 26"/>
              <a:gd name="T10" fmla="*/ 14 w 16"/>
              <a:gd name="T11" fmla="*/ 26 h 26"/>
              <a:gd name="T12" fmla="*/ 14 w 16"/>
              <a:gd name="T13" fmla="*/ 26 h 26"/>
              <a:gd name="T14" fmla="*/ 13 w 16"/>
              <a:gd name="T15" fmla="*/ 26 h 26"/>
              <a:gd name="T16" fmla="*/ 1 w 16"/>
              <a:gd name="T17" fmla="*/ 14 h 26"/>
              <a:gd name="T18" fmla="*/ 0 w 16"/>
              <a:gd name="T19" fmla="*/ 13 h 26"/>
              <a:gd name="T20" fmla="*/ 1 w 16"/>
              <a:gd name="T21" fmla="*/ 12 h 26"/>
              <a:gd name="T22" fmla="*/ 13 w 16"/>
              <a:gd name="T23" fmla="*/ 0 h 26"/>
              <a:gd name="T24" fmla="*/ 14 w 16"/>
              <a:gd name="T25" fmla="*/ 0 h 26"/>
              <a:gd name="T26" fmla="*/ 14 w 16"/>
              <a:gd name="T27" fmla="*/ 0 h 26"/>
              <a:gd name="T28" fmla="*/ 16 w 16"/>
              <a:gd name="T29" fmla="*/ 1 h 26"/>
              <a:gd name="T30" fmla="*/ 16 w 16"/>
              <a:gd name="T31" fmla="*/ 2 h 26"/>
              <a:gd name="T32" fmla="*/ 16 w 16"/>
              <a:gd name="T33" fmla="*/ 2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" h="26">
                <a:moveTo>
                  <a:pt x="16" y="2"/>
                </a:moveTo>
                <a:cubicBezTo>
                  <a:pt x="5" y="13"/>
                  <a:pt x="5" y="13"/>
                  <a:pt x="5" y="1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4"/>
                  <a:pt x="16" y="25"/>
                  <a:pt x="16" y="25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3" y="26"/>
                  <a:pt x="13" y="26"/>
                  <a:pt x="13" y="26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1" y="12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1"/>
                  <a:pt x="16" y="2"/>
                  <a:pt x="16" y="2"/>
                </a:cubicBezTo>
                <a:cubicBezTo>
                  <a:pt x="16" y="2"/>
                  <a:pt x="16" y="2"/>
                  <a:pt x="16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1975499" y="3707350"/>
            <a:ext cx="102055" cy="176528"/>
          </a:xfrm>
          <a:custGeom>
            <a:avLst/>
            <a:gdLst>
              <a:gd name="T0" fmla="*/ 16 w 16"/>
              <a:gd name="T1" fmla="*/ 14 h 27"/>
              <a:gd name="T2" fmla="*/ 3 w 16"/>
              <a:gd name="T3" fmla="*/ 27 h 27"/>
              <a:gd name="T4" fmla="*/ 3 w 16"/>
              <a:gd name="T5" fmla="*/ 27 h 27"/>
              <a:gd name="T6" fmla="*/ 2 w 16"/>
              <a:gd name="T7" fmla="*/ 27 h 27"/>
              <a:gd name="T8" fmla="*/ 1 w 16"/>
              <a:gd name="T9" fmla="*/ 25 h 27"/>
              <a:gd name="T10" fmla="*/ 0 w 16"/>
              <a:gd name="T11" fmla="*/ 25 h 27"/>
              <a:gd name="T12" fmla="*/ 1 w 16"/>
              <a:gd name="T13" fmla="*/ 24 h 27"/>
              <a:gd name="T14" fmla="*/ 11 w 16"/>
              <a:gd name="T15" fmla="*/ 14 h 27"/>
              <a:gd name="T16" fmla="*/ 1 w 16"/>
              <a:gd name="T17" fmla="*/ 3 h 27"/>
              <a:gd name="T18" fmla="*/ 0 w 16"/>
              <a:gd name="T19" fmla="*/ 2 h 27"/>
              <a:gd name="T20" fmla="*/ 1 w 16"/>
              <a:gd name="T21" fmla="*/ 2 h 27"/>
              <a:gd name="T22" fmla="*/ 2 w 16"/>
              <a:gd name="T23" fmla="*/ 0 h 27"/>
              <a:gd name="T24" fmla="*/ 3 w 16"/>
              <a:gd name="T25" fmla="*/ 0 h 27"/>
              <a:gd name="T26" fmla="*/ 3 w 16"/>
              <a:gd name="T27" fmla="*/ 0 h 27"/>
              <a:gd name="T28" fmla="*/ 16 w 16"/>
              <a:gd name="T29" fmla="*/ 13 h 27"/>
              <a:gd name="T30" fmla="*/ 16 w 16"/>
              <a:gd name="T31" fmla="*/ 14 h 27"/>
              <a:gd name="T32" fmla="*/ 16 w 16"/>
              <a:gd name="T33" fmla="*/ 1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" h="27">
                <a:moveTo>
                  <a:pt x="16" y="14"/>
                </a:moveTo>
                <a:cubicBezTo>
                  <a:pt x="3" y="27"/>
                  <a:pt x="3" y="27"/>
                  <a:pt x="3" y="27"/>
                </a:cubicBezTo>
                <a:cubicBezTo>
                  <a:pt x="3" y="27"/>
                  <a:pt x="3" y="27"/>
                  <a:pt x="3" y="27"/>
                </a:cubicBezTo>
                <a:cubicBezTo>
                  <a:pt x="2" y="27"/>
                  <a:pt x="2" y="27"/>
                  <a:pt x="2" y="27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0" y="25"/>
                  <a:pt x="0" y="25"/>
                </a:cubicBezTo>
                <a:cubicBezTo>
                  <a:pt x="0" y="25"/>
                  <a:pt x="1" y="24"/>
                  <a:pt x="1" y="24"/>
                </a:cubicBezTo>
                <a:cubicBezTo>
                  <a:pt x="11" y="14"/>
                  <a:pt x="11" y="14"/>
                  <a:pt x="11" y="14"/>
                </a:cubicBezTo>
                <a:cubicBezTo>
                  <a:pt x="1" y="3"/>
                  <a:pt x="1" y="3"/>
                  <a:pt x="1" y="3"/>
                </a:cubicBezTo>
                <a:cubicBezTo>
                  <a:pt x="1" y="3"/>
                  <a:pt x="0" y="3"/>
                  <a:pt x="0" y="2"/>
                </a:cubicBezTo>
                <a:cubicBezTo>
                  <a:pt x="0" y="2"/>
                  <a:pt x="1" y="2"/>
                  <a:pt x="1" y="2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1942402" y="4227679"/>
            <a:ext cx="176528" cy="99295"/>
          </a:xfrm>
          <a:custGeom>
            <a:avLst/>
            <a:gdLst>
              <a:gd name="T0" fmla="*/ 27 w 27"/>
              <a:gd name="T1" fmla="*/ 14 h 15"/>
              <a:gd name="T2" fmla="*/ 25 w 27"/>
              <a:gd name="T3" fmla="*/ 15 h 15"/>
              <a:gd name="T4" fmla="*/ 25 w 27"/>
              <a:gd name="T5" fmla="*/ 15 h 15"/>
              <a:gd name="T6" fmla="*/ 24 w 27"/>
              <a:gd name="T7" fmla="*/ 15 h 15"/>
              <a:gd name="T8" fmla="*/ 14 w 27"/>
              <a:gd name="T9" fmla="*/ 5 h 15"/>
              <a:gd name="T10" fmla="*/ 3 w 27"/>
              <a:gd name="T11" fmla="*/ 15 h 15"/>
              <a:gd name="T12" fmla="*/ 3 w 27"/>
              <a:gd name="T13" fmla="*/ 15 h 15"/>
              <a:gd name="T14" fmla="*/ 2 w 27"/>
              <a:gd name="T15" fmla="*/ 15 h 15"/>
              <a:gd name="T16" fmla="*/ 1 w 27"/>
              <a:gd name="T17" fmla="*/ 14 h 15"/>
              <a:gd name="T18" fmla="*/ 0 w 27"/>
              <a:gd name="T19" fmla="*/ 13 h 15"/>
              <a:gd name="T20" fmla="*/ 1 w 27"/>
              <a:gd name="T21" fmla="*/ 13 h 15"/>
              <a:gd name="T22" fmla="*/ 13 w 27"/>
              <a:gd name="T23" fmla="*/ 0 h 15"/>
              <a:gd name="T24" fmla="*/ 14 w 27"/>
              <a:gd name="T25" fmla="*/ 0 h 15"/>
              <a:gd name="T26" fmla="*/ 14 w 27"/>
              <a:gd name="T27" fmla="*/ 0 h 15"/>
              <a:gd name="T28" fmla="*/ 27 w 27"/>
              <a:gd name="T29" fmla="*/ 13 h 15"/>
              <a:gd name="T30" fmla="*/ 27 w 27"/>
              <a:gd name="T31" fmla="*/ 13 h 15"/>
              <a:gd name="T32" fmla="*/ 27 w 27"/>
              <a:gd name="T33" fmla="*/ 14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" h="15">
                <a:moveTo>
                  <a:pt x="27" y="14"/>
                </a:moveTo>
                <a:cubicBezTo>
                  <a:pt x="25" y="15"/>
                  <a:pt x="25" y="15"/>
                  <a:pt x="25" y="15"/>
                </a:cubicBezTo>
                <a:cubicBezTo>
                  <a:pt x="25" y="15"/>
                  <a:pt x="25" y="15"/>
                  <a:pt x="25" y="15"/>
                </a:cubicBezTo>
                <a:cubicBezTo>
                  <a:pt x="25" y="15"/>
                  <a:pt x="24" y="15"/>
                  <a:pt x="24" y="15"/>
                </a:cubicBezTo>
                <a:cubicBezTo>
                  <a:pt x="14" y="5"/>
                  <a:pt x="14" y="5"/>
                  <a:pt x="14" y="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2" y="15"/>
                  <a:pt x="2" y="15"/>
                  <a:pt x="2" y="15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4"/>
                  <a:pt x="0" y="13"/>
                  <a:pt x="0" y="13"/>
                </a:cubicBezTo>
                <a:cubicBezTo>
                  <a:pt x="0" y="13"/>
                  <a:pt x="0" y="13"/>
                  <a:pt x="1" y="13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909303" y="4588035"/>
            <a:ext cx="239967" cy="292373"/>
          </a:xfrm>
          <a:custGeom>
            <a:avLst/>
            <a:gdLst>
              <a:gd name="T0" fmla="*/ 34 w 37"/>
              <a:gd name="T1" fmla="*/ 39 h 45"/>
              <a:gd name="T2" fmla="*/ 27 w 37"/>
              <a:gd name="T3" fmla="*/ 45 h 45"/>
              <a:gd name="T4" fmla="*/ 23 w 37"/>
              <a:gd name="T5" fmla="*/ 44 h 45"/>
              <a:gd name="T6" fmla="*/ 19 w 37"/>
              <a:gd name="T7" fmla="*/ 43 h 45"/>
              <a:gd name="T8" fmla="*/ 15 w 37"/>
              <a:gd name="T9" fmla="*/ 44 h 45"/>
              <a:gd name="T10" fmla="*/ 12 w 37"/>
              <a:gd name="T11" fmla="*/ 45 h 45"/>
              <a:gd name="T12" fmla="*/ 4 w 37"/>
              <a:gd name="T13" fmla="*/ 38 h 45"/>
              <a:gd name="T14" fmla="*/ 0 w 37"/>
              <a:gd name="T15" fmla="*/ 24 h 45"/>
              <a:gd name="T16" fmla="*/ 3 w 37"/>
              <a:gd name="T17" fmla="*/ 14 h 45"/>
              <a:gd name="T18" fmla="*/ 10 w 37"/>
              <a:gd name="T19" fmla="*/ 10 h 45"/>
              <a:gd name="T20" fmla="*/ 15 w 37"/>
              <a:gd name="T21" fmla="*/ 11 h 45"/>
              <a:gd name="T22" fmla="*/ 19 w 37"/>
              <a:gd name="T23" fmla="*/ 12 h 45"/>
              <a:gd name="T24" fmla="*/ 23 w 37"/>
              <a:gd name="T25" fmla="*/ 11 h 45"/>
              <a:gd name="T26" fmla="*/ 27 w 37"/>
              <a:gd name="T27" fmla="*/ 10 h 45"/>
              <a:gd name="T28" fmla="*/ 33 w 37"/>
              <a:gd name="T29" fmla="*/ 12 h 45"/>
              <a:gd name="T30" fmla="*/ 36 w 37"/>
              <a:gd name="T31" fmla="*/ 15 h 45"/>
              <a:gd name="T32" fmla="*/ 33 w 37"/>
              <a:gd name="T33" fmla="*/ 18 h 45"/>
              <a:gd name="T34" fmla="*/ 31 w 37"/>
              <a:gd name="T35" fmla="*/ 23 h 45"/>
              <a:gd name="T36" fmla="*/ 33 w 37"/>
              <a:gd name="T37" fmla="*/ 29 h 45"/>
              <a:gd name="T38" fmla="*/ 37 w 37"/>
              <a:gd name="T39" fmla="*/ 33 h 45"/>
              <a:gd name="T40" fmla="*/ 34 w 37"/>
              <a:gd name="T41" fmla="*/ 39 h 45"/>
              <a:gd name="T42" fmla="*/ 26 w 37"/>
              <a:gd name="T43" fmla="*/ 5 h 45"/>
              <a:gd name="T44" fmla="*/ 24 w 37"/>
              <a:gd name="T45" fmla="*/ 9 h 45"/>
              <a:gd name="T46" fmla="*/ 21 w 37"/>
              <a:gd name="T47" fmla="*/ 10 h 45"/>
              <a:gd name="T48" fmla="*/ 18 w 37"/>
              <a:gd name="T49" fmla="*/ 11 h 45"/>
              <a:gd name="T50" fmla="*/ 20 w 37"/>
              <a:gd name="T51" fmla="*/ 4 h 45"/>
              <a:gd name="T52" fmla="*/ 27 w 37"/>
              <a:gd name="T53" fmla="*/ 0 h 45"/>
              <a:gd name="T54" fmla="*/ 27 w 37"/>
              <a:gd name="T55" fmla="*/ 1 h 45"/>
              <a:gd name="T56" fmla="*/ 27 w 37"/>
              <a:gd name="T57" fmla="*/ 1 h 45"/>
              <a:gd name="T58" fmla="*/ 26 w 37"/>
              <a:gd name="T59" fmla="*/ 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7" h="45">
                <a:moveTo>
                  <a:pt x="34" y="39"/>
                </a:moveTo>
                <a:cubicBezTo>
                  <a:pt x="32" y="43"/>
                  <a:pt x="29" y="45"/>
                  <a:pt x="27" y="45"/>
                </a:cubicBezTo>
                <a:cubicBezTo>
                  <a:pt x="26" y="45"/>
                  <a:pt x="25" y="44"/>
                  <a:pt x="23" y="44"/>
                </a:cubicBezTo>
                <a:cubicBezTo>
                  <a:pt x="22" y="43"/>
                  <a:pt x="20" y="43"/>
                  <a:pt x="19" y="43"/>
                </a:cubicBezTo>
                <a:cubicBezTo>
                  <a:pt x="18" y="43"/>
                  <a:pt x="17" y="43"/>
                  <a:pt x="15" y="44"/>
                </a:cubicBezTo>
                <a:cubicBezTo>
                  <a:pt x="14" y="44"/>
                  <a:pt x="13" y="45"/>
                  <a:pt x="12" y="45"/>
                </a:cubicBezTo>
                <a:cubicBezTo>
                  <a:pt x="9" y="45"/>
                  <a:pt x="6" y="42"/>
                  <a:pt x="4" y="38"/>
                </a:cubicBezTo>
                <a:cubicBezTo>
                  <a:pt x="1" y="33"/>
                  <a:pt x="0" y="29"/>
                  <a:pt x="0" y="24"/>
                </a:cubicBezTo>
                <a:cubicBezTo>
                  <a:pt x="0" y="20"/>
                  <a:pt x="1" y="17"/>
                  <a:pt x="3" y="14"/>
                </a:cubicBezTo>
                <a:cubicBezTo>
                  <a:pt x="5" y="12"/>
                  <a:pt x="7" y="10"/>
                  <a:pt x="10" y="10"/>
                </a:cubicBezTo>
                <a:cubicBezTo>
                  <a:pt x="12" y="10"/>
                  <a:pt x="13" y="11"/>
                  <a:pt x="15" y="11"/>
                </a:cubicBezTo>
                <a:cubicBezTo>
                  <a:pt x="17" y="12"/>
                  <a:pt x="18" y="12"/>
                  <a:pt x="19" y="12"/>
                </a:cubicBezTo>
                <a:cubicBezTo>
                  <a:pt x="20" y="12"/>
                  <a:pt x="21" y="12"/>
                  <a:pt x="23" y="11"/>
                </a:cubicBezTo>
                <a:cubicBezTo>
                  <a:pt x="24" y="10"/>
                  <a:pt x="26" y="10"/>
                  <a:pt x="27" y="10"/>
                </a:cubicBezTo>
                <a:cubicBezTo>
                  <a:pt x="29" y="10"/>
                  <a:pt x="31" y="11"/>
                  <a:pt x="33" y="12"/>
                </a:cubicBezTo>
                <a:cubicBezTo>
                  <a:pt x="34" y="13"/>
                  <a:pt x="35" y="13"/>
                  <a:pt x="36" y="15"/>
                </a:cubicBezTo>
                <a:cubicBezTo>
                  <a:pt x="34" y="16"/>
                  <a:pt x="33" y="17"/>
                  <a:pt x="33" y="18"/>
                </a:cubicBezTo>
                <a:cubicBezTo>
                  <a:pt x="32" y="19"/>
                  <a:pt x="31" y="21"/>
                  <a:pt x="31" y="23"/>
                </a:cubicBezTo>
                <a:cubicBezTo>
                  <a:pt x="31" y="25"/>
                  <a:pt x="32" y="27"/>
                  <a:pt x="33" y="29"/>
                </a:cubicBezTo>
                <a:cubicBezTo>
                  <a:pt x="34" y="31"/>
                  <a:pt x="36" y="32"/>
                  <a:pt x="37" y="33"/>
                </a:cubicBezTo>
                <a:cubicBezTo>
                  <a:pt x="36" y="35"/>
                  <a:pt x="35" y="37"/>
                  <a:pt x="34" y="39"/>
                </a:cubicBezTo>
                <a:close/>
                <a:moveTo>
                  <a:pt x="26" y="5"/>
                </a:moveTo>
                <a:cubicBezTo>
                  <a:pt x="26" y="6"/>
                  <a:pt x="25" y="7"/>
                  <a:pt x="24" y="9"/>
                </a:cubicBezTo>
                <a:cubicBezTo>
                  <a:pt x="23" y="9"/>
                  <a:pt x="22" y="10"/>
                  <a:pt x="21" y="10"/>
                </a:cubicBezTo>
                <a:cubicBezTo>
                  <a:pt x="20" y="11"/>
                  <a:pt x="19" y="11"/>
                  <a:pt x="18" y="11"/>
                </a:cubicBezTo>
                <a:cubicBezTo>
                  <a:pt x="18" y="8"/>
                  <a:pt x="19" y="6"/>
                  <a:pt x="20" y="4"/>
                </a:cubicBezTo>
                <a:cubicBezTo>
                  <a:pt x="22" y="2"/>
                  <a:pt x="24" y="1"/>
                  <a:pt x="27" y="0"/>
                </a:cubicBezTo>
                <a:cubicBezTo>
                  <a:pt x="27" y="0"/>
                  <a:pt x="27" y="0"/>
                  <a:pt x="27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2"/>
                  <a:pt x="27" y="4"/>
                  <a:pt x="26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81719" y="5089060"/>
            <a:ext cx="295132" cy="267549"/>
          </a:xfrm>
          <a:custGeom>
            <a:avLst/>
            <a:gdLst>
              <a:gd name="T0" fmla="*/ 45 w 45"/>
              <a:gd name="T1" fmla="*/ 9 h 41"/>
              <a:gd name="T2" fmla="*/ 43 w 45"/>
              <a:gd name="T3" fmla="*/ 10 h 41"/>
              <a:gd name="T4" fmla="*/ 2 w 45"/>
              <a:gd name="T5" fmla="*/ 10 h 41"/>
              <a:gd name="T6" fmla="*/ 0 w 45"/>
              <a:gd name="T7" fmla="*/ 9 h 41"/>
              <a:gd name="T8" fmla="*/ 0 w 45"/>
              <a:gd name="T9" fmla="*/ 2 h 41"/>
              <a:gd name="T10" fmla="*/ 2 w 45"/>
              <a:gd name="T11" fmla="*/ 0 h 41"/>
              <a:gd name="T12" fmla="*/ 43 w 45"/>
              <a:gd name="T13" fmla="*/ 0 h 41"/>
              <a:gd name="T14" fmla="*/ 45 w 45"/>
              <a:gd name="T15" fmla="*/ 2 h 41"/>
              <a:gd name="T16" fmla="*/ 45 w 45"/>
              <a:gd name="T17" fmla="*/ 9 h 41"/>
              <a:gd name="T18" fmla="*/ 43 w 45"/>
              <a:gd name="T19" fmla="*/ 40 h 41"/>
              <a:gd name="T20" fmla="*/ 42 w 45"/>
              <a:gd name="T21" fmla="*/ 41 h 41"/>
              <a:gd name="T22" fmla="*/ 4 w 45"/>
              <a:gd name="T23" fmla="*/ 41 h 41"/>
              <a:gd name="T24" fmla="*/ 2 w 45"/>
              <a:gd name="T25" fmla="*/ 40 h 41"/>
              <a:gd name="T26" fmla="*/ 2 w 45"/>
              <a:gd name="T27" fmla="*/ 14 h 41"/>
              <a:gd name="T28" fmla="*/ 4 w 45"/>
              <a:gd name="T29" fmla="*/ 12 h 41"/>
              <a:gd name="T30" fmla="*/ 42 w 45"/>
              <a:gd name="T31" fmla="*/ 12 h 41"/>
              <a:gd name="T32" fmla="*/ 43 w 45"/>
              <a:gd name="T33" fmla="*/ 14 h 41"/>
              <a:gd name="T34" fmla="*/ 43 w 45"/>
              <a:gd name="T35" fmla="*/ 40 h 41"/>
              <a:gd name="T36" fmla="*/ 26 w 45"/>
              <a:gd name="T37" fmla="*/ 17 h 41"/>
              <a:gd name="T38" fmla="*/ 19 w 45"/>
              <a:gd name="T39" fmla="*/ 17 h 41"/>
              <a:gd name="T40" fmla="*/ 18 w 45"/>
              <a:gd name="T41" fmla="*/ 19 h 41"/>
              <a:gd name="T42" fmla="*/ 19 w 45"/>
              <a:gd name="T43" fmla="*/ 21 h 41"/>
              <a:gd name="T44" fmla="*/ 26 w 45"/>
              <a:gd name="T45" fmla="*/ 21 h 41"/>
              <a:gd name="T46" fmla="*/ 28 w 45"/>
              <a:gd name="T47" fmla="*/ 19 h 41"/>
              <a:gd name="T48" fmla="*/ 26 w 45"/>
              <a:gd name="T49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5" h="41">
                <a:moveTo>
                  <a:pt x="45" y="9"/>
                </a:moveTo>
                <a:cubicBezTo>
                  <a:pt x="45" y="10"/>
                  <a:pt x="44" y="10"/>
                  <a:pt x="43" y="10"/>
                </a:cubicBezTo>
                <a:cubicBezTo>
                  <a:pt x="2" y="10"/>
                  <a:pt x="2" y="10"/>
                  <a:pt x="2" y="10"/>
                </a:cubicBezTo>
                <a:cubicBezTo>
                  <a:pt x="1" y="10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5" y="1"/>
                  <a:pt x="45" y="2"/>
                </a:cubicBezTo>
                <a:lnTo>
                  <a:pt x="45" y="9"/>
                </a:lnTo>
                <a:close/>
                <a:moveTo>
                  <a:pt x="43" y="40"/>
                </a:moveTo>
                <a:cubicBezTo>
                  <a:pt x="43" y="40"/>
                  <a:pt x="42" y="41"/>
                  <a:pt x="42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3" y="41"/>
                  <a:pt x="2" y="40"/>
                  <a:pt x="2" y="40"/>
                </a:cubicBezTo>
                <a:cubicBezTo>
                  <a:pt x="2" y="14"/>
                  <a:pt x="2" y="14"/>
                  <a:pt x="2" y="14"/>
                </a:cubicBezTo>
                <a:cubicBezTo>
                  <a:pt x="2" y="13"/>
                  <a:pt x="3" y="12"/>
                  <a:pt x="4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12"/>
                  <a:pt x="43" y="13"/>
                  <a:pt x="43" y="14"/>
                </a:cubicBezTo>
                <a:lnTo>
                  <a:pt x="43" y="40"/>
                </a:lnTo>
                <a:close/>
                <a:moveTo>
                  <a:pt x="26" y="17"/>
                </a:moveTo>
                <a:cubicBezTo>
                  <a:pt x="19" y="17"/>
                  <a:pt x="19" y="17"/>
                  <a:pt x="19" y="17"/>
                </a:cubicBezTo>
                <a:cubicBezTo>
                  <a:pt x="18" y="17"/>
                  <a:pt x="18" y="18"/>
                  <a:pt x="18" y="19"/>
                </a:cubicBezTo>
                <a:cubicBezTo>
                  <a:pt x="18" y="20"/>
                  <a:pt x="18" y="21"/>
                  <a:pt x="19" y="21"/>
                </a:cubicBezTo>
                <a:cubicBezTo>
                  <a:pt x="26" y="21"/>
                  <a:pt x="26" y="21"/>
                  <a:pt x="26" y="21"/>
                </a:cubicBezTo>
                <a:cubicBezTo>
                  <a:pt x="27" y="21"/>
                  <a:pt x="28" y="20"/>
                  <a:pt x="28" y="19"/>
                </a:cubicBezTo>
                <a:cubicBezTo>
                  <a:pt x="28" y="18"/>
                  <a:pt x="27" y="17"/>
                  <a:pt x="26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2711948" y="1260150"/>
            <a:ext cx="253758" cy="267549"/>
          </a:xfrm>
          <a:custGeom>
            <a:avLst/>
            <a:gdLst>
              <a:gd name="T0" fmla="*/ 38 w 39"/>
              <a:gd name="T1" fmla="*/ 23 h 41"/>
              <a:gd name="T2" fmla="*/ 21 w 39"/>
              <a:gd name="T3" fmla="*/ 40 h 41"/>
              <a:gd name="T4" fmla="*/ 18 w 39"/>
              <a:gd name="T5" fmla="*/ 41 h 41"/>
              <a:gd name="T6" fmla="*/ 16 w 39"/>
              <a:gd name="T7" fmla="*/ 40 h 41"/>
              <a:gd name="T8" fmla="*/ 14 w 39"/>
              <a:gd name="T9" fmla="*/ 38 h 41"/>
              <a:gd name="T10" fmla="*/ 13 w 39"/>
              <a:gd name="T11" fmla="*/ 36 h 41"/>
              <a:gd name="T12" fmla="*/ 14 w 39"/>
              <a:gd name="T13" fmla="*/ 34 h 41"/>
              <a:gd name="T14" fmla="*/ 22 w 39"/>
              <a:gd name="T15" fmla="*/ 26 h 41"/>
              <a:gd name="T16" fmla="*/ 3 w 39"/>
              <a:gd name="T17" fmla="*/ 26 h 41"/>
              <a:gd name="T18" fmla="*/ 0 w 39"/>
              <a:gd name="T19" fmla="*/ 22 h 41"/>
              <a:gd name="T20" fmla="*/ 0 w 39"/>
              <a:gd name="T21" fmla="*/ 19 h 41"/>
              <a:gd name="T22" fmla="*/ 3 w 39"/>
              <a:gd name="T23" fmla="*/ 15 h 41"/>
              <a:gd name="T24" fmla="*/ 22 w 39"/>
              <a:gd name="T25" fmla="*/ 15 h 41"/>
              <a:gd name="T26" fmla="*/ 14 w 39"/>
              <a:gd name="T27" fmla="*/ 8 h 41"/>
              <a:gd name="T28" fmla="*/ 13 w 39"/>
              <a:gd name="T29" fmla="*/ 5 h 41"/>
              <a:gd name="T30" fmla="*/ 14 w 39"/>
              <a:gd name="T31" fmla="*/ 3 h 41"/>
              <a:gd name="T32" fmla="*/ 16 w 39"/>
              <a:gd name="T33" fmla="*/ 1 h 41"/>
              <a:gd name="T34" fmla="*/ 18 w 39"/>
              <a:gd name="T35" fmla="*/ 0 h 41"/>
              <a:gd name="T36" fmla="*/ 21 w 39"/>
              <a:gd name="T37" fmla="*/ 1 h 41"/>
              <a:gd name="T38" fmla="*/ 38 w 39"/>
              <a:gd name="T39" fmla="*/ 18 h 41"/>
              <a:gd name="T40" fmla="*/ 39 w 39"/>
              <a:gd name="T41" fmla="*/ 21 h 41"/>
              <a:gd name="T42" fmla="*/ 38 w 39"/>
              <a:gd name="T43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9" h="41">
                <a:moveTo>
                  <a:pt x="38" y="23"/>
                </a:moveTo>
                <a:cubicBezTo>
                  <a:pt x="21" y="40"/>
                  <a:pt x="21" y="40"/>
                  <a:pt x="21" y="40"/>
                </a:cubicBezTo>
                <a:cubicBezTo>
                  <a:pt x="20" y="41"/>
                  <a:pt x="19" y="41"/>
                  <a:pt x="18" y="41"/>
                </a:cubicBezTo>
                <a:cubicBezTo>
                  <a:pt x="17" y="41"/>
                  <a:pt x="16" y="41"/>
                  <a:pt x="16" y="40"/>
                </a:cubicBezTo>
                <a:cubicBezTo>
                  <a:pt x="14" y="38"/>
                  <a:pt x="14" y="38"/>
                  <a:pt x="14" y="38"/>
                </a:cubicBezTo>
                <a:cubicBezTo>
                  <a:pt x="13" y="38"/>
                  <a:pt x="13" y="37"/>
                  <a:pt x="13" y="36"/>
                </a:cubicBezTo>
                <a:cubicBezTo>
                  <a:pt x="13" y="35"/>
                  <a:pt x="13" y="34"/>
                  <a:pt x="14" y="34"/>
                </a:cubicBezTo>
                <a:cubicBezTo>
                  <a:pt x="22" y="26"/>
                  <a:pt x="22" y="26"/>
                  <a:pt x="22" y="26"/>
                </a:cubicBezTo>
                <a:cubicBezTo>
                  <a:pt x="3" y="26"/>
                  <a:pt x="3" y="26"/>
                  <a:pt x="3" y="26"/>
                </a:cubicBezTo>
                <a:cubicBezTo>
                  <a:pt x="1" y="26"/>
                  <a:pt x="0" y="24"/>
                  <a:pt x="0" y="2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7"/>
                  <a:pt x="1" y="15"/>
                  <a:pt x="3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14" y="8"/>
                  <a:pt x="14" y="8"/>
                  <a:pt x="14" y="8"/>
                </a:cubicBezTo>
                <a:cubicBezTo>
                  <a:pt x="13" y="7"/>
                  <a:pt x="13" y="6"/>
                  <a:pt x="13" y="5"/>
                </a:cubicBezTo>
                <a:cubicBezTo>
                  <a:pt x="13" y="4"/>
                  <a:pt x="13" y="3"/>
                  <a:pt x="14" y="3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7" y="0"/>
                  <a:pt x="18" y="0"/>
                </a:cubicBezTo>
                <a:cubicBezTo>
                  <a:pt x="19" y="0"/>
                  <a:pt x="20" y="0"/>
                  <a:pt x="21" y="1"/>
                </a:cubicBezTo>
                <a:cubicBezTo>
                  <a:pt x="38" y="18"/>
                  <a:pt x="38" y="18"/>
                  <a:pt x="38" y="18"/>
                </a:cubicBezTo>
                <a:cubicBezTo>
                  <a:pt x="39" y="19"/>
                  <a:pt x="39" y="20"/>
                  <a:pt x="39" y="21"/>
                </a:cubicBezTo>
                <a:cubicBezTo>
                  <a:pt x="39" y="21"/>
                  <a:pt x="39" y="22"/>
                  <a:pt x="38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2703673" y="1741867"/>
            <a:ext cx="275823" cy="256517"/>
          </a:xfrm>
          <a:custGeom>
            <a:avLst/>
            <a:gdLst>
              <a:gd name="T0" fmla="*/ 41 w 42"/>
              <a:gd name="T1" fmla="*/ 23 h 39"/>
              <a:gd name="T2" fmla="*/ 39 w 42"/>
              <a:gd name="T3" fmla="*/ 25 h 39"/>
              <a:gd name="T4" fmla="*/ 37 w 42"/>
              <a:gd name="T5" fmla="*/ 26 h 39"/>
              <a:gd name="T6" fmla="*/ 34 w 42"/>
              <a:gd name="T7" fmla="*/ 25 h 39"/>
              <a:gd name="T8" fmla="*/ 26 w 42"/>
              <a:gd name="T9" fmla="*/ 17 h 39"/>
              <a:gd name="T10" fmla="*/ 26 w 42"/>
              <a:gd name="T11" fmla="*/ 36 h 39"/>
              <a:gd name="T12" fmla="*/ 23 w 42"/>
              <a:gd name="T13" fmla="*/ 39 h 39"/>
              <a:gd name="T14" fmla="*/ 20 w 42"/>
              <a:gd name="T15" fmla="*/ 39 h 39"/>
              <a:gd name="T16" fmla="*/ 16 w 42"/>
              <a:gd name="T17" fmla="*/ 36 h 39"/>
              <a:gd name="T18" fmla="*/ 16 w 42"/>
              <a:gd name="T19" fmla="*/ 17 h 39"/>
              <a:gd name="T20" fmla="*/ 8 w 42"/>
              <a:gd name="T21" fmla="*/ 25 h 39"/>
              <a:gd name="T22" fmla="*/ 6 w 42"/>
              <a:gd name="T23" fmla="*/ 26 h 39"/>
              <a:gd name="T24" fmla="*/ 3 w 42"/>
              <a:gd name="T25" fmla="*/ 25 h 39"/>
              <a:gd name="T26" fmla="*/ 1 w 42"/>
              <a:gd name="T27" fmla="*/ 23 h 39"/>
              <a:gd name="T28" fmla="*/ 0 w 42"/>
              <a:gd name="T29" fmla="*/ 20 h 39"/>
              <a:gd name="T30" fmla="*/ 1 w 42"/>
              <a:gd name="T31" fmla="*/ 18 h 39"/>
              <a:gd name="T32" fmla="*/ 19 w 42"/>
              <a:gd name="T33" fmla="*/ 1 h 39"/>
              <a:gd name="T34" fmla="*/ 21 w 42"/>
              <a:gd name="T35" fmla="*/ 0 h 39"/>
              <a:gd name="T36" fmla="*/ 24 w 42"/>
              <a:gd name="T37" fmla="*/ 1 h 39"/>
              <a:gd name="T38" fmla="*/ 41 w 42"/>
              <a:gd name="T39" fmla="*/ 18 h 39"/>
              <a:gd name="T40" fmla="*/ 42 w 42"/>
              <a:gd name="T41" fmla="*/ 20 h 39"/>
              <a:gd name="T42" fmla="*/ 41 w 42"/>
              <a:gd name="T43" fmla="*/ 23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2" h="39">
                <a:moveTo>
                  <a:pt x="41" y="23"/>
                </a:moveTo>
                <a:cubicBezTo>
                  <a:pt x="39" y="25"/>
                  <a:pt x="39" y="25"/>
                  <a:pt x="39" y="25"/>
                </a:cubicBezTo>
                <a:cubicBezTo>
                  <a:pt x="38" y="26"/>
                  <a:pt x="38" y="26"/>
                  <a:pt x="37" y="26"/>
                </a:cubicBezTo>
                <a:cubicBezTo>
                  <a:pt x="36" y="26"/>
                  <a:pt x="35" y="26"/>
                  <a:pt x="34" y="25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38"/>
                  <a:pt x="25" y="39"/>
                  <a:pt x="23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18" y="39"/>
                  <a:pt x="16" y="38"/>
                  <a:pt x="16" y="36"/>
                </a:cubicBezTo>
                <a:cubicBezTo>
                  <a:pt x="16" y="17"/>
                  <a:pt x="16" y="17"/>
                  <a:pt x="16" y="17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6"/>
                  <a:pt x="7" y="26"/>
                  <a:pt x="6" y="26"/>
                </a:cubicBezTo>
                <a:cubicBezTo>
                  <a:pt x="5" y="26"/>
                  <a:pt x="4" y="26"/>
                  <a:pt x="3" y="25"/>
                </a:cubicBezTo>
                <a:cubicBezTo>
                  <a:pt x="1" y="23"/>
                  <a:pt x="1" y="23"/>
                  <a:pt x="1" y="23"/>
                </a:cubicBezTo>
                <a:cubicBezTo>
                  <a:pt x="1" y="22"/>
                  <a:pt x="0" y="21"/>
                  <a:pt x="0" y="20"/>
                </a:cubicBezTo>
                <a:cubicBezTo>
                  <a:pt x="0" y="20"/>
                  <a:pt x="1" y="19"/>
                  <a:pt x="1" y="18"/>
                </a:cubicBezTo>
                <a:cubicBezTo>
                  <a:pt x="19" y="1"/>
                  <a:pt x="19" y="1"/>
                  <a:pt x="19" y="1"/>
                </a:cubicBezTo>
                <a:cubicBezTo>
                  <a:pt x="19" y="0"/>
                  <a:pt x="20" y="0"/>
                  <a:pt x="21" y="0"/>
                </a:cubicBezTo>
                <a:cubicBezTo>
                  <a:pt x="22" y="0"/>
                  <a:pt x="23" y="0"/>
                  <a:pt x="24" y="1"/>
                </a:cubicBezTo>
                <a:cubicBezTo>
                  <a:pt x="41" y="18"/>
                  <a:pt x="41" y="18"/>
                  <a:pt x="41" y="18"/>
                </a:cubicBezTo>
                <a:cubicBezTo>
                  <a:pt x="42" y="19"/>
                  <a:pt x="42" y="20"/>
                  <a:pt x="42" y="20"/>
                </a:cubicBezTo>
                <a:cubicBezTo>
                  <a:pt x="42" y="21"/>
                  <a:pt x="42" y="22"/>
                  <a:pt x="41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2684365" y="2184968"/>
            <a:ext cx="314438" cy="314438"/>
          </a:xfrm>
          <a:custGeom>
            <a:avLst/>
            <a:gdLst>
              <a:gd name="T0" fmla="*/ 48 w 48"/>
              <a:gd name="T1" fmla="*/ 25 h 48"/>
              <a:gd name="T2" fmla="*/ 41 w 48"/>
              <a:gd name="T3" fmla="*/ 32 h 48"/>
              <a:gd name="T4" fmla="*/ 40 w 48"/>
              <a:gd name="T5" fmla="*/ 33 h 48"/>
              <a:gd name="T6" fmla="*/ 38 w 48"/>
              <a:gd name="T7" fmla="*/ 31 h 48"/>
              <a:gd name="T8" fmla="*/ 38 w 48"/>
              <a:gd name="T9" fmla="*/ 27 h 48"/>
              <a:gd name="T10" fmla="*/ 28 w 48"/>
              <a:gd name="T11" fmla="*/ 27 h 48"/>
              <a:gd name="T12" fmla="*/ 28 w 48"/>
              <a:gd name="T13" fmla="*/ 38 h 48"/>
              <a:gd name="T14" fmla="*/ 31 w 48"/>
              <a:gd name="T15" fmla="*/ 38 h 48"/>
              <a:gd name="T16" fmla="*/ 33 w 48"/>
              <a:gd name="T17" fmla="*/ 39 h 48"/>
              <a:gd name="T18" fmla="*/ 32 w 48"/>
              <a:gd name="T19" fmla="*/ 41 h 48"/>
              <a:gd name="T20" fmla="*/ 25 w 48"/>
              <a:gd name="T21" fmla="*/ 48 h 48"/>
              <a:gd name="T22" fmla="*/ 24 w 48"/>
              <a:gd name="T23" fmla="*/ 48 h 48"/>
              <a:gd name="T24" fmla="*/ 23 w 48"/>
              <a:gd name="T25" fmla="*/ 48 h 48"/>
              <a:gd name="T26" fmla="*/ 16 w 48"/>
              <a:gd name="T27" fmla="*/ 41 h 48"/>
              <a:gd name="T28" fmla="*/ 16 w 48"/>
              <a:gd name="T29" fmla="*/ 39 h 48"/>
              <a:gd name="T30" fmla="*/ 17 w 48"/>
              <a:gd name="T31" fmla="*/ 38 h 48"/>
              <a:gd name="T32" fmla="*/ 21 w 48"/>
              <a:gd name="T33" fmla="*/ 38 h 48"/>
              <a:gd name="T34" fmla="*/ 21 w 48"/>
              <a:gd name="T35" fmla="*/ 27 h 48"/>
              <a:gd name="T36" fmla="*/ 11 w 48"/>
              <a:gd name="T37" fmla="*/ 27 h 48"/>
              <a:gd name="T38" fmla="*/ 11 w 48"/>
              <a:gd name="T39" fmla="*/ 31 h 48"/>
              <a:gd name="T40" fmla="*/ 9 w 48"/>
              <a:gd name="T41" fmla="*/ 33 h 48"/>
              <a:gd name="T42" fmla="*/ 8 w 48"/>
              <a:gd name="T43" fmla="*/ 32 h 48"/>
              <a:gd name="T44" fmla="*/ 1 w 48"/>
              <a:gd name="T45" fmla="*/ 25 h 48"/>
              <a:gd name="T46" fmla="*/ 0 w 48"/>
              <a:gd name="T47" fmla="*/ 24 h 48"/>
              <a:gd name="T48" fmla="*/ 1 w 48"/>
              <a:gd name="T49" fmla="*/ 23 h 48"/>
              <a:gd name="T50" fmla="*/ 8 w 48"/>
              <a:gd name="T51" fmla="*/ 16 h 48"/>
              <a:gd name="T52" fmla="*/ 9 w 48"/>
              <a:gd name="T53" fmla="*/ 15 h 48"/>
              <a:gd name="T54" fmla="*/ 11 w 48"/>
              <a:gd name="T55" fmla="*/ 17 h 48"/>
              <a:gd name="T56" fmla="*/ 11 w 48"/>
              <a:gd name="T57" fmla="*/ 21 h 48"/>
              <a:gd name="T58" fmla="*/ 21 w 48"/>
              <a:gd name="T59" fmla="*/ 21 h 48"/>
              <a:gd name="T60" fmla="*/ 21 w 48"/>
              <a:gd name="T61" fmla="*/ 10 h 48"/>
              <a:gd name="T62" fmla="*/ 17 w 48"/>
              <a:gd name="T63" fmla="*/ 10 h 48"/>
              <a:gd name="T64" fmla="*/ 16 w 48"/>
              <a:gd name="T65" fmla="*/ 9 h 48"/>
              <a:gd name="T66" fmla="*/ 16 w 48"/>
              <a:gd name="T67" fmla="*/ 7 h 48"/>
              <a:gd name="T68" fmla="*/ 23 w 48"/>
              <a:gd name="T69" fmla="*/ 1 h 48"/>
              <a:gd name="T70" fmla="*/ 24 w 48"/>
              <a:gd name="T71" fmla="*/ 0 h 48"/>
              <a:gd name="T72" fmla="*/ 25 w 48"/>
              <a:gd name="T73" fmla="*/ 1 h 48"/>
              <a:gd name="T74" fmla="*/ 32 w 48"/>
              <a:gd name="T75" fmla="*/ 7 h 48"/>
              <a:gd name="T76" fmla="*/ 33 w 48"/>
              <a:gd name="T77" fmla="*/ 9 h 48"/>
              <a:gd name="T78" fmla="*/ 31 w 48"/>
              <a:gd name="T79" fmla="*/ 10 h 48"/>
              <a:gd name="T80" fmla="*/ 28 w 48"/>
              <a:gd name="T81" fmla="*/ 10 h 48"/>
              <a:gd name="T82" fmla="*/ 28 w 48"/>
              <a:gd name="T83" fmla="*/ 21 h 48"/>
              <a:gd name="T84" fmla="*/ 38 w 48"/>
              <a:gd name="T85" fmla="*/ 21 h 48"/>
              <a:gd name="T86" fmla="*/ 38 w 48"/>
              <a:gd name="T87" fmla="*/ 17 h 48"/>
              <a:gd name="T88" fmla="*/ 40 w 48"/>
              <a:gd name="T89" fmla="*/ 15 h 48"/>
              <a:gd name="T90" fmla="*/ 41 w 48"/>
              <a:gd name="T91" fmla="*/ 16 h 48"/>
              <a:gd name="T92" fmla="*/ 48 w 48"/>
              <a:gd name="T93" fmla="*/ 23 h 48"/>
              <a:gd name="T94" fmla="*/ 48 w 48"/>
              <a:gd name="T95" fmla="*/ 24 h 48"/>
              <a:gd name="T96" fmla="*/ 48 w 48"/>
              <a:gd name="T97" fmla="*/ 2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48">
                <a:moveTo>
                  <a:pt x="48" y="25"/>
                </a:moveTo>
                <a:cubicBezTo>
                  <a:pt x="41" y="32"/>
                  <a:pt x="41" y="32"/>
                  <a:pt x="41" y="32"/>
                </a:cubicBezTo>
                <a:cubicBezTo>
                  <a:pt x="41" y="32"/>
                  <a:pt x="40" y="33"/>
                  <a:pt x="40" y="33"/>
                </a:cubicBezTo>
                <a:cubicBezTo>
                  <a:pt x="39" y="33"/>
                  <a:pt x="38" y="32"/>
                  <a:pt x="38" y="31"/>
                </a:cubicBezTo>
                <a:cubicBezTo>
                  <a:pt x="38" y="27"/>
                  <a:pt x="38" y="27"/>
                  <a:pt x="38" y="27"/>
                </a:cubicBezTo>
                <a:cubicBezTo>
                  <a:pt x="28" y="27"/>
                  <a:pt x="28" y="27"/>
                  <a:pt x="28" y="27"/>
                </a:cubicBezTo>
                <a:cubicBezTo>
                  <a:pt x="28" y="38"/>
                  <a:pt x="28" y="38"/>
                  <a:pt x="28" y="38"/>
                </a:cubicBezTo>
                <a:cubicBezTo>
                  <a:pt x="31" y="38"/>
                  <a:pt x="31" y="38"/>
                  <a:pt x="31" y="38"/>
                </a:cubicBezTo>
                <a:cubicBezTo>
                  <a:pt x="32" y="38"/>
                  <a:pt x="33" y="39"/>
                  <a:pt x="33" y="39"/>
                </a:cubicBezTo>
                <a:cubicBezTo>
                  <a:pt x="33" y="40"/>
                  <a:pt x="33" y="40"/>
                  <a:pt x="32" y="41"/>
                </a:cubicBezTo>
                <a:cubicBezTo>
                  <a:pt x="25" y="48"/>
                  <a:pt x="25" y="48"/>
                  <a:pt x="25" y="48"/>
                </a:cubicBezTo>
                <a:cubicBezTo>
                  <a:pt x="25" y="48"/>
                  <a:pt x="25" y="48"/>
                  <a:pt x="24" y="48"/>
                </a:cubicBezTo>
                <a:cubicBezTo>
                  <a:pt x="24" y="48"/>
                  <a:pt x="23" y="48"/>
                  <a:pt x="23" y="48"/>
                </a:cubicBezTo>
                <a:cubicBezTo>
                  <a:pt x="16" y="41"/>
                  <a:pt x="16" y="41"/>
                  <a:pt x="16" y="41"/>
                </a:cubicBezTo>
                <a:cubicBezTo>
                  <a:pt x="16" y="40"/>
                  <a:pt x="16" y="40"/>
                  <a:pt x="16" y="39"/>
                </a:cubicBezTo>
                <a:cubicBezTo>
                  <a:pt x="16" y="39"/>
                  <a:pt x="16" y="38"/>
                  <a:pt x="17" y="38"/>
                </a:cubicBezTo>
                <a:cubicBezTo>
                  <a:pt x="21" y="38"/>
                  <a:pt x="21" y="38"/>
                  <a:pt x="21" y="38"/>
                </a:cubicBezTo>
                <a:cubicBezTo>
                  <a:pt x="21" y="27"/>
                  <a:pt x="21" y="27"/>
                  <a:pt x="21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2"/>
                  <a:pt x="10" y="33"/>
                  <a:pt x="9" y="33"/>
                </a:cubicBezTo>
                <a:cubicBezTo>
                  <a:pt x="8" y="33"/>
                  <a:pt x="8" y="32"/>
                  <a:pt x="8" y="32"/>
                </a:cubicBezTo>
                <a:cubicBezTo>
                  <a:pt x="1" y="25"/>
                  <a:pt x="1" y="25"/>
                  <a:pt x="1" y="25"/>
                </a:cubicBezTo>
                <a:cubicBezTo>
                  <a:pt x="0" y="25"/>
                  <a:pt x="0" y="25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8" y="15"/>
                  <a:pt x="9" y="15"/>
                </a:cubicBezTo>
                <a:cubicBezTo>
                  <a:pt x="10" y="15"/>
                  <a:pt x="11" y="16"/>
                  <a:pt x="11" y="17"/>
                </a:cubicBezTo>
                <a:cubicBezTo>
                  <a:pt x="11" y="21"/>
                  <a:pt x="11" y="21"/>
                  <a:pt x="11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10"/>
                  <a:pt x="21" y="10"/>
                  <a:pt x="21" y="10"/>
                </a:cubicBezTo>
                <a:cubicBezTo>
                  <a:pt x="17" y="10"/>
                  <a:pt x="17" y="10"/>
                  <a:pt x="17" y="10"/>
                </a:cubicBezTo>
                <a:cubicBezTo>
                  <a:pt x="16" y="10"/>
                  <a:pt x="16" y="10"/>
                  <a:pt x="16" y="9"/>
                </a:cubicBezTo>
                <a:cubicBezTo>
                  <a:pt x="16" y="8"/>
                  <a:pt x="16" y="8"/>
                  <a:pt x="16" y="7"/>
                </a:cubicBezTo>
                <a:cubicBezTo>
                  <a:pt x="23" y="1"/>
                  <a:pt x="23" y="1"/>
                  <a:pt x="23" y="1"/>
                </a:cubicBezTo>
                <a:cubicBezTo>
                  <a:pt x="23" y="0"/>
                  <a:pt x="24" y="0"/>
                  <a:pt x="24" y="0"/>
                </a:cubicBezTo>
                <a:cubicBezTo>
                  <a:pt x="25" y="0"/>
                  <a:pt x="25" y="0"/>
                  <a:pt x="25" y="1"/>
                </a:cubicBezTo>
                <a:cubicBezTo>
                  <a:pt x="32" y="7"/>
                  <a:pt x="32" y="7"/>
                  <a:pt x="32" y="7"/>
                </a:cubicBezTo>
                <a:cubicBezTo>
                  <a:pt x="33" y="8"/>
                  <a:pt x="33" y="8"/>
                  <a:pt x="33" y="9"/>
                </a:cubicBezTo>
                <a:cubicBezTo>
                  <a:pt x="33" y="10"/>
                  <a:pt x="32" y="10"/>
                  <a:pt x="31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8" y="21"/>
                  <a:pt x="28" y="21"/>
                  <a:pt x="28" y="21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6"/>
                  <a:pt x="39" y="15"/>
                  <a:pt x="40" y="15"/>
                </a:cubicBezTo>
                <a:cubicBezTo>
                  <a:pt x="40" y="15"/>
                  <a:pt x="41" y="16"/>
                  <a:pt x="41" y="16"/>
                </a:cubicBezTo>
                <a:cubicBezTo>
                  <a:pt x="48" y="23"/>
                  <a:pt x="48" y="23"/>
                  <a:pt x="48" y="23"/>
                </a:cubicBezTo>
                <a:cubicBezTo>
                  <a:pt x="48" y="23"/>
                  <a:pt x="48" y="24"/>
                  <a:pt x="48" y="24"/>
                </a:cubicBezTo>
                <a:cubicBezTo>
                  <a:pt x="48" y="25"/>
                  <a:pt x="48" y="25"/>
                  <a:pt x="48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2711948" y="2688753"/>
            <a:ext cx="267549" cy="267549"/>
          </a:xfrm>
          <a:custGeom>
            <a:avLst/>
            <a:gdLst>
              <a:gd name="T0" fmla="*/ 25 w 41"/>
              <a:gd name="T1" fmla="*/ 21 h 41"/>
              <a:gd name="T2" fmla="*/ 34 w 41"/>
              <a:gd name="T3" fmla="*/ 30 h 41"/>
              <a:gd name="T4" fmla="*/ 38 w 41"/>
              <a:gd name="T5" fmla="*/ 26 h 41"/>
              <a:gd name="T6" fmla="*/ 40 w 41"/>
              <a:gd name="T7" fmla="*/ 26 h 41"/>
              <a:gd name="T8" fmla="*/ 41 w 41"/>
              <a:gd name="T9" fmla="*/ 28 h 41"/>
              <a:gd name="T10" fmla="*/ 41 w 41"/>
              <a:gd name="T11" fmla="*/ 40 h 41"/>
              <a:gd name="T12" fmla="*/ 39 w 41"/>
              <a:gd name="T13" fmla="*/ 41 h 41"/>
              <a:gd name="T14" fmla="*/ 27 w 41"/>
              <a:gd name="T15" fmla="*/ 41 h 41"/>
              <a:gd name="T16" fmla="*/ 26 w 41"/>
              <a:gd name="T17" fmla="*/ 40 h 41"/>
              <a:gd name="T18" fmla="*/ 26 w 41"/>
              <a:gd name="T19" fmla="*/ 38 h 41"/>
              <a:gd name="T20" fmla="*/ 30 w 41"/>
              <a:gd name="T21" fmla="*/ 34 h 41"/>
              <a:gd name="T22" fmla="*/ 20 w 41"/>
              <a:gd name="T23" fmla="*/ 25 h 41"/>
              <a:gd name="T24" fmla="*/ 11 w 41"/>
              <a:gd name="T25" fmla="*/ 34 h 41"/>
              <a:gd name="T26" fmla="*/ 15 w 41"/>
              <a:gd name="T27" fmla="*/ 38 h 41"/>
              <a:gd name="T28" fmla="*/ 15 w 41"/>
              <a:gd name="T29" fmla="*/ 40 h 41"/>
              <a:gd name="T30" fmla="*/ 13 w 41"/>
              <a:gd name="T31" fmla="*/ 41 h 41"/>
              <a:gd name="T32" fmla="*/ 1 w 41"/>
              <a:gd name="T33" fmla="*/ 41 h 41"/>
              <a:gd name="T34" fmla="*/ 0 w 41"/>
              <a:gd name="T35" fmla="*/ 40 h 41"/>
              <a:gd name="T36" fmla="*/ 0 w 41"/>
              <a:gd name="T37" fmla="*/ 28 h 41"/>
              <a:gd name="T38" fmla="*/ 1 w 41"/>
              <a:gd name="T39" fmla="*/ 26 h 41"/>
              <a:gd name="T40" fmla="*/ 3 w 41"/>
              <a:gd name="T41" fmla="*/ 26 h 41"/>
              <a:gd name="T42" fmla="*/ 6 w 41"/>
              <a:gd name="T43" fmla="*/ 30 h 41"/>
              <a:gd name="T44" fmla="*/ 16 w 41"/>
              <a:gd name="T45" fmla="*/ 21 h 41"/>
              <a:gd name="T46" fmla="*/ 6 w 41"/>
              <a:gd name="T47" fmla="*/ 11 h 41"/>
              <a:gd name="T48" fmla="*/ 3 w 41"/>
              <a:gd name="T49" fmla="*/ 15 h 41"/>
              <a:gd name="T50" fmla="*/ 1 w 41"/>
              <a:gd name="T51" fmla="*/ 16 h 41"/>
              <a:gd name="T52" fmla="*/ 1 w 41"/>
              <a:gd name="T53" fmla="*/ 15 h 41"/>
              <a:gd name="T54" fmla="*/ 0 w 41"/>
              <a:gd name="T55" fmla="*/ 14 h 41"/>
              <a:gd name="T56" fmla="*/ 0 w 41"/>
              <a:gd name="T57" fmla="*/ 2 h 41"/>
              <a:gd name="T58" fmla="*/ 1 w 41"/>
              <a:gd name="T59" fmla="*/ 0 h 41"/>
              <a:gd name="T60" fmla="*/ 13 w 41"/>
              <a:gd name="T61" fmla="*/ 0 h 41"/>
              <a:gd name="T62" fmla="*/ 15 w 41"/>
              <a:gd name="T63" fmla="*/ 1 h 41"/>
              <a:gd name="T64" fmla="*/ 15 w 41"/>
              <a:gd name="T65" fmla="*/ 3 h 41"/>
              <a:gd name="T66" fmla="*/ 11 w 41"/>
              <a:gd name="T67" fmla="*/ 7 h 41"/>
              <a:gd name="T68" fmla="*/ 20 w 41"/>
              <a:gd name="T69" fmla="*/ 16 h 41"/>
              <a:gd name="T70" fmla="*/ 30 w 41"/>
              <a:gd name="T71" fmla="*/ 7 h 41"/>
              <a:gd name="T72" fmla="*/ 26 w 41"/>
              <a:gd name="T73" fmla="*/ 3 h 41"/>
              <a:gd name="T74" fmla="*/ 26 w 41"/>
              <a:gd name="T75" fmla="*/ 1 h 41"/>
              <a:gd name="T76" fmla="*/ 27 w 41"/>
              <a:gd name="T77" fmla="*/ 0 h 41"/>
              <a:gd name="T78" fmla="*/ 39 w 41"/>
              <a:gd name="T79" fmla="*/ 0 h 41"/>
              <a:gd name="T80" fmla="*/ 41 w 41"/>
              <a:gd name="T81" fmla="*/ 2 h 41"/>
              <a:gd name="T82" fmla="*/ 41 w 41"/>
              <a:gd name="T83" fmla="*/ 14 h 41"/>
              <a:gd name="T84" fmla="*/ 40 w 41"/>
              <a:gd name="T85" fmla="*/ 15 h 41"/>
              <a:gd name="T86" fmla="*/ 39 w 41"/>
              <a:gd name="T87" fmla="*/ 16 h 41"/>
              <a:gd name="T88" fmla="*/ 38 w 41"/>
              <a:gd name="T89" fmla="*/ 15 h 41"/>
              <a:gd name="T90" fmla="*/ 34 w 41"/>
              <a:gd name="T91" fmla="*/ 11 h 41"/>
              <a:gd name="T92" fmla="*/ 25 w 41"/>
              <a:gd name="T93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1" h="41">
                <a:moveTo>
                  <a:pt x="25" y="21"/>
                </a:moveTo>
                <a:cubicBezTo>
                  <a:pt x="34" y="30"/>
                  <a:pt x="34" y="30"/>
                  <a:pt x="34" y="3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9" y="26"/>
                  <a:pt x="40" y="26"/>
                </a:cubicBezTo>
                <a:cubicBezTo>
                  <a:pt x="40" y="26"/>
                  <a:pt x="41" y="27"/>
                  <a:pt x="41" y="28"/>
                </a:cubicBezTo>
                <a:cubicBezTo>
                  <a:pt x="41" y="40"/>
                  <a:pt x="41" y="40"/>
                  <a:pt x="41" y="40"/>
                </a:cubicBezTo>
                <a:cubicBezTo>
                  <a:pt x="41" y="40"/>
                  <a:pt x="40" y="41"/>
                  <a:pt x="39" y="41"/>
                </a:cubicBezTo>
                <a:cubicBezTo>
                  <a:pt x="27" y="41"/>
                  <a:pt x="27" y="41"/>
                  <a:pt x="27" y="41"/>
                </a:cubicBezTo>
                <a:cubicBezTo>
                  <a:pt x="26" y="41"/>
                  <a:pt x="26" y="41"/>
                  <a:pt x="26" y="40"/>
                </a:cubicBezTo>
                <a:cubicBezTo>
                  <a:pt x="25" y="40"/>
                  <a:pt x="25" y="39"/>
                  <a:pt x="26" y="38"/>
                </a:cubicBezTo>
                <a:cubicBezTo>
                  <a:pt x="30" y="34"/>
                  <a:pt x="30" y="34"/>
                  <a:pt x="30" y="34"/>
                </a:cubicBezTo>
                <a:cubicBezTo>
                  <a:pt x="20" y="25"/>
                  <a:pt x="20" y="25"/>
                  <a:pt x="20" y="25"/>
                </a:cubicBezTo>
                <a:cubicBezTo>
                  <a:pt x="11" y="34"/>
                  <a:pt x="11" y="34"/>
                  <a:pt x="11" y="34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9"/>
                  <a:pt x="15" y="40"/>
                  <a:pt x="15" y="40"/>
                </a:cubicBezTo>
                <a:cubicBezTo>
                  <a:pt x="15" y="41"/>
                  <a:pt x="14" y="41"/>
                  <a:pt x="13" y="41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1"/>
                  <a:pt x="0" y="40"/>
                  <a:pt x="0" y="40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6"/>
                  <a:pt x="1" y="26"/>
                </a:cubicBezTo>
                <a:cubicBezTo>
                  <a:pt x="1" y="26"/>
                  <a:pt x="2" y="26"/>
                  <a:pt x="3" y="26"/>
                </a:cubicBezTo>
                <a:cubicBezTo>
                  <a:pt x="6" y="30"/>
                  <a:pt x="6" y="30"/>
                  <a:pt x="6" y="30"/>
                </a:cubicBezTo>
                <a:cubicBezTo>
                  <a:pt x="16" y="21"/>
                  <a:pt x="16" y="21"/>
                  <a:pt x="16" y="21"/>
                </a:cubicBezTo>
                <a:cubicBezTo>
                  <a:pt x="6" y="11"/>
                  <a:pt x="6" y="11"/>
                  <a:pt x="6" y="11"/>
                </a:cubicBezTo>
                <a:cubicBezTo>
                  <a:pt x="3" y="15"/>
                  <a:pt x="3" y="15"/>
                  <a:pt x="3" y="15"/>
                </a:cubicBezTo>
                <a:cubicBezTo>
                  <a:pt x="2" y="15"/>
                  <a:pt x="2" y="16"/>
                  <a:pt x="1" y="16"/>
                </a:cubicBezTo>
                <a:cubicBezTo>
                  <a:pt x="1" y="16"/>
                  <a:pt x="1" y="15"/>
                  <a:pt x="1" y="15"/>
                </a:cubicBezTo>
                <a:cubicBezTo>
                  <a:pt x="0" y="15"/>
                  <a:pt x="0" y="14"/>
                  <a:pt x="0" y="14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4" y="0"/>
                  <a:pt x="15" y="1"/>
                  <a:pt x="15" y="1"/>
                </a:cubicBezTo>
                <a:cubicBezTo>
                  <a:pt x="15" y="2"/>
                  <a:pt x="15" y="3"/>
                  <a:pt x="15" y="3"/>
                </a:cubicBezTo>
                <a:cubicBezTo>
                  <a:pt x="11" y="7"/>
                  <a:pt x="11" y="7"/>
                  <a:pt x="11" y="7"/>
                </a:cubicBezTo>
                <a:cubicBezTo>
                  <a:pt x="20" y="16"/>
                  <a:pt x="20" y="16"/>
                  <a:pt x="20" y="16"/>
                </a:cubicBezTo>
                <a:cubicBezTo>
                  <a:pt x="30" y="7"/>
                  <a:pt x="30" y="7"/>
                  <a:pt x="30" y="7"/>
                </a:cubicBezTo>
                <a:cubicBezTo>
                  <a:pt x="26" y="3"/>
                  <a:pt x="26" y="3"/>
                  <a:pt x="26" y="3"/>
                </a:cubicBezTo>
                <a:cubicBezTo>
                  <a:pt x="25" y="3"/>
                  <a:pt x="25" y="2"/>
                  <a:pt x="26" y="1"/>
                </a:cubicBezTo>
                <a:cubicBezTo>
                  <a:pt x="26" y="1"/>
                  <a:pt x="26" y="0"/>
                  <a:pt x="2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0" y="15"/>
                  <a:pt x="40" y="15"/>
                </a:cubicBezTo>
                <a:cubicBezTo>
                  <a:pt x="40" y="15"/>
                  <a:pt x="39" y="16"/>
                  <a:pt x="39" y="16"/>
                </a:cubicBezTo>
                <a:cubicBezTo>
                  <a:pt x="39" y="16"/>
                  <a:pt x="38" y="15"/>
                  <a:pt x="38" y="15"/>
                </a:cubicBezTo>
                <a:cubicBezTo>
                  <a:pt x="34" y="11"/>
                  <a:pt x="34" y="11"/>
                  <a:pt x="34" y="11"/>
                </a:cubicBezTo>
                <a:lnTo>
                  <a:pt x="25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2684365" y="3250456"/>
            <a:ext cx="314438" cy="110329"/>
          </a:xfrm>
          <a:custGeom>
            <a:avLst/>
            <a:gdLst>
              <a:gd name="T0" fmla="*/ 48 w 48"/>
              <a:gd name="T1" fmla="*/ 9 h 17"/>
              <a:gd name="T2" fmla="*/ 41 w 48"/>
              <a:gd name="T3" fmla="*/ 16 h 17"/>
              <a:gd name="T4" fmla="*/ 40 w 48"/>
              <a:gd name="T5" fmla="*/ 17 h 17"/>
              <a:gd name="T6" fmla="*/ 38 w 48"/>
              <a:gd name="T7" fmla="*/ 15 h 17"/>
              <a:gd name="T8" fmla="*/ 38 w 48"/>
              <a:gd name="T9" fmla="*/ 12 h 17"/>
              <a:gd name="T10" fmla="*/ 11 w 48"/>
              <a:gd name="T11" fmla="*/ 12 h 17"/>
              <a:gd name="T12" fmla="*/ 11 w 48"/>
              <a:gd name="T13" fmla="*/ 15 h 17"/>
              <a:gd name="T14" fmla="*/ 9 w 48"/>
              <a:gd name="T15" fmla="*/ 17 h 17"/>
              <a:gd name="T16" fmla="*/ 8 w 48"/>
              <a:gd name="T17" fmla="*/ 16 h 17"/>
              <a:gd name="T18" fmla="*/ 1 w 48"/>
              <a:gd name="T19" fmla="*/ 9 h 17"/>
              <a:gd name="T20" fmla="*/ 0 w 48"/>
              <a:gd name="T21" fmla="*/ 8 h 17"/>
              <a:gd name="T22" fmla="*/ 1 w 48"/>
              <a:gd name="T23" fmla="*/ 7 h 17"/>
              <a:gd name="T24" fmla="*/ 8 w 48"/>
              <a:gd name="T25" fmla="*/ 0 h 17"/>
              <a:gd name="T26" fmla="*/ 9 w 48"/>
              <a:gd name="T27" fmla="*/ 0 h 17"/>
              <a:gd name="T28" fmla="*/ 11 w 48"/>
              <a:gd name="T29" fmla="*/ 1 h 17"/>
              <a:gd name="T30" fmla="*/ 11 w 48"/>
              <a:gd name="T31" fmla="*/ 5 h 17"/>
              <a:gd name="T32" fmla="*/ 38 w 48"/>
              <a:gd name="T33" fmla="*/ 5 h 17"/>
              <a:gd name="T34" fmla="*/ 38 w 48"/>
              <a:gd name="T35" fmla="*/ 1 h 17"/>
              <a:gd name="T36" fmla="*/ 40 w 48"/>
              <a:gd name="T37" fmla="*/ 0 h 17"/>
              <a:gd name="T38" fmla="*/ 41 w 48"/>
              <a:gd name="T39" fmla="*/ 0 h 17"/>
              <a:gd name="T40" fmla="*/ 48 w 48"/>
              <a:gd name="T41" fmla="*/ 7 h 17"/>
              <a:gd name="T42" fmla="*/ 48 w 48"/>
              <a:gd name="T43" fmla="*/ 8 h 17"/>
              <a:gd name="T44" fmla="*/ 48 w 48"/>
              <a:gd name="T45" fmla="*/ 9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8" h="17">
                <a:moveTo>
                  <a:pt x="48" y="9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7"/>
                  <a:pt x="40" y="17"/>
                  <a:pt x="40" y="17"/>
                </a:cubicBezTo>
                <a:cubicBezTo>
                  <a:pt x="39" y="17"/>
                  <a:pt x="38" y="16"/>
                  <a:pt x="38" y="15"/>
                </a:cubicBezTo>
                <a:cubicBezTo>
                  <a:pt x="38" y="12"/>
                  <a:pt x="38" y="12"/>
                  <a:pt x="38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16"/>
                  <a:pt x="10" y="17"/>
                  <a:pt x="9" y="17"/>
                </a:cubicBezTo>
                <a:cubicBezTo>
                  <a:pt x="8" y="17"/>
                  <a:pt x="8" y="17"/>
                  <a:pt x="8" y="16"/>
                </a:cubicBezTo>
                <a:cubicBezTo>
                  <a:pt x="1" y="9"/>
                  <a:pt x="1" y="9"/>
                  <a:pt x="1" y="9"/>
                </a:cubicBezTo>
                <a:cubicBezTo>
                  <a:pt x="0" y="9"/>
                  <a:pt x="0" y="9"/>
                  <a:pt x="0" y="8"/>
                </a:cubicBezTo>
                <a:cubicBezTo>
                  <a:pt x="0" y="8"/>
                  <a:pt x="0" y="7"/>
                  <a:pt x="1" y="7"/>
                </a:cubicBezTo>
                <a:cubicBezTo>
                  <a:pt x="8" y="0"/>
                  <a:pt x="8" y="0"/>
                  <a:pt x="8" y="0"/>
                </a:cubicBezTo>
                <a:cubicBezTo>
                  <a:pt x="8" y="0"/>
                  <a:pt x="8" y="0"/>
                  <a:pt x="9" y="0"/>
                </a:cubicBezTo>
                <a:cubicBezTo>
                  <a:pt x="10" y="0"/>
                  <a:pt x="11" y="0"/>
                  <a:pt x="11" y="1"/>
                </a:cubicBezTo>
                <a:cubicBezTo>
                  <a:pt x="11" y="5"/>
                  <a:pt x="11" y="5"/>
                  <a:pt x="11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1"/>
                  <a:pt x="38" y="1"/>
                  <a:pt x="38" y="1"/>
                </a:cubicBezTo>
                <a:cubicBezTo>
                  <a:pt x="38" y="0"/>
                  <a:pt x="39" y="0"/>
                  <a:pt x="40" y="0"/>
                </a:cubicBezTo>
                <a:cubicBezTo>
                  <a:pt x="40" y="0"/>
                  <a:pt x="41" y="0"/>
                  <a:pt x="41" y="0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7"/>
                  <a:pt x="48" y="8"/>
                  <a:pt x="48" y="8"/>
                </a:cubicBezTo>
                <a:cubicBezTo>
                  <a:pt x="48" y="9"/>
                  <a:pt x="48" y="9"/>
                  <a:pt x="4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2789178" y="3627359"/>
            <a:ext cx="110329" cy="314438"/>
          </a:xfrm>
          <a:custGeom>
            <a:avLst/>
            <a:gdLst>
              <a:gd name="T0" fmla="*/ 15 w 17"/>
              <a:gd name="T1" fmla="*/ 10 h 48"/>
              <a:gd name="T2" fmla="*/ 12 w 17"/>
              <a:gd name="T3" fmla="*/ 10 h 48"/>
              <a:gd name="T4" fmla="*/ 12 w 17"/>
              <a:gd name="T5" fmla="*/ 38 h 48"/>
              <a:gd name="T6" fmla="*/ 15 w 17"/>
              <a:gd name="T7" fmla="*/ 38 h 48"/>
              <a:gd name="T8" fmla="*/ 17 w 17"/>
              <a:gd name="T9" fmla="*/ 39 h 48"/>
              <a:gd name="T10" fmla="*/ 16 w 17"/>
              <a:gd name="T11" fmla="*/ 40 h 48"/>
              <a:gd name="T12" fmla="*/ 9 w 17"/>
              <a:gd name="T13" fmla="*/ 47 h 48"/>
              <a:gd name="T14" fmla="*/ 8 w 17"/>
              <a:gd name="T15" fmla="*/ 48 h 48"/>
              <a:gd name="T16" fmla="*/ 7 w 17"/>
              <a:gd name="T17" fmla="*/ 47 h 48"/>
              <a:gd name="T18" fmla="*/ 0 w 17"/>
              <a:gd name="T19" fmla="*/ 40 h 48"/>
              <a:gd name="T20" fmla="*/ 0 w 17"/>
              <a:gd name="T21" fmla="*/ 39 h 48"/>
              <a:gd name="T22" fmla="*/ 1 w 17"/>
              <a:gd name="T23" fmla="*/ 38 h 48"/>
              <a:gd name="T24" fmla="*/ 5 w 17"/>
              <a:gd name="T25" fmla="*/ 38 h 48"/>
              <a:gd name="T26" fmla="*/ 5 w 17"/>
              <a:gd name="T27" fmla="*/ 10 h 48"/>
              <a:gd name="T28" fmla="*/ 1 w 17"/>
              <a:gd name="T29" fmla="*/ 10 h 48"/>
              <a:gd name="T30" fmla="*/ 0 w 17"/>
              <a:gd name="T31" fmla="*/ 8 h 48"/>
              <a:gd name="T32" fmla="*/ 0 w 17"/>
              <a:gd name="T33" fmla="*/ 7 h 48"/>
              <a:gd name="T34" fmla="*/ 7 w 17"/>
              <a:gd name="T35" fmla="*/ 0 h 48"/>
              <a:gd name="T36" fmla="*/ 8 w 17"/>
              <a:gd name="T37" fmla="*/ 0 h 48"/>
              <a:gd name="T38" fmla="*/ 9 w 17"/>
              <a:gd name="T39" fmla="*/ 0 h 48"/>
              <a:gd name="T40" fmla="*/ 16 w 17"/>
              <a:gd name="T41" fmla="*/ 7 h 48"/>
              <a:gd name="T42" fmla="*/ 17 w 17"/>
              <a:gd name="T43" fmla="*/ 8 h 48"/>
              <a:gd name="T44" fmla="*/ 15 w 17"/>
              <a:gd name="T45" fmla="*/ 1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7" h="48">
                <a:moveTo>
                  <a:pt x="15" y="10"/>
                </a:moveTo>
                <a:cubicBezTo>
                  <a:pt x="12" y="10"/>
                  <a:pt x="12" y="10"/>
                  <a:pt x="12" y="10"/>
                </a:cubicBezTo>
                <a:cubicBezTo>
                  <a:pt x="12" y="38"/>
                  <a:pt x="12" y="38"/>
                  <a:pt x="12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6" y="38"/>
                  <a:pt x="17" y="38"/>
                  <a:pt x="17" y="39"/>
                </a:cubicBezTo>
                <a:cubicBezTo>
                  <a:pt x="17" y="40"/>
                  <a:pt x="17" y="40"/>
                  <a:pt x="16" y="40"/>
                </a:cubicBezTo>
                <a:cubicBezTo>
                  <a:pt x="9" y="47"/>
                  <a:pt x="9" y="47"/>
                  <a:pt x="9" y="47"/>
                </a:cubicBezTo>
                <a:cubicBezTo>
                  <a:pt x="9" y="48"/>
                  <a:pt x="9" y="48"/>
                  <a:pt x="8" y="48"/>
                </a:cubicBezTo>
                <a:cubicBezTo>
                  <a:pt x="8" y="48"/>
                  <a:pt x="7" y="48"/>
                  <a:pt x="7" y="47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8"/>
                  <a:pt x="1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5" y="10"/>
                  <a:pt x="5" y="10"/>
                  <a:pt x="5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10"/>
                  <a:pt x="0" y="9"/>
                  <a:pt x="0" y="8"/>
                </a:cubicBezTo>
                <a:cubicBezTo>
                  <a:pt x="0" y="8"/>
                  <a:pt x="0" y="8"/>
                  <a:pt x="0" y="7"/>
                </a:cubicBezTo>
                <a:cubicBezTo>
                  <a:pt x="7" y="0"/>
                  <a:pt x="7" y="0"/>
                  <a:pt x="7" y="0"/>
                </a:cubicBezTo>
                <a:cubicBezTo>
                  <a:pt x="7" y="0"/>
                  <a:pt x="8" y="0"/>
                  <a:pt x="8" y="0"/>
                </a:cubicBezTo>
                <a:cubicBezTo>
                  <a:pt x="9" y="0"/>
                  <a:pt x="9" y="0"/>
                  <a:pt x="9" y="0"/>
                </a:cubicBezTo>
                <a:cubicBezTo>
                  <a:pt x="16" y="7"/>
                  <a:pt x="16" y="7"/>
                  <a:pt x="16" y="7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9"/>
                  <a:pt x="16" y="10"/>
                  <a:pt x="15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2717464" y="4131143"/>
            <a:ext cx="253758" cy="267549"/>
          </a:xfrm>
          <a:custGeom>
            <a:avLst/>
            <a:gdLst>
              <a:gd name="T0" fmla="*/ 38 w 39"/>
              <a:gd name="T1" fmla="*/ 29 h 41"/>
              <a:gd name="T2" fmla="*/ 36 w 39"/>
              <a:gd name="T3" fmla="*/ 32 h 41"/>
              <a:gd name="T4" fmla="*/ 32 w 39"/>
              <a:gd name="T5" fmla="*/ 33 h 41"/>
              <a:gd name="T6" fmla="*/ 24 w 39"/>
              <a:gd name="T7" fmla="*/ 29 h 41"/>
              <a:gd name="T8" fmla="*/ 24 w 39"/>
              <a:gd name="T9" fmla="*/ 38 h 41"/>
              <a:gd name="T10" fmla="*/ 21 w 39"/>
              <a:gd name="T11" fmla="*/ 41 h 41"/>
              <a:gd name="T12" fmla="*/ 18 w 39"/>
              <a:gd name="T13" fmla="*/ 41 h 41"/>
              <a:gd name="T14" fmla="*/ 14 w 39"/>
              <a:gd name="T15" fmla="*/ 38 h 41"/>
              <a:gd name="T16" fmla="*/ 14 w 39"/>
              <a:gd name="T17" fmla="*/ 29 h 41"/>
              <a:gd name="T18" fmla="*/ 7 w 39"/>
              <a:gd name="T19" fmla="*/ 33 h 41"/>
              <a:gd name="T20" fmla="*/ 2 w 39"/>
              <a:gd name="T21" fmla="*/ 32 h 41"/>
              <a:gd name="T22" fmla="*/ 1 w 39"/>
              <a:gd name="T23" fmla="*/ 29 h 41"/>
              <a:gd name="T24" fmla="*/ 2 w 39"/>
              <a:gd name="T25" fmla="*/ 25 h 41"/>
              <a:gd name="T26" fmla="*/ 9 w 39"/>
              <a:gd name="T27" fmla="*/ 20 h 41"/>
              <a:gd name="T28" fmla="*/ 2 w 39"/>
              <a:gd name="T29" fmla="*/ 16 h 41"/>
              <a:gd name="T30" fmla="*/ 1 w 39"/>
              <a:gd name="T31" fmla="*/ 12 h 41"/>
              <a:gd name="T32" fmla="*/ 2 w 39"/>
              <a:gd name="T33" fmla="*/ 9 h 41"/>
              <a:gd name="T34" fmla="*/ 7 w 39"/>
              <a:gd name="T35" fmla="*/ 7 h 41"/>
              <a:gd name="T36" fmla="*/ 14 w 39"/>
              <a:gd name="T37" fmla="*/ 12 h 41"/>
              <a:gd name="T38" fmla="*/ 14 w 39"/>
              <a:gd name="T39" fmla="*/ 3 h 41"/>
              <a:gd name="T40" fmla="*/ 18 w 39"/>
              <a:gd name="T41" fmla="*/ 0 h 41"/>
              <a:gd name="T42" fmla="*/ 21 w 39"/>
              <a:gd name="T43" fmla="*/ 0 h 41"/>
              <a:gd name="T44" fmla="*/ 24 w 39"/>
              <a:gd name="T45" fmla="*/ 3 h 41"/>
              <a:gd name="T46" fmla="*/ 24 w 39"/>
              <a:gd name="T47" fmla="*/ 12 h 41"/>
              <a:gd name="T48" fmla="*/ 32 w 39"/>
              <a:gd name="T49" fmla="*/ 7 h 41"/>
              <a:gd name="T50" fmla="*/ 36 w 39"/>
              <a:gd name="T51" fmla="*/ 9 h 41"/>
              <a:gd name="T52" fmla="*/ 38 w 39"/>
              <a:gd name="T53" fmla="*/ 12 h 41"/>
              <a:gd name="T54" fmla="*/ 37 w 39"/>
              <a:gd name="T55" fmla="*/ 16 h 41"/>
              <a:gd name="T56" fmla="*/ 30 w 39"/>
              <a:gd name="T57" fmla="*/ 20 h 41"/>
              <a:gd name="T58" fmla="*/ 37 w 39"/>
              <a:gd name="T59" fmla="*/ 25 h 41"/>
              <a:gd name="T60" fmla="*/ 38 w 39"/>
              <a:gd name="T61" fmla="*/ 2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9" h="41">
                <a:moveTo>
                  <a:pt x="38" y="29"/>
                </a:moveTo>
                <a:cubicBezTo>
                  <a:pt x="36" y="32"/>
                  <a:pt x="36" y="32"/>
                  <a:pt x="36" y="32"/>
                </a:cubicBezTo>
                <a:cubicBezTo>
                  <a:pt x="35" y="34"/>
                  <a:pt x="33" y="34"/>
                  <a:pt x="32" y="33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9"/>
                  <a:pt x="23" y="41"/>
                  <a:pt x="21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6" y="41"/>
                  <a:pt x="14" y="39"/>
                  <a:pt x="14" y="38"/>
                </a:cubicBezTo>
                <a:cubicBezTo>
                  <a:pt x="14" y="29"/>
                  <a:pt x="14" y="29"/>
                  <a:pt x="14" y="29"/>
                </a:cubicBezTo>
                <a:cubicBezTo>
                  <a:pt x="7" y="33"/>
                  <a:pt x="7" y="33"/>
                  <a:pt x="7" y="33"/>
                </a:cubicBezTo>
                <a:cubicBezTo>
                  <a:pt x="5" y="34"/>
                  <a:pt x="3" y="34"/>
                  <a:pt x="2" y="32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28"/>
                  <a:pt x="0" y="26"/>
                  <a:pt x="2" y="25"/>
                </a:cubicBezTo>
                <a:cubicBezTo>
                  <a:pt x="9" y="20"/>
                  <a:pt x="9" y="20"/>
                  <a:pt x="9" y="20"/>
                </a:cubicBezTo>
                <a:cubicBezTo>
                  <a:pt x="2" y="16"/>
                  <a:pt x="2" y="16"/>
                  <a:pt x="2" y="16"/>
                </a:cubicBezTo>
                <a:cubicBezTo>
                  <a:pt x="0" y="15"/>
                  <a:pt x="0" y="13"/>
                  <a:pt x="1" y="12"/>
                </a:cubicBezTo>
                <a:cubicBezTo>
                  <a:pt x="2" y="9"/>
                  <a:pt x="2" y="9"/>
                  <a:pt x="2" y="9"/>
                </a:cubicBezTo>
                <a:cubicBezTo>
                  <a:pt x="3" y="7"/>
                  <a:pt x="5" y="6"/>
                  <a:pt x="7" y="7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1"/>
                  <a:pt x="16" y="0"/>
                  <a:pt x="18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3" y="0"/>
                  <a:pt x="24" y="1"/>
                  <a:pt x="24" y="3"/>
                </a:cubicBezTo>
                <a:cubicBezTo>
                  <a:pt x="24" y="12"/>
                  <a:pt x="24" y="12"/>
                  <a:pt x="24" y="12"/>
                </a:cubicBezTo>
                <a:cubicBezTo>
                  <a:pt x="32" y="7"/>
                  <a:pt x="32" y="7"/>
                  <a:pt x="32" y="7"/>
                </a:cubicBezTo>
                <a:cubicBezTo>
                  <a:pt x="33" y="6"/>
                  <a:pt x="35" y="7"/>
                  <a:pt x="36" y="9"/>
                </a:cubicBezTo>
                <a:cubicBezTo>
                  <a:pt x="38" y="12"/>
                  <a:pt x="38" y="12"/>
                  <a:pt x="38" y="12"/>
                </a:cubicBezTo>
                <a:cubicBezTo>
                  <a:pt x="39" y="13"/>
                  <a:pt x="38" y="15"/>
                  <a:pt x="37" y="16"/>
                </a:cubicBezTo>
                <a:cubicBezTo>
                  <a:pt x="30" y="20"/>
                  <a:pt x="30" y="20"/>
                  <a:pt x="30" y="20"/>
                </a:cubicBezTo>
                <a:cubicBezTo>
                  <a:pt x="37" y="25"/>
                  <a:pt x="37" y="25"/>
                  <a:pt x="37" y="25"/>
                </a:cubicBezTo>
                <a:cubicBezTo>
                  <a:pt x="38" y="26"/>
                  <a:pt x="39" y="28"/>
                  <a:pt x="38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3333" y="4607341"/>
            <a:ext cx="344781" cy="278582"/>
          </a:xfrm>
          <a:custGeom>
            <a:avLst/>
            <a:gdLst>
              <a:gd name="T0" fmla="*/ 53 w 53"/>
              <a:gd name="T1" fmla="*/ 24 h 43"/>
              <a:gd name="T2" fmla="*/ 53 w 53"/>
              <a:gd name="T3" fmla="*/ 34 h 43"/>
              <a:gd name="T4" fmla="*/ 52 w 53"/>
              <a:gd name="T5" fmla="*/ 35 h 43"/>
              <a:gd name="T6" fmla="*/ 49 w 53"/>
              <a:gd name="T7" fmla="*/ 35 h 43"/>
              <a:gd name="T8" fmla="*/ 49 w 53"/>
              <a:gd name="T9" fmla="*/ 38 h 43"/>
              <a:gd name="T10" fmla="*/ 43 w 53"/>
              <a:gd name="T11" fmla="*/ 43 h 43"/>
              <a:gd name="T12" fmla="*/ 38 w 53"/>
              <a:gd name="T13" fmla="*/ 38 h 43"/>
              <a:gd name="T14" fmla="*/ 38 w 53"/>
              <a:gd name="T15" fmla="*/ 35 h 43"/>
              <a:gd name="T16" fmla="*/ 13 w 53"/>
              <a:gd name="T17" fmla="*/ 35 h 43"/>
              <a:gd name="T18" fmla="*/ 13 w 53"/>
              <a:gd name="T19" fmla="*/ 38 h 43"/>
              <a:gd name="T20" fmla="*/ 8 w 53"/>
              <a:gd name="T21" fmla="*/ 43 h 43"/>
              <a:gd name="T22" fmla="*/ 3 w 53"/>
              <a:gd name="T23" fmla="*/ 38 h 43"/>
              <a:gd name="T24" fmla="*/ 3 w 53"/>
              <a:gd name="T25" fmla="*/ 35 h 43"/>
              <a:gd name="T26" fmla="*/ 1 w 53"/>
              <a:gd name="T27" fmla="*/ 35 h 43"/>
              <a:gd name="T28" fmla="*/ 0 w 53"/>
              <a:gd name="T29" fmla="*/ 34 h 43"/>
              <a:gd name="T30" fmla="*/ 0 w 53"/>
              <a:gd name="T31" fmla="*/ 24 h 43"/>
              <a:gd name="T32" fmla="*/ 6 w 53"/>
              <a:gd name="T33" fmla="*/ 18 h 43"/>
              <a:gd name="T34" fmla="*/ 6 w 53"/>
              <a:gd name="T35" fmla="*/ 18 h 43"/>
              <a:gd name="T36" fmla="*/ 9 w 53"/>
              <a:gd name="T37" fmla="*/ 6 h 43"/>
              <a:gd name="T38" fmla="*/ 17 w 53"/>
              <a:gd name="T39" fmla="*/ 0 h 43"/>
              <a:gd name="T40" fmla="*/ 36 w 53"/>
              <a:gd name="T41" fmla="*/ 0 h 43"/>
              <a:gd name="T42" fmla="*/ 43 w 53"/>
              <a:gd name="T43" fmla="*/ 6 h 43"/>
              <a:gd name="T44" fmla="*/ 46 w 53"/>
              <a:gd name="T45" fmla="*/ 18 h 43"/>
              <a:gd name="T46" fmla="*/ 47 w 53"/>
              <a:gd name="T47" fmla="*/ 18 h 43"/>
              <a:gd name="T48" fmla="*/ 53 w 53"/>
              <a:gd name="T49" fmla="*/ 24 h 43"/>
              <a:gd name="T50" fmla="*/ 13 w 53"/>
              <a:gd name="T51" fmla="*/ 26 h 43"/>
              <a:gd name="T52" fmla="*/ 8 w 53"/>
              <a:gd name="T53" fmla="*/ 22 h 43"/>
              <a:gd name="T54" fmla="*/ 4 w 53"/>
              <a:gd name="T55" fmla="*/ 26 h 43"/>
              <a:gd name="T56" fmla="*/ 8 w 53"/>
              <a:gd name="T57" fmla="*/ 30 h 43"/>
              <a:gd name="T58" fmla="*/ 13 w 53"/>
              <a:gd name="T59" fmla="*/ 26 h 43"/>
              <a:gd name="T60" fmla="*/ 39 w 53"/>
              <a:gd name="T61" fmla="*/ 18 h 43"/>
              <a:gd name="T62" fmla="*/ 37 w 53"/>
              <a:gd name="T63" fmla="*/ 8 h 43"/>
              <a:gd name="T64" fmla="*/ 36 w 53"/>
              <a:gd name="T65" fmla="*/ 7 h 43"/>
              <a:gd name="T66" fmla="*/ 17 w 53"/>
              <a:gd name="T67" fmla="*/ 7 h 43"/>
              <a:gd name="T68" fmla="*/ 16 w 53"/>
              <a:gd name="T69" fmla="*/ 8 h 43"/>
              <a:gd name="T70" fmla="*/ 13 w 53"/>
              <a:gd name="T71" fmla="*/ 18 h 43"/>
              <a:gd name="T72" fmla="*/ 39 w 53"/>
              <a:gd name="T73" fmla="*/ 18 h 43"/>
              <a:gd name="T74" fmla="*/ 48 w 53"/>
              <a:gd name="T75" fmla="*/ 26 h 43"/>
              <a:gd name="T76" fmla="*/ 43 w 53"/>
              <a:gd name="T77" fmla="*/ 22 h 43"/>
              <a:gd name="T78" fmla="*/ 39 w 53"/>
              <a:gd name="T79" fmla="*/ 26 h 43"/>
              <a:gd name="T80" fmla="*/ 43 w 53"/>
              <a:gd name="T81" fmla="*/ 30 h 43"/>
              <a:gd name="T82" fmla="*/ 48 w 53"/>
              <a:gd name="T83" fmla="*/ 26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3" h="43">
                <a:moveTo>
                  <a:pt x="53" y="24"/>
                </a:moveTo>
                <a:cubicBezTo>
                  <a:pt x="53" y="34"/>
                  <a:pt x="53" y="34"/>
                  <a:pt x="53" y="34"/>
                </a:cubicBezTo>
                <a:cubicBezTo>
                  <a:pt x="53" y="34"/>
                  <a:pt x="52" y="35"/>
                  <a:pt x="52" y="35"/>
                </a:cubicBezTo>
                <a:cubicBezTo>
                  <a:pt x="49" y="35"/>
                  <a:pt x="49" y="35"/>
                  <a:pt x="49" y="35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41"/>
                  <a:pt x="46" y="43"/>
                  <a:pt x="43" y="43"/>
                </a:cubicBezTo>
                <a:cubicBezTo>
                  <a:pt x="41" y="43"/>
                  <a:pt x="38" y="41"/>
                  <a:pt x="38" y="38"/>
                </a:cubicBezTo>
                <a:cubicBezTo>
                  <a:pt x="38" y="35"/>
                  <a:pt x="38" y="35"/>
                  <a:pt x="38" y="35"/>
                </a:cubicBezTo>
                <a:cubicBezTo>
                  <a:pt x="13" y="35"/>
                  <a:pt x="13" y="35"/>
                  <a:pt x="13" y="35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41"/>
                  <a:pt x="11" y="43"/>
                  <a:pt x="8" y="43"/>
                </a:cubicBezTo>
                <a:cubicBezTo>
                  <a:pt x="5" y="43"/>
                  <a:pt x="3" y="41"/>
                  <a:pt x="3" y="38"/>
                </a:cubicBezTo>
                <a:cubicBezTo>
                  <a:pt x="3" y="35"/>
                  <a:pt x="3" y="35"/>
                  <a:pt x="3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0"/>
                  <a:pt x="2" y="18"/>
                  <a:pt x="6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9" y="6"/>
                  <a:pt x="9" y="6"/>
                  <a:pt x="9" y="6"/>
                </a:cubicBezTo>
                <a:cubicBezTo>
                  <a:pt x="10" y="3"/>
                  <a:pt x="13" y="0"/>
                  <a:pt x="17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9" y="0"/>
                  <a:pt x="42" y="3"/>
                  <a:pt x="43" y="6"/>
                </a:cubicBezTo>
                <a:cubicBezTo>
                  <a:pt x="46" y="18"/>
                  <a:pt x="46" y="18"/>
                  <a:pt x="46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50" y="18"/>
                  <a:pt x="53" y="20"/>
                  <a:pt x="53" y="24"/>
                </a:cubicBezTo>
                <a:close/>
                <a:moveTo>
                  <a:pt x="13" y="26"/>
                </a:moveTo>
                <a:cubicBezTo>
                  <a:pt x="13" y="24"/>
                  <a:pt x="11" y="22"/>
                  <a:pt x="8" y="22"/>
                </a:cubicBezTo>
                <a:cubicBezTo>
                  <a:pt x="6" y="22"/>
                  <a:pt x="4" y="24"/>
                  <a:pt x="4" y="26"/>
                </a:cubicBezTo>
                <a:cubicBezTo>
                  <a:pt x="4" y="29"/>
                  <a:pt x="6" y="30"/>
                  <a:pt x="8" y="30"/>
                </a:cubicBezTo>
                <a:cubicBezTo>
                  <a:pt x="11" y="30"/>
                  <a:pt x="13" y="29"/>
                  <a:pt x="13" y="26"/>
                </a:cubicBezTo>
                <a:close/>
                <a:moveTo>
                  <a:pt x="39" y="18"/>
                </a:moveTo>
                <a:cubicBezTo>
                  <a:pt x="37" y="8"/>
                  <a:pt x="37" y="8"/>
                  <a:pt x="37" y="8"/>
                </a:cubicBezTo>
                <a:cubicBezTo>
                  <a:pt x="37" y="8"/>
                  <a:pt x="36" y="7"/>
                  <a:pt x="36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6" y="8"/>
                  <a:pt x="16" y="8"/>
                </a:cubicBezTo>
                <a:cubicBezTo>
                  <a:pt x="13" y="18"/>
                  <a:pt x="13" y="18"/>
                  <a:pt x="13" y="18"/>
                </a:cubicBezTo>
                <a:lnTo>
                  <a:pt x="39" y="18"/>
                </a:lnTo>
                <a:close/>
                <a:moveTo>
                  <a:pt x="48" y="26"/>
                </a:moveTo>
                <a:cubicBezTo>
                  <a:pt x="48" y="24"/>
                  <a:pt x="46" y="22"/>
                  <a:pt x="43" y="22"/>
                </a:cubicBezTo>
                <a:cubicBezTo>
                  <a:pt x="41" y="22"/>
                  <a:pt x="39" y="24"/>
                  <a:pt x="39" y="26"/>
                </a:cubicBezTo>
                <a:cubicBezTo>
                  <a:pt x="39" y="29"/>
                  <a:pt x="41" y="30"/>
                  <a:pt x="43" y="30"/>
                </a:cubicBezTo>
                <a:cubicBezTo>
                  <a:pt x="46" y="30"/>
                  <a:pt x="48" y="29"/>
                  <a:pt x="48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2717464" y="5089060"/>
            <a:ext cx="273067" cy="273067"/>
          </a:xfrm>
          <a:custGeom>
            <a:avLst/>
            <a:gdLst>
              <a:gd name="T0" fmla="*/ 42 w 42"/>
              <a:gd name="T1" fmla="*/ 1 h 42"/>
              <a:gd name="T2" fmla="*/ 42 w 42"/>
              <a:gd name="T3" fmla="*/ 40 h 42"/>
              <a:gd name="T4" fmla="*/ 40 w 42"/>
              <a:gd name="T5" fmla="*/ 41 h 42"/>
              <a:gd name="T6" fmla="*/ 21 w 42"/>
              <a:gd name="T7" fmla="*/ 22 h 42"/>
              <a:gd name="T8" fmla="*/ 21 w 42"/>
              <a:gd name="T9" fmla="*/ 21 h 42"/>
              <a:gd name="T10" fmla="*/ 21 w 42"/>
              <a:gd name="T11" fmla="*/ 40 h 42"/>
              <a:gd name="T12" fmla="*/ 20 w 42"/>
              <a:gd name="T13" fmla="*/ 41 h 42"/>
              <a:gd name="T14" fmla="*/ 1 w 42"/>
              <a:gd name="T15" fmla="*/ 22 h 42"/>
              <a:gd name="T16" fmla="*/ 1 w 42"/>
              <a:gd name="T17" fmla="*/ 19 h 42"/>
              <a:gd name="T18" fmla="*/ 20 w 42"/>
              <a:gd name="T19" fmla="*/ 0 h 42"/>
              <a:gd name="T20" fmla="*/ 21 w 42"/>
              <a:gd name="T21" fmla="*/ 1 h 42"/>
              <a:gd name="T22" fmla="*/ 21 w 42"/>
              <a:gd name="T23" fmla="*/ 20 h 42"/>
              <a:gd name="T24" fmla="*/ 21 w 42"/>
              <a:gd name="T25" fmla="*/ 19 h 42"/>
              <a:gd name="T26" fmla="*/ 40 w 42"/>
              <a:gd name="T27" fmla="*/ 0 h 42"/>
              <a:gd name="T28" fmla="*/ 42 w 42"/>
              <a:gd name="T29" fmla="*/ 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2" h="42">
                <a:moveTo>
                  <a:pt x="42" y="1"/>
                </a:moveTo>
                <a:cubicBezTo>
                  <a:pt x="42" y="40"/>
                  <a:pt x="42" y="40"/>
                  <a:pt x="42" y="40"/>
                </a:cubicBezTo>
                <a:cubicBezTo>
                  <a:pt x="42" y="41"/>
                  <a:pt x="41" y="42"/>
                  <a:pt x="40" y="41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2"/>
                  <a:pt x="21" y="22"/>
                  <a:pt x="21" y="21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1"/>
                  <a:pt x="20" y="42"/>
                  <a:pt x="20" y="41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1"/>
                  <a:pt x="0" y="20"/>
                  <a:pt x="1" y="19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0"/>
                  <a:pt x="21" y="0"/>
                  <a:pt x="21" y="1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19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2" y="0"/>
                  <a:pt x="4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3903" y="1240844"/>
            <a:ext cx="248242" cy="286857"/>
          </a:xfrm>
          <a:custGeom>
            <a:avLst/>
            <a:gdLst>
              <a:gd name="T0" fmla="*/ 35 w 38"/>
              <a:gd name="T1" fmla="*/ 25 h 44"/>
              <a:gd name="T2" fmla="*/ 31 w 38"/>
              <a:gd name="T3" fmla="*/ 29 h 44"/>
              <a:gd name="T4" fmla="*/ 15 w 38"/>
              <a:gd name="T5" fmla="*/ 31 h 44"/>
              <a:gd name="T6" fmla="*/ 4 w 38"/>
              <a:gd name="T7" fmla="*/ 27 h 44"/>
              <a:gd name="T8" fmla="*/ 3 w 38"/>
              <a:gd name="T9" fmla="*/ 23 h 44"/>
              <a:gd name="T10" fmla="*/ 0 w 38"/>
              <a:gd name="T11" fmla="*/ 6 h 44"/>
              <a:gd name="T12" fmla="*/ 5 w 38"/>
              <a:gd name="T13" fmla="*/ 2 h 44"/>
              <a:gd name="T14" fmla="*/ 13 w 38"/>
              <a:gd name="T15" fmla="*/ 0 h 44"/>
              <a:gd name="T16" fmla="*/ 31 w 38"/>
              <a:gd name="T17" fmla="*/ 2 h 44"/>
              <a:gd name="T18" fmla="*/ 37 w 38"/>
              <a:gd name="T19" fmla="*/ 5 h 44"/>
              <a:gd name="T20" fmla="*/ 38 w 38"/>
              <a:gd name="T21" fmla="*/ 8 h 44"/>
              <a:gd name="T22" fmla="*/ 35 w 38"/>
              <a:gd name="T23" fmla="*/ 25 h 44"/>
              <a:gd name="T24" fmla="*/ 30 w 38"/>
              <a:gd name="T25" fmla="*/ 41 h 44"/>
              <a:gd name="T26" fmla="*/ 14 w 38"/>
              <a:gd name="T27" fmla="*/ 43 h 44"/>
              <a:gd name="T28" fmla="*/ 6 w 38"/>
              <a:gd name="T29" fmla="*/ 39 h 44"/>
              <a:gd name="T30" fmla="*/ 5 w 38"/>
              <a:gd name="T31" fmla="*/ 31 h 44"/>
              <a:gd name="T32" fmla="*/ 5 w 38"/>
              <a:gd name="T33" fmla="*/ 31 h 44"/>
              <a:gd name="T34" fmla="*/ 5 w 38"/>
              <a:gd name="T35" fmla="*/ 31 h 44"/>
              <a:gd name="T36" fmla="*/ 32 w 38"/>
              <a:gd name="T37" fmla="*/ 31 h 44"/>
              <a:gd name="T38" fmla="*/ 33 w 38"/>
              <a:gd name="T39" fmla="*/ 34 h 44"/>
              <a:gd name="T40" fmla="*/ 30 w 38"/>
              <a:gd name="T41" fmla="*/ 41 h 44"/>
              <a:gd name="T42" fmla="*/ 26 w 38"/>
              <a:gd name="T43" fmla="*/ 4 h 44"/>
              <a:gd name="T44" fmla="*/ 11 w 38"/>
              <a:gd name="T45" fmla="*/ 4 h 44"/>
              <a:gd name="T46" fmla="*/ 6 w 38"/>
              <a:gd name="T47" fmla="*/ 6 h 44"/>
              <a:gd name="T48" fmla="*/ 13 w 38"/>
              <a:gd name="T49" fmla="*/ 8 h 44"/>
              <a:gd name="T50" fmla="*/ 25 w 38"/>
              <a:gd name="T51" fmla="*/ 8 h 44"/>
              <a:gd name="T52" fmla="*/ 31 w 38"/>
              <a:gd name="T53" fmla="*/ 6 h 44"/>
              <a:gd name="T54" fmla="*/ 26 w 38"/>
              <a:gd name="T55" fmla="*/ 4 h 44"/>
              <a:gd name="T56" fmla="*/ 16 w 38"/>
              <a:gd name="T57" fmla="*/ 16 h 44"/>
              <a:gd name="T58" fmla="*/ 13 w 38"/>
              <a:gd name="T59" fmla="*/ 21 h 44"/>
              <a:gd name="T60" fmla="*/ 19 w 38"/>
              <a:gd name="T61" fmla="*/ 27 h 44"/>
              <a:gd name="T62" fmla="*/ 25 w 38"/>
              <a:gd name="T63" fmla="*/ 20 h 44"/>
              <a:gd name="T64" fmla="*/ 16 w 38"/>
              <a:gd name="T65" fmla="*/ 16 h 44"/>
              <a:gd name="T66" fmla="*/ 17 w 38"/>
              <a:gd name="T67" fmla="*/ 24 h 44"/>
              <a:gd name="T68" fmla="*/ 17 w 38"/>
              <a:gd name="T69" fmla="*/ 18 h 44"/>
              <a:gd name="T70" fmla="*/ 22 w 38"/>
              <a:gd name="T71" fmla="*/ 21 h 44"/>
              <a:gd name="T72" fmla="*/ 17 w 38"/>
              <a:gd name="T73" fmla="*/ 2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8" h="44">
                <a:moveTo>
                  <a:pt x="35" y="25"/>
                </a:moveTo>
                <a:cubicBezTo>
                  <a:pt x="34" y="27"/>
                  <a:pt x="33" y="28"/>
                  <a:pt x="31" y="29"/>
                </a:cubicBezTo>
                <a:cubicBezTo>
                  <a:pt x="26" y="31"/>
                  <a:pt x="20" y="32"/>
                  <a:pt x="15" y="31"/>
                </a:cubicBezTo>
                <a:cubicBezTo>
                  <a:pt x="11" y="31"/>
                  <a:pt x="7" y="30"/>
                  <a:pt x="4" y="27"/>
                </a:cubicBezTo>
                <a:cubicBezTo>
                  <a:pt x="3" y="26"/>
                  <a:pt x="3" y="24"/>
                  <a:pt x="3" y="23"/>
                </a:cubicBezTo>
                <a:cubicBezTo>
                  <a:pt x="2" y="17"/>
                  <a:pt x="1" y="12"/>
                  <a:pt x="0" y="6"/>
                </a:cubicBezTo>
                <a:cubicBezTo>
                  <a:pt x="0" y="4"/>
                  <a:pt x="3" y="3"/>
                  <a:pt x="5" y="2"/>
                </a:cubicBezTo>
                <a:cubicBezTo>
                  <a:pt x="8" y="1"/>
                  <a:pt x="11" y="1"/>
                  <a:pt x="13" y="0"/>
                </a:cubicBezTo>
                <a:cubicBezTo>
                  <a:pt x="19" y="0"/>
                  <a:pt x="26" y="0"/>
                  <a:pt x="31" y="2"/>
                </a:cubicBezTo>
                <a:cubicBezTo>
                  <a:pt x="34" y="2"/>
                  <a:pt x="36" y="3"/>
                  <a:pt x="37" y="5"/>
                </a:cubicBezTo>
                <a:cubicBezTo>
                  <a:pt x="38" y="6"/>
                  <a:pt x="38" y="7"/>
                  <a:pt x="38" y="8"/>
                </a:cubicBezTo>
                <a:cubicBezTo>
                  <a:pt x="37" y="14"/>
                  <a:pt x="36" y="19"/>
                  <a:pt x="35" y="25"/>
                </a:cubicBezTo>
                <a:close/>
                <a:moveTo>
                  <a:pt x="30" y="41"/>
                </a:moveTo>
                <a:cubicBezTo>
                  <a:pt x="25" y="44"/>
                  <a:pt x="19" y="44"/>
                  <a:pt x="14" y="43"/>
                </a:cubicBezTo>
                <a:cubicBezTo>
                  <a:pt x="11" y="43"/>
                  <a:pt x="8" y="42"/>
                  <a:pt x="6" y="39"/>
                </a:cubicBezTo>
                <a:cubicBezTo>
                  <a:pt x="5" y="37"/>
                  <a:pt x="5" y="34"/>
                  <a:pt x="5" y="31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1"/>
                  <a:pt x="5" y="31"/>
                  <a:pt x="5" y="31"/>
                </a:cubicBezTo>
                <a:cubicBezTo>
                  <a:pt x="13" y="36"/>
                  <a:pt x="24" y="36"/>
                  <a:pt x="32" y="31"/>
                </a:cubicBezTo>
                <a:cubicBezTo>
                  <a:pt x="34" y="31"/>
                  <a:pt x="33" y="33"/>
                  <a:pt x="33" y="34"/>
                </a:cubicBezTo>
                <a:cubicBezTo>
                  <a:pt x="32" y="36"/>
                  <a:pt x="32" y="40"/>
                  <a:pt x="30" y="41"/>
                </a:cubicBezTo>
                <a:close/>
                <a:moveTo>
                  <a:pt x="26" y="4"/>
                </a:moveTo>
                <a:cubicBezTo>
                  <a:pt x="21" y="3"/>
                  <a:pt x="16" y="3"/>
                  <a:pt x="11" y="4"/>
                </a:cubicBezTo>
                <a:cubicBezTo>
                  <a:pt x="9" y="4"/>
                  <a:pt x="7" y="4"/>
                  <a:pt x="6" y="6"/>
                </a:cubicBezTo>
                <a:cubicBezTo>
                  <a:pt x="8" y="7"/>
                  <a:pt x="11" y="8"/>
                  <a:pt x="13" y="8"/>
                </a:cubicBezTo>
                <a:cubicBezTo>
                  <a:pt x="17" y="8"/>
                  <a:pt x="21" y="8"/>
                  <a:pt x="25" y="8"/>
                </a:cubicBezTo>
                <a:cubicBezTo>
                  <a:pt x="27" y="8"/>
                  <a:pt x="29" y="7"/>
                  <a:pt x="31" y="6"/>
                </a:cubicBezTo>
                <a:cubicBezTo>
                  <a:pt x="30" y="4"/>
                  <a:pt x="28" y="4"/>
                  <a:pt x="26" y="4"/>
                </a:cubicBezTo>
                <a:close/>
                <a:moveTo>
                  <a:pt x="16" y="16"/>
                </a:moveTo>
                <a:cubicBezTo>
                  <a:pt x="14" y="17"/>
                  <a:pt x="13" y="19"/>
                  <a:pt x="13" y="21"/>
                </a:cubicBezTo>
                <a:cubicBezTo>
                  <a:pt x="13" y="25"/>
                  <a:pt x="16" y="27"/>
                  <a:pt x="19" y="27"/>
                </a:cubicBezTo>
                <a:cubicBezTo>
                  <a:pt x="23" y="27"/>
                  <a:pt x="25" y="24"/>
                  <a:pt x="25" y="20"/>
                </a:cubicBezTo>
                <a:cubicBezTo>
                  <a:pt x="24" y="16"/>
                  <a:pt x="20" y="14"/>
                  <a:pt x="16" y="16"/>
                </a:cubicBezTo>
                <a:close/>
                <a:moveTo>
                  <a:pt x="17" y="24"/>
                </a:moveTo>
                <a:cubicBezTo>
                  <a:pt x="15" y="23"/>
                  <a:pt x="15" y="19"/>
                  <a:pt x="17" y="18"/>
                </a:cubicBezTo>
                <a:cubicBezTo>
                  <a:pt x="19" y="17"/>
                  <a:pt x="22" y="19"/>
                  <a:pt x="22" y="21"/>
                </a:cubicBezTo>
                <a:cubicBezTo>
                  <a:pt x="22" y="23"/>
                  <a:pt x="19" y="25"/>
                  <a:pt x="17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20112" y="1730835"/>
            <a:ext cx="267549" cy="267549"/>
          </a:xfrm>
          <a:custGeom>
            <a:avLst/>
            <a:gdLst>
              <a:gd name="T0" fmla="*/ 41 w 41"/>
              <a:gd name="T1" fmla="*/ 33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4 w 41"/>
              <a:gd name="T19" fmla="*/ 8 h 41"/>
              <a:gd name="T20" fmla="*/ 30 w 41"/>
              <a:gd name="T21" fmla="*/ 6 h 41"/>
              <a:gd name="T22" fmla="*/ 17 w 41"/>
              <a:gd name="T23" fmla="*/ 5 h 41"/>
              <a:gd name="T24" fmla="*/ 11 w 41"/>
              <a:gd name="T25" fmla="*/ 6 h 41"/>
              <a:gd name="T26" fmla="*/ 7 w 41"/>
              <a:gd name="T27" fmla="*/ 9 h 41"/>
              <a:gd name="T28" fmla="*/ 9 w 41"/>
              <a:gd name="T29" fmla="*/ 21 h 41"/>
              <a:gd name="T30" fmla="*/ 10 w 41"/>
              <a:gd name="T31" fmla="*/ 24 h 41"/>
              <a:gd name="T32" fmla="*/ 18 w 41"/>
              <a:gd name="T33" fmla="*/ 27 h 41"/>
              <a:gd name="T34" fmla="*/ 30 w 41"/>
              <a:gd name="T35" fmla="*/ 25 h 41"/>
              <a:gd name="T36" fmla="*/ 32 w 41"/>
              <a:gd name="T37" fmla="*/ 23 h 41"/>
              <a:gd name="T38" fmla="*/ 34 w 41"/>
              <a:gd name="T39" fmla="*/ 10 h 41"/>
              <a:gd name="T40" fmla="*/ 34 w 41"/>
              <a:gd name="T41" fmla="*/ 8 h 41"/>
              <a:gd name="T42" fmla="*/ 31 w 41"/>
              <a:gd name="T43" fmla="*/ 27 h 41"/>
              <a:gd name="T44" fmla="*/ 11 w 41"/>
              <a:gd name="T45" fmla="*/ 27 h 41"/>
              <a:gd name="T46" fmla="*/ 11 w 41"/>
              <a:gd name="T47" fmla="*/ 27 h 41"/>
              <a:gd name="T48" fmla="*/ 11 w 41"/>
              <a:gd name="T49" fmla="*/ 27 h 41"/>
              <a:gd name="T50" fmla="*/ 12 w 41"/>
              <a:gd name="T51" fmla="*/ 33 h 41"/>
              <a:gd name="T52" fmla="*/ 17 w 41"/>
              <a:gd name="T53" fmla="*/ 36 h 41"/>
              <a:gd name="T54" fmla="*/ 29 w 41"/>
              <a:gd name="T55" fmla="*/ 34 h 41"/>
              <a:gd name="T56" fmla="*/ 31 w 41"/>
              <a:gd name="T57" fmla="*/ 29 h 41"/>
              <a:gd name="T58" fmla="*/ 31 w 41"/>
              <a:gd name="T59" fmla="*/ 27 h 41"/>
              <a:gd name="T60" fmla="*/ 25 w 41"/>
              <a:gd name="T61" fmla="*/ 10 h 41"/>
              <a:gd name="T62" fmla="*/ 16 w 41"/>
              <a:gd name="T63" fmla="*/ 10 h 41"/>
              <a:gd name="T64" fmla="*/ 12 w 41"/>
              <a:gd name="T65" fmla="*/ 9 h 41"/>
              <a:gd name="T66" fmla="*/ 15 w 41"/>
              <a:gd name="T67" fmla="*/ 7 h 41"/>
              <a:gd name="T68" fmla="*/ 26 w 41"/>
              <a:gd name="T69" fmla="*/ 7 h 41"/>
              <a:gd name="T70" fmla="*/ 30 w 41"/>
              <a:gd name="T71" fmla="*/ 9 h 41"/>
              <a:gd name="T72" fmla="*/ 25 w 41"/>
              <a:gd name="T73" fmla="*/ 10 h 41"/>
              <a:gd name="T74" fmla="*/ 21 w 41"/>
              <a:gd name="T75" fmla="*/ 24 h 41"/>
              <a:gd name="T76" fmla="*/ 16 w 41"/>
              <a:gd name="T77" fmla="*/ 20 h 41"/>
              <a:gd name="T78" fmla="*/ 19 w 41"/>
              <a:gd name="T79" fmla="*/ 16 h 41"/>
              <a:gd name="T80" fmla="*/ 25 w 41"/>
              <a:gd name="T81" fmla="*/ 19 h 41"/>
              <a:gd name="T82" fmla="*/ 21 w 41"/>
              <a:gd name="T83" fmla="*/ 24 h 41"/>
              <a:gd name="T84" fmla="*/ 20 w 41"/>
              <a:gd name="T85" fmla="*/ 18 h 41"/>
              <a:gd name="T86" fmla="*/ 20 w 41"/>
              <a:gd name="T87" fmla="*/ 22 h 41"/>
              <a:gd name="T88" fmla="*/ 23 w 41"/>
              <a:gd name="T89" fmla="*/ 20 h 41"/>
              <a:gd name="T90" fmla="*/ 20 w 41"/>
              <a:gd name="T91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4" y="8"/>
                </a:moveTo>
                <a:cubicBezTo>
                  <a:pt x="33" y="7"/>
                  <a:pt x="31" y="6"/>
                  <a:pt x="30" y="6"/>
                </a:cubicBezTo>
                <a:cubicBezTo>
                  <a:pt x="26" y="5"/>
                  <a:pt x="21" y="5"/>
                  <a:pt x="17" y="5"/>
                </a:cubicBezTo>
                <a:cubicBezTo>
                  <a:pt x="15" y="5"/>
                  <a:pt x="13" y="5"/>
                  <a:pt x="11" y="6"/>
                </a:cubicBezTo>
                <a:cubicBezTo>
                  <a:pt x="9" y="7"/>
                  <a:pt x="7" y="7"/>
                  <a:pt x="7" y="9"/>
                </a:cubicBezTo>
                <a:cubicBezTo>
                  <a:pt x="8" y="13"/>
                  <a:pt x="8" y="17"/>
                  <a:pt x="9" y="21"/>
                </a:cubicBezTo>
                <a:cubicBezTo>
                  <a:pt x="9" y="22"/>
                  <a:pt x="9" y="24"/>
                  <a:pt x="10" y="24"/>
                </a:cubicBezTo>
                <a:cubicBezTo>
                  <a:pt x="13" y="26"/>
                  <a:pt x="15" y="27"/>
                  <a:pt x="18" y="27"/>
                </a:cubicBezTo>
                <a:cubicBezTo>
                  <a:pt x="22" y="28"/>
                  <a:pt x="26" y="27"/>
                  <a:pt x="30" y="25"/>
                </a:cubicBezTo>
                <a:cubicBezTo>
                  <a:pt x="31" y="25"/>
                  <a:pt x="32" y="24"/>
                  <a:pt x="32" y="23"/>
                </a:cubicBezTo>
                <a:cubicBezTo>
                  <a:pt x="33" y="19"/>
                  <a:pt x="34" y="15"/>
                  <a:pt x="34" y="10"/>
                </a:cubicBezTo>
                <a:cubicBezTo>
                  <a:pt x="34" y="10"/>
                  <a:pt x="35" y="9"/>
                  <a:pt x="34" y="8"/>
                </a:cubicBezTo>
                <a:close/>
                <a:moveTo>
                  <a:pt x="31" y="27"/>
                </a:moveTo>
                <a:cubicBezTo>
                  <a:pt x="25" y="31"/>
                  <a:pt x="17" y="31"/>
                  <a:pt x="11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1" y="29"/>
                  <a:pt x="11" y="31"/>
                  <a:pt x="12" y="33"/>
                </a:cubicBezTo>
                <a:cubicBezTo>
                  <a:pt x="13" y="35"/>
                  <a:pt x="15" y="35"/>
                  <a:pt x="17" y="36"/>
                </a:cubicBezTo>
                <a:cubicBezTo>
                  <a:pt x="21" y="37"/>
                  <a:pt x="25" y="36"/>
                  <a:pt x="29" y="34"/>
                </a:cubicBezTo>
                <a:cubicBezTo>
                  <a:pt x="31" y="33"/>
                  <a:pt x="30" y="31"/>
                  <a:pt x="31" y="29"/>
                </a:cubicBezTo>
                <a:cubicBezTo>
                  <a:pt x="31" y="28"/>
                  <a:pt x="31" y="27"/>
                  <a:pt x="31" y="27"/>
                </a:cubicBezTo>
                <a:close/>
                <a:moveTo>
                  <a:pt x="25" y="10"/>
                </a:moveTo>
                <a:cubicBezTo>
                  <a:pt x="22" y="11"/>
                  <a:pt x="19" y="11"/>
                  <a:pt x="16" y="10"/>
                </a:cubicBezTo>
                <a:cubicBezTo>
                  <a:pt x="15" y="10"/>
                  <a:pt x="13" y="10"/>
                  <a:pt x="12" y="9"/>
                </a:cubicBezTo>
                <a:cubicBezTo>
                  <a:pt x="13" y="8"/>
                  <a:pt x="14" y="8"/>
                  <a:pt x="15" y="7"/>
                </a:cubicBezTo>
                <a:cubicBezTo>
                  <a:pt x="19" y="7"/>
                  <a:pt x="23" y="7"/>
                  <a:pt x="26" y="7"/>
                </a:cubicBezTo>
                <a:cubicBezTo>
                  <a:pt x="27" y="8"/>
                  <a:pt x="29" y="8"/>
                  <a:pt x="30" y="9"/>
                </a:cubicBezTo>
                <a:cubicBezTo>
                  <a:pt x="29" y="10"/>
                  <a:pt x="27" y="10"/>
                  <a:pt x="25" y="10"/>
                </a:cubicBezTo>
                <a:close/>
                <a:moveTo>
                  <a:pt x="21" y="24"/>
                </a:moveTo>
                <a:cubicBezTo>
                  <a:pt x="19" y="24"/>
                  <a:pt x="17" y="22"/>
                  <a:pt x="16" y="20"/>
                </a:cubicBezTo>
                <a:cubicBezTo>
                  <a:pt x="16" y="18"/>
                  <a:pt x="17" y="17"/>
                  <a:pt x="19" y="16"/>
                </a:cubicBezTo>
                <a:cubicBezTo>
                  <a:pt x="22" y="15"/>
                  <a:pt x="25" y="17"/>
                  <a:pt x="25" y="19"/>
                </a:cubicBezTo>
                <a:cubicBezTo>
                  <a:pt x="25" y="22"/>
                  <a:pt x="24" y="24"/>
                  <a:pt x="21" y="24"/>
                </a:cubicBezTo>
                <a:close/>
                <a:moveTo>
                  <a:pt x="20" y="18"/>
                </a:moveTo>
                <a:cubicBezTo>
                  <a:pt x="18" y="19"/>
                  <a:pt x="18" y="21"/>
                  <a:pt x="20" y="22"/>
                </a:cubicBezTo>
                <a:cubicBezTo>
                  <a:pt x="21" y="23"/>
                  <a:pt x="23" y="21"/>
                  <a:pt x="23" y="20"/>
                </a:cubicBezTo>
                <a:cubicBezTo>
                  <a:pt x="23" y="18"/>
                  <a:pt x="21" y="17"/>
                  <a:pt x="20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53211" y="2207034"/>
            <a:ext cx="215143" cy="292373"/>
          </a:xfrm>
          <a:custGeom>
            <a:avLst/>
            <a:gdLst>
              <a:gd name="T0" fmla="*/ 26 w 33"/>
              <a:gd name="T1" fmla="*/ 21 h 45"/>
              <a:gd name="T2" fmla="*/ 32 w 33"/>
              <a:gd name="T3" fmla="*/ 30 h 45"/>
              <a:gd name="T4" fmla="*/ 20 w 33"/>
              <a:gd name="T5" fmla="*/ 38 h 45"/>
              <a:gd name="T6" fmla="*/ 20 w 33"/>
              <a:gd name="T7" fmla="*/ 45 h 45"/>
              <a:gd name="T8" fmla="*/ 16 w 33"/>
              <a:gd name="T9" fmla="*/ 45 h 45"/>
              <a:gd name="T10" fmla="*/ 16 w 33"/>
              <a:gd name="T11" fmla="*/ 38 h 45"/>
              <a:gd name="T12" fmla="*/ 13 w 33"/>
              <a:gd name="T13" fmla="*/ 38 h 45"/>
              <a:gd name="T14" fmla="*/ 13 w 33"/>
              <a:gd name="T15" fmla="*/ 45 h 45"/>
              <a:gd name="T16" fmla="*/ 8 w 33"/>
              <a:gd name="T17" fmla="*/ 45 h 45"/>
              <a:gd name="T18" fmla="*/ 8 w 33"/>
              <a:gd name="T19" fmla="*/ 38 h 45"/>
              <a:gd name="T20" fmla="*/ 6 w 33"/>
              <a:gd name="T21" fmla="*/ 38 h 45"/>
              <a:gd name="T22" fmla="*/ 0 w 33"/>
              <a:gd name="T23" fmla="*/ 38 h 45"/>
              <a:gd name="T24" fmla="*/ 1 w 33"/>
              <a:gd name="T25" fmla="*/ 33 h 45"/>
              <a:gd name="T26" fmla="*/ 4 w 33"/>
              <a:gd name="T27" fmla="*/ 33 h 45"/>
              <a:gd name="T28" fmla="*/ 6 w 33"/>
              <a:gd name="T29" fmla="*/ 32 h 45"/>
              <a:gd name="T30" fmla="*/ 6 w 33"/>
              <a:gd name="T31" fmla="*/ 21 h 45"/>
              <a:gd name="T32" fmla="*/ 6 w 33"/>
              <a:gd name="T33" fmla="*/ 21 h 45"/>
              <a:gd name="T34" fmla="*/ 6 w 33"/>
              <a:gd name="T35" fmla="*/ 21 h 45"/>
              <a:gd name="T36" fmla="*/ 6 w 33"/>
              <a:gd name="T37" fmla="*/ 13 h 45"/>
              <a:gd name="T38" fmla="*/ 3 w 33"/>
              <a:gd name="T39" fmla="*/ 12 h 45"/>
              <a:gd name="T40" fmla="*/ 0 w 33"/>
              <a:gd name="T41" fmla="*/ 12 h 45"/>
              <a:gd name="T42" fmla="*/ 0 w 33"/>
              <a:gd name="T43" fmla="*/ 7 h 45"/>
              <a:gd name="T44" fmla="*/ 6 w 33"/>
              <a:gd name="T45" fmla="*/ 7 h 45"/>
              <a:gd name="T46" fmla="*/ 8 w 33"/>
              <a:gd name="T47" fmla="*/ 7 h 45"/>
              <a:gd name="T48" fmla="*/ 8 w 33"/>
              <a:gd name="T49" fmla="*/ 0 h 45"/>
              <a:gd name="T50" fmla="*/ 13 w 33"/>
              <a:gd name="T51" fmla="*/ 0 h 45"/>
              <a:gd name="T52" fmla="*/ 13 w 33"/>
              <a:gd name="T53" fmla="*/ 7 h 45"/>
              <a:gd name="T54" fmla="*/ 16 w 33"/>
              <a:gd name="T55" fmla="*/ 7 h 45"/>
              <a:gd name="T56" fmla="*/ 16 w 33"/>
              <a:gd name="T57" fmla="*/ 0 h 45"/>
              <a:gd name="T58" fmla="*/ 20 w 33"/>
              <a:gd name="T59" fmla="*/ 0 h 45"/>
              <a:gd name="T60" fmla="*/ 20 w 33"/>
              <a:gd name="T61" fmla="*/ 7 h 45"/>
              <a:gd name="T62" fmla="*/ 30 w 33"/>
              <a:gd name="T63" fmla="*/ 14 h 45"/>
              <a:gd name="T64" fmla="*/ 26 w 33"/>
              <a:gd name="T65" fmla="*/ 21 h 45"/>
              <a:gd name="T66" fmla="*/ 13 w 33"/>
              <a:gd name="T67" fmla="*/ 12 h 45"/>
              <a:gd name="T68" fmla="*/ 13 w 33"/>
              <a:gd name="T69" fmla="*/ 20 h 45"/>
              <a:gd name="T70" fmla="*/ 22 w 33"/>
              <a:gd name="T71" fmla="*/ 16 h 45"/>
              <a:gd name="T72" fmla="*/ 13 w 33"/>
              <a:gd name="T73" fmla="*/ 12 h 45"/>
              <a:gd name="T74" fmla="*/ 13 w 33"/>
              <a:gd name="T75" fmla="*/ 24 h 45"/>
              <a:gd name="T76" fmla="*/ 13 w 33"/>
              <a:gd name="T77" fmla="*/ 33 h 45"/>
              <a:gd name="T78" fmla="*/ 24 w 33"/>
              <a:gd name="T79" fmla="*/ 29 h 45"/>
              <a:gd name="T80" fmla="*/ 13 w 33"/>
              <a:gd name="T81" fmla="*/ 2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3" h="45">
                <a:moveTo>
                  <a:pt x="26" y="21"/>
                </a:moveTo>
                <a:cubicBezTo>
                  <a:pt x="30" y="22"/>
                  <a:pt x="33" y="24"/>
                  <a:pt x="32" y="30"/>
                </a:cubicBezTo>
                <a:cubicBezTo>
                  <a:pt x="32" y="36"/>
                  <a:pt x="27" y="38"/>
                  <a:pt x="20" y="38"/>
                </a:cubicBezTo>
                <a:cubicBezTo>
                  <a:pt x="20" y="45"/>
                  <a:pt x="20" y="45"/>
                  <a:pt x="20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38"/>
                  <a:pt x="16" y="38"/>
                  <a:pt x="16" y="38"/>
                </a:cubicBezTo>
                <a:cubicBezTo>
                  <a:pt x="15" y="38"/>
                  <a:pt x="14" y="38"/>
                  <a:pt x="13" y="38"/>
                </a:cubicBezTo>
                <a:cubicBezTo>
                  <a:pt x="13" y="45"/>
                  <a:pt x="13" y="45"/>
                  <a:pt x="13" y="45"/>
                </a:cubicBezTo>
                <a:cubicBezTo>
                  <a:pt x="8" y="45"/>
                  <a:pt x="8" y="45"/>
                  <a:pt x="8" y="45"/>
                </a:cubicBezTo>
                <a:cubicBezTo>
                  <a:pt x="8" y="38"/>
                  <a:pt x="8" y="38"/>
                  <a:pt x="8" y="38"/>
                </a:cubicBezTo>
                <a:cubicBezTo>
                  <a:pt x="7" y="38"/>
                  <a:pt x="6" y="38"/>
                  <a:pt x="6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1" y="33"/>
                  <a:pt x="1" y="33"/>
                  <a:pt x="1" y="33"/>
                </a:cubicBezTo>
                <a:cubicBezTo>
                  <a:pt x="4" y="33"/>
                  <a:pt x="4" y="33"/>
                  <a:pt x="4" y="33"/>
                </a:cubicBezTo>
                <a:cubicBezTo>
                  <a:pt x="5" y="33"/>
                  <a:pt x="5" y="32"/>
                  <a:pt x="6" y="32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13"/>
                  <a:pt x="6" y="13"/>
                  <a:pt x="6" y="13"/>
                </a:cubicBezTo>
                <a:cubicBezTo>
                  <a:pt x="5" y="13"/>
                  <a:pt x="5" y="12"/>
                  <a:pt x="3" y="12"/>
                </a:cubicBezTo>
                <a:cubicBezTo>
                  <a:pt x="3" y="12"/>
                  <a:pt x="3" y="12"/>
                  <a:pt x="0" y="12"/>
                </a:cubicBezTo>
                <a:cubicBezTo>
                  <a:pt x="0" y="7"/>
                  <a:pt x="0" y="7"/>
                  <a:pt x="0" y="7"/>
                </a:cubicBezTo>
                <a:cubicBezTo>
                  <a:pt x="6" y="7"/>
                  <a:pt x="6" y="7"/>
                  <a:pt x="6" y="7"/>
                </a:cubicBezTo>
                <a:cubicBezTo>
                  <a:pt x="7" y="7"/>
                  <a:pt x="8" y="7"/>
                  <a:pt x="8" y="7"/>
                </a:cubicBezTo>
                <a:cubicBezTo>
                  <a:pt x="8" y="0"/>
                  <a:pt x="8" y="0"/>
                  <a:pt x="8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7"/>
                  <a:pt x="13" y="7"/>
                  <a:pt x="13" y="7"/>
                </a:cubicBezTo>
                <a:cubicBezTo>
                  <a:pt x="14" y="7"/>
                  <a:pt x="15" y="7"/>
                  <a:pt x="16" y="7"/>
                </a:cubicBezTo>
                <a:cubicBezTo>
                  <a:pt x="16" y="0"/>
                  <a:pt x="16" y="0"/>
                  <a:pt x="16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7"/>
                  <a:pt x="20" y="7"/>
                  <a:pt x="20" y="7"/>
                </a:cubicBezTo>
                <a:cubicBezTo>
                  <a:pt x="25" y="8"/>
                  <a:pt x="29" y="9"/>
                  <a:pt x="30" y="14"/>
                </a:cubicBezTo>
                <a:cubicBezTo>
                  <a:pt x="30" y="18"/>
                  <a:pt x="29" y="20"/>
                  <a:pt x="26" y="21"/>
                </a:cubicBezTo>
                <a:close/>
                <a:moveTo>
                  <a:pt x="13" y="12"/>
                </a:moveTo>
                <a:cubicBezTo>
                  <a:pt x="13" y="20"/>
                  <a:pt x="13" y="20"/>
                  <a:pt x="13" y="20"/>
                </a:cubicBezTo>
                <a:cubicBezTo>
                  <a:pt x="15" y="20"/>
                  <a:pt x="22" y="21"/>
                  <a:pt x="22" y="16"/>
                </a:cubicBezTo>
                <a:cubicBezTo>
                  <a:pt x="22" y="11"/>
                  <a:pt x="15" y="12"/>
                  <a:pt x="13" y="12"/>
                </a:cubicBezTo>
                <a:close/>
                <a:moveTo>
                  <a:pt x="13" y="24"/>
                </a:moveTo>
                <a:cubicBezTo>
                  <a:pt x="13" y="33"/>
                  <a:pt x="13" y="33"/>
                  <a:pt x="13" y="33"/>
                </a:cubicBezTo>
                <a:cubicBezTo>
                  <a:pt x="15" y="33"/>
                  <a:pt x="24" y="34"/>
                  <a:pt x="24" y="29"/>
                </a:cubicBezTo>
                <a:cubicBezTo>
                  <a:pt x="24" y="23"/>
                  <a:pt x="15" y="24"/>
                  <a:pt x="13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33903" y="2688753"/>
            <a:ext cx="248242" cy="267549"/>
          </a:xfrm>
          <a:custGeom>
            <a:avLst/>
            <a:gdLst>
              <a:gd name="T0" fmla="*/ 0 w 38"/>
              <a:gd name="T1" fmla="*/ 39 h 41"/>
              <a:gd name="T2" fmla="*/ 5 w 38"/>
              <a:gd name="T3" fmla="*/ 38 h 41"/>
              <a:gd name="T4" fmla="*/ 6 w 38"/>
              <a:gd name="T5" fmla="*/ 31 h 41"/>
              <a:gd name="T6" fmla="*/ 5 w 38"/>
              <a:gd name="T7" fmla="*/ 4 h 41"/>
              <a:gd name="T8" fmla="*/ 0 w 38"/>
              <a:gd name="T9" fmla="*/ 3 h 41"/>
              <a:gd name="T10" fmla="*/ 0 w 38"/>
              <a:gd name="T11" fmla="*/ 1 h 41"/>
              <a:gd name="T12" fmla="*/ 19 w 38"/>
              <a:gd name="T13" fmla="*/ 0 h 41"/>
              <a:gd name="T14" fmla="*/ 23 w 38"/>
              <a:gd name="T15" fmla="*/ 0 h 41"/>
              <a:gd name="T16" fmla="*/ 35 w 38"/>
              <a:gd name="T17" fmla="*/ 10 h 41"/>
              <a:gd name="T18" fmla="*/ 28 w 38"/>
              <a:gd name="T19" fmla="*/ 18 h 41"/>
              <a:gd name="T20" fmla="*/ 38 w 38"/>
              <a:gd name="T21" fmla="*/ 29 h 41"/>
              <a:gd name="T22" fmla="*/ 21 w 38"/>
              <a:gd name="T23" fmla="*/ 41 h 41"/>
              <a:gd name="T24" fmla="*/ 14 w 38"/>
              <a:gd name="T25" fmla="*/ 41 h 41"/>
              <a:gd name="T26" fmla="*/ 0 w 38"/>
              <a:gd name="T27" fmla="*/ 41 h 41"/>
              <a:gd name="T28" fmla="*/ 0 w 38"/>
              <a:gd name="T29" fmla="*/ 39 h 41"/>
              <a:gd name="T30" fmla="*/ 17 w 38"/>
              <a:gd name="T31" fmla="*/ 18 h 41"/>
              <a:gd name="T32" fmla="*/ 27 w 38"/>
              <a:gd name="T33" fmla="*/ 10 h 41"/>
              <a:gd name="T34" fmla="*/ 18 w 38"/>
              <a:gd name="T35" fmla="*/ 3 h 41"/>
              <a:gd name="T36" fmla="*/ 14 w 38"/>
              <a:gd name="T37" fmla="*/ 3 h 41"/>
              <a:gd name="T38" fmla="*/ 14 w 38"/>
              <a:gd name="T39" fmla="*/ 11 h 41"/>
              <a:gd name="T40" fmla="*/ 14 w 38"/>
              <a:gd name="T41" fmla="*/ 16 h 41"/>
              <a:gd name="T42" fmla="*/ 14 w 38"/>
              <a:gd name="T43" fmla="*/ 17 h 41"/>
              <a:gd name="T44" fmla="*/ 17 w 38"/>
              <a:gd name="T45" fmla="*/ 18 h 41"/>
              <a:gd name="T46" fmla="*/ 19 w 38"/>
              <a:gd name="T47" fmla="*/ 38 h 41"/>
              <a:gd name="T48" fmla="*/ 29 w 38"/>
              <a:gd name="T49" fmla="*/ 29 h 41"/>
              <a:gd name="T50" fmla="*/ 28 w 38"/>
              <a:gd name="T51" fmla="*/ 24 h 41"/>
              <a:gd name="T52" fmla="*/ 17 w 38"/>
              <a:gd name="T53" fmla="*/ 20 h 41"/>
              <a:gd name="T54" fmla="*/ 14 w 38"/>
              <a:gd name="T55" fmla="*/ 20 h 41"/>
              <a:gd name="T56" fmla="*/ 14 w 38"/>
              <a:gd name="T57" fmla="*/ 29 h 41"/>
              <a:gd name="T58" fmla="*/ 15 w 38"/>
              <a:gd name="T59" fmla="*/ 37 h 41"/>
              <a:gd name="T60" fmla="*/ 19 w 38"/>
              <a:gd name="T61" fmla="*/ 3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8" h="41">
                <a:moveTo>
                  <a:pt x="0" y="39"/>
                </a:moveTo>
                <a:cubicBezTo>
                  <a:pt x="2" y="38"/>
                  <a:pt x="3" y="38"/>
                  <a:pt x="5" y="38"/>
                </a:cubicBezTo>
                <a:cubicBezTo>
                  <a:pt x="6" y="36"/>
                  <a:pt x="6" y="33"/>
                  <a:pt x="6" y="31"/>
                </a:cubicBezTo>
                <a:cubicBezTo>
                  <a:pt x="6" y="31"/>
                  <a:pt x="6" y="5"/>
                  <a:pt x="5" y="4"/>
                </a:cubicBezTo>
                <a:cubicBezTo>
                  <a:pt x="5" y="3"/>
                  <a:pt x="1" y="3"/>
                  <a:pt x="0" y="3"/>
                </a:cubicBezTo>
                <a:cubicBezTo>
                  <a:pt x="0" y="1"/>
                  <a:pt x="0" y="1"/>
                  <a:pt x="0" y="1"/>
                </a:cubicBezTo>
                <a:cubicBezTo>
                  <a:pt x="6" y="1"/>
                  <a:pt x="13" y="0"/>
                  <a:pt x="19" y="0"/>
                </a:cubicBezTo>
                <a:cubicBezTo>
                  <a:pt x="20" y="0"/>
                  <a:pt x="22" y="0"/>
                  <a:pt x="23" y="0"/>
                </a:cubicBezTo>
                <a:cubicBezTo>
                  <a:pt x="29" y="0"/>
                  <a:pt x="35" y="3"/>
                  <a:pt x="35" y="10"/>
                </a:cubicBezTo>
                <a:cubicBezTo>
                  <a:pt x="35" y="15"/>
                  <a:pt x="32" y="17"/>
                  <a:pt x="28" y="18"/>
                </a:cubicBezTo>
                <a:cubicBezTo>
                  <a:pt x="33" y="19"/>
                  <a:pt x="38" y="23"/>
                  <a:pt x="38" y="29"/>
                </a:cubicBezTo>
                <a:cubicBezTo>
                  <a:pt x="38" y="38"/>
                  <a:pt x="29" y="41"/>
                  <a:pt x="21" y="41"/>
                </a:cubicBezTo>
                <a:cubicBezTo>
                  <a:pt x="19" y="41"/>
                  <a:pt x="17" y="41"/>
                  <a:pt x="14" y="41"/>
                </a:cubicBezTo>
                <a:cubicBezTo>
                  <a:pt x="10" y="41"/>
                  <a:pt x="5" y="41"/>
                  <a:pt x="0" y="41"/>
                </a:cubicBezTo>
                <a:lnTo>
                  <a:pt x="0" y="39"/>
                </a:lnTo>
                <a:close/>
                <a:moveTo>
                  <a:pt x="17" y="18"/>
                </a:moveTo>
                <a:cubicBezTo>
                  <a:pt x="23" y="18"/>
                  <a:pt x="27" y="16"/>
                  <a:pt x="27" y="10"/>
                </a:cubicBezTo>
                <a:cubicBezTo>
                  <a:pt x="27" y="5"/>
                  <a:pt x="22" y="3"/>
                  <a:pt x="18" y="3"/>
                </a:cubicBezTo>
                <a:cubicBezTo>
                  <a:pt x="17" y="3"/>
                  <a:pt x="15" y="3"/>
                  <a:pt x="14" y="3"/>
                </a:cubicBezTo>
                <a:cubicBezTo>
                  <a:pt x="14" y="6"/>
                  <a:pt x="14" y="9"/>
                  <a:pt x="14" y="11"/>
                </a:cubicBezTo>
                <a:cubicBezTo>
                  <a:pt x="14" y="13"/>
                  <a:pt x="14" y="14"/>
                  <a:pt x="14" y="16"/>
                </a:cubicBezTo>
                <a:cubicBezTo>
                  <a:pt x="14" y="16"/>
                  <a:pt x="14" y="17"/>
                  <a:pt x="14" y="17"/>
                </a:cubicBezTo>
                <a:cubicBezTo>
                  <a:pt x="15" y="18"/>
                  <a:pt x="16" y="18"/>
                  <a:pt x="17" y="18"/>
                </a:cubicBezTo>
                <a:close/>
                <a:moveTo>
                  <a:pt x="19" y="38"/>
                </a:moveTo>
                <a:cubicBezTo>
                  <a:pt x="25" y="38"/>
                  <a:pt x="29" y="36"/>
                  <a:pt x="29" y="29"/>
                </a:cubicBezTo>
                <a:cubicBezTo>
                  <a:pt x="29" y="28"/>
                  <a:pt x="28" y="26"/>
                  <a:pt x="28" y="24"/>
                </a:cubicBezTo>
                <a:cubicBezTo>
                  <a:pt x="25" y="20"/>
                  <a:pt x="21" y="20"/>
                  <a:pt x="17" y="20"/>
                </a:cubicBezTo>
                <a:cubicBezTo>
                  <a:pt x="16" y="20"/>
                  <a:pt x="15" y="20"/>
                  <a:pt x="14" y="20"/>
                </a:cubicBezTo>
                <a:cubicBezTo>
                  <a:pt x="14" y="23"/>
                  <a:pt x="14" y="26"/>
                  <a:pt x="14" y="29"/>
                </a:cubicBezTo>
                <a:cubicBezTo>
                  <a:pt x="14" y="31"/>
                  <a:pt x="14" y="36"/>
                  <a:pt x="15" y="37"/>
                </a:cubicBezTo>
                <a:cubicBezTo>
                  <a:pt x="16" y="38"/>
                  <a:pt x="17" y="38"/>
                  <a:pt x="19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3578034" y="3170467"/>
            <a:ext cx="157219" cy="289616"/>
          </a:xfrm>
          <a:custGeom>
            <a:avLst/>
            <a:gdLst>
              <a:gd name="T0" fmla="*/ 24 w 24"/>
              <a:gd name="T1" fmla="*/ 13 h 44"/>
              <a:gd name="T2" fmla="*/ 9 w 24"/>
              <a:gd name="T3" fmla="*/ 44 h 44"/>
              <a:gd name="T4" fmla="*/ 8 w 24"/>
              <a:gd name="T5" fmla="*/ 44 h 44"/>
              <a:gd name="T6" fmla="*/ 8 w 24"/>
              <a:gd name="T7" fmla="*/ 44 h 44"/>
              <a:gd name="T8" fmla="*/ 7 w 24"/>
              <a:gd name="T9" fmla="*/ 43 h 44"/>
              <a:gd name="T10" fmla="*/ 12 w 24"/>
              <a:gd name="T11" fmla="*/ 21 h 44"/>
              <a:gd name="T12" fmla="*/ 1 w 24"/>
              <a:gd name="T13" fmla="*/ 24 h 44"/>
              <a:gd name="T14" fmla="*/ 1 w 24"/>
              <a:gd name="T15" fmla="*/ 24 h 44"/>
              <a:gd name="T16" fmla="*/ 0 w 24"/>
              <a:gd name="T17" fmla="*/ 24 h 44"/>
              <a:gd name="T18" fmla="*/ 0 w 24"/>
              <a:gd name="T19" fmla="*/ 23 h 44"/>
              <a:gd name="T20" fmla="*/ 5 w 24"/>
              <a:gd name="T21" fmla="*/ 1 h 44"/>
              <a:gd name="T22" fmla="*/ 6 w 24"/>
              <a:gd name="T23" fmla="*/ 0 h 44"/>
              <a:gd name="T24" fmla="*/ 15 w 24"/>
              <a:gd name="T25" fmla="*/ 0 h 44"/>
              <a:gd name="T26" fmla="*/ 16 w 24"/>
              <a:gd name="T27" fmla="*/ 1 h 44"/>
              <a:gd name="T28" fmla="*/ 16 w 24"/>
              <a:gd name="T29" fmla="*/ 1 h 44"/>
              <a:gd name="T30" fmla="*/ 12 w 24"/>
              <a:gd name="T31" fmla="*/ 14 h 44"/>
              <a:gd name="T32" fmla="*/ 22 w 24"/>
              <a:gd name="T33" fmla="*/ 11 h 44"/>
              <a:gd name="T34" fmla="*/ 23 w 24"/>
              <a:gd name="T35" fmla="*/ 11 h 44"/>
              <a:gd name="T36" fmla="*/ 23 w 24"/>
              <a:gd name="T37" fmla="*/ 11 h 44"/>
              <a:gd name="T38" fmla="*/ 24 w 24"/>
              <a:gd name="T39" fmla="*/ 1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4" h="44">
                <a:moveTo>
                  <a:pt x="24" y="13"/>
                </a:moveTo>
                <a:cubicBezTo>
                  <a:pt x="9" y="44"/>
                  <a:pt x="9" y="44"/>
                  <a:pt x="9" y="44"/>
                </a:cubicBezTo>
                <a:cubicBezTo>
                  <a:pt x="9" y="44"/>
                  <a:pt x="9" y="44"/>
                  <a:pt x="8" y="44"/>
                </a:cubicBezTo>
                <a:cubicBezTo>
                  <a:pt x="8" y="44"/>
                  <a:pt x="8" y="44"/>
                  <a:pt x="8" y="44"/>
                </a:cubicBezTo>
                <a:cubicBezTo>
                  <a:pt x="7" y="44"/>
                  <a:pt x="7" y="43"/>
                  <a:pt x="7" y="43"/>
                </a:cubicBezTo>
                <a:cubicBezTo>
                  <a:pt x="12" y="21"/>
                  <a:pt x="12" y="21"/>
                  <a:pt x="12" y="21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24"/>
                  <a:pt x="0" y="24"/>
                </a:cubicBezTo>
                <a:cubicBezTo>
                  <a:pt x="0" y="23"/>
                  <a:pt x="0" y="23"/>
                  <a:pt x="0" y="23"/>
                </a:cubicBezTo>
                <a:cubicBezTo>
                  <a:pt x="5" y="1"/>
                  <a:pt x="5" y="1"/>
                  <a:pt x="5" y="1"/>
                </a:cubicBezTo>
                <a:cubicBezTo>
                  <a:pt x="5" y="0"/>
                  <a:pt x="6" y="0"/>
                  <a:pt x="6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6" y="0"/>
                  <a:pt x="16" y="0"/>
                  <a:pt x="16" y="1"/>
                </a:cubicBezTo>
                <a:cubicBezTo>
                  <a:pt x="16" y="1"/>
                  <a:pt x="16" y="1"/>
                  <a:pt x="16" y="1"/>
                </a:cubicBezTo>
                <a:cubicBezTo>
                  <a:pt x="12" y="14"/>
                  <a:pt x="12" y="14"/>
                  <a:pt x="12" y="14"/>
                </a:cubicBezTo>
                <a:cubicBezTo>
                  <a:pt x="22" y="11"/>
                  <a:pt x="22" y="11"/>
                  <a:pt x="22" y="11"/>
                </a:cubicBezTo>
                <a:cubicBezTo>
                  <a:pt x="22" y="11"/>
                  <a:pt x="22" y="11"/>
                  <a:pt x="23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4" y="12"/>
                  <a:pt x="24" y="12"/>
                  <a:pt x="24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0803" y="3627359"/>
            <a:ext cx="311682" cy="314438"/>
          </a:xfrm>
          <a:custGeom>
            <a:avLst/>
            <a:gdLst>
              <a:gd name="T0" fmla="*/ 42 w 48"/>
              <a:gd name="T1" fmla="*/ 7 h 48"/>
              <a:gd name="T2" fmla="*/ 35 w 48"/>
              <a:gd name="T3" fmla="*/ 14 h 48"/>
              <a:gd name="T4" fmla="*/ 37 w 48"/>
              <a:gd name="T5" fmla="*/ 16 h 48"/>
              <a:gd name="T6" fmla="*/ 37 w 48"/>
              <a:gd name="T7" fmla="*/ 18 h 48"/>
              <a:gd name="T8" fmla="*/ 35 w 48"/>
              <a:gd name="T9" fmla="*/ 20 h 48"/>
              <a:gd name="T10" fmla="*/ 38 w 48"/>
              <a:gd name="T11" fmla="*/ 29 h 48"/>
              <a:gd name="T12" fmla="*/ 19 w 48"/>
              <a:gd name="T13" fmla="*/ 48 h 48"/>
              <a:gd name="T14" fmla="*/ 0 w 48"/>
              <a:gd name="T15" fmla="*/ 29 h 48"/>
              <a:gd name="T16" fmla="*/ 19 w 48"/>
              <a:gd name="T17" fmla="*/ 10 h 48"/>
              <a:gd name="T18" fmla="*/ 28 w 48"/>
              <a:gd name="T19" fmla="*/ 13 h 48"/>
              <a:gd name="T20" fmla="*/ 30 w 48"/>
              <a:gd name="T21" fmla="*/ 11 h 48"/>
              <a:gd name="T22" fmla="*/ 32 w 48"/>
              <a:gd name="T23" fmla="*/ 11 h 48"/>
              <a:gd name="T24" fmla="*/ 34 w 48"/>
              <a:gd name="T25" fmla="*/ 13 h 48"/>
              <a:gd name="T26" fmla="*/ 40 w 48"/>
              <a:gd name="T27" fmla="*/ 6 h 48"/>
              <a:gd name="T28" fmla="*/ 42 w 48"/>
              <a:gd name="T29" fmla="*/ 7 h 48"/>
              <a:gd name="T30" fmla="*/ 13 w 48"/>
              <a:gd name="T31" fmla="*/ 15 h 48"/>
              <a:gd name="T32" fmla="*/ 4 w 48"/>
              <a:gd name="T33" fmla="*/ 23 h 48"/>
              <a:gd name="T34" fmla="*/ 5 w 48"/>
              <a:gd name="T35" fmla="*/ 25 h 48"/>
              <a:gd name="T36" fmla="*/ 6 w 48"/>
              <a:gd name="T37" fmla="*/ 26 h 48"/>
              <a:gd name="T38" fmla="*/ 8 w 48"/>
              <a:gd name="T39" fmla="*/ 24 h 48"/>
              <a:gd name="T40" fmla="*/ 14 w 48"/>
              <a:gd name="T41" fmla="*/ 18 h 48"/>
              <a:gd name="T42" fmla="*/ 15 w 48"/>
              <a:gd name="T43" fmla="*/ 16 h 48"/>
              <a:gd name="T44" fmla="*/ 13 w 48"/>
              <a:gd name="T45" fmla="*/ 15 h 48"/>
              <a:gd name="T46" fmla="*/ 40 w 48"/>
              <a:gd name="T47" fmla="*/ 5 h 48"/>
              <a:gd name="T48" fmla="*/ 39 w 48"/>
              <a:gd name="T49" fmla="*/ 5 h 48"/>
              <a:gd name="T50" fmla="*/ 37 w 48"/>
              <a:gd name="T51" fmla="*/ 2 h 48"/>
              <a:gd name="T52" fmla="*/ 37 w 48"/>
              <a:gd name="T53" fmla="*/ 1 h 48"/>
              <a:gd name="T54" fmla="*/ 38 w 48"/>
              <a:gd name="T55" fmla="*/ 1 h 48"/>
              <a:gd name="T56" fmla="*/ 41 w 48"/>
              <a:gd name="T57" fmla="*/ 3 h 48"/>
              <a:gd name="T58" fmla="*/ 41 w 48"/>
              <a:gd name="T59" fmla="*/ 5 h 48"/>
              <a:gd name="T60" fmla="*/ 40 w 48"/>
              <a:gd name="T61" fmla="*/ 5 h 48"/>
              <a:gd name="T62" fmla="*/ 43 w 48"/>
              <a:gd name="T63" fmla="*/ 3 h 48"/>
              <a:gd name="T64" fmla="*/ 42 w 48"/>
              <a:gd name="T65" fmla="*/ 4 h 48"/>
              <a:gd name="T66" fmla="*/ 41 w 48"/>
              <a:gd name="T67" fmla="*/ 3 h 48"/>
              <a:gd name="T68" fmla="*/ 41 w 48"/>
              <a:gd name="T69" fmla="*/ 1 h 48"/>
              <a:gd name="T70" fmla="*/ 42 w 48"/>
              <a:gd name="T71" fmla="*/ 0 h 48"/>
              <a:gd name="T72" fmla="*/ 43 w 48"/>
              <a:gd name="T73" fmla="*/ 1 h 48"/>
              <a:gd name="T74" fmla="*/ 43 w 48"/>
              <a:gd name="T75" fmla="*/ 3 h 48"/>
              <a:gd name="T76" fmla="*/ 44 w 48"/>
              <a:gd name="T77" fmla="*/ 5 h 48"/>
              <a:gd name="T78" fmla="*/ 44 w 48"/>
              <a:gd name="T79" fmla="*/ 5 h 48"/>
              <a:gd name="T80" fmla="*/ 43 w 48"/>
              <a:gd name="T81" fmla="*/ 5 h 48"/>
              <a:gd name="T82" fmla="*/ 43 w 48"/>
              <a:gd name="T83" fmla="*/ 3 h 48"/>
              <a:gd name="T84" fmla="*/ 45 w 48"/>
              <a:gd name="T85" fmla="*/ 1 h 48"/>
              <a:gd name="T86" fmla="*/ 47 w 48"/>
              <a:gd name="T87" fmla="*/ 1 h 48"/>
              <a:gd name="T88" fmla="*/ 47 w 48"/>
              <a:gd name="T89" fmla="*/ 2 h 48"/>
              <a:gd name="T90" fmla="*/ 44 w 48"/>
              <a:gd name="T91" fmla="*/ 5 h 48"/>
              <a:gd name="T92" fmla="*/ 46 w 48"/>
              <a:gd name="T93" fmla="*/ 11 h 48"/>
              <a:gd name="T94" fmla="*/ 45 w 48"/>
              <a:gd name="T95" fmla="*/ 11 h 48"/>
              <a:gd name="T96" fmla="*/ 43 w 48"/>
              <a:gd name="T97" fmla="*/ 8 h 48"/>
              <a:gd name="T98" fmla="*/ 43 w 48"/>
              <a:gd name="T99" fmla="*/ 7 h 48"/>
              <a:gd name="T100" fmla="*/ 44 w 48"/>
              <a:gd name="T101" fmla="*/ 7 h 48"/>
              <a:gd name="T102" fmla="*/ 47 w 48"/>
              <a:gd name="T103" fmla="*/ 10 h 48"/>
              <a:gd name="T104" fmla="*/ 47 w 48"/>
              <a:gd name="T105" fmla="*/ 11 h 48"/>
              <a:gd name="T106" fmla="*/ 46 w 48"/>
              <a:gd name="T107" fmla="*/ 11 h 48"/>
              <a:gd name="T108" fmla="*/ 47 w 48"/>
              <a:gd name="T109" fmla="*/ 7 h 48"/>
              <a:gd name="T110" fmla="*/ 44 w 48"/>
              <a:gd name="T111" fmla="*/ 7 h 48"/>
              <a:gd name="T112" fmla="*/ 44 w 48"/>
              <a:gd name="T113" fmla="*/ 6 h 48"/>
              <a:gd name="T114" fmla="*/ 44 w 48"/>
              <a:gd name="T115" fmla="*/ 5 h 48"/>
              <a:gd name="T116" fmla="*/ 47 w 48"/>
              <a:gd name="T117" fmla="*/ 5 h 48"/>
              <a:gd name="T118" fmla="*/ 48 w 48"/>
              <a:gd name="T119" fmla="*/ 6 h 48"/>
              <a:gd name="T120" fmla="*/ 47 w 48"/>
              <a:gd name="T121" fmla="*/ 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8" h="48">
                <a:moveTo>
                  <a:pt x="42" y="7"/>
                </a:moveTo>
                <a:cubicBezTo>
                  <a:pt x="35" y="14"/>
                  <a:pt x="35" y="14"/>
                  <a:pt x="35" y="14"/>
                </a:cubicBezTo>
                <a:cubicBezTo>
                  <a:pt x="37" y="16"/>
                  <a:pt x="37" y="16"/>
                  <a:pt x="37" y="16"/>
                </a:cubicBezTo>
                <a:cubicBezTo>
                  <a:pt x="38" y="16"/>
                  <a:pt x="38" y="17"/>
                  <a:pt x="37" y="18"/>
                </a:cubicBezTo>
                <a:cubicBezTo>
                  <a:pt x="35" y="20"/>
                  <a:pt x="35" y="20"/>
                  <a:pt x="35" y="20"/>
                </a:cubicBezTo>
                <a:cubicBezTo>
                  <a:pt x="37" y="23"/>
                  <a:pt x="38" y="26"/>
                  <a:pt x="38" y="29"/>
                </a:cubicBezTo>
                <a:cubicBezTo>
                  <a:pt x="38" y="39"/>
                  <a:pt x="29" y="48"/>
                  <a:pt x="19" y="48"/>
                </a:cubicBezTo>
                <a:cubicBezTo>
                  <a:pt x="8" y="48"/>
                  <a:pt x="0" y="39"/>
                  <a:pt x="0" y="29"/>
                </a:cubicBezTo>
                <a:cubicBezTo>
                  <a:pt x="0" y="19"/>
                  <a:pt x="8" y="10"/>
                  <a:pt x="19" y="10"/>
                </a:cubicBezTo>
                <a:cubicBezTo>
                  <a:pt x="22" y="10"/>
                  <a:pt x="25" y="11"/>
                  <a:pt x="28" y="13"/>
                </a:cubicBezTo>
                <a:cubicBezTo>
                  <a:pt x="30" y="11"/>
                  <a:pt x="30" y="11"/>
                  <a:pt x="30" y="11"/>
                </a:cubicBezTo>
                <a:cubicBezTo>
                  <a:pt x="30" y="10"/>
                  <a:pt x="31" y="10"/>
                  <a:pt x="32" y="11"/>
                </a:cubicBezTo>
                <a:cubicBezTo>
                  <a:pt x="34" y="13"/>
                  <a:pt x="34" y="13"/>
                  <a:pt x="34" y="13"/>
                </a:cubicBezTo>
                <a:cubicBezTo>
                  <a:pt x="40" y="6"/>
                  <a:pt x="40" y="6"/>
                  <a:pt x="40" y="6"/>
                </a:cubicBezTo>
                <a:lnTo>
                  <a:pt x="42" y="7"/>
                </a:lnTo>
                <a:close/>
                <a:moveTo>
                  <a:pt x="13" y="15"/>
                </a:moveTo>
                <a:cubicBezTo>
                  <a:pt x="9" y="16"/>
                  <a:pt x="6" y="19"/>
                  <a:pt x="4" y="23"/>
                </a:cubicBezTo>
                <a:cubicBezTo>
                  <a:pt x="4" y="24"/>
                  <a:pt x="4" y="25"/>
                  <a:pt x="5" y="25"/>
                </a:cubicBezTo>
                <a:cubicBezTo>
                  <a:pt x="5" y="26"/>
                  <a:pt x="6" y="26"/>
                  <a:pt x="6" y="26"/>
                </a:cubicBezTo>
                <a:cubicBezTo>
                  <a:pt x="7" y="26"/>
                  <a:pt x="7" y="25"/>
                  <a:pt x="8" y="24"/>
                </a:cubicBezTo>
                <a:cubicBezTo>
                  <a:pt x="9" y="21"/>
                  <a:pt x="11" y="19"/>
                  <a:pt x="14" y="18"/>
                </a:cubicBezTo>
                <a:cubicBezTo>
                  <a:pt x="15" y="18"/>
                  <a:pt x="15" y="17"/>
                  <a:pt x="15" y="16"/>
                </a:cubicBezTo>
                <a:cubicBezTo>
                  <a:pt x="15" y="15"/>
                  <a:pt x="14" y="14"/>
                  <a:pt x="13" y="15"/>
                </a:cubicBezTo>
                <a:close/>
                <a:moveTo>
                  <a:pt x="40" y="5"/>
                </a:moveTo>
                <a:cubicBezTo>
                  <a:pt x="40" y="5"/>
                  <a:pt x="39" y="5"/>
                  <a:pt x="39" y="5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1"/>
                  <a:pt x="37" y="1"/>
                </a:cubicBezTo>
                <a:cubicBezTo>
                  <a:pt x="37" y="1"/>
                  <a:pt x="38" y="1"/>
                  <a:pt x="38" y="1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4"/>
                  <a:pt x="41" y="4"/>
                  <a:pt x="41" y="5"/>
                </a:cubicBezTo>
                <a:cubicBezTo>
                  <a:pt x="40" y="5"/>
                  <a:pt x="40" y="5"/>
                  <a:pt x="40" y="5"/>
                </a:cubicBezTo>
                <a:close/>
                <a:moveTo>
                  <a:pt x="43" y="3"/>
                </a:moveTo>
                <a:cubicBezTo>
                  <a:pt x="43" y="4"/>
                  <a:pt x="42" y="4"/>
                  <a:pt x="42" y="4"/>
                </a:cubicBezTo>
                <a:cubicBezTo>
                  <a:pt x="41" y="4"/>
                  <a:pt x="41" y="4"/>
                  <a:pt x="41" y="3"/>
                </a:cubicBezTo>
                <a:cubicBezTo>
                  <a:pt x="41" y="1"/>
                  <a:pt x="41" y="1"/>
                  <a:pt x="41" y="1"/>
                </a:cubicBezTo>
                <a:cubicBezTo>
                  <a:pt x="41" y="0"/>
                  <a:pt x="41" y="0"/>
                  <a:pt x="42" y="0"/>
                </a:cubicBezTo>
                <a:cubicBezTo>
                  <a:pt x="42" y="0"/>
                  <a:pt x="43" y="0"/>
                  <a:pt x="43" y="1"/>
                </a:cubicBezTo>
                <a:lnTo>
                  <a:pt x="43" y="3"/>
                </a:lnTo>
                <a:close/>
                <a:moveTo>
                  <a:pt x="44" y="5"/>
                </a:moveTo>
                <a:cubicBezTo>
                  <a:pt x="44" y="5"/>
                  <a:pt x="44" y="5"/>
                  <a:pt x="44" y="5"/>
                </a:cubicBezTo>
                <a:cubicBezTo>
                  <a:pt x="43" y="5"/>
                  <a:pt x="43" y="5"/>
                  <a:pt x="43" y="5"/>
                </a:cubicBezTo>
                <a:cubicBezTo>
                  <a:pt x="43" y="4"/>
                  <a:pt x="43" y="4"/>
                  <a:pt x="43" y="3"/>
                </a:cubicBezTo>
                <a:cubicBezTo>
                  <a:pt x="45" y="1"/>
                  <a:pt x="45" y="1"/>
                  <a:pt x="45" y="1"/>
                </a:cubicBezTo>
                <a:cubicBezTo>
                  <a:pt x="46" y="1"/>
                  <a:pt x="46" y="1"/>
                  <a:pt x="47" y="1"/>
                </a:cubicBezTo>
                <a:cubicBezTo>
                  <a:pt x="47" y="1"/>
                  <a:pt x="47" y="2"/>
                  <a:pt x="47" y="2"/>
                </a:cubicBezTo>
                <a:lnTo>
                  <a:pt x="44" y="5"/>
                </a:lnTo>
                <a:close/>
                <a:moveTo>
                  <a:pt x="46" y="11"/>
                </a:moveTo>
                <a:cubicBezTo>
                  <a:pt x="46" y="11"/>
                  <a:pt x="46" y="11"/>
                  <a:pt x="45" y="11"/>
                </a:cubicBezTo>
                <a:cubicBezTo>
                  <a:pt x="43" y="8"/>
                  <a:pt x="43" y="8"/>
                  <a:pt x="43" y="8"/>
                </a:cubicBezTo>
                <a:cubicBezTo>
                  <a:pt x="43" y="8"/>
                  <a:pt x="43" y="7"/>
                  <a:pt x="43" y="7"/>
                </a:cubicBezTo>
                <a:cubicBezTo>
                  <a:pt x="43" y="7"/>
                  <a:pt x="44" y="7"/>
                  <a:pt x="44" y="7"/>
                </a:cubicBezTo>
                <a:cubicBezTo>
                  <a:pt x="47" y="10"/>
                  <a:pt x="47" y="10"/>
                  <a:pt x="47" y="10"/>
                </a:cubicBezTo>
                <a:cubicBezTo>
                  <a:pt x="47" y="10"/>
                  <a:pt x="47" y="10"/>
                  <a:pt x="47" y="11"/>
                </a:cubicBezTo>
                <a:cubicBezTo>
                  <a:pt x="47" y="11"/>
                  <a:pt x="46" y="11"/>
                  <a:pt x="46" y="11"/>
                </a:cubicBezTo>
                <a:close/>
                <a:moveTo>
                  <a:pt x="47" y="7"/>
                </a:moveTo>
                <a:cubicBezTo>
                  <a:pt x="44" y="7"/>
                  <a:pt x="44" y="7"/>
                  <a:pt x="44" y="7"/>
                </a:cubicBezTo>
                <a:cubicBezTo>
                  <a:pt x="44" y="7"/>
                  <a:pt x="44" y="6"/>
                  <a:pt x="44" y="6"/>
                </a:cubicBezTo>
                <a:cubicBezTo>
                  <a:pt x="44" y="5"/>
                  <a:pt x="44" y="5"/>
                  <a:pt x="44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8" y="5"/>
                  <a:pt x="48" y="6"/>
                </a:cubicBezTo>
                <a:cubicBezTo>
                  <a:pt x="48" y="6"/>
                  <a:pt x="47" y="7"/>
                  <a:pt x="47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6319" y="4122868"/>
            <a:ext cx="295132" cy="275823"/>
          </a:xfrm>
          <a:custGeom>
            <a:avLst/>
            <a:gdLst>
              <a:gd name="T0" fmla="*/ 45 w 45"/>
              <a:gd name="T1" fmla="*/ 14 h 42"/>
              <a:gd name="T2" fmla="*/ 38 w 45"/>
              <a:gd name="T3" fmla="*/ 38 h 42"/>
              <a:gd name="T4" fmla="*/ 32 w 45"/>
              <a:gd name="T5" fmla="*/ 42 h 42"/>
              <a:gd name="T6" fmla="*/ 7 w 45"/>
              <a:gd name="T7" fmla="*/ 42 h 42"/>
              <a:gd name="T8" fmla="*/ 1 w 45"/>
              <a:gd name="T9" fmla="*/ 37 h 42"/>
              <a:gd name="T10" fmla="*/ 1 w 45"/>
              <a:gd name="T11" fmla="*/ 34 h 42"/>
              <a:gd name="T12" fmla="*/ 1 w 45"/>
              <a:gd name="T13" fmla="*/ 32 h 42"/>
              <a:gd name="T14" fmla="*/ 1 w 45"/>
              <a:gd name="T15" fmla="*/ 31 h 42"/>
              <a:gd name="T16" fmla="*/ 2 w 45"/>
              <a:gd name="T17" fmla="*/ 29 h 42"/>
              <a:gd name="T18" fmla="*/ 4 w 45"/>
              <a:gd name="T19" fmla="*/ 24 h 42"/>
              <a:gd name="T20" fmla="*/ 4 w 45"/>
              <a:gd name="T21" fmla="*/ 23 h 42"/>
              <a:gd name="T22" fmla="*/ 5 w 45"/>
              <a:gd name="T23" fmla="*/ 21 h 42"/>
              <a:gd name="T24" fmla="*/ 7 w 45"/>
              <a:gd name="T25" fmla="*/ 16 h 42"/>
              <a:gd name="T26" fmla="*/ 7 w 45"/>
              <a:gd name="T27" fmla="*/ 15 h 42"/>
              <a:gd name="T28" fmla="*/ 8 w 45"/>
              <a:gd name="T29" fmla="*/ 13 h 42"/>
              <a:gd name="T30" fmla="*/ 10 w 45"/>
              <a:gd name="T31" fmla="*/ 8 h 42"/>
              <a:gd name="T32" fmla="*/ 9 w 45"/>
              <a:gd name="T33" fmla="*/ 7 h 42"/>
              <a:gd name="T34" fmla="*/ 11 w 45"/>
              <a:gd name="T35" fmla="*/ 5 h 42"/>
              <a:gd name="T36" fmla="*/ 15 w 45"/>
              <a:gd name="T37" fmla="*/ 1 h 42"/>
              <a:gd name="T38" fmla="*/ 15 w 45"/>
              <a:gd name="T39" fmla="*/ 1 h 42"/>
              <a:gd name="T40" fmla="*/ 17 w 45"/>
              <a:gd name="T41" fmla="*/ 1 h 42"/>
              <a:gd name="T42" fmla="*/ 37 w 45"/>
              <a:gd name="T43" fmla="*/ 1 h 42"/>
              <a:gd name="T44" fmla="*/ 40 w 45"/>
              <a:gd name="T45" fmla="*/ 2 h 42"/>
              <a:gd name="T46" fmla="*/ 41 w 45"/>
              <a:gd name="T47" fmla="*/ 6 h 42"/>
              <a:gd name="T48" fmla="*/ 33 w 45"/>
              <a:gd name="T49" fmla="*/ 30 h 42"/>
              <a:gd name="T50" fmla="*/ 28 w 45"/>
              <a:gd name="T51" fmla="*/ 35 h 42"/>
              <a:gd name="T52" fmla="*/ 5 w 45"/>
              <a:gd name="T53" fmla="*/ 35 h 42"/>
              <a:gd name="T54" fmla="*/ 4 w 45"/>
              <a:gd name="T55" fmla="*/ 36 h 42"/>
              <a:gd name="T56" fmla="*/ 4 w 45"/>
              <a:gd name="T57" fmla="*/ 37 h 42"/>
              <a:gd name="T58" fmla="*/ 7 w 45"/>
              <a:gd name="T59" fmla="*/ 39 h 42"/>
              <a:gd name="T60" fmla="*/ 32 w 45"/>
              <a:gd name="T61" fmla="*/ 39 h 42"/>
              <a:gd name="T62" fmla="*/ 35 w 45"/>
              <a:gd name="T63" fmla="*/ 37 h 42"/>
              <a:gd name="T64" fmla="*/ 43 w 45"/>
              <a:gd name="T65" fmla="*/ 11 h 42"/>
              <a:gd name="T66" fmla="*/ 43 w 45"/>
              <a:gd name="T67" fmla="*/ 9 h 42"/>
              <a:gd name="T68" fmla="*/ 44 w 45"/>
              <a:gd name="T69" fmla="*/ 10 h 42"/>
              <a:gd name="T70" fmla="*/ 45 w 45"/>
              <a:gd name="T71" fmla="*/ 14 h 42"/>
              <a:gd name="T72" fmla="*/ 14 w 45"/>
              <a:gd name="T73" fmla="*/ 18 h 42"/>
              <a:gd name="T74" fmla="*/ 31 w 45"/>
              <a:gd name="T75" fmla="*/ 18 h 42"/>
              <a:gd name="T76" fmla="*/ 32 w 45"/>
              <a:gd name="T77" fmla="*/ 17 h 42"/>
              <a:gd name="T78" fmla="*/ 32 w 45"/>
              <a:gd name="T79" fmla="*/ 15 h 42"/>
              <a:gd name="T80" fmla="*/ 32 w 45"/>
              <a:gd name="T81" fmla="*/ 15 h 42"/>
              <a:gd name="T82" fmla="*/ 15 w 45"/>
              <a:gd name="T83" fmla="*/ 15 h 42"/>
              <a:gd name="T84" fmla="*/ 14 w 45"/>
              <a:gd name="T85" fmla="*/ 15 h 42"/>
              <a:gd name="T86" fmla="*/ 14 w 45"/>
              <a:gd name="T87" fmla="*/ 17 h 42"/>
              <a:gd name="T88" fmla="*/ 14 w 45"/>
              <a:gd name="T89" fmla="*/ 18 h 42"/>
              <a:gd name="T90" fmla="*/ 16 w 45"/>
              <a:gd name="T91" fmla="*/ 11 h 42"/>
              <a:gd name="T92" fmla="*/ 33 w 45"/>
              <a:gd name="T93" fmla="*/ 11 h 42"/>
              <a:gd name="T94" fmla="*/ 34 w 45"/>
              <a:gd name="T95" fmla="*/ 10 h 42"/>
              <a:gd name="T96" fmla="*/ 34 w 45"/>
              <a:gd name="T97" fmla="*/ 9 h 42"/>
              <a:gd name="T98" fmla="*/ 34 w 45"/>
              <a:gd name="T99" fmla="*/ 8 h 42"/>
              <a:gd name="T100" fmla="*/ 18 w 45"/>
              <a:gd name="T101" fmla="*/ 8 h 42"/>
              <a:gd name="T102" fmla="*/ 16 w 45"/>
              <a:gd name="T103" fmla="*/ 9 h 42"/>
              <a:gd name="T104" fmla="*/ 16 w 45"/>
              <a:gd name="T105" fmla="*/ 10 h 42"/>
              <a:gd name="T106" fmla="*/ 16 w 45"/>
              <a:gd name="T107" fmla="*/ 1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5" h="42">
                <a:moveTo>
                  <a:pt x="45" y="14"/>
                </a:moveTo>
                <a:cubicBezTo>
                  <a:pt x="38" y="38"/>
                  <a:pt x="38" y="38"/>
                  <a:pt x="38" y="38"/>
                </a:cubicBezTo>
                <a:cubicBezTo>
                  <a:pt x="37" y="40"/>
                  <a:pt x="35" y="42"/>
                  <a:pt x="32" y="42"/>
                </a:cubicBezTo>
                <a:cubicBezTo>
                  <a:pt x="7" y="42"/>
                  <a:pt x="7" y="42"/>
                  <a:pt x="7" y="42"/>
                </a:cubicBezTo>
                <a:cubicBezTo>
                  <a:pt x="5" y="42"/>
                  <a:pt x="2" y="40"/>
                  <a:pt x="1" y="37"/>
                </a:cubicBezTo>
                <a:cubicBezTo>
                  <a:pt x="0" y="36"/>
                  <a:pt x="0" y="35"/>
                  <a:pt x="1" y="34"/>
                </a:cubicBezTo>
                <a:cubicBezTo>
                  <a:pt x="1" y="33"/>
                  <a:pt x="1" y="33"/>
                  <a:pt x="1" y="32"/>
                </a:cubicBezTo>
                <a:cubicBezTo>
                  <a:pt x="1" y="32"/>
                  <a:pt x="1" y="31"/>
                  <a:pt x="1" y="31"/>
                </a:cubicBezTo>
                <a:cubicBezTo>
                  <a:pt x="1" y="30"/>
                  <a:pt x="1" y="30"/>
                  <a:pt x="2" y="29"/>
                </a:cubicBezTo>
                <a:cubicBezTo>
                  <a:pt x="3" y="28"/>
                  <a:pt x="4" y="26"/>
                  <a:pt x="4" y="24"/>
                </a:cubicBezTo>
                <a:cubicBezTo>
                  <a:pt x="4" y="24"/>
                  <a:pt x="4" y="23"/>
                  <a:pt x="4" y="23"/>
                </a:cubicBezTo>
                <a:cubicBezTo>
                  <a:pt x="4" y="22"/>
                  <a:pt x="5" y="22"/>
                  <a:pt x="5" y="21"/>
                </a:cubicBezTo>
                <a:cubicBezTo>
                  <a:pt x="6" y="20"/>
                  <a:pt x="6" y="18"/>
                  <a:pt x="7" y="16"/>
                </a:cubicBezTo>
                <a:cubicBezTo>
                  <a:pt x="7" y="16"/>
                  <a:pt x="6" y="15"/>
                  <a:pt x="7" y="15"/>
                </a:cubicBezTo>
                <a:cubicBezTo>
                  <a:pt x="7" y="14"/>
                  <a:pt x="7" y="14"/>
                  <a:pt x="8" y="13"/>
                </a:cubicBezTo>
                <a:cubicBezTo>
                  <a:pt x="8" y="12"/>
                  <a:pt x="9" y="10"/>
                  <a:pt x="10" y="8"/>
                </a:cubicBezTo>
                <a:cubicBezTo>
                  <a:pt x="10" y="8"/>
                  <a:pt x="9" y="8"/>
                  <a:pt x="9" y="7"/>
                </a:cubicBezTo>
                <a:cubicBezTo>
                  <a:pt x="10" y="7"/>
                  <a:pt x="10" y="6"/>
                  <a:pt x="11" y="5"/>
                </a:cubicBezTo>
                <a:cubicBezTo>
                  <a:pt x="12" y="4"/>
                  <a:pt x="12" y="0"/>
                  <a:pt x="15" y="1"/>
                </a:cubicBezTo>
                <a:cubicBezTo>
                  <a:pt x="15" y="1"/>
                  <a:pt x="15" y="1"/>
                  <a:pt x="15" y="1"/>
                </a:cubicBezTo>
                <a:cubicBezTo>
                  <a:pt x="16" y="1"/>
                  <a:pt x="16" y="1"/>
                  <a:pt x="17" y="1"/>
                </a:cubicBezTo>
                <a:cubicBezTo>
                  <a:pt x="37" y="1"/>
                  <a:pt x="37" y="1"/>
                  <a:pt x="37" y="1"/>
                </a:cubicBezTo>
                <a:cubicBezTo>
                  <a:pt x="38" y="1"/>
                  <a:pt x="40" y="1"/>
                  <a:pt x="40" y="2"/>
                </a:cubicBezTo>
                <a:cubicBezTo>
                  <a:pt x="41" y="3"/>
                  <a:pt x="41" y="5"/>
                  <a:pt x="41" y="6"/>
                </a:cubicBezTo>
                <a:cubicBezTo>
                  <a:pt x="33" y="30"/>
                  <a:pt x="33" y="30"/>
                  <a:pt x="33" y="30"/>
                </a:cubicBezTo>
                <a:cubicBezTo>
                  <a:pt x="32" y="34"/>
                  <a:pt x="31" y="35"/>
                  <a:pt x="28" y="35"/>
                </a:cubicBezTo>
                <a:cubicBezTo>
                  <a:pt x="5" y="35"/>
                  <a:pt x="5" y="35"/>
                  <a:pt x="5" y="35"/>
                </a:cubicBezTo>
                <a:cubicBezTo>
                  <a:pt x="4" y="35"/>
                  <a:pt x="4" y="35"/>
                  <a:pt x="4" y="36"/>
                </a:cubicBezTo>
                <a:cubicBezTo>
                  <a:pt x="3" y="36"/>
                  <a:pt x="3" y="36"/>
                  <a:pt x="4" y="37"/>
                </a:cubicBezTo>
                <a:cubicBezTo>
                  <a:pt x="4" y="38"/>
                  <a:pt x="6" y="39"/>
                  <a:pt x="7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3" y="39"/>
                  <a:pt x="34" y="38"/>
                  <a:pt x="35" y="37"/>
                </a:cubicBezTo>
                <a:cubicBezTo>
                  <a:pt x="43" y="11"/>
                  <a:pt x="43" y="11"/>
                  <a:pt x="43" y="11"/>
                </a:cubicBezTo>
                <a:cubicBezTo>
                  <a:pt x="43" y="10"/>
                  <a:pt x="43" y="10"/>
                  <a:pt x="43" y="9"/>
                </a:cubicBezTo>
                <a:cubicBezTo>
                  <a:pt x="43" y="9"/>
                  <a:pt x="44" y="10"/>
                  <a:pt x="44" y="10"/>
                </a:cubicBezTo>
                <a:cubicBezTo>
                  <a:pt x="45" y="11"/>
                  <a:pt x="45" y="12"/>
                  <a:pt x="45" y="14"/>
                </a:cubicBezTo>
                <a:close/>
                <a:moveTo>
                  <a:pt x="14" y="18"/>
                </a:move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2" y="18"/>
                  <a:pt x="32" y="17"/>
                </a:cubicBezTo>
                <a:cubicBezTo>
                  <a:pt x="32" y="15"/>
                  <a:pt x="32" y="15"/>
                  <a:pt x="32" y="15"/>
                </a:cubicBezTo>
                <a:cubicBezTo>
                  <a:pt x="32" y="15"/>
                  <a:pt x="32" y="15"/>
                  <a:pt x="32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4" y="15"/>
                  <a:pt x="14" y="15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18"/>
                  <a:pt x="14" y="18"/>
                  <a:pt x="14" y="18"/>
                </a:cubicBezTo>
                <a:close/>
                <a:moveTo>
                  <a:pt x="16" y="11"/>
                </a:moveTo>
                <a:cubicBezTo>
                  <a:pt x="33" y="11"/>
                  <a:pt x="33" y="11"/>
                  <a:pt x="33" y="11"/>
                </a:cubicBezTo>
                <a:cubicBezTo>
                  <a:pt x="33" y="11"/>
                  <a:pt x="34" y="11"/>
                  <a:pt x="34" y="10"/>
                </a:cubicBezTo>
                <a:cubicBezTo>
                  <a:pt x="34" y="9"/>
                  <a:pt x="34" y="9"/>
                  <a:pt x="34" y="9"/>
                </a:cubicBezTo>
                <a:cubicBezTo>
                  <a:pt x="35" y="8"/>
                  <a:pt x="34" y="8"/>
                  <a:pt x="34" y="8"/>
                </a:cubicBezTo>
                <a:cubicBezTo>
                  <a:pt x="18" y="8"/>
                  <a:pt x="18" y="8"/>
                  <a:pt x="18" y="8"/>
                </a:cubicBezTo>
                <a:cubicBezTo>
                  <a:pt x="17" y="8"/>
                  <a:pt x="17" y="8"/>
                  <a:pt x="16" y="9"/>
                </a:cubicBezTo>
                <a:cubicBezTo>
                  <a:pt x="16" y="10"/>
                  <a:pt x="16" y="10"/>
                  <a:pt x="16" y="10"/>
                </a:cubicBezTo>
                <a:cubicBezTo>
                  <a:pt x="16" y="11"/>
                  <a:pt x="16" y="11"/>
                  <a:pt x="16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3544934" y="4607341"/>
            <a:ext cx="223418" cy="267549"/>
          </a:xfrm>
          <a:custGeom>
            <a:avLst/>
            <a:gdLst>
              <a:gd name="T0" fmla="*/ 32 w 34"/>
              <a:gd name="T1" fmla="*/ 1 h 41"/>
              <a:gd name="T2" fmla="*/ 34 w 34"/>
              <a:gd name="T3" fmla="*/ 3 h 41"/>
              <a:gd name="T4" fmla="*/ 34 w 34"/>
              <a:gd name="T5" fmla="*/ 38 h 41"/>
              <a:gd name="T6" fmla="*/ 32 w 34"/>
              <a:gd name="T7" fmla="*/ 41 h 41"/>
              <a:gd name="T8" fmla="*/ 31 w 34"/>
              <a:gd name="T9" fmla="*/ 41 h 41"/>
              <a:gd name="T10" fmla="*/ 29 w 34"/>
              <a:gd name="T11" fmla="*/ 40 h 41"/>
              <a:gd name="T12" fmla="*/ 17 w 34"/>
              <a:gd name="T13" fmla="*/ 29 h 41"/>
              <a:gd name="T14" fmla="*/ 5 w 34"/>
              <a:gd name="T15" fmla="*/ 40 h 41"/>
              <a:gd name="T16" fmla="*/ 3 w 34"/>
              <a:gd name="T17" fmla="*/ 41 h 41"/>
              <a:gd name="T18" fmla="*/ 2 w 34"/>
              <a:gd name="T19" fmla="*/ 41 h 41"/>
              <a:gd name="T20" fmla="*/ 0 w 34"/>
              <a:gd name="T21" fmla="*/ 38 h 41"/>
              <a:gd name="T22" fmla="*/ 0 w 34"/>
              <a:gd name="T23" fmla="*/ 3 h 41"/>
              <a:gd name="T24" fmla="*/ 2 w 34"/>
              <a:gd name="T25" fmla="*/ 1 h 41"/>
              <a:gd name="T26" fmla="*/ 3 w 34"/>
              <a:gd name="T27" fmla="*/ 0 h 41"/>
              <a:gd name="T28" fmla="*/ 31 w 34"/>
              <a:gd name="T29" fmla="*/ 0 h 41"/>
              <a:gd name="T30" fmla="*/ 32 w 34"/>
              <a:gd name="T31" fmla="*/ 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4" h="41">
                <a:moveTo>
                  <a:pt x="32" y="1"/>
                </a:moveTo>
                <a:cubicBezTo>
                  <a:pt x="33" y="1"/>
                  <a:pt x="34" y="2"/>
                  <a:pt x="34" y="3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39"/>
                  <a:pt x="33" y="40"/>
                  <a:pt x="32" y="41"/>
                </a:cubicBezTo>
                <a:cubicBezTo>
                  <a:pt x="32" y="41"/>
                  <a:pt x="31" y="41"/>
                  <a:pt x="31" y="41"/>
                </a:cubicBezTo>
                <a:cubicBezTo>
                  <a:pt x="30" y="41"/>
                  <a:pt x="29" y="41"/>
                  <a:pt x="29" y="40"/>
                </a:cubicBezTo>
                <a:cubicBezTo>
                  <a:pt x="17" y="29"/>
                  <a:pt x="17" y="29"/>
                  <a:pt x="17" y="29"/>
                </a:cubicBezTo>
                <a:cubicBezTo>
                  <a:pt x="5" y="40"/>
                  <a:pt x="5" y="40"/>
                  <a:pt x="5" y="40"/>
                </a:cubicBezTo>
                <a:cubicBezTo>
                  <a:pt x="4" y="41"/>
                  <a:pt x="4" y="41"/>
                  <a:pt x="3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0" y="40"/>
                  <a:pt x="0" y="39"/>
                  <a:pt x="0" y="3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2" y="1"/>
                </a:cubicBezTo>
                <a:cubicBezTo>
                  <a:pt x="2" y="1"/>
                  <a:pt x="2" y="0"/>
                  <a:pt x="3" y="0"/>
                </a:cubicBezTo>
                <a:cubicBezTo>
                  <a:pt x="4" y="0"/>
                  <a:pt x="30" y="0"/>
                  <a:pt x="31" y="0"/>
                </a:cubicBezTo>
                <a:cubicBezTo>
                  <a:pt x="31" y="0"/>
                  <a:pt x="32" y="1"/>
                  <a:pt x="32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44934" y="5089060"/>
            <a:ext cx="223418" cy="267549"/>
          </a:xfrm>
          <a:custGeom>
            <a:avLst/>
            <a:gdLst>
              <a:gd name="T0" fmla="*/ 32 w 34"/>
              <a:gd name="T1" fmla="*/ 0 h 41"/>
              <a:gd name="T2" fmla="*/ 34 w 34"/>
              <a:gd name="T3" fmla="*/ 3 h 41"/>
              <a:gd name="T4" fmla="*/ 34 w 34"/>
              <a:gd name="T5" fmla="*/ 38 h 41"/>
              <a:gd name="T6" fmla="*/ 32 w 34"/>
              <a:gd name="T7" fmla="*/ 40 h 41"/>
              <a:gd name="T8" fmla="*/ 31 w 34"/>
              <a:gd name="T9" fmla="*/ 41 h 41"/>
              <a:gd name="T10" fmla="*/ 29 w 34"/>
              <a:gd name="T11" fmla="*/ 40 h 41"/>
              <a:gd name="T12" fmla="*/ 17 w 34"/>
              <a:gd name="T13" fmla="*/ 28 h 41"/>
              <a:gd name="T14" fmla="*/ 5 w 34"/>
              <a:gd name="T15" fmla="*/ 40 h 41"/>
              <a:gd name="T16" fmla="*/ 3 w 34"/>
              <a:gd name="T17" fmla="*/ 41 h 41"/>
              <a:gd name="T18" fmla="*/ 2 w 34"/>
              <a:gd name="T19" fmla="*/ 40 h 41"/>
              <a:gd name="T20" fmla="*/ 0 w 34"/>
              <a:gd name="T21" fmla="*/ 38 h 41"/>
              <a:gd name="T22" fmla="*/ 0 w 34"/>
              <a:gd name="T23" fmla="*/ 3 h 41"/>
              <a:gd name="T24" fmla="*/ 2 w 34"/>
              <a:gd name="T25" fmla="*/ 0 h 41"/>
              <a:gd name="T26" fmla="*/ 3 w 34"/>
              <a:gd name="T27" fmla="*/ 0 h 41"/>
              <a:gd name="T28" fmla="*/ 31 w 34"/>
              <a:gd name="T29" fmla="*/ 0 h 41"/>
              <a:gd name="T30" fmla="*/ 32 w 34"/>
              <a:gd name="T31" fmla="*/ 0 h 41"/>
              <a:gd name="T32" fmla="*/ 3 w 34"/>
              <a:gd name="T33" fmla="*/ 4 h 41"/>
              <a:gd name="T34" fmla="*/ 3 w 34"/>
              <a:gd name="T35" fmla="*/ 37 h 41"/>
              <a:gd name="T36" fmla="*/ 14 w 34"/>
              <a:gd name="T37" fmla="*/ 26 h 41"/>
              <a:gd name="T38" fmla="*/ 17 w 34"/>
              <a:gd name="T39" fmla="*/ 24 h 41"/>
              <a:gd name="T40" fmla="*/ 19 w 34"/>
              <a:gd name="T41" fmla="*/ 26 h 41"/>
              <a:gd name="T42" fmla="*/ 31 w 34"/>
              <a:gd name="T43" fmla="*/ 37 h 41"/>
              <a:gd name="T44" fmla="*/ 31 w 34"/>
              <a:gd name="T45" fmla="*/ 4 h 41"/>
              <a:gd name="T46" fmla="*/ 3 w 34"/>
              <a:gd name="T47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4" h="41">
                <a:moveTo>
                  <a:pt x="32" y="0"/>
                </a:moveTo>
                <a:cubicBezTo>
                  <a:pt x="33" y="1"/>
                  <a:pt x="34" y="2"/>
                  <a:pt x="34" y="3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39"/>
                  <a:pt x="33" y="40"/>
                  <a:pt x="32" y="40"/>
                </a:cubicBezTo>
                <a:cubicBezTo>
                  <a:pt x="32" y="41"/>
                  <a:pt x="31" y="41"/>
                  <a:pt x="31" y="41"/>
                </a:cubicBezTo>
                <a:cubicBezTo>
                  <a:pt x="30" y="41"/>
                  <a:pt x="29" y="40"/>
                  <a:pt x="29" y="40"/>
                </a:cubicBezTo>
                <a:cubicBezTo>
                  <a:pt x="17" y="28"/>
                  <a:pt x="17" y="28"/>
                  <a:pt x="17" y="28"/>
                </a:cubicBezTo>
                <a:cubicBezTo>
                  <a:pt x="5" y="40"/>
                  <a:pt x="5" y="40"/>
                  <a:pt x="5" y="40"/>
                </a:cubicBezTo>
                <a:cubicBezTo>
                  <a:pt x="4" y="40"/>
                  <a:pt x="4" y="41"/>
                  <a:pt x="3" y="41"/>
                </a:cubicBezTo>
                <a:cubicBezTo>
                  <a:pt x="2" y="41"/>
                  <a:pt x="2" y="41"/>
                  <a:pt x="2" y="40"/>
                </a:cubicBezTo>
                <a:cubicBezTo>
                  <a:pt x="0" y="40"/>
                  <a:pt x="0" y="39"/>
                  <a:pt x="0" y="38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2" y="0"/>
                </a:cubicBezTo>
                <a:cubicBezTo>
                  <a:pt x="2" y="0"/>
                  <a:pt x="2" y="0"/>
                  <a:pt x="3" y="0"/>
                </a:cubicBezTo>
                <a:cubicBezTo>
                  <a:pt x="4" y="0"/>
                  <a:pt x="30" y="0"/>
                  <a:pt x="31" y="0"/>
                </a:cubicBezTo>
                <a:cubicBezTo>
                  <a:pt x="31" y="0"/>
                  <a:pt x="32" y="0"/>
                  <a:pt x="32" y="0"/>
                </a:cubicBezTo>
                <a:close/>
                <a:moveTo>
                  <a:pt x="3" y="4"/>
                </a:moveTo>
                <a:cubicBezTo>
                  <a:pt x="3" y="37"/>
                  <a:pt x="3" y="37"/>
                  <a:pt x="3" y="37"/>
                </a:cubicBezTo>
                <a:cubicBezTo>
                  <a:pt x="14" y="26"/>
                  <a:pt x="14" y="26"/>
                  <a:pt x="14" y="26"/>
                </a:cubicBezTo>
                <a:cubicBezTo>
                  <a:pt x="17" y="24"/>
                  <a:pt x="17" y="24"/>
                  <a:pt x="17" y="24"/>
                </a:cubicBezTo>
                <a:cubicBezTo>
                  <a:pt x="19" y="26"/>
                  <a:pt x="19" y="26"/>
                  <a:pt x="19" y="26"/>
                </a:cubicBezTo>
                <a:cubicBezTo>
                  <a:pt x="31" y="37"/>
                  <a:pt x="31" y="37"/>
                  <a:pt x="31" y="37"/>
                </a:cubicBezTo>
                <a:cubicBezTo>
                  <a:pt x="31" y="4"/>
                  <a:pt x="31" y="4"/>
                  <a:pt x="31" y="4"/>
                </a:cubicBezTo>
                <a:lnTo>
                  <a:pt x="3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03452" y="1227051"/>
            <a:ext cx="330988" cy="286857"/>
          </a:xfrm>
          <a:custGeom>
            <a:avLst/>
            <a:gdLst>
              <a:gd name="T0" fmla="*/ 51 w 51"/>
              <a:gd name="T1" fmla="*/ 14 h 44"/>
              <a:gd name="T2" fmla="*/ 51 w 51"/>
              <a:gd name="T3" fmla="*/ 38 h 44"/>
              <a:gd name="T4" fmla="*/ 44 w 51"/>
              <a:gd name="T5" fmla="*/ 44 h 44"/>
              <a:gd name="T6" fmla="*/ 6 w 51"/>
              <a:gd name="T7" fmla="*/ 44 h 44"/>
              <a:gd name="T8" fmla="*/ 0 w 51"/>
              <a:gd name="T9" fmla="*/ 38 h 44"/>
              <a:gd name="T10" fmla="*/ 0 w 51"/>
              <a:gd name="T11" fmla="*/ 14 h 44"/>
              <a:gd name="T12" fmla="*/ 6 w 51"/>
              <a:gd name="T13" fmla="*/ 7 h 44"/>
              <a:gd name="T14" fmla="*/ 12 w 51"/>
              <a:gd name="T15" fmla="*/ 7 h 44"/>
              <a:gd name="T16" fmla="*/ 14 w 51"/>
              <a:gd name="T17" fmla="*/ 3 h 44"/>
              <a:gd name="T18" fmla="*/ 18 w 51"/>
              <a:gd name="T19" fmla="*/ 0 h 44"/>
              <a:gd name="T20" fmla="*/ 32 w 51"/>
              <a:gd name="T21" fmla="*/ 0 h 44"/>
              <a:gd name="T22" fmla="*/ 37 w 51"/>
              <a:gd name="T23" fmla="*/ 3 h 44"/>
              <a:gd name="T24" fmla="*/ 38 w 51"/>
              <a:gd name="T25" fmla="*/ 7 h 44"/>
              <a:gd name="T26" fmla="*/ 44 w 51"/>
              <a:gd name="T27" fmla="*/ 7 h 44"/>
              <a:gd name="T28" fmla="*/ 51 w 51"/>
              <a:gd name="T29" fmla="*/ 14 h 44"/>
              <a:gd name="T30" fmla="*/ 37 w 51"/>
              <a:gd name="T31" fmla="*/ 26 h 44"/>
              <a:gd name="T32" fmla="*/ 25 w 51"/>
              <a:gd name="T33" fmla="*/ 14 h 44"/>
              <a:gd name="T34" fmla="*/ 13 w 51"/>
              <a:gd name="T35" fmla="*/ 26 h 44"/>
              <a:gd name="T36" fmla="*/ 25 w 51"/>
              <a:gd name="T37" fmla="*/ 38 h 44"/>
              <a:gd name="T38" fmla="*/ 37 w 51"/>
              <a:gd name="T39" fmla="*/ 26 h 44"/>
              <a:gd name="T40" fmla="*/ 33 w 51"/>
              <a:gd name="T41" fmla="*/ 26 h 44"/>
              <a:gd name="T42" fmla="*/ 25 w 51"/>
              <a:gd name="T43" fmla="*/ 33 h 44"/>
              <a:gd name="T44" fmla="*/ 18 w 51"/>
              <a:gd name="T45" fmla="*/ 26 h 44"/>
              <a:gd name="T46" fmla="*/ 25 w 51"/>
              <a:gd name="T47" fmla="*/ 18 h 44"/>
              <a:gd name="T48" fmla="*/ 33 w 51"/>
              <a:gd name="T49" fmla="*/ 26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51" h="44">
                <a:moveTo>
                  <a:pt x="51" y="14"/>
                </a:moveTo>
                <a:cubicBezTo>
                  <a:pt x="51" y="38"/>
                  <a:pt x="51" y="38"/>
                  <a:pt x="51" y="38"/>
                </a:cubicBezTo>
                <a:cubicBezTo>
                  <a:pt x="51" y="41"/>
                  <a:pt x="48" y="44"/>
                  <a:pt x="44" y="44"/>
                </a:cubicBezTo>
                <a:cubicBezTo>
                  <a:pt x="6" y="44"/>
                  <a:pt x="6" y="44"/>
                  <a:pt x="6" y="44"/>
                </a:cubicBezTo>
                <a:cubicBezTo>
                  <a:pt x="3" y="44"/>
                  <a:pt x="0" y="41"/>
                  <a:pt x="0" y="38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"/>
                  <a:pt x="3" y="7"/>
                  <a:pt x="6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4" y="3"/>
                  <a:pt x="14" y="3"/>
                  <a:pt x="14" y="3"/>
                </a:cubicBezTo>
                <a:cubicBezTo>
                  <a:pt x="15" y="1"/>
                  <a:pt x="17" y="0"/>
                  <a:pt x="1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4" y="0"/>
                  <a:pt x="36" y="1"/>
                  <a:pt x="37" y="3"/>
                </a:cubicBezTo>
                <a:cubicBezTo>
                  <a:pt x="38" y="7"/>
                  <a:pt x="38" y="7"/>
                  <a:pt x="38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8" y="7"/>
                  <a:pt x="51" y="10"/>
                  <a:pt x="51" y="14"/>
                </a:cubicBezTo>
                <a:close/>
                <a:moveTo>
                  <a:pt x="37" y="26"/>
                </a:moveTo>
                <a:cubicBezTo>
                  <a:pt x="37" y="19"/>
                  <a:pt x="32" y="14"/>
                  <a:pt x="25" y="14"/>
                </a:cubicBezTo>
                <a:cubicBezTo>
                  <a:pt x="19" y="14"/>
                  <a:pt x="13" y="19"/>
                  <a:pt x="13" y="26"/>
                </a:cubicBezTo>
                <a:cubicBezTo>
                  <a:pt x="13" y="32"/>
                  <a:pt x="19" y="38"/>
                  <a:pt x="25" y="38"/>
                </a:cubicBezTo>
                <a:cubicBezTo>
                  <a:pt x="32" y="38"/>
                  <a:pt x="37" y="32"/>
                  <a:pt x="37" y="26"/>
                </a:cubicBezTo>
                <a:close/>
                <a:moveTo>
                  <a:pt x="33" y="26"/>
                </a:moveTo>
                <a:cubicBezTo>
                  <a:pt x="33" y="30"/>
                  <a:pt x="30" y="33"/>
                  <a:pt x="25" y="33"/>
                </a:cubicBezTo>
                <a:cubicBezTo>
                  <a:pt x="21" y="33"/>
                  <a:pt x="18" y="30"/>
                  <a:pt x="18" y="26"/>
                </a:cubicBezTo>
                <a:cubicBezTo>
                  <a:pt x="18" y="21"/>
                  <a:pt x="21" y="18"/>
                  <a:pt x="25" y="18"/>
                </a:cubicBezTo>
                <a:cubicBezTo>
                  <a:pt x="30" y="18"/>
                  <a:pt x="33" y="21"/>
                  <a:pt x="33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08967" y="1730835"/>
            <a:ext cx="314438" cy="267549"/>
          </a:xfrm>
          <a:custGeom>
            <a:avLst/>
            <a:gdLst>
              <a:gd name="T0" fmla="*/ 48 w 48"/>
              <a:gd name="T1" fmla="*/ 38 h 41"/>
              <a:gd name="T2" fmla="*/ 45 w 48"/>
              <a:gd name="T3" fmla="*/ 41 h 41"/>
              <a:gd name="T4" fmla="*/ 4 w 48"/>
              <a:gd name="T5" fmla="*/ 41 h 41"/>
              <a:gd name="T6" fmla="*/ 0 w 48"/>
              <a:gd name="T7" fmla="*/ 38 h 41"/>
              <a:gd name="T8" fmla="*/ 0 w 48"/>
              <a:gd name="T9" fmla="*/ 3 h 41"/>
              <a:gd name="T10" fmla="*/ 4 w 48"/>
              <a:gd name="T11" fmla="*/ 0 h 41"/>
              <a:gd name="T12" fmla="*/ 45 w 48"/>
              <a:gd name="T13" fmla="*/ 0 h 41"/>
              <a:gd name="T14" fmla="*/ 48 w 48"/>
              <a:gd name="T15" fmla="*/ 3 h 41"/>
              <a:gd name="T16" fmla="*/ 48 w 48"/>
              <a:gd name="T17" fmla="*/ 38 h 41"/>
              <a:gd name="T18" fmla="*/ 45 w 48"/>
              <a:gd name="T19" fmla="*/ 10 h 41"/>
              <a:gd name="T20" fmla="*/ 45 w 48"/>
              <a:gd name="T21" fmla="*/ 7 h 41"/>
              <a:gd name="T22" fmla="*/ 45 w 48"/>
              <a:gd name="T23" fmla="*/ 3 h 41"/>
              <a:gd name="T24" fmla="*/ 23 w 48"/>
              <a:gd name="T25" fmla="*/ 3 h 41"/>
              <a:gd name="T26" fmla="*/ 21 w 48"/>
              <a:gd name="T27" fmla="*/ 7 h 41"/>
              <a:gd name="T28" fmla="*/ 4 w 48"/>
              <a:gd name="T29" fmla="*/ 7 h 41"/>
              <a:gd name="T30" fmla="*/ 4 w 48"/>
              <a:gd name="T31" fmla="*/ 10 h 41"/>
              <a:gd name="T32" fmla="*/ 45 w 48"/>
              <a:gd name="T33" fmla="*/ 10 h 41"/>
              <a:gd name="T34" fmla="*/ 45 w 48"/>
              <a:gd name="T35" fmla="*/ 38 h 41"/>
              <a:gd name="T36" fmla="*/ 45 w 48"/>
              <a:gd name="T37" fmla="*/ 34 h 41"/>
              <a:gd name="T38" fmla="*/ 4 w 48"/>
              <a:gd name="T39" fmla="*/ 34 h 41"/>
              <a:gd name="T40" fmla="*/ 4 w 48"/>
              <a:gd name="T41" fmla="*/ 38 h 41"/>
              <a:gd name="T42" fmla="*/ 45 w 48"/>
              <a:gd name="T43" fmla="*/ 38 h 41"/>
              <a:gd name="T44" fmla="*/ 17 w 48"/>
              <a:gd name="T45" fmla="*/ 5 h 41"/>
              <a:gd name="T46" fmla="*/ 17 w 48"/>
              <a:gd name="T47" fmla="*/ 2 h 41"/>
              <a:gd name="T48" fmla="*/ 7 w 48"/>
              <a:gd name="T49" fmla="*/ 2 h 41"/>
              <a:gd name="T50" fmla="*/ 7 w 48"/>
              <a:gd name="T51" fmla="*/ 5 h 41"/>
              <a:gd name="T52" fmla="*/ 17 w 48"/>
              <a:gd name="T53" fmla="*/ 5 h 41"/>
              <a:gd name="T54" fmla="*/ 24 w 48"/>
              <a:gd name="T55" fmla="*/ 12 h 41"/>
              <a:gd name="T56" fmla="*/ 14 w 48"/>
              <a:gd name="T57" fmla="*/ 22 h 41"/>
              <a:gd name="T58" fmla="*/ 24 w 48"/>
              <a:gd name="T59" fmla="*/ 33 h 41"/>
              <a:gd name="T60" fmla="*/ 35 w 48"/>
              <a:gd name="T61" fmla="*/ 22 h 41"/>
              <a:gd name="T62" fmla="*/ 24 w 48"/>
              <a:gd name="T63" fmla="*/ 12 h 41"/>
              <a:gd name="T64" fmla="*/ 24 w 48"/>
              <a:gd name="T65" fmla="*/ 29 h 41"/>
              <a:gd name="T66" fmla="*/ 17 w 48"/>
              <a:gd name="T67" fmla="*/ 22 h 41"/>
              <a:gd name="T68" fmla="*/ 24 w 48"/>
              <a:gd name="T69" fmla="*/ 15 h 41"/>
              <a:gd name="T70" fmla="*/ 31 w 48"/>
              <a:gd name="T71" fmla="*/ 22 h 41"/>
              <a:gd name="T72" fmla="*/ 24 w 48"/>
              <a:gd name="T73" fmla="*/ 29 h 41"/>
              <a:gd name="T74" fmla="*/ 24 w 48"/>
              <a:gd name="T75" fmla="*/ 18 h 41"/>
              <a:gd name="T76" fmla="*/ 20 w 48"/>
              <a:gd name="T77" fmla="*/ 22 h 41"/>
              <a:gd name="T78" fmla="*/ 21 w 48"/>
              <a:gd name="T79" fmla="*/ 23 h 41"/>
              <a:gd name="T80" fmla="*/ 22 w 48"/>
              <a:gd name="T81" fmla="*/ 22 h 41"/>
              <a:gd name="T82" fmla="*/ 24 w 48"/>
              <a:gd name="T83" fmla="*/ 20 h 41"/>
              <a:gd name="T84" fmla="*/ 25 w 48"/>
              <a:gd name="T85" fmla="*/ 19 h 41"/>
              <a:gd name="T86" fmla="*/ 24 w 48"/>
              <a:gd name="T87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" h="41">
                <a:moveTo>
                  <a:pt x="48" y="38"/>
                </a:moveTo>
                <a:cubicBezTo>
                  <a:pt x="48" y="40"/>
                  <a:pt x="47" y="41"/>
                  <a:pt x="45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40"/>
                  <a:pt x="0" y="38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lnTo>
                  <a:pt x="48" y="38"/>
                </a:lnTo>
                <a:close/>
                <a:moveTo>
                  <a:pt x="45" y="10"/>
                </a:moveTo>
                <a:cubicBezTo>
                  <a:pt x="45" y="7"/>
                  <a:pt x="45" y="7"/>
                  <a:pt x="45" y="7"/>
                </a:cubicBezTo>
                <a:cubicBezTo>
                  <a:pt x="45" y="3"/>
                  <a:pt x="45" y="3"/>
                  <a:pt x="45" y="3"/>
                </a:cubicBezTo>
                <a:cubicBezTo>
                  <a:pt x="23" y="3"/>
                  <a:pt x="23" y="3"/>
                  <a:pt x="23" y="3"/>
                </a:cubicBezTo>
                <a:cubicBezTo>
                  <a:pt x="21" y="7"/>
                  <a:pt x="21" y="7"/>
                  <a:pt x="21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10"/>
                  <a:pt x="4" y="10"/>
                  <a:pt x="4" y="10"/>
                </a:cubicBezTo>
                <a:lnTo>
                  <a:pt x="45" y="10"/>
                </a:lnTo>
                <a:close/>
                <a:moveTo>
                  <a:pt x="45" y="38"/>
                </a:moveTo>
                <a:cubicBezTo>
                  <a:pt x="45" y="34"/>
                  <a:pt x="45" y="34"/>
                  <a:pt x="45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8"/>
                  <a:pt x="4" y="38"/>
                  <a:pt x="4" y="38"/>
                </a:cubicBezTo>
                <a:lnTo>
                  <a:pt x="45" y="38"/>
                </a:lnTo>
                <a:close/>
                <a:moveTo>
                  <a:pt x="17" y="5"/>
                </a:moveTo>
                <a:cubicBezTo>
                  <a:pt x="17" y="2"/>
                  <a:pt x="17" y="2"/>
                  <a:pt x="17" y="2"/>
                </a:cubicBezTo>
                <a:cubicBezTo>
                  <a:pt x="7" y="2"/>
                  <a:pt x="7" y="2"/>
                  <a:pt x="7" y="2"/>
                </a:cubicBezTo>
                <a:cubicBezTo>
                  <a:pt x="7" y="5"/>
                  <a:pt x="7" y="5"/>
                  <a:pt x="7" y="5"/>
                </a:cubicBezTo>
                <a:lnTo>
                  <a:pt x="17" y="5"/>
                </a:lnTo>
                <a:close/>
                <a:moveTo>
                  <a:pt x="24" y="12"/>
                </a:moveTo>
                <a:cubicBezTo>
                  <a:pt x="19" y="12"/>
                  <a:pt x="14" y="17"/>
                  <a:pt x="14" y="22"/>
                </a:cubicBezTo>
                <a:cubicBezTo>
                  <a:pt x="14" y="28"/>
                  <a:pt x="19" y="33"/>
                  <a:pt x="24" y="33"/>
                </a:cubicBezTo>
                <a:cubicBezTo>
                  <a:pt x="30" y="33"/>
                  <a:pt x="35" y="28"/>
                  <a:pt x="35" y="22"/>
                </a:cubicBezTo>
                <a:cubicBezTo>
                  <a:pt x="35" y="17"/>
                  <a:pt x="30" y="12"/>
                  <a:pt x="24" y="12"/>
                </a:cubicBezTo>
                <a:close/>
                <a:moveTo>
                  <a:pt x="24" y="29"/>
                </a:moveTo>
                <a:cubicBezTo>
                  <a:pt x="21" y="29"/>
                  <a:pt x="17" y="26"/>
                  <a:pt x="17" y="22"/>
                </a:cubicBezTo>
                <a:cubicBezTo>
                  <a:pt x="17" y="18"/>
                  <a:pt x="21" y="15"/>
                  <a:pt x="24" y="15"/>
                </a:cubicBezTo>
                <a:cubicBezTo>
                  <a:pt x="28" y="15"/>
                  <a:pt x="31" y="18"/>
                  <a:pt x="31" y="22"/>
                </a:cubicBezTo>
                <a:cubicBezTo>
                  <a:pt x="31" y="26"/>
                  <a:pt x="28" y="29"/>
                  <a:pt x="24" y="29"/>
                </a:cubicBezTo>
                <a:close/>
                <a:moveTo>
                  <a:pt x="24" y="18"/>
                </a:moveTo>
                <a:cubicBezTo>
                  <a:pt x="22" y="18"/>
                  <a:pt x="20" y="20"/>
                  <a:pt x="20" y="22"/>
                </a:cubicBezTo>
                <a:cubicBezTo>
                  <a:pt x="20" y="23"/>
                  <a:pt x="20" y="23"/>
                  <a:pt x="21" y="23"/>
                </a:cubicBezTo>
                <a:cubicBezTo>
                  <a:pt x="21" y="23"/>
                  <a:pt x="22" y="23"/>
                  <a:pt x="22" y="22"/>
                </a:cubicBezTo>
                <a:cubicBezTo>
                  <a:pt x="22" y="21"/>
                  <a:pt x="23" y="20"/>
                  <a:pt x="24" y="20"/>
                </a:cubicBezTo>
                <a:cubicBezTo>
                  <a:pt x="25" y="20"/>
                  <a:pt x="25" y="19"/>
                  <a:pt x="25" y="19"/>
                </a:cubicBezTo>
                <a:cubicBezTo>
                  <a:pt x="25" y="18"/>
                  <a:pt x="25" y="18"/>
                  <a:pt x="24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295174" y="2207034"/>
            <a:ext cx="347538" cy="278582"/>
          </a:xfrm>
          <a:custGeom>
            <a:avLst/>
            <a:gdLst>
              <a:gd name="T0" fmla="*/ 53 w 53"/>
              <a:gd name="T1" fmla="*/ 24 h 43"/>
              <a:gd name="T2" fmla="*/ 53 w 53"/>
              <a:gd name="T3" fmla="*/ 34 h 43"/>
              <a:gd name="T4" fmla="*/ 52 w 53"/>
              <a:gd name="T5" fmla="*/ 35 h 43"/>
              <a:gd name="T6" fmla="*/ 49 w 53"/>
              <a:gd name="T7" fmla="*/ 35 h 43"/>
              <a:gd name="T8" fmla="*/ 49 w 53"/>
              <a:gd name="T9" fmla="*/ 38 h 43"/>
              <a:gd name="T10" fmla="*/ 44 w 53"/>
              <a:gd name="T11" fmla="*/ 43 h 43"/>
              <a:gd name="T12" fmla="*/ 38 w 53"/>
              <a:gd name="T13" fmla="*/ 38 h 43"/>
              <a:gd name="T14" fmla="*/ 38 w 53"/>
              <a:gd name="T15" fmla="*/ 35 h 43"/>
              <a:gd name="T16" fmla="*/ 13 w 53"/>
              <a:gd name="T17" fmla="*/ 35 h 43"/>
              <a:gd name="T18" fmla="*/ 13 w 53"/>
              <a:gd name="T19" fmla="*/ 38 h 43"/>
              <a:gd name="T20" fmla="*/ 8 w 53"/>
              <a:gd name="T21" fmla="*/ 43 h 43"/>
              <a:gd name="T22" fmla="*/ 3 w 53"/>
              <a:gd name="T23" fmla="*/ 38 h 43"/>
              <a:gd name="T24" fmla="*/ 3 w 53"/>
              <a:gd name="T25" fmla="*/ 35 h 43"/>
              <a:gd name="T26" fmla="*/ 1 w 53"/>
              <a:gd name="T27" fmla="*/ 35 h 43"/>
              <a:gd name="T28" fmla="*/ 0 w 53"/>
              <a:gd name="T29" fmla="*/ 34 h 43"/>
              <a:gd name="T30" fmla="*/ 0 w 53"/>
              <a:gd name="T31" fmla="*/ 24 h 43"/>
              <a:gd name="T32" fmla="*/ 6 w 53"/>
              <a:gd name="T33" fmla="*/ 18 h 43"/>
              <a:gd name="T34" fmla="*/ 7 w 53"/>
              <a:gd name="T35" fmla="*/ 18 h 43"/>
              <a:gd name="T36" fmla="*/ 9 w 53"/>
              <a:gd name="T37" fmla="*/ 6 h 43"/>
              <a:gd name="T38" fmla="*/ 17 w 53"/>
              <a:gd name="T39" fmla="*/ 0 h 43"/>
              <a:gd name="T40" fmla="*/ 36 w 53"/>
              <a:gd name="T41" fmla="*/ 0 h 43"/>
              <a:gd name="T42" fmla="*/ 43 w 53"/>
              <a:gd name="T43" fmla="*/ 6 h 43"/>
              <a:gd name="T44" fmla="*/ 46 w 53"/>
              <a:gd name="T45" fmla="*/ 18 h 43"/>
              <a:gd name="T46" fmla="*/ 47 w 53"/>
              <a:gd name="T47" fmla="*/ 18 h 43"/>
              <a:gd name="T48" fmla="*/ 53 w 53"/>
              <a:gd name="T49" fmla="*/ 24 h 43"/>
              <a:gd name="T50" fmla="*/ 13 w 53"/>
              <a:gd name="T51" fmla="*/ 26 h 43"/>
              <a:gd name="T52" fmla="*/ 8 w 53"/>
              <a:gd name="T53" fmla="*/ 22 h 43"/>
              <a:gd name="T54" fmla="*/ 4 w 53"/>
              <a:gd name="T55" fmla="*/ 26 h 43"/>
              <a:gd name="T56" fmla="*/ 8 w 53"/>
              <a:gd name="T57" fmla="*/ 30 h 43"/>
              <a:gd name="T58" fmla="*/ 13 w 53"/>
              <a:gd name="T59" fmla="*/ 26 h 43"/>
              <a:gd name="T60" fmla="*/ 39 w 53"/>
              <a:gd name="T61" fmla="*/ 18 h 43"/>
              <a:gd name="T62" fmla="*/ 37 w 53"/>
              <a:gd name="T63" fmla="*/ 8 h 43"/>
              <a:gd name="T64" fmla="*/ 36 w 53"/>
              <a:gd name="T65" fmla="*/ 7 h 43"/>
              <a:gd name="T66" fmla="*/ 17 w 53"/>
              <a:gd name="T67" fmla="*/ 7 h 43"/>
              <a:gd name="T68" fmla="*/ 16 w 53"/>
              <a:gd name="T69" fmla="*/ 8 h 43"/>
              <a:gd name="T70" fmla="*/ 14 w 53"/>
              <a:gd name="T71" fmla="*/ 18 h 43"/>
              <a:gd name="T72" fmla="*/ 39 w 53"/>
              <a:gd name="T73" fmla="*/ 18 h 43"/>
              <a:gd name="T74" fmla="*/ 48 w 53"/>
              <a:gd name="T75" fmla="*/ 26 h 43"/>
              <a:gd name="T76" fmla="*/ 44 w 53"/>
              <a:gd name="T77" fmla="*/ 22 h 43"/>
              <a:gd name="T78" fmla="*/ 39 w 53"/>
              <a:gd name="T79" fmla="*/ 26 h 43"/>
              <a:gd name="T80" fmla="*/ 44 w 53"/>
              <a:gd name="T81" fmla="*/ 30 h 43"/>
              <a:gd name="T82" fmla="*/ 48 w 53"/>
              <a:gd name="T83" fmla="*/ 26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3" h="43">
                <a:moveTo>
                  <a:pt x="53" y="24"/>
                </a:moveTo>
                <a:cubicBezTo>
                  <a:pt x="53" y="34"/>
                  <a:pt x="53" y="34"/>
                  <a:pt x="53" y="34"/>
                </a:cubicBezTo>
                <a:cubicBezTo>
                  <a:pt x="53" y="34"/>
                  <a:pt x="53" y="35"/>
                  <a:pt x="52" y="35"/>
                </a:cubicBezTo>
                <a:cubicBezTo>
                  <a:pt x="49" y="35"/>
                  <a:pt x="49" y="35"/>
                  <a:pt x="49" y="35"/>
                </a:cubicBezTo>
                <a:cubicBezTo>
                  <a:pt x="49" y="38"/>
                  <a:pt x="49" y="38"/>
                  <a:pt x="49" y="38"/>
                </a:cubicBezTo>
                <a:cubicBezTo>
                  <a:pt x="49" y="41"/>
                  <a:pt x="46" y="43"/>
                  <a:pt x="44" y="43"/>
                </a:cubicBezTo>
                <a:cubicBezTo>
                  <a:pt x="41" y="43"/>
                  <a:pt x="38" y="41"/>
                  <a:pt x="38" y="38"/>
                </a:cubicBezTo>
                <a:cubicBezTo>
                  <a:pt x="38" y="35"/>
                  <a:pt x="38" y="35"/>
                  <a:pt x="38" y="35"/>
                </a:cubicBezTo>
                <a:cubicBezTo>
                  <a:pt x="13" y="35"/>
                  <a:pt x="13" y="35"/>
                  <a:pt x="13" y="35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41"/>
                  <a:pt x="11" y="43"/>
                  <a:pt x="8" y="43"/>
                </a:cubicBezTo>
                <a:cubicBezTo>
                  <a:pt x="6" y="43"/>
                  <a:pt x="3" y="41"/>
                  <a:pt x="3" y="38"/>
                </a:cubicBezTo>
                <a:cubicBezTo>
                  <a:pt x="3" y="35"/>
                  <a:pt x="3" y="35"/>
                  <a:pt x="3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0"/>
                  <a:pt x="2" y="18"/>
                  <a:pt x="6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9" y="6"/>
                  <a:pt x="9" y="6"/>
                  <a:pt x="9" y="6"/>
                </a:cubicBezTo>
                <a:cubicBezTo>
                  <a:pt x="10" y="3"/>
                  <a:pt x="13" y="0"/>
                  <a:pt x="17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9" y="0"/>
                  <a:pt x="43" y="3"/>
                  <a:pt x="43" y="6"/>
                </a:cubicBezTo>
                <a:cubicBezTo>
                  <a:pt x="46" y="18"/>
                  <a:pt x="46" y="18"/>
                  <a:pt x="46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50" y="18"/>
                  <a:pt x="53" y="20"/>
                  <a:pt x="53" y="24"/>
                </a:cubicBezTo>
                <a:close/>
                <a:moveTo>
                  <a:pt x="13" y="26"/>
                </a:moveTo>
                <a:cubicBezTo>
                  <a:pt x="13" y="24"/>
                  <a:pt x="11" y="22"/>
                  <a:pt x="8" y="22"/>
                </a:cubicBezTo>
                <a:cubicBezTo>
                  <a:pt x="6" y="22"/>
                  <a:pt x="4" y="24"/>
                  <a:pt x="4" y="26"/>
                </a:cubicBezTo>
                <a:cubicBezTo>
                  <a:pt x="4" y="29"/>
                  <a:pt x="6" y="30"/>
                  <a:pt x="8" y="30"/>
                </a:cubicBezTo>
                <a:cubicBezTo>
                  <a:pt x="11" y="30"/>
                  <a:pt x="13" y="29"/>
                  <a:pt x="13" y="26"/>
                </a:cubicBezTo>
                <a:close/>
                <a:moveTo>
                  <a:pt x="39" y="18"/>
                </a:moveTo>
                <a:cubicBezTo>
                  <a:pt x="37" y="8"/>
                  <a:pt x="37" y="8"/>
                  <a:pt x="37" y="8"/>
                </a:cubicBezTo>
                <a:cubicBezTo>
                  <a:pt x="37" y="8"/>
                  <a:pt x="36" y="7"/>
                  <a:pt x="36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6" y="8"/>
                  <a:pt x="16" y="8"/>
                </a:cubicBezTo>
                <a:cubicBezTo>
                  <a:pt x="14" y="18"/>
                  <a:pt x="14" y="18"/>
                  <a:pt x="14" y="18"/>
                </a:cubicBezTo>
                <a:lnTo>
                  <a:pt x="39" y="18"/>
                </a:lnTo>
                <a:close/>
                <a:moveTo>
                  <a:pt x="48" y="26"/>
                </a:moveTo>
                <a:cubicBezTo>
                  <a:pt x="48" y="24"/>
                  <a:pt x="46" y="22"/>
                  <a:pt x="44" y="22"/>
                </a:cubicBezTo>
                <a:cubicBezTo>
                  <a:pt x="41" y="22"/>
                  <a:pt x="39" y="24"/>
                  <a:pt x="39" y="26"/>
                </a:cubicBezTo>
                <a:cubicBezTo>
                  <a:pt x="39" y="29"/>
                  <a:pt x="41" y="30"/>
                  <a:pt x="44" y="30"/>
                </a:cubicBezTo>
                <a:cubicBezTo>
                  <a:pt x="46" y="30"/>
                  <a:pt x="48" y="29"/>
                  <a:pt x="48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4270352" y="2883612"/>
            <a:ext cx="182044" cy="99295"/>
          </a:xfrm>
          <a:custGeom>
            <a:avLst/>
            <a:gdLst>
              <a:gd name="T0" fmla="*/ 27 w 28"/>
              <a:gd name="T1" fmla="*/ 3 h 15"/>
              <a:gd name="T2" fmla="*/ 15 w 28"/>
              <a:gd name="T3" fmla="*/ 15 h 15"/>
              <a:gd name="T4" fmla="*/ 14 w 28"/>
              <a:gd name="T5" fmla="*/ 15 h 15"/>
              <a:gd name="T6" fmla="*/ 13 w 28"/>
              <a:gd name="T7" fmla="*/ 15 h 15"/>
              <a:gd name="T8" fmla="*/ 1 w 28"/>
              <a:gd name="T9" fmla="*/ 3 h 15"/>
              <a:gd name="T10" fmla="*/ 0 w 28"/>
              <a:gd name="T11" fmla="*/ 2 h 15"/>
              <a:gd name="T12" fmla="*/ 2 w 28"/>
              <a:gd name="T13" fmla="*/ 0 h 15"/>
              <a:gd name="T14" fmla="*/ 26 w 28"/>
              <a:gd name="T15" fmla="*/ 0 h 15"/>
              <a:gd name="T16" fmla="*/ 28 w 28"/>
              <a:gd name="T17" fmla="*/ 2 h 15"/>
              <a:gd name="T18" fmla="*/ 27 w 28"/>
              <a:gd name="T19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5">
                <a:moveTo>
                  <a:pt x="27" y="3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4" y="15"/>
                </a:cubicBezTo>
                <a:cubicBezTo>
                  <a:pt x="14" y="15"/>
                  <a:pt x="13" y="15"/>
                  <a:pt x="13" y="15"/>
                </a:cubicBezTo>
                <a:cubicBezTo>
                  <a:pt x="1" y="3"/>
                  <a:pt x="1" y="3"/>
                  <a:pt x="1" y="3"/>
                </a:cubicBezTo>
                <a:cubicBezTo>
                  <a:pt x="1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8" y="1"/>
                  <a:pt x="28" y="2"/>
                </a:cubicBezTo>
                <a:cubicBezTo>
                  <a:pt x="28" y="2"/>
                  <a:pt x="28" y="2"/>
                  <a:pt x="27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4452396" y="2708059"/>
            <a:ext cx="104814" cy="228934"/>
          </a:xfrm>
          <a:custGeom>
            <a:avLst/>
            <a:gdLst>
              <a:gd name="T0" fmla="*/ 4 w 16"/>
              <a:gd name="T1" fmla="*/ 35 h 35"/>
              <a:gd name="T2" fmla="*/ 4 w 16"/>
              <a:gd name="T3" fmla="*/ 15 h 35"/>
              <a:gd name="T4" fmla="*/ 0 w 16"/>
              <a:gd name="T5" fmla="*/ 15 h 35"/>
              <a:gd name="T6" fmla="*/ 0 w 16"/>
              <a:gd name="T7" fmla="*/ 12 h 35"/>
              <a:gd name="T8" fmla="*/ 4 w 16"/>
              <a:gd name="T9" fmla="*/ 12 h 35"/>
              <a:gd name="T10" fmla="*/ 4 w 16"/>
              <a:gd name="T11" fmla="*/ 10 h 35"/>
              <a:gd name="T12" fmla="*/ 6 w 16"/>
              <a:gd name="T13" fmla="*/ 2 h 35"/>
              <a:gd name="T14" fmla="*/ 12 w 16"/>
              <a:gd name="T15" fmla="*/ 0 h 35"/>
              <a:gd name="T16" fmla="*/ 16 w 16"/>
              <a:gd name="T17" fmla="*/ 1 h 35"/>
              <a:gd name="T18" fmla="*/ 15 w 16"/>
              <a:gd name="T19" fmla="*/ 4 h 35"/>
              <a:gd name="T20" fmla="*/ 12 w 16"/>
              <a:gd name="T21" fmla="*/ 4 h 35"/>
              <a:gd name="T22" fmla="*/ 8 w 16"/>
              <a:gd name="T23" fmla="*/ 10 h 35"/>
              <a:gd name="T24" fmla="*/ 8 w 16"/>
              <a:gd name="T25" fmla="*/ 12 h 35"/>
              <a:gd name="T26" fmla="*/ 13 w 16"/>
              <a:gd name="T27" fmla="*/ 12 h 35"/>
              <a:gd name="T28" fmla="*/ 13 w 16"/>
              <a:gd name="T29" fmla="*/ 15 h 35"/>
              <a:gd name="T30" fmla="*/ 8 w 16"/>
              <a:gd name="T31" fmla="*/ 15 h 35"/>
              <a:gd name="T32" fmla="*/ 8 w 16"/>
              <a:gd name="T33" fmla="*/ 35 h 35"/>
              <a:gd name="T34" fmla="*/ 4 w 16"/>
              <a:gd name="T35" fmla="*/ 35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6" h="35">
                <a:moveTo>
                  <a:pt x="4" y="35"/>
                </a:moveTo>
                <a:cubicBezTo>
                  <a:pt x="4" y="15"/>
                  <a:pt x="4" y="15"/>
                  <a:pt x="4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7"/>
                  <a:pt x="4" y="4"/>
                  <a:pt x="6" y="2"/>
                </a:cubicBezTo>
                <a:cubicBezTo>
                  <a:pt x="8" y="1"/>
                  <a:pt x="10" y="0"/>
                  <a:pt x="12" y="0"/>
                </a:cubicBezTo>
                <a:cubicBezTo>
                  <a:pt x="14" y="0"/>
                  <a:pt x="15" y="1"/>
                  <a:pt x="16" y="1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4" y="4"/>
                  <a:pt x="12" y="4"/>
                </a:cubicBezTo>
                <a:cubicBezTo>
                  <a:pt x="9" y="4"/>
                  <a:pt x="8" y="7"/>
                  <a:pt x="8" y="10"/>
                </a:cubicBezTo>
                <a:cubicBezTo>
                  <a:pt x="8" y="12"/>
                  <a:pt x="8" y="12"/>
                  <a:pt x="8" y="12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5"/>
                  <a:pt x="13" y="15"/>
                  <a:pt x="13" y="15"/>
                </a:cubicBezTo>
                <a:cubicBezTo>
                  <a:pt x="8" y="15"/>
                  <a:pt x="8" y="15"/>
                  <a:pt x="8" y="15"/>
                </a:cubicBezTo>
                <a:cubicBezTo>
                  <a:pt x="8" y="35"/>
                  <a:pt x="8" y="35"/>
                  <a:pt x="8" y="35"/>
                </a:cubicBezTo>
                <a:lnTo>
                  <a:pt x="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4582032" y="2721849"/>
            <a:ext cx="52408" cy="248242"/>
          </a:xfrm>
          <a:custGeom>
            <a:avLst/>
            <a:gdLst>
              <a:gd name="T0" fmla="*/ 19 w 19"/>
              <a:gd name="T1" fmla="*/ 0 h 90"/>
              <a:gd name="T2" fmla="*/ 19 w 19"/>
              <a:gd name="T3" fmla="*/ 90 h 90"/>
              <a:gd name="T4" fmla="*/ 0 w 19"/>
              <a:gd name="T5" fmla="*/ 90 h 90"/>
              <a:gd name="T6" fmla="*/ 0 w 19"/>
              <a:gd name="T7" fmla="*/ 85 h 90"/>
              <a:gd name="T8" fmla="*/ 12 w 19"/>
              <a:gd name="T9" fmla="*/ 85 h 90"/>
              <a:gd name="T10" fmla="*/ 12 w 19"/>
              <a:gd name="T11" fmla="*/ 7 h 90"/>
              <a:gd name="T12" fmla="*/ 0 w 19"/>
              <a:gd name="T13" fmla="*/ 7 h 90"/>
              <a:gd name="T14" fmla="*/ 0 w 19"/>
              <a:gd name="T15" fmla="*/ 0 h 90"/>
              <a:gd name="T16" fmla="*/ 19 w 19"/>
              <a:gd name="T17" fmla="*/ 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" h="90">
                <a:moveTo>
                  <a:pt x="19" y="0"/>
                </a:moveTo>
                <a:lnTo>
                  <a:pt x="19" y="90"/>
                </a:lnTo>
                <a:lnTo>
                  <a:pt x="0" y="90"/>
                </a:lnTo>
                <a:lnTo>
                  <a:pt x="0" y="85"/>
                </a:lnTo>
                <a:lnTo>
                  <a:pt x="12" y="85"/>
                </a:lnTo>
                <a:lnTo>
                  <a:pt x="12" y="7"/>
                </a:lnTo>
                <a:lnTo>
                  <a:pt x="0" y="7"/>
                </a:lnTo>
                <a:lnTo>
                  <a:pt x="0" y="0"/>
                </a:lnTo>
                <a:lnTo>
                  <a:pt x="1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4419297" y="3217359"/>
            <a:ext cx="104814" cy="176528"/>
          </a:xfrm>
          <a:custGeom>
            <a:avLst/>
            <a:gdLst>
              <a:gd name="T0" fmla="*/ 16 w 16"/>
              <a:gd name="T1" fmla="*/ 25 h 27"/>
              <a:gd name="T2" fmla="*/ 14 w 16"/>
              <a:gd name="T3" fmla="*/ 27 h 27"/>
              <a:gd name="T4" fmla="*/ 13 w 16"/>
              <a:gd name="T5" fmla="*/ 26 h 27"/>
              <a:gd name="T6" fmla="*/ 1 w 16"/>
              <a:gd name="T7" fmla="*/ 14 h 27"/>
              <a:gd name="T8" fmla="*/ 0 w 16"/>
              <a:gd name="T9" fmla="*/ 13 h 27"/>
              <a:gd name="T10" fmla="*/ 1 w 16"/>
              <a:gd name="T11" fmla="*/ 12 h 27"/>
              <a:gd name="T12" fmla="*/ 13 w 16"/>
              <a:gd name="T13" fmla="*/ 0 h 27"/>
              <a:gd name="T14" fmla="*/ 14 w 16"/>
              <a:gd name="T15" fmla="*/ 0 h 27"/>
              <a:gd name="T16" fmla="*/ 16 w 16"/>
              <a:gd name="T17" fmla="*/ 1 h 27"/>
              <a:gd name="T18" fmla="*/ 16 w 16"/>
              <a:gd name="T19" fmla="*/ 25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" h="27">
                <a:moveTo>
                  <a:pt x="16" y="25"/>
                </a:moveTo>
                <a:cubicBezTo>
                  <a:pt x="16" y="26"/>
                  <a:pt x="15" y="27"/>
                  <a:pt x="14" y="27"/>
                </a:cubicBezTo>
                <a:cubicBezTo>
                  <a:pt x="14" y="27"/>
                  <a:pt x="13" y="27"/>
                  <a:pt x="13" y="26"/>
                </a:cubicBezTo>
                <a:cubicBezTo>
                  <a:pt x="1" y="14"/>
                  <a:pt x="1" y="14"/>
                  <a:pt x="1" y="14"/>
                </a:cubicBezTo>
                <a:cubicBezTo>
                  <a:pt x="1" y="14"/>
                  <a:pt x="0" y="14"/>
                  <a:pt x="0" y="13"/>
                </a:cubicBezTo>
                <a:cubicBezTo>
                  <a:pt x="0" y="13"/>
                  <a:pt x="1" y="12"/>
                  <a:pt x="1" y="12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4" y="0"/>
                  <a:pt x="14" y="0"/>
                </a:cubicBezTo>
                <a:cubicBezTo>
                  <a:pt x="15" y="0"/>
                  <a:pt x="16" y="0"/>
                  <a:pt x="16" y="1"/>
                </a:cubicBezTo>
                <a:lnTo>
                  <a:pt x="16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4413781" y="3693557"/>
            <a:ext cx="96539" cy="182044"/>
          </a:xfrm>
          <a:custGeom>
            <a:avLst/>
            <a:gdLst>
              <a:gd name="T0" fmla="*/ 15 w 15"/>
              <a:gd name="T1" fmla="*/ 15 h 28"/>
              <a:gd name="T2" fmla="*/ 3 w 15"/>
              <a:gd name="T3" fmla="*/ 27 h 28"/>
              <a:gd name="T4" fmla="*/ 1 w 15"/>
              <a:gd name="T5" fmla="*/ 28 h 28"/>
              <a:gd name="T6" fmla="*/ 0 w 15"/>
              <a:gd name="T7" fmla="*/ 26 h 28"/>
              <a:gd name="T8" fmla="*/ 0 w 15"/>
              <a:gd name="T9" fmla="*/ 2 h 28"/>
              <a:gd name="T10" fmla="*/ 1 w 15"/>
              <a:gd name="T11" fmla="*/ 0 h 28"/>
              <a:gd name="T12" fmla="*/ 3 w 15"/>
              <a:gd name="T13" fmla="*/ 1 h 28"/>
              <a:gd name="T14" fmla="*/ 15 w 15"/>
              <a:gd name="T15" fmla="*/ 13 h 28"/>
              <a:gd name="T16" fmla="*/ 15 w 15"/>
              <a:gd name="T17" fmla="*/ 14 h 28"/>
              <a:gd name="T18" fmla="*/ 15 w 15"/>
              <a:gd name="T19" fmla="*/ 1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" h="28">
                <a:moveTo>
                  <a:pt x="15" y="15"/>
                </a:moveTo>
                <a:cubicBezTo>
                  <a:pt x="3" y="27"/>
                  <a:pt x="3" y="27"/>
                  <a:pt x="3" y="27"/>
                </a:cubicBezTo>
                <a:cubicBezTo>
                  <a:pt x="2" y="27"/>
                  <a:pt x="2" y="28"/>
                  <a:pt x="1" y="28"/>
                </a:cubicBezTo>
                <a:cubicBezTo>
                  <a:pt x="1" y="28"/>
                  <a:pt x="0" y="27"/>
                  <a:pt x="0" y="2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1" y="0"/>
                </a:cubicBezTo>
                <a:cubicBezTo>
                  <a:pt x="2" y="0"/>
                  <a:pt x="2" y="0"/>
                  <a:pt x="3" y="1"/>
                </a:cubicBez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4"/>
                </a:cubicBezTo>
                <a:cubicBezTo>
                  <a:pt x="15" y="14"/>
                  <a:pt x="15" y="15"/>
                  <a:pt x="15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6549" y="4131143"/>
            <a:ext cx="267549" cy="267549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7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7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4 w 41"/>
              <a:gd name="T19" fmla="*/ 8 h 41"/>
              <a:gd name="T20" fmla="*/ 33 w 41"/>
              <a:gd name="T21" fmla="*/ 7 h 41"/>
              <a:gd name="T22" fmla="*/ 7 w 41"/>
              <a:gd name="T23" fmla="*/ 7 h 41"/>
              <a:gd name="T24" fmla="*/ 7 w 41"/>
              <a:gd name="T25" fmla="*/ 8 h 41"/>
              <a:gd name="T26" fmla="*/ 7 w 41"/>
              <a:gd name="T27" fmla="*/ 33 h 41"/>
              <a:gd name="T28" fmla="*/ 7 w 41"/>
              <a:gd name="T29" fmla="*/ 34 h 41"/>
              <a:gd name="T30" fmla="*/ 33 w 41"/>
              <a:gd name="T31" fmla="*/ 34 h 41"/>
              <a:gd name="T32" fmla="*/ 34 w 41"/>
              <a:gd name="T33" fmla="*/ 33 h 41"/>
              <a:gd name="T34" fmla="*/ 34 w 41"/>
              <a:gd name="T35" fmla="*/ 8 h 41"/>
              <a:gd name="T36" fmla="*/ 30 w 41"/>
              <a:gd name="T37" fmla="*/ 16 h 41"/>
              <a:gd name="T38" fmla="*/ 22 w 41"/>
              <a:gd name="T39" fmla="*/ 28 h 41"/>
              <a:gd name="T40" fmla="*/ 20 w 41"/>
              <a:gd name="T41" fmla="*/ 29 h 41"/>
              <a:gd name="T42" fmla="*/ 19 w 41"/>
              <a:gd name="T43" fmla="*/ 28 h 41"/>
              <a:gd name="T44" fmla="*/ 10 w 41"/>
              <a:gd name="T45" fmla="*/ 16 h 41"/>
              <a:gd name="T46" fmla="*/ 10 w 41"/>
              <a:gd name="T47" fmla="*/ 15 h 41"/>
              <a:gd name="T48" fmla="*/ 12 w 41"/>
              <a:gd name="T49" fmla="*/ 14 h 41"/>
              <a:gd name="T50" fmla="*/ 29 w 41"/>
              <a:gd name="T51" fmla="*/ 14 h 41"/>
              <a:gd name="T52" fmla="*/ 30 w 41"/>
              <a:gd name="T53" fmla="*/ 15 h 41"/>
              <a:gd name="T54" fmla="*/ 30 w 41"/>
              <a:gd name="T55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4" y="8"/>
                </a:moveTo>
                <a:cubicBezTo>
                  <a:pt x="34" y="7"/>
                  <a:pt x="34" y="7"/>
                  <a:pt x="3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7" y="8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4"/>
                  <a:pt x="7" y="34"/>
                  <a:pt x="7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34" y="34"/>
                  <a:pt x="34" y="34"/>
                  <a:pt x="34" y="33"/>
                </a:cubicBezTo>
                <a:lnTo>
                  <a:pt x="34" y="8"/>
                </a:lnTo>
                <a:close/>
                <a:moveTo>
                  <a:pt x="30" y="16"/>
                </a:moveTo>
                <a:cubicBezTo>
                  <a:pt x="22" y="28"/>
                  <a:pt x="22" y="28"/>
                  <a:pt x="22" y="28"/>
                </a:cubicBezTo>
                <a:cubicBezTo>
                  <a:pt x="21" y="29"/>
                  <a:pt x="21" y="29"/>
                  <a:pt x="20" y="29"/>
                </a:cubicBezTo>
                <a:cubicBezTo>
                  <a:pt x="20" y="29"/>
                  <a:pt x="19" y="29"/>
                  <a:pt x="19" y="28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16"/>
                  <a:pt x="10" y="15"/>
                  <a:pt x="10" y="15"/>
                </a:cubicBezTo>
                <a:cubicBezTo>
                  <a:pt x="11" y="14"/>
                  <a:pt x="11" y="14"/>
                  <a:pt x="12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30" y="14"/>
                  <a:pt x="30" y="14"/>
                  <a:pt x="30" y="15"/>
                </a:cubicBezTo>
                <a:cubicBezTo>
                  <a:pt x="31" y="15"/>
                  <a:pt x="31" y="16"/>
                  <a:pt x="30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6549" y="4607341"/>
            <a:ext cx="267549" cy="273067"/>
          </a:xfrm>
          <a:custGeom>
            <a:avLst/>
            <a:gdLst>
              <a:gd name="T0" fmla="*/ 41 w 41"/>
              <a:gd name="T1" fmla="*/ 34 h 42"/>
              <a:gd name="T2" fmla="*/ 33 w 41"/>
              <a:gd name="T3" fmla="*/ 42 h 42"/>
              <a:gd name="T4" fmla="*/ 7 w 41"/>
              <a:gd name="T5" fmla="*/ 42 h 42"/>
              <a:gd name="T6" fmla="*/ 0 w 41"/>
              <a:gd name="T7" fmla="*/ 34 h 42"/>
              <a:gd name="T8" fmla="*/ 0 w 41"/>
              <a:gd name="T9" fmla="*/ 8 h 42"/>
              <a:gd name="T10" fmla="*/ 7 w 41"/>
              <a:gd name="T11" fmla="*/ 0 h 42"/>
              <a:gd name="T12" fmla="*/ 33 w 41"/>
              <a:gd name="T13" fmla="*/ 0 h 42"/>
              <a:gd name="T14" fmla="*/ 41 w 41"/>
              <a:gd name="T15" fmla="*/ 8 h 42"/>
              <a:gd name="T16" fmla="*/ 41 w 41"/>
              <a:gd name="T17" fmla="*/ 34 h 42"/>
              <a:gd name="T18" fmla="*/ 34 w 41"/>
              <a:gd name="T19" fmla="*/ 8 h 42"/>
              <a:gd name="T20" fmla="*/ 33 w 41"/>
              <a:gd name="T21" fmla="*/ 7 h 42"/>
              <a:gd name="T22" fmla="*/ 7 w 41"/>
              <a:gd name="T23" fmla="*/ 7 h 42"/>
              <a:gd name="T24" fmla="*/ 7 w 41"/>
              <a:gd name="T25" fmla="*/ 8 h 42"/>
              <a:gd name="T26" fmla="*/ 7 w 41"/>
              <a:gd name="T27" fmla="*/ 34 h 42"/>
              <a:gd name="T28" fmla="*/ 7 w 41"/>
              <a:gd name="T29" fmla="*/ 35 h 42"/>
              <a:gd name="T30" fmla="*/ 33 w 41"/>
              <a:gd name="T31" fmla="*/ 35 h 42"/>
              <a:gd name="T32" fmla="*/ 34 w 41"/>
              <a:gd name="T33" fmla="*/ 34 h 42"/>
              <a:gd name="T34" fmla="*/ 34 w 41"/>
              <a:gd name="T35" fmla="*/ 8 h 42"/>
              <a:gd name="T36" fmla="*/ 27 w 41"/>
              <a:gd name="T37" fmla="*/ 30 h 42"/>
              <a:gd name="T38" fmla="*/ 25 w 41"/>
              <a:gd name="T39" fmla="*/ 31 h 42"/>
              <a:gd name="T40" fmla="*/ 25 w 41"/>
              <a:gd name="T41" fmla="*/ 31 h 42"/>
              <a:gd name="T42" fmla="*/ 13 w 41"/>
              <a:gd name="T43" fmla="*/ 22 h 42"/>
              <a:gd name="T44" fmla="*/ 12 w 41"/>
              <a:gd name="T45" fmla="*/ 21 h 42"/>
              <a:gd name="T46" fmla="*/ 13 w 41"/>
              <a:gd name="T47" fmla="*/ 20 h 42"/>
              <a:gd name="T48" fmla="*/ 25 w 41"/>
              <a:gd name="T49" fmla="*/ 11 h 42"/>
              <a:gd name="T50" fmla="*/ 25 w 41"/>
              <a:gd name="T51" fmla="*/ 11 h 42"/>
              <a:gd name="T52" fmla="*/ 27 w 41"/>
              <a:gd name="T53" fmla="*/ 12 h 42"/>
              <a:gd name="T54" fmla="*/ 27 w 41"/>
              <a:gd name="T55" fmla="*/ 3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2">
                <a:moveTo>
                  <a:pt x="41" y="34"/>
                </a:moveTo>
                <a:cubicBezTo>
                  <a:pt x="41" y="38"/>
                  <a:pt x="37" y="42"/>
                  <a:pt x="33" y="42"/>
                </a:cubicBezTo>
                <a:cubicBezTo>
                  <a:pt x="7" y="42"/>
                  <a:pt x="7" y="42"/>
                  <a:pt x="7" y="42"/>
                </a:cubicBezTo>
                <a:cubicBezTo>
                  <a:pt x="3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8"/>
                </a:moveTo>
                <a:cubicBezTo>
                  <a:pt x="34" y="8"/>
                  <a:pt x="34" y="7"/>
                  <a:pt x="3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8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5"/>
                  <a:pt x="7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5"/>
                  <a:pt x="34" y="34"/>
                  <a:pt x="34" y="34"/>
                </a:cubicBezTo>
                <a:lnTo>
                  <a:pt x="34" y="8"/>
                </a:lnTo>
                <a:close/>
                <a:moveTo>
                  <a:pt x="27" y="30"/>
                </a:moveTo>
                <a:cubicBezTo>
                  <a:pt x="27" y="31"/>
                  <a:pt x="26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13" y="22"/>
                  <a:pt x="13" y="22"/>
                  <a:pt x="13" y="22"/>
                </a:cubicBezTo>
                <a:cubicBezTo>
                  <a:pt x="12" y="22"/>
                  <a:pt x="12" y="22"/>
                  <a:pt x="12" y="21"/>
                </a:cubicBezTo>
                <a:cubicBezTo>
                  <a:pt x="12" y="21"/>
                  <a:pt x="12" y="20"/>
                  <a:pt x="13" y="20"/>
                </a:cubicBezTo>
                <a:cubicBezTo>
                  <a:pt x="25" y="11"/>
                  <a:pt x="25" y="11"/>
                  <a:pt x="25" y="11"/>
                </a:cubicBezTo>
                <a:cubicBezTo>
                  <a:pt x="25" y="11"/>
                  <a:pt x="25" y="11"/>
                  <a:pt x="25" y="11"/>
                </a:cubicBezTo>
                <a:cubicBezTo>
                  <a:pt x="26" y="11"/>
                  <a:pt x="27" y="12"/>
                  <a:pt x="27" y="12"/>
                </a:cubicBezTo>
                <a:lnTo>
                  <a:pt x="27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6549" y="5089060"/>
            <a:ext cx="267549" cy="267549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7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7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4 w 41"/>
              <a:gd name="T19" fmla="*/ 8 h 41"/>
              <a:gd name="T20" fmla="*/ 33 w 41"/>
              <a:gd name="T21" fmla="*/ 7 h 41"/>
              <a:gd name="T22" fmla="*/ 7 w 41"/>
              <a:gd name="T23" fmla="*/ 7 h 41"/>
              <a:gd name="T24" fmla="*/ 7 w 41"/>
              <a:gd name="T25" fmla="*/ 8 h 41"/>
              <a:gd name="T26" fmla="*/ 7 w 41"/>
              <a:gd name="T27" fmla="*/ 34 h 41"/>
              <a:gd name="T28" fmla="*/ 7 w 41"/>
              <a:gd name="T29" fmla="*/ 34 h 41"/>
              <a:gd name="T30" fmla="*/ 33 w 41"/>
              <a:gd name="T31" fmla="*/ 34 h 41"/>
              <a:gd name="T32" fmla="*/ 34 w 41"/>
              <a:gd name="T33" fmla="*/ 34 h 41"/>
              <a:gd name="T34" fmla="*/ 34 w 41"/>
              <a:gd name="T35" fmla="*/ 8 h 41"/>
              <a:gd name="T36" fmla="*/ 28 w 41"/>
              <a:gd name="T37" fmla="*/ 22 h 41"/>
              <a:gd name="T38" fmla="*/ 16 w 41"/>
              <a:gd name="T39" fmla="*/ 31 h 41"/>
              <a:gd name="T40" fmla="*/ 14 w 41"/>
              <a:gd name="T41" fmla="*/ 31 h 41"/>
              <a:gd name="T42" fmla="*/ 13 w 41"/>
              <a:gd name="T43" fmla="*/ 29 h 41"/>
              <a:gd name="T44" fmla="*/ 13 w 41"/>
              <a:gd name="T45" fmla="*/ 12 h 41"/>
              <a:gd name="T46" fmla="*/ 14 w 41"/>
              <a:gd name="T47" fmla="*/ 11 h 41"/>
              <a:gd name="T48" fmla="*/ 16 w 41"/>
              <a:gd name="T49" fmla="*/ 11 h 41"/>
              <a:gd name="T50" fmla="*/ 28 w 41"/>
              <a:gd name="T51" fmla="*/ 19 h 41"/>
              <a:gd name="T52" fmla="*/ 29 w 41"/>
              <a:gd name="T53" fmla="*/ 21 h 41"/>
              <a:gd name="T54" fmla="*/ 28 w 41"/>
              <a:gd name="T55" fmla="*/ 2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8"/>
                </a:moveTo>
                <a:cubicBezTo>
                  <a:pt x="34" y="7"/>
                  <a:pt x="34" y="7"/>
                  <a:pt x="33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34" y="34"/>
                  <a:pt x="34" y="34"/>
                  <a:pt x="34" y="34"/>
                </a:cubicBezTo>
                <a:lnTo>
                  <a:pt x="34" y="8"/>
                </a:lnTo>
                <a:close/>
                <a:moveTo>
                  <a:pt x="28" y="22"/>
                </a:move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5" y="31"/>
                  <a:pt x="14" y="31"/>
                </a:cubicBezTo>
                <a:cubicBezTo>
                  <a:pt x="14" y="30"/>
                  <a:pt x="13" y="30"/>
                  <a:pt x="13" y="29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1"/>
                  <a:pt x="14" y="11"/>
                  <a:pt x="14" y="11"/>
                </a:cubicBezTo>
                <a:cubicBezTo>
                  <a:pt x="15" y="10"/>
                  <a:pt x="16" y="10"/>
                  <a:pt x="16" y="11"/>
                </a:cubicBezTo>
                <a:cubicBezTo>
                  <a:pt x="28" y="19"/>
                  <a:pt x="28" y="19"/>
                  <a:pt x="28" y="19"/>
                </a:cubicBezTo>
                <a:cubicBezTo>
                  <a:pt x="29" y="20"/>
                  <a:pt x="29" y="20"/>
                  <a:pt x="29" y="21"/>
                </a:cubicBezTo>
                <a:cubicBezTo>
                  <a:pt x="29" y="21"/>
                  <a:pt x="29" y="22"/>
                  <a:pt x="28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4712" y="1246360"/>
            <a:ext cx="267549" cy="267549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1 h 41"/>
              <a:gd name="T4" fmla="*/ 21 w 41"/>
              <a:gd name="T5" fmla="*/ 0 h 41"/>
              <a:gd name="T6" fmla="*/ 41 w 41"/>
              <a:gd name="T7" fmla="*/ 21 h 41"/>
              <a:gd name="T8" fmla="*/ 21 w 41"/>
              <a:gd name="T9" fmla="*/ 41 h 41"/>
              <a:gd name="T10" fmla="*/ 34 w 41"/>
              <a:gd name="T11" fmla="*/ 19 h 41"/>
              <a:gd name="T12" fmla="*/ 34 w 41"/>
              <a:gd name="T13" fmla="*/ 17 h 41"/>
              <a:gd name="T14" fmla="*/ 32 w 41"/>
              <a:gd name="T15" fmla="*/ 14 h 41"/>
              <a:gd name="T16" fmla="*/ 29 w 41"/>
              <a:gd name="T17" fmla="*/ 14 h 41"/>
              <a:gd name="T18" fmla="*/ 21 w 41"/>
              <a:gd name="T19" fmla="*/ 23 h 41"/>
              <a:gd name="T20" fmla="*/ 13 w 41"/>
              <a:gd name="T21" fmla="*/ 14 h 41"/>
              <a:gd name="T22" fmla="*/ 10 w 41"/>
              <a:gd name="T23" fmla="*/ 14 h 41"/>
              <a:gd name="T24" fmla="*/ 8 w 41"/>
              <a:gd name="T25" fmla="*/ 17 h 41"/>
              <a:gd name="T26" fmla="*/ 8 w 41"/>
              <a:gd name="T27" fmla="*/ 19 h 41"/>
              <a:gd name="T28" fmla="*/ 20 w 41"/>
              <a:gd name="T29" fmla="*/ 32 h 41"/>
              <a:gd name="T30" fmla="*/ 22 w 41"/>
              <a:gd name="T31" fmla="*/ 32 h 41"/>
              <a:gd name="T32" fmla="*/ 34 w 41"/>
              <a:gd name="T33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0" y="41"/>
                  <a:pt x="0" y="32"/>
                  <a:pt x="0" y="21"/>
                </a:cubicBezTo>
                <a:cubicBezTo>
                  <a:pt x="0" y="9"/>
                  <a:pt x="10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34" y="19"/>
                </a:moveTo>
                <a:cubicBezTo>
                  <a:pt x="35" y="19"/>
                  <a:pt x="35" y="18"/>
                  <a:pt x="34" y="17"/>
                </a:cubicBezTo>
                <a:cubicBezTo>
                  <a:pt x="32" y="14"/>
                  <a:pt x="32" y="14"/>
                  <a:pt x="32" y="14"/>
                </a:cubicBezTo>
                <a:cubicBezTo>
                  <a:pt x="31" y="14"/>
                  <a:pt x="30" y="14"/>
                  <a:pt x="29" y="14"/>
                </a:cubicBezTo>
                <a:cubicBezTo>
                  <a:pt x="21" y="23"/>
                  <a:pt x="21" y="23"/>
                  <a:pt x="21" y="23"/>
                </a:cubicBezTo>
                <a:cubicBezTo>
                  <a:pt x="13" y="14"/>
                  <a:pt x="13" y="14"/>
                  <a:pt x="13" y="14"/>
                </a:cubicBezTo>
                <a:cubicBezTo>
                  <a:pt x="12" y="14"/>
                  <a:pt x="11" y="14"/>
                  <a:pt x="10" y="14"/>
                </a:cubicBezTo>
                <a:cubicBezTo>
                  <a:pt x="8" y="17"/>
                  <a:pt x="8" y="17"/>
                  <a:pt x="8" y="17"/>
                </a:cubicBezTo>
                <a:cubicBezTo>
                  <a:pt x="7" y="18"/>
                  <a:pt x="7" y="19"/>
                  <a:pt x="8" y="19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2"/>
                  <a:pt x="21" y="32"/>
                  <a:pt x="22" y="32"/>
                </a:cubicBezTo>
                <a:lnTo>
                  <a:pt x="34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4712" y="1730835"/>
            <a:ext cx="267549" cy="267549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0 h 41"/>
              <a:gd name="T4" fmla="*/ 21 w 41"/>
              <a:gd name="T5" fmla="*/ 0 h 41"/>
              <a:gd name="T6" fmla="*/ 41 w 41"/>
              <a:gd name="T7" fmla="*/ 20 h 41"/>
              <a:gd name="T8" fmla="*/ 21 w 41"/>
              <a:gd name="T9" fmla="*/ 41 h 41"/>
              <a:gd name="T10" fmla="*/ 27 w 41"/>
              <a:gd name="T11" fmla="*/ 31 h 41"/>
              <a:gd name="T12" fmla="*/ 27 w 41"/>
              <a:gd name="T13" fmla="*/ 29 h 41"/>
              <a:gd name="T14" fmla="*/ 19 w 41"/>
              <a:gd name="T15" fmla="*/ 20 h 41"/>
              <a:gd name="T16" fmla="*/ 27 w 41"/>
              <a:gd name="T17" fmla="*/ 12 h 41"/>
              <a:gd name="T18" fmla="*/ 27 w 41"/>
              <a:gd name="T19" fmla="*/ 10 h 41"/>
              <a:gd name="T20" fmla="*/ 25 w 41"/>
              <a:gd name="T21" fmla="*/ 7 h 41"/>
              <a:gd name="T22" fmla="*/ 22 w 41"/>
              <a:gd name="T23" fmla="*/ 7 h 41"/>
              <a:gd name="T24" fmla="*/ 10 w 41"/>
              <a:gd name="T25" fmla="*/ 19 h 41"/>
              <a:gd name="T26" fmla="*/ 10 w 41"/>
              <a:gd name="T27" fmla="*/ 22 h 41"/>
              <a:gd name="T28" fmla="*/ 22 w 41"/>
              <a:gd name="T29" fmla="*/ 34 h 41"/>
              <a:gd name="T30" fmla="*/ 25 w 41"/>
              <a:gd name="T31" fmla="*/ 34 h 41"/>
              <a:gd name="T32" fmla="*/ 27 w 41"/>
              <a:gd name="T33" fmla="*/ 3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0" y="41"/>
                  <a:pt x="0" y="32"/>
                  <a:pt x="0" y="20"/>
                </a:cubicBezTo>
                <a:cubicBezTo>
                  <a:pt x="0" y="9"/>
                  <a:pt x="10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27" y="31"/>
                </a:moveTo>
                <a:cubicBezTo>
                  <a:pt x="28" y="30"/>
                  <a:pt x="28" y="29"/>
                  <a:pt x="27" y="29"/>
                </a:cubicBezTo>
                <a:cubicBezTo>
                  <a:pt x="19" y="20"/>
                  <a:pt x="19" y="20"/>
                  <a:pt x="19" y="20"/>
                </a:cubicBezTo>
                <a:cubicBezTo>
                  <a:pt x="27" y="12"/>
                  <a:pt x="27" y="12"/>
                  <a:pt x="27" y="12"/>
                </a:cubicBezTo>
                <a:cubicBezTo>
                  <a:pt x="28" y="12"/>
                  <a:pt x="28" y="10"/>
                  <a:pt x="27" y="10"/>
                </a:cubicBezTo>
                <a:cubicBezTo>
                  <a:pt x="25" y="7"/>
                  <a:pt x="25" y="7"/>
                  <a:pt x="25" y="7"/>
                </a:cubicBezTo>
                <a:cubicBezTo>
                  <a:pt x="24" y="6"/>
                  <a:pt x="23" y="6"/>
                  <a:pt x="22" y="7"/>
                </a:cubicBezTo>
                <a:cubicBezTo>
                  <a:pt x="10" y="19"/>
                  <a:pt x="10" y="19"/>
                  <a:pt x="10" y="19"/>
                </a:cubicBezTo>
                <a:cubicBezTo>
                  <a:pt x="9" y="20"/>
                  <a:pt x="9" y="21"/>
                  <a:pt x="10" y="22"/>
                </a:cubicBezTo>
                <a:cubicBezTo>
                  <a:pt x="22" y="34"/>
                  <a:pt x="22" y="34"/>
                  <a:pt x="22" y="34"/>
                </a:cubicBezTo>
                <a:cubicBezTo>
                  <a:pt x="23" y="34"/>
                  <a:pt x="24" y="34"/>
                  <a:pt x="25" y="34"/>
                </a:cubicBezTo>
                <a:lnTo>
                  <a:pt x="27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4712" y="2207034"/>
            <a:ext cx="267549" cy="273067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21 h 42"/>
              <a:gd name="T4" fmla="*/ 21 w 41"/>
              <a:gd name="T5" fmla="*/ 0 h 42"/>
              <a:gd name="T6" fmla="*/ 41 w 41"/>
              <a:gd name="T7" fmla="*/ 21 h 42"/>
              <a:gd name="T8" fmla="*/ 21 w 41"/>
              <a:gd name="T9" fmla="*/ 42 h 42"/>
              <a:gd name="T10" fmla="*/ 32 w 41"/>
              <a:gd name="T11" fmla="*/ 22 h 42"/>
              <a:gd name="T12" fmla="*/ 32 w 41"/>
              <a:gd name="T13" fmla="*/ 20 h 42"/>
              <a:gd name="T14" fmla="*/ 20 w 41"/>
              <a:gd name="T15" fmla="*/ 8 h 42"/>
              <a:gd name="T16" fmla="*/ 17 w 41"/>
              <a:gd name="T17" fmla="*/ 8 h 42"/>
              <a:gd name="T18" fmla="*/ 14 w 41"/>
              <a:gd name="T19" fmla="*/ 10 h 42"/>
              <a:gd name="T20" fmla="*/ 14 w 41"/>
              <a:gd name="T21" fmla="*/ 13 h 42"/>
              <a:gd name="T22" fmla="*/ 23 w 41"/>
              <a:gd name="T23" fmla="*/ 21 h 42"/>
              <a:gd name="T24" fmla="*/ 14 w 41"/>
              <a:gd name="T25" fmla="*/ 29 h 42"/>
              <a:gd name="T26" fmla="*/ 14 w 41"/>
              <a:gd name="T27" fmla="*/ 32 h 42"/>
              <a:gd name="T28" fmla="*/ 17 w 41"/>
              <a:gd name="T29" fmla="*/ 34 h 42"/>
              <a:gd name="T30" fmla="*/ 20 w 41"/>
              <a:gd name="T31" fmla="*/ 34 h 42"/>
              <a:gd name="T32" fmla="*/ 32 w 41"/>
              <a:gd name="T33" fmla="*/ 2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1" y="42"/>
                </a:cubicBezTo>
                <a:close/>
                <a:moveTo>
                  <a:pt x="32" y="22"/>
                </a:moveTo>
                <a:cubicBezTo>
                  <a:pt x="32" y="22"/>
                  <a:pt x="32" y="21"/>
                  <a:pt x="32" y="20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7"/>
                  <a:pt x="18" y="7"/>
                  <a:pt x="17" y="8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11"/>
                  <a:pt x="14" y="12"/>
                  <a:pt x="14" y="13"/>
                </a:cubicBezTo>
                <a:cubicBezTo>
                  <a:pt x="23" y="21"/>
                  <a:pt x="23" y="21"/>
                  <a:pt x="23" y="21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30"/>
                  <a:pt x="14" y="31"/>
                  <a:pt x="14" y="32"/>
                </a:cubicBezTo>
                <a:cubicBezTo>
                  <a:pt x="17" y="34"/>
                  <a:pt x="17" y="34"/>
                  <a:pt x="17" y="34"/>
                </a:cubicBezTo>
                <a:cubicBezTo>
                  <a:pt x="18" y="35"/>
                  <a:pt x="19" y="35"/>
                  <a:pt x="20" y="34"/>
                </a:cubicBezTo>
                <a:lnTo>
                  <a:pt x="32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44712" y="2688753"/>
            <a:ext cx="267549" cy="267549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1 h 41"/>
              <a:gd name="T4" fmla="*/ 21 w 41"/>
              <a:gd name="T5" fmla="*/ 0 h 41"/>
              <a:gd name="T6" fmla="*/ 41 w 41"/>
              <a:gd name="T7" fmla="*/ 21 h 41"/>
              <a:gd name="T8" fmla="*/ 21 w 41"/>
              <a:gd name="T9" fmla="*/ 41 h 41"/>
              <a:gd name="T10" fmla="*/ 34 w 41"/>
              <a:gd name="T11" fmla="*/ 24 h 41"/>
              <a:gd name="T12" fmla="*/ 34 w 41"/>
              <a:gd name="T13" fmla="*/ 22 h 41"/>
              <a:gd name="T14" fmla="*/ 22 w 41"/>
              <a:gd name="T15" fmla="*/ 10 h 41"/>
              <a:gd name="T16" fmla="*/ 20 w 41"/>
              <a:gd name="T17" fmla="*/ 10 h 41"/>
              <a:gd name="T18" fmla="*/ 8 w 41"/>
              <a:gd name="T19" fmla="*/ 22 h 41"/>
              <a:gd name="T20" fmla="*/ 8 w 41"/>
              <a:gd name="T21" fmla="*/ 24 h 41"/>
              <a:gd name="T22" fmla="*/ 10 w 41"/>
              <a:gd name="T23" fmla="*/ 27 h 41"/>
              <a:gd name="T24" fmla="*/ 13 w 41"/>
              <a:gd name="T25" fmla="*/ 27 h 41"/>
              <a:gd name="T26" fmla="*/ 21 w 41"/>
              <a:gd name="T27" fmla="*/ 19 h 41"/>
              <a:gd name="T28" fmla="*/ 29 w 41"/>
              <a:gd name="T29" fmla="*/ 27 h 41"/>
              <a:gd name="T30" fmla="*/ 32 w 41"/>
              <a:gd name="T31" fmla="*/ 27 h 41"/>
              <a:gd name="T32" fmla="*/ 34 w 41"/>
              <a:gd name="T33" fmla="*/ 2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0" y="41"/>
                  <a:pt x="0" y="32"/>
                  <a:pt x="0" y="21"/>
                </a:cubicBezTo>
                <a:cubicBezTo>
                  <a:pt x="0" y="9"/>
                  <a:pt x="10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34" y="24"/>
                </a:moveTo>
                <a:cubicBezTo>
                  <a:pt x="35" y="24"/>
                  <a:pt x="35" y="23"/>
                  <a:pt x="34" y="22"/>
                </a:cubicBezTo>
                <a:cubicBezTo>
                  <a:pt x="22" y="10"/>
                  <a:pt x="22" y="10"/>
                  <a:pt x="22" y="10"/>
                </a:cubicBezTo>
                <a:cubicBezTo>
                  <a:pt x="21" y="9"/>
                  <a:pt x="20" y="9"/>
                  <a:pt x="20" y="10"/>
                </a:cubicBezTo>
                <a:cubicBezTo>
                  <a:pt x="8" y="22"/>
                  <a:pt x="8" y="22"/>
                  <a:pt x="8" y="22"/>
                </a:cubicBezTo>
                <a:cubicBezTo>
                  <a:pt x="7" y="23"/>
                  <a:pt x="7" y="24"/>
                  <a:pt x="8" y="24"/>
                </a:cubicBezTo>
                <a:cubicBezTo>
                  <a:pt x="10" y="27"/>
                  <a:pt x="10" y="27"/>
                  <a:pt x="10" y="27"/>
                </a:cubicBezTo>
                <a:cubicBezTo>
                  <a:pt x="11" y="28"/>
                  <a:pt x="12" y="28"/>
                  <a:pt x="13" y="27"/>
                </a:cubicBezTo>
                <a:cubicBezTo>
                  <a:pt x="21" y="19"/>
                  <a:pt x="21" y="19"/>
                  <a:pt x="21" y="19"/>
                </a:cubicBezTo>
                <a:cubicBezTo>
                  <a:pt x="29" y="27"/>
                  <a:pt x="29" y="27"/>
                  <a:pt x="29" y="27"/>
                </a:cubicBezTo>
                <a:cubicBezTo>
                  <a:pt x="30" y="28"/>
                  <a:pt x="31" y="28"/>
                  <a:pt x="32" y="27"/>
                </a:cubicBezTo>
                <a:lnTo>
                  <a:pt x="34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6" name="出自【趣你的PPT】(微信:qunideppt)：最优质的PPT资源库"/>
          <p:cNvSpPr>
            <a:spLocks/>
          </p:cNvSpPr>
          <p:nvPr/>
        </p:nvSpPr>
        <p:spPr bwMode="auto">
          <a:xfrm>
            <a:off x="5136438" y="3236665"/>
            <a:ext cx="286857" cy="182044"/>
          </a:xfrm>
          <a:custGeom>
            <a:avLst/>
            <a:gdLst>
              <a:gd name="T0" fmla="*/ 23 w 44"/>
              <a:gd name="T1" fmla="*/ 28 h 28"/>
              <a:gd name="T2" fmla="*/ 21 w 44"/>
              <a:gd name="T3" fmla="*/ 28 h 28"/>
              <a:gd name="T4" fmla="*/ 1 w 44"/>
              <a:gd name="T5" fmla="*/ 8 h 28"/>
              <a:gd name="T6" fmla="*/ 1 w 44"/>
              <a:gd name="T7" fmla="*/ 5 h 28"/>
              <a:gd name="T8" fmla="*/ 5 w 44"/>
              <a:gd name="T9" fmla="*/ 1 h 28"/>
              <a:gd name="T10" fmla="*/ 8 w 44"/>
              <a:gd name="T11" fmla="*/ 1 h 28"/>
              <a:gd name="T12" fmla="*/ 22 w 44"/>
              <a:gd name="T13" fmla="*/ 15 h 28"/>
              <a:gd name="T14" fmla="*/ 36 w 44"/>
              <a:gd name="T15" fmla="*/ 1 h 28"/>
              <a:gd name="T16" fmla="*/ 39 w 44"/>
              <a:gd name="T17" fmla="*/ 1 h 28"/>
              <a:gd name="T18" fmla="*/ 43 w 44"/>
              <a:gd name="T19" fmla="*/ 5 h 28"/>
              <a:gd name="T20" fmla="*/ 43 w 44"/>
              <a:gd name="T21" fmla="*/ 8 h 28"/>
              <a:gd name="T22" fmla="*/ 23 w 44"/>
              <a:gd name="T23" fmla="*/ 2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4" h="28">
                <a:moveTo>
                  <a:pt x="23" y="28"/>
                </a:moveTo>
                <a:cubicBezTo>
                  <a:pt x="22" y="28"/>
                  <a:pt x="21" y="28"/>
                  <a:pt x="21" y="28"/>
                </a:cubicBezTo>
                <a:cubicBezTo>
                  <a:pt x="1" y="8"/>
                  <a:pt x="1" y="8"/>
                  <a:pt x="1" y="8"/>
                </a:cubicBezTo>
                <a:cubicBezTo>
                  <a:pt x="0" y="7"/>
                  <a:pt x="0" y="6"/>
                  <a:pt x="1" y="5"/>
                </a:cubicBezTo>
                <a:cubicBezTo>
                  <a:pt x="5" y="1"/>
                  <a:pt x="5" y="1"/>
                  <a:pt x="5" y="1"/>
                </a:cubicBezTo>
                <a:cubicBezTo>
                  <a:pt x="6" y="0"/>
                  <a:pt x="7" y="0"/>
                  <a:pt x="8" y="1"/>
                </a:cubicBezTo>
                <a:cubicBezTo>
                  <a:pt x="22" y="15"/>
                  <a:pt x="22" y="15"/>
                  <a:pt x="22" y="15"/>
                </a:cubicBezTo>
                <a:cubicBezTo>
                  <a:pt x="36" y="1"/>
                  <a:pt x="36" y="1"/>
                  <a:pt x="36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43" y="5"/>
                  <a:pt x="43" y="5"/>
                  <a:pt x="43" y="5"/>
                </a:cubicBezTo>
                <a:cubicBezTo>
                  <a:pt x="44" y="6"/>
                  <a:pt x="44" y="7"/>
                  <a:pt x="43" y="8"/>
                </a:cubicBezTo>
                <a:lnTo>
                  <a:pt x="23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5197118" y="3627359"/>
            <a:ext cx="182044" cy="286857"/>
          </a:xfrm>
          <a:custGeom>
            <a:avLst/>
            <a:gdLst>
              <a:gd name="T0" fmla="*/ 13 w 28"/>
              <a:gd name="T1" fmla="*/ 22 h 44"/>
              <a:gd name="T2" fmla="*/ 27 w 28"/>
              <a:gd name="T3" fmla="*/ 36 h 44"/>
              <a:gd name="T4" fmla="*/ 27 w 28"/>
              <a:gd name="T5" fmla="*/ 39 h 44"/>
              <a:gd name="T6" fmla="*/ 23 w 28"/>
              <a:gd name="T7" fmla="*/ 43 h 44"/>
              <a:gd name="T8" fmla="*/ 20 w 28"/>
              <a:gd name="T9" fmla="*/ 43 h 44"/>
              <a:gd name="T10" fmla="*/ 0 w 28"/>
              <a:gd name="T11" fmla="*/ 23 h 44"/>
              <a:gd name="T12" fmla="*/ 0 w 28"/>
              <a:gd name="T13" fmla="*/ 21 h 44"/>
              <a:gd name="T14" fmla="*/ 20 w 28"/>
              <a:gd name="T15" fmla="*/ 1 h 44"/>
              <a:gd name="T16" fmla="*/ 23 w 28"/>
              <a:gd name="T17" fmla="*/ 1 h 44"/>
              <a:gd name="T18" fmla="*/ 27 w 28"/>
              <a:gd name="T19" fmla="*/ 5 h 44"/>
              <a:gd name="T20" fmla="*/ 27 w 28"/>
              <a:gd name="T21" fmla="*/ 8 h 44"/>
              <a:gd name="T22" fmla="*/ 13 w 28"/>
              <a:gd name="T23" fmla="*/ 2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" h="44">
                <a:moveTo>
                  <a:pt x="13" y="22"/>
                </a:moveTo>
                <a:cubicBezTo>
                  <a:pt x="27" y="36"/>
                  <a:pt x="27" y="36"/>
                  <a:pt x="27" y="36"/>
                </a:cubicBezTo>
                <a:cubicBezTo>
                  <a:pt x="28" y="37"/>
                  <a:pt x="28" y="38"/>
                  <a:pt x="27" y="39"/>
                </a:cubicBezTo>
                <a:cubicBezTo>
                  <a:pt x="23" y="43"/>
                  <a:pt x="23" y="43"/>
                  <a:pt x="23" y="43"/>
                </a:cubicBezTo>
                <a:cubicBezTo>
                  <a:pt x="22" y="44"/>
                  <a:pt x="21" y="44"/>
                  <a:pt x="20" y="4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2"/>
                  <a:pt x="0" y="21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0"/>
                  <a:pt x="22" y="0"/>
                  <a:pt x="23" y="1"/>
                </a:cubicBezTo>
                <a:cubicBezTo>
                  <a:pt x="27" y="5"/>
                  <a:pt x="27" y="5"/>
                  <a:pt x="27" y="5"/>
                </a:cubicBezTo>
                <a:cubicBezTo>
                  <a:pt x="28" y="6"/>
                  <a:pt x="28" y="7"/>
                  <a:pt x="27" y="8"/>
                </a:cubicBezTo>
                <a:lnTo>
                  <a:pt x="13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5183327" y="4111834"/>
            <a:ext cx="182044" cy="278582"/>
          </a:xfrm>
          <a:custGeom>
            <a:avLst/>
            <a:gdLst>
              <a:gd name="T0" fmla="*/ 8 w 28"/>
              <a:gd name="T1" fmla="*/ 43 h 43"/>
              <a:gd name="T2" fmla="*/ 5 w 28"/>
              <a:gd name="T3" fmla="*/ 43 h 43"/>
              <a:gd name="T4" fmla="*/ 1 w 28"/>
              <a:gd name="T5" fmla="*/ 38 h 43"/>
              <a:gd name="T6" fmla="*/ 1 w 28"/>
              <a:gd name="T7" fmla="*/ 36 h 43"/>
              <a:gd name="T8" fmla="*/ 15 w 28"/>
              <a:gd name="T9" fmla="*/ 22 h 43"/>
              <a:gd name="T10" fmla="*/ 1 w 28"/>
              <a:gd name="T11" fmla="*/ 8 h 43"/>
              <a:gd name="T12" fmla="*/ 1 w 28"/>
              <a:gd name="T13" fmla="*/ 5 h 43"/>
              <a:gd name="T14" fmla="*/ 5 w 28"/>
              <a:gd name="T15" fmla="*/ 1 h 43"/>
              <a:gd name="T16" fmla="*/ 8 w 28"/>
              <a:gd name="T17" fmla="*/ 1 h 43"/>
              <a:gd name="T18" fmla="*/ 27 w 28"/>
              <a:gd name="T19" fmla="*/ 21 h 43"/>
              <a:gd name="T20" fmla="*/ 27 w 28"/>
              <a:gd name="T21" fmla="*/ 23 h 43"/>
              <a:gd name="T22" fmla="*/ 8 w 28"/>
              <a:gd name="T23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" h="43">
                <a:moveTo>
                  <a:pt x="8" y="43"/>
                </a:moveTo>
                <a:cubicBezTo>
                  <a:pt x="7" y="43"/>
                  <a:pt x="6" y="43"/>
                  <a:pt x="5" y="43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1" y="36"/>
                </a:cubicBezTo>
                <a:cubicBezTo>
                  <a:pt x="15" y="22"/>
                  <a:pt x="15" y="22"/>
                  <a:pt x="15" y="22"/>
                </a:cubicBezTo>
                <a:cubicBezTo>
                  <a:pt x="1" y="8"/>
                  <a:pt x="1" y="8"/>
                  <a:pt x="1" y="8"/>
                </a:cubicBezTo>
                <a:cubicBezTo>
                  <a:pt x="0" y="7"/>
                  <a:pt x="0" y="6"/>
                  <a:pt x="1" y="5"/>
                </a:cubicBezTo>
                <a:cubicBezTo>
                  <a:pt x="5" y="1"/>
                  <a:pt x="5" y="1"/>
                  <a:pt x="5" y="1"/>
                </a:cubicBezTo>
                <a:cubicBezTo>
                  <a:pt x="6" y="0"/>
                  <a:pt x="7" y="0"/>
                  <a:pt x="8" y="1"/>
                </a:cubicBezTo>
                <a:cubicBezTo>
                  <a:pt x="27" y="21"/>
                  <a:pt x="27" y="21"/>
                  <a:pt x="27" y="21"/>
                </a:cubicBezTo>
                <a:cubicBezTo>
                  <a:pt x="28" y="21"/>
                  <a:pt x="28" y="22"/>
                  <a:pt x="27" y="23"/>
                </a:cubicBezTo>
                <a:lnTo>
                  <a:pt x="8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5136438" y="4774622"/>
            <a:ext cx="286857" cy="184803"/>
          </a:xfrm>
          <a:custGeom>
            <a:avLst/>
            <a:gdLst>
              <a:gd name="T0" fmla="*/ 39 w 44"/>
              <a:gd name="T1" fmla="*/ 27 h 28"/>
              <a:gd name="T2" fmla="*/ 36 w 44"/>
              <a:gd name="T3" fmla="*/ 27 h 28"/>
              <a:gd name="T4" fmla="*/ 22 w 44"/>
              <a:gd name="T5" fmla="*/ 13 h 28"/>
              <a:gd name="T6" fmla="*/ 8 w 44"/>
              <a:gd name="T7" fmla="*/ 27 h 28"/>
              <a:gd name="T8" fmla="*/ 5 w 44"/>
              <a:gd name="T9" fmla="*/ 27 h 28"/>
              <a:gd name="T10" fmla="*/ 1 w 44"/>
              <a:gd name="T11" fmla="*/ 23 h 28"/>
              <a:gd name="T12" fmla="*/ 1 w 44"/>
              <a:gd name="T13" fmla="*/ 20 h 28"/>
              <a:gd name="T14" fmla="*/ 21 w 44"/>
              <a:gd name="T15" fmla="*/ 0 h 28"/>
              <a:gd name="T16" fmla="*/ 23 w 44"/>
              <a:gd name="T17" fmla="*/ 0 h 28"/>
              <a:gd name="T18" fmla="*/ 43 w 44"/>
              <a:gd name="T19" fmla="*/ 20 h 28"/>
              <a:gd name="T20" fmla="*/ 43 w 44"/>
              <a:gd name="T21" fmla="*/ 23 h 28"/>
              <a:gd name="T22" fmla="*/ 39 w 44"/>
              <a:gd name="T23" fmla="*/ 27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4" h="28">
                <a:moveTo>
                  <a:pt x="39" y="27"/>
                </a:moveTo>
                <a:cubicBezTo>
                  <a:pt x="38" y="28"/>
                  <a:pt x="37" y="28"/>
                  <a:pt x="36" y="27"/>
                </a:cubicBezTo>
                <a:cubicBezTo>
                  <a:pt x="22" y="13"/>
                  <a:pt x="22" y="13"/>
                  <a:pt x="22" y="13"/>
                </a:cubicBezTo>
                <a:cubicBezTo>
                  <a:pt x="8" y="27"/>
                  <a:pt x="8" y="27"/>
                  <a:pt x="8" y="27"/>
                </a:cubicBezTo>
                <a:cubicBezTo>
                  <a:pt x="7" y="28"/>
                  <a:pt x="6" y="28"/>
                  <a:pt x="5" y="27"/>
                </a:cubicBezTo>
                <a:cubicBezTo>
                  <a:pt x="1" y="23"/>
                  <a:pt x="1" y="23"/>
                  <a:pt x="1" y="23"/>
                </a:cubicBezTo>
                <a:cubicBezTo>
                  <a:pt x="0" y="22"/>
                  <a:pt x="0" y="21"/>
                  <a:pt x="1" y="20"/>
                </a:cubicBezTo>
                <a:cubicBezTo>
                  <a:pt x="21" y="0"/>
                  <a:pt x="21" y="0"/>
                  <a:pt x="21" y="0"/>
                </a:cubicBezTo>
                <a:cubicBezTo>
                  <a:pt x="21" y="0"/>
                  <a:pt x="22" y="0"/>
                  <a:pt x="23" y="0"/>
                </a:cubicBezTo>
                <a:cubicBezTo>
                  <a:pt x="43" y="20"/>
                  <a:pt x="43" y="20"/>
                  <a:pt x="43" y="20"/>
                </a:cubicBezTo>
                <a:cubicBezTo>
                  <a:pt x="44" y="21"/>
                  <a:pt x="44" y="22"/>
                  <a:pt x="43" y="23"/>
                </a:cubicBezTo>
                <a:lnTo>
                  <a:pt x="39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177809" y="5094576"/>
            <a:ext cx="206868" cy="281339"/>
          </a:xfrm>
          <a:custGeom>
            <a:avLst/>
            <a:gdLst>
              <a:gd name="T0" fmla="*/ 23 w 32"/>
              <a:gd name="T1" fmla="*/ 18 h 43"/>
              <a:gd name="T2" fmla="*/ 23 w 32"/>
              <a:gd name="T3" fmla="*/ 40 h 43"/>
              <a:gd name="T4" fmla="*/ 20 w 32"/>
              <a:gd name="T5" fmla="*/ 43 h 43"/>
              <a:gd name="T6" fmla="*/ 17 w 32"/>
              <a:gd name="T7" fmla="*/ 40 h 43"/>
              <a:gd name="T8" fmla="*/ 17 w 32"/>
              <a:gd name="T9" fmla="*/ 30 h 43"/>
              <a:gd name="T10" fmla="*/ 15 w 32"/>
              <a:gd name="T11" fmla="*/ 30 h 43"/>
              <a:gd name="T12" fmla="*/ 15 w 32"/>
              <a:gd name="T13" fmla="*/ 40 h 43"/>
              <a:gd name="T14" fmla="*/ 12 w 32"/>
              <a:gd name="T15" fmla="*/ 43 h 43"/>
              <a:gd name="T16" fmla="*/ 9 w 32"/>
              <a:gd name="T17" fmla="*/ 40 h 43"/>
              <a:gd name="T18" fmla="*/ 9 w 32"/>
              <a:gd name="T19" fmla="*/ 18 h 43"/>
              <a:gd name="T20" fmla="*/ 1 w 32"/>
              <a:gd name="T21" fmla="*/ 10 h 43"/>
              <a:gd name="T22" fmla="*/ 1 w 32"/>
              <a:gd name="T23" fmla="*/ 7 h 43"/>
              <a:gd name="T24" fmla="*/ 5 w 32"/>
              <a:gd name="T25" fmla="*/ 7 h 43"/>
              <a:gd name="T26" fmla="*/ 11 w 32"/>
              <a:gd name="T27" fmla="*/ 13 h 43"/>
              <a:gd name="T28" fmla="*/ 21 w 32"/>
              <a:gd name="T29" fmla="*/ 13 h 43"/>
              <a:gd name="T30" fmla="*/ 27 w 32"/>
              <a:gd name="T31" fmla="*/ 7 h 43"/>
              <a:gd name="T32" fmla="*/ 31 w 32"/>
              <a:gd name="T33" fmla="*/ 7 h 43"/>
              <a:gd name="T34" fmla="*/ 31 w 32"/>
              <a:gd name="T35" fmla="*/ 10 h 43"/>
              <a:gd name="T36" fmla="*/ 23 w 32"/>
              <a:gd name="T37" fmla="*/ 18 h 43"/>
              <a:gd name="T38" fmla="*/ 16 w 32"/>
              <a:gd name="T39" fmla="*/ 12 h 43"/>
              <a:gd name="T40" fmla="*/ 10 w 32"/>
              <a:gd name="T41" fmla="*/ 6 h 43"/>
              <a:gd name="T42" fmla="*/ 16 w 32"/>
              <a:gd name="T43" fmla="*/ 0 h 43"/>
              <a:gd name="T44" fmla="*/ 22 w 32"/>
              <a:gd name="T45" fmla="*/ 6 h 43"/>
              <a:gd name="T46" fmla="*/ 16 w 32"/>
              <a:gd name="T47" fmla="*/ 1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2" h="43">
                <a:moveTo>
                  <a:pt x="23" y="18"/>
                </a:moveTo>
                <a:cubicBezTo>
                  <a:pt x="23" y="40"/>
                  <a:pt x="23" y="40"/>
                  <a:pt x="23" y="40"/>
                </a:cubicBezTo>
                <a:cubicBezTo>
                  <a:pt x="23" y="42"/>
                  <a:pt x="21" y="43"/>
                  <a:pt x="20" y="43"/>
                </a:cubicBezTo>
                <a:cubicBezTo>
                  <a:pt x="18" y="43"/>
                  <a:pt x="17" y="42"/>
                  <a:pt x="17" y="40"/>
                </a:cubicBezTo>
                <a:cubicBezTo>
                  <a:pt x="17" y="30"/>
                  <a:pt x="17" y="30"/>
                  <a:pt x="17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42"/>
                  <a:pt x="14" y="43"/>
                  <a:pt x="12" y="43"/>
                </a:cubicBezTo>
                <a:cubicBezTo>
                  <a:pt x="10" y="43"/>
                  <a:pt x="9" y="42"/>
                  <a:pt x="9" y="40"/>
                </a:cubicBezTo>
                <a:cubicBezTo>
                  <a:pt x="9" y="18"/>
                  <a:pt x="9" y="18"/>
                  <a:pt x="9" y="18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9"/>
                  <a:pt x="0" y="8"/>
                  <a:pt x="1" y="7"/>
                </a:cubicBezTo>
                <a:cubicBezTo>
                  <a:pt x="2" y="6"/>
                  <a:pt x="4" y="6"/>
                  <a:pt x="5" y="7"/>
                </a:cubicBezTo>
                <a:cubicBezTo>
                  <a:pt x="11" y="13"/>
                  <a:pt x="11" y="13"/>
                  <a:pt x="11" y="13"/>
                </a:cubicBezTo>
                <a:cubicBezTo>
                  <a:pt x="21" y="13"/>
                  <a:pt x="21" y="13"/>
                  <a:pt x="21" y="13"/>
                </a:cubicBezTo>
                <a:cubicBezTo>
                  <a:pt x="27" y="7"/>
                  <a:pt x="27" y="7"/>
                  <a:pt x="27" y="7"/>
                </a:cubicBezTo>
                <a:cubicBezTo>
                  <a:pt x="28" y="6"/>
                  <a:pt x="30" y="6"/>
                  <a:pt x="31" y="7"/>
                </a:cubicBezTo>
                <a:cubicBezTo>
                  <a:pt x="32" y="8"/>
                  <a:pt x="32" y="9"/>
                  <a:pt x="31" y="10"/>
                </a:cubicBezTo>
                <a:lnTo>
                  <a:pt x="23" y="18"/>
                </a:lnTo>
                <a:close/>
                <a:moveTo>
                  <a:pt x="16" y="12"/>
                </a:moveTo>
                <a:cubicBezTo>
                  <a:pt x="13" y="12"/>
                  <a:pt x="10" y="9"/>
                  <a:pt x="10" y="6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22" y="3"/>
                  <a:pt x="22" y="6"/>
                </a:cubicBezTo>
                <a:cubicBezTo>
                  <a:pt x="22" y="9"/>
                  <a:pt x="19" y="12"/>
                  <a:pt x="16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3568" y="1273943"/>
            <a:ext cx="319954" cy="239967"/>
          </a:xfrm>
          <a:custGeom>
            <a:avLst/>
            <a:gdLst>
              <a:gd name="T0" fmla="*/ 14 w 49"/>
              <a:gd name="T1" fmla="*/ 32 h 37"/>
              <a:gd name="T2" fmla="*/ 13 w 49"/>
              <a:gd name="T3" fmla="*/ 32 h 37"/>
              <a:gd name="T4" fmla="*/ 0 w 49"/>
              <a:gd name="T5" fmla="*/ 19 h 37"/>
              <a:gd name="T6" fmla="*/ 0 w 49"/>
              <a:gd name="T7" fmla="*/ 18 h 37"/>
              <a:gd name="T8" fmla="*/ 13 w 49"/>
              <a:gd name="T9" fmla="*/ 5 h 37"/>
              <a:gd name="T10" fmla="*/ 14 w 49"/>
              <a:gd name="T11" fmla="*/ 5 h 37"/>
              <a:gd name="T12" fmla="*/ 15 w 49"/>
              <a:gd name="T13" fmla="*/ 7 h 37"/>
              <a:gd name="T14" fmla="*/ 15 w 49"/>
              <a:gd name="T15" fmla="*/ 8 h 37"/>
              <a:gd name="T16" fmla="*/ 5 w 49"/>
              <a:gd name="T17" fmla="*/ 19 h 37"/>
              <a:gd name="T18" fmla="*/ 15 w 49"/>
              <a:gd name="T19" fmla="*/ 29 h 37"/>
              <a:gd name="T20" fmla="*/ 15 w 49"/>
              <a:gd name="T21" fmla="*/ 30 h 37"/>
              <a:gd name="T22" fmla="*/ 14 w 49"/>
              <a:gd name="T23" fmla="*/ 32 h 37"/>
              <a:gd name="T24" fmla="*/ 21 w 49"/>
              <a:gd name="T25" fmla="*/ 36 h 37"/>
              <a:gd name="T26" fmla="*/ 20 w 49"/>
              <a:gd name="T27" fmla="*/ 37 h 37"/>
              <a:gd name="T28" fmla="*/ 18 w 49"/>
              <a:gd name="T29" fmla="*/ 36 h 37"/>
              <a:gd name="T30" fmla="*/ 18 w 49"/>
              <a:gd name="T31" fmla="*/ 35 h 37"/>
              <a:gd name="T32" fmla="*/ 28 w 49"/>
              <a:gd name="T33" fmla="*/ 1 h 37"/>
              <a:gd name="T34" fmla="*/ 29 w 49"/>
              <a:gd name="T35" fmla="*/ 0 h 37"/>
              <a:gd name="T36" fmla="*/ 31 w 49"/>
              <a:gd name="T37" fmla="*/ 1 h 37"/>
              <a:gd name="T38" fmla="*/ 31 w 49"/>
              <a:gd name="T39" fmla="*/ 2 h 37"/>
              <a:gd name="T40" fmla="*/ 21 w 49"/>
              <a:gd name="T41" fmla="*/ 36 h 37"/>
              <a:gd name="T42" fmla="*/ 36 w 49"/>
              <a:gd name="T43" fmla="*/ 32 h 37"/>
              <a:gd name="T44" fmla="*/ 35 w 49"/>
              <a:gd name="T45" fmla="*/ 32 h 37"/>
              <a:gd name="T46" fmla="*/ 34 w 49"/>
              <a:gd name="T47" fmla="*/ 30 h 37"/>
              <a:gd name="T48" fmla="*/ 34 w 49"/>
              <a:gd name="T49" fmla="*/ 29 h 37"/>
              <a:gd name="T50" fmla="*/ 44 w 49"/>
              <a:gd name="T51" fmla="*/ 19 h 37"/>
              <a:gd name="T52" fmla="*/ 34 w 49"/>
              <a:gd name="T53" fmla="*/ 8 h 37"/>
              <a:gd name="T54" fmla="*/ 34 w 49"/>
              <a:gd name="T55" fmla="*/ 7 h 37"/>
              <a:gd name="T56" fmla="*/ 35 w 49"/>
              <a:gd name="T57" fmla="*/ 5 h 37"/>
              <a:gd name="T58" fmla="*/ 36 w 49"/>
              <a:gd name="T59" fmla="*/ 5 h 37"/>
              <a:gd name="T60" fmla="*/ 49 w 49"/>
              <a:gd name="T61" fmla="*/ 18 h 37"/>
              <a:gd name="T62" fmla="*/ 49 w 49"/>
              <a:gd name="T63" fmla="*/ 19 h 37"/>
              <a:gd name="T64" fmla="*/ 36 w 49"/>
              <a:gd name="T65" fmla="*/ 32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9" h="37">
                <a:moveTo>
                  <a:pt x="14" y="32"/>
                </a:moveTo>
                <a:cubicBezTo>
                  <a:pt x="14" y="32"/>
                  <a:pt x="13" y="32"/>
                  <a:pt x="13" y="3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0" y="18"/>
                  <a:pt x="0" y="18"/>
                </a:cubicBezTo>
                <a:cubicBezTo>
                  <a:pt x="13" y="5"/>
                  <a:pt x="13" y="5"/>
                  <a:pt x="13" y="5"/>
                </a:cubicBezTo>
                <a:cubicBezTo>
                  <a:pt x="13" y="5"/>
                  <a:pt x="14" y="5"/>
                  <a:pt x="14" y="5"/>
                </a:cubicBezTo>
                <a:cubicBezTo>
                  <a:pt x="15" y="7"/>
                  <a:pt x="15" y="7"/>
                  <a:pt x="15" y="7"/>
                </a:cubicBezTo>
                <a:cubicBezTo>
                  <a:pt x="16" y="7"/>
                  <a:pt x="16" y="8"/>
                  <a:pt x="15" y="8"/>
                </a:cubicBezTo>
                <a:cubicBezTo>
                  <a:pt x="5" y="19"/>
                  <a:pt x="5" y="19"/>
                  <a:pt x="5" y="19"/>
                </a:cubicBezTo>
                <a:cubicBezTo>
                  <a:pt x="15" y="29"/>
                  <a:pt x="15" y="29"/>
                  <a:pt x="15" y="29"/>
                </a:cubicBezTo>
                <a:cubicBezTo>
                  <a:pt x="16" y="29"/>
                  <a:pt x="16" y="30"/>
                  <a:pt x="15" y="30"/>
                </a:cubicBezTo>
                <a:lnTo>
                  <a:pt x="14" y="32"/>
                </a:lnTo>
                <a:close/>
                <a:moveTo>
                  <a:pt x="21" y="36"/>
                </a:moveTo>
                <a:cubicBezTo>
                  <a:pt x="21" y="37"/>
                  <a:pt x="21" y="37"/>
                  <a:pt x="20" y="37"/>
                </a:cubicBezTo>
                <a:cubicBezTo>
                  <a:pt x="18" y="36"/>
                  <a:pt x="18" y="36"/>
                  <a:pt x="18" y="36"/>
                </a:cubicBezTo>
                <a:cubicBezTo>
                  <a:pt x="18" y="36"/>
                  <a:pt x="18" y="36"/>
                  <a:pt x="18" y="35"/>
                </a:cubicBezTo>
                <a:cubicBezTo>
                  <a:pt x="28" y="1"/>
                  <a:pt x="28" y="1"/>
                  <a:pt x="28" y="1"/>
                </a:cubicBezTo>
                <a:cubicBezTo>
                  <a:pt x="28" y="0"/>
                  <a:pt x="28" y="0"/>
                  <a:pt x="29" y="0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1" y="1"/>
                  <a:pt x="31" y="2"/>
                </a:cubicBezTo>
                <a:lnTo>
                  <a:pt x="21" y="36"/>
                </a:lnTo>
                <a:close/>
                <a:moveTo>
                  <a:pt x="36" y="32"/>
                </a:moveTo>
                <a:cubicBezTo>
                  <a:pt x="36" y="32"/>
                  <a:pt x="35" y="32"/>
                  <a:pt x="35" y="32"/>
                </a:cubicBezTo>
                <a:cubicBezTo>
                  <a:pt x="34" y="30"/>
                  <a:pt x="34" y="30"/>
                  <a:pt x="34" y="30"/>
                </a:cubicBezTo>
                <a:cubicBezTo>
                  <a:pt x="33" y="30"/>
                  <a:pt x="33" y="29"/>
                  <a:pt x="34" y="29"/>
                </a:cubicBezTo>
                <a:cubicBezTo>
                  <a:pt x="44" y="19"/>
                  <a:pt x="44" y="19"/>
                  <a:pt x="44" y="19"/>
                </a:cubicBezTo>
                <a:cubicBezTo>
                  <a:pt x="34" y="8"/>
                  <a:pt x="34" y="8"/>
                  <a:pt x="34" y="8"/>
                </a:cubicBezTo>
                <a:cubicBezTo>
                  <a:pt x="33" y="8"/>
                  <a:pt x="33" y="7"/>
                  <a:pt x="34" y="7"/>
                </a:cubicBezTo>
                <a:cubicBezTo>
                  <a:pt x="35" y="5"/>
                  <a:pt x="35" y="5"/>
                  <a:pt x="35" y="5"/>
                </a:cubicBezTo>
                <a:cubicBezTo>
                  <a:pt x="35" y="5"/>
                  <a:pt x="36" y="5"/>
                  <a:pt x="36" y="5"/>
                </a:cubicBezTo>
                <a:cubicBezTo>
                  <a:pt x="49" y="18"/>
                  <a:pt x="49" y="18"/>
                  <a:pt x="49" y="18"/>
                </a:cubicBezTo>
                <a:cubicBezTo>
                  <a:pt x="49" y="18"/>
                  <a:pt x="49" y="19"/>
                  <a:pt x="49" y="19"/>
                </a:cubicBezTo>
                <a:lnTo>
                  <a:pt x="36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05282" y="1730835"/>
            <a:ext cx="176528" cy="267549"/>
          </a:xfrm>
          <a:custGeom>
            <a:avLst/>
            <a:gdLst>
              <a:gd name="T0" fmla="*/ 25 w 27"/>
              <a:gd name="T1" fmla="*/ 13 h 41"/>
              <a:gd name="T2" fmla="*/ 13 w 27"/>
              <a:gd name="T3" fmla="*/ 26 h 41"/>
              <a:gd name="T4" fmla="*/ 7 w 27"/>
              <a:gd name="T5" fmla="*/ 31 h 41"/>
              <a:gd name="T6" fmla="*/ 7 w 27"/>
              <a:gd name="T7" fmla="*/ 31 h 41"/>
              <a:gd name="T8" fmla="*/ 10 w 27"/>
              <a:gd name="T9" fmla="*/ 36 h 41"/>
              <a:gd name="T10" fmla="*/ 5 w 27"/>
              <a:gd name="T11" fmla="*/ 41 h 41"/>
              <a:gd name="T12" fmla="*/ 0 w 27"/>
              <a:gd name="T13" fmla="*/ 36 h 41"/>
              <a:gd name="T14" fmla="*/ 2 w 27"/>
              <a:gd name="T15" fmla="*/ 31 h 41"/>
              <a:gd name="T16" fmla="*/ 2 w 27"/>
              <a:gd name="T17" fmla="*/ 9 h 41"/>
              <a:gd name="T18" fmla="*/ 0 w 27"/>
              <a:gd name="T19" fmla="*/ 5 h 41"/>
              <a:gd name="T20" fmla="*/ 5 w 27"/>
              <a:gd name="T21" fmla="*/ 0 h 41"/>
              <a:gd name="T22" fmla="*/ 10 w 27"/>
              <a:gd name="T23" fmla="*/ 5 h 41"/>
              <a:gd name="T24" fmla="*/ 7 w 27"/>
              <a:gd name="T25" fmla="*/ 9 h 41"/>
              <a:gd name="T26" fmla="*/ 7 w 27"/>
              <a:gd name="T27" fmla="*/ 23 h 41"/>
              <a:gd name="T28" fmla="*/ 12 w 27"/>
              <a:gd name="T29" fmla="*/ 21 h 41"/>
              <a:gd name="T30" fmla="*/ 19 w 27"/>
              <a:gd name="T31" fmla="*/ 13 h 41"/>
              <a:gd name="T32" fmla="*/ 17 w 27"/>
              <a:gd name="T33" fmla="*/ 8 h 41"/>
              <a:gd name="T34" fmla="*/ 22 w 27"/>
              <a:gd name="T35" fmla="*/ 3 h 41"/>
              <a:gd name="T36" fmla="*/ 27 w 27"/>
              <a:gd name="T37" fmla="*/ 8 h 41"/>
              <a:gd name="T38" fmla="*/ 25 w 27"/>
              <a:gd name="T39" fmla="*/ 13 h 41"/>
              <a:gd name="T40" fmla="*/ 5 w 27"/>
              <a:gd name="T41" fmla="*/ 2 h 41"/>
              <a:gd name="T42" fmla="*/ 2 w 27"/>
              <a:gd name="T43" fmla="*/ 5 h 41"/>
              <a:gd name="T44" fmla="*/ 5 w 27"/>
              <a:gd name="T45" fmla="*/ 8 h 41"/>
              <a:gd name="T46" fmla="*/ 7 w 27"/>
              <a:gd name="T47" fmla="*/ 5 h 41"/>
              <a:gd name="T48" fmla="*/ 5 w 27"/>
              <a:gd name="T49" fmla="*/ 2 h 41"/>
              <a:gd name="T50" fmla="*/ 5 w 27"/>
              <a:gd name="T51" fmla="*/ 33 h 41"/>
              <a:gd name="T52" fmla="*/ 2 w 27"/>
              <a:gd name="T53" fmla="*/ 36 h 41"/>
              <a:gd name="T54" fmla="*/ 5 w 27"/>
              <a:gd name="T55" fmla="*/ 38 h 41"/>
              <a:gd name="T56" fmla="*/ 7 w 27"/>
              <a:gd name="T57" fmla="*/ 36 h 41"/>
              <a:gd name="T58" fmla="*/ 5 w 27"/>
              <a:gd name="T59" fmla="*/ 33 h 41"/>
              <a:gd name="T60" fmla="*/ 22 w 27"/>
              <a:gd name="T61" fmla="*/ 6 h 41"/>
              <a:gd name="T62" fmla="*/ 19 w 27"/>
              <a:gd name="T63" fmla="*/ 8 h 41"/>
              <a:gd name="T64" fmla="*/ 22 w 27"/>
              <a:gd name="T65" fmla="*/ 11 h 41"/>
              <a:gd name="T66" fmla="*/ 25 w 27"/>
              <a:gd name="T67" fmla="*/ 8 h 41"/>
              <a:gd name="T68" fmla="*/ 22 w 27"/>
              <a:gd name="T69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" h="41">
                <a:moveTo>
                  <a:pt x="25" y="13"/>
                </a:moveTo>
                <a:cubicBezTo>
                  <a:pt x="25" y="23"/>
                  <a:pt x="18" y="25"/>
                  <a:pt x="13" y="26"/>
                </a:cubicBezTo>
                <a:cubicBezTo>
                  <a:pt x="9" y="28"/>
                  <a:pt x="7" y="28"/>
                  <a:pt x="7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9" y="32"/>
                  <a:pt x="10" y="34"/>
                  <a:pt x="10" y="36"/>
                </a:cubicBezTo>
                <a:cubicBezTo>
                  <a:pt x="10" y="39"/>
                  <a:pt x="8" y="41"/>
                  <a:pt x="5" y="41"/>
                </a:cubicBezTo>
                <a:cubicBezTo>
                  <a:pt x="2" y="41"/>
                  <a:pt x="0" y="39"/>
                  <a:pt x="0" y="36"/>
                </a:cubicBezTo>
                <a:cubicBezTo>
                  <a:pt x="0" y="34"/>
                  <a:pt x="1" y="32"/>
                  <a:pt x="2" y="31"/>
                </a:cubicBezTo>
                <a:cubicBezTo>
                  <a:pt x="2" y="9"/>
                  <a:pt x="2" y="9"/>
                  <a:pt x="2" y="9"/>
                </a:cubicBezTo>
                <a:cubicBezTo>
                  <a:pt x="1" y="9"/>
                  <a:pt x="0" y="7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8" y="0"/>
                  <a:pt x="10" y="2"/>
                  <a:pt x="10" y="5"/>
                </a:cubicBezTo>
                <a:cubicBezTo>
                  <a:pt x="10" y="7"/>
                  <a:pt x="9" y="9"/>
                  <a:pt x="7" y="9"/>
                </a:cubicBezTo>
                <a:cubicBezTo>
                  <a:pt x="7" y="23"/>
                  <a:pt x="7" y="23"/>
                  <a:pt x="7" y="23"/>
                </a:cubicBezTo>
                <a:cubicBezTo>
                  <a:pt x="9" y="22"/>
                  <a:pt x="10" y="22"/>
                  <a:pt x="12" y="21"/>
                </a:cubicBezTo>
                <a:cubicBezTo>
                  <a:pt x="17" y="20"/>
                  <a:pt x="19" y="18"/>
                  <a:pt x="19" y="13"/>
                </a:cubicBezTo>
                <a:cubicBezTo>
                  <a:pt x="18" y="12"/>
                  <a:pt x="17" y="10"/>
                  <a:pt x="17" y="8"/>
                </a:cubicBezTo>
                <a:cubicBezTo>
                  <a:pt x="17" y="6"/>
                  <a:pt x="19" y="3"/>
                  <a:pt x="22" y="3"/>
                </a:cubicBezTo>
                <a:cubicBezTo>
                  <a:pt x="25" y="3"/>
                  <a:pt x="27" y="6"/>
                  <a:pt x="27" y="8"/>
                </a:cubicBezTo>
                <a:cubicBezTo>
                  <a:pt x="27" y="10"/>
                  <a:pt x="26" y="12"/>
                  <a:pt x="25" y="13"/>
                </a:cubicBezTo>
                <a:close/>
                <a:moveTo>
                  <a:pt x="5" y="2"/>
                </a:moveTo>
                <a:cubicBezTo>
                  <a:pt x="3" y="2"/>
                  <a:pt x="2" y="4"/>
                  <a:pt x="2" y="5"/>
                </a:cubicBezTo>
                <a:cubicBezTo>
                  <a:pt x="2" y="6"/>
                  <a:pt x="3" y="8"/>
                  <a:pt x="5" y="8"/>
                </a:cubicBezTo>
                <a:cubicBezTo>
                  <a:pt x="6" y="8"/>
                  <a:pt x="7" y="6"/>
                  <a:pt x="7" y="5"/>
                </a:cubicBezTo>
                <a:cubicBezTo>
                  <a:pt x="7" y="4"/>
                  <a:pt x="6" y="2"/>
                  <a:pt x="5" y="2"/>
                </a:cubicBezTo>
                <a:close/>
                <a:moveTo>
                  <a:pt x="5" y="33"/>
                </a:moveTo>
                <a:cubicBezTo>
                  <a:pt x="3" y="33"/>
                  <a:pt x="2" y="34"/>
                  <a:pt x="2" y="36"/>
                </a:cubicBezTo>
                <a:cubicBezTo>
                  <a:pt x="2" y="37"/>
                  <a:pt x="3" y="38"/>
                  <a:pt x="5" y="38"/>
                </a:cubicBezTo>
                <a:cubicBezTo>
                  <a:pt x="6" y="38"/>
                  <a:pt x="7" y="37"/>
                  <a:pt x="7" y="36"/>
                </a:cubicBezTo>
                <a:cubicBezTo>
                  <a:pt x="7" y="34"/>
                  <a:pt x="6" y="33"/>
                  <a:pt x="5" y="33"/>
                </a:cubicBezTo>
                <a:close/>
                <a:moveTo>
                  <a:pt x="22" y="6"/>
                </a:moveTo>
                <a:cubicBezTo>
                  <a:pt x="21" y="6"/>
                  <a:pt x="19" y="7"/>
                  <a:pt x="19" y="8"/>
                </a:cubicBezTo>
                <a:cubicBezTo>
                  <a:pt x="19" y="10"/>
                  <a:pt x="21" y="11"/>
                  <a:pt x="22" y="11"/>
                </a:cubicBezTo>
                <a:cubicBezTo>
                  <a:pt x="23" y="11"/>
                  <a:pt x="25" y="10"/>
                  <a:pt x="25" y="8"/>
                </a:cubicBezTo>
                <a:cubicBezTo>
                  <a:pt x="25" y="7"/>
                  <a:pt x="23" y="6"/>
                  <a:pt x="22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3568" y="2184968"/>
            <a:ext cx="311682" cy="314438"/>
          </a:xfrm>
          <a:custGeom>
            <a:avLst/>
            <a:gdLst>
              <a:gd name="T0" fmla="*/ 48 w 48"/>
              <a:gd name="T1" fmla="*/ 31 h 48"/>
              <a:gd name="T2" fmla="*/ 48 w 48"/>
              <a:gd name="T3" fmla="*/ 33 h 48"/>
              <a:gd name="T4" fmla="*/ 26 w 48"/>
              <a:gd name="T5" fmla="*/ 48 h 48"/>
              <a:gd name="T6" fmla="*/ 24 w 48"/>
              <a:gd name="T7" fmla="*/ 48 h 48"/>
              <a:gd name="T8" fmla="*/ 23 w 48"/>
              <a:gd name="T9" fmla="*/ 48 h 48"/>
              <a:gd name="T10" fmla="*/ 1 w 48"/>
              <a:gd name="T11" fmla="*/ 33 h 48"/>
              <a:gd name="T12" fmla="*/ 0 w 48"/>
              <a:gd name="T13" fmla="*/ 31 h 48"/>
              <a:gd name="T14" fmla="*/ 0 w 48"/>
              <a:gd name="T15" fmla="*/ 17 h 48"/>
              <a:gd name="T16" fmla="*/ 1 w 48"/>
              <a:gd name="T17" fmla="*/ 15 h 48"/>
              <a:gd name="T18" fmla="*/ 23 w 48"/>
              <a:gd name="T19" fmla="*/ 0 h 48"/>
              <a:gd name="T20" fmla="*/ 24 w 48"/>
              <a:gd name="T21" fmla="*/ 0 h 48"/>
              <a:gd name="T22" fmla="*/ 26 w 48"/>
              <a:gd name="T23" fmla="*/ 0 h 48"/>
              <a:gd name="T24" fmla="*/ 48 w 48"/>
              <a:gd name="T25" fmla="*/ 15 h 48"/>
              <a:gd name="T26" fmla="*/ 48 w 48"/>
              <a:gd name="T27" fmla="*/ 17 h 48"/>
              <a:gd name="T28" fmla="*/ 48 w 48"/>
              <a:gd name="T29" fmla="*/ 31 h 48"/>
              <a:gd name="T30" fmla="*/ 10 w 48"/>
              <a:gd name="T31" fmla="*/ 24 h 48"/>
              <a:gd name="T32" fmla="*/ 5 w 48"/>
              <a:gd name="T33" fmla="*/ 21 h 48"/>
              <a:gd name="T34" fmla="*/ 5 w 48"/>
              <a:gd name="T35" fmla="*/ 28 h 48"/>
              <a:gd name="T36" fmla="*/ 10 w 48"/>
              <a:gd name="T37" fmla="*/ 24 h 48"/>
              <a:gd name="T38" fmla="*/ 22 w 48"/>
              <a:gd name="T39" fmla="*/ 16 h 48"/>
              <a:gd name="T40" fmla="*/ 22 w 48"/>
              <a:gd name="T41" fmla="*/ 6 h 48"/>
              <a:gd name="T42" fmla="*/ 6 w 48"/>
              <a:gd name="T43" fmla="*/ 17 h 48"/>
              <a:gd name="T44" fmla="*/ 13 w 48"/>
              <a:gd name="T45" fmla="*/ 22 h 48"/>
              <a:gd name="T46" fmla="*/ 22 w 48"/>
              <a:gd name="T47" fmla="*/ 16 h 48"/>
              <a:gd name="T48" fmla="*/ 22 w 48"/>
              <a:gd name="T49" fmla="*/ 42 h 48"/>
              <a:gd name="T50" fmla="*/ 22 w 48"/>
              <a:gd name="T51" fmla="*/ 33 h 48"/>
              <a:gd name="T52" fmla="*/ 13 w 48"/>
              <a:gd name="T53" fmla="*/ 27 h 48"/>
              <a:gd name="T54" fmla="*/ 6 w 48"/>
              <a:gd name="T55" fmla="*/ 31 h 48"/>
              <a:gd name="T56" fmla="*/ 22 w 48"/>
              <a:gd name="T57" fmla="*/ 42 h 48"/>
              <a:gd name="T58" fmla="*/ 32 w 48"/>
              <a:gd name="T59" fmla="*/ 24 h 48"/>
              <a:gd name="T60" fmla="*/ 24 w 48"/>
              <a:gd name="T61" fmla="*/ 19 h 48"/>
              <a:gd name="T62" fmla="*/ 17 w 48"/>
              <a:gd name="T63" fmla="*/ 24 h 48"/>
              <a:gd name="T64" fmla="*/ 24 w 48"/>
              <a:gd name="T65" fmla="*/ 29 h 48"/>
              <a:gd name="T66" fmla="*/ 32 w 48"/>
              <a:gd name="T67" fmla="*/ 24 h 48"/>
              <a:gd name="T68" fmla="*/ 43 w 48"/>
              <a:gd name="T69" fmla="*/ 17 h 48"/>
              <a:gd name="T70" fmla="*/ 27 w 48"/>
              <a:gd name="T71" fmla="*/ 6 h 48"/>
              <a:gd name="T72" fmla="*/ 27 w 48"/>
              <a:gd name="T73" fmla="*/ 16 h 48"/>
              <a:gd name="T74" fmla="*/ 35 w 48"/>
              <a:gd name="T75" fmla="*/ 22 h 48"/>
              <a:gd name="T76" fmla="*/ 43 w 48"/>
              <a:gd name="T77" fmla="*/ 17 h 48"/>
              <a:gd name="T78" fmla="*/ 43 w 48"/>
              <a:gd name="T79" fmla="*/ 31 h 48"/>
              <a:gd name="T80" fmla="*/ 35 w 48"/>
              <a:gd name="T81" fmla="*/ 27 h 48"/>
              <a:gd name="T82" fmla="*/ 27 w 48"/>
              <a:gd name="T83" fmla="*/ 33 h 48"/>
              <a:gd name="T84" fmla="*/ 27 w 48"/>
              <a:gd name="T85" fmla="*/ 42 h 48"/>
              <a:gd name="T86" fmla="*/ 43 w 48"/>
              <a:gd name="T87" fmla="*/ 31 h 48"/>
              <a:gd name="T88" fmla="*/ 44 w 48"/>
              <a:gd name="T89" fmla="*/ 28 h 48"/>
              <a:gd name="T90" fmla="*/ 44 w 48"/>
              <a:gd name="T91" fmla="*/ 21 h 48"/>
              <a:gd name="T92" fmla="*/ 39 w 48"/>
              <a:gd name="T93" fmla="*/ 24 h 48"/>
              <a:gd name="T94" fmla="*/ 44 w 48"/>
              <a:gd name="T95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8">
                <a:moveTo>
                  <a:pt x="48" y="31"/>
                </a:moveTo>
                <a:cubicBezTo>
                  <a:pt x="48" y="32"/>
                  <a:pt x="48" y="33"/>
                  <a:pt x="48" y="33"/>
                </a:cubicBezTo>
                <a:cubicBezTo>
                  <a:pt x="26" y="48"/>
                  <a:pt x="26" y="48"/>
                  <a:pt x="26" y="48"/>
                </a:cubicBezTo>
                <a:cubicBezTo>
                  <a:pt x="25" y="48"/>
                  <a:pt x="25" y="48"/>
                  <a:pt x="24" y="48"/>
                </a:cubicBezTo>
                <a:cubicBezTo>
                  <a:pt x="24" y="48"/>
                  <a:pt x="24" y="48"/>
                  <a:pt x="23" y="48"/>
                </a:cubicBezTo>
                <a:cubicBezTo>
                  <a:pt x="1" y="33"/>
                  <a:pt x="1" y="33"/>
                  <a:pt x="1" y="33"/>
                </a:cubicBezTo>
                <a:cubicBezTo>
                  <a:pt x="1" y="33"/>
                  <a:pt x="0" y="32"/>
                  <a:pt x="0" y="31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1" y="15"/>
                  <a:pt x="1" y="15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5" y="0"/>
                  <a:pt x="26" y="0"/>
                </a:cubicBezTo>
                <a:cubicBezTo>
                  <a:pt x="48" y="15"/>
                  <a:pt x="48" y="15"/>
                  <a:pt x="48" y="15"/>
                </a:cubicBezTo>
                <a:cubicBezTo>
                  <a:pt x="48" y="15"/>
                  <a:pt x="48" y="16"/>
                  <a:pt x="48" y="17"/>
                </a:cubicBezTo>
                <a:lnTo>
                  <a:pt x="48" y="31"/>
                </a:lnTo>
                <a:close/>
                <a:moveTo>
                  <a:pt x="10" y="24"/>
                </a:moveTo>
                <a:cubicBezTo>
                  <a:pt x="5" y="21"/>
                  <a:pt x="5" y="21"/>
                  <a:pt x="5" y="21"/>
                </a:cubicBezTo>
                <a:cubicBezTo>
                  <a:pt x="5" y="28"/>
                  <a:pt x="5" y="28"/>
                  <a:pt x="5" y="28"/>
                </a:cubicBezTo>
                <a:lnTo>
                  <a:pt x="10" y="24"/>
                </a:lnTo>
                <a:close/>
                <a:moveTo>
                  <a:pt x="22" y="16"/>
                </a:moveTo>
                <a:cubicBezTo>
                  <a:pt x="22" y="6"/>
                  <a:pt x="22" y="6"/>
                  <a:pt x="22" y="6"/>
                </a:cubicBezTo>
                <a:cubicBezTo>
                  <a:pt x="6" y="17"/>
                  <a:pt x="6" y="17"/>
                  <a:pt x="6" y="17"/>
                </a:cubicBezTo>
                <a:cubicBezTo>
                  <a:pt x="13" y="22"/>
                  <a:pt x="13" y="22"/>
                  <a:pt x="13" y="22"/>
                </a:cubicBezTo>
                <a:lnTo>
                  <a:pt x="22" y="16"/>
                </a:lnTo>
                <a:close/>
                <a:moveTo>
                  <a:pt x="22" y="42"/>
                </a:moveTo>
                <a:cubicBezTo>
                  <a:pt x="22" y="33"/>
                  <a:pt x="22" y="33"/>
                  <a:pt x="22" y="33"/>
                </a:cubicBezTo>
                <a:cubicBezTo>
                  <a:pt x="13" y="27"/>
                  <a:pt x="13" y="27"/>
                  <a:pt x="13" y="27"/>
                </a:cubicBezTo>
                <a:cubicBezTo>
                  <a:pt x="6" y="31"/>
                  <a:pt x="6" y="31"/>
                  <a:pt x="6" y="31"/>
                </a:cubicBezTo>
                <a:lnTo>
                  <a:pt x="22" y="42"/>
                </a:lnTo>
                <a:close/>
                <a:moveTo>
                  <a:pt x="32" y="24"/>
                </a:moveTo>
                <a:cubicBezTo>
                  <a:pt x="24" y="19"/>
                  <a:pt x="24" y="19"/>
                  <a:pt x="24" y="19"/>
                </a:cubicBezTo>
                <a:cubicBezTo>
                  <a:pt x="17" y="24"/>
                  <a:pt x="17" y="24"/>
                  <a:pt x="17" y="24"/>
                </a:cubicBezTo>
                <a:cubicBezTo>
                  <a:pt x="24" y="29"/>
                  <a:pt x="24" y="29"/>
                  <a:pt x="24" y="29"/>
                </a:cubicBezTo>
                <a:lnTo>
                  <a:pt x="32" y="24"/>
                </a:lnTo>
                <a:close/>
                <a:moveTo>
                  <a:pt x="43" y="17"/>
                </a:moveTo>
                <a:cubicBezTo>
                  <a:pt x="27" y="6"/>
                  <a:pt x="27" y="6"/>
                  <a:pt x="27" y="6"/>
                </a:cubicBezTo>
                <a:cubicBezTo>
                  <a:pt x="27" y="16"/>
                  <a:pt x="27" y="16"/>
                  <a:pt x="27" y="16"/>
                </a:cubicBezTo>
                <a:cubicBezTo>
                  <a:pt x="35" y="22"/>
                  <a:pt x="35" y="22"/>
                  <a:pt x="35" y="22"/>
                </a:cubicBezTo>
                <a:lnTo>
                  <a:pt x="43" y="17"/>
                </a:lnTo>
                <a:close/>
                <a:moveTo>
                  <a:pt x="43" y="31"/>
                </a:moveTo>
                <a:cubicBezTo>
                  <a:pt x="35" y="27"/>
                  <a:pt x="35" y="27"/>
                  <a:pt x="35" y="27"/>
                </a:cubicBezTo>
                <a:cubicBezTo>
                  <a:pt x="27" y="33"/>
                  <a:pt x="27" y="33"/>
                  <a:pt x="27" y="33"/>
                </a:cubicBezTo>
                <a:cubicBezTo>
                  <a:pt x="27" y="42"/>
                  <a:pt x="27" y="42"/>
                  <a:pt x="27" y="42"/>
                </a:cubicBezTo>
                <a:lnTo>
                  <a:pt x="43" y="31"/>
                </a:lnTo>
                <a:close/>
                <a:moveTo>
                  <a:pt x="44" y="28"/>
                </a:moveTo>
                <a:cubicBezTo>
                  <a:pt x="44" y="21"/>
                  <a:pt x="44" y="21"/>
                  <a:pt x="44" y="21"/>
                </a:cubicBezTo>
                <a:cubicBezTo>
                  <a:pt x="39" y="24"/>
                  <a:pt x="39" y="24"/>
                  <a:pt x="39" y="24"/>
                </a:cubicBezTo>
                <a:lnTo>
                  <a:pt x="44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28049" y="2713575"/>
            <a:ext cx="317198" cy="242724"/>
          </a:xfrm>
          <a:custGeom>
            <a:avLst/>
            <a:gdLst>
              <a:gd name="T0" fmla="*/ 48 w 49"/>
              <a:gd name="T1" fmla="*/ 30 h 37"/>
              <a:gd name="T2" fmla="*/ 41 w 49"/>
              <a:gd name="T3" fmla="*/ 37 h 37"/>
              <a:gd name="T4" fmla="*/ 7 w 49"/>
              <a:gd name="T5" fmla="*/ 37 h 37"/>
              <a:gd name="T6" fmla="*/ 0 w 49"/>
              <a:gd name="T7" fmla="*/ 30 h 37"/>
              <a:gd name="T8" fmla="*/ 48 w 49"/>
              <a:gd name="T9" fmla="*/ 30 h 37"/>
              <a:gd name="T10" fmla="*/ 39 w 49"/>
              <a:gd name="T11" fmla="*/ 20 h 37"/>
              <a:gd name="T12" fmla="*/ 37 w 49"/>
              <a:gd name="T13" fmla="*/ 20 h 37"/>
              <a:gd name="T14" fmla="*/ 37 w 49"/>
              <a:gd name="T15" fmla="*/ 21 h 37"/>
              <a:gd name="T16" fmla="*/ 31 w 49"/>
              <a:gd name="T17" fmla="*/ 27 h 37"/>
              <a:gd name="T18" fmla="*/ 13 w 49"/>
              <a:gd name="T19" fmla="*/ 27 h 37"/>
              <a:gd name="T20" fmla="*/ 7 w 49"/>
              <a:gd name="T21" fmla="*/ 21 h 37"/>
              <a:gd name="T22" fmla="*/ 7 w 49"/>
              <a:gd name="T23" fmla="*/ 1 h 37"/>
              <a:gd name="T24" fmla="*/ 8 w 49"/>
              <a:gd name="T25" fmla="*/ 0 h 37"/>
              <a:gd name="T26" fmla="*/ 39 w 49"/>
              <a:gd name="T27" fmla="*/ 0 h 37"/>
              <a:gd name="T28" fmla="*/ 49 w 49"/>
              <a:gd name="T29" fmla="*/ 10 h 37"/>
              <a:gd name="T30" fmla="*/ 39 w 49"/>
              <a:gd name="T31" fmla="*/ 20 h 37"/>
              <a:gd name="T32" fmla="*/ 39 w 49"/>
              <a:gd name="T33" fmla="*/ 5 h 37"/>
              <a:gd name="T34" fmla="*/ 37 w 49"/>
              <a:gd name="T35" fmla="*/ 5 h 37"/>
              <a:gd name="T36" fmla="*/ 37 w 49"/>
              <a:gd name="T37" fmla="*/ 15 h 37"/>
              <a:gd name="T38" fmla="*/ 39 w 49"/>
              <a:gd name="T39" fmla="*/ 15 h 37"/>
              <a:gd name="T40" fmla="*/ 44 w 49"/>
              <a:gd name="T41" fmla="*/ 10 h 37"/>
              <a:gd name="T42" fmla="*/ 39 w 49"/>
              <a:gd name="T43" fmla="*/ 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9" h="37">
                <a:moveTo>
                  <a:pt x="48" y="30"/>
                </a:moveTo>
                <a:cubicBezTo>
                  <a:pt x="48" y="34"/>
                  <a:pt x="45" y="37"/>
                  <a:pt x="41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3" y="37"/>
                  <a:pt x="0" y="34"/>
                  <a:pt x="0" y="30"/>
                </a:cubicBezTo>
                <a:lnTo>
                  <a:pt x="48" y="30"/>
                </a:lnTo>
                <a:close/>
                <a:moveTo>
                  <a:pt x="39" y="20"/>
                </a:moveTo>
                <a:cubicBezTo>
                  <a:pt x="37" y="20"/>
                  <a:pt x="37" y="20"/>
                  <a:pt x="37" y="20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4"/>
                  <a:pt x="35" y="27"/>
                  <a:pt x="31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9" y="27"/>
                  <a:pt x="7" y="24"/>
                  <a:pt x="7" y="21"/>
                </a:cubicBezTo>
                <a:cubicBezTo>
                  <a:pt x="7" y="1"/>
                  <a:pt x="7" y="1"/>
                  <a:pt x="7" y="1"/>
                </a:cubicBezTo>
                <a:cubicBezTo>
                  <a:pt x="7" y="0"/>
                  <a:pt x="7" y="0"/>
                  <a:pt x="8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5" y="0"/>
                  <a:pt x="49" y="4"/>
                  <a:pt x="49" y="10"/>
                </a:cubicBezTo>
                <a:cubicBezTo>
                  <a:pt x="49" y="15"/>
                  <a:pt x="45" y="20"/>
                  <a:pt x="39" y="20"/>
                </a:cubicBezTo>
                <a:close/>
                <a:moveTo>
                  <a:pt x="39" y="5"/>
                </a:moveTo>
                <a:cubicBezTo>
                  <a:pt x="37" y="5"/>
                  <a:pt x="37" y="5"/>
                  <a:pt x="37" y="5"/>
                </a:cubicBezTo>
                <a:cubicBezTo>
                  <a:pt x="37" y="15"/>
                  <a:pt x="37" y="15"/>
                  <a:pt x="37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2" y="15"/>
                  <a:pt x="44" y="13"/>
                  <a:pt x="44" y="10"/>
                </a:cubicBezTo>
                <a:cubicBezTo>
                  <a:pt x="44" y="7"/>
                  <a:pt x="42" y="5"/>
                  <a:pt x="39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58392" y="3170467"/>
            <a:ext cx="267549" cy="267549"/>
          </a:xfrm>
          <a:custGeom>
            <a:avLst/>
            <a:gdLst>
              <a:gd name="T0" fmla="*/ 41 w 41"/>
              <a:gd name="T1" fmla="*/ 23 h 41"/>
              <a:gd name="T2" fmla="*/ 40 w 41"/>
              <a:gd name="T3" fmla="*/ 24 h 41"/>
              <a:gd name="T4" fmla="*/ 35 w 41"/>
              <a:gd name="T5" fmla="*/ 25 h 41"/>
              <a:gd name="T6" fmla="*/ 34 w 41"/>
              <a:gd name="T7" fmla="*/ 27 h 41"/>
              <a:gd name="T8" fmla="*/ 37 w 41"/>
              <a:gd name="T9" fmla="*/ 31 h 41"/>
              <a:gd name="T10" fmla="*/ 37 w 41"/>
              <a:gd name="T11" fmla="*/ 32 h 41"/>
              <a:gd name="T12" fmla="*/ 37 w 41"/>
              <a:gd name="T13" fmla="*/ 32 h 41"/>
              <a:gd name="T14" fmla="*/ 32 w 41"/>
              <a:gd name="T15" fmla="*/ 37 h 41"/>
              <a:gd name="T16" fmla="*/ 31 w 41"/>
              <a:gd name="T17" fmla="*/ 37 h 41"/>
              <a:gd name="T18" fmla="*/ 28 w 41"/>
              <a:gd name="T19" fmla="*/ 34 h 41"/>
              <a:gd name="T20" fmla="*/ 25 w 41"/>
              <a:gd name="T21" fmla="*/ 35 h 41"/>
              <a:gd name="T22" fmla="*/ 24 w 41"/>
              <a:gd name="T23" fmla="*/ 40 h 41"/>
              <a:gd name="T24" fmla="*/ 23 w 41"/>
              <a:gd name="T25" fmla="*/ 41 h 41"/>
              <a:gd name="T26" fmla="*/ 17 w 41"/>
              <a:gd name="T27" fmla="*/ 41 h 41"/>
              <a:gd name="T28" fmla="*/ 17 w 41"/>
              <a:gd name="T29" fmla="*/ 40 h 41"/>
              <a:gd name="T30" fmla="*/ 16 w 41"/>
              <a:gd name="T31" fmla="*/ 35 h 41"/>
              <a:gd name="T32" fmla="*/ 13 w 41"/>
              <a:gd name="T33" fmla="*/ 34 h 41"/>
              <a:gd name="T34" fmla="*/ 10 w 41"/>
              <a:gd name="T35" fmla="*/ 37 h 41"/>
              <a:gd name="T36" fmla="*/ 9 w 41"/>
              <a:gd name="T37" fmla="*/ 37 h 41"/>
              <a:gd name="T38" fmla="*/ 8 w 41"/>
              <a:gd name="T39" fmla="*/ 37 h 41"/>
              <a:gd name="T40" fmla="*/ 4 w 41"/>
              <a:gd name="T41" fmla="*/ 32 h 41"/>
              <a:gd name="T42" fmla="*/ 4 w 41"/>
              <a:gd name="T43" fmla="*/ 32 h 41"/>
              <a:gd name="T44" fmla="*/ 4 w 41"/>
              <a:gd name="T45" fmla="*/ 31 h 41"/>
              <a:gd name="T46" fmla="*/ 7 w 41"/>
              <a:gd name="T47" fmla="*/ 28 h 41"/>
              <a:gd name="T48" fmla="*/ 6 w 41"/>
              <a:gd name="T49" fmla="*/ 25 h 41"/>
              <a:gd name="T50" fmla="*/ 1 w 41"/>
              <a:gd name="T51" fmla="*/ 24 h 41"/>
              <a:gd name="T52" fmla="*/ 0 w 41"/>
              <a:gd name="T53" fmla="*/ 23 h 41"/>
              <a:gd name="T54" fmla="*/ 0 w 41"/>
              <a:gd name="T55" fmla="*/ 17 h 41"/>
              <a:gd name="T56" fmla="*/ 1 w 41"/>
              <a:gd name="T57" fmla="*/ 16 h 41"/>
              <a:gd name="T58" fmla="*/ 6 w 41"/>
              <a:gd name="T59" fmla="*/ 16 h 41"/>
              <a:gd name="T60" fmla="*/ 7 w 41"/>
              <a:gd name="T61" fmla="*/ 13 h 41"/>
              <a:gd name="T62" fmla="*/ 4 w 41"/>
              <a:gd name="T63" fmla="*/ 9 h 41"/>
              <a:gd name="T64" fmla="*/ 4 w 41"/>
              <a:gd name="T65" fmla="*/ 9 h 41"/>
              <a:gd name="T66" fmla="*/ 4 w 41"/>
              <a:gd name="T67" fmla="*/ 8 h 41"/>
              <a:gd name="T68" fmla="*/ 9 w 41"/>
              <a:gd name="T69" fmla="*/ 3 h 41"/>
              <a:gd name="T70" fmla="*/ 10 w 41"/>
              <a:gd name="T71" fmla="*/ 4 h 41"/>
              <a:gd name="T72" fmla="*/ 13 w 41"/>
              <a:gd name="T73" fmla="*/ 6 h 41"/>
              <a:gd name="T74" fmla="*/ 16 w 41"/>
              <a:gd name="T75" fmla="*/ 5 h 41"/>
              <a:gd name="T76" fmla="*/ 17 w 41"/>
              <a:gd name="T77" fmla="*/ 0 h 41"/>
              <a:gd name="T78" fmla="*/ 17 w 41"/>
              <a:gd name="T79" fmla="*/ 0 h 41"/>
              <a:gd name="T80" fmla="*/ 23 w 41"/>
              <a:gd name="T81" fmla="*/ 0 h 41"/>
              <a:gd name="T82" fmla="*/ 24 w 41"/>
              <a:gd name="T83" fmla="*/ 0 h 41"/>
              <a:gd name="T84" fmla="*/ 25 w 41"/>
              <a:gd name="T85" fmla="*/ 5 h 41"/>
              <a:gd name="T86" fmla="*/ 28 w 41"/>
              <a:gd name="T87" fmla="*/ 6 h 41"/>
              <a:gd name="T88" fmla="*/ 31 w 41"/>
              <a:gd name="T89" fmla="*/ 4 h 41"/>
              <a:gd name="T90" fmla="*/ 32 w 41"/>
              <a:gd name="T91" fmla="*/ 3 h 41"/>
              <a:gd name="T92" fmla="*/ 33 w 41"/>
              <a:gd name="T93" fmla="*/ 4 h 41"/>
              <a:gd name="T94" fmla="*/ 37 w 41"/>
              <a:gd name="T95" fmla="*/ 8 h 41"/>
              <a:gd name="T96" fmla="*/ 37 w 41"/>
              <a:gd name="T97" fmla="*/ 9 h 41"/>
              <a:gd name="T98" fmla="*/ 37 w 41"/>
              <a:gd name="T99" fmla="*/ 9 h 41"/>
              <a:gd name="T100" fmla="*/ 34 w 41"/>
              <a:gd name="T101" fmla="*/ 13 h 41"/>
              <a:gd name="T102" fmla="*/ 35 w 41"/>
              <a:gd name="T103" fmla="*/ 16 h 41"/>
              <a:gd name="T104" fmla="*/ 40 w 41"/>
              <a:gd name="T105" fmla="*/ 16 h 41"/>
              <a:gd name="T106" fmla="*/ 41 w 41"/>
              <a:gd name="T107" fmla="*/ 17 h 41"/>
              <a:gd name="T108" fmla="*/ 41 w 41"/>
              <a:gd name="T109" fmla="*/ 23 h 41"/>
              <a:gd name="T110" fmla="*/ 20 w 41"/>
              <a:gd name="T111" fmla="*/ 13 h 41"/>
              <a:gd name="T112" fmla="*/ 14 w 41"/>
              <a:gd name="T113" fmla="*/ 20 h 41"/>
              <a:gd name="T114" fmla="*/ 20 w 41"/>
              <a:gd name="T115" fmla="*/ 27 h 41"/>
              <a:gd name="T116" fmla="*/ 27 w 41"/>
              <a:gd name="T117" fmla="*/ 20 h 41"/>
              <a:gd name="T118" fmla="*/ 20 w 41"/>
              <a:gd name="T119" fmla="*/ 1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1" h="41">
                <a:moveTo>
                  <a:pt x="41" y="23"/>
                </a:moveTo>
                <a:cubicBezTo>
                  <a:pt x="41" y="24"/>
                  <a:pt x="41" y="24"/>
                  <a:pt x="40" y="24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6"/>
                  <a:pt x="35" y="27"/>
                  <a:pt x="34" y="27"/>
                </a:cubicBezTo>
                <a:cubicBezTo>
                  <a:pt x="35" y="29"/>
                  <a:pt x="36" y="30"/>
                  <a:pt x="37" y="31"/>
                </a:cubicBezTo>
                <a:cubicBezTo>
                  <a:pt x="37" y="31"/>
                  <a:pt x="37" y="32"/>
                  <a:pt x="37" y="32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3"/>
                  <a:pt x="33" y="37"/>
                  <a:pt x="32" y="37"/>
                </a:cubicBezTo>
                <a:cubicBezTo>
                  <a:pt x="32" y="37"/>
                  <a:pt x="32" y="37"/>
                  <a:pt x="31" y="37"/>
                </a:cubicBezTo>
                <a:cubicBezTo>
                  <a:pt x="28" y="34"/>
                  <a:pt x="28" y="34"/>
                  <a:pt x="28" y="34"/>
                </a:cubicBezTo>
                <a:cubicBezTo>
                  <a:pt x="27" y="34"/>
                  <a:pt x="26" y="35"/>
                  <a:pt x="25" y="35"/>
                </a:cubicBezTo>
                <a:cubicBezTo>
                  <a:pt x="25" y="37"/>
                  <a:pt x="25" y="38"/>
                  <a:pt x="24" y="40"/>
                </a:cubicBezTo>
                <a:cubicBezTo>
                  <a:pt x="24" y="41"/>
                  <a:pt x="24" y="41"/>
                  <a:pt x="23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7" y="40"/>
                  <a:pt x="17" y="40"/>
                </a:cubicBezTo>
                <a:cubicBezTo>
                  <a:pt x="16" y="35"/>
                  <a:pt x="16" y="35"/>
                  <a:pt x="16" y="35"/>
                </a:cubicBezTo>
                <a:cubicBezTo>
                  <a:pt x="15" y="35"/>
                  <a:pt x="14" y="35"/>
                  <a:pt x="13" y="34"/>
                </a:cubicBezTo>
                <a:cubicBezTo>
                  <a:pt x="10" y="37"/>
                  <a:pt x="10" y="37"/>
                  <a:pt x="10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8" y="37"/>
                  <a:pt x="8" y="37"/>
                </a:cubicBezTo>
                <a:cubicBezTo>
                  <a:pt x="7" y="36"/>
                  <a:pt x="5" y="34"/>
                  <a:pt x="4" y="32"/>
                </a:cubicBezTo>
                <a:cubicBezTo>
                  <a:pt x="4" y="32"/>
                  <a:pt x="4" y="32"/>
                  <a:pt x="4" y="32"/>
                </a:cubicBezTo>
                <a:cubicBezTo>
                  <a:pt x="4" y="32"/>
                  <a:pt x="4" y="31"/>
                  <a:pt x="4" y="31"/>
                </a:cubicBezTo>
                <a:cubicBezTo>
                  <a:pt x="5" y="30"/>
                  <a:pt x="6" y="29"/>
                  <a:pt x="7" y="28"/>
                </a:cubicBezTo>
                <a:cubicBezTo>
                  <a:pt x="6" y="27"/>
                  <a:pt x="6" y="26"/>
                  <a:pt x="6" y="25"/>
                </a:cubicBezTo>
                <a:cubicBezTo>
                  <a:pt x="1" y="24"/>
                  <a:pt x="1" y="24"/>
                  <a:pt x="1" y="24"/>
                </a:cubicBezTo>
                <a:cubicBezTo>
                  <a:pt x="0" y="24"/>
                  <a:pt x="0" y="24"/>
                  <a:pt x="0" y="23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6"/>
                  <a:pt x="1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5"/>
                  <a:pt x="6" y="14"/>
                  <a:pt x="7" y="13"/>
                </a:cubicBezTo>
                <a:cubicBezTo>
                  <a:pt x="6" y="12"/>
                  <a:pt x="5" y="11"/>
                  <a:pt x="4" y="9"/>
                </a:cubicBezTo>
                <a:cubicBezTo>
                  <a:pt x="4" y="9"/>
                  <a:pt x="4" y="9"/>
                  <a:pt x="4" y="9"/>
                </a:cubicBezTo>
                <a:cubicBezTo>
                  <a:pt x="4" y="8"/>
                  <a:pt x="4" y="8"/>
                  <a:pt x="4" y="8"/>
                </a:cubicBezTo>
                <a:cubicBezTo>
                  <a:pt x="4" y="7"/>
                  <a:pt x="8" y="3"/>
                  <a:pt x="9" y="3"/>
                </a:cubicBezTo>
                <a:cubicBezTo>
                  <a:pt x="9" y="3"/>
                  <a:pt x="9" y="3"/>
                  <a:pt x="10" y="4"/>
                </a:cubicBezTo>
                <a:cubicBezTo>
                  <a:pt x="13" y="6"/>
                  <a:pt x="13" y="6"/>
                  <a:pt x="13" y="6"/>
                </a:cubicBezTo>
                <a:cubicBezTo>
                  <a:pt x="14" y="6"/>
                  <a:pt x="15" y="6"/>
                  <a:pt x="16" y="5"/>
                </a:cubicBezTo>
                <a:cubicBezTo>
                  <a:pt x="16" y="4"/>
                  <a:pt x="16" y="2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5"/>
                  <a:pt x="25" y="5"/>
                  <a:pt x="25" y="5"/>
                </a:cubicBezTo>
                <a:cubicBezTo>
                  <a:pt x="26" y="6"/>
                  <a:pt x="27" y="6"/>
                  <a:pt x="28" y="6"/>
                </a:cubicBezTo>
                <a:cubicBezTo>
                  <a:pt x="31" y="4"/>
                  <a:pt x="31" y="4"/>
                  <a:pt x="31" y="4"/>
                </a:cubicBezTo>
                <a:cubicBezTo>
                  <a:pt x="32" y="3"/>
                  <a:pt x="32" y="3"/>
                  <a:pt x="32" y="3"/>
                </a:cubicBezTo>
                <a:cubicBezTo>
                  <a:pt x="32" y="3"/>
                  <a:pt x="33" y="3"/>
                  <a:pt x="33" y="4"/>
                </a:cubicBezTo>
                <a:cubicBezTo>
                  <a:pt x="34" y="5"/>
                  <a:pt x="36" y="7"/>
                  <a:pt x="37" y="8"/>
                </a:cubicBezTo>
                <a:cubicBezTo>
                  <a:pt x="37" y="8"/>
                  <a:pt x="37" y="8"/>
                  <a:pt x="37" y="9"/>
                </a:cubicBezTo>
                <a:cubicBezTo>
                  <a:pt x="37" y="9"/>
                  <a:pt x="37" y="9"/>
                  <a:pt x="37" y="9"/>
                </a:cubicBezTo>
                <a:cubicBezTo>
                  <a:pt x="36" y="11"/>
                  <a:pt x="35" y="12"/>
                  <a:pt x="34" y="13"/>
                </a:cubicBezTo>
                <a:cubicBezTo>
                  <a:pt x="35" y="14"/>
                  <a:pt x="35" y="15"/>
                  <a:pt x="35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41" y="16"/>
                  <a:pt x="41" y="17"/>
                  <a:pt x="41" y="17"/>
                </a:cubicBezTo>
                <a:lnTo>
                  <a:pt x="41" y="23"/>
                </a:lnTo>
                <a:close/>
                <a:moveTo>
                  <a:pt x="20" y="13"/>
                </a:moveTo>
                <a:cubicBezTo>
                  <a:pt x="17" y="13"/>
                  <a:pt x="14" y="16"/>
                  <a:pt x="14" y="20"/>
                </a:cubicBezTo>
                <a:cubicBezTo>
                  <a:pt x="14" y="24"/>
                  <a:pt x="17" y="27"/>
                  <a:pt x="20" y="27"/>
                </a:cubicBezTo>
                <a:cubicBezTo>
                  <a:pt x="24" y="27"/>
                  <a:pt x="27" y="24"/>
                  <a:pt x="27" y="20"/>
                </a:cubicBezTo>
                <a:cubicBezTo>
                  <a:pt x="27" y="16"/>
                  <a:pt x="24" y="13"/>
                  <a:pt x="20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28049" y="3627359"/>
            <a:ext cx="330988" cy="308923"/>
          </a:xfrm>
          <a:custGeom>
            <a:avLst/>
            <a:gdLst>
              <a:gd name="T0" fmla="*/ 29 w 51"/>
              <a:gd name="T1" fmla="*/ 28 h 47"/>
              <a:gd name="T2" fmla="*/ 31 w 51"/>
              <a:gd name="T3" fmla="*/ 33 h 47"/>
              <a:gd name="T4" fmla="*/ 26 w 51"/>
              <a:gd name="T5" fmla="*/ 38 h 47"/>
              <a:gd name="T6" fmla="*/ 20 w 51"/>
              <a:gd name="T7" fmla="*/ 40 h 47"/>
              <a:gd name="T8" fmla="*/ 14 w 51"/>
              <a:gd name="T9" fmla="*/ 40 h 47"/>
              <a:gd name="T10" fmla="*/ 8 w 51"/>
              <a:gd name="T11" fmla="*/ 38 h 47"/>
              <a:gd name="T12" fmla="*/ 3 w 51"/>
              <a:gd name="T13" fmla="*/ 33 h 47"/>
              <a:gd name="T14" fmla="*/ 4 w 51"/>
              <a:gd name="T15" fmla="*/ 28 h 47"/>
              <a:gd name="T16" fmla="*/ 0 w 51"/>
              <a:gd name="T17" fmla="*/ 21 h 47"/>
              <a:gd name="T18" fmla="*/ 5 w 51"/>
              <a:gd name="T19" fmla="*/ 18 h 47"/>
              <a:gd name="T20" fmla="*/ 3 w 51"/>
              <a:gd name="T21" fmla="*/ 14 h 47"/>
              <a:gd name="T22" fmla="*/ 11 w 51"/>
              <a:gd name="T23" fmla="*/ 12 h 47"/>
              <a:gd name="T24" fmla="*/ 14 w 51"/>
              <a:gd name="T25" fmla="*/ 7 h 47"/>
              <a:gd name="T26" fmla="*/ 21 w 51"/>
              <a:gd name="T27" fmla="*/ 11 h 47"/>
              <a:gd name="T28" fmla="*/ 27 w 51"/>
              <a:gd name="T29" fmla="*/ 10 h 47"/>
              <a:gd name="T30" fmla="*/ 31 w 51"/>
              <a:gd name="T31" fmla="*/ 15 h 47"/>
              <a:gd name="T32" fmla="*/ 33 w 51"/>
              <a:gd name="T33" fmla="*/ 21 h 47"/>
              <a:gd name="T34" fmla="*/ 17 w 51"/>
              <a:gd name="T35" fmla="*/ 17 h 47"/>
              <a:gd name="T36" fmla="*/ 24 w 51"/>
              <a:gd name="T37" fmla="*/ 24 h 47"/>
              <a:gd name="T38" fmla="*/ 47 w 51"/>
              <a:gd name="T39" fmla="*/ 13 h 47"/>
              <a:gd name="T40" fmla="*/ 48 w 51"/>
              <a:gd name="T41" fmla="*/ 18 h 47"/>
              <a:gd name="T42" fmla="*/ 41 w 51"/>
              <a:gd name="T43" fmla="*/ 17 h 47"/>
              <a:gd name="T44" fmla="*/ 34 w 51"/>
              <a:gd name="T45" fmla="*/ 18 h 47"/>
              <a:gd name="T46" fmla="*/ 35 w 51"/>
              <a:gd name="T47" fmla="*/ 13 h 47"/>
              <a:gd name="T48" fmla="*/ 35 w 51"/>
              <a:gd name="T49" fmla="*/ 7 h 47"/>
              <a:gd name="T50" fmla="*/ 34 w 51"/>
              <a:gd name="T51" fmla="*/ 2 h 47"/>
              <a:gd name="T52" fmla="*/ 41 w 51"/>
              <a:gd name="T53" fmla="*/ 3 h 47"/>
              <a:gd name="T54" fmla="*/ 44 w 51"/>
              <a:gd name="T55" fmla="*/ 0 h 47"/>
              <a:gd name="T56" fmla="*/ 46 w 51"/>
              <a:gd name="T57" fmla="*/ 6 h 47"/>
              <a:gd name="T58" fmla="*/ 51 w 51"/>
              <a:gd name="T59" fmla="*/ 12 h 47"/>
              <a:gd name="T60" fmla="*/ 46 w 51"/>
              <a:gd name="T61" fmla="*/ 42 h 47"/>
              <a:gd name="T62" fmla="*/ 44 w 51"/>
              <a:gd name="T63" fmla="*/ 47 h 47"/>
              <a:gd name="T64" fmla="*/ 40 w 51"/>
              <a:gd name="T65" fmla="*/ 44 h 47"/>
              <a:gd name="T66" fmla="*/ 34 w 51"/>
              <a:gd name="T67" fmla="*/ 45 h 47"/>
              <a:gd name="T68" fmla="*/ 31 w 51"/>
              <a:gd name="T69" fmla="*/ 39 h 47"/>
              <a:gd name="T70" fmla="*/ 35 w 51"/>
              <a:gd name="T71" fmla="*/ 33 h 47"/>
              <a:gd name="T72" fmla="*/ 37 w 51"/>
              <a:gd name="T73" fmla="*/ 28 h 47"/>
              <a:gd name="T74" fmla="*/ 42 w 51"/>
              <a:gd name="T75" fmla="*/ 31 h 47"/>
              <a:gd name="T76" fmla="*/ 48 w 51"/>
              <a:gd name="T77" fmla="*/ 30 h 47"/>
              <a:gd name="T78" fmla="*/ 47 w 51"/>
              <a:gd name="T79" fmla="*/ 35 h 47"/>
              <a:gd name="T80" fmla="*/ 41 w 51"/>
              <a:gd name="T81" fmla="*/ 7 h 47"/>
              <a:gd name="T82" fmla="*/ 44 w 51"/>
              <a:gd name="T83" fmla="*/ 10 h 47"/>
              <a:gd name="T84" fmla="*/ 37 w 51"/>
              <a:gd name="T85" fmla="*/ 38 h 47"/>
              <a:gd name="T86" fmla="*/ 41 w 51"/>
              <a:gd name="T87" fmla="*/ 34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1" h="47">
                <a:moveTo>
                  <a:pt x="34" y="26"/>
                </a:moveTo>
                <a:cubicBezTo>
                  <a:pt x="34" y="27"/>
                  <a:pt x="34" y="27"/>
                  <a:pt x="33" y="27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9"/>
                  <a:pt x="29" y="29"/>
                  <a:pt x="28" y="30"/>
                </a:cubicBezTo>
                <a:cubicBezTo>
                  <a:pt x="29" y="31"/>
                  <a:pt x="30" y="32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4"/>
                  <a:pt x="31" y="34"/>
                  <a:pt x="31" y="34"/>
                </a:cubicBezTo>
                <a:cubicBezTo>
                  <a:pt x="30" y="35"/>
                  <a:pt x="27" y="38"/>
                  <a:pt x="27" y="38"/>
                </a:cubicBezTo>
                <a:cubicBezTo>
                  <a:pt x="26" y="38"/>
                  <a:pt x="26" y="38"/>
                  <a:pt x="26" y="38"/>
                </a:cubicBezTo>
                <a:cubicBezTo>
                  <a:pt x="23" y="35"/>
                  <a:pt x="23" y="35"/>
                  <a:pt x="23" y="35"/>
                </a:cubicBezTo>
                <a:cubicBezTo>
                  <a:pt x="22" y="36"/>
                  <a:pt x="22" y="36"/>
                  <a:pt x="21" y="36"/>
                </a:cubicBezTo>
                <a:cubicBezTo>
                  <a:pt x="21" y="38"/>
                  <a:pt x="21" y="39"/>
                  <a:pt x="20" y="40"/>
                </a:cubicBezTo>
                <a:cubicBezTo>
                  <a:pt x="20" y="41"/>
                  <a:pt x="20" y="41"/>
                  <a:pt x="19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41"/>
                  <a:pt x="14" y="41"/>
                  <a:pt x="14" y="40"/>
                </a:cubicBezTo>
                <a:cubicBezTo>
                  <a:pt x="13" y="36"/>
                  <a:pt x="13" y="36"/>
                  <a:pt x="13" y="36"/>
                </a:cubicBezTo>
                <a:cubicBezTo>
                  <a:pt x="12" y="36"/>
                  <a:pt x="12" y="36"/>
                  <a:pt x="11" y="35"/>
                </a:cubicBezTo>
                <a:cubicBezTo>
                  <a:pt x="8" y="38"/>
                  <a:pt x="8" y="38"/>
                  <a:pt x="8" y="38"/>
                </a:cubicBezTo>
                <a:cubicBezTo>
                  <a:pt x="8" y="38"/>
                  <a:pt x="7" y="38"/>
                  <a:pt x="7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6" y="37"/>
                  <a:pt x="3" y="34"/>
                  <a:pt x="3" y="33"/>
                </a:cubicBezTo>
                <a:cubicBezTo>
                  <a:pt x="3" y="33"/>
                  <a:pt x="3" y="33"/>
                  <a:pt x="3" y="33"/>
                </a:cubicBezTo>
                <a:cubicBezTo>
                  <a:pt x="4" y="32"/>
                  <a:pt x="5" y="31"/>
                  <a:pt x="5" y="30"/>
                </a:cubicBezTo>
                <a:cubicBezTo>
                  <a:pt x="5" y="29"/>
                  <a:pt x="5" y="28"/>
                  <a:pt x="4" y="28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7"/>
                  <a:pt x="0" y="26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9"/>
                  <a:pt x="5" y="19"/>
                  <a:pt x="5" y="18"/>
                </a:cubicBezTo>
                <a:cubicBezTo>
                  <a:pt x="5" y="17"/>
                  <a:pt x="4" y="16"/>
                  <a:pt x="3" y="15"/>
                </a:cubicBezTo>
                <a:cubicBezTo>
                  <a:pt x="3" y="15"/>
                  <a:pt x="3" y="14"/>
                  <a:pt x="3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4" y="13"/>
                  <a:pt x="7" y="10"/>
                  <a:pt x="7" y="10"/>
                </a:cubicBezTo>
                <a:cubicBezTo>
                  <a:pt x="7" y="10"/>
                  <a:pt x="8" y="10"/>
                  <a:pt x="8" y="10"/>
                </a:cubicBezTo>
                <a:cubicBezTo>
                  <a:pt x="11" y="12"/>
                  <a:pt x="11" y="12"/>
                  <a:pt x="11" y="12"/>
                </a:cubicBezTo>
                <a:cubicBezTo>
                  <a:pt x="12" y="12"/>
                  <a:pt x="12" y="12"/>
                  <a:pt x="13" y="11"/>
                </a:cubicBezTo>
                <a:cubicBezTo>
                  <a:pt x="13" y="10"/>
                  <a:pt x="13" y="9"/>
                  <a:pt x="14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1" y="11"/>
                  <a:pt x="21" y="11"/>
                  <a:pt x="21" y="11"/>
                </a:cubicBezTo>
                <a:cubicBezTo>
                  <a:pt x="22" y="12"/>
                  <a:pt x="22" y="12"/>
                  <a:pt x="23" y="12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0"/>
                  <a:pt x="26" y="10"/>
                  <a:pt x="27" y="10"/>
                </a:cubicBezTo>
                <a:cubicBezTo>
                  <a:pt x="27" y="10"/>
                  <a:pt x="27" y="10"/>
                  <a:pt x="27" y="10"/>
                </a:cubicBezTo>
                <a:cubicBezTo>
                  <a:pt x="28" y="11"/>
                  <a:pt x="31" y="13"/>
                  <a:pt x="31" y="14"/>
                </a:cubicBezTo>
                <a:cubicBezTo>
                  <a:pt x="31" y="14"/>
                  <a:pt x="31" y="15"/>
                  <a:pt x="31" y="15"/>
                </a:cubicBezTo>
                <a:cubicBezTo>
                  <a:pt x="30" y="16"/>
                  <a:pt x="29" y="17"/>
                  <a:pt x="28" y="18"/>
                </a:cubicBezTo>
                <a:cubicBezTo>
                  <a:pt x="29" y="19"/>
                  <a:pt x="29" y="19"/>
                  <a:pt x="29" y="20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4" y="21"/>
                  <a:pt x="34" y="21"/>
                </a:cubicBezTo>
                <a:lnTo>
                  <a:pt x="34" y="26"/>
                </a:lnTo>
                <a:close/>
                <a:moveTo>
                  <a:pt x="17" y="17"/>
                </a:moveTo>
                <a:cubicBezTo>
                  <a:pt x="13" y="17"/>
                  <a:pt x="10" y="20"/>
                  <a:pt x="10" y="24"/>
                </a:cubicBezTo>
                <a:cubicBezTo>
                  <a:pt x="10" y="28"/>
                  <a:pt x="13" y="31"/>
                  <a:pt x="17" y="31"/>
                </a:cubicBezTo>
                <a:cubicBezTo>
                  <a:pt x="21" y="31"/>
                  <a:pt x="24" y="28"/>
                  <a:pt x="24" y="24"/>
                </a:cubicBezTo>
                <a:cubicBezTo>
                  <a:pt x="24" y="20"/>
                  <a:pt x="21" y="17"/>
                  <a:pt x="17" y="17"/>
                </a:cubicBezTo>
                <a:close/>
                <a:moveTo>
                  <a:pt x="51" y="12"/>
                </a:moveTo>
                <a:cubicBezTo>
                  <a:pt x="51" y="12"/>
                  <a:pt x="48" y="13"/>
                  <a:pt x="47" y="13"/>
                </a:cubicBezTo>
                <a:cubicBezTo>
                  <a:pt x="47" y="13"/>
                  <a:pt x="47" y="14"/>
                  <a:pt x="46" y="14"/>
                </a:cubicBezTo>
                <a:cubicBezTo>
                  <a:pt x="47" y="15"/>
                  <a:pt x="48" y="17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7" y="18"/>
                  <a:pt x="44" y="20"/>
                  <a:pt x="44" y="20"/>
                </a:cubicBezTo>
                <a:cubicBezTo>
                  <a:pt x="44" y="20"/>
                  <a:pt x="42" y="17"/>
                  <a:pt x="42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1" y="17"/>
                  <a:pt x="40" y="17"/>
                  <a:pt x="40" y="17"/>
                </a:cubicBezTo>
                <a:cubicBezTo>
                  <a:pt x="40" y="17"/>
                  <a:pt x="38" y="20"/>
                  <a:pt x="37" y="20"/>
                </a:cubicBezTo>
                <a:cubicBezTo>
                  <a:pt x="37" y="20"/>
                  <a:pt x="34" y="18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5" y="15"/>
                  <a:pt x="35" y="14"/>
                </a:cubicBezTo>
                <a:cubicBezTo>
                  <a:pt x="35" y="14"/>
                  <a:pt x="35" y="13"/>
                  <a:pt x="35" y="13"/>
                </a:cubicBezTo>
                <a:cubicBezTo>
                  <a:pt x="34" y="13"/>
                  <a:pt x="31" y="12"/>
                  <a:pt x="31" y="12"/>
                </a:cubicBezTo>
                <a:cubicBezTo>
                  <a:pt x="31" y="8"/>
                  <a:pt x="31" y="8"/>
                  <a:pt x="31" y="8"/>
                </a:cubicBezTo>
                <a:cubicBezTo>
                  <a:pt x="31" y="8"/>
                  <a:pt x="34" y="7"/>
                  <a:pt x="35" y="7"/>
                </a:cubicBezTo>
                <a:cubicBezTo>
                  <a:pt x="35" y="7"/>
                  <a:pt x="35" y="6"/>
                  <a:pt x="35" y="6"/>
                </a:cubicBezTo>
                <a:cubicBezTo>
                  <a:pt x="35" y="5"/>
                  <a:pt x="34" y="3"/>
                  <a:pt x="34" y="2"/>
                </a:cubicBezTo>
                <a:cubicBezTo>
                  <a:pt x="34" y="2"/>
                  <a:pt x="34" y="2"/>
                  <a:pt x="34" y="2"/>
                </a:cubicBezTo>
                <a:cubicBezTo>
                  <a:pt x="34" y="2"/>
                  <a:pt x="37" y="0"/>
                  <a:pt x="37" y="0"/>
                </a:cubicBezTo>
                <a:cubicBezTo>
                  <a:pt x="38" y="0"/>
                  <a:pt x="40" y="3"/>
                  <a:pt x="40" y="3"/>
                </a:cubicBezTo>
                <a:cubicBezTo>
                  <a:pt x="40" y="3"/>
                  <a:pt x="41" y="3"/>
                  <a:pt x="41" y="3"/>
                </a:cubicBezTo>
                <a:cubicBezTo>
                  <a:pt x="41" y="3"/>
                  <a:pt x="41" y="3"/>
                  <a:pt x="42" y="3"/>
                </a:cubicBezTo>
                <a:cubicBezTo>
                  <a:pt x="42" y="2"/>
                  <a:pt x="43" y="1"/>
                  <a:pt x="4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4" y="0"/>
                  <a:pt x="47" y="2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3"/>
                  <a:pt x="47" y="5"/>
                  <a:pt x="46" y="6"/>
                </a:cubicBezTo>
                <a:cubicBezTo>
                  <a:pt x="47" y="6"/>
                  <a:pt x="47" y="7"/>
                  <a:pt x="47" y="7"/>
                </a:cubicBezTo>
                <a:cubicBezTo>
                  <a:pt x="48" y="7"/>
                  <a:pt x="51" y="8"/>
                  <a:pt x="51" y="8"/>
                </a:cubicBezTo>
                <a:lnTo>
                  <a:pt x="51" y="12"/>
                </a:lnTo>
                <a:close/>
                <a:moveTo>
                  <a:pt x="51" y="39"/>
                </a:moveTo>
                <a:cubicBezTo>
                  <a:pt x="51" y="40"/>
                  <a:pt x="48" y="40"/>
                  <a:pt x="47" y="40"/>
                </a:cubicBezTo>
                <a:cubicBezTo>
                  <a:pt x="47" y="41"/>
                  <a:pt x="47" y="41"/>
                  <a:pt x="46" y="42"/>
                </a:cubicBezTo>
                <a:cubicBezTo>
                  <a:pt x="47" y="42"/>
                  <a:pt x="48" y="45"/>
                  <a:pt x="48" y="45"/>
                </a:cubicBezTo>
                <a:cubicBezTo>
                  <a:pt x="48" y="45"/>
                  <a:pt x="48" y="46"/>
                  <a:pt x="48" y="46"/>
                </a:cubicBezTo>
                <a:cubicBezTo>
                  <a:pt x="47" y="46"/>
                  <a:pt x="44" y="47"/>
                  <a:pt x="44" y="47"/>
                </a:cubicBezTo>
                <a:cubicBezTo>
                  <a:pt x="44" y="47"/>
                  <a:pt x="42" y="45"/>
                  <a:pt x="42" y="44"/>
                </a:cubicBezTo>
                <a:cubicBezTo>
                  <a:pt x="41" y="44"/>
                  <a:pt x="41" y="44"/>
                  <a:pt x="41" y="44"/>
                </a:cubicBezTo>
                <a:cubicBezTo>
                  <a:pt x="41" y="44"/>
                  <a:pt x="40" y="44"/>
                  <a:pt x="40" y="44"/>
                </a:cubicBezTo>
                <a:cubicBezTo>
                  <a:pt x="40" y="45"/>
                  <a:pt x="38" y="47"/>
                  <a:pt x="37" y="47"/>
                </a:cubicBezTo>
                <a:cubicBezTo>
                  <a:pt x="37" y="47"/>
                  <a:pt x="34" y="46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4" y="45"/>
                  <a:pt x="35" y="42"/>
                  <a:pt x="35" y="42"/>
                </a:cubicBezTo>
                <a:cubicBezTo>
                  <a:pt x="35" y="41"/>
                  <a:pt x="35" y="41"/>
                  <a:pt x="35" y="40"/>
                </a:cubicBezTo>
                <a:cubicBezTo>
                  <a:pt x="34" y="40"/>
                  <a:pt x="31" y="40"/>
                  <a:pt x="31" y="39"/>
                </a:cubicBezTo>
                <a:cubicBezTo>
                  <a:pt x="31" y="36"/>
                  <a:pt x="31" y="36"/>
                  <a:pt x="31" y="36"/>
                </a:cubicBezTo>
                <a:cubicBezTo>
                  <a:pt x="31" y="35"/>
                  <a:pt x="34" y="35"/>
                  <a:pt x="35" y="35"/>
                </a:cubicBezTo>
                <a:cubicBezTo>
                  <a:pt x="35" y="34"/>
                  <a:pt x="35" y="34"/>
                  <a:pt x="35" y="33"/>
                </a:cubicBezTo>
                <a:cubicBezTo>
                  <a:pt x="35" y="33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29"/>
                  <a:pt x="37" y="28"/>
                  <a:pt x="37" y="28"/>
                </a:cubicBezTo>
                <a:cubicBezTo>
                  <a:pt x="38" y="28"/>
                  <a:pt x="40" y="30"/>
                  <a:pt x="40" y="31"/>
                </a:cubicBezTo>
                <a:cubicBezTo>
                  <a:pt x="40" y="31"/>
                  <a:pt x="41" y="31"/>
                  <a:pt x="41" y="31"/>
                </a:cubicBezTo>
                <a:cubicBezTo>
                  <a:pt x="41" y="31"/>
                  <a:pt x="41" y="31"/>
                  <a:pt x="42" y="31"/>
                </a:cubicBezTo>
                <a:cubicBezTo>
                  <a:pt x="42" y="30"/>
                  <a:pt x="43" y="29"/>
                  <a:pt x="44" y="28"/>
                </a:cubicBezTo>
                <a:cubicBezTo>
                  <a:pt x="44" y="28"/>
                  <a:pt x="44" y="28"/>
                  <a:pt x="44" y="28"/>
                </a:cubicBezTo>
                <a:cubicBezTo>
                  <a:pt x="44" y="28"/>
                  <a:pt x="47" y="29"/>
                  <a:pt x="48" y="30"/>
                </a:cubicBezTo>
                <a:cubicBezTo>
                  <a:pt x="48" y="30"/>
                  <a:pt x="48" y="30"/>
                  <a:pt x="48" y="30"/>
                </a:cubicBezTo>
                <a:cubicBezTo>
                  <a:pt x="48" y="30"/>
                  <a:pt x="47" y="33"/>
                  <a:pt x="46" y="33"/>
                </a:cubicBezTo>
                <a:cubicBezTo>
                  <a:pt x="47" y="34"/>
                  <a:pt x="47" y="34"/>
                  <a:pt x="47" y="35"/>
                </a:cubicBezTo>
                <a:cubicBezTo>
                  <a:pt x="48" y="35"/>
                  <a:pt x="51" y="35"/>
                  <a:pt x="51" y="36"/>
                </a:cubicBezTo>
                <a:lnTo>
                  <a:pt x="51" y="39"/>
                </a:lnTo>
                <a:close/>
                <a:moveTo>
                  <a:pt x="41" y="7"/>
                </a:moveTo>
                <a:cubicBezTo>
                  <a:pt x="39" y="7"/>
                  <a:pt x="37" y="8"/>
                  <a:pt x="37" y="10"/>
                </a:cubicBezTo>
                <a:cubicBezTo>
                  <a:pt x="37" y="12"/>
                  <a:pt x="39" y="14"/>
                  <a:pt x="41" y="14"/>
                </a:cubicBezTo>
                <a:cubicBezTo>
                  <a:pt x="43" y="14"/>
                  <a:pt x="44" y="12"/>
                  <a:pt x="44" y="10"/>
                </a:cubicBezTo>
                <a:cubicBezTo>
                  <a:pt x="44" y="8"/>
                  <a:pt x="43" y="7"/>
                  <a:pt x="41" y="7"/>
                </a:cubicBezTo>
                <a:close/>
                <a:moveTo>
                  <a:pt x="41" y="34"/>
                </a:moveTo>
                <a:cubicBezTo>
                  <a:pt x="39" y="34"/>
                  <a:pt x="37" y="36"/>
                  <a:pt x="37" y="38"/>
                </a:cubicBezTo>
                <a:cubicBezTo>
                  <a:pt x="37" y="39"/>
                  <a:pt x="39" y="41"/>
                  <a:pt x="41" y="41"/>
                </a:cubicBezTo>
                <a:cubicBezTo>
                  <a:pt x="43" y="41"/>
                  <a:pt x="44" y="39"/>
                  <a:pt x="44" y="38"/>
                </a:cubicBezTo>
                <a:cubicBezTo>
                  <a:pt x="44" y="36"/>
                  <a:pt x="43" y="34"/>
                  <a:pt x="41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47358" y="4131143"/>
            <a:ext cx="292373" cy="267549"/>
          </a:xfrm>
          <a:custGeom>
            <a:avLst/>
            <a:gdLst>
              <a:gd name="T0" fmla="*/ 45 w 45"/>
              <a:gd name="T1" fmla="*/ 37 h 41"/>
              <a:gd name="T2" fmla="*/ 40 w 45"/>
              <a:gd name="T3" fmla="*/ 41 h 41"/>
              <a:gd name="T4" fmla="*/ 4 w 45"/>
              <a:gd name="T5" fmla="*/ 41 h 41"/>
              <a:gd name="T6" fmla="*/ 0 w 45"/>
              <a:gd name="T7" fmla="*/ 37 h 41"/>
              <a:gd name="T8" fmla="*/ 0 w 45"/>
              <a:gd name="T9" fmla="*/ 4 h 41"/>
              <a:gd name="T10" fmla="*/ 4 w 45"/>
              <a:gd name="T11" fmla="*/ 0 h 41"/>
              <a:gd name="T12" fmla="*/ 40 w 45"/>
              <a:gd name="T13" fmla="*/ 0 h 41"/>
              <a:gd name="T14" fmla="*/ 45 w 45"/>
              <a:gd name="T15" fmla="*/ 4 h 41"/>
              <a:gd name="T16" fmla="*/ 45 w 45"/>
              <a:gd name="T17" fmla="*/ 37 h 41"/>
              <a:gd name="T18" fmla="*/ 21 w 45"/>
              <a:gd name="T19" fmla="*/ 38 h 41"/>
              <a:gd name="T20" fmla="*/ 21 w 45"/>
              <a:gd name="T21" fmla="*/ 7 h 41"/>
              <a:gd name="T22" fmla="*/ 4 w 45"/>
              <a:gd name="T23" fmla="*/ 7 h 41"/>
              <a:gd name="T24" fmla="*/ 4 w 45"/>
              <a:gd name="T25" fmla="*/ 37 h 41"/>
              <a:gd name="T26" fmla="*/ 4 w 45"/>
              <a:gd name="T27" fmla="*/ 38 h 41"/>
              <a:gd name="T28" fmla="*/ 21 w 45"/>
              <a:gd name="T29" fmla="*/ 38 h 41"/>
              <a:gd name="T30" fmla="*/ 41 w 45"/>
              <a:gd name="T31" fmla="*/ 7 h 41"/>
              <a:gd name="T32" fmla="*/ 24 w 45"/>
              <a:gd name="T33" fmla="*/ 7 h 41"/>
              <a:gd name="T34" fmla="*/ 24 w 45"/>
              <a:gd name="T35" fmla="*/ 38 h 41"/>
              <a:gd name="T36" fmla="*/ 40 w 45"/>
              <a:gd name="T37" fmla="*/ 38 h 41"/>
              <a:gd name="T38" fmla="*/ 41 w 45"/>
              <a:gd name="T39" fmla="*/ 37 h 41"/>
              <a:gd name="T40" fmla="*/ 41 w 45"/>
              <a:gd name="T41" fmla="*/ 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5" h="41">
                <a:moveTo>
                  <a:pt x="45" y="37"/>
                </a:moveTo>
                <a:cubicBezTo>
                  <a:pt x="45" y="39"/>
                  <a:pt x="43" y="41"/>
                  <a:pt x="40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39"/>
                  <a:pt x="0" y="3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3" y="0"/>
                  <a:pt x="45" y="2"/>
                  <a:pt x="45" y="4"/>
                </a:cubicBezTo>
                <a:lnTo>
                  <a:pt x="45" y="37"/>
                </a:lnTo>
                <a:close/>
                <a:moveTo>
                  <a:pt x="21" y="38"/>
                </a:moveTo>
                <a:cubicBezTo>
                  <a:pt x="21" y="7"/>
                  <a:pt x="21" y="7"/>
                  <a:pt x="21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8"/>
                  <a:pt x="4" y="38"/>
                </a:cubicBezTo>
                <a:lnTo>
                  <a:pt x="21" y="38"/>
                </a:lnTo>
                <a:close/>
                <a:moveTo>
                  <a:pt x="41" y="7"/>
                </a:moveTo>
                <a:cubicBezTo>
                  <a:pt x="24" y="7"/>
                  <a:pt x="24" y="7"/>
                  <a:pt x="24" y="7"/>
                </a:cubicBezTo>
                <a:cubicBezTo>
                  <a:pt x="24" y="38"/>
                  <a:pt x="24" y="38"/>
                  <a:pt x="24" y="38"/>
                </a:cubicBezTo>
                <a:cubicBezTo>
                  <a:pt x="40" y="38"/>
                  <a:pt x="40" y="38"/>
                  <a:pt x="40" y="38"/>
                </a:cubicBezTo>
                <a:cubicBezTo>
                  <a:pt x="41" y="38"/>
                  <a:pt x="41" y="37"/>
                  <a:pt x="41" y="37"/>
                </a:cubicBezTo>
                <a:lnTo>
                  <a:pt x="41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8" name="出自【趣你的PPT】(微信:qunideppt)：最优质的PPT资源库"/>
          <p:cNvSpPr>
            <a:spLocks/>
          </p:cNvSpPr>
          <p:nvPr/>
        </p:nvSpPr>
        <p:spPr bwMode="auto">
          <a:xfrm>
            <a:off x="5933568" y="4632168"/>
            <a:ext cx="311682" cy="267549"/>
          </a:xfrm>
          <a:custGeom>
            <a:avLst/>
            <a:gdLst>
              <a:gd name="T0" fmla="*/ 24 w 48"/>
              <a:gd name="T1" fmla="*/ 34 h 41"/>
              <a:gd name="T2" fmla="*/ 21 w 48"/>
              <a:gd name="T3" fmla="*/ 34 h 41"/>
              <a:gd name="T4" fmla="*/ 8 w 48"/>
              <a:gd name="T5" fmla="*/ 40 h 41"/>
              <a:gd name="T6" fmla="*/ 5 w 48"/>
              <a:gd name="T7" fmla="*/ 41 h 41"/>
              <a:gd name="T8" fmla="*/ 4 w 48"/>
              <a:gd name="T9" fmla="*/ 40 h 41"/>
              <a:gd name="T10" fmla="*/ 4 w 48"/>
              <a:gd name="T11" fmla="*/ 40 h 41"/>
              <a:gd name="T12" fmla="*/ 5 w 48"/>
              <a:gd name="T13" fmla="*/ 38 h 41"/>
              <a:gd name="T14" fmla="*/ 10 w 48"/>
              <a:gd name="T15" fmla="*/ 30 h 41"/>
              <a:gd name="T16" fmla="*/ 0 w 48"/>
              <a:gd name="T17" fmla="*/ 17 h 41"/>
              <a:gd name="T18" fmla="*/ 24 w 48"/>
              <a:gd name="T19" fmla="*/ 0 h 41"/>
              <a:gd name="T20" fmla="*/ 48 w 48"/>
              <a:gd name="T21" fmla="*/ 17 h 41"/>
              <a:gd name="T22" fmla="*/ 24 w 48"/>
              <a:gd name="T23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8" h="41">
                <a:moveTo>
                  <a:pt x="24" y="34"/>
                </a:moveTo>
                <a:cubicBezTo>
                  <a:pt x="23" y="34"/>
                  <a:pt x="22" y="34"/>
                  <a:pt x="21" y="34"/>
                </a:cubicBezTo>
                <a:cubicBezTo>
                  <a:pt x="17" y="37"/>
                  <a:pt x="13" y="39"/>
                  <a:pt x="8" y="40"/>
                </a:cubicBezTo>
                <a:cubicBezTo>
                  <a:pt x="7" y="41"/>
                  <a:pt x="6" y="41"/>
                  <a:pt x="5" y="41"/>
                </a:cubicBezTo>
                <a:cubicBezTo>
                  <a:pt x="5" y="41"/>
                  <a:pt x="4" y="41"/>
                  <a:pt x="4" y="40"/>
                </a:cubicBezTo>
                <a:cubicBezTo>
                  <a:pt x="4" y="40"/>
                  <a:pt x="4" y="40"/>
                  <a:pt x="4" y="40"/>
                </a:cubicBezTo>
                <a:cubicBezTo>
                  <a:pt x="4" y="39"/>
                  <a:pt x="4" y="39"/>
                  <a:pt x="5" y="38"/>
                </a:cubicBezTo>
                <a:cubicBezTo>
                  <a:pt x="6" y="37"/>
                  <a:pt x="8" y="35"/>
                  <a:pt x="10" y="30"/>
                </a:cubicBezTo>
                <a:cubicBezTo>
                  <a:pt x="4" y="27"/>
                  <a:pt x="0" y="22"/>
                  <a:pt x="0" y="17"/>
                </a:cubicBezTo>
                <a:cubicBezTo>
                  <a:pt x="0" y="8"/>
                  <a:pt x="11" y="0"/>
                  <a:pt x="24" y="0"/>
                </a:cubicBezTo>
                <a:cubicBezTo>
                  <a:pt x="38" y="0"/>
                  <a:pt x="48" y="8"/>
                  <a:pt x="48" y="17"/>
                </a:cubicBezTo>
                <a:cubicBezTo>
                  <a:pt x="48" y="27"/>
                  <a:pt x="38" y="34"/>
                  <a:pt x="24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933568" y="5113882"/>
            <a:ext cx="311682" cy="270308"/>
          </a:xfrm>
          <a:custGeom>
            <a:avLst/>
            <a:gdLst>
              <a:gd name="T0" fmla="*/ 24 w 48"/>
              <a:gd name="T1" fmla="*/ 34 h 41"/>
              <a:gd name="T2" fmla="*/ 21 w 48"/>
              <a:gd name="T3" fmla="*/ 34 h 41"/>
              <a:gd name="T4" fmla="*/ 8 w 48"/>
              <a:gd name="T5" fmla="*/ 40 h 41"/>
              <a:gd name="T6" fmla="*/ 5 w 48"/>
              <a:gd name="T7" fmla="*/ 41 h 41"/>
              <a:gd name="T8" fmla="*/ 5 w 48"/>
              <a:gd name="T9" fmla="*/ 41 h 41"/>
              <a:gd name="T10" fmla="*/ 4 w 48"/>
              <a:gd name="T11" fmla="*/ 40 h 41"/>
              <a:gd name="T12" fmla="*/ 4 w 48"/>
              <a:gd name="T13" fmla="*/ 40 h 41"/>
              <a:gd name="T14" fmla="*/ 5 w 48"/>
              <a:gd name="T15" fmla="*/ 38 h 41"/>
              <a:gd name="T16" fmla="*/ 10 w 48"/>
              <a:gd name="T17" fmla="*/ 30 h 41"/>
              <a:gd name="T18" fmla="*/ 0 w 48"/>
              <a:gd name="T19" fmla="*/ 17 h 41"/>
              <a:gd name="T20" fmla="*/ 24 w 48"/>
              <a:gd name="T21" fmla="*/ 0 h 41"/>
              <a:gd name="T22" fmla="*/ 48 w 48"/>
              <a:gd name="T23" fmla="*/ 17 h 41"/>
              <a:gd name="T24" fmla="*/ 24 w 48"/>
              <a:gd name="T25" fmla="*/ 34 h 41"/>
              <a:gd name="T26" fmla="*/ 4 w 48"/>
              <a:gd name="T27" fmla="*/ 17 h 41"/>
              <a:gd name="T28" fmla="*/ 11 w 48"/>
              <a:gd name="T29" fmla="*/ 27 h 41"/>
              <a:gd name="T30" fmla="*/ 14 w 48"/>
              <a:gd name="T31" fmla="*/ 28 h 41"/>
              <a:gd name="T32" fmla="*/ 13 w 48"/>
              <a:gd name="T33" fmla="*/ 31 h 41"/>
              <a:gd name="T34" fmla="*/ 11 w 48"/>
              <a:gd name="T35" fmla="*/ 36 h 41"/>
              <a:gd name="T36" fmla="*/ 18 w 48"/>
              <a:gd name="T37" fmla="*/ 31 h 41"/>
              <a:gd name="T38" fmla="*/ 19 w 48"/>
              <a:gd name="T39" fmla="*/ 30 h 41"/>
              <a:gd name="T40" fmla="*/ 21 w 48"/>
              <a:gd name="T41" fmla="*/ 30 h 41"/>
              <a:gd name="T42" fmla="*/ 24 w 48"/>
              <a:gd name="T43" fmla="*/ 30 h 41"/>
              <a:gd name="T44" fmla="*/ 45 w 48"/>
              <a:gd name="T45" fmla="*/ 17 h 41"/>
              <a:gd name="T46" fmla="*/ 24 w 48"/>
              <a:gd name="T47" fmla="*/ 3 h 41"/>
              <a:gd name="T48" fmla="*/ 4 w 48"/>
              <a:gd name="T49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41">
                <a:moveTo>
                  <a:pt x="24" y="34"/>
                </a:moveTo>
                <a:cubicBezTo>
                  <a:pt x="23" y="34"/>
                  <a:pt x="22" y="34"/>
                  <a:pt x="21" y="34"/>
                </a:cubicBezTo>
                <a:cubicBezTo>
                  <a:pt x="17" y="37"/>
                  <a:pt x="13" y="39"/>
                  <a:pt x="8" y="40"/>
                </a:cubicBezTo>
                <a:cubicBezTo>
                  <a:pt x="7" y="40"/>
                  <a:pt x="6" y="41"/>
                  <a:pt x="5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5" y="41"/>
                  <a:pt x="4" y="40"/>
                  <a:pt x="4" y="40"/>
                </a:cubicBezTo>
                <a:cubicBezTo>
                  <a:pt x="4" y="40"/>
                  <a:pt x="4" y="40"/>
                  <a:pt x="4" y="40"/>
                </a:cubicBezTo>
                <a:cubicBezTo>
                  <a:pt x="4" y="39"/>
                  <a:pt x="4" y="39"/>
                  <a:pt x="5" y="38"/>
                </a:cubicBezTo>
                <a:cubicBezTo>
                  <a:pt x="6" y="36"/>
                  <a:pt x="8" y="35"/>
                  <a:pt x="10" y="30"/>
                </a:cubicBezTo>
                <a:cubicBezTo>
                  <a:pt x="4" y="27"/>
                  <a:pt x="0" y="22"/>
                  <a:pt x="0" y="17"/>
                </a:cubicBezTo>
                <a:cubicBezTo>
                  <a:pt x="0" y="7"/>
                  <a:pt x="11" y="0"/>
                  <a:pt x="24" y="0"/>
                </a:cubicBezTo>
                <a:cubicBezTo>
                  <a:pt x="38" y="0"/>
                  <a:pt x="48" y="7"/>
                  <a:pt x="48" y="17"/>
                </a:cubicBezTo>
                <a:cubicBezTo>
                  <a:pt x="48" y="26"/>
                  <a:pt x="38" y="34"/>
                  <a:pt x="24" y="34"/>
                </a:cubicBezTo>
                <a:close/>
                <a:moveTo>
                  <a:pt x="4" y="17"/>
                </a:moveTo>
                <a:cubicBezTo>
                  <a:pt x="4" y="21"/>
                  <a:pt x="7" y="24"/>
                  <a:pt x="11" y="27"/>
                </a:cubicBezTo>
                <a:cubicBezTo>
                  <a:pt x="14" y="28"/>
                  <a:pt x="14" y="28"/>
                  <a:pt x="14" y="28"/>
                </a:cubicBezTo>
                <a:cubicBezTo>
                  <a:pt x="13" y="31"/>
                  <a:pt x="13" y="31"/>
                  <a:pt x="13" y="31"/>
                </a:cubicBezTo>
                <a:cubicBezTo>
                  <a:pt x="12" y="33"/>
                  <a:pt x="12" y="34"/>
                  <a:pt x="11" y="36"/>
                </a:cubicBezTo>
                <a:cubicBezTo>
                  <a:pt x="14" y="34"/>
                  <a:pt x="16" y="33"/>
                  <a:pt x="18" y="31"/>
                </a:cubicBezTo>
                <a:cubicBezTo>
                  <a:pt x="19" y="30"/>
                  <a:pt x="19" y="30"/>
                  <a:pt x="19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2" y="30"/>
                  <a:pt x="23" y="30"/>
                  <a:pt x="24" y="30"/>
                </a:cubicBezTo>
                <a:cubicBezTo>
                  <a:pt x="36" y="30"/>
                  <a:pt x="45" y="24"/>
                  <a:pt x="45" y="17"/>
                </a:cubicBezTo>
                <a:cubicBezTo>
                  <a:pt x="45" y="9"/>
                  <a:pt x="36" y="3"/>
                  <a:pt x="24" y="3"/>
                </a:cubicBezTo>
                <a:cubicBezTo>
                  <a:pt x="13" y="3"/>
                  <a:pt x="4" y="9"/>
                  <a:pt x="4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80346" y="1227051"/>
            <a:ext cx="248242" cy="314438"/>
          </a:xfrm>
          <a:custGeom>
            <a:avLst/>
            <a:gdLst>
              <a:gd name="T0" fmla="*/ 17 w 38"/>
              <a:gd name="T1" fmla="*/ 19 h 48"/>
              <a:gd name="T2" fmla="*/ 14 w 38"/>
              <a:gd name="T3" fmla="*/ 24 h 48"/>
              <a:gd name="T4" fmla="*/ 14 w 38"/>
              <a:gd name="T5" fmla="*/ 44 h 48"/>
              <a:gd name="T6" fmla="*/ 10 w 38"/>
              <a:gd name="T7" fmla="*/ 48 h 48"/>
              <a:gd name="T8" fmla="*/ 7 w 38"/>
              <a:gd name="T9" fmla="*/ 48 h 48"/>
              <a:gd name="T10" fmla="*/ 4 w 38"/>
              <a:gd name="T11" fmla="*/ 44 h 48"/>
              <a:gd name="T12" fmla="*/ 4 w 38"/>
              <a:gd name="T13" fmla="*/ 24 h 48"/>
              <a:gd name="T14" fmla="*/ 0 w 38"/>
              <a:gd name="T15" fmla="*/ 19 h 48"/>
              <a:gd name="T16" fmla="*/ 0 w 38"/>
              <a:gd name="T17" fmla="*/ 2 h 48"/>
              <a:gd name="T18" fmla="*/ 2 w 38"/>
              <a:gd name="T19" fmla="*/ 0 h 48"/>
              <a:gd name="T20" fmla="*/ 4 w 38"/>
              <a:gd name="T21" fmla="*/ 2 h 48"/>
              <a:gd name="T22" fmla="*/ 4 w 38"/>
              <a:gd name="T23" fmla="*/ 13 h 48"/>
              <a:gd name="T24" fmla="*/ 5 w 38"/>
              <a:gd name="T25" fmla="*/ 14 h 48"/>
              <a:gd name="T26" fmla="*/ 7 w 38"/>
              <a:gd name="T27" fmla="*/ 13 h 48"/>
              <a:gd name="T28" fmla="*/ 7 w 38"/>
              <a:gd name="T29" fmla="*/ 2 h 48"/>
              <a:gd name="T30" fmla="*/ 9 w 38"/>
              <a:gd name="T31" fmla="*/ 0 h 48"/>
              <a:gd name="T32" fmla="*/ 10 w 38"/>
              <a:gd name="T33" fmla="*/ 2 h 48"/>
              <a:gd name="T34" fmla="*/ 10 w 38"/>
              <a:gd name="T35" fmla="*/ 13 h 48"/>
              <a:gd name="T36" fmla="*/ 12 w 38"/>
              <a:gd name="T37" fmla="*/ 14 h 48"/>
              <a:gd name="T38" fmla="*/ 14 w 38"/>
              <a:gd name="T39" fmla="*/ 13 h 48"/>
              <a:gd name="T40" fmla="*/ 14 w 38"/>
              <a:gd name="T41" fmla="*/ 2 h 48"/>
              <a:gd name="T42" fmla="*/ 16 w 38"/>
              <a:gd name="T43" fmla="*/ 0 h 48"/>
              <a:gd name="T44" fmla="*/ 17 w 38"/>
              <a:gd name="T45" fmla="*/ 2 h 48"/>
              <a:gd name="T46" fmla="*/ 17 w 38"/>
              <a:gd name="T47" fmla="*/ 19 h 48"/>
              <a:gd name="T48" fmla="*/ 38 w 38"/>
              <a:gd name="T49" fmla="*/ 44 h 48"/>
              <a:gd name="T50" fmla="*/ 34 w 38"/>
              <a:gd name="T51" fmla="*/ 48 h 48"/>
              <a:gd name="T52" fmla="*/ 31 w 38"/>
              <a:gd name="T53" fmla="*/ 48 h 48"/>
              <a:gd name="T54" fmla="*/ 28 w 38"/>
              <a:gd name="T55" fmla="*/ 44 h 48"/>
              <a:gd name="T56" fmla="*/ 28 w 38"/>
              <a:gd name="T57" fmla="*/ 31 h 48"/>
              <a:gd name="T58" fmla="*/ 22 w 38"/>
              <a:gd name="T59" fmla="*/ 31 h 48"/>
              <a:gd name="T60" fmla="*/ 21 w 38"/>
              <a:gd name="T61" fmla="*/ 30 h 48"/>
              <a:gd name="T62" fmla="*/ 21 w 38"/>
              <a:gd name="T63" fmla="*/ 8 h 48"/>
              <a:gd name="T64" fmla="*/ 29 w 38"/>
              <a:gd name="T65" fmla="*/ 0 h 48"/>
              <a:gd name="T66" fmla="*/ 36 w 38"/>
              <a:gd name="T67" fmla="*/ 0 h 48"/>
              <a:gd name="T68" fmla="*/ 38 w 38"/>
              <a:gd name="T69" fmla="*/ 2 h 48"/>
              <a:gd name="T70" fmla="*/ 38 w 38"/>
              <a:gd name="T71" fmla="*/ 4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8" h="48">
                <a:moveTo>
                  <a:pt x="17" y="19"/>
                </a:moveTo>
                <a:cubicBezTo>
                  <a:pt x="17" y="21"/>
                  <a:pt x="16" y="23"/>
                  <a:pt x="14" y="24"/>
                </a:cubicBezTo>
                <a:cubicBezTo>
                  <a:pt x="14" y="44"/>
                  <a:pt x="14" y="44"/>
                  <a:pt x="14" y="44"/>
                </a:cubicBezTo>
                <a:cubicBezTo>
                  <a:pt x="14" y="46"/>
                  <a:pt x="12" y="48"/>
                  <a:pt x="10" y="48"/>
                </a:cubicBezTo>
                <a:cubicBezTo>
                  <a:pt x="7" y="48"/>
                  <a:pt x="7" y="48"/>
                  <a:pt x="7" y="48"/>
                </a:cubicBezTo>
                <a:cubicBezTo>
                  <a:pt x="5" y="48"/>
                  <a:pt x="4" y="46"/>
                  <a:pt x="4" y="44"/>
                </a:cubicBezTo>
                <a:cubicBezTo>
                  <a:pt x="4" y="24"/>
                  <a:pt x="4" y="24"/>
                  <a:pt x="4" y="24"/>
                </a:cubicBezTo>
                <a:cubicBezTo>
                  <a:pt x="2" y="23"/>
                  <a:pt x="0" y="21"/>
                  <a:pt x="0" y="1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" y="0"/>
                  <a:pt x="4" y="1"/>
                  <a:pt x="4" y="2"/>
                </a:cubicBezTo>
                <a:cubicBezTo>
                  <a:pt x="4" y="13"/>
                  <a:pt x="4" y="13"/>
                  <a:pt x="4" y="13"/>
                </a:cubicBezTo>
                <a:cubicBezTo>
                  <a:pt x="4" y="14"/>
                  <a:pt x="4" y="14"/>
                  <a:pt x="5" y="14"/>
                </a:cubicBezTo>
                <a:cubicBezTo>
                  <a:pt x="6" y="14"/>
                  <a:pt x="7" y="14"/>
                  <a:pt x="7" y="13"/>
                </a:cubicBezTo>
                <a:cubicBezTo>
                  <a:pt x="7" y="2"/>
                  <a:pt x="7" y="2"/>
                  <a:pt x="7" y="2"/>
                </a:cubicBezTo>
                <a:cubicBezTo>
                  <a:pt x="7" y="1"/>
                  <a:pt x="8" y="0"/>
                  <a:pt x="9" y="0"/>
                </a:cubicBezTo>
                <a:cubicBezTo>
                  <a:pt x="10" y="0"/>
                  <a:pt x="10" y="1"/>
                  <a:pt x="10" y="2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4"/>
                  <a:pt x="11" y="14"/>
                  <a:pt x="12" y="14"/>
                </a:cubicBezTo>
                <a:cubicBezTo>
                  <a:pt x="13" y="14"/>
                  <a:pt x="14" y="14"/>
                  <a:pt x="14" y="13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1"/>
                  <a:pt x="15" y="0"/>
                  <a:pt x="16" y="0"/>
                </a:cubicBezTo>
                <a:cubicBezTo>
                  <a:pt x="17" y="0"/>
                  <a:pt x="17" y="1"/>
                  <a:pt x="17" y="2"/>
                </a:cubicBezTo>
                <a:lnTo>
                  <a:pt x="17" y="19"/>
                </a:lnTo>
                <a:close/>
                <a:moveTo>
                  <a:pt x="38" y="44"/>
                </a:moveTo>
                <a:cubicBezTo>
                  <a:pt x="38" y="46"/>
                  <a:pt x="36" y="48"/>
                  <a:pt x="34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29" y="48"/>
                  <a:pt x="28" y="46"/>
                  <a:pt x="28" y="44"/>
                </a:cubicBezTo>
                <a:cubicBezTo>
                  <a:pt x="28" y="31"/>
                  <a:pt x="28" y="31"/>
                  <a:pt x="28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1" y="31"/>
                  <a:pt x="21" y="30"/>
                  <a:pt x="21" y="30"/>
                </a:cubicBezTo>
                <a:cubicBezTo>
                  <a:pt x="21" y="8"/>
                  <a:pt x="21" y="8"/>
                  <a:pt x="21" y="8"/>
                </a:cubicBezTo>
                <a:cubicBezTo>
                  <a:pt x="21" y="4"/>
                  <a:pt x="25" y="0"/>
                  <a:pt x="29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8" y="1"/>
                  <a:pt x="38" y="2"/>
                </a:cubicBezTo>
                <a:lnTo>
                  <a:pt x="38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47247" y="1750142"/>
            <a:ext cx="314438" cy="248242"/>
          </a:xfrm>
          <a:custGeom>
            <a:avLst/>
            <a:gdLst>
              <a:gd name="T0" fmla="*/ 44 w 48"/>
              <a:gd name="T1" fmla="*/ 37 h 38"/>
              <a:gd name="T2" fmla="*/ 43 w 48"/>
              <a:gd name="T3" fmla="*/ 38 h 38"/>
              <a:gd name="T4" fmla="*/ 5 w 48"/>
              <a:gd name="T5" fmla="*/ 38 h 38"/>
              <a:gd name="T6" fmla="*/ 4 w 48"/>
              <a:gd name="T7" fmla="*/ 37 h 38"/>
              <a:gd name="T8" fmla="*/ 0 w 48"/>
              <a:gd name="T9" fmla="*/ 24 h 38"/>
              <a:gd name="T10" fmla="*/ 24 w 48"/>
              <a:gd name="T11" fmla="*/ 0 h 38"/>
              <a:gd name="T12" fmla="*/ 48 w 48"/>
              <a:gd name="T13" fmla="*/ 24 h 38"/>
              <a:gd name="T14" fmla="*/ 44 w 48"/>
              <a:gd name="T15" fmla="*/ 37 h 38"/>
              <a:gd name="T16" fmla="*/ 7 w 48"/>
              <a:gd name="T17" fmla="*/ 21 h 38"/>
              <a:gd name="T18" fmla="*/ 3 w 48"/>
              <a:gd name="T19" fmla="*/ 24 h 38"/>
              <a:gd name="T20" fmla="*/ 7 w 48"/>
              <a:gd name="T21" fmla="*/ 28 h 38"/>
              <a:gd name="T22" fmla="*/ 10 w 48"/>
              <a:gd name="T23" fmla="*/ 24 h 38"/>
              <a:gd name="T24" fmla="*/ 7 w 48"/>
              <a:gd name="T25" fmla="*/ 21 h 38"/>
              <a:gd name="T26" fmla="*/ 12 w 48"/>
              <a:gd name="T27" fmla="*/ 9 h 38"/>
              <a:gd name="T28" fmla="*/ 9 w 48"/>
              <a:gd name="T29" fmla="*/ 12 h 38"/>
              <a:gd name="T30" fmla="*/ 12 w 48"/>
              <a:gd name="T31" fmla="*/ 16 h 38"/>
              <a:gd name="T32" fmla="*/ 15 w 48"/>
              <a:gd name="T33" fmla="*/ 12 h 38"/>
              <a:gd name="T34" fmla="*/ 12 w 48"/>
              <a:gd name="T35" fmla="*/ 9 h 38"/>
              <a:gd name="T36" fmla="*/ 30 w 48"/>
              <a:gd name="T37" fmla="*/ 15 h 38"/>
              <a:gd name="T38" fmla="*/ 28 w 48"/>
              <a:gd name="T39" fmla="*/ 13 h 38"/>
              <a:gd name="T40" fmla="*/ 26 w 48"/>
              <a:gd name="T41" fmla="*/ 14 h 38"/>
              <a:gd name="T42" fmla="*/ 24 w 48"/>
              <a:gd name="T43" fmla="*/ 24 h 38"/>
              <a:gd name="T44" fmla="*/ 19 w 48"/>
              <a:gd name="T45" fmla="*/ 28 h 38"/>
              <a:gd name="T46" fmla="*/ 23 w 48"/>
              <a:gd name="T47" fmla="*/ 34 h 38"/>
              <a:gd name="T48" fmla="*/ 29 w 48"/>
              <a:gd name="T49" fmla="*/ 31 h 38"/>
              <a:gd name="T50" fmla="*/ 27 w 48"/>
              <a:gd name="T51" fmla="*/ 25 h 38"/>
              <a:gd name="T52" fmla="*/ 30 w 48"/>
              <a:gd name="T53" fmla="*/ 15 h 38"/>
              <a:gd name="T54" fmla="*/ 24 w 48"/>
              <a:gd name="T55" fmla="*/ 4 h 38"/>
              <a:gd name="T56" fmla="*/ 21 w 48"/>
              <a:gd name="T57" fmla="*/ 7 h 38"/>
              <a:gd name="T58" fmla="*/ 24 w 48"/>
              <a:gd name="T59" fmla="*/ 11 h 38"/>
              <a:gd name="T60" fmla="*/ 27 w 48"/>
              <a:gd name="T61" fmla="*/ 7 h 38"/>
              <a:gd name="T62" fmla="*/ 24 w 48"/>
              <a:gd name="T63" fmla="*/ 4 h 38"/>
              <a:gd name="T64" fmla="*/ 36 w 48"/>
              <a:gd name="T65" fmla="*/ 9 h 38"/>
              <a:gd name="T66" fmla="*/ 33 w 48"/>
              <a:gd name="T67" fmla="*/ 12 h 38"/>
              <a:gd name="T68" fmla="*/ 36 w 48"/>
              <a:gd name="T69" fmla="*/ 16 h 38"/>
              <a:gd name="T70" fmla="*/ 39 w 48"/>
              <a:gd name="T71" fmla="*/ 12 h 38"/>
              <a:gd name="T72" fmla="*/ 36 w 48"/>
              <a:gd name="T73" fmla="*/ 9 h 38"/>
              <a:gd name="T74" fmla="*/ 41 w 48"/>
              <a:gd name="T75" fmla="*/ 21 h 38"/>
              <a:gd name="T76" fmla="*/ 38 w 48"/>
              <a:gd name="T77" fmla="*/ 24 h 38"/>
              <a:gd name="T78" fmla="*/ 41 w 48"/>
              <a:gd name="T79" fmla="*/ 28 h 38"/>
              <a:gd name="T80" fmla="*/ 45 w 48"/>
              <a:gd name="T81" fmla="*/ 24 h 38"/>
              <a:gd name="T82" fmla="*/ 41 w 48"/>
              <a:gd name="T83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8" h="38">
                <a:moveTo>
                  <a:pt x="44" y="37"/>
                </a:moveTo>
                <a:cubicBezTo>
                  <a:pt x="44" y="38"/>
                  <a:pt x="43" y="38"/>
                  <a:pt x="43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5" y="38"/>
                  <a:pt x="4" y="38"/>
                  <a:pt x="4" y="37"/>
                </a:cubicBezTo>
                <a:cubicBezTo>
                  <a:pt x="1" y="33"/>
                  <a:pt x="0" y="29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7" y="0"/>
                  <a:pt x="48" y="11"/>
                  <a:pt x="48" y="24"/>
                </a:cubicBezTo>
                <a:cubicBezTo>
                  <a:pt x="48" y="29"/>
                  <a:pt x="47" y="33"/>
                  <a:pt x="44" y="37"/>
                </a:cubicBezTo>
                <a:close/>
                <a:moveTo>
                  <a:pt x="7" y="21"/>
                </a:moveTo>
                <a:cubicBezTo>
                  <a:pt x="5" y="21"/>
                  <a:pt x="3" y="22"/>
                  <a:pt x="3" y="24"/>
                </a:cubicBezTo>
                <a:cubicBezTo>
                  <a:pt x="3" y="26"/>
                  <a:pt x="5" y="28"/>
                  <a:pt x="7" y="28"/>
                </a:cubicBezTo>
                <a:cubicBezTo>
                  <a:pt x="9" y="28"/>
                  <a:pt x="10" y="26"/>
                  <a:pt x="10" y="24"/>
                </a:cubicBezTo>
                <a:cubicBezTo>
                  <a:pt x="10" y="22"/>
                  <a:pt x="9" y="21"/>
                  <a:pt x="7" y="21"/>
                </a:cubicBezTo>
                <a:close/>
                <a:moveTo>
                  <a:pt x="12" y="9"/>
                </a:moveTo>
                <a:cubicBezTo>
                  <a:pt x="10" y="9"/>
                  <a:pt x="9" y="10"/>
                  <a:pt x="9" y="12"/>
                </a:cubicBezTo>
                <a:cubicBezTo>
                  <a:pt x="9" y="14"/>
                  <a:pt x="10" y="16"/>
                  <a:pt x="12" y="16"/>
                </a:cubicBezTo>
                <a:cubicBezTo>
                  <a:pt x="14" y="16"/>
                  <a:pt x="15" y="14"/>
                  <a:pt x="15" y="12"/>
                </a:cubicBezTo>
                <a:cubicBezTo>
                  <a:pt x="15" y="10"/>
                  <a:pt x="14" y="9"/>
                  <a:pt x="12" y="9"/>
                </a:cubicBezTo>
                <a:close/>
                <a:moveTo>
                  <a:pt x="30" y="15"/>
                </a:moveTo>
                <a:cubicBezTo>
                  <a:pt x="30" y="14"/>
                  <a:pt x="29" y="13"/>
                  <a:pt x="28" y="13"/>
                </a:cubicBezTo>
                <a:cubicBezTo>
                  <a:pt x="27" y="13"/>
                  <a:pt x="27" y="13"/>
                  <a:pt x="26" y="14"/>
                </a:cubicBezTo>
                <a:cubicBezTo>
                  <a:pt x="24" y="24"/>
                  <a:pt x="24" y="24"/>
                  <a:pt x="24" y="24"/>
                </a:cubicBezTo>
                <a:cubicBezTo>
                  <a:pt x="21" y="25"/>
                  <a:pt x="20" y="26"/>
                  <a:pt x="19" y="28"/>
                </a:cubicBezTo>
                <a:cubicBezTo>
                  <a:pt x="18" y="31"/>
                  <a:pt x="20" y="34"/>
                  <a:pt x="23" y="34"/>
                </a:cubicBezTo>
                <a:cubicBezTo>
                  <a:pt x="25" y="35"/>
                  <a:pt x="28" y="34"/>
                  <a:pt x="29" y="31"/>
                </a:cubicBezTo>
                <a:cubicBezTo>
                  <a:pt x="30" y="29"/>
                  <a:pt x="29" y="26"/>
                  <a:pt x="27" y="25"/>
                </a:cubicBezTo>
                <a:lnTo>
                  <a:pt x="30" y="15"/>
                </a:lnTo>
                <a:close/>
                <a:moveTo>
                  <a:pt x="24" y="4"/>
                </a:moveTo>
                <a:cubicBezTo>
                  <a:pt x="22" y="4"/>
                  <a:pt x="21" y="5"/>
                  <a:pt x="21" y="7"/>
                </a:cubicBezTo>
                <a:cubicBezTo>
                  <a:pt x="21" y="9"/>
                  <a:pt x="22" y="11"/>
                  <a:pt x="24" y="11"/>
                </a:cubicBezTo>
                <a:cubicBezTo>
                  <a:pt x="26" y="11"/>
                  <a:pt x="27" y="9"/>
                  <a:pt x="27" y="7"/>
                </a:cubicBezTo>
                <a:cubicBezTo>
                  <a:pt x="27" y="5"/>
                  <a:pt x="26" y="4"/>
                  <a:pt x="24" y="4"/>
                </a:cubicBezTo>
                <a:close/>
                <a:moveTo>
                  <a:pt x="36" y="9"/>
                </a:moveTo>
                <a:cubicBezTo>
                  <a:pt x="34" y="9"/>
                  <a:pt x="33" y="10"/>
                  <a:pt x="33" y="12"/>
                </a:cubicBezTo>
                <a:cubicBezTo>
                  <a:pt x="33" y="14"/>
                  <a:pt x="34" y="16"/>
                  <a:pt x="36" y="16"/>
                </a:cubicBezTo>
                <a:cubicBezTo>
                  <a:pt x="38" y="16"/>
                  <a:pt x="39" y="14"/>
                  <a:pt x="39" y="12"/>
                </a:cubicBezTo>
                <a:cubicBezTo>
                  <a:pt x="39" y="10"/>
                  <a:pt x="38" y="9"/>
                  <a:pt x="36" y="9"/>
                </a:cubicBezTo>
                <a:close/>
                <a:moveTo>
                  <a:pt x="41" y="21"/>
                </a:moveTo>
                <a:cubicBezTo>
                  <a:pt x="39" y="21"/>
                  <a:pt x="38" y="22"/>
                  <a:pt x="38" y="24"/>
                </a:cubicBezTo>
                <a:cubicBezTo>
                  <a:pt x="38" y="26"/>
                  <a:pt x="39" y="28"/>
                  <a:pt x="41" y="28"/>
                </a:cubicBezTo>
                <a:cubicBezTo>
                  <a:pt x="43" y="28"/>
                  <a:pt x="45" y="26"/>
                  <a:pt x="45" y="24"/>
                </a:cubicBezTo>
                <a:cubicBezTo>
                  <a:pt x="45" y="22"/>
                  <a:pt x="43" y="21"/>
                  <a:pt x="41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69313" y="2184968"/>
            <a:ext cx="273067" cy="314438"/>
          </a:xfrm>
          <a:custGeom>
            <a:avLst/>
            <a:gdLst>
              <a:gd name="T0" fmla="*/ 42 w 42"/>
              <a:gd name="T1" fmla="*/ 7 h 48"/>
              <a:gd name="T2" fmla="*/ 42 w 42"/>
              <a:gd name="T3" fmla="*/ 10 h 48"/>
              <a:gd name="T4" fmla="*/ 21 w 42"/>
              <a:gd name="T5" fmla="*/ 17 h 48"/>
              <a:gd name="T6" fmla="*/ 0 w 42"/>
              <a:gd name="T7" fmla="*/ 10 h 48"/>
              <a:gd name="T8" fmla="*/ 0 w 42"/>
              <a:gd name="T9" fmla="*/ 7 h 48"/>
              <a:gd name="T10" fmla="*/ 21 w 42"/>
              <a:gd name="T11" fmla="*/ 0 h 48"/>
              <a:gd name="T12" fmla="*/ 42 w 42"/>
              <a:gd name="T13" fmla="*/ 7 h 48"/>
              <a:gd name="T14" fmla="*/ 42 w 42"/>
              <a:gd name="T15" fmla="*/ 16 h 48"/>
              <a:gd name="T16" fmla="*/ 42 w 42"/>
              <a:gd name="T17" fmla="*/ 21 h 48"/>
              <a:gd name="T18" fmla="*/ 21 w 42"/>
              <a:gd name="T19" fmla="*/ 27 h 48"/>
              <a:gd name="T20" fmla="*/ 0 w 42"/>
              <a:gd name="T21" fmla="*/ 21 h 48"/>
              <a:gd name="T22" fmla="*/ 0 w 42"/>
              <a:gd name="T23" fmla="*/ 16 h 48"/>
              <a:gd name="T24" fmla="*/ 21 w 42"/>
              <a:gd name="T25" fmla="*/ 21 h 48"/>
              <a:gd name="T26" fmla="*/ 42 w 42"/>
              <a:gd name="T27" fmla="*/ 16 h 48"/>
              <a:gd name="T28" fmla="*/ 42 w 42"/>
              <a:gd name="T29" fmla="*/ 26 h 48"/>
              <a:gd name="T30" fmla="*/ 42 w 42"/>
              <a:gd name="T31" fmla="*/ 31 h 48"/>
              <a:gd name="T32" fmla="*/ 21 w 42"/>
              <a:gd name="T33" fmla="*/ 38 h 48"/>
              <a:gd name="T34" fmla="*/ 0 w 42"/>
              <a:gd name="T35" fmla="*/ 31 h 48"/>
              <a:gd name="T36" fmla="*/ 0 w 42"/>
              <a:gd name="T37" fmla="*/ 26 h 48"/>
              <a:gd name="T38" fmla="*/ 21 w 42"/>
              <a:gd name="T39" fmla="*/ 31 h 48"/>
              <a:gd name="T40" fmla="*/ 42 w 42"/>
              <a:gd name="T41" fmla="*/ 26 h 48"/>
              <a:gd name="T42" fmla="*/ 42 w 42"/>
              <a:gd name="T43" fmla="*/ 37 h 48"/>
              <a:gd name="T44" fmla="*/ 42 w 42"/>
              <a:gd name="T45" fmla="*/ 41 h 48"/>
              <a:gd name="T46" fmla="*/ 21 w 42"/>
              <a:gd name="T47" fmla="*/ 48 h 48"/>
              <a:gd name="T48" fmla="*/ 0 w 42"/>
              <a:gd name="T49" fmla="*/ 41 h 48"/>
              <a:gd name="T50" fmla="*/ 0 w 42"/>
              <a:gd name="T51" fmla="*/ 37 h 48"/>
              <a:gd name="T52" fmla="*/ 21 w 42"/>
              <a:gd name="T53" fmla="*/ 41 h 48"/>
              <a:gd name="T54" fmla="*/ 42 w 42"/>
              <a:gd name="T55" fmla="*/ 3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" h="48">
                <a:moveTo>
                  <a:pt x="42" y="7"/>
                </a:moveTo>
                <a:cubicBezTo>
                  <a:pt x="42" y="10"/>
                  <a:pt x="42" y="10"/>
                  <a:pt x="42" y="10"/>
                </a:cubicBezTo>
                <a:cubicBezTo>
                  <a:pt x="42" y="14"/>
                  <a:pt x="32" y="17"/>
                  <a:pt x="21" y="17"/>
                </a:cubicBezTo>
                <a:cubicBezTo>
                  <a:pt x="10" y="17"/>
                  <a:pt x="0" y="14"/>
                  <a:pt x="0" y="1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10" y="0"/>
                  <a:pt x="21" y="0"/>
                </a:cubicBezTo>
                <a:cubicBezTo>
                  <a:pt x="32" y="0"/>
                  <a:pt x="42" y="3"/>
                  <a:pt x="42" y="7"/>
                </a:cubicBezTo>
                <a:close/>
                <a:moveTo>
                  <a:pt x="42" y="16"/>
                </a:moveTo>
                <a:cubicBezTo>
                  <a:pt x="42" y="21"/>
                  <a:pt x="42" y="21"/>
                  <a:pt x="42" y="21"/>
                </a:cubicBezTo>
                <a:cubicBezTo>
                  <a:pt x="42" y="24"/>
                  <a:pt x="32" y="27"/>
                  <a:pt x="21" y="27"/>
                </a:cubicBezTo>
                <a:cubicBezTo>
                  <a:pt x="10" y="27"/>
                  <a:pt x="0" y="24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5" y="19"/>
                  <a:pt x="13" y="21"/>
                  <a:pt x="21" y="21"/>
                </a:cubicBezTo>
                <a:cubicBezTo>
                  <a:pt x="29" y="21"/>
                  <a:pt x="37" y="19"/>
                  <a:pt x="42" y="16"/>
                </a:cubicBezTo>
                <a:close/>
                <a:moveTo>
                  <a:pt x="42" y="26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35"/>
                  <a:pt x="32" y="38"/>
                  <a:pt x="21" y="38"/>
                </a:cubicBezTo>
                <a:cubicBezTo>
                  <a:pt x="10" y="38"/>
                  <a:pt x="0" y="35"/>
                  <a:pt x="0" y="31"/>
                </a:cubicBezTo>
                <a:cubicBezTo>
                  <a:pt x="0" y="26"/>
                  <a:pt x="0" y="26"/>
                  <a:pt x="0" y="26"/>
                </a:cubicBezTo>
                <a:cubicBezTo>
                  <a:pt x="5" y="29"/>
                  <a:pt x="13" y="31"/>
                  <a:pt x="21" y="31"/>
                </a:cubicBezTo>
                <a:cubicBezTo>
                  <a:pt x="29" y="31"/>
                  <a:pt x="37" y="29"/>
                  <a:pt x="42" y="26"/>
                </a:cubicBezTo>
                <a:close/>
                <a:moveTo>
                  <a:pt x="42" y="37"/>
                </a:moveTo>
                <a:cubicBezTo>
                  <a:pt x="42" y="41"/>
                  <a:pt x="42" y="41"/>
                  <a:pt x="42" y="41"/>
                </a:cubicBezTo>
                <a:cubicBezTo>
                  <a:pt x="42" y="45"/>
                  <a:pt x="32" y="48"/>
                  <a:pt x="21" y="48"/>
                </a:cubicBezTo>
                <a:cubicBezTo>
                  <a:pt x="10" y="48"/>
                  <a:pt x="0" y="45"/>
                  <a:pt x="0" y="41"/>
                </a:cubicBezTo>
                <a:cubicBezTo>
                  <a:pt x="0" y="37"/>
                  <a:pt x="0" y="37"/>
                  <a:pt x="0" y="37"/>
                </a:cubicBezTo>
                <a:cubicBezTo>
                  <a:pt x="5" y="40"/>
                  <a:pt x="13" y="41"/>
                  <a:pt x="21" y="41"/>
                </a:cubicBezTo>
                <a:cubicBezTo>
                  <a:pt x="29" y="41"/>
                  <a:pt x="37" y="40"/>
                  <a:pt x="42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47247" y="2688753"/>
            <a:ext cx="314438" cy="248242"/>
          </a:xfrm>
          <a:custGeom>
            <a:avLst/>
            <a:gdLst>
              <a:gd name="T0" fmla="*/ 48 w 48"/>
              <a:gd name="T1" fmla="*/ 6 h 38"/>
              <a:gd name="T2" fmla="*/ 47 w 48"/>
              <a:gd name="T3" fmla="*/ 7 h 38"/>
              <a:gd name="T4" fmla="*/ 1 w 48"/>
              <a:gd name="T5" fmla="*/ 7 h 38"/>
              <a:gd name="T6" fmla="*/ 0 w 48"/>
              <a:gd name="T7" fmla="*/ 6 h 38"/>
              <a:gd name="T8" fmla="*/ 0 w 48"/>
              <a:gd name="T9" fmla="*/ 1 h 38"/>
              <a:gd name="T10" fmla="*/ 1 w 48"/>
              <a:gd name="T11" fmla="*/ 0 h 38"/>
              <a:gd name="T12" fmla="*/ 47 w 48"/>
              <a:gd name="T13" fmla="*/ 0 h 38"/>
              <a:gd name="T14" fmla="*/ 48 w 48"/>
              <a:gd name="T15" fmla="*/ 1 h 38"/>
              <a:gd name="T16" fmla="*/ 48 w 48"/>
              <a:gd name="T17" fmla="*/ 6 h 38"/>
              <a:gd name="T18" fmla="*/ 48 w 48"/>
              <a:gd name="T19" fmla="*/ 37 h 38"/>
              <a:gd name="T20" fmla="*/ 47 w 48"/>
              <a:gd name="T21" fmla="*/ 38 h 38"/>
              <a:gd name="T22" fmla="*/ 1 w 48"/>
              <a:gd name="T23" fmla="*/ 38 h 38"/>
              <a:gd name="T24" fmla="*/ 0 w 48"/>
              <a:gd name="T25" fmla="*/ 37 h 38"/>
              <a:gd name="T26" fmla="*/ 0 w 48"/>
              <a:gd name="T27" fmla="*/ 32 h 38"/>
              <a:gd name="T28" fmla="*/ 1 w 48"/>
              <a:gd name="T29" fmla="*/ 31 h 38"/>
              <a:gd name="T30" fmla="*/ 47 w 48"/>
              <a:gd name="T31" fmla="*/ 31 h 38"/>
              <a:gd name="T32" fmla="*/ 48 w 48"/>
              <a:gd name="T33" fmla="*/ 32 h 38"/>
              <a:gd name="T34" fmla="*/ 48 w 48"/>
              <a:gd name="T35" fmla="*/ 37 h 38"/>
              <a:gd name="T36" fmla="*/ 10 w 48"/>
              <a:gd name="T37" fmla="*/ 27 h 38"/>
              <a:gd name="T38" fmla="*/ 9 w 48"/>
              <a:gd name="T39" fmla="*/ 28 h 38"/>
              <a:gd name="T40" fmla="*/ 9 w 48"/>
              <a:gd name="T41" fmla="*/ 27 h 38"/>
              <a:gd name="T42" fmla="*/ 1 w 48"/>
              <a:gd name="T43" fmla="*/ 20 h 38"/>
              <a:gd name="T44" fmla="*/ 1 w 48"/>
              <a:gd name="T45" fmla="*/ 19 h 38"/>
              <a:gd name="T46" fmla="*/ 1 w 48"/>
              <a:gd name="T47" fmla="*/ 18 h 38"/>
              <a:gd name="T48" fmla="*/ 9 w 48"/>
              <a:gd name="T49" fmla="*/ 11 h 38"/>
              <a:gd name="T50" fmla="*/ 9 w 48"/>
              <a:gd name="T51" fmla="*/ 10 h 38"/>
              <a:gd name="T52" fmla="*/ 10 w 48"/>
              <a:gd name="T53" fmla="*/ 11 h 38"/>
              <a:gd name="T54" fmla="*/ 10 w 48"/>
              <a:gd name="T55" fmla="*/ 27 h 38"/>
              <a:gd name="T56" fmla="*/ 48 w 48"/>
              <a:gd name="T57" fmla="*/ 16 h 38"/>
              <a:gd name="T58" fmla="*/ 47 w 48"/>
              <a:gd name="T59" fmla="*/ 17 h 38"/>
              <a:gd name="T60" fmla="*/ 18 w 48"/>
              <a:gd name="T61" fmla="*/ 17 h 38"/>
              <a:gd name="T62" fmla="*/ 17 w 48"/>
              <a:gd name="T63" fmla="*/ 16 h 38"/>
              <a:gd name="T64" fmla="*/ 17 w 48"/>
              <a:gd name="T65" fmla="*/ 11 h 38"/>
              <a:gd name="T66" fmla="*/ 18 w 48"/>
              <a:gd name="T67" fmla="*/ 10 h 38"/>
              <a:gd name="T68" fmla="*/ 47 w 48"/>
              <a:gd name="T69" fmla="*/ 10 h 38"/>
              <a:gd name="T70" fmla="*/ 48 w 48"/>
              <a:gd name="T71" fmla="*/ 11 h 38"/>
              <a:gd name="T72" fmla="*/ 48 w 48"/>
              <a:gd name="T73" fmla="*/ 16 h 38"/>
              <a:gd name="T74" fmla="*/ 48 w 48"/>
              <a:gd name="T75" fmla="*/ 27 h 38"/>
              <a:gd name="T76" fmla="*/ 47 w 48"/>
              <a:gd name="T77" fmla="*/ 28 h 38"/>
              <a:gd name="T78" fmla="*/ 18 w 48"/>
              <a:gd name="T79" fmla="*/ 28 h 38"/>
              <a:gd name="T80" fmla="*/ 17 w 48"/>
              <a:gd name="T81" fmla="*/ 27 h 38"/>
              <a:gd name="T82" fmla="*/ 17 w 48"/>
              <a:gd name="T83" fmla="*/ 22 h 38"/>
              <a:gd name="T84" fmla="*/ 18 w 48"/>
              <a:gd name="T85" fmla="*/ 21 h 38"/>
              <a:gd name="T86" fmla="*/ 47 w 48"/>
              <a:gd name="T87" fmla="*/ 21 h 38"/>
              <a:gd name="T88" fmla="*/ 48 w 48"/>
              <a:gd name="T89" fmla="*/ 22 h 38"/>
              <a:gd name="T90" fmla="*/ 48 w 48"/>
              <a:gd name="T91" fmla="*/ 2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" h="38">
                <a:moveTo>
                  <a:pt x="48" y="6"/>
                </a:moveTo>
                <a:cubicBezTo>
                  <a:pt x="48" y="7"/>
                  <a:pt x="48" y="7"/>
                  <a:pt x="47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8" y="0"/>
                  <a:pt x="48" y="1"/>
                </a:cubicBezTo>
                <a:lnTo>
                  <a:pt x="48" y="6"/>
                </a:lnTo>
                <a:close/>
                <a:moveTo>
                  <a:pt x="48" y="37"/>
                </a:moveTo>
                <a:cubicBezTo>
                  <a:pt x="48" y="37"/>
                  <a:pt x="48" y="38"/>
                  <a:pt x="47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7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0" y="31"/>
                  <a:pt x="1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8" y="31"/>
                  <a:pt x="48" y="31"/>
                  <a:pt x="48" y="32"/>
                </a:cubicBezTo>
                <a:lnTo>
                  <a:pt x="48" y="37"/>
                </a:lnTo>
                <a:close/>
                <a:moveTo>
                  <a:pt x="10" y="27"/>
                </a:moveTo>
                <a:cubicBezTo>
                  <a:pt x="10" y="27"/>
                  <a:pt x="10" y="28"/>
                  <a:pt x="9" y="28"/>
                </a:cubicBezTo>
                <a:cubicBezTo>
                  <a:pt x="9" y="28"/>
                  <a:pt x="9" y="27"/>
                  <a:pt x="9" y="27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19"/>
                  <a:pt x="1" y="19"/>
                  <a:pt x="1" y="19"/>
                </a:cubicBezTo>
                <a:cubicBezTo>
                  <a:pt x="1" y="19"/>
                  <a:pt x="1" y="18"/>
                  <a:pt x="1" y="18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10" y="10"/>
                  <a:pt x="10" y="11"/>
                  <a:pt x="10" y="11"/>
                </a:cubicBezTo>
                <a:lnTo>
                  <a:pt x="10" y="27"/>
                </a:lnTo>
                <a:close/>
                <a:moveTo>
                  <a:pt x="48" y="16"/>
                </a:moveTo>
                <a:cubicBezTo>
                  <a:pt x="48" y="17"/>
                  <a:pt x="48" y="17"/>
                  <a:pt x="47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7" y="17"/>
                  <a:pt x="17" y="16"/>
                </a:cubicBezTo>
                <a:cubicBezTo>
                  <a:pt x="17" y="11"/>
                  <a:pt x="17" y="11"/>
                  <a:pt x="17" y="11"/>
                </a:cubicBezTo>
                <a:cubicBezTo>
                  <a:pt x="17" y="11"/>
                  <a:pt x="18" y="10"/>
                  <a:pt x="18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8" y="10"/>
                  <a:pt x="48" y="11"/>
                  <a:pt x="48" y="11"/>
                </a:cubicBezTo>
                <a:lnTo>
                  <a:pt x="48" y="16"/>
                </a:lnTo>
                <a:close/>
                <a:moveTo>
                  <a:pt x="48" y="27"/>
                </a:moveTo>
                <a:cubicBezTo>
                  <a:pt x="48" y="27"/>
                  <a:pt x="48" y="28"/>
                  <a:pt x="47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7" y="27"/>
                  <a:pt x="17" y="27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1"/>
                  <a:pt x="18" y="21"/>
                  <a:pt x="18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8" y="21"/>
                  <a:pt x="48" y="21"/>
                  <a:pt x="48" y="22"/>
                </a:cubicBezTo>
                <a:lnTo>
                  <a:pt x="48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69313" y="3170467"/>
            <a:ext cx="273067" cy="267549"/>
          </a:xfrm>
          <a:custGeom>
            <a:avLst/>
            <a:gdLst>
              <a:gd name="T0" fmla="*/ 42 w 42"/>
              <a:gd name="T1" fmla="*/ 33 h 41"/>
              <a:gd name="T2" fmla="*/ 34 w 42"/>
              <a:gd name="T3" fmla="*/ 41 h 41"/>
              <a:gd name="T4" fmla="*/ 8 w 42"/>
              <a:gd name="T5" fmla="*/ 41 h 41"/>
              <a:gd name="T6" fmla="*/ 0 w 42"/>
              <a:gd name="T7" fmla="*/ 33 h 41"/>
              <a:gd name="T8" fmla="*/ 0 w 42"/>
              <a:gd name="T9" fmla="*/ 7 h 41"/>
              <a:gd name="T10" fmla="*/ 8 w 42"/>
              <a:gd name="T11" fmla="*/ 0 h 41"/>
              <a:gd name="T12" fmla="*/ 34 w 42"/>
              <a:gd name="T13" fmla="*/ 0 h 41"/>
              <a:gd name="T14" fmla="*/ 42 w 42"/>
              <a:gd name="T15" fmla="*/ 7 h 41"/>
              <a:gd name="T16" fmla="*/ 42 w 42"/>
              <a:gd name="T17" fmla="*/ 33 h 41"/>
              <a:gd name="T18" fmla="*/ 40 w 42"/>
              <a:gd name="T19" fmla="*/ 20 h 41"/>
              <a:gd name="T20" fmla="*/ 21 w 42"/>
              <a:gd name="T21" fmla="*/ 20 h 41"/>
              <a:gd name="T22" fmla="*/ 21 w 42"/>
              <a:gd name="T23" fmla="*/ 1 h 41"/>
              <a:gd name="T24" fmla="*/ 8 w 42"/>
              <a:gd name="T25" fmla="*/ 1 h 41"/>
              <a:gd name="T26" fmla="*/ 2 w 42"/>
              <a:gd name="T27" fmla="*/ 7 h 41"/>
              <a:gd name="T28" fmla="*/ 2 w 42"/>
              <a:gd name="T29" fmla="*/ 20 h 41"/>
              <a:gd name="T30" fmla="*/ 21 w 42"/>
              <a:gd name="T31" fmla="*/ 20 h 41"/>
              <a:gd name="T32" fmla="*/ 21 w 42"/>
              <a:gd name="T33" fmla="*/ 39 h 41"/>
              <a:gd name="T34" fmla="*/ 34 w 42"/>
              <a:gd name="T35" fmla="*/ 39 h 41"/>
              <a:gd name="T36" fmla="*/ 40 w 42"/>
              <a:gd name="T37" fmla="*/ 33 h 41"/>
              <a:gd name="T38" fmla="*/ 40 w 42"/>
              <a:gd name="T39" fmla="*/ 2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2" h="41">
                <a:moveTo>
                  <a:pt x="42" y="33"/>
                </a:moveTo>
                <a:cubicBezTo>
                  <a:pt x="42" y="37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7"/>
                  <a:pt x="0" y="33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2" y="3"/>
                  <a:pt x="42" y="7"/>
                </a:cubicBezTo>
                <a:lnTo>
                  <a:pt x="42" y="33"/>
                </a:lnTo>
                <a:close/>
                <a:moveTo>
                  <a:pt x="40" y="20"/>
                </a:moveTo>
                <a:cubicBezTo>
                  <a:pt x="21" y="20"/>
                  <a:pt x="21" y="20"/>
                  <a:pt x="21" y="20"/>
                </a:cubicBezTo>
                <a:cubicBezTo>
                  <a:pt x="21" y="1"/>
                  <a:pt x="21" y="1"/>
                  <a:pt x="21" y="1"/>
                </a:cubicBezTo>
                <a:cubicBezTo>
                  <a:pt x="8" y="1"/>
                  <a:pt x="8" y="1"/>
                  <a:pt x="8" y="1"/>
                </a:cubicBezTo>
                <a:cubicBezTo>
                  <a:pt x="5" y="1"/>
                  <a:pt x="2" y="4"/>
                  <a:pt x="2" y="7"/>
                </a:cubicBezTo>
                <a:cubicBezTo>
                  <a:pt x="2" y="20"/>
                  <a:pt x="2" y="20"/>
                  <a:pt x="2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39"/>
                  <a:pt x="21" y="39"/>
                  <a:pt x="21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7" y="39"/>
                  <a:pt x="40" y="36"/>
                  <a:pt x="40" y="33"/>
                </a:cubicBezTo>
                <a:lnTo>
                  <a:pt x="40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36213" y="3627359"/>
            <a:ext cx="339263" cy="286857"/>
          </a:xfrm>
          <a:custGeom>
            <a:avLst/>
            <a:gdLst>
              <a:gd name="T0" fmla="*/ 52 w 52"/>
              <a:gd name="T1" fmla="*/ 33 h 44"/>
              <a:gd name="T2" fmla="*/ 47 w 52"/>
              <a:gd name="T3" fmla="*/ 38 h 44"/>
              <a:gd name="T4" fmla="*/ 33 w 52"/>
              <a:gd name="T5" fmla="*/ 38 h 44"/>
              <a:gd name="T6" fmla="*/ 35 w 52"/>
              <a:gd name="T7" fmla="*/ 43 h 44"/>
              <a:gd name="T8" fmla="*/ 33 w 52"/>
              <a:gd name="T9" fmla="*/ 44 h 44"/>
              <a:gd name="T10" fmla="*/ 19 w 52"/>
              <a:gd name="T11" fmla="*/ 44 h 44"/>
              <a:gd name="T12" fmla="*/ 17 w 52"/>
              <a:gd name="T13" fmla="*/ 43 h 44"/>
              <a:gd name="T14" fmla="*/ 19 w 52"/>
              <a:gd name="T15" fmla="*/ 38 h 44"/>
              <a:gd name="T16" fmla="*/ 5 w 52"/>
              <a:gd name="T17" fmla="*/ 38 h 44"/>
              <a:gd name="T18" fmla="*/ 0 w 52"/>
              <a:gd name="T19" fmla="*/ 33 h 44"/>
              <a:gd name="T20" fmla="*/ 0 w 52"/>
              <a:gd name="T21" fmla="*/ 4 h 44"/>
              <a:gd name="T22" fmla="*/ 5 w 52"/>
              <a:gd name="T23" fmla="*/ 0 h 44"/>
              <a:gd name="T24" fmla="*/ 47 w 52"/>
              <a:gd name="T25" fmla="*/ 0 h 44"/>
              <a:gd name="T26" fmla="*/ 52 w 52"/>
              <a:gd name="T27" fmla="*/ 4 h 44"/>
              <a:gd name="T28" fmla="*/ 52 w 52"/>
              <a:gd name="T29" fmla="*/ 33 h 44"/>
              <a:gd name="T30" fmla="*/ 48 w 52"/>
              <a:gd name="T31" fmla="*/ 4 h 44"/>
              <a:gd name="T32" fmla="*/ 47 w 52"/>
              <a:gd name="T33" fmla="*/ 3 h 44"/>
              <a:gd name="T34" fmla="*/ 5 w 52"/>
              <a:gd name="T35" fmla="*/ 3 h 44"/>
              <a:gd name="T36" fmla="*/ 4 w 52"/>
              <a:gd name="T37" fmla="*/ 4 h 44"/>
              <a:gd name="T38" fmla="*/ 4 w 52"/>
              <a:gd name="T39" fmla="*/ 26 h 44"/>
              <a:gd name="T40" fmla="*/ 5 w 52"/>
              <a:gd name="T41" fmla="*/ 27 h 44"/>
              <a:gd name="T42" fmla="*/ 47 w 52"/>
              <a:gd name="T43" fmla="*/ 27 h 44"/>
              <a:gd name="T44" fmla="*/ 48 w 52"/>
              <a:gd name="T45" fmla="*/ 26 h 44"/>
              <a:gd name="T46" fmla="*/ 48 w 52"/>
              <a:gd name="T47" fmla="*/ 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2" h="44">
                <a:moveTo>
                  <a:pt x="52" y="33"/>
                </a:moveTo>
                <a:cubicBezTo>
                  <a:pt x="52" y="36"/>
                  <a:pt x="50" y="38"/>
                  <a:pt x="47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3" y="40"/>
                  <a:pt x="35" y="42"/>
                  <a:pt x="35" y="43"/>
                </a:cubicBezTo>
                <a:cubicBezTo>
                  <a:pt x="35" y="44"/>
                  <a:pt x="34" y="44"/>
                  <a:pt x="33" y="44"/>
                </a:cubicBezTo>
                <a:cubicBezTo>
                  <a:pt x="19" y="44"/>
                  <a:pt x="19" y="44"/>
                  <a:pt x="19" y="44"/>
                </a:cubicBezTo>
                <a:cubicBezTo>
                  <a:pt x="18" y="44"/>
                  <a:pt x="17" y="44"/>
                  <a:pt x="17" y="43"/>
                </a:cubicBezTo>
                <a:cubicBezTo>
                  <a:pt x="17" y="42"/>
                  <a:pt x="19" y="40"/>
                  <a:pt x="19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2" y="38"/>
                  <a:pt x="0" y="36"/>
                  <a:pt x="0" y="3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2" y="2"/>
                  <a:pt x="52" y="4"/>
                </a:cubicBezTo>
                <a:lnTo>
                  <a:pt x="52" y="33"/>
                </a:lnTo>
                <a:close/>
                <a:moveTo>
                  <a:pt x="48" y="4"/>
                </a:moveTo>
                <a:cubicBezTo>
                  <a:pt x="48" y="4"/>
                  <a:pt x="48" y="3"/>
                  <a:pt x="47" y="3"/>
                </a:cubicBezTo>
                <a:cubicBezTo>
                  <a:pt x="5" y="3"/>
                  <a:pt x="5" y="3"/>
                  <a:pt x="5" y="3"/>
                </a:cubicBezTo>
                <a:cubicBezTo>
                  <a:pt x="4" y="3"/>
                  <a:pt x="4" y="4"/>
                  <a:pt x="4" y="4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7"/>
                  <a:pt x="4" y="27"/>
                  <a:pt x="5" y="27"/>
                </a:cubicBezTo>
                <a:cubicBezTo>
                  <a:pt x="47" y="27"/>
                  <a:pt x="47" y="27"/>
                  <a:pt x="47" y="27"/>
                </a:cubicBezTo>
                <a:cubicBezTo>
                  <a:pt x="48" y="27"/>
                  <a:pt x="48" y="27"/>
                  <a:pt x="48" y="26"/>
                </a:cubicBezTo>
                <a:lnTo>
                  <a:pt x="48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69313" y="4131143"/>
            <a:ext cx="273067" cy="267549"/>
          </a:xfrm>
          <a:custGeom>
            <a:avLst/>
            <a:gdLst>
              <a:gd name="T0" fmla="*/ 42 w 42"/>
              <a:gd name="T1" fmla="*/ 4 h 41"/>
              <a:gd name="T2" fmla="*/ 42 w 42"/>
              <a:gd name="T3" fmla="*/ 37 h 41"/>
              <a:gd name="T4" fmla="*/ 38 w 42"/>
              <a:gd name="T5" fmla="*/ 41 h 41"/>
              <a:gd name="T6" fmla="*/ 4 w 42"/>
              <a:gd name="T7" fmla="*/ 41 h 41"/>
              <a:gd name="T8" fmla="*/ 0 w 42"/>
              <a:gd name="T9" fmla="*/ 37 h 41"/>
              <a:gd name="T10" fmla="*/ 0 w 42"/>
              <a:gd name="T11" fmla="*/ 4 h 41"/>
              <a:gd name="T12" fmla="*/ 4 w 42"/>
              <a:gd name="T13" fmla="*/ 0 h 41"/>
              <a:gd name="T14" fmla="*/ 38 w 42"/>
              <a:gd name="T15" fmla="*/ 0 h 41"/>
              <a:gd name="T16" fmla="*/ 42 w 42"/>
              <a:gd name="T17" fmla="*/ 4 h 41"/>
              <a:gd name="T18" fmla="*/ 40 w 42"/>
              <a:gd name="T19" fmla="*/ 4 h 41"/>
              <a:gd name="T20" fmla="*/ 38 w 42"/>
              <a:gd name="T21" fmla="*/ 2 h 41"/>
              <a:gd name="T22" fmla="*/ 4 w 42"/>
              <a:gd name="T23" fmla="*/ 2 h 41"/>
              <a:gd name="T24" fmla="*/ 2 w 42"/>
              <a:gd name="T25" fmla="*/ 4 h 41"/>
              <a:gd name="T26" fmla="*/ 2 w 42"/>
              <a:gd name="T27" fmla="*/ 37 h 41"/>
              <a:gd name="T28" fmla="*/ 4 w 42"/>
              <a:gd name="T29" fmla="*/ 39 h 41"/>
              <a:gd name="T30" fmla="*/ 38 w 42"/>
              <a:gd name="T31" fmla="*/ 39 h 41"/>
              <a:gd name="T32" fmla="*/ 40 w 42"/>
              <a:gd name="T33" fmla="*/ 37 h 41"/>
              <a:gd name="T34" fmla="*/ 40 w 42"/>
              <a:gd name="T35" fmla="*/ 4 h 41"/>
              <a:gd name="T36" fmla="*/ 38 w 42"/>
              <a:gd name="T37" fmla="*/ 4 h 41"/>
              <a:gd name="T38" fmla="*/ 38 w 42"/>
              <a:gd name="T39" fmla="*/ 15 h 41"/>
              <a:gd name="T40" fmla="*/ 33 w 42"/>
              <a:gd name="T41" fmla="*/ 14 h 41"/>
              <a:gd name="T42" fmla="*/ 16 w 42"/>
              <a:gd name="T43" fmla="*/ 13 h 41"/>
              <a:gd name="T44" fmla="*/ 16 w 42"/>
              <a:gd name="T45" fmla="*/ 13 h 41"/>
              <a:gd name="T46" fmla="*/ 14 w 42"/>
              <a:gd name="T47" fmla="*/ 10 h 41"/>
              <a:gd name="T48" fmla="*/ 8 w 42"/>
              <a:gd name="T49" fmla="*/ 10 h 41"/>
              <a:gd name="T50" fmla="*/ 10 w 42"/>
              <a:gd name="T51" fmla="*/ 15 h 41"/>
              <a:gd name="T52" fmla="*/ 4 w 42"/>
              <a:gd name="T53" fmla="*/ 19 h 41"/>
              <a:gd name="T54" fmla="*/ 4 w 42"/>
              <a:gd name="T55" fmla="*/ 4 h 41"/>
              <a:gd name="T56" fmla="*/ 4 w 42"/>
              <a:gd name="T57" fmla="*/ 3 h 41"/>
              <a:gd name="T58" fmla="*/ 38 w 42"/>
              <a:gd name="T59" fmla="*/ 3 h 41"/>
              <a:gd name="T60" fmla="*/ 38 w 42"/>
              <a:gd name="T61" fmla="*/ 4 h 41"/>
              <a:gd name="T62" fmla="*/ 24 w 42"/>
              <a:gd name="T63" fmla="*/ 28 h 41"/>
              <a:gd name="T64" fmla="*/ 38 w 42"/>
              <a:gd name="T65" fmla="*/ 24 h 41"/>
              <a:gd name="T66" fmla="*/ 38 w 42"/>
              <a:gd name="T67" fmla="*/ 37 h 41"/>
              <a:gd name="T68" fmla="*/ 38 w 42"/>
              <a:gd name="T69" fmla="*/ 38 h 41"/>
              <a:gd name="T70" fmla="*/ 4 w 42"/>
              <a:gd name="T71" fmla="*/ 38 h 41"/>
              <a:gd name="T72" fmla="*/ 4 w 42"/>
              <a:gd name="T73" fmla="*/ 37 h 41"/>
              <a:gd name="T74" fmla="*/ 4 w 42"/>
              <a:gd name="T75" fmla="*/ 34 h 41"/>
              <a:gd name="T76" fmla="*/ 23 w 42"/>
              <a:gd name="T77" fmla="*/ 28 h 41"/>
              <a:gd name="T78" fmla="*/ 17 w 42"/>
              <a:gd name="T79" fmla="*/ 17 h 41"/>
              <a:gd name="T80" fmla="*/ 18 w 42"/>
              <a:gd name="T81" fmla="*/ 16 h 41"/>
              <a:gd name="T82" fmla="*/ 36 w 42"/>
              <a:gd name="T83" fmla="*/ 20 h 41"/>
              <a:gd name="T84" fmla="*/ 35 w 42"/>
              <a:gd name="T85" fmla="*/ 21 h 41"/>
              <a:gd name="T86" fmla="*/ 28 w 42"/>
              <a:gd name="T87" fmla="*/ 22 h 41"/>
              <a:gd name="T88" fmla="*/ 25 w 42"/>
              <a:gd name="T89" fmla="*/ 17 h 41"/>
              <a:gd name="T90" fmla="*/ 19 w 42"/>
              <a:gd name="T91" fmla="*/ 18 h 41"/>
              <a:gd name="T92" fmla="*/ 24 w 42"/>
              <a:gd name="T93" fmla="*/ 28 h 41"/>
              <a:gd name="T94" fmla="*/ 7 w 42"/>
              <a:gd name="T95" fmla="*/ 27 h 41"/>
              <a:gd name="T96" fmla="*/ 11 w 42"/>
              <a:gd name="T97" fmla="*/ 18 h 41"/>
              <a:gd name="T98" fmla="*/ 15 w 42"/>
              <a:gd name="T99" fmla="*/ 26 h 41"/>
              <a:gd name="T100" fmla="*/ 8 w 42"/>
              <a:gd name="T101" fmla="*/ 27 h 41"/>
              <a:gd name="T102" fmla="*/ 7 w 42"/>
              <a:gd name="T103" fmla="*/ 2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2" h="41">
                <a:moveTo>
                  <a:pt x="42" y="4"/>
                </a:moveTo>
                <a:cubicBezTo>
                  <a:pt x="42" y="37"/>
                  <a:pt x="42" y="37"/>
                  <a:pt x="42" y="37"/>
                </a:cubicBezTo>
                <a:cubicBezTo>
                  <a:pt x="42" y="39"/>
                  <a:pt x="40" y="41"/>
                  <a:pt x="38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39"/>
                  <a:pt x="0" y="3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0" y="0"/>
                  <a:pt x="42" y="2"/>
                  <a:pt x="42" y="4"/>
                </a:cubicBezTo>
                <a:close/>
                <a:moveTo>
                  <a:pt x="40" y="4"/>
                </a:moveTo>
                <a:cubicBezTo>
                  <a:pt x="40" y="3"/>
                  <a:pt x="39" y="2"/>
                  <a:pt x="38" y="2"/>
                </a:cubicBezTo>
                <a:cubicBezTo>
                  <a:pt x="4" y="2"/>
                  <a:pt x="4" y="2"/>
                  <a:pt x="4" y="2"/>
                </a:cubicBezTo>
                <a:cubicBezTo>
                  <a:pt x="3" y="2"/>
                  <a:pt x="2" y="3"/>
                  <a:pt x="2" y="4"/>
                </a:cubicBezTo>
                <a:cubicBezTo>
                  <a:pt x="2" y="37"/>
                  <a:pt x="2" y="37"/>
                  <a:pt x="2" y="37"/>
                </a:cubicBezTo>
                <a:cubicBezTo>
                  <a:pt x="2" y="38"/>
                  <a:pt x="3" y="39"/>
                  <a:pt x="4" y="39"/>
                </a:cubicBezTo>
                <a:cubicBezTo>
                  <a:pt x="38" y="39"/>
                  <a:pt x="38" y="39"/>
                  <a:pt x="38" y="39"/>
                </a:cubicBezTo>
                <a:cubicBezTo>
                  <a:pt x="39" y="39"/>
                  <a:pt x="40" y="38"/>
                  <a:pt x="40" y="37"/>
                </a:cubicBezTo>
                <a:lnTo>
                  <a:pt x="40" y="4"/>
                </a:lnTo>
                <a:close/>
                <a:moveTo>
                  <a:pt x="38" y="4"/>
                </a:moveTo>
                <a:cubicBezTo>
                  <a:pt x="38" y="15"/>
                  <a:pt x="38" y="15"/>
                  <a:pt x="38" y="15"/>
                </a:cubicBezTo>
                <a:cubicBezTo>
                  <a:pt x="37" y="15"/>
                  <a:pt x="35" y="14"/>
                  <a:pt x="33" y="14"/>
                </a:cubicBezTo>
                <a:cubicBezTo>
                  <a:pt x="28" y="12"/>
                  <a:pt x="22" y="12"/>
                  <a:pt x="16" y="13"/>
                </a:cubicBezTo>
                <a:cubicBezTo>
                  <a:pt x="16" y="13"/>
                  <a:pt x="16" y="13"/>
                  <a:pt x="16" y="13"/>
                </a:cubicBezTo>
                <a:cubicBezTo>
                  <a:pt x="14" y="10"/>
                  <a:pt x="14" y="10"/>
                  <a:pt x="14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10" y="15"/>
                  <a:pt x="10" y="15"/>
                  <a:pt x="10" y="15"/>
                </a:cubicBezTo>
                <a:cubicBezTo>
                  <a:pt x="7" y="16"/>
                  <a:pt x="5" y="17"/>
                  <a:pt x="4" y="19"/>
                </a:cubicBezTo>
                <a:cubicBezTo>
                  <a:pt x="4" y="4"/>
                  <a:pt x="4" y="4"/>
                  <a:pt x="4" y="4"/>
                </a:cubicBezTo>
                <a:cubicBezTo>
                  <a:pt x="4" y="3"/>
                  <a:pt x="4" y="3"/>
                  <a:pt x="4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38" y="3"/>
                  <a:pt x="38" y="3"/>
                  <a:pt x="38" y="4"/>
                </a:cubicBezTo>
                <a:close/>
                <a:moveTo>
                  <a:pt x="24" y="28"/>
                </a:moveTo>
                <a:cubicBezTo>
                  <a:pt x="38" y="24"/>
                  <a:pt x="38" y="24"/>
                  <a:pt x="38" y="24"/>
                </a:cubicBezTo>
                <a:cubicBezTo>
                  <a:pt x="38" y="37"/>
                  <a:pt x="38" y="37"/>
                  <a:pt x="38" y="37"/>
                </a:cubicBezTo>
                <a:cubicBezTo>
                  <a:pt x="38" y="38"/>
                  <a:pt x="38" y="38"/>
                  <a:pt x="38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4" y="38"/>
                  <a:pt x="4" y="37"/>
                </a:cubicBezTo>
                <a:cubicBezTo>
                  <a:pt x="4" y="34"/>
                  <a:pt x="4" y="34"/>
                  <a:pt x="4" y="34"/>
                </a:cubicBezTo>
                <a:cubicBezTo>
                  <a:pt x="23" y="28"/>
                  <a:pt x="23" y="28"/>
                  <a:pt x="23" y="28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17"/>
                  <a:pt x="17" y="16"/>
                  <a:pt x="18" y="16"/>
                </a:cubicBezTo>
                <a:cubicBezTo>
                  <a:pt x="27" y="15"/>
                  <a:pt x="33" y="17"/>
                  <a:pt x="36" y="20"/>
                </a:cubicBezTo>
                <a:cubicBezTo>
                  <a:pt x="36" y="20"/>
                  <a:pt x="36" y="21"/>
                  <a:pt x="35" y="21"/>
                </a:cubicBezTo>
                <a:cubicBezTo>
                  <a:pt x="35" y="21"/>
                  <a:pt x="33" y="21"/>
                  <a:pt x="28" y="22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2" y="17"/>
                  <a:pt x="19" y="18"/>
                </a:cubicBezTo>
                <a:lnTo>
                  <a:pt x="24" y="28"/>
                </a:lnTo>
                <a:close/>
                <a:moveTo>
                  <a:pt x="7" y="27"/>
                </a:moveTo>
                <a:cubicBezTo>
                  <a:pt x="7" y="24"/>
                  <a:pt x="7" y="21"/>
                  <a:pt x="11" y="18"/>
                </a:cubicBezTo>
                <a:cubicBezTo>
                  <a:pt x="15" y="26"/>
                  <a:pt x="15" y="26"/>
                  <a:pt x="15" y="26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7" y="27"/>
                  <a:pt x="7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727939" y="4637684"/>
            <a:ext cx="353053" cy="217902"/>
          </a:xfrm>
          <a:custGeom>
            <a:avLst/>
            <a:gdLst>
              <a:gd name="T0" fmla="*/ 33 w 128"/>
              <a:gd name="T1" fmla="*/ 0 h 79"/>
              <a:gd name="T2" fmla="*/ 33 w 128"/>
              <a:gd name="T3" fmla="*/ 62 h 79"/>
              <a:gd name="T4" fmla="*/ 0 w 128"/>
              <a:gd name="T5" fmla="*/ 62 h 79"/>
              <a:gd name="T6" fmla="*/ 0 w 128"/>
              <a:gd name="T7" fmla="*/ 17 h 79"/>
              <a:gd name="T8" fmla="*/ 19 w 128"/>
              <a:gd name="T9" fmla="*/ 17 h 79"/>
              <a:gd name="T10" fmla="*/ 19 w 128"/>
              <a:gd name="T11" fmla="*/ 0 h 79"/>
              <a:gd name="T12" fmla="*/ 33 w 128"/>
              <a:gd name="T13" fmla="*/ 0 h 79"/>
              <a:gd name="T14" fmla="*/ 19 w 128"/>
              <a:gd name="T15" fmla="*/ 29 h 79"/>
              <a:gd name="T16" fmla="*/ 12 w 128"/>
              <a:gd name="T17" fmla="*/ 29 h 79"/>
              <a:gd name="T18" fmla="*/ 12 w 128"/>
              <a:gd name="T19" fmla="*/ 53 h 79"/>
              <a:gd name="T20" fmla="*/ 19 w 128"/>
              <a:gd name="T21" fmla="*/ 53 h 79"/>
              <a:gd name="T22" fmla="*/ 19 w 128"/>
              <a:gd name="T23" fmla="*/ 29 h 79"/>
              <a:gd name="T24" fmla="*/ 38 w 128"/>
              <a:gd name="T25" fmla="*/ 12 h 79"/>
              <a:gd name="T26" fmla="*/ 52 w 128"/>
              <a:gd name="T27" fmla="*/ 12 h 79"/>
              <a:gd name="T28" fmla="*/ 52 w 128"/>
              <a:gd name="T29" fmla="*/ 0 h 79"/>
              <a:gd name="T30" fmla="*/ 38 w 128"/>
              <a:gd name="T31" fmla="*/ 0 h 79"/>
              <a:gd name="T32" fmla="*/ 38 w 128"/>
              <a:gd name="T33" fmla="*/ 12 h 79"/>
              <a:gd name="T34" fmla="*/ 38 w 128"/>
              <a:gd name="T35" fmla="*/ 62 h 79"/>
              <a:gd name="T36" fmla="*/ 52 w 128"/>
              <a:gd name="T37" fmla="*/ 62 h 79"/>
              <a:gd name="T38" fmla="*/ 52 w 128"/>
              <a:gd name="T39" fmla="*/ 17 h 79"/>
              <a:gd name="T40" fmla="*/ 38 w 128"/>
              <a:gd name="T41" fmla="*/ 17 h 79"/>
              <a:gd name="T42" fmla="*/ 38 w 128"/>
              <a:gd name="T43" fmla="*/ 62 h 79"/>
              <a:gd name="T44" fmla="*/ 90 w 128"/>
              <a:gd name="T45" fmla="*/ 17 h 79"/>
              <a:gd name="T46" fmla="*/ 90 w 128"/>
              <a:gd name="T47" fmla="*/ 79 h 79"/>
              <a:gd name="T48" fmla="*/ 57 w 128"/>
              <a:gd name="T49" fmla="*/ 79 h 79"/>
              <a:gd name="T50" fmla="*/ 57 w 128"/>
              <a:gd name="T51" fmla="*/ 67 h 79"/>
              <a:gd name="T52" fmla="*/ 78 w 128"/>
              <a:gd name="T53" fmla="*/ 67 h 79"/>
              <a:gd name="T54" fmla="*/ 78 w 128"/>
              <a:gd name="T55" fmla="*/ 62 h 79"/>
              <a:gd name="T56" fmla="*/ 57 w 128"/>
              <a:gd name="T57" fmla="*/ 62 h 79"/>
              <a:gd name="T58" fmla="*/ 57 w 128"/>
              <a:gd name="T59" fmla="*/ 17 h 79"/>
              <a:gd name="T60" fmla="*/ 90 w 128"/>
              <a:gd name="T61" fmla="*/ 17 h 79"/>
              <a:gd name="T62" fmla="*/ 78 w 128"/>
              <a:gd name="T63" fmla="*/ 29 h 79"/>
              <a:gd name="T64" fmla="*/ 69 w 128"/>
              <a:gd name="T65" fmla="*/ 29 h 79"/>
              <a:gd name="T66" fmla="*/ 69 w 128"/>
              <a:gd name="T67" fmla="*/ 53 h 79"/>
              <a:gd name="T68" fmla="*/ 78 w 128"/>
              <a:gd name="T69" fmla="*/ 53 h 79"/>
              <a:gd name="T70" fmla="*/ 78 w 128"/>
              <a:gd name="T71" fmla="*/ 29 h 79"/>
              <a:gd name="T72" fmla="*/ 128 w 128"/>
              <a:gd name="T73" fmla="*/ 17 h 79"/>
              <a:gd name="T74" fmla="*/ 128 w 128"/>
              <a:gd name="T75" fmla="*/ 79 h 79"/>
              <a:gd name="T76" fmla="*/ 95 w 128"/>
              <a:gd name="T77" fmla="*/ 79 h 79"/>
              <a:gd name="T78" fmla="*/ 95 w 128"/>
              <a:gd name="T79" fmla="*/ 67 h 79"/>
              <a:gd name="T80" fmla="*/ 116 w 128"/>
              <a:gd name="T81" fmla="*/ 67 h 79"/>
              <a:gd name="T82" fmla="*/ 116 w 128"/>
              <a:gd name="T83" fmla="*/ 62 h 79"/>
              <a:gd name="T84" fmla="*/ 95 w 128"/>
              <a:gd name="T85" fmla="*/ 62 h 79"/>
              <a:gd name="T86" fmla="*/ 95 w 128"/>
              <a:gd name="T87" fmla="*/ 17 h 79"/>
              <a:gd name="T88" fmla="*/ 128 w 128"/>
              <a:gd name="T89" fmla="*/ 17 h 79"/>
              <a:gd name="T90" fmla="*/ 116 w 128"/>
              <a:gd name="T91" fmla="*/ 29 h 79"/>
              <a:gd name="T92" fmla="*/ 109 w 128"/>
              <a:gd name="T93" fmla="*/ 29 h 79"/>
              <a:gd name="T94" fmla="*/ 109 w 128"/>
              <a:gd name="T95" fmla="*/ 53 h 79"/>
              <a:gd name="T96" fmla="*/ 116 w 128"/>
              <a:gd name="T97" fmla="*/ 53 h 79"/>
              <a:gd name="T98" fmla="*/ 116 w 128"/>
              <a:gd name="T99" fmla="*/ 29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8" h="79">
                <a:moveTo>
                  <a:pt x="33" y="0"/>
                </a:moveTo>
                <a:lnTo>
                  <a:pt x="33" y="62"/>
                </a:lnTo>
                <a:lnTo>
                  <a:pt x="0" y="62"/>
                </a:lnTo>
                <a:lnTo>
                  <a:pt x="0" y="17"/>
                </a:lnTo>
                <a:lnTo>
                  <a:pt x="19" y="17"/>
                </a:lnTo>
                <a:lnTo>
                  <a:pt x="19" y="0"/>
                </a:lnTo>
                <a:lnTo>
                  <a:pt x="33" y="0"/>
                </a:lnTo>
                <a:close/>
                <a:moveTo>
                  <a:pt x="19" y="29"/>
                </a:moveTo>
                <a:lnTo>
                  <a:pt x="12" y="29"/>
                </a:lnTo>
                <a:lnTo>
                  <a:pt x="12" y="53"/>
                </a:lnTo>
                <a:lnTo>
                  <a:pt x="19" y="53"/>
                </a:lnTo>
                <a:lnTo>
                  <a:pt x="19" y="29"/>
                </a:lnTo>
                <a:close/>
                <a:moveTo>
                  <a:pt x="38" y="12"/>
                </a:moveTo>
                <a:lnTo>
                  <a:pt x="52" y="12"/>
                </a:lnTo>
                <a:lnTo>
                  <a:pt x="52" y="0"/>
                </a:lnTo>
                <a:lnTo>
                  <a:pt x="38" y="0"/>
                </a:lnTo>
                <a:lnTo>
                  <a:pt x="38" y="12"/>
                </a:lnTo>
                <a:close/>
                <a:moveTo>
                  <a:pt x="38" y="62"/>
                </a:moveTo>
                <a:lnTo>
                  <a:pt x="52" y="62"/>
                </a:lnTo>
                <a:lnTo>
                  <a:pt x="52" y="17"/>
                </a:lnTo>
                <a:lnTo>
                  <a:pt x="38" y="17"/>
                </a:lnTo>
                <a:lnTo>
                  <a:pt x="38" y="62"/>
                </a:lnTo>
                <a:close/>
                <a:moveTo>
                  <a:pt x="90" y="17"/>
                </a:moveTo>
                <a:lnTo>
                  <a:pt x="90" y="79"/>
                </a:lnTo>
                <a:lnTo>
                  <a:pt x="57" y="79"/>
                </a:lnTo>
                <a:lnTo>
                  <a:pt x="57" y="67"/>
                </a:lnTo>
                <a:lnTo>
                  <a:pt x="78" y="67"/>
                </a:lnTo>
                <a:lnTo>
                  <a:pt x="78" y="62"/>
                </a:lnTo>
                <a:lnTo>
                  <a:pt x="57" y="62"/>
                </a:lnTo>
                <a:lnTo>
                  <a:pt x="57" y="17"/>
                </a:lnTo>
                <a:lnTo>
                  <a:pt x="90" y="17"/>
                </a:lnTo>
                <a:close/>
                <a:moveTo>
                  <a:pt x="78" y="29"/>
                </a:moveTo>
                <a:lnTo>
                  <a:pt x="69" y="29"/>
                </a:lnTo>
                <a:lnTo>
                  <a:pt x="69" y="53"/>
                </a:lnTo>
                <a:lnTo>
                  <a:pt x="78" y="53"/>
                </a:lnTo>
                <a:lnTo>
                  <a:pt x="78" y="29"/>
                </a:lnTo>
                <a:close/>
                <a:moveTo>
                  <a:pt x="128" y="17"/>
                </a:moveTo>
                <a:lnTo>
                  <a:pt x="128" y="79"/>
                </a:lnTo>
                <a:lnTo>
                  <a:pt x="95" y="79"/>
                </a:lnTo>
                <a:lnTo>
                  <a:pt x="95" y="67"/>
                </a:lnTo>
                <a:lnTo>
                  <a:pt x="116" y="67"/>
                </a:lnTo>
                <a:lnTo>
                  <a:pt x="116" y="62"/>
                </a:lnTo>
                <a:lnTo>
                  <a:pt x="95" y="62"/>
                </a:lnTo>
                <a:lnTo>
                  <a:pt x="95" y="17"/>
                </a:lnTo>
                <a:lnTo>
                  <a:pt x="128" y="17"/>
                </a:lnTo>
                <a:close/>
                <a:moveTo>
                  <a:pt x="116" y="29"/>
                </a:moveTo>
                <a:lnTo>
                  <a:pt x="109" y="29"/>
                </a:lnTo>
                <a:lnTo>
                  <a:pt x="109" y="53"/>
                </a:lnTo>
                <a:lnTo>
                  <a:pt x="116" y="53"/>
                </a:lnTo>
                <a:lnTo>
                  <a:pt x="116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8" name="出自【趣你的PPT】(微信:qunideppt)：最优质的PPT资源库"/>
          <p:cNvSpPr>
            <a:spLocks/>
          </p:cNvSpPr>
          <p:nvPr/>
        </p:nvSpPr>
        <p:spPr bwMode="auto">
          <a:xfrm>
            <a:off x="6664501" y="5069752"/>
            <a:ext cx="168253" cy="314438"/>
          </a:xfrm>
          <a:custGeom>
            <a:avLst/>
            <a:gdLst>
              <a:gd name="T0" fmla="*/ 16 w 26"/>
              <a:gd name="T1" fmla="*/ 42 h 48"/>
              <a:gd name="T2" fmla="*/ 16 w 26"/>
              <a:gd name="T3" fmla="*/ 47 h 48"/>
              <a:gd name="T4" fmla="*/ 15 w 26"/>
              <a:gd name="T5" fmla="*/ 48 h 48"/>
              <a:gd name="T6" fmla="*/ 11 w 26"/>
              <a:gd name="T7" fmla="*/ 48 h 48"/>
              <a:gd name="T8" fmla="*/ 11 w 26"/>
              <a:gd name="T9" fmla="*/ 47 h 48"/>
              <a:gd name="T10" fmla="*/ 11 w 26"/>
              <a:gd name="T11" fmla="*/ 42 h 48"/>
              <a:gd name="T12" fmla="*/ 1 w 26"/>
              <a:gd name="T13" fmla="*/ 37 h 48"/>
              <a:gd name="T14" fmla="*/ 1 w 26"/>
              <a:gd name="T15" fmla="*/ 36 h 48"/>
              <a:gd name="T16" fmla="*/ 3 w 26"/>
              <a:gd name="T17" fmla="*/ 33 h 48"/>
              <a:gd name="T18" fmla="*/ 4 w 26"/>
              <a:gd name="T19" fmla="*/ 32 h 48"/>
              <a:gd name="T20" fmla="*/ 5 w 26"/>
              <a:gd name="T21" fmla="*/ 33 h 48"/>
              <a:gd name="T22" fmla="*/ 13 w 26"/>
              <a:gd name="T23" fmla="*/ 36 h 48"/>
              <a:gd name="T24" fmla="*/ 19 w 26"/>
              <a:gd name="T25" fmla="*/ 32 h 48"/>
              <a:gd name="T26" fmla="*/ 12 w 26"/>
              <a:gd name="T27" fmla="*/ 26 h 48"/>
              <a:gd name="T28" fmla="*/ 1 w 26"/>
              <a:gd name="T29" fmla="*/ 15 h 48"/>
              <a:gd name="T30" fmla="*/ 11 w 26"/>
              <a:gd name="T31" fmla="*/ 5 h 48"/>
              <a:gd name="T32" fmla="*/ 11 w 26"/>
              <a:gd name="T33" fmla="*/ 1 h 48"/>
              <a:gd name="T34" fmla="*/ 11 w 26"/>
              <a:gd name="T35" fmla="*/ 0 h 48"/>
              <a:gd name="T36" fmla="*/ 15 w 26"/>
              <a:gd name="T37" fmla="*/ 0 h 48"/>
              <a:gd name="T38" fmla="*/ 16 w 26"/>
              <a:gd name="T39" fmla="*/ 1 h 48"/>
              <a:gd name="T40" fmla="*/ 16 w 26"/>
              <a:gd name="T41" fmla="*/ 5 h 48"/>
              <a:gd name="T42" fmla="*/ 24 w 26"/>
              <a:gd name="T43" fmla="*/ 9 h 48"/>
              <a:gd name="T44" fmla="*/ 24 w 26"/>
              <a:gd name="T45" fmla="*/ 10 h 48"/>
              <a:gd name="T46" fmla="*/ 22 w 26"/>
              <a:gd name="T47" fmla="*/ 14 h 48"/>
              <a:gd name="T48" fmla="*/ 22 w 26"/>
              <a:gd name="T49" fmla="*/ 14 h 48"/>
              <a:gd name="T50" fmla="*/ 21 w 26"/>
              <a:gd name="T51" fmla="*/ 14 h 48"/>
              <a:gd name="T52" fmla="*/ 14 w 26"/>
              <a:gd name="T53" fmla="*/ 11 h 48"/>
              <a:gd name="T54" fmla="*/ 8 w 26"/>
              <a:gd name="T55" fmla="*/ 15 h 48"/>
              <a:gd name="T56" fmla="*/ 15 w 26"/>
              <a:gd name="T57" fmla="*/ 21 h 48"/>
              <a:gd name="T58" fmla="*/ 26 w 26"/>
              <a:gd name="T59" fmla="*/ 31 h 48"/>
              <a:gd name="T60" fmla="*/ 16 w 26"/>
              <a:gd name="T61" fmla="*/ 4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6" h="48">
                <a:moveTo>
                  <a:pt x="16" y="42"/>
                </a:moveTo>
                <a:cubicBezTo>
                  <a:pt x="16" y="47"/>
                  <a:pt x="16" y="47"/>
                  <a:pt x="16" y="47"/>
                </a:cubicBezTo>
                <a:cubicBezTo>
                  <a:pt x="16" y="47"/>
                  <a:pt x="16" y="48"/>
                  <a:pt x="15" y="48"/>
                </a:cubicBezTo>
                <a:cubicBezTo>
                  <a:pt x="11" y="48"/>
                  <a:pt x="11" y="48"/>
                  <a:pt x="11" y="48"/>
                </a:cubicBezTo>
                <a:cubicBezTo>
                  <a:pt x="11" y="48"/>
                  <a:pt x="11" y="47"/>
                  <a:pt x="11" y="47"/>
                </a:cubicBezTo>
                <a:cubicBezTo>
                  <a:pt x="11" y="42"/>
                  <a:pt x="11" y="42"/>
                  <a:pt x="11" y="42"/>
                </a:cubicBezTo>
                <a:cubicBezTo>
                  <a:pt x="4" y="41"/>
                  <a:pt x="1" y="37"/>
                  <a:pt x="1" y="37"/>
                </a:cubicBezTo>
                <a:cubicBezTo>
                  <a:pt x="0" y="37"/>
                  <a:pt x="0" y="37"/>
                  <a:pt x="1" y="36"/>
                </a:cubicBezTo>
                <a:cubicBezTo>
                  <a:pt x="3" y="33"/>
                  <a:pt x="3" y="33"/>
                  <a:pt x="3" y="33"/>
                </a:cubicBezTo>
                <a:cubicBezTo>
                  <a:pt x="4" y="32"/>
                  <a:pt x="4" y="32"/>
                  <a:pt x="4" y="32"/>
                </a:cubicBezTo>
                <a:cubicBezTo>
                  <a:pt x="4" y="32"/>
                  <a:pt x="5" y="32"/>
                  <a:pt x="5" y="33"/>
                </a:cubicBezTo>
                <a:cubicBezTo>
                  <a:pt x="5" y="33"/>
                  <a:pt x="9" y="36"/>
                  <a:pt x="13" y="36"/>
                </a:cubicBezTo>
                <a:cubicBezTo>
                  <a:pt x="16" y="36"/>
                  <a:pt x="19" y="35"/>
                  <a:pt x="19" y="32"/>
                </a:cubicBezTo>
                <a:cubicBezTo>
                  <a:pt x="19" y="29"/>
                  <a:pt x="16" y="28"/>
                  <a:pt x="12" y="26"/>
                </a:cubicBezTo>
                <a:cubicBezTo>
                  <a:pt x="7" y="25"/>
                  <a:pt x="1" y="22"/>
                  <a:pt x="1" y="15"/>
                </a:cubicBezTo>
                <a:cubicBezTo>
                  <a:pt x="1" y="10"/>
                  <a:pt x="5" y="6"/>
                  <a:pt x="11" y="5"/>
                </a:cubicBezTo>
                <a:cubicBezTo>
                  <a:pt x="11" y="1"/>
                  <a:pt x="11" y="1"/>
                  <a:pt x="11" y="1"/>
                </a:cubicBezTo>
                <a:cubicBezTo>
                  <a:pt x="11" y="0"/>
                  <a:pt x="11" y="0"/>
                  <a:pt x="11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6" y="0"/>
                  <a:pt x="16" y="0"/>
                  <a:pt x="16" y="1"/>
                </a:cubicBezTo>
                <a:cubicBezTo>
                  <a:pt x="16" y="5"/>
                  <a:pt x="16" y="5"/>
                  <a:pt x="16" y="5"/>
                </a:cubicBezTo>
                <a:cubicBezTo>
                  <a:pt x="21" y="6"/>
                  <a:pt x="24" y="9"/>
                  <a:pt x="24" y="9"/>
                </a:cubicBezTo>
                <a:cubicBezTo>
                  <a:pt x="25" y="9"/>
                  <a:pt x="25" y="10"/>
                  <a:pt x="24" y="10"/>
                </a:cubicBezTo>
                <a:cubicBezTo>
                  <a:pt x="22" y="14"/>
                  <a:pt x="22" y="14"/>
                  <a:pt x="22" y="14"/>
                </a:cubicBezTo>
                <a:cubicBezTo>
                  <a:pt x="22" y="14"/>
                  <a:pt x="22" y="14"/>
                  <a:pt x="22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4"/>
                  <a:pt x="18" y="11"/>
                  <a:pt x="14" y="11"/>
                </a:cubicBezTo>
                <a:cubicBezTo>
                  <a:pt x="10" y="11"/>
                  <a:pt x="8" y="13"/>
                  <a:pt x="8" y="15"/>
                </a:cubicBezTo>
                <a:cubicBezTo>
                  <a:pt x="8" y="18"/>
                  <a:pt x="11" y="19"/>
                  <a:pt x="15" y="21"/>
                </a:cubicBezTo>
                <a:cubicBezTo>
                  <a:pt x="20" y="23"/>
                  <a:pt x="26" y="25"/>
                  <a:pt x="26" y="31"/>
                </a:cubicBezTo>
                <a:cubicBezTo>
                  <a:pt x="26" y="37"/>
                  <a:pt x="22" y="41"/>
                  <a:pt x="16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02301" y="1235328"/>
            <a:ext cx="228934" cy="306166"/>
          </a:xfrm>
          <a:custGeom>
            <a:avLst/>
            <a:gdLst>
              <a:gd name="T0" fmla="*/ 32 w 35"/>
              <a:gd name="T1" fmla="*/ 30 h 47"/>
              <a:gd name="T2" fmla="*/ 30 w 35"/>
              <a:gd name="T3" fmla="*/ 29 h 47"/>
              <a:gd name="T4" fmla="*/ 24 w 35"/>
              <a:gd name="T5" fmla="*/ 19 h 47"/>
              <a:gd name="T6" fmla="*/ 23 w 35"/>
              <a:gd name="T7" fmla="*/ 19 h 47"/>
              <a:gd name="T8" fmla="*/ 23 w 35"/>
              <a:gd name="T9" fmla="*/ 23 h 47"/>
              <a:gd name="T10" fmla="*/ 29 w 35"/>
              <a:gd name="T11" fmla="*/ 34 h 47"/>
              <a:gd name="T12" fmla="*/ 30 w 35"/>
              <a:gd name="T13" fmla="*/ 35 h 47"/>
              <a:gd name="T14" fmla="*/ 28 w 35"/>
              <a:gd name="T15" fmla="*/ 37 h 47"/>
              <a:gd name="T16" fmla="*/ 23 w 35"/>
              <a:gd name="T17" fmla="*/ 37 h 47"/>
              <a:gd name="T18" fmla="*/ 23 w 35"/>
              <a:gd name="T19" fmla="*/ 44 h 47"/>
              <a:gd name="T20" fmla="*/ 20 w 35"/>
              <a:gd name="T21" fmla="*/ 47 h 47"/>
              <a:gd name="T22" fmla="*/ 15 w 35"/>
              <a:gd name="T23" fmla="*/ 47 h 47"/>
              <a:gd name="T24" fmla="*/ 12 w 35"/>
              <a:gd name="T25" fmla="*/ 44 h 47"/>
              <a:gd name="T26" fmla="*/ 12 w 35"/>
              <a:gd name="T27" fmla="*/ 37 h 47"/>
              <a:gd name="T28" fmla="*/ 7 w 35"/>
              <a:gd name="T29" fmla="*/ 37 h 47"/>
              <a:gd name="T30" fmla="*/ 6 w 35"/>
              <a:gd name="T31" fmla="*/ 35 h 47"/>
              <a:gd name="T32" fmla="*/ 6 w 35"/>
              <a:gd name="T33" fmla="*/ 34 h 47"/>
              <a:gd name="T34" fmla="*/ 12 w 35"/>
              <a:gd name="T35" fmla="*/ 23 h 47"/>
              <a:gd name="T36" fmla="*/ 12 w 35"/>
              <a:gd name="T37" fmla="*/ 19 h 47"/>
              <a:gd name="T38" fmla="*/ 11 w 35"/>
              <a:gd name="T39" fmla="*/ 19 h 47"/>
              <a:gd name="T40" fmla="*/ 5 w 35"/>
              <a:gd name="T41" fmla="*/ 29 h 47"/>
              <a:gd name="T42" fmla="*/ 3 w 35"/>
              <a:gd name="T43" fmla="*/ 30 h 47"/>
              <a:gd name="T44" fmla="*/ 0 w 35"/>
              <a:gd name="T45" fmla="*/ 27 h 47"/>
              <a:gd name="T46" fmla="*/ 1 w 35"/>
              <a:gd name="T47" fmla="*/ 26 h 47"/>
              <a:gd name="T48" fmla="*/ 8 w 35"/>
              <a:gd name="T49" fmla="*/ 15 h 47"/>
              <a:gd name="T50" fmla="*/ 12 w 35"/>
              <a:gd name="T51" fmla="*/ 13 h 47"/>
              <a:gd name="T52" fmla="*/ 23 w 35"/>
              <a:gd name="T53" fmla="*/ 13 h 47"/>
              <a:gd name="T54" fmla="*/ 27 w 35"/>
              <a:gd name="T55" fmla="*/ 15 h 47"/>
              <a:gd name="T56" fmla="*/ 34 w 35"/>
              <a:gd name="T57" fmla="*/ 26 h 47"/>
              <a:gd name="T58" fmla="*/ 35 w 35"/>
              <a:gd name="T59" fmla="*/ 27 h 47"/>
              <a:gd name="T60" fmla="*/ 32 w 35"/>
              <a:gd name="T61" fmla="*/ 30 h 47"/>
              <a:gd name="T62" fmla="*/ 18 w 35"/>
              <a:gd name="T63" fmla="*/ 12 h 47"/>
              <a:gd name="T64" fmla="*/ 12 w 35"/>
              <a:gd name="T65" fmla="*/ 6 h 47"/>
              <a:gd name="T66" fmla="*/ 18 w 35"/>
              <a:gd name="T67" fmla="*/ 0 h 47"/>
              <a:gd name="T68" fmla="*/ 24 w 35"/>
              <a:gd name="T69" fmla="*/ 6 h 47"/>
              <a:gd name="T70" fmla="*/ 18 w 35"/>
              <a:gd name="T71" fmla="*/ 12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5" h="47">
                <a:moveTo>
                  <a:pt x="32" y="30"/>
                </a:moveTo>
                <a:cubicBezTo>
                  <a:pt x="31" y="30"/>
                  <a:pt x="31" y="29"/>
                  <a:pt x="30" y="29"/>
                </a:cubicBezTo>
                <a:cubicBezTo>
                  <a:pt x="24" y="19"/>
                  <a:pt x="24" y="19"/>
                  <a:pt x="24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23"/>
                  <a:pt x="23" y="23"/>
                  <a:pt x="23" y="23"/>
                </a:cubicBezTo>
                <a:cubicBezTo>
                  <a:pt x="29" y="34"/>
                  <a:pt x="29" y="34"/>
                  <a:pt x="29" y="34"/>
                </a:cubicBezTo>
                <a:cubicBezTo>
                  <a:pt x="30" y="34"/>
                  <a:pt x="30" y="35"/>
                  <a:pt x="30" y="35"/>
                </a:cubicBezTo>
                <a:cubicBezTo>
                  <a:pt x="30" y="36"/>
                  <a:pt x="29" y="37"/>
                  <a:pt x="28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44"/>
                  <a:pt x="23" y="44"/>
                  <a:pt x="23" y="44"/>
                </a:cubicBezTo>
                <a:cubicBezTo>
                  <a:pt x="23" y="46"/>
                  <a:pt x="21" y="47"/>
                  <a:pt x="20" y="47"/>
                </a:cubicBezTo>
                <a:cubicBezTo>
                  <a:pt x="15" y="47"/>
                  <a:pt x="15" y="47"/>
                  <a:pt x="15" y="47"/>
                </a:cubicBezTo>
                <a:cubicBezTo>
                  <a:pt x="14" y="47"/>
                  <a:pt x="12" y="46"/>
                  <a:pt x="12" y="44"/>
                </a:cubicBezTo>
                <a:cubicBezTo>
                  <a:pt x="12" y="37"/>
                  <a:pt x="12" y="37"/>
                  <a:pt x="12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6" y="37"/>
                  <a:pt x="6" y="36"/>
                  <a:pt x="6" y="35"/>
                </a:cubicBezTo>
                <a:cubicBezTo>
                  <a:pt x="6" y="35"/>
                  <a:pt x="6" y="34"/>
                  <a:pt x="6" y="34"/>
                </a:cubicBezTo>
                <a:cubicBezTo>
                  <a:pt x="12" y="23"/>
                  <a:pt x="12" y="23"/>
                  <a:pt x="12" y="23"/>
                </a:cubicBezTo>
                <a:cubicBezTo>
                  <a:pt x="12" y="19"/>
                  <a:pt x="12" y="19"/>
                  <a:pt x="12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5" y="29"/>
                  <a:pt x="5" y="29"/>
                  <a:pt x="5" y="29"/>
                </a:cubicBezTo>
                <a:cubicBezTo>
                  <a:pt x="5" y="29"/>
                  <a:pt x="4" y="30"/>
                  <a:pt x="3" y="30"/>
                </a:cubicBezTo>
                <a:cubicBezTo>
                  <a:pt x="2" y="30"/>
                  <a:pt x="0" y="29"/>
                  <a:pt x="0" y="27"/>
                </a:cubicBezTo>
                <a:cubicBezTo>
                  <a:pt x="0" y="27"/>
                  <a:pt x="1" y="26"/>
                  <a:pt x="1" y="26"/>
                </a:cubicBezTo>
                <a:cubicBezTo>
                  <a:pt x="8" y="15"/>
                  <a:pt x="8" y="15"/>
                  <a:pt x="8" y="15"/>
                </a:cubicBezTo>
                <a:cubicBezTo>
                  <a:pt x="9" y="14"/>
                  <a:pt x="10" y="13"/>
                  <a:pt x="12" y="13"/>
                </a:cubicBezTo>
                <a:cubicBezTo>
                  <a:pt x="23" y="13"/>
                  <a:pt x="23" y="13"/>
                  <a:pt x="23" y="13"/>
                </a:cubicBezTo>
                <a:cubicBezTo>
                  <a:pt x="25" y="13"/>
                  <a:pt x="26" y="14"/>
                  <a:pt x="27" y="15"/>
                </a:cubicBezTo>
                <a:cubicBezTo>
                  <a:pt x="34" y="26"/>
                  <a:pt x="34" y="26"/>
                  <a:pt x="34" y="26"/>
                </a:cubicBezTo>
                <a:cubicBezTo>
                  <a:pt x="35" y="26"/>
                  <a:pt x="35" y="27"/>
                  <a:pt x="35" y="27"/>
                </a:cubicBezTo>
                <a:cubicBezTo>
                  <a:pt x="35" y="29"/>
                  <a:pt x="34" y="30"/>
                  <a:pt x="32" y="30"/>
                </a:cubicBezTo>
                <a:close/>
                <a:moveTo>
                  <a:pt x="18" y="12"/>
                </a:moveTo>
                <a:cubicBezTo>
                  <a:pt x="14" y="12"/>
                  <a:pt x="12" y="9"/>
                  <a:pt x="12" y="6"/>
                </a:cubicBezTo>
                <a:cubicBezTo>
                  <a:pt x="12" y="2"/>
                  <a:pt x="14" y="0"/>
                  <a:pt x="18" y="0"/>
                </a:cubicBezTo>
                <a:cubicBezTo>
                  <a:pt x="21" y="0"/>
                  <a:pt x="24" y="2"/>
                  <a:pt x="24" y="6"/>
                </a:cubicBezTo>
                <a:cubicBezTo>
                  <a:pt x="24" y="9"/>
                  <a:pt x="21" y="12"/>
                  <a:pt x="18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7549893" y="1774966"/>
            <a:ext cx="333747" cy="204109"/>
          </a:xfrm>
          <a:custGeom>
            <a:avLst/>
            <a:gdLst>
              <a:gd name="T0" fmla="*/ 44 w 51"/>
              <a:gd name="T1" fmla="*/ 18 h 31"/>
              <a:gd name="T2" fmla="*/ 34 w 51"/>
              <a:gd name="T3" fmla="*/ 19 h 31"/>
              <a:gd name="T4" fmla="*/ 28 w 51"/>
              <a:gd name="T5" fmla="*/ 20 h 31"/>
              <a:gd name="T6" fmla="*/ 26 w 51"/>
              <a:gd name="T7" fmla="*/ 20 h 31"/>
              <a:gd name="T8" fmla="*/ 19 w 51"/>
              <a:gd name="T9" fmla="*/ 30 h 31"/>
              <a:gd name="T10" fmla="*/ 20 w 51"/>
              <a:gd name="T11" fmla="*/ 30 h 31"/>
              <a:gd name="T12" fmla="*/ 22 w 51"/>
              <a:gd name="T13" fmla="*/ 30 h 31"/>
              <a:gd name="T14" fmla="*/ 20 w 51"/>
              <a:gd name="T15" fmla="*/ 31 h 31"/>
              <a:gd name="T16" fmla="*/ 18 w 51"/>
              <a:gd name="T17" fmla="*/ 31 h 31"/>
              <a:gd name="T18" fmla="*/ 14 w 51"/>
              <a:gd name="T19" fmla="*/ 31 h 31"/>
              <a:gd name="T20" fmla="*/ 12 w 51"/>
              <a:gd name="T21" fmla="*/ 31 h 31"/>
              <a:gd name="T22" fmla="*/ 12 w 51"/>
              <a:gd name="T23" fmla="*/ 30 h 31"/>
              <a:gd name="T24" fmla="*/ 14 w 51"/>
              <a:gd name="T25" fmla="*/ 30 h 31"/>
              <a:gd name="T26" fmla="*/ 14 w 51"/>
              <a:gd name="T27" fmla="*/ 19 h 31"/>
              <a:gd name="T28" fmla="*/ 9 w 51"/>
              <a:gd name="T29" fmla="*/ 19 h 31"/>
              <a:gd name="T30" fmla="*/ 4 w 51"/>
              <a:gd name="T31" fmla="*/ 25 h 31"/>
              <a:gd name="T32" fmla="*/ 2 w 51"/>
              <a:gd name="T33" fmla="*/ 25 h 31"/>
              <a:gd name="T34" fmla="*/ 1 w 51"/>
              <a:gd name="T35" fmla="*/ 24 h 31"/>
              <a:gd name="T36" fmla="*/ 1 w 51"/>
              <a:gd name="T37" fmla="*/ 19 h 31"/>
              <a:gd name="T38" fmla="*/ 2 w 51"/>
              <a:gd name="T39" fmla="*/ 19 h 31"/>
              <a:gd name="T40" fmla="*/ 2 w 51"/>
              <a:gd name="T41" fmla="*/ 18 h 31"/>
              <a:gd name="T42" fmla="*/ 5 w 51"/>
              <a:gd name="T43" fmla="*/ 18 h 31"/>
              <a:gd name="T44" fmla="*/ 5 w 51"/>
              <a:gd name="T45" fmla="*/ 18 h 31"/>
              <a:gd name="T46" fmla="*/ 0 w 51"/>
              <a:gd name="T47" fmla="*/ 17 h 31"/>
              <a:gd name="T48" fmla="*/ 0 w 51"/>
              <a:gd name="T49" fmla="*/ 13 h 31"/>
              <a:gd name="T50" fmla="*/ 5 w 51"/>
              <a:gd name="T51" fmla="*/ 13 h 31"/>
              <a:gd name="T52" fmla="*/ 5 w 51"/>
              <a:gd name="T53" fmla="*/ 13 h 31"/>
              <a:gd name="T54" fmla="*/ 2 w 51"/>
              <a:gd name="T55" fmla="*/ 13 h 31"/>
              <a:gd name="T56" fmla="*/ 2 w 51"/>
              <a:gd name="T57" fmla="*/ 12 h 31"/>
              <a:gd name="T58" fmla="*/ 1 w 51"/>
              <a:gd name="T59" fmla="*/ 12 h 31"/>
              <a:gd name="T60" fmla="*/ 1 w 51"/>
              <a:gd name="T61" fmla="*/ 7 h 31"/>
              <a:gd name="T62" fmla="*/ 2 w 51"/>
              <a:gd name="T63" fmla="*/ 6 h 31"/>
              <a:gd name="T64" fmla="*/ 4 w 51"/>
              <a:gd name="T65" fmla="*/ 6 h 31"/>
              <a:gd name="T66" fmla="*/ 9 w 51"/>
              <a:gd name="T67" fmla="*/ 12 h 31"/>
              <a:gd name="T68" fmla="*/ 14 w 51"/>
              <a:gd name="T69" fmla="*/ 12 h 31"/>
              <a:gd name="T70" fmla="*/ 14 w 51"/>
              <a:gd name="T71" fmla="*/ 1 h 31"/>
              <a:gd name="T72" fmla="*/ 12 w 51"/>
              <a:gd name="T73" fmla="*/ 1 h 31"/>
              <a:gd name="T74" fmla="*/ 12 w 51"/>
              <a:gd name="T75" fmla="*/ 0 h 31"/>
              <a:gd name="T76" fmla="*/ 14 w 51"/>
              <a:gd name="T77" fmla="*/ 0 h 31"/>
              <a:gd name="T78" fmla="*/ 18 w 51"/>
              <a:gd name="T79" fmla="*/ 0 h 31"/>
              <a:gd name="T80" fmla="*/ 20 w 51"/>
              <a:gd name="T81" fmla="*/ 0 h 31"/>
              <a:gd name="T82" fmla="*/ 22 w 51"/>
              <a:gd name="T83" fmla="*/ 0 h 31"/>
              <a:gd name="T84" fmla="*/ 20 w 51"/>
              <a:gd name="T85" fmla="*/ 1 h 31"/>
              <a:gd name="T86" fmla="*/ 19 w 51"/>
              <a:gd name="T87" fmla="*/ 1 h 31"/>
              <a:gd name="T88" fmla="*/ 26 w 51"/>
              <a:gd name="T89" fmla="*/ 10 h 31"/>
              <a:gd name="T90" fmla="*/ 28 w 51"/>
              <a:gd name="T91" fmla="*/ 10 h 31"/>
              <a:gd name="T92" fmla="*/ 34 w 51"/>
              <a:gd name="T93" fmla="*/ 12 h 31"/>
              <a:gd name="T94" fmla="*/ 44 w 51"/>
              <a:gd name="T95" fmla="*/ 13 h 31"/>
              <a:gd name="T96" fmla="*/ 51 w 51"/>
              <a:gd name="T97" fmla="*/ 15 h 31"/>
              <a:gd name="T98" fmla="*/ 44 w 51"/>
              <a:gd name="T99" fmla="*/ 18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51" h="31">
                <a:moveTo>
                  <a:pt x="44" y="18"/>
                </a:moveTo>
                <a:cubicBezTo>
                  <a:pt x="34" y="19"/>
                  <a:pt x="34" y="19"/>
                  <a:pt x="34" y="19"/>
                </a:cubicBezTo>
                <a:cubicBezTo>
                  <a:pt x="28" y="20"/>
                  <a:pt x="28" y="20"/>
                  <a:pt x="28" y="20"/>
                </a:cubicBezTo>
                <a:cubicBezTo>
                  <a:pt x="26" y="20"/>
                  <a:pt x="26" y="20"/>
                  <a:pt x="26" y="20"/>
                </a:cubicBezTo>
                <a:cubicBezTo>
                  <a:pt x="19" y="30"/>
                  <a:pt x="19" y="30"/>
                  <a:pt x="19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1" y="30"/>
                  <a:pt x="22" y="30"/>
                  <a:pt x="22" y="30"/>
                </a:cubicBezTo>
                <a:cubicBezTo>
                  <a:pt x="22" y="30"/>
                  <a:pt x="21" y="31"/>
                  <a:pt x="20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2" y="31"/>
                  <a:pt x="12" y="31"/>
                  <a:pt x="12" y="31"/>
                </a:cubicBezTo>
                <a:cubicBezTo>
                  <a:pt x="12" y="30"/>
                  <a:pt x="12" y="30"/>
                  <a:pt x="12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19"/>
                  <a:pt x="14" y="19"/>
                  <a:pt x="14" y="19"/>
                </a:cubicBezTo>
                <a:cubicBezTo>
                  <a:pt x="9" y="19"/>
                  <a:pt x="9" y="19"/>
                  <a:pt x="9" y="19"/>
                </a:cubicBezTo>
                <a:cubicBezTo>
                  <a:pt x="4" y="25"/>
                  <a:pt x="4" y="25"/>
                  <a:pt x="4" y="25"/>
                </a:cubicBezTo>
                <a:cubicBezTo>
                  <a:pt x="2" y="25"/>
                  <a:pt x="2" y="25"/>
                  <a:pt x="2" y="25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19"/>
                  <a:pt x="1" y="19"/>
                  <a:pt x="1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2" y="18"/>
                  <a:pt x="2" y="18"/>
                  <a:pt x="2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3"/>
                  <a:pt x="0" y="13"/>
                  <a:pt x="0" y="13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2"/>
                  <a:pt x="2" y="12"/>
                  <a:pt x="2" y="12"/>
                </a:cubicBezTo>
                <a:cubicBezTo>
                  <a:pt x="1" y="12"/>
                  <a:pt x="1" y="12"/>
                  <a:pt x="1" y="12"/>
                </a:cubicBezTo>
                <a:cubicBezTo>
                  <a:pt x="1" y="7"/>
                  <a:pt x="1" y="7"/>
                  <a:pt x="1" y="7"/>
                </a:cubicBezTo>
                <a:cubicBezTo>
                  <a:pt x="2" y="6"/>
                  <a:pt x="2" y="6"/>
                  <a:pt x="2" y="6"/>
                </a:cubicBezTo>
                <a:cubicBezTo>
                  <a:pt x="4" y="6"/>
                  <a:pt x="4" y="6"/>
                  <a:pt x="4" y="6"/>
                </a:cubicBezTo>
                <a:cubicBezTo>
                  <a:pt x="9" y="12"/>
                  <a:pt x="9" y="12"/>
                  <a:pt x="9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"/>
                  <a:pt x="14" y="1"/>
                  <a:pt x="14" y="1"/>
                </a:cubicBezTo>
                <a:cubicBezTo>
                  <a:pt x="12" y="1"/>
                  <a:pt x="12" y="1"/>
                  <a:pt x="12" y="1"/>
                </a:cubicBezTo>
                <a:cubicBezTo>
                  <a:pt x="12" y="0"/>
                  <a:pt x="12" y="0"/>
                  <a:pt x="1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1" y="0"/>
                  <a:pt x="22" y="0"/>
                  <a:pt x="22" y="0"/>
                </a:cubicBezTo>
                <a:cubicBezTo>
                  <a:pt x="22" y="0"/>
                  <a:pt x="21" y="1"/>
                  <a:pt x="20" y="1"/>
                </a:cubicBezTo>
                <a:cubicBezTo>
                  <a:pt x="19" y="1"/>
                  <a:pt x="19" y="1"/>
                  <a:pt x="19" y="1"/>
                </a:cubicBezTo>
                <a:cubicBezTo>
                  <a:pt x="26" y="10"/>
                  <a:pt x="26" y="10"/>
                  <a:pt x="26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34" y="12"/>
                  <a:pt x="34" y="12"/>
                  <a:pt x="34" y="12"/>
                </a:cubicBezTo>
                <a:cubicBezTo>
                  <a:pt x="44" y="13"/>
                  <a:pt x="44" y="13"/>
                  <a:pt x="44" y="13"/>
                </a:cubicBez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6"/>
                  <a:pt x="44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2184968"/>
            <a:ext cx="267549" cy="314438"/>
          </a:xfrm>
          <a:custGeom>
            <a:avLst/>
            <a:gdLst>
              <a:gd name="T0" fmla="*/ 27 w 41"/>
              <a:gd name="T1" fmla="*/ 17 h 48"/>
              <a:gd name="T2" fmla="*/ 41 w 41"/>
              <a:gd name="T3" fmla="*/ 17 h 48"/>
              <a:gd name="T4" fmla="*/ 41 w 41"/>
              <a:gd name="T5" fmla="*/ 45 h 48"/>
              <a:gd name="T6" fmla="*/ 39 w 41"/>
              <a:gd name="T7" fmla="*/ 48 h 48"/>
              <a:gd name="T8" fmla="*/ 3 w 41"/>
              <a:gd name="T9" fmla="*/ 48 h 48"/>
              <a:gd name="T10" fmla="*/ 0 w 41"/>
              <a:gd name="T11" fmla="*/ 45 h 48"/>
              <a:gd name="T12" fmla="*/ 0 w 41"/>
              <a:gd name="T13" fmla="*/ 3 h 48"/>
              <a:gd name="T14" fmla="*/ 3 w 41"/>
              <a:gd name="T15" fmla="*/ 0 h 48"/>
              <a:gd name="T16" fmla="*/ 24 w 41"/>
              <a:gd name="T17" fmla="*/ 0 h 48"/>
              <a:gd name="T18" fmla="*/ 24 w 41"/>
              <a:gd name="T19" fmla="*/ 15 h 48"/>
              <a:gd name="T20" fmla="*/ 27 w 41"/>
              <a:gd name="T21" fmla="*/ 17 h 48"/>
              <a:gd name="T22" fmla="*/ 27 w 41"/>
              <a:gd name="T23" fmla="*/ 1 h 48"/>
              <a:gd name="T24" fmla="*/ 28 w 41"/>
              <a:gd name="T25" fmla="*/ 2 h 48"/>
              <a:gd name="T26" fmla="*/ 39 w 41"/>
              <a:gd name="T27" fmla="*/ 13 h 48"/>
              <a:gd name="T28" fmla="*/ 40 w 41"/>
              <a:gd name="T29" fmla="*/ 14 h 48"/>
              <a:gd name="T30" fmla="*/ 27 w 41"/>
              <a:gd name="T31" fmla="*/ 14 h 48"/>
              <a:gd name="T32" fmla="*/ 27 w 41"/>
              <a:gd name="T33" fmla="*/ 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1" h="48">
                <a:moveTo>
                  <a:pt x="27" y="17"/>
                </a:moveTo>
                <a:cubicBezTo>
                  <a:pt x="41" y="17"/>
                  <a:pt x="41" y="17"/>
                  <a:pt x="41" y="17"/>
                </a:cubicBez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6"/>
                  <a:pt x="25" y="17"/>
                  <a:pt x="27" y="17"/>
                </a:cubicBezTo>
                <a:close/>
                <a:moveTo>
                  <a:pt x="27" y="1"/>
                </a:moveTo>
                <a:cubicBezTo>
                  <a:pt x="28" y="1"/>
                  <a:pt x="28" y="2"/>
                  <a:pt x="28" y="2"/>
                </a:cubicBezTo>
                <a:cubicBezTo>
                  <a:pt x="39" y="13"/>
                  <a:pt x="39" y="13"/>
                  <a:pt x="39" y="13"/>
                </a:cubicBezTo>
                <a:cubicBezTo>
                  <a:pt x="40" y="13"/>
                  <a:pt x="40" y="13"/>
                  <a:pt x="40" y="14"/>
                </a:cubicBezTo>
                <a:cubicBezTo>
                  <a:pt x="27" y="14"/>
                  <a:pt x="27" y="14"/>
                  <a:pt x="27" y="14"/>
                </a:cubicBezTo>
                <a:lnTo>
                  <a:pt x="2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2669444"/>
            <a:ext cx="267549" cy="314438"/>
          </a:xfrm>
          <a:custGeom>
            <a:avLst/>
            <a:gdLst>
              <a:gd name="T0" fmla="*/ 41 w 41"/>
              <a:gd name="T1" fmla="*/ 45 h 48"/>
              <a:gd name="T2" fmla="*/ 3 w 41"/>
              <a:gd name="T3" fmla="*/ 48 h 48"/>
              <a:gd name="T4" fmla="*/ 0 w 41"/>
              <a:gd name="T5" fmla="*/ 2 h 48"/>
              <a:gd name="T6" fmla="*/ 27 w 41"/>
              <a:gd name="T7" fmla="*/ 0 h 48"/>
              <a:gd name="T8" fmla="*/ 39 w 41"/>
              <a:gd name="T9" fmla="*/ 10 h 48"/>
              <a:gd name="T10" fmla="*/ 38 w 41"/>
              <a:gd name="T11" fmla="*/ 17 h 48"/>
              <a:gd name="T12" fmla="*/ 24 w 41"/>
              <a:gd name="T13" fmla="*/ 14 h 48"/>
              <a:gd name="T14" fmla="*/ 21 w 41"/>
              <a:gd name="T15" fmla="*/ 3 h 48"/>
              <a:gd name="T16" fmla="*/ 17 w 41"/>
              <a:gd name="T17" fmla="*/ 7 h 48"/>
              <a:gd name="T18" fmla="*/ 3 w 41"/>
              <a:gd name="T19" fmla="*/ 3 h 48"/>
              <a:gd name="T20" fmla="*/ 38 w 41"/>
              <a:gd name="T21" fmla="*/ 44 h 48"/>
              <a:gd name="T22" fmla="*/ 24 w 41"/>
              <a:gd name="T23" fmla="*/ 34 h 48"/>
              <a:gd name="T24" fmla="*/ 17 w 41"/>
              <a:gd name="T25" fmla="*/ 41 h 48"/>
              <a:gd name="T26" fmla="*/ 11 w 41"/>
              <a:gd name="T27" fmla="*/ 34 h 48"/>
              <a:gd name="T28" fmla="*/ 14 w 41"/>
              <a:gd name="T29" fmla="*/ 20 h 48"/>
              <a:gd name="T30" fmla="*/ 17 w 41"/>
              <a:gd name="T31" fmla="*/ 24 h 48"/>
              <a:gd name="T32" fmla="*/ 21 w 41"/>
              <a:gd name="T33" fmla="*/ 25 h 48"/>
              <a:gd name="T34" fmla="*/ 17 w 41"/>
              <a:gd name="T35" fmla="*/ 7 h 48"/>
              <a:gd name="T36" fmla="*/ 14 w 41"/>
              <a:gd name="T37" fmla="*/ 10 h 48"/>
              <a:gd name="T38" fmla="*/ 17 w 41"/>
              <a:gd name="T39" fmla="*/ 7 h 48"/>
              <a:gd name="T40" fmla="*/ 14 w 41"/>
              <a:gd name="T41" fmla="*/ 13 h 48"/>
              <a:gd name="T42" fmla="*/ 17 w 41"/>
              <a:gd name="T43" fmla="*/ 17 h 48"/>
              <a:gd name="T44" fmla="*/ 21 w 41"/>
              <a:gd name="T45" fmla="*/ 36 h 48"/>
              <a:gd name="T46" fmla="*/ 14 w 41"/>
              <a:gd name="T47" fmla="*/ 36 h 48"/>
              <a:gd name="T48" fmla="*/ 21 w 41"/>
              <a:gd name="T49" fmla="*/ 36 h 48"/>
              <a:gd name="T50" fmla="*/ 17 w 41"/>
              <a:gd name="T51" fmla="*/ 10 h 48"/>
              <a:gd name="T52" fmla="*/ 21 w 41"/>
              <a:gd name="T53" fmla="*/ 13 h 48"/>
              <a:gd name="T54" fmla="*/ 21 w 41"/>
              <a:gd name="T55" fmla="*/ 17 h 48"/>
              <a:gd name="T56" fmla="*/ 17 w 41"/>
              <a:gd name="T57" fmla="*/ 20 h 48"/>
              <a:gd name="T58" fmla="*/ 21 w 41"/>
              <a:gd name="T59" fmla="*/ 17 h 48"/>
              <a:gd name="T60" fmla="*/ 38 w 41"/>
              <a:gd name="T61" fmla="*/ 13 h 48"/>
              <a:gd name="T62" fmla="*/ 29 w 41"/>
              <a:gd name="T63" fmla="*/ 4 h 48"/>
              <a:gd name="T64" fmla="*/ 27 w 41"/>
              <a:gd name="T65" fmla="*/ 1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0"/>
                  <a:pt x="31" y="1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7"/>
                  <a:pt x="21" y="7"/>
                  <a:pt x="21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3"/>
                  <a:pt x="17" y="3"/>
                  <a:pt x="17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4"/>
                  <a:pt x="3" y="44"/>
                  <a:pt x="3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24" y="34"/>
                </a:moveTo>
                <a:cubicBezTo>
                  <a:pt x="24" y="35"/>
                  <a:pt x="24" y="35"/>
                  <a:pt x="24" y="36"/>
                </a:cubicBezTo>
                <a:cubicBezTo>
                  <a:pt x="24" y="39"/>
                  <a:pt x="21" y="41"/>
                  <a:pt x="17" y="41"/>
                </a:cubicBezTo>
                <a:cubicBezTo>
                  <a:pt x="13" y="41"/>
                  <a:pt x="10" y="39"/>
                  <a:pt x="10" y="36"/>
                </a:cubicBezTo>
                <a:cubicBezTo>
                  <a:pt x="10" y="35"/>
                  <a:pt x="10" y="35"/>
                  <a:pt x="11" y="34"/>
                </a:cubicBezTo>
                <a:cubicBezTo>
                  <a:pt x="11" y="34"/>
                  <a:pt x="11" y="33"/>
                  <a:pt x="14" y="24"/>
                </a:cubicBezTo>
                <a:cubicBezTo>
                  <a:pt x="14" y="20"/>
                  <a:pt x="14" y="20"/>
                  <a:pt x="14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4"/>
                  <a:pt x="17" y="24"/>
                  <a:pt x="17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20" y="24"/>
                  <a:pt x="21" y="24"/>
                  <a:pt x="21" y="25"/>
                </a:cubicBezTo>
                <a:cubicBezTo>
                  <a:pt x="23" y="33"/>
                  <a:pt x="24" y="34"/>
                  <a:pt x="24" y="34"/>
                </a:cubicBezTo>
                <a:close/>
                <a:moveTo>
                  <a:pt x="17" y="7"/>
                </a:moveTo>
                <a:cubicBezTo>
                  <a:pt x="14" y="7"/>
                  <a:pt x="14" y="7"/>
                  <a:pt x="14" y="7"/>
                </a:cubicBezTo>
                <a:cubicBezTo>
                  <a:pt x="14" y="10"/>
                  <a:pt x="14" y="10"/>
                  <a:pt x="14" y="10"/>
                </a:cubicBezTo>
                <a:cubicBezTo>
                  <a:pt x="17" y="10"/>
                  <a:pt x="17" y="10"/>
                  <a:pt x="17" y="10"/>
                </a:cubicBezTo>
                <a:lnTo>
                  <a:pt x="17" y="7"/>
                </a:lnTo>
                <a:close/>
                <a:moveTo>
                  <a:pt x="17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7"/>
                  <a:pt x="14" y="17"/>
                  <a:pt x="14" y="17"/>
                </a:cubicBezTo>
                <a:cubicBezTo>
                  <a:pt x="17" y="17"/>
                  <a:pt x="17" y="17"/>
                  <a:pt x="17" y="17"/>
                </a:cubicBezTo>
                <a:lnTo>
                  <a:pt x="17" y="13"/>
                </a:lnTo>
                <a:close/>
                <a:moveTo>
                  <a:pt x="21" y="36"/>
                </a:moveTo>
                <a:cubicBezTo>
                  <a:pt x="21" y="35"/>
                  <a:pt x="19" y="34"/>
                  <a:pt x="17" y="34"/>
                </a:cubicBezTo>
                <a:cubicBezTo>
                  <a:pt x="15" y="34"/>
                  <a:pt x="14" y="35"/>
                  <a:pt x="14" y="36"/>
                </a:cubicBezTo>
                <a:cubicBezTo>
                  <a:pt x="14" y="37"/>
                  <a:pt x="15" y="37"/>
                  <a:pt x="17" y="37"/>
                </a:cubicBezTo>
                <a:cubicBezTo>
                  <a:pt x="19" y="37"/>
                  <a:pt x="21" y="37"/>
                  <a:pt x="21" y="36"/>
                </a:cubicBezTo>
                <a:close/>
                <a:moveTo>
                  <a:pt x="21" y="10"/>
                </a:moveTo>
                <a:cubicBezTo>
                  <a:pt x="17" y="10"/>
                  <a:pt x="17" y="10"/>
                  <a:pt x="17" y="10"/>
                </a:cubicBezTo>
                <a:cubicBezTo>
                  <a:pt x="17" y="13"/>
                  <a:pt x="17" y="13"/>
                  <a:pt x="17" y="13"/>
                </a:cubicBezTo>
                <a:cubicBezTo>
                  <a:pt x="21" y="13"/>
                  <a:pt x="21" y="13"/>
                  <a:pt x="21" y="13"/>
                </a:cubicBezTo>
                <a:lnTo>
                  <a:pt x="21" y="10"/>
                </a:lnTo>
                <a:close/>
                <a:moveTo>
                  <a:pt x="21" y="17"/>
                </a:moveTo>
                <a:cubicBezTo>
                  <a:pt x="17" y="17"/>
                  <a:pt x="17" y="17"/>
                  <a:pt x="17" y="17"/>
                </a:cubicBezTo>
                <a:cubicBezTo>
                  <a:pt x="17" y="20"/>
                  <a:pt x="17" y="20"/>
                  <a:pt x="17" y="20"/>
                </a:cubicBezTo>
                <a:cubicBezTo>
                  <a:pt x="21" y="20"/>
                  <a:pt x="21" y="20"/>
                  <a:pt x="21" y="20"/>
                </a:cubicBezTo>
                <a:lnTo>
                  <a:pt x="21" y="17"/>
                </a:lnTo>
                <a:close/>
                <a:moveTo>
                  <a:pt x="27" y="13"/>
                </a:moveTo>
                <a:cubicBezTo>
                  <a:pt x="38" y="13"/>
                  <a:pt x="38" y="13"/>
                  <a:pt x="38" y="13"/>
                </a:cubicBezTo>
                <a:cubicBezTo>
                  <a:pt x="37" y="13"/>
                  <a:pt x="37" y="12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3"/>
                  <a:pt x="27" y="3"/>
                </a:cubicBezTo>
                <a:lnTo>
                  <a:pt x="27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3145645"/>
            <a:ext cx="267549" cy="314438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6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6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4 h 48"/>
              <a:gd name="T30" fmla="*/ 3 w 41"/>
              <a:gd name="T31" fmla="*/ 4 h 48"/>
              <a:gd name="T32" fmla="*/ 3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17 w 41"/>
              <a:gd name="T39" fmla="*/ 24 h 48"/>
              <a:gd name="T40" fmla="*/ 17 w 41"/>
              <a:gd name="T41" fmla="*/ 38 h 48"/>
              <a:gd name="T42" fmla="*/ 17 w 41"/>
              <a:gd name="T43" fmla="*/ 39 h 48"/>
              <a:gd name="T44" fmla="*/ 16 w 41"/>
              <a:gd name="T45" fmla="*/ 39 h 48"/>
              <a:gd name="T46" fmla="*/ 16 w 41"/>
              <a:gd name="T47" fmla="*/ 39 h 48"/>
              <a:gd name="T48" fmla="*/ 11 w 41"/>
              <a:gd name="T49" fmla="*/ 35 h 48"/>
              <a:gd name="T50" fmla="*/ 8 w 41"/>
              <a:gd name="T51" fmla="*/ 35 h 48"/>
              <a:gd name="T52" fmla="*/ 7 w 41"/>
              <a:gd name="T53" fmla="*/ 34 h 48"/>
              <a:gd name="T54" fmla="*/ 7 w 41"/>
              <a:gd name="T55" fmla="*/ 29 h 48"/>
              <a:gd name="T56" fmla="*/ 8 w 41"/>
              <a:gd name="T57" fmla="*/ 28 h 48"/>
              <a:gd name="T58" fmla="*/ 11 w 41"/>
              <a:gd name="T59" fmla="*/ 28 h 48"/>
              <a:gd name="T60" fmla="*/ 16 w 41"/>
              <a:gd name="T61" fmla="*/ 23 h 48"/>
              <a:gd name="T62" fmla="*/ 17 w 41"/>
              <a:gd name="T63" fmla="*/ 23 h 48"/>
              <a:gd name="T64" fmla="*/ 17 w 41"/>
              <a:gd name="T65" fmla="*/ 24 h 48"/>
              <a:gd name="T66" fmla="*/ 23 w 41"/>
              <a:gd name="T67" fmla="*/ 37 h 48"/>
              <a:gd name="T68" fmla="*/ 26 w 41"/>
              <a:gd name="T69" fmla="*/ 31 h 48"/>
              <a:gd name="T70" fmla="*/ 23 w 41"/>
              <a:gd name="T71" fmla="*/ 25 h 48"/>
              <a:gd name="T72" fmla="*/ 21 w 41"/>
              <a:gd name="T73" fmla="*/ 25 h 48"/>
              <a:gd name="T74" fmla="*/ 21 w 41"/>
              <a:gd name="T75" fmla="*/ 28 h 48"/>
              <a:gd name="T76" fmla="*/ 22 w 41"/>
              <a:gd name="T77" fmla="*/ 31 h 48"/>
              <a:gd name="T78" fmla="*/ 21 w 41"/>
              <a:gd name="T79" fmla="*/ 35 h 48"/>
              <a:gd name="T80" fmla="*/ 21 w 41"/>
              <a:gd name="T81" fmla="*/ 37 h 48"/>
              <a:gd name="T82" fmla="*/ 22 w 41"/>
              <a:gd name="T83" fmla="*/ 38 h 48"/>
              <a:gd name="T84" fmla="*/ 23 w 41"/>
              <a:gd name="T85" fmla="*/ 37 h 48"/>
              <a:gd name="T86" fmla="*/ 29 w 41"/>
              <a:gd name="T87" fmla="*/ 41 h 48"/>
              <a:gd name="T88" fmla="*/ 33 w 41"/>
              <a:gd name="T89" fmla="*/ 31 h 48"/>
              <a:gd name="T90" fmla="*/ 29 w 41"/>
              <a:gd name="T91" fmla="*/ 21 h 48"/>
              <a:gd name="T92" fmla="*/ 27 w 41"/>
              <a:gd name="T93" fmla="*/ 21 h 48"/>
              <a:gd name="T94" fmla="*/ 26 w 41"/>
              <a:gd name="T95" fmla="*/ 24 h 48"/>
              <a:gd name="T96" fmla="*/ 29 w 41"/>
              <a:gd name="T97" fmla="*/ 31 h 48"/>
              <a:gd name="T98" fmla="*/ 26 w 41"/>
              <a:gd name="T99" fmla="*/ 39 h 48"/>
              <a:gd name="T100" fmla="*/ 27 w 41"/>
              <a:gd name="T101" fmla="*/ 41 h 48"/>
              <a:gd name="T102" fmla="*/ 28 w 41"/>
              <a:gd name="T103" fmla="*/ 41 h 48"/>
              <a:gd name="T104" fmla="*/ 29 w 41"/>
              <a:gd name="T105" fmla="*/ 41 h 48"/>
              <a:gd name="T106" fmla="*/ 27 w 41"/>
              <a:gd name="T107" fmla="*/ 14 h 48"/>
              <a:gd name="T108" fmla="*/ 38 w 41"/>
              <a:gd name="T109" fmla="*/ 14 h 48"/>
              <a:gd name="T110" fmla="*/ 37 w 41"/>
              <a:gd name="T111" fmla="*/ 13 h 48"/>
              <a:gd name="T112" fmla="*/ 29 w 41"/>
              <a:gd name="T113" fmla="*/ 4 h 48"/>
              <a:gd name="T114" fmla="*/ 27 w 41"/>
              <a:gd name="T115" fmla="*/ 4 h 48"/>
              <a:gd name="T116" fmla="*/ 27 w 41"/>
              <a:gd name="T117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4"/>
                  <a:pt x="24" y="4"/>
                  <a:pt x="24" y="4"/>
                </a:cubicBezTo>
                <a:cubicBezTo>
                  <a:pt x="3" y="4"/>
                  <a:pt x="3" y="4"/>
                  <a:pt x="3" y="4"/>
                </a:cubicBezTo>
                <a:cubicBezTo>
                  <a:pt x="3" y="45"/>
                  <a:pt x="3" y="45"/>
                  <a:pt x="3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17" y="24"/>
                </a:moveTo>
                <a:cubicBezTo>
                  <a:pt x="17" y="38"/>
                  <a:pt x="17" y="38"/>
                  <a:pt x="17" y="38"/>
                </a:cubicBezTo>
                <a:cubicBezTo>
                  <a:pt x="17" y="39"/>
                  <a:pt x="17" y="39"/>
                  <a:pt x="17" y="39"/>
                </a:cubicBezTo>
                <a:cubicBezTo>
                  <a:pt x="17" y="39"/>
                  <a:pt x="16" y="39"/>
                  <a:pt x="16" y="39"/>
                </a:cubicBezTo>
                <a:cubicBezTo>
                  <a:pt x="16" y="39"/>
                  <a:pt x="16" y="39"/>
                  <a:pt x="16" y="39"/>
                </a:cubicBezTo>
                <a:cubicBezTo>
                  <a:pt x="11" y="35"/>
                  <a:pt x="11" y="35"/>
                  <a:pt x="11" y="35"/>
                </a:cubicBezTo>
                <a:cubicBezTo>
                  <a:pt x="8" y="35"/>
                  <a:pt x="8" y="35"/>
                  <a:pt x="8" y="35"/>
                </a:cubicBezTo>
                <a:cubicBezTo>
                  <a:pt x="7" y="35"/>
                  <a:pt x="7" y="34"/>
                  <a:pt x="7" y="34"/>
                </a:cubicBezTo>
                <a:cubicBezTo>
                  <a:pt x="7" y="29"/>
                  <a:pt x="7" y="29"/>
                  <a:pt x="7" y="29"/>
                </a:cubicBezTo>
                <a:cubicBezTo>
                  <a:pt x="7" y="28"/>
                  <a:pt x="7" y="28"/>
                  <a:pt x="8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23"/>
                  <a:pt x="16" y="23"/>
                  <a:pt x="17" y="23"/>
                </a:cubicBezTo>
                <a:cubicBezTo>
                  <a:pt x="17" y="23"/>
                  <a:pt x="17" y="23"/>
                  <a:pt x="17" y="24"/>
                </a:cubicBezTo>
                <a:close/>
                <a:moveTo>
                  <a:pt x="23" y="37"/>
                </a:moveTo>
                <a:cubicBezTo>
                  <a:pt x="25" y="35"/>
                  <a:pt x="26" y="33"/>
                  <a:pt x="26" y="31"/>
                </a:cubicBezTo>
                <a:cubicBezTo>
                  <a:pt x="26" y="29"/>
                  <a:pt x="25" y="27"/>
                  <a:pt x="23" y="25"/>
                </a:cubicBezTo>
                <a:cubicBezTo>
                  <a:pt x="23" y="25"/>
                  <a:pt x="22" y="25"/>
                  <a:pt x="21" y="25"/>
                </a:cubicBezTo>
                <a:cubicBezTo>
                  <a:pt x="20" y="26"/>
                  <a:pt x="20" y="27"/>
                  <a:pt x="21" y="28"/>
                </a:cubicBezTo>
                <a:cubicBezTo>
                  <a:pt x="22" y="29"/>
                  <a:pt x="22" y="30"/>
                  <a:pt x="22" y="31"/>
                </a:cubicBezTo>
                <a:cubicBezTo>
                  <a:pt x="22" y="32"/>
                  <a:pt x="22" y="34"/>
                  <a:pt x="21" y="35"/>
                </a:cubicBezTo>
                <a:cubicBezTo>
                  <a:pt x="20" y="35"/>
                  <a:pt x="20" y="36"/>
                  <a:pt x="21" y="37"/>
                </a:cubicBezTo>
                <a:cubicBezTo>
                  <a:pt x="21" y="37"/>
                  <a:pt x="22" y="38"/>
                  <a:pt x="22" y="38"/>
                </a:cubicBezTo>
                <a:cubicBezTo>
                  <a:pt x="23" y="38"/>
                  <a:pt x="23" y="37"/>
                  <a:pt x="23" y="37"/>
                </a:cubicBezTo>
                <a:close/>
                <a:moveTo>
                  <a:pt x="29" y="41"/>
                </a:moveTo>
                <a:cubicBezTo>
                  <a:pt x="31" y="38"/>
                  <a:pt x="33" y="35"/>
                  <a:pt x="33" y="31"/>
                </a:cubicBezTo>
                <a:cubicBezTo>
                  <a:pt x="33" y="28"/>
                  <a:pt x="31" y="24"/>
                  <a:pt x="29" y="21"/>
                </a:cubicBezTo>
                <a:cubicBezTo>
                  <a:pt x="29" y="21"/>
                  <a:pt x="27" y="21"/>
                  <a:pt x="27" y="21"/>
                </a:cubicBezTo>
                <a:cubicBezTo>
                  <a:pt x="26" y="22"/>
                  <a:pt x="26" y="23"/>
                  <a:pt x="26" y="24"/>
                </a:cubicBezTo>
                <a:cubicBezTo>
                  <a:pt x="28" y="26"/>
                  <a:pt x="29" y="28"/>
                  <a:pt x="29" y="31"/>
                </a:cubicBezTo>
                <a:cubicBezTo>
                  <a:pt x="29" y="34"/>
                  <a:pt x="28" y="37"/>
                  <a:pt x="26" y="39"/>
                </a:cubicBezTo>
                <a:cubicBezTo>
                  <a:pt x="26" y="39"/>
                  <a:pt x="26" y="40"/>
                  <a:pt x="27" y="41"/>
                </a:cubicBezTo>
                <a:cubicBezTo>
                  <a:pt x="27" y="41"/>
                  <a:pt x="27" y="41"/>
                  <a:pt x="28" y="41"/>
                </a:cubicBezTo>
                <a:cubicBezTo>
                  <a:pt x="28" y="41"/>
                  <a:pt x="29" y="41"/>
                  <a:pt x="29" y="41"/>
                </a:cubicBezTo>
                <a:close/>
                <a:moveTo>
                  <a:pt x="27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4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7" y="4"/>
                </a:cubicBezTo>
                <a:lnTo>
                  <a:pt x="27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3627359"/>
            <a:ext cx="267549" cy="314438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3 w 41"/>
              <a:gd name="T31" fmla="*/ 3 h 48"/>
              <a:gd name="T32" fmla="*/ 3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14 w 41"/>
              <a:gd name="T39" fmla="*/ 20 h 48"/>
              <a:gd name="T40" fmla="*/ 15 w 41"/>
              <a:gd name="T41" fmla="*/ 21 h 48"/>
              <a:gd name="T42" fmla="*/ 16 w 41"/>
              <a:gd name="T43" fmla="*/ 22 h 48"/>
              <a:gd name="T44" fmla="*/ 11 w 41"/>
              <a:gd name="T45" fmla="*/ 29 h 48"/>
              <a:gd name="T46" fmla="*/ 16 w 41"/>
              <a:gd name="T47" fmla="*/ 36 h 48"/>
              <a:gd name="T48" fmla="*/ 15 w 41"/>
              <a:gd name="T49" fmla="*/ 37 h 48"/>
              <a:gd name="T50" fmla="*/ 14 w 41"/>
              <a:gd name="T51" fmla="*/ 38 h 48"/>
              <a:gd name="T52" fmla="*/ 13 w 41"/>
              <a:gd name="T53" fmla="*/ 38 h 48"/>
              <a:gd name="T54" fmla="*/ 7 w 41"/>
              <a:gd name="T55" fmla="*/ 30 h 48"/>
              <a:gd name="T56" fmla="*/ 7 w 41"/>
              <a:gd name="T57" fmla="*/ 28 h 48"/>
              <a:gd name="T58" fmla="*/ 13 w 41"/>
              <a:gd name="T59" fmla="*/ 20 h 48"/>
              <a:gd name="T60" fmla="*/ 14 w 41"/>
              <a:gd name="T61" fmla="*/ 20 h 48"/>
              <a:gd name="T62" fmla="*/ 17 w 41"/>
              <a:gd name="T63" fmla="*/ 40 h 48"/>
              <a:gd name="T64" fmla="*/ 21 w 41"/>
              <a:gd name="T65" fmla="*/ 18 h 48"/>
              <a:gd name="T66" fmla="*/ 22 w 41"/>
              <a:gd name="T67" fmla="*/ 17 h 48"/>
              <a:gd name="T68" fmla="*/ 23 w 41"/>
              <a:gd name="T69" fmla="*/ 17 h 48"/>
              <a:gd name="T70" fmla="*/ 24 w 41"/>
              <a:gd name="T71" fmla="*/ 18 h 48"/>
              <a:gd name="T72" fmla="*/ 20 w 41"/>
              <a:gd name="T73" fmla="*/ 40 h 48"/>
              <a:gd name="T74" fmla="*/ 19 w 41"/>
              <a:gd name="T75" fmla="*/ 41 h 48"/>
              <a:gd name="T76" fmla="*/ 18 w 41"/>
              <a:gd name="T77" fmla="*/ 41 h 48"/>
              <a:gd name="T78" fmla="*/ 17 w 41"/>
              <a:gd name="T79" fmla="*/ 40 h 48"/>
              <a:gd name="T80" fmla="*/ 34 w 41"/>
              <a:gd name="T81" fmla="*/ 30 h 48"/>
              <a:gd name="T82" fmla="*/ 28 w 41"/>
              <a:gd name="T83" fmla="*/ 38 h 48"/>
              <a:gd name="T84" fmla="*/ 27 w 41"/>
              <a:gd name="T85" fmla="*/ 38 h 48"/>
              <a:gd name="T86" fmla="*/ 26 w 41"/>
              <a:gd name="T87" fmla="*/ 37 h 48"/>
              <a:gd name="T88" fmla="*/ 26 w 41"/>
              <a:gd name="T89" fmla="*/ 36 h 48"/>
              <a:gd name="T90" fmla="*/ 30 w 41"/>
              <a:gd name="T91" fmla="*/ 29 h 48"/>
              <a:gd name="T92" fmla="*/ 26 w 41"/>
              <a:gd name="T93" fmla="*/ 22 h 48"/>
              <a:gd name="T94" fmla="*/ 26 w 41"/>
              <a:gd name="T95" fmla="*/ 21 h 48"/>
              <a:gd name="T96" fmla="*/ 27 w 41"/>
              <a:gd name="T97" fmla="*/ 20 h 48"/>
              <a:gd name="T98" fmla="*/ 28 w 41"/>
              <a:gd name="T99" fmla="*/ 20 h 48"/>
              <a:gd name="T100" fmla="*/ 34 w 41"/>
              <a:gd name="T101" fmla="*/ 28 h 48"/>
              <a:gd name="T102" fmla="*/ 34 w 41"/>
              <a:gd name="T103" fmla="*/ 30 h 48"/>
              <a:gd name="T104" fmla="*/ 27 w 41"/>
              <a:gd name="T105" fmla="*/ 14 h 48"/>
              <a:gd name="T106" fmla="*/ 38 w 41"/>
              <a:gd name="T107" fmla="*/ 14 h 48"/>
              <a:gd name="T108" fmla="*/ 37 w 41"/>
              <a:gd name="T109" fmla="*/ 12 h 48"/>
              <a:gd name="T110" fmla="*/ 29 w 41"/>
              <a:gd name="T111" fmla="*/ 4 h 48"/>
              <a:gd name="T112" fmla="*/ 27 w 41"/>
              <a:gd name="T113" fmla="*/ 3 h 48"/>
              <a:gd name="T114" fmla="*/ 27 w 41"/>
              <a:gd name="T115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4"/>
                  <a:pt x="3" y="44"/>
                  <a:pt x="3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14" y="20"/>
                </a:moveTo>
                <a:cubicBezTo>
                  <a:pt x="15" y="21"/>
                  <a:pt x="15" y="21"/>
                  <a:pt x="15" y="21"/>
                </a:cubicBezTo>
                <a:cubicBezTo>
                  <a:pt x="16" y="22"/>
                  <a:pt x="16" y="22"/>
                  <a:pt x="16" y="22"/>
                </a:cubicBezTo>
                <a:cubicBezTo>
                  <a:pt x="11" y="29"/>
                  <a:pt x="11" y="29"/>
                  <a:pt x="11" y="29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6"/>
                  <a:pt x="16" y="36"/>
                  <a:pt x="15" y="37"/>
                </a:cubicBezTo>
                <a:cubicBezTo>
                  <a:pt x="14" y="38"/>
                  <a:pt x="14" y="38"/>
                  <a:pt x="14" y="38"/>
                </a:cubicBezTo>
                <a:cubicBezTo>
                  <a:pt x="14" y="38"/>
                  <a:pt x="13" y="38"/>
                  <a:pt x="13" y="38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9"/>
                  <a:pt x="7" y="29"/>
                  <a:pt x="7" y="28"/>
                </a:cubicBezTo>
                <a:cubicBezTo>
                  <a:pt x="13" y="20"/>
                  <a:pt x="13" y="20"/>
                  <a:pt x="13" y="20"/>
                </a:cubicBezTo>
                <a:cubicBezTo>
                  <a:pt x="13" y="20"/>
                  <a:pt x="14" y="20"/>
                  <a:pt x="14" y="20"/>
                </a:cubicBezTo>
                <a:close/>
                <a:moveTo>
                  <a:pt x="17" y="40"/>
                </a:moveTo>
                <a:cubicBezTo>
                  <a:pt x="21" y="18"/>
                  <a:pt x="21" y="18"/>
                  <a:pt x="21" y="18"/>
                </a:cubicBezTo>
                <a:cubicBezTo>
                  <a:pt x="21" y="17"/>
                  <a:pt x="21" y="17"/>
                  <a:pt x="22" y="17"/>
                </a:cubicBezTo>
                <a:cubicBezTo>
                  <a:pt x="23" y="17"/>
                  <a:pt x="23" y="17"/>
                  <a:pt x="23" y="17"/>
                </a:cubicBezTo>
                <a:cubicBezTo>
                  <a:pt x="24" y="17"/>
                  <a:pt x="24" y="18"/>
                  <a:pt x="24" y="18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1"/>
                  <a:pt x="20" y="41"/>
                  <a:pt x="19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7" y="41"/>
                  <a:pt x="17" y="40"/>
                  <a:pt x="17" y="40"/>
                </a:cubicBezTo>
                <a:close/>
                <a:moveTo>
                  <a:pt x="34" y="30"/>
                </a:moveTo>
                <a:cubicBezTo>
                  <a:pt x="28" y="38"/>
                  <a:pt x="28" y="38"/>
                  <a:pt x="28" y="38"/>
                </a:cubicBezTo>
                <a:cubicBezTo>
                  <a:pt x="28" y="38"/>
                  <a:pt x="27" y="38"/>
                  <a:pt x="27" y="38"/>
                </a:cubicBezTo>
                <a:cubicBezTo>
                  <a:pt x="26" y="37"/>
                  <a:pt x="26" y="37"/>
                  <a:pt x="26" y="37"/>
                </a:cubicBezTo>
                <a:cubicBezTo>
                  <a:pt x="25" y="36"/>
                  <a:pt x="25" y="36"/>
                  <a:pt x="26" y="36"/>
                </a:cubicBezTo>
                <a:cubicBezTo>
                  <a:pt x="30" y="29"/>
                  <a:pt x="30" y="29"/>
                  <a:pt x="30" y="29"/>
                </a:cubicBezTo>
                <a:cubicBezTo>
                  <a:pt x="26" y="22"/>
                  <a:pt x="26" y="22"/>
                  <a:pt x="26" y="22"/>
                </a:cubicBezTo>
                <a:cubicBezTo>
                  <a:pt x="25" y="22"/>
                  <a:pt x="25" y="22"/>
                  <a:pt x="26" y="21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0"/>
                  <a:pt x="28" y="20"/>
                  <a:pt x="28" y="20"/>
                </a:cubicBezTo>
                <a:cubicBezTo>
                  <a:pt x="34" y="28"/>
                  <a:pt x="34" y="28"/>
                  <a:pt x="34" y="28"/>
                </a:cubicBezTo>
                <a:cubicBezTo>
                  <a:pt x="35" y="29"/>
                  <a:pt x="35" y="29"/>
                  <a:pt x="34" y="30"/>
                </a:cubicBezTo>
                <a:close/>
                <a:moveTo>
                  <a:pt x="27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7" y="3"/>
                </a:cubicBezTo>
                <a:lnTo>
                  <a:pt x="27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4103559"/>
            <a:ext cx="267549" cy="314438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6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6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1 h 48"/>
              <a:gd name="T20" fmla="*/ 41 w 41"/>
              <a:gd name="T21" fmla="*/ 15 h 48"/>
              <a:gd name="T22" fmla="*/ 38 w 41"/>
              <a:gd name="T23" fmla="*/ 18 h 48"/>
              <a:gd name="T24" fmla="*/ 27 w 41"/>
              <a:gd name="T25" fmla="*/ 18 h 48"/>
              <a:gd name="T26" fmla="*/ 24 w 41"/>
              <a:gd name="T27" fmla="*/ 15 h 48"/>
              <a:gd name="T28" fmla="*/ 24 w 41"/>
              <a:gd name="T29" fmla="*/ 4 h 48"/>
              <a:gd name="T30" fmla="*/ 3 w 41"/>
              <a:gd name="T31" fmla="*/ 4 h 48"/>
              <a:gd name="T32" fmla="*/ 3 w 41"/>
              <a:gd name="T33" fmla="*/ 45 h 48"/>
              <a:gd name="T34" fmla="*/ 38 w 41"/>
              <a:gd name="T35" fmla="*/ 45 h 48"/>
              <a:gd name="T36" fmla="*/ 38 w 41"/>
              <a:gd name="T37" fmla="*/ 18 h 48"/>
              <a:gd name="T38" fmla="*/ 12 w 41"/>
              <a:gd name="T39" fmla="*/ 42 h 48"/>
              <a:gd name="T40" fmla="*/ 19 w 41"/>
              <a:gd name="T41" fmla="*/ 42 h 48"/>
              <a:gd name="T42" fmla="*/ 19 w 41"/>
              <a:gd name="T43" fmla="*/ 39 h 48"/>
              <a:gd name="T44" fmla="*/ 17 w 41"/>
              <a:gd name="T45" fmla="*/ 39 h 48"/>
              <a:gd name="T46" fmla="*/ 20 w 41"/>
              <a:gd name="T47" fmla="*/ 34 h 48"/>
              <a:gd name="T48" fmla="*/ 20 w 41"/>
              <a:gd name="T49" fmla="*/ 34 h 48"/>
              <a:gd name="T50" fmla="*/ 20 w 41"/>
              <a:gd name="T51" fmla="*/ 34 h 48"/>
              <a:gd name="T52" fmla="*/ 21 w 41"/>
              <a:gd name="T53" fmla="*/ 34 h 48"/>
              <a:gd name="T54" fmla="*/ 21 w 41"/>
              <a:gd name="T55" fmla="*/ 34 h 48"/>
              <a:gd name="T56" fmla="*/ 24 w 41"/>
              <a:gd name="T57" fmla="*/ 39 h 48"/>
              <a:gd name="T58" fmla="*/ 22 w 41"/>
              <a:gd name="T59" fmla="*/ 39 h 48"/>
              <a:gd name="T60" fmla="*/ 22 w 41"/>
              <a:gd name="T61" fmla="*/ 42 h 48"/>
              <a:gd name="T62" fmla="*/ 30 w 41"/>
              <a:gd name="T63" fmla="*/ 42 h 48"/>
              <a:gd name="T64" fmla="*/ 30 w 41"/>
              <a:gd name="T65" fmla="*/ 39 h 48"/>
              <a:gd name="T66" fmla="*/ 28 w 41"/>
              <a:gd name="T67" fmla="*/ 39 h 48"/>
              <a:gd name="T68" fmla="*/ 23 w 41"/>
              <a:gd name="T69" fmla="*/ 31 h 48"/>
              <a:gd name="T70" fmla="*/ 28 w 41"/>
              <a:gd name="T71" fmla="*/ 24 h 48"/>
              <a:gd name="T72" fmla="*/ 30 w 41"/>
              <a:gd name="T73" fmla="*/ 24 h 48"/>
              <a:gd name="T74" fmla="*/ 30 w 41"/>
              <a:gd name="T75" fmla="*/ 21 h 48"/>
              <a:gd name="T76" fmla="*/ 22 w 41"/>
              <a:gd name="T77" fmla="*/ 21 h 48"/>
              <a:gd name="T78" fmla="*/ 22 w 41"/>
              <a:gd name="T79" fmla="*/ 24 h 48"/>
              <a:gd name="T80" fmla="*/ 24 w 41"/>
              <a:gd name="T81" fmla="*/ 24 h 48"/>
              <a:gd name="T82" fmla="*/ 21 w 41"/>
              <a:gd name="T83" fmla="*/ 28 h 48"/>
              <a:gd name="T84" fmla="*/ 21 w 41"/>
              <a:gd name="T85" fmla="*/ 29 h 48"/>
              <a:gd name="T86" fmla="*/ 21 w 41"/>
              <a:gd name="T87" fmla="*/ 29 h 48"/>
              <a:gd name="T88" fmla="*/ 21 w 41"/>
              <a:gd name="T89" fmla="*/ 29 h 48"/>
              <a:gd name="T90" fmla="*/ 20 w 41"/>
              <a:gd name="T91" fmla="*/ 28 h 48"/>
              <a:gd name="T92" fmla="*/ 17 w 41"/>
              <a:gd name="T93" fmla="*/ 24 h 48"/>
              <a:gd name="T94" fmla="*/ 19 w 41"/>
              <a:gd name="T95" fmla="*/ 24 h 48"/>
              <a:gd name="T96" fmla="*/ 19 w 41"/>
              <a:gd name="T97" fmla="*/ 21 h 48"/>
              <a:gd name="T98" fmla="*/ 12 w 41"/>
              <a:gd name="T99" fmla="*/ 21 h 48"/>
              <a:gd name="T100" fmla="*/ 12 w 41"/>
              <a:gd name="T101" fmla="*/ 24 h 48"/>
              <a:gd name="T102" fmla="*/ 13 w 41"/>
              <a:gd name="T103" fmla="*/ 24 h 48"/>
              <a:gd name="T104" fmla="*/ 19 w 41"/>
              <a:gd name="T105" fmla="*/ 31 h 48"/>
              <a:gd name="T106" fmla="*/ 13 w 41"/>
              <a:gd name="T107" fmla="*/ 39 h 48"/>
              <a:gd name="T108" fmla="*/ 12 w 41"/>
              <a:gd name="T109" fmla="*/ 39 h 48"/>
              <a:gd name="T110" fmla="*/ 12 w 41"/>
              <a:gd name="T111" fmla="*/ 42 h 48"/>
              <a:gd name="T112" fmla="*/ 27 w 41"/>
              <a:gd name="T113" fmla="*/ 14 h 48"/>
              <a:gd name="T114" fmla="*/ 38 w 41"/>
              <a:gd name="T115" fmla="*/ 14 h 48"/>
              <a:gd name="T116" fmla="*/ 37 w 41"/>
              <a:gd name="T117" fmla="*/ 13 h 48"/>
              <a:gd name="T118" fmla="*/ 29 w 41"/>
              <a:gd name="T119" fmla="*/ 5 h 48"/>
              <a:gd name="T120" fmla="*/ 27 w 41"/>
              <a:gd name="T121" fmla="*/ 4 h 48"/>
              <a:gd name="T122" fmla="*/ 27 w 41"/>
              <a:gd name="T123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1"/>
                  <a:pt x="39" y="11"/>
                  <a:pt x="39" y="11"/>
                </a:cubicBezTo>
                <a:cubicBezTo>
                  <a:pt x="40" y="12"/>
                  <a:pt x="41" y="14"/>
                  <a:pt x="41" y="15"/>
                </a:cubicBezTo>
                <a:close/>
                <a:moveTo>
                  <a:pt x="38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5" y="18"/>
                  <a:pt x="24" y="16"/>
                  <a:pt x="24" y="15"/>
                </a:cubicBezTo>
                <a:cubicBezTo>
                  <a:pt x="24" y="4"/>
                  <a:pt x="24" y="4"/>
                  <a:pt x="24" y="4"/>
                </a:cubicBezTo>
                <a:cubicBezTo>
                  <a:pt x="3" y="4"/>
                  <a:pt x="3" y="4"/>
                  <a:pt x="3" y="4"/>
                </a:cubicBezTo>
                <a:cubicBezTo>
                  <a:pt x="3" y="45"/>
                  <a:pt x="3" y="45"/>
                  <a:pt x="3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8"/>
                </a:lnTo>
                <a:close/>
                <a:moveTo>
                  <a:pt x="12" y="42"/>
                </a:moveTo>
                <a:cubicBezTo>
                  <a:pt x="19" y="42"/>
                  <a:pt x="19" y="42"/>
                  <a:pt x="19" y="42"/>
                </a:cubicBezTo>
                <a:cubicBezTo>
                  <a:pt x="19" y="39"/>
                  <a:pt x="19" y="39"/>
                  <a:pt x="19" y="39"/>
                </a:cubicBezTo>
                <a:cubicBezTo>
                  <a:pt x="17" y="39"/>
                  <a:pt x="17" y="39"/>
                  <a:pt x="17" y="39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1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4" y="39"/>
                  <a:pt x="24" y="39"/>
                  <a:pt x="24" y="39"/>
                </a:cubicBezTo>
                <a:cubicBezTo>
                  <a:pt x="22" y="39"/>
                  <a:pt x="22" y="39"/>
                  <a:pt x="22" y="39"/>
                </a:cubicBezTo>
                <a:cubicBezTo>
                  <a:pt x="22" y="42"/>
                  <a:pt x="22" y="42"/>
                  <a:pt x="22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39"/>
                  <a:pt x="30" y="39"/>
                  <a:pt x="30" y="39"/>
                </a:cubicBezTo>
                <a:cubicBezTo>
                  <a:pt x="28" y="39"/>
                  <a:pt x="28" y="39"/>
                  <a:pt x="28" y="39"/>
                </a:cubicBezTo>
                <a:cubicBezTo>
                  <a:pt x="23" y="31"/>
                  <a:pt x="23" y="31"/>
                  <a:pt x="23" y="31"/>
                </a:cubicBezTo>
                <a:cubicBezTo>
                  <a:pt x="28" y="24"/>
                  <a:pt x="28" y="24"/>
                  <a:pt x="28" y="24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1"/>
                  <a:pt x="30" y="21"/>
                  <a:pt x="30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4"/>
                  <a:pt x="22" y="24"/>
                  <a:pt x="22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9"/>
                  <a:pt x="20" y="28"/>
                  <a:pt x="20" y="28"/>
                </a:cubicBezTo>
                <a:cubicBezTo>
                  <a:pt x="17" y="24"/>
                  <a:pt x="17" y="24"/>
                  <a:pt x="17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1"/>
                  <a:pt x="19" y="21"/>
                  <a:pt x="19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24"/>
                  <a:pt x="12" y="24"/>
                  <a:pt x="12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9" y="31"/>
                  <a:pt x="19" y="31"/>
                  <a:pt x="19" y="31"/>
                </a:cubicBezTo>
                <a:cubicBezTo>
                  <a:pt x="13" y="39"/>
                  <a:pt x="13" y="39"/>
                  <a:pt x="13" y="39"/>
                </a:cubicBezTo>
                <a:cubicBezTo>
                  <a:pt x="12" y="39"/>
                  <a:pt x="12" y="39"/>
                  <a:pt x="12" y="39"/>
                </a:cubicBezTo>
                <a:lnTo>
                  <a:pt x="12" y="42"/>
                </a:lnTo>
                <a:close/>
                <a:moveTo>
                  <a:pt x="27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4"/>
                  <a:pt x="37" y="13"/>
                  <a:pt x="37" y="13"/>
                </a:cubicBezTo>
                <a:cubicBezTo>
                  <a:pt x="29" y="5"/>
                  <a:pt x="29" y="5"/>
                  <a:pt x="29" y="5"/>
                </a:cubicBezTo>
                <a:cubicBezTo>
                  <a:pt x="28" y="4"/>
                  <a:pt x="28" y="4"/>
                  <a:pt x="27" y="4"/>
                </a:cubicBezTo>
                <a:lnTo>
                  <a:pt x="27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4588035"/>
            <a:ext cx="267549" cy="311682"/>
          </a:xfrm>
          <a:custGeom>
            <a:avLst/>
            <a:gdLst>
              <a:gd name="T0" fmla="*/ 41 w 41"/>
              <a:gd name="T1" fmla="*/ 15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3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2 h 48"/>
              <a:gd name="T18" fmla="*/ 39 w 41"/>
              <a:gd name="T19" fmla="*/ 10 h 48"/>
              <a:gd name="T20" fmla="*/ 41 w 41"/>
              <a:gd name="T21" fmla="*/ 15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5 h 48"/>
              <a:gd name="T28" fmla="*/ 24 w 41"/>
              <a:gd name="T29" fmla="*/ 3 h 48"/>
              <a:gd name="T30" fmla="*/ 3 w 41"/>
              <a:gd name="T31" fmla="*/ 3 h 48"/>
              <a:gd name="T32" fmla="*/ 3 w 41"/>
              <a:gd name="T33" fmla="*/ 45 h 48"/>
              <a:gd name="T34" fmla="*/ 38 w 41"/>
              <a:gd name="T35" fmla="*/ 45 h 48"/>
              <a:gd name="T36" fmla="*/ 38 w 41"/>
              <a:gd name="T37" fmla="*/ 17 h 48"/>
              <a:gd name="T38" fmla="*/ 7 w 41"/>
              <a:gd name="T39" fmla="*/ 22 h 48"/>
              <a:gd name="T40" fmla="*/ 12 w 41"/>
              <a:gd name="T41" fmla="*/ 17 h 48"/>
              <a:gd name="T42" fmla="*/ 17 w 41"/>
              <a:gd name="T43" fmla="*/ 22 h 48"/>
              <a:gd name="T44" fmla="*/ 12 w 41"/>
              <a:gd name="T45" fmla="*/ 27 h 48"/>
              <a:gd name="T46" fmla="*/ 7 w 41"/>
              <a:gd name="T47" fmla="*/ 22 h 48"/>
              <a:gd name="T48" fmla="*/ 34 w 41"/>
              <a:gd name="T49" fmla="*/ 41 h 48"/>
              <a:gd name="T50" fmla="*/ 7 w 41"/>
              <a:gd name="T51" fmla="*/ 41 h 48"/>
              <a:gd name="T52" fmla="*/ 7 w 41"/>
              <a:gd name="T53" fmla="*/ 36 h 48"/>
              <a:gd name="T54" fmla="*/ 12 w 41"/>
              <a:gd name="T55" fmla="*/ 31 h 48"/>
              <a:gd name="T56" fmla="*/ 15 w 41"/>
              <a:gd name="T57" fmla="*/ 34 h 48"/>
              <a:gd name="T58" fmla="*/ 26 w 41"/>
              <a:gd name="T59" fmla="*/ 24 h 48"/>
              <a:gd name="T60" fmla="*/ 34 w 41"/>
              <a:gd name="T61" fmla="*/ 33 h 48"/>
              <a:gd name="T62" fmla="*/ 34 w 41"/>
              <a:gd name="T63" fmla="*/ 41 h 48"/>
              <a:gd name="T64" fmla="*/ 27 w 41"/>
              <a:gd name="T65" fmla="*/ 14 h 48"/>
              <a:gd name="T66" fmla="*/ 38 w 41"/>
              <a:gd name="T67" fmla="*/ 14 h 48"/>
              <a:gd name="T68" fmla="*/ 37 w 41"/>
              <a:gd name="T69" fmla="*/ 13 h 48"/>
              <a:gd name="T70" fmla="*/ 29 w 41"/>
              <a:gd name="T71" fmla="*/ 4 h 48"/>
              <a:gd name="T72" fmla="*/ 27 w 41"/>
              <a:gd name="T73" fmla="*/ 4 h 48"/>
              <a:gd name="T74" fmla="*/ 27 w 41"/>
              <a:gd name="T75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" h="48">
                <a:moveTo>
                  <a:pt x="41" y="15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5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5"/>
                </a:cubicBezTo>
                <a:cubicBezTo>
                  <a:pt x="24" y="3"/>
                  <a:pt x="24" y="3"/>
                  <a:pt x="24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5"/>
                  <a:pt x="3" y="45"/>
                  <a:pt x="3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17"/>
                </a:lnTo>
                <a:close/>
                <a:moveTo>
                  <a:pt x="7" y="22"/>
                </a:moveTo>
                <a:cubicBezTo>
                  <a:pt x="7" y="19"/>
                  <a:pt x="9" y="17"/>
                  <a:pt x="12" y="17"/>
                </a:cubicBezTo>
                <a:cubicBezTo>
                  <a:pt x="15" y="17"/>
                  <a:pt x="17" y="19"/>
                  <a:pt x="17" y="22"/>
                </a:cubicBezTo>
                <a:cubicBezTo>
                  <a:pt x="17" y="25"/>
                  <a:pt x="15" y="27"/>
                  <a:pt x="12" y="27"/>
                </a:cubicBezTo>
                <a:cubicBezTo>
                  <a:pt x="9" y="27"/>
                  <a:pt x="7" y="25"/>
                  <a:pt x="7" y="22"/>
                </a:cubicBezTo>
                <a:close/>
                <a:moveTo>
                  <a:pt x="34" y="41"/>
                </a:moveTo>
                <a:cubicBezTo>
                  <a:pt x="7" y="41"/>
                  <a:pt x="7" y="41"/>
                  <a:pt x="7" y="41"/>
                </a:cubicBezTo>
                <a:cubicBezTo>
                  <a:pt x="7" y="36"/>
                  <a:pt x="7" y="36"/>
                  <a:pt x="7" y="36"/>
                </a:cubicBezTo>
                <a:cubicBezTo>
                  <a:pt x="12" y="31"/>
                  <a:pt x="12" y="31"/>
                  <a:pt x="12" y="31"/>
                </a:cubicBezTo>
                <a:cubicBezTo>
                  <a:pt x="15" y="34"/>
                  <a:pt x="15" y="34"/>
                  <a:pt x="15" y="34"/>
                </a:cubicBezTo>
                <a:cubicBezTo>
                  <a:pt x="26" y="24"/>
                  <a:pt x="26" y="24"/>
                  <a:pt x="26" y="24"/>
                </a:cubicBezTo>
                <a:cubicBezTo>
                  <a:pt x="34" y="33"/>
                  <a:pt x="34" y="33"/>
                  <a:pt x="34" y="33"/>
                </a:cubicBezTo>
                <a:lnTo>
                  <a:pt x="34" y="41"/>
                </a:lnTo>
                <a:close/>
                <a:moveTo>
                  <a:pt x="27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3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7" y="4"/>
                </a:cubicBezTo>
                <a:lnTo>
                  <a:pt x="27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82992" y="5069752"/>
            <a:ext cx="267549" cy="314438"/>
          </a:xfrm>
          <a:custGeom>
            <a:avLst/>
            <a:gdLst>
              <a:gd name="T0" fmla="*/ 41 w 41"/>
              <a:gd name="T1" fmla="*/ 14 h 48"/>
              <a:gd name="T2" fmla="*/ 41 w 41"/>
              <a:gd name="T3" fmla="*/ 45 h 48"/>
              <a:gd name="T4" fmla="*/ 39 w 41"/>
              <a:gd name="T5" fmla="*/ 48 h 48"/>
              <a:gd name="T6" fmla="*/ 3 w 41"/>
              <a:gd name="T7" fmla="*/ 48 h 48"/>
              <a:gd name="T8" fmla="*/ 0 w 41"/>
              <a:gd name="T9" fmla="*/ 45 h 48"/>
              <a:gd name="T10" fmla="*/ 0 w 41"/>
              <a:gd name="T11" fmla="*/ 2 h 48"/>
              <a:gd name="T12" fmla="*/ 3 w 41"/>
              <a:gd name="T13" fmla="*/ 0 h 48"/>
              <a:gd name="T14" fmla="*/ 27 w 41"/>
              <a:gd name="T15" fmla="*/ 0 h 48"/>
              <a:gd name="T16" fmla="*/ 31 w 41"/>
              <a:gd name="T17" fmla="*/ 1 h 48"/>
              <a:gd name="T18" fmla="*/ 39 w 41"/>
              <a:gd name="T19" fmla="*/ 10 h 48"/>
              <a:gd name="T20" fmla="*/ 41 w 41"/>
              <a:gd name="T21" fmla="*/ 14 h 48"/>
              <a:gd name="T22" fmla="*/ 38 w 41"/>
              <a:gd name="T23" fmla="*/ 17 h 48"/>
              <a:gd name="T24" fmla="*/ 27 w 41"/>
              <a:gd name="T25" fmla="*/ 17 h 48"/>
              <a:gd name="T26" fmla="*/ 24 w 41"/>
              <a:gd name="T27" fmla="*/ 14 h 48"/>
              <a:gd name="T28" fmla="*/ 24 w 41"/>
              <a:gd name="T29" fmla="*/ 3 h 48"/>
              <a:gd name="T30" fmla="*/ 3 w 41"/>
              <a:gd name="T31" fmla="*/ 3 h 48"/>
              <a:gd name="T32" fmla="*/ 3 w 41"/>
              <a:gd name="T33" fmla="*/ 44 h 48"/>
              <a:gd name="T34" fmla="*/ 38 w 41"/>
              <a:gd name="T35" fmla="*/ 44 h 48"/>
              <a:gd name="T36" fmla="*/ 38 w 41"/>
              <a:gd name="T37" fmla="*/ 17 h 48"/>
              <a:gd name="T38" fmla="*/ 24 w 41"/>
              <a:gd name="T39" fmla="*/ 24 h 48"/>
              <a:gd name="T40" fmla="*/ 24 w 41"/>
              <a:gd name="T41" fmla="*/ 34 h 48"/>
              <a:gd name="T42" fmla="*/ 21 w 41"/>
              <a:gd name="T43" fmla="*/ 37 h 48"/>
              <a:gd name="T44" fmla="*/ 10 w 41"/>
              <a:gd name="T45" fmla="*/ 37 h 48"/>
              <a:gd name="T46" fmla="*/ 7 w 41"/>
              <a:gd name="T47" fmla="*/ 34 h 48"/>
              <a:gd name="T48" fmla="*/ 7 w 41"/>
              <a:gd name="T49" fmla="*/ 24 h 48"/>
              <a:gd name="T50" fmla="*/ 10 w 41"/>
              <a:gd name="T51" fmla="*/ 20 h 48"/>
              <a:gd name="T52" fmla="*/ 21 w 41"/>
              <a:gd name="T53" fmla="*/ 20 h 48"/>
              <a:gd name="T54" fmla="*/ 24 w 41"/>
              <a:gd name="T55" fmla="*/ 24 h 48"/>
              <a:gd name="T56" fmla="*/ 34 w 41"/>
              <a:gd name="T57" fmla="*/ 21 h 48"/>
              <a:gd name="T58" fmla="*/ 34 w 41"/>
              <a:gd name="T59" fmla="*/ 37 h 48"/>
              <a:gd name="T60" fmla="*/ 34 w 41"/>
              <a:gd name="T61" fmla="*/ 37 h 48"/>
              <a:gd name="T62" fmla="*/ 33 w 41"/>
              <a:gd name="T63" fmla="*/ 37 h 48"/>
              <a:gd name="T64" fmla="*/ 33 w 41"/>
              <a:gd name="T65" fmla="*/ 37 h 48"/>
              <a:gd name="T66" fmla="*/ 26 w 41"/>
              <a:gd name="T67" fmla="*/ 30 h 48"/>
              <a:gd name="T68" fmla="*/ 26 w 41"/>
              <a:gd name="T69" fmla="*/ 28 h 48"/>
              <a:gd name="T70" fmla="*/ 33 w 41"/>
              <a:gd name="T71" fmla="*/ 20 h 48"/>
              <a:gd name="T72" fmla="*/ 33 w 41"/>
              <a:gd name="T73" fmla="*/ 20 h 48"/>
              <a:gd name="T74" fmla="*/ 34 w 41"/>
              <a:gd name="T75" fmla="*/ 20 h 48"/>
              <a:gd name="T76" fmla="*/ 34 w 41"/>
              <a:gd name="T77" fmla="*/ 21 h 48"/>
              <a:gd name="T78" fmla="*/ 27 w 41"/>
              <a:gd name="T79" fmla="*/ 13 h 48"/>
              <a:gd name="T80" fmla="*/ 38 w 41"/>
              <a:gd name="T81" fmla="*/ 13 h 48"/>
              <a:gd name="T82" fmla="*/ 37 w 41"/>
              <a:gd name="T83" fmla="*/ 12 h 48"/>
              <a:gd name="T84" fmla="*/ 29 w 41"/>
              <a:gd name="T85" fmla="*/ 4 h 48"/>
              <a:gd name="T86" fmla="*/ 27 w 41"/>
              <a:gd name="T87" fmla="*/ 3 h 48"/>
              <a:gd name="T88" fmla="*/ 27 w 41"/>
              <a:gd name="T89" fmla="*/ 1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0"/>
                  <a:pt x="31" y="1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44"/>
                  <a:pt x="3" y="44"/>
                  <a:pt x="3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24" y="24"/>
                </a:moveTo>
                <a:cubicBezTo>
                  <a:pt x="24" y="34"/>
                  <a:pt x="24" y="34"/>
                  <a:pt x="24" y="34"/>
                </a:cubicBezTo>
                <a:cubicBezTo>
                  <a:pt x="24" y="36"/>
                  <a:pt x="22" y="37"/>
                  <a:pt x="21" y="37"/>
                </a:cubicBezTo>
                <a:cubicBezTo>
                  <a:pt x="10" y="37"/>
                  <a:pt x="10" y="37"/>
                  <a:pt x="10" y="37"/>
                </a:cubicBezTo>
                <a:cubicBezTo>
                  <a:pt x="8" y="37"/>
                  <a:pt x="7" y="36"/>
                  <a:pt x="7" y="3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2"/>
                  <a:pt x="8" y="20"/>
                  <a:pt x="10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2" y="20"/>
                  <a:pt x="24" y="22"/>
                  <a:pt x="24" y="24"/>
                </a:cubicBezTo>
                <a:close/>
                <a:moveTo>
                  <a:pt x="34" y="21"/>
                </a:moveTo>
                <a:cubicBezTo>
                  <a:pt x="34" y="37"/>
                  <a:pt x="34" y="37"/>
                  <a:pt x="34" y="37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7"/>
                  <a:pt x="34" y="37"/>
                  <a:pt x="33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26" y="30"/>
                  <a:pt x="26" y="30"/>
                  <a:pt x="26" y="30"/>
                </a:cubicBezTo>
                <a:cubicBezTo>
                  <a:pt x="26" y="28"/>
                  <a:pt x="26" y="28"/>
                  <a:pt x="26" y="28"/>
                </a:cubicBezTo>
                <a:cubicBezTo>
                  <a:pt x="33" y="20"/>
                  <a:pt x="33" y="20"/>
                  <a:pt x="33" y="20"/>
                </a:cubicBezTo>
                <a:cubicBezTo>
                  <a:pt x="33" y="20"/>
                  <a:pt x="33" y="20"/>
                  <a:pt x="33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4" y="20"/>
                  <a:pt x="34" y="21"/>
                  <a:pt x="34" y="21"/>
                </a:cubicBezTo>
                <a:close/>
                <a:moveTo>
                  <a:pt x="27" y="13"/>
                </a:moveTo>
                <a:cubicBezTo>
                  <a:pt x="38" y="13"/>
                  <a:pt x="38" y="13"/>
                  <a:pt x="38" y="13"/>
                </a:cubicBezTo>
                <a:cubicBezTo>
                  <a:pt x="37" y="13"/>
                  <a:pt x="37" y="12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3"/>
                  <a:pt x="27" y="3"/>
                </a:cubicBezTo>
                <a:lnTo>
                  <a:pt x="27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1847" y="1273943"/>
            <a:ext cx="314438" cy="239967"/>
          </a:xfrm>
          <a:custGeom>
            <a:avLst/>
            <a:gdLst>
              <a:gd name="T0" fmla="*/ 48 w 48"/>
              <a:gd name="T1" fmla="*/ 33 h 37"/>
              <a:gd name="T2" fmla="*/ 44 w 48"/>
              <a:gd name="T3" fmla="*/ 37 h 37"/>
              <a:gd name="T4" fmla="*/ 4 w 48"/>
              <a:gd name="T5" fmla="*/ 37 h 37"/>
              <a:gd name="T6" fmla="*/ 0 w 48"/>
              <a:gd name="T7" fmla="*/ 33 h 37"/>
              <a:gd name="T8" fmla="*/ 0 w 48"/>
              <a:gd name="T9" fmla="*/ 4 h 37"/>
              <a:gd name="T10" fmla="*/ 4 w 48"/>
              <a:gd name="T11" fmla="*/ 0 h 37"/>
              <a:gd name="T12" fmla="*/ 44 w 48"/>
              <a:gd name="T13" fmla="*/ 0 h 37"/>
              <a:gd name="T14" fmla="*/ 48 w 48"/>
              <a:gd name="T15" fmla="*/ 4 h 37"/>
              <a:gd name="T16" fmla="*/ 48 w 48"/>
              <a:gd name="T17" fmla="*/ 33 h 37"/>
              <a:gd name="T18" fmla="*/ 44 w 48"/>
              <a:gd name="T19" fmla="*/ 3 h 37"/>
              <a:gd name="T20" fmla="*/ 4 w 48"/>
              <a:gd name="T21" fmla="*/ 3 h 37"/>
              <a:gd name="T22" fmla="*/ 4 w 48"/>
              <a:gd name="T23" fmla="*/ 4 h 37"/>
              <a:gd name="T24" fmla="*/ 8 w 48"/>
              <a:gd name="T25" fmla="*/ 12 h 37"/>
              <a:gd name="T26" fmla="*/ 18 w 48"/>
              <a:gd name="T27" fmla="*/ 20 h 37"/>
              <a:gd name="T28" fmla="*/ 24 w 48"/>
              <a:gd name="T29" fmla="*/ 24 h 37"/>
              <a:gd name="T30" fmla="*/ 24 w 48"/>
              <a:gd name="T31" fmla="*/ 24 h 37"/>
              <a:gd name="T32" fmla="*/ 24 w 48"/>
              <a:gd name="T33" fmla="*/ 24 h 37"/>
              <a:gd name="T34" fmla="*/ 30 w 48"/>
              <a:gd name="T35" fmla="*/ 20 h 37"/>
              <a:gd name="T36" fmla="*/ 41 w 48"/>
              <a:gd name="T37" fmla="*/ 12 h 37"/>
              <a:gd name="T38" fmla="*/ 45 w 48"/>
              <a:gd name="T39" fmla="*/ 5 h 37"/>
              <a:gd name="T40" fmla="*/ 44 w 48"/>
              <a:gd name="T41" fmla="*/ 3 h 37"/>
              <a:gd name="T42" fmla="*/ 45 w 48"/>
              <a:gd name="T43" fmla="*/ 13 h 37"/>
              <a:gd name="T44" fmla="*/ 43 w 48"/>
              <a:gd name="T45" fmla="*/ 14 h 37"/>
              <a:gd name="T46" fmla="*/ 31 w 48"/>
              <a:gd name="T47" fmla="*/ 23 h 37"/>
              <a:gd name="T48" fmla="*/ 24 w 48"/>
              <a:gd name="T49" fmla="*/ 27 h 37"/>
              <a:gd name="T50" fmla="*/ 24 w 48"/>
              <a:gd name="T51" fmla="*/ 27 h 37"/>
              <a:gd name="T52" fmla="*/ 24 w 48"/>
              <a:gd name="T53" fmla="*/ 27 h 37"/>
              <a:gd name="T54" fmla="*/ 17 w 48"/>
              <a:gd name="T55" fmla="*/ 23 h 37"/>
              <a:gd name="T56" fmla="*/ 5 w 48"/>
              <a:gd name="T57" fmla="*/ 14 h 37"/>
              <a:gd name="T58" fmla="*/ 4 w 48"/>
              <a:gd name="T59" fmla="*/ 13 h 37"/>
              <a:gd name="T60" fmla="*/ 4 w 48"/>
              <a:gd name="T61" fmla="*/ 33 h 37"/>
              <a:gd name="T62" fmla="*/ 4 w 48"/>
              <a:gd name="T63" fmla="*/ 34 h 37"/>
              <a:gd name="T64" fmla="*/ 44 w 48"/>
              <a:gd name="T65" fmla="*/ 34 h 37"/>
              <a:gd name="T66" fmla="*/ 45 w 48"/>
              <a:gd name="T67" fmla="*/ 33 h 37"/>
              <a:gd name="T68" fmla="*/ 45 w 48"/>
              <a:gd name="T69" fmla="*/ 13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8" h="37">
                <a:moveTo>
                  <a:pt x="48" y="33"/>
                </a:moveTo>
                <a:cubicBezTo>
                  <a:pt x="48" y="36"/>
                  <a:pt x="46" y="37"/>
                  <a:pt x="4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2" y="37"/>
                  <a:pt x="0" y="36"/>
                  <a:pt x="0" y="3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6" y="0"/>
                  <a:pt x="48" y="2"/>
                  <a:pt x="48" y="4"/>
                </a:cubicBezTo>
                <a:lnTo>
                  <a:pt x="48" y="33"/>
                </a:lnTo>
                <a:close/>
                <a:moveTo>
                  <a:pt x="44" y="3"/>
                </a:moveTo>
                <a:cubicBezTo>
                  <a:pt x="4" y="3"/>
                  <a:pt x="4" y="3"/>
                  <a:pt x="4" y="3"/>
                </a:cubicBezTo>
                <a:cubicBezTo>
                  <a:pt x="4" y="3"/>
                  <a:pt x="4" y="4"/>
                  <a:pt x="4" y="4"/>
                </a:cubicBezTo>
                <a:cubicBezTo>
                  <a:pt x="4" y="7"/>
                  <a:pt x="5" y="10"/>
                  <a:pt x="8" y="12"/>
                </a:cubicBezTo>
                <a:cubicBezTo>
                  <a:pt x="11" y="14"/>
                  <a:pt x="15" y="17"/>
                  <a:pt x="18" y="20"/>
                </a:cubicBezTo>
                <a:cubicBezTo>
                  <a:pt x="20" y="21"/>
                  <a:pt x="22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6" y="24"/>
                  <a:pt x="29" y="21"/>
                  <a:pt x="30" y="20"/>
                </a:cubicBezTo>
                <a:cubicBezTo>
                  <a:pt x="34" y="17"/>
                  <a:pt x="37" y="14"/>
                  <a:pt x="41" y="12"/>
                </a:cubicBezTo>
                <a:cubicBezTo>
                  <a:pt x="43" y="10"/>
                  <a:pt x="45" y="7"/>
                  <a:pt x="45" y="5"/>
                </a:cubicBezTo>
                <a:cubicBezTo>
                  <a:pt x="45" y="4"/>
                  <a:pt x="45" y="3"/>
                  <a:pt x="44" y="3"/>
                </a:cubicBezTo>
                <a:close/>
                <a:moveTo>
                  <a:pt x="45" y="13"/>
                </a:moveTo>
                <a:cubicBezTo>
                  <a:pt x="44" y="13"/>
                  <a:pt x="44" y="14"/>
                  <a:pt x="43" y="14"/>
                </a:cubicBezTo>
                <a:cubicBezTo>
                  <a:pt x="39" y="17"/>
                  <a:pt x="35" y="20"/>
                  <a:pt x="31" y="23"/>
                </a:cubicBezTo>
                <a:cubicBezTo>
                  <a:pt x="29" y="25"/>
                  <a:pt x="27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1" y="27"/>
                  <a:pt x="19" y="25"/>
                  <a:pt x="17" y="23"/>
                </a:cubicBezTo>
                <a:cubicBezTo>
                  <a:pt x="13" y="20"/>
                  <a:pt x="9" y="17"/>
                  <a:pt x="5" y="14"/>
                </a:cubicBezTo>
                <a:cubicBezTo>
                  <a:pt x="5" y="14"/>
                  <a:pt x="4" y="13"/>
                  <a:pt x="4" y="13"/>
                </a:cubicBezTo>
                <a:cubicBezTo>
                  <a:pt x="4" y="33"/>
                  <a:pt x="4" y="33"/>
                  <a:pt x="4" y="33"/>
                </a:cubicBezTo>
                <a:cubicBezTo>
                  <a:pt x="4" y="34"/>
                  <a:pt x="4" y="34"/>
                  <a:pt x="4" y="34"/>
                </a:cubicBez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5" y="34"/>
                  <a:pt x="45" y="33"/>
                </a:cubicBezTo>
                <a:lnTo>
                  <a:pt x="45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9429" y="1730835"/>
            <a:ext cx="267549" cy="267549"/>
          </a:xfrm>
          <a:custGeom>
            <a:avLst/>
            <a:gdLst>
              <a:gd name="T0" fmla="*/ 41 w 41"/>
              <a:gd name="T1" fmla="*/ 8 h 41"/>
              <a:gd name="T2" fmla="*/ 41 w 41"/>
              <a:gd name="T3" fmla="*/ 33 h 41"/>
              <a:gd name="T4" fmla="*/ 33 w 41"/>
              <a:gd name="T5" fmla="*/ 41 h 41"/>
              <a:gd name="T6" fmla="*/ 7 w 41"/>
              <a:gd name="T7" fmla="*/ 41 h 41"/>
              <a:gd name="T8" fmla="*/ 0 w 41"/>
              <a:gd name="T9" fmla="*/ 33 h 41"/>
              <a:gd name="T10" fmla="*/ 0 w 41"/>
              <a:gd name="T11" fmla="*/ 8 h 41"/>
              <a:gd name="T12" fmla="*/ 7 w 41"/>
              <a:gd name="T13" fmla="*/ 0 h 41"/>
              <a:gd name="T14" fmla="*/ 33 w 41"/>
              <a:gd name="T15" fmla="*/ 0 h 41"/>
              <a:gd name="T16" fmla="*/ 41 w 41"/>
              <a:gd name="T17" fmla="*/ 8 h 41"/>
              <a:gd name="T18" fmla="*/ 31 w 41"/>
              <a:gd name="T19" fmla="*/ 10 h 41"/>
              <a:gd name="T20" fmla="*/ 9 w 41"/>
              <a:gd name="T21" fmla="*/ 10 h 41"/>
              <a:gd name="T22" fmla="*/ 6 w 41"/>
              <a:gd name="T23" fmla="*/ 13 h 41"/>
              <a:gd name="T24" fmla="*/ 9 w 41"/>
              <a:gd name="T25" fmla="*/ 17 h 41"/>
              <a:gd name="T26" fmla="*/ 16 w 41"/>
              <a:gd name="T27" fmla="*/ 21 h 41"/>
              <a:gd name="T28" fmla="*/ 20 w 41"/>
              <a:gd name="T29" fmla="*/ 23 h 41"/>
              <a:gd name="T30" fmla="*/ 24 w 41"/>
              <a:gd name="T31" fmla="*/ 21 h 41"/>
              <a:gd name="T32" fmla="*/ 31 w 41"/>
              <a:gd name="T33" fmla="*/ 16 h 41"/>
              <a:gd name="T34" fmla="*/ 34 w 41"/>
              <a:gd name="T35" fmla="*/ 13 h 41"/>
              <a:gd name="T36" fmla="*/ 31 w 41"/>
              <a:gd name="T37" fmla="*/ 10 h 41"/>
              <a:gd name="T38" fmla="*/ 34 w 41"/>
              <a:gd name="T39" fmla="*/ 16 h 41"/>
              <a:gd name="T40" fmla="*/ 32 w 41"/>
              <a:gd name="T41" fmla="*/ 18 h 41"/>
              <a:gd name="T42" fmla="*/ 25 w 41"/>
              <a:gd name="T43" fmla="*/ 23 h 41"/>
              <a:gd name="T44" fmla="*/ 20 w 41"/>
              <a:gd name="T45" fmla="*/ 25 h 41"/>
              <a:gd name="T46" fmla="*/ 16 w 41"/>
              <a:gd name="T47" fmla="*/ 23 h 41"/>
              <a:gd name="T48" fmla="*/ 8 w 41"/>
              <a:gd name="T49" fmla="*/ 18 h 41"/>
              <a:gd name="T50" fmla="*/ 6 w 41"/>
              <a:gd name="T51" fmla="*/ 16 h 41"/>
              <a:gd name="T52" fmla="*/ 6 w 41"/>
              <a:gd name="T53" fmla="*/ 28 h 41"/>
              <a:gd name="T54" fmla="*/ 9 w 41"/>
              <a:gd name="T55" fmla="*/ 31 h 41"/>
              <a:gd name="T56" fmla="*/ 31 w 41"/>
              <a:gd name="T57" fmla="*/ 31 h 41"/>
              <a:gd name="T58" fmla="*/ 34 w 41"/>
              <a:gd name="T59" fmla="*/ 28 h 41"/>
              <a:gd name="T60" fmla="*/ 34 w 41"/>
              <a:gd name="T61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1" h="41">
                <a:moveTo>
                  <a:pt x="41" y="8"/>
                </a:moveTo>
                <a:cubicBezTo>
                  <a:pt x="41" y="33"/>
                  <a:pt x="41" y="33"/>
                  <a:pt x="41" y="33"/>
                </a:cubicBezTo>
                <a:cubicBezTo>
                  <a:pt x="41" y="38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3"/>
                  <a:pt x="41" y="8"/>
                </a:cubicBezTo>
                <a:close/>
                <a:moveTo>
                  <a:pt x="31" y="10"/>
                </a:moveTo>
                <a:cubicBezTo>
                  <a:pt x="9" y="10"/>
                  <a:pt x="9" y="10"/>
                  <a:pt x="9" y="10"/>
                </a:cubicBezTo>
                <a:cubicBezTo>
                  <a:pt x="8" y="10"/>
                  <a:pt x="6" y="11"/>
                  <a:pt x="6" y="13"/>
                </a:cubicBezTo>
                <a:cubicBezTo>
                  <a:pt x="6" y="14"/>
                  <a:pt x="8" y="16"/>
                  <a:pt x="9" y="17"/>
                </a:cubicBezTo>
                <a:cubicBezTo>
                  <a:pt x="11" y="18"/>
                  <a:pt x="14" y="20"/>
                  <a:pt x="16" y="21"/>
                </a:cubicBezTo>
                <a:cubicBezTo>
                  <a:pt x="17" y="22"/>
                  <a:pt x="19" y="23"/>
                  <a:pt x="20" y="23"/>
                </a:cubicBezTo>
                <a:cubicBezTo>
                  <a:pt x="21" y="23"/>
                  <a:pt x="23" y="22"/>
                  <a:pt x="24" y="21"/>
                </a:cubicBezTo>
                <a:cubicBezTo>
                  <a:pt x="26" y="20"/>
                  <a:pt x="29" y="18"/>
                  <a:pt x="31" y="16"/>
                </a:cubicBezTo>
                <a:cubicBezTo>
                  <a:pt x="32" y="16"/>
                  <a:pt x="34" y="14"/>
                  <a:pt x="34" y="13"/>
                </a:cubicBezTo>
                <a:cubicBezTo>
                  <a:pt x="34" y="11"/>
                  <a:pt x="33" y="10"/>
                  <a:pt x="31" y="10"/>
                </a:cubicBezTo>
                <a:close/>
                <a:moveTo>
                  <a:pt x="34" y="16"/>
                </a:moveTo>
                <a:cubicBezTo>
                  <a:pt x="33" y="17"/>
                  <a:pt x="33" y="18"/>
                  <a:pt x="32" y="18"/>
                </a:cubicBezTo>
                <a:cubicBezTo>
                  <a:pt x="30" y="20"/>
                  <a:pt x="27" y="21"/>
                  <a:pt x="25" y="23"/>
                </a:cubicBezTo>
                <a:cubicBezTo>
                  <a:pt x="23" y="24"/>
                  <a:pt x="22" y="25"/>
                  <a:pt x="20" y="25"/>
                </a:cubicBezTo>
                <a:cubicBezTo>
                  <a:pt x="19" y="25"/>
                  <a:pt x="17" y="24"/>
                  <a:pt x="16" y="23"/>
                </a:cubicBezTo>
                <a:cubicBezTo>
                  <a:pt x="13" y="21"/>
                  <a:pt x="11" y="20"/>
                  <a:pt x="8" y="18"/>
                </a:cubicBezTo>
                <a:cubicBezTo>
                  <a:pt x="8" y="18"/>
                  <a:pt x="7" y="17"/>
                  <a:pt x="6" y="16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30"/>
                  <a:pt x="8" y="31"/>
                  <a:pt x="9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3" y="31"/>
                  <a:pt x="34" y="30"/>
                  <a:pt x="34" y="28"/>
                </a:cubicBezTo>
                <a:lnTo>
                  <a:pt x="34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60814" y="2231858"/>
            <a:ext cx="339263" cy="223418"/>
          </a:xfrm>
          <a:custGeom>
            <a:avLst/>
            <a:gdLst>
              <a:gd name="T0" fmla="*/ 51 w 52"/>
              <a:gd name="T1" fmla="*/ 6 h 34"/>
              <a:gd name="T2" fmla="*/ 27 w 52"/>
              <a:gd name="T3" fmla="*/ 33 h 34"/>
              <a:gd name="T4" fmla="*/ 24 w 52"/>
              <a:gd name="T5" fmla="*/ 34 h 34"/>
              <a:gd name="T6" fmla="*/ 4 w 52"/>
              <a:gd name="T7" fmla="*/ 34 h 34"/>
              <a:gd name="T8" fmla="*/ 1 w 52"/>
              <a:gd name="T9" fmla="*/ 32 h 34"/>
              <a:gd name="T10" fmla="*/ 1 w 52"/>
              <a:gd name="T11" fmla="*/ 29 h 34"/>
              <a:gd name="T12" fmla="*/ 25 w 52"/>
              <a:gd name="T13" fmla="*/ 1 h 34"/>
              <a:gd name="T14" fmla="*/ 28 w 52"/>
              <a:gd name="T15" fmla="*/ 0 h 34"/>
              <a:gd name="T16" fmla="*/ 48 w 52"/>
              <a:gd name="T17" fmla="*/ 0 h 34"/>
              <a:gd name="T18" fmla="*/ 52 w 52"/>
              <a:gd name="T19" fmla="*/ 2 h 34"/>
              <a:gd name="T20" fmla="*/ 51 w 52"/>
              <a:gd name="T21" fmla="*/ 6 h 34"/>
              <a:gd name="T22" fmla="*/ 33 w 52"/>
              <a:gd name="T23" fmla="*/ 20 h 34"/>
              <a:gd name="T24" fmla="*/ 13 w 52"/>
              <a:gd name="T25" fmla="*/ 20 h 34"/>
              <a:gd name="T26" fmla="*/ 4 w 52"/>
              <a:gd name="T27" fmla="*/ 31 h 34"/>
              <a:gd name="T28" fmla="*/ 24 w 52"/>
              <a:gd name="T29" fmla="*/ 31 h 34"/>
              <a:gd name="T30" fmla="*/ 33 w 52"/>
              <a:gd name="T31" fmla="*/ 2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2" h="34">
                <a:moveTo>
                  <a:pt x="51" y="6"/>
                </a:moveTo>
                <a:cubicBezTo>
                  <a:pt x="27" y="33"/>
                  <a:pt x="27" y="33"/>
                  <a:pt x="27" y="33"/>
                </a:cubicBezTo>
                <a:cubicBezTo>
                  <a:pt x="26" y="34"/>
                  <a:pt x="25" y="34"/>
                  <a:pt x="2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3" y="34"/>
                  <a:pt x="1" y="33"/>
                  <a:pt x="1" y="32"/>
                </a:cubicBezTo>
                <a:cubicBezTo>
                  <a:pt x="0" y="31"/>
                  <a:pt x="0" y="30"/>
                  <a:pt x="1" y="29"/>
                </a:cubicBezTo>
                <a:cubicBezTo>
                  <a:pt x="25" y="1"/>
                  <a:pt x="25" y="1"/>
                  <a:pt x="25" y="1"/>
                </a:cubicBezTo>
                <a:cubicBezTo>
                  <a:pt x="26" y="0"/>
                  <a:pt x="27" y="0"/>
                  <a:pt x="28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0" y="0"/>
                  <a:pt x="51" y="1"/>
                  <a:pt x="52" y="2"/>
                </a:cubicBezTo>
                <a:cubicBezTo>
                  <a:pt x="52" y="3"/>
                  <a:pt x="52" y="5"/>
                  <a:pt x="51" y="6"/>
                </a:cubicBezTo>
                <a:close/>
                <a:moveTo>
                  <a:pt x="33" y="20"/>
                </a:moveTo>
                <a:cubicBezTo>
                  <a:pt x="13" y="20"/>
                  <a:pt x="13" y="20"/>
                  <a:pt x="13" y="20"/>
                </a:cubicBezTo>
                <a:cubicBezTo>
                  <a:pt x="4" y="31"/>
                  <a:pt x="4" y="31"/>
                  <a:pt x="4" y="31"/>
                </a:cubicBezTo>
                <a:cubicBezTo>
                  <a:pt x="24" y="31"/>
                  <a:pt x="24" y="31"/>
                  <a:pt x="24" y="31"/>
                </a:cubicBezTo>
                <a:lnTo>
                  <a:pt x="33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1" name="出自【趣你的PPT】(微信:qunideppt)：最优质的PPT资源库"/>
          <p:cNvSpPr>
            <a:spLocks/>
          </p:cNvSpPr>
          <p:nvPr/>
        </p:nvSpPr>
        <p:spPr bwMode="auto">
          <a:xfrm>
            <a:off x="8438046" y="2688753"/>
            <a:ext cx="182044" cy="248242"/>
          </a:xfrm>
          <a:custGeom>
            <a:avLst/>
            <a:gdLst>
              <a:gd name="T0" fmla="*/ 28 w 28"/>
              <a:gd name="T1" fmla="*/ 36 h 38"/>
              <a:gd name="T2" fmla="*/ 27 w 28"/>
              <a:gd name="T3" fmla="*/ 37 h 38"/>
              <a:gd name="T4" fmla="*/ 21 w 28"/>
              <a:gd name="T5" fmla="*/ 38 h 38"/>
              <a:gd name="T6" fmla="*/ 4 w 28"/>
              <a:gd name="T7" fmla="*/ 25 h 38"/>
              <a:gd name="T8" fmla="*/ 1 w 28"/>
              <a:gd name="T9" fmla="*/ 25 h 38"/>
              <a:gd name="T10" fmla="*/ 0 w 28"/>
              <a:gd name="T11" fmla="*/ 24 h 38"/>
              <a:gd name="T12" fmla="*/ 0 w 28"/>
              <a:gd name="T13" fmla="*/ 21 h 38"/>
              <a:gd name="T14" fmla="*/ 1 w 28"/>
              <a:gd name="T15" fmla="*/ 20 h 38"/>
              <a:gd name="T16" fmla="*/ 3 w 28"/>
              <a:gd name="T17" fmla="*/ 20 h 38"/>
              <a:gd name="T18" fmla="*/ 3 w 28"/>
              <a:gd name="T19" fmla="*/ 17 h 38"/>
              <a:gd name="T20" fmla="*/ 1 w 28"/>
              <a:gd name="T21" fmla="*/ 17 h 38"/>
              <a:gd name="T22" fmla="*/ 0 w 28"/>
              <a:gd name="T23" fmla="*/ 16 h 38"/>
              <a:gd name="T24" fmla="*/ 0 w 28"/>
              <a:gd name="T25" fmla="*/ 13 h 38"/>
              <a:gd name="T26" fmla="*/ 1 w 28"/>
              <a:gd name="T27" fmla="*/ 13 h 38"/>
              <a:gd name="T28" fmla="*/ 4 w 28"/>
              <a:gd name="T29" fmla="*/ 13 h 38"/>
              <a:gd name="T30" fmla="*/ 21 w 28"/>
              <a:gd name="T31" fmla="*/ 0 h 38"/>
              <a:gd name="T32" fmla="*/ 26 w 28"/>
              <a:gd name="T33" fmla="*/ 1 h 38"/>
              <a:gd name="T34" fmla="*/ 27 w 28"/>
              <a:gd name="T35" fmla="*/ 1 h 38"/>
              <a:gd name="T36" fmla="*/ 27 w 28"/>
              <a:gd name="T37" fmla="*/ 2 h 38"/>
              <a:gd name="T38" fmla="*/ 26 w 28"/>
              <a:gd name="T39" fmla="*/ 6 h 38"/>
              <a:gd name="T40" fmla="*/ 25 w 28"/>
              <a:gd name="T41" fmla="*/ 7 h 38"/>
              <a:gd name="T42" fmla="*/ 21 w 28"/>
              <a:gd name="T43" fmla="*/ 6 h 38"/>
              <a:gd name="T44" fmla="*/ 11 w 28"/>
              <a:gd name="T45" fmla="*/ 13 h 38"/>
              <a:gd name="T46" fmla="*/ 24 w 28"/>
              <a:gd name="T47" fmla="*/ 13 h 38"/>
              <a:gd name="T48" fmla="*/ 24 w 28"/>
              <a:gd name="T49" fmla="*/ 13 h 38"/>
              <a:gd name="T50" fmla="*/ 24 w 28"/>
              <a:gd name="T51" fmla="*/ 14 h 38"/>
              <a:gd name="T52" fmla="*/ 24 w 28"/>
              <a:gd name="T53" fmla="*/ 17 h 38"/>
              <a:gd name="T54" fmla="*/ 23 w 28"/>
              <a:gd name="T55" fmla="*/ 17 h 38"/>
              <a:gd name="T56" fmla="*/ 10 w 28"/>
              <a:gd name="T57" fmla="*/ 17 h 38"/>
              <a:gd name="T58" fmla="*/ 10 w 28"/>
              <a:gd name="T59" fmla="*/ 20 h 38"/>
              <a:gd name="T60" fmla="*/ 22 w 28"/>
              <a:gd name="T61" fmla="*/ 20 h 38"/>
              <a:gd name="T62" fmla="*/ 23 w 28"/>
              <a:gd name="T63" fmla="*/ 20 h 38"/>
              <a:gd name="T64" fmla="*/ 23 w 28"/>
              <a:gd name="T65" fmla="*/ 21 h 38"/>
              <a:gd name="T66" fmla="*/ 22 w 28"/>
              <a:gd name="T67" fmla="*/ 24 h 38"/>
              <a:gd name="T68" fmla="*/ 21 w 28"/>
              <a:gd name="T69" fmla="*/ 25 h 38"/>
              <a:gd name="T70" fmla="*/ 11 w 28"/>
              <a:gd name="T71" fmla="*/ 25 h 38"/>
              <a:gd name="T72" fmla="*/ 21 w 28"/>
              <a:gd name="T73" fmla="*/ 32 h 38"/>
              <a:gd name="T74" fmla="*/ 25 w 28"/>
              <a:gd name="T75" fmla="*/ 31 h 38"/>
              <a:gd name="T76" fmla="*/ 26 w 28"/>
              <a:gd name="T77" fmla="*/ 31 h 38"/>
              <a:gd name="T78" fmla="*/ 27 w 28"/>
              <a:gd name="T79" fmla="*/ 32 h 38"/>
              <a:gd name="T80" fmla="*/ 28 w 28"/>
              <a:gd name="T81" fmla="*/ 3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" h="38">
                <a:moveTo>
                  <a:pt x="28" y="36"/>
                </a:moveTo>
                <a:cubicBezTo>
                  <a:pt x="28" y="36"/>
                  <a:pt x="27" y="37"/>
                  <a:pt x="27" y="37"/>
                </a:cubicBezTo>
                <a:cubicBezTo>
                  <a:pt x="27" y="37"/>
                  <a:pt x="24" y="38"/>
                  <a:pt x="21" y="38"/>
                </a:cubicBezTo>
                <a:cubicBezTo>
                  <a:pt x="13" y="38"/>
                  <a:pt x="6" y="33"/>
                  <a:pt x="4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0" y="24"/>
                  <a:pt x="0" y="24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1" y="20"/>
                  <a:pt x="1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19"/>
                  <a:pt x="3" y="18"/>
                  <a:pt x="3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7"/>
                  <a:pt x="0" y="17"/>
                  <a:pt x="0" y="16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1" y="13"/>
                  <a:pt x="1" y="13"/>
                </a:cubicBezTo>
                <a:cubicBezTo>
                  <a:pt x="4" y="13"/>
                  <a:pt x="4" y="13"/>
                  <a:pt x="4" y="13"/>
                </a:cubicBezTo>
                <a:cubicBezTo>
                  <a:pt x="6" y="5"/>
                  <a:pt x="13" y="0"/>
                  <a:pt x="21" y="0"/>
                </a:cubicBezTo>
                <a:cubicBezTo>
                  <a:pt x="24" y="0"/>
                  <a:pt x="26" y="1"/>
                  <a:pt x="26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1"/>
                  <a:pt x="27" y="2"/>
                  <a:pt x="27" y="2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5" y="7"/>
                  <a:pt x="25" y="7"/>
                </a:cubicBezTo>
                <a:cubicBezTo>
                  <a:pt x="25" y="7"/>
                  <a:pt x="23" y="6"/>
                  <a:pt x="21" y="6"/>
                </a:cubicBezTo>
                <a:cubicBezTo>
                  <a:pt x="17" y="6"/>
                  <a:pt x="13" y="9"/>
                  <a:pt x="11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4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7"/>
                  <a:pt x="23" y="17"/>
                  <a:pt x="23" y="17"/>
                </a:cubicBezTo>
                <a:cubicBezTo>
                  <a:pt x="10" y="17"/>
                  <a:pt x="10" y="17"/>
                  <a:pt x="10" y="17"/>
                </a:cubicBezTo>
                <a:cubicBezTo>
                  <a:pt x="10" y="18"/>
                  <a:pt x="10" y="19"/>
                  <a:pt x="10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3" y="20"/>
                  <a:pt x="23" y="20"/>
                </a:cubicBezTo>
                <a:cubicBezTo>
                  <a:pt x="23" y="21"/>
                  <a:pt x="23" y="21"/>
                  <a:pt x="23" y="21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5"/>
                  <a:pt x="22" y="25"/>
                  <a:pt x="21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3" y="29"/>
                  <a:pt x="17" y="32"/>
                  <a:pt x="21" y="32"/>
                </a:cubicBezTo>
                <a:cubicBezTo>
                  <a:pt x="24" y="32"/>
                  <a:pt x="25" y="31"/>
                  <a:pt x="25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6" y="31"/>
                  <a:pt x="27" y="31"/>
                  <a:pt x="27" y="32"/>
                </a:cubicBezTo>
                <a:lnTo>
                  <a:pt x="2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8438046" y="3170467"/>
            <a:ext cx="182044" cy="242724"/>
          </a:xfrm>
          <a:custGeom>
            <a:avLst/>
            <a:gdLst>
              <a:gd name="T0" fmla="*/ 28 w 28"/>
              <a:gd name="T1" fmla="*/ 36 h 37"/>
              <a:gd name="T2" fmla="*/ 27 w 28"/>
              <a:gd name="T3" fmla="*/ 37 h 37"/>
              <a:gd name="T4" fmla="*/ 21 w 28"/>
              <a:gd name="T5" fmla="*/ 37 h 37"/>
              <a:gd name="T6" fmla="*/ 4 w 28"/>
              <a:gd name="T7" fmla="*/ 24 h 37"/>
              <a:gd name="T8" fmla="*/ 1 w 28"/>
              <a:gd name="T9" fmla="*/ 24 h 37"/>
              <a:gd name="T10" fmla="*/ 0 w 28"/>
              <a:gd name="T11" fmla="*/ 24 h 37"/>
              <a:gd name="T12" fmla="*/ 0 w 28"/>
              <a:gd name="T13" fmla="*/ 21 h 37"/>
              <a:gd name="T14" fmla="*/ 1 w 28"/>
              <a:gd name="T15" fmla="*/ 20 h 37"/>
              <a:gd name="T16" fmla="*/ 3 w 28"/>
              <a:gd name="T17" fmla="*/ 20 h 37"/>
              <a:gd name="T18" fmla="*/ 3 w 28"/>
              <a:gd name="T19" fmla="*/ 17 h 37"/>
              <a:gd name="T20" fmla="*/ 1 w 28"/>
              <a:gd name="T21" fmla="*/ 17 h 37"/>
              <a:gd name="T22" fmla="*/ 0 w 28"/>
              <a:gd name="T23" fmla="*/ 16 h 37"/>
              <a:gd name="T24" fmla="*/ 0 w 28"/>
              <a:gd name="T25" fmla="*/ 13 h 37"/>
              <a:gd name="T26" fmla="*/ 1 w 28"/>
              <a:gd name="T27" fmla="*/ 12 h 37"/>
              <a:gd name="T28" fmla="*/ 4 w 28"/>
              <a:gd name="T29" fmla="*/ 12 h 37"/>
              <a:gd name="T30" fmla="*/ 21 w 28"/>
              <a:gd name="T31" fmla="*/ 0 h 37"/>
              <a:gd name="T32" fmla="*/ 26 w 28"/>
              <a:gd name="T33" fmla="*/ 0 h 37"/>
              <a:gd name="T34" fmla="*/ 27 w 28"/>
              <a:gd name="T35" fmla="*/ 1 h 37"/>
              <a:gd name="T36" fmla="*/ 27 w 28"/>
              <a:gd name="T37" fmla="*/ 1 h 37"/>
              <a:gd name="T38" fmla="*/ 26 w 28"/>
              <a:gd name="T39" fmla="*/ 6 h 37"/>
              <a:gd name="T40" fmla="*/ 25 w 28"/>
              <a:gd name="T41" fmla="*/ 6 h 37"/>
              <a:gd name="T42" fmla="*/ 21 w 28"/>
              <a:gd name="T43" fmla="*/ 6 h 37"/>
              <a:gd name="T44" fmla="*/ 11 w 28"/>
              <a:gd name="T45" fmla="*/ 12 h 37"/>
              <a:gd name="T46" fmla="*/ 24 w 28"/>
              <a:gd name="T47" fmla="*/ 12 h 37"/>
              <a:gd name="T48" fmla="*/ 24 w 28"/>
              <a:gd name="T49" fmla="*/ 12 h 37"/>
              <a:gd name="T50" fmla="*/ 24 w 28"/>
              <a:gd name="T51" fmla="*/ 13 h 37"/>
              <a:gd name="T52" fmla="*/ 24 w 28"/>
              <a:gd name="T53" fmla="*/ 16 h 37"/>
              <a:gd name="T54" fmla="*/ 23 w 28"/>
              <a:gd name="T55" fmla="*/ 17 h 37"/>
              <a:gd name="T56" fmla="*/ 10 w 28"/>
              <a:gd name="T57" fmla="*/ 17 h 37"/>
              <a:gd name="T58" fmla="*/ 10 w 28"/>
              <a:gd name="T59" fmla="*/ 20 h 37"/>
              <a:gd name="T60" fmla="*/ 22 w 28"/>
              <a:gd name="T61" fmla="*/ 20 h 37"/>
              <a:gd name="T62" fmla="*/ 23 w 28"/>
              <a:gd name="T63" fmla="*/ 20 h 37"/>
              <a:gd name="T64" fmla="*/ 23 w 28"/>
              <a:gd name="T65" fmla="*/ 21 h 37"/>
              <a:gd name="T66" fmla="*/ 22 w 28"/>
              <a:gd name="T67" fmla="*/ 24 h 37"/>
              <a:gd name="T68" fmla="*/ 21 w 28"/>
              <a:gd name="T69" fmla="*/ 24 h 37"/>
              <a:gd name="T70" fmla="*/ 11 w 28"/>
              <a:gd name="T71" fmla="*/ 24 h 37"/>
              <a:gd name="T72" fmla="*/ 21 w 28"/>
              <a:gd name="T73" fmla="*/ 31 h 37"/>
              <a:gd name="T74" fmla="*/ 25 w 28"/>
              <a:gd name="T75" fmla="*/ 31 h 37"/>
              <a:gd name="T76" fmla="*/ 26 w 28"/>
              <a:gd name="T77" fmla="*/ 31 h 37"/>
              <a:gd name="T78" fmla="*/ 27 w 28"/>
              <a:gd name="T79" fmla="*/ 31 h 37"/>
              <a:gd name="T80" fmla="*/ 28 w 28"/>
              <a:gd name="T81" fmla="*/ 36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8" h="37">
                <a:moveTo>
                  <a:pt x="28" y="36"/>
                </a:moveTo>
                <a:cubicBezTo>
                  <a:pt x="28" y="36"/>
                  <a:pt x="27" y="36"/>
                  <a:pt x="27" y="37"/>
                </a:cubicBezTo>
                <a:cubicBezTo>
                  <a:pt x="27" y="37"/>
                  <a:pt x="24" y="37"/>
                  <a:pt x="21" y="37"/>
                </a:cubicBezTo>
                <a:cubicBezTo>
                  <a:pt x="13" y="37"/>
                  <a:pt x="6" y="32"/>
                  <a:pt x="4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24"/>
                  <a:pt x="0" y="24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0"/>
                  <a:pt x="1" y="20"/>
                  <a:pt x="1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19"/>
                  <a:pt x="3" y="18"/>
                  <a:pt x="3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1" y="17"/>
                  <a:pt x="0" y="17"/>
                  <a:pt x="0" y="16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1" y="12"/>
                  <a:pt x="1" y="12"/>
                </a:cubicBezTo>
                <a:cubicBezTo>
                  <a:pt x="4" y="12"/>
                  <a:pt x="4" y="12"/>
                  <a:pt x="4" y="12"/>
                </a:cubicBezTo>
                <a:cubicBezTo>
                  <a:pt x="6" y="5"/>
                  <a:pt x="13" y="0"/>
                  <a:pt x="21" y="0"/>
                </a:cubicBezTo>
                <a:cubicBezTo>
                  <a:pt x="24" y="0"/>
                  <a:pt x="26" y="0"/>
                  <a:pt x="26" y="0"/>
                </a:cubicBezTo>
                <a:cubicBezTo>
                  <a:pt x="27" y="0"/>
                  <a:pt x="27" y="1"/>
                  <a:pt x="27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6"/>
                  <a:pt x="25" y="6"/>
                  <a:pt x="25" y="6"/>
                </a:cubicBezTo>
                <a:cubicBezTo>
                  <a:pt x="25" y="6"/>
                  <a:pt x="23" y="6"/>
                  <a:pt x="21" y="6"/>
                </a:cubicBezTo>
                <a:cubicBezTo>
                  <a:pt x="17" y="6"/>
                  <a:pt x="13" y="8"/>
                  <a:pt x="11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17"/>
                  <a:pt x="23" y="17"/>
                  <a:pt x="23" y="17"/>
                </a:cubicBezTo>
                <a:cubicBezTo>
                  <a:pt x="10" y="17"/>
                  <a:pt x="10" y="17"/>
                  <a:pt x="10" y="17"/>
                </a:cubicBezTo>
                <a:cubicBezTo>
                  <a:pt x="10" y="18"/>
                  <a:pt x="10" y="19"/>
                  <a:pt x="10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3" y="20"/>
                  <a:pt x="23" y="20"/>
                </a:cubicBezTo>
                <a:cubicBezTo>
                  <a:pt x="23" y="20"/>
                  <a:pt x="23" y="21"/>
                  <a:pt x="23" y="21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4"/>
                  <a:pt x="22" y="24"/>
                  <a:pt x="21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3" y="29"/>
                  <a:pt x="17" y="31"/>
                  <a:pt x="21" y="31"/>
                </a:cubicBezTo>
                <a:cubicBezTo>
                  <a:pt x="24" y="31"/>
                  <a:pt x="25" y="31"/>
                  <a:pt x="25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6" y="31"/>
                  <a:pt x="27" y="31"/>
                  <a:pt x="27" y="31"/>
                </a:cubicBezTo>
                <a:lnTo>
                  <a:pt x="2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1847" y="3679767"/>
            <a:ext cx="314438" cy="234452"/>
          </a:xfrm>
          <a:custGeom>
            <a:avLst/>
            <a:gdLst>
              <a:gd name="T0" fmla="*/ 48 w 48"/>
              <a:gd name="T1" fmla="*/ 10 h 36"/>
              <a:gd name="T2" fmla="*/ 39 w 48"/>
              <a:gd name="T3" fmla="*/ 18 h 36"/>
              <a:gd name="T4" fmla="*/ 39 w 48"/>
              <a:gd name="T5" fmla="*/ 18 h 36"/>
              <a:gd name="T6" fmla="*/ 38 w 48"/>
              <a:gd name="T7" fmla="*/ 18 h 36"/>
              <a:gd name="T8" fmla="*/ 38 w 48"/>
              <a:gd name="T9" fmla="*/ 12 h 36"/>
              <a:gd name="T10" fmla="*/ 1 w 48"/>
              <a:gd name="T11" fmla="*/ 12 h 36"/>
              <a:gd name="T12" fmla="*/ 0 w 48"/>
              <a:gd name="T13" fmla="*/ 12 h 36"/>
              <a:gd name="T14" fmla="*/ 0 w 48"/>
              <a:gd name="T15" fmla="*/ 6 h 36"/>
              <a:gd name="T16" fmla="*/ 1 w 48"/>
              <a:gd name="T17" fmla="*/ 6 h 36"/>
              <a:gd name="T18" fmla="*/ 38 w 48"/>
              <a:gd name="T19" fmla="*/ 6 h 36"/>
              <a:gd name="T20" fmla="*/ 38 w 48"/>
              <a:gd name="T21" fmla="*/ 0 h 36"/>
              <a:gd name="T22" fmla="*/ 39 w 48"/>
              <a:gd name="T23" fmla="*/ 0 h 36"/>
              <a:gd name="T24" fmla="*/ 39 w 48"/>
              <a:gd name="T25" fmla="*/ 0 h 36"/>
              <a:gd name="T26" fmla="*/ 48 w 48"/>
              <a:gd name="T27" fmla="*/ 8 h 36"/>
              <a:gd name="T28" fmla="*/ 48 w 48"/>
              <a:gd name="T29" fmla="*/ 9 h 36"/>
              <a:gd name="T30" fmla="*/ 48 w 48"/>
              <a:gd name="T31" fmla="*/ 10 h 36"/>
              <a:gd name="T32" fmla="*/ 48 w 48"/>
              <a:gd name="T33" fmla="*/ 29 h 36"/>
              <a:gd name="T34" fmla="*/ 47 w 48"/>
              <a:gd name="T35" fmla="*/ 30 h 36"/>
              <a:gd name="T36" fmla="*/ 10 w 48"/>
              <a:gd name="T37" fmla="*/ 30 h 36"/>
              <a:gd name="T38" fmla="*/ 10 w 48"/>
              <a:gd name="T39" fmla="*/ 35 h 36"/>
              <a:gd name="T40" fmla="*/ 10 w 48"/>
              <a:gd name="T41" fmla="*/ 36 h 36"/>
              <a:gd name="T42" fmla="*/ 9 w 48"/>
              <a:gd name="T43" fmla="*/ 35 h 36"/>
              <a:gd name="T44" fmla="*/ 0 w 48"/>
              <a:gd name="T45" fmla="*/ 27 h 36"/>
              <a:gd name="T46" fmla="*/ 0 w 48"/>
              <a:gd name="T47" fmla="*/ 26 h 36"/>
              <a:gd name="T48" fmla="*/ 0 w 48"/>
              <a:gd name="T49" fmla="*/ 26 h 36"/>
              <a:gd name="T50" fmla="*/ 9 w 48"/>
              <a:gd name="T51" fmla="*/ 17 h 36"/>
              <a:gd name="T52" fmla="*/ 10 w 48"/>
              <a:gd name="T53" fmla="*/ 17 h 36"/>
              <a:gd name="T54" fmla="*/ 10 w 48"/>
              <a:gd name="T55" fmla="*/ 18 h 36"/>
              <a:gd name="T56" fmla="*/ 10 w 48"/>
              <a:gd name="T57" fmla="*/ 23 h 36"/>
              <a:gd name="T58" fmla="*/ 47 w 48"/>
              <a:gd name="T59" fmla="*/ 23 h 36"/>
              <a:gd name="T60" fmla="*/ 48 w 48"/>
              <a:gd name="T61" fmla="*/ 24 h 36"/>
              <a:gd name="T62" fmla="*/ 48 w 48"/>
              <a:gd name="T63" fmla="*/ 29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" h="36">
                <a:moveTo>
                  <a:pt x="48" y="10"/>
                </a:moveTo>
                <a:cubicBezTo>
                  <a:pt x="39" y="18"/>
                  <a:pt x="39" y="18"/>
                  <a:pt x="39" y="18"/>
                </a:cubicBezTo>
                <a:cubicBezTo>
                  <a:pt x="39" y="18"/>
                  <a:pt x="39" y="18"/>
                  <a:pt x="39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38" y="12"/>
                  <a:pt x="38" y="12"/>
                  <a:pt x="38" y="12"/>
                </a:cubicBezTo>
                <a:cubicBezTo>
                  <a:pt x="1" y="12"/>
                  <a:pt x="1" y="12"/>
                  <a:pt x="1" y="12"/>
                </a:cubicBezTo>
                <a:cubicBezTo>
                  <a:pt x="1" y="12"/>
                  <a:pt x="0" y="12"/>
                  <a:pt x="0" y="12"/>
                </a:cubicBezTo>
                <a:cubicBezTo>
                  <a:pt x="0" y="6"/>
                  <a:pt x="0" y="6"/>
                  <a:pt x="0" y="6"/>
                </a:cubicBezTo>
                <a:cubicBezTo>
                  <a:pt x="0" y="6"/>
                  <a:pt x="1" y="6"/>
                  <a:pt x="1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0"/>
                  <a:pt x="38" y="0"/>
                  <a:pt x="38" y="0"/>
                </a:cubicBezTo>
                <a:cubicBezTo>
                  <a:pt x="38" y="0"/>
                  <a:pt x="38" y="0"/>
                  <a:pt x="3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9"/>
                  <a:pt x="48" y="10"/>
                </a:cubicBezTo>
                <a:close/>
                <a:moveTo>
                  <a:pt x="48" y="29"/>
                </a:moveTo>
                <a:cubicBezTo>
                  <a:pt x="48" y="29"/>
                  <a:pt x="48" y="30"/>
                  <a:pt x="47" y="30"/>
                </a:cubicBezTo>
                <a:cubicBezTo>
                  <a:pt x="10" y="30"/>
                  <a:pt x="10" y="30"/>
                  <a:pt x="10" y="30"/>
                </a:cubicBezTo>
                <a:cubicBezTo>
                  <a:pt x="10" y="35"/>
                  <a:pt x="10" y="35"/>
                  <a:pt x="10" y="35"/>
                </a:cubicBezTo>
                <a:cubicBezTo>
                  <a:pt x="10" y="35"/>
                  <a:pt x="10" y="36"/>
                  <a:pt x="10" y="36"/>
                </a:cubicBezTo>
                <a:cubicBezTo>
                  <a:pt x="9" y="36"/>
                  <a:pt x="9" y="35"/>
                  <a:pt x="9" y="35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cubicBezTo>
                  <a:pt x="0" y="26"/>
                  <a:pt x="0" y="26"/>
                  <a:pt x="0" y="26"/>
                </a:cubicBezTo>
                <a:cubicBezTo>
                  <a:pt x="9" y="17"/>
                  <a:pt x="9" y="17"/>
                  <a:pt x="9" y="17"/>
                </a:cubicBezTo>
                <a:cubicBezTo>
                  <a:pt x="9" y="17"/>
                  <a:pt x="9" y="17"/>
                  <a:pt x="10" y="17"/>
                </a:cubicBezTo>
                <a:cubicBezTo>
                  <a:pt x="10" y="17"/>
                  <a:pt x="10" y="17"/>
                  <a:pt x="10" y="18"/>
                </a:cubicBezTo>
                <a:cubicBezTo>
                  <a:pt x="10" y="23"/>
                  <a:pt x="10" y="23"/>
                  <a:pt x="10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8" y="23"/>
                  <a:pt x="48" y="23"/>
                  <a:pt x="48" y="24"/>
                </a:cubicBezTo>
                <a:lnTo>
                  <a:pt x="48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90452" y="4131143"/>
            <a:ext cx="77230" cy="248242"/>
          </a:xfrm>
          <a:custGeom>
            <a:avLst/>
            <a:gdLst>
              <a:gd name="T0" fmla="*/ 11 w 12"/>
              <a:gd name="T1" fmla="*/ 22 h 38"/>
              <a:gd name="T2" fmla="*/ 10 w 12"/>
              <a:gd name="T3" fmla="*/ 24 h 38"/>
              <a:gd name="T4" fmla="*/ 3 w 12"/>
              <a:gd name="T5" fmla="*/ 24 h 38"/>
              <a:gd name="T6" fmla="*/ 1 w 12"/>
              <a:gd name="T7" fmla="*/ 22 h 38"/>
              <a:gd name="T8" fmla="*/ 0 w 12"/>
              <a:gd name="T9" fmla="*/ 2 h 38"/>
              <a:gd name="T10" fmla="*/ 2 w 12"/>
              <a:gd name="T11" fmla="*/ 0 h 38"/>
              <a:gd name="T12" fmla="*/ 10 w 12"/>
              <a:gd name="T13" fmla="*/ 0 h 38"/>
              <a:gd name="T14" fmla="*/ 12 w 12"/>
              <a:gd name="T15" fmla="*/ 2 h 38"/>
              <a:gd name="T16" fmla="*/ 11 w 12"/>
              <a:gd name="T17" fmla="*/ 22 h 38"/>
              <a:gd name="T18" fmla="*/ 11 w 12"/>
              <a:gd name="T19" fmla="*/ 36 h 38"/>
              <a:gd name="T20" fmla="*/ 10 w 12"/>
              <a:gd name="T21" fmla="*/ 38 h 38"/>
              <a:gd name="T22" fmla="*/ 3 w 12"/>
              <a:gd name="T23" fmla="*/ 38 h 38"/>
              <a:gd name="T24" fmla="*/ 1 w 12"/>
              <a:gd name="T25" fmla="*/ 36 h 38"/>
              <a:gd name="T26" fmla="*/ 1 w 12"/>
              <a:gd name="T27" fmla="*/ 30 h 38"/>
              <a:gd name="T28" fmla="*/ 3 w 12"/>
              <a:gd name="T29" fmla="*/ 28 h 38"/>
              <a:gd name="T30" fmla="*/ 10 w 12"/>
              <a:gd name="T31" fmla="*/ 28 h 38"/>
              <a:gd name="T32" fmla="*/ 11 w 12"/>
              <a:gd name="T33" fmla="*/ 30 h 38"/>
              <a:gd name="T34" fmla="*/ 11 w 12"/>
              <a:gd name="T35" fmla="*/ 3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2" h="38">
                <a:moveTo>
                  <a:pt x="11" y="22"/>
                </a:moveTo>
                <a:cubicBezTo>
                  <a:pt x="11" y="23"/>
                  <a:pt x="11" y="24"/>
                  <a:pt x="10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2" y="24"/>
                  <a:pt x="1" y="23"/>
                  <a:pt x="1" y="2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2" y="1"/>
                  <a:pt x="12" y="2"/>
                </a:cubicBezTo>
                <a:lnTo>
                  <a:pt x="11" y="22"/>
                </a:lnTo>
                <a:close/>
                <a:moveTo>
                  <a:pt x="11" y="36"/>
                </a:moveTo>
                <a:cubicBezTo>
                  <a:pt x="11" y="37"/>
                  <a:pt x="11" y="38"/>
                  <a:pt x="10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2" y="38"/>
                  <a:pt x="1" y="37"/>
                  <a:pt x="1" y="36"/>
                </a:cubicBezTo>
                <a:cubicBezTo>
                  <a:pt x="1" y="30"/>
                  <a:pt x="1" y="30"/>
                  <a:pt x="1" y="30"/>
                </a:cubicBezTo>
                <a:cubicBezTo>
                  <a:pt x="1" y="29"/>
                  <a:pt x="2" y="28"/>
                  <a:pt x="3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1" y="28"/>
                  <a:pt x="11" y="29"/>
                  <a:pt x="11" y="30"/>
                </a:cubicBezTo>
                <a:lnTo>
                  <a:pt x="11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9429" y="4607341"/>
            <a:ext cx="267549" cy="273067"/>
          </a:xfrm>
          <a:custGeom>
            <a:avLst/>
            <a:gdLst>
              <a:gd name="T0" fmla="*/ 41 w 41"/>
              <a:gd name="T1" fmla="*/ 21 h 42"/>
              <a:gd name="T2" fmla="*/ 20 w 41"/>
              <a:gd name="T3" fmla="*/ 42 h 42"/>
              <a:gd name="T4" fmla="*/ 0 w 41"/>
              <a:gd name="T5" fmla="*/ 21 h 42"/>
              <a:gd name="T6" fmla="*/ 20 w 41"/>
              <a:gd name="T7" fmla="*/ 0 h 42"/>
              <a:gd name="T8" fmla="*/ 41 w 41"/>
              <a:gd name="T9" fmla="*/ 21 h 42"/>
              <a:gd name="T10" fmla="*/ 24 w 41"/>
              <a:gd name="T11" fmla="*/ 8 h 42"/>
              <a:gd name="T12" fmla="*/ 24 w 41"/>
              <a:gd name="T13" fmla="*/ 8 h 42"/>
              <a:gd name="T14" fmla="*/ 23 w 41"/>
              <a:gd name="T15" fmla="*/ 7 h 42"/>
              <a:gd name="T16" fmla="*/ 17 w 41"/>
              <a:gd name="T17" fmla="*/ 7 h 42"/>
              <a:gd name="T18" fmla="*/ 17 w 41"/>
              <a:gd name="T19" fmla="*/ 8 h 42"/>
              <a:gd name="T20" fmla="*/ 16 w 41"/>
              <a:gd name="T21" fmla="*/ 8 h 42"/>
              <a:gd name="T22" fmla="*/ 17 w 41"/>
              <a:gd name="T23" fmla="*/ 25 h 42"/>
              <a:gd name="T24" fmla="*/ 18 w 41"/>
              <a:gd name="T25" fmla="*/ 25 h 42"/>
              <a:gd name="T26" fmla="*/ 23 w 41"/>
              <a:gd name="T27" fmla="*/ 25 h 42"/>
              <a:gd name="T28" fmla="*/ 24 w 41"/>
              <a:gd name="T29" fmla="*/ 25 h 42"/>
              <a:gd name="T30" fmla="*/ 24 w 41"/>
              <a:gd name="T31" fmla="*/ 8 h 42"/>
              <a:gd name="T32" fmla="*/ 24 w 41"/>
              <a:gd name="T33" fmla="*/ 29 h 42"/>
              <a:gd name="T34" fmla="*/ 23 w 41"/>
              <a:gd name="T35" fmla="*/ 28 h 42"/>
              <a:gd name="T36" fmla="*/ 18 w 41"/>
              <a:gd name="T37" fmla="*/ 28 h 42"/>
              <a:gd name="T38" fmla="*/ 17 w 41"/>
              <a:gd name="T39" fmla="*/ 29 h 42"/>
              <a:gd name="T40" fmla="*/ 17 w 41"/>
              <a:gd name="T41" fmla="*/ 34 h 42"/>
              <a:gd name="T42" fmla="*/ 18 w 41"/>
              <a:gd name="T43" fmla="*/ 35 h 42"/>
              <a:gd name="T44" fmla="*/ 23 w 41"/>
              <a:gd name="T45" fmla="*/ 35 h 42"/>
              <a:gd name="T46" fmla="*/ 24 w 41"/>
              <a:gd name="T47" fmla="*/ 34 h 42"/>
              <a:gd name="T48" fmla="*/ 24 w 41"/>
              <a:gd name="T49" fmla="*/ 2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42">
                <a:moveTo>
                  <a:pt x="41" y="21"/>
                </a:moveTo>
                <a:cubicBezTo>
                  <a:pt x="41" y="32"/>
                  <a:pt x="32" y="42"/>
                  <a:pt x="20" y="42"/>
                </a:cubicBez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0" y="0"/>
                </a:cubicBezTo>
                <a:cubicBezTo>
                  <a:pt x="32" y="0"/>
                  <a:pt x="41" y="10"/>
                  <a:pt x="41" y="21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8"/>
                </a:cubicBezTo>
                <a:cubicBezTo>
                  <a:pt x="16" y="8"/>
                  <a:pt x="16" y="8"/>
                  <a:pt x="16" y="8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5"/>
                  <a:pt x="17" y="25"/>
                  <a:pt x="18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4" y="25"/>
                  <a:pt x="24" y="25"/>
                </a:cubicBezTo>
                <a:lnTo>
                  <a:pt x="24" y="8"/>
                </a:lnTo>
                <a:close/>
                <a:moveTo>
                  <a:pt x="24" y="29"/>
                </a:moveTo>
                <a:cubicBezTo>
                  <a:pt x="24" y="28"/>
                  <a:pt x="23" y="28"/>
                  <a:pt x="23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7" y="28"/>
                  <a:pt x="17" y="28"/>
                  <a:pt x="17" y="29"/>
                </a:cubicBezTo>
                <a:cubicBezTo>
                  <a:pt x="17" y="34"/>
                  <a:pt x="17" y="34"/>
                  <a:pt x="17" y="34"/>
                </a:cubicBezTo>
                <a:cubicBezTo>
                  <a:pt x="17" y="34"/>
                  <a:pt x="17" y="35"/>
                  <a:pt x="18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5"/>
                  <a:pt x="24" y="34"/>
                  <a:pt x="24" y="34"/>
                </a:cubicBezTo>
                <a:lnTo>
                  <a:pt x="24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1847" y="5069752"/>
            <a:ext cx="314438" cy="286857"/>
          </a:xfrm>
          <a:custGeom>
            <a:avLst/>
            <a:gdLst>
              <a:gd name="T0" fmla="*/ 48 w 48"/>
              <a:gd name="T1" fmla="*/ 39 h 44"/>
              <a:gd name="T2" fmla="*/ 48 w 48"/>
              <a:gd name="T3" fmla="*/ 43 h 44"/>
              <a:gd name="T4" fmla="*/ 45 w 48"/>
              <a:gd name="T5" fmla="*/ 44 h 44"/>
              <a:gd name="T6" fmla="*/ 4 w 48"/>
              <a:gd name="T7" fmla="*/ 44 h 44"/>
              <a:gd name="T8" fmla="*/ 1 w 48"/>
              <a:gd name="T9" fmla="*/ 43 h 44"/>
              <a:gd name="T10" fmla="*/ 1 w 48"/>
              <a:gd name="T11" fmla="*/ 39 h 44"/>
              <a:gd name="T12" fmla="*/ 21 w 48"/>
              <a:gd name="T13" fmla="*/ 1 h 44"/>
              <a:gd name="T14" fmla="*/ 24 w 48"/>
              <a:gd name="T15" fmla="*/ 0 h 44"/>
              <a:gd name="T16" fmla="*/ 27 w 48"/>
              <a:gd name="T17" fmla="*/ 1 h 44"/>
              <a:gd name="T18" fmla="*/ 48 w 48"/>
              <a:gd name="T19" fmla="*/ 39 h 44"/>
              <a:gd name="T20" fmla="*/ 28 w 48"/>
              <a:gd name="T21" fmla="*/ 14 h 44"/>
              <a:gd name="T22" fmla="*/ 28 w 48"/>
              <a:gd name="T23" fmla="*/ 14 h 44"/>
              <a:gd name="T24" fmla="*/ 27 w 48"/>
              <a:gd name="T25" fmla="*/ 13 h 44"/>
              <a:gd name="T26" fmla="*/ 21 w 48"/>
              <a:gd name="T27" fmla="*/ 13 h 44"/>
              <a:gd name="T28" fmla="*/ 21 w 48"/>
              <a:gd name="T29" fmla="*/ 14 h 44"/>
              <a:gd name="T30" fmla="*/ 20 w 48"/>
              <a:gd name="T31" fmla="*/ 14 h 44"/>
              <a:gd name="T32" fmla="*/ 21 w 48"/>
              <a:gd name="T33" fmla="*/ 26 h 44"/>
              <a:gd name="T34" fmla="*/ 22 w 48"/>
              <a:gd name="T35" fmla="*/ 27 h 44"/>
              <a:gd name="T36" fmla="*/ 27 w 48"/>
              <a:gd name="T37" fmla="*/ 27 h 44"/>
              <a:gd name="T38" fmla="*/ 28 w 48"/>
              <a:gd name="T39" fmla="*/ 26 h 44"/>
              <a:gd name="T40" fmla="*/ 28 w 48"/>
              <a:gd name="T41" fmla="*/ 14 h 44"/>
              <a:gd name="T42" fmla="*/ 28 w 48"/>
              <a:gd name="T43" fmla="*/ 31 h 44"/>
              <a:gd name="T44" fmla="*/ 27 w 48"/>
              <a:gd name="T45" fmla="*/ 31 h 44"/>
              <a:gd name="T46" fmla="*/ 22 w 48"/>
              <a:gd name="T47" fmla="*/ 31 h 44"/>
              <a:gd name="T48" fmla="*/ 21 w 48"/>
              <a:gd name="T49" fmla="*/ 31 h 44"/>
              <a:gd name="T50" fmla="*/ 21 w 48"/>
              <a:gd name="T51" fmla="*/ 36 h 44"/>
              <a:gd name="T52" fmla="*/ 22 w 48"/>
              <a:gd name="T53" fmla="*/ 37 h 44"/>
              <a:gd name="T54" fmla="*/ 27 w 48"/>
              <a:gd name="T55" fmla="*/ 37 h 44"/>
              <a:gd name="T56" fmla="*/ 28 w 48"/>
              <a:gd name="T57" fmla="*/ 36 h 44"/>
              <a:gd name="T58" fmla="*/ 28 w 48"/>
              <a:gd name="T59" fmla="*/ 31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44">
                <a:moveTo>
                  <a:pt x="48" y="39"/>
                </a:moveTo>
                <a:cubicBezTo>
                  <a:pt x="48" y="40"/>
                  <a:pt x="48" y="41"/>
                  <a:pt x="48" y="43"/>
                </a:cubicBezTo>
                <a:cubicBezTo>
                  <a:pt x="47" y="44"/>
                  <a:pt x="46" y="44"/>
                  <a:pt x="45" y="44"/>
                </a:cubicBezTo>
                <a:cubicBezTo>
                  <a:pt x="4" y="44"/>
                  <a:pt x="4" y="44"/>
                  <a:pt x="4" y="44"/>
                </a:cubicBezTo>
                <a:cubicBezTo>
                  <a:pt x="2" y="44"/>
                  <a:pt x="1" y="44"/>
                  <a:pt x="1" y="43"/>
                </a:cubicBezTo>
                <a:cubicBezTo>
                  <a:pt x="0" y="41"/>
                  <a:pt x="0" y="40"/>
                  <a:pt x="1" y="39"/>
                </a:cubicBezTo>
                <a:cubicBezTo>
                  <a:pt x="21" y="1"/>
                  <a:pt x="21" y="1"/>
                  <a:pt x="21" y="1"/>
                </a:cubicBezTo>
                <a:cubicBezTo>
                  <a:pt x="22" y="0"/>
                  <a:pt x="23" y="0"/>
                  <a:pt x="24" y="0"/>
                </a:cubicBezTo>
                <a:cubicBezTo>
                  <a:pt x="25" y="0"/>
                  <a:pt x="27" y="0"/>
                  <a:pt x="27" y="1"/>
                </a:cubicBezTo>
                <a:lnTo>
                  <a:pt x="48" y="39"/>
                </a:ln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7" y="13"/>
                  <a:pt x="27" y="13"/>
                </a:cubicBezTo>
                <a:cubicBezTo>
                  <a:pt x="21" y="13"/>
                  <a:pt x="21" y="13"/>
                  <a:pt x="21" y="13"/>
                </a:cubicBezTo>
                <a:cubicBezTo>
                  <a:pt x="21" y="13"/>
                  <a:pt x="21" y="14"/>
                  <a:pt x="21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7"/>
                  <a:pt x="21" y="27"/>
                  <a:pt x="22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27"/>
                  <a:pt x="28" y="27"/>
                  <a:pt x="28" y="26"/>
                </a:cubicBezTo>
                <a:lnTo>
                  <a:pt x="28" y="14"/>
                </a:lnTo>
                <a:close/>
                <a:moveTo>
                  <a:pt x="28" y="31"/>
                </a:moveTo>
                <a:cubicBezTo>
                  <a:pt x="28" y="31"/>
                  <a:pt x="27" y="31"/>
                  <a:pt x="27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1" y="31"/>
                  <a:pt x="21" y="31"/>
                  <a:pt x="21" y="31"/>
                </a:cubicBezTo>
                <a:cubicBezTo>
                  <a:pt x="21" y="36"/>
                  <a:pt x="21" y="36"/>
                  <a:pt x="21" y="36"/>
                </a:cubicBezTo>
                <a:cubicBezTo>
                  <a:pt x="21" y="37"/>
                  <a:pt x="21" y="37"/>
                  <a:pt x="22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27" y="37"/>
                  <a:pt x="28" y="37"/>
                  <a:pt x="28" y="36"/>
                </a:cubicBezTo>
                <a:lnTo>
                  <a:pt x="28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07592" y="1227051"/>
            <a:ext cx="267549" cy="314438"/>
          </a:xfrm>
          <a:custGeom>
            <a:avLst/>
            <a:gdLst>
              <a:gd name="T0" fmla="*/ 41 w 41"/>
              <a:gd name="T1" fmla="*/ 45 h 48"/>
              <a:gd name="T2" fmla="*/ 3 w 41"/>
              <a:gd name="T3" fmla="*/ 48 h 48"/>
              <a:gd name="T4" fmla="*/ 0 w 41"/>
              <a:gd name="T5" fmla="*/ 2 h 48"/>
              <a:gd name="T6" fmla="*/ 27 w 41"/>
              <a:gd name="T7" fmla="*/ 0 h 48"/>
              <a:gd name="T8" fmla="*/ 39 w 41"/>
              <a:gd name="T9" fmla="*/ 10 h 48"/>
              <a:gd name="T10" fmla="*/ 38 w 41"/>
              <a:gd name="T11" fmla="*/ 17 h 48"/>
              <a:gd name="T12" fmla="*/ 24 w 41"/>
              <a:gd name="T13" fmla="*/ 14 h 48"/>
              <a:gd name="T14" fmla="*/ 21 w 41"/>
              <a:gd name="T15" fmla="*/ 3 h 48"/>
              <a:gd name="T16" fmla="*/ 17 w 41"/>
              <a:gd name="T17" fmla="*/ 7 h 48"/>
              <a:gd name="T18" fmla="*/ 4 w 41"/>
              <a:gd name="T19" fmla="*/ 3 h 48"/>
              <a:gd name="T20" fmla="*/ 38 w 41"/>
              <a:gd name="T21" fmla="*/ 44 h 48"/>
              <a:gd name="T22" fmla="*/ 24 w 41"/>
              <a:gd name="T23" fmla="*/ 34 h 48"/>
              <a:gd name="T24" fmla="*/ 17 w 41"/>
              <a:gd name="T25" fmla="*/ 41 h 48"/>
              <a:gd name="T26" fmla="*/ 11 w 41"/>
              <a:gd name="T27" fmla="*/ 34 h 48"/>
              <a:gd name="T28" fmla="*/ 14 w 41"/>
              <a:gd name="T29" fmla="*/ 20 h 48"/>
              <a:gd name="T30" fmla="*/ 17 w 41"/>
              <a:gd name="T31" fmla="*/ 24 h 48"/>
              <a:gd name="T32" fmla="*/ 21 w 41"/>
              <a:gd name="T33" fmla="*/ 25 h 48"/>
              <a:gd name="T34" fmla="*/ 17 w 41"/>
              <a:gd name="T35" fmla="*/ 7 h 48"/>
              <a:gd name="T36" fmla="*/ 14 w 41"/>
              <a:gd name="T37" fmla="*/ 10 h 48"/>
              <a:gd name="T38" fmla="*/ 17 w 41"/>
              <a:gd name="T39" fmla="*/ 7 h 48"/>
              <a:gd name="T40" fmla="*/ 14 w 41"/>
              <a:gd name="T41" fmla="*/ 14 h 48"/>
              <a:gd name="T42" fmla="*/ 17 w 41"/>
              <a:gd name="T43" fmla="*/ 17 h 48"/>
              <a:gd name="T44" fmla="*/ 21 w 41"/>
              <a:gd name="T45" fmla="*/ 36 h 48"/>
              <a:gd name="T46" fmla="*/ 14 w 41"/>
              <a:gd name="T47" fmla="*/ 36 h 48"/>
              <a:gd name="T48" fmla="*/ 21 w 41"/>
              <a:gd name="T49" fmla="*/ 36 h 48"/>
              <a:gd name="T50" fmla="*/ 17 w 41"/>
              <a:gd name="T51" fmla="*/ 10 h 48"/>
              <a:gd name="T52" fmla="*/ 21 w 41"/>
              <a:gd name="T53" fmla="*/ 14 h 48"/>
              <a:gd name="T54" fmla="*/ 21 w 41"/>
              <a:gd name="T55" fmla="*/ 17 h 48"/>
              <a:gd name="T56" fmla="*/ 17 w 41"/>
              <a:gd name="T57" fmla="*/ 20 h 48"/>
              <a:gd name="T58" fmla="*/ 21 w 41"/>
              <a:gd name="T59" fmla="*/ 17 h 48"/>
              <a:gd name="T60" fmla="*/ 38 w 41"/>
              <a:gd name="T61" fmla="*/ 14 h 48"/>
              <a:gd name="T62" fmla="*/ 29 w 41"/>
              <a:gd name="T63" fmla="*/ 4 h 48"/>
              <a:gd name="T64" fmla="*/ 28 w 41"/>
              <a:gd name="T65" fmla="*/ 1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8">
                <a:moveTo>
                  <a:pt x="41" y="14"/>
                </a:moveTo>
                <a:cubicBezTo>
                  <a:pt x="41" y="45"/>
                  <a:pt x="41" y="45"/>
                  <a:pt x="41" y="45"/>
                </a:cubicBezTo>
                <a:cubicBezTo>
                  <a:pt x="41" y="47"/>
                  <a:pt x="40" y="48"/>
                  <a:pt x="39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1" y="48"/>
                  <a:pt x="0" y="47"/>
                  <a:pt x="0" y="4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8" y="0"/>
                  <a:pt x="30" y="1"/>
                  <a:pt x="31" y="2"/>
                </a:cubicBezTo>
                <a:cubicBezTo>
                  <a:pt x="39" y="10"/>
                  <a:pt x="39" y="10"/>
                  <a:pt x="39" y="10"/>
                </a:cubicBezTo>
                <a:cubicBezTo>
                  <a:pt x="40" y="11"/>
                  <a:pt x="41" y="13"/>
                  <a:pt x="41" y="14"/>
                </a:cubicBezTo>
                <a:close/>
                <a:moveTo>
                  <a:pt x="38" y="17"/>
                </a:moveTo>
                <a:cubicBezTo>
                  <a:pt x="27" y="17"/>
                  <a:pt x="27" y="17"/>
                  <a:pt x="27" y="17"/>
                </a:cubicBezTo>
                <a:cubicBezTo>
                  <a:pt x="25" y="17"/>
                  <a:pt x="24" y="16"/>
                  <a:pt x="24" y="14"/>
                </a:cubicBezTo>
                <a:cubicBezTo>
                  <a:pt x="24" y="3"/>
                  <a:pt x="24" y="3"/>
                  <a:pt x="24" y="3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7"/>
                  <a:pt x="21" y="7"/>
                  <a:pt x="21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3"/>
                  <a:pt x="17" y="3"/>
                  <a:pt x="17" y="3"/>
                </a:cubicBezTo>
                <a:cubicBezTo>
                  <a:pt x="4" y="3"/>
                  <a:pt x="4" y="3"/>
                  <a:pt x="4" y="3"/>
                </a:cubicBezTo>
                <a:cubicBezTo>
                  <a:pt x="4" y="44"/>
                  <a:pt x="4" y="44"/>
                  <a:pt x="4" y="44"/>
                </a:cubicBezTo>
                <a:cubicBezTo>
                  <a:pt x="38" y="44"/>
                  <a:pt x="38" y="44"/>
                  <a:pt x="38" y="44"/>
                </a:cubicBezTo>
                <a:lnTo>
                  <a:pt x="38" y="17"/>
                </a:lnTo>
                <a:close/>
                <a:moveTo>
                  <a:pt x="24" y="34"/>
                </a:moveTo>
                <a:cubicBezTo>
                  <a:pt x="24" y="35"/>
                  <a:pt x="24" y="35"/>
                  <a:pt x="24" y="36"/>
                </a:cubicBezTo>
                <a:cubicBezTo>
                  <a:pt x="24" y="39"/>
                  <a:pt x="21" y="41"/>
                  <a:pt x="17" y="41"/>
                </a:cubicBezTo>
                <a:cubicBezTo>
                  <a:pt x="13" y="41"/>
                  <a:pt x="10" y="39"/>
                  <a:pt x="10" y="36"/>
                </a:cubicBezTo>
                <a:cubicBezTo>
                  <a:pt x="10" y="35"/>
                  <a:pt x="11" y="35"/>
                  <a:pt x="11" y="34"/>
                </a:cubicBezTo>
                <a:cubicBezTo>
                  <a:pt x="11" y="34"/>
                  <a:pt x="11" y="33"/>
                  <a:pt x="14" y="24"/>
                </a:cubicBezTo>
                <a:cubicBezTo>
                  <a:pt x="14" y="20"/>
                  <a:pt x="14" y="20"/>
                  <a:pt x="14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4"/>
                  <a:pt x="17" y="24"/>
                  <a:pt x="17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20" y="24"/>
                  <a:pt x="21" y="24"/>
                  <a:pt x="21" y="25"/>
                </a:cubicBezTo>
                <a:cubicBezTo>
                  <a:pt x="23" y="33"/>
                  <a:pt x="24" y="34"/>
                  <a:pt x="24" y="34"/>
                </a:cubicBezTo>
                <a:close/>
                <a:moveTo>
                  <a:pt x="17" y="7"/>
                </a:moveTo>
                <a:cubicBezTo>
                  <a:pt x="14" y="7"/>
                  <a:pt x="14" y="7"/>
                  <a:pt x="14" y="7"/>
                </a:cubicBezTo>
                <a:cubicBezTo>
                  <a:pt x="14" y="10"/>
                  <a:pt x="14" y="10"/>
                  <a:pt x="14" y="10"/>
                </a:cubicBezTo>
                <a:cubicBezTo>
                  <a:pt x="17" y="10"/>
                  <a:pt x="17" y="10"/>
                  <a:pt x="17" y="10"/>
                </a:cubicBezTo>
                <a:lnTo>
                  <a:pt x="17" y="7"/>
                </a:lnTo>
                <a:close/>
                <a:moveTo>
                  <a:pt x="17" y="14"/>
                </a:moveTo>
                <a:cubicBezTo>
                  <a:pt x="14" y="14"/>
                  <a:pt x="14" y="14"/>
                  <a:pt x="14" y="14"/>
                </a:cubicBezTo>
                <a:cubicBezTo>
                  <a:pt x="14" y="17"/>
                  <a:pt x="14" y="17"/>
                  <a:pt x="14" y="17"/>
                </a:cubicBezTo>
                <a:cubicBezTo>
                  <a:pt x="17" y="17"/>
                  <a:pt x="17" y="17"/>
                  <a:pt x="17" y="17"/>
                </a:cubicBezTo>
                <a:lnTo>
                  <a:pt x="17" y="14"/>
                </a:lnTo>
                <a:close/>
                <a:moveTo>
                  <a:pt x="21" y="36"/>
                </a:moveTo>
                <a:cubicBezTo>
                  <a:pt x="21" y="35"/>
                  <a:pt x="19" y="34"/>
                  <a:pt x="17" y="34"/>
                </a:cubicBezTo>
                <a:cubicBezTo>
                  <a:pt x="15" y="34"/>
                  <a:pt x="14" y="35"/>
                  <a:pt x="14" y="36"/>
                </a:cubicBezTo>
                <a:cubicBezTo>
                  <a:pt x="14" y="37"/>
                  <a:pt x="15" y="38"/>
                  <a:pt x="17" y="38"/>
                </a:cubicBezTo>
                <a:cubicBezTo>
                  <a:pt x="19" y="38"/>
                  <a:pt x="21" y="37"/>
                  <a:pt x="21" y="36"/>
                </a:cubicBezTo>
                <a:close/>
                <a:moveTo>
                  <a:pt x="21" y="10"/>
                </a:moveTo>
                <a:cubicBezTo>
                  <a:pt x="17" y="10"/>
                  <a:pt x="17" y="10"/>
                  <a:pt x="17" y="10"/>
                </a:cubicBezTo>
                <a:cubicBezTo>
                  <a:pt x="17" y="14"/>
                  <a:pt x="17" y="14"/>
                  <a:pt x="17" y="14"/>
                </a:cubicBezTo>
                <a:cubicBezTo>
                  <a:pt x="21" y="14"/>
                  <a:pt x="21" y="14"/>
                  <a:pt x="21" y="14"/>
                </a:cubicBezTo>
                <a:lnTo>
                  <a:pt x="21" y="10"/>
                </a:lnTo>
                <a:close/>
                <a:moveTo>
                  <a:pt x="21" y="17"/>
                </a:moveTo>
                <a:cubicBezTo>
                  <a:pt x="17" y="17"/>
                  <a:pt x="17" y="17"/>
                  <a:pt x="17" y="17"/>
                </a:cubicBezTo>
                <a:cubicBezTo>
                  <a:pt x="17" y="20"/>
                  <a:pt x="17" y="20"/>
                  <a:pt x="17" y="20"/>
                </a:cubicBezTo>
                <a:cubicBezTo>
                  <a:pt x="21" y="20"/>
                  <a:pt x="21" y="20"/>
                  <a:pt x="21" y="20"/>
                </a:cubicBezTo>
                <a:lnTo>
                  <a:pt x="21" y="17"/>
                </a:lnTo>
                <a:close/>
                <a:moveTo>
                  <a:pt x="28" y="14"/>
                </a:moveTo>
                <a:cubicBezTo>
                  <a:pt x="38" y="14"/>
                  <a:pt x="38" y="14"/>
                  <a:pt x="38" y="14"/>
                </a:cubicBezTo>
                <a:cubicBezTo>
                  <a:pt x="37" y="13"/>
                  <a:pt x="37" y="13"/>
                  <a:pt x="37" y="12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4"/>
                  <a:pt x="28" y="3"/>
                </a:cubicBezTo>
                <a:lnTo>
                  <a:pt x="28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88286" y="1703252"/>
            <a:ext cx="311682" cy="314438"/>
          </a:xfrm>
          <a:custGeom>
            <a:avLst/>
            <a:gdLst>
              <a:gd name="T0" fmla="*/ 48 w 48"/>
              <a:gd name="T1" fmla="*/ 13 h 48"/>
              <a:gd name="T2" fmla="*/ 48 w 48"/>
              <a:gd name="T3" fmla="*/ 46 h 48"/>
              <a:gd name="T4" fmla="*/ 45 w 48"/>
              <a:gd name="T5" fmla="*/ 48 h 48"/>
              <a:gd name="T6" fmla="*/ 19 w 48"/>
              <a:gd name="T7" fmla="*/ 48 h 48"/>
              <a:gd name="T8" fmla="*/ 17 w 48"/>
              <a:gd name="T9" fmla="*/ 46 h 48"/>
              <a:gd name="T10" fmla="*/ 17 w 48"/>
              <a:gd name="T11" fmla="*/ 38 h 48"/>
              <a:gd name="T12" fmla="*/ 2 w 48"/>
              <a:gd name="T13" fmla="*/ 38 h 48"/>
              <a:gd name="T14" fmla="*/ 0 w 48"/>
              <a:gd name="T15" fmla="*/ 36 h 48"/>
              <a:gd name="T16" fmla="*/ 0 w 48"/>
              <a:gd name="T17" fmla="*/ 18 h 48"/>
              <a:gd name="T18" fmla="*/ 2 w 48"/>
              <a:gd name="T19" fmla="*/ 13 h 48"/>
              <a:gd name="T20" fmla="*/ 12 w 48"/>
              <a:gd name="T21" fmla="*/ 2 h 48"/>
              <a:gd name="T22" fmla="*/ 17 w 48"/>
              <a:gd name="T23" fmla="*/ 0 h 48"/>
              <a:gd name="T24" fmla="*/ 28 w 48"/>
              <a:gd name="T25" fmla="*/ 0 h 48"/>
              <a:gd name="T26" fmla="*/ 31 w 48"/>
              <a:gd name="T27" fmla="*/ 3 h 48"/>
              <a:gd name="T28" fmla="*/ 31 w 48"/>
              <a:gd name="T29" fmla="*/ 12 h 48"/>
              <a:gd name="T30" fmla="*/ 34 w 48"/>
              <a:gd name="T31" fmla="*/ 11 h 48"/>
              <a:gd name="T32" fmla="*/ 45 w 48"/>
              <a:gd name="T33" fmla="*/ 11 h 48"/>
              <a:gd name="T34" fmla="*/ 48 w 48"/>
              <a:gd name="T35" fmla="*/ 13 h 48"/>
              <a:gd name="T36" fmla="*/ 27 w 48"/>
              <a:gd name="T37" fmla="*/ 15 h 48"/>
              <a:gd name="T38" fmla="*/ 27 w 48"/>
              <a:gd name="T39" fmla="*/ 4 h 48"/>
              <a:gd name="T40" fmla="*/ 17 w 48"/>
              <a:gd name="T41" fmla="*/ 4 h 48"/>
              <a:gd name="T42" fmla="*/ 17 w 48"/>
              <a:gd name="T43" fmla="*/ 15 h 48"/>
              <a:gd name="T44" fmla="*/ 14 w 48"/>
              <a:gd name="T45" fmla="*/ 18 h 48"/>
              <a:gd name="T46" fmla="*/ 3 w 48"/>
              <a:gd name="T47" fmla="*/ 18 h 48"/>
              <a:gd name="T48" fmla="*/ 3 w 48"/>
              <a:gd name="T49" fmla="*/ 35 h 48"/>
              <a:gd name="T50" fmla="*/ 17 w 48"/>
              <a:gd name="T51" fmla="*/ 35 h 48"/>
              <a:gd name="T52" fmla="*/ 17 w 48"/>
              <a:gd name="T53" fmla="*/ 28 h 48"/>
              <a:gd name="T54" fmla="*/ 19 w 48"/>
              <a:gd name="T55" fmla="*/ 23 h 48"/>
              <a:gd name="T56" fmla="*/ 27 w 48"/>
              <a:gd name="T57" fmla="*/ 15 h 48"/>
              <a:gd name="T58" fmla="*/ 5 w 48"/>
              <a:gd name="T59" fmla="*/ 14 h 48"/>
              <a:gd name="T60" fmla="*/ 13 w 48"/>
              <a:gd name="T61" fmla="*/ 14 h 48"/>
              <a:gd name="T62" fmla="*/ 13 w 48"/>
              <a:gd name="T63" fmla="*/ 6 h 48"/>
              <a:gd name="T64" fmla="*/ 5 w 48"/>
              <a:gd name="T65" fmla="*/ 14 h 48"/>
              <a:gd name="T66" fmla="*/ 44 w 48"/>
              <a:gd name="T67" fmla="*/ 14 h 48"/>
              <a:gd name="T68" fmla="*/ 34 w 48"/>
              <a:gd name="T69" fmla="*/ 14 h 48"/>
              <a:gd name="T70" fmla="*/ 34 w 48"/>
              <a:gd name="T71" fmla="*/ 25 h 48"/>
              <a:gd name="T72" fmla="*/ 31 w 48"/>
              <a:gd name="T73" fmla="*/ 28 h 48"/>
              <a:gd name="T74" fmla="*/ 20 w 48"/>
              <a:gd name="T75" fmla="*/ 28 h 48"/>
              <a:gd name="T76" fmla="*/ 20 w 48"/>
              <a:gd name="T77" fmla="*/ 45 h 48"/>
              <a:gd name="T78" fmla="*/ 44 w 48"/>
              <a:gd name="T79" fmla="*/ 45 h 48"/>
              <a:gd name="T80" fmla="*/ 44 w 48"/>
              <a:gd name="T81" fmla="*/ 14 h 48"/>
              <a:gd name="T82" fmla="*/ 23 w 48"/>
              <a:gd name="T83" fmla="*/ 24 h 48"/>
              <a:gd name="T84" fmla="*/ 31 w 48"/>
              <a:gd name="T85" fmla="*/ 24 h 48"/>
              <a:gd name="T86" fmla="*/ 31 w 48"/>
              <a:gd name="T87" fmla="*/ 16 h 48"/>
              <a:gd name="T88" fmla="*/ 23 w 48"/>
              <a:gd name="T89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8" h="48">
                <a:moveTo>
                  <a:pt x="48" y="13"/>
                </a:moveTo>
                <a:cubicBezTo>
                  <a:pt x="48" y="46"/>
                  <a:pt x="48" y="46"/>
                  <a:pt x="48" y="46"/>
                </a:cubicBezTo>
                <a:cubicBezTo>
                  <a:pt x="48" y="47"/>
                  <a:pt x="47" y="48"/>
                  <a:pt x="45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18" y="48"/>
                  <a:pt x="17" y="47"/>
                  <a:pt x="17" y="46"/>
                </a:cubicBezTo>
                <a:cubicBezTo>
                  <a:pt x="17" y="38"/>
                  <a:pt x="17" y="38"/>
                  <a:pt x="17" y="38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8"/>
                  <a:pt x="0" y="37"/>
                  <a:pt x="0" y="36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6"/>
                  <a:pt x="1" y="14"/>
                  <a:pt x="2" y="13"/>
                </a:cubicBezTo>
                <a:cubicBezTo>
                  <a:pt x="12" y="2"/>
                  <a:pt x="12" y="2"/>
                  <a:pt x="12" y="2"/>
                </a:cubicBezTo>
                <a:cubicBezTo>
                  <a:pt x="13" y="1"/>
                  <a:pt x="15" y="0"/>
                  <a:pt x="17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9" y="0"/>
                  <a:pt x="31" y="2"/>
                  <a:pt x="31" y="3"/>
                </a:cubicBezTo>
                <a:cubicBezTo>
                  <a:pt x="31" y="12"/>
                  <a:pt x="31" y="12"/>
                  <a:pt x="31" y="12"/>
                </a:cubicBezTo>
                <a:cubicBezTo>
                  <a:pt x="32" y="11"/>
                  <a:pt x="33" y="11"/>
                  <a:pt x="34" y="11"/>
                </a:cubicBezTo>
                <a:cubicBezTo>
                  <a:pt x="45" y="11"/>
                  <a:pt x="45" y="11"/>
                  <a:pt x="45" y="11"/>
                </a:cubicBezTo>
                <a:cubicBezTo>
                  <a:pt x="47" y="11"/>
                  <a:pt x="48" y="12"/>
                  <a:pt x="48" y="13"/>
                </a:cubicBezTo>
                <a:close/>
                <a:moveTo>
                  <a:pt x="27" y="15"/>
                </a:moveTo>
                <a:cubicBezTo>
                  <a:pt x="27" y="4"/>
                  <a:pt x="27" y="4"/>
                  <a:pt x="27" y="4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6"/>
                  <a:pt x="16" y="18"/>
                  <a:pt x="14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3" y="35"/>
                  <a:pt x="3" y="35"/>
                  <a:pt x="3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26"/>
                  <a:pt x="18" y="24"/>
                  <a:pt x="19" y="23"/>
                </a:cubicBezTo>
                <a:lnTo>
                  <a:pt x="27" y="15"/>
                </a:lnTo>
                <a:close/>
                <a:moveTo>
                  <a:pt x="5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3" y="6"/>
                  <a:pt x="13" y="6"/>
                  <a:pt x="13" y="6"/>
                </a:cubicBezTo>
                <a:lnTo>
                  <a:pt x="5" y="14"/>
                </a:lnTo>
                <a:close/>
                <a:moveTo>
                  <a:pt x="44" y="14"/>
                </a:moveTo>
                <a:cubicBezTo>
                  <a:pt x="34" y="14"/>
                  <a:pt x="34" y="14"/>
                  <a:pt x="34" y="14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27"/>
                  <a:pt x="33" y="28"/>
                  <a:pt x="31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45"/>
                  <a:pt x="20" y="45"/>
                  <a:pt x="20" y="45"/>
                </a:cubicBezTo>
                <a:cubicBezTo>
                  <a:pt x="44" y="45"/>
                  <a:pt x="44" y="45"/>
                  <a:pt x="44" y="45"/>
                </a:cubicBezTo>
                <a:lnTo>
                  <a:pt x="44" y="14"/>
                </a:lnTo>
                <a:close/>
                <a:moveTo>
                  <a:pt x="23" y="24"/>
                </a:moveTo>
                <a:cubicBezTo>
                  <a:pt x="31" y="24"/>
                  <a:pt x="31" y="24"/>
                  <a:pt x="31" y="24"/>
                </a:cubicBezTo>
                <a:cubicBezTo>
                  <a:pt x="31" y="16"/>
                  <a:pt x="31" y="16"/>
                  <a:pt x="31" y="16"/>
                </a:cubicBezTo>
                <a:lnTo>
                  <a:pt x="23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74496" y="2207034"/>
            <a:ext cx="333747" cy="292373"/>
          </a:xfrm>
          <a:custGeom>
            <a:avLst/>
            <a:gdLst>
              <a:gd name="T0" fmla="*/ 47 w 51"/>
              <a:gd name="T1" fmla="*/ 45 h 45"/>
              <a:gd name="T2" fmla="*/ 0 w 51"/>
              <a:gd name="T3" fmla="*/ 41 h 45"/>
              <a:gd name="T4" fmla="*/ 4 w 51"/>
              <a:gd name="T5" fmla="*/ 0 h 45"/>
              <a:gd name="T6" fmla="*/ 51 w 51"/>
              <a:gd name="T7" fmla="*/ 5 h 45"/>
              <a:gd name="T8" fmla="*/ 10 w 51"/>
              <a:gd name="T9" fmla="*/ 6 h 45"/>
              <a:gd name="T10" fmla="*/ 5 w 51"/>
              <a:gd name="T11" fmla="*/ 4 h 45"/>
              <a:gd name="T12" fmla="*/ 3 w 51"/>
              <a:gd name="T13" fmla="*/ 9 h 45"/>
              <a:gd name="T14" fmla="*/ 9 w 51"/>
              <a:gd name="T15" fmla="*/ 11 h 45"/>
              <a:gd name="T16" fmla="*/ 10 w 51"/>
              <a:gd name="T17" fmla="*/ 6 h 45"/>
              <a:gd name="T18" fmla="*/ 9 w 51"/>
              <a:gd name="T19" fmla="*/ 14 h 45"/>
              <a:gd name="T20" fmla="*/ 3 w 51"/>
              <a:gd name="T21" fmla="*/ 16 h 45"/>
              <a:gd name="T22" fmla="*/ 5 w 51"/>
              <a:gd name="T23" fmla="*/ 21 h 45"/>
              <a:gd name="T24" fmla="*/ 10 w 51"/>
              <a:gd name="T25" fmla="*/ 19 h 45"/>
              <a:gd name="T26" fmla="*/ 10 w 51"/>
              <a:gd name="T27" fmla="*/ 26 h 45"/>
              <a:gd name="T28" fmla="*/ 5 w 51"/>
              <a:gd name="T29" fmla="*/ 24 h 45"/>
              <a:gd name="T30" fmla="*/ 3 w 51"/>
              <a:gd name="T31" fmla="*/ 30 h 45"/>
              <a:gd name="T32" fmla="*/ 9 w 51"/>
              <a:gd name="T33" fmla="*/ 31 h 45"/>
              <a:gd name="T34" fmla="*/ 10 w 51"/>
              <a:gd name="T35" fmla="*/ 26 h 45"/>
              <a:gd name="T36" fmla="*/ 9 w 51"/>
              <a:gd name="T37" fmla="*/ 35 h 45"/>
              <a:gd name="T38" fmla="*/ 3 w 51"/>
              <a:gd name="T39" fmla="*/ 36 h 45"/>
              <a:gd name="T40" fmla="*/ 5 w 51"/>
              <a:gd name="T41" fmla="*/ 42 h 45"/>
              <a:gd name="T42" fmla="*/ 10 w 51"/>
              <a:gd name="T43" fmla="*/ 40 h 45"/>
              <a:gd name="T44" fmla="*/ 38 w 51"/>
              <a:gd name="T45" fmla="*/ 6 h 45"/>
              <a:gd name="T46" fmla="*/ 15 w 51"/>
              <a:gd name="T47" fmla="*/ 4 h 45"/>
              <a:gd name="T48" fmla="*/ 14 w 51"/>
              <a:gd name="T49" fmla="*/ 19 h 45"/>
              <a:gd name="T50" fmla="*/ 36 w 51"/>
              <a:gd name="T51" fmla="*/ 21 h 45"/>
              <a:gd name="T52" fmla="*/ 38 w 51"/>
              <a:gd name="T53" fmla="*/ 6 h 45"/>
              <a:gd name="T54" fmla="*/ 36 w 51"/>
              <a:gd name="T55" fmla="*/ 24 h 45"/>
              <a:gd name="T56" fmla="*/ 14 w 51"/>
              <a:gd name="T57" fmla="*/ 26 h 45"/>
              <a:gd name="T58" fmla="*/ 15 w 51"/>
              <a:gd name="T59" fmla="*/ 42 h 45"/>
              <a:gd name="T60" fmla="*/ 38 w 51"/>
              <a:gd name="T61" fmla="*/ 40 h 45"/>
              <a:gd name="T62" fmla="*/ 48 w 51"/>
              <a:gd name="T63" fmla="*/ 6 h 45"/>
              <a:gd name="T64" fmla="*/ 43 w 51"/>
              <a:gd name="T65" fmla="*/ 4 h 45"/>
              <a:gd name="T66" fmla="*/ 41 w 51"/>
              <a:gd name="T67" fmla="*/ 9 h 45"/>
              <a:gd name="T68" fmla="*/ 46 w 51"/>
              <a:gd name="T69" fmla="*/ 11 h 45"/>
              <a:gd name="T70" fmla="*/ 48 w 51"/>
              <a:gd name="T71" fmla="*/ 6 h 45"/>
              <a:gd name="T72" fmla="*/ 46 w 51"/>
              <a:gd name="T73" fmla="*/ 14 h 45"/>
              <a:gd name="T74" fmla="*/ 41 w 51"/>
              <a:gd name="T75" fmla="*/ 16 h 45"/>
              <a:gd name="T76" fmla="*/ 43 w 51"/>
              <a:gd name="T77" fmla="*/ 21 h 45"/>
              <a:gd name="T78" fmla="*/ 48 w 51"/>
              <a:gd name="T79" fmla="*/ 19 h 45"/>
              <a:gd name="T80" fmla="*/ 48 w 51"/>
              <a:gd name="T81" fmla="*/ 26 h 45"/>
              <a:gd name="T82" fmla="*/ 43 w 51"/>
              <a:gd name="T83" fmla="*/ 24 h 45"/>
              <a:gd name="T84" fmla="*/ 41 w 51"/>
              <a:gd name="T85" fmla="*/ 30 h 45"/>
              <a:gd name="T86" fmla="*/ 46 w 51"/>
              <a:gd name="T87" fmla="*/ 31 h 45"/>
              <a:gd name="T88" fmla="*/ 48 w 51"/>
              <a:gd name="T89" fmla="*/ 26 h 45"/>
              <a:gd name="T90" fmla="*/ 46 w 51"/>
              <a:gd name="T91" fmla="*/ 35 h 45"/>
              <a:gd name="T92" fmla="*/ 41 w 51"/>
              <a:gd name="T93" fmla="*/ 36 h 45"/>
              <a:gd name="T94" fmla="*/ 43 w 51"/>
              <a:gd name="T95" fmla="*/ 42 h 45"/>
              <a:gd name="T96" fmla="*/ 48 w 51"/>
              <a:gd name="T97" fmla="*/ 4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1" h="45">
                <a:moveTo>
                  <a:pt x="51" y="41"/>
                </a:moveTo>
                <a:cubicBezTo>
                  <a:pt x="51" y="43"/>
                  <a:pt x="50" y="45"/>
                  <a:pt x="47" y="45"/>
                </a:cubicBezTo>
                <a:cubicBezTo>
                  <a:pt x="4" y="45"/>
                  <a:pt x="4" y="45"/>
                  <a:pt x="4" y="45"/>
                </a:cubicBezTo>
                <a:cubicBezTo>
                  <a:pt x="2" y="45"/>
                  <a:pt x="0" y="43"/>
                  <a:pt x="0" y="4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1" y="2"/>
                  <a:pt x="51" y="5"/>
                </a:cubicBezTo>
                <a:lnTo>
                  <a:pt x="51" y="41"/>
                </a:lnTo>
                <a:close/>
                <a:moveTo>
                  <a:pt x="10" y="6"/>
                </a:moveTo>
                <a:cubicBezTo>
                  <a:pt x="10" y="5"/>
                  <a:pt x="9" y="4"/>
                  <a:pt x="9" y="4"/>
                </a:cubicBezTo>
                <a:cubicBezTo>
                  <a:pt x="5" y="4"/>
                  <a:pt x="5" y="4"/>
                  <a:pt x="5" y="4"/>
                </a:cubicBezTo>
                <a:cubicBezTo>
                  <a:pt x="4" y="4"/>
                  <a:pt x="3" y="5"/>
                  <a:pt x="3" y="6"/>
                </a:cubicBezTo>
                <a:cubicBezTo>
                  <a:pt x="3" y="9"/>
                  <a:pt x="3" y="9"/>
                  <a:pt x="3" y="9"/>
                </a:cubicBezTo>
                <a:cubicBezTo>
                  <a:pt x="3" y="10"/>
                  <a:pt x="4" y="11"/>
                  <a:pt x="5" y="11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10" y="10"/>
                  <a:pt x="10" y="9"/>
                </a:cubicBezTo>
                <a:lnTo>
                  <a:pt x="10" y="6"/>
                </a:lnTo>
                <a:close/>
                <a:moveTo>
                  <a:pt x="10" y="16"/>
                </a:moveTo>
                <a:cubicBezTo>
                  <a:pt x="10" y="15"/>
                  <a:pt x="9" y="14"/>
                  <a:pt x="9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4" y="14"/>
                  <a:pt x="3" y="15"/>
                  <a:pt x="3" y="16"/>
                </a:cubicBezTo>
                <a:cubicBezTo>
                  <a:pt x="3" y="19"/>
                  <a:pt x="3" y="19"/>
                  <a:pt x="3" y="19"/>
                </a:cubicBezTo>
                <a:cubicBezTo>
                  <a:pt x="3" y="20"/>
                  <a:pt x="4" y="21"/>
                  <a:pt x="5" y="21"/>
                </a:cubicBezTo>
                <a:cubicBezTo>
                  <a:pt x="9" y="21"/>
                  <a:pt x="9" y="21"/>
                  <a:pt x="9" y="21"/>
                </a:cubicBezTo>
                <a:cubicBezTo>
                  <a:pt x="9" y="21"/>
                  <a:pt x="10" y="20"/>
                  <a:pt x="10" y="19"/>
                </a:cubicBezTo>
                <a:lnTo>
                  <a:pt x="10" y="16"/>
                </a:lnTo>
                <a:close/>
                <a:moveTo>
                  <a:pt x="10" y="26"/>
                </a:moveTo>
                <a:cubicBezTo>
                  <a:pt x="10" y="25"/>
                  <a:pt x="9" y="24"/>
                  <a:pt x="9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4" y="24"/>
                  <a:pt x="3" y="25"/>
                  <a:pt x="3" y="26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1"/>
                  <a:pt x="4" y="31"/>
                  <a:pt x="5" y="31"/>
                </a:cubicBezTo>
                <a:cubicBezTo>
                  <a:pt x="9" y="31"/>
                  <a:pt x="9" y="31"/>
                  <a:pt x="9" y="31"/>
                </a:cubicBezTo>
                <a:cubicBezTo>
                  <a:pt x="9" y="31"/>
                  <a:pt x="10" y="31"/>
                  <a:pt x="10" y="30"/>
                </a:cubicBezTo>
                <a:lnTo>
                  <a:pt x="10" y="26"/>
                </a:lnTo>
                <a:close/>
                <a:moveTo>
                  <a:pt x="10" y="36"/>
                </a:moveTo>
                <a:cubicBezTo>
                  <a:pt x="10" y="36"/>
                  <a:pt x="9" y="35"/>
                  <a:pt x="9" y="35"/>
                </a:cubicBezTo>
                <a:cubicBezTo>
                  <a:pt x="5" y="35"/>
                  <a:pt x="5" y="35"/>
                  <a:pt x="5" y="35"/>
                </a:cubicBezTo>
                <a:cubicBezTo>
                  <a:pt x="4" y="35"/>
                  <a:pt x="3" y="36"/>
                  <a:pt x="3" y="36"/>
                </a:cubicBezTo>
                <a:cubicBezTo>
                  <a:pt x="3" y="40"/>
                  <a:pt x="3" y="40"/>
                  <a:pt x="3" y="40"/>
                </a:cubicBezTo>
                <a:cubicBezTo>
                  <a:pt x="3" y="41"/>
                  <a:pt x="4" y="42"/>
                  <a:pt x="5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9" y="42"/>
                  <a:pt x="10" y="41"/>
                  <a:pt x="10" y="40"/>
                </a:cubicBezTo>
                <a:lnTo>
                  <a:pt x="10" y="36"/>
                </a:lnTo>
                <a:close/>
                <a:moveTo>
                  <a:pt x="38" y="6"/>
                </a:moveTo>
                <a:cubicBezTo>
                  <a:pt x="38" y="5"/>
                  <a:pt x="37" y="4"/>
                  <a:pt x="36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4" y="5"/>
                  <a:pt x="14" y="6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20"/>
                  <a:pt x="14" y="21"/>
                  <a:pt x="15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7" y="21"/>
                  <a:pt x="38" y="20"/>
                  <a:pt x="38" y="19"/>
                </a:cubicBezTo>
                <a:lnTo>
                  <a:pt x="38" y="6"/>
                </a:lnTo>
                <a:close/>
                <a:moveTo>
                  <a:pt x="38" y="26"/>
                </a:moveTo>
                <a:cubicBezTo>
                  <a:pt x="38" y="25"/>
                  <a:pt x="37" y="24"/>
                  <a:pt x="36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4" y="24"/>
                  <a:pt x="14" y="25"/>
                  <a:pt x="14" y="26"/>
                </a:cubicBezTo>
                <a:cubicBezTo>
                  <a:pt x="14" y="40"/>
                  <a:pt x="14" y="40"/>
                  <a:pt x="14" y="40"/>
                </a:cubicBezTo>
                <a:cubicBezTo>
                  <a:pt x="14" y="41"/>
                  <a:pt x="14" y="42"/>
                  <a:pt x="15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37" y="42"/>
                  <a:pt x="38" y="41"/>
                  <a:pt x="38" y="40"/>
                </a:cubicBezTo>
                <a:lnTo>
                  <a:pt x="38" y="26"/>
                </a:lnTo>
                <a:close/>
                <a:moveTo>
                  <a:pt x="48" y="6"/>
                </a:moveTo>
                <a:cubicBezTo>
                  <a:pt x="48" y="5"/>
                  <a:pt x="47" y="4"/>
                  <a:pt x="46" y="4"/>
                </a:cubicBezTo>
                <a:cubicBezTo>
                  <a:pt x="43" y="4"/>
                  <a:pt x="43" y="4"/>
                  <a:pt x="43" y="4"/>
                </a:cubicBezTo>
                <a:cubicBezTo>
                  <a:pt x="42" y="4"/>
                  <a:pt x="41" y="5"/>
                  <a:pt x="41" y="6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10"/>
                  <a:pt x="42" y="11"/>
                  <a:pt x="43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7" y="11"/>
                  <a:pt x="48" y="10"/>
                  <a:pt x="48" y="9"/>
                </a:cubicBezTo>
                <a:lnTo>
                  <a:pt x="48" y="6"/>
                </a:lnTo>
                <a:close/>
                <a:moveTo>
                  <a:pt x="48" y="16"/>
                </a:moveTo>
                <a:cubicBezTo>
                  <a:pt x="48" y="15"/>
                  <a:pt x="47" y="14"/>
                  <a:pt x="46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2" y="14"/>
                  <a:pt x="41" y="15"/>
                  <a:pt x="41" y="16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20"/>
                  <a:pt x="42" y="21"/>
                  <a:pt x="43" y="21"/>
                </a:cubicBezTo>
                <a:cubicBezTo>
                  <a:pt x="46" y="21"/>
                  <a:pt x="46" y="21"/>
                  <a:pt x="46" y="21"/>
                </a:cubicBezTo>
                <a:cubicBezTo>
                  <a:pt x="47" y="21"/>
                  <a:pt x="48" y="20"/>
                  <a:pt x="48" y="19"/>
                </a:cubicBezTo>
                <a:lnTo>
                  <a:pt x="48" y="16"/>
                </a:lnTo>
                <a:close/>
                <a:moveTo>
                  <a:pt x="48" y="26"/>
                </a:moveTo>
                <a:cubicBezTo>
                  <a:pt x="48" y="25"/>
                  <a:pt x="47" y="24"/>
                  <a:pt x="46" y="24"/>
                </a:cubicBezTo>
                <a:cubicBezTo>
                  <a:pt x="43" y="24"/>
                  <a:pt x="43" y="24"/>
                  <a:pt x="43" y="24"/>
                </a:cubicBezTo>
                <a:cubicBezTo>
                  <a:pt x="42" y="24"/>
                  <a:pt x="41" y="25"/>
                  <a:pt x="41" y="26"/>
                </a:cubicBezTo>
                <a:cubicBezTo>
                  <a:pt x="41" y="30"/>
                  <a:pt x="41" y="30"/>
                  <a:pt x="41" y="30"/>
                </a:cubicBezTo>
                <a:cubicBezTo>
                  <a:pt x="41" y="31"/>
                  <a:pt x="42" y="31"/>
                  <a:pt x="43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1"/>
                  <a:pt x="48" y="30"/>
                </a:cubicBezTo>
                <a:lnTo>
                  <a:pt x="48" y="26"/>
                </a:lnTo>
                <a:close/>
                <a:moveTo>
                  <a:pt x="48" y="36"/>
                </a:moveTo>
                <a:cubicBezTo>
                  <a:pt x="48" y="36"/>
                  <a:pt x="47" y="35"/>
                  <a:pt x="46" y="35"/>
                </a:cubicBezTo>
                <a:cubicBezTo>
                  <a:pt x="43" y="35"/>
                  <a:pt x="43" y="35"/>
                  <a:pt x="43" y="35"/>
                </a:cubicBezTo>
                <a:cubicBezTo>
                  <a:pt x="42" y="35"/>
                  <a:pt x="41" y="36"/>
                  <a:pt x="41" y="36"/>
                </a:cubicBezTo>
                <a:cubicBezTo>
                  <a:pt x="41" y="40"/>
                  <a:pt x="41" y="40"/>
                  <a:pt x="41" y="40"/>
                </a:cubicBezTo>
                <a:cubicBezTo>
                  <a:pt x="41" y="41"/>
                  <a:pt x="42" y="42"/>
                  <a:pt x="43" y="42"/>
                </a:cubicBezTo>
                <a:cubicBezTo>
                  <a:pt x="46" y="42"/>
                  <a:pt x="46" y="42"/>
                  <a:pt x="46" y="42"/>
                </a:cubicBezTo>
                <a:cubicBezTo>
                  <a:pt x="47" y="42"/>
                  <a:pt x="48" y="41"/>
                  <a:pt x="48" y="40"/>
                </a:cubicBezTo>
                <a:lnTo>
                  <a:pt x="4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0" name="出自【趣你的PPT】(微信:qunideppt)：最优质的PPT资源库"/>
          <p:cNvSpPr>
            <a:spLocks/>
          </p:cNvSpPr>
          <p:nvPr/>
        </p:nvSpPr>
        <p:spPr bwMode="auto">
          <a:xfrm>
            <a:off x="9221383" y="2713575"/>
            <a:ext cx="248242" cy="242724"/>
          </a:xfrm>
          <a:custGeom>
            <a:avLst/>
            <a:gdLst>
              <a:gd name="T0" fmla="*/ 37 w 38"/>
              <a:gd name="T1" fmla="*/ 2 h 37"/>
              <a:gd name="T2" fmla="*/ 24 w 38"/>
              <a:gd name="T3" fmla="*/ 16 h 37"/>
              <a:gd name="T4" fmla="*/ 24 w 38"/>
              <a:gd name="T5" fmla="*/ 36 h 37"/>
              <a:gd name="T6" fmla="*/ 23 w 38"/>
              <a:gd name="T7" fmla="*/ 37 h 37"/>
              <a:gd name="T8" fmla="*/ 22 w 38"/>
              <a:gd name="T9" fmla="*/ 37 h 37"/>
              <a:gd name="T10" fmla="*/ 21 w 38"/>
              <a:gd name="T11" fmla="*/ 37 h 37"/>
              <a:gd name="T12" fmla="*/ 14 w 38"/>
              <a:gd name="T13" fmla="*/ 30 h 37"/>
              <a:gd name="T14" fmla="*/ 14 w 38"/>
              <a:gd name="T15" fmla="*/ 29 h 37"/>
              <a:gd name="T16" fmla="*/ 14 w 38"/>
              <a:gd name="T17" fmla="*/ 16 h 37"/>
              <a:gd name="T18" fmla="*/ 0 w 38"/>
              <a:gd name="T19" fmla="*/ 2 h 37"/>
              <a:gd name="T20" fmla="*/ 0 w 38"/>
              <a:gd name="T21" fmla="*/ 1 h 37"/>
              <a:gd name="T22" fmla="*/ 2 w 38"/>
              <a:gd name="T23" fmla="*/ 0 h 37"/>
              <a:gd name="T24" fmla="*/ 36 w 38"/>
              <a:gd name="T25" fmla="*/ 0 h 37"/>
              <a:gd name="T26" fmla="*/ 37 w 38"/>
              <a:gd name="T27" fmla="*/ 1 h 37"/>
              <a:gd name="T28" fmla="*/ 37 w 38"/>
              <a:gd name="T29" fmla="*/ 2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37">
                <a:moveTo>
                  <a:pt x="37" y="2"/>
                </a:moveTo>
                <a:cubicBezTo>
                  <a:pt x="24" y="16"/>
                  <a:pt x="24" y="16"/>
                  <a:pt x="24" y="1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6"/>
                  <a:pt x="23" y="37"/>
                  <a:pt x="23" y="37"/>
                </a:cubicBezTo>
                <a:cubicBezTo>
                  <a:pt x="23" y="37"/>
                  <a:pt x="22" y="37"/>
                  <a:pt x="22" y="37"/>
                </a:cubicBezTo>
                <a:cubicBezTo>
                  <a:pt x="22" y="37"/>
                  <a:pt x="21" y="37"/>
                  <a:pt x="21" y="37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29"/>
                  <a:pt x="14" y="29"/>
                </a:cubicBezTo>
                <a:cubicBezTo>
                  <a:pt x="14" y="16"/>
                  <a:pt x="14" y="16"/>
                  <a:pt x="14" y="16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7" y="0"/>
                  <a:pt x="37" y="0"/>
                  <a:pt x="37" y="1"/>
                </a:cubicBezTo>
                <a:cubicBezTo>
                  <a:pt x="38" y="1"/>
                  <a:pt x="38" y="2"/>
                  <a:pt x="37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21383" y="3145645"/>
            <a:ext cx="248242" cy="314438"/>
          </a:xfrm>
          <a:custGeom>
            <a:avLst/>
            <a:gdLst>
              <a:gd name="T0" fmla="*/ 38 w 38"/>
              <a:gd name="T1" fmla="*/ 47 h 48"/>
              <a:gd name="T2" fmla="*/ 37 w 38"/>
              <a:gd name="T3" fmla="*/ 48 h 48"/>
              <a:gd name="T4" fmla="*/ 1 w 38"/>
              <a:gd name="T5" fmla="*/ 48 h 48"/>
              <a:gd name="T6" fmla="*/ 0 w 38"/>
              <a:gd name="T7" fmla="*/ 47 h 48"/>
              <a:gd name="T8" fmla="*/ 0 w 38"/>
              <a:gd name="T9" fmla="*/ 46 h 48"/>
              <a:gd name="T10" fmla="*/ 1 w 38"/>
              <a:gd name="T11" fmla="*/ 45 h 48"/>
              <a:gd name="T12" fmla="*/ 37 w 38"/>
              <a:gd name="T13" fmla="*/ 45 h 48"/>
              <a:gd name="T14" fmla="*/ 38 w 38"/>
              <a:gd name="T15" fmla="*/ 46 h 48"/>
              <a:gd name="T16" fmla="*/ 38 w 38"/>
              <a:gd name="T17" fmla="*/ 47 h 48"/>
              <a:gd name="T18" fmla="*/ 19 w 38"/>
              <a:gd name="T19" fmla="*/ 35 h 48"/>
              <a:gd name="T20" fmla="*/ 21 w 38"/>
              <a:gd name="T21" fmla="*/ 41 h 48"/>
              <a:gd name="T22" fmla="*/ 20 w 38"/>
              <a:gd name="T23" fmla="*/ 41 h 48"/>
              <a:gd name="T24" fmla="*/ 20 w 38"/>
              <a:gd name="T25" fmla="*/ 41 h 48"/>
              <a:gd name="T26" fmla="*/ 7 w 38"/>
              <a:gd name="T27" fmla="*/ 24 h 48"/>
              <a:gd name="T28" fmla="*/ 19 w 38"/>
              <a:gd name="T29" fmla="*/ 6 h 48"/>
              <a:gd name="T30" fmla="*/ 17 w 38"/>
              <a:gd name="T31" fmla="*/ 0 h 48"/>
              <a:gd name="T32" fmla="*/ 17 w 38"/>
              <a:gd name="T33" fmla="*/ 0 h 48"/>
              <a:gd name="T34" fmla="*/ 17 w 38"/>
              <a:gd name="T35" fmla="*/ 0 h 48"/>
              <a:gd name="T36" fmla="*/ 31 w 38"/>
              <a:gd name="T37" fmla="*/ 17 h 48"/>
              <a:gd name="T38" fmla="*/ 19 w 38"/>
              <a:gd name="T39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" h="48">
                <a:moveTo>
                  <a:pt x="38" y="47"/>
                </a:moveTo>
                <a:cubicBezTo>
                  <a:pt x="38" y="48"/>
                  <a:pt x="37" y="48"/>
                  <a:pt x="37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8"/>
                  <a:pt x="0" y="48"/>
                  <a:pt x="0" y="47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5"/>
                  <a:pt x="0" y="45"/>
                  <a:pt x="1" y="45"/>
                </a:cubicBezTo>
                <a:cubicBezTo>
                  <a:pt x="37" y="45"/>
                  <a:pt x="37" y="45"/>
                  <a:pt x="37" y="45"/>
                </a:cubicBezTo>
                <a:cubicBezTo>
                  <a:pt x="37" y="45"/>
                  <a:pt x="38" y="45"/>
                  <a:pt x="38" y="46"/>
                </a:cubicBezTo>
                <a:lnTo>
                  <a:pt x="38" y="47"/>
                </a:lnTo>
                <a:close/>
                <a:moveTo>
                  <a:pt x="19" y="35"/>
                </a:moveTo>
                <a:cubicBezTo>
                  <a:pt x="19" y="37"/>
                  <a:pt x="20" y="40"/>
                  <a:pt x="21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13" y="38"/>
                  <a:pt x="7" y="33"/>
                  <a:pt x="7" y="24"/>
                </a:cubicBezTo>
                <a:cubicBezTo>
                  <a:pt x="7" y="14"/>
                  <a:pt x="19" y="13"/>
                  <a:pt x="19" y="6"/>
                </a:cubicBezTo>
                <a:cubicBezTo>
                  <a:pt x="19" y="4"/>
                  <a:pt x="18" y="2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24" y="4"/>
                  <a:pt x="31" y="8"/>
                  <a:pt x="31" y="17"/>
                </a:cubicBezTo>
                <a:cubicBezTo>
                  <a:pt x="31" y="28"/>
                  <a:pt x="19" y="29"/>
                  <a:pt x="19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21383" y="3635636"/>
            <a:ext cx="248242" cy="278582"/>
          </a:xfrm>
          <a:custGeom>
            <a:avLst/>
            <a:gdLst>
              <a:gd name="T0" fmla="*/ 38 w 38"/>
              <a:gd name="T1" fmla="*/ 12 h 43"/>
              <a:gd name="T2" fmla="*/ 37 w 38"/>
              <a:gd name="T3" fmla="*/ 12 h 43"/>
              <a:gd name="T4" fmla="*/ 37 w 38"/>
              <a:gd name="T5" fmla="*/ 13 h 43"/>
              <a:gd name="T6" fmla="*/ 37 w 38"/>
              <a:gd name="T7" fmla="*/ 13 h 43"/>
              <a:gd name="T8" fmla="*/ 25 w 38"/>
              <a:gd name="T9" fmla="*/ 10 h 43"/>
              <a:gd name="T10" fmla="*/ 24 w 38"/>
              <a:gd name="T11" fmla="*/ 9 h 43"/>
              <a:gd name="T12" fmla="*/ 17 w 38"/>
              <a:gd name="T13" fmla="*/ 9 h 43"/>
              <a:gd name="T14" fmla="*/ 17 w 38"/>
              <a:gd name="T15" fmla="*/ 12 h 43"/>
              <a:gd name="T16" fmla="*/ 24 w 38"/>
              <a:gd name="T17" fmla="*/ 20 h 43"/>
              <a:gd name="T18" fmla="*/ 24 w 38"/>
              <a:gd name="T19" fmla="*/ 42 h 43"/>
              <a:gd name="T20" fmla="*/ 22 w 38"/>
              <a:gd name="T21" fmla="*/ 43 h 43"/>
              <a:gd name="T22" fmla="*/ 8 w 38"/>
              <a:gd name="T23" fmla="*/ 43 h 43"/>
              <a:gd name="T24" fmla="*/ 7 w 38"/>
              <a:gd name="T25" fmla="*/ 42 h 43"/>
              <a:gd name="T26" fmla="*/ 7 w 38"/>
              <a:gd name="T27" fmla="*/ 20 h 43"/>
              <a:gd name="T28" fmla="*/ 13 w 38"/>
              <a:gd name="T29" fmla="*/ 12 h 43"/>
              <a:gd name="T30" fmla="*/ 13 w 38"/>
              <a:gd name="T31" fmla="*/ 9 h 43"/>
              <a:gd name="T32" fmla="*/ 12 w 38"/>
              <a:gd name="T33" fmla="*/ 9 h 43"/>
              <a:gd name="T34" fmla="*/ 3 w 38"/>
              <a:gd name="T35" fmla="*/ 15 h 43"/>
              <a:gd name="T36" fmla="*/ 2 w 38"/>
              <a:gd name="T37" fmla="*/ 16 h 43"/>
              <a:gd name="T38" fmla="*/ 1 w 38"/>
              <a:gd name="T39" fmla="*/ 16 h 43"/>
              <a:gd name="T40" fmla="*/ 0 w 38"/>
              <a:gd name="T41" fmla="*/ 14 h 43"/>
              <a:gd name="T42" fmla="*/ 8 w 38"/>
              <a:gd name="T43" fmla="*/ 6 h 43"/>
              <a:gd name="T44" fmla="*/ 8 w 38"/>
              <a:gd name="T45" fmla="*/ 4 h 43"/>
              <a:gd name="T46" fmla="*/ 12 w 38"/>
              <a:gd name="T47" fmla="*/ 0 h 43"/>
              <a:gd name="T48" fmla="*/ 16 w 38"/>
              <a:gd name="T49" fmla="*/ 4 h 43"/>
              <a:gd name="T50" fmla="*/ 16 w 38"/>
              <a:gd name="T51" fmla="*/ 6 h 43"/>
              <a:gd name="T52" fmla="*/ 24 w 38"/>
              <a:gd name="T53" fmla="*/ 6 h 43"/>
              <a:gd name="T54" fmla="*/ 25 w 38"/>
              <a:gd name="T55" fmla="*/ 5 h 43"/>
              <a:gd name="T56" fmla="*/ 37 w 38"/>
              <a:gd name="T57" fmla="*/ 2 h 43"/>
              <a:gd name="T58" fmla="*/ 37 w 38"/>
              <a:gd name="T59" fmla="*/ 2 h 43"/>
              <a:gd name="T60" fmla="*/ 37 w 38"/>
              <a:gd name="T61" fmla="*/ 2 h 43"/>
              <a:gd name="T62" fmla="*/ 38 w 38"/>
              <a:gd name="T63" fmla="*/ 3 h 43"/>
              <a:gd name="T64" fmla="*/ 38 w 38"/>
              <a:gd name="T65" fmla="*/ 12 h 43"/>
              <a:gd name="T66" fmla="*/ 12 w 38"/>
              <a:gd name="T67" fmla="*/ 2 h 43"/>
              <a:gd name="T68" fmla="*/ 10 w 38"/>
              <a:gd name="T69" fmla="*/ 4 h 43"/>
              <a:gd name="T70" fmla="*/ 12 w 38"/>
              <a:gd name="T71" fmla="*/ 6 h 43"/>
              <a:gd name="T72" fmla="*/ 14 w 38"/>
              <a:gd name="T73" fmla="*/ 4 h 43"/>
              <a:gd name="T74" fmla="*/ 12 w 38"/>
              <a:gd name="T75" fmla="*/ 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" h="43">
                <a:moveTo>
                  <a:pt x="38" y="12"/>
                </a:moveTo>
                <a:cubicBezTo>
                  <a:pt x="38" y="12"/>
                  <a:pt x="37" y="12"/>
                  <a:pt x="37" y="12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ubicBezTo>
                  <a:pt x="25" y="10"/>
                  <a:pt x="25" y="10"/>
                  <a:pt x="25" y="10"/>
                </a:cubicBezTo>
                <a:cubicBezTo>
                  <a:pt x="24" y="10"/>
                  <a:pt x="24" y="10"/>
                  <a:pt x="24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12"/>
                  <a:pt x="17" y="12"/>
                  <a:pt x="17" y="12"/>
                </a:cubicBezTo>
                <a:cubicBezTo>
                  <a:pt x="21" y="13"/>
                  <a:pt x="24" y="16"/>
                  <a:pt x="24" y="20"/>
                </a:cubicBezTo>
                <a:cubicBezTo>
                  <a:pt x="24" y="42"/>
                  <a:pt x="24" y="42"/>
                  <a:pt x="24" y="42"/>
                </a:cubicBezTo>
                <a:cubicBezTo>
                  <a:pt x="24" y="43"/>
                  <a:pt x="23" y="43"/>
                  <a:pt x="22" y="43"/>
                </a:cubicBezTo>
                <a:cubicBezTo>
                  <a:pt x="8" y="43"/>
                  <a:pt x="8" y="43"/>
                  <a:pt x="8" y="43"/>
                </a:cubicBezTo>
                <a:cubicBezTo>
                  <a:pt x="7" y="43"/>
                  <a:pt x="7" y="43"/>
                  <a:pt x="7" y="42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16"/>
                  <a:pt x="9" y="13"/>
                  <a:pt x="13" y="12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2" y="9"/>
                  <a:pt x="12" y="9"/>
                </a:cubicBezTo>
                <a:cubicBezTo>
                  <a:pt x="6" y="9"/>
                  <a:pt x="3" y="15"/>
                  <a:pt x="3" y="15"/>
                </a:cubicBezTo>
                <a:cubicBezTo>
                  <a:pt x="3" y="16"/>
                  <a:pt x="2" y="16"/>
                  <a:pt x="2" y="16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5"/>
                  <a:pt x="0" y="14"/>
                  <a:pt x="0" y="14"/>
                </a:cubicBezTo>
                <a:cubicBezTo>
                  <a:pt x="0" y="13"/>
                  <a:pt x="3" y="8"/>
                  <a:pt x="8" y="6"/>
                </a:cubicBezTo>
                <a:cubicBezTo>
                  <a:pt x="8" y="6"/>
                  <a:pt x="8" y="5"/>
                  <a:pt x="8" y="4"/>
                </a:cubicBezTo>
                <a:cubicBezTo>
                  <a:pt x="8" y="2"/>
                  <a:pt x="9" y="0"/>
                  <a:pt x="12" y="0"/>
                </a:cubicBezTo>
                <a:cubicBezTo>
                  <a:pt x="14" y="0"/>
                  <a:pt x="16" y="2"/>
                  <a:pt x="16" y="4"/>
                </a:cubicBezTo>
                <a:cubicBezTo>
                  <a:pt x="16" y="5"/>
                  <a:pt x="16" y="5"/>
                  <a:pt x="16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5"/>
                  <a:pt x="24" y="5"/>
                  <a:pt x="25" y="5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3"/>
                  <a:pt x="38" y="3"/>
                  <a:pt x="38" y="3"/>
                </a:cubicBezTo>
                <a:lnTo>
                  <a:pt x="38" y="12"/>
                </a:lnTo>
                <a:close/>
                <a:moveTo>
                  <a:pt x="12" y="2"/>
                </a:moveTo>
                <a:cubicBezTo>
                  <a:pt x="11" y="2"/>
                  <a:pt x="10" y="3"/>
                  <a:pt x="10" y="4"/>
                </a:cubicBezTo>
                <a:cubicBezTo>
                  <a:pt x="10" y="5"/>
                  <a:pt x="11" y="6"/>
                  <a:pt x="12" y="6"/>
                </a:cubicBezTo>
                <a:cubicBezTo>
                  <a:pt x="13" y="6"/>
                  <a:pt x="14" y="5"/>
                  <a:pt x="14" y="4"/>
                </a:cubicBezTo>
                <a:cubicBezTo>
                  <a:pt x="14" y="3"/>
                  <a:pt x="13" y="2"/>
                  <a:pt x="12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93802" y="4131143"/>
            <a:ext cx="306166" cy="267549"/>
          </a:xfrm>
          <a:custGeom>
            <a:avLst/>
            <a:gdLst>
              <a:gd name="T0" fmla="*/ 6 w 47"/>
              <a:gd name="T1" fmla="*/ 6 h 41"/>
              <a:gd name="T2" fmla="*/ 6 w 47"/>
              <a:gd name="T3" fmla="*/ 40 h 41"/>
              <a:gd name="T4" fmla="*/ 5 w 47"/>
              <a:gd name="T5" fmla="*/ 41 h 41"/>
              <a:gd name="T6" fmla="*/ 3 w 47"/>
              <a:gd name="T7" fmla="*/ 41 h 41"/>
              <a:gd name="T8" fmla="*/ 2 w 47"/>
              <a:gd name="T9" fmla="*/ 40 h 41"/>
              <a:gd name="T10" fmla="*/ 2 w 47"/>
              <a:gd name="T11" fmla="*/ 6 h 41"/>
              <a:gd name="T12" fmla="*/ 0 w 47"/>
              <a:gd name="T13" fmla="*/ 3 h 41"/>
              <a:gd name="T14" fmla="*/ 4 w 47"/>
              <a:gd name="T15" fmla="*/ 0 h 41"/>
              <a:gd name="T16" fmla="*/ 7 w 47"/>
              <a:gd name="T17" fmla="*/ 3 h 41"/>
              <a:gd name="T18" fmla="*/ 6 w 47"/>
              <a:gd name="T19" fmla="*/ 6 h 41"/>
              <a:gd name="T20" fmla="*/ 47 w 47"/>
              <a:gd name="T21" fmla="*/ 25 h 41"/>
              <a:gd name="T22" fmla="*/ 45 w 47"/>
              <a:gd name="T23" fmla="*/ 27 h 41"/>
              <a:gd name="T24" fmla="*/ 35 w 47"/>
              <a:gd name="T25" fmla="*/ 30 h 41"/>
              <a:gd name="T26" fmla="*/ 22 w 47"/>
              <a:gd name="T27" fmla="*/ 27 h 41"/>
              <a:gd name="T28" fmla="*/ 10 w 47"/>
              <a:gd name="T29" fmla="*/ 31 h 41"/>
              <a:gd name="T30" fmla="*/ 9 w 47"/>
              <a:gd name="T31" fmla="*/ 31 h 41"/>
              <a:gd name="T32" fmla="*/ 7 w 47"/>
              <a:gd name="T33" fmla="*/ 29 h 41"/>
              <a:gd name="T34" fmla="*/ 7 w 47"/>
              <a:gd name="T35" fmla="*/ 9 h 41"/>
              <a:gd name="T36" fmla="*/ 8 w 47"/>
              <a:gd name="T37" fmla="*/ 8 h 41"/>
              <a:gd name="T38" fmla="*/ 10 w 47"/>
              <a:gd name="T39" fmla="*/ 7 h 41"/>
              <a:gd name="T40" fmla="*/ 22 w 47"/>
              <a:gd name="T41" fmla="*/ 3 h 41"/>
              <a:gd name="T42" fmla="*/ 33 w 47"/>
              <a:gd name="T43" fmla="*/ 6 h 41"/>
              <a:gd name="T44" fmla="*/ 35 w 47"/>
              <a:gd name="T45" fmla="*/ 7 h 41"/>
              <a:gd name="T46" fmla="*/ 45 w 47"/>
              <a:gd name="T47" fmla="*/ 3 h 41"/>
              <a:gd name="T48" fmla="*/ 47 w 47"/>
              <a:gd name="T49" fmla="*/ 5 h 41"/>
              <a:gd name="T50" fmla="*/ 47 w 47"/>
              <a:gd name="T51" fmla="*/ 2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7" h="41">
                <a:moveTo>
                  <a:pt x="6" y="6"/>
                </a:moveTo>
                <a:cubicBezTo>
                  <a:pt x="6" y="40"/>
                  <a:pt x="6" y="40"/>
                  <a:pt x="6" y="40"/>
                </a:cubicBezTo>
                <a:cubicBezTo>
                  <a:pt x="6" y="41"/>
                  <a:pt x="5" y="41"/>
                  <a:pt x="5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3" y="41"/>
                  <a:pt x="2" y="41"/>
                  <a:pt x="2" y="40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0" y="5"/>
                  <a:pt x="0" y="3"/>
                </a:cubicBezTo>
                <a:cubicBezTo>
                  <a:pt x="0" y="1"/>
                  <a:pt x="2" y="0"/>
                  <a:pt x="4" y="0"/>
                </a:cubicBezTo>
                <a:cubicBezTo>
                  <a:pt x="6" y="0"/>
                  <a:pt x="7" y="1"/>
                  <a:pt x="7" y="3"/>
                </a:cubicBezTo>
                <a:cubicBezTo>
                  <a:pt x="7" y="5"/>
                  <a:pt x="7" y="6"/>
                  <a:pt x="6" y="6"/>
                </a:cubicBezTo>
                <a:close/>
                <a:moveTo>
                  <a:pt x="47" y="25"/>
                </a:moveTo>
                <a:cubicBezTo>
                  <a:pt x="47" y="26"/>
                  <a:pt x="46" y="27"/>
                  <a:pt x="45" y="27"/>
                </a:cubicBezTo>
                <a:cubicBezTo>
                  <a:pt x="42" y="29"/>
                  <a:pt x="39" y="30"/>
                  <a:pt x="35" y="30"/>
                </a:cubicBezTo>
                <a:cubicBezTo>
                  <a:pt x="31" y="30"/>
                  <a:pt x="28" y="27"/>
                  <a:pt x="22" y="27"/>
                </a:cubicBezTo>
                <a:cubicBezTo>
                  <a:pt x="18" y="27"/>
                  <a:pt x="14" y="29"/>
                  <a:pt x="10" y="31"/>
                </a:cubicBezTo>
                <a:cubicBezTo>
                  <a:pt x="10" y="31"/>
                  <a:pt x="9" y="31"/>
                  <a:pt x="9" y="31"/>
                </a:cubicBezTo>
                <a:cubicBezTo>
                  <a:pt x="8" y="31"/>
                  <a:pt x="7" y="30"/>
                  <a:pt x="7" y="29"/>
                </a:cubicBezTo>
                <a:cubicBezTo>
                  <a:pt x="7" y="9"/>
                  <a:pt x="7" y="9"/>
                  <a:pt x="7" y="9"/>
                </a:cubicBezTo>
                <a:cubicBezTo>
                  <a:pt x="7" y="9"/>
                  <a:pt x="8" y="8"/>
                  <a:pt x="8" y="8"/>
                </a:cubicBezTo>
                <a:cubicBezTo>
                  <a:pt x="9" y="7"/>
                  <a:pt x="10" y="7"/>
                  <a:pt x="10" y="7"/>
                </a:cubicBezTo>
                <a:cubicBezTo>
                  <a:pt x="14" y="5"/>
                  <a:pt x="18" y="3"/>
                  <a:pt x="22" y="3"/>
                </a:cubicBezTo>
                <a:cubicBezTo>
                  <a:pt x="26" y="3"/>
                  <a:pt x="29" y="5"/>
                  <a:pt x="33" y="6"/>
                </a:cubicBezTo>
                <a:cubicBezTo>
                  <a:pt x="33" y="7"/>
                  <a:pt x="34" y="7"/>
                  <a:pt x="35" y="7"/>
                </a:cubicBezTo>
                <a:cubicBezTo>
                  <a:pt x="39" y="7"/>
                  <a:pt x="44" y="3"/>
                  <a:pt x="45" y="3"/>
                </a:cubicBezTo>
                <a:cubicBezTo>
                  <a:pt x="46" y="3"/>
                  <a:pt x="47" y="4"/>
                  <a:pt x="47" y="5"/>
                </a:cubicBezTo>
                <a:lnTo>
                  <a:pt x="47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93802" y="4607341"/>
            <a:ext cx="306166" cy="273067"/>
          </a:xfrm>
          <a:custGeom>
            <a:avLst/>
            <a:gdLst>
              <a:gd name="T0" fmla="*/ 6 w 47"/>
              <a:gd name="T1" fmla="*/ 7 h 42"/>
              <a:gd name="T2" fmla="*/ 6 w 47"/>
              <a:gd name="T3" fmla="*/ 41 h 42"/>
              <a:gd name="T4" fmla="*/ 5 w 47"/>
              <a:gd name="T5" fmla="*/ 42 h 42"/>
              <a:gd name="T6" fmla="*/ 3 w 47"/>
              <a:gd name="T7" fmla="*/ 42 h 42"/>
              <a:gd name="T8" fmla="*/ 2 w 47"/>
              <a:gd name="T9" fmla="*/ 41 h 42"/>
              <a:gd name="T10" fmla="*/ 2 w 47"/>
              <a:gd name="T11" fmla="*/ 7 h 42"/>
              <a:gd name="T12" fmla="*/ 0 w 47"/>
              <a:gd name="T13" fmla="*/ 4 h 42"/>
              <a:gd name="T14" fmla="*/ 4 w 47"/>
              <a:gd name="T15" fmla="*/ 0 h 42"/>
              <a:gd name="T16" fmla="*/ 7 w 47"/>
              <a:gd name="T17" fmla="*/ 4 h 42"/>
              <a:gd name="T18" fmla="*/ 6 w 47"/>
              <a:gd name="T19" fmla="*/ 7 h 42"/>
              <a:gd name="T20" fmla="*/ 47 w 47"/>
              <a:gd name="T21" fmla="*/ 26 h 42"/>
              <a:gd name="T22" fmla="*/ 46 w 47"/>
              <a:gd name="T23" fmla="*/ 28 h 42"/>
              <a:gd name="T24" fmla="*/ 45 w 47"/>
              <a:gd name="T25" fmla="*/ 28 h 42"/>
              <a:gd name="T26" fmla="*/ 35 w 47"/>
              <a:gd name="T27" fmla="*/ 31 h 42"/>
              <a:gd name="T28" fmla="*/ 31 w 47"/>
              <a:gd name="T29" fmla="*/ 30 h 42"/>
              <a:gd name="T30" fmla="*/ 30 w 47"/>
              <a:gd name="T31" fmla="*/ 30 h 42"/>
              <a:gd name="T32" fmla="*/ 22 w 47"/>
              <a:gd name="T33" fmla="*/ 27 h 42"/>
              <a:gd name="T34" fmla="*/ 10 w 47"/>
              <a:gd name="T35" fmla="*/ 31 h 42"/>
              <a:gd name="T36" fmla="*/ 9 w 47"/>
              <a:gd name="T37" fmla="*/ 31 h 42"/>
              <a:gd name="T38" fmla="*/ 8 w 47"/>
              <a:gd name="T39" fmla="*/ 31 h 42"/>
              <a:gd name="T40" fmla="*/ 7 w 47"/>
              <a:gd name="T41" fmla="*/ 30 h 42"/>
              <a:gd name="T42" fmla="*/ 7 w 47"/>
              <a:gd name="T43" fmla="*/ 10 h 42"/>
              <a:gd name="T44" fmla="*/ 8 w 47"/>
              <a:gd name="T45" fmla="*/ 8 h 42"/>
              <a:gd name="T46" fmla="*/ 22 w 47"/>
              <a:gd name="T47" fmla="*/ 4 h 42"/>
              <a:gd name="T48" fmla="*/ 33 w 47"/>
              <a:gd name="T49" fmla="*/ 7 h 42"/>
              <a:gd name="T50" fmla="*/ 35 w 47"/>
              <a:gd name="T51" fmla="*/ 8 h 42"/>
              <a:gd name="T52" fmla="*/ 43 w 47"/>
              <a:gd name="T53" fmla="*/ 5 h 42"/>
              <a:gd name="T54" fmla="*/ 44 w 47"/>
              <a:gd name="T55" fmla="*/ 4 h 42"/>
              <a:gd name="T56" fmla="*/ 46 w 47"/>
              <a:gd name="T57" fmla="*/ 4 h 42"/>
              <a:gd name="T58" fmla="*/ 47 w 47"/>
              <a:gd name="T59" fmla="*/ 6 h 42"/>
              <a:gd name="T60" fmla="*/ 47 w 47"/>
              <a:gd name="T61" fmla="*/ 26 h 42"/>
              <a:gd name="T62" fmla="*/ 21 w 47"/>
              <a:gd name="T63" fmla="*/ 7 h 42"/>
              <a:gd name="T64" fmla="*/ 11 w 47"/>
              <a:gd name="T65" fmla="*/ 11 h 42"/>
              <a:gd name="T66" fmla="*/ 11 w 47"/>
              <a:gd name="T67" fmla="*/ 16 h 42"/>
              <a:gd name="T68" fmla="*/ 21 w 47"/>
              <a:gd name="T69" fmla="*/ 13 h 42"/>
              <a:gd name="T70" fmla="*/ 21 w 47"/>
              <a:gd name="T71" fmla="*/ 7 h 42"/>
              <a:gd name="T72" fmla="*/ 21 w 47"/>
              <a:gd name="T73" fmla="*/ 19 h 42"/>
              <a:gd name="T74" fmla="*/ 11 w 47"/>
              <a:gd name="T75" fmla="*/ 22 h 42"/>
              <a:gd name="T76" fmla="*/ 11 w 47"/>
              <a:gd name="T77" fmla="*/ 27 h 42"/>
              <a:gd name="T78" fmla="*/ 21 w 47"/>
              <a:gd name="T79" fmla="*/ 24 h 42"/>
              <a:gd name="T80" fmla="*/ 21 w 47"/>
              <a:gd name="T81" fmla="*/ 19 h 42"/>
              <a:gd name="T82" fmla="*/ 43 w 47"/>
              <a:gd name="T83" fmla="*/ 20 h 42"/>
              <a:gd name="T84" fmla="*/ 33 w 47"/>
              <a:gd name="T85" fmla="*/ 22 h 42"/>
              <a:gd name="T86" fmla="*/ 33 w 47"/>
              <a:gd name="T87" fmla="*/ 16 h 42"/>
              <a:gd name="T88" fmla="*/ 32 w 47"/>
              <a:gd name="T89" fmla="*/ 16 h 42"/>
              <a:gd name="T90" fmla="*/ 22 w 47"/>
              <a:gd name="T91" fmla="*/ 13 h 42"/>
              <a:gd name="T92" fmla="*/ 21 w 47"/>
              <a:gd name="T93" fmla="*/ 13 h 42"/>
              <a:gd name="T94" fmla="*/ 21 w 47"/>
              <a:gd name="T95" fmla="*/ 19 h 42"/>
              <a:gd name="T96" fmla="*/ 22 w 47"/>
              <a:gd name="T97" fmla="*/ 19 h 42"/>
              <a:gd name="T98" fmla="*/ 32 w 47"/>
              <a:gd name="T99" fmla="*/ 22 h 42"/>
              <a:gd name="T100" fmla="*/ 33 w 47"/>
              <a:gd name="T101" fmla="*/ 22 h 42"/>
              <a:gd name="T102" fmla="*/ 33 w 47"/>
              <a:gd name="T103" fmla="*/ 27 h 42"/>
              <a:gd name="T104" fmla="*/ 35 w 47"/>
              <a:gd name="T105" fmla="*/ 28 h 42"/>
              <a:gd name="T106" fmla="*/ 43 w 47"/>
              <a:gd name="T107" fmla="*/ 25 h 42"/>
              <a:gd name="T108" fmla="*/ 43 w 47"/>
              <a:gd name="T109" fmla="*/ 20 h 42"/>
              <a:gd name="T110" fmla="*/ 43 w 47"/>
              <a:gd name="T111" fmla="*/ 9 h 42"/>
              <a:gd name="T112" fmla="*/ 35 w 47"/>
              <a:gd name="T113" fmla="*/ 11 h 42"/>
              <a:gd name="T114" fmla="*/ 33 w 47"/>
              <a:gd name="T115" fmla="*/ 11 h 42"/>
              <a:gd name="T116" fmla="*/ 33 w 47"/>
              <a:gd name="T117" fmla="*/ 16 h 42"/>
              <a:gd name="T118" fmla="*/ 43 w 47"/>
              <a:gd name="T119" fmla="*/ 14 h 42"/>
              <a:gd name="T120" fmla="*/ 43 w 47"/>
              <a:gd name="T121" fmla="*/ 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7" h="42">
                <a:moveTo>
                  <a:pt x="6" y="7"/>
                </a:move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2"/>
                  <a:pt x="5" y="42"/>
                </a:cubicBezTo>
                <a:cubicBezTo>
                  <a:pt x="3" y="42"/>
                  <a:pt x="3" y="42"/>
                  <a:pt x="3" y="42"/>
                </a:cubicBezTo>
                <a:cubicBezTo>
                  <a:pt x="3" y="42"/>
                  <a:pt x="2" y="41"/>
                  <a:pt x="2" y="41"/>
                </a:cubicBezTo>
                <a:cubicBezTo>
                  <a:pt x="2" y="7"/>
                  <a:pt x="2" y="7"/>
                  <a:pt x="2" y="7"/>
                </a:cubicBezTo>
                <a:cubicBezTo>
                  <a:pt x="1" y="6"/>
                  <a:pt x="0" y="5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" y="0"/>
                  <a:pt x="7" y="2"/>
                  <a:pt x="7" y="4"/>
                </a:cubicBezTo>
                <a:cubicBezTo>
                  <a:pt x="7" y="5"/>
                  <a:pt x="7" y="6"/>
                  <a:pt x="6" y="7"/>
                </a:cubicBezTo>
                <a:close/>
                <a:moveTo>
                  <a:pt x="47" y="26"/>
                </a:moveTo>
                <a:cubicBezTo>
                  <a:pt x="47" y="27"/>
                  <a:pt x="46" y="27"/>
                  <a:pt x="46" y="28"/>
                </a:cubicBezTo>
                <a:cubicBezTo>
                  <a:pt x="46" y="28"/>
                  <a:pt x="46" y="28"/>
                  <a:pt x="45" y="28"/>
                </a:cubicBezTo>
                <a:cubicBezTo>
                  <a:pt x="44" y="29"/>
                  <a:pt x="40" y="31"/>
                  <a:pt x="35" y="31"/>
                </a:cubicBezTo>
                <a:cubicBezTo>
                  <a:pt x="34" y="31"/>
                  <a:pt x="32" y="31"/>
                  <a:pt x="31" y="30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28"/>
                  <a:pt x="26" y="27"/>
                  <a:pt x="22" y="27"/>
                </a:cubicBezTo>
                <a:cubicBezTo>
                  <a:pt x="18" y="27"/>
                  <a:pt x="13" y="29"/>
                  <a:pt x="10" y="31"/>
                </a:cubicBezTo>
                <a:cubicBezTo>
                  <a:pt x="10" y="31"/>
                  <a:pt x="9" y="31"/>
                  <a:pt x="9" y="31"/>
                </a:cubicBezTo>
                <a:cubicBezTo>
                  <a:pt x="9" y="31"/>
                  <a:pt x="8" y="31"/>
                  <a:pt x="8" y="31"/>
                </a:cubicBezTo>
                <a:cubicBezTo>
                  <a:pt x="8" y="31"/>
                  <a:pt x="7" y="30"/>
                  <a:pt x="7" y="30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9"/>
                  <a:pt x="8" y="9"/>
                  <a:pt x="8" y="8"/>
                </a:cubicBezTo>
                <a:cubicBezTo>
                  <a:pt x="10" y="7"/>
                  <a:pt x="16" y="4"/>
                  <a:pt x="22" y="4"/>
                </a:cubicBezTo>
                <a:cubicBezTo>
                  <a:pt x="26" y="4"/>
                  <a:pt x="30" y="6"/>
                  <a:pt x="33" y="7"/>
                </a:cubicBezTo>
                <a:cubicBezTo>
                  <a:pt x="33" y="7"/>
                  <a:pt x="34" y="8"/>
                  <a:pt x="35" y="8"/>
                </a:cubicBezTo>
                <a:cubicBezTo>
                  <a:pt x="38" y="8"/>
                  <a:pt x="42" y="6"/>
                  <a:pt x="43" y="5"/>
                </a:cubicBezTo>
                <a:cubicBezTo>
                  <a:pt x="44" y="4"/>
                  <a:pt x="44" y="4"/>
                  <a:pt x="44" y="4"/>
                </a:cubicBezTo>
                <a:cubicBezTo>
                  <a:pt x="45" y="4"/>
                  <a:pt x="45" y="4"/>
                  <a:pt x="46" y="4"/>
                </a:cubicBezTo>
                <a:cubicBezTo>
                  <a:pt x="46" y="4"/>
                  <a:pt x="47" y="5"/>
                  <a:pt x="47" y="6"/>
                </a:cubicBezTo>
                <a:lnTo>
                  <a:pt x="47" y="26"/>
                </a:lnTo>
                <a:close/>
                <a:moveTo>
                  <a:pt x="21" y="7"/>
                </a:moveTo>
                <a:cubicBezTo>
                  <a:pt x="18" y="8"/>
                  <a:pt x="14" y="9"/>
                  <a:pt x="11" y="11"/>
                </a:cubicBezTo>
                <a:cubicBezTo>
                  <a:pt x="11" y="16"/>
                  <a:pt x="11" y="16"/>
                  <a:pt x="11" y="16"/>
                </a:cubicBezTo>
                <a:cubicBezTo>
                  <a:pt x="14" y="14"/>
                  <a:pt x="18" y="13"/>
                  <a:pt x="21" y="13"/>
                </a:cubicBezTo>
                <a:lnTo>
                  <a:pt x="21" y="7"/>
                </a:lnTo>
                <a:close/>
                <a:moveTo>
                  <a:pt x="21" y="19"/>
                </a:moveTo>
                <a:cubicBezTo>
                  <a:pt x="18" y="19"/>
                  <a:pt x="14" y="20"/>
                  <a:pt x="11" y="22"/>
                </a:cubicBezTo>
                <a:cubicBezTo>
                  <a:pt x="11" y="27"/>
                  <a:pt x="11" y="27"/>
                  <a:pt x="11" y="27"/>
                </a:cubicBezTo>
                <a:cubicBezTo>
                  <a:pt x="14" y="25"/>
                  <a:pt x="18" y="24"/>
                  <a:pt x="21" y="24"/>
                </a:cubicBezTo>
                <a:lnTo>
                  <a:pt x="21" y="19"/>
                </a:lnTo>
                <a:close/>
                <a:moveTo>
                  <a:pt x="43" y="20"/>
                </a:moveTo>
                <a:cubicBezTo>
                  <a:pt x="41" y="21"/>
                  <a:pt x="37" y="23"/>
                  <a:pt x="33" y="22"/>
                </a:cubicBezTo>
                <a:cubicBezTo>
                  <a:pt x="33" y="16"/>
                  <a:pt x="33" y="16"/>
                  <a:pt x="33" y="16"/>
                </a:cubicBezTo>
                <a:cubicBezTo>
                  <a:pt x="33" y="16"/>
                  <a:pt x="32" y="16"/>
                  <a:pt x="32" y="16"/>
                </a:cubicBezTo>
                <a:cubicBezTo>
                  <a:pt x="29" y="14"/>
                  <a:pt x="26" y="13"/>
                  <a:pt x="22" y="13"/>
                </a:cubicBezTo>
                <a:cubicBezTo>
                  <a:pt x="22" y="13"/>
                  <a:pt x="21" y="13"/>
                  <a:pt x="21" y="13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19"/>
                  <a:pt x="21" y="19"/>
                  <a:pt x="22" y="19"/>
                </a:cubicBezTo>
                <a:cubicBezTo>
                  <a:pt x="26" y="19"/>
                  <a:pt x="29" y="20"/>
                  <a:pt x="32" y="22"/>
                </a:cubicBezTo>
                <a:cubicBezTo>
                  <a:pt x="32" y="22"/>
                  <a:pt x="33" y="22"/>
                  <a:pt x="33" y="22"/>
                </a:cubicBezTo>
                <a:cubicBezTo>
                  <a:pt x="33" y="27"/>
                  <a:pt x="33" y="27"/>
                  <a:pt x="33" y="27"/>
                </a:cubicBezTo>
                <a:cubicBezTo>
                  <a:pt x="34" y="27"/>
                  <a:pt x="35" y="28"/>
                  <a:pt x="35" y="28"/>
                </a:cubicBezTo>
                <a:cubicBezTo>
                  <a:pt x="38" y="28"/>
                  <a:pt x="42" y="26"/>
                  <a:pt x="43" y="25"/>
                </a:cubicBezTo>
                <a:lnTo>
                  <a:pt x="43" y="20"/>
                </a:lnTo>
                <a:close/>
                <a:moveTo>
                  <a:pt x="43" y="9"/>
                </a:moveTo>
                <a:cubicBezTo>
                  <a:pt x="41" y="10"/>
                  <a:pt x="38" y="11"/>
                  <a:pt x="35" y="11"/>
                </a:cubicBezTo>
                <a:cubicBezTo>
                  <a:pt x="34" y="11"/>
                  <a:pt x="34" y="11"/>
                  <a:pt x="33" y="11"/>
                </a:cubicBezTo>
                <a:cubicBezTo>
                  <a:pt x="33" y="16"/>
                  <a:pt x="33" y="16"/>
                  <a:pt x="33" y="16"/>
                </a:cubicBezTo>
                <a:cubicBezTo>
                  <a:pt x="37" y="17"/>
                  <a:pt x="41" y="15"/>
                  <a:pt x="43" y="14"/>
                </a:cubicBezTo>
                <a:lnTo>
                  <a:pt x="43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93802" y="5089060"/>
            <a:ext cx="306166" cy="267549"/>
          </a:xfrm>
          <a:custGeom>
            <a:avLst/>
            <a:gdLst>
              <a:gd name="T0" fmla="*/ 6 w 47"/>
              <a:gd name="T1" fmla="*/ 6 h 41"/>
              <a:gd name="T2" fmla="*/ 6 w 47"/>
              <a:gd name="T3" fmla="*/ 40 h 41"/>
              <a:gd name="T4" fmla="*/ 5 w 47"/>
              <a:gd name="T5" fmla="*/ 41 h 41"/>
              <a:gd name="T6" fmla="*/ 3 w 47"/>
              <a:gd name="T7" fmla="*/ 41 h 41"/>
              <a:gd name="T8" fmla="*/ 2 w 47"/>
              <a:gd name="T9" fmla="*/ 40 h 41"/>
              <a:gd name="T10" fmla="*/ 2 w 47"/>
              <a:gd name="T11" fmla="*/ 6 h 41"/>
              <a:gd name="T12" fmla="*/ 0 w 47"/>
              <a:gd name="T13" fmla="*/ 4 h 41"/>
              <a:gd name="T14" fmla="*/ 4 w 47"/>
              <a:gd name="T15" fmla="*/ 0 h 41"/>
              <a:gd name="T16" fmla="*/ 7 w 47"/>
              <a:gd name="T17" fmla="*/ 4 h 41"/>
              <a:gd name="T18" fmla="*/ 6 w 47"/>
              <a:gd name="T19" fmla="*/ 6 h 41"/>
              <a:gd name="T20" fmla="*/ 47 w 47"/>
              <a:gd name="T21" fmla="*/ 26 h 41"/>
              <a:gd name="T22" fmla="*/ 46 w 47"/>
              <a:gd name="T23" fmla="*/ 27 h 41"/>
              <a:gd name="T24" fmla="*/ 45 w 47"/>
              <a:gd name="T25" fmla="*/ 27 h 41"/>
              <a:gd name="T26" fmla="*/ 35 w 47"/>
              <a:gd name="T27" fmla="*/ 31 h 41"/>
              <a:gd name="T28" fmla="*/ 31 w 47"/>
              <a:gd name="T29" fmla="*/ 30 h 41"/>
              <a:gd name="T30" fmla="*/ 30 w 47"/>
              <a:gd name="T31" fmla="*/ 29 h 41"/>
              <a:gd name="T32" fmla="*/ 22 w 47"/>
              <a:gd name="T33" fmla="*/ 27 h 41"/>
              <a:gd name="T34" fmla="*/ 10 w 47"/>
              <a:gd name="T35" fmla="*/ 31 h 41"/>
              <a:gd name="T36" fmla="*/ 9 w 47"/>
              <a:gd name="T37" fmla="*/ 31 h 41"/>
              <a:gd name="T38" fmla="*/ 8 w 47"/>
              <a:gd name="T39" fmla="*/ 31 h 41"/>
              <a:gd name="T40" fmla="*/ 7 w 47"/>
              <a:gd name="T41" fmla="*/ 29 h 41"/>
              <a:gd name="T42" fmla="*/ 7 w 47"/>
              <a:gd name="T43" fmla="*/ 9 h 41"/>
              <a:gd name="T44" fmla="*/ 8 w 47"/>
              <a:gd name="T45" fmla="*/ 8 h 41"/>
              <a:gd name="T46" fmla="*/ 22 w 47"/>
              <a:gd name="T47" fmla="*/ 4 h 41"/>
              <a:gd name="T48" fmla="*/ 33 w 47"/>
              <a:gd name="T49" fmla="*/ 7 h 41"/>
              <a:gd name="T50" fmla="*/ 35 w 47"/>
              <a:gd name="T51" fmla="*/ 7 h 41"/>
              <a:gd name="T52" fmla="*/ 43 w 47"/>
              <a:gd name="T53" fmla="*/ 4 h 41"/>
              <a:gd name="T54" fmla="*/ 44 w 47"/>
              <a:gd name="T55" fmla="*/ 4 h 41"/>
              <a:gd name="T56" fmla="*/ 46 w 47"/>
              <a:gd name="T57" fmla="*/ 4 h 41"/>
              <a:gd name="T58" fmla="*/ 47 w 47"/>
              <a:gd name="T59" fmla="*/ 5 h 41"/>
              <a:gd name="T60" fmla="*/ 47 w 47"/>
              <a:gd name="T61" fmla="*/ 26 h 41"/>
              <a:gd name="T62" fmla="*/ 43 w 47"/>
              <a:gd name="T63" fmla="*/ 8 h 41"/>
              <a:gd name="T64" fmla="*/ 35 w 47"/>
              <a:gd name="T65" fmla="*/ 11 h 41"/>
              <a:gd name="T66" fmla="*/ 31 w 47"/>
              <a:gd name="T67" fmla="*/ 10 h 41"/>
              <a:gd name="T68" fmla="*/ 22 w 47"/>
              <a:gd name="T69" fmla="*/ 7 h 41"/>
              <a:gd name="T70" fmla="*/ 11 w 47"/>
              <a:gd name="T71" fmla="*/ 10 h 41"/>
              <a:gd name="T72" fmla="*/ 11 w 47"/>
              <a:gd name="T73" fmla="*/ 26 h 41"/>
              <a:gd name="T74" fmla="*/ 22 w 47"/>
              <a:gd name="T75" fmla="*/ 23 h 41"/>
              <a:gd name="T76" fmla="*/ 32 w 47"/>
              <a:gd name="T77" fmla="*/ 26 h 41"/>
              <a:gd name="T78" fmla="*/ 33 w 47"/>
              <a:gd name="T79" fmla="*/ 27 h 41"/>
              <a:gd name="T80" fmla="*/ 35 w 47"/>
              <a:gd name="T81" fmla="*/ 27 h 41"/>
              <a:gd name="T82" fmla="*/ 43 w 47"/>
              <a:gd name="T83" fmla="*/ 25 h 41"/>
              <a:gd name="T84" fmla="*/ 43 w 47"/>
              <a:gd name="T85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" h="41">
                <a:moveTo>
                  <a:pt x="6" y="6"/>
                </a:moveTo>
                <a:cubicBezTo>
                  <a:pt x="6" y="40"/>
                  <a:pt x="6" y="40"/>
                  <a:pt x="6" y="40"/>
                </a:cubicBezTo>
                <a:cubicBezTo>
                  <a:pt x="6" y="41"/>
                  <a:pt x="5" y="41"/>
                  <a:pt x="5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3" y="41"/>
                  <a:pt x="2" y="41"/>
                  <a:pt x="2" y="40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0" y="5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" y="0"/>
                  <a:pt x="7" y="2"/>
                  <a:pt x="7" y="4"/>
                </a:cubicBezTo>
                <a:cubicBezTo>
                  <a:pt x="7" y="5"/>
                  <a:pt x="7" y="6"/>
                  <a:pt x="6" y="6"/>
                </a:cubicBezTo>
                <a:close/>
                <a:moveTo>
                  <a:pt x="47" y="26"/>
                </a:moveTo>
                <a:cubicBezTo>
                  <a:pt x="47" y="26"/>
                  <a:pt x="46" y="27"/>
                  <a:pt x="46" y="27"/>
                </a:cubicBezTo>
                <a:cubicBezTo>
                  <a:pt x="46" y="27"/>
                  <a:pt x="46" y="27"/>
                  <a:pt x="45" y="27"/>
                </a:cubicBezTo>
                <a:cubicBezTo>
                  <a:pt x="44" y="28"/>
                  <a:pt x="40" y="31"/>
                  <a:pt x="35" y="31"/>
                </a:cubicBezTo>
                <a:cubicBezTo>
                  <a:pt x="34" y="31"/>
                  <a:pt x="32" y="30"/>
                  <a:pt x="31" y="30"/>
                </a:cubicBezTo>
                <a:cubicBezTo>
                  <a:pt x="30" y="29"/>
                  <a:pt x="30" y="29"/>
                  <a:pt x="30" y="29"/>
                </a:cubicBezTo>
                <a:cubicBezTo>
                  <a:pt x="28" y="28"/>
                  <a:pt x="26" y="27"/>
                  <a:pt x="22" y="27"/>
                </a:cubicBezTo>
                <a:cubicBezTo>
                  <a:pt x="18" y="27"/>
                  <a:pt x="13" y="29"/>
                  <a:pt x="10" y="31"/>
                </a:cubicBezTo>
                <a:cubicBezTo>
                  <a:pt x="10" y="31"/>
                  <a:pt x="9" y="31"/>
                  <a:pt x="9" y="31"/>
                </a:cubicBezTo>
                <a:cubicBezTo>
                  <a:pt x="9" y="31"/>
                  <a:pt x="8" y="31"/>
                  <a:pt x="8" y="31"/>
                </a:cubicBezTo>
                <a:cubicBezTo>
                  <a:pt x="8" y="30"/>
                  <a:pt x="7" y="30"/>
                  <a:pt x="7" y="29"/>
                </a:cubicBezTo>
                <a:cubicBezTo>
                  <a:pt x="7" y="9"/>
                  <a:pt x="7" y="9"/>
                  <a:pt x="7" y="9"/>
                </a:cubicBezTo>
                <a:cubicBezTo>
                  <a:pt x="7" y="9"/>
                  <a:pt x="8" y="8"/>
                  <a:pt x="8" y="8"/>
                </a:cubicBezTo>
                <a:cubicBezTo>
                  <a:pt x="10" y="7"/>
                  <a:pt x="16" y="4"/>
                  <a:pt x="22" y="4"/>
                </a:cubicBezTo>
                <a:cubicBezTo>
                  <a:pt x="26" y="4"/>
                  <a:pt x="30" y="5"/>
                  <a:pt x="33" y="7"/>
                </a:cubicBezTo>
                <a:cubicBezTo>
                  <a:pt x="33" y="7"/>
                  <a:pt x="34" y="7"/>
                  <a:pt x="35" y="7"/>
                </a:cubicBezTo>
                <a:cubicBezTo>
                  <a:pt x="38" y="7"/>
                  <a:pt x="42" y="5"/>
                  <a:pt x="43" y="4"/>
                </a:cubicBezTo>
                <a:cubicBezTo>
                  <a:pt x="44" y="4"/>
                  <a:pt x="44" y="4"/>
                  <a:pt x="44" y="4"/>
                </a:cubicBezTo>
                <a:cubicBezTo>
                  <a:pt x="45" y="3"/>
                  <a:pt x="45" y="3"/>
                  <a:pt x="46" y="4"/>
                </a:cubicBezTo>
                <a:cubicBezTo>
                  <a:pt x="46" y="4"/>
                  <a:pt x="47" y="5"/>
                  <a:pt x="47" y="5"/>
                </a:cubicBezTo>
                <a:lnTo>
                  <a:pt x="47" y="26"/>
                </a:lnTo>
                <a:close/>
                <a:moveTo>
                  <a:pt x="43" y="8"/>
                </a:moveTo>
                <a:cubicBezTo>
                  <a:pt x="41" y="9"/>
                  <a:pt x="38" y="11"/>
                  <a:pt x="35" y="11"/>
                </a:cubicBezTo>
                <a:cubicBezTo>
                  <a:pt x="34" y="11"/>
                  <a:pt x="32" y="10"/>
                  <a:pt x="31" y="10"/>
                </a:cubicBezTo>
                <a:cubicBezTo>
                  <a:pt x="28" y="8"/>
                  <a:pt x="25" y="7"/>
                  <a:pt x="22" y="7"/>
                </a:cubicBezTo>
                <a:cubicBezTo>
                  <a:pt x="18" y="7"/>
                  <a:pt x="14" y="9"/>
                  <a:pt x="11" y="10"/>
                </a:cubicBezTo>
                <a:cubicBezTo>
                  <a:pt x="11" y="26"/>
                  <a:pt x="11" y="26"/>
                  <a:pt x="11" y="26"/>
                </a:cubicBezTo>
                <a:cubicBezTo>
                  <a:pt x="14" y="25"/>
                  <a:pt x="19" y="23"/>
                  <a:pt x="22" y="23"/>
                </a:cubicBezTo>
                <a:cubicBezTo>
                  <a:pt x="26" y="23"/>
                  <a:pt x="29" y="25"/>
                  <a:pt x="32" y="26"/>
                </a:cubicBezTo>
                <a:cubicBezTo>
                  <a:pt x="33" y="27"/>
                  <a:pt x="33" y="27"/>
                  <a:pt x="33" y="27"/>
                </a:cubicBezTo>
                <a:cubicBezTo>
                  <a:pt x="33" y="27"/>
                  <a:pt x="34" y="27"/>
                  <a:pt x="35" y="27"/>
                </a:cubicBezTo>
                <a:cubicBezTo>
                  <a:pt x="38" y="27"/>
                  <a:pt x="42" y="26"/>
                  <a:pt x="43" y="25"/>
                </a:cubicBezTo>
                <a:lnTo>
                  <a:pt x="43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01966" y="1246360"/>
            <a:ext cx="281339" cy="275823"/>
          </a:xfrm>
          <a:custGeom>
            <a:avLst/>
            <a:gdLst>
              <a:gd name="T0" fmla="*/ 25 w 43"/>
              <a:gd name="T1" fmla="*/ 40 h 42"/>
              <a:gd name="T2" fmla="*/ 18 w 43"/>
              <a:gd name="T3" fmla="*/ 40 h 42"/>
              <a:gd name="T4" fmla="*/ 2 w 43"/>
              <a:gd name="T5" fmla="*/ 24 h 42"/>
              <a:gd name="T6" fmla="*/ 2 w 43"/>
              <a:gd name="T7" fmla="*/ 17 h 42"/>
              <a:gd name="T8" fmla="*/ 18 w 43"/>
              <a:gd name="T9" fmla="*/ 2 h 42"/>
              <a:gd name="T10" fmla="*/ 25 w 43"/>
              <a:gd name="T11" fmla="*/ 2 h 42"/>
              <a:gd name="T12" fmla="*/ 32 w 43"/>
              <a:gd name="T13" fmla="*/ 9 h 42"/>
              <a:gd name="T14" fmla="*/ 21 w 43"/>
              <a:gd name="T15" fmla="*/ 19 h 42"/>
              <a:gd name="T16" fmla="*/ 16 w 43"/>
              <a:gd name="T17" fmla="*/ 14 h 42"/>
              <a:gd name="T18" fmla="*/ 14 w 43"/>
              <a:gd name="T19" fmla="*/ 13 h 42"/>
              <a:gd name="T20" fmla="*/ 11 w 43"/>
              <a:gd name="T21" fmla="*/ 14 h 42"/>
              <a:gd name="T22" fmla="*/ 8 w 43"/>
              <a:gd name="T23" fmla="*/ 18 h 42"/>
              <a:gd name="T24" fmla="*/ 7 w 43"/>
              <a:gd name="T25" fmla="*/ 20 h 42"/>
              <a:gd name="T26" fmla="*/ 8 w 43"/>
              <a:gd name="T27" fmla="*/ 23 h 42"/>
              <a:gd name="T28" fmla="*/ 19 w 43"/>
              <a:gd name="T29" fmla="*/ 34 h 42"/>
              <a:gd name="T30" fmla="*/ 21 w 43"/>
              <a:gd name="T31" fmla="*/ 35 h 42"/>
              <a:gd name="T32" fmla="*/ 21 w 43"/>
              <a:gd name="T33" fmla="*/ 35 h 42"/>
              <a:gd name="T34" fmla="*/ 21 w 43"/>
              <a:gd name="T35" fmla="*/ 35 h 42"/>
              <a:gd name="T36" fmla="*/ 24 w 43"/>
              <a:gd name="T37" fmla="*/ 34 h 42"/>
              <a:gd name="T38" fmla="*/ 41 w 43"/>
              <a:gd name="T39" fmla="*/ 17 h 42"/>
              <a:gd name="T40" fmla="*/ 41 w 43"/>
              <a:gd name="T41" fmla="*/ 17 h 42"/>
              <a:gd name="T42" fmla="*/ 41 w 43"/>
              <a:gd name="T43" fmla="*/ 24 h 42"/>
              <a:gd name="T44" fmla="*/ 25 w 43"/>
              <a:gd name="T45" fmla="*/ 40 h 42"/>
              <a:gd name="T46" fmla="*/ 42 w 43"/>
              <a:gd name="T47" fmla="*/ 11 h 42"/>
              <a:gd name="T48" fmla="*/ 42 w 43"/>
              <a:gd name="T49" fmla="*/ 13 h 42"/>
              <a:gd name="T50" fmla="*/ 22 w 43"/>
              <a:gd name="T51" fmla="*/ 32 h 42"/>
              <a:gd name="T52" fmla="*/ 21 w 43"/>
              <a:gd name="T53" fmla="*/ 33 h 42"/>
              <a:gd name="T54" fmla="*/ 21 w 43"/>
              <a:gd name="T55" fmla="*/ 33 h 42"/>
              <a:gd name="T56" fmla="*/ 20 w 43"/>
              <a:gd name="T57" fmla="*/ 32 h 42"/>
              <a:gd name="T58" fmla="*/ 9 w 43"/>
              <a:gd name="T59" fmla="*/ 21 h 42"/>
              <a:gd name="T60" fmla="*/ 9 w 43"/>
              <a:gd name="T61" fmla="*/ 19 h 42"/>
              <a:gd name="T62" fmla="*/ 13 w 43"/>
              <a:gd name="T63" fmla="*/ 16 h 42"/>
              <a:gd name="T64" fmla="*/ 14 w 43"/>
              <a:gd name="T65" fmla="*/ 16 h 42"/>
              <a:gd name="T66" fmla="*/ 15 w 43"/>
              <a:gd name="T67" fmla="*/ 16 h 42"/>
              <a:gd name="T68" fmla="*/ 21 w 43"/>
              <a:gd name="T69" fmla="*/ 23 h 42"/>
              <a:gd name="T70" fmla="*/ 37 w 43"/>
              <a:gd name="T71" fmla="*/ 8 h 42"/>
              <a:gd name="T72" fmla="*/ 38 w 43"/>
              <a:gd name="T73" fmla="*/ 7 h 42"/>
              <a:gd name="T74" fmla="*/ 39 w 43"/>
              <a:gd name="T75" fmla="*/ 8 h 42"/>
              <a:gd name="T76" fmla="*/ 42 w 43"/>
              <a:gd name="T77" fmla="*/ 1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3" h="42">
                <a:moveTo>
                  <a:pt x="25" y="40"/>
                </a:moveTo>
                <a:cubicBezTo>
                  <a:pt x="23" y="42"/>
                  <a:pt x="20" y="42"/>
                  <a:pt x="18" y="40"/>
                </a:cubicBezTo>
                <a:cubicBezTo>
                  <a:pt x="2" y="24"/>
                  <a:pt x="2" y="24"/>
                  <a:pt x="2" y="24"/>
                </a:cubicBezTo>
                <a:cubicBezTo>
                  <a:pt x="0" y="22"/>
                  <a:pt x="0" y="19"/>
                  <a:pt x="2" y="17"/>
                </a:cubicBezTo>
                <a:cubicBezTo>
                  <a:pt x="18" y="2"/>
                  <a:pt x="18" y="2"/>
                  <a:pt x="18" y="2"/>
                </a:cubicBezTo>
                <a:cubicBezTo>
                  <a:pt x="20" y="0"/>
                  <a:pt x="23" y="0"/>
                  <a:pt x="25" y="2"/>
                </a:cubicBezTo>
                <a:cubicBezTo>
                  <a:pt x="32" y="9"/>
                  <a:pt x="32" y="9"/>
                  <a:pt x="32" y="9"/>
                </a:cubicBezTo>
                <a:cubicBezTo>
                  <a:pt x="21" y="19"/>
                  <a:pt x="21" y="19"/>
                  <a:pt x="21" y="19"/>
                </a:cubicBez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5" y="13"/>
                  <a:pt x="14" y="13"/>
                </a:cubicBezTo>
                <a:cubicBezTo>
                  <a:pt x="13" y="13"/>
                  <a:pt x="12" y="14"/>
                  <a:pt x="11" y="14"/>
                </a:cubicBezTo>
                <a:cubicBezTo>
                  <a:pt x="8" y="18"/>
                  <a:pt x="8" y="18"/>
                  <a:pt x="8" y="18"/>
                </a:cubicBezTo>
                <a:cubicBezTo>
                  <a:pt x="7" y="18"/>
                  <a:pt x="7" y="19"/>
                  <a:pt x="7" y="20"/>
                </a:cubicBezTo>
                <a:cubicBezTo>
                  <a:pt x="7" y="21"/>
                  <a:pt x="7" y="22"/>
                  <a:pt x="8" y="23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20" y="35"/>
                  <a:pt x="21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2" y="35"/>
                  <a:pt x="23" y="35"/>
                  <a:pt x="24" y="34"/>
                </a:cubicBezTo>
                <a:cubicBezTo>
                  <a:pt x="41" y="17"/>
                  <a:pt x="41" y="17"/>
                  <a:pt x="41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3" y="19"/>
                  <a:pt x="43" y="22"/>
                  <a:pt x="41" y="24"/>
                </a:cubicBezTo>
                <a:lnTo>
                  <a:pt x="25" y="40"/>
                </a:lnTo>
                <a:close/>
                <a:moveTo>
                  <a:pt x="42" y="11"/>
                </a:moveTo>
                <a:cubicBezTo>
                  <a:pt x="42" y="11"/>
                  <a:pt x="42" y="12"/>
                  <a:pt x="42" y="13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32"/>
                  <a:pt x="22" y="33"/>
                  <a:pt x="21" y="33"/>
                </a:cubicBezTo>
                <a:cubicBezTo>
                  <a:pt x="21" y="33"/>
                  <a:pt x="21" y="33"/>
                  <a:pt x="21" y="33"/>
                </a:cubicBezTo>
                <a:cubicBezTo>
                  <a:pt x="21" y="33"/>
                  <a:pt x="21" y="32"/>
                  <a:pt x="20" y="32"/>
                </a:cubicBezTo>
                <a:cubicBezTo>
                  <a:pt x="9" y="21"/>
                  <a:pt x="9" y="21"/>
                  <a:pt x="9" y="21"/>
                </a:cubicBezTo>
                <a:cubicBezTo>
                  <a:pt x="9" y="21"/>
                  <a:pt x="9" y="20"/>
                  <a:pt x="9" y="19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4" y="16"/>
                </a:cubicBezTo>
                <a:cubicBezTo>
                  <a:pt x="14" y="16"/>
                  <a:pt x="14" y="16"/>
                  <a:pt x="15" y="16"/>
                </a:cubicBezTo>
                <a:cubicBezTo>
                  <a:pt x="21" y="23"/>
                  <a:pt x="21" y="23"/>
                  <a:pt x="21" y="23"/>
                </a:cubicBezTo>
                <a:cubicBezTo>
                  <a:pt x="37" y="8"/>
                  <a:pt x="37" y="8"/>
                  <a:pt x="37" y="8"/>
                </a:cubicBezTo>
                <a:cubicBezTo>
                  <a:pt x="37" y="7"/>
                  <a:pt x="37" y="7"/>
                  <a:pt x="38" y="7"/>
                </a:cubicBezTo>
                <a:cubicBezTo>
                  <a:pt x="38" y="7"/>
                  <a:pt x="38" y="7"/>
                  <a:pt x="39" y="8"/>
                </a:cubicBezTo>
                <a:lnTo>
                  <a:pt x="42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24031" y="1730835"/>
            <a:ext cx="264790" cy="267549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20 w 41"/>
              <a:gd name="T11" fmla="*/ 3 h 41"/>
              <a:gd name="T12" fmla="*/ 3 w 41"/>
              <a:gd name="T13" fmla="*/ 20 h 41"/>
              <a:gd name="T14" fmla="*/ 20 w 41"/>
              <a:gd name="T15" fmla="*/ 38 h 41"/>
              <a:gd name="T16" fmla="*/ 37 w 41"/>
              <a:gd name="T17" fmla="*/ 20 h 41"/>
              <a:gd name="T18" fmla="*/ 20 w 41"/>
              <a:gd name="T19" fmla="*/ 3 h 41"/>
              <a:gd name="T20" fmla="*/ 13 w 41"/>
              <a:gd name="T21" fmla="*/ 17 h 41"/>
              <a:gd name="T22" fmla="*/ 10 w 41"/>
              <a:gd name="T23" fmla="*/ 14 h 41"/>
              <a:gd name="T24" fmla="*/ 13 w 41"/>
              <a:gd name="T25" fmla="*/ 10 h 41"/>
              <a:gd name="T26" fmla="*/ 17 w 41"/>
              <a:gd name="T27" fmla="*/ 14 h 41"/>
              <a:gd name="T28" fmla="*/ 13 w 41"/>
              <a:gd name="T29" fmla="*/ 17 h 41"/>
              <a:gd name="T30" fmla="*/ 29 w 41"/>
              <a:gd name="T31" fmla="*/ 32 h 41"/>
              <a:gd name="T32" fmla="*/ 27 w 41"/>
              <a:gd name="T33" fmla="*/ 30 h 41"/>
              <a:gd name="T34" fmla="*/ 20 w 41"/>
              <a:gd name="T35" fmla="*/ 26 h 41"/>
              <a:gd name="T36" fmla="*/ 14 w 41"/>
              <a:gd name="T37" fmla="*/ 30 h 41"/>
              <a:gd name="T38" fmla="*/ 12 w 41"/>
              <a:gd name="T39" fmla="*/ 32 h 41"/>
              <a:gd name="T40" fmla="*/ 10 w 41"/>
              <a:gd name="T41" fmla="*/ 29 h 41"/>
              <a:gd name="T42" fmla="*/ 20 w 41"/>
              <a:gd name="T43" fmla="*/ 22 h 41"/>
              <a:gd name="T44" fmla="*/ 30 w 41"/>
              <a:gd name="T45" fmla="*/ 29 h 41"/>
              <a:gd name="T46" fmla="*/ 29 w 41"/>
              <a:gd name="T47" fmla="*/ 32 h 41"/>
              <a:gd name="T48" fmla="*/ 27 w 41"/>
              <a:gd name="T49" fmla="*/ 17 h 41"/>
              <a:gd name="T50" fmla="*/ 24 w 41"/>
              <a:gd name="T51" fmla="*/ 14 h 41"/>
              <a:gd name="T52" fmla="*/ 27 w 41"/>
              <a:gd name="T53" fmla="*/ 10 h 41"/>
              <a:gd name="T54" fmla="*/ 31 w 41"/>
              <a:gd name="T55" fmla="*/ 14 h 41"/>
              <a:gd name="T56" fmla="*/ 27 w 41"/>
              <a:gd name="T57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3"/>
                </a:moveTo>
                <a:cubicBezTo>
                  <a:pt x="11" y="3"/>
                  <a:pt x="3" y="11"/>
                  <a:pt x="3" y="20"/>
                </a:cubicBezTo>
                <a:cubicBezTo>
                  <a:pt x="3" y="30"/>
                  <a:pt x="11" y="38"/>
                  <a:pt x="20" y="38"/>
                </a:cubicBezTo>
                <a:cubicBezTo>
                  <a:pt x="30" y="38"/>
                  <a:pt x="37" y="30"/>
                  <a:pt x="37" y="20"/>
                </a:cubicBezTo>
                <a:cubicBezTo>
                  <a:pt x="37" y="11"/>
                  <a:pt x="30" y="3"/>
                  <a:pt x="20" y="3"/>
                </a:cubicBezTo>
                <a:close/>
                <a:moveTo>
                  <a:pt x="13" y="17"/>
                </a:moveTo>
                <a:cubicBezTo>
                  <a:pt x="12" y="17"/>
                  <a:pt x="10" y="15"/>
                  <a:pt x="10" y="14"/>
                </a:cubicBezTo>
                <a:cubicBezTo>
                  <a:pt x="10" y="12"/>
                  <a:pt x="12" y="10"/>
                  <a:pt x="13" y="10"/>
                </a:cubicBezTo>
                <a:cubicBezTo>
                  <a:pt x="15" y="10"/>
                  <a:pt x="17" y="12"/>
                  <a:pt x="17" y="14"/>
                </a:cubicBezTo>
                <a:cubicBezTo>
                  <a:pt x="17" y="15"/>
                  <a:pt x="15" y="17"/>
                  <a:pt x="13" y="17"/>
                </a:cubicBezTo>
                <a:close/>
                <a:moveTo>
                  <a:pt x="29" y="32"/>
                </a:moveTo>
                <a:cubicBezTo>
                  <a:pt x="28" y="32"/>
                  <a:pt x="27" y="31"/>
                  <a:pt x="27" y="30"/>
                </a:cubicBezTo>
                <a:cubicBezTo>
                  <a:pt x="26" y="28"/>
                  <a:pt x="23" y="26"/>
                  <a:pt x="20" y="26"/>
                </a:cubicBezTo>
                <a:cubicBezTo>
                  <a:pt x="17" y="26"/>
                  <a:pt x="15" y="28"/>
                  <a:pt x="14" y="30"/>
                </a:cubicBezTo>
                <a:cubicBezTo>
                  <a:pt x="13" y="31"/>
                  <a:pt x="12" y="32"/>
                  <a:pt x="12" y="32"/>
                </a:cubicBezTo>
                <a:cubicBezTo>
                  <a:pt x="11" y="31"/>
                  <a:pt x="10" y="30"/>
                  <a:pt x="10" y="29"/>
                </a:cubicBezTo>
                <a:cubicBezTo>
                  <a:pt x="12" y="25"/>
                  <a:pt x="16" y="22"/>
                  <a:pt x="20" y="22"/>
                </a:cubicBezTo>
                <a:cubicBezTo>
                  <a:pt x="25" y="22"/>
                  <a:pt x="29" y="25"/>
                  <a:pt x="30" y="29"/>
                </a:cubicBezTo>
                <a:cubicBezTo>
                  <a:pt x="30" y="30"/>
                  <a:pt x="30" y="31"/>
                  <a:pt x="29" y="32"/>
                </a:cubicBezTo>
                <a:close/>
                <a:moveTo>
                  <a:pt x="27" y="17"/>
                </a:moveTo>
                <a:cubicBezTo>
                  <a:pt x="25" y="17"/>
                  <a:pt x="24" y="15"/>
                  <a:pt x="24" y="14"/>
                </a:cubicBezTo>
                <a:cubicBezTo>
                  <a:pt x="24" y="12"/>
                  <a:pt x="25" y="10"/>
                  <a:pt x="27" y="10"/>
                </a:cubicBezTo>
                <a:cubicBezTo>
                  <a:pt x="29" y="10"/>
                  <a:pt x="31" y="12"/>
                  <a:pt x="31" y="14"/>
                </a:cubicBezTo>
                <a:cubicBezTo>
                  <a:pt x="31" y="15"/>
                  <a:pt x="29" y="17"/>
                  <a:pt x="27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90932" y="2278748"/>
            <a:ext cx="330988" cy="176528"/>
          </a:xfrm>
          <a:custGeom>
            <a:avLst/>
            <a:gdLst>
              <a:gd name="T0" fmla="*/ 37 w 51"/>
              <a:gd name="T1" fmla="*/ 27 h 27"/>
              <a:gd name="T2" fmla="*/ 28 w 51"/>
              <a:gd name="T3" fmla="*/ 24 h 27"/>
              <a:gd name="T4" fmla="*/ 22 w 51"/>
              <a:gd name="T5" fmla="*/ 24 h 27"/>
              <a:gd name="T6" fmla="*/ 13 w 51"/>
              <a:gd name="T7" fmla="*/ 27 h 27"/>
              <a:gd name="T8" fmla="*/ 0 w 51"/>
              <a:gd name="T9" fmla="*/ 13 h 27"/>
              <a:gd name="T10" fmla="*/ 13 w 51"/>
              <a:gd name="T11" fmla="*/ 0 h 27"/>
              <a:gd name="T12" fmla="*/ 37 w 51"/>
              <a:gd name="T13" fmla="*/ 0 h 27"/>
              <a:gd name="T14" fmla="*/ 51 w 51"/>
              <a:gd name="T15" fmla="*/ 13 h 27"/>
              <a:gd name="T16" fmla="*/ 37 w 51"/>
              <a:gd name="T17" fmla="*/ 27 h 27"/>
              <a:gd name="T18" fmla="*/ 22 w 51"/>
              <a:gd name="T19" fmla="*/ 12 h 27"/>
              <a:gd name="T20" fmla="*/ 21 w 51"/>
              <a:gd name="T21" fmla="*/ 11 h 27"/>
              <a:gd name="T22" fmla="*/ 16 w 51"/>
              <a:gd name="T23" fmla="*/ 11 h 27"/>
              <a:gd name="T24" fmla="*/ 16 w 51"/>
              <a:gd name="T25" fmla="*/ 6 h 27"/>
              <a:gd name="T26" fmla="*/ 15 w 51"/>
              <a:gd name="T27" fmla="*/ 5 h 27"/>
              <a:gd name="T28" fmla="*/ 12 w 51"/>
              <a:gd name="T29" fmla="*/ 5 h 27"/>
              <a:gd name="T30" fmla="*/ 11 w 51"/>
              <a:gd name="T31" fmla="*/ 6 h 27"/>
              <a:gd name="T32" fmla="*/ 11 w 51"/>
              <a:gd name="T33" fmla="*/ 11 h 27"/>
              <a:gd name="T34" fmla="*/ 6 w 51"/>
              <a:gd name="T35" fmla="*/ 11 h 27"/>
              <a:gd name="T36" fmla="*/ 5 w 51"/>
              <a:gd name="T37" fmla="*/ 12 h 27"/>
              <a:gd name="T38" fmla="*/ 5 w 51"/>
              <a:gd name="T39" fmla="*/ 15 h 27"/>
              <a:gd name="T40" fmla="*/ 6 w 51"/>
              <a:gd name="T41" fmla="*/ 16 h 27"/>
              <a:gd name="T42" fmla="*/ 11 w 51"/>
              <a:gd name="T43" fmla="*/ 16 h 27"/>
              <a:gd name="T44" fmla="*/ 11 w 51"/>
              <a:gd name="T45" fmla="*/ 21 h 27"/>
              <a:gd name="T46" fmla="*/ 12 w 51"/>
              <a:gd name="T47" fmla="*/ 22 h 27"/>
              <a:gd name="T48" fmla="*/ 15 w 51"/>
              <a:gd name="T49" fmla="*/ 22 h 27"/>
              <a:gd name="T50" fmla="*/ 16 w 51"/>
              <a:gd name="T51" fmla="*/ 21 h 27"/>
              <a:gd name="T52" fmla="*/ 16 w 51"/>
              <a:gd name="T53" fmla="*/ 16 h 27"/>
              <a:gd name="T54" fmla="*/ 21 w 51"/>
              <a:gd name="T55" fmla="*/ 16 h 27"/>
              <a:gd name="T56" fmla="*/ 22 w 51"/>
              <a:gd name="T57" fmla="*/ 15 h 27"/>
              <a:gd name="T58" fmla="*/ 22 w 51"/>
              <a:gd name="T59" fmla="*/ 12 h 27"/>
              <a:gd name="T60" fmla="*/ 34 w 51"/>
              <a:gd name="T61" fmla="*/ 13 h 27"/>
              <a:gd name="T62" fmla="*/ 30 w 51"/>
              <a:gd name="T63" fmla="*/ 17 h 27"/>
              <a:gd name="T64" fmla="*/ 34 w 51"/>
              <a:gd name="T65" fmla="*/ 20 h 27"/>
              <a:gd name="T66" fmla="*/ 37 w 51"/>
              <a:gd name="T67" fmla="*/ 17 h 27"/>
              <a:gd name="T68" fmla="*/ 34 w 51"/>
              <a:gd name="T69" fmla="*/ 13 h 27"/>
              <a:gd name="T70" fmla="*/ 41 w 51"/>
              <a:gd name="T71" fmla="*/ 7 h 27"/>
              <a:gd name="T72" fmla="*/ 37 w 51"/>
              <a:gd name="T73" fmla="*/ 10 h 27"/>
              <a:gd name="T74" fmla="*/ 41 w 51"/>
              <a:gd name="T75" fmla="*/ 13 h 27"/>
              <a:gd name="T76" fmla="*/ 44 w 51"/>
              <a:gd name="T77" fmla="*/ 10 h 27"/>
              <a:gd name="T78" fmla="*/ 41 w 51"/>
              <a:gd name="T79" fmla="*/ 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" h="27">
                <a:moveTo>
                  <a:pt x="37" y="27"/>
                </a:moveTo>
                <a:cubicBezTo>
                  <a:pt x="34" y="27"/>
                  <a:pt x="31" y="26"/>
                  <a:pt x="28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0" y="26"/>
                  <a:pt x="17" y="27"/>
                  <a:pt x="13" y="27"/>
                </a:cubicBezTo>
                <a:cubicBezTo>
                  <a:pt x="6" y="27"/>
                  <a:pt x="0" y="21"/>
                  <a:pt x="0" y="13"/>
                </a:cubicBezTo>
                <a:cubicBezTo>
                  <a:pt x="0" y="6"/>
                  <a:pt x="6" y="0"/>
                  <a:pt x="13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45" y="0"/>
                  <a:pt x="51" y="6"/>
                  <a:pt x="51" y="13"/>
                </a:cubicBezTo>
                <a:cubicBezTo>
                  <a:pt x="51" y="21"/>
                  <a:pt x="45" y="27"/>
                  <a:pt x="37" y="27"/>
                </a:cubicBezTo>
                <a:close/>
                <a:moveTo>
                  <a:pt x="22" y="12"/>
                </a:moveTo>
                <a:cubicBezTo>
                  <a:pt x="22" y="11"/>
                  <a:pt x="21" y="11"/>
                  <a:pt x="21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5"/>
                  <a:pt x="15" y="5"/>
                  <a:pt x="15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11" y="5"/>
                  <a:pt x="11" y="5"/>
                  <a:pt x="11" y="6"/>
                </a:cubicBezTo>
                <a:cubicBezTo>
                  <a:pt x="11" y="11"/>
                  <a:pt x="11" y="11"/>
                  <a:pt x="11" y="11"/>
                </a:cubicBezTo>
                <a:cubicBezTo>
                  <a:pt x="6" y="11"/>
                  <a:pt x="6" y="11"/>
                  <a:pt x="6" y="11"/>
                </a:cubicBezTo>
                <a:cubicBezTo>
                  <a:pt x="5" y="11"/>
                  <a:pt x="5" y="11"/>
                  <a:pt x="5" y="12"/>
                </a:cubicBezTo>
                <a:cubicBezTo>
                  <a:pt x="5" y="15"/>
                  <a:pt x="5" y="15"/>
                  <a:pt x="5" y="15"/>
                </a:cubicBezTo>
                <a:cubicBezTo>
                  <a:pt x="5" y="16"/>
                  <a:pt x="5" y="16"/>
                  <a:pt x="6" y="16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2"/>
                  <a:pt x="11" y="22"/>
                  <a:pt x="12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6" y="22"/>
                  <a:pt x="16" y="21"/>
                </a:cubicBezTo>
                <a:cubicBezTo>
                  <a:pt x="16" y="16"/>
                  <a:pt x="16" y="16"/>
                  <a:pt x="16" y="16"/>
                </a:cubicBezTo>
                <a:cubicBezTo>
                  <a:pt x="21" y="16"/>
                  <a:pt x="21" y="16"/>
                  <a:pt x="21" y="16"/>
                </a:cubicBezTo>
                <a:cubicBezTo>
                  <a:pt x="21" y="16"/>
                  <a:pt x="22" y="16"/>
                  <a:pt x="22" y="15"/>
                </a:cubicBezTo>
                <a:lnTo>
                  <a:pt x="22" y="12"/>
                </a:lnTo>
                <a:close/>
                <a:moveTo>
                  <a:pt x="34" y="13"/>
                </a:moveTo>
                <a:cubicBezTo>
                  <a:pt x="32" y="13"/>
                  <a:pt x="30" y="15"/>
                  <a:pt x="30" y="17"/>
                </a:cubicBezTo>
                <a:cubicBezTo>
                  <a:pt x="30" y="19"/>
                  <a:pt x="32" y="20"/>
                  <a:pt x="34" y="20"/>
                </a:cubicBezTo>
                <a:cubicBezTo>
                  <a:pt x="36" y="20"/>
                  <a:pt x="37" y="19"/>
                  <a:pt x="37" y="17"/>
                </a:cubicBezTo>
                <a:cubicBezTo>
                  <a:pt x="37" y="15"/>
                  <a:pt x="36" y="13"/>
                  <a:pt x="34" y="13"/>
                </a:cubicBezTo>
                <a:close/>
                <a:moveTo>
                  <a:pt x="41" y="7"/>
                </a:moveTo>
                <a:cubicBezTo>
                  <a:pt x="39" y="7"/>
                  <a:pt x="37" y="8"/>
                  <a:pt x="37" y="10"/>
                </a:cubicBezTo>
                <a:cubicBezTo>
                  <a:pt x="37" y="12"/>
                  <a:pt x="39" y="13"/>
                  <a:pt x="41" y="13"/>
                </a:cubicBezTo>
                <a:cubicBezTo>
                  <a:pt x="43" y="13"/>
                  <a:pt x="44" y="12"/>
                  <a:pt x="44" y="10"/>
                </a:cubicBezTo>
                <a:cubicBezTo>
                  <a:pt x="44" y="8"/>
                  <a:pt x="43" y="7"/>
                  <a:pt x="41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10001966" y="2674960"/>
            <a:ext cx="308923" cy="300648"/>
          </a:xfrm>
          <a:custGeom>
            <a:avLst/>
            <a:gdLst>
              <a:gd name="T0" fmla="*/ 46 w 47"/>
              <a:gd name="T1" fmla="*/ 42 h 46"/>
              <a:gd name="T2" fmla="*/ 43 w 47"/>
              <a:gd name="T3" fmla="*/ 45 h 46"/>
              <a:gd name="T4" fmla="*/ 40 w 47"/>
              <a:gd name="T5" fmla="*/ 46 h 46"/>
              <a:gd name="T6" fmla="*/ 38 w 47"/>
              <a:gd name="T7" fmla="*/ 45 h 46"/>
              <a:gd name="T8" fmla="*/ 28 w 47"/>
              <a:gd name="T9" fmla="*/ 35 h 46"/>
              <a:gd name="T10" fmla="*/ 27 w 47"/>
              <a:gd name="T11" fmla="*/ 33 h 46"/>
              <a:gd name="T12" fmla="*/ 28 w 47"/>
              <a:gd name="T13" fmla="*/ 30 h 46"/>
              <a:gd name="T14" fmla="*/ 22 w 47"/>
              <a:gd name="T15" fmla="*/ 24 h 46"/>
              <a:gd name="T16" fmla="*/ 18 w 47"/>
              <a:gd name="T17" fmla="*/ 27 h 46"/>
              <a:gd name="T18" fmla="*/ 17 w 47"/>
              <a:gd name="T19" fmla="*/ 27 h 46"/>
              <a:gd name="T20" fmla="*/ 16 w 47"/>
              <a:gd name="T21" fmla="*/ 27 h 46"/>
              <a:gd name="T22" fmla="*/ 18 w 47"/>
              <a:gd name="T23" fmla="*/ 30 h 46"/>
              <a:gd name="T24" fmla="*/ 17 w 47"/>
              <a:gd name="T25" fmla="*/ 31 h 46"/>
              <a:gd name="T26" fmla="*/ 14 w 47"/>
              <a:gd name="T27" fmla="*/ 34 h 46"/>
              <a:gd name="T28" fmla="*/ 12 w 47"/>
              <a:gd name="T29" fmla="*/ 33 h 46"/>
              <a:gd name="T30" fmla="*/ 1 w 47"/>
              <a:gd name="T31" fmla="*/ 22 h 46"/>
              <a:gd name="T32" fmla="*/ 0 w 47"/>
              <a:gd name="T33" fmla="*/ 20 h 46"/>
              <a:gd name="T34" fmla="*/ 3 w 47"/>
              <a:gd name="T35" fmla="*/ 17 h 46"/>
              <a:gd name="T36" fmla="*/ 4 w 47"/>
              <a:gd name="T37" fmla="*/ 16 h 46"/>
              <a:gd name="T38" fmla="*/ 7 w 47"/>
              <a:gd name="T39" fmla="*/ 18 h 46"/>
              <a:gd name="T40" fmla="*/ 7 w 47"/>
              <a:gd name="T41" fmla="*/ 17 h 46"/>
              <a:gd name="T42" fmla="*/ 7 w 47"/>
              <a:gd name="T43" fmla="*/ 16 h 46"/>
              <a:gd name="T44" fmla="*/ 16 w 47"/>
              <a:gd name="T45" fmla="*/ 6 h 46"/>
              <a:gd name="T46" fmla="*/ 17 w 47"/>
              <a:gd name="T47" fmla="*/ 6 h 46"/>
              <a:gd name="T48" fmla="*/ 18 w 47"/>
              <a:gd name="T49" fmla="*/ 6 h 46"/>
              <a:gd name="T50" fmla="*/ 17 w 47"/>
              <a:gd name="T51" fmla="*/ 4 h 46"/>
              <a:gd name="T52" fmla="*/ 17 w 47"/>
              <a:gd name="T53" fmla="*/ 2 h 46"/>
              <a:gd name="T54" fmla="*/ 21 w 47"/>
              <a:gd name="T55" fmla="*/ 0 h 46"/>
              <a:gd name="T56" fmla="*/ 23 w 47"/>
              <a:gd name="T57" fmla="*/ 0 h 46"/>
              <a:gd name="T58" fmla="*/ 33 w 47"/>
              <a:gd name="T59" fmla="*/ 11 h 46"/>
              <a:gd name="T60" fmla="*/ 34 w 47"/>
              <a:gd name="T61" fmla="*/ 13 h 46"/>
              <a:gd name="T62" fmla="*/ 32 w 47"/>
              <a:gd name="T63" fmla="*/ 17 h 46"/>
              <a:gd name="T64" fmla="*/ 30 w 47"/>
              <a:gd name="T65" fmla="*/ 17 h 46"/>
              <a:gd name="T66" fmla="*/ 28 w 47"/>
              <a:gd name="T67" fmla="*/ 16 h 46"/>
              <a:gd name="T68" fmla="*/ 28 w 47"/>
              <a:gd name="T69" fmla="*/ 17 h 46"/>
              <a:gd name="T70" fmla="*/ 28 w 47"/>
              <a:gd name="T71" fmla="*/ 18 h 46"/>
              <a:gd name="T72" fmla="*/ 24 w 47"/>
              <a:gd name="T73" fmla="*/ 21 h 46"/>
              <a:gd name="T74" fmla="*/ 31 w 47"/>
              <a:gd name="T75" fmla="*/ 28 h 46"/>
              <a:gd name="T76" fmla="*/ 34 w 47"/>
              <a:gd name="T77" fmla="*/ 27 h 46"/>
              <a:gd name="T78" fmla="*/ 36 w 47"/>
              <a:gd name="T79" fmla="*/ 28 h 46"/>
              <a:gd name="T80" fmla="*/ 46 w 47"/>
              <a:gd name="T81" fmla="*/ 37 h 46"/>
              <a:gd name="T82" fmla="*/ 47 w 47"/>
              <a:gd name="T83" fmla="*/ 40 h 46"/>
              <a:gd name="T84" fmla="*/ 46 w 47"/>
              <a:gd name="T85" fmla="*/ 42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7" h="46">
                <a:moveTo>
                  <a:pt x="46" y="42"/>
                </a:moveTo>
                <a:cubicBezTo>
                  <a:pt x="43" y="45"/>
                  <a:pt x="43" y="45"/>
                  <a:pt x="43" y="45"/>
                </a:cubicBezTo>
                <a:cubicBezTo>
                  <a:pt x="42" y="46"/>
                  <a:pt x="41" y="46"/>
                  <a:pt x="40" y="46"/>
                </a:cubicBezTo>
                <a:cubicBezTo>
                  <a:pt x="40" y="46"/>
                  <a:pt x="39" y="46"/>
                  <a:pt x="38" y="45"/>
                </a:cubicBezTo>
                <a:cubicBezTo>
                  <a:pt x="28" y="35"/>
                  <a:pt x="28" y="35"/>
                  <a:pt x="28" y="35"/>
                </a:cubicBezTo>
                <a:cubicBezTo>
                  <a:pt x="28" y="35"/>
                  <a:pt x="27" y="34"/>
                  <a:pt x="27" y="33"/>
                </a:cubicBezTo>
                <a:cubicBezTo>
                  <a:pt x="27" y="32"/>
                  <a:pt x="28" y="31"/>
                  <a:pt x="28" y="30"/>
                </a:cubicBezTo>
                <a:cubicBezTo>
                  <a:pt x="22" y="24"/>
                  <a:pt x="22" y="24"/>
                  <a:pt x="22" y="24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8" y="27"/>
                  <a:pt x="17" y="27"/>
                </a:cubicBezTo>
                <a:cubicBezTo>
                  <a:pt x="17" y="27"/>
                  <a:pt x="17" y="27"/>
                  <a:pt x="16" y="27"/>
                </a:cubicBezTo>
                <a:cubicBezTo>
                  <a:pt x="17" y="28"/>
                  <a:pt x="18" y="28"/>
                  <a:pt x="18" y="30"/>
                </a:cubicBezTo>
                <a:cubicBezTo>
                  <a:pt x="18" y="30"/>
                  <a:pt x="18" y="31"/>
                  <a:pt x="17" y="31"/>
                </a:cubicBezTo>
                <a:cubicBezTo>
                  <a:pt x="16" y="32"/>
                  <a:pt x="15" y="34"/>
                  <a:pt x="14" y="34"/>
                </a:cubicBezTo>
                <a:cubicBezTo>
                  <a:pt x="13" y="34"/>
                  <a:pt x="13" y="33"/>
                  <a:pt x="12" y="33"/>
                </a:cubicBezTo>
                <a:cubicBezTo>
                  <a:pt x="1" y="22"/>
                  <a:pt x="1" y="22"/>
                  <a:pt x="1" y="22"/>
                </a:cubicBezTo>
                <a:cubicBezTo>
                  <a:pt x="1" y="21"/>
                  <a:pt x="0" y="21"/>
                  <a:pt x="0" y="20"/>
                </a:cubicBezTo>
                <a:cubicBezTo>
                  <a:pt x="0" y="19"/>
                  <a:pt x="2" y="18"/>
                  <a:pt x="3" y="17"/>
                </a:cubicBezTo>
                <a:cubicBezTo>
                  <a:pt x="3" y="16"/>
                  <a:pt x="4" y="16"/>
                  <a:pt x="4" y="16"/>
                </a:cubicBezTo>
                <a:cubicBezTo>
                  <a:pt x="6" y="16"/>
                  <a:pt x="6" y="17"/>
                  <a:pt x="7" y="18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6"/>
                  <a:pt x="7" y="16"/>
                  <a:pt x="7" y="16"/>
                </a:cubicBezTo>
                <a:cubicBezTo>
                  <a:pt x="16" y="6"/>
                  <a:pt x="16" y="6"/>
                  <a:pt x="1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7" y="6"/>
                  <a:pt x="17" y="5"/>
                  <a:pt x="17" y="4"/>
                </a:cubicBezTo>
                <a:cubicBezTo>
                  <a:pt x="17" y="3"/>
                  <a:pt x="17" y="2"/>
                  <a:pt x="17" y="2"/>
                </a:cubicBezTo>
                <a:cubicBezTo>
                  <a:pt x="18" y="1"/>
                  <a:pt x="19" y="0"/>
                  <a:pt x="21" y="0"/>
                </a:cubicBezTo>
                <a:cubicBezTo>
                  <a:pt x="21" y="0"/>
                  <a:pt x="22" y="0"/>
                  <a:pt x="23" y="0"/>
                </a:cubicBezTo>
                <a:cubicBezTo>
                  <a:pt x="33" y="11"/>
                  <a:pt x="33" y="11"/>
                  <a:pt x="33" y="11"/>
                </a:cubicBezTo>
                <a:cubicBezTo>
                  <a:pt x="34" y="12"/>
                  <a:pt x="34" y="13"/>
                  <a:pt x="34" y="13"/>
                </a:cubicBezTo>
                <a:cubicBezTo>
                  <a:pt x="34" y="15"/>
                  <a:pt x="33" y="16"/>
                  <a:pt x="32" y="17"/>
                </a:cubicBezTo>
                <a:cubicBezTo>
                  <a:pt x="31" y="17"/>
                  <a:pt x="31" y="17"/>
                  <a:pt x="30" y="17"/>
                </a:cubicBezTo>
                <a:cubicBezTo>
                  <a:pt x="29" y="17"/>
                  <a:pt x="28" y="17"/>
                  <a:pt x="28" y="16"/>
                </a:cubicBezTo>
                <a:cubicBezTo>
                  <a:pt x="28" y="16"/>
                  <a:pt x="28" y="16"/>
                  <a:pt x="28" y="17"/>
                </a:cubicBezTo>
                <a:cubicBezTo>
                  <a:pt x="28" y="17"/>
                  <a:pt x="28" y="17"/>
                  <a:pt x="28" y="18"/>
                </a:cubicBezTo>
                <a:cubicBezTo>
                  <a:pt x="24" y="21"/>
                  <a:pt x="24" y="21"/>
                  <a:pt x="24" y="21"/>
                </a:cubicBezTo>
                <a:cubicBezTo>
                  <a:pt x="31" y="28"/>
                  <a:pt x="31" y="28"/>
                  <a:pt x="31" y="28"/>
                </a:cubicBezTo>
                <a:cubicBezTo>
                  <a:pt x="32" y="27"/>
                  <a:pt x="33" y="27"/>
                  <a:pt x="34" y="27"/>
                </a:cubicBezTo>
                <a:cubicBezTo>
                  <a:pt x="34" y="27"/>
                  <a:pt x="35" y="27"/>
                  <a:pt x="36" y="28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38"/>
                  <a:pt x="47" y="39"/>
                  <a:pt x="47" y="40"/>
                </a:cubicBezTo>
                <a:cubicBezTo>
                  <a:pt x="47" y="41"/>
                  <a:pt x="46" y="42"/>
                  <a:pt x="46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10068164" y="3170467"/>
            <a:ext cx="176528" cy="242724"/>
          </a:xfrm>
          <a:custGeom>
            <a:avLst/>
            <a:gdLst>
              <a:gd name="T0" fmla="*/ 27 w 27"/>
              <a:gd name="T1" fmla="*/ 37 h 37"/>
              <a:gd name="T2" fmla="*/ 26 w 27"/>
              <a:gd name="T3" fmla="*/ 37 h 37"/>
              <a:gd name="T4" fmla="*/ 0 w 27"/>
              <a:gd name="T5" fmla="*/ 37 h 37"/>
              <a:gd name="T6" fmla="*/ 0 w 27"/>
              <a:gd name="T7" fmla="*/ 37 h 37"/>
              <a:gd name="T8" fmla="*/ 0 w 27"/>
              <a:gd name="T9" fmla="*/ 33 h 37"/>
              <a:gd name="T10" fmla="*/ 0 w 27"/>
              <a:gd name="T11" fmla="*/ 32 h 37"/>
              <a:gd name="T12" fmla="*/ 3 w 27"/>
              <a:gd name="T13" fmla="*/ 32 h 37"/>
              <a:gd name="T14" fmla="*/ 3 w 27"/>
              <a:gd name="T15" fmla="*/ 21 h 37"/>
              <a:gd name="T16" fmla="*/ 0 w 27"/>
              <a:gd name="T17" fmla="*/ 21 h 37"/>
              <a:gd name="T18" fmla="*/ 0 w 27"/>
              <a:gd name="T19" fmla="*/ 21 h 37"/>
              <a:gd name="T20" fmla="*/ 0 w 27"/>
              <a:gd name="T21" fmla="*/ 17 h 37"/>
              <a:gd name="T22" fmla="*/ 0 w 27"/>
              <a:gd name="T23" fmla="*/ 16 h 37"/>
              <a:gd name="T24" fmla="*/ 3 w 27"/>
              <a:gd name="T25" fmla="*/ 16 h 37"/>
              <a:gd name="T26" fmla="*/ 3 w 27"/>
              <a:gd name="T27" fmla="*/ 10 h 37"/>
              <a:gd name="T28" fmla="*/ 15 w 27"/>
              <a:gd name="T29" fmla="*/ 0 h 37"/>
              <a:gd name="T30" fmla="*/ 24 w 27"/>
              <a:gd name="T31" fmla="*/ 3 h 37"/>
              <a:gd name="T32" fmla="*/ 24 w 27"/>
              <a:gd name="T33" fmla="*/ 4 h 37"/>
              <a:gd name="T34" fmla="*/ 21 w 27"/>
              <a:gd name="T35" fmla="*/ 8 h 37"/>
              <a:gd name="T36" fmla="*/ 20 w 27"/>
              <a:gd name="T37" fmla="*/ 8 h 37"/>
              <a:gd name="T38" fmla="*/ 20 w 27"/>
              <a:gd name="T39" fmla="*/ 8 h 37"/>
              <a:gd name="T40" fmla="*/ 15 w 27"/>
              <a:gd name="T41" fmla="*/ 6 h 37"/>
              <a:gd name="T42" fmla="*/ 10 w 27"/>
              <a:gd name="T43" fmla="*/ 10 h 37"/>
              <a:gd name="T44" fmla="*/ 10 w 27"/>
              <a:gd name="T45" fmla="*/ 16 h 37"/>
              <a:gd name="T46" fmla="*/ 18 w 27"/>
              <a:gd name="T47" fmla="*/ 16 h 37"/>
              <a:gd name="T48" fmla="*/ 19 w 27"/>
              <a:gd name="T49" fmla="*/ 17 h 37"/>
              <a:gd name="T50" fmla="*/ 19 w 27"/>
              <a:gd name="T51" fmla="*/ 21 h 37"/>
              <a:gd name="T52" fmla="*/ 18 w 27"/>
              <a:gd name="T53" fmla="*/ 21 h 37"/>
              <a:gd name="T54" fmla="*/ 10 w 27"/>
              <a:gd name="T55" fmla="*/ 21 h 37"/>
              <a:gd name="T56" fmla="*/ 10 w 27"/>
              <a:gd name="T57" fmla="*/ 32 h 37"/>
              <a:gd name="T58" fmla="*/ 21 w 27"/>
              <a:gd name="T59" fmla="*/ 32 h 37"/>
              <a:gd name="T60" fmla="*/ 21 w 27"/>
              <a:gd name="T61" fmla="*/ 27 h 37"/>
              <a:gd name="T62" fmla="*/ 22 w 27"/>
              <a:gd name="T63" fmla="*/ 26 h 37"/>
              <a:gd name="T64" fmla="*/ 26 w 27"/>
              <a:gd name="T65" fmla="*/ 26 h 37"/>
              <a:gd name="T66" fmla="*/ 27 w 27"/>
              <a:gd name="T67" fmla="*/ 27 h 37"/>
              <a:gd name="T68" fmla="*/ 27 w 27"/>
              <a:gd name="T69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" h="37">
                <a:moveTo>
                  <a:pt x="27" y="37"/>
                </a:moveTo>
                <a:cubicBezTo>
                  <a:pt x="27" y="37"/>
                  <a:pt x="27" y="37"/>
                  <a:pt x="26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2"/>
                  <a:pt x="0" y="32"/>
                  <a:pt x="0" y="32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21"/>
                  <a:pt x="3" y="21"/>
                  <a:pt x="3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6"/>
                  <a:pt x="0" y="16"/>
                </a:cubicBezTo>
                <a:cubicBezTo>
                  <a:pt x="3" y="16"/>
                  <a:pt x="3" y="16"/>
                  <a:pt x="3" y="16"/>
                </a:cubicBezTo>
                <a:cubicBezTo>
                  <a:pt x="3" y="10"/>
                  <a:pt x="3" y="10"/>
                  <a:pt x="3" y="10"/>
                </a:cubicBezTo>
                <a:cubicBezTo>
                  <a:pt x="3" y="4"/>
                  <a:pt x="8" y="0"/>
                  <a:pt x="15" y="0"/>
                </a:cubicBezTo>
                <a:cubicBezTo>
                  <a:pt x="20" y="0"/>
                  <a:pt x="24" y="3"/>
                  <a:pt x="24" y="3"/>
                </a:cubicBezTo>
                <a:cubicBezTo>
                  <a:pt x="24" y="3"/>
                  <a:pt x="24" y="4"/>
                  <a:pt x="24" y="4"/>
                </a:cubicBezTo>
                <a:cubicBezTo>
                  <a:pt x="21" y="8"/>
                  <a:pt x="21" y="8"/>
                  <a:pt x="21" y="8"/>
                </a:cubicBezTo>
                <a:cubicBezTo>
                  <a:pt x="21" y="8"/>
                  <a:pt x="21" y="8"/>
                  <a:pt x="20" y="8"/>
                </a:cubicBezTo>
                <a:cubicBezTo>
                  <a:pt x="20" y="8"/>
                  <a:pt x="20" y="8"/>
                  <a:pt x="20" y="8"/>
                </a:cubicBezTo>
                <a:cubicBezTo>
                  <a:pt x="20" y="8"/>
                  <a:pt x="18" y="6"/>
                  <a:pt x="15" y="6"/>
                </a:cubicBezTo>
                <a:cubicBezTo>
                  <a:pt x="12" y="6"/>
                  <a:pt x="10" y="8"/>
                  <a:pt x="10" y="10"/>
                </a:cubicBezTo>
                <a:cubicBezTo>
                  <a:pt x="10" y="16"/>
                  <a:pt x="10" y="16"/>
                  <a:pt x="10" y="16"/>
                </a:cubicBezTo>
                <a:cubicBezTo>
                  <a:pt x="18" y="16"/>
                  <a:pt x="18" y="16"/>
                  <a:pt x="18" y="16"/>
                </a:cubicBezTo>
                <a:cubicBezTo>
                  <a:pt x="18" y="16"/>
                  <a:pt x="19" y="17"/>
                  <a:pt x="19" y="17"/>
                </a:cubicBezTo>
                <a:cubicBezTo>
                  <a:pt x="19" y="21"/>
                  <a:pt x="19" y="21"/>
                  <a:pt x="19" y="21"/>
                </a:cubicBezTo>
                <a:cubicBezTo>
                  <a:pt x="19" y="21"/>
                  <a:pt x="18" y="21"/>
                  <a:pt x="18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32"/>
                  <a:pt x="10" y="32"/>
                  <a:pt x="10" y="32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6"/>
                  <a:pt x="21" y="26"/>
                  <a:pt x="22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7" y="26"/>
                  <a:pt x="27" y="26"/>
                  <a:pt x="27" y="27"/>
                </a:cubicBezTo>
                <a:lnTo>
                  <a:pt x="27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96450" y="3627359"/>
            <a:ext cx="314438" cy="314438"/>
          </a:xfrm>
          <a:custGeom>
            <a:avLst/>
            <a:gdLst>
              <a:gd name="T0" fmla="*/ 0 w 48"/>
              <a:gd name="T1" fmla="*/ 24 h 48"/>
              <a:gd name="T2" fmla="*/ 48 w 48"/>
              <a:gd name="T3" fmla="*/ 24 h 48"/>
              <a:gd name="T4" fmla="*/ 24 w 48"/>
              <a:gd name="T5" fmla="*/ 1 h 48"/>
              <a:gd name="T6" fmla="*/ 24 w 48"/>
              <a:gd name="T7" fmla="*/ 47 h 48"/>
              <a:gd name="T8" fmla="*/ 24 w 48"/>
              <a:gd name="T9" fmla="*/ 1 h 48"/>
              <a:gd name="T10" fmla="*/ 7 w 48"/>
              <a:gd name="T11" fmla="*/ 33 h 48"/>
              <a:gd name="T12" fmla="*/ 3 w 48"/>
              <a:gd name="T13" fmla="*/ 24 h 48"/>
              <a:gd name="T14" fmla="*/ 7 w 48"/>
              <a:gd name="T15" fmla="*/ 14 h 48"/>
              <a:gd name="T16" fmla="*/ 8 w 48"/>
              <a:gd name="T17" fmla="*/ 18 h 48"/>
              <a:gd name="T18" fmla="*/ 8 w 48"/>
              <a:gd name="T19" fmla="*/ 30 h 48"/>
              <a:gd name="T20" fmla="*/ 24 w 48"/>
              <a:gd name="T21" fmla="*/ 46 h 48"/>
              <a:gd name="T22" fmla="*/ 7 w 48"/>
              <a:gd name="T23" fmla="*/ 34 h 48"/>
              <a:gd name="T24" fmla="*/ 11 w 48"/>
              <a:gd name="T25" fmla="*/ 35 h 48"/>
              <a:gd name="T26" fmla="*/ 20 w 48"/>
              <a:gd name="T27" fmla="*/ 43 h 48"/>
              <a:gd name="T28" fmla="*/ 24 w 48"/>
              <a:gd name="T29" fmla="*/ 46 h 48"/>
              <a:gd name="T30" fmla="*/ 20 w 48"/>
              <a:gd name="T31" fmla="*/ 4 h 48"/>
              <a:gd name="T32" fmla="*/ 11 w 48"/>
              <a:gd name="T33" fmla="*/ 12 h 48"/>
              <a:gd name="T34" fmla="*/ 7 w 48"/>
              <a:gd name="T35" fmla="*/ 13 h 48"/>
              <a:gd name="T36" fmla="*/ 24 w 48"/>
              <a:gd name="T37" fmla="*/ 2 h 48"/>
              <a:gd name="T38" fmla="*/ 31 w 48"/>
              <a:gd name="T39" fmla="*/ 22 h 48"/>
              <a:gd name="T40" fmla="*/ 31 w 48"/>
              <a:gd name="T41" fmla="*/ 26 h 48"/>
              <a:gd name="T42" fmla="*/ 35 w 48"/>
              <a:gd name="T43" fmla="*/ 33 h 48"/>
              <a:gd name="T44" fmla="*/ 26 w 48"/>
              <a:gd name="T45" fmla="*/ 31 h 48"/>
              <a:gd name="T46" fmla="*/ 24 w 48"/>
              <a:gd name="T47" fmla="*/ 37 h 48"/>
              <a:gd name="T48" fmla="*/ 23 w 48"/>
              <a:gd name="T49" fmla="*/ 31 h 48"/>
              <a:gd name="T50" fmla="*/ 14 w 48"/>
              <a:gd name="T51" fmla="*/ 33 h 48"/>
              <a:gd name="T52" fmla="*/ 18 w 48"/>
              <a:gd name="T53" fmla="*/ 26 h 48"/>
              <a:gd name="T54" fmla="*/ 18 w 48"/>
              <a:gd name="T55" fmla="*/ 22 h 48"/>
              <a:gd name="T56" fmla="*/ 14 w 48"/>
              <a:gd name="T57" fmla="*/ 15 h 48"/>
              <a:gd name="T58" fmla="*/ 23 w 48"/>
              <a:gd name="T59" fmla="*/ 17 h 48"/>
              <a:gd name="T60" fmla="*/ 24 w 48"/>
              <a:gd name="T61" fmla="*/ 10 h 48"/>
              <a:gd name="T62" fmla="*/ 26 w 48"/>
              <a:gd name="T63" fmla="*/ 17 h 48"/>
              <a:gd name="T64" fmla="*/ 35 w 48"/>
              <a:gd name="T65" fmla="*/ 15 h 48"/>
              <a:gd name="T66" fmla="*/ 31 w 48"/>
              <a:gd name="T67" fmla="*/ 22 h 48"/>
              <a:gd name="T68" fmla="*/ 39 w 48"/>
              <a:gd name="T69" fmla="*/ 11 h 48"/>
              <a:gd name="T70" fmla="*/ 28 w 48"/>
              <a:gd name="T71" fmla="*/ 7 h 48"/>
              <a:gd name="T72" fmla="*/ 25 w 48"/>
              <a:gd name="T73" fmla="*/ 4 h 48"/>
              <a:gd name="T74" fmla="*/ 43 w 48"/>
              <a:gd name="T75" fmla="*/ 13 h 48"/>
              <a:gd name="T76" fmla="*/ 43 w 48"/>
              <a:gd name="T77" fmla="*/ 35 h 48"/>
              <a:gd name="T78" fmla="*/ 25 w 48"/>
              <a:gd name="T79" fmla="*/ 44 h 48"/>
              <a:gd name="T80" fmla="*/ 28 w 48"/>
              <a:gd name="T81" fmla="*/ 41 h 48"/>
              <a:gd name="T82" fmla="*/ 39 w 48"/>
              <a:gd name="T83" fmla="*/ 37 h 48"/>
              <a:gd name="T84" fmla="*/ 43 w 48"/>
              <a:gd name="T85" fmla="*/ 35 h 48"/>
              <a:gd name="T86" fmla="*/ 42 w 48"/>
              <a:gd name="T87" fmla="*/ 33 h 48"/>
              <a:gd name="T88" fmla="*/ 41 w 48"/>
              <a:gd name="T89" fmla="*/ 30 h 48"/>
              <a:gd name="T90" fmla="*/ 41 w 48"/>
              <a:gd name="T91" fmla="*/ 18 h 48"/>
              <a:gd name="T92" fmla="*/ 42 w 48"/>
              <a:gd name="T93" fmla="*/ 14 h 48"/>
              <a:gd name="T94" fmla="*/ 46 w 48"/>
              <a:gd name="T95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8">
                <a:moveTo>
                  <a:pt x="24" y="48"/>
                </a:moveTo>
                <a:cubicBezTo>
                  <a:pt x="11" y="48"/>
                  <a:pt x="0" y="37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8" y="0"/>
                  <a:pt x="48" y="11"/>
                  <a:pt x="48" y="24"/>
                </a:cubicBezTo>
                <a:cubicBezTo>
                  <a:pt x="48" y="37"/>
                  <a:pt x="38" y="48"/>
                  <a:pt x="24" y="48"/>
                </a:cubicBezTo>
                <a:close/>
                <a:moveTo>
                  <a:pt x="24" y="1"/>
                </a:moveTo>
                <a:cubicBezTo>
                  <a:pt x="12" y="1"/>
                  <a:pt x="1" y="11"/>
                  <a:pt x="1" y="24"/>
                </a:cubicBezTo>
                <a:cubicBezTo>
                  <a:pt x="1" y="36"/>
                  <a:pt x="12" y="47"/>
                  <a:pt x="24" y="47"/>
                </a:cubicBezTo>
                <a:cubicBezTo>
                  <a:pt x="37" y="47"/>
                  <a:pt x="47" y="36"/>
                  <a:pt x="47" y="24"/>
                </a:cubicBezTo>
                <a:cubicBezTo>
                  <a:pt x="47" y="11"/>
                  <a:pt x="37" y="1"/>
                  <a:pt x="24" y="1"/>
                </a:cubicBezTo>
                <a:close/>
                <a:moveTo>
                  <a:pt x="5" y="30"/>
                </a:moveTo>
                <a:cubicBezTo>
                  <a:pt x="6" y="31"/>
                  <a:pt x="6" y="32"/>
                  <a:pt x="7" y="33"/>
                </a:cubicBezTo>
                <a:cubicBezTo>
                  <a:pt x="5" y="34"/>
                  <a:pt x="5" y="34"/>
                  <a:pt x="5" y="34"/>
                </a:cubicBezTo>
                <a:cubicBezTo>
                  <a:pt x="4" y="31"/>
                  <a:pt x="3" y="28"/>
                  <a:pt x="3" y="24"/>
                </a:cubicBezTo>
                <a:cubicBezTo>
                  <a:pt x="3" y="20"/>
                  <a:pt x="4" y="17"/>
                  <a:pt x="5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6" y="15"/>
                  <a:pt x="6" y="16"/>
                  <a:pt x="5" y="17"/>
                </a:cubicBezTo>
                <a:cubicBezTo>
                  <a:pt x="8" y="18"/>
                  <a:pt x="8" y="18"/>
                  <a:pt x="8" y="18"/>
                </a:cubicBezTo>
                <a:cubicBezTo>
                  <a:pt x="7" y="20"/>
                  <a:pt x="7" y="22"/>
                  <a:pt x="7" y="24"/>
                </a:cubicBezTo>
                <a:cubicBezTo>
                  <a:pt x="7" y="26"/>
                  <a:pt x="7" y="28"/>
                  <a:pt x="8" y="30"/>
                </a:cubicBezTo>
                <a:lnTo>
                  <a:pt x="5" y="30"/>
                </a:lnTo>
                <a:close/>
                <a:moveTo>
                  <a:pt x="24" y="46"/>
                </a:moveTo>
                <a:cubicBezTo>
                  <a:pt x="16" y="45"/>
                  <a:pt x="10" y="41"/>
                  <a:pt x="6" y="35"/>
                </a:cubicBezTo>
                <a:cubicBezTo>
                  <a:pt x="7" y="34"/>
                  <a:pt x="7" y="34"/>
                  <a:pt x="7" y="34"/>
                </a:cubicBezTo>
                <a:cubicBezTo>
                  <a:pt x="8" y="35"/>
                  <a:pt x="9" y="36"/>
                  <a:pt x="9" y="37"/>
                </a:cubicBezTo>
                <a:cubicBezTo>
                  <a:pt x="11" y="35"/>
                  <a:pt x="11" y="35"/>
                  <a:pt x="11" y="35"/>
                </a:cubicBezTo>
                <a:cubicBezTo>
                  <a:pt x="14" y="38"/>
                  <a:pt x="17" y="40"/>
                  <a:pt x="21" y="41"/>
                </a:cubicBezTo>
                <a:cubicBezTo>
                  <a:pt x="20" y="43"/>
                  <a:pt x="20" y="43"/>
                  <a:pt x="20" y="43"/>
                </a:cubicBezTo>
                <a:cubicBezTo>
                  <a:pt x="21" y="44"/>
                  <a:pt x="23" y="44"/>
                  <a:pt x="24" y="44"/>
                </a:cubicBezTo>
                <a:lnTo>
                  <a:pt x="24" y="46"/>
                </a:lnTo>
                <a:close/>
                <a:moveTo>
                  <a:pt x="24" y="4"/>
                </a:moveTo>
                <a:cubicBezTo>
                  <a:pt x="23" y="4"/>
                  <a:pt x="21" y="4"/>
                  <a:pt x="20" y="4"/>
                </a:cubicBezTo>
                <a:cubicBezTo>
                  <a:pt x="21" y="7"/>
                  <a:pt x="21" y="7"/>
                  <a:pt x="21" y="7"/>
                </a:cubicBezTo>
                <a:cubicBezTo>
                  <a:pt x="17" y="7"/>
                  <a:pt x="14" y="9"/>
                  <a:pt x="11" y="12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2"/>
                  <a:pt x="8" y="12"/>
                  <a:pt x="7" y="13"/>
                </a:cubicBezTo>
                <a:cubicBezTo>
                  <a:pt x="6" y="13"/>
                  <a:pt x="6" y="13"/>
                  <a:pt x="6" y="13"/>
                </a:cubicBezTo>
                <a:cubicBezTo>
                  <a:pt x="10" y="6"/>
                  <a:pt x="16" y="2"/>
                  <a:pt x="24" y="2"/>
                </a:cubicBezTo>
                <a:lnTo>
                  <a:pt x="24" y="4"/>
                </a:lnTo>
                <a:close/>
                <a:moveTo>
                  <a:pt x="31" y="22"/>
                </a:moveTo>
                <a:cubicBezTo>
                  <a:pt x="31" y="22"/>
                  <a:pt x="31" y="23"/>
                  <a:pt x="31" y="24"/>
                </a:cubicBezTo>
                <a:cubicBezTo>
                  <a:pt x="31" y="25"/>
                  <a:pt x="31" y="25"/>
                  <a:pt x="31" y="26"/>
                </a:cubicBezTo>
                <a:cubicBezTo>
                  <a:pt x="37" y="28"/>
                  <a:pt x="37" y="28"/>
                  <a:pt x="37" y="28"/>
                </a:cubicBezTo>
                <a:cubicBezTo>
                  <a:pt x="37" y="30"/>
                  <a:pt x="36" y="31"/>
                  <a:pt x="35" y="33"/>
                </a:cubicBezTo>
                <a:cubicBezTo>
                  <a:pt x="30" y="28"/>
                  <a:pt x="30" y="28"/>
                  <a:pt x="30" y="28"/>
                </a:cubicBezTo>
                <a:cubicBezTo>
                  <a:pt x="29" y="30"/>
                  <a:pt x="27" y="30"/>
                  <a:pt x="26" y="31"/>
                </a:cubicBezTo>
                <a:cubicBezTo>
                  <a:pt x="27" y="37"/>
                  <a:pt x="27" y="37"/>
                  <a:pt x="27" y="37"/>
                </a:cubicBezTo>
                <a:cubicBezTo>
                  <a:pt x="26" y="37"/>
                  <a:pt x="25" y="37"/>
                  <a:pt x="24" y="37"/>
                </a:cubicBezTo>
                <a:cubicBezTo>
                  <a:pt x="23" y="37"/>
                  <a:pt x="22" y="37"/>
                  <a:pt x="22" y="37"/>
                </a:cubicBezTo>
                <a:cubicBezTo>
                  <a:pt x="23" y="31"/>
                  <a:pt x="23" y="31"/>
                  <a:pt x="23" y="31"/>
                </a:cubicBezTo>
                <a:cubicBezTo>
                  <a:pt x="21" y="30"/>
                  <a:pt x="20" y="30"/>
                  <a:pt x="19" y="28"/>
                </a:cubicBezTo>
                <a:cubicBezTo>
                  <a:pt x="14" y="33"/>
                  <a:pt x="14" y="33"/>
                  <a:pt x="14" y="33"/>
                </a:cubicBezTo>
                <a:cubicBezTo>
                  <a:pt x="13" y="31"/>
                  <a:pt x="12" y="30"/>
                  <a:pt x="11" y="28"/>
                </a:cubicBezTo>
                <a:cubicBezTo>
                  <a:pt x="18" y="26"/>
                  <a:pt x="18" y="26"/>
                  <a:pt x="18" y="26"/>
                </a:cubicBezTo>
                <a:cubicBezTo>
                  <a:pt x="17" y="25"/>
                  <a:pt x="17" y="25"/>
                  <a:pt x="17" y="24"/>
                </a:cubicBezTo>
                <a:cubicBezTo>
                  <a:pt x="17" y="23"/>
                  <a:pt x="17" y="22"/>
                  <a:pt x="18" y="22"/>
                </a:cubicBezTo>
                <a:cubicBezTo>
                  <a:pt x="11" y="19"/>
                  <a:pt x="11" y="19"/>
                  <a:pt x="11" y="19"/>
                </a:cubicBezTo>
                <a:cubicBezTo>
                  <a:pt x="12" y="18"/>
                  <a:pt x="13" y="16"/>
                  <a:pt x="14" y="15"/>
                </a:cubicBezTo>
                <a:cubicBezTo>
                  <a:pt x="19" y="19"/>
                  <a:pt x="19" y="19"/>
                  <a:pt x="19" y="19"/>
                </a:cubicBezTo>
                <a:cubicBezTo>
                  <a:pt x="20" y="18"/>
                  <a:pt x="21" y="17"/>
                  <a:pt x="23" y="17"/>
                </a:cubicBezTo>
                <a:cubicBezTo>
                  <a:pt x="22" y="11"/>
                  <a:pt x="22" y="11"/>
                  <a:pt x="22" y="11"/>
                </a:cubicBezTo>
                <a:cubicBezTo>
                  <a:pt x="22" y="10"/>
                  <a:pt x="23" y="10"/>
                  <a:pt x="24" y="10"/>
                </a:cubicBezTo>
                <a:cubicBezTo>
                  <a:pt x="25" y="10"/>
                  <a:pt x="26" y="10"/>
                  <a:pt x="27" y="11"/>
                </a:cubicBezTo>
                <a:cubicBezTo>
                  <a:pt x="26" y="17"/>
                  <a:pt x="26" y="17"/>
                  <a:pt x="26" y="17"/>
                </a:cubicBezTo>
                <a:cubicBezTo>
                  <a:pt x="27" y="17"/>
                  <a:pt x="29" y="18"/>
                  <a:pt x="30" y="19"/>
                </a:cubicBezTo>
                <a:cubicBezTo>
                  <a:pt x="35" y="15"/>
                  <a:pt x="35" y="15"/>
                  <a:pt x="35" y="15"/>
                </a:cubicBezTo>
                <a:cubicBezTo>
                  <a:pt x="36" y="16"/>
                  <a:pt x="37" y="18"/>
                  <a:pt x="37" y="19"/>
                </a:cubicBezTo>
                <a:lnTo>
                  <a:pt x="31" y="22"/>
                </a:lnTo>
                <a:close/>
                <a:moveTo>
                  <a:pt x="41" y="13"/>
                </a:moveTo>
                <a:cubicBezTo>
                  <a:pt x="41" y="12"/>
                  <a:pt x="40" y="12"/>
                  <a:pt x="39" y="11"/>
                </a:cubicBezTo>
                <a:cubicBezTo>
                  <a:pt x="38" y="12"/>
                  <a:pt x="38" y="12"/>
                  <a:pt x="38" y="12"/>
                </a:cubicBezTo>
                <a:cubicBezTo>
                  <a:pt x="35" y="9"/>
                  <a:pt x="32" y="7"/>
                  <a:pt x="28" y="7"/>
                </a:cubicBezTo>
                <a:cubicBezTo>
                  <a:pt x="28" y="4"/>
                  <a:pt x="28" y="4"/>
                  <a:pt x="28" y="4"/>
                </a:cubicBezTo>
                <a:cubicBezTo>
                  <a:pt x="27" y="4"/>
                  <a:pt x="26" y="4"/>
                  <a:pt x="25" y="4"/>
                </a:cubicBezTo>
                <a:cubicBezTo>
                  <a:pt x="25" y="2"/>
                  <a:pt x="25" y="2"/>
                  <a:pt x="25" y="2"/>
                </a:cubicBezTo>
                <a:cubicBezTo>
                  <a:pt x="32" y="2"/>
                  <a:pt x="39" y="6"/>
                  <a:pt x="43" y="13"/>
                </a:cubicBezTo>
                <a:lnTo>
                  <a:pt x="41" y="13"/>
                </a:lnTo>
                <a:close/>
                <a:moveTo>
                  <a:pt x="43" y="35"/>
                </a:moveTo>
                <a:cubicBezTo>
                  <a:pt x="39" y="41"/>
                  <a:pt x="32" y="45"/>
                  <a:pt x="25" y="46"/>
                </a:cubicBezTo>
                <a:cubicBezTo>
                  <a:pt x="25" y="44"/>
                  <a:pt x="25" y="44"/>
                  <a:pt x="25" y="44"/>
                </a:cubicBezTo>
                <a:cubicBezTo>
                  <a:pt x="26" y="44"/>
                  <a:pt x="27" y="44"/>
                  <a:pt x="28" y="43"/>
                </a:cubicBezTo>
                <a:cubicBezTo>
                  <a:pt x="28" y="41"/>
                  <a:pt x="28" y="41"/>
                  <a:pt x="28" y="41"/>
                </a:cubicBezTo>
                <a:cubicBezTo>
                  <a:pt x="32" y="40"/>
                  <a:pt x="35" y="38"/>
                  <a:pt x="38" y="35"/>
                </a:cubicBezTo>
                <a:cubicBezTo>
                  <a:pt x="39" y="37"/>
                  <a:pt x="39" y="37"/>
                  <a:pt x="39" y="37"/>
                </a:cubicBezTo>
                <a:cubicBezTo>
                  <a:pt x="40" y="36"/>
                  <a:pt x="41" y="35"/>
                  <a:pt x="41" y="34"/>
                </a:cubicBezTo>
                <a:lnTo>
                  <a:pt x="43" y="35"/>
                </a:lnTo>
                <a:close/>
                <a:moveTo>
                  <a:pt x="43" y="34"/>
                </a:moveTo>
                <a:cubicBezTo>
                  <a:pt x="42" y="33"/>
                  <a:pt x="42" y="33"/>
                  <a:pt x="42" y="33"/>
                </a:cubicBezTo>
                <a:cubicBezTo>
                  <a:pt x="42" y="32"/>
                  <a:pt x="43" y="31"/>
                  <a:pt x="43" y="30"/>
                </a:cubicBezTo>
                <a:cubicBezTo>
                  <a:pt x="41" y="30"/>
                  <a:pt x="41" y="30"/>
                  <a:pt x="41" y="30"/>
                </a:cubicBezTo>
                <a:cubicBezTo>
                  <a:pt x="42" y="28"/>
                  <a:pt x="42" y="26"/>
                  <a:pt x="42" y="24"/>
                </a:cubicBezTo>
                <a:cubicBezTo>
                  <a:pt x="42" y="22"/>
                  <a:pt x="42" y="20"/>
                  <a:pt x="41" y="18"/>
                </a:cubicBezTo>
                <a:cubicBezTo>
                  <a:pt x="43" y="17"/>
                  <a:pt x="43" y="17"/>
                  <a:pt x="43" y="17"/>
                </a:cubicBezTo>
                <a:cubicBezTo>
                  <a:pt x="43" y="16"/>
                  <a:pt x="42" y="15"/>
                  <a:pt x="42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5" y="17"/>
                  <a:pt x="46" y="20"/>
                  <a:pt x="46" y="24"/>
                </a:cubicBezTo>
                <a:cubicBezTo>
                  <a:pt x="46" y="28"/>
                  <a:pt x="45" y="31"/>
                  <a:pt x="43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24031" y="4131143"/>
            <a:ext cx="264790" cy="267549"/>
          </a:xfrm>
          <a:custGeom>
            <a:avLst/>
            <a:gdLst>
              <a:gd name="T0" fmla="*/ 41 w 41"/>
              <a:gd name="T1" fmla="*/ 23 h 41"/>
              <a:gd name="T2" fmla="*/ 40 w 41"/>
              <a:gd name="T3" fmla="*/ 24 h 41"/>
              <a:gd name="T4" fmla="*/ 35 w 41"/>
              <a:gd name="T5" fmla="*/ 25 h 41"/>
              <a:gd name="T6" fmla="*/ 34 w 41"/>
              <a:gd name="T7" fmla="*/ 28 h 41"/>
              <a:gd name="T8" fmla="*/ 37 w 41"/>
              <a:gd name="T9" fmla="*/ 31 h 41"/>
              <a:gd name="T10" fmla="*/ 37 w 41"/>
              <a:gd name="T11" fmla="*/ 32 h 41"/>
              <a:gd name="T12" fmla="*/ 37 w 41"/>
              <a:gd name="T13" fmla="*/ 33 h 41"/>
              <a:gd name="T14" fmla="*/ 32 w 41"/>
              <a:gd name="T15" fmla="*/ 37 h 41"/>
              <a:gd name="T16" fmla="*/ 31 w 41"/>
              <a:gd name="T17" fmla="*/ 37 h 41"/>
              <a:gd name="T18" fmla="*/ 27 w 41"/>
              <a:gd name="T19" fmla="*/ 34 h 41"/>
              <a:gd name="T20" fmla="*/ 25 w 41"/>
              <a:gd name="T21" fmla="*/ 35 h 41"/>
              <a:gd name="T22" fmla="*/ 24 w 41"/>
              <a:gd name="T23" fmla="*/ 40 h 41"/>
              <a:gd name="T24" fmla="*/ 23 w 41"/>
              <a:gd name="T25" fmla="*/ 41 h 41"/>
              <a:gd name="T26" fmla="*/ 17 w 41"/>
              <a:gd name="T27" fmla="*/ 41 h 41"/>
              <a:gd name="T28" fmla="*/ 16 w 41"/>
              <a:gd name="T29" fmla="*/ 40 h 41"/>
              <a:gd name="T30" fmla="*/ 16 w 41"/>
              <a:gd name="T31" fmla="*/ 35 h 41"/>
              <a:gd name="T32" fmla="*/ 13 w 41"/>
              <a:gd name="T33" fmla="*/ 34 h 41"/>
              <a:gd name="T34" fmla="*/ 9 w 41"/>
              <a:gd name="T35" fmla="*/ 37 h 41"/>
              <a:gd name="T36" fmla="*/ 9 w 41"/>
              <a:gd name="T37" fmla="*/ 37 h 41"/>
              <a:gd name="T38" fmla="*/ 8 w 41"/>
              <a:gd name="T39" fmla="*/ 37 h 41"/>
              <a:gd name="T40" fmla="*/ 4 w 41"/>
              <a:gd name="T41" fmla="*/ 33 h 41"/>
              <a:gd name="T42" fmla="*/ 3 w 41"/>
              <a:gd name="T43" fmla="*/ 32 h 41"/>
              <a:gd name="T44" fmla="*/ 4 w 41"/>
              <a:gd name="T45" fmla="*/ 31 h 41"/>
              <a:gd name="T46" fmla="*/ 6 w 41"/>
              <a:gd name="T47" fmla="*/ 28 h 41"/>
              <a:gd name="T48" fmla="*/ 5 w 41"/>
              <a:gd name="T49" fmla="*/ 25 h 41"/>
              <a:gd name="T50" fmla="*/ 0 w 41"/>
              <a:gd name="T51" fmla="*/ 24 h 41"/>
              <a:gd name="T52" fmla="*/ 0 w 41"/>
              <a:gd name="T53" fmla="*/ 23 h 41"/>
              <a:gd name="T54" fmla="*/ 0 w 41"/>
              <a:gd name="T55" fmla="*/ 17 h 41"/>
              <a:gd name="T56" fmla="*/ 0 w 41"/>
              <a:gd name="T57" fmla="*/ 16 h 41"/>
              <a:gd name="T58" fmla="*/ 5 w 41"/>
              <a:gd name="T59" fmla="*/ 16 h 41"/>
              <a:gd name="T60" fmla="*/ 6 w 41"/>
              <a:gd name="T61" fmla="*/ 13 h 41"/>
              <a:gd name="T62" fmla="*/ 4 w 41"/>
              <a:gd name="T63" fmla="*/ 10 h 41"/>
              <a:gd name="T64" fmla="*/ 3 w 41"/>
              <a:gd name="T65" fmla="*/ 9 h 41"/>
              <a:gd name="T66" fmla="*/ 4 w 41"/>
              <a:gd name="T67" fmla="*/ 8 h 41"/>
              <a:gd name="T68" fmla="*/ 9 w 41"/>
              <a:gd name="T69" fmla="*/ 3 h 41"/>
              <a:gd name="T70" fmla="*/ 9 w 41"/>
              <a:gd name="T71" fmla="*/ 4 h 41"/>
              <a:gd name="T72" fmla="*/ 13 w 41"/>
              <a:gd name="T73" fmla="*/ 7 h 41"/>
              <a:gd name="T74" fmla="*/ 16 w 41"/>
              <a:gd name="T75" fmla="*/ 6 h 41"/>
              <a:gd name="T76" fmla="*/ 16 w 41"/>
              <a:gd name="T77" fmla="*/ 1 h 41"/>
              <a:gd name="T78" fmla="*/ 17 w 41"/>
              <a:gd name="T79" fmla="*/ 0 h 41"/>
              <a:gd name="T80" fmla="*/ 23 w 41"/>
              <a:gd name="T81" fmla="*/ 0 h 41"/>
              <a:gd name="T82" fmla="*/ 24 w 41"/>
              <a:gd name="T83" fmla="*/ 1 h 41"/>
              <a:gd name="T84" fmla="*/ 25 w 41"/>
              <a:gd name="T85" fmla="*/ 6 h 41"/>
              <a:gd name="T86" fmla="*/ 27 w 41"/>
              <a:gd name="T87" fmla="*/ 7 h 41"/>
              <a:gd name="T88" fmla="*/ 31 w 41"/>
              <a:gd name="T89" fmla="*/ 4 h 41"/>
              <a:gd name="T90" fmla="*/ 32 w 41"/>
              <a:gd name="T91" fmla="*/ 3 h 41"/>
              <a:gd name="T92" fmla="*/ 32 w 41"/>
              <a:gd name="T93" fmla="*/ 4 h 41"/>
              <a:gd name="T94" fmla="*/ 37 w 41"/>
              <a:gd name="T95" fmla="*/ 8 h 41"/>
              <a:gd name="T96" fmla="*/ 37 w 41"/>
              <a:gd name="T97" fmla="*/ 9 h 41"/>
              <a:gd name="T98" fmla="*/ 37 w 41"/>
              <a:gd name="T99" fmla="*/ 10 h 41"/>
              <a:gd name="T100" fmla="*/ 34 w 41"/>
              <a:gd name="T101" fmla="*/ 13 h 41"/>
              <a:gd name="T102" fmla="*/ 35 w 41"/>
              <a:gd name="T103" fmla="*/ 16 h 41"/>
              <a:gd name="T104" fmla="*/ 40 w 41"/>
              <a:gd name="T105" fmla="*/ 17 h 41"/>
              <a:gd name="T106" fmla="*/ 41 w 41"/>
              <a:gd name="T107" fmla="*/ 18 h 41"/>
              <a:gd name="T108" fmla="*/ 41 w 41"/>
              <a:gd name="T109" fmla="*/ 23 h 41"/>
              <a:gd name="T110" fmla="*/ 20 w 41"/>
              <a:gd name="T111" fmla="*/ 14 h 41"/>
              <a:gd name="T112" fmla="*/ 13 w 41"/>
              <a:gd name="T113" fmla="*/ 20 h 41"/>
              <a:gd name="T114" fmla="*/ 20 w 41"/>
              <a:gd name="T115" fmla="*/ 27 h 41"/>
              <a:gd name="T116" fmla="*/ 27 w 41"/>
              <a:gd name="T117" fmla="*/ 20 h 41"/>
              <a:gd name="T118" fmla="*/ 20 w 41"/>
              <a:gd name="T119" fmla="*/ 1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1" h="41">
                <a:moveTo>
                  <a:pt x="41" y="23"/>
                </a:moveTo>
                <a:cubicBezTo>
                  <a:pt x="41" y="24"/>
                  <a:pt x="41" y="24"/>
                  <a:pt x="40" y="24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6"/>
                  <a:pt x="35" y="27"/>
                  <a:pt x="34" y="28"/>
                </a:cubicBezTo>
                <a:cubicBezTo>
                  <a:pt x="35" y="29"/>
                  <a:pt x="36" y="30"/>
                  <a:pt x="37" y="31"/>
                </a:cubicBezTo>
                <a:cubicBezTo>
                  <a:pt x="37" y="32"/>
                  <a:pt x="37" y="32"/>
                  <a:pt x="37" y="32"/>
                </a:cubicBezTo>
                <a:cubicBezTo>
                  <a:pt x="37" y="32"/>
                  <a:pt x="37" y="32"/>
                  <a:pt x="37" y="33"/>
                </a:cubicBezTo>
                <a:cubicBezTo>
                  <a:pt x="36" y="33"/>
                  <a:pt x="33" y="37"/>
                  <a:pt x="32" y="37"/>
                </a:cubicBezTo>
                <a:cubicBezTo>
                  <a:pt x="32" y="37"/>
                  <a:pt x="31" y="37"/>
                  <a:pt x="31" y="37"/>
                </a:cubicBezTo>
                <a:cubicBezTo>
                  <a:pt x="27" y="34"/>
                  <a:pt x="27" y="34"/>
                  <a:pt x="27" y="34"/>
                </a:cubicBezTo>
                <a:cubicBezTo>
                  <a:pt x="27" y="35"/>
                  <a:pt x="26" y="35"/>
                  <a:pt x="25" y="35"/>
                </a:cubicBezTo>
                <a:cubicBezTo>
                  <a:pt x="25" y="37"/>
                  <a:pt x="25" y="39"/>
                  <a:pt x="24" y="40"/>
                </a:cubicBezTo>
                <a:cubicBezTo>
                  <a:pt x="24" y="41"/>
                  <a:pt x="24" y="41"/>
                  <a:pt x="23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41"/>
                  <a:pt x="16" y="41"/>
                  <a:pt x="16" y="40"/>
                </a:cubicBezTo>
                <a:cubicBezTo>
                  <a:pt x="16" y="35"/>
                  <a:pt x="16" y="35"/>
                  <a:pt x="16" y="35"/>
                </a:cubicBezTo>
                <a:cubicBezTo>
                  <a:pt x="15" y="35"/>
                  <a:pt x="14" y="35"/>
                  <a:pt x="13" y="34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7" y="36"/>
                  <a:pt x="5" y="34"/>
                  <a:pt x="4" y="33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32"/>
                  <a:pt x="4" y="32"/>
                  <a:pt x="4" y="31"/>
                </a:cubicBezTo>
                <a:cubicBezTo>
                  <a:pt x="5" y="30"/>
                  <a:pt x="6" y="29"/>
                  <a:pt x="6" y="28"/>
                </a:cubicBezTo>
                <a:cubicBezTo>
                  <a:pt x="6" y="27"/>
                  <a:pt x="6" y="26"/>
                  <a:pt x="5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4"/>
                  <a:pt x="0" y="23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7"/>
                  <a:pt x="0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6" y="15"/>
                  <a:pt x="6" y="14"/>
                  <a:pt x="6" y="13"/>
                </a:cubicBezTo>
                <a:cubicBezTo>
                  <a:pt x="6" y="12"/>
                  <a:pt x="5" y="11"/>
                  <a:pt x="4" y="10"/>
                </a:cubicBez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8"/>
                  <a:pt x="4" y="8"/>
                </a:cubicBezTo>
                <a:cubicBezTo>
                  <a:pt x="4" y="7"/>
                  <a:pt x="8" y="3"/>
                  <a:pt x="9" y="3"/>
                </a:cubicBezTo>
                <a:cubicBezTo>
                  <a:pt x="9" y="3"/>
                  <a:pt x="9" y="4"/>
                  <a:pt x="9" y="4"/>
                </a:cubicBezTo>
                <a:cubicBezTo>
                  <a:pt x="13" y="7"/>
                  <a:pt x="13" y="7"/>
                  <a:pt x="13" y="7"/>
                </a:cubicBezTo>
                <a:cubicBezTo>
                  <a:pt x="14" y="6"/>
                  <a:pt x="15" y="6"/>
                  <a:pt x="16" y="6"/>
                </a:cubicBezTo>
                <a:cubicBezTo>
                  <a:pt x="16" y="4"/>
                  <a:pt x="16" y="2"/>
                  <a:pt x="16" y="1"/>
                </a:cubicBezTo>
                <a:cubicBezTo>
                  <a:pt x="16" y="0"/>
                  <a:pt x="17" y="0"/>
                  <a:pt x="17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0"/>
                  <a:pt x="24" y="0"/>
                  <a:pt x="24" y="1"/>
                </a:cubicBezTo>
                <a:cubicBezTo>
                  <a:pt x="25" y="6"/>
                  <a:pt x="25" y="6"/>
                  <a:pt x="25" y="6"/>
                </a:cubicBezTo>
                <a:cubicBezTo>
                  <a:pt x="26" y="6"/>
                  <a:pt x="27" y="6"/>
                  <a:pt x="27" y="7"/>
                </a:cubicBezTo>
                <a:cubicBezTo>
                  <a:pt x="31" y="4"/>
                  <a:pt x="31" y="4"/>
                  <a:pt x="31" y="4"/>
                </a:cubicBezTo>
                <a:cubicBezTo>
                  <a:pt x="31" y="4"/>
                  <a:pt x="32" y="3"/>
                  <a:pt x="32" y="3"/>
                </a:cubicBezTo>
                <a:cubicBezTo>
                  <a:pt x="32" y="3"/>
                  <a:pt x="32" y="4"/>
                  <a:pt x="32" y="4"/>
                </a:cubicBezTo>
                <a:cubicBezTo>
                  <a:pt x="34" y="5"/>
                  <a:pt x="36" y="7"/>
                  <a:pt x="37" y="8"/>
                </a:cubicBezTo>
                <a:cubicBezTo>
                  <a:pt x="37" y="8"/>
                  <a:pt x="37" y="9"/>
                  <a:pt x="37" y="9"/>
                </a:cubicBezTo>
                <a:cubicBezTo>
                  <a:pt x="37" y="9"/>
                  <a:pt x="37" y="9"/>
                  <a:pt x="37" y="10"/>
                </a:cubicBezTo>
                <a:cubicBezTo>
                  <a:pt x="36" y="11"/>
                  <a:pt x="35" y="12"/>
                  <a:pt x="34" y="13"/>
                </a:cubicBezTo>
                <a:cubicBezTo>
                  <a:pt x="35" y="14"/>
                  <a:pt x="35" y="15"/>
                  <a:pt x="35" y="16"/>
                </a:cubicBezTo>
                <a:cubicBezTo>
                  <a:pt x="40" y="17"/>
                  <a:pt x="40" y="17"/>
                  <a:pt x="40" y="17"/>
                </a:cubicBezTo>
                <a:cubicBezTo>
                  <a:pt x="41" y="17"/>
                  <a:pt x="41" y="17"/>
                  <a:pt x="41" y="18"/>
                </a:cubicBezTo>
                <a:lnTo>
                  <a:pt x="41" y="23"/>
                </a:lnTo>
                <a:close/>
                <a:moveTo>
                  <a:pt x="20" y="14"/>
                </a:moveTo>
                <a:cubicBezTo>
                  <a:pt x="16" y="14"/>
                  <a:pt x="13" y="17"/>
                  <a:pt x="13" y="20"/>
                </a:cubicBezTo>
                <a:cubicBezTo>
                  <a:pt x="13" y="24"/>
                  <a:pt x="16" y="27"/>
                  <a:pt x="20" y="27"/>
                </a:cubicBezTo>
                <a:cubicBezTo>
                  <a:pt x="24" y="27"/>
                  <a:pt x="27" y="24"/>
                  <a:pt x="27" y="20"/>
                </a:cubicBezTo>
                <a:cubicBezTo>
                  <a:pt x="27" y="17"/>
                  <a:pt x="24" y="14"/>
                  <a:pt x="20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90932" y="4588035"/>
            <a:ext cx="330988" cy="311682"/>
          </a:xfrm>
          <a:custGeom>
            <a:avLst/>
            <a:gdLst>
              <a:gd name="T0" fmla="*/ 29 w 51"/>
              <a:gd name="T1" fmla="*/ 28 h 48"/>
              <a:gd name="T2" fmla="*/ 31 w 51"/>
              <a:gd name="T3" fmla="*/ 34 h 48"/>
              <a:gd name="T4" fmla="*/ 26 w 51"/>
              <a:gd name="T5" fmla="*/ 38 h 48"/>
              <a:gd name="T6" fmla="*/ 20 w 51"/>
              <a:gd name="T7" fmla="*/ 41 h 48"/>
              <a:gd name="T8" fmla="*/ 13 w 51"/>
              <a:gd name="T9" fmla="*/ 41 h 48"/>
              <a:gd name="T10" fmla="*/ 8 w 51"/>
              <a:gd name="T11" fmla="*/ 38 h 48"/>
              <a:gd name="T12" fmla="*/ 3 w 51"/>
              <a:gd name="T13" fmla="*/ 34 h 48"/>
              <a:gd name="T14" fmla="*/ 4 w 51"/>
              <a:gd name="T15" fmla="*/ 28 h 48"/>
              <a:gd name="T16" fmla="*/ 0 w 51"/>
              <a:gd name="T17" fmla="*/ 22 h 48"/>
              <a:gd name="T18" fmla="*/ 5 w 51"/>
              <a:gd name="T19" fmla="*/ 18 h 48"/>
              <a:gd name="T20" fmla="*/ 3 w 51"/>
              <a:gd name="T21" fmla="*/ 14 h 48"/>
              <a:gd name="T22" fmla="*/ 11 w 51"/>
              <a:gd name="T23" fmla="*/ 13 h 48"/>
              <a:gd name="T24" fmla="*/ 14 w 51"/>
              <a:gd name="T25" fmla="*/ 7 h 48"/>
              <a:gd name="T26" fmla="*/ 21 w 51"/>
              <a:gd name="T27" fmla="*/ 12 h 48"/>
              <a:gd name="T28" fmla="*/ 26 w 51"/>
              <a:gd name="T29" fmla="*/ 10 h 48"/>
              <a:gd name="T30" fmla="*/ 31 w 51"/>
              <a:gd name="T31" fmla="*/ 15 h 48"/>
              <a:gd name="T32" fmla="*/ 33 w 51"/>
              <a:gd name="T33" fmla="*/ 21 h 48"/>
              <a:gd name="T34" fmla="*/ 17 w 51"/>
              <a:gd name="T35" fmla="*/ 17 h 48"/>
              <a:gd name="T36" fmla="*/ 24 w 51"/>
              <a:gd name="T37" fmla="*/ 24 h 48"/>
              <a:gd name="T38" fmla="*/ 47 w 51"/>
              <a:gd name="T39" fmla="*/ 13 h 48"/>
              <a:gd name="T40" fmla="*/ 47 w 51"/>
              <a:gd name="T41" fmla="*/ 18 h 48"/>
              <a:gd name="T42" fmla="*/ 41 w 51"/>
              <a:gd name="T43" fmla="*/ 17 h 48"/>
              <a:gd name="T44" fmla="*/ 34 w 51"/>
              <a:gd name="T45" fmla="*/ 18 h 48"/>
              <a:gd name="T46" fmla="*/ 34 w 51"/>
              <a:gd name="T47" fmla="*/ 13 h 48"/>
              <a:gd name="T48" fmla="*/ 34 w 51"/>
              <a:gd name="T49" fmla="*/ 8 h 48"/>
              <a:gd name="T50" fmla="*/ 34 w 51"/>
              <a:gd name="T51" fmla="*/ 2 h 48"/>
              <a:gd name="T52" fmla="*/ 41 w 51"/>
              <a:gd name="T53" fmla="*/ 3 h 48"/>
              <a:gd name="T54" fmla="*/ 44 w 51"/>
              <a:gd name="T55" fmla="*/ 0 h 48"/>
              <a:gd name="T56" fmla="*/ 46 w 51"/>
              <a:gd name="T57" fmla="*/ 6 h 48"/>
              <a:gd name="T58" fmla="*/ 51 w 51"/>
              <a:gd name="T59" fmla="*/ 12 h 48"/>
              <a:gd name="T60" fmla="*/ 46 w 51"/>
              <a:gd name="T61" fmla="*/ 42 h 48"/>
              <a:gd name="T62" fmla="*/ 44 w 51"/>
              <a:gd name="T63" fmla="*/ 48 h 48"/>
              <a:gd name="T64" fmla="*/ 40 w 51"/>
              <a:gd name="T65" fmla="*/ 45 h 48"/>
              <a:gd name="T66" fmla="*/ 34 w 51"/>
              <a:gd name="T67" fmla="*/ 46 h 48"/>
              <a:gd name="T68" fmla="*/ 30 w 51"/>
              <a:gd name="T69" fmla="*/ 40 h 48"/>
              <a:gd name="T70" fmla="*/ 35 w 51"/>
              <a:gd name="T71" fmla="*/ 34 h 48"/>
              <a:gd name="T72" fmla="*/ 37 w 51"/>
              <a:gd name="T73" fmla="*/ 28 h 48"/>
              <a:gd name="T74" fmla="*/ 42 w 51"/>
              <a:gd name="T75" fmla="*/ 31 h 48"/>
              <a:gd name="T76" fmla="*/ 47 w 51"/>
              <a:gd name="T77" fmla="*/ 30 h 48"/>
              <a:gd name="T78" fmla="*/ 47 w 51"/>
              <a:gd name="T79" fmla="*/ 35 h 48"/>
              <a:gd name="T80" fmla="*/ 41 w 51"/>
              <a:gd name="T81" fmla="*/ 7 h 48"/>
              <a:gd name="T82" fmla="*/ 44 w 51"/>
              <a:gd name="T83" fmla="*/ 10 h 48"/>
              <a:gd name="T84" fmla="*/ 37 w 51"/>
              <a:gd name="T85" fmla="*/ 38 h 48"/>
              <a:gd name="T86" fmla="*/ 41 w 51"/>
              <a:gd name="T87" fmla="*/ 3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1" h="48">
                <a:moveTo>
                  <a:pt x="34" y="27"/>
                </a:moveTo>
                <a:cubicBezTo>
                  <a:pt x="34" y="27"/>
                  <a:pt x="34" y="27"/>
                  <a:pt x="33" y="27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9"/>
                  <a:pt x="29" y="29"/>
                  <a:pt x="28" y="30"/>
                </a:cubicBezTo>
                <a:cubicBezTo>
                  <a:pt x="29" y="31"/>
                  <a:pt x="30" y="32"/>
                  <a:pt x="31" y="33"/>
                </a:cubicBezTo>
                <a:cubicBezTo>
                  <a:pt x="31" y="33"/>
                  <a:pt x="31" y="33"/>
                  <a:pt x="31" y="34"/>
                </a:cubicBezTo>
                <a:cubicBezTo>
                  <a:pt x="31" y="34"/>
                  <a:pt x="31" y="34"/>
                  <a:pt x="31" y="34"/>
                </a:cubicBezTo>
                <a:cubicBezTo>
                  <a:pt x="30" y="35"/>
                  <a:pt x="27" y="38"/>
                  <a:pt x="26" y="38"/>
                </a:cubicBezTo>
                <a:cubicBezTo>
                  <a:pt x="26" y="38"/>
                  <a:pt x="26" y="38"/>
                  <a:pt x="26" y="38"/>
                </a:cubicBezTo>
                <a:cubicBezTo>
                  <a:pt x="23" y="36"/>
                  <a:pt x="23" y="36"/>
                  <a:pt x="23" y="36"/>
                </a:cubicBezTo>
                <a:cubicBezTo>
                  <a:pt x="22" y="36"/>
                  <a:pt x="21" y="36"/>
                  <a:pt x="21" y="36"/>
                </a:cubicBezTo>
                <a:cubicBezTo>
                  <a:pt x="20" y="38"/>
                  <a:pt x="20" y="39"/>
                  <a:pt x="20" y="41"/>
                </a:cubicBezTo>
                <a:cubicBezTo>
                  <a:pt x="20" y="41"/>
                  <a:pt x="20" y="41"/>
                  <a:pt x="19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41"/>
                  <a:pt x="13" y="41"/>
                  <a:pt x="13" y="41"/>
                </a:cubicBezTo>
                <a:cubicBezTo>
                  <a:pt x="13" y="36"/>
                  <a:pt x="13" y="36"/>
                  <a:pt x="13" y="36"/>
                </a:cubicBezTo>
                <a:cubicBezTo>
                  <a:pt x="12" y="36"/>
                  <a:pt x="11" y="36"/>
                  <a:pt x="11" y="36"/>
                </a:cubicBezTo>
                <a:cubicBezTo>
                  <a:pt x="8" y="38"/>
                  <a:pt x="8" y="38"/>
                  <a:pt x="8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6" y="37"/>
                  <a:pt x="3" y="34"/>
                  <a:pt x="3" y="34"/>
                </a:cubicBezTo>
                <a:cubicBezTo>
                  <a:pt x="3" y="33"/>
                  <a:pt x="3" y="33"/>
                  <a:pt x="3" y="33"/>
                </a:cubicBezTo>
                <a:cubicBezTo>
                  <a:pt x="4" y="32"/>
                  <a:pt x="4" y="31"/>
                  <a:pt x="5" y="30"/>
                </a:cubicBezTo>
                <a:cubicBezTo>
                  <a:pt x="5" y="29"/>
                  <a:pt x="5" y="29"/>
                  <a:pt x="4" y="28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7"/>
                  <a:pt x="0" y="26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1"/>
                  <a:pt x="0" y="21"/>
                  <a:pt x="0" y="21"/>
                </a:cubicBezTo>
                <a:cubicBezTo>
                  <a:pt x="4" y="20"/>
                  <a:pt x="4" y="20"/>
                  <a:pt x="4" y="20"/>
                </a:cubicBezTo>
                <a:cubicBezTo>
                  <a:pt x="5" y="19"/>
                  <a:pt x="5" y="19"/>
                  <a:pt x="5" y="18"/>
                </a:cubicBezTo>
                <a:cubicBezTo>
                  <a:pt x="4" y="17"/>
                  <a:pt x="4" y="16"/>
                  <a:pt x="3" y="15"/>
                </a:cubicBezTo>
                <a:cubicBezTo>
                  <a:pt x="3" y="15"/>
                  <a:pt x="3" y="15"/>
                  <a:pt x="3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3" y="13"/>
                  <a:pt x="6" y="10"/>
                  <a:pt x="7" y="10"/>
                </a:cubicBezTo>
                <a:cubicBezTo>
                  <a:pt x="7" y="10"/>
                  <a:pt x="7" y="10"/>
                  <a:pt x="8" y="10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2"/>
                  <a:pt x="12" y="12"/>
                  <a:pt x="13" y="12"/>
                </a:cubicBezTo>
                <a:cubicBezTo>
                  <a:pt x="13" y="10"/>
                  <a:pt x="13" y="9"/>
                  <a:pt x="13" y="8"/>
                </a:cubicBezTo>
                <a:cubicBezTo>
                  <a:pt x="14" y="7"/>
                  <a:pt x="14" y="7"/>
                  <a:pt x="14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20" y="7"/>
                  <a:pt x="20" y="7"/>
                  <a:pt x="20" y="8"/>
                </a:cubicBezTo>
                <a:cubicBezTo>
                  <a:pt x="21" y="12"/>
                  <a:pt x="21" y="12"/>
                  <a:pt x="21" y="12"/>
                </a:cubicBezTo>
                <a:cubicBezTo>
                  <a:pt x="21" y="12"/>
                  <a:pt x="22" y="12"/>
                  <a:pt x="23" y="13"/>
                </a:cubicBezTo>
                <a:cubicBezTo>
                  <a:pt x="26" y="10"/>
                  <a:pt x="26" y="10"/>
                  <a:pt x="26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7" y="10"/>
                  <a:pt x="27" y="10"/>
                  <a:pt x="27" y="10"/>
                </a:cubicBezTo>
                <a:cubicBezTo>
                  <a:pt x="28" y="11"/>
                  <a:pt x="31" y="14"/>
                  <a:pt x="31" y="14"/>
                </a:cubicBezTo>
                <a:cubicBezTo>
                  <a:pt x="31" y="15"/>
                  <a:pt x="31" y="15"/>
                  <a:pt x="31" y="15"/>
                </a:cubicBezTo>
                <a:cubicBezTo>
                  <a:pt x="30" y="16"/>
                  <a:pt x="29" y="17"/>
                  <a:pt x="28" y="18"/>
                </a:cubicBezTo>
                <a:cubicBezTo>
                  <a:pt x="29" y="19"/>
                  <a:pt x="29" y="19"/>
                  <a:pt x="29" y="20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4" y="21"/>
                  <a:pt x="34" y="22"/>
                </a:cubicBezTo>
                <a:lnTo>
                  <a:pt x="34" y="27"/>
                </a:lnTo>
                <a:close/>
                <a:moveTo>
                  <a:pt x="17" y="17"/>
                </a:moveTo>
                <a:cubicBezTo>
                  <a:pt x="13" y="17"/>
                  <a:pt x="10" y="20"/>
                  <a:pt x="10" y="24"/>
                </a:cubicBezTo>
                <a:cubicBezTo>
                  <a:pt x="10" y="28"/>
                  <a:pt x="13" y="31"/>
                  <a:pt x="17" y="31"/>
                </a:cubicBezTo>
                <a:cubicBezTo>
                  <a:pt x="20" y="31"/>
                  <a:pt x="24" y="28"/>
                  <a:pt x="24" y="24"/>
                </a:cubicBezTo>
                <a:cubicBezTo>
                  <a:pt x="24" y="20"/>
                  <a:pt x="20" y="17"/>
                  <a:pt x="17" y="17"/>
                </a:cubicBezTo>
                <a:close/>
                <a:moveTo>
                  <a:pt x="51" y="12"/>
                </a:moveTo>
                <a:cubicBezTo>
                  <a:pt x="51" y="13"/>
                  <a:pt x="48" y="13"/>
                  <a:pt x="47" y="13"/>
                </a:cubicBezTo>
                <a:cubicBezTo>
                  <a:pt x="47" y="14"/>
                  <a:pt x="47" y="14"/>
                  <a:pt x="46" y="14"/>
                </a:cubicBezTo>
                <a:cubicBezTo>
                  <a:pt x="46" y="15"/>
                  <a:pt x="48" y="18"/>
                  <a:pt x="48" y="18"/>
                </a:cubicBezTo>
                <a:cubicBezTo>
                  <a:pt x="48" y="18"/>
                  <a:pt x="48" y="18"/>
                  <a:pt x="47" y="18"/>
                </a:cubicBezTo>
                <a:cubicBezTo>
                  <a:pt x="47" y="19"/>
                  <a:pt x="44" y="20"/>
                  <a:pt x="44" y="20"/>
                </a:cubicBezTo>
                <a:cubicBezTo>
                  <a:pt x="44" y="20"/>
                  <a:pt x="42" y="18"/>
                  <a:pt x="42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0" y="17"/>
                  <a:pt x="40" y="17"/>
                  <a:pt x="40" y="17"/>
                </a:cubicBezTo>
                <a:cubicBezTo>
                  <a:pt x="40" y="18"/>
                  <a:pt x="38" y="20"/>
                  <a:pt x="37" y="20"/>
                </a:cubicBezTo>
                <a:cubicBezTo>
                  <a:pt x="37" y="20"/>
                  <a:pt x="34" y="19"/>
                  <a:pt x="34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5" y="15"/>
                  <a:pt x="35" y="14"/>
                </a:cubicBezTo>
                <a:cubicBezTo>
                  <a:pt x="35" y="14"/>
                  <a:pt x="35" y="14"/>
                  <a:pt x="34" y="13"/>
                </a:cubicBezTo>
                <a:cubicBezTo>
                  <a:pt x="34" y="13"/>
                  <a:pt x="30" y="13"/>
                  <a:pt x="30" y="12"/>
                </a:cubicBezTo>
                <a:cubicBezTo>
                  <a:pt x="30" y="8"/>
                  <a:pt x="30" y="8"/>
                  <a:pt x="30" y="8"/>
                </a:cubicBezTo>
                <a:cubicBezTo>
                  <a:pt x="30" y="8"/>
                  <a:pt x="34" y="8"/>
                  <a:pt x="34" y="8"/>
                </a:cubicBezTo>
                <a:cubicBezTo>
                  <a:pt x="35" y="7"/>
                  <a:pt x="35" y="7"/>
                  <a:pt x="35" y="6"/>
                </a:cubicBezTo>
                <a:cubicBezTo>
                  <a:pt x="35" y="6"/>
                  <a:pt x="34" y="3"/>
                  <a:pt x="34" y="3"/>
                </a:cubicBezTo>
                <a:cubicBezTo>
                  <a:pt x="34" y="2"/>
                  <a:pt x="34" y="2"/>
                  <a:pt x="34" y="2"/>
                </a:cubicBezTo>
                <a:cubicBezTo>
                  <a:pt x="34" y="2"/>
                  <a:pt x="37" y="0"/>
                  <a:pt x="37" y="0"/>
                </a:cubicBezTo>
                <a:cubicBezTo>
                  <a:pt x="38" y="0"/>
                  <a:pt x="40" y="3"/>
                  <a:pt x="40" y="4"/>
                </a:cubicBezTo>
                <a:cubicBezTo>
                  <a:pt x="40" y="4"/>
                  <a:pt x="40" y="3"/>
                  <a:pt x="41" y="3"/>
                </a:cubicBezTo>
                <a:cubicBezTo>
                  <a:pt x="41" y="3"/>
                  <a:pt x="41" y="4"/>
                  <a:pt x="42" y="4"/>
                </a:cubicBezTo>
                <a:cubicBezTo>
                  <a:pt x="42" y="2"/>
                  <a:pt x="43" y="1"/>
                  <a:pt x="44" y="1"/>
                </a:cubicBezTo>
                <a:cubicBezTo>
                  <a:pt x="44" y="0"/>
                  <a:pt x="44" y="0"/>
                  <a:pt x="44" y="0"/>
                </a:cubicBezTo>
                <a:cubicBezTo>
                  <a:pt x="44" y="0"/>
                  <a:pt x="47" y="2"/>
                  <a:pt x="47" y="2"/>
                </a:cubicBezTo>
                <a:cubicBezTo>
                  <a:pt x="48" y="2"/>
                  <a:pt x="48" y="2"/>
                  <a:pt x="48" y="3"/>
                </a:cubicBezTo>
                <a:cubicBezTo>
                  <a:pt x="48" y="3"/>
                  <a:pt x="46" y="6"/>
                  <a:pt x="46" y="6"/>
                </a:cubicBezTo>
                <a:cubicBezTo>
                  <a:pt x="47" y="7"/>
                  <a:pt x="47" y="7"/>
                  <a:pt x="47" y="8"/>
                </a:cubicBezTo>
                <a:cubicBezTo>
                  <a:pt x="48" y="8"/>
                  <a:pt x="51" y="8"/>
                  <a:pt x="51" y="8"/>
                </a:cubicBezTo>
                <a:lnTo>
                  <a:pt x="51" y="12"/>
                </a:lnTo>
                <a:close/>
                <a:moveTo>
                  <a:pt x="51" y="40"/>
                </a:moveTo>
                <a:cubicBezTo>
                  <a:pt x="51" y="40"/>
                  <a:pt x="48" y="40"/>
                  <a:pt x="47" y="40"/>
                </a:cubicBezTo>
                <a:cubicBezTo>
                  <a:pt x="47" y="41"/>
                  <a:pt x="47" y="41"/>
                  <a:pt x="46" y="42"/>
                </a:cubicBezTo>
                <a:cubicBezTo>
                  <a:pt x="46" y="42"/>
                  <a:pt x="48" y="45"/>
                  <a:pt x="48" y="46"/>
                </a:cubicBezTo>
                <a:cubicBezTo>
                  <a:pt x="48" y="46"/>
                  <a:pt x="48" y="46"/>
                  <a:pt x="47" y="46"/>
                </a:cubicBezTo>
                <a:cubicBezTo>
                  <a:pt x="47" y="46"/>
                  <a:pt x="44" y="48"/>
                  <a:pt x="44" y="48"/>
                </a:cubicBezTo>
                <a:cubicBezTo>
                  <a:pt x="44" y="48"/>
                  <a:pt x="42" y="45"/>
                  <a:pt x="42" y="45"/>
                </a:cubicBezTo>
                <a:cubicBezTo>
                  <a:pt x="41" y="45"/>
                  <a:pt x="41" y="45"/>
                  <a:pt x="41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40" y="45"/>
                  <a:pt x="38" y="48"/>
                  <a:pt x="37" y="48"/>
                </a:cubicBezTo>
                <a:cubicBezTo>
                  <a:pt x="37" y="48"/>
                  <a:pt x="34" y="46"/>
                  <a:pt x="34" y="46"/>
                </a:cubicBezTo>
                <a:cubicBezTo>
                  <a:pt x="34" y="46"/>
                  <a:pt x="34" y="46"/>
                  <a:pt x="34" y="46"/>
                </a:cubicBezTo>
                <a:cubicBezTo>
                  <a:pt x="34" y="45"/>
                  <a:pt x="35" y="42"/>
                  <a:pt x="35" y="42"/>
                </a:cubicBezTo>
                <a:cubicBezTo>
                  <a:pt x="35" y="41"/>
                  <a:pt x="35" y="41"/>
                  <a:pt x="34" y="40"/>
                </a:cubicBezTo>
                <a:cubicBezTo>
                  <a:pt x="34" y="40"/>
                  <a:pt x="30" y="40"/>
                  <a:pt x="30" y="40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35"/>
                  <a:pt x="34" y="35"/>
                  <a:pt x="34" y="35"/>
                </a:cubicBezTo>
                <a:cubicBezTo>
                  <a:pt x="35" y="35"/>
                  <a:pt x="35" y="34"/>
                  <a:pt x="35" y="34"/>
                </a:cubicBezTo>
                <a:cubicBezTo>
                  <a:pt x="35" y="33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7" y="28"/>
                  <a:pt x="37" y="28"/>
                </a:cubicBezTo>
                <a:cubicBezTo>
                  <a:pt x="38" y="28"/>
                  <a:pt x="40" y="31"/>
                  <a:pt x="40" y="31"/>
                </a:cubicBezTo>
                <a:cubicBezTo>
                  <a:pt x="40" y="31"/>
                  <a:pt x="40" y="31"/>
                  <a:pt x="41" y="31"/>
                </a:cubicBezTo>
                <a:cubicBezTo>
                  <a:pt x="41" y="31"/>
                  <a:pt x="41" y="31"/>
                  <a:pt x="42" y="31"/>
                </a:cubicBezTo>
                <a:cubicBezTo>
                  <a:pt x="42" y="30"/>
                  <a:pt x="43" y="29"/>
                  <a:pt x="44" y="28"/>
                </a:cubicBezTo>
                <a:cubicBezTo>
                  <a:pt x="44" y="28"/>
                  <a:pt x="44" y="28"/>
                  <a:pt x="44" y="28"/>
                </a:cubicBezTo>
                <a:cubicBezTo>
                  <a:pt x="44" y="28"/>
                  <a:pt x="47" y="30"/>
                  <a:pt x="47" y="30"/>
                </a:cubicBezTo>
                <a:cubicBezTo>
                  <a:pt x="48" y="30"/>
                  <a:pt x="48" y="30"/>
                  <a:pt x="48" y="30"/>
                </a:cubicBezTo>
                <a:cubicBezTo>
                  <a:pt x="48" y="30"/>
                  <a:pt x="46" y="33"/>
                  <a:pt x="46" y="34"/>
                </a:cubicBezTo>
                <a:cubicBezTo>
                  <a:pt x="47" y="34"/>
                  <a:pt x="47" y="35"/>
                  <a:pt x="47" y="35"/>
                </a:cubicBezTo>
                <a:cubicBezTo>
                  <a:pt x="48" y="35"/>
                  <a:pt x="51" y="35"/>
                  <a:pt x="51" y="36"/>
                </a:cubicBezTo>
                <a:lnTo>
                  <a:pt x="51" y="40"/>
                </a:lnTo>
                <a:close/>
                <a:moveTo>
                  <a:pt x="41" y="7"/>
                </a:moveTo>
                <a:cubicBezTo>
                  <a:pt x="39" y="7"/>
                  <a:pt x="37" y="8"/>
                  <a:pt x="37" y="10"/>
                </a:cubicBezTo>
                <a:cubicBezTo>
                  <a:pt x="37" y="12"/>
                  <a:pt x="39" y="14"/>
                  <a:pt x="41" y="14"/>
                </a:cubicBezTo>
                <a:cubicBezTo>
                  <a:pt x="43" y="14"/>
                  <a:pt x="44" y="12"/>
                  <a:pt x="44" y="10"/>
                </a:cubicBezTo>
                <a:cubicBezTo>
                  <a:pt x="44" y="8"/>
                  <a:pt x="43" y="7"/>
                  <a:pt x="41" y="7"/>
                </a:cubicBezTo>
                <a:close/>
                <a:moveTo>
                  <a:pt x="41" y="34"/>
                </a:moveTo>
                <a:cubicBezTo>
                  <a:pt x="39" y="34"/>
                  <a:pt x="37" y="36"/>
                  <a:pt x="37" y="38"/>
                </a:cubicBezTo>
                <a:cubicBezTo>
                  <a:pt x="37" y="40"/>
                  <a:pt x="39" y="41"/>
                  <a:pt x="41" y="41"/>
                </a:cubicBezTo>
                <a:cubicBezTo>
                  <a:pt x="43" y="41"/>
                  <a:pt x="44" y="40"/>
                  <a:pt x="44" y="38"/>
                </a:cubicBezTo>
                <a:cubicBezTo>
                  <a:pt x="44" y="36"/>
                  <a:pt x="43" y="34"/>
                  <a:pt x="41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024031" y="5102851"/>
            <a:ext cx="264790" cy="234452"/>
          </a:xfrm>
          <a:custGeom>
            <a:avLst/>
            <a:gdLst>
              <a:gd name="T0" fmla="*/ 41 w 41"/>
              <a:gd name="T1" fmla="*/ 21 h 36"/>
              <a:gd name="T2" fmla="*/ 40 w 41"/>
              <a:gd name="T3" fmla="*/ 22 h 36"/>
              <a:gd name="T4" fmla="*/ 37 w 41"/>
              <a:gd name="T5" fmla="*/ 22 h 36"/>
              <a:gd name="T6" fmla="*/ 37 w 41"/>
              <a:gd name="T7" fmla="*/ 33 h 36"/>
              <a:gd name="T8" fmla="*/ 35 w 41"/>
              <a:gd name="T9" fmla="*/ 36 h 36"/>
              <a:gd name="T10" fmla="*/ 6 w 41"/>
              <a:gd name="T11" fmla="*/ 36 h 36"/>
              <a:gd name="T12" fmla="*/ 3 w 41"/>
              <a:gd name="T13" fmla="*/ 33 h 36"/>
              <a:gd name="T14" fmla="*/ 3 w 41"/>
              <a:gd name="T15" fmla="*/ 22 h 36"/>
              <a:gd name="T16" fmla="*/ 1 w 41"/>
              <a:gd name="T17" fmla="*/ 22 h 36"/>
              <a:gd name="T18" fmla="*/ 0 w 41"/>
              <a:gd name="T19" fmla="*/ 21 h 36"/>
              <a:gd name="T20" fmla="*/ 0 w 41"/>
              <a:gd name="T21" fmla="*/ 13 h 36"/>
              <a:gd name="T22" fmla="*/ 1 w 41"/>
              <a:gd name="T23" fmla="*/ 12 h 36"/>
              <a:gd name="T24" fmla="*/ 12 w 41"/>
              <a:gd name="T25" fmla="*/ 12 h 36"/>
              <a:gd name="T26" fmla="*/ 6 w 41"/>
              <a:gd name="T27" fmla="*/ 6 h 36"/>
              <a:gd name="T28" fmla="*/ 12 w 41"/>
              <a:gd name="T29" fmla="*/ 0 h 36"/>
              <a:gd name="T30" fmla="*/ 17 w 41"/>
              <a:gd name="T31" fmla="*/ 2 h 36"/>
              <a:gd name="T32" fmla="*/ 20 w 41"/>
              <a:gd name="T33" fmla="*/ 6 h 36"/>
              <a:gd name="T34" fmla="*/ 24 w 41"/>
              <a:gd name="T35" fmla="*/ 2 h 36"/>
              <a:gd name="T36" fmla="*/ 28 w 41"/>
              <a:gd name="T37" fmla="*/ 0 h 36"/>
              <a:gd name="T38" fmla="*/ 34 w 41"/>
              <a:gd name="T39" fmla="*/ 6 h 36"/>
              <a:gd name="T40" fmla="*/ 28 w 41"/>
              <a:gd name="T41" fmla="*/ 12 h 36"/>
              <a:gd name="T42" fmla="*/ 40 w 41"/>
              <a:gd name="T43" fmla="*/ 12 h 36"/>
              <a:gd name="T44" fmla="*/ 41 w 41"/>
              <a:gd name="T45" fmla="*/ 13 h 36"/>
              <a:gd name="T46" fmla="*/ 41 w 41"/>
              <a:gd name="T47" fmla="*/ 21 h 36"/>
              <a:gd name="T48" fmla="*/ 18 w 41"/>
              <a:gd name="T49" fmla="*/ 8 h 36"/>
              <a:gd name="T50" fmla="*/ 14 w 41"/>
              <a:gd name="T51" fmla="*/ 4 h 36"/>
              <a:gd name="T52" fmla="*/ 12 w 41"/>
              <a:gd name="T53" fmla="*/ 3 h 36"/>
              <a:gd name="T54" fmla="*/ 10 w 41"/>
              <a:gd name="T55" fmla="*/ 6 h 36"/>
              <a:gd name="T56" fmla="*/ 12 w 41"/>
              <a:gd name="T57" fmla="*/ 8 h 36"/>
              <a:gd name="T58" fmla="*/ 18 w 41"/>
              <a:gd name="T59" fmla="*/ 8 h 36"/>
              <a:gd name="T60" fmla="*/ 25 w 41"/>
              <a:gd name="T61" fmla="*/ 29 h 36"/>
              <a:gd name="T62" fmla="*/ 25 w 41"/>
              <a:gd name="T63" fmla="*/ 17 h 36"/>
              <a:gd name="T64" fmla="*/ 25 w 41"/>
              <a:gd name="T65" fmla="*/ 12 h 36"/>
              <a:gd name="T66" fmla="*/ 16 w 41"/>
              <a:gd name="T67" fmla="*/ 12 h 36"/>
              <a:gd name="T68" fmla="*/ 16 w 41"/>
              <a:gd name="T69" fmla="*/ 17 h 36"/>
              <a:gd name="T70" fmla="*/ 16 w 41"/>
              <a:gd name="T71" fmla="*/ 29 h 36"/>
              <a:gd name="T72" fmla="*/ 16 w 41"/>
              <a:gd name="T73" fmla="*/ 31 h 36"/>
              <a:gd name="T74" fmla="*/ 18 w 41"/>
              <a:gd name="T75" fmla="*/ 32 h 36"/>
              <a:gd name="T76" fmla="*/ 23 w 41"/>
              <a:gd name="T77" fmla="*/ 32 h 36"/>
              <a:gd name="T78" fmla="*/ 25 w 41"/>
              <a:gd name="T79" fmla="*/ 31 h 36"/>
              <a:gd name="T80" fmla="*/ 25 w 41"/>
              <a:gd name="T81" fmla="*/ 29 h 36"/>
              <a:gd name="T82" fmla="*/ 28 w 41"/>
              <a:gd name="T83" fmla="*/ 3 h 36"/>
              <a:gd name="T84" fmla="*/ 26 w 41"/>
              <a:gd name="T85" fmla="*/ 4 h 36"/>
              <a:gd name="T86" fmla="*/ 23 w 41"/>
              <a:gd name="T87" fmla="*/ 8 h 36"/>
              <a:gd name="T88" fmla="*/ 28 w 41"/>
              <a:gd name="T89" fmla="*/ 8 h 36"/>
              <a:gd name="T90" fmla="*/ 31 w 41"/>
              <a:gd name="T91" fmla="*/ 6 h 36"/>
              <a:gd name="T92" fmla="*/ 28 w 41"/>
              <a:gd name="T93" fmla="*/ 3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1" h="36">
                <a:moveTo>
                  <a:pt x="41" y="21"/>
                </a:moveTo>
                <a:cubicBezTo>
                  <a:pt x="41" y="22"/>
                  <a:pt x="40" y="22"/>
                  <a:pt x="40" y="22"/>
                </a:cubicBezTo>
                <a:cubicBezTo>
                  <a:pt x="37" y="22"/>
                  <a:pt x="37" y="22"/>
                  <a:pt x="37" y="22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35"/>
                  <a:pt x="36" y="36"/>
                  <a:pt x="35" y="36"/>
                </a:cubicBezTo>
                <a:cubicBezTo>
                  <a:pt x="6" y="36"/>
                  <a:pt x="6" y="36"/>
                  <a:pt x="6" y="36"/>
                </a:cubicBezTo>
                <a:cubicBezTo>
                  <a:pt x="4" y="36"/>
                  <a:pt x="3" y="35"/>
                  <a:pt x="3" y="33"/>
                </a:cubicBezTo>
                <a:cubicBezTo>
                  <a:pt x="3" y="22"/>
                  <a:pt x="3" y="22"/>
                  <a:pt x="3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2"/>
                  <a:pt x="0" y="12"/>
                  <a:pt x="1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9" y="12"/>
                  <a:pt x="6" y="9"/>
                  <a:pt x="6" y="6"/>
                </a:cubicBezTo>
                <a:cubicBezTo>
                  <a:pt x="6" y="2"/>
                  <a:pt x="9" y="0"/>
                  <a:pt x="12" y="0"/>
                </a:cubicBezTo>
                <a:cubicBezTo>
                  <a:pt x="14" y="0"/>
                  <a:pt x="16" y="1"/>
                  <a:pt x="17" y="2"/>
                </a:cubicBezTo>
                <a:cubicBezTo>
                  <a:pt x="20" y="6"/>
                  <a:pt x="20" y="6"/>
                  <a:pt x="20" y="6"/>
                </a:cubicBezTo>
                <a:cubicBezTo>
                  <a:pt x="24" y="2"/>
                  <a:pt x="24" y="2"/>
                  <a:pt x="24" y="2"/>
                </a:cubicBezTo>
                <a:cubicBezTo>
                  <a:pt x="25" y="1"/>
                  <a:pt x="26" y="0"/>
                  <a:pt x="28" y="0"/>
                </a:cubicBezTo>
                <a:cubicBezTo>
                  <a:pt x="32" y="0"/>
                  <a:pt x="34" y="2"/>
                  <a:pt x="34" y="6"/>
                </a:cubicBezTo>
                <a:cubicBezTo>
                  <a:pt x="34" y="9"/>
                  <a:pt x="32" y="12"/>
                  <a:pt x="28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1" y="12"/>
                  <a:pt x="41" y="13"/>
                </a:cubicBezTo>
                <a:lnTo>
                  <a:pt x="41" y="21"/>
                </a:lnTo>
                <a:close/>
                <a:moveTo>
                  <a:pt x="18" y="8"/>
                </a:moveTo>
                <a:cubicBezTo>
                  <a:pt x="14" y="4"/>
                  <a:pt x="14" y="4"/>
                  <a:pt x="14" y="4"/>
                </a:cubicBezTo>
                <a:cubicBezTo>
                  <a:pt x="14" y="4"/>
                  <a:pt x="13" y="3"/>
                  <a:pt x="12" y="3"/>
                </a:cubicBezTo>
                <a:cubicBezTo>
                  <a:pt x="11" y="3"/>
                  <a:pt x="10" y="4"/>
                  <a:pt x="10" y="6"/>
                </a:cubicBezTo>
                <a:cubicBezTo>
                  <a:pt x="10" y="7"/>
                  <a:pt x="11" y="8"/>
                  <a:pt x="12" y="8"/>
                </a:cubicBezTo>
                <a:lnTo>
                  <a:pt x="18" y="8"/>
                </a:lnTo>
                <a:close/>
                <a:moveTo>
                  <a:pt x="25" y="29"/>
                </a:moveTo>
                <a:cubicBezTo>
                  <a:pt x="25" y="17"/>
                  <a:pt x="25" y="17"/>
                  <a:pt x="25" y="17"/>
                </a:cubicBezTo>
                <a:cubicBezTo>
                  <a:pt x="25" y="12"/>
                  <a:pt x="25" y="12"/>
                  <a:pt x="25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29"/>
                  <a:pt x="16" y="29"/>
                  <a:pt x="16" y="29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2"/>
                  <a:pt x="17" y="32"/>
                  <a:pt x="18" y="32"/>
                </a:cubicBezTo>
                <a:cubicBezTo>
                  <a:pt x="23" y="32"/>
                  <a:pt x="23" y="32"/>
                  <a:pt x="23" y="32"/>
                </a:cubicBezTo>
                <a:cubicBezTo>
                  <a:pt x="24" y="32"/>
                  <a:pt x="25" y="32"/>
                  <a:pt x="25" y="31"/>
                </a:cubicBezTo>
                <a:lnTo>
                  <a:pt x="25" y="29"/>
                </a:lnTo>
                <a:close/>
                <a:moveTo>
                  <a:pt x="28" y="3"/>
                </a:moveTo>
                <a:cubicBezTo>
                  <a:pt x="27" y="3"/>
                  <a:pt x="27" y="4"/>
                  <a:pt x="26" y="4"/>
                </a:cubicBezTo>
                <a:cubicBezTo>
                  <a:pt x="23" y="8"/>
                  <a:pt x="23" y="8"/>
                  <a:pt x="23" y="8"/>
                </a:cubicBezTo>
                <a:cubicBezTo>
                  <a:pt x="28" y="8"/>
                  <a:pt x="28" y="8"/>
                  <a:pt x="28" y="8"/>
                </a:cubicBezTo>
                <a:cubicBezTo>
                  <a:pt x="30" y="8"/>
                  <a:pt x="31" y="7"/>
                  <a:pt x="31" y="6"/>
                </a:cubicBezTo>
                <a:cubicBezTo>
                  <a:pt x="31" y="4"/>
                  <a:pt x="30" y="3"/>
                  <a:pt x="28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65999" y="1246360"/>
            <a:ext cx="405461" cy="26754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99096" y="1703252"/>
            <a:ext cx="339263" cy="314438"/>
          </a:xfrm>
          <a:custGeom>
            <a:avLst/>
            <a:gdLst>
              <a:gd name="T0" fmla="*/ 9 w 52"/>
              <a:gd name="T1" fmla="*/ 28 h 48"/>
              <a:gd name="T2" fmla="*/ 5 w 52"/>
              <a:gd name="T3" fmla="*/ 28 h 48"/>
              <a:gd name="T4" fmla="*/ 0 w 52"/>
              <a:gd name="T5" fmla="*/ 24 h 48"/>
              <a:gd name="T6" fmla="*/ 3 w 52"/>
              <a:gd name="T7" fmla="*/ 14 h 48"/>
              <a:gd name="T8" fmla="*/ 10 w 52"/>
              <a:gd name="T9" fmla="*/ 16 h 48"/>
              <a:gd name="T10" fmla="*/ 14 w 52"/>
              <a:gd name="T11" fmla="*/ 16 h 48"/>
              <a:gd name="T12" fmla="*/ 14 w 52"/>
              <a:gd name="T13" fmla="*/ 18 h 48"/>
              <a:gd name="T14" fmla="*/ 16 w 52"/>
              <a:gd name="T15" fmla="*/ 24 h 48"/>
              <a:gd name="T16" fmla="*/ 9 w 52"/>
              <a:gd name="T17" fmla="*/ 28 h 48"/>
              <a:gd name="T18" fmla="*/ 10 w 52"/>
              <a:gd name="T19" fmla="*/ 14 h 48"/>
              <a:gd name="T20" fmla="*/ 4 w 52"/>
              <a:gd name="T21" fmla="*/ 7 h 48"/>
              <a:gd name="T22" fmla="*/ 10 w 52"/>
              <a:gd name="T23" fmla="*/ 0 h 48"/>
              <a:gd name="T24" fmla="*/ 17 w 52"/>
              <a:gd name="T25" fmla="*/ 7 h 48"/>
              <a:gd name="T26" fmla="*/ 10 w 52"/>
              <a:gd name="T27" fmla="*/ 14 h 48"/>
              <a:gd name="T28" fmla="*/ 38 w 52"/>
              <a:gd name="T29" fmla="*/ 48 h 48"/>
              <a:gd name="T30" fmla="*/ 14 w 52"/>
              <a:gd name="T31" fmla="*/ 48 h 48"/>
              <a:gd name="T32" fmla="*/ 7 w 52"/>
              <a:gd name="T33" fmla="*/ 42 h 48"/>
              <a:gd name="T34" fmla="*/ 16 w 52"/>
              <a:gd name="T35" fmla="*/ 26 h 48"/>
              <a:gd name="T36" fmla="*/ 26 w 52"/>
              <a:gd name="T37" fmla="*/ 30 h 48"/>
              <a:gd name="T38" fmla="*/ 35 w 52"/>
              <a:gd name="T39" fmla="*/ 26 h 48"/>
              <a:gd name="T40" fmla="*/ 45 w 52"/>
              <a:gd name="T41" fmla="*/ 42 h 48"/>
              <a:gd name="T42" fmla="*/ 38 w 52"/>
              <a:gd name="T43" fmla="*/ 48 h 48"/>
              <a:gd name="T44" fmla="*/ 26 w 52"/>
              <a:gd name="T45" fmla="*/ 28 h 48"/>
              <a:gd name="T46" fmla="*/ 16 w 52"/>
              <a:gd name="T47" fmla="*/ 18 h 48"/>
              <a:gd name="T48" fmla="*/ 26 w 52"/>
              <a:gd name="T49" fmla="*/ 7 h 48"/>
              <a:gd name="T50" fmla="*/ 36 w 52"/>
              <a:gd name="T51" fmla="*/ 18 h 48"/>
              <a:gd name="T52" fmla="*/ 26 w 52"/>
              <a:gd name="T53" fmla="*/ 28 h 48"/>
              <a:gd name="T54" fmla="*/ 41 w 52"/>
              <a:gd name="T55" fmla="*/ 14 h 48"/>
              <a:gd name="T56" fmla="*/ 34 w 52"/>
              <a:gd name="T57" fmla="*/ 7 h 48"/>
              <a:gd name="T58" fmla="*/ 41 w 52"/>
              <a:gd name="T59" fmla="*/ 0 h 48"/>
              <a:gd name="T60" fmla="*/ 48 w 52"/>
              <a:gd name="T61" fmla="*/ 7 h 48"/>
              <a:gd name="T62" fmla="*/ 41 w 52"/>
              <a:gd name="T63" fmla="*/ 14 h 48"/>
              <a:gd name="T64" fmla="*/ 46 w 52"/>
              <a:gd name="T65" fmla="*/ 28 h 48"/>
              <a:gd name="T66" fmla="*/ 43 w 52"/>
              <a:gd name="T67" fmla="*/ 28 h 48"/>
              <a:gd name="T68" fmla="*/ 36 w 52"/>
              <a:gd name="T69" fmla="*/ 24 h 48"/>
              <a:gd name="T70" fmla="*/ 38 w 52"/>
              <a:gd name="T71" fmla="*/ 18 h 48"/>
              <a:gd name="T72" fmla="*/ 38 w 52"/>
              <a:gd name="T73" fmla="*/ 16 h 48"/>
              <a:gd name="T74" fmla="*/ 41 w 52"/>
              <a:gd name="T75" fmla="*/ 16 h 48"/>
              <a:gd name="T76" fmla="*/ 48 w 52"/>
              <a:gd name="T77" fmla="*/ 14 h 48"/>
              <a:gd name="T78" fmla="*/ 52 w 52"/>
              <a:gd name="T79" fmla="*/ 24 h 48"/>
              <a:gd name="T80" fmla="*/ 46 w 52"/>
              <a:gd name="T81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52" h="48">
                <a:moveTo>
                  <a:pt x="9" y="28"/>
                </a:moveTo>
                <a:cubicBezTo>
                  <a:pt x="5" y="28"/>
                  <a:pt x="5" y="28"/>
                  <a:pt x="5" y="28"/>
                </a:cubicBezTo>
                <a:cubicBezTo>
                  <a:pt x="3" y="28"/>
                  <a:pt x="0" y="27"/>
                  <a:pt x="0" y="24"/>
                </a:cubicBezTo>
                <a:cubicBezTo>
                  <a:pt x="0" y="21"/>
                  <a:pt x="0" y="14"/>
                  <a:pt x="3" y="14"/>
                </a:cubicBezTo>
                <a:cubicBezTo>
                  <a:pt x="4" y="14"/>
                  <a:pt x="7" y="16"/>
                  <a:pt x="10" y="16"/>
                </a:cubicBezTo>
                <a:cubicBezTo>
                  <a:pt x="12" y="16"/>
                  <a:pt x="13" y="16"/>
                  <a:pt x="14" y="16"/>
                </a:cubicBezTo>
                <a:cubicBezTo>
                  <a:pt x="14" y="16"/>
                  <a:pt x="14" y="17"/>
                  <a:pt x="14" y="18"/>
                </a:cubicBezTo>
                <a:cubicBezTo>
                  <a:pt x="14" y="20"/>
                  <a:pt x="15" y="22"/>
                  <a:pt x="16" y="24"/>
                </a:cubicBezTo>
                <a:cubicBezTo>
                  <a:pt x="13" y="25"/>
                  <a:pt x="11" y="26"/>
                  <a:pt x="9" y="28"/>
                </a:cubicBezTo>
                <a:close/>
                <a:moveTo>
                  <a:pt x="10" y="14"/>
                </a:moveTo>
                <a:cubicBezTo>
                  <a:pt x="7" y="14"/>
                  <a:pt x="4" y="11"/>
                  <a:pt x="4" y="7"/>
                </a:cubicBezTo>
                <a:cubicBezTo>
                  <a:pt x="4" y="4"/>
                  <a:pt x="7" y="0"/>
                  <a:pt x="10" y="0"/>
                </a:cubicBezTo>
                <a:cubicBezTo>
                  <a:pt x="14" y="0"/>
                  <a:pt x="17" y="4"/>
                  <a:pt x="17" y="7"/>
                </a:cubicBezTo>
                <a:cubicBezTo>
                  <a:pt x="17" y="11"/>
                  <a:pt x="14" y="14"/>
                  <a:pt x="10" y="14"/>
                </a:cubicBezTo>
                <a:close/>
                <a:moveTo>
                  <a:pt x="38" y="48"/>
                </a:moveTo>
                <a:cubicBezTo>
                  <a:pt x="14" y="48"/>
                  <a:pt x="14" y="48"/>
                  <a:pt x="14" y="48"/>
                </a:cubicBezTo>
                <a:cubicBezTo>
                  <a:pt x="10" y="48"/>
                  <a:pt x="7" y="46"/>
                  <a:pt x="7" y="42"/>
                </a:cubicBezTo>
                <a:cubicBezTo>
                  <a:pt x="7" y="35"/>
                  <a:pt x="8" y="26"/>
                  <a:pt x="16" y="26"/>
                </a:cubicBezTo>
                <a:cubicBezTo>
                  <a:pt x="17" y="26"/>
                  <a:pt x="20" y="30"/>
                  <a:pt x="26" y="30"/>
                </a:cubicBezTo>
                <a:cubicBezTo>
                  <a:pt x="31" y="30"/>
                  <a:pt x="35" y="26"/>
                  <a:pt x="35" y="26"/>
                </a:cubicBezTo>
                <a:cubicBezTo>
                  <a:pt x="43" y="26"/>
                  <a:pt x="45" y="35"/>
                  <a:pt x="45" y="42"/>
                </a:cubicBezTo>
                <a:cubicBezTo>
                  <a:pt x="45" y="46"/>
                  <a:pt x="42" y="48"/>
                  <a:pt x="38" y="48"/>
                </a:cubicBezTo>
                <a:close/>
                <a:moveTo>
                  <a:pt x="26" y="28"/>
                </a:moveTo>
                <a:cubicBezTo>
                  <a:pt x="20" y="28"/>
                  <a:pt x="16" y="23"/>
                  <a:pt x="16" y="18"/>
                </a:cubicBezTo>
                <a:cubicBezTo>
                  <a:pt x="16" y="12"/>
                  <a:pt x="20" y="7"/>
                  <a:pt x="26" y="7"/>
                </a:cubicBezTo>
                <a:cubicBezTo>
                  <a:pt x="32" y="7"/>
                  <a:pt x="36" y="12"/>
                  <a:pt x="36" y="18"/>
                </a:cubicBezTo>
                <a:cubicBezTo>
                  <a:pt x="36" y="23"/>
                  <a:pt x="32" y="28"/>
                  <a:pt x="26" y="28"/>
                </a:cubicBezTo>
                <a:close/>
                <a:moveTo>
                  <a:pt x="41" y="14"/>
                </a:moveTo>
                <a:cubicBezTo>
                  <a:pt x="37" y="14"/>
                  <a:pt x="34" y="11"/>
                  <a:pt x="34" y="7"/>
                </a:cubicBezTo>
                <a:cubicBezTo>
                  <a:pt x="34" y="4"/>
                  <a:pt x="37" y="0"/>
                  <a:pt x="41" y="0"/>
                </a:cubicBezTo>
                <a:cubicBezTo>
                  <a:pt x="45" y="0"/>
                  <a:pt x="48" y="4"/>
                  <a:pt x="48" y="7"/>
                </a:cubicBezTo>
                <a:cubicBezTo>
                  <a:pt x="48" y="11"/>
                  <a:pt x="45" y="14"/>
                  <a:pt x="41" y="14"/>
                </a:cubicBezTo>
                <a:close/>
                <a:moveTo>
                  <a:pt x="46" y="28"/>
                </a:moveTo>
                <a:cubicBezTo>
                  <a:pt x="43" y="28"/>
                  <a:pt x="43" y="28"/>
                  <a:pt x="43" y="28"/>
                </a:cubicBezTo>
                <a:cubicBezTo>
                  <a:pt x="41" y="26"/>
                  <a:pt x="38" y="25"/>
                  <a:pt x="36" y="24"/>
                </a:cubicBezTo>
                <a:cubicBezTo>
                  <a:pt x="37" y="22"/>
                  <a:pt x="38" y="20"/>
                  <a:pt x="38" y="18"/>
                </a:cubicBezTo>
                <a:cubicBezTo>
                  <a:pt x="38" y="17"/>
                  <a:pt x="38" y="16"/>
                  <a:pt x="38" y="16"/>
                </a:cubicBezTo>
                <a:cubicBezTo>
                  <a:pt x="39" y="16"/>
                  <a:pt x="40" y="16"/>
                  <a:pt x="41" y="16"/>
                </a:cubicBezTo>
                <a:cubicBezTo>
                  <a:pt x="45" y="16"/>
                  <a:pt x="48" y="14"/>
                  <a:pt x="48" y="14"/>
                </a:cubicBezTo>
                <a:cubicBezTo>
                  <a:pt x="52" y="14"/>
                  <a:pt x="52" y="21"/>
                  <a:pt x="52" y="24"/>
                </a:cubicBezTo>
                <a:cubicBezTo>
                  <a:pt x="52" y="27"/>
                  <a:pt x="49" y="28"/>
                  <a:pt x="46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32195" y="2207034"/>
            <a:ext cx="267549" cy="273067"/>
          </a:xfrm>
          <a:custGeom>
            <a:avLst/>
            <a:gdLst>
              <a:gd name="T0" fmla="*/ 41 w 41"/>
              <a:gd name="T1" fmla="*/ 34 h 42"/>
              <a:gd name="T2" fmla="*/ 34 w 41"/>
              <a:gd name="T3" fmla="*/ 42 h 42"/>
              <a:gd name="T4" fmla="*/ 8 w 41"/>
              <a:gd name="T5" fmla="*/ 42 h 42"/>
              <a:gd name="T6" fmla="*/ 0 w 41"/>
              <a:gd name="T7" fmla="*/ 34 h 42"/>
              <a:gd name="T8" fmla="*/ 0 w 41"/>
              <a:gd name="T9" fmla="*/ 8 h 42"/>
              <a:gd name="T10" fmla="*/ 8 w 41"/>
              <a:gd name="T11" fmla="*/ 0 h 42"/>
              <a:gd name="T12" fmla="*/ 34 w 41"/>
              <a:gd name="T13" fmla="*/ 0 h 42"/>
              <a:gd name="T14" fmla="*/ 41 w 41"/>
              <a:gd name="T15" fmla="*/ 8 h 42"/>
              <a:gd name="T16" fmla="*/ 41 w 41"/>
              <a:gd name="T17" fmla="*/ 34 h 42"/>
              <a:gd name="T18" fmla="*/ 35 w 41"/>
              <a:gd name="T19" fmla="*/ 9 h 42"/>
              <a:gd name="T20" fmla="*/ 33 w 41"/>
              <a:gd name="T21" fmla="*/ 7 h 42"/>
              <a:gd name="T22" fmla="*/ 29 w 41"/>
              <a:gd name="T23" fmla="*/ 7 h 42"/>
              <a:gd name="T24" fmla="*/ 28 w 41"/>
              <a:gd name="T25" fmla="*/ 9 h 42"/>
              <a:gd name="T26" fmla="*/ 28 w 41"/>
              <a:gd name="T27" fmla="*/ 18 h 42"/>
              <a:gd name="T28" fmla="*/ 14 w 41"/>
              <a:gd name="T29" fmla="*/ 18 h 42"/>
              <a:gd name="T30" fmla="*/ 14 w 41"/>
              <a:gd name="T31" fmla="*/ 9 h 42"/>
              <a:gd name="T32" fmla="*/ 12 w 41"/>
              <a:gd name="T33" fmla="*/ 7 h 42"/>
              <a:gd name="T34" fmla="*/ 9 w 41"/>
              <a:gd name="T35" fmla="*/ 7 h 42"/>
              <a:gd name="T36" fmla="*/ 7 w 41"/>
              <a:gd name="T37" fmla="*/ 9 h 42"/>
              <a:gd name="T38" fmla="*/ 7 w 41"/>
              <a:gd name="T39" fmla="*/ 33 h 42"/>
              <a:gd name="T40" fmla="*/ 9 w 41"/>
              <a:gd name="T41" fmla="*/ 35 h 42"/>
              <a:gd name="T42" fmla="*/ 12 w 41"/>
              <a:gd name="T43" fmla="*/ 35 h 42"/>
              <a:gd name="T44" fmla="*/ 14 w 41"/>
              <a:gd name="T45" fmla="*/ 33 h 42"/>
              <a:gd name="T46" fmla="*/ 14 w 41"/>
              <a:gd name="T47" fmla="*/ 24 h 42"/>
              <a:gd name="T48" fmla="*/ 28 w 41"/>
              <a:gd name="T49" fmla="*/ 24 h 42"/>
              <a:gd name="T50" fmla="*/ 28 w 41"/>
              <a:gd name="T51" fmla="*/ 33 h 42"/>
              <a:gd name="T52" fmla="*/ 29 w 41"/>
              <a:gd name="T53" fmla="*/ 35 h 42"/>
              <a:gd name="T54" fmla="*/ 33 w 41"/>
              <a:gd name="T55" fmla="*/ 35 h 42"/>
              <a:gd name="T56" fmla="*/ 35 w 41"/>
              <a:gd name="T57" fmla="*/ 33 h 42"/>
              <a:gd name="T58" fmla="*/ 35 w 41"/>
              <a:gd name="T59" fmla="*/ 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1" h="42">
                <a:moveTo>
                  <a:pt x="41" y="34"/>
                </a:moveTo>
                <a:cubicBezTo>
                  <a:pt x="41" y="38"/>
                  <a:pt x="38" y="42"/>
                  <a:pt x="34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4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5" y="9"/>
                </a:moveTo>
                <a:cubicBezTo>
                  <a:pt x="35" y="8"/>
                  <a:pt x="34" y="7"/>
                  <a:pt x="33" y="7"/>
                </a:cubicBezTo>
                <a:cubicBezTo>
                  <a:pt x="29" y="7"/>
                  <a:pt x="29" y="7"/>
                  <a:pt x="29" y="7"/>
                </a:cubicBezTo>
                <a:cubicBezTo>
                  <a:pt x="28" y="7"/>
                  <a:pt x="28" y="8"/>
                  <a:pt x="28" y="9"/>
                </a:cubicBezTo>
                <a:cubicBezTo>
                  <a:pt x="28" y="18"/>
                  <a:pt x="28" y="18"/>
                  <a:pt x="28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8"/>
                  <a:pt x="13" y="7"/>
                  <a:pt x="12" y="7"/>
                </a:cubicBezTo>
                <a:cubicBezTo>
                  <a:pt x="9" y="7"/>
                  <a:pt x="9" y="7"/>
                  <a:pt x="9" y="7"/>
                </a:cubicBezTo>
                <a:cubicBezTo>
                  <a:pt x="8" y="7"/>
                  <a:pt x="7" y="8"/>
                  <a:pt x="7" y="9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4"/>
                  <a:pt x="8" y="35"/>
                  <a:pt x="9" y="35"/>
                </a:cubicBezTo>
                <a:cubicBezTo>
                  <a:pt x="12" y="35"/>
                  <a:pt x="12" y="35"/>
                  <a:pt x="12" y="35"/>
                </a:cubicBezTo>
                <a:cubicBezTo>
                  <a:pt x="13" y="35"/>
                  <a:pt x="14" y="34"/>
                  <a:pt x="14" y="33"/>
                </a:cubicBezTo>
                <a:cubicBezTo>
                  <a:pt x="14" y="24"/>
                  <a:pt x="14" y="24"/>
                  <a:pt x="14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4"/>
                  <a:pt x="28" y="35"/>
                  <a:pt x="29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5"/>
                  <a:pt x="35" y="34"/>
                  <a:pt x="35" y="33"/>
                </a:cubicBezTo>
                <a:lnTo>
                  <a:pt x="35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32195" y="2688753"/>
            <a:ext cx="267549" cy="267549"/>
          </a:xfrm>
          <a:custGeom>
            <a:avLst/>
            <a:gdLst>
              <a:gd name="T0" fmla="*/ 41 w 41"/>
              <a:gd name="T1" fmla="*/ 34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2 w 41"/>
              <a:gd name="T19" fmla="*/ 7 h 41"/>
              <a:gd name="T20" fmla="*/ 28 w 41"/>
              <a:gd name="T21" fmla="*/ 7 h 41"/>
              <a:gd name="T22" fmla="*/ 21 w 41"/>
              <a:gd name="T23" fmla="*/ 21 h 41"/>
              <a:gd name="T24" fmla="*/ 21 w 41"/>
              <a:gd name="T25" fmla="*/ 21 h 41"/>
              <a:gd name="T26" fmla="*/ 14 w 41"/>
              <a:gd name="T27" fmla="*/ 7 h 41"/>
              <a:gd name="T28" fmla="*/ 10 w 41"/>
              <a:gd name="T29" fmla="*/ 7 h 41"/>
              <a:gd name="T30" fmla="*/ 19 w 41"/>
              <a:gd name="T31" fmla="*/ 23 h 41"/>
              <a:gd name="T32" fmla="*/ 19 w 41"/>
              <a:gd name="T33" fmla="*/ 35 h 41"/>
              <a:gd name="T34" fmla="*/ 22 w 41"/>
              <a:gd name="T35" fmla="*/ 35 h 41"/>
              <a:gd name="T36" fmla="*/ 22 w 41"/>
              <a:gd name="T37" fmla="*/ 23 h 41"/>
              <a:gd name="T38" fmla="*/ 32 w 41"/>
              <a:gd name="T39" fmla="*/ 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2" y="7"/>
                </a:moveTo>
                <a:cubicBezTo>
                  <a:pt x="28" y="7"/>
                  <a:pt x="28" y="7"/>
                  <a:pt x="28" y="7"/>
                </a:cubicBezTo>
                <a:cubicBezTo>
                  <a:pt x="25" y="12"/>
                  <a:pt x="23" y="16"/>
                  <a:pt x="21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19" y="16"/>
                  <a:pt x="16" y="12"/>
                  <a:pt x="14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35"/>
                  <a:pt x="19" y="35"/>
                  <a:pt x="19" y="35"/>
                </a:cubicBezTo>
                <a:cubicBezTo>
                  <a:pt x="22" y="35"/>
                  <a:pt x="22" y="35"/>
                  <a:pt x="22" y="35"/>
                </a:cubicBezTo>
                <a:cubicBezTo>
                  <a:pt x="22" y="23"/>
                  <a:pt x="22" y="23"/>
                  <a:pt x="22" y="23"/>
                </a:cubicBezTo>
                <a:lnTo>
                  <a:pt x="32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32195" y="3145645"/>
            <a:ext cx="267549" cy="314438"/>
          </a:xfrm>
          <a:custGeom>
            <a:avLst/>
            <a:gdLst>
              <a:gd name="T0" fmla="*/ 33 w 41"/>
              <a:gd name="T1" fmla="*/ 34 h 48"/>
              <a:gd name="T2" fmla="*/ 33 w 41"/>
              <a:gd name="T3" fmla="*/ 34 h 48"/>
              <a:gd name="T4" fmla="*/ 29 w 41"/>
              <a:gd name="T5" fmla="*/ 36 h 48"/>
              <a:gd name="T6" fmla="*/ 27 w 41"/>
              <a:gd name="T7" fmla="*/ 36 h 48"/>
              <a:gd name="T8" fmla="*/ 24 w 41"/>
              <a:gd name="T9" fmla="*/ 37 h 48"/>
              <a:gd name="T10" fmla="*/ 24 w 41"/>
              <a:gd name="T11" fmla="*/ 41 h 48"/>
              <a:gd name="T12" fmla="*/ 17 w 41"/>
              <a:gd name="T13" fmla="*/ 48 h 48"/>
              <a:gd name="T14" fmla="*/ 11 w 41"/>
              <a:gd name="T15" fmla="*/ 41 h 48"/>
              <a:gd name="T16" fmla="*/ 11 w 41"/>
              <a:gd name="T17" fmla="*/ 31 h 48"/>
              <a:gd name="T18" fmla="*/ 7 w 41"/>
              <a:gd name="T19" fmla="*/ 32 h 48"/>
              <a:gd name="T20" fmla="*/ 0 w 41"/>
              <a:gd name="T21" fmla="*/ 24 h 48"/>
              <a:gd name="T22" fmla="*/ 7 w 41"/>
              <a:gd name="T23" fmla="*/ 18 h 48"/>
              <a:gd name="T24" fmla="*/ 11 w 41"/>
              <a:gd name="T25" fmla="*/ 15 h 48"/>
              <a:gd name="T26" fmla="*/ 14 w 41"/>
              <a:gd name="T27" fmla="*/ 11 h 48"/>
              <a:gd name="T28" fmla="*/ 14 w 41"/>
              <a:gd name="T29" fmla="*/ 4 h 48"/>
              <a:gd name="T30" fmla="*/ 17 w 41"/>
              <a:gd name="T31" fmla="*/ 0 h 48"/>
              <a:gd name="T32" fmla="*/ 35 w 41"/>
              <a:gd name="T33" fmla="*/ 0 h 48"/>
              <a:gd name="T34" fmla="*/ 38 w 41"/>
              <a:gd name="T35" fmla="*/ 4 h 48"/>
              <a:gd name="T36" fmla="*/ 38 w 41"/>
              <a:gd name="T37" fmla="*/ 11 h 48"/>
              <a:gd name="T38" fmla="*/ 40 w 41"/>
              <a:gd name="T39" fmla="*/ 17 h 48"/>
              <a:gd name="T40" fmla="*/ 41 w 41"/>
              <a:gd name="T41" fmla="*/ 26 h 48"/>
              <a:gd name="T42" fmla="*/ 33 w 41"/>
              <a:gd name="T43" fmla="*/ 34 h 48"/>
              <a:gd name="T44" fmla="*/ 35 w 41"/>
              <a:gd name="T45" fmla="*/ 11 h 48"/>
              <a:gd name="T46" fmla="*/ 35 w 41"/>
              <a:gd name="T47" fmla="*/ 11 h 48"/>
              <a:gd name="T48" fmla="*/ 17 w 41"/>
              <a:gd name="T49" fmla="*/ 11 h 48"/>
              <a:gd name="T50" fmla="*/ 17 w 41"/>
              <a:gd name="T51" fmla="*/ 11 h 48"/>
              <a:gd name="T52" fmla="*/ 13 w 41"/>
              <a:gd name="T53" fmla="*/ 18 h 48"/>
              <a:gd name="T54" fmla="*/ 9 w 41"/>
              <a:gd name="T55" fmla="*/ 21 h 48"/>
              <a:gd name="T56" fmla="*/ 7 w 41"/>
              <a:gd name="T57" fmla="*/ 22 h 48"/>
              <a:gd name="T58" fmla="*/ 4 w 41"/>
              <a:gd name="T59" fmla="*/ 24 h 48"/>
              <a:gd name="T60" fmla="*/ 7 w 41"/>
              <a:gd name="T61" fmla="*/ 29 h 48"/>
              <a:gd name="T62" fmla="*/ 14 w 41"/>
              <a:gd name="T63" fmla="*/ 26 h 48"/>
              <a:gd name="T64" fmla="*/ 14 w 41"/>
              <a:gd name="T65" fmla="*/ 41 h 48"/>
              <a:gd name="T66" fmla="*/ 17 w 41"/>
              <a:gd name="T67" fmla="*/ 45 h 48"/>
              <a:gd name="T68" fmla="*/ 21 w 41"/>
              <a:gd name="T69" fmla="*/ 41 h 48"/>
              <a:gd name="T70" fmla="*/ 21 w 41"/>
              <a:gd name="T71" fmla="*/ 33 h 48"/>
              <a:gd name="T72" fmla="*/ 24 w 41"/>
              <a:gd name="T73" fmla="*/ 33 h 48"/>
              <a:gd name="T74" fmla="*/ 27 w 41"/>
              <a:gd name="T75" fmla="*/ 32 h 48"/>
              <a:gd name="T76" fmla="*/ 29 w 41"/>
              <a:gd name="T77" fmla="*/ 33 h 48"/>
              <a:gd name="T78" fmla="*/ 32 w 41"/>
              <a:gd name="T79" fmla="*/ 31 h 48"/>
              <a:gd name="T80" fmla="*/ 33 w 41"/>
              <a:gd name="T81" fmla="*/ 31 h 48"/>
              <a:gd name="T82" fmla="*/ 38 w 41"/>
              <a:gd name="T83" fmla="*/ 26 h 48"/>
              <a:gd name="T84" fmla="*/ 35 w 41"/>
              <a:gd name="T85" fmla="*/ 11 h 48"/>
              <a:gd name="T86" fmla="*/ 33 w 41"/>
              <a:gd name="T87" fmla="*/ 4 h 48"/>
              <a:gd name="T88" fmla="*/ 31 w 41"/>
              <a:gd name="T89" fmla="*/ 5 h 48"/>
              <a:gd name="T90" fmla="*/ 33 w 41"/>
              <a:gd name="T91" fmla="*/ 7 h 48"/>
              <a:gd name="T92" fmla="*/ 35 w 41"/>
              <a:gd name="T93" fmla="*/ 5 h 48"/>
              <a:gd name="T94" fmla="*/ 33 w 41"/>
              <a:gd name="T95" fmla="*/ 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1" h="48">
                <a:moveTo>
                  <a:pt x="33" y="34"/>
                </a:moveTo>
                <a:cubicBezTo>
                  <a:pt x="33" y="34"/>
                  <a:pt x="33" y="34"/>
                  <a:pt x="33" y="34"/>
                </a:cubicBezTo>
                <a:cubicBezTo>
                  <a:pt x="32" y="35"/>
                  <a:pt x="30" y="36"/>
                  <a:pt x="29" y="36"/>
                </a:cubicBezTo>
                <a:cubicBezTo>
                  <a:pt x="28" y="36"/>
                  <a:pt x="28" y="36"/>
                  <a:pt x="27" y="36"/>
                </a:cubicBezTo>
                <a:cubicBezTo>
                  <a:pt x="27" y="36"/>
                  <a:pt x="25" y="37"/>
                  <a:pt x="24" y="37"/>
                </a:cubicBezTo>
                <a:cubicBezTo>
                  <a:pt x="24" y="41"/>
                  <a:pt x="24" y="41"/>
                  <a:pt x="24" y="41"/>
                </a:cubicBezTo>
                <a:cubicBezTo>
                  <a:pt x="24" y="45"/>
                  <a:pt x="21" y="48"/>
                  <a:pt x="17" y="48"/>
                </a:cubicBezTo>
                <a:cubicBezTo>
                  <a:pt x="14" y="48"/>
                  <a:pt x="11" y="45"/>
                  <a:pt x="11" y="41"/>
                </a:cubicBezTo>
                <a:cubicBezTo>
                  <a:pt x="11" y="31"/>
                  <a:pt x="11" y="31"/>
                  <a:pt x="11" y="31"/>
                </a:cubicBezTo>
                <a:cubicBezTo>
                  <a:pt x="9" y="32"/>
                  <a:pt x="8" y="32"/>
                  <a:pt x="7" y="32"/>
                </a:cubicBezTo>
                <a:cubicBezTo>
                  <a:pt x="3" y="32"/>
                  <a:pt x="0" y="29"/>
                  <a:pt x="0" y="24"/>
                </a:cubicBezTo>
                <a:cubicBezTo>
                  <a:pt x="0" y="21"/>
                  <a:pt x="5" y="20"/>
                  <a:pt x="7" y="18"/>
                </a:cubicBezTo>
                <a:cubicBezTo>
                  <a:pt x="9" y="17"/>
                  <a:pt x="10" y="16"/>
                  <a:pt x="11" y="15"/>
                </a:cubicBezTo>
                <a:cubicBezTo>
                  <a:pt x="12" y="14"/>
                  <a:pt x="14" y="13"/>
                  <a:pt x="14" y="11"/>
                </a:cubicBezTo>
                <a:cubicBezTo>
                  <a:pt x="14" y="4"/>
                  <a:pt x="14" y="4"/>
                  <a:pt x="14" y="4"/>
                </a:cubicBezTo>
                <a:cubicBezTo>
                  <a:pt x="14" y="2"/>
                  <a:pt x="15" y="0"/>
                  <a:pt x="17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6" y="0"/>
                  <a:pt x="38" y="2"/>
                  <a:pt x="38" y="4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13"/>
                  <a:pt x="39" y="16"/>
                  <a:pt x="40" y="17"/>
                </a:cubicBezTo>
                <a:cubicBezTo>
                  <a:pt x="41" y="20"/>
                  <a:pt x="41" y="23"/>
                  <a:pt x="41" y="26"/>
                </a:cubicBezTo>
                <a:cubicBezTo>
                  <a:pt x="41" y="31"/>
                  <a:pt x="39" y="34"/>
                  <a:pt x="33" y="34"/>
                </a:cubicBezTo>
                <a:close/>
                <a:moveTo>
                  <a:pt x="35" y="11"/>
                </a:moveTo>
                <a:cubicBezTo>
                  <a:pt x="35" y="11"/>
                  <a:pt x="35" y="11"/>
                  <a:pt x="35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7" y="14"/>
                  <a:pt x="15" y="16"/>
                  <a:pt x="13" y="18"/>
                </a:cubicBezTo>
                <a:cubicBezTo>
                  <a:pt x="12" y="19"/>
                  <a:pt x="11" y="20"/>
                  <a:pt x="9" y="21"/>
                </a:cubicBezTo>
                <a:cubicBezTo>
                  <a:pt x="9" y="21"/>
                  <a:pt x="8" y="22"/>
                  <a:pt x="7" y="22"/>
                </a:cubicBezTo>
                <a:cubicBezTo>
                  <a:pt x="7" y="22"/>
                  <a:pt x="4" y="24"/>
                  <a:pt x="4" y="24"/>
                </a:cubicBezTo>
                <a:cubicBezTo>
                  <a:pt x="4" y="27"/>
                  <a:pt x="5" y="29"/>
                  <a:pt x="7" y="29"/>
                </a:cubicBezTo>
                <a:cubicBezTo>
                  <a:pt x="11" y="29"/>
                  <a:pt x="12" y="26"/>
                  <a:pt x="14" y="26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43"/>
                  <a:pt x="16" y="45"/>
                  <a:pt x="17" y="45"/>
                </a:cubicBezTo>
                <a:cubicBezTo>
                  <a:pt x="19" y="45"/>
                  <a:pt x="21" y="43"/>
                  <a:pt x="21" y="41"/>
                </a:cubicBezTo>
                <a:cubicBezTo>
                  <a:pt x="21" y="33"/>
                  <a:pt x="21" y="33"/>
                  <a:pt x="21" y="33"/>
                </a:cubicBezTo>
                <a:cubicBezTo>
                  <a:pt x="22" y="33"/>
                  <a:pt x="23" y="33"/>
                  <a:pt x="24" y="33"/>
                </a:cubicBezTo>
                <a:cubicBezTo>
                  <a:pt x="25" y="33"/>
                  <a:pt x="26" y="33"/>
                  <a:pt x="27" y="32"/>
                </a:cubicBezTo>
                <a:cubicBezTo>
                  <a:pt x="27" y="32"/>
                  <a:pt x="28" y="33"/>
                  <a:pt x="29" y="33"/>
                </a:cubicBezTo>
                <a:cubicBezTo>
                  <a:pt x="30" y="33"/>
                  <a:pt x="31" y="32"/>
                  <a:pt x="32" y="31"/>
                </a:cubicBezTo>
                <a:cubicBezTo>
                  <a:pt x="32" y="31"/>
                  <a:pt x="33" y="31"/>
                  <a:pt x="33" y="31"/>
                </a:cubicBezTo>
                <a:cubicBezTo>
                  <a:pt x="37" y="31"/>
                  <a:pt x="38" y="29"/>
                  <a:pt x="38" y="26"/>
                </a:cubicBezTo>
                <a:cubicBezTo>
                  <a:pt x="38" y="21"/>
                  <a:pt x="35" y="16"/>
                  <a:pt x="35" y="11"/>
                </a:cubicBezTo>
                <a:close/>
                <a:moveTo>
                  <a:pt x="33" y="4"/>
                </a:moveTo>
                <a:cubicBezTo>
                  <a:pt x="32" y="4"/>
                  <a:pt x="31" y="4"/>
                  <a:pt x="31" y="5"/>
                </a:cubicBezTo>
                <a:cubicBezTo>
                  <a:pt x="31" y="6"/>
                  <a:pt x="32" y="7"/>
                  <a:pt x="33" y="7"/>
                </a:cubicBezTo>
                <a:cubicBezTo>
                  <a:pt x="34" y="7"/>
                  <a:pt x="35" y="6"/>
                  <a:pt x="35" y="5"/>
                </a:cubicBezTo>
                <a:cubicBezTo>
                  <a:pt x="35" y="4"/>
                  <a:pt x="34" y="4"/>
                  <a:pt x="33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2886" y="3646667"/>
            <a:ext cx="311682" cy="267549"/>
          </a:xfrm>
          <a:custGeom>
            <a:avLst/>
            <a:gdLst>
              <a:gd name="T0" fmla="*/ 48 w 48"/>
              <a:gd name="T1" fmla="*/ 35 h 41"/>
              <a:gd name="T2" fmla="*/ 44 w 48"/>
              <a:gd name="T3" fmla="*/ 38 h 41"/>
              <a:gd name="T4" fmla="*/ 37 w 48"/>
              <a:gd name="T5" fmla="*/ 38 h 41"/>
              <a:gd name="T6" fmla="*/ 31 w 48"/>
              <a:gd name="T7" fmla="*/ 40 h 41"/>
              <a:gd name="T8" fmla="*/ 22 w 48"/>
              <a:gd name="T9" fmla="*/ 41 h 41"/>
              <a:gd name="T10" fmla="*/ 14 w 48"/>
              <a:gd name="T11" fmla="*/ 34 h 41"/>
              <a:gd name="T12" fmla="*/ 14 w 48"/>
              <a:gd name="T13" fmla="*/ 33 h 41"/>
              <a:gd name="T14" fmla="*/ 12 w 48"/>
              <a:gd name="T15" fmla="*/ 29 h 41"/>
              <a:gd name="T16" fmla="*/ 12 w 48"/>
              <a:gd name="T17" fmla="*/ 27 h 41"/>
              <a:gd name="T18" fmla="*/ 11 w 48"/>
              <a:gd name="T19" fmla="*/ 24 h 41"/>
              <a:gd name="T20" fmla="*/ 7 w 48"/>
              <a:gd name="T21" fmla="*/ 24 h 41"/>
              <a:gd name="T22" fmla="*/ 0 w 48"/>
              <a:gd name="T23" fmla="*/ 17 h 41"/>
              <a:gd name="T24" fmla="*/ 7 w 48"/>
              <a:gd name="T25" fmla="*/ 11 h 41"/>
              <a:gd name="T26" fmla="*/ 17 w 48"/>
              <a:gd name="T27" fmla="*/ 11 h 41"/>
              <a:gd name="T28" fmla="*/ 16 w 48"/>
              <a:gd name="T29" fmla="*/ 7 h 41"/>
              <a:gd name="T30" fmla="*/ 24 w 48"/>
              <a:gd name="T31" fmla="*/ 0 h 41"/>
              <a:gd name="T32" fmla="*/ 30 w 48"/>
              <a:gd name="T33" fmla="*/ 7 h 41"/>
              <a:gd name="T34" fmla="*/ 33 w 48"/>
              <a:gd name="T35" fmla="*/ 11 h 41"/>
              <a:gd name="T36" fmla="*/ 37 w 48"/>
              <a:gd name="T37" fmla="*/ 14 h 41"/>
              <a:gd name="T38" fmla="*/ 44 w 48"/>
              <a:gd name="T39" fmla="*/ 14 h 41"/>
              <a:gd name="T40" fmla="*/ 48 w 48"/>
              <a:gd name="T41" fmla="*/ 17 h 41"/>
              <a:gd name="T42" fmla="*/ 48 w 48"/>
              <a:gd name="T43" fmla="*/ 35 h 41"/>
              <a:gd name="T44" fmla="*/ 38 w 48"/>
              <a:gd name="T45" fmla="*/ 35 h 41"/>
              <a:gd name="T46" fmla="*/ 38 w 48"/>
              <a:gd name="T47" fmla="*/ 17 h 41"/>
              <a:gd name="T48" fmla="*/ 37 w 48"/>
              <a:gd name="T49" fmla="*/ 17 h 41"/>
              <a:gd name="T50" fmla="*/ 30 w 48"/>
              <a:gd name="T51" fmla="*/ 13 h 41"/>
              <a:gd name="T52" fmla="*/ 27 w 48"/>
              <a:gd name="T53" fmla="*/ 9 h 41"/>
              <a:gd name="T54" fmla="*/ 26 w 48"/>
              <a:gd name="T55" fmla="*/ 7 h 41"/>
              <a:gd name="T56" fmla="*/ 24 w 48"/>
              <a:gd name="T57" fmla="*/ 4 h 41"/>
              <a:gd name="T58" fmla="*/ 20 w 48"/>
              <a:gd name="T59" fmla="*/ 7 h 41"/>
              <a:gd name="T60" fmla="*/ 22 w 48"/>
              <a:gd name="T61" fmla="*/ 14 h 41"/>
              <a:gd name="T62" fmla="*/ 7 w 48"/>
              <a:gd name="T63" fmla="*/ 14 h 41"/>
              <a:gd name="T64" fmla="*/ 3 w 48"/>
              <a:gd name="T65" fmla="*/ 17 h 41"/>
              <a:gd name="T66" fmla="*/ 7 w 48"/>
              <a:gd name="T67" fmla="*/ 21 h 41"/>
              <a:gd name="T68" fmla="*/ 16 w 48"/>
              <a:gd name="T69" fmla="*/ 21 h 41"/>
              <a:gd name="T70" fmla="*/ 15 w 48"/>
              <a:gd name="T71" fmla="*/ 24 h 41"/>
              <a:gd name="T72" fmla="*/ 16 w 48"/>
              <a:gd name="T73" fmla="*/ 27 h 41"/>
              <a:gd name="T74" fmla="*/ 16 w 48"/>
              <a:gd name="T75" fmla="*/ 29 h 41"/>
              <a:gd name="T76" fmla="*/ 17 w 48"/>
              <a:gd name="T77" fmla="*/ 32 h 41"/>
              <a:gd name="T78" fmla="*/ 17 w 48"/>
              <a:gd name="T79" fmla="*/ 34 h 41"/>
              <a:gd name="T80" fmla="*/ 22 w 48"/>
              <a:gd name="T81" fmla="*/ 38 h 41"/>
              <a:gd name="T82" fmla="*/ 37 w 48"/>
              <a:gd name="T83" fmla="*/ 35 h 41"/>
              <a:gd name="T84" fmla="*/ 38 w 48"/>
              <a:gd name="T85" fmla="*/ 35 h 41"/>
              <a:gd name="T86" fmla="*/ 43 w 48"/>
              <a:gd name="T87" fmla="*/ 31 h 41"/>
              <a:gd name="T88" fmla="*/ 41 w 48"/>
              <a:gd name="T89" fmla="*/ 33 h 41"/>
              <a:gd name="T90" fmla="*/ 43 w 48"/>
              <a:gd name="T91" fmla="*/ 35 h 41"/>
              <a:gd name="T92" fmla="*/ 44 w 48"/>
              <a:gd name="T93" fmla="*/ 33 h 41"/>
              <a:gd name="T94" fmla="*/ 43 w 48"/>
              <a:gd name="T95" fmla="*/ 3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1">
                <a:moveTo>
                  <a:pt x="48" y="35"/>
                </a:moveTo>
                <a:cubicBezTo>
                  <a:pt x="48" y="36"/>
                  <a:pt x="46" y="38"/>
                  <a:pt x="44" y="38"/>
                </a:cubicBezTo>
                <a:cubicBezTo>
                  <a:pt x="37" y="38"/>
                  <a:pt x="37" y="38"/>
                  <a:pt x="37" y="38"/>
                </a:cubicBezTo>
                <a:cubicBezTo>
                  <a:pt x="35" y="38"/>
                  <a:pt x="32" y="39"/>
                  <a:pt x="31" y="40"/>
                </a:cubicBezTo>
                <a:cubicBezTo>
                  <a:pt x="28" y="41"/>
                  <a:pt x="25" y="41"/>
                  <a:pt x="22" y="41"/>
                </a:cubicBezTo>
                <a:cubicBezTo>
                  <a:pt x="17" y="41"/>
                  <a:pt x="14" y="39"/>
                  <a:pt x="14" y="34"/>
                </a:cubicBezTo>
                <a:cubicBezTo>
                  <a:pt x="14" y="33"/>
                  <a:pt x="14" y="33"/>
                  <a:pt x="14" y="33"/>
                </a:cubicBezTo>
                <a:cubicBezTo>
                  <a:pt x="13" y="32"/>
                  <a:pt x="12" y="30"/>
                  <a:pt x="12" y="29"/>
                </a:cubicBezTo>
                <a:cubicBezTo>
                  <a:pt x="12" y="28"/>
                  <a:pt x="12" y="28"/>
                  <a:pt x="12" y="27"/>
                </a:cubicBezTo>
                <a:cubicBezTo>
                  <a:pt x="12" y="26"/>
                  <a:pt x="11" y="25"/>
                  <a:pt x="11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3" y="24"/>
                  <a:pt x="0" y="21"/>
                  <a:pt x="0" y="17"/>
                </a:cubicBezTo>
                <a:cubicBezTo>
                  <a:pt x="0" y="14"/>
                  <a:pt x="3" y="11"/>
                  <a:pt x="7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6" y="9"/>
                  <a:pt x="16" y="8"/>
                  <a:pt x="16" y="7"/>
                </a:cubicBezTo>
                <a:cubicBezTo>
                  <a:pt x="16" y="3"/>
                  <a:pt x="20" y="0"/>
                  <a:pt x="24" y="0"/>
                </a:cubicBezTo>
                <a:cubicBezTo>
                  <a:pt x="27" y="0"/>
                  <a:pt x="29" y="5"/>
                  <a:pt x="30" y="7"/>
                </a:cubicBezTo>
                <a:cubicBezTo>
                  <a:pt x="31" y="9"/>
                  <a:pt x="32" y="10"/>
                  <a:pt x="33" y="11"/>
                </a:cubicBezTo>
                <a:cubicBezTo>
                  <a:pt x="34" y="12"/>
                  <a:pt x="35" y="14"/>
                  <a:pt x="37" y="14"/>
                </a:cubicBezTo>
                <a:cubicBezTo>
                  <a:pt x="44" y="14"/>
                  <a:pt x="44" y="14"/>
                  <a:pt x="44" y="14"/>
                </a:cubicBezTo>
                <a:cubicBezTo>
                  <a:pt x="46" y="14"/>
                  <a:pt x="48" y="16"/>
                  <a:pt x="48" y="17"/>
                </a:cubicBezTo>
                <a:lnTo>
                  <a:pt x="48" y="35"/>
                </a:lnTo>
                <a:close/>
                <a:moveTo>
                  <a:pt x="38" y="35"/>
                </a:moveTo>
                <a:cubicBezTo>
                  <a:pt x="38" y="17"/>
                  <a:pt x="38" y="17"/>
                  <a:pt x="38" y="17"/>
                </a:cubicBezTo>
                <a:cubicBezTo>
                  <a:pt x="37" y="17"/>
                  <a:pt x="37" y="17"/>
                  <a:pt x="37" y="17"/>
                </a:cubicBezTo>
                <a:cubicBezTo>
                  <a:pt x="34" y="17"/>
                  <a:pt x="32" y="15"/>
                  <a:pt x="30" y="13"/>
                </a:cubicBezTo>
                <a:cubicBezTo>
                  <a:pt x="29" y="12"/>
                  <a:pt x="28" y="11"/>
                  <a:pt x="27" y="9"/>
                </a:cubicBezTo>
                <a:cubicBezTo>
                  <a:pt x="27" y="9"/>
                  <a:pt x="27" y="8"/>
                  <a:pt x="26" y="7"/>
                </a:cubicBezTo>
                <a:cubicBezTo>
                  <a:pt x="26" y="7"/>
                  <a:pt x="25" y="4"/>
                  <a:pt x="24" y="4"/>
                </a:cubicBezTo>
                <a:cubicBezTo>
                  <a:pt x="22" y="4"/>
                  <a:pt x="20" y="5"/>
                  <a:pt x="20" y="7"/>
                </a:cubicBezTo>
                <a:cubicBezTo>
                  <a:pt x="20" y="11"/>
                  <a:pt x="22" y="12"/>
                  <a:pt x="22" y="14"/>
                </a:cubicBezTo>
                <a:cubicBezTo>
                  <a:pt x="7" y="14"/>
                  <a:pt x="7" y="14"/>
                  <a:pt x="7" y="14"/>
                </a:cubicBezTo>
                <a:cubicBezTo>
                  <a:pt x="5" y="14"/>
                  <a:pt x="3" y="16"/>
                  <a:pt x="3" y="17"/>
                </a:cubicBezTo>
                <a:cubicBezTo>
                  <a:pt x="3" y="19"/>
                  <a:pt x="5" y="21"/>
                  <a:pt x="7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5" y="21"/>
                  <a:pt x="15" y="23"/>
                  <a:pt x="15" y="24"/>
                </a:cubicBezTo>
                <a:cubicBezTo>
                  <a:pt x="15" y="25"/>
                  <a:pt x="15" y="26"/>
                  <a:pt x="16" y="27"/>
                </a:cubicBezTo>
                <a:cubicBezTo>
                  <a:pt x="16" y="27"/>
                  <a:pt x="16" y="28"/>
                  <a:pt x="16" y="29"/>
                </a:cubicBezTo>
                <a:cubicBezTo>
                  <a:pt x="16" y="30"/>
                  <a:pt x="16" y="31"/>
                  <a:pt x="17" y="32"/>
                </a:cubicBezTo>
                <a:cubicBezTo>
                  <a:pt x="17" y="33"/>
                  <a:pt x="17" y="33"/>
                  <a:pt x="17" y="34"/>
                </a:cubicBezTo>
                <a:cubicBezTo>
                  <a:pt x="17" y="37"/>
                  <a:pt x="19" y="38"/>
                  <a:pt x="22" y="38"/>
                </a:cubicBezTo>
                <a:cubicBezTo>
                  <a:pt x="27" y="38"/>
                  <a:pt x="32" y="35"/>
                  <a:pt x="37" y="35"/>
                </a:cubicBezTo>
                <a:lnTo>
                  <a:pt x="38" y="35"/>
                </a:lnTo>
                <a:close/>
                <a:moveTo>
                  <a:pt x="43" y="31"/>
                </a:moveTo>
                <a:cubicBezTo>
                  <a:pt x="42" y="31"/>
                  <a:pt x="41" y="32"/>
                  <a:pt x="41" y="33"/>
                </a:cubicBezTo>
                <a:cubicBezTo>
                  <a:pt x="41" y="34"/>
                  <a:pt x="42" y="35"/>
                  <a:pt x="43" y="35"/>
                </a:cubicBezTo>
                <a:cubicBezTo>
                  <a:pt x="44" y="35"/>
                  <a:pt x="44" y="34"/>
                  <a:pt x="44" y="33"/>
                </a:cubicBezTo>
                <a:cubicBezTo>
                  <a:pt x="44" y="32"/>
                  <a:pt x="44" y="31"/>
                  <a:pt x="43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12886" y="4131143"/>
            <a:ext cx="311682" cy="267549"/>
          </a:xfrm>
          <a:custGeom>
            <a:avLst/>
            <a:gdLst>
              <a:gd name="T0" fmla="*/ 41 w 48"/>
              <a:gd name="T1" fmla="*/ 24 h 41"/>
              <a:gd name="T2" fmla="*/ 36 w 48"/>
              <a:gd name="T3" fmla="*/ 24 h 41"/>
              <a:gd name="T4" fmla="*/ 35 w 48"/>
              <a:gd name="T5" fmla="*/ 27 h 41"/>
              <a:gd name="T6" fmla="*/ 36 w 48"/>
              <a:gd name="T7" fmla="*/ 28 h 41"/>
              <a:gd name="T8" fmla="*/ 34 w 48"/>
              <a:gd name="T9" fmla="*/ 33 h 41"/>
              <a:gd name="T10" fmla="*/ 26 w 48"/>
              <a:gd name="T11" fmla="*/ 41 h 41"/>
              <a:gd name="T12" fmla="*/ 17 w 48"/>
              <a:gd name="T13" fmla="*/ 39 h 41"/>
              <a:gd name="T14" fmla="*/ 11 w 48"/>
              <a:gd name="T15" fmla="*/ 38 h 41"/>
              <a:gd name="T16" fmla="*/ 3 w 48"/>
              <a:gd name="T17" fmla="*/ 38 h 41"/>
              <a:gd name="T18" fmla="*/ 0 w 48"/>
              <a:gd name="T19" fmla="*/ 34 h 41"/>
              <a:gd name="T20" fmla="*/ 0 w 48"/>
              <a:gd name="T21" fmla="*/ 17 h 41"/>
              <a:gd name="T22" fmla="*/ 3 w 48"/>
              <a:gd name="T23" fmla="*/ 14 h 41"/>
              <a:gd name="T24" fmla="*/ 11 w 48"/>
              <a:gd name="T25" fmla="*/ 14 h 41"/>
              <a:gd name="T26" fmla="*/ 15 w 48"/>
              <a:gd name="T27" fmla="*/ 10 h 41"/>
              <a:gd name="T28" fmla="*/ 18 w 48"/>
              <a:gd name="T29" fmla="*/ 7 h 41"/>
              <a:gd name="T30" fmla="*/ 24 w 48"/>
              <a:gd name="T31" fmla="*/ 0 h 41"/>
              <a:gd name="T32" fmla="*/ 32 w 48"/>
              <a:gd name="T33" fmla="*/ 7 h 41"/>
              <a:gd name="T34" fmla="*/ 31 w 48"/>
              <a:gd name="T35" fmla="*/ 10 h 41"/>
              <a:gd name="T36" fmla="*/ 41 w 48"/>
              <a:gd name="T37" fmla="*/ 10 h 41"/>
              <a:gd name="T38" fmla="*/ 48 w 48"/>
              <a:gd name="T39" fmla="*/ 17 h 41"/>
              <a:gd name="T40" fmla="*/ 41 w 48"/>
              <a:gd name="T41" fmla="*/ 24 h 41"/>
              <a:gd name="T42" fmla="*/ 5 w 48"/>
              <a:gd name="T43" fmla="*/ 31 h 41"/>
              <a:gd name="T44" fmla="*/ 3 w 48"/>
              <a:gd name="T45" fmla="*/ 32 h 41"/>
              <a:gd name="T46" fmla="*/ 5 w 48"/>
              <a:gd name="T47" fmla="*/ 34 h 41"/>
              <a:gd name="T48" fmla="*/ 7 w 48"/>
              <a:gd name="T49" fmla="*/ 32 h 41"/>
              <a:gd name="T50" fmla="*/ 5 w 48"/>
              <a:gd name="T51" fmla="*/ 31 h 41"/>
              <a:gd name="T52" fmla="*/ 41 w 48"/>
              <a:gd name="T53" fmla="*/ 14 h 41"/>
              <a:gd name="T54" fmla="*/ 26 w 48"/>
              <a:gd name="T55" fmla="*/ 14 h 41"/>
              <a:gd name="T56" fmla="*/ 28 w 48"/>
              <a:gd name="T57" fmla="*/ 7 h 41"/>
              <a:gd name="T58" fmla="*/ 24 w 48"/>
              <a:gd name="T59" fmla="*/ 3 h 41"/>
              <a:gd name="T60" fmla="*/ 21 w 48"/>
              <a:gd name="T61" fmla="*/ 7 h 41"/>
              <a:gd name="T62" fmla="*/ 20 w 48"/>
              <a:gd name="T63" fmla="*/ 9 h 41"/>
              <a:gd name="T64" fmla="*/ 17 w 48"/>
              <a:gd name="T65" fmla="*/ 13 h 41"/>
              <a:gd name="T66" fmla="*/ 11 w 48"/>
              <a:gd name="T67" fmla="*/ 17 h 41"/>
              <a:gd name="T68" fmla="*/ 10 w 48"/>
              <a:gd name="T69" fmla="*/ 17 h 41"/>
              <a:gd name="T70" fmla="*/ 10 w 48"/>
              <a:gd name="T71" fmla="*/ 34 h 41"/>
              <a:gd name="T72" fmla="*/ 11 w 48"/>
              <a:gd name="T73" fmla="*/ 34 h 41"/>
              <a:gd name="T74" fmla="*/ 25 w 48"/>
              <a:gd name="T75" fmla="*/ 38 h 41"/>
              <a:gd name="T76" fmla="*/ 30 w 48"/>
              <a:gd name="T77" fmla="*/ 33 h 41"/>
              <a:gd name="T78" fmla="*/ 30 w 48"/>
              <a:gd name="T79" fmla="*/ 32 h 41"/>
              <a:gd name="T80" fmla="*/ 32 w 48"/>
              <a:gd name="T81" fmla="*/ 28 h 41"/>
              <a:gd name="T82" fmla="*/ 32 w 48"/>
              <a:gd name="T83" fmla="*/ 26 h 41"/>
              <a:gd name="T84" fmla="*/ 33 w 48"/>
              <a:gd name="T85" fmla="*/ 23 h 41"/>
              <a:gd name="T86" fmla="*/ 32 w 48"/>
              <a:gd name="T87" fmla="*/ 20 h 41"/>
              <a:gd name="T88" fmla="*/ 41 w 48"/>
              <a:gd name="T89" fmla="*/ 20 h 41"/>
              <a:gd name="T90" fmla="*/ 44 w 48"/>
              <a:gd name="T91" fmla="*/ 17 h 41"/>
              <a:gd name="T92" fmla="*/ 41 w 48"/>
              <a:gd name="T93" fmla="*/ 1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" h="41">
                <a:moveTo>
                  <a:pt x="41" y="24"/>
                </a:moveTo>
                <a:cubicBezTo>
                  <a:pt x="36" y="24"/>
                  <a:pt x="36" y="24"/>
                  <a:pt x="36" y="24"/>
                </a:cubicBezTo>
                <a:cubicBezTo>
                  <a:pt x="36" y="25"/>
                  <a:pt x="36" y="26"/>
                  <a:pt x="35" y="27"/>
                </a:cubicBezTo>
                <a:cubicBezTo>
                  <a:pt x="36" y="27"/>
                  <a:pt x="36" y="28"/>
                  <a:pt x="36" y="28"/>
                </a:cubicBezTo>
                <a:cubicBezTo>
                  <a:pt x="36" y="30"/>
                  <a:pt x="35" y="32"/>
                  <a:pt x="34" y="33"/>
                </a:cubicBezTo>
                <a:cubicBezTo>
                  <a:pt x="34" y="38"/>
                  <a:pt x="31" y="41"/>
                  <a:pt x="26" y="41"/>
                </a:cubicBezTo>
                <a:cubicBezTo>
                  <a:pt x="23" y="41"/>
                  <a:pt x="20" y="40"/>
                  <a:pt x="17" y="39"/>
                </a:cubicBezTo>
                <a:cubicBezTo>
                  <a:pt x="15" y="39"/>
                  <a:pt x="13" y="38"/>
                  <a:pt x="11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6"/>
                  <a:pt x="0" y="3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5"/>
                  <a:pt x="1" y="14"/>
                  <a:pt x="3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2" y="14"/>
                  <a:pt x="14" y="11"/>
                  <a:pt x="15" y="10"/>
                </a:cubicBezTo>
                <a:cubicBezTo>
                  <a:pt x="16" y="9"/>
                  <a:pt x="17" y="8"/>
                  <a:pt x="18" y="7"/>
                </a:cubicBezTo>
                <a:cubicBezTo>
                  <a:pt x="19" y="4"/>
                  <a:pt x="20" y="0"/>
                  <a:pt x="24" y="0"/>
                </a:cubicBezTo>
                <a:cubicBezTo>
                  <a:pt x="28" y="0"/>
                  <a:pt x="32" y="2"/>
                  <a:pt x="32" y="7"/>
                </a:cubicBezTo>
                <a:cubicBezTo>
                  <a:pt x="32" y="8"/>
                  <a:pt x="31" y="9"/>
                  <a:pt x="3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5" y="10"/>
                  <a:pt x="48" y="13"/>
                  <a:pt x="48" y="17"/>
                </a:cubicBezTo>
                <a:cubicBezTo>
                  <a:pt x="48" y="21"/>
                  <a:pt x="45" y="24"/>
                  <a:pt x="41" y="24"/>
                </a:cubicBezTo>
                <a:close/>
                <a:moveTo>
                  <a:pt x="5" y="31"/>
                </a:moveTo>
                <a:cubicBezTo>
                  <a:pt x="4" y="31"/>
                  <a:pt x="3" y="32"/>
                  <a:pt x="3" y="32"/>
                </a:cubicBezTo>
                <a:cubicBezTo>
                  <a:pt x="3" y="33"/>
                  <a:pt x="4" y="34"/>
                  <a:pt x="5" y="34"/>
                </a:cubicBezTo>
                <a:cubicBezTo>
                  <a:pt x="6" y="34"/>
                  <a:pt x="7" y="33"/>
                  <a:pt x="7" y="32"/>
                </a:cubicBezTo>
                <a:cubicBezTo>
                  <a:pt x="7" y="32"/>
                  <a:pt x="6" y="31"/>
                  <a:pt x="5" y="31"/>
                </a:cubicBezTo>
                <a:close/>
                <a:moveTo>
                  <a:pt x="41" y="14"/>
                </a:moveTo>
                <a:cubicBezTo>
                  <a:pt x="26" y="14"/>
                  <a:pt x="26" y="14"/>
                  <a:pt x="26" y="14"/>
                </a:cubicBezTo>
                <a:cubicBezTo>
                  <a:pt x="26" y="12"/>
                  <a:pt x="28" y="10"/>
                  <a:pt x="28" y="7"/>
                </a:cubicBezTo>
                <a:cubicBezTo>
                  <a:pt x="28" y="4"/>
                  <a:pt x="26" y="3"/>
                  <a:pt x="24" y="3"/>
                </a:cubicBezTo>
                <a:cubicBezTo>
                  <a:pt x="23" y="3"/>
                  <a:pt x="22" y="6"/>
                  <a:pt x="21" y="7"/>
                </a:cubicBezTo>
                <a:cubicBezTo>
                  <a:pt x="21" y="8"/>
                  <a:pt x="21" y="8"/>
                  <a:pt x="20" y="9"/>
                </a:cubicBezTo>
                <a:cubicBezTo>
                  <a:pt x="20" y="10"/>
                  <a:pt x="19" y="11"/>
                  <a:pt x="17" y="13"/>
                </a:cubicBezTo>
                <a:cubicBezTo>
                  <a:pt x="16" y="15"/>
                  <a:pt x="14" y="17"/>
                  <a:pt x="11" y="17"/>
                </a:cubicBezTo>
                <a:cubicBezTo>
                  <a:pt x="10" y="17"/>
                  <a:pt x="10" y="17"/>
                  <a:pt x="10" y="17"/>
                </a:cubicBezTo>
                <a:cubicBezTo>
                  <a:pt x="10" y="34"/>
                  <a:pt x="10" y="34"/>
                  <a:pt x="10" y="34"/>
                </a:cubicBezTo>
                <a:cubicBezTo>
                  <a:pt x="11" y="34"/>
                  <a:pt x="11" y="34"/>
                  <a:pt x="11" y="34"/>
                </a:cubicBezTo>
                <a:cubicBezTo>
                  <a:pt x="16" y="34"/>
                  <a:pt x="20" y="38"/>
                  <a:pt x="25" y="38"/>
                </a:cubicBezTo>
                <a:cubicBezTo>
                  <a:pt x="28" y="38"/>
                  <a:pt x="30" y="36"/>
                  <a:pt x="30" y="33"/>
                </a:cubicBezTo>
                <a:cubicBezTo>
                  <a:pt x="30" y="33"/>
                  <a:pt x="30" y="32"/>
                  <a:pt x="30" y="32"/>
                </a:cubicBezTo>
                <a:cubicBezTo>
                  <a:pt x="31" y="31"/>
                  <a:pt x="32" y="29"/>
                  <a:pt x="32" y="28"/>
                </a:cubicBezTo>
                <a:cubicBezTo>
                  <a:pt x="32" y="28"/>
                  <a:pt x="32" y="27"/>
                  <a:pt x="32" y="26"/>
                </a:cubicBezTo>
                <a:cubicBezTo>
                  <a:pt x="33" y="26"/>
                  <a:pt x="33" y="24"/>
                  <a:pt x="33" y="23"/>
                </a:cubicBezTo>
                <a:cubicBezTo>
                  <a:pt x="33" y="22"/>
                  <a:pt x="33" y="21"/>
                  <a:pt x="32" y="20"/>
                </a:cubicBezTo>
                <a:cubicBezTo>
                  <a:pt x="41" y="20"/>
                  <a:pt x="41" y="20"/>
                  <a:pt x="41" y="20"/>
                </a:cubicBezTo>
                <a:cubicBezTo>
                  <a:pt x="43" y="20"/>
                  <a:pt x="44" y="19"/>
                  <a:pt x="44" y="17"/>
                </a:cubicBezTo>
                <a:cubicBezTo>
                  <a:pt x="44" y="15"/>
                  <a:pt x="43" y="14"/>
                  <a:pt x="41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32195" y="4588035"/>
            <a:ext cx="267549" cy="311682"/>
          </a:xfrm>
          <a:custGeom>
            <a:avLst/>
            <a:gdLst>
              <a:gd name="T0" fmla="*/ 40 w 41"/>
              <a:gd name="T1" fmla="*/ 31 h 48"/>
              <a:gd name="T2" fmla="*/ 38 w 41"/>
              <a:gd name="T3" fmla="*/ 37 h 48"/>
              <a:gd name="T4" fmla="*/ 38 w 41"/>
              <a:gd name="T5" fmla="*/ 45 h 48"/>
              <a:gd name="T6" fmla="*/ 35 w 41"/>
              <a:gd name="T7" fmla="*/ 48 h 48"/>
              <a:gd name="T8" fmla="*/ 17 w 41"/>
              <a:gd name="T9" fmla="*/ 48 h 48"/>
              <a:gd name="T10" fmla="*/ 14 w 41"/>
              <a:gd name="T11" fmla="*/ 45 h 48"/>
              <a:gd name="T12" fmla="*/ 14 w 41"/>
              <a:gd name="T13" fmla="*/ 37 h 48"/>
              <a:gd name="T14" fmla="*/ 11 w 41"/>
              <a:gd name="T15" fmla="*/ 33 h 48"/>
              <a:gd name="T16" fmla="*/ 7 w 41"/>
              <a:gd name="T17" fmla="*/ 30 h 48"/>
              <a:gd name="T18" fmla="*/ 0 w 41"/>
              <a:gd name="T19" fmla="*/ 24 h 48"/>
              <a:gd name="T20" fmla="*/ 7 w 41"/>
              <a:gd name="T21" fmla="*/ 16 h 48"/>
              <a:gd name="T22" fmla="*/ 11 w 41"/>
              <a:gd name="T23" fmla="*/ 17 h 48"/>
              <a:gd name="T24" fmla="*/ 11 w 41"/>
              <a:gd name="T25" fmla="*/ 7 h 48"/>
              <a:gd name="T26" fmla="*/ 17 w 41"/>
              <a:gd name="T27" fmla="*/ 0 h 48"/>
              <a:gd name="T28" fmla="*/ 24 w 41"/>
              <a:gd name="T29" fmla="*/ 7 h 48"/>
              <a:gd name="T30" fmla="*/ 24 w 41"/>
              <a:gd name="T31" fmla="*/ 11 h 48"/>
              <a:gd name="T32" fmla="*/ 27 w 41"/>
              <a:gd name="T33" fmla="*/ 12 h 48"/>
              <a:gd name="T34" fmla="*/ 29 w 41"/>
              <a:gd name="T35" fmla="*/ 12 h 48"/>
              <a:gd name="T36" fmla="*/ 33 w 41"/>
              <a:gd name="T37" fmla="*/ 14 h 48"/>
              <a:gd name="T38" fmla="*/ 41 w 41"/>
              <a:gd name="T39" fmla="*/ 22 h 48"/>
              <a:gd name="T40" fmla="*/ 40 w 41"/>
              <a:gd name="T41" fmla="*/ 31 h 48"/>
              <a:gd name="T42" fmla="*/ 33 w 41"/>
              <a:gd name="T43" fmla="*/ 17 h 48"/>
              <a:gd name="T44" fmla="*/ 32 w 41"/>
              <a:gd name="T45" fmla="*/ 18 h 48"/>
              <a:gd name="T46" fmla="*/ 29 w 41"/>
              <a:gd name="T47" fmla="*/ 16 h 48"/>
              <a:gd name="T48" fmla="*/ 27 w 41"/>
              <a:gd name="T49" fmla="*/ 16 h 48"/>
              <a:gd name="T50" fmla="*/ 24 w 41"/>
              <a:gd name="T51" fmla="*/ 15 h 48"/>
              <a:gd name="T52" fmla="*/ 21 w 41"/>
              <a:gd name="T53" fmla="*/ 16 h 48"/>
              <a:gd name="T54" fmla="*/ 21 w 41"/>
              <a:gd name="T55" fmla="*/ 7 h 48"/>
              <a:gd name="T56" fmla="*/ 17 w 41"/>
              <a:gd name="T57" fmla="*/ 3 h 48"/>
              <a:gd name="T58" fmla="*/ 14 w 41"/>
              <a:gd name="T59" fmla="*/ 7 h 48"/>
              <a:gd name="T60" fmla="*/ 14 w 41"/>
              <a:gd name="T61" fmla="*/ 22 h 48"/>
              <a:gd name="T62" fmla="*/ 7 w 41"/>
              <a:gd name="T63" fmla="*/ 20 h 48"/>
              <a:gd name="T64" fmla="*/ 4 w 41"/>
              <a:gd name="T65" fmla="*/ 24 h 48"/>
              <a:gd name="T66" fmla="*/ 7 w 41"/>
              <a:gd name="T67" fmla="*/ 26 h 48"/>
              <a:gd name="T68" fmla="*/ 9 w 41"/>
              <a:gd name="T69" fmla="*/ 27 h 48"/>
              <a:gd name="T70" fmla="*/ 13 w 41"/>
              <a:gd name="T71" fmla="*/ 30 h 48"/>
              <a:gd name="T72" fmla="*/ 17 w 41"/>
              <a:gd name="T73" fmla="*/ 37 h 48"/>
              <a:gd name="T74" fmla="*/ 17 w 41"/>
              <a:gd name="T75" fmla="*/ 38 h 48"/>
              <a:gd name="T76" fmla="*/ 35 w 41"/>
              <a:gd name="T77" fmla="*/ 38 h 48"/>
              <a:gd name="T78" fmla="*/ 35 w 41"/>
              <a:gd name="T79" fmla="*/ 37 h 48"/>
              <a:gd name="T80" fmla="*/ 38 w 41"/>
              <a:gd name="T81" fmla="*/ 22 h 48"/>
              <a:gd name="T82" fmla="*/ 33 w 41"/>
              <a:gd name="T83" fmla="*/ 17 h 48"/>
              <a:gd name="T84" fmla="*/ 33 w 41"/>
              <a:gd name="T85" fmla="*/ 41 h 48"/>
              <a:gd name="T86" fmla="*/ 31 w 41"/>
              <a:gd name="T87" fmla="*/ 43 h 48"/>
              <a:gd name="T88" fmla="*/ 33 w 41"/>
              <a:gd name="T89" fmla="*/ 45 h 48"/>
              <a:gd name="T90" fmla="*/ 35 w 41"/>
              <a:gd name="T91" fmla="*/ 43 h 48"/>
              <a:gd name="T92" fmla="*/ 33 w 41"/>
              <a:gd name="T93" fmla="*/ 4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1" h="48">
                <a:moveTo>
                  <a:pt x="40" y="31"/>
                </a:moveTo>
                <a:cubicBezTo>
                  <a:pt x="39" y="33"/>
                  <a:pt x="38" y="35"/>
                  <a:pt x="38" y="37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47"/>
                  <a:pt x="36" y="48"/>
                  <a:pt x="35" y="48"/>
                </a:cubicBezTo>
                <a:cubicBezTo>
                  <a:pt x="17" y="48"/>
                  <a:pt x="17" y="48"/>
                  <a:pt x="17" y="48"/>
                </a:cubicBezTo>
                <a:cubicBezTo>
                  <a:pt x="15" y="48"/>
                  <a:pt x="14" y="47"/>
                  <a:pt x="14" y="45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6"/>
                  <a:pt x="12" y="34"/>
                  <a:pt x="11" y="33"/>
                </a:cubicBezTo>
                <a:cubicBezTo>
                  <a:pt x="10" y="32"/>
                  <a:pt x="9" y="31"/>
                  <a:pt x="7" y="30"/>
                </a:cubicBezTo>
                <a:cubicBezTo>
                  <a:pt x="5" y="29"/>
                  <a:pt x="0" y="28"/>
                  <a:pt x="0" y="24"/>
                </a:cubicBezTo>
                <a:cubicBezTo>
                  <a:pt x="0" y="20"/>
                  <a:pt x="3" y="16"/>
                  <a:pt x="7" y="16"/>
                </a:cubicBezTo>
                <a:cubicBezTo>
                  <a:pt x="8" y="16"/>
                  <a:pt x="9" y="17"/>
                  <a:pt x="11" y="1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3"/>
                  <a:pt x="14" y="0"/>
                  <a:pt x="17" y="0"/>
                </a:cubicBezTo>
                <a:cubicBezTo>
                  <a:pt x="21" y="0"/>
                  <a:pt x="24" y="3"/>
                  <a:pt x="24" y="7"/>
                </a:cubicBezTo>
                <a:cubicBezTo>
                  <a:pt x="24" y="11"/>
                  <a:pt x="24" y="11"/>
                  <a:pt x="24" y="11"/>
                </a:cubicBezTo>
                <a:cubicBezTo>
                  <a:pt x="25" y="12"/>
                  <a:pt x="26" y="12"/>
                  <a:pt x="27" y="12"/>
                </a:cubicBezTo>
                <a:cubicBezTo>
                  <a:pt x="28" y="12"/>
                  <a:pt x="28" y="12"/>
                  <a:pt x="29" y="12"/>
                </a:cubicBezTo>
                <a:cubicBezTo>
                  <a:pt x="30" y="12"/>
                  <a:pt x="32" y="13"/>
                  <a:pt x="33" y="14"/>
                </a:cubicBezTo>
                <a:cubicBezTo>
                  <a:pt x="38" y="14"/>
                  <a:pt x="41" y="17"/>
                  <a:pt x="41" y="22"/>
                </a:cubicBezTo>
                <a:cubicBezTo>
                  <a:pt x="41" y="25"/>
                  <a:pt x="41" y="28"/>
                  <a:pt x="40" y="31"/>
                </a:cubicBezTo>
                <a:close/>
                <a:moveTo>
                  <a:pt x="33" y="17"/>
                </a:moveTo>
                <a:cubicBezTo>
                  <a:pt x="33" y="17"/>
                  <a:pt x="32" y="17"/>
                  <a:pt x="32" y="18"/>
                </a:cubicBezTo>
                <a:cubicBezTo>
                  <a:pt x="31" y="16"/>
                  <a:pt x="30" y="16"/>
                  <a:pt x="29" y="16"/>
                </a:cubicBezTo>
                <a:cubicBezTo>
                  <a:pt x="28" y="16"/>
                  <a:pt x="27" y="16"/>
                  <a:pt x="27" y="16"/>
                </a:cubicBezTo>
                <a:cubicBezTo>
                  <a:pt x="26" y="15"/>
                  <a:pt x="25" y="15"/>
                  <a:pt x="24" y="15"/>
                </a:cubicBezTo>
                <a:cubicBezTo>
                  <a:pt x="23" y="15"/>
                  <a:pt x="21" y="15"/>
                  <a:pt x="21" y="16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5"/>
                  <a:pt x="19" y="3"/>
                  <a:pt x="17" y="3"/>
                </a:cubicBezTo>
                <a:cubicBezTo>
                  <a:pt x="16" y="3"/>
                  <a:pt x="14" y="5"/>
                  <a:pt x="14" y="7"/>
                </a:cubicBezTo>
                <a:cubicBezTo>
                  <a:pt x="14" y="22"/>
                  <a:pt x="14" y="22"/>
                  <a:pt x="14" y="22"/>
                </a:cubicBezTo>
                <a:cubicBezTo>
                  <a:pt x="12" y="22"/>
                  <a:pt x="11" y="20"/>
                  <a:pt x="7" y="20"/>
                </a:cubicBezTo>
                <a:cubicBezTo>
                  <a:pt x="5" y="20"/>
                  <a:pt x="4" y="22"/>
                  <a:pt x="4" y="24"/>
                </a:cubicBezTo>
                <a:cubicBezTo>
                  <a:pt x="4" y="25"/>
                  <a:pt x="7" y="26"/>
                  <a:pt x="7" y="26"/>
                </a:cubicBezTo>
                <a:cubicBezTo>
                  <a:pt x="8" y="27"/>
                  <a:pt x="9" y="27"/>
                  <a:pt x="9" y="27"/>
                </a:cubicBezTo>
                <a:cubicBezTo>
                  <a:pt x="11" y="28"/>
                  <a:pt x="12" y="29"/>
                  <a:pt x="13" y="30"/>
                </a:cubicBezTo>
                <a:cubicBezTo>
                  <a:pt x="15" y="32"/>
                  <a:pt x="17" y="34"/>
                  <a:pt x="17" y="37"/>
                </a:cubicBezTo>
                <a:cubicBezTo>
                  <a:pt x="17" y="38"/>
                  <a:pt x="17" y="38"/>
                  <a:pt x="17" y="38"/>
                </a:cubicBezTo>
                <a:cubicBezTo>
                  <a:pt x="35" y="38"/>
                  <a:pt x="35" y="38"/>
                  <a:pt x="35" y="38"/>
                </a:cubicBezTo>
                <a:cubicBezTo>
                  <a:pt x="35" y="37"/>
                  <a:pt x="35" y="37"/>
                  <a:pt x="35" y="37"/>
                </a:cubicBezTo>
                <a:cubicBezTo>
                  <a:pt x="35" y="32"/>
                  <a:pt x="38" y="28"/>
                  <a:pt x="38" y="22"/>
                </a:cubicBezTo>
                <a:cubicBezTo>
                  <a:pt x="38" y="19"/>
                  <a:pt x="37" y="17"/>
                  <a:pt x="33" y="17"/>
                </a:cubicBezTo>
                <a:close/>
                <a:moveTo>
                  <a:pt x="33" y="41"/>
                </a:moveTo>
                <a:cubicBezTo>
                  <a:pt x="32" y="41"/>
                  <a:pt x="31" y="42"/>
                  <a:pt x="31" y="43"/>
                </a:cubicBezTo>
                <a:cubicBezTo>
                  <a:pt x="31" y="44"/>
                  <a:pt x="32" y="45"/>
                  <a:pt x="33" y="45"/>
                </a:cubicBezTo>
                <a:cubicBezTo>
                  <a:pt x="34" y="45"/>
                  <a:pt x="35" y="44"/>
                  <a:pt x="35" y="43"/>
                </a:cubicBezTo>
                <a:cubicBezTo>
                  <a:pt x="35" y="42"/>
                  <a:pt x="34" y="41"/>
                  <a:pt x="3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32195" y="5113882"/>
            <a:ext cx="267549" cy="223418"/>
          </a:xfrm>
          <a:custGeom>
            <a:avLst/>
            <a:gdLst>
              <a:gd name="T0" fmla="*/ 41 w 41"/>
              <a:gd name="T1" fmla="*/ 30 h 34"/>
              <a:gd name="T2" fmla="*/ 37 w 41"/>
              <a:gd name="T3" fmla="*/ 34 h 34"/>
              <a:gd name="T4" fmla="*/ 5 w 41"/>
              <a:gd name="T5" fmla="*/ 34 h 34"/>
              <a:gd name="T6" fmla="*/ 0 w 41"/>
              <a:gd name="T7" fmla="*/ 30 h 34"/>
              <a:gd name="T8" fmla="*/ 0 w 41"/>
              <a:gd name="T9" fmla="*/ 21 h 34"/>
              <a:gd name="T10" fmla="*/ 1 w 41"/>
              <a:gd name="T11" fmla="*/ 19 h 34"/>
              <a:gd name="T12" fmla="*/ 6 w 41"/>
              <a:gd name="T13" fmla="*/ 3 h 34"/>
              <a:gd name="T14" fmla="*/ 10 w 41"/>
              <a:gd name="T15" fmla="*/ 0 h 34"/>
              <a:gd name="T16" fmla="*/ 31 w 41"/>
              <a:gd name="T17" fmla="*/ 0 h 34"/>
              <a:gd name="T18" fmla="*/ 36 w 41"/>
              <a:gd name="T19" fmla="*/ 3 h 34"/>
              <a:gd name="T20" fmla="*/ 41 w 41"/>
              <a:gd name="T21" fmla="*/ 19 h 34"/>
              <a:gd name="T22" fmla="*/ 41 w 41"/>
              <a:gd name="T23" fmla="*/ 21 h 34"/>
              <a:gd name="T24" fmla="*/ 41 w 41"/>
              <a:gd name="T25" fmla="*/ 30 h 34"/>
              <a:gd name="T26" fmla="*/ 38 w 41"/>
              <a:gd name="T27" fmla="*/ 21 h 34"/>
              <a:gd name="T28" fmla="*/ 37 w 41"/>
              <a:gd name="T29" fmla="*/ 20 h 34"/>
              <a:gd name="T30" fmla="*/ 5 w 41"/>
              <a:gd name="T31" fmla="*/ 20 h 34"/>
              <a:gd name="T32" fmla="*/ 4 w 41"/>
              <a:gd name="T33" fmla="*/ 21 h 34"/>
              <a:gd name="T34" fmla="*/ 4 w 41"/>
              <a:gd name="T35" fmla="*/ 30 h 34"/>
              <a:gd name="T36" fmla="*/ 5 w 41"/>
              <a:gd name="T37" fmla="*/ 30 h 34"/>
              <a:gd name="T38" fmla="*/ 37 w 41"/>
              <a:gd name="T39" fmla="*/ 30 h 34"/>
              <a:gd name="T40" fmla="*/ 38 w 41"/>
              <a:gd name="T41" fmla="*/ 30 h 34"/>
              <a:gd name="T42" fmla="*/ 38 w 41"/>
              <a:gd name="T43" fmla="*/ 21 h 34"/>
              <a:gd name="T44" fmla="*/ 37 w 41"/>
              <a:gd name="T45" fmla="*/ 17 h 34"/>
              <a:gd name="T46" fmla="*/ 32 w 41"/>
              <a:gd name="T47" fmla="*/ 4 h 34"/>
              <a:gd name="T48" fmla="*/ 31 w 41"/>
              <a:gd name="T49" fmla="*/ 3 h 34"/>
              <a:gd name="T50" fmla="*/ 10 w 41"/>
              <a:gd name="T51" fmla="*/ 3 h 34"/>
              <a:gd name="T52" fmla="*/ 9 w 41"/>
              <a:gd name="T53" fmla="*/ 4 h 34"/>
              <a:gd name="T54" fmla="*/ 5 w 41"/>
              <a:gd name="T55" fmla="*/ 17 h 34"/>
              <a:gd name="T56" fmla="*/ 37 w 41"/>
              <a:gd name="T57" fmla="*/ 17 h 34"/>
              <a:gd name="T58" fmla="*/ 26 w 41"/>
              <a:gd name="T59" fmla="*/ 27 h 34"/>
              <a:gd name="T60" fmla="*/ 24 w 41"/>
              <a:gd name="T61" fmla="*/ 25 h 34"/>
              <a:gd name="T62" fmla="*/ 26 w 41"/>
              <a:gd name="T63" fmla="*/ 23 h 34"/>
              <a:gd name="T64" fmla="*/ 28 w 41"/>
              <a:gd name="T65" fmla="*/ 25 h 34"/>
              <a:gd name="T66" fmla="*/ 26 w 41"/>
              <a:gd name="T67" fmla="*/ 27 h 34"/>
              <a:gd name="T68" fmla="*/ 33 w 41"/>
              <a:gd name="T69" fmla="*/ 27 h 34"/>
              <a:gd name="T70" fmla="*/ 31 w 41"/>
              <a:gd name="T71" fmla="*/ 25 h 34"/>
              <a:gd name="T72" fmla="*/ 33 w 41"/>
              <a:gd name="T73" fmla="*/ 23 h 34"/>
              <a:gd name="T74" fmla="*/ 35 w 41"/>
              <a:gd name="T75" fmla="*/ 25 h 34"/>
              <a:gd name="T76" fmla="*/ 33 w 41"/>
              <a:gd name="T77" fmla="*/ 27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1" h="34">
                <a:moveTo>
                  <a:pt x="41" y="30"/>
                </a:moveTo>
                <a:cubicBezTo>
                  <a:pt x="41" y="32"/>
                  <a:pt x="39" y="34"/>
                  <a:pt x="37" y="34"/>
                </a:cubicBezTo>
                <a:cubicBezTo>
                  <a:pt x="5" y="34"/>
                  <a:pt x="5" y="34"/>
                  <a:pt x="5" y="34"/>
                </a:cubicBezTo>
                <a:cubicBezTo>
                  <a:pt x="2" y="34"/>
                  <a:pt x="0" y="32"/>
                  <a:pt x="0" y="3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0"/>
                  <a:pt x="0" y="20"/>
                  <a:pt x="1" y="19"/>
                </a:cubicBezTo>
                <a:cubicBezTo>
                  <a:pt x="6" y="3"/>
                  <a:pt x="6" y="3"/>
                  <a:pt x="6" y="3"/>
                </a:cubicBezTo>
                <a:cubicBezTo>
                  <a:pt x="7" y="1"/>
                  <a:pt x="8" y="0"/>
                  <a:pt x="10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3" y="0"/>
                  <a:pt x="35" y="1"/>
                  <a:pt x="36" y="3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20"/>
                  <a:pt x="41" y="20"/>
                  <a:pt x="41" y="21"/>
                </a:cubicBezTo>
                <a:lnTo>
                  <a:pt x="41" y="30"/>
                </a:lnTo>
                <a:close/>
                <a:moveTo>
                  <a:pt x="38" y="21"/>
                </a:moveTo>
                <a:cubicBezTo>
                  <a:pt x="38" y="20"/>
                  <a:pt x="38" y="20"/>
                  <a:pt x="37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4" y="20"/>
                  <a:pt x="4" y="20"/>
                  <a:pt x="4" y="21"/>
                </a:cubicBezTo>
                <a:cubicBezTo>
                  <a:pt x="4" y="30"/>
                  <a:pt x="4" y="30"/>
                  <a:pt x="4" y="30"/>
                </a:cubicBezTo>
                <a:cubicBezTo>
                  <a:pt x="4" y="30"/>
                  <a:pt x="4" y="30"/>
                  <a:pt x="5" y="30"/>
                </a:cubicBezTo>
                <a:cubicBezTo>
                  <a:pt x="37" y="30"/>
                  <a:pt x="37" y="30"/>
                  <a:pt x="37" y="30"/>
                </a:cubicBezTo>
                <a:cubicBezTo>
                  <a:pt x="38" y="30"/>
                  <a:pt x="38" y="30"/>
                  <a:pt x="38" y="30"/>
                </a:cubicBezTo>
                <a:lnTo>
                  <a:pt x="38" y="21"/>
                </a:lnTo>
                <a:close/>
                <a:moveTo>
                  <a:pt x="37" y="17"/>
                </a:moveTo>
                <a:cubicBezTo>
                  <a:pt x="32" y="4"/>
                  <a:pt x="32" y="4"/>
                  <a:pt x="32" y="4"/>
                </a:cubicBezTo>
                <a:cubicBezTo>
                  <a:pt x="32" y="3"/>
                  <a:pt x="32" y="3"/>
                  <a:pt x="31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3"/>
                  <a:pt x="9" y="3"/>
                  <a:pt x="9" y="4"/>
                </a:cubicBezTo>
                <a:cubicBezTo>
                  <a:pt x="5" y="17"/>
                  <a:pt x="5" y="17"/>
                  <a:pt x="5" y="17"/>
                </a:cubicBezTo>
                <a:lnTo>
                  <a:pt x="37" y="17"/>
                </a:lnTo>
                <a:close/>
                <a:moveTo>
                  <a:pt x="26" y="27"/>
                </a:moveTo>
                <a:cubicBezTo>
                  <a:pt x="25" y="27"/>
                  <a:pt x="24" y="26"/>
                  <a:pt x="24" y="25"/>
                </a:cubicBezTo>
                <a:cubicBezTo>
                  <a:pt x="24" y="24"/>
                  <a:pt x="25" y="23"/>
                  <a:pt x="26" y="23"/>
                </a:cubicBezTo>
                <a:cubicBezTo>
                  <a:pt x="27" y="23"/>
                  <a:pt x="28" y="24"/>
                  <a:pt x="28" y="25"/>
                </a:cubicBezTo>
                <a:cubicBezTo>
                  <a:pt x="28" y="26"/>
                  <a:pt x="27" y="27"/>
                  <a:pt x="26" y="27"/>
                </a:cubicBezTo>
                <a:close/>
                <a:moveTo>
                  <a:pt x="33" y="27"/>
                </a:moveTo>
                <a:cubicBezTo>
                  <a:pt x="32" y="27"/>
                  <a:pt x="31" y="26"/>
                  <a:pt x="31" y="25"/>
                </a:cubicBezTo>
                <a:cubicBezTo>
                  <a:pt x="31" y="24"/>
                  <a:pt x="32" y="23"/>
                  <a:pt x="33" y="23"/>
                </a:cubicBezTo>
                <a:cubicBezTo>
                  <a:pt x="34" y="23"/>
                  <a:pt x="35" y="24"/>
                  <a:pt x="35" y="25"/>
                </a:cubicBezTo>
                <a:cubicBezTo>
                  <a:pt x="35" y="26"/>
                  <a:pt x="34" y="27"/>
                  <a:pt x="33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21050" y="1246360"/>
            <a:ext cx="311682" cy="248242"/>
          </a:xfrm>
          <a:custGeom>
            <a:avLst/>
            <a:gdLst>
              <a:gd name="T0" fmla="*/ 48 w 48"/>
              <a:gd name="T1" fmla="*/ 6 h 38"/>
              <a:gd name="T2" fmla="*/ 48 w 48"/>
              <a:gd name="T3" fmla="*/ 7 h 38"/>
              <a:gd name="T4" fmla="*/ 1 w 48"/>
              <a:gd name="T5" fmla="*/ 7 h 38"/>
              <a:gd name="T6" fmla="*/ 0 w 48"/>
              <a:gd name="T7" fmla="*/ 6 h 38"/>
              <a:gd name="T8" fmla="*/ 0 w 48"/>
              <a:gd name="T9" fmla="*/ 1 h 38"/>
              <a:gd name="T10" fmla="*/ 1 w 48"/>
              <a:gd name="T11" fmla="*/ 0 h 38"/>
              <a:gd name="T12" fmla="*/ 48 w 48"/>
              <a:gd name="T13" fmla="*/ 0 h 38"/>
              <a:gd name="T14" fmla="*/ 48 w 48"/>
              <a:gd name="T15" fmla="*/ 1 h 38"/>
              <a:gd name="T16" fmla="*/ 48 w 48"/>
              <a:gd name="T17" fmla="*/ 6 h 38"/>
              <a:gd name="T18" fmla="*/ 10 w 48"/>
              <a:gd name="T19" fmla="*/ 20 h 38"/>
              <a:gd name="T20" fmla="*/ 2 w 48"/>
              <a:gd name="T21" fmla="*/ 27 h 38"/>
              <a:gd name="T22" fmla="*/ 1 w 48"/>
              <a:gd name="T23" fmla="*/ 28 h 38"/>
              <a:gd name="T24" fmla="*/ 0 w 48"/>
              <a:gd name="T25" fmla="*/ 27 h 38"/>
              <a:gd name="T26" fmla="*/ 0 w 48"/>
              <a:gd name="T27" fmla="*/ 11 h 38"/>
              <a:gd name="T28" fmla="*/ 1 w 48"/>
              <a:gd name="T29" fmla="*/ 11 h 38"/>
              <a:gd name="T30" fmla="*/ 2 w 48"/>
              <a:gd name="T31" fmla="*/ 11 h 38"/>
              <a:gd name="T32" fmla="*/ 10 w 48"/>
              <a:gd name="T33" fmla="*/ 19 h 38"/>
              <a:gd name="T34" fmla="*/ 10 w 48"/>
              <a:gd name="T35" fmla="*/ 19 h 38"/>
              <a:gd name="T36" fmla="*/ 10 w 48"/>
              <a:gd name="T37" fmla="*/ 20 h 38"/>
              <a:gd name="T38" fmla="*/ 48 w 48"/>
              <a:gd name="T39" fmla="*/ 37 h 38"/>
              <a:gd name="T40" fmla="*/ 48 w 48"/>
              <a:gd name="T41" fmla="*/ 38 h 38"/>
              <a:gd name="T42" fmla="*/ 1 w 48"/>
              <a:gd name="T43" fmla="*/ 38 h 38"/>
              <a:gd name="T44" fmla="*/ 0 w 48"/>
              <a:gd name="T45" fmla="*/ 37 h 38"/>
              <a:gd name="T46" fmla="*/ 0 w 48"/>
              <a:gd name="T47" fmla="*/ 32 h 38"/>
              <a:gd name="T48" fmla="*/ 1 w 48"/>
              <a:gd name="T49" fmla="*/ 31 h 38"/>
              <a:gd name="T50" fmla="*/ 48 w 48"/>
              <a:gd name="T51" fmla="*/ 31 h 38"/>
              <a:gd name="T52" fmla="*/ 48 w 48"/>
              <a:gd name="T53" fmla="*/ 32 h 38"/>
              <a:gd name="T54" fmla="*/ 48 w 48"/>
              <a:gd name="T55" fmla="*/ 37 h 38"/>
              <a:gd name="T56" fmla="*/ 48 w 48"/>
              <a:gd name="T57" fmla="*/ 17 h 38"/>
              <a:gd name="T58" fmla="*/ 48 w 48"/>
              <a:gd name="T59" fmla="*/ 17 h 38"/>
              <a:gd name="T60" fmla="*/ 18 w 48"/>
              <a:gd name="T61" fmla="*/ 17 h 38"/>
              <a:gd name="T62" fmla="*/ 18 w 48"/>
              <a:gd name="T63" fmla="*/ 17 h 38"/>
              <a:gd name="T64" fmla="*/ 18 w 48"/>
              <a:gd name="T65" fmla="*/ 11 h 38"/>
              <a:gd name="T66" fmla="*/ 18 w 48"/>
              <a:gd name="T67" fmla="*/ 11 h 38"/>
              <a:gd name="T68" fmla="*/ 48 w 48"/>
              <a:gd name="T69" fmla="*/ 11 h 38"/>
              <a:gd name="T70" fmla="*/ 48 w 48"/>
              <a:gd name="T71" fmla="*/ 11 h 38"/>
              <a:gd name="T72" fmla="*/ 48 w 48"/>
              <a:gd name="T73" fmla="*/ 17 h 38"/>
              <a:gd name="T74" fmla="*/ 48 w 48"/>
              <a:gd name="T75" fmla="*/ 27 h 38"/>
              <a:gd name="T76" fmla="*/ 48 w 48"/>
              <a:gd name="T77" fmla="*/ 28 h 38"/>
              <a:gd name="T78" fmla="*/ 18 w 48"/>
              <a:gd name="T79" fmla="*/ 28 h 38"/>
              <a:gd name="T80" fmla="*/ 18 w 48"/>
              <a:gd name="T81" fmla="*/ 27 h 38"/>
              <a:gd name="T82" fmla="*/ 18 w 48"/>
              <a:gd name="T83" fmla="*/ 22 h 38"/>
              <a:gd name="T84" fmla="*/ 18 w 48"/>
              <a:gd name="T85" fmla="*/ 21 h 38"/>
              <a:gd name="T86" fmla="*/ 48 w 48"/>
              <a:gd name="T87" fmla="*/ 21 h 38"/>
              <a:gd name="T88" fmla="*/ 48 w 48"/>
              <a:gd name="T89" fmla="*/ 22 h 38"/>
              <a:gd name="T90" fmla="*/ 48 w 48"/>
              <a:gd name="T91" fmla="*/ 2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" h="38">
                <a:moveTo>
                  <a:pt x="48" y="6"/>
                </a:moveTo>
                <a:cubicBezTo>
                  <a:pt x="48" y="7"/>
                  <a:pt x="48" y="7"/>
                  <a:pt x="48" y="7"/>
                </a:cubicBezTo>
                <a:cubicBezTo>
                  <a:pt x="1" y="7"/>
                  <a:pt x="1" y="7"/>
                  <a:pt x="1" y="7"/>
                </a:cubicBezTo>
                <a:cubicBezTo>
                  <a:pt x="1" y="7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1" y="0"/>
                  <a:pt x="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8" y="0"/>
                  <a:pt x="48" y="1"/>
                  <a:pt x="48" y="1"/>
                </a:cubicBezTo>
                <a:lnTo>
                  <a:pt x="48" y="6"/>
                </a:lnTo>
                <a:close/>
                <a:moveTo>
                  <a:pt x="10" y="20"/>
                </a:moveTo>
                <a:cubicBezTo>
                  <a:pt x="2" y="27"/>
                  <a:pt x="2" y="27"/>
                  <a:pt x="2" y="27"/>
                </a:cubicBezTo>
                <a:cubicBezTo>
                  <a:pt x="2" y="28"/>
                  <a:pt x="1" y="28"/>
                  <a:pt x="1" y="28"/>
                </a:cubicBezTo>
                <a:cubicBezTo>
                  <a:pt x="1" y="28"/>
                  <a:pt x="0" y="27"/>
                  <a:pt x="0" y="27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1" y="11"/>
                  <a:pt x="1" y="11"/>
                </a:cubicBezTo>
                <a:cubicBezTo>
                  <a:pt x="1" y="11"/>
                  <a:pt x="2" y="11"/>
                  <a:pt x="2" y="11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9"/>
                  <a:pt x="10" y="20"/>
                  <a:pt x="10" y="20"/>
                </a:cubicBezTo>
                <a:close/>
                <a:moveTo>
                  <a:pt x="48" y="37"/>
                </a:moveTo>
                <a:cubicBezTo>
                  <a:pt x="48" y="38"/>
                  <a:pt x="48" y="38"/>
                  <a:pt x="48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0" y="38"/>
                  <a:pt x="0" y="37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1" y="31"/>
                  <a:pt x="1" y="31"/>
                </a:cubicBezTo>
                <a:cubicBezTo>
                  <a:pt x="48" y="31"/>
                  <a:pt x="48" y="31"/>
                  <a:pt x="48" y="31"/>
                </a:cubicBezTo>
                <a:cubicBezTo>
                  <a:pt x="48" y="31"/>
                  <a:pt x="48" y="32"/>
                  <a:pt x="48" y="32"/>
                </a:cubicBezTo>
                <a:lnTo>
                  <a:pt x="48" y="37"/>
                </a:lnTo>
                <a:close/>
                <a:moveTo>
                  <a:pt x="48" y="17"/>
                </a:moveTo>
                <a:cubicBezTo>
                  <a:pt x="48" y="17"/>
                  <a:pt x="48" y="17"/>
                  <a:pt x="4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1"/>
                  <a:pt x="18" y="11"/>
                  <a:pt x="18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48" y="11"/>
                  <a:pt x="48" y="11"/>
                  <a:pt x="48" y="11"/>
                </a:cubicBezTo>
                <a:cubicBezTo>
                  <a:pt x="48" y="11"/>
                  <a:pt x="48" y="11"/>
                  <a:pt x="48" y="11"/>
                </a:cubicBezTo>
                <a:lnTo>
                  <a:pt x="48" y="17"/>
                </a:lnTo>
                <a:close/>
                <a:moveTo>
                  <a:pt x="48" y="27"/>
                </a:moveTo>
                <a:cubicBezTo>
                  <a:pt x="48" y="27"/>
                  <a:pt x="48" y="28"/>
                  <a:pt x="48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7"/>
                  <a:pt x="18" y="27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1"/>
                  <a:pt x="18" y="21"/>
                  <a:pt x="18" y="21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1"/>
                  <a:pt x="48" y="21"/>
                  <a:pt x="48" y="22"/>
                </a:cubicBezTo>
                <a:lnTo>
                  <a:pt x="48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725864" y="1730835"/>
            <a:ext cx="110329" cy="248242"/>
          </a:xfrm>
          <a:custGeom>
            <a:avLst/>
            <a:gdLst>
              <a:gd name="T0" fmla="*/ 17 w 17"/>
              <a:gd name="T1" fmla="*/ 36 h 38"/>
              <a:gd name="T2" fmla="*/ 15 w 17"/>
              <a:gd name="T3" fmla="*/ 38 h 38"/>
              <a:gd name="T4" fmla="*/ 2 w 17"/>
              <a:gd name="T5" fmla="*/ 38 h 38"/>
              <a:gd name="T6" fmla="*/ 0 w 17"/>
              <a:gd name="T7" fmla="*/ 36 h 38"/>
              <a:gd name="T8" fmla="*/ 0 w 17"/>
              <a:gd name="T9" fmla="*/ 32 h 38"/>
              <a:gd name="T10" fmla="*/ 2 w 17"/>
              <a:gd name="T11" fmla="*/ 31 h 38"/>
              <a:gd name="T12" fmla="*/ 3 w 17"/>
              <a:gd name="T13" fmla="*/ 31 h 38"/>
              <a:gd name="T14" fmla="*/ 3 w 17"/>
              <a:gd name="T15" fmla="*/ 20 h 38"/>
              <a:gd name="T16" fmla="*/ 2 w 17"/>
              <a:gd name="T17" fmla="*/ 20 h 38"/>
              <a:gd name="T18" fmla="*/ 0 w 17"/>
              <a:gd name="T19" fmla="*/ 19 h 38"/>
              <a:gd name="T20" fmla="*/ 0 w 17"/>
              <a:gd name="T21" fmla="*/ 15 h 38"/>
              <a:gd name="T22" fmla="*/ 2 w 17"/>
              <a:gd name="T23" fmla="*/ 14 h 38"/>
              <a:gd name="T24" fmla="*/ 12 w 17"/>
              <a:gd name="T25" fmla="*/ 14 h 38"/>
              <a:gd name="T26" fmla="*/ 14 w 17"/>
              <a:gd name="T27" fmla="*/ 15 h 38"/>
              <a:gd name="T28" fmla="*/ 14 w 17"/>
              <a:gd name="T29" fmla="*/ 31 h 38"/>
              <a:gd name="T30" fmla="*/ 15 w 17"/>
              <a:gd name="T31" fmla="*/ 31 h 38"/>
              <a:gd name="T32" fmla="*/ 17 w 17"/>
              <a:gd name="T33" fmla="*/ 32 h 38"/>
              <a:gd name="T34" fmla="*/ 17 w 17"/>
              <a:gd name="T35" fmla="*/ 36 h 38"/>
              <a:gd name="T36" fmla="*/ 14 w 17"/>
              <a:gd name="T37" fmla="*/ 7 h 38"/>
              <a:gd name="T38" fmla="*/ 12 w 17"/>
              <a:gd name="T39" fmla="*/ 8 h 38"/>
              <a:gd name="T40" fmla="*/ 5 w 17"/>
              <a:gd name="T41" fmla="*/ 8 h 38"/>
              <a:gd name="T42" fmla="*/ 3 w 17"/>
              <a:gd name="T43" fmla="*/ 7 h 38"/>
              <a:gd name="T44" fmla="*/ 3 w 17"/>
              <a:gd name="T45" fmla="*/ 2 h 38"/>
              <a:gd name="T46" fmla="*/ 5 w 17"/>
              <a:gd name="T47" fmla="*/ 0 h 38"/>
              <a:gd name="T48" fmla="*/ 12 w 17"/>
              <a:gd name="T49" fmla="*/ 0 h 38"/>
              <a:gd name="T50" fmla="*/ 14 w 17"/>
              <a:gd name="T51" fmla="*/ 2 h 38"/>
              <a:gd name="T52" fmla="*/ 14 w 17"/>
              <a:gd name="T53" fmla="*/ 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7" h="38">
                <a:moveTo>
                  <a:pt x="17" y="36"/>
                </a:moveTo>
                <a:cubicBezTo>
                  <a:pt x="17" y="37"/>
                  <a:pt x="16" y="38"/>
                  <a:pt x="15" y="38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8"/>
                  <a:pt x="0" y="37"/>
                  <a:pt x="0" y="36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1" y="31"/>
                  <a:pt x="2" y="31"/>
                </a:cubicBezTo>
                <a:cubicBezTo>
                  <a:pt x="3" y="31"/>
                  <a:pt x="3" y="31"/>
                  <a:pt x="3" y="31"/>
                </a:cubicBezTo>
                <a:cubicBezTo>
                  <a:pt x="3" y="20"/>
                  <a:pt x="3" y="20"/>
                  <a:pt x="3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20"/>
                  <a:pt x="0" y="19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4"/>
                  <a:pt x="1" y="14"/>
                  <a:pt x="2" y="14"/>
                </a:cubicBezTo>
                <a:cubicBezTo>
                  <a:pt x="12" y="14"/>
                  <a:pt x="12" y="14"/>
                  <a:pt x="12" y="14"/>
                </a:cubicBezTo>
                <a:cubicBezTo>
                  <a:pt x="13" y="14"/>
                  <a:pt x="14" y="14"/>
                  <a:pt x="14" y="15"/>
                </a:cubicBezTo>
                <a:cubicBezTo>
                  <a:pt x="14" y="31"/>
                  <a:pt x="14" y="31"/>
                  <a:pt x="14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6" y="31"/>
                  <a:pt x="17" y="32"/>
                  <a:pt x="17" y="32"/>
                </a:cubicBezTo>
                <a:lnTo>
                  <a:pt x="17" y="36"/>
                </a:lnTo>
                <a:close/>
                <a:moveTo>
                  <a:pt x="14" y="7"/>
                </a:moveTo>
                <a:cubicBezTo>
                  <a:pt x="14" y="8"/>
                  <a:pt x="13" y="8"/>
                  <a:pt x="12" y="8"/>
                </a:cubicBezTo>
                <a:cubicBezTo>
                  <a:pt x="5" y="8"/>
                  <a:pt x="5" y="8"/>
                  <a:pt x="5" y="8"/>
                </a:cubicBezTo>
                <a:cubicBezTo>
                  <a:pt x="4" y="8"/>
                  <a:pt x="3" y="8"/>
                  <a:pt x="3" y="7"/>
                </a:cubicBezTo>
                <a:cubicBezTo>
                  <a:pt x="3" y="2"/>
                  <a:pt x="3" y="2"/>
                  <a:pt x="3" y="2"/>
                </a:cubicBezTo>
                <a:cubicBezTo>
                  <a:pt x="3" y="1"/>
                  <a:pt x="4" y="0"/>
                  <a:pt x="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4" y="1"/>
                  <a:pt x="14" y="2"/>
                </a:cubicBezTo>
                <a:lnTo>
                  <a:pt x="14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45875" y="2207034"/>
            <a:ext cx="267549" cy="273067"/>
          </a:xfrm>
          <a:custGeom>
            <a:avLst/>
            <a:gdLst>
              <a:gd name="T0" fmla="*/ 20 w 41"/>
              <a:gd name="T1" fmla="*/ 42 h 42"/>
              <a:gd name="T2" fmla="*/ 0 w 41"/>
              <a:gd name="T3" fmla="*/ 21 h 42"/>
              <a:gd name="T4" fmla="*/ 20 w 41"/>
              <a:gd name="T5" fmla="*/ 0 h 42"/>
              <a:gd name="T6" fmla="*/ 41 w 41"/>
              <a:gd name="T7" fmla="*/ 21 h 42"/>
              <a:gd name="T8" fmla="*/ 20 w 41"/>
              <a:gd name="T9" fmla="*/ 42 h 42"/>
              <a:gd name="T10" fmla="*/ 27 w 41"/>
              <a:gd name="T11" fmla="*/ 30 h 42"/>
              <a:gd name="T12" fmla="*/ 26 w 41"/>
              <a:gd name="T13" fmla="*/ 29 h 42"/>
              <a:gd name="T14" fmla="*/ 24 w 41"/>
              <a:gd name="T15" fmla="*/ 29 h 42"/>
              <a:gd name="T16" fmla="*/ 24 w 41"/>
              <a:gd name="T17" fmla="*/ 15 h 42"/>
              <a:gd name="T18" fmla="*/ 23 w 41"/>
              <a:gd name="T19" fmla="*/ 14 h 42"/>
              <a:gd name="T20" fmla="*/ 14 w 41"/>
              <a:gd name="T21" fmla="*/ 14 h 42"/>
              <a:gd name="T22" fmla="*/ 14 w 41"/>
              <a:gd name="T23" fmla="*/ 15 h 42"/>
              <a:gd name="T24" fmla="*/ 14 w 41"/>
              <a:gd name="T25" fmla="*/ 19 h 42"/>
              <a:gd name="T26" fmla="*/ 14 w 41"/>
              <a:gd name="T27" fmla="*/ 20 h 42"/>
              <a:gd name="T28" fmla="*/ 17 w 41"/>
              <a:gd name="T29" fmla="*/ 20 h 42"/>
              <a:gd name="T30" fmla="*/ 17 w 41"/>
              <a:gd name="T31" fmla="*/ 29 h 42"/>
              <a:gd name="T32" fmla="*/ 14 w 41"/>
              <a:gd name="T33" fmla="*/ 29 h 42"/>
              <a:gd name="T34" fmla="*/ 14 w 41"/>
              <a:gd name="T35" fmla="*/ 30 h 42"/>
              <a:gd name="T36" fmla="*/ 14 w 41"/>
              <a:gd name="T37" fmla="*/ 34 h 42"/>
              <a:gd name="T38" fmla="*/ 14 w 41"/>
              <a:gd name="T39" fmla="*/ 35 h 42"/>
              <a:gd name="T40" fmla="*/ 26 w 41"/>
              <a:gd name="T41" fmla="*/ 35 h 42"/>
              <a:gd name="T42" fmla="*/ 27 w 41"/>
              <a:gd name="T43" fmla="*/ 34 h 42"/>
              <a:gd name="T44" fmla="*/ 27 w 41"/>
              <a:gd name="T45" fmla="*/ 30 h 42"/>
              <a:gd name="T46" fmla="*/ 24 w 41"/>
              <a:gd name="T47" fmla="*/ 6 h 42"/>
              <a:gd name="T48" fmla="*/ 23 w 41"/>
              <a:gd name="T49" fmla="*/ 5 h 42"/>
              <a:gd name="T50" fmla="*/ 18 w 41"/>
              <a:gd name="T51" fmla="*/ 5 h 42"/>
              <a:gd name="T52" fmla="*/ 17 w 41"/>
              <a:gd name="T53" fmla="*/ 6 h 42"/>
              <a:gd name="T54" fmla="*/ 17 w 41"/>
              <a:gd name="T55" fmla="*/ 10 h 42"/>
              <a:gd name="T56" fmla="*/ 18 w 41"/>
              <a:gd name="T57" fmla="*/ 11 h 42"/>
              <a:gd name="T58" fmla="*/ 23 w 41"/>
              <a:gd name="T59" fmla="*/ 11 h 42"/>
              <a:gd name="T60" fmla="*/ 24 w 41"/>
              <a:gd name="T61" fmla="*/ 10 h 42"/>
              <a:gd name="T62" fmla="*/ 24 w 41"/>
              <a:gd name="T63" fmla="*/ 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42">
                <a:moveTo>
                  <a:pt x="20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0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0" y="42"/>
                </a:cubicBezTo>
                <a:close/>
                <a:moveTo>
                  <a:pt x="27" y="30"/>
                </a:moveTo>
                <a:cubicBezTo>
                  <a:pt x="27" y="29"/>
                  <a:pt x="27" y="29"/>
                  <a:pt x="26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5"/>
                  <a:pt x="23" y="14"/>
                  <a:pt x="23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ubicBezTo>
                  <a:pt x="14" y="19"/>
                  <a:pt x="14" y="19"/>
                  <a:pt x="14" y="19"/>
                </a:cubicBezTo>
                <a:cubicBezTo>
                  <a:pt x="14" y="20"/>
                  <a:pt x="14" y="20"/>
                  <a:pt x="14" y="20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9"/>
                  <a:pt x="17" y="29"/>
                  <a:pt x="17" y="29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29"/>
                  <a:pt x="14" y="29"/>
                  <a:pt x="14" y="30"/>
                </a:cubicBezTo>
                <a:cubicBezTo>
                  <a:pt x="14" y="34"/>
                  <a:pt x="14" y="34"/>
                  <a:pt x="14" y="34"/>
                </a:cubicBezTo>
                <a:cubicBezTo>
                  <a:pt x="14" y="34"/>
                  <a:pt x="14" y="35"/>
                  <a:pt x="14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7" y="35"/>
                  <a:pt x="27" y="34"/>
                  <a:pt x="27" y="34"/>
                </a:cubicBezTo>
                <a:lnTo>
                  <a:pt x="27" y="30"/>
                </a:lnTo>
                <a:close/>
                <a:moveTo>
                  <a:pt x="24" y="6"/>
                </a:moveTo>
                <a:cubicBezTo>
                  <a:pt x="24" y="5"/>
                  <a:pt x="23" y="5"/>
                  <a:pt x="23" y="5"/>
                </a:cubicBezTo>
                <a:cubicBezTo>
                  <a:pt x="18" y="5"/>
                  <a:pt x="18" y="5"/>
                  <a:pt x="18" y="5"/>
                </a:cubicBezTo>
                <a:cubicBezTo>
                  <a:pt x="17" y="5"/>
                  <a:pt x="17" y="5"/>
                  <a:pt x="17" y="6"/>
                </a:cubicBezTo>
                <a:cubicBezTo>
                  <a:pt x="17" y="10"/>
                  <a:pt x="17" y="10"/>
                  <a:pt x="17" y="10"/>
                </a:cubicBezTo>
                <a:cubicBezTo>
                  <a:pt x="17" y="10"/>
                  <a:pt x="17" y="11"/>
                  <a:pt x="18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4" y="10"/>
                  <a:pt x="24" y="10"/>
                </a:cubicBezTo>
                <a:lnTo>
                  <a:pt x="24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7" name="出自【趣你的PPT】(微信:qunideppt)：最优质的PPT资源库"/>
          <p:cNvSpPr>
            <a:spLocks/>
          </p:cNvSpPr>
          <p:nvPr/>
        </p:nvSpPr>
        <p:spPr bwMode="auto">
          <a:xfrm>
            <a:off x="11698280" y="2688753"/>
            <a:ext cx="157219" cy="248242"/>
          </a:xfrm>
          <a:custGeom>
            <a:avLst/>
            <a:gdLst>
              <a:gd name="T0" fmla="*/ 24 w 24"/>
              <a:gd name="T1" fmla="*/ 12 h 38"/>
              <a:gd name="T2" fmla="*/ 24 w 24"/>
              <a:gd name="T3" fmla="*/ 13 h 38"/>
              <a:gd name="T4" fmla="*/ 19 w 24"/>
              <a:gd name="T5" fmla="*/ 13 h 38"/>
              <a:gd name="T6" fmla="*/ 8 w 24"/>
              <a:gd name="T7" fmla="*/ 22 h 38"/>
              <a:gd name="T8" fmla="*/ 21 w 24"/>
              <a:gd name="T9" fmla="*/ 36 h 38"/>
              <a:gd name="T10" fmla="*/ 21 w 24"/>
              <a:gd name="T11" fmla="*/ 37 h 38"/>
              <a:gd name="T12" fmla="*/ 20 w 24"/>
              <a:gd name="T13" fmla="*/ 38 h 38"/>
              <a:gd name="T14" fmla="*/ 15 w 24"/>
              <a:gd name="T15" fmla="*/ 38 h 38"/>
              <a:gd name="T16" fmla="*/ 14 w 24"/>
              <a:gd name="T17" fmla="*/ 37 h 38"/>
              <a:gd name="T18" fmla="*/ 1 w 24"/>
              <a:gd name="T19" fmla="*/ 22 h 38"/>
              <a:gd name="T20" fmla="*/ 0 w 24"/>
              <a:gd name="T21" fmla="*/ 22 h 38"/>
              <a:gd name="T22" fmla="*/ 0 w 24"/>
              <a:gd name="T23" fmla="*/ 18 h 38"/>
              <a:gd name="T24" fmla="*/ 1 w 24"/>
              <a:gd name="T25" fmla="*/ 17 h 38"/>
              <a:gd name="T26" fmla="*/ 4 w 24"/>
              <a:gd name="T27" fmla="*/ 17 h 38"/>
              <a:gd name="T28" fmla="*/ 13 w 24"/>
              <a:gd name="T29" fmla="*/ 13 h 38"/>
              <a:gd name="T30" fmla="*/ 1 w 24"/>
              <a:gd name="T31" fmla="*/ 13 h 38"/>
              <a:gd name="T32" fmla="*/ 0 w 24"/>
              <a:gd name="T33" fmla="*/ 12 h 38"/>
              <a:gd name="T34" fmla="*/ 0 w 24"/>
              <a:gd name="T35" fmla="*/ 9 h 38"/>
              <a:gd name="T36" fmla="*/ 1 w 24"/>
              <a:gd name="T37" fmla="*/ 8 h 38"/>
              <a:gd name="T38" fmla="*/ 12 w 24"/>
              <a:gd name="T39" fmla="*/ 8 h 38"/>
              <a:gd name="T40" fmla="*/ 5 w 24"/>
              <a:gd name="T41" fmla="*/ 5 h 38"/>
              <a:gd name="T42" fmla="*/ 1 w 24"/>
              <a:gd name="T43" fmla="*/ 5 h 38"/>
              <a:gd name="T44" fmla="*/ 0 w 24"/>
              <a:gd name="T45" fmla="*/ 4 h 38"/>
              <a:gd name="T46" fmla="*/ 0 w 24"/>
              <a:gd name="T47" fmla="*/ 1 h 38"/>
              <a:gd name="T48" fmla="*/ 1 w 24"/>
              <a:gd name="T49" fmla="*/ 0 h 38"/>
              <a:gd name="T50" fmla="*/ 24 w 24"/>
              <a:gd name="T51" fmla="*/ 0 h 38"/>
              <a:gd name="T52" fmla="*/ 24 w 24"/>
              <a:gd name="T53" fmla="*/ 1 h 38"/>
              <a:gd name="T54" fmla="*/ 24 w 24"/>
              <a:gd name="T55" fmla="*/ 4 h 38"/>
              <a:gd name="T56" fmla="*/ 24 w 24"/>
              <a:gd name="T57" fmla="*/ 5 h 38"/>
              <a:gd name="T58" fmla="*/ 17 w 24"/>
              <a:gd name="T59" fmla="*/ 5 h 38"/>
              <a:gd name="T60" fmla="*/ 19 w 24"/>
              <a:gd name="T61" fmla="*/ 8 h 38"/>
              <a:gd name="T62" fmla="*/ 24 w 24"/>
              <a:gd name="T63" fmla="*/ 8 h 38"/>
              <a:gd name="T64" fmla="*/ 24 w 24"/>
              <a:gd name="T65" fmla="*/ 9 h 38"/>
              <a:gd name="T66" fmla="*/ 24 w 24"/>
              <a:gd name="T67" fmla="*/ 1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" h="38">
                <a:moveTo>
                  <a:pt x="24" y="12"/>
                </a:moveTo>
                <a:cubicBezTo>
                  <a:pt x="24" y="12"/>
                  <a:pt x="24" y="13"/>
                  <a:pt x="24" y="13"/>
                </a:cubicBezTo>
                <a:cubicBezTo>
                  <a:pt x="19" y="13"/>
                  <a:pt x="19" y="13"/>
                  <a:pt x="19" y="13"/>
                </a:cubicBezTo>
                <a:cubicBezTo>
                  <a:pt x="18" y="18"/>
                  <a:pt x="14" y="21"/>
                  <a:pt x="8" y="22"/>
                </a:cubicBezTo>
                <a:cubicBezTo>
                  <a:pt x="12" y="26"/>
                  <a:pt x="16" y="31"/>
                  <a:pt x="21" y="36"/>
                </a:cubicBezTo>
                <a:cubicBezTo>
                  <a:pt x="21" y="37"/>
                  <a:pt x="21" y="37"/>
                  <a:pt x="21" y="37"/>
                </a:cubicBezTo>
                <a:cubicBezTo>
                  <a:pt x="20" y="38"/>
                  <a:pt x="20" y="38"/>
                  <a:pt x="20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4" y="38"/>
                  <a:pt x="14" y="38"/>
                  <a:pt x="14" y="37"/>
                </a:cubicBezTo>
                <a:cubicBezTo>
                  <a:pt x="10" y="32"/>
                  <a:pt x="6" y="28"/>
                  <a:pt x="1" y="2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1" y="17"/>
                  <a:pt x="1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9" y="17"/>
                  <a:pt x="12" y="16"/>
                  <a:pt x="13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13"/>
                  <a:pt x="0" y="12"/>
                  <a:pt x="0" y="12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1" y="8"/>
                  <a:pt x="1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1" y="6"/>
                  <a:pt x="9" y="5"/>
                  <a:pt x="5" y="5"/>
                </a:cubicBezTo>
                <a:cubicBezTo>
                  <a:pt x="1" y="5"/>
                  <a:pt x="1" y="5"/>
                  <a:pt x="1" y="5"/>
                </a:cubicBezTo>
                <a:cubicBezTo>
                  <a:pt x="1" y="5"/>
                  <a:pt x="0" y="5"/>
                  <a:pt x="0" y="4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4" y="0"/>
                  <a:pt x="24" y="1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4"/>
                  <a:pt x="24" y="5"/>
                  <a:pt x="24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8" y="6"/>
                  <a:pt x="19" y="7"/>
                  <a:pt x="19" y="8"/>
                </a:cubicBez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9"/>
                  <a:pt x="24" y="9"/>
                </a:cubicBezTo>
                <a:lnTo>
                  <a:pt x="24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45875" y="3170467"/>
            <a:ext cx="267549" cy="267549"/>
          </a:xfrm>
          <a:custGeom>
            <a:avLst/>
            <a:gdLst>
              <a:gd name="T0" fmla="*/ 41 w 41"/>
              <a:gd name="T1" fmla="*/ 36 h 41"/>
              <a:gd name="T2" fmla="*/ 36 w 41"/>
              <a:gd name="T3" fmla="*/ 41 h 41"/>
              <a:gd name="T4" fmla="*/ 5 w 41"/>
              <a:gd name="T5" fmla="*/ 41 h 41"/>
              <a:gd name="T6" fmla="*/ 0 w 41"/>
              <a:gd name="T7" fmla="*/ 36 h 41"/>
              <a:gd name="T8" fmla="*/ 0 w 41"/>
              <a:gd name="T9" fmla="*/ 5 h 41"/>
              <a:gd name="T10" fmla="*/ 5 w 41"/>
              <a:gd name="T11" fmla="*/ 0 h 41"/>
              <a:gd name="T12" fmla="*/ 36 w 41"/>
              <a:gd name="T13" fmla="*/ 0 h 41"/>
              <a:gd name="T14" fmla="*/ 41 w 41"/>
              <a:gd name="T15" fmla="*/ 5 h 41"/>
              <a:gd name="T16" fmla="*/ 41 w 41"/>
              <a:gd name="T17" fmla="*/ 36 h 41"/>
              <a:gd name="T18" fmla="*/ 36 w 41"/>
              <a:gd name="T19" fmla="*/ 17 h 41"/>
              <a:gd name="T20" fmla="*/ 33 w 41"/>
              <a:gd name="T21" fmla="*/ 17 h 41"/>
              <a:gd name="T22" fmla="*/ 33 w 41"/>
              <a:gd name="T23" fmla="*/ 21 h 41"/>
              <a:gd name="T24" fmla="*/ 20 w 41"/>
              <a:gd name="T25" fmla="*/ 33 h 41"/>
              <a:gd name="T26" fmla="*/ 8 w 41"/>
              <a:gd name="T27" fmla="*/ 21 h 41"/>
              <a:gd name="T28" fmla="*/ 8 w 41"/>
              <a:gd name="T29" fmla="*/ 17 h 41"/>
              <a:gd name="T30" fmla="*/ 4 w 41"/>
              <a:gd name="T31" fmla="*/ 17 h 41"/>
              <a:gd name="T32" fmla="*/ 4 w 41"/>
              <a:gd name="T33" fmla="*/ 34 h 41"/>
              <a:gd name="T34" fmla="*/ 6 w 41"/>
              <a:gd name="T35" fmla="*/ 36 h 41"/>
              <a:gd name="T36" fmla="*/ 35 w 41"/>
              <a:gd name="T37" fmla="*/ 36 h 41"/>
              <a:gd name="T38" fmla="*/ 36 w 41"/>
              <a:gd name="T39" fmla="*/ 34 h 41"/>
              <a:gd name="T40" fmla="*/ 36 w 41"/>
              <a:gd name="T41" fmla="*/ 17 h 41"/>
              <a:gd name="T42" fmla="*/ 20 w 41"/>
              <a:gd name="T43" fmla="*/ 12 h 41"/>
              <a:gd name="T44" fmla="*/ 12 w 41"/>
              <a:gd name="T45" fmla="*/ 20 h 41"/>
              <a:gd name="T46" fmla="*/ 20 w 41"/>
              <a:gd name="T47" fmla="*/ 28 h 41"/>
              <a:gd name="T48" fmla="*/ 29 w 41"/>
              <a:gd name="T49" fmla="*/ 20 h 41"/>
              <a:gd name="T50" fmla="*/ 20 w 41"/>
              <a:gd name="T51" fmla="*/ 12 h 41"/>
              <a:gd name="T52" fmla="*/ 36 w 41"/>
              <a:gd name="T53" fmla="*/ 6 h 41"/>
              <a:gd name="T54" fmla="*/ 34 w 41"/>
              <a:gd name="T55" fmla="*/ 4 h 41"/>
              <a:gd name="T56" fmla="*/ 30 w 41"/>
              <a:gd name="T57" fmla="*/ 4 h 41"/>
              <a:gd name="T58" fmla="*/ 28 w 41"/>
              <a:gd name="T59" fmla="*/ 6 h 41"/>
              <a:gd name="T60" fmla="*/ 28 w 41"/>
              <a:gd name="T61" fmla="*/ 11 h 41"/>
              <a:gd name="T62" fmla="*/ 30 w 41"/>
              <a:gd name="T63" fmla="*/ 12 h 41"/>
              <a:gd name="T64" fmla="*/ 34 w 41"/>
              <a:gd name="T65" fmla="*/ 12 h 41"/>
              <a:gd name="T66" fmla="*/ 36 w 41"/>
              <a:gd name="T67" fmla="*/ 11 h 41"/>
              <a:gd name="T68" fmla="*/ 36 w 41"/>
              <a:gd name="T69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1" h="41">
                <a:moveTo>
                  <a:pt x="41" y="36"/>
                </a:moveTo>
                <a:cubicBezTo>
                  <a:pt x="41" y="38"/>
                  <a:pt x="39" y="41"/>
                  <a:pt x="36" y="41"/>
                </a:cubicBezTo>
                <a:cubicBezTo>
                  <a:pt x="5" y="41"/>
                  <a:pt x="5" y="41"/>
                  <a:pt x="5" y="41"/>
                </a:cubicBezTo>
                <a:cubicBezTo>
                  <a:pt x="2" y="41"/>
                  <a:pt x="0" y="38"/>
                  <a:pt x="0" y="36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9" y="0"/>
                  <a:pt x="41" y="2"/>
                  <a:pt x="41" y="5"/>
                </a:cubicBezTo>
                <a:lnTo>
                  <a:pt x="41" y="36"/>
                </a:lnTo>
                <a:close/>
                <a:moveTo>
                  <a:pt x="36" y="17"/>
                </a:moveTo>
                <a:cubicBezTo>
                  <a:pt x="33" y="17"/>
                  <a:pt x="33" y="17"/>
                  <a:pt x="33" y="17"/>
                </a:cubicBezTo>
                <a:cubicBezTo>
                  <a:pt x="33" y="18"/>
                  <a:pt x="33" y="19"/>
                  <a:pt x="33" y="21"/>
                </a:cubicBezTo>
                <a:cubicBezTo>
                  <a:pt x="33" y="27"/>
                  <a:pt x="27" y="33"/>
                  <a:pt x="20" y="33"/>
                </a:cubicBezTo>
                <a:cubicBezTo>
                  <a:pt x="13" y="33"/>
                  <a:pt x="8" y="27"/>
                  <a:pt x="8" y="21"/>
                </a:cubicBezTo>
                <a:cubicBezTo>
                  <a:pt x="8" y="19"/>
                  <a:pt x="8" y="18"/>
                  <a:pt x="8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5"/>
                  <a:pt x="5" y="36"/>
                  <a:pt x="6" y="36"/>
                </a:cubicBezTo>
                <a:cubicBezTo>
                  <a:pt x="35" y="36"/>
                  <a:pt x="35" y="36"/>
                  <a:pt x="35" y="36"/>
                </a:cubicBezTo>
                <a:cubicBezTo>
                  <a:pt x="36" y="36"/>
                  <a:pt x="36" y="35"/>
                  <a:pt x="36" y="34"/>
                </a:cubicBezTo>
                <a:lnTo>
                  <a:pt x="36" y="17"/>
                </a:lnTo>
                <a:close/>
                <a:moveTo>
                  <a:pt x="20" y="12"/>
                </a:moveTo>
                <a:cubicBezTo>
                  <a:pt x="16" y="12"/>
                  <a:pt x="12" y="16"/>
                  <a:pt x="12" y="20"/>
                </a:cubicBezTo>
                <a:cubicBezTo>
                  <a:pt x="12" y="25"/>
                  <a:pt x="16" y="28"/>
                  <a:pt x="20" y="28"/>
                </a:cubicBezTo>
                <a:cubicBezTo>
                  <a:pt x="25" y="28"/>
                  <a:pt x="29" y="25"/>
                  <a:pt x="29" y="20"/>
                </a:cubicBezTo>
                <a:cubicBezTo>
                  <a:pt x="29" y="16"/>
                  <a:pt x="25" y="12"/>
                  <a:pt x="20" y="12"/>
                </a:cubicBezTo>
                <a:close/>
                <a:moveTo>
                  <a:pt x="36" y="6"/>
                </a:moveTo>
                <a:cubicBezTo>
                  <a:pt x="36" y="5"/>
                  <a:pt x="35" y="4"/>
                  <a:pt x="34" y="4"/>
                </a:cubicBezTo>
                <a:cubicBezTo>
                  <a:pt x="30" y="4"/>
                  <a:pt x="30" y="4"/>
                  <a:pt x="30" y="4"/>
                </a:cubicBezTo>
                <a:cubicBezTo>
                  <a:pt x="29" y="4"/>
                  <a:pt x="28" y="5"/>
                  <a:pt x="28" y="6"/>
                </a:cubicBezTo>
                <a:cubicBezTo>
                  <a:pt x="28" y="11"/>
                  <a:pt x="28" y="11"/>
                  <a:pt x="28" y="11"/>
                </a:cubicBezTo>
                <a:cubicBezTo>
                  <a:pt x="28" y="12"/>
                  <a:pt x="29" y="12"/>
                  <a:pt x="30" y="12"/>
                </a:cubicBezTo>
                <a:cubicBezTo>
                  <a:pt x="34" y="12"/>
                  <a:pt x="34" y="12"/>
                  <a:pt x="34" y="12"/>
                </a:cubicBezTo>
                <a:cubicBezTo>
                  <a:pt x="35" y="12"/>
                  <a:pt x="36" y="12"/>
                  <a:pt x="36" y="11"/>
                </a:cubicBezTo>
                <a:lnTo>
                  <a:pt x="36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01742" y="3627359"/>
            <a:ext cx="330988" cy="314438"/>
          </a:xfrm>
          <a:custGeom>
            <a:avLst/>
            <a:gdLst>
              <a:gd name="T0" fmla="*/ 51 w 51"/>
              <a:gd name="T1" fmla="*/ 10 h 48"/>
              <a:gd name="T2" fmla="*/ 51 w 51"/>
              <a:gd name="T3" fmla="*/ 14 h 48"/>
              <a:gd name="T4" fmla="*/ 48 w 51"/>
              <a:gd name="T5" fmla="*/ 14 h 48"/>
              <a:gd name="T6" fmla="*/ 46 w 51"/>
              <a:gd name="T7" fmla="*/ 15 h 48"/>
              <a:gd name="T8" fmla="*/ 5 w 51"/>
              <a:gd name="T9" fmla="*/ 15 h 48"/>
              <a:gd name="T10" fmla="*/ 3 w 51"/>
              <a:gd name="T11" fmla="*/ 14 h 48"/>
              <a:gd name="T12" fmla="*/ 0 w 51"/>
              <a:gd name="T13" fmla="*/ 14 h 48"/>
              <a:gd name="T14" fmla="*/ 0 w 51"/>
              <a:gd name="T15" fmla="*/ 10 h 48"/>
              <a:gd name="T16" fmla="*/ 26 w 51"/>
              <a:gd name="T17" fmla="*/ 0 h 48"/>
              <a:gd name="T18" fmla="*/ 51 w 51"/>
              <a:gd name="T19" fmla="*/ 10 h 48"/>
              <a:gd name="T20" fmla="*/ 51 w 51"/>
              <a:gd name="T21" fmla="*/ 44 h 48"/>
              <a:gd name="T22" fmla="*/ 51 w 51"/>
              <a:gd name="T23" fmla="*/ 48 h 48"/>
              <a:gd name="T24" fmla="*/ 0 w 51"/>
              <a:gd name="T25" fmla="*/ 48 h 48"/>
              <a:gd name="T26" fmla="*/ 0 w 51"/>
              <a:gd name="T27" fmla="*/ 44 h 48"/>
              <a:gd name="T28" fmla="*/ 2 w 51"/>
              <a:gd name="T29" fmla="*/ 43 h 48"/>
              <a:gd name="T30" fmla="*/ 50 w 51"/>
              <a:gd name="T31" fmla="*/ 43 h 48"/>
              <a:gd name="T32" fmla="*/ 51 w 51"/>
              <a:gd name="T33" fmla="*/ 44 h 48"/>
              <a:gd name="T34" fmla="*/ 14 w 51"/>
              <a:gd name="T35" fmla="*/ 17 h 48"/>
              <a:gd name="T36" fmla="*/ 14 w 51"/>
              <a:gd name="T37" fmla="*/ 38 h 48"/>
              <a:gd name="T38" fmla="*/ 17 w 51"/>
              <a:gd name="T39" fmla="*/ 38 h 48"/>
              <a:gd name="T40" fmla="*/ 17 w 51"/>
              <a:gd name="T41" fmla="*/ 17 h 48"/>
              <a:gd name="T42" fmla="*/ 24 w 51"/>
              <a:gd name="T43" fmla="*/ 17 h 48"/>
              <a:gd name="T44" fmla="*/ 24 w 51"/>
              <a:gd name="T45" fmla="*/ 38 h 48"/>
              <a:gd name="T46" fmla="*/ 27 w 51"/>
              <a:gd name="T47" fmla="*/ 38 h 48"/>
              <a:gd name="T48" fmla="*/ 27 w 51"/>
              <a:gd name="T49" fmla="*/ 17 h 48"/>
              <a:gd name="T50" fmla="*/ 34 w 51"/>
              <a:gd name="T51" fmla="*/ 17 h 48"/>
              <a:gd name="T52" fmla="*/ 34 w 51"/>
              <a:gd name="T53" fmla="*/ 38 h 48"/>
              <a:gd name="T54" fmla="*/ 38 w 51"/>
              <a:gd name="T55" fmla="*/ 38 h 48"/>
              <a:gd name="T56" fmla="*/ 38 w 51"/>
              <a:gd name="T57" fmla="*/ 17 h 48"/>
              <a:gd name="T58" fmla="*/ 45 w 51"/>
              <a:gd name="T59" fmla="*/ 17 h 48"/>
              <a:gd name="T60" fmla="*/ 45 w 51"/>
              <a:gd name="T61" fmla="*/ 38 h 48"/>
              <a:gd name="T62" fmla="*/ 46 w 51"/>
              <a:gd name="T63" fmla="*/ 38 h 48"/>
              <a:gd name="T64" fmla="*/ 48 w 51"/>
              <a:gd name="T65" fmla="*/ 39 h 48"/>
              <a:gd name="T66" fmla="*/ 48 w 51"/>
              <a:gd name="T67" fmla="*/ 41 h 48"/>
              <a:gd name="T68" fmla="*/ 3 w 51"/>
              <a:gd name="T69" fmla="*/ 41 h 48"/>
              <a:gd name="T70" fmla="*/ 3 w 51"/>
              <a:gd name="T71" fmla="*/ 39 h 48"/>
              <a:gd name="T72" fmla="*/ 5 w 51"/>
              <a:gd name="T73" fmla="*/ 38 h 48"/>
              <a:gd name="T74" fmla="*/ 7 w 51"/>
              <a:gd name="T75" fmla="*/ 38 h 48"/>
              <a:gd name="T76" fmla="*/ 7 w 51"/>
              <a:gd name="T77" fmla="*/ 17 h 48"/>
              <a:gd name="T78" fmla="*/ 14 w 51"/>
              <a:gd name="T79" fmla="*/ 1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51" h="48">
                <a:moveTo>
                  <a:pt x="51" y="10"/>
                </a:moveTo>
                <a:cubicBezTo>
                  <a:pt x="51" y="14"/>
                  <a:pt x="51" y="14"/>
                  <a:pt x="51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5"/>
                  <a:pt x="47" y="15"/>
                  <a:pt x="46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4" y="15"/>
                  <a:pt x="3" y="15"/>
                  <a:pt x="3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"/>
                  <a:pt x="0" y="10"/>
                  <a:pt x="0" y="10"/>
                </a:cubicBezTo>
                <a:cubicBezTo>
                  <a:pt x="26" y="0"/>
                  <a:pt x="26" y="0"/>
                  <a:pt x="26" y="0"/>
                </a:cubicBezTo>
                <a:lnTo>
                  <a:pt x="51" y="10"/>
                </a:lnTo>
                <a:close/>
                <a:moveTo>
                  <a:pt x="51" y="44"/>
                </a:moveTo>
                <a:cubicBezTo>
                  <a:pt x="51" y="48"/>
                  <a:pt x="51" y="48"/>
                  <a:pt x="51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3"/>
                  <a:pt x="1" y="43"/>
                  <a:pt x="2" y="43"/>
                </a:cubicBezTo>
                <a:cubicBezTo>
                  <a:pt x="50" y="43"/>
                  <a:pt x="50" y="43"/>
                  <a:pt x="50" y="43"/>
                </a:cubicBezTo>
                <a:cubicBezTo>
                  <a:pt x="51" y="43"/>
                  <a:pt x="51" y="43"/>
                  <a:pt x="51" y="44"/>
                </a:cubicBezTo>
                <a:close/>
                <a:moveTo>
                  <a:pt x="14" y="17"/>
                </a:moveTo>
                <a:cubicBezTo>
                  <a:pt x="14" y="38"/>
                  <a:pt x="14" y="38"/>
                  <a:pt x="14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17"/>
                  <a:pt x="17" y="17"/>
                  <a:pt x="17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38"/>
                  <a:pt x="24" y="38"/>
                  <a:pt x="24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7" y="17"/>
                  <a:pt x="27" y="17"/>
                  <a:pt x="27" y="17"/>
                </a:cubicBezTo>
                <a:cubicBezTo>
                  <a:pt x="34" y="17"/>
                  <a:pt x="34" y="17"/>
                  <a:pt x="34" y="17"/>
                </a:cubicBezTo>
                <a:cubicBezTo>
                  <a:pt x="34" y="38"/>
                  <a:pt x="34" y="38"/>
                  <a:pt x="34" y="38"/>
                </a:cubicBezTo>
                <a:cubicBezTo>
                  <a:pt x="38" y="38"/>
                  <a:pt x="38" y="38"/>
                  <a:pt x="38" y="38"/>
                </a:cubicBezTo>
                <a:cubicBezTo>
                  <a:pt x="38" y="17"/>
                  <a:pt x="38" y="17"/>
                  <a:pt x="38" y="17"/>
                </a:cubicBezTo>
                <a:cubicBezTo>
                  <a:pt x="45" y="17"/>
                  <a:pt x="45" y="17"/>
                  <a:pt x="45" y="17"/>
                </a:cubicBezTo>
                <a:cubicBezTo>
                  <a:pt x="45" y="38"/>
                  <a:pt x="45" y="38"/>
                  <a:pt x="45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7" y="38"/>
                  <a:pt x="48" y="38"/>
                  <a:pt x="48" y="39"/>
                </a:cubicBezTo>
                <a:cubicBezTo>
                  <a:pt x="48" y="41"/>
                  <a:pt x="48" y="41"/>
                  <a:pt x="48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3" y="39"/>
                  <a:pt x="3" y="39"/>
                  <a:pt x="3" y="39"/>
                </a:cubicBezTo>
                <a:cubicBezTo>
                  <a:pt x="3" y="38"/>
                  <a:pt x="4" y="38"/>
                  <a:pt x="5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17"/>
                  <a:pt x="7" y="17"/>
                  <a:pt x="7" y="17"/>
                </a:cubicBezTo>
                <a:lnTo>
                  <a:pt x="14" y="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0" name="出自【趣你的PPT】(微信:qunideppt)：最优质的PPT资源库"/>
          <p:cNvSpPr>
            <a:spLocks/>
          </p:cNvSpPr>
          <p:nvPr/>
        </p:nvSpPr>
        <p:spPr bwMode="auto">
          <a:xfrm>
            <a:off x="11692765" y="4131143"/>
            <a:ext cx="176528" cy="267549"/>
          </a:xfrm>
          <a:custGeom>
            <a:avLst/>
            <a:gdLst>
              <a:gd name="T0" fmla="*/ 0 w 27"/>
              <a:gd name="T1" fmla="*/ 39 h 41"/>
              <a:gd name="T2" fmla="*/ 5 w 27"/>
              <a:gd name="T3" fmla="*/ 37 h 41"/>
              <a:gd name="T4" fmla="*/ 6 w 27"/>
              <a:gd name="T5" fmla="*/ 34 h 41"/>
              <a:gd name="T6" fmla="*/ 13 w 27"/>
              <a:gd name="T7" fmla="*/ 4 h 41"/>
              <a:gd name="T8" fmla="*/ 13 w 27"/>
              <a:gd name="T9" fmla="*/ 3 h 41"/>
              <a:gd name="T10" fmla="*/ 8 w 27"/>
              <a:gd name="T11" fmla="*/ 3 h 41"/>
              <a:gd name="T12" fmla="*/ 8 w 27"/>
              <a:gd name="T13" fmla="*/ 0 h 41"/>
              <a:gd name="T14" fmla="*/ 19 w 27"/>
              <a:gd name="T15" fmla="*/ 0 h 41"/>
              <a:gd name="T16" fmla="*/ 27 w 27"/>
              <a:gd name="T17" fmla="*/ 0 h 41"/>
              <a:gd name="T18" fmla="*/ 27 w 27"/>
              <a:gd name="T19" fmla="*/ 2 h 41"/>
              <a:gd name="T20" fmla="*/ 21 w 27"/>
              <a:gd name="T21" fmla="*/ 4 h 41"/>
              <a:gd name="T22" fmla="*/ 20 w 27"/>
              <a:gd name="T23" fmla="*/ 8 h 41"/>
              <a:gd name="T24" fmla="*/ 16 w 27"/>
              <a:gd name="T25" fmla="*/ 29 h 41"/>
              <a:gd name="T26" fmla="*/ 14 w 27"/>
              <a:gd name="T27" fmla="*/ 37 h 41"/>
              <a:gd name="T28" fmla="*/ 14 w 27"/>
              <a:gd name="T29" fmla="*/ 37 h 41"/>
              <a:gd name="T30" fmla="*/ 19 w 27"/>
              <a:gd name="T31" fmla="*/ 38 h 41"/>
              <a:gd name="T32" fmla="*/ 19 w 27"/>
              <a:gd name="T33" fmla="*/ 41 h 41"/>
              <a:gd name="T34" fmla="*/ 17 w 27"/>
              <a:gd name="T35" fmla="*/ 41 h 41"/>
              <a:gd name="T36" fmla="*/ 12 w 27"/>
              <a:gd name="T37" fmla="*/ 40 h 41"/>
              <a:gd name="T38" fmla="*/ 7 w 27"/>
              <a:gd name="T39" fmla="*/ 40 h 41"/>
              <a:gd name="T40" fmla="*/ 0 w 27"/>
              <a:gd name="T41" fmla="*/ 41 h 41"/>
              <a:gd name="T42" fmla="*/ 0 w 27"/>
              <a:gd name="T43" fmla="*/ 3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7" h="41">
                <a:moveTo>
                  <a:pt x="0" y="39"/>
                </a:moveTo>
                <a:cubicBezTo>
                  <a:pt x="2" y="38"/>
                  <a:pt x="4" y="38"/>
                  <a:pt x="5" y="37"/>
                </a:cubicBezTo>
                <a:cubicBezTo>
                  <a:pt x="6" y="36"/>
                  <a:pt x="6" y="35"/>
                  <a:pt x="6" y="34"/>
                </a:cubicBezTo>
                <a:cubicBezTo>
                  <a:pt x="7" y="33"/>
                  <a:pt x="13" y="6"/>
                  <a:pt x="13" y="4"/>
                </a:cubicBezTo>
                <a:cubicBezTo>
                  <a:pt x="13" y="3"/>
                  <a:pt x="13" y="3"/>
                  <a:pt x="13" y="3"/>
                </a:cubicBezTo>
                <a:cubicBezTo>
                  <a:pt x="11" y="3"/>
                  <a:pt x="9" y="3"/>
                  <a:pt x="8" y="3"/>
                </a:cubicBezTo>
                <a:cubicBezTo>
                  <a:pt x="8" y="0"/>
                  <a:pt x="8" y="0"/>
                  <a:pt x="8" y="0"/>
                </a:cubicBezTo>
                <a:cubicBezTo>
                  <a:pt x="12" y="0"/>
                  <a:pt x="15" y="0"/>
                  <a:pt x="19" y="0"/>
                </a:cubicBezTo>
                <a:cubicBezTo>
                  <a:pt x="21" y="0"/>
                  <a:pt x="24" y="0"/>
                  <a:pt x="27" y="0"/>
                </a:cubicBezTo>
                <a:cubicBezTo>
                  <a:pt x="27" y="1"/>
                  <a:pt x="27" y="1"/>
                  <a:pt x="27" y="2"/>
                </a:cubicBezTo>
                <a:cubicBezTo>
                  <a:pt x="25" y="3"/>
                  <a:pt x="23" y="3"/>
                  <a:pt x="21" y="4"/>
                </a:cubicBezTo>
                <a:cubicBezTo>
                  <a:pt x="20" y="5"/>
                  <a:pt x="20" y="7"/>
                  <a:pt x="20" y="8"/>
                </a:cubicBezTo>
                <a:cubicBezTo>
                  <a:pt x="19" y="15"/>
                  <a:pt x="17" y="22"/>
                  <a:pt x="16" y="29"/>
                </a:cubicBezTo>
                <a:cubicBezTo>
                  <a:pt x="15" y="31"/>
                  <a:pt x="14" y="36"/>
                  <a:pt x="14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16" y="38"/>
                  <a:pt x="17" y="38"/>
                  <a:pt x="19" y="38"/>
                </a:cubicBezTo>
                <a:cubicBezTo>
                  <a:pt x="19" y="39"/>
                  <a:pt x="19" y="40"/>
                  <a:pt x="19" y="41"/>
                </a:cubicBezTo>
                <a:cubicBezTo>
                  <a:pt x="18" y="41"/>
                  <a:pt x="17" y="41"/>
                  <a:pt x="17" y="41"/>
                </a:cubicBezTo>
                <a:cubicBezTo>
                  <a:pt x="15" y="41"/>
                  <a:pt x="14" y="41"/>
                  <a:pt x="12" y="40"/>
                </a:cubicBezTo>
                <a:cubicBezTo>
                  <a:pt x="10" y="40"/>
                  <a:pt x="9" y="40"/>
                  <a:pt x="7" y="40"/>
                </a:cubicBezTo>
                <a:cubicBezTo>
                  <a:pt x="4" y="40"/>
                  <a:pt x="2" y="41"/>
                  <a:pt x="0" y="41"/>
                </a:cubicBezTo>
                <a:lnTo>
                  <a:pt x="0" y="3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645875" y="4607341"/>
            <a:ext cx="267549" cy="273067"/>
          </a:xfrm>
          <a:custGeom>
            <a:avLst/>
            <a:gdLst>
              <a:gd name="T0" fmla="*/ 20 w 41"/>
              <a:gd name="T1" fmla="*/ 34 h 42"/>
              <a:gd name="T2" fmla="*/ 11 w 41"/>
              <a:gd name="T3" fmla="*/ 37 h 42"/>
              <a:gd name="T4" fmla="*/ 0 w 41"/>
              <a:gd name="T5" fmla="*/ 36 h 42"/>
              <a:gd name="T6" fmla="*/ 6 w 41"/>
              <a:gd name="T7" fmla="*/ 22 h 42"/>
              <a:gd name="T8" fmla="*/ 11 w 41"/>
              <a:gd name="T9" fmla="*/ 26 h 42"/>
              <a:gd name="T10" fmla="*/ 11 w 41"/>
              <a:gd name="T11" fmla="*/ 31 h 42"/>
              <a:gd name="T12" fmla="*/ 16 w 41"/>
              <a:gd name="T13" fmla="*/ 30 h 42"/>
              <a:gd name="T14" fmla="*/ 24 w 41"/>
              <a:gd name="T15" fmla="*/ 22 h 42"/>
              <a:gd name="T16" fmla="*/ 24 w 41"/>
              <a:gd name="T17" fmla="*/ 30 h 42"/>
              <a:gd name="T18" fmla="*/ 16 w 41"/>
              <a:gd name="T19" fmla="*/ 12 h 42"/>
              <a:gd name="T20" fmla="*/ 11 w 41"/>
              <a:gd name="T21" fmla="*/ 12 h 42"/>
              <a:gd name="T22" fmla="*/ 11 w 41"/>
              <a:gd name="T23" fmla="*/ 17 h 42"/>
              <a:gd name="T24" fmla="*/ 20 w 41"/>
              <a:gd name="T25" fmla="*/ 26 h 42"/>
              <a:gd name="T26" fmla="*/ 11 w 41"/>
              <a:gd name="T27" fmla="*/ 25 h 42"/>
              <a:gd name="T28" fmla="*/ 6 w 41"/>
              <a:gd name="T29" fmla="*/ 20 h 42"/>
              <a:gd name="T30" fmla="*/ 0 w 41"/>
              <a:gd name="T31" fmla="*/ 6 h 42"/>
              <a:gd name="T32" fmla="*/ 11 w 41"/>
              <a:gd name="T33" fmla="*/ 5 h 42"/>
              <a:gd name="T34" fmla="*/ 20 w 41"/>
              <a:gd name="T35" fmla="*/ 8 h 42"/>
              <a:gd name="T36" fmla="*/ 34 w 41"/>
              <a:gd name="T37" fmla="*/ 20 h 42"/>
              <a:gd name="T38" fmla="*/ 29 w 41"/>
              <a:gd name="T39" fmla="*/ 17 h 42"/>
              <a:gd name="T40" fmla="*/ 30 w 41"/>
              <a:gd name="T41" fmla="*/ 12 h 42"/>
              <a:gd name="T42" fmla="*/ 24 w 41"/>
              <a:gd name="T43" fmla="*/ 12 h 42"/>
              <a:gd name="T44" fmla="*/ 16 w 41"/>
              <a:gd name="T45" fmla="*/ 21 h 42"/>
              <a:gd name="T46" fmla="*/ 16 w 41"/>
              <a:gd name="T47" fmla="*/ 12 h 42"/>
              <a:gd name="T48" fmla="*/ 21 w 41"/>
              <a:gd name="T49" fmla="*/ 8 h 42"/>
              <a:gd name="T50" fmla="*/ 35 w 41"/>
              <a:gd name="T51" fmla="*/ 0 h 42"/>
              <a:gd name="T52" fmla="*/ 36 w 41"/>
              <a:gd name="T53" fmla="*/ 11 h 42"/>
              <a:gd name="T54" fmla="*/ 30 w 41"/>
              <a:gd name="T55" fmla="*/ 37 h 42"/>
              <a:gd name="T56" fmla="*/ 21 w 41"/>
              <a:gd name="T57" fmla="*/ 35 h 42"/>
              <a:gd name="T58" fmla="*/ 25 w 41"/>
              <a:gd name="T59" fmla="*/ 31 h 42"/>
              <a:gd name="T60" fmla="*/ 30 w 41"/>
              <a:gd name="T61" fmla="*/ 26 h 42"/>
              <a:gd name="T62" fmla="*/ 25 w 41"/>
              <a:gd name="T63" fmla="*/ 21 h 42"/>
              <a:gd name="T64" fmla="*/ 25 w 41"/>
              <a:gd name="T65" fmla="*/ 13 h 42"/>
              <a:gd name="T66" fmla="*/ 33 w 41"/>
              <a:gd name="T67" fmla="*/ 21 h 42"/>
              <a:gd name="T68" fmla="*/ 36 w 41"/>
              <a:gd name="T69" fmla="*/ 31 h 42"/>
              <a:gd name="T70" fmla="*/ 35 w 41"/>
              <a:gd name="T71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1" h="42">
                <a:moveTo>
                  <a:pt x="24" y="30"/>
                </a:moveTo>
                <a:cubicBezTo>
                  <a:pt x="20" y="34"/>
                  <a:pt x="20" y="34"/>
                  <a:pt x="20" y="34"/>
                </a:cubicBezTo>
                <a:cubicBezTo>
                  <a:pt x="19" y="35"/>
                  <a:pt x="19" y="35"/>
                  <a:pt x="19" y="35"/>
                </a:cubicBezTo>
                <a:cubicBezTo>
                  <a:pt x="17" y="37"/>
                  <a:pt x="14" y="38"/>
                  <a:pt x="11" y="37"/>
                </a:cubicBezTo>
                <a:cubicBezTo>
                  <a:pt x="10" y="40"/>
                  <a:pt x="8" y="42"/>
                  <a:pt x="5" y="42"/>
                </a:cubicBezTo>
                <a:cubicBezTo>
                  <a:pt x="2" y="42"/>
                  <a:pt x="0" y="39"/>
                  <a:pt x="0" y="36"/>
                </a:cubicBezTo>
                <a:cubicBezTo>
                  <a:pt x="0" y="34"/>
                  <a:pt x="2" y="31"/>
                  <a:pt x="4" y="31"/>
                </a:cubicBezTo>
                <a:cubicBezTo>
                  <a:pt x="3" y="28"/>
                  <a:pt x="4" y="24"/>
                  <a:pt x="6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11" y="26"/>
                  <a:pt x="11" y="26"/>
                  <a:pt x="11" y="26"/>
                </a:cubicBezTo>
                <a:cubicBezTo>
                  <a:pt x="11" y="26"/>
                  <a:pt x="11" y="26"/>
                  <a:pt x="11" y="26"/>
                </a:cubicBezTo>
                <a:cubicBezTo>
                  <a:pt x="9" y="27"/>
                  <a:pt x="9" y="30"/>
                  <a:pt x="11" y="31"/>
                </a:cubicBezTo>
                <a:cubicBezTo>
                  <a:pt x="12" y="32"/>
                  <a:pt x="14" y="32"/>
                  <a:pt x="15" y="31"/>
                </a:cubicBezTo>
                <a:cubicBezTo>
                  <a:pt x="16" y="30"/>
                  <a:pt x="16" y="30"/>
                  <a:pt x="16" y="30"/>
                </a:cubicBezTo>
                <a:cubicBezTo>
                  <a:pt x="20" y="26"/>
                  <a:pt x="20" y="26"/>
                  <a:pt x="20" y="26"/>
                </a:cubicBezTo>
                <a:cubicBezTo>
                  <a:pt x="24" y="22"/>
                  <a:pt x="24" y="22"/>
                  <a:pt x="24" y="22"/>
                </a:cubicBezTo>
                <a:cubicBezTo>
                  <a:pt x="28" y="26"/>
                  <a:pt x="28" y="26"/>
                  <a:pt x="28" y="26"/>
                </a:cubicBezTo>
                <a:lnTo>
                  <a:pt x="24" y="30"/>
                </a:lnTo>
                <a:close/>
                <a:moveTo>
                  <a:pt x="20" y="8"/>
                </a:moveTo>
                <a:cubicBezTo>
                  <a:pt x="16" y="12"/>
                  <a:pt x="16" y="12"/>
                  <a:pt x="16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4" y="10"/>
                  <a:pt x="12" y="10"/>
                  <a:pt x="11" y="12"/>
                </a:cubicBezTo>
                <a:cubicBezTo>
                  <a:pt x="9" y="13"/>
                  <a:pt x="9" y="15"/>
                  <a:pt x="11" y="16"/>
                </a:cubicBezTo>
                <a:cubicBezTo>
                  <a:pt x="11" y="17"/>
                  <a:pt x="11" y="17"/>
                  <a:pt x="11" y="17"/>
                </a:cubicBezTo>
                <a:cubicBezTo>
                  <a:pt x="15" y="21"/>
                  <a:pt x="15" y="21"/>
                  <a:pt x="15" y="21"/>
                </a:cubicBezTo>
                <a:cubicBezTo>
                  <a:pt x="20" y="26"/>
                  <a:pt x="20" y="26"/>
                  <a:pt x="20" y="26"/>
                </a:cubicBezTo>
                <a:cubicBezTo>
                  <a:pt x="16" y="30"/>
                  <a:pt x="16" y="30"/>
                  <a:pt x="16" y="30"/>
                </a:cubicBezTo>
                <a:cubicBezTo>
                  <a:pt x="11" y="25"/>
                  <a:pt x="11" y="25"/>
                  <a:pt x="11" y="25"/>
                </a:cubicBezTo>
                <a:cubicBezTo>
                  <a:pt x="7" y="21"/>
                  <a:pt x="7" y="21"/>
                  <a:pt x="7" y="21"/>
                </a:cubicBezTo>
                <a:cubicBezTo>
                  <a:pt x="6" y="20"/>
                  <a:pt x="6" y="20"/>
                  <a:pt x="6" y="20"/>
                </a:cubicBezTo>
                <a:cubicBezTo>
                  <a:pt x="4" y="18"/>
                  <a:pt x="3" y="14"/>
                  <a:pt x="4" y="11"/>
                </a:cubicBezTo>
                <a:cubicBezTo>
                  <a:pt x="2" y="11"/>
                  <a:pt x="0" y="9"/>
                  <a:pt x="0" y="6"/>
                </a:cubicBezTo>
                <a:cubicBezTo>
                  <a:pt x="0" y="3"/>
                  <a:pt x="2" y="0"/>
                  <a:pt x="5" y="0"/>
                </a:cubicBezTo>
                <a:cubicBezTo>
                  <a:pt x="8" y="0"/>
                  <a:pt x="10" y="2"/>
                  <a:pt x="11" y="5"/>
                </a:cubicBezTo>
                <a:cubicBezTo>
                  <a:pt x="14" y="4"/>
                  <a:pt x="17" y="5"/>
                  <a:pt x="19" y="8"/>
                </a:cubicBezTo>
                <a:lnTo>
                  <a:pt x="20" y="8"/>
                </a:lnTo>
                <a:close/>
                <a:moveTo>
                  <a:pt x="36" y="11"/>
                </a:moveTo>
                <a:cubicBezTo>
                  <a:pt x="37" y="15"/>
                  <a:pt x="36" y="18"/>
                  <a:pt x="34" y="20"/>
                </a:cubicBezTo>
                <a:cubicBezTo>
                  <a:pt x="33" y="21"/>
                  <a:pt x="33" y="21"/>
                  <a:pt x="33" y="21"/>
                </a:cubicBezTo>
                <a:cubicBezTo>
                  <a:pt x="29" y="17"/>
                  <a:pt x="29" y="17"/>
                  <a:pt x="29" y="17"/>
                </a:cubicBezTo>
                <a:cubicBezTo>
                  <a:pt x="30" y="16"/>
                  <a:pt x="30" y="16"/>
                  <a:pt x="30" y="16"/>
                </a:cubicBezTo>
                <a:cubicBezTo>
                  <a:pt x="31" y="15"/>
                  <a:pt x="31" y="13"/>
                  <a:pt x="30" y="12"/>
                </a:cubicBezTo>
                <a:cubicBezTo>
                  <a:pt x="28" y="10"/>
                  <a:pt x="26" y="10"/>
                  <a:pt x="25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0" y="16"/>
                  <a:pt x="20" y="16"/>
                  <a:pt x="20" y="16"/>
                </a:cubicBezTo>
                <a:cubicBezTo>
                  <a:pt x="16" y="21"/>
                  <a:pt x="16" y="21"/>
                  <a:pt x="16" y="21"/>
                </a:cubicBezTo>
                <a:cubicBezTo>
                  <a:pt x="12" y="17"/>
                  <a:pt x="12" y="17"/>
                  <a:pt x="12" y="17"/>
                </a:cubicBezTo>
                <a:cubicBezTo>
                  <a:pt x="16" y="12"/>
                  <a:pt x="16" y="12"/>
                  <a:pt x="16" y="12"/>
                </a:cubicBezTo>
                <a:cubicBezTo>
                  <a:pt x="20" y="8"/>
                  <a:pt x="20" y="8"/>
                  <a:pt x="20" y="8"/>
                </a:cubicBezTo>
                <a:cubicBezTo>
                  <a:pt x="21" y="8"/>
                  <a:pt x="21" y="8"/>
                  <a:pt x="21" y="8"/>
                </a:cubicBezTo>
                <a:cubicBezTo>
                  <a:pt x="23" y="5"/>
                  <a:pt x="27" y="4"/>
                  <a:pt x="30" y="5"/>
                </a:cubicBezTo>
                <a:cubicBezTo>
                  <a:pt x="30" y="3"/>
                  <a:pt x="33" y="0"/>
                  <a:pt x="35" y="0"/>
                </a:cubicBezTo>
                <a:cubicBezTo>
                  <a:pt x="38" y="0"/>
                  <a:pt x="41" y="3"/>
                  <a:pt x="41" y="6"/>
                </a:cubicBezTo>
                <a:cubicBezTo>
                  <a:pt x="41" y="9"/>
                  <a:pt x="39" y="11"/>
                  <a:pt x="36" y="11"/>
                </a:cubicBezTo>
                <a:close/>
                <a:moveTo>
                  <a:pt x="35" y="42"/>
                </a:moveTo>
                <a:cubicBezTo>
                  <a:pt x="33" y="42"/>
                  <a:pt x="31" y="40"/>
                  <a:pt x="30" y="37"/>
                </a:cubicBezTo>
                <a:cubicBezTo>
                  <a:pt x="27" y="38"/>
                  <a:pt x="23" y="37"/>
                  <a:pt x="21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6" y="32"/>
                  <a:pt x="28" y="32"/>
                  <a:pt x="30" y="31"/>
                </a:cubicBezTo>
                <a:cubicBezTo>
                  <a:pt x="31" y="30"/>
                  <a:pt x="31" y="27"/>
                  <a:pt x="30" y="26"/>
                </a:cubicBezTo>
                <a:cubicBezTo>
                  <a:pt x="29" y="25"/>
                  <a:pt x="29" y="25"/>
                  <a:pt x="29" y="25"/>
                </a:cubicBezTo>
                <a:cubicBezTo>
                  <a:pt x="25" y="21"/>
                  <a:pt x="25" y="21"/>
                  <a:pt x="25" y="21"/>
                </a:cubicBezTo>
                <a:cubicBezTo>
                  <a:pt x="21" y="17"/>
                  <a:pt x="21" y="17"/>
                  <a:pt x="21" y="17"/>
                </a:cubicBezTo>
                <a:cubicBezTo>
                  <a:pt x="25" y="13"/>
                  <a:pt x="25" y="13"/>
                  <a:pt x="25" y="13"/>
                </a:cubicBezTo>
                <a:cubicBezTo>
                  <a:pt x="29" y="17"/>
                  <a:pt x="29" y="17"/>
                  <a:pt x="29" y="17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2"/>
                  <a:pt x="34" y="22"/>
                  <a:pt x="34" y="22"/>
                </a:cubicBezTo>
                <a:cubicBezTo>
                  <a:pt x="36" y="24"/>
                  <a:pt x="37" y="28"/>
                  <a:pt x="36" y="31"/>
                </a:cubicBezTo>
                <a:cubicBezTo>
                  <a:pt x="39" y="31"/>
                  <a:pt x="41" y="33"/>
                  <a:pt x="41" y="36"/>
                </a:cubicBezTo>
                <a:cubicBezTo>
                  <a:pt x="41" y="39"/>
                  <a:pt x="39" y="42"/>
                  <a:pt x="35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2" name="出自【趣你的PPT】(微信:qunideppt)：最优质的PPT资源库"/>
          <p:cNvSpPr>
            <a:spLocks/>
          </p:cNvSpPr>
          <p:nvPr/>
        </p:nvSpPr>
        <p:spPr bwMode="auto">
          <a:xfrm>
            <a:off x="11692765" y="5089060"/>
            <a:ext cx="176528" cy="248242"/>
          </a:xfrm>
          <a:custGeom>
            <a:avLst/>
            <a:gdLst>
              <a:gd name="T0" fmla="*/ 11 w 27"/>
              <a:gd name="T1" fmla="*/ 38 h 38"/>
              <a:gd name="T2" fmla="*/ 10 w 27"/>
              <a:gd name="T3" fmla="*/ 37 h 38"/>
              <a:gd name="T4" fmla="*/ 10 w 27"/>
              <a:gd name="T5" fmla="*/ 28 h 38"/>
              <a:gd name="T6" fmla="*/ 3 w 27"/>
              <a:gd name="T7" fmla="*/ 28 h 38"/>
              <a:gd name="T8" fmla="*/ 2 w 27"/>
              <a:gd name="T9" fmla="*/ 27 h 38"/>
              <a:gd name="T10" fmla="*/ 2 w 27"/>
              <a:gd name="T11" fmla="*/ 24 h 38"/>
              <a:gd name="T12" fmla="*/ 3 w 27"/>
              <a:gd name="T13" fmla="*/ 24 h 38"/>
              <a:gd name="T14" fmla="*/ 10 w 27"/>
              <a:gd name="T15" fmla="*/ 24 h 38"/>
              <a:gd name="T16" fmla="*/ 10 w 27"/>
              <a:gd name="T17" fmla="*/ 21 h 38"/>
              <a:gd name="T18" fmla="*/ 3 w 27"/>
              <a:gd name="T19" fmla="*/ 21 h 38"/>
              <a:gd name="T20" fmla="*/ 2 w 27"/>
              <a:gd name="T21" fmla="*/ 20 h 38"/>
              <a:gd name="T22" fmla="*/ 2 w 27"/>
              <a:gd name="T23" fmla="*/ 18 h 38"/>
              <a:gd name="T24" fmla="*/ 3 w 27"/>
              <a:gd name="T25" fmla="*/ 17 h 38"/>
              <a:gd name="T26" fmla="*/ 8 w 27"/>
              <a:gd name="T27" fmla="*/ 17 h 38"/>
              <a:gd name="T28" fmla="*/ 0 w 27"/>
              <a:gd name="T29" fmla="*/ 1 h 38"/>
              <a:gd name="T30" fmla="*/ 0 w 27"/>
              <a:gd name="T31" fmla="*/ 1 h 38"/>
              <a:gd name="T32" fmla="*/ 0 w 27"/>
              <a:gd name="T33" fmla="*/ 0 h 38"/>
              <a:gd name="T34" fmla="*/ 6 w 27"/>
              <a:gd name="T35" fmla="*/ 0 h 38"/>
              <a:gd name="T36" fmla="*/ 6 w 27"/>
              <a:gd name="T37" fmla="*/ 1 h 38"/>
              <a:gd name="T38" fmla="*/ 12 w 27"/>
              <a:gd name="T39" fmla="*/ 12 h 38"/>
              <a:gd name="T40" fmla="*/ 14 w 27"/>
              <a:gd name="T41" fmla="*/ 15 h 38"/>
              <a:gd name="T42" fmla="*/ 15 w 27"/>
              <a:gd name="T43" fmla="*/ 12 h 38"/>
              <a:gd name="T44" fmla="*/ 20 w 27"/>
              <a:gd name="T45" fmla="*/ 1 h 38"/>
              <a:gd name="T46" fmla="*/ 21 w 27"/>
              <a:gd name="T47" fmla="*/ 0 h 38"/>
              <a:gd name="T48" fmla="*/ 26 w 27"/>
              <a:gd name="T49" fmla="*/ 0 h 38"/>
              <a:gd name="T50" fmla="*/ 27 w 27"/>
              <a:gd name="T51" fmla="*/ 1 h 38"/>
              <a:gd name="T52" fmla="*/ 27 w 27"/>
              <a:gd name="T53" fmla="*/ 1 h 38"/>
              <a:gd name="T54" fmla="*/ 19 w 27"/>
              <a:gd name="T55" fmla="*/ 17 h 38"/>
              <a:gd name="T56" fmla="*/ 24 w 27"/>
              <a:gd name="T57" fmla="*/ 17 h 38"/>
              <a:gd name="T58" fmla="*/ 25 w 27"/>
              <a:gd name="T59" fmla="*/ 18 h 38"/>
              <a:gd name="T60" fmla="*/ 25 w 27"/>
              <a:gd name="T61" fmla="*/ 20 h 38"/>
              <a:gd name="T62" fmla="*/ 24 w 27"/>
              <a:gd name="T63" fmla="*/ 21 h 38"/>
              <a:gd name="T64" fmla="*/ 17 w 27"/>
              <a:gd name="T65" fmla="*/ 21 h 38"/>
              <a:gd name="T66" fmla="*/ 17 w 27"/>
              <a:gd name="T67" fmla="*/ 24 h 38"/>
              <a:gd name="T68" fmla="*/ 24 w 27"/>
              <a:gd name="T69" fmla="*/ 24 h 38"/>
              <a:gd name="T70" fmla="*/ 25 w 27"/>
              <a:gd name="T71" fmla="*/ 24 h 38"/>
              <a:gd name="T72" fmla="*/ 25 w 27"/>
              <a:gd name="T73" fmla="*/ 27 h 38"/>
              <a:gd name="T74" fmla="*/ 24 w 27"/>
              <a:gd name="T75" fmla="*/ 28 h 38"/>
              <a:gd name="T76" fmla="*/ 17 w 27"/>
              <a:gd name="T77" fmla="*/ 28 h 38"/>
              <a:gd name="T78" fmla="*/ 17 w 27"/>
              <a:gd name="T79" fmla="*/ 37 h 38"/>
              <a:gd name="T80" fmla="*/ 16 w 27"/>
              <a:gd name="T81" fmla="*/ 38 h 38"/>
              <a:gd name="T82" fmla="*/ 11 w 27"/>
              <a:gd name="T83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7" h="38">
                <a:moveTo>
                  <a:pt x="11" y="38"/>
                </a:moveTo>
                <a:cubicBezTo>
                  <a:pt x="11" y="38"/>
                  <a:pt x="10" y="37"/>
                  <a:pt x="10" y="37"/>
                </a:cubicBezTo>
                <a:cubicBezTo>
                  <a:pt x="10" y="28"/>
                  <a:pt x="10" y="28"/>
                  <a:pt x="10" y="28"/>
                </a:cubicBezTo>
                <a:cubicBezTo>
                  <a:pt x="3" y="28"/>
                  <a:pt x="3" y="28"/>
                  <a:pt x="3" y="28"/>
                </a:cubicBezTo>
                <a:cubicBezTo>
                  <a:pt x="2" y="28"/>
                  <a:pt x="2" y="28"/>
                  <a:pt x="2" y="27"/>
                </a:cubicBezTo>
                <a:cubicBezTo>
                  <a:pt x="2" y="24"/>
                  <a:pt x="2" y="24"/>
                  <a:pt x="2" y="24"/>
                </a:cubicBezTo>
                <a:cubicBezTo>
                  <a:pt x="2" y="24"/>
                  <a:pt x="2" y="24"/>
                  <a:pt x="3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21"/>
                  <a:pt x="10" y="21"/>
                  <a:pt x="10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2" y="21"/>
                  <a:pt x="2" y="21"/>
                  <a:pt x="2" y="20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7"/>
                  <a:pt x="2" y="17"/>
                  <a:pt x="3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6" y="0"/>
                  <a:pt x="6" y="1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3"/>
                  <a:pt x="13" y="14"/>
                  <a:pt x="14" y="15"/>
                </a:cubicBezTo>
                <a:cubicBezTo>
                  <a:pt x="14" y="14"/>
                  <a:pt x="15" y="13"/>
                  <a:pt x="15" y="12"/>
                </a:cubicBezTo>
                <a:cubicBezTo>
                  <a:pt x="20" y="1"/>
                  <a:pt x="20" y="1"/>
                  <a:pt x="20" y="1"/>
                </a:cubicBezTo>
                <a:cubicBezTo>
                  <a:pt x="21" y="0"/>
                  <a:pt x="21" y="0"/>
                  <a:pt x="21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7" y="0"/>
                  <a:pt x="27" y="1"/>
                </a:cubicBezTo>
                <a:cubicBezTo>
                  <a:pt x="27" y="1"/>
                  <a:pt x="27" y="1"/>
                  <a:pt x="27" y="1"/>
                </a:cubicBezTo>
                <a:cubicBezTo>
                  <a:pt x="19" y="17"/>
                  <a:pt x="19" y="17"/>
                  <a:pt x="19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5" y="17"/>
                  <a:pt x="25" y="17"/>
                  <a:pt x="25" y="18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1"/>
                  <a:pt x="25" y="21"/>
                  <a:pt x="24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4"/>
                  <a:pt x="17" y="24"/>
                  <a:pt x="17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7"/>
                  <a:pt x="25" y="27"/>
                  <a:pt x="25" y="27"/>
                </a:cubicBezTo>
                <a:cubicBezTo>
                  <a:pt x="25" y="28"/>
                  <a:pt x="25" y="28"/>
                  <a:pt x="24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6" y="38"/>
                  <a:pt x="16" y="38"/>
                </a:cubicBezTo>
                <a:lnTo>
                  <a:pt x="11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3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950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22400" y="1264887"/>
            <a:ext cx="363137" cy="255332"/>
          </a:xfrm>
          <a:custGeom>
            <a:avLst/>
            <a:gdLst>
              <a:gd name="T0" fmla="*/ 54 w 54"/>
              <a:gd name="T1" fmla="*/ 27 h 38"/>
              <a:gd name="T2" fmla="*/ 44 w 54"/>
              <a:gd name="T3" fmla="*/ 38 h 38"/>
              <a:gd name="T4" fmla="*/ 43 w 54"/>
              <a:gd name="T5" fmla="*/ 38 h 38"/>
              <a:gd name="T6" fmla="*/ 11 w 54"/>
              <a:gd name="T7" fmla="*/ 38 h 38"/>
              <a:gd name="T8" fmla="*/ 11 w 54"/>
              <a:gd name="T9" fmla="*/ 38 h 38"/>
              <a:gd name="T10" fmla="*/ 11 w 54"/>
              <a:gd name="T11" fmla="*/ 38 h 38"/>
              <a:gd name="T12" fmla="*/ 10 w 54"/>
              <a:gd name="T13" fmla="*/ 38 h 38"/>
              <a:gd name="T14" fmla="*/ 0 w 54"/>
              <a:gd name="T15" fmla="*/ 27 h 38"/>
              <a:gd name="T16" fmla="*/ 5 w 54"/>
              <a:gd name="T17" fmla="*/ 18 h 38"/>
              <a:gd name="T18" fmla="*/ 5 w 54"/>
              <a:gd name="T19" fmla="*/ 16 h 38"/>
              <a:gd name="T20" fmla="*/ 12 w 54"/>
              <a:gd name="T21" fmla="*/ 8 h 38"/>
              <a:gd name="T22" fmla="*/ 17 w 54"/>
              <a:gd name="T23" fmla="*/ 10 h 38"/>
              <a:gd name="T24" fmla="*/ 31 w 54"/>
              <a:gd name="T25" fmla="*/ 0 h 38"/>
              <a:gd name="T26" fmla="*/ 48 w 54"/>
              <a:gd name="T27" fmla="*/ 17 h 38"/>
              <a:gd name="T28" fmla="*/ 48 w 54"/>
              <a:gd name="T29" fmla="*/ 18 h 38"/>
              <a:gd name="T30" fmla="*/ 54 w 54"/>
              <a:gd name="T31" fmla="*/ 27 h 38"/>
              <a:gd name="T32" fmla="*/ 20 w 54"/>
              <a:gd name="T33" fmla="*/ 32 h 38"/>
              <a:gd name="T34" fmla="*/ 26 w 54"/>
              <a:gd name="T35" fmla="*/ 29 h 38"/>
              <a:gd name="T36" fmla="*/ 24 w 54"/>
              <a:gd name="T37" fmla="*/ 26 h 38"/>
              <a:gd name="T38" fmla="*/ 20 w 54"/>
              <a:gd name="T39" fmla="*/ 28 h 38"/>
              <a:gd name="T40" fmla="*/ 16 w 54"/>
              <a:gd name="T41" fmla="*/ 25 h 38"/>
              <a:gd name="T42" fmla="*/ 20 w 54"/>
              <a:gd name="T43" fmla="*/ 21 h 38"/>
              <a:gd name="T44" fmla="*/ 36 w 54"/>
              <a:gd name="T45" fmla="*/ 32 h 38"/>
              <a:gd name="T46" fmla="*/ 43 w 54"/>
              <a:gd name="T47" fmla="*/ 25 h 38"/>
              <a:gd name="T48" fmla="*/ 36 w 54"/>
              <a:gd name="T49" fmla="*/ 18 h 38"/>
              <a:gd name="T50" fmla="*/ 29 w 54"/>
              <a:gd name="T51" fmla="*/ 20 h 38"/>
              <a:gd name="T52" fmla="*/ 32 w 54"/>
              <a:gd name="T53" fmla="*/ 23 h 38"/>
              <a:gd name="T54" fmla="*/ 35 w 54"/>
              <a:gd name="T55" fmla="*/ 21 h 38"/>
              <a:gd name="T56" fmla="*/ 39 w 54"/>
              <a:gd name="T57" fmla="*/ 25 h 38"/>
              <a:gd name="T58" fmla="*/ 35 w 54"/>
              <a:gd name="T59" fmla="*/ 28 h 38"/>
              <a:gd name="T60" fmla="*/ 20 w 54"/>
              <a:gd name="T61" fmla="*/ 18 h 38"/>
              <a:gd name="T62" fmla="*/ 12 w 54"/>
              <a:gd name="T63" fmla="*/ 25 h 38"/>
              <a:gd name="T64" fmla="*/ 20 w 54"/>
              <a:gd name="T65" fmla="*/ 3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4" h="38">
                <a:moveTo>
                  <a:pt x="54" y="27"/>
                </a:moveTo>
                <a:cubicBezTo>
                  <a:pt x="54" y="33"/>
                  <a:pt x="50" y="38"/>
                  <a:pt x="44" y="38"/>
                </a:cubicBezTo>
                <a:cubicBezTo>
                  <a:pt x="43" y="38"/>
                  <a:pt x="43" y="38"/>
                  <a:pt x="43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4" y="38"/>
                  <a:pt x="0" y="33"/>
                  <a:pt x="0" y="27"/>
                </a:cubicBezTo>
                <a:cubicBezTo>
                  <a:pt x="0" y="23"/>
                  <a:pt x="2" y="20"/>
                  <a:pt x="5" y="18"/>
                </a:cubicBezTo>
                <a:cubicBezTo>
                  <a:pt x="5" y="17"/>
                  <a:pt x="5" y="16"/>
                  <a:pt x="5" y="16"/>
                </a:cubicBezTo>
                <a:cubicBezTo>
                  <a:pt x="5" y="11"/>
                  <a:pt x="8" y="8"/>
                  <a:pt x="12" y="8"/>
                </a:cubicBezTo>
                <a:cubicBezTo>
                  <a:pt x="14" y="8"/>
                  <a:pt x="15" y="9"/>
                  <a:pt x="17" y="10"/>
                </a:cubicBezTo>
                <a:cubicBezTo>
                  <a:pt x="19" y="4"/>
                  <a:pt x="25" y="0"/>
                  <a:pt x="31" y="0"/>
                </a:cubicBezTo>
                <a:cubicBezTo>
                  <a:pt x="40" y="0"/>
                  <a:pt x="48" y="8"/>
                  <a:pt x="48" y="17"/>
                </a:cubicBezTo>
                <a:cubicBezTo>
                  <a:pt x="48" y="17"/>
                  <a:pt x="48" y="17"/>
                  <a:pt x="48" y="18"/>
                </a:cubicBezTo>
                <a:cubicBezTo>
                  <a:pt x="52" y="19"/>
                  <a:pt x="54" y="23"/>
                  <a:pt x="54" y="27"/>
                </a:cubicBezTo>
                <a:close/>
                <a:moveTo>
                  <a:pt x="20" y="32"/>
                </a:moveTo>
                <a:cubicBezTo>
                  <a:pt x="23" y="32"/>
                  <a:pt x="24" y="31"/>
                  <a:pt x="26" y="29"/>
                </a:cubicBezTo>
                <a:cubicBezTo>
                  <a:pt x="26" y="28"/>
                  <a:pt x="25" y="27"/>
                  <a:pt x="24" y="26"/>
                </a:cubicBezTo>
                <a:cubicBezTo>
                  <a:pt x="23" y="27"/>
                  <a:pt x="22" y="28"/>
                  <a:pt x="20" y="28"/>
                </a:cubicBezTo>
                <a:cubicBezTo>
                  <a:pt x="18" y="28"/>
                  <a:pt x="16" y="27"/>
                  <a:pt x="16" y="25"/>
                </a:cubicBezTo>
                <a:cubicBezTo>
                  <a:pt x="16" y="23"/>
                  <a:pt x="18" y="21"/>
                  <a:pt x="20" y="21"/>
                </a:cubicBezTo>
                <a:cubicBezTo>
                  <a:pt x="26" y="21"/>
                  <a:pt x="27" y="32"/>
                  <a:pt x="36" y="32"/>
                </a:cubicBezTo>
                <a:cubicBezTo>
                  <a:pt x="40" y="32"/>
                  <a:pt x="43" y="29"/>
                  <a:pt x="43" y="25"/>
                </a:cubicBezTo>
                <a:cubicBezTo>
                  <a:pt x="43" y="20"/>
                  <a:pt x="40" y="18"/>
                  <a:pt x="36" y="18"/>
                </a:cubicBezTo>
                <a:cubicBezTo>
                  <a:pt x="33" y="18"/>
                  <a:pt x="31" y="18"/>
                  <a:pt x="29" y="20"/>
                </a:cubicBezTo>
                <a:cubicBezTo>
                  <a:pt x="30" y="21"/>
                  <a:pt x="31" y="22"/>
                  <a:pt x="32" y="23"/>
                </a:cubicBezTo>
                <a:cubicBezTo>
                  <a:pt x="33" y="22"/>
                  <a:pt x="34" y="21"/>
                  <a:pt x="35" y="21"/>
                </a:cubicBezTo>
                <a:cubicBezTo>
                  <a:pt x="37" y="21"/>
                  <a:pt x="39" y="23"/>
                  <a:pt x="39" y="25"/>
                </a:cubicBezTo>
                <a:cubicBezTo>
                  <a:pt x="39" y="27"/>
                  <a:pt x="37" y="28"/>
                  <a:pt x="35" y="28"/>
                </a:cubicBezTo>
                <a:cubicBezTo>
                  <a:pt x="30" y="28"/>
                  <a:pt x="28" y="18"/>
                  <a:pt x="20" y="18"/>
                </a:cubicBezTo>
                <a:cubicBezTo>
                  <a:pt x="16" y="18"/>
                  <a:pt x="12" y="20"/>
                  <a:pt x="12" y="25"/>
                </a:cubicBezTo>
                <a:cubicBezTo>
                  <a:pt x="12" y="29"/>
                  <a:pt x="16" y="32"/>
                  <a:pt x="20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42257" y="1763199"/>
            <a:ext cx="303562" cy="286540"/>
          </a:xfrm>
          <a:custGeom>
            <a:avLst/>
            <a:gdLst>
              <a:gd name="T0" fmla="*/ 42 w 45"/>
              <a:gd name="T1" fmla="*/ 32 h 43"/>
              <a:gd name="T2" fmla="*/ 39 w 45"/>
              <a:gd name="T3" fmla="*/ 29 h 43"/>
              <a:gd name="T4" fmla="*/ 36 w 45"/>
              <a:gd name="T5" fmla="*/ 32 h 43"/>
              <a:gd name="T6" fmla="*/ 42 w 45"/>
              <a:gd name="T7" fmla="*/ 37 h 43"/>
              <a:gd name="T8" fmla="*/ 43 w 45"/>
              <a:gd name="T9" fmla="*/ 39 h 43"/>
              <a:gd name="T10" fmla="*/ 39 w 45"/>
              <a:gd name="T11" fmla="*/ 43 h 43"/>
              <a:gd name="T12" fmla="*/ 38 w 45"/>
              <a:gd name="T13" fmla="*/ 42 h 43"/>
              <a:gd name="T14" fmla="*/ 20 w 45"/>
              <a:gd name="T15" fmla="*/ 24 h 43"/>
              <a:gd name="T16" fmla="*/ 10 w 45"/>
              <a:gd name="T17" fmla="*/ 27 h 43"/>
              <a:gd name="T18" fmla="*/ 0 w 45"/>
              <a:gd name="T19" fmla="*/ 17 h 43"/>
              <a:gd name="T20" fmla="*/ 18 w 45"/>
              <a:gd name="T21" fmla="*/ 0 h 43"/>
              <a:gd name="T22" fmla="*/ 27 w 45"/>
              <a:gd name="T23" fmla="*/ 10 h 43"/>
              <a:gd name="T24" fmla="*/ 24 w 45"/>
              <a:gd name="T25" fmla="*/ 20 h 43"/>
              <a:gd name="T26" fmla="*/ 33 w 45"/>
              <a:gd name="T27" fmla="*/ 29 h 43"/>
              <a:gd name="T28" fmla="*/ 36 w 45"/>
              <a:gd name="T29" fmla="*/ 26 h 43"/>
              <a:gd name="T30" fmla="*/ 33 w 45"/>
              <a:gd name="T31" fmla="*/ 23 h 43"/>
              <a:gd name="T32" fmla="*/ 36 w 45"/>
              <a:gd name="T33" fmla="*/ 20 h 43"/>
              <a:gd name="T34" fmla="*/ 37 w 45"/>
              <a:gd name="T35" fmla="*/ 20 h 43"/>
              <a:gd name="T36" fmla="*/ 45 w 45"/>
              <a:gd name="T37" fmla="*/ 29 h 43"/>
              <a:gd name="T38" fmla="*/ 42 w 45"/>
              <a:gd name="T39" fmla="*/ 32 h 43"/>
              <a:gd name="T40" fmla="*/ 17 w 45"/>
              <a:gd name="T41" fmla="*/ 5 h 43"/>
              <a:gd name="T42" fmla="*/ 12 w 45"/>
              <a:gd name="T43" fmla="*/ 10 h 43"/>
              <a:gd name="T44" fmla="*/ 12 w 45"/>
              <a:gd name="T45" fmla="*/ 12 h 43"/>
              <a:gd name="T46" fmla="*/ 10 w 45"/>
              <a:gd name="T47" fmla="*/ 12 h 43"/>
              <a:gd name="T48" fmla="*/ 5 w 45"/>
              <a:gd name="T49" fmla="*/ 17 h 43"/>
              <a:gd name="T50" fmla="*/ 10 w 45"/>
              <a:gd name="T51" fmla="*/ 22 h 43"/>
              <a:gd name="T52" fmla="*/ 15 w 45"/>
              <a:gd name="T53" fmla="*/ 17 h 43"/>
              <a:gd name="T54" fmla="*/ 15 w 45"/>
              <a:gd name="T55" fmla="*/ 15 h 43"/>
              <a:gd name="T56" fmla="*/ 17 w 45"/>
              <a:gd name="T57" fmla="*/ 15 h 43"/>
              <a:gd name="T58" fmla="*/ 22 w 45"/>
              <a:gd name="T59" fmla="*/ 10 h 43"/>
              <a:gd name="T60" fmla="*/ 17 w 45"/>
              <a:gd name="T61" fmla="*/ 5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5" h="43">
                <a:moveTo>
                  <a:pt x="42" y="32"/>
                </a:moveTo>
                <a:cubicBezTo>
                  <a:pt x="41" y="32"/>
                  <a:pt x="39" y="30"/>
                  <a:pt x="39" y="29"/>
                </a:cubicBezTo>
                <a:cubicBezTo>
                  <a:pt x="36" y="32"/>
                  <a:pt x="36" y="32"/>
                  <a:pt x="36" y="32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38"/>
                  <a:pt x="43" y="39"/>
                  <a:pt x="43" y="39"/>
                </a:cubicBezTo>
                <a:cubicBezTo>
                  <a:pt x="43" y="41"/>
                  <a:pt x="41" y="43"/>
                  <a:pt x="39" y="43"/>
                </a:cubicBezTo>
                <a:cubicBezTo>
                  <a:pt x="39" y="43"/>
                  <a:pt x="38" y="42"/>
                  <a:pt x="38" y="42"/>
                </a:cubicBezTo>
                <a:cubicBezTo>
                  <a:pt x="20" y="24"/>
                  <a:pt x="20" y="24"/>
                  <a:pt x="20" y="24"/>
                </a:cubicBezTo>
                <a:cubicBezTo>
                  <a:pt x="17" y="26"/>
                  <a:pt x="13" y="27"/>
                  <a:pt x="10" y="27"/>
                </a:cubicBezTo>
                <a:cubicBezTo>
                  <a:pt x="4" y="27"/>
                  <a:pt x="0" y="23"/>
                  <a:pt x="0" y="17"/>
                </a:cubicBezTo>
                <a:cubicBezTo>
                  <a:pt x="0" y="9"/>
                  <a:pt x="9" y="0"/>
                  <a:pt x="18" y="0"/>
                </a:cubicBezTo>
                <a:cubicBezTo>
                  <a:pt x="23" y="0"/>
                  <a:pt x="27" y="4"/>
                  <a:pt x="27" y="10"/>
                </a:cubicBezTo>
                <a:cubicBezTo>
                  <a:pt x="27" y="13"/>
                  <a:pt x="26" y="17"/>
                  <a:pt x="24" y="20"/>
                </a:cubicBezTo>
                <a:cubicBezTo>
                  <a:pt x="33" y="29"/>
                  <a:pt x="33" y="29"/>
                  <a:pt x="33" y="29"/>
                </a:cubicBezTo>
                <a:cubicBezTo>
                  <a:pt x="36" y="26"/>
                  <a:pt x="36" y="26"/>
                  <a:pt x="36" y="26"/>
                </a:cubicBezTo>
                <a:cubicBezTo>
                  <a:pt x="35" y="26"/>
                  <a:pt x="33" y="24"/>
                  <a:pt x="33" y="23"/>
                </a:cubicBezTo>
                <a:cubicBezTo>
                  <a:pt x="33" y="22"/>
                  <a:pt x="35" y="20"/>
                  <a:pt x="36" y="20"/>
                </a:cubicBezTo>
                <a:cubicBezTo>
                  <a:pt x="36" y="20"/>
                  <a:pt x="36" y="20"/>
                  <a:pt x="37" y="20"/>
                </a:cubicBezTo>
                <a:cubicBezTo>
                  <a:pt x="38" y="21"/>
                  <a:pt x="45" y="28"/>
                  <a:pt x="45" y="29"/>
                </a:cubicBezTo>
                <a:cubicBezTo>
                  <a:pt x="45" y="30"/>
                  <a:pt x="43" y="32"/>
                  <a:pt x="42" y="32"/>
                </a:cubicBezTo>
                <a:close/>
                <a:moveTo>
                  <a:pt x="17" y="5"/>
                </a:moveTo>
                <a:cubicBezTo>
                  <a:pt x="14" y="5"/>
                  <a:pt x="12" y="7"/>
                  <a:pt x="12" y="10"/>
                </a:cubicBezTo>
                <a:cubicBezTo>
                  <a:pt x="12" y="11"/>
                  <a:pt x="12" y="12"/>
                  <a:pt x="12" y="12"/>
                </a:cubicBezTo>
                <a:cubicBezTo>
                  <a:pt x="12" y="12"/>
                  <a:pt x="11" y="12"/>
                  <a:pt x="10" y="12"/>
                </a:cubicBezTo>
                <a:cubicBezTo>
                  <a:pt x="7" y="12"/>
                  <a:pt x="5" y="14"/>
                  <a:pt x="5" y="17"/>
                </a:cubicBezTo>
                <a:cubicBezTo>
                  <a:pt x="5" y="20"/>
                  <a:pt x="7" y="22"/>
                  <a:pt x="10" y="22"/>
                </a:cubicBezTo>
                <a:cubicBezTo>
                  <a:pt x="13" y="22"/>
                  <a:pt x="15" y="20"/>
                  <a:pt x="15" y="17"/>
                </a:cubicBezTo>
                <a:cubicBezTo>
                  <a:pt x="15" y="16"/>
                  <a:pt x="15" y="15"/>
                  <a:pt x="15" y="15"/>
                </a:cubicBezTo>
                <a:cubicBezTo>
                  <a:pt x="16" y="15"/>
                  <a:pt x="16" y="15"/>
                  <a:pt x="17" y="15"/>
                </a:cubicBezTo>
                <a:cubicBezTo>
                  <a:pt x="20" y="15"/>
                  <a:pt x="22" y="13"/>
                  <a:pt x="22" y="10"/>
                </a:cubicBezTo>
                <a:cubicBezTo>
                  <a:pt x="22" y="7"/>
                  <a:pt x="20" y="5"/>
                  <a:pt x="17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30909" y="2298388"/>
            <a:ext cx="348952" cy="209938"/>
          </a:xfrm>
          <a:custGeom>
            <a:avLst/>
            <a:gdLst>
              <a:gd name="T0" fmla="*/ 4 w 52"/>
              <a:gd name="T1" fmla="*/ 31 h 31"/>
              <a:gd name="T2" fmla="*/ 4 w 52"/>
              <a:gd name="T3" fmla="*/ 0 h 31"/>
              <a:gd name="T4" fmla="*/ 52 w 52"/>
              <a:gd name="T5" fmla="*/ 28 h 31"/>
              <a:gd name="T6" fmla="*/ 4 w 52"/>
              <a:gd name="T7" fmla="*/ 28 h 31"/>
              <a:gd name="T8" fmla="*/ 11 w 52"/>
              <a:gd name="T9" fmla="*/ 10 h 31"/>
              <a:gd name="T10" fmla="*/ 7 w 52"/>
              <a:gd name="T11" fmla="*/ 10 h 31"/>
              <a:gd name="T12" fmla="*/ 10 w 52"/>
              <a:gd name="T13" fmla="*/ 7 h 31"/>
              <a:gd name="T14" fmla="*/ 14 w 52"/>
              <a:gd name="T15" fmla="*/ 17 h 31"/>
              <a:gd name="T16" fmla="*/ 7 w 52"/>
              <a:gd name="T17" fmla="*/ 17 h 31"/>
              <a:gd name="T18" fmla="*/ 14 w 52"/>
              <a:gd name="T19" fmla="*/ 14 h 31"/>
              <a:gd name="T20" fmla="*/ 11 w 52"/>
              <a:gd name="T21" fmla="*/ 24 h 31"/>
              <a:gd name="T22" fmla="*/ 7 w 52"/>
              <a:gd name="T23" fmla="*/ 24 h 31"/>
              <a:gd name="T24" fmla="*/ 10 w 52"/>
              <a:gd name="T25" fmla="*/ 21 h 31"/>
              <a:gd name="T26" fmla="*/ 17 w 52"/>
              <a:gd name="T27" fmla="*/ 10 h 31"/>
              <a:gd name="T28" fmla="*/ 14 w 52"/>
              <a:gd name="T29" fmla="*/ 10 h 31"/>
              <a:gd name="T30" fmla="*/ 17 w 52"/>
              <a:gd name="T31" fmla="*/ 7 h 31"/>
              <a:gd name="T32" fmla="*/ 38 w 52"/>
              <a:gd name="T33" fmla="*/ 24 h 31"/>
              <a:gd name="T34" fmla="*/ 14 w 52"/>
              <a:gd name="T35" fmla="*/ 24 h 31"/>
              <a:gd name="T36" fmla="*/ 38 w 52"/>
              <a:gd name="T37" fmla="*/ 21 h 31"/>
              <a:gd name="T38" fmla="*/ 21 w 52"/>
              <a:gd name="T39" fmla="*/ 17 h 31"/>
              <a:gd name="T40" fmla="*/ 17 w 52"/>
              <a:gd name="T41" fmla="*/ 17 h 31"/>
              <a:gd name="T42" fmla="*/ 20 w 52"/>
              <a:gd name="T43" fmla="*/ 14 h 31"/>
              <a:gd name="T44" fmla="*/ 24 w 52"/>
              <a:gd name="T45" fmla="*/ 10 h 31"/>
              <a:gd name="T46" fmla="*/ 21 w 52"/>
              <a:gd name="T47" fmla="*/ 10 h 31"/>
              <a:gd name="T48" fmla="*/ 24 w 52"/>
              <a:gd name="T49" fmla="*/ 7 h 31"/>
              <a:gd name="T50" fmla="*/ 28 w 52"/>
              <a:gd name="T51" fmla="*/ 17 h 31"/>
              <a:gd name="T52" fmla="*/ 24 w 52"/>
              <a:gd name="T53" fmla="*/ 17 h 31"/>
              <a:gd name="T54" fmla="*/ 27 w 52"/>
              <a:gd name="T55" fmla="*/ 14 h 31"/>
              <a:gd name="T56" fmla="*/ 31 w 52"/>
              <a:gd name="T57" fmla="*/ 10 h 31"/>
              <a:gd name="T58" fmla="*/ 28 w 52"/>
              <a:gd name="T59" fmla="*/ 10 h 31"/>
              <a:gd name="T60" fmla="*/ 31 w 52"/>
              <a:gd name="T61" fmla="*/ 7 h 31"/>
              <a:gd name="T62" fmla="*/ 35 w 52"/>
              <a:gd name="T63" fmla="*/ 17 h 31"/>
              <a:gd name="T64" fmla="*/ 31 w 52"/>
              <a:gd name="T65" fmla="*/ 17 h 31"/>
              <a:gd name="T66" fmla="*/ 34 w 52"/>
              <a:gd name="T67" fmla="*/ 14 h 31"/>
              <a:gd name="T68" fmla="*/ 38 w 52"/>
              <a:gd name="T69" fmla="*/ 10 h 31"/>
              <a:gd name="T70" fmla="*/ 35 w 52"/>
              <a:gd name="T71" fmla="*/ 10 h 31"/>
              <a:gd name="T72" fmla="*/ 38 w 52"/>
              <a:gd name="T73" fmla="*/ 7 h 31"/>
              <a:gd name="T74" fmla="*/ 45 w 52"/>
              <a:gd name="T75" fmla="*/ 17 h 31"/>
              <a:gd name="T76" fmla="*/ 38 w 52"/>
              <a:gd name="T77" fmla="*/ 17 h 31"/>
              <a:gd name="T78" fmla="*/ 41 w 52"/>
              <a:gd name="T79" fmla="*/ 14 h 31"/>
              <a:gd name="T80" fmla="*/ 44 w 52"/>
              <a:gd name="T81" fmla="*/ 7 h 31"/>
              <a:gd name="T82" fmla="*/ 45 w 52"/>
              <a:gd name="T83" fmla="*/ 24 h 31"/>
              <a:gd name="T84" fmla="*/ 41 w 52"/>
              <a:gd name="T85" fmla="*/ 24 h 31"/>
              <a:gd name="T86" fmla="*/ 44 w 52"/>
              <a:gd name="T87" fmla="*/ 2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52" h="31">
                <a:moveTo>
                  <a:pt x="52" y="28"/>
                </a:moveTo>
                <a:cubicBezTo>
                  <a:pt x="52" y="30"/>
                  <a:pt x="50" y="31"/>
                  <a:pt x="48" y="31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31"/>
                  <a:pt x="0" y="30"/>
                  <a:pt x="0" y="28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0" y="0"/>
                  <a:pt x="52" y="2"/>
                  <a:pt x="52" y="4"/>
                </a:cubicBezTo>
                <a:lnTo>
                  <a:pt x="52" y="28"/>
                </a:lnTo>
                <a:close/>
                <a:moveTo>
                  <a:pt x="48" y="4"/>
                </a:moveTo>
                <a:cubicBezTo>
                  <a:pt x="4" y="4"/>
                  <a:pt x="4" y="4"/>
                  <a:pt x="4" y="4"/>
                </a:cubicBezTo>
                <a:cubicBezTo>
                  <a:pt x="4" y="28"/>
                  <a:pt x="4" y="28"/>
                  <a:pt x="4" y="28"/>
                </a:cubicBezTo>
                <a:cubicBezTo>
                  <a:pt x="48" y="28"/>
                  <a:pt x="48" y="28"/>
                  <a:pt x="48" y="28"/>
                </a:cubicBezTo>
                <a:lnTo>
                  <a:pt x="48" y="4"/>
                </a:lnTo>
                <a:close/>
                <a:moveTo>
                  <a:pt x="11" y="10"/>
                </a:moveTo>
                <a:cubicBezTo>
                  <a:pt x="11" y="10"/>
                  <a:pt x="10" y="11"/>
                  <a:pt x="10" y="11"/>
                </a:cubicBezTo>
                <a:cubicBezTo>
                  <a:pt x="8" y="11"/>
                  <a:pt x="8" y="11"/>
                  <a:pt x="8" y="11"/>
                </a:cubicBezTo>
                <a:cubicBezTo>
                  <a:pt x="7" y="11"/>
                  <a:pt x="7" y="10"/>
                  <a:pt x="7" y="10"/>
                </a:cubicBezTo>
                <a:cubicBezTo>
                  <a:pt x="7" y="8"/>
                  <a:pt x="7" y="8"/>
                  <a:pt x="7" y="8"/>
                </a:cubicBezTo>
                <a:cubicBezTo>
                  <a:pt x="7" y="7"/>
                  <a:pt x="7" y="7"/>
                  <a:pt x="8" y="7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7"/>
                  <a:pt x="11" y="7"/>
                  <a:pt x="11" y="8"/>
                </a:cubicBezTo>
                <a:lnTo>
                  <a:pt x="11" y="10"/>
                </a:lnTo>
                <a:close/>
                <a:moveTo>
                  <a:pt x="14" y="17"/>
                </a:moveTo>
                <a:cubicBezTo>
                  <a:pt x="14" y="17"/>
                  <a:pt x="14" y="17"/>
                  <a:pt x="14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4"/>
                  <a:pt x="7" y="14"/>
                  <a:pt x="7" y="14"/>
                </a:cubicBezTo>
                <a:cubicBezTo>
                  <a:pt x="7" y="14"/>
                  <a:pt x="7" y="14"/>
                  <a:pt x="8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14"/>
                  <a:pt x="14" y="14"/>
                  <a:pt x="14" y="14"/>
                </a:cubicBezTo>
                <a:lnTo>
                  <a:pt x="14" y="17"/>
                </a:lnTo>
                <a:close/>
                <a:moveTo>
                  <a:pt x="11" y="24"/>
                </a:moveTo>
                <a:cubicBezTo>
                  <a:pt x="11" y="24"/>
                  <a:pt x="10" y="24"/>
                  <a:pt x="10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7" y="21"/>
                  <a:pt x="7" y="21"/>
                  <a:pt x="7" y="21"/>
                </a:cubicBezTo>
                <a:cubicBezTo>
                  <a:pt x="7" y="21"/>
                  <a:pt x="7" y="21"/>
                  <a:pt x="8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21"/>
                  <a:pt x="11" y="21"/>
                  <a:pt x="11" y="21"/>
                </a:cubicBezTo>
                <a:lnTo>
                  <a:pt x="11" y="24"/>
                </a:lnTo>
                <a:close/>
                <a:moveTo>
                  <a:pt x="17" y="10"/>
                </a:moveTo>
                <a:cubicBezTo>
                  <a:pt x="17" y="10"/>
                  <a:pt x="17" y="11"/>
                  <a:pt x="17" y="11"/>
                </a:cubicBezTo>
                <a:cubicBezTo>
                  <a:pt x="14" y="11"/>
                  <a:pt x="14" y="11"/>
                  <a:pt x="14" y="11"/>
                </a:cubicBezTo>
                <a:cubicBezTo>
                  <a:pt x="14" y="11"/>
                  <a:pt x="14" y="10"/>
                  <a:pt x="14" y="10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7"/>
                  <a:pt x="14" y="7"/>
                  <a:pt x="14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7"/>
                  <a:pt x="17" y="7"/>
                  <a:pt x="17" y="8"/>
                </a:cubicBezTo>
                <a:lnTo>
                  <a:pt x="17" y="10"/>
                </a:lnTo>
                <a:close/>
                <a:moveTo>
                  <a:pt x="38" y="24"/>
                </a:moveTo>
                <a:cubicBezTo>
                  <a:pt x="38" y="24"/>
                  <a:pt x="38" y="24"/>
                  <a:pt x="38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21"/>
                  <a:pt x="14" y="21"/>
                  <a:pt x="14" y="21"/>
                </a:cubicBezTo>
                <a:cubicBezTo>
                  <a:pt x="14" y="21"/>
                  <a:pt x="14" y="21"/>
                  <a:pt x="14" y="21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21"/>
                  <a:pt x="38" y="21"/>
                  <a:pt x="38" y="21"/>
                </a:cubicBezTo>
                <a:lnTo>
                  <a:pt x="38" y="24"/>
                </a:lnTo>
                <a:close/>
                <a:moveTo>
                  <a:pt x="21" y="17"/>
                </a:moveTo>
                <a:cubicBezTo>
                  <a:pt x="21" y="17"/>
                  <a:pt x="21" y="17"/>
                  <a:pt x="20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7" y="17"/>
                  <a:pt x="17" y="17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8" y="14"/>
                  <a:pt x="18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21" y="14"/>
                  <a:pt x="21" y="14"/>
                  <a:pt x="21" y="14"/>
                </a:cubicBezTo>
                <a:lnTo>
                  <a:pt x="21" y="17"/>
                </a:lnTo>
                <a:close/>
                <a:moveTo>
                  <a:pt x="24" y="10"/>
                </a:moveTo>
                <a:cubicBezTo>
                  <a:pt x="24" y="10"/>
                  <a:pt x="24" y="11"/>
                  <a:pt x="24" y="11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1"/>
                  <a:pt x="21" y="10"/>
                  <a:pt x="21" y="10"/>
                </a:cubicBezTo>
                <a:cubicBezTo>
                  <a:pt x="21" y="8"/>
                  <a:pt x="21" y="8"/>
                  <a:pt x="21" y="8"/>
                </a:cubicBezTo>
                <a:cubicBezTo>
                  <a:pt x="21" y="7"/>
                  <a:pt x="21" y="7"/>
                  <a:pt x="21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7"/>
                  <a:pt x="24" y="8"/>
                </a:cubicBezTo>
                <a:lnTo>
                  <a:pt x="24" y="10"/>
                </a:lnTo>
                <a:close/>
                <a:moveTo>
                  <a:pt x="28" y="17"/>
                </a:moveTo>
                <a:cubicBezTo>
                  <a:pt x="28" y="17"/>
                  <a:pt x="27" y="17"/>
                  <a:pt x="27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4"/>
                  <a:pt x="24" y="14"/>
                  <a:pt x="25" y="14"/>
                </a:cubicBezTo>
                <a:cubicBezTo>
                  <a:pt x="27" y="14"/>
                  <a:pt x="27" y="14"/>
                  <a:pt x="27" y="14"/>
                </a:cubicBezTo>
                <a:cubicBezTo>
                  <a:pt x="27" y="14"/>
                  <a:pt x="28" y="14"/>
                  <a:pt x="28" y="14"/>
                </a:cubicBezTo>
                <a:lnTo>
                  <a:pt x="28" y="17"/>
                </a:lnTo>
                <a:close/>
                <a:moveTo>
                  <a:pt x="31" y="10"/>
                </a:moveTo>
                <a:cubicBezTo>
                  <a:pt x="31" y="10"/>
                  <a:pt x="31" y="11"/>
                  <a:pt x="31" y="11"/>
                </a:cubicBezTo>
                <a:cubicBezTo>
                  <a:pt x="28" y="11"/>
                  <a:pt x="28" y="11"/>
                  <a:pt x="28" y="11"/>
                </a:cubicBezTo>
                <a:cubicBezTo>
                  <a:pt x="28" y="11"/>
                  <a:pt x="28" y="10"/>
                  <a:pt x="28" y="10"/>
                </a:cubicBezTo>
                <a:cubicBezTo>
                  <a:pt x="28" y="8"/>
                  <a:pt x="28" y="8"/>
                  <a:pt x="28" y="8"/>
                </a:cubicBezTo>
                <a:cubicBezTo>
                  <a:pt x="28" y="7"/>
                  <a:pt x="28" y="7"/>
                  <a:pt x="28" y="7"/>
                </a:cubicBezTo>
                <a:cubicBezTo>
                  <a:pt x="31" y="7"/>
                  <a:pt x="31" y="7"/>
                  <a:pt x="31" y="7"/>
                </a:cubicBezTo>
                <a:cubicBezTo>
                  <a:pt x="31" y="7"/>
                  <a:pt x="31" y="7"/>
                  <a:pt x="31" y="8"/>
                </a:cubicBezTo>
                <a:lnTo>
                  <a:pt x="31" y="10"/>
                </a:lnTo>
                <a:close/>
                <a:moveTo>
                  <a:pt x="35" y="17"/>
                </a:moveTo>
                <a:cubicBezTo>
                  <a:pt x="35" y="17"/>
                  <a:pt x="34" y="17"/>
                  <a:pt x="34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1" y="17"/>
                  <a:pt x="31" y="17"/>
                  <a:pt x="31" y="17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4"/>
                  <a:pt x="31" y="14"/>
                  <a:pt x="32" y="14"/>
                </a:cubicBezTo>
                <a:cubicBezTo>
                  <a:pt x="34" y="14"/>
                  <a:pt x="34" y="14"/>
                  <a:pt x="34" y="14"/>
                </a:cubicBezTo>
                <a:cubicBezTo>
                  <a:pt x="34" y="14"/>
                  <a:pt x="35" y="14"/>
                  <a:pt x="35" y="14"/>
                </a:cubicBezTo>
                <a:lnTo>
                  <a:pt x="35" y="17"/>
                </a:lnTo>
                <a:close/>
                <a:moveTo>
                  <a:pt x="38" y="10"/>
                </a:moveTo>
                <a:cubicBezTo>
                  <a:pt x="38" y="10"/>
                  <a:pt x="38" y="11"/>
                  <a:pt x="38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11"/>
                  <a:pt x="35" y="10"/>
                  <a:pt x="35" y="10"/>
                </a:cubicBezTo>
                <a:cubicBezTo>
                  <a:pt x="35" y="8"/>
                  <a:pt x="35" y="8"/>
                  <a:pt x="35" y="8"/>
                </a:cubicBezTo>
                <a:cubicBezTo>
                  <a:pt x="35" y="7"/>
                  <a:pt x="35" y="7"/>
                  <a:pt x="35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8" y="7"/>
                  <a:pt x="38" y="7"/>
                  <a:pt x="38" y="8"/>
                </a:cubicBezTo>
                <a:lnTo>
                  <a:pt x="38" y="10"/>
                </a:lnTo>
                <a:close/>
                <a:moveTo>
                  <a:pt x="45" y="17"/>
                </a:moveTo>
                <a:cubicBezTo>
                  <a:pt x="45" y="17"/>
                  <a:pt x="45" y="17"/>
                  <a:pt x="44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4"/>
                  <a:pt x="38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8"/>
                  <a:pt x="41" y="8"/>
                  <a:pt x="41" y="8"/>
                </a:cubicBezTo>
                <a:cubicBezTo>
                  <a:pt x="41" y="7"/>
                  <a:pt x="42" y="7"/>
                  <a:pt x="42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5" y="7"/>
                  <a:pt x="45" y="7"/>
                  <a:pt x="45" y="8"/>
                </a:cubicBezTo>
                <a:lnTo>
                  <a:pt x="45" y="17"/>
                </a:lnTo>
                <a:close/>
                <a:moveTo>
                  <a:pt x="45" y="24"/>
                </a:moveTo>
                <a:cubicBezTo>
                  <a:pt x="45" y="24"/>
                  <a:pt x="45" y="24"/>
                  <a:pt x="44" y="24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1" y="24"/>
                  <a:pt x="41" y="24"/>
                </a:cubicBezTo>
                <a:cubicBezTo>
                  <a:pt x="41" y="21"/>
                  <a:pt x="41" y="21"/>
                  <a:pt x="41" y="21"/>
                </a:cubicBezTo>
                <a:cubicBezTo>
                  <a:pt x="41" y="21"/>
                  <a:pt x="42" y="21"/>
                  <a:pt x="42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5" y="21"/>
                  <a:pt x="45" y="21"/>
                  <a:pt x="45" y="21"/>
                </a:cubicBezTo>
                <a:lnTo>
                  <a:pt x="45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42257" y="2748470"/>
            <a:ext cx="323419" cy="255332"/>
          </a:xfrm>
          <a:custGeom>
            <a:avLst/>
            <a:gdLst>
              <a:gd name="T0" fmla="*/ 47 w 48"/>
              <a:gd name="T1" fmla="*/ 21 h 38"/>
              <a:gd name="T2" fmla="*/ 37 w 48"/>
              <a:gd name="T3" fmla="*/ 37 h 38"/>
              <a:gd name="T4" fmla="*/ 32 w 48"/>
              <a:gd name="T5" fmla="*/ 38 h 38"/>
              <a:gd name="T6" fmla="*/ 27 w 48"/>
              <a:gd name="T7" fmla="*/ 21 h 38"/>
              <a:gd name="T8" fmla="*/ 17 w 48"/>
              <a:gd name="T9" fmla="*/ 37 h 38"/>
              <a:gd name="T10" fmla="*/ 11 w 48"/>
              <a:gd name="T11" fmla="*/ 38 h 38"/>
              <a:gd name="T12" fmla="*/ 6 w 48"/>
              <a:gd name="T13" fmla="*/ 21 h 38"/>
              <a:gd name="T14" fmla="*/ 0 w 48"/>
              <a:gd name="T15" fmla="*/ 20 h 38"/>
              <a:gd name="T16" fmla="*/ 1 w 48"/>
              <a:gd name="T17" fmla="*/ 17 h 38"/>
              <a:gd name="T18" fmla="*/ 5 w 48"/>
              <a:gd name="T19" fmla="*/ 14 h 38"/>
              <a:gd name="T20" fmla="*/ 0 w 48"/>
              <a:gd name="T21" fmla="*/ 13 h 38"/>
              <a:gd name="T22" fmla="*/ 1 w 48"/>
              <a:gd name="T23" fmla="*/ 10 h 38"/>
              <a:gd name="T24" fmla="*/ 1 w 48"/>
              <a:gd name="T25" fmla="*/ 1 h 38"/>
              <a:gd name="T26" fmla="*/ 2 w 48"/>
              <a:gd name="T27" fmla="*/ 0 h 38"/>
              <a:gd name="T28" fmla="*/ 7 w 48"/>
              <a:gd name="T29" fmla="*/ 1 h 38"/>
              <a:gd name="T30" fmla="*/ 19 w 48"/>
              <a:gd name="T31" fmla="*/ 10 h 38"/>
              <a:gd name="T32" fmla="*/ 22 w 48"/>
              <a:gd name="T33" fmla="*/ 0 h 38"/>
              <a:gd name="T34" fmla="*/ 26 w 48"/>
              <a:gd name="T35" fmla="*/ 1 h 38"/>
              <a:gd name="T36" fmla="*/ 39 w 48"/>
              <a:gd name="T37" fmla="*/ 10 h 38"/>
              <a:gd name="T38" fmla="*/ 42 w 48"/>
              <a:gd name="T39" fmla="*/ 0 h 38"/>
              <a:gd name="T40" fmla="*/ 46 w 48"/>
              <a:gd name="T41" fmla="*/ 0 h 38"/>
              <a:gd name="T42" fmla="*/ 44 w 48"/>
              <a:gd name="T43" fmla="*/ 10 h 38"/>
              <a:gd name="T44" fmla="*/ 48 w 48"/>
              <a:gd name="T45" fmla="*/ 11 h 38"/>
              <a:gd name="T46" fmla="*/ 47 w 48"/>
              <a:gd name="T47" fmla="*/ 14 h 38"/>
              <a:gd name="T48" fmla="*/ 42 w 48"/>
              <a:gd name="T49" fmla="*/ 17 h 38"/>
              <a:gd name="T50" fmla="*/ 48 w 48"/>
              <a:gd name="T51" fmla="*/ 18 h 38"/>
              <a:gd name="T52" fmla="*/ 18 w 48"/>
              <a:gd name="T53" fmla="*/ 14 h 38"/>
              <a:gd name="T54" fmla="*/ 11 w 48"/>
              <a:gd name="T55" fmla="*/ 17 h 38"/>
              <a:gd name="T56" fmla="*/ 18 w 48"/>
              <a:gd name="T57" fmla="*/ 14 h 38"/>
              <a:gd name="T58" fmla="*/ 12 w 48"/>
              <a:gd name="T59" fmla="*/ 21 h 38"/>
              <a:gd name="T60" fmla="*/ 14 w 48"/>
              <a:gd name="T61" fmla="*/ 29 h 38"/>
              <a:gd name="T62" fmla="*/ 16 w 48"/>
              <a:gd name="T63" fmla="*/ 21 h 38"/>
              <a:gd name="T64" fmla="*/ 25 w 48"/>
              <a:gd name="T65" fmla="*/ 14 h 38"/>
              <a:gd name="T66" fmla="*/ 22 w 48"/>
              <a:gd name="T67" fmla="*/ 17 h 38"/>
              <a:gd name="T68" fmla="*/ 38 w 48"/>
              <a:gd name="T69" fmla="*/ 14 h 38"/>
              <a:gd name="T70" fmla="*/ 31 w 48"/>
              <a:gd name="T71" fmla="*/ 17 h 38"/>
              <a:gd name="T72" fmla="*/ 38 w 48"/>
              <a:gd name="T73" fmla="*/ 14 h 38"/>
              <a:gd name="T74" fmla="*/ 32 w 48"/>
              <a:gd name="T75" fmla="*/ 21 h 38"/>
              <a:gd name="T76" fmla="*/ 34 w 48"/>
              <a:gd name="T77" fmla="*/ 29 h 38"/>
              <a:gd name="T78" fmla="*/ 36 w 48"/>
              <a:gd name="T79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8" h="38">
                <a:moveTo>
                  <a:pt x="48" y="20"/>
                </a:moveTo>
                <a:cubicBezTo>
                  <a:pt x="48" y="20"/>
                  <a:pt x="48" y="21"/>
                  <a:pt x="47" y="21"/>
                </a:cubicBezTo>
                <a:cubicBezTo>
                  <a:pt x="41" y="21"/>
                  <a:pt x="41" y="21"/>
                  <a:pt x="41" y="21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38"/>
                  <a:pt x="37" y="38"/>
                  <a:pt x="36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1" y="38"/>
                  <a:pt x="31" y="37"/>
                </a:cubicBezTo>
                <a:cubicBezTo>
                  <a:pt x="27" y="21"/>
                  <a:pt x="27" y="21"/>
                  <a:pt x="27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17" y="37"/>
                  <a:pt x="17" y="37"/>
                  <a:pt x="17" y="37"/>
                </a:cubicBezTo>
                <a:cubicBezTo>
                  <a:pt x="16" y="38"/>
                  <a:pt x="16" y="38"/>
                  <a:pt x="16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1" y="38"/>
                  <a:pt x="11" y="37"/>
                </a:cubicBezTo>
                <a:cubicBezTo>
                  <a:pt x="6" y="21"/>
                  <a:pt x="6" y="21"/>
                  <a:pt x="6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1"/>
                  <a:pt x="0" y="20"/>
                  <a:pt x="0" y="20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7"/>
                  <a:pt x="1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4"/>
                  <a:pt x="5" y="14"/>
                  <a:pt x="5" y="14"/>
                </a:cubicBezTo>
                <a:cubicBezTo>
                  <a:pt x="1" y="14"/>
                  <a:pt x="1" y="14"/>
                  <a:pt x="1" y="14"/>
                </a:cubicBezTo>
                <a:cubicBezTo>
                  <a:pt x="0" y="14"/>
                  <a:pt x="0" y="13"/>
                  <a:pt x="0" y="1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1"/>
                  <a:pt x="0" y="10"/>
                  <a:pt x="1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0"/>
                </a:cubicBezTo>
                <a:cubicBezTo>
                  <a:pt x="2" y="0"/>
                  <a:pt x="2" y="0"/>
                  <a:pt x="2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7" y="0"/>
                  <a:pt x="7" y="1"/>
                </a:cubicBezTo>
                <a:cubicBezTo>
                  <a:pt x="9" y="10"/>
                  <a:pt x="9" y="10"/>
                  <a:pt x="9" y="10"/>
                </a:cubicBezTo>
                <a:cubicBezTo>
                  <a:pt x="19" y="10"/>
                  <a:pt x="19" y="10"/>
                  <a:pt x="19" y="10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2" y="0"/>
                  <a:pt x="22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6" y="0"/>
                  <a:pt x="26" y="0"/>
                  <a:pt x="26" y="1"/>
                </a:cubicBezTo>
                <a:cubicBezTo>
                  <a:pt x="29" y="10"/>
                  <a:pt x="29" y="10"/>
                  <a:pt x="29" y="10"/>
                </a:cubicBezTo>
                <a:cubicBezTo>
                  <a:pt x="39" y="10"/>
                  <a:pt x="39" y="10"/>
                  <a:pt x="39" y="10"/>
                </a:cubicBezTo>
                <a:cubicBezTo>
                  <a:pt x="41" y="1"/>
                  <a:pt x="41" y="1"/>
                  <a:pt x="41" y="1"/>
                </a:cubicBezTo>
                <a:cubicBezTo>
                  <a:pt x="41" y="0"/>
                  <a:pt x="42" y="0"/>
                  <a:pt x="4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1"/>
                  <a:pt x="47" y="1"/>
                  <a:pt x="47" y="1"/>
                </a:cubicBezTo>
                <a:cubicBezTo>
                  <a:pt x="44" y="10"/>
                  <a:pt x="44" y="10"/>
                  <a:pt x="44" y="10"/>
                </a:cubicBezTo>
                <a:cubicBezTo>
                  <a:pt x="47" y="10"/>
                  <a:pt x="47" y="10"/>
                  <a:pt x="47" y="10"/>
                </a:cubicBezTo>
                <a:cubicBezTo>
                  <a:pt x="48" y="10"/>
                  <a:pt x="48" y="11"/>
                  <a:pt x="48" y="11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3"/>
                  <a:pt x="48" y="14"/>
                  <a:pt x="47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2" y="17"/>
                  <a:pt x="42" y="17"/>
                  <a:pt x="42" y="17"/>
                </a:cubicBezTo>
                <a:cubicBezTo>
                  <a:pt x="47" y="17"/>
                  <a:pt x="47" y="17"/>
                  <a:pt x="47" y="17"/>
                </a:cubicBezTo>
                <a:cubicBezTo>
                  <a:pt x="48" y="17"/>
                  <a:pt x="48" y="18"/>
                  <a:pt x="48" y="18"/>
                </a:cubicBezTo>
                <a:lnTo>
                  <a:pt x="48" y="20"/>
                </a:lnTo>
                <a:close/>
                <a:moveTo>
                  <a:pt x="18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1" y="17"/>
                  <a:pt x="11" y="17"/>
                  <a:pt x="11" y="17"/>
                </a:cubicBezTo>
                <a:cubicBezTo>
                  <a:pt x="17" y="17"/>
                  <a:pt x="17" y="17"/>
                  <a:pt x="17" y="17"/>
                </a:cubicBezTo>
                <a:lnTo>
                  <a:pt x="18" y="14"/>
                </a:lnTo>
                <a:close/>
                <a:moveTo>
                  <a:pt x="16" y="21"/>
                </a:moveTo>
                <a:cubicBezTo>
                  <a:pt x="12" y="21"/>
                  <a:pt x="12" y="21"/>
                  <a:pt x="12" y="21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29"/>
                  <a:pt x="14" y="29"/>
                  <a:pt x="14" y="29"/>
                </a:cubicBezTo>
                <a:lnTo>
                  <a:pt x="16" y="21"/>
                </a:lnTo>
                <a:close/>
                <a:moveTo>
                  <a:pt x="26" y="17"/>
                </a:moveTo>
                <a:cubicBezTo>
                  <a:pt x="25" y="14"/>
                  <a:pt x="25" y="14"/>
                  <a:pt x="25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2" y="17"/>
                  <a:pt x="22" y="17"/>
                  <a:pt x="22" y="17"/>
                </a:cubicBezTo>
                <a:lnTo>
                  <a:pt x="26" y="17"/>
                </a:lnTo>
                <a:close/>
                <a:moveTo>
                  <a:pt x="38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1" y="17"/>
                  <a:pt x="31" y="17"/>
                  <a:pt x="31" y="17"/>
                </a:cubicBezTo>
                <a:cubicBezTo>
                  <a:pt x="37" y="17"/>
                  <a:pt x="37" y="17"/>
                  <a:pt x="37" y="17"/>
                </a:cubicBezTo>
                <a:lnTo>
                  <a:pt x="38" y="14"/>
                </a:lnTo>
                <a:close/>
                <a:moveTo>
                  <a:pt x="36" y="21"/>
                </a:moveTo>
                <a:cubicBezTo>
                  <a:pt x="32" y="21"/>
                  <a:pt x="32" y="21"/>
                  <a:pt x="32" y="21"/>
                </a:cubicBezTo>
                <a:cubicBezTo>
                  <a:pt x="34" y="29"/>
                  <a:pt x="34" y="29"/>
                  <a:pt x="34" y="29"/>
                </a:cubicBezTo>
                <a:cubicBezTo>
                  <a:pt x="34" y="29"/>
                  <a:pt x="34" y="29"/>
                  <a:pt x="34" y="29"/>
                </a:cubicBezTo>
                <a:cubicBezTo>
                  <a:pt x="34" y="29"/>
                  <a:pt x="34" y="29"/>
                  <a:pt x="34" y="29"/>
                </a:cubicBezTo>
                <a:lnTo>
                  <a:pt x="36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64953" y="3218412"/>
            <a:ext cx="280865" cy="320584"/>
          </a:xfrm>
          <a:custGeom>
            <a:avLst/>
            <a:gdLst>
              <a:gd name="T0" fmla="*/ 21 w 42"/>
              <a:gd name="T1" fmla="*/ 36 h 48"/>
              <a:gd name="T2" fmla="*/ 0 w 42"/>
              <a:gd name="T3" fmla="*/ 42 h 48"/>
              <a:gd name="T4" fmla="*/ 0 w 42"/>
              <a:gd name="T5" fmla="*/ 13 h 48"/>
              <a:gd name="T6" fmla="*/ 1 w 42"/>
              <a:gd name="T7" fmla="*/ 12 h 48"/>
              <a:gd name="T8" fmla="*/ 5 w 42"/>
              <a:gd name="T9" fmla="*/ 1 h 48"/>
              <a:gd name="T10" fmla="*/ 37 w 42"/>
              <a:gd name="T11" fmla="*/ 0 h 48"/>
              <a:gd name="T12" fmla="*/ 38 w 42"/>
              <a:gd name="T13" fmla="*/ 12 h 48"/>
              <a:gd name="T14" fmla="*/ 42 w 42"/>
              <a:gd name="T15" fmla="*/ 42 h 48"/>
              <a:gd name="T16" fmla="*/ 20 w 42"/>
              <a:gd name="T17" fmla="*/ 7 h 48"/>
              <a:gd name="T18" fmla="*/ 1 w 42"/>
              <a:gd name="T19" fmla="*/ 41 h 48"/>
              <a:gd name="T20" fmla="*/ 16 w 42"/>
              <a:gd name="T21" fmla="*/ 29 h 48"/>
              <a:gd name="T22" fmla="*/ 12 w 42"/>
              <a:gd name="T23" fmla="*/ 26 h 48"/>
              <a:gd name="T24" fmla="*/ 5 w 42"/>
              <a:gd name="T25" fmla="*/ 33 h 48"/>
              <a:gd name="T26" fmla="*/ 7 w 42"/>
              <a:gd name="T27" fmla="*/ 31 h 48"/>
              <a:gd name="T28" fmla="*/ 13 w 42"/>
              <a:gd name="T29" fmla="*/ 20 h 48"/>
              <a:gd name="T30" fmla="*/ 8 w 42"/>
              <a:gd name="T31" fmla="*/ 22 h 48"/>
              <a:gd name="T32" fmla="*/ 7 w 42"/>
              <a:gd name="T33" fmla="*/ 23 h 48"/>
              <a:gd name="T34" fmla="*/ 5 w 42"/>
              <a:gd name="T35" fmla="*/ 22 h 48"/>
              <a:gd name="T36" fmla="*/ 7 w 42"/>
              <a:gd name="T37" fmla="*/ 21 h 48"/>
              <a:gd name="T38" fmla="*/ 12 w 42"/>
              <a:gd name="T39" fmla="*/ 19 h 48"/>
              <a:gd name="T40" fmla="*/ 16 w 42"/>
              <a:gd name="T41" fmla="*/ 18 h 48"/>
              <a:gd name="T42" fmla="*/ 14 w 42"/>
              <a:gd name="T43" fmla="*/ 22 h 48"/>
              <a:gd name="T44" fmla="*/ 14 w 42"/>
              <a:gd name="T45" fmla="*/ 26 h 48"/>
              <a:gd name="T46" fmla="*/ 18 w 42"/>
              <a:gd name="T47" fmla="*/ 29 h 48"/>
              <a:gd name="T48" fmla="*/ 12 w 42"/>
              <a:gd name="T49" fmla="*/ 17 h 48"/>
              <a:gd name="T50" fmla="*/ 9 w 42"/>
              <a:gd name="T51" fmla="*/ 18 h 48"/>
              <a:gd name="T52" fmla="*/ 8 w 42"/>
              <a:gd name="T53" fmla="*/ 16 h 48"/>
              <a:gd name="T54" fmla="*/ 10 w 42"/>
              <a:gd name="T55" fmla="*/ 16 h 48"/>
              <a:gd name="T56" fmla="*/ 12 w 42"/>
              <a:gd name="T57" fmla="*/ 16 h 48"/>
              <a:gd name="T58" fmla="*/ 34 w 42"/>
              <a:gd name="T59" fmla="*/ 43 h 48"/>
              <a:gd name="T60" fmla="*/ 31 w 42"/>
              <a:gd name="T61" fmla="*/ 45 h 48"/>
              <a:gd name="T62" fmla="*/ 21 w 42"/>
              <a:gd name="T63" fmla="*/ 48 h 48"/>
              <a:gd name="T64" fmla="*/ 9 w 42"/>
              <a:gd name="T65" fmla="*/ 45 h 48"/>
              <a:gd name="T66" fmla="*/ 9 w 42"/>
              <a:gd name="T67" fmla="*/ 44 h 48"/>
              <a:gd name="T68" fmla="*/ 20 w 42"/>
              <a:gd name="T69" fmla="*/ 47 h 48"/>
              <a:gd name="T70" fmla="*/ 31 w 42"/>
              <a:gd name="T71" fmla="*/ 44 h 48"/>
              <a:gd name="T72" fmla="*/ 34 w 42"/>
              <a:gd name="T73" fmla="*/ 43 h 48"/>
              <a:gd name="T74" fmla="*/ 37 w 42"/>
              <a:gd name="T75" fmla="*/ 1 h 48"/>
              <a:gd name="T76" fmla="*/ 37 w 42"/>
              <a:gd name="T77" fmla="*/ 12 h 48"/>
              <a:gd name="T78" fmla="*/ 33 w 42"/>
              <a:gd name="T79" fmla="*/ 16 h 48"/>
              <a:gd name="T80" fmla="*/ 24 w 42"/>
              <a:gd name="T81" fmla="*/ 29 h 48"/>
              <a:gd name="T82" fmla="*/ 28 w 42"/>
              <a:gd name="T83" fmla="*/ 27 h 48"/>
              <a:gd name="T84" fmla="*/ 35 w 42"/>
              <a:gd name="T85" fmla="*/ 33 h 48"/>
              <a:gd name="T86" fmla="*/ 33 w 42"/>
              <a:gd name="T87" fmla="*/ 26 h 48"/>
              <a:gd name="T88" fmla="*/ 31 w 42"/>
              <a:gd name="T89" fmla="*/ 2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2" h="48">
                <a:moveTo>
                  <a:pt x="42" y="42"/>
                </a:moveTo>
                <a:cubicBezTo>
                  <a:pt x="21" y="36"/>
                  <a:pt x="21" y="36"/>
                  <a:pt x="21" y="36"/>
                </a:cubicBezTo>
                <a:cubicBezTo>
                  <a:pt x="20" y="36"/>
                  <a:pt x="1" y="42"/>
                  <a:pt x="1" y="42"/>
                </a:cubicBezTo>
                <a:cubicBezTo>
                  <a:pt x="1" y="42"/>
                  <a:pt x="0" y="42"/>
                  <a:pt x="0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1" y="12"/>
                  <a:pt x="1" y="12"/>
                  <a:pt x="1" y="12"/>
                </a:cubicBezTo>
                <a:cubicBezTo>
                  <a:pt x="1" y="12"/>
                  <a:pt x="3" y="12"/>
                  <a:pt x="5" y="11"/>
                </a:cubicBezTo>
                <a:cubicBezTo>
                  <a:pt x="5" y="1"/>
                  <a:pt x="5" y="1"/>
                  <a:pt x="5" y="1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6"/>
                  <a:pt x="37" y="0"/>
                  <a:pt x="37" y="0"/>
                </a:cubicBezTo>
                <a:cubicBezTo>
                  <a:pt x="37" y="0"/>
                  <a:pt x="38" y="0"/>
                  <a:pt x="38" y="1"/>
                </a:cubicBezTo>
                <a:cubicBezTo>
                  <a:pt x="38" y="12"/>
                  <a:pt x="38" y="12"/>
                  <a:pt x="38" y="12"/>
                </a:cubicBezTo>
                <a:cubicBezTo>
                  <a:pt x="42" y="13"/>
                  <a:pt x="42" y="13"/>
                  <a:pt x="42" y="13"/>
                </a:cubicBezTo>
                <a:lnTo>
                  <a:pt x="42" y="42"/>
                </a:lnTo>
                <a:close/>
                <a:moveTo>
                  <a:pt x="20" y="35"/>
                </a:moveTo>
                <a:cubicBezTo>
                  <a:pt x="20" y="7"/>
                  <a:pt x="20" y="7"/>
                  <a:pt x="20" y="7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41"/>
                  <a:pt x="1" y="41"/>
                  <a:pt x="1" y="41"/>
                </a:cubicBezTo>
                <a:lnTo>
                  <a:pt x="20" y="35"/>
                </a:lnTo>
                <a:close/>
                <a:moveTo>
                  <a:pt x="16" y="29"/>
                </a:moveTo>
                <a:cubicBezTo>
                  <a:pt x="16" y="28"/>
                  <a:pt x="14" y="28"/>
                  <a:pt x="14" y="27"/>
                </a:cubicBezTo>
                <a:cubicBezTo>
                  <a:pt x="13" y="27"/>
                  <a:pt x="12" y="26"/>
                  <a:pt x="12" y="26"/>
                </a:cubicBezTo>
                <a:cubicBezTo>
                  <a:pt x="11" y="27"/>
                  <a:pt x="10" y="29"/>
                  <a:pt x="8" y="30"/>
                </a:cubicBezTo>
                <a:cubicBezTo>
                  <a:pt x="8" y="31"/>
                  <a:pt x="6" y="33"/>
                  <a:pt x="5" y="33"/>
                </a:cubicBezTo>
                <a:cubicBezTo>
                  <a:pt x="5" y="34"/>
                  <a:pt x="4" y="34"/>
                  <a:pt x="4" y="34"/>
                </a:cubicBezTo>
                <a:cubicBezTo>
                  <a:pt x="5" y="33"/>
                  <a:pt x="6" y="32"/>
                  <a:pt x="7" y="31"/>
                </a:cubicBezTo>
                <a:cubicBezTo>
                  <a:pt x="7" y="30"/>
                  <a:pt x="10" y="26"/>
                  <a:pt x="11" y="25"/>
                </a:cubicBezTo>
                <a:cubicBezTo>
                  <a:pt x="11" y="24"/>
                  <a:pt x="13" y="20"/>
                  <a:pt x="13" y="20"/>
                </a:cubicBezTo>
                <a:cubicBezTo>
                  <a:pt x="13" y="20"/>
                  <a:pt x="11" y="21"/>
                  <a:pt x="10" y="21"/>
                </a:cubicBezTo>
                <a:cubicBezTo>
                  <a:pt x="10" y="21"/>
                  <a:pt x="8" y="22"/>
                  <a:pt x="8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2"/>
                  <a:pt x="8" y="22"/>
                  <a:pt x="7" y="23"/>
                </a:cubicBezTo>
                <a:cubicBezTo>
                  <a:pt x="7" y="23"/>
                  <a:pt x="6" y="23"/>
                  <a:pt x="6" y="23"/>
                </a:cubicBezTo>
                <a:cubicBezTo>
                  <a:pt x="6" y="22"/>
                  <a:pt x="5" y="22"/>
                  <a:pt x="5" y="22"/>
                </a:cubicBezTo>
                <a:cubicBezTo>
                  <a:pt x="5" y="22"/>
                  <a:pt x="5" y="22"/>
                  <a:pt x="5" y="21"/>
                </a:cubicBezTo>
                <a:cubicBezTo>
                  <a:pt x="5" y="21"/>
                  <a:pt x="6" y="21"/>
                  <a:pt x="7" y="21"/>
                </a:cubicBezTo>
                <a:cubicBezTo>
                  <a:pt x="7" y="21"/>
                  <a:pt x="9" y="20"/>
                  <a:pt x="9" y="20"/>
                </a:cubicBezTo>
                <a:cubicBezTo>
                  <a:pt x="10" y="20"/>
                  <a:pt x="12" y="19"/>
                  <a:pt x="12" y="19"/>
                </a:cubicBezTo>
                <a:cubicBezTo>
                  <a:pt x="13" y="19"/>
                  <a:pt x="14" y="18"/>
                  <a:pt x="14" y="18"/>
                </a:cubicBezTo>
                <a:cubicBezTo>
                  <a:pt x="15" y="18"/>
                  <a:pt x="16" y="18"/>
                  <a:pt x="16" y="18"/>
                </a:cubicBezTo>
                <a:cubicBezTo>
                  <a:pt x="16" y="18"/>
                  <a:pt x="16" y="19"/>
                  <a:pt x="16" y="19"/>
                </a:cubicBezTo>
                <a:cubicBezTo>
                  <a:pt x="16" y="19"/>
                  <a:pt x="14" y="21"/>
                  <a:pt x="14" y="22"/>
                </a:cubicBezTo>
                <a:cubicBezTo>
                  <a:pt x="14" y="22"/>
                  <a:pt x="13" y="23"/>
                  <a:pt x="12" y="25"/>
                </a:cubicBezTo>
                <a:cubicBezTo>
                  <a:pt x="12" y="25"/>
                  <a:pt x="13" y="26"/>
                  <a:pt x="14" y="26"/>
                </a:cubicBezTo>
                <a:cubicBezTo>
                  <a:pt x="14" y="26"/>
                  <a:pt x="17" y="28"/>
                  <a:pt x="17" y="28"/>
                </a:cubicBezTo>
                <a:cubicBezTo>
                  <a:pt x="18" y="28"/>
                  <a:pt x="18" y="29"/>
                  <a:pt x="18" y="29"/>
                </a:cubicBezTo>
                <a:cubicBezTo>
                  <a:pt x="18" y="29"/>
                  <a:pt x="17" y="29"/>
                  <a:pt x="16" y="29"/>
                </a:cubicBezTo>
                <a:close/>
                <a:moveTo>
                  <a:pt x="12" y="17"/>
                </a:moveTo>
                <a:cubicBezTo>
                  <a:pt x="12" y="17"/>
                  <a:pt x="11" y="18"/>
                  <a:pt x="11" y="18"/>
                </a:cubicBezTo>
                <a:cubicBezTo>
                  <a:pt x="11" y="18"/>
                  <a:pt x="10" y="18"/>
                  <a:pt x="9" y="18"/>
                </a:cubicBezTo>
                <a:cubicBezTo>
                  <a:pt x="9" y="18"/>
                  <a:pt x="9" y="18"/>
                  <a:pt x="8" y="18"/>
                </a:cubicBezTo>
                <a:cubicBezTo>
                  <a:pt x="8" y="17"/>
                  <a:pt x="7" y="16"/>
                  <a:pt x="8" y="16"/>
                </a:cubicBezTo>
                <a:cubicBezTo>
                  <a:pt x="8" y="16"/>
                  <a:pt x="8" y="17"/>
                  <a:pt x="9" y="16"/>
                </a:cubicBezTo>
                <a:cubicBezTo>
                  <a:pt x="9" y="16"/>
                  <a:pt x="10" y="16"/>
                  <a:pt x="10" y="16"/>
                </a:cubicBezTo>
                <a:cubicBezTo>
                  <a:pt x="11" y="16"/>
                  <a:pt x="12" y="16"/>
                  <a:pt x="12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17"/>
                  <a:pt x="12" y="17"/>
                  <a:pt x="12" y="17"/>
                </a:cubicBezTo>
                <a:close/>
                <a:moveTo>
                  <a:pt x="34" y="43"/>
                </a:moveTo>
                <a:cubicBezTo>
                  <a:pt x="32" y="47"/>
                  <a:pt x="32" y="47"/>
                  <a:pt x="32" y="47"/>
                </a:cubicBezTo>
                <a:cubicBezTo>
                  <a:pt x="31" y="45"/>
                  <a:pt x="31" y="45"/>
                  <a:pt x="31" y="45"/>
                </a:cubicBezTo>
                <a:cubicBezTo>
                  <a:pt x="29" y="46"/>
                  <a:pt x="26" y="48"/>
                  <a:pt x="24" y="48"/>
                </a:cubicBezTo>
                <a:cubicBezTo>
                  <a:pt x="23" y="48"/>
                  <a:pt x="22" y="48"/>
                  <a:pt x="21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16" y="48"/>
                  <a:pt x="11" y="47"/>
                  <a:pt x="9" y="45"/>
                </a:cubicBezTo>
                <a:cubicBezTo>
                  <a:pt x="9" y="45"/>
                  <a:pt x="9" y="45"/>
                  <a:pt x="9" y="45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44"/>
                  <a:pt x="11" y="45"/>
                  <a:pt x="11" y="45"/>
                </a:cubicBezTo>
                <a:cubicBezTo>
                  <a:pt x="13" y="46"/>
                  <a:pt x="17" y="47"/>
                  <a:pt x="20" y="47"/>
                </a:cubicBezTo>
                <a:cubicBezTo>
                  <a:pt x="23" y="47"/>
                  <a:pt x="25" y="47"/>
                  <a:pt x="28" y="46"/>
                </a:cubicBezTo>
                <a:cubicBezTo>
                  <a:pt x="29" y="45"/>
                  <a:pt x="30" y="45"/>
                  <a:pt x="31" y="44"/>
                </a:cubicBezTo>
                <a:cubicBezTo>
                  <a:pt x="30" y="42"/>
                  <a:pt x="30" y="42"/>
                  <a:pt x="30" y="42"/>
                </a:cubicBezTo>
                <a:lnTo>
                  <a:pt x="34" y="43"/>
                </a:lnTo>
                <a:close/>
                <a:moveTo>
                  <a:pt x="37" y="12"/>
                </a:moveTo>
                <a:cubicBezTo>
                  <a:pt x="37" y="1"/>
                  <a:pt x="37" y="1"/>
                  <a:pt x="37" y="1"/>
                </a:cubicBezTo>
                <a:cubicBezTo>
                  <a:pt x="21" y="7"/>
                  <a:pt x="21" y="7"/>
                  <a:pt x="21" y="7"/>
                </a:cubicBezTo>
                <a:lnTo>
                  <a:pt x="37" y="12"/>
                </a:lnTo>
                <a:close/>
                <a:moveTo>
                  <a:pt x="37" y="33"/>
                </a:moveTo>
                <a:cubicBezTo>
                  <a:pt x="33" y="16"/>
                  <a:pt x="33" y="16"/>
                  <a:pt x="33" y="16"/>
                </a:cubicBezTo>
                <a:cubicBezTo>
                  <a:pt x="30" y="15"/>
                  <a:pt x="30" y="15"/>
                  <a:pt x="30" y="15"/>
                </a:cubicBezTo>
                <a:cubicBezTo>
                  <a:pt x="24" y="29"/>
                  <a:pt x="24" y="29"/>
                  <a:pt x="24" y="29"/>
                </a:cubicBezTo>
                <a:cubicBezTo>
                  <a:pt x="27" y="30"/>
                  <a:pt x="27" y="30"/>
                  <a:pt x="27" y="30"/>
                </a:cubicBezTo>
                <a:cubicBezTo>
                  <a:pt x="28" y="27"/>
                  <a:pt x="28" y="27"/>
                  <a:pt x="28" y="27"/>
                </a:cubicBezTo>
                <a:cubicBezTo>
                  <a:pt x="34" y="29"/>
                  <a:pt x="34" y="29"/>
                  <a:pt x="34" y="29"/>
                </a:cubicBezTo>
                <a:cubicBezTo>
                  <a:pt x="35" y="33"/>
                  <a:pt x="35" y="33"/>
                  <a:pt x="35" y="33"/>
                </a:cubicBezTo>
                <a:lnTo>
                  <a:pt x="37" y="33"/>
                </a:lnTo>
                <a:close/>
                <a:moveTo>
                  <a:pt x="33" y="26"/>
                </a:moveTo>
                <a:cubicBezTo>
                  <a:pt x="29" y="25"/>
                  <a:pt x="29" y="25"/>
                  <a:pt x="29" y="25"/>
                </a:cubicBezTo>
                <a:cubicBezTo>
                  <a:pt x="31" y="20"/>
                  <a:pt x="31" y="20"/>
                  <a:pt x="31" y="20"/>
                </a:cubicBezTo>
                <a:lnTo>
                  <a:pt x="33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30909" y="3762116"/>
            <a:ext cx="348952" cy="226960"/>
          </a:xfrm>
          <a:custGeom>
            <a:avLst/>
            <a:gdLst>
              <a:gd name="T0" fmla="*/ 52 w 52"/>
              <a:gd name="T1" fmla="*/ 29 h 34"/>
              <a:gd name="T2" fmla="*/ 52 w 52"/>
              <a:gd name="T3" fmla="*/ 31 h 34"/>
              <a:gd name="T4" fmla="*/ 47 w 52"/>
              <a:gd name="T5" fmla="*/ 34 h 34"/>
              <a:gd name="T6" fmla="*/ 5 w 52"/>
              <a:gd name="T7" fmla="*/ 34 h 34"/>
              <a:gd name="T8" fmla="*/ 0 w 52"/>
              <a:gd name="T9" fmla="*/ 31 h 34"/>
              <a:gd name="T10" fmla="*/ 0 w 52"/>
              <a:gd name="T11" fmla="*/ 29 h 34"/>
              <a:gd name="T12" fmla="*/ 5 w 52"/>
              <a:gd name="T13" fmla="*/ 29 h 34"/>
              <a:gd name="T14" fmla="*/ 47 w 52"/>
              <a:gd name="T15" fmla="*/ 29 h 34"/>
              <a:gd name="T16" fmla="*/ 52 w 52"/>
              <a:gd name="T17" fmla="*/ 29 h 34"/>
              <a:gd name="T18" fmla="*/ 7 w 52"/>
              <a:gd name="T19" fmla="*/ 23 h 34"/>
              <a:gd name="T20" fmla="*/ 7 w 52"/>
              <a:gd name="T21" fmla="*/ 4 h 34"/>
              <a:gd name="T22" fmla="*/ 11 w 52"/>
              <a:gd name="T23" fmla="*/ 0 h 34"/>
              <a:gd name="T24" fmla="*/ 41 w 52"/>
              <a:gd name="T25" fmla="*/ 0 h 34"/>
              <a:gd name="T26" fmla="*/ 45 w 52"/>
              <a:gd name="T27" fmla="*/ 4 h 34"/>
              <a:gd name="T28" fmla="*/ 45 w 52"/>
              <a:gd name="T29" fmla="*/ 23 h 34"/>
              <a:gd name="T30" fmla="*/ 41 w 52"/>
              <a:gd name="T31" fmla="*/ 27 h 34"/>
              <a:gd name="T32" fmla="*/ 11 w 52"/>
              <a:gd name="T33" fmla="*/ 27 h 34"/>
              <a:gd name="T34" fmla="*/ 7 w 52"/>
              <a:gd name="T35" fmla="*/ 23 h 34"/>
              <a:gd name="T36" fmla="*/ 11 w 52"/>
              <a:gd name="T37" fmla="*/ 23 h 34"/>
              <a:gd name="T38" fmla="*/ 11 w 52"/>
              <a:gd name="T39" fmla="*/ 24 h 34"/>
              <a:gd name="T40" fmla="*/ 41 w 52"/>
              <a:gd name="T41" fmla="*/ 24 h 34"/>
              <a:gd name="T42" fmla="*/ 41 w 52"/>
              <a:gd name="T43" fmla="*/ 23 h 34"/>
              <a:gd name="T44" fmla="*/ 41 w 52"/>
              <a:gd name="T45" fmla="*/ 4 h 34"/>
              <a:gd name="T46" fmla="*/ 41 w 52"/>
              <a:gd name="T47" fmla="*/ 3 h 34"/>
              <a:gd name="T48" fmla="*/ 11 w 52"/>
              <a:gd name="T49" fmla="*/ 3 h 34"/>
              <a:gd name="T50" fmla="*/ 11 w 52"/>
              <a:gd name="T51" fmla="*/ 4 h 34"/>
              <a:gd name="T52" fmla="*/ 11 w 52"/>
              <a:gd name="T53" fmla="*/ 23 h 34"/>
              <a:gd name="T54" fmla="*/ 29 w 52"/>
              <a:gd name="T55" fmla="*/ 31 h 34"/>
              <a:gd name="T56" fmla="*/ 28 w 52"/>
              <a:gd name="T57" fmla="*/ 31 h 34"/>
              <a:gd name="T58" fmla="*/ 24 w 52"/>
              <a:gd name="T59" fmla="*/ 31 h 34"/>
              <a:gd name="T60" fmla="*/ 23 w 52"/>
              <a:gd name="T61" fmla="*/ 31 h 34"/>
              <a:gd name="T62" fmla="*/ 24 w 52"/>
              <a:gd name="T63" fmla="*/ 31 h 34"/>
              <a:gd name="T64" fmla="*/ 28 w 52"/>
              <a:gd name="T65" fmla="*/ 31 h 34"/>
              <a:gd name="T66" fmla="*/ 29 w 52"/>
              <a:gd name="T67" fmla="*/ 31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2" h="34">
                <a:moveTo>
                  <a:pt x="52" y="29"/>
                </a:moveTo>
                <a:cubicBezTo>
                  <a:pt x="52" y="31"/>
                  <a:pt x="52" y="31"/>
                  <a:pt x="52" y="31"/>
                </a:cubicBezTo>
                <a:cubicBezTo>
                  <a:pt x="52" y="33"/>
                  <a:pt x="50" y="34"/>
                  <a:pt x="47" y="34"/>
                </a:cubicBezTo>
                <a:cubicBezTo>
                  <a:pt x="5" y="34"/>
                  <a:pt x="5" y="34"/>
                  <a:pt x="5" y="34"/>
                </a:cubicBezTo>
                <a:cubicBezTo>
                  <a:pt x="2" y="34"/>
                  <a:pt x="0" y="33"/>
                  <a:pt x="0" y="31"/>
                </a:cubicBezTo>
                <a:cubicBezTo>
                  <a:pt x="0" y="29"/>
                  <a:pt x="0" y="29"/>
                  <a:pt x="0" y="29"/>
                </a:cubicBezTo>
                <a:cubicBezTo>
                  <a:pt x="5" y="29"/>
                  <a:pt x="5" y="29"/>
                  <a:pt x="5" y="29"/>
                </a:cubicBezTo>
                <a:cubicBezTo>
                  <a:pt x="47" y="29"/>
                  <a:pt x="47" y="29"/>
                  <a:pt x="47" y="29"/>
                </a:cubicBezTo>
                <a:lnTo>
                  <a:pt x="52" y="29"/>
                </a:lnTo>
                <a:close/>
                <a:moveTo>
                  <a:pt x="7" y="23"/>
                </a:moveTo>
                <a:cubicBezTo>
                  <a:pt x="7" y="4"/>
                  <a:pt x="7" y="4"/>
                  <a:pt x="7" y="4"/>
                </a:cubicBezTo>
                <a:cubicBezTo>
                  <a:pt x="7" y="2"/>
                  <a:pt x="9" y="0"/>
                  <a:pt x="11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3" y="0"/>
                  <a:pt x="45" y="2"/>
                  <a:pt x="45" y="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5"/>
                  <a:pt x="43" y="27"/>
                  <a:pt x="41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9" y="27"/>
                  <a:pt x="7" y="25"/>
                  <a:pt x="7" y="23"/>
                </a:cubicBezTo>
                <a:close/>
                <a:moveTo>
                  <a:pt x="11" y="23"/>
                </a:moveTo>
                <a:cubicBezTo>
                  <a:pt x="11" y="23"/>
                  <a:pt x="11" y="24"/>
                  <a:pt x="11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4"/>
                  <a:pt x="41" y="23"/>
                  <a:pt x="41" y="23"/>
                </a:cubicBezTo>
                <a:cubicBezTo>
                  <a:pt x="41" y="4"/>
                  <a:pt x="41" y="4"/>
                  <a:pt x="41" y="4"/>
                </a:cubicBezTo>
                <a:cubicBezTo>
                  <a:pt x="41" y="4"/>
                  <a:pt x="41" y="3"/>
                  <a:pt x="41" y="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3"/>
                  <a:pt x="11" y="4"/>
                  <a:pt x="11" y="4"/>
                </a:cubicBezTo>
                <a:lnTo>
                  <a:pt x="11" y="23"/>
                </a:lnTo>
                <a:close/>
                <a:moveTo>
                  <a:pt x="29" y="31"/>
                </a:moveTo>
                <a:cubicBezTo>
                  <a:pt x="29" y="31"/>
                  <a:pt x="28" y="31"/>
                  <a:pt x="28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3" y="31"/>
                  <a:pt x="23" y="31"/>
                </a:cubicBezTo>
                <a:cubicBezTo>
                  <a:pt x="23" y="31"/>
                  <a:pt x="24" y="31"/>
                  <a:pt x="24" y="31"/>
                </a:cubicBezTo>
                <a:cubicBezTo>
                  <a:pt x="28" y="31"/>
                  <a:pt x="28" y="31"/>
                  <a:pt x="28" y="31"/>
                </a:cubicBezTo>
                <a:cubicBezTo>
                  <a:pt x="28" y="31"/>
                  <a:pt x="29" y="31"/>
                  <a:pt x="29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42257" y="4232057"/>
            <a:ext cx="323419" cy="255332"/>
          </a:xfrm>
          <a:custGeom>
            <a:avLst/>
            <a:gdLst>
              <a:gd name="T0" fmla="*/ 47 w 48"/>
              <a:gd name="T1" fmla="*/ 15 h 38"/>
              <a:gd name="T2" fmla="*/ 33 w 48"/>
              <a:gd name="T3" fmla="*/ 33 h 38"/>
              <a:gd name="T4" fmla="*/ 21 w 48"/>
              <a:gd name="T5" fmla="*/ 36 h 38"/>
              <a:gd name="T6" fmla="*/ 14 w 48"/>
              <a:gd name="T7" fmla="*/ 34 h 38"/>
              <a:gd name="T8" fmla="*/ 9 w 48"/>
              <a:gd name="T9" fmla="*/ 32 h 38"/>
              <a:gd name="T10" fmla="*/ 3 w 48"/>
              <a:gd name="T11" fmla="*/ 38 h 38"/>
              <a:gd name="T12" fmla="*/ 0 w 48"/>
              <a:gd name="T13" fmla="*/ 36 h 38"/>
              <a:gd name="T14" fmla="*/ 0 w 48"/>
              <a:gd name="T15" fmla="*/ 34 h 38"/>
              <a:gd name="T16" fmla="*/ 5 w 48"/>
              <a:gd name="T17" fmla="*/ 28 h 38"/>
              <a:gd name="T18" fmla="*/ 4 w 48"/>
              <a:gd name="T19" fmla="*/ 26 h 38"/>
              <a:gd name="T20" fmla="*/ 4 w 48"/>
              <a:gd name="T21" fmla="*/ 23 h 38"/>
              <a:gd name="T22" fmla="*/ 19 w 48"/>
              <a:gd name="T23" fmla="*/ 6 h 38"/>
              <a:gd name="T24" fmla="*/ 39 w 48"/>
              <a:gd name="T25" fmla="*/ 2 h 38"/>
              <a:gd name="T26" fmla="*/ 44 w 48"/>
              <a:gd name="T27" fmla="*/ 0 h 38"/>
              <a:gd name="T28" fmla="*/ 48 w 48"/>
              <a:gd name="T29" fmla="*/ 10 h 38"/>
              <a:gd name="T30" fmla="*/ 47 w 48"/>
              <a:gd name="T31" fmla="*/ 15 h 38"/>
              <a:gd name="T32" fmla="*/ 33 w 48"/>
              <a:gd name="T33" fmla="*/ 14 h 38"/>
              <a:gd name="T34" fmla="*/ 11 w 48"/>
              <a:gd name="T35" fmla="*/ 24 h 38"/>
              <a:gd name="T36" fmla="*/ 10 w 48"/>
              <a:gd name="T37" fmla="*/ 26 h 38"/>
              <a:gd name="T38" fmla="*/ 12 w 48"/>
              <a:gd name="T39" fmla="*/ 27 h 38"/>
              <a:gd name="T40" fmla="*/ 13 w 48"/>
              <a:gd name="T41" fmla="*/ 27 h 38"/>
              <a:gd name="T42" fmla="*/ 17 w 48"/>
              <a:gd name="T43" fmla="*/ 23 h 38"/>
              <a:gd name="T44" fmla="*/ 33 w 48"/>
              <a:gd name="T45" fmla="*/ 17 h 38"/>
              <a:gd name="T46" fmla="*/ 34 w 48"/>
              <a:gd name="T47" fmla="*/ 15 h 38"/>
              <a:gd name="T48" fmla="*/ 33 w 48"/>
              <a:gd name="T49" fmla="*/ 1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38">
                <a:moveTo>
                  <a:pt x="47" y="15"/>
                </a:moveTo>
                <a:cubicBezTo>
                  <a:pt x="46" y="24"/>
                  <a:pt x="40" y="29"/>
                  <a:pt x="33" y="33"/>
                </a:cubicBezTo>
                <a:cubicBezTo>
                  <a:pt x="29" y="34"/>
                  <a:pt x="25" y="36"/>
                  <a:pt x="21" y="36"/>
                </a:cubicBezTo>
                <a:cubicBezTo>
                  <a:pt x="19" y="36"/>
                  <a:pt x="16" y="35"/>
                  <a:pt x="14" y="34"/>
                </a:cubicBezTo>
                <a:cubicBezTo>
                  <a:pt x="12" y="34"/>
                  <a:pt x="10" y="32"/>
                  <a:pt x="9" y="32"/>
                </a:cubicBezTo>
                <a:cubicBezTo>
                  <a:pt x="7" y="32"/>
                  <a:pt x="6" y="38"/>
                  <a:pt x="3" y="38"/>
                </a:cubicBezTo>
                <a:cubicBezTo>
                  <a:pt x="2" y="38"/>
                  <a:pt x="1" y="37"/>
                  <a:pt x="0" y="36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32"/>
                  <a:pt x="5" y="29"/>
                  <a:pt x="5" y="28"/>
                </a:cubicBezTo>
                <a:cubicBezTo>
                  <a:pt x="5" y="28"/>
                  <a:pt x="5" y="26"/>
                  <a:pt x="4" y="26"/>
                </a:cubicBezTo>
                <a:cubicBezTo>
                  <a:pt x="4" y="25"/>
                  <a:pt x="4" y="24"/>
                  <a:pt x="4" y="23"/>
                </a:cubicBezTo>
                <a:cubicBezTo>
                  <a:pt x="4" y="14"/>
                  <a:pt x="11" y="8"/>
                  <a:pt x="19" y="6"/>
                </a:cubicBezTo>
                <a:cubicBezTo>
                  <a:pt x="24" y="4"/>
                  <a:pt x="36" y="6"/>
                  <a:pt x="39" y="2"/>
                </a:cubicBezTo>
                <a:cubicBezTo>
                  <a:pt x="41" y="1"/>
                  <a:pt x="42" y="0"/>
                  <a:pt x="44" y="0"/>
                </a:cubicBezTo>
                <a:cubicBezTo>
                  <a:pt x="47" y="0"/>
                  <a:pt x="48" y="8"/>
                  <a:pt x="48" y="10"/>
                </a:cubicBezTo>
                <a:cubicBezTo>
                  <a:pt x="48" y="12"/>
                  <a:pt x="48" y="13"/>
                  <a:pt x="47" y="15"/>
                </a:cubicBezTo>
                <a:close/>
                <a:moveTo>
                  <a:pt x="33" y="14"/>
                </a:moveTo>
                <a:cubicBezTo>
                  <a:pt x="23" y="14"/>
                  <a:pt x="17" y="18"/>
                  <a:pt x="11" y="24"/>
                </a:cubicBezTo>
                <a:cubicBezTo>
                  <a:pt x="10" y="25"/>
                  <a:pt x="10" y="25"/>
                  <a:pt x="10" y="26"/>
                </a:cubicBezTo>
                <a:cubicBezTo>
                  <a:pt x="10" y="27"/>
                  <a:pt x="11" y="27"/>
                  <a:pt x="12" y="27"/>
                </a:cubicBezTo>
                <a:cubicBezTo>
                  <a:pt x="12" y="27"/>
                  <a:pt x="13" y="27"/>
                  <a:pt x="13" y="27"/>
                </a:cubicBezTo>
                <a:cubicBezTo>
                  <a:pt x="14" y="26"/>
                  <a:pt x="16" y="24"/>
                  <a:pt x="17" y="23"/>
                </a:cubicBezTo>
                <a:cubicBezTo>
                  <a:pt x="22" y="19"/>
                  <a:pt x="26" y="17"/>
                  <a:pt x="33" y="17"/>
                </a:cubicBezTo>
                <a:cubicBezTo>
                  <a:pt x="33" y="17"/>
                  <a:pt x="34" y="16"/>
                  <a:pt x="34" y="15"/>
                </a:cubicBezTo>
                <a:cubicBezTo>
                  <a:pt x="34" y="14"/>
                  <a:pt x="33" y="14"/>
                  <a:pt x="3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2350768" y="4707671"/>
            <a:ext cx="309234" cy="309234"/>
          </a:xfrm>
          <a:custGeom>
            <a:avLst/>
            <a:gdLst>
              <a:gd name="T0" fmla="*/ 45 w 46"/>
              <a:gd name="T1" fmla="*/ 43 h 46"/>
              <a:gd name="T2" fmla="*/ 43 w 46"/>
              <a:gd name="T3" fmla="*/ 46 h 46"/>
              <a:gd name="T4" fmla="*/ 40 w 46"/>
              <a:gd name="T5" fmla="*/ 46 h 46"/>
              <a:gd name="T6" fmla="*/ 38 w 46"/>
              <a:gd name="T7" fmla="*/ 46 h 46"/>
              <a:gd name="T8" fmla="*/ 28 w 46"/>
              <a:gd name="T9" fmla="*/ 36 h 46"/>
              <a:gd name="T10" fmla="*/ 27 w 46"/>
              <a:gd name="T11" fmla="*/ 33 h 46"/>
              <a:gd name="T12" fmla="*/ 28 w 46"/>
              <a:gd name="T13" fmla="*/ 31 h 46"/>
              <a:gd name="T14" fmla="*/ 21 w 46"/>
              <a:gd name="T15" fmla="*/ 24 h 46"/>
              <a:gd name="T16" fmla="*/ 18 w 46"/>
              <a:gd name="T17" fmla="*/ 27 h 46"/>
              <a:gd name="T18" fmla="*/ 17 w 46"/>
              <a:gd name="T19" fmla="*/ 28 h 46"/>
              <a:gd name="T20" fmla="*/ 16 w 46"/>
              <a:gd name="T21" fmla="*/ 27 h 46"/>
              <a:gd name="T22" fmla="*/ 18 w 46"/>
              <a:gd name="T23" fmla="*/ 30 h 46"/>
              <a:gd name="T24" fmla="*/ 17 w 46"/>
              <a:gd name="T25" fmla="*/ 32 h 46"/>
              <a:gd name="T26" fmla="*/ 14 w 46"/>
              <a:gd name="T27" fmla="*/ 34 h 46"/>
              <a:gd name="T28" fmla="*/ 12 w 46"/>
              <a:gd name="T29" fmla="*/ 33 h 46"/>
              <a:gd name="T30" fmla="*/ 1 w 46"/>
              <a:gd name="T31" fmla="*/ 22 h 46"/>
              <a:gd name="T32" fmla="*/ 0 w 46"/>
              <a:gd name="T33" fmla="*/ 20 h 46"/>
              <a:gd name="T34" fmla="*/ 2 w 46"/>
              <a:gd name="T35" fmla="*/ 17 h 46"/>
              <a:gd name="T36" fmla="*/ 4 w 46"/>
              <a:gd name="T37" fmla="*/ 16 h 46"/>
              <a:gd name="T38" fmla="*/ 7 w 46"/>
              <a:gd name="T39" fmla="*/ 18 h 46"/>
              <a:gd name="T40" fmla="*/ 6 w 46"/>
              <a:gd name="T41" fmla="*/ 17 h 46"/>
              <a:gd name="T42" fmla="*/ 7 w 46"/>
              <a:gd name="T43" fmla="*/ 16 h 46"/>
              <a:gd name="T44" fmla="*/ 16 w 46"/>
              <a:gd name="T45" fmla="*/ 7 h 46"/>
              <a:gd name="T46" fmla="*/ 17 w 46"/>
              <a:gd name="T47" fmla="*/ 6 h 46"/>
              <a:gd name="T48" fmla="*/ 18 w 46"/>
              <a:gd name="T49" fmla="*/ 7 h 46"/>
              <a:gd name="T50" fmla="*/ 16 w 46"/>
              <a:gd name="T51" fmla="*/ 4 h 46"/>
              <a:gd name="T52" fmla="*/ 17 w 46"/>
              <a:gd name="T53" fmla="*/ 2 h 46"/>
              <a:gd name="T54" fmla="*/ 20 w 46"/>
              <a:gd name="T55" fmla="*/ 0 h 46"/>
              <a:gd name="T56" fmla="*/ 22 w 46"/>
              <a:gd name="T57" fmla="*/ 1 h 46"/>
              <a:gd name="T58" fmla="*/ 33 w 46"/>
              <a:gd name="T59" fmla="*/ 12 h 46"/>
              <a:gd name="T60" fmla="*/ 34 w 46"/>
              <a:gd name="T61" fmla="*/ 14 h 46"/>
              <a:gd name="T62" fmla="*/ 32 w 46"/>
              <a:gd name="T63" fmla="*/ 17 h 46"/>
              <a:gd name="T64" fmla="*/ 30 w 46"/>
              <a:gd name="T65" fmla="*/ 18 h 46"/>
              <a:gd name="T66" fmla="*/ 27 w 46"/>
              <a:gd name="T67" fmla="*/ 16 h 46"/>
              <a:gd name="T68" fmla="*/ 28 w 46"/>
              <a:gd name="T69" fmla="*/ 17 h 46"/>
              <a:gd name="T70" fmla="*/ 27 w 46"/>
              <a:gd name="T71" fmla="*/ 18 h 46"/>
              <a:gd name="T72" fmla="*/ 24 w 46"/>
              <a:gd name="T73" fmla="*/ 21 h 46"/>
              <a:gd name="T74" fmla="*/ 31 w 46"/>
              <a:gd name="T75" fmla="*/ 28 h 46"/>
              <a:gd name="T76" fmla="*/ 33 w 46"/>
              <a:gd name="T77" fmla="*/ 27 h 46"/>
              <a:gd name="T78" fmla="*/ 36 w 46"/>
              <a:gd name="T79" fmla="*/ 28 h 46"/>
              <a:gd name="T80" fmla="*/ 45 w 46"/>
              <a:gd name="T81" fmla="*/ 38 h 46"/>
              <a:gd name="T82" fmla="*/ 46 w 46"/>
              <a:gd name="T83" fmla="*/ 40 h 46"/>
              <a:gd name="T84" fmla="*/ 45 w 46"/>
              <a:gd name="T85" fmla="*/ 4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6" h="46">
                <a:moveTo>
                  <a:pt x="45" y="43"/>
                </a:moveTo>
                <a:cubicBezTo>
                  <a:pt x="43" y="46"/>
                  <a:pt x="43" y="46"/>
                  <a:pt x="43" y="46"/>
                </a:cubicBezTo>
                <a:cubicBezTo>
                  <a:pt x="42" y="46"/>
                  <a:pt x="41" y="46"/>
                  <a:pt x="40" y="46"/>
                </a:cubicBezTo>
                <a:cubicBezTo>
                  <a:pt x="39" y="46"/>
                  <a:pt x="38" y="46"/>
                  <a:pt x="38" y="46"/>
                </a:cubicBezTo>
                <a:cubicBezTo>
                  <a:pt x="28" y="36"/>
                  <a:pt x="28" y="36"/>
                  <a:pt x="28" y="36"/>
                </a:cubicBezTo>
                <a:cubicBezTo>
                  <a:pt x="27" y="35"/>
                  <a:pt x="27" y="34"/>
                  <a:pt x="27" y="33"/>
                </a:cubicBezTo>
                <a:cubicBezTo>
                  <a:pt x="27" y="32"/>
                  <a:pt x="27" y="31"/>
                  <a:pt x="28" y="31"/>
                </a:cubicBezTo>
                <a:cubicBezTo>
                  <a:pt x="21" y="24"/>
                  <a:pt x="21" y="24"/>
                  <a:pt x="21" y="24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8"/>
                  <a:pt x="17" y="28"/>
                  <a:pt x="17" y="28"/>
                </a:cubicBezTo>
                <a:cubicBezTo>
                  <a:pt x="17" y="28"/>
                  <a:pt x="16" y="28"/>
                  <a:pt x="16" y="27"/>
                </a:cubicBezTo>
                <a:cubicBezTo>
                  <a:pt x="17" y="28"/>
                  <a:pt x="18" y="29"/>
                  <a:pt x="18" y="30"/>
                </a:cubicBezTo>
                <a:cubicBezTo>
                  <a:pt x="18" y="31"/>
                  <a:pt x="17" y="31"/>
                  <a:pt x="17" y="32"/>
                </a:cubicBezTo>
                <a:cubicBezTo>
                  <a:pt x="16" y="33"/>
                  <a:pt x="15" y="34"/>
                  <a:pt x="14" y="34"/>
                </a:cubicBezTo>
                <a:cubicBezTo>
                  <a:pt x="13" y="34"/>
                  <a:pt x="12" y="34"/>
                  <a:pt x="12" y="33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1"/>
                  <a:pt x="0" y="20"/>
                </a:cubicBezTo>
                <a:cubicBezTo>
                  <a:pt x="0" y="19"/>
                  <a:pt x="1" y="18"/>
                  <a:pt x="2" y="17"/>
                </a:cubicBezTo>
                <a:cubicBezTo>
                  <a:pt x="3" y="17"/>
                  <a:pt x="3" y="16"/>
                  <a:pt x="4" y="16"/>
                </a:cubicBezTo>
                <a:cubicBezTo>
                  <a:pt x="5" y="16"/>
                  <a:pt x="6" y="17"/>
                  <a:pt x="7" y="18"/>
                </a:cubicBezTo>
                <a:cubicBezTo>
                  <a:pt x="6" y="18"/>
                  <a:pt x="6" y="17"/>
                  <a:pt x="6" y="17"/>
                </a:cubicBezTo>
                <a:cubicBezTo>
                  <a:pt x="6" y="17"/>
                  <a:pt x="6" y="16"/>
                  <a:pt x="7" y="16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7" y="6"/>
                  <a:pt x="17" y="6"/>
                </a:cubicBezTo>
                <a:cubicBezTo>
                  <a:pt x="17" y="6"/>
                  <a:pt x="18" y="7"/>
                  <a:pt x="18" y="7"/>
                </a:cubicBezTo>
                <a:cubicBezTo>
                  <a:pt x="17" y="6"/>
                  <a:pt x="16" y="5"/>
                  <a:pt x="16" y="4"/>
                </a:cubicBezTo>
                <a:cubicBezTo>
                  <a:pt x="16" y="3"/>
                  <a:pt x="17" y="3"/>
                  <a:pt x="17" y="2"/>
                </a:cubicBezTo>
                <a:cubicBezTo>
                  <a:pt x="18" y="1"/>
                  <a:pt x="19" y="0"/>
                  <a:pt x="20" y="0"/>
                </a:cubicBezTo>
                <a:cubicBezTo>
                  <a:pt x="21" y="0"/>
                  <a:pt x="22" y="0"/>
                  <a:pt x="22" y="1"/>
                </a:cubicBezTo>
                <a:cubicBezTo>
                  <a:pt x="33" y="12"/>
                  <a:pt x="33" y="12"/>
                  <a:pt x="33" y="12"/>
                </a:cubicBezTo>
                <a:cubicBezTo>
                  <a:pt x="34" y="12"/>
                  <a:pt x="34" y="13"/>
                  <a:pt x="34" y="14"/>
                </a:cubicBezTo>
                <a:cubicBezTo>
                  <a:pt x="34" y="15"/>
                  <a:pt x="33" y="16"/>
                  <a:pt x="32" y="17"/>
                </a:cubicBezTo>
                <a:cubicBezTo>
                  <a:pt x="31" y="17"/>
                  <a:pt x="31" y="18"/>
                  <a:pt x="30" y="18"/>
                </a:cubicBezTo>
                <a:cubicBezTo>
                  <a:pt x="29" y="18"/>
                  <a:pt x="28" y="17"/>
                  <a:pt x="27" y="16"/>
                </a:cubicBezTo>
                <a:cubicBezTo>
                  <a:pt x="27" y="16"/>
                  <a:pt x="28" y="17"/>
                  <a:pt x="28" y="17"/>
                </a:cubicBezTo>
                <a:cubicBezTo>
                  <a:pt x="28" y="17"/>
                  <a:pt x="27" y="18"/>
                  <a:pt x="27" y="18"/>
                </a:cubicBezTo>
                <a:cubicBezTo>
                  <a:pt x="24" y="21"/>
                  <a:pt x="24" y="21"/>
                  <a:pt x="24" y="21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2" y="27"/>
                  <a:pt x="33" y="27"/>
                </a:cubicBezTo>
                <a:cubicBezTo>
                  <a:pt x="34" y="27"/>
                  <a:pt x="35" y="27"/>
                  <a:pt x="36" y="28"/>
                </a:cubicBezTo>
                <a:cubicBezTo>
                  <a:pt x="45" y="38"/>
                  <a:pt x="45" y="38"/>
                  <a:pt x="45" y="38"/>
                </a:cubicBezTo>
                <a:cubicBezTo>
                  <a:pt x="46" y="38"/>
                  <a:pt x="46" y="39"/>
                  <a:pt x="46" y="40"/>
                </a:cubicBezTo>
                <a:cubicBezTo>
                  <a:pt x="46" y="41"/>
                  <a:pt x="46" y="42"/>
                  <a:pt x="45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364953" y="5217330"/>
            <a:ext cx="280865" cy="275190"/>
          </a:xfrm>
          <a:custGeom>
            <a:avLst/>
            <a:gdLst>
              <a:gd name="T0" fmla="*/ 27 w 42"/>
              <a:gd name="T1" fmla="*/ 40 h 41"/>
              <a:gd name="T2" fmla="*/ 18 w 42"/>
              <a:gd name="T3" fmla="*/ 41 h 41"/>
              <a:gd name="T4" fmla="*/ 9 w 42"/>
              <a:gd name="T5" fmla="*/ 40 h 41"/>
              <a:gd name="T6" fmla="*/ 5 w 42"/>
              <a:gd name="T7" fmla="*/ 41 h 41"/>
              <a:gd name="T8" fmla="*/ 0 w 42"/>
              <a:gd name="T9" fmla="*/ 36 h 41"/>
              <a:gd name="T10" fmla="*/ 1 w 42"/>
              <a:gd name="T11" fmla="*/ 33 h 41"/>
              <a:gd name="T12" fmla="*/ 0 w 42"/>
              <a:gd name="T13" fmla="*/ 26 h 41"/>
              <a:gd name="T14" fmla="*/ 9 w 42"/>
              <a:gd name="T15" fmla="*/ 5 h 41"/>
              <a:gd name="T16" fmla="*/ 15 w 42"/>
              <a:gd name="T17" fmla="*/ 2 h 41"/>
              <a:gd name="T18" fmla="*/ 24 w 42"/>
              <a:gd name="T19" fmla="*/ 0 h 41"/>
              <a:gd name="T20" fmla="*/ 33 w 42"/>
              <a:gd name="T21" fmla="*/ 1 h 41"/>
              <a:gd name="T22" fmla="*/ 36 w 42"/>
              <a:gd name="T23" fmla="*/ 1 h 41"/>
              <a:gd name="T24" fmla="*/ 40 w 42"/>
              <a:gd name="T25" fmla="*/ 6 h 41"/>
              <a:gd name="T26" fmla="*/ 40 w 42"/>
              <a:gd name="T27" fmla="*/ 10 h 41"/>
              <a:gd name="T28" fmla="*/ 41 w 42"/>
              <a:gd name="T29" fmla="*/ 12 h 41"/>
              <a:gd name="T30" fmla="*/ 42 w 42"/>
              <a:gd name="T31" fmla="*/ 19 h 41"/>
              <a:gd name="T32" fmla="*/ 27 w 42"/>
              <a:gd name="T33" fmla="*/ 40 h 41"/>
              <a:gd name="T34" fmla="*/ 37 w 42"/>
              <a:gd name="T35" fmla="*/ 13 h 41"/>
              <a:gd name="T36" fmla="*/ 37 w 42"/>
              <a:gd name="T37" fmla="*/ 10 h 41"/>
              <a:gd name="T38" fmla="*/ 37 w 42"/>
              <a:gd name="T39" fmla="*/ 6 h 41"/>
              <a:gd name="T40" fmla="*/ 37 w 42"/>
              <a:gd name="T41" fmla="*/ 5 h 41"/>
              <a:gd name="T42" fmla="*/ 36 w 42"/>
              <a:gd name="T43" fmla="*/ 5 h 41"/>
              <a:gd name="T44" fmla="*/ 33 w 42"/>
              <a:gd name="T45" fmla="*/ 5 h 41"/>
              <a:gd name="T46" fmla="*/ 24 w 42"/>
              <a:gd name="T47" fmla="*/ 4 h 41"/>
              <a:gd name="T48" fmla="*/ 17 w 42"/>
              <a:gd name="T49" fmla="*/ 5 h 41"/>
              <a:gd name="T50" fmla="*/ 11 w 42"/>
              <a:gd name="T51" fmla="*/ 8 h 41"/>
              <a:gd name="T52" fmla="*/ 4 w 42"/>
              <a:gd name="T53" fmla="*/ 26 h 41"/>
              <a:gd name="T54" fmla="*/ 4 w 42"/>
              <a:gd name="T55" fmla="*/ 33 h 41"/>
              <a:gd name="T56" fmla="*/ 4 w 42"/>
              <a:gd name="T57" fmla="*/ 36 h 41"/>
              <a:gd name="T58" fmla="*/ 5 w 42"/>
              <a:gd name="T59" fmla="*/ 38 h 41"/>
              <a:gd name="T60" fmla="*/ 9 w 42"/>
              <a:gd name="T61" fmla="*/ 37 h 41"/>
              <a:gd name="T62" fmla="*/ 18 w 42"/>
              <a:gd name="T63" fmla="*/ 38 h 41"/>
              <a:gd name="T64" fmla="*/ 26 w 42"/>
              <a:gd name="T65" fmla="*/ 37 h 41"/>
              <a:gd name="T66" fmla="*/ 38 w 42"/>
              <a:gd name="T67" fmla="*/ 19 h 41"/>
              <a:gd name="T68" fmla="*/ 37 w 42"/>
              <a:gd name="T69" fmla="*/ 1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2" h="41">
                <a:moveTo>
                  <a:pt x="27" y="40"/>
                </a:moveTo>
                <a:cubicBezTo>
                  <a:pt x="24" y="41"/>
                  <a:pt x="21" y="41"/>
                  <a:pt x="18" y="41"/>
                </a:cubicBezTo>
                <a:cubicBezTo>
                  <a:pt x="15" y="41"/>
                  <a:pt x="12" y="40"/>
                  <a:pt x="9" y="40"/>
                </a:cubicBezTo>
                <a:cubicBezTo>
                  <a:pt x="8" y="40"/>
                  <a:pt x="6" y="41"/>
                  <a:pt x="5" y="41"/>
                </a:cubicBezTo>
                <a:cubicBezTo>
                  <a:pt x="2" y="41"/>
                  <a:pt x="0" y="39"/>
                  <a:pt x="0" y="36"/>
                </a:cubicBezTo>
                <a:cubicBezTo>
                  <a:pt x="0" y="35"/>
                  <a:pt x="1" y="34"/>
                  <a:pt x="1" y="33"/>
                </a:cubicBezTo>
                <a:cubicBezTo>
                  <a:pt x="1" y="31"/>
                  <a:pt x="0" y="28"/>
                  <a:pt x="0" y="26"/>
                </a:cubicBezTo>
                <a:cubicBezTo>
                  <a:pt x="0" y="19"/>
                  <a:pt x="3" y="10"/>
                  <a:pt x="9" y="5"/>
                </a:cubicBezTo>
                <a:cubicBezTo>
                  <a:pt x="11" y="4"/>
                  <a:pt x="13" y="3"/>
                  <a:pt x="15" y="2"/>
                </a:cubicBezTo>
                <a:cubicBezTo>
                  <a:pt x="18" y="1"/>
                  <a:pt x="21" y="0"/>
                  <a:pt x="24" y="0"/>
                </a:cubicBezTo>
                <a:cubicBezTo>
                  <a:pt x="27" y="0"/>
                  <a:pt x="30" y="1"/>
                  <a:pt x="33" y="1"/>
                </a:cubicBezTo>
                <a:cubicBezTo>
                  <a:pt x="34" y="1"/>
                  <a:pt x="35" y="1"/>
                  <a:pt x="36" y="1"/>
                </a:cubicBezTo>
                <a:cubicBezTo>
                  <a:pt x="39" y="1"/>
                  <a:pt x="40" y="3"/>
                  <a:pt x="40" y="6"/>
                </a:cubicBezTo>
                <a:cubicBezTo>
                  <a:pt x="40" y="7"/>
                  <a:pt x="40" y="8"/>
                  <a:pt x="40" y="10"/>
                </a:cubicBezTo>
                <a:cubicBezTo>
                  <a:pt x="40" y="11"/>
                  <a:pt x="40" y="11"/>
                  <a:pt x="41" y="12"/>
                </a:cubicBezTo>
                <a:cubicBezTo>
                  <a:pt x="41" y="13"/>
                  <a:pt x="42" y="17"/>
                  <a:pt x="42" y="19"/>
                </a:cubicBezTo>
                <a:cubicBezTo>
                  <a:pt x="42" y="28"/>
                  <a:pt x="35" y="37"/>
                  <a:pt x="27" y="40"/>
                </a:cubicBezTo>
                <a:close/>
                <a:moveTo>
                  <a:pt x="37" y="13"/>
                </a:moveTo>
                <a:cubicBezTo>
                  <a:pt x="37" y="12"/>
                  <a:pt x="37" y="11"/>
                  <a:pt x="37" y="10"/>
                </a:cubicBezTo>
                <a:cubicBezTo>
                  <a:pt x="37" y="8"/>
                  <a:pt x="37" y="7"/>
                  <a:pt x="37" y="6"/>
                </a:cubicBezTo>
                <a:cubicBezTo>
                  <a:pt x="37" y="6"/>
                  <a:pt x="37" y="5"/>
                  <a:pt x="37" y="5"/>
                </a:cubicBezTo>
                <a:cubicBezTo>
                  <a:pt x="36" y="5"/>
                  <a:pt x="36" y="5"/>
                  <a:pt x="36" y="5"/>
                </a:cubicBezTo>
                <a:cubicBezTo>
                  <a:pt x="35" y="5"/>
                  <a:pt x="34" y="5"/>
                  <a:pt x="33" y="5"/>
                </a:cubicBezTo>
                <a:cubicBezTo>
                  <a:pt x="30" y="5"/>
                  <a:pt x="27" y="4"/>
                  <a:pt x="24" y="4"/>
                </a:cubicBezTo>
                <a:cubicBezTo>
                  <a:pt x="21" y="4"/>
                  <a:pt x="19" y="4"/>
                  <a:pt x="17" y="5"/>
                </a:cubicBezTo>
                <a:cubicBezTo>
                  <a:pt x="15" y="6"/>
                  <a:pt x="13" y="7"/>
                  <a:pt x="11" y="8"/>
                </a:cubicBezTo>
                <a:cubicBezTo>
                  <a:pt x="6" y="12"/>
                  <a:pt x="4" y="20"/>
                  <a:pt x="4" y="26"/>
                </a:cubicBezTo>
                <a:cubicBezTo>
                  <a:pt x="4" y="28"/>
                  <a:pt x="4" y="30"/>
                  <a:pt x="4" y="33"/>
                </a:cubicBezTo>
                <a:cubicBezTo>
                  <a:pt x="4" y="34"/>
                  <a:pt x="4" y="35"/>
                  <a:pt x="4" y="36"/>
                </a:cubicBezTo>
                <a:cubicBezTo>
                  <a:pt x="4" y="37"/>
                  <a:pt x="4" y="38"/>
                  <a:pt x="5" y="38"/>
                </a:cubicBezTo>
                <a:cubicBezTo>
                  <a:pt x="6" y="38"/>
                  <a:pt x="8" y="37"/>
                  <a:pt x="9" y="37"/>
                </a:cubicBezTo>
                <a:cubicBezTo>
                  <a:pt x="12" y="37"/>
                  <a:pt x="15" y="38"/>
                  <a:pt x="18" y="38"/>
                </a:cubicBezTo>
                <a:cubicBezTo>
                  <a:pt x="20" y="38"/>
                  <a:pt x="23" y="38"/>
                  <a:pt x="26" y="37"/>
                </a:cubicBezTo>
                <a:cubicBezTo>
                  <a:pt x="33" y="34"/>
                  <a:pt x="38" y="26"/>
                  <a:pt x="38" y="19"/>
                </a:cubicBezTo>
                <a:cubicBezTo>
                  <a:pt x="38" y="18"/>
                  <a:pt x="38" y="14"/>
                  <a:pt x="37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82011" y="1245026"/>
            <a:ext cx="323419" cy="323419"/>
          </a:xfrm>
          <a:custGeom>
            <a:avLst/>
            <a:gdLst>
              <a:gd name="T0" fmla="*/ 0 w 48"/>
              <a:gd name="T1" fmla="*/ 31 h 48"/>
              <a:gd name="T2" fmla="*/ 6 w 48"/>
              <a:gd name="T3" fmla="*/ 21 h 48"/>
              <a:gd name="T4" fmla="*/ 2 w 48"/>
              <a:gd name="T5" fmla="*/ 21 h 48"/>
              <a:gd name="T6" fmla="*/ 5 w 48"/>
              <a:gd name="T7" fmla="*/ 17 h 48"/>
              <a:gd name="T8" fmla="*/ 4 w 48"/>
              <a:gd name="T9" fmla="*/ 28 h 48"/>
              <a:gd name="T10" fmla="*/ 7 w 48"/>
              <a:gd name="T11" fmla="*/ 26 h 48"/>
              <a:gd name="T12" fmla="*/ 10 w 48"/>
              <a:gd name="T13" fmla="*/ 31 h 48"/>
              <a:gd name="T14" fmla="*/ 0 w 48"/>
              <a:gd name="T15" fmla="*/ 46 h 48"/>
              <a:gd name="T16" fmla="*/ 4 w 48"/>
              <a:gd name="T17" fmla="*/ 45 h 48"/>
              <a:gd name="T18" fmla="*/ 3 w 48"/>
              <a:gd name="T19" fmla="*/ 42 h 48"/>
              <a:gd name="T20" fmla="*/ 6 w 48"/>
              <a:gd name="T21" fmla="*/ 37 h 48"/>
              <a:gd name="T22" fmla="*/ 3 w 48"/>
              <a:gd name="T23" fmla="*/ 37 h 48"/>
              <a:gd name="T24" fmla="*/ 0 w 48"/>
              <a:gd name="T25" fmla="*/ 38 h 48"/>
              <a:gd name="T26" fmla="*/ 9 w 48"/>
              <a:gd name="T27" fmla="*/ 34 h 48"/>
              <a:gd name="T28" fmla="*/ 7 w 48"/>
              <a:gd name="T29" fmla="*/ 40 h 48"/>
              <a:gd name="T30" fmla="*/ 5 w 48"/>
              <a:gd name="T31" fmla="*/ 48 h 48"/>
              <a:gd name="T32" fmla="*/ 1 w 48"/>
              <a:gd name="T33" fmla="*/ 14 h 48"/>
              <a:gd name="T34" fmla="*/ 4 w 48"/>
              <a:gd name="T35" fmla="*/ 11 h 48"/>
              <a:gd name="T36" fmla="*/ 4 w 48"/>
              <a:gd name="T37" fmla="*/ 4 h 48"/>
              <a:gd name="T38" fmla="*/ 2 w 48"/>
              <a:gd name="T39" fmla="*/ 6 h 48"/>
              <a:gd name="T40" fmla="*/ 4 w 48"/>
              <a:gd name="T41" fmla="*/ 0 h 48"/>
              <a:gd name="T42" fmla="*/ 7 w 48"/>
              <a:gd name="T43" fmla="*/ 11 h 48"/>
              <a:gd name="T44" fmla="*/ 10 w 48"/>
              <a:gd name="T45" fmla="*/ 14 h 48"/>
              <a:gd name="T46" fmla="*/ 47 w 48"/>
              <a:gd name="T47" fmla="*/ 14 h 48"/>
              <a:gd name="T48" fmla="*/ 13 w 48"/>
              <a:gd name="T49" fmla="*/ 13 h 48"/>
              <a:gd name="T50" fmla="*/ 14 w 48"/>
              <a:gd name="T51" fmla="*/ 7 h 48"/>
              <a:gd name="T52" fmla="*/ 48 w 48"/>
              <a:gd name="T53" fmla="*/ 8 h 48"/>
              <a:gd name="T54" fmla="*/ 48 w 48"/>
              <a:gd name="T55" fmla="*/ 26 h 48"/>
              <a:gd name="T56" fmla="*/ 14 w 48"/>
              <a:gd name="T57" fmla="*/ 27 h 48"/>
              <a:gd name="T58" fmla="*/ 13 w 48"/>
              <a:gd name="T59" fmla="*/ 21 h 48"/>
              <a:gd name="T60" fmla="*/ 47 w 48"/>
              <a:gd name="T61" fmla="*/ 20 h 48"/>
              <a:gd name="T62" fmla="*/ 48 w 48"/>
              <a:gd name="T63" fmla="*/ 26 h 48"/>
              <a:gd name="T64" fmla="*/ 47 w 48"/>
              <a:gd name="T65" fmla="*/ 41 h 48"/>
              <a:gd name="T66" fmla="*/ 13 w 48"/>
              <a:gd name="T67" fmla="*/ 40 h 48"/>
              <a:gd name="T68" fmla="*/ 14 w 48"/>
              <a:gd name="T69" fmla="*/ 34 h 48"/>
              <a:gd name="T70" fmla="*/ 48 w 48"/>
              <a:gd name="T71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48">
                <a:moveTo>
                  <a:pt x="10" y="31"/>
                </a:moveTo>
                <a:cubicBezTo>
                  <a:pt x="0" y="31"/>
                  <a:pt x="0" y="31"/>
                  <a:pt x="0" y="31"/>
                </a:cubicBezTo>
                <a:cubicBezTo>
                  <a:pt x="0" y="30"/>
                  <a:pt x="0" y="30"/>
                  <a:pt x="0" y="29"/>
                </a:cubicBezTo>
                <a:cubicBezTo>
                  <a:pt x="0" y="24"/>
                  <a:pt x="6" y="24"/>
                  <a:pt x="6" y="21"/>
                </a:cubicBezTo>
                <a:cubicBezTo>
                  <a:pt x="6" y="20"/>
                  <a:pt x="5" y="20"/>
                  <a:pt x="5" y="20"/>
                </a:cubicBezTo>
                <a:cubicBezTo>
                  <a:pt x="4" y="20"/>
                  <a:pt x="3" y="21"/>
                  <a:pt x="2" y="21"/>
                </a:cubicBezTo>
                <a:cubicBezTo>
                  <a:pt x="0" y="20"/>
                  <a:pt x="0" y="20"/>
                  <a:pt x="0" y="20"/>
                </a:cubicBezTo>
                <a:cubicBezTo>
                  <a:pt x="1" y="18"/>
                  <a:pt x="3" y="17"/>
                  <a:pt x="5" y="17"/>
                </a:cubicBezTo>
                <a:cubicBezTo>
                  <a:pt x="7" y="17"/>
                  <a:pt x="9" y="18"/>
                  <a:pt x="9" y="21"/>
                </a:cubicBezTo>
                <a:cubicBezTo>
                  <a:pt x="9" y="25"/>
                  <a:pt x="4" y="26"/>
                  <a:pt x="4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6"/>
                  <a:pt x="7" y="26"/>
                  <a:pt x="7" y="26"/>
                </a:cubicBezTo>
                <a:cubicBezTo>
                  <a:pt x="10" y="26"/>
                  <a:pt x="10" y="26"/>
                  <a:pt x="10" y="26"/>
                </a:cubicBezTo>
                <a:lnTo>
                  <a:pt x="10" y="31"/>
                </a:lnTo>
                <a:close/>
                <a:moveTo>
                  <a:pt x="5" y="48"/>
                </a:moveTo>
                <a:cubicBezTo>
                  <a:pt x="3" y="48"/>
                  <a:pt x="1" y="47"/>
                  <a:pt x="0" y="46"/>
                </a:cubicBezTo>
                <a:cubicBezTo>
                  <a:pt x="2" y="44"/>
                  <a:pt x="2" y="44"/>
                  <a:pt x="2" y="44"/>
                </a:cubicBezTo>
                <a:cubicBezTo>
                  <a:pt x="2" y="44"/>
                  <a:pt x="3" y="45"/>
                  <a:pt x="4" y="45"/>
                </a:cubicBezTo>
                <a:cubicBezTo>
                  <a:pt x="5" y="45"/>
                  <a:pt x="6" y="44"/>
                  <a:pt x="6" y="43"/>
                </a:cubicBezTo>
                <a:cubicBezTo>
                  <a:pt x="6" y="42"/>
                  <a:pt x="5" y="42"/>
                  <a:pt x="3" y="42"/>
                </a:cubicBezTo>
                <a:cubicBezTo>
                  <a:pt x="3" y="40"/>
                  <a:pt x="3" y="40"/>
                  <a:pt x="3" y="40"/>
                </a:cubicBezTo>
                <a:cubicBezTo>
                  <a:pt x="4" y="39"/>
                  <a:pt x="5" y="38"/>
                  <a:pt x="6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5" y="37"/>
                  <a:pt x="4" y="37"/>
                  <a:pt x="3" y="37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4"/>
                  <a:pt x="0" y="34"/>
                  <a:pt x="0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9" y="36"/>
                  <a:pt x="9" y="36"/>
                  <a:pt x="9" y="36"/>
                </a:cubicBezTo>
                <a:cubicBezTo>
                  <a:pt x="7" y="40"/>
                  <a:pt x="7" y="40"/>
                  <a:pt x="7" y="40"/>
                </a:cubicBezTo>
                <a:cubicBezTo>
                  <a:pt x="9" y="40"/>
                  <a:pt x="10" y="41"/>
                  <a:pt x="10" y="43"/>
                </a:cubicBezTo>
                <a:cubicBezTo>
                  <a:pt x="10" y="46"/>
                  <a:pt x="7" y="48"/>
                  <a:pt x="5" y="48"/>
                </a:cubicBezTo>
                <a:close/>
                <a:moveTo>
                  <a:pt x="10" y="14"/>
                </a:moveTo>
                <a:cubicBezTo>
                  <a:pt x="1" y="14"/>
                  <a:pt x="1" y="14"/>
                  <a:pt x="1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9"/>
                  <a:pt x="4" y="7"/>
                  <a:pt x="4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"/>
                  <a:pt x="4" y="4"/>
                  <a:pt x="4" y="4"/>
                </a:cubicBezTo>
                <a:cubicBezTo>
                  <a:pt x="3" y="5"/>
                  <a:pt x="3" y="5"/>
                  <a:pt x="2" y="6"/>
                </a:cubicBezTo>
                <a:cubicBezTo>
                  <a:pt x="0" y="3"/>
                  <a:pt x="0" y="3"/>
                  <a:pt x="0" y="3"/>
                </a:cubicBezTo>
                <a:cubicBezTo>
                  <a:pt x="4" y="0"/>
                  <a:pt x="4" y="0"/>
                  <a:pt x="4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11"/>
                  <a:pt x="7" y="11"/>
                  <a:pt x="7" y="11"/>
                </a:cubicBezTo>
                <a:cubicBezTo>
                  <a:pt x="10" y="11"/>
                  <a:pt x="10" y="11"/>
                  <a:pt x="10" y="11"/>
                </a:cubicBezTo>
                <a:lnTo>
                  <a:pt x="10" y="14"/>
                </a:lnTo>
                <a:close/>
                <a:moveTo>
                  <a:pt x="48" y="13"/>
                </a:moveTo>
                <a:cubicBezTo>
                  <a:pt x="48" y="13"/>
                  <a:pt x="47" y="14"/>
                  <a:pt x="47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14"/>
                  <a:pt x="13" y="13"/>
                  <a:pt x="13" y="13"/>
                </a:cubicBezTo>
                <a:cubicBezTo>
                  <a:pt x="13" y="8"/>
                  <a:pt x="13" y="8"/>
                  <a:pt x="13" y="8"/>
                </a:cubicBezTo>
                <a:cubicBezTo>
                  <a:pt x="13" y="7"/>
                  <a:pt x="14" y="7"/>
                  <a:pt x="14" y="7"/>
                </a:cubicBezTo>
                <a:cubicBezTo>
                  <a:pt x="47" y="7"/>
                  <a:pt x="47" y="7"/>
                  <a:pt x="47" y="7"/>
                </a:cubicBezTo>
                <a:cubicBezTo>
                  <a:pt x="47" y="7"/>
                  <a:pt x="48" y="7"/>
                  <a:pt x="48" y="8"/>
                </a:cubicBezTo>
                <a:lnTo>
                  <a:pt x="48" y="13"/>
                </a:lnTo>
                <a:close/>
                <a:moveTo>
                  <a:pt x="48" y="26"/>
                </a:moveTo>
                <a:cubicBezTo>
                  <a:pt x="48" y="27"/>
                  <a:pt x="47" y="27"/>
                  <a:pt x="47" y="2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7"/>
                  <a:pt x="13" y="27"/>
                  <a:pt x="13" y="26"/>
                </a:cubicBezTo>
                <a:cubicBezTo>
                  <a:pt x="13" y="21"/>
                  <a:pt x="13" y="21"/>
                  <a:pt x="13" y="21"/>
                </a:cubicBezTo>
                <a:cubicBezTo>
                  <a:pt x="13" y="21"/>
                  <a:pt x="14" y="20"/>
                  <a:pt x="14" y="20"/>
                </a:cubicBezTo>
                <a:cubicBezTo>
                  <a:pt x="47" y="20"/>
                  <a:pt x="47" y="20"/>
                  <a:pt x="47" y="20"/>
                </a:cubicBezTo>
                <a:cubicBezTo>
                  <a:pt x="47" y="20"/>
                  <a:pt x="48" y="21"/>
                  <a:pt x="48" y="21"/>
                </a:cubicBezTo>
                <a:lnTo>
                  <a:pt x="48" y="26"/>
                </a:lnTo>
                <a:close/>
                <a:moveTo>
                  <a:pt x="48" y="40"/>
                </a:moveTo>
                <a:cubicBezTo>
                  <a:pt x="48" y="41"/>
                  <a:pt x="47" y="41"/>
                  <a:pt x="47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41"/>
                  <a:pt x="13" y="41"/>
                  <a:pt x="13" y="40"/>
                </a:cubicBezTo>
                <a:cubicBezTo>
                  <a:pt x="13" y="35"/>
                  <a:pt x="13" y="35"/>
                  <a:pt x="13" y="35"/>
                </a:cubicBezTo>
                <a:cubicBezTo>
                  <a:pt x="13" y="35"/>
                  <a:pt x="14" y="34"/>
                  <a:pt x="14" y="34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4"/>
                  <a:pt x="48" y="35"/>
                  <a:pt x="48" y="35"/>
                </a:cubicBezTo>
                <a:lnTo>
                  <a:pt x="48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82011" y="1774545"/>
            <a:ext cx="323419" cy="249656"/>
          </a:xfrm>
          <a:custGeom>
            <a:avLst/>
            <a:gdLst>
              <a:gd name="T0" fmla="*/ 5 w 48"/>
              <a:gd name="T1" fmla="*/ 10 h 37"/>
              <a:gd name="T2" fmla="*/ 0 w 48"/>
              <a:gd name="T3" fmla="*/ 5 h 37"/>
              <a:gd name="T4" fmla="*/ 5 w 48"/>
              <a:gd name="T5" fmla="*/ 0 h 37"/>
              <a:gd name="T6" fmla="*/ 10 w 48"/>
              <a:gd name="T7" fmla="*/ 5 h 37"/>
              <a:gd name="T8" fmla="*/ 5 w 48"/>
              <a:gd name="T9" fmla="*/ 10 h 37"/>
              <a:gd name="T10" fmla="*/ 5 w 48"/>
              <a:gd name="T11" fmla="*/ 24 h 37"/>
              <a:gd name="T12" fmla="*/ 0 w 48"/>
              <a:gd name="T13" fmla="*/ 18 h 37"/>
              <a:gd name="T14" fmla="*/ 5 w 48"/>
              <a:gd name="T15" fmla="*/ 13 h 37"/>
              <a:gd name="T16" fmla="*/ 10 w 48"/>
              <a:gd name="T17" fmla="*/ 18 h 37"/>
              <a:gd name="T18" fmla="*/ 5 w 48"/>
              <a:gd name="T19" fmla="*/ 24 h 37"/>
              <a:gd name="T20" fmla="*/ 5 w 48"/>
              <a:gd name="T21" fmla="*/ 37 h 37"/>
              <a:gd name="T22" fmla="*/ 0 w 48"/>
              <a:gd name="T23" fmla="*/ 32 h 37"/>
              <a:gd name="T24" fmla="*/ 5 w 48"/>
              <a:gd name="T25" fmla="*/ 27 h 37"/>
              <a:gd name="T26" fmla="*/ 10 w 48"/>
              <a:gd name="T27" fmla="*/ 32 h 37"/>
              <a:gd name="T28" fmla="*/ 5 w 48"/>
              <a:gd name="T29" fmla="*/ 37 h 37"/>
              <a:gd name="T30" fmla="*/ 48 w 48"/>
              <a:gd name="T31" fmla="*/ 7 h 37"/>
              <a:gd name="T32" fmla="*/ 47 w 48"/>
              <a:gd name="T33" fmla="*/ 8 h 37"/>
              <a:gd name="T34" fmla="*/ 14 w 48"/>
              <a:gd name="T35" fmla="*/ 8 h 37"/>
              <a:gd name="T36" fmla="*/ 13 w 48"/>
              <a:gd name="T37" fmla="*/ 7 h 37"/>
              <a:gd name="T38" fmla="*/ 13 w 48"/>
              <a:gd name="T39" fmla="*/ 2 h 37"/>
              <a:gd name="T40" fmla="*/ 14 w 48"/>
              <a:gd name="T41" fmla="*/ 1 h 37"/>
              <a:gd name="T42" fmla="*/ 47 w 48"/>
              <a:gd name="T43" fmla="*/ 1 h 37"/>
              <a:gd name="T44" fmla="*/ 48 w 48"/>
              <a:gd name="T45" fmla="*/ 2 h 37"/>
              <a:gd name="T46" fmla="*/ 48 w 48"/>
              <a:gd name="T47" fmla="*/ 7 h 37"/>
              <a:gd name="T48" fmla="*/ 48 w 48"/>
              <a:gd name="T49" fmla="*/ 21 h 37"/>
              <a:gd name="T50" fmla="*/ 47 w 48"/>
              <a:gd name="T51" fmla="*/ 22 h 37"/>
              <a:gd name="T52" fmla="*/ 14 w 48"/>
              <a:gd name="T53" fmla="*/ 22 h 37"/>
              <a:gd name="T54" fmla="*/ 13 w 48"/>
              <a:gd name="T55" fmla="*/ 21 h 37"/>
              <a:gd name="T56" fmla="*/ 13 w 48"/>
              <a:gd name="T57" fmla="*/ 16 h 37"/>
              <a:gd name="T58" fmla="*/ 14 w 48"/>
              <a:gd name="T59" fmla="*/ 15 h 37"/>
              <a:gd name="T60" fmla="*/ 47 w 48"/>
              <a:gd name="T61" fmla="*/ 15 h 37"/>
              <a:gd name="T62" fmla="*/ 48 w 48"/>
              <a:gd name="T63" fmla="*/ 16 h 37"/>
              <a:gd name="T64" fmla="*/ 48 w 48"/>
              <a:gd name="T65" fmla="*/ 21 h 37"/>
              <a:gd name="T66" fmla="*/ 48 w 48"/>
              <a:gd name="T67" fmla="*/ 35 h 37"/>
              <a:gd name="T68" fmla="*/ 47 w 48"/>
              <a:gd name="T69" fmla="*/ 36 h 37"/>
              <a:gd name="T70" fmla="*/ 14 w 48"/>
              <a:gd name="T71" fmla="*/ 36 h 37"/>
              <a:gd name="T72" fmla="*/ 13 w 48"/>
              <a:gd name="T73" fmla="*/ 35 h 37"/>
              <a:gd name="T74" fmla="*/ 13 w 48"/>
              <a:gd name="T75" fmla="*/ 30 h 37"/>
              <a:gd name="T76" fmla="*/ 14 w 48"/>
              <a:gd name="T77" fmla="*/ 29 h 37"/>
              <a:gd name="T78" fmla="*/ 47 w 48"/>
              <a:gd name="T79" fmla="*/ 29 h 37"/>
              <a:gd name="T80" fmla="*/ 48 w 48"/>
              <a:gd name="T81" fmla="*/ 30 h 37"/>
              <a:gd name="T82" fmla="*/ 48 w 48"/>
              <a:gd name="T83" fmla="*/ 3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8" h="37">
                <a:moveTo>
                  <a:pt x="5" y="10"/>
                </a:moveTo>
                <a:cubicBezTo>
                  <a:pt x="2" y="10"/>
                  <a:pt x="0" y="8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10" y="2"/>
                  <a:pt x="10" y="5"/>
                </a:cubicBezTo>
                <a:cubicBezTo>
                  <a:pt x="10" y="8"/>
                  <a:pt x="7" y="10"/>
                  <a:pt x="5" y="10"/>
                </a:cubicBezTo>
                <a:close/>
                <a:moveTo>
                  <a:pt x="5" y="24"/>
                </a:moveTo>
                <a:cubicBezTo>
                  <a:pt x="2" y="24"/>
                  <a:pt x="0" y="21"/>
                  <a:pt x="0" y="18"/>
                </a:cubicBezTo>
                <a:cubicBezTo>
                  <a:pt x="0" y="16"/>
                  <a:pt x="2" y="13"/>
                  <a:pt x="5" y="13"/>
                </a:cubicBezTo>
                <a:cubicBezTo>
                  <a:pt x="7" y="13"/>
                  <a:pt x="10" y="16"/>
                  <a:pt x="10" y="18"/>
                </a:cubicBezTo>
                <a:cubicBezTo>
                  <a:pt x="10" y="21"/>
                  <a:pt x="7" y="24"/>
                  <a:pt x="5" y="24"/>
                </a:cubicBezTo>
                <a:close/>
                <a:moveTo>
                  <a:pt x="5" y="37"/>
                </a:moveTo>
                <a:cubicBezTo>
                  <a:pt x="2" y="37"/>
                  <a:pt x="0" y="35"/>
                  <a:pt x="0" y="32"/>
                </a:cubicBezTo>
                <a:cubicBezTo>
                  <a:pt x="0" y="29"/>
                  <a:pt x="2" y="27"/>
                  <a:pt x="5" y="27"/>
                </a:cubicBezTo>
                <a:cubicBezTo>
                  <a:pt x="7" y="27"/>
                  <a:pt x="10" y="29"/>
                  <a:pt x="10" y="32"/>
                </a:cubicBezTo>
                <a:cubicBezTo>
                  <a:pt x="10" y="35"/>
                  <a:pt x="7" y="37"/>
                  <a:pt x="5" y="37"/>
                </a:cubicBezTo>
                <a:close/>
                <a:moveTo>
                  <a:pt x="48" y="7"/>
                </a:moveTo>
                <a:cubicBezTo>
                  <a:pt x="48" y="8"/>
                  <a:pt x="47" y="8"/>
                  <a:pt x="47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3" y="8"/>
                  <a:pt x="13" y="7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2"/>
                  <a:pt x="14" y="1"/>
                  <a:pt x="14" y="1"/>
                </a:cubicBezTo>
                <a:cubicBezTo>
                  <a:pt x="47" y="1"/>
                  <a:pt x="47" y="1"/>
                  <a:pt x="47" y="1"/>
                </a:cubicBezTo>
                <a:cubicBezTo>
                  <a:pt x="47" y="1"/>
                  <a:pt x="48" y="2"/>
                  <a:pt x="48" y="2"/>
                </a:cubicBezTo>
                <a:lnTo>
                  <a:pt x="48" y="7"/>
                </a:lnTo>
                <a:close/>
                <a:moveTo>
                  <a:pt x="48" y="21"/>
                </a:moveTo>
                <a:cubicBezTo>
                  <a:pt x="48" y="21"/>
                  <a:pt x="47" y="22"/>
                  <a:pt x="47" y="22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2"/>
                  <a:pt x="13" y="21"/>
                  <a:pt x="13" y="21"/>
                </a:cubicBezTo>
                <a:cubicBezTo>
                  <a:pt x="13" y="16"/>
                  <a:pt x="13" y="16"/>
                  <a:pt x="13" y="16"/>
                </a:cubicBezTo>
                <a:cubicBezTo>
                  <a:pt x="13" y="15"/>
                  <a:pt x="14" y="15"/>
                  <a:pt x="14" y="15"/>
                </a:cubicBezTo>
                <a:cubicBezTo>
                  <a:pt x="47" y="15"/>
                  <a:pt x="47" y="15"/>
                  <a:pt x="47" y="15"/>
                </a:cubicBezTo>
                <a:cubicBezTo>
                  <a:pt x="47" y="15"/>
                  <a:pt x="48" y="15"/>
                  <a:pt x="48" y="16"/>
                </a:cubicBezTo>
                <a:lnTo>
                  <a:pt x="48" y="21"/>
                </a:lnTo>
                <a:close/>
                <a:moveTo>
                  <a:pt x="48" y="35"/>
                </a:moveTo>
                <a:cubicBezTo>
                  <a:pt x="48" y="35"/>
                  <a:pt x="47" y="36"/>
                  <a:pt x="47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14" y="36"/>
                  <a:pt x="13" y="35"/>
                  <a:pt x="13" y="35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29"/>
                  <a:pt x="14" y="29"/>
                  <a:pt x="14" y="29"/>
                </a:cubicBezTo>
                <a:cubicBezTo>
                  <a:pt x="47" y="29"/>
                  <a:pt x="47" y="29"/>
                  <a:pt x="47" y="29"/>
                </a:cubicBezTo>
                <a:cubicBezTo>
                  <a:pt x="47" y="29"/>
                  <a:pt x="48" y="29"/>
                  <a:pt x="48" y="30"/>
                </a:cubicBezTo>
                <a:lnTo>
                  <a:pt x="48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216055" y="2278531"/>
            <a:ext cx="255332" cy="255332"/>
          </a:xfrm>
          <a:custGeom>
            <a:avLst/>
            <a:gdLst>
              <a:gd name="T0" fmla="*/ 20 w 38"/>
              <a:gd name="T1" fmla="*/ 37 h 38"/>
              <a:gd name="T2" fmla="*/ 19 w 38"/>
              <a:gd name="T3" fmla="*/ 38 h 38"/>
              <a:gd name="T4" fmla="*/ 18 w 38"/>
              <a:gd name="T5" fmla="*/ 38 h 38"/>
              <a:gd name="T6" fmla="*/ 17 w 38"/>
              <a:gd name="T7" fmla="*/ 36 h 38"/>
              <a:gd name="T8" fmla="*/ 17 w 38"/>
              <a:gd name="T9" fmla="*/ 20 h 38"/>
              <a:gd name="T10" fmla="*/ 1 w 38"/>
              <a:gd name="T11" fmla="*/ 20 h 38"/>
              <a:gd name="T12" fmla="*/ 0 w 38"/>
              <a:gd name="T13" fmla="*/ 19 h 38"/>
              <a:gd name="T14" fmla="*/ 1 w 38"/>
              <a:gd name="T15" fmla="*/ 17 h 38"/>
              <a:gd name="T16" fmla="*/ 35 w 38"/>
              <a:gd name="T17" fmla="*/ 0 h 38"/>
              <a:gd name="T18" fmla="*/ 36 w 38"/>
              <a:gd name="T19" fmla="*/ 0 h 38"/>
              <a:gd name="T20" fmla="*/ 37 w 38"/>
              <a:gd name="T21" fmla="*/ 0 h 38"/>
              <a:gd name="T22" fmla="*/ 37 w 38"/>
              <a:gd name="T23" fmla="*/ 2 h 38"/>
              <a:gd name="T24" fmla="*/ 20 w 38"/>
              <a:gd name="T25" fmla="*/ 3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8" h="38">
                <a:moveTo>
                  <a:pt x="20" y="37"/>
                </a:moveTo>
                <a:cubicBezTo>
                  <a:pt x="20" y="37"/>
                  <a:pt x="19" y="38"/>
                  <a:pt x="19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7" y="37"/>
                  <a:pt x="17" y="37"/>
                  <a:pt x="17" y="36"/>
                </a:cubicBezTo>
                <a:cubicBezTo>
                  <a:pt x="17" y="20"/>
                  <a:pt x="17" y="20"/>
                  <a:pt x="17" y="20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20"/>
                  <a:pt x="0" y="20"/>
                  <a:pt x="0" y="19"/>
                </a:cubicBezTo>
                <a:cubicBezTo>
                  <a:pt x="0" y="18"/>
                  <a:pt x="0" y="18"/>
                  <a:pt x="1" y="17"/>
                </a:cubicBezTo>
                <a:cubicBezTo>
                  <a:pt x="35" y="0"/>
                  <a:pt x="35" y="0"/>
                  <a:pt x="35" y="0"/>
                </a:cubicBezTo>
                <a:cubicBezTo>
                  <a:pt x="35" y="0"/>
                  <a:pt x="35" y="0"/>
                  <a:pt x="36" y="0"/>
                </a:cubicBezTo>
                <a:cubicBezTo>
                  <a:pt x="36" y="0"/>
                  <a:pt x="37" y="0"/>
                  <a:pt x="37" y="0"/>
                </a:cubicBezTo>
                <a:cubicBezTo>
                  <a:pt x="37" y="1"/>
                  <a:pt x="38" y="2"/>
                  <a:pt x="37" y="2"/>
                </a:cubicBezTo>
                <a:lnTo>
                  <a:pt x="2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35916" y="2748470"/>
            <a:ext cx="207103" cy="255332"/>
          </a:xfrm>
          <a:custGeom>
            <a:avLst/>
            <a:gdLst>
              <a:gd name="T0" fmla="*/ 31 w 31"/>
              <a:gd name="T1" fmla="*/ 35 h 38"/>
              <a:gd name="T2" fmla="*/ 28 w 31"/>
              <a:gd name="T3" fmla="*/ 38 h 38"/>
              <a:gd name="T4" fmla="*/ 3 w 31"/>
              <a:gd name="T5" fmla="*/ 38 h 38"/>
              <a:gd name="T6" fmla="*/ 0 w 31"/>
              <a:gd name="T7" fmla="*/ 35 h 38"/>
              <a:gd name="T8" fmla="*/ 0 w 31"/>
              <a:gd name="T9" fmla="*/ 20 h 38"/>
              <a:gd name="T10" fmla="*/ 3 w 31"/>
              <a:gd name="T11" fmla="*/ 17 h 38"/>
              <a:gd name="T12" fmla="*/ 4 w 31"/>
              <a:gd name="T13" fmla="*/ 17 h 38"/>
              <a:gd name="T14" fmla="*/ 4 w 31"/>
              <a:gd name="T15" fmla="*/ 12 h 38"/>
              <a:gd name="T16" fmla="*/ 16 w 31"/>
              <a:gd name="T17" fmla="*/ 0 h 38"/>
              <a:gd name="T18" fmla="*/ 28 w 31"/>
              <a:gd name="T19" fmla="*/ 12 h 38"/>
              <a:gd name="T20" fmla="*/ 28 w 31"/>
              <a:gd name="T21" fmla="*/ 17 h 38"/>
              <a:gd name="T22" fmla="*/ 28 w 31"/>
              <a:gd name="T23" fmla="*/ 17 h 38"/>
              <a:gd name="T24" fmla="*/ 31 w 31"/>
              <a:gd name="T25" fmla="*/ 20 h 38"/>
              <a:gd name="T26" fmla="*/ 31 w 31"/>
              <a:gd name="T27" fmla="*/ 35 h 38"/>
              <a:gd name="T28" fmla="*/ 22 w 31"/>
              <a:gd name="T29" fmla="*/ 17 h 38"/>
              <a:gd name="T30" fmla="*/ 22 w 31"/>
              <a:gd name="T31" fmla="*/ 12 h 38"/>
              <a:gd name="T32" fmla="*/ 16 w 31"/>
              <a:gd name="T33" fmla="*/ 5 h 38"/>
              <a:gd name="T34" fmla="*/ 9 w 31"/>
              <a:gd name="T35" fmla="*/ 12 h 38"/>
              <a:gd name="T36" fmla="*/ 9 w 31"/>
              <a:gd name="T37" fmla="*/ 17 h 38"/>
              <a:gd name="T38" fmla="*/ 22 w 31"/>
              <a:gd name="T39" fmla="*/ 1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" h="38">
                <a:moveTo>
                  <a:pt x="31" y="35"/>
                </a:moveTo>
                <a:cubicBezTo>
                  <a:pt x="31" y="37"/>
                  <a:pt x="30" y="38"/>
                  <a:pt x="28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5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8"/>
                  <a:pt x="1" y="17"/>
                  <a:pt x="3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2"/>
                  <a:pt x="4" y="12"/>
                  <a:pt x="4" y="12"/>
                </a:cubicBezTo>
                <a:cubicBezTo>
                  <a:pt x="4" y="5"/>
                  <a:pt x="9" y="0"/>
                  <a:pt x="16" y="0"/>
                </a:cubicBezTo>
                <a:cubicBezTo>
                  <a:pt x="22" y="0"/>
                  <a:pt x="28" y="5"/>
                  <a:pt x="28" y="12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30" y="17"/>
                  <a:pt x="31" y="18"/>
                  <a:pt x="31" y="20"/>
                </a:cubicBezTo>
                <a:lnTo>
                  <a:pt x="31" y="35"/>
                </a:lnTo>
                <a:close/>
                <a:moveTo>
                  <a:pt x="22" y="17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8"/>
                  <a:pt x="19" y="5"/>
                  <a:pt x="16" y="5"/>
                </a:cubicBezTo>
                <a:cubicBezTo>
                  <a:pt x="12" y="5"/>
                  <a:pt x="9" y="8"/>
                  <a:pt x="9" y="12"/>
                </a:cubicBezTo>
                <a:cubicBezTo>
                  <a:pt x="9" y="17"/>
                  <a:pt x="9" y="17"/>
                  <a:pt x="9" y="17"/>
                </a:cubicBezTo>
                <a:lnTo>
                  <a:pt x="22" y="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3269960" y="3218412"/>
            <a:ext cx="139014" cy="314910"/>
          </a:xfrm>
          <a:custGeom>
            <a:avLst/>
            <a:gdLst>
              <a:gd name="T0" fmla="*/ 21 w 21"/>
              <a:gd name="T1" fmla="*/ 36 h 47"/>
              <a:gd name="T2" fmla="*/ 11 w 21"/>
              <a:gd name="T3" fmla="*/ 46 h 47"/>
              <a:gd name="T4" fmla="*/ 11 w 21"/>
              <a:gd name="T5" fmla="*/ 47 h 47"/>
              <a:gd name="T6" fmla="*/ 10 w 21"/>
              <a:gd name="T7" fmla="*/ 46 h 47"/>
              <a:gd name="T8" fmla="*/ 0 w 21"/>
              <a:gd name="T9" fmla="*/ 36 h 47"/>
              <a:gd name="T10" fmla="*/ 0 w 21"/>
              <a:gd name="T11" fmla="*/ 35 h 47"/>
              <a:gd name="T12" fmla="*/ 1 w 21"/>
              <a:gd name="T13" fmla="*/ 35 h 47"/>
              <a:gd name="T14" fmla="*/ 7 w 21"/>
              <a:gd name="T15" fmla="*/ 35 h 47"/>
              <a:gd name="T16" fmla="*/ 7 w 21"/>
              <a:gd name="T17" fmla="*/ 1 h 47"/>
              <a:gd name="T18" fmla="*/ 8 w 21"/>
              <a:gd name="T19" fmla="*/ 0 h 47"/>
              <a:gd name="T20" fmla="*/ 13 w 21"/>
              <a:gd name="T21" fmla="*/ 0 h 47"/>
              <a:gd name="T22" fmla="*/ 14 w 21"/>
              <a:gd name="T23" fmla="*/ 1 h 47"/>
              <a:gd name="T24" fmla="*/ 14 w 21"/>
              <a:gd name="T25" fmla="*/ 35 h 47"/>
              <a:gd name="T26" fmla="*/ 20 w 21"/>
              <a:gd name="T27" fmla="*/ 35 h 47"/>
              <a:gd name="T28" fmla="*/ 21 w 21"/>
              <a:gd name="T29" fmla="*/ 35 h 47"/>
              <a:gd name="T30" fmla="*/ 21 w 21"/>
              <a:gd name="T31" fmla="*/ 3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" h="47">
                <a:moveTo>
                  <a:pt x="21" y="36"/>
                </a:moveTo>
                <a:cubicBezTo>
                  <a:pt x="11" y="46"/>
                  <a:pt x="11" y="46"/>
                  <a:pt x="11" y="46"/>
                </a:cubicBezTo>
                <a:cubicBezTo>
                  <a:pt x="11" y="46"/>
                  <a:pt x="11" y="47"/>
                  <a:pt x="11" y="47"/>
                </a:cubicBezTo>
                <a:cubicBezTo>
                  <a:pt x="10" y="47"/>
                  <a:pt x="10" y="46"/>
                  <a:pt x="10" y="4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6"/>
                  <a:pt x="0" y="35"/>
                  <a:pt x="0" y="35"/>
                </a:cubicBezTo>
                <a:cubicBezTo>
                  <a:pt x="0" y="35"/>
                  <a:pt x="1" y="35"/>
                  <a:pt x="1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1"/>
                  <a:pt x="7" y="1"/>
                  <a:pt x="7" y="1"/>
                </a:cubicBezTo>
                <a:cubicBezTo>
                  <a:pt x="7" y="1"/>
                  <a:pt x="7" y="0"/>
                  <a:pt x="8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4" y="0"/>
                  <a:pt x="14" y="1"/>
                  <a:pt x="14" y="1"/>
                </a:cubicBezTo>
                <a:cubicBezTo>
                  <a:pt x="14" y="35"/>
                  <a:pt x="14" y="35"/>
                  <a:pt x="14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20" y="35"/>
                  <a:pt x="21" y="35"/>
                  <a:pt x="21" y="35"/>
                </a:cubicBezTo>
                <a:cubicBezTo>
                  <a:pt x="21" y="35"/>
                  <a:pt x="21" y="36"/>
                  <a:pt x="21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3187687" y="3807508"/>
            <a:ext cx="317745" cy="136175"/>
          </a:xfrm>
          <a:custGeom>
            <a:avLst/>
            <a:gdLst>
              <a:gd name="T0" fmla="*/ 47 w 47"/>
              <a:gd name="T1" fmla="*/ 12 h 20"/>
              <a:gd name="T2" fmla="*/ 46 w 47"/>
              <a:gd name="T3" fmla="*/ 13 h 20"/>
              <a:gd name="T4" fmla="*/ 12 w 47"/>
              <a:gd name="T5" fmla="*/ 13 h 20"/>
              <a:gd name="T6" fmla="*/ 12 w 47"/>
              <a:gd name="T7" fmla="*/ 19 h 20"/>
              <a:gd name="T8" fmla="*/ 12 w 47"/>
              <a:gd name="T9" fmla="*/ 20 h 20"/>
              <a:gd name="T10" fmla="*/ 11 w 47"/>
              <a:gd name="T11" fmla="*/ 20 h 20"/>
              <a:gd name="T12" fmla="*/ 0 w 47"/>
              <a:gd name="T13" fmla="*/ 11 h 20"/>
              <a:gd name="T14" fmla="*/ 0 w 47"/>
              <a:gd name="T15" fmla="*/ 10 h 20"/>
              <a:gd name="T16" fmla="*/ 0 w 47"/>
              <a:gd name="T17" fmla="*/ 9 h 20"/>
              <a:gd name="T18" fmla="*/ 11 w 47"/>
              <a:gd name="T19" fmla="*/ 0 h 20"/>
              <a:gd name="T20" fmla="*/ 12 w 47"/>
              <a:gd name="T21" fmla="*/ 0 h 20"/>
              <a:gd name="T22" fmla="*/ 12 w 47"/>
              <a:gd name="T23" fmla="*/ 0 h 20"/>
              <a:gd name="T24" fmla="*/ 12 w 47"/>
              <a:gd name="T25" fmla="*/ 6 h 20"/>
              <a:gd name="T26" fmla="*/ 46 w 47"/>
              <a:gd name="T27" fmla="*/ 6 h 20"/>
              <a:gd name="T28" fmla="*/ 47 w 47"/>
              <a:gd name="T29" fmla="*/ 7 h 20"/>
              <a:gd name="T30" fmla="*/ 47 w 47"/>
              <a:gd name="T31" fmla="*/ 12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7" h="20">
                <a:moveTo>
                  <a:pt x="47" y="12"/>
                </a:moveTo>
                <a:cubicBezTo>
                  <a:pt x="47" y="13"/>
                  <a:pt x="46" y="13"/>
                  <a:pt x="46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0"/>
                  <a:pt x="12" y="20"/>
                  <a:pt x="12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0" y="9"/>
                  <a:pt x="0" y="9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0"/>
                  <a:pt x="11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6"/>
                  <a:pt x="12" y="6"/>
                  <a:pt x="12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6"/>
                  <a:pt x="47" y="7"/>
                  <a:pt x="47" y="7"/>
                </a:cubicBezTo>
                <a:lnTo>
                  <a:pt x="47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3182011" y="4297307"/>
            <a:ext cx="309234" cy="141851"/>
          </a:xfrm>
          <a:custGeom>
            <a:avLst/>
            <a:gdLst>
              <a:gd name="T0" fmla="*/ 46 w 46"/>
              <a:gd name="T1" fmla="*/ 11 h 21"/>
              <a:gd name="T2" fmla="*/ 35 w 46"/>
              <a:gd name="T3" fmla="*/ 21 h 21"/>
              <a:gd name="T4" fmla="*/ 34 w 46"/>
              <a:gd name="T5" fmla="*/ 21 h 21"/>
              <a:gd name="T6" fmla="*/ 34 w 46"/>
              <a:gd name="T7" fmla="*/ 20 h 21"/>
              <a:gd name="T8" fmla="*/ 34 w 46"/>
              <a:gd name="T9" fmla="*/ 14 h 21"/>
              <a:gd name="T10" fmla="*/ 0 w 46"/>
              <a:gd name="T11" fmla="*/ 14 h 21"/>
              <a:gd name="T12" fmla="*/ 0 w 46"/>
              <a:gd name="T13" fmla="*/ 13 h 21"/>
              <a:gd name="T14" fmla="*/ 0 w 46"/>
              <a:gd name="T15" fmla="*/ 8 h 21"/>
              <a:gd name="T16" fmla="*/ 0 w 46"/>
              <a:gd name="T17" fmla="*/ 7 h 21"/>
              <a:gd name="T18" fmla="*/ 34 w 46"/>
              <a:gd name="T19" fmla="*/ 7 h 21"/>
              <a:gd name="T20" fmla="*/ 34 w 46"/>
              <a:gd name="T21" fmla="*/ 1 h 21"/>
              <a:gd name="T22" fmla="*/ 34 w 46"/>
              <a:gd name="T23" fmla="*/ 0 h 21"/>
              <a:gd name="T24" fmla="*/ 35 w 46"/>
              <a:gd name="T25" fmla="*/ 0 h 21"/>
              <a:gd name="T26" fmla="*/ 46 w 46"/>
              <a:gd name="T27" fmla="*/ 10 h 21"/>
              <a:gd name="T28" fmla="*/ 46 w 46"/>
              <a:gd name="T29" fmla="*/ 10 h 21"/>
              <a:gd name="T30" fmla="*/ 46 w 46"/>
              <a:gd name="T31" fmla="*/ 1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6" h="21">
                <a:moveTo>
                  <a:pt x="46" y="11"/>
                </a:moveTo>
                <a:cubicBezTo>
                  <a:pt x="35" y="21"/>
                  <a:pt x="35" y="21"/>
                  <a:pt x="35" y="21"/>
                </a:cubicBezTo>
                <a:cubicBezTo>
                  <a:pt x="35" y="21"/>
                  <a:pt x="35" y="21"/>
                  <a:pt x="34" y="21"/>
                </a:cubicBezTo>
                <a:cubicBezTo>
                  <a:pt x="34" y="21"/>
                  <a:pt x="34" y="20"/>
                  <a:pt x="34" y="20"/>
                </a:cubicBezTo>
                <a:cubicBezTo>
                  <a:pt x="34" y="14"/>
                  <a:pt x="34" y="14"/>
                  <a:pt x="34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0" y="13"/>
                </a:cubicBezTo>
                <a:cubicBezTo>
                  <a:pt x="0" y="8"/>
                  <a:pt x="0" y="8"/>
                  <a:pt x="0" y="8"/>
                </a:cubicBezTo>
                <a:cubicBezTo>
                  <a:pt x="0" y="7"/>
                  <a:pt x="0" y="7"/>
                  <a:pt x="0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34" y="1"/>
                  <a:pt x="34" y="1"/>
                  <a:pt x="34" y="1"/>
                </a:cubicBezTo>
                <a:cubicBezTo>
                  <a:pt x="34" y="1"/>
                  <a:pt x="34" y="0"/>
                  <a:pt x="34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ubicBezTo>
                  <a:pt x="46" y="11"/>
                  <a:pt x="46" y="11"/>
                  <a:pt x="46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3269960" y="4713345"/>
            <a:ext cx="139014" cy="309234"/>
          </a:xfrm>
          <a:custGeom>
            <a:avLst/>
            <a:gdLst>
              <a:gd name="T0" fmla="*/ 20 w 21"/>
              <a:gd name="T1" fmla="*/ 12 h 46"/>
              <a:gd name="T2" fmla="*/ 14 w 21"/>
              <a:gd name="T3" fmla="*/ 12 h 46"/>
              <a:gd name="T4" fmla="*/ 14 w 21"/>
              <a:gd name="T5" fmla="*/ 45 h 46"/>
              <a:gd name="T6" fmla="*/ 13 w 21"/>
              <a:gd name="T7" fmla="*/ 46 h 46"/>
              <a:gd name="T8" fmla="*/ 8 w 21"/>
              <a:gd name="T9" fmla="*/ 46 h 46"/>
              <a:gd name="T10" fmla="*/ 7 w 21"/>
              <a:gd name="T11" fmla="*/ 45 h 46"/>
              <a:gd name="T12" fmla="*/ 7 w 21"/>
              <a:gd name="T13" fmla="*/ 12 h 46"/>
              <a:gd name="T14" fmla="*/ 1 w 21"/>
              <a:gd name="T15" fmla="*/ 12 h 46"/>
              <a:gd name="T16" fmla="*/ 0 w 21"/>
              <a:gd name="T17" fmla="*/ 11 h 46"/>
              <a:gd name="T18" fmla="*/ 0 w 21"/>
              <a:gd name="T19" fmla="*/ 10 h 46"/>
              <a:gd name="T20" fmla="*/ 10 w 21"/>
              <a:gd name="T21" fmla="*/ 0 h 46"/>
              <a:gd name="T22" fmla="*/ 10 w 21"/>
              <a:gd name="T23" fmla="*/ 0 h 46"/>
              <a:gd name="T24" fmla="*/ 11 w 21"/>
              <a:gd name="T25" fmla="*/ 0 h 46"/>
              <a:gd name="T26" fmla="*/ 21 w 21"/>
              <a:gd name="T27" fmla="*/ 10 h 46"/>
              <a:gd name="T28" fmla="*/ 21 w 21"/>
              <a:gd name="T29" fmla="*/ 11 h 46"/>
              <a:gd name="T30" fmla="*/ 20 w 21"/>
              <a:gd name="T31" fmla="*/ 12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1" h="46">
                <a:moveTo>
                  <a:pt x="20" y="12"/>
                </a:moveTo>
                <a:cubicBezTo>
                  <a:pt x="14" y="12"/>
                  <a:pt x="14" y="12"/>
                  <a:pt x="14" y="12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6"/>
                  <a:pt x="14" y="46"/>
                  <a:pt x="13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7" y="46"/>
                  <a:pt x="7" y="46"/>
                  <a:pt x="7" y="45"/>
                </a:cubicBezTo>
                <a:cubicBezTo>
                  <a:pt x="7" y="12"/>
                  <a:pt x="7" y="12"/>
                  <a:pt x="7" y="12"/>
                </a:cubicBezTo>
                <a:cubicBezTo>
                  <a:pt x="1" y="12"/>
                  <a:pt x="1" y="12"/>
                  <a:pt x="1" y="12"/>
                </a:cubicBezTo>
                <a:cubicBezTo>
                  <a:pt x="1" y="12"/>
                  <a:pt x="0" y="12"/>
                  <a:pt x="0" y="11"/>
                </a:cubicBezTo>
                <a:cubicBezTo>
                  <a:pt x="0" y="11"/>
                  <a:pt x="0" y="11"/>
                  <a:pt x="0" y="10"/>
                </a:cubicBezTo>
                <a:cubicBezTo>
                  <a:pt x="10" y="0"/>
                  <a:pt x="10" y="0"/>
                  <a:pt x="10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11"/>
                  <a:pt x="21" y="11"/>
                  <a:pt x="21" y="11"/>
                </a:cubicBezTo>
                <a:cubicBezTo>
                  <a:pt x="21" y="12"/>
                  <a:pt x="20" y="12"/>
                  <a:pt x="20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96198" y="5197471"/>
            <a:ext cx="295051" cy="295051"/>
          </a:xfrm>
          <a:custGeom>
            <a:avLst/>
            <a:gdLst>
              <a:gd name="T0" fmla="*/ 43 w 44"/>
              <a:gd name="T1" fmla="*/ 9 h 44"/>
              <a:gd name="T2" fmla="*/ 8 w 44"/>
              <a:gd name="T3" fmla="*/ 43 h 44"/>
              <a:gd name="T4" fmla="*/ 7 w 44"/>
              <a:gd name="T5" fmla="*/ 44 h 44"/>
              <a:gd name="T6" fmla="*/ 6 w 44"/>
              <a:gd name="T7" fmla="*/ 43 h 44"/>
              <a:gd name="T8" fmla="*/ 0 w 44"/>
              <a:gd name="T9" fmla="*/ 38 h 44"/>
              <a:gd name="T10" fmla="*/ 0 w 44"/>
              <a:gd name="T11" fmla="*/ 37 h 44"/>
              <a:gd name="T12" fmla="*/ 0 w 44"/>
              <a:gd name="T13" fmla="*/ 35 h 44"/>
              <a:gd name="T14" fmla="*/ 35 w 44"/>
              <a:gd name="T15" fmla="*/ 1 h 44"/>
              <a:gd name="T16" fmla="*/ 36 w 44"/>
              <a:gd name="T17" fmla="*/ 0 h 44"/>
              <a:gd name="T18" fmla="*/ 37 w 44"/>
              <a:gd name="T19" fmla="*/ 1 h 44"/>
              <a:gd name="T20" fmla="*/ 43 w 44"/>
              <a:gd name="T21" fmla="*/ 6 h 44"/>
              <a:gd name="T22" fmla="*/ 43 w 44"/>
              <a:gd name="T23" fmla="*/ 7 h 44"/>
              <a:gd name="T24" fmla="*/ 43 w 44"/>
              <a:gd name="T25" fmla="*/ 9 h 44"/>
              <a:gd name="T26" fmla="*/ 10 w 44"/>
              <a:gd name="T27" fmla="*/ 3 h 44"/>
              <a:gd name="T28" fmla="*/ 7 w 44"/>
              <a:gd name="T29" fmla="*/ 4 h 44"/>
              <a:gd name="T30" fmla="*/ 6 w 44"/>
              <a:gd name="T31" fmla="*/ 7 h 44"/>
              <a:gd name="T32" fmla="*/ 5 w 44"/>
              <a:gd name="T33" fmla="*/ 4 h 44"/>
              <a:gd name="T34" fmla="*/ 3 w 44"/>
              <a:gd name="T35" fmla="*/ 3 h 44"/>
              <a:gd name="T36" fmla="*/ 5 w 44"/>
              <a:gd name="T37" fmla="*/ 2 h 44"/>
              <a:gd name="T38" fmla="*/ 6 w 44"/>
              <a:gd name="T39" fmla="*/ 0 h 44"/>
              <a:gd name="T40" fmla="*/ 7 w 44"/>
              <a:gd name="T41" fmla="*/ 2 h 44"/>
              <a:gd name="T42" fmla="*/ 10 w 44"/>
              <a:gd name="T43" fmla="*/ 3 h 44"/>
              <a:gd name="T44" fmla="*/ 22 w 44"/>
              <a:gd name="T45" fmla="*/ 8 h 44"/>
              <a:gd name="T46" fmla="*/ 16 w 44"/>
              <a:gd name="T47" fmla="*/ 10 h 44"/>
              <a:gd name="T48" fmla="*/ 15 w 44"/>
              <a:gd name="T49" fmla="*/ 15 h 44"/>
              <a:gd name="T50" fmla="*/ 13 w 44"/>
              <a:gd name="T51" fmla="*/ 10 h 44"/>
              <a:gd name="T52" fmla="*/ 8 w 44"/>
              <a:gd name="T53" fmla="*/ 8 h 44"/>
              <a:gd name="T54" fmla="*/ 13 w 44"/>
              <a:gd name="T55" fmla="*/ 7 h 44"/>
              <a:gd name="T56" fmla="*/ 15 w 44"/>
              <a:gd name="T57" fmla="*/ 1 h 44"/>
              <a:gd name="T58" fmla="*/ 16 w 44"/>
              <a:gd name="T59" fmla="*/ 7 h 44"/>
              <a:gd name="T60" fmla="*/ 22 w 44"/>
              <a:gd name="T61" fmla="*/ 8 h 44"/>
              <a:gd name="T62" fmla="*/ 27 w 44"/>
              <a:gd name="T63" fmla="*/ 3 h 44"/>
              <a:gd name="T64" fmla="*/ 24 w 44"/>
              <a:gd name="T65" fmla="*/ 4 h 44"/>
              <a:gd name="T66" fmla="*/ 23 w 44"/>
              <a:gd name="T67" fmla="*/ 7 h 44"/>
              <a:gd name="T68" fmla="*/ 22 w 44"/>
              <a:gd name="T69" fmla="*/ 4 h 44"/>
              <a:gd name="T70" fmla="*/ 20 w 44"/>
              <a:gd name="T71" fmla="*/ 3 h 44"/>
              <a:gd name="T72" fmla="*/ 22 w 44"/>
              <a:gd name="T73" fmla="*/ 2 h 44"/>
              <a:gd name="T74" fmla="*/ 23 w 44"/>
              <a:gd name="T75" fmla="*/ 0 h 44"/>
              <a:gd name="T76" fmla="*/ 24 w 44"/>
              <a:gd name="T77" fmla="*/ 2 h 44"/>
              <a:gd name="T78" fmla="*/ 27 w 44"/>
              <a:gd name="T79" fmla="*/ 3 h 44"/>
              <a:gd name="T80" fmla="*/ 39 w 44"/>
              <a:gd name="T81" fmla="*/ 7 h 44"/>
              <a:gd name="T82" fmla="*/ 36 w 44"/>
              <a:gd name="T83" fmla="*/ 4 h 44"/>
              <a:gd name="T84" fmla="*/ 28 w 44"/>
              <a:gd name="T85" fmla="*/ 12 h 44"/>
              <a:gd name="T86" fmla="*/ 31 w 44"/>
              <a:gd name="T87" fmla="*/ 15 h 44"/>
              <a:gd name="T88" fmla="*/ 39 w 44"/>
              <a:gd name="T89" fmla="*/ 7 h 44"/>
              <a:gd name="T90" fmla="*/ 44 w 44"/>
              <a:gd name="T91" fmla="*/ 20 h 44"/>
              <a:gd name="T92" fmla="*/ 41 w 44"/>
              <a:gd name="T93" fmla="*/ 21 h 44"/>
              <a:gd name="T94" fmla="*/ 40 w 44"/>
              <a:gd name="T95" fmla="*/ 24 h 44"/>
              <a:gd name="T96" fmla="*/ 40 w 44"/>
              <a:gd name="T97" fmla="*/ 21 h 44"/>
              <a:gd name="T98" fmla="*/ 37 w 44"/>
              <a:gd name="T99" fmla="*/ 20 h 44"/>
              <a:gd name="T100" fmla="*/ 40 w 44"/>
              <a:gd name="T101" fmla="*/ 19 h 44"/>
              <a:gd name="T102" fmla="*/ 40 w 44"/>
              <a:gd name="T103" fmla="*/ 17 h 44"/>
              <a:gd name="T104" fmla="*/ 41 w 44"/>
              <a:gd name="T105" fmla="*/ 19 h 44"/>
              <a:gd name="T106" fmla="*/ 44 w 44"/>
              <a:gd name="T107" fmla="*/ 2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4" h="44">
                <a:moveTo>
                  <a:pt x="43" y="9"/>
                </a:moveTo>
                <a:cubicBezTo>
                  <a:pt x="8" y="43"/>
                  <a:pt x="8" y="43"/>
                  <a:pt x="8" y="43"/>
                </a:cubicBezTo>
                <a:cubicBezTo>
                  <a:pt x="8" y="43"/>
                  <a:pt x="7" y="44"/>
                  <a:pt x="7" y="44"/>
                </a:cubicBezTo>
                <a:cubicBezTo>
                  <a:pt x="6" y="44"/>
                  <a:pt x="6" y="43"/>
                  <a:pt x="6" y="43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6"/>
                  <a:pt x="0" y="35"/>
                </a:cubicBezTo>
                <a:cubicBezTo>
                  <a:pt x="35" y="1"/>
                  <a:pt x="35" y="1"/>
                  <a:pt x="35" y="1"/>
                </a:cubicBezTo>
                <a:cubicBezTo>
                  <a:pt x="35" y="1"/>
                  <a:pt x="36" y="0"/>
                  <a:pt x="36" y="0"/>
                </a:cubicBezTo>
                <a:cubicBezTo>
                  <a:pt x="37" y="0"/>
                  <a:pt x="37" y="1"/>
                  <a:pt x="37" y="1"/>
                </a:cubicBezTo>
                <a:cubicBezTo>
                  <a:pt x="43" y="6"/>
                  <a:pt x="43" y="6"/>
                  <a:pt x="43" y="6"/>
                </a:cubicBezTo>
                <a:cubicBezTo>
                  <a:pt x="43" y="6"/>
                  <a:pt x="43" y="7"/>
                  <a:pt x="43" y="7"/>
                </a:cubicBezTo>
                <a:cubicBezTo>
                  <a:pt x="43" y="8"/>
                  <a:pt x="43" y="8"/>
                  <a:pt x="43" y="9"/>
                </a:cubicBezTo>
                <a:close/>
                <a:moveTo>
                  <a:pt x="10" y="3"/>
                </a:moveTo>
                <a:cubicBezTo>
                  <a:pt x="7" y="4"/>
                  <a:pt x="7" y="4"/>
                  <a:pt x="7" y="4"/>
                </a:cubicBezTo>
                <a:cubicBezTo>
                  <a:pt x="6" y="7"/>
                  <a:pt x="6" y="7"/>
                  <a:pt x="6" y="7"/>
                </a:cubicBezTo>
                <a:cubicBezTo>
                  <a:pt x="5" y="4"/>
                  <a:pt x="5" y="4"/>
                  <a:pt x="5" y="4"/>
                </a:cubicBezTo>
                <a:cubicBezTo>
                  <a:pt x="3" y="3"/>
                  <a:pt x="3" y="3"/>
                  <a:pt x="3" y="3"/>
                </a:cubicBezTo>
                <a:cubicBezTo>
                  <a:pt x="5" y="2"/>
                  <a:pt x="5" y="2"/>
                  <a:pt x="5" y="2"/>
                </a:cubicBezTo>
                <a:cubicBezTo>
                  <a:pt x="6" y="0"/>
                  <a:pt x="6" y="0"/>
                  <a:pt x="6" y="0"/>
                </a:cubicBezTo>
                <a:cubicBezTo>
                  <a:pt x="7" y="2"/>
                  <a:pt x="7" y="2"/>
                  <a:pt x="7" y="2"/>
                </a:cubicBezTo>
                <a:lnTo>
                  <a:pt x="10" y="3"/>
                </a:lnTo>
                <a:close/>
                <a:moveTo>
                  <a:pt x="22" y="8"/>
                </a:moveTo>
                <a:cubicBezTo>
                  <a:pt x="16" y="10"/>
                  <a:pt x="16" y="10"/>
                  <a:pt x="16" y="10"/>
                </a:cubicBezTo>
                <a:cubicBezTo>
                  <a:pt x="15" y="15"/>
                  <a:pt x="15" y="15"/>
                  <a:pt x="15" y="15"/>
                </a:cubicBezTo>
                <a:cubicBezTo>
                  <a:pt x="13" y="10"/>
                  <a:pt x="13" y="10"/>
                  <a:pt x="13" y="10"/>
                </a:cubicBezTo>
                <a:cubicBezTo>
                  <a:pt x="8" y="8"/>
                  <a:pt x="8" y="8"/>
                  <a:pt x="8" y="8"/>
                </a:cubicBezTo>
                <a:cubicBezTo>
                  <a:pt x="13" y="7"/>
                  <a:pt x="13" y="7"/>
                  <a:pt x="13" y="7"/>
                </a:cubicBezTo>
                <a:cubicBezTo>
                  <a:pt x="15" y="1"/>
                  <a:pt x="15" y="1"/>
                  <a:pt x="15" y="1"/>
                </a:cubicBezTo>
                <a:cubicBezTo>
                  <a:pt x="16" y="7"/>
                  <a:pt x="16" y="7"/>
                  <a:pt x="16" y="7"/>
                </a:cubicBezTo>
                <a:lnTo>
                  <a:pt x="22" y="8"/>
                </a:lnTo>
                <a:close/>
                <a:moveTo>
                  <a:pt x="27" y="3"/>
                </a:moveTo>
                <a:cubicBezTo>
                  <a:pt x="24" y="4"/>
                  <a:pt x="24" y="4"/>
                  <a:pt x="24" y="4"/>
                </a:cubicBezTo>
                <a:cubicBezTo>
                  <a:pt x="23" y="7"/>
                  <a:pt x="23" y="7"/>
                  <a:pt x="23" y="7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3"/>
                  <a:pt x="20" y="3"/>
                  <a:pt x="20" y="3"/>
                </a:cubicBezTo>
                <a:cubicBezTo>
                  <a:pt x="22" y="2"/>
                  <a:pt x="22" y="2"/>
                  <a:pt x="22" y="2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2"/>
                  <a:pt x="24" y="2"/>
                  <a:pt x="24" y="2"/>
                </a:cubicBezTo>
                <a:lnTo>
                  <a:pt x="27" y="3"/>
                </a:lnTo>
                <a:close/>
                <a:moveTo>
                  <a:pt x="39" y="7"/>
                </a:moveTo>
                <a:cubicBezTo>
                  <a:pt x="36" y="4"/>
                  <a:pt x="36" y="4"/>
                  <a:pt x="36" y="4"/>
                </a:cubicBezTo>
                <a:cubicBezTo>
                  <a:pt x="28" y="12"/>
                  <a:pt x="28" y="12"/>
                  <a:pt x="28" y="12"/>
                </a:cubicBezTo>
                <a:cubicBezTo>
                  <a:pt x="31" y="15"/>
                  <a:pt x="31" y="15"/>
                  <a:pt x="31" y="15"/>
                </a:cubicBezTo>
                <a:lnTo>
                  <a:pt x="39" y="7"/>
                </a:lnTo>
                <a:close/>
                <a:moveTo>
                  <a:pt x="44" y="20"/>
                </a:moveTo>
                <a:cubicBezTo>
                  <a:pt x="41" y="21"/>
                  <a:pt x="41" y="21"/>
                  <a:pt x="41" y="21"/>
                </a:cubicBezTo>
                <a:cubicBezTo>
                  <a:pt x="40" y="24"/>
                  <a:pt x="40" y="24"/>
                  <a:pt x="40" y="24"/>
                </a:cubicBezTo>
                <a:cubicBezTo>
                  <a:pt x="40" y="21"/>
                  <a:pt x="40" y="21"/>
                  <a:pt x="40" y="21"/>
                </a:cubicBezTo>
                <a:cubicBezTo>
                  <a:pt x="37" y="20"/>
                  <a:pt x="37" y="20"/>
                  <a:pt x="37" y="20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17"/>
                  <a:pt x="40" y="17"/>
                  <a:pt x="40" y="17"/>
                </a:cubicBezTo>
                <a:cubicBezTo>
                  <a:pt x="41" y="19"/>
                  <a:pt x="41" y="19"/>
                  <a:pt x="41" y="19"/>
                </a:cubicBezTo>
                <a:lnTo>
                  <a:pt x="44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47299" y="1245026"/>
            <a:ext cx="255332" cy="295051"/>
          </a:xfrm>
          <a:custGeom>
            <a:avLst/>
            <a:gdLst>
              <a:gd name="T0" fmla="*/ 28 w 38"/>
              <a:gd name="T1" fmla="*/ 19 h 44"/>
              <a:gd name="T2" fmla="*/ 28 w 38"/>
              <a:gd name="T3" fmla="*/ 22 h 44"/>
              <a:gd name="T4" fmla="*/ 19 w 38"/>
              <a:gd name="T5" fmla="*/ 31 h 44"/>
              <a:gd name="T6" fmla="*/ 16 w 38"/>
              <a:gd name="T7" fmla="*/ 30 h 44"/>
              <a:gd name="T8" fmla="*/ 14 w 38"/>
              <a:gd name="T9" fmla="*/ 33 h 44"/>
              <a:gd name="T10" fmla="*/ 19 w 38"/>
              <a:gd name="T11" fmla="*/ 34 h 44"/>
              <a:gd name="T12" fmla="*/ 31 w 38"/>
              <a:gd name="T13" fmla="*/ 22 h 44"/>
              <a:gd name="T14" fmla="*/ 31 w 38"/>
              <a:gd name="T15" fmla="*/ 19 h 44"/>
              <a:gd name="T16" fmla="*/ 33 w 38"/>
              <a:gd name="T17" fmla="*/ 17 h 44"/>
              <a:gd name="T18" fmla="*/ 35 w 38"/>
              <a:gd name="T19" fmla="*/ 19 h 44"/>
              <a:gd name="T20" fmla="*/ 35 w 38"/>
              <a:gd name="T21" fmla="*/ 22 h 44"/>
              <a:gd name="T22" fmla="*/ 21 w 38"/>
              <a:gd name="T23" fmla="*/ 37 h 44"/>
              <a:gd name="T24" fmla="*/ 21 w 38"/>
              <a:gd name="T25" fmla="*/ 41 h 44"/>
              <a:gd name="T26" fmla="*/ 28 w 38"/>
              <a:gd name="T27" fmla="*/ 41 h 44"/>
              <a:gd name="T28" fmla="*/ 29 w 38"/>
              <a:gd name="T29" fmla="*/ 43 h 44"/>
              <a:gd name="T30" fmla="*/ 28 w 38"/>
              <a:gd name="T31" fmla="*/ 44 h 44"/>
              <a:gd name="T32" fmla="*/ 10 w 38"/>
              <a:gd name="T33" fmla="*/ 44 h 44"/>
              <a:gd name="T34" fmla="*/ 9 w 38"/>
              <a:gd name="T35" fmla="*/ 43 h 44"/>
              <a:gd name="T36" fmla="*/ 10 w 38"/>
              <a:gd name="T37" fmla="*/ 41 h 44"/>
              <a:gd name="T38" fmla="*/ 17 w 38"/>
              <a:gd name="T39" fmla="*/ 41 h 44"/>
              <a:gd name="T40" fmla="*/ 17 w 38"/>
              <a:gd name="T41" fmla="*/ 37 h 44"/>
              <a:gd name="T42" fmla="*/ 11 w 38"/>
              <a:gd name="T43" fmla="*/ 35 h 44"/>
              <a:gd name="T44" fmla="*/ 4 w 38"/>
              <a:gd name="T45" fmla="*/ 42 h 44"/>
              <a:gd name="T46" fmla="*/ 3 w 38"/>
              <a:gd name="T47" fmla="*/ 42 h 44"/>
              <a:gd name="T48" fmla="*/ 1 w 38"/>
              <a:gd name="T49" fmla="*/ 40 h 44"/>
              <a:gd name="T50" fmla="*/ 1 w 38"/>
              <a:gd name="T51" fmla="*/ 39 h 44"/>
              <a:gd name="T52" fmla="*/ 34 w 38"/>
              <a:gd name="T53" fmla="*/ 6 h 44"/>
              <a:gd name="T54" fmla="*/ 35 w 38"/>
              <a:gd name="T55" fmla="*/ 6 h 44"/>
              <a:gd name="T56" fmla="*/ 37 w 38"/>
              <a:gd name="T57" fmla="*/ 8 h 44"/>
              <a:gd name="T58" fmla="*/ 37 w 38"/>
              <a:gd name="T59" fmla="*/ 9 h 44"/>
              <a:gd name="T60" fmla="*/ 28 w 38"/>
              <a:gd name="T61" fmla="*/ 19 h 44"/>
              <a:gd name="T62" fmla="*/ 5 w 38"/>
              <a:gd name="T63" fmla="*/ 28 h 44"/>
              <a:gd name="T64" fmla="*/ 4 w 38"/>
              <a:gd name="T65" fmla="*/ 22 h 44"/>
              <a:gd name="T66" fmla="*/ 4 w 38"/>
              <a:gd name="T67" fmla="*/ 19 h 44"/>
              <a:gd name="T68" fmla="*/ 5 w 38"/>
              <a:gd name="T69" fmla="*/ 17 h 44"/>
              <a:gd name="T70" fmla="*/ 7 w 38"/>
              <a:gd name="T71" fmla="*/ 19 h 44"/>
              <a:gd name="T72" fmla="*/ 7 w 38"/>
              <a:gd name="T73" fmla="*/ 22 h 44"/>
              <a:gd name="T74" fmla="*/ 7 w 38"/>
              <a:gd name="T75" fmla="*/ 25 h 44"/>
              <a:gd name="T76" fmla="*/ 5 w 38"/>
              <a:gd name="T77" fmla="*/ 28 h 44"/>
              <a:gd name="T78" fmla="*/ 10 w 38"/>
              <a:gd name="T79" fmla="*/ 22 h 44"/>
              <a:gd name="T80" fmla="*/ 10 w 38"/>
              <a:gd name="T81" fmla="*/ 8 h 44"/>
              <a:gd name="T82" fmla="*/ 19 w 38"/>
              <a:gd name="T83" fmla="*/ 0 h 44"/>
              <a:gd name="T84" fmla="*/ 27 w 38"/>
              <a:gd name="T85" fmla="*/ 5 h 44"/>
              <a:gd name="T86" fmla="*/ 10 w 38"/>
              <a:gd name="T87" fmla="*/ 2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8" h="44">
                <a:moveTo>
                  <a:pt x="28" y="19"/>
                </a:moveTo>
                <a:cubicBezTo>
                  <a:pt x="28" y="22"/>
                  <a:pt x="28" y="22"/>
                  <a:pt x="28" y="22"/>
                </a:cubicBezTo>
                <a:cubicBezTo>
                  <a:pt x="28" y="27"/>
                  <a:pt x="24" y="31"/>
                  <a:pt x="19" y="31"/>
                </a:cubicBezTo>
                <a:cubicBezTo>
                  <a:pt x="18" y="31"/>
                  <a:pt x="17" y="31"/>
                  <a:pt x="16" y="30"/>
                </a:cubicBezTo>
                <a:cubicBezTo>
                  <a:pt x="14" y="33"/>
                  <a:pt x="14" y="33"/>
                  <a:pt x="14" y="33"/>
                </a:cubicBezTo>
                <a:cubicBezTo>
                  <a:pt x="15" y="34"/>
                  <a:pt x="17" y="34"/>
                  <a:pt x="19" y="34"/>
                </a:cubicBezTo>
                <a:cubicBezTo>
                  <a:pt x="26" y="34"/>
                  <a:pt x="31" y="29"/>
                  <a:pt x="31" y="22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18"/>
                  <a:pt x="32" y="17"/>
                  <a:pt x="33" y="17"/>
                </a:cubicBezTo>
                <a:cubicBezTo>
                  <a:pt x="34" y="17"/>
                  <a:pt x="35" y="18"/>
                  <a:pt x="35" y="19"/>
                </a:cubicBezTo>
                <a:cubicBezTo>
                  <a:pt x="35" y="22"/>
                  <a:pt x="35" y="22"/>
                  <a:pt x="35" y="22"/>
                </a:cubicBezTo>
                <a:cubicBezTo>
                  <a:pt x="35" y="30"/>
                  <a:pt x="28" y="37"/>
                  <a:pt x="21" y="37"/>
                </a:cubicBezTo>
                <a:cubicBezTo>
                  <a:pt x="21" y="41"/>
                  <a:pt x="21" y="41"/>
                  <a:pt x="21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9" y="41"/>
                  <a:pt x="29" y="42"/>
                  <a:pt x="29" y="43"/>
                </a:cubicBezTo>
                <a:cubicBezTo>
                  <a:pt x="29" y="44"/>
                  <a:pt x="29" y="44"/>
                  <a:pt x="28" y="44"/>
                </a:cubicBezTo>
                <a:cubicBezTo>
                  <a:pt x="10" y="44"/>
                  <a:pt x="10" y="44"/>
                  <a:pt x="10" y="44"/>
                </a:cubicBezTo>
                <a:cubicBezTo>
                  <a:pt x="10" y="44"/>
                  <a:pt x="9" y="44"/>
                  <a:pt x="9" y="43"/>
                </a:cubicBezTo>
                <a:cubicBezTo>
                  <a:pt x="9" y="42"/>
                  <a:pt x="10" y="41"/>
                  <a:pt x="10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7" y="37"/>
                  <a:pt x="17" y="37"/>
                  <a:pt x="17" y="37"/>
                </a:cubicBezTo>
                <a:cubicBezTo>
                  <a:pt x="15" y="37"/>
                  <a:pt x="13" y="36"/>
                  <a:pt x="11" y="35"/>
                </a:cubicBezTo>
                <a:cubicBezTo>
                  <a:pt x="4" y="42"/>
                  <a:pt x="4" y="42"/>
                  <a:pt x="4" y="42"/>
                </a:cubicBezTo>
                <a:cubicBezTo>
                  <a:pt x="4" y="42"/>
                  <a:pt x="3" y="42"/>
                  <a:pt x="3" y="42"/>
                </a:cubicBezTo>
                <a:cubicBezTo>
                  <a:pt x="1" y="40"/>
                  <a:pt x="1" y="40"/>
                  <a:pt x="1" y="40"/>
                </a:cubicBezTo>
                <a:cubicBezTo>
                  <a:pt x="0" y="40"/>
                  <a:pt x="0" y="39"/>
                  <a:pt x="1" y="39"/>
                </a:cubicBezTo>
                <a:cubicBezTo>
                  <a:pt x="34" y="6"/>
                  <a:pt x="34" y="6"/>
                  <a:pt x="34" y="6"/>
                </a:cubicBezTo>
                <a:cubicBezTo>
                  <a:pt x="34" y="5"/>
                  <a:pt x="35" y="5"/>
                  <a:pt x="35" y="6"/>
                </a:cubicBezTo>
                <a:cubicBezTo>
                  <a:pt x="37" y="8"/>
                  <a:pt x="37" y="8"/>
                  <a:pt x="37" y="8"/>
                </a:cubicBezTo>
                <a:cubicBezTo>
                  <a:pt x="38" y="8"/>
                  <a:pt x="38" y="9"/>
                  <a:pt x="37" y="9"/>
                </a:cubicBezTo>
                <a:lnTo>
                  <a:pt x="28" y="19"/>
                </a:lnTo>
                <a:close/>
                <a:moveTo>
                  <a:pt x="5" y="28"/>
                </a:moveTo>
                <a:cubicBezTo>
                  <a:pt x="4" y="26"/>
                  <a:pt x="4" y="24"/>
                  <a:pt x="4" y="22"/>
                </a:cubicBezTo>
                <a:cubicBezTo>
                  <a:pt x="4" y="19"/>
                  <a:pt x="4" y="19"/>
                  <a:pt x="4" y="19"/>
                </a:cubicBezTo>
                <a:cubicBezTo>
                  <a:pt x="4" y="18"/>
                  <a:pt x="4" y="17"/>
                  <a:pt x="5" y="17"/>
                </a:cubicBezTo>
                <a:cubicBezTo>
                  <a:pt x="6" y="17"/>
                  <a:pt x="7" y="18"/>
                  <a:pt x="7" y="19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7" y="24"/>
                  <a:pt x="7" y="25"/>
                </a:cubicBezTo>
                <a:lnTo>
                  <a:pt x="5" y="28"/>
                </a:lnTo>
                <a:close/>
                <a:moveTo>
                  <a:pt x="10" y="22"/>
                </a:moveTo>
                <a:cubicBezTo>
                  <a:pt x="10" y="8"/>
                  <a:pt x="10" y="8"/>
                  <a:pt x="10" y="8"/>
                </a:cubicBezTo>
                <a:cubicBezTo>
                  <a:pt x="10" y="4"/>
                  <a:pt x="14" y="0"/>
                  <a:pt x="19" y="0"/>
                </a:cubicBezTo>
                <a:cubicBezTo>
                  <a:pt x="23" y="0"/>
                  <a:pt x="26" y="2"/>
                  <a:pt x="27" y="5"/>
                </a:cubicBezTo>
                <a:lnTo>
                  <a:pt x="10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4047299" y="1856819"/>
            <a:ext cx="255332" cy="65252"/>
          </a:xfrm>
          <a:custGeom>
            <a:avLst/>
            <a:gdLst>
              <a:gd name="T0" fmla="*/ 38 w 38"/>
              <a:gd name="T1" fmla="*/ 7 h 10"/>
              <a:gd name="T2" fmla="*/ 35 w 38"/>
              <a:gd name="T3" fmla="*/ 10 h 10"/>
              <a:gd name="T4" fmla="*/ 3 w 38"/>
              <a:gd name="T5" fmla="*/ 10 h 10"/>
              <a:gd name="T6" fmla="*/ 0 w 38"/>
              <a:gd name="T7" fmla="*/ 7 h 10"/>
              <a:gd name="T8" fmla="*/ 0 w 38"/>
              <a:gd name="T9" fmla="*/ 2 h 10"/>
              <a:gd name="T10" fmla="*/ 3 w 38"/>
              <a:gd name="T11" fmla="*/ 0 h 10"/>
              <a:gd name="T12" fmla="*/ 35 w 38"/>
              <a:gd name="T13" fmla="*/ 0 h 10"/>
              <a:gd name="T14" fmla="*/ 38 w 38"/>
              <a:gd name="T15" fmla="*/ 2 h 10"/>
              <a:gd name="T16" fmla="*/ 38 w 38"/>
              <a:gd name="T17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" h="10">
                <a:moveTo>
                  <a:pt x="38" y="7"/>
                </a:moveTo>
                <a:cubicBezTo>
                  <a:pt x="38" y="9"/>
                  <a:pt x="37" y="10"/>
                  <a:pt x="35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9"/>
                  <a:pt x="0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7" y="0"/>
                  <a:pt x="38" y="1"/>
                  <a:pt x="38" y="2"/>
                </a:cubicBezTo>
                <a:lnTo>
                  <a:pt x="38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33116" y="2252996"/>
            <a:ext cx="283701" cy="280865"/>
          </a:xfrm>
          <a:custGeom>
            <a:avLst/>
            <a:gdLst>
              <a:gd name="T0" fmla="*/ 21 w 42"/>
              <a:gd name="T1" fmla="*/ 42 h 42"/>
              <a:gd name="T2" fmla="*/ 0 w 42"/>
              <a:gd name="T3" fmla="*/ 21 h 42"/>
              <a:gd name="T4" fmla="*/ 21 w 42"/>
              <a:gd name="T5" fmla="*/ 0 h 42"/>
              <a:gd name="T6" fmla="*/ 42 w 42"/>
              <a:gd name="T7" fmla="*/ 21 h 42"/>
              <a:gd name="T8" fmla="*/ 21 w 42"/>
              <a:gd name="T9" fmla="*/ 42 h 42"/>
              <a:gd name="T10" fmla="*/ 33 w 42"/>
              <a:gd name="T11" fmla="*/ 19 h 42"/>
              <a:gd name="T12" fmla="*/ 31 w 42"/>
              <a:gd name="T13" fmla="*/ 18 h 42"/>
              <a:gd name="T14" fmla="*/ 11 w 42"/>
              <a:gd name="T15" fmla="*/ 18 h 42"/>
              <a:gd name="T16" fmla="*/ 9 w 42"/>
              <a:gd name="T17" fmla="*/ 19 h 42"/>
              <a:gd name="T18" fmla="*/ 9 w 42"/>
              <a:gd name="T19" fmla="*/ 23 h 42"/>
              <a:gd name="T20" fmla="*/ 11 w 42"/>
              <a:gd name="T21" fmla="*/ 24 h 42"/>
              <a:gd name="T22" fmla="*/ 31 w 42"/>
              <a:gd name="T23" fmla="*/ 24 h 42"/>
              <a:gd name="T24" fmla="*/ 33 w 42"/>
              <a:gd name="T25" fmla="*/ 23 h 42"/>
              <a:gd name="T26" fmla="*/ 33 w 42"/>
              <a:gd name="T27" fmla="*/ 1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2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2" y="10"/>
                  <a:pt x="42" y="21"/>
                </a:cubicBezTo>
                <a:cubicBezTo>
                  <a:pt x="42" y="32"/>
                  <a:pt x="32" y="42"/>
                  <a:pt x="21" y="42"/>
                </a:cubicBezTo>
                <a:close/>
                <a:moveTo>
                  <a:pt x="33" y="19"/>
                </a:moveTo>
                <a:cubicBezTo>
                  <a:pt x="33" y="18"/>
                  <a:pt x="32" y="18"/>
                  <a:pt x="31" y="18"/>
                </a:cubicBezTo>
                <a:cubicBezTo>
                  <a:pt x="11" y="18"/>
                  <a:pt x="11" y="18"/>
                  <a:pt x="11" y="18"/>
                </a:cubicBezTo>
                <a:cubicBezTo>
                  <a:pt x="10" y="18"/>
                  <a:pt x="9" y="18"/>
                  <a:pt x="9" y="19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4"/>
                  <a:pt x="10" y="24"/>
                  <a:pt x="11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2" y="24"/>
                  <a:pt x="33" y="24"/>
                  <a:pt x="33" y="23"/>
                </a:cubicBezTo>
                <a:lnTo>
                  <a:pt x="33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33116" y="2748470"/>
            <a:ext cx="283701" cy="275190"/>
          </a:xfrm>
          <a:custGeom>
            <a:avLst/>
            <a:gdLst>
              <a:gd name="T0" fmla="*/ 42 w 42"/>
              <a:gd name="T1" fmla="*/ 34 h 41"/>
              <a:gd name="T2" fmla="*/ 34 w 42"/>
              <a:gd name="T3" fmla="*/ 41 h 41"/>
              <a:gd name="T4" fmla="*/ 8 w 42"/>
              <a:gd name="T5" fmla="*/ 41 h 41"/>
              <a:gd name="T6" fmla="*/ 0 w 42"/>
              <a:gd name="T7" fmla="*/ 34 h 41"/>
              <a:gd name="T8" fmla="*/ 0 w 42"/>
              <a:gd name="T9" fmla="*/ 8 h 41"/>
              <a:gd name="T10" fmla="*/ 8 w 42"/>
              <a:gd name="T11" fmla="*/ 0 h 41"/>
              <a:gd name="T12" fmla="*/ 34 w 42"/>
              <a:gd name="T13" fmla="*/ 0 h 41"/>
              <a:gd name="T14" fmla="*/ 42 w 42"/>
              <a:gd name="T15" fmla="*/ 8 h 41"/>
              <a:gd name="T16" fmla="*/ 42 w 42"/>
              <a:gd name="T17" fmla="*/ 34 h 41"/>
              <a:gd name="T18" fmla="*/ 35 w 42"/>
              <a:gd name="T19" fmla="*/ 19 h 41"/>
              <a:gd name="T20" fmla="*/ 33 w 42"/>
              <a:gd name="T21" fmla="*/ 17 h 41"/>
              <a:gd name="T22" fmla="*/ 9 w 42"/>
              <a:gd name="T23" fmla="*/ 17 h 41"/>
              <a:gd name="T24" fmla="*/ 7 w 42"/>
              <a:gd name="T25" fmla="*/ 19 h 41"/>
              <a:gd name="T26" fmla="*/ 7 w 42"/>
              <a:gd name="T27" fmla="*/ 22 h 41"/>
              <a:gd name="T28" fmla="*/ 9 w 42"/>
              <a:gd name="T29" fmla="*/ 24 h 41"/>
              <a:gd name="T30" fmla="*/ 33 w 42"/>
              <a:gd name="T31" fmla="*/ 24 h 41"/>
              <a:gd name="T32" fmla="*/ 35 w 42"/>
              <a:gd name="T33" fmla="*/ 22 h 41"/>
              <a:gd name="T34" fmla="*/ 35 w 42"/>
              <a:gd name="T35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" h="41">
                <a:moveTo>
                  <a:pt x="42" y="34"/>
                </a:moveTo>
                <a:cubicBezTo>
                  <a:pt x="42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2" y="4"/>
                  <a:pt x="42" y="8"/>
                </a:cubicBezTo>
                <a:lnTo>
                  <a:pt x="42" y="34"/>
                </a:lnTo>
                <a:close/>
                <a:moveTo>
                  <a:pt x="35" y="19"/>
                </a:moveTo>
                <a:cubicBezTo>
                  <a:pt x="35" y="18"/>
                  <a:pt x="34" y="17"/>
                  <a:pt x="33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8" y="17"/>
                  <a:pt x="7" y="18"/>
                  <a:pt x="7" y="19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8" y="24"/>
                  <a:pt x="9" y="24"/>
                </a:cubicBezTo>
                <a:cubicBezTo>
                  <a:pt x="33" y="24"/>
                  <a:pt x="33" y="24"/>
                  <a:pt x="33" y="24"/>
                </a:cubicBezTo>
                <a:cubicBezTo>
                  <a:pt x="34" y="24"/>
                  <a:pt x="35" y="23"/>
                  <a:pt x="35" y="22"/>
                </a:cubicBezTo>
                <a:lnTo>
                  <a:pt x="35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47299" y="3243945"/>
            <a:ext cx="255332" cy="249656"/>
          </a:xfrm>
          <a:custGeom>
            <a:avLst/>
            <a:gdLst>
              <a:gd name="T0" fmla="*/ 38 w 38"/>
              <a:gd name="T1" fmla="*/ 30 h 37"/>
              <a:gd name="T2" fmla="*/ 30 w 38"/>
              <a:gd name="T3" fmla="*/ 37 h 37"/>
              <a:gd name="T4" fmla="*/ 8 w 38"/>
              <a:gd name="T5" fmla="*/ 37 h 37"/>
              <a:gd name="T6" fmla="*/ 0 w 38"/>
              <a:gd name="T7" fmla="*/ 30 h 37"/>
              <a:gd name="T8" fmla="*/ 0 w 38"/>
              <a:gd name="T9" fmla="*/ 7 h 37"/>
              <a:gd name="T10" fmla="*/ 8 w 38"/>
              <a:gd name="T11" fmla="*/ 0 h 37"/>
              <a:gd name="T12" fmla="*/ 30 w 38"/>
              <a:gd name="T13" fmla="*/ 0 h 37"/>
              <a:gd name="T14" fmla="*/ 38 w 38"/>
              <a:gd name="T15" fmla="*/ 7 h 37"/>
              <a:gd name="T16" fmla="*/ 38 w 38"/>
              <a:gd name="T17" fmla="*/ 30 h 37"/>
              <a:gd name="T18" fmla="*/ 35 w 38"/>
              <a:gd name="T19" fmla="*/ 7 h 37"/>
              <a:gd name="T20" fmla="*/ 30 w 38"/>
              <a:gd name="T21" fmla="*/ 3 h 37"/>
              <a:gd name="T22" fmla="*/ 8 w 38"/>
              <a:gd name="T23" fmla="*/ 3 h 37"/>
              <a:gd name="T24" fmla="*/ 4 w 38"/>
              <a:gd name="T25" fmla="*/ 7 h 37"/>
              <a:gd name="T26" fmla="*/ 4 w 38"/>
              <a:gd name="T27" fmla="*/ 30 h 37"/>
              <a:gd name="T28" fmla="*/ 8 w 38"/>
              <a:gd name="T29" fmla="*/ 34 h 37"/>
              <a:gd name="T30" fmla="*/ 30 w 38"/>
              <a:gd name="T31" fmla="*/ 34 h 37"/>
              <a:gd name="T32" fmla="*/ 35 w 38"/>
              <a:gd name="T33" fmla="*/ 30 h 37"/>
              <a:gd name="T34" fmla="*/ 35 w 38"/>
              <a:gd name="T35" fmla="*/ 7 h 37"/>
              <a:gd name="T36" fmla="*/ 31 w 38"/>
              <a:gd name="T37" fmla="*/ 19 h 37"/>
              <a:gd name="T38" fmla="*/ 30 w 38"/>
              <a:gd name="T39" fmla="*/ 20 h 37"/>
              <a:gd name="T40" fmla="*/ 8 w 38"/>
              <a:gd name="T41" fmla="*/ 20 h 37"/>
              <a:gd name="T42" fmla="*/ 7 w 38"/>
              <a:gd name="T43" fmla="*/ 19 h 37"/>
              <a:gd name="T44" fmla="*/ 7 w 38"/>
              <a:gd name="T45" fmla="*/ 18 h 37"/>
              <a:gd name="T46" fmla="*/ 8 w 38"/>
              <a:gd name="T47" fmla="*/ 17 h 37"/>
              <a:gd name="T48" fmla="*/ 30 w 38"/>
              <a:gd name="T49" fmla="*/ 17 h 37"/>
              <a:gd name="T50" fmla="*/ 31 w 38"/>
              <a:gd name="T51" fmla="*/ 18 h 37"/>
              <a:gd name="T52" fmla="*/ 31 w 38"/>
              <a:gd name="T53" fmla="*/ 19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8" h="37">
                <a:moveTo>
                  <a:pt x="38" y="30"/>
                </a:moveTo>
                <a:cubicBezTo>
                  <a:pt x="38" y="34"/>
                  <a:pt x="34" y="37"/>
                  <a:pt x="30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4" y="37"/>
                  <a:pt x="0" y="34"/>
                  <a:pt x="0" y="3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8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4" y="0"/>
                  <a:pt x="38" y="3"/>
                  <a:pt x="38" y="7"/>
                </a:cubicBezTo>
                <a:lnTo>
                  <a:pt x="38" y="30"/>
                </a:lnTo>
                <a:close/>
                <a:moveTo>
                  <a:pt x="35" y="7"/>
                </a:moveTo>
                <a:cubicBezTo>
                  <a:pt x="35" y="5"/>
                  <a:pt x="33" y="3"/>
                  <a:pt x="30" y="3"/>
                </a:cubicBezTo>
                <a:cubicBezTo>
                  <a:pt x="8" y="3"/>
                  <a:pt x="8" y="3"/>
                  <a:pt x="8" y="3"/>
                </a:cubicBezTo>
                <a:cubicBezTo>
                  <a:pt x="6" y="3"/>
                  <a:pt x="4" y="5"/>
                  <a:pt x="4" y="7"/>
                </a:cubicBezTo>
                <a:cubicBezTo>
                  <a:pt x="4" y="30"/>
                  <a:pt x="4" y="30"/>
                  <a:pt x="4" y="30"/>
                </a:cubicBezTo>
                <a:cubicBezTo>
                  <a:pt x="4" y="32"/>
                  <a:pt x="6" y="34"/>
                  <a:pt x="8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3" y="34"/>
                  <a:pt x="35" y="32"/>
                  <a:pt x="35" y="30"/>
                </a:cubicBezTo>
                <a:lnTo>
                  <a:pt x="35" y="7"/>
                </a:lnTo>
                <a:close/>
                <a:moveTo>
                  <a:pt x="31" y="19"/>
                </a:moveTo>
                <a:cubicBezTo>
                  <a:pt x="31" y="20"/>
                  <a:pt x="31" y="20"/>
                  <a:pt x="30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7" y="20"/>
                  <a:pt x="7" y="20"/>
                  <a:pt x="7" y="19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17"/>
                  <a:pt x="7" y="17"/>
                  <a:pt x="8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1" y="17"/>
                  <a:pt x="31" y="17"/>
                  <a:pt x="31" y="18"/>
                </a:cubicBezTo>
                <a:lnTo>
                  <a:pt x="31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06877" y="3762116"/>
            <a:ext cx="136175" cy="226960"/>
          </a:xfrm>
          <a:custGeom>
            <a:avLst/>
            <a:gdLst>
              <a:gd name="T0" fmla="*/ 20 w 20"/>
              <a:gd name="T1" fmla="*/ 31 h 34"/>
              <a:gd name="T2" fmla="*/ 17 w 20"/>
              <a:gd name="T3" fmla="*/ 34 h 34"/>
              <a:gd name="T4" fmla="*/ 3 w 20"/>
              <a:gd name="T5" fmla="*/ 34 h 34"/>
              <a:gd name="T6" fmla="*/ 0 w 20"/>
              <a:gd name="T7" fmla="*/ 31 h 34"/>
              <a:gd name="T8" fmla="*/ 0 w 20"/>
              <a:gd name="T9" fmla="*/ 3 h 34"/>
              <a:gd name="T10" fmla="*/ 3 w 20"/>
              <a:gd name="T11" fmla="*/ 0 h 34"/>
              <a:gd name="T12" fmla="*/ 17 w 20"/>
              <a:gd name="T13" fmla="*/ 0 h 34"/>
              <a:gd name="T14" fmla="*/ 20 w 20"/>
              <a:gd name="T15" fmla="*/ 3 h 34"/>
              <a:gd name="T16" fmla="*/ 20 w 20"/>
              <a:gd name="T17" fmla="*/ 31 h 34"/>
              <a:gd name="T18" fmla="*/ 18 w 20"/>
              <a:gd name="T19" fmla="*/ 7 h 34"/>
              <a:gd name="T20" fmla="*/ 17 w 20"/>
              <a:gd name="T21" fmla="*/ 7 h 34"/>
              <a:gd name="T22" fmla="*/ 3 w 20"/>
              <a:gd name="T23" fmla="*/ 7 h 34"/>
              <a:gd name="T24" fmla="*/ 2 w 20"/>
              <a:gd name="T25" fmla="*/ 7 h 34"/>
              <a:gd name="T26" fmla="*/ 2 w 20"/>
              <a:gd name="T27" fmla="*/ 26 h 34"/>
              <a:gd name="T28" fmla="*/ 3 w 20"/>
              <a:gd name="T29" fmla="*/ 27 h 34"/>
              <a:gd name="T30" fmla="*/ 17 w 20"/>
              <a:gd name="T31" fmla="*/ 27 h 34"/>
              <a:gd name="T32" fmla="*/ 18 w 20"/>
              <a:gd name="T33" fmla="*/ 26 h 34"/>
              <a:gd name="T34" fmla="*/ 18 w 20"/>
              <a:gd name="T35" fmla="*/ 7 h 34"/>
              <a:gd name="T36" fmla="*/ 12 w 20"/>
              <a:gd name="T37" fmla="*/ 3 h 34"/>
              <a:gd name="T38" fmla="*/ 8 w 20"/>
              <a:gd name="T39" fmla="*/ 3 h 34"/>
              <a:gd name="T40" fmla="*/ 7 w 20"/>
              <a:gd name="T41" fmla="*/ 4 h 34"/>
              <a:gd name="T42" fmla="*/ 8 w 20"/>
              <a:gd name="T43" fmla="*/ 4 h 34"/>
              <a:gd name="T44" fmla="*/ 12 w 20"/>
              <a:gd name="T45" fmla="*/ 4 h 34"/>
              <a:gd name="T46" fmla="*/ 13 w 20"/>
              <a:gd name="T47" fmla="*/ 4 h 34"/>
              <a:gd name="T48" fmla="*/ 12 w 20"/>
              <a:gd name="T49" fmla="*/ 3 h 34"/>
              <a:gd name="T50" fmla="*/ 10 w 20"/>
              <a:gd name="T51" fmla="*/ 28 h 34"/>
              <a:gd name="T52" fmla="*/ 8 w 20"/>
              <a:gd name="T53" fmla="*/ 31 h 34"/>
              <a:gd name="T54" fmla="*/ 10 w 20"/>
              <a:gd name="T55" fmla="*/ 33 h 34"/>
              <a:gd name="T56" fmla="*/ 12 w 20"/>
              <a:gd name="T57" fmla="*/ 31 h 34"/>
              <a:gd name="T58" fmla="*/ 10 w 20"/>
              <a:gd name="T59" fmla="*/ 2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20" h="34">
                <a:moveTo>
                  <a:pt x="20" y="31"/>
                </a:moveTo>
                <a:cubicBezTo>
                  <a:pt x="20" y="32"/>
                  <a:pt x="19" y="34"/>
                  <a:pt x="17" y="34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4"/>
                  <a:pt x="0" y="32"/>
                  <a:pt x="0" y="31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9" y="0"/>
                  <a:pt x="20" y="1"/>
                  <a:pt x="20" y="3"/>
                </a:cubicBezTo>
                <a:lnTo>
                  <a:pt x="20" y="31"/>
                </a:lnTo>
                <a:close/>
                <a:moveTo>
                  <a:pt x="18" y="7"/>
                </a:moveTo>
                <a:cubicBezTo>
                  <a:pt x="18" y="7"/>
                  <a:pt x="17" y="7"/>
                  <a:pt x="17" y="7"/>
                </a:cubicBezTo>
                <a:cubicBezTo>
                  <a:pt x="3" y="7"/>
                  <a:pt x="3" y="7"/>
                  <a:pt x="3" y="7"/>
                </a:cubicBezTo>
                <a:cubicBezTo>
                  <a:pt x="3" y="7"/>
                  <a:pt x="2" y="7"/>
                  <a:pt x="2" y="7"/>
                </a:cubicBezTo>
                <a:cubicBezTo>
                  <a:pt x="2" y="26"/>
                  <a:pt x="2" y="26"/>
                  <a:pt x="2" y="26"/>
                </a:cubicBezTo>
                <a:cubicBezTo>
                  <a:pt x="2" y="27"/>
                  <a:pt x="3" y="27"/>
                  <a:pt x="3" y="27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7"/>
                  <a:pt x="18" y="27"/>
                  <a:pt x="18" y="26"/>
                </a:cubicBezTo>
                <a:lnTo>
                  <a:pt x="18" y="7"/>
                </a:lnTo>
                <a:close/>
                <a:moveTo>
                  <a:pt x="12" y="3"/>
                </a:moveTo>
                <a:cubicBezTo>
                  <a:pt x="8" y="3"/>
                  <a:pt x="8" y="3"/>
                  <a:pt x="8" y="3"/>
                </a:cubicBezTo>
                <a:cubicBezTo>
                  <a:pt x="8" y="3"/>
                  <a:pt x="7" y="3"/>
                  <a:pt x="7" y="4"/>
                </a:cubicBezTo>
                <a:cubicBezTo>
                  <a:pt x="7" y="4"/>
                  <a:pt x="8" y="4"/>
                  <a:pt x="8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12" y="4"/>
                  <a:pt x="13" y="4"/>
                  <a:pt x="13" y="4"/>
                </a:cubicBezTo>
                <a:cubicBezTo>
                  <a:pt x="13" y="3"/>
                  <a:pt x="12" y="3"/>
                  <a:pt x="12" y="3"/>
                </a:cubicBezTo>
                <a:close/>
                <a:moveTo>
                  <a:pt x="10" y="28"/>
                </a:moveTo>
                <a:cubicBezTo>
                  <a:pt x="9" y="28"/>
                  <a:pt x="8" y="29"/>
                  <a:pt x="8" y="31"/>
                </a:cubicBezTo>
                <a:cubicBezTo>
                  <a:pt x="8" y="32"/>
                  <a:pt x="9" y="33"/>
                  <a:pt x="10" y="33"/>
                </a:cubicBezTo>
                <a:cubicBezTo>
                  <a:pt x="11" y="33"/>
                  <a:pt x="12" y="32"/>
                  <a:pt x="12" y="31"/>
                </a:cubicBezTo>
                <a:cubicBezTo>
                  <a:pt x="12" y="29"/>
                  <a:pt x="11" y="28"/>
                  <a:pt x="10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99070" y="4251914"/>
            <a:ext cx="348952" cy="235471"/>
          </a:xfrm>
          <a:custGeom>
            <a:avLst/>
            <a:gdLst>
              <a:gd name="T0" fmla="*/ 52 w 52"/>
              <a:gd name="T1" fmla="*/ 33 h 35"/>
              <a:gd name="T2" fmla="*/ 50 w 52"/>
              <a:gd name="T3" fmla="*/ 35 h 35"/>
              <a:gd name="T4" fmla="*/ 2 w 52"/>
              <a:gd name="T5" fmla="*/ 35 h 35"/>
              <a:gd name="T6" fmla="*/ 0 w 52"/>
              <a:gd name="T7" fmla="*/ 33 h 35"/>
              <a:gd name="T8" fmla="*/ 0 w 52"/>
              <a:gd name="T9" fmla="*/ 2 h 35"/>
              <a:gd name="T10" fmla="*/ 2 w 52"/>
              <a:gd name="T11" fmla="*/ 0 h 35"/>
              <a:gd name="T12" fmla="*/ 50 w 52"/>
              <a:gd name="T13" fmla="*/ 0 h 35"/>
              <a:gd name="T14" fmla="*/ 52 w 52"/>
              <a:gd name="T15" fmla="*/ 2 h 35"/>
              <a:gd name="T16" fmla="*/ 52 w 52"/>
              <a:gd name="T17" fmla="*/ 33 h 35"/>
              <a:gd name="T18" fmla="*/ 48 w 52"/>
              <a:gd name="T19" fmla="*/ 11 h 35"/>
              <a:gd name="T20" fmla="*/ 42 w 52"/>
              <a:gd name="T21" fmla="*/ 4 h 35"/>
              <a:gd name="T22" fmla="*/ 11 w 52"/>
              <a:gd name="T23" fmla="*/ 4 h 35"/>
              <a:gd name="T24" fmla="*/ 4 w 52"/>
              <a:gd name="T25" fmla="*/ 11 h 35"/>
              <a:gd name="T26" fmla="*/ 4 w 52"/>
              <a:gd name="T27" fmla="*/ 24 h 35"/>
              <a:gd name="T28" fmla="*/ 11 w 52"/>
              <a:gd name="T29" fmla="*/ 31 h 35"/>
              <a:gd name="T30" fmla="*/ 42 w 52"/>
              <a:gd name="T31" fmla="*/ 31 h 35"/>
              <a:gd name="T32" fmla="*/ 48 w 52"/>
              <a:gd name="T33" fmla="*/ 24 h 35"/>
              <a:gd name="T34" fmla="*/ 48 w 52"/>
              <a:gd name="T35" fmla="*/ 11 h 35"/>
              <a:gd name="T36" fmla="*/ 26 w 52"/>
              <a:gd name="T37" fmla="*/ 29 h 35"/>
              <a:gd name="T38" fmla="*/ 17 w 52"/>
              <a:gd name="T39" fmla="*/ 17 h 35"/>
              <a:gd name="T40" fmla="*/ 26 w 52"/>
              <a:gd name="T41" fmla="*/ 6 h 35"/>
              <a:gd name="T42" fmla="*/ 35 w 52"/>
              <a:gd name="T43" fmla="*/ 17 h 35"/>
              <a:gd name="T44" fmla="*/ 26 w 52"/>
              <a:gd name="T45" fmla="*/ 29 h 35"/>
              <a:gd name="T46" fmla="*/ 31 w 52"/>
              <a:gd name="T47" fmla="*/ 24 h 35"/>
              <a:gd name="T48" fmla="*/ 31 w 52"/>
              <a:gd name="T49" fmla="*/ 22 h 35"/>
              <a:gd name="T50" fmla="*/ 28 w 52"/>
              <a:gd name="T51" fmla="*/ 22 h 35"/>
              <a:gd name="T52" fmla="*/ 28 w 52"/>
              <a:gd name="T53" fmla="*/ 10 h 35"/>
              <a:gd name="T54" fmla="*/ 25 w 52"/>
              <a:gd name="T55" fmla="*/ 10 h 35"/>
              <a:gd name="T56" fmla="*/ 21 w 52"/>
              <a:gd name="T57" fmla="*/ 13 h 35"/>
              <a:gd name="T58" fmla="*/ 23 w 52"/>
              <a:gd name="T59" fmla="*/ 16 h 35"/>
              <a:gd name="T60" fmla="*/ 24 w 52"/>
              <a:gd name="T61" fmla="*/ 14 h 35"/>
              <a:gd name="T62" fmla="*/ 24 w 52"/>
              <a:gd name="T63" fmla="*/ 14 h 35"/>
              <a:gd name="T64" fmla="*/ 24 w 52"/>
              <a:gd name="T65" fmla="*/ 22 h 35"/>
              <a:gd name="T66" fmla="*/ 21 w 52"/>
              <a:gd name="T67" fmla="*/ 22 h 35"/>
              <a:gd name="T68" fmla="*/ 21 w 52"/>
              <a:gd name="T69" fmla="*/ 24 h 35"/>
              <a:gd name="T70" fmla="*/ 31 w 52"/>
              <a:gd name="T71" fmla="*/ 2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2" h="35">
                <a:moveTo>
                  <a:pt x="52" y="33"/>
                </a:moveTo>
                <a:cubicBezTo>
                  <a:pt x="52" y="34"/>
                  <a:pt x="51" y="35"/>
                  <a:pt x="50" y="35"/>
                </a:cubicBezTo>
                <a:cubicBezTo>
                  <a:pt x="2" y="35"/>
                  <a:pt x="2" y="35"/>
                  <a:pt x="2" y="35"/>
                </a:cubicBezTo>
                <a:cubicBezTo>
                  <a:pt x="1" y="35"/>
                  <a:pt x="0" y="34"/>
                  <a:pt x="0" y="33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2" y="1"/>
                  <a:pt x="52" y="2"/>
                </a:cubicBezTo>
                <a:lnTo>
                  <a:pt x="52" y="33"/>
                </a:lnTo>
                <a:close/>
                <a:moveTo>
                  <a:pt x="48" y="11"/>
                </a:moveTo>
                <a:cubicBezTo>
                  <a:pt x="45" y="11"/>
                  <a:pt x="42" y="8"/>
                  <a:pt x="42" y="4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8"/>
                  <a:pt x="8" y="11"/>
                  <a:pt x="4" y="11"/>
                </a:cubicBezTo>
                <a:cubicBezTo>
                  <a:pt x="4" y="24"/>
                  <a:pt x="4" y="24"/>
                  <a:pt x="4" y="24"/>
                </a:cubicBezTo>
                <a:cubicBezTo>
                  <a:pt x="8" y="24"/>
                  <a:pt x="11" y="27"/>
                  <a:pt x="11" y="31"/>
                </a:cubicBezTo>
                <a:cubicBezTo>
                  <a:pt x="42" y="31"/>
                  <a:pt x="42" y="31"/>
                  <a:pt x="42" y="31"/>
                </a:cubicBezTo>
                <a:cubicBezTo>
                  <a:pt x="42" y="27"/>
                  <a:pt x="45" y="24"/>
                  <a:pt x="48" y="24"/>
                </a:cubicBezTo>
                <a:lnTo>
                  <a:pt x="48" y="11"/>
                </a:lnTo>
                <a:close/>
                <a:moveTo>
                  <a:pt x="26" y="29"/>
                </a:moveTo>
                <a:cubicBezTo>
                  <a:pt x="20" y="29"/>
                  <a:pt x="17" y="22"/>
                  <a:pt x="17" y="17"/>
                </a:cubicBezTo>
                <a:cubicBezTo>
                  <a:pt x="17" y="13"/>
                  <a:pt x="20" y="6"/>
                  <a:pt x="26" y="6"/>
                </a:cubicBezTo>
                <a:cubicBezTo>
                  <a:pt x="32" y="6"/>
                  <a:pt x="35" y="13"/>
                  <a:pt x="35" y="17"/>
                </a:cubicBezTo>
                <a:cubicBezTo>
                  <a:pt x="35" y="22"/>
                  <a:pt x="32" y="29"/>
                  <a:pt x="26" y="29"/>
                </a:cubicBezTo>
                <a:close/>
                <a:moveTo>
                  <a:pt x="31" y="24"/>
                </a:moveTo>
                <a:cubicBezTo>
                  <a:pt x="31" y="22"/>
                  <a:pt x="31" y="22"/>
                  <a:pt x="31" y="22"/>
                </a:cubicBezTo>
                <a:cubicBezTo>
                  <a:pt x="28" y="22"/>
                  <a:pt x="28" y="22"/>
                  <a:pt x="28" y="22"/>
                </a:cubicBezTo>
                <a:cubicBezTo>
                  <a:pt x="28" y="10"/>
                  <a:pt x="28" y="10"/>
                  <a:pt x="28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1" y="13"/>
                  <a:pt x="21" y="13"/>
                  <a:pt x="21" y="13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5"/>
                  <a:pt x="24" y="15"/>
                  <a:pt x="24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22"/>
                  <a:pt x="24" y="22"/>
                  <a:pt x="24" y="22"/>
                </a:cubicBezTo>
                <a:cubicBezTo>
                  <a:pt x="21" y="22"/>
                  <a:pt x="21" y="22"/>
                  <a:pt x="21" y="22"/>
                </a:cubicBezTo>
                <a:cubicBezTo>
                  <a:pt x="21" y="24"/>
                  <a:pt x="21" y="24"/>
                  <a:pt x="21" y="24"/>
                </a:cubicBezTo>
                <a:lnTo>
                  <a:pt x="31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33116" y="4721856"/>
            <a:ext cx="269515" cy="280865"/>
          </a:xfrm>
          <a:custGeom>
            <a:avLst/>
            <a:gdLst>
              <a:gd name="T0" fmla="*/ 21 w 40"/>
              <a:gd name="T1" fmla="*/ 42 h 42"/>
              <a:gd name="T2" fmla="*/ 0 w 40"/>
              <a:gd name="T3" fmla="*/ 21 h 42"/>
              <a:gd name="T4" fmla="*/ 20 w 40"/>
              <a:gd name="T5" fmla="*/ 1 h 42"/>
              <a:gd name="T6" fmla="*/ 22 w 40"/>
              <a:gd name="T7" fmla="*/ 2 h 42"/>
              <a:gd name="T8" fmla="*/ 22 w 40"/>
              <a:gd name="T9" fmla="*/ 3 h 42"/>
              <a:gd name="T10" fmla="*/ 17 w 40"/>
              <a:gd name="T11" fmla="*/ 14 h 42"/>
              <a:gd name="T12" fmla="*/ 31 w 40"/>
              <a:gd name="T13" fmla="*/ 29 h 42"/>
              <a:gd name="T14" fmla="*/ 37 w 40"/>
              <a:gd name="T15" fmla="*/ 27 h 42"/>
              <a:gd name="T16" fmla="*/ 39 w 40"/>
              <a:gd name="T17" fmla="*/ 28 h 42"/>
              <a:gd name="T18" fmla="*/ 40 w 40"/>
              <a:gd name="T19" fmla="*/ 30 h 42"/>
              <a:gd name="T20" fmla="*/ 21 w 40"/>
              <a:gd name="T21" fmla="*/ 42 h 42"/>
              <a:gd name="T22" fmla="*/ 31 w 40"/>
              <a:gd name="T23" fmla="*/ 32 h 42"/>
              <a:gd name="T24" fmla="*/ 13 w 40"/>
              <a:gd name="T25" fmla="*/ 14 h 42"/>
              <a:gd name="T26" fmla="*/ 16 w 40"/>
              <a:gd name="T27" fmla="*/ 5 h 42"/>
              <a:gd name="T28" fmla="*/ 4 w 40"/>
              <a:gd name="T29" fmla="*/ 21 h 42"/>
              <a:gd name="T30" fmla="*/ 21 w 40"/>
              <a:gd name="T31" fmla="*/ 38 h 42"/>
              <a:gd name="T32" fmla="*/ 34 w 40"/>
              <a:gd name="T33" fmla="*/ 32 h 42"/>
              <a:gd name="T34" fmla="*/ 31 w 40"/>
              <a:gd name="T35" fmla="*/ 3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9" y="1"/>
                  <a:pt x="20" y="1"/>
                </a:cubicBezTo>
                <a:cubicBezTo>
                  <a:pt x="21" y="0"/>
                  <a:pt x="22" y="1"/>
                  <a:pt x="22" y="2"/>
                </a:cubicBezTo>
                <a:cubicBezTo>
                  <a:pt x="22" y="2"/>
                  <a:pt x="22" y="3"/>
                  <a:pt x="22" y="3"/>
                </a:cubicBezTo>
                <a:cubicBezTo>
                  <a:pt x="18" y="6"/>
                  <a:pt x="17" y="10"/>
                  <a:pt x="17" y="14"/>
                </a:cubicBezTo>
                <a:cubicBezTo>
                  <a:pt x="17" y="22"/>
                  <a:pt x="23" y="29"/>
                  <a:pt x="31" y="29"/>
                </a:cubicBezTo>
                <a:cubicBezTo>
                  <a:pt x="33" y="29"/>
                  <a:pt x="36" y="28"/>
                  <a:pt x="37" y="27"/>
                </a:cubicBezTo>
                <a:cubicBezTo>
                  <a:pt x="38" y="27"/>
                  <a:pt x="39" y="27"/>
                  <a:pt x="39" y="28"/>
                </a:cubicBezTo>
                <a:cubicBezTo>
                  <a:pt x="40" y="28"/>
                  <a:pt x="40" y="29"/>
                  <a:pt x="40" y="30"/>
                </a:cubicBezTo>
                <a:cubicBezTo>
                  <a:pt x="36" y="37"/>
                  <a:pt x="29" y="42"/>
                  <a:pt x="21" y="42"/>
                </a:cubicBezTo>
                <a:close/>
                <a:moveTo>
                  <a:pt x="31" y="32"/>
                </a:moveTo>
                <a:cubicBezTo>
                  <a:pt x="21" y="32"/>
                  <a:pt x="13" y="24"/>
                  <a:pt x="13" y="14"/>
                </a:cubicBezTo>
                <a:cubicBezTo>
                  <a:pt x="13" y="11"/>
                  <a:pt x="14" y="7"/>
                  <a:pt x="16" y="5"/>
                </a:cubicBezTo>
                <a:cubicBezTo>
                  <a:pt x="9" y="7"/>
                  <a:pt x="4" y="13"/>
                  <a:pt x="4" y="21"/>
                </a:cubicBezTo>
                <a:cubicBezTo>
                  <a:pt x="4" y="31"/>
                  <a:pt x="12" y="38"/>
                  <a:pt x="21" y="38"/>
                </a:cubicBezTo>
                <a:cubicBezTo>
                  <a:pt x="26" y="38"/>
                  <a:pt x="31" y="36"/>
                  <a:pt x="34" y="32"/>
                </a:cubicBezTo>
                <a:cubicBezTo>
                  <a:pt x="33" y="32"/>
                  <a:pt x="32" y="32"/>
                  <a:pt x="31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967865" y="5217330"/>
            <a:ext cx="414204" cy="275190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1 w 62"/>
              <a:gd name="T11" fmla="*/ 23 h 41"/>
              <a:gd name="T12" fmla="*/ 12 w 62"/>
              <a:gd name="T13" fmla="*/ 26 h 41"/>
              <a:gd name="T14" fmla="*/ 11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6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10 w 62"/>
              <a:gd name="T35" fmla="*/ 14 h 41"/>
              <a:gd name="T36" fmla="*/ 1 w 62"/>
              <a:gd name="T37" fmla="*/ 11 h 41"/>
              <a:gd name="T38" fmla="*/ 0 w 62"/>
              <a:gd name="T39" fmla="*/ 10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0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4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8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6"/>
                  <a:pt x="11" y="19"/>
                  <a:pt x="11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7"/>
                  <a:pt x="12" y="28"/>
                  <a:pt x="11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2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3"/>
                  <a:pt x="7" y="23"/>
                </a:cubicBezTo>
                <a:cubicBezTo>
                  <a:pt x="7" y="20"/>
                  <a:pt x="8" y="16"/>
                  <a:pt x="10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0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2" y="10"/>
                  <a:pt x="62" y="10"/>
                  <a:pt x="62" y="10"/>
                </a:cubicBezTo>
                <a:cubicBezTo>
                  <a:pt x="62" y="11"/>
                  <a:pt x="62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1" y="34"/>
                  <a:pt x="31" y="34"/>
                </a:cubicBezTo>
                <a:cubicBezTo>
                  <a:pt x="22" y="34"/>
                  <a:pt x="14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1" y="24"/>
                  <a:pt x="31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48" y="19"/>
                  <a:pt x="48" y="19"/>
                  <a:pt x="48" y="19"/>
                </a:cubicBezTo>
                <a:lnTo>
                  <a:pt x="48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2868" y="1264887"/>
            <a:ext cx="275189" cy="275190"/>
          </a:xfrm>
          <a:custGeom>
            <a:avLst/>
            <a:gdLst>
              <a:gd name="T0" fmla="*/ 17 w 41"/>
              <a:gd name="T1" fmla="*/ 40 h 41"/>
              <a:gd name="T2" fmla="*/ 15 w 41"/>
              <a:gd name="T3" fmla="*/ 41 h 41"/>
              <a:gd name="T4" fmla="*/ 2 w 41"/>
              <a:gd name="T5" fmla="*/ 41 h 41"/>
              <a:gd name="T6" fmla="*/ 0 w 41"/>
              <a:gd name="T7" fmla="*/ 40 h 41"/>
              <a:gd name="T8" fmla="*/ 0 w 41"/>
              <a:gd name="T9" fmla="*/ 2 h 41"/>
              <a:gd name="T10" fmla="*/ 2 w 41"/>
              <a:gd name="T11" fmla="*/ 0 h 41"/>
              <a:gd name="T12" fmla="*/ 15 w 41"/>
              <a:gd name="T13" fmla="*/ 0 h 41"/>
              <a:gd name="T14" fmla="*/ 17 w 41"/>
              <a:gd name="T15" fmla="*/ 2 h 41"/>
              <a:gd name="T16" fmla="*/ 17 w 41"/>
              <a:gd name="T17" fmla="*/ 40 h 41"/>
              <a:gd name="T18" fmla="*/ 41 w 41"/>
              <a:gd name="T19" fmla="*/ 40 h 41"/>
              <a:gd name="T20" fmla="*/ 39 w 41"/>
              <a:gd name="T21" fmla="*/ 41 h 41"/>
              <a:gd name="T22" fmla="*/ 26 w 41"/>
              <a:gd name="T23" fmla="*/ 41 h 41"/>
              <a:gd name="T24" fmla="*/ 24 w 41"/>
              <a:gd name="T25" fmla="*/ 40 h 41"/>
              <a:gd name="T26" fmla="*/ 24 w 41"/>
              <a:gd name="T27" fmla="*/ 2 h 41"/>
              <a:gd name="T28" fmla="*/ 26 w 41"/>
              <a:gd name="T29" fmla="*/ 0 h 41"/>
              <a:gd name="T30" fmla="*/ 39 w 41"/>
              <a:gd name="T31" fmla="*/ 0 h 41"/>
              <a:gd name="T32" fmla="*/ 41 w 41"/>
              <a:gd name="T33" fmla="*/ 2 h 41"/>
              <a:gd name="T34" fmla="*/ 41 w 41"/>
              <a:gd name="T35" fmla="*/ 4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1" h="41">
                <a:moveTo>
                  <a:pt x="17" y="40"/>
                </a:moveTo>
                <a:cubicBezTo>
                  <a:pt x="17" y="41"/>
                  <a:pt x="16" y="41"/>
                  <a:pt x="15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1"/>
                  <a:pt x="0" y="4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6" y="0"/>
                  <a:pt x="17" y="1"/>
                  <a:pt x="17" y="2"/>
                </a:cubicBezTo>
                <a:lnTo>
                  <a:pt x="17" y="40"/>
                </a:lnTo>
                <a:close/>
                <a:moveTo>
                  <a:pt x="41" y="40"/>
                </a:moveTo>
                <a:cubicBezTo>
                  <a:pt x="41" y="41"/>
                  <a:pt x="40" y="41"/>
                  <a:pt x="39" y="41"/>
                </a:cubicBezTo>
                <a:cubicBezTo>
                  <a:pt x="26" y="41"/>
                  <a:pt x="26" y="41"/>
                  <a:pt x="26" y="41"/>
                </a:cubicBezTo>
                <a:cubicBezTo>
                  <a:pt x="25" y="41"/>
                  <a:pt x="24" y="41"/>
                  <a:pt x="24" y="40"/>
                </a:cubicBezTo>
                <a:cubicBezTo>
                  <a:pt x="24" y="2"/>
                  <a:pt x="24" y="2"/>
                  <a:pt x="24" y="2"/>
                </a:cubicBezTo>
                <a:cubicBezTo>
                  <a:pt x="24" y="1"/>
                  <a:pt x="25" y="0"/>
                  <a:pt x="26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lnTo>
                  <a:pt x="41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58685" y="1763199"/>
            <a:ext cx="303562" cy="275190"/>
          </a:xfrm>
          <a:custGeom>
            <a:avLst/>
            <a:gdLst>
              <a:gd name="T0" fmla="*/ 8 w 45"/>
              <a:gd name="T1" fmla="*/ 27 h 41"/>
              <a:gd name="T2" fmla="*/ 0 w 45"/>
              <a:gd name="T3" fmla="*/ 18 h 41"/>
              <a:gd name="T4" fmla="*/ 5 w 45"/>
              <a:gd name="T5" fmla="*/ 13 h 41"/>
              <a:gd name="T6" fmla="*/ 12 w 45"/>
              <a:gd name="T7" fmla="*/ 22 h 41"/>
              <a:gd name="T8" fmla="*/ 8 w 45"/>
              <a:gd name="T9" fmla="*/ 27 h 41"/>
              <a:gd name="T10" fmla="*/ 38 w 45"/>
              <a:gd name="T11" fmla="*/ 37 h 41"/>
              <a:gd name="T12" fmla="*/ 33 w 45"/>
              <a:gd name="T13" fmla="*/ 41 h 41"/>
              <a:gd name="T14" fmla="*/ 23 w 45"/>
              <a:gd name="T15" fmla="*/ 39 h 41"/>
              <a:gd name="T16" fmla="*/ 12 w 45"/>
              <a:gd name="T17" fmla="*/ 41 h 41"/>
              <a:gd name="T18" fmla="*/ 7 w 45"/>
              <a:gd name="T19" fmla="*/ 37 h 41"/>
              <a:gd name="T20" fmla="*/ 23 w 45"/>
              <a:gd name="T21" fmla="*/ 21 h 41"/>
              <a:gd name="T22" fmla="*/ 38 w 45"/>
              <a:gd name="T23" fmla="*/ 37 h 41"/>
              <a:gd name="T24" fmla="*/ 16 w 45"/>
              <a:gd name="T25" fmla="*/ 16 h 41"/>
              <a:gd name="T26" fmla="*/ 9 w 45"/>
              <a:gd name="T27" fmla="*/ 6 h 41"/>
              <a:gd name="T28" fmla="*/ 14 w 45"/>
              <a:gd name="T29" fmla="*/ 0 h 41"/>
              <a:gd name="T30" fmla="*/ 21 w 45"/>
              <a:gd name="T31" fmla="*/ 9 h 41"/>
              <a:gd name="T32" fmla="*/ 16 w 45"/>
              <a:gd name="T33" fmla="*/ 16 h 41"/>
              <a:gd name="T34" fmla="*/ 24 w 45"/>
              <a:gd name="T35" fmla="*/ 9 h 41"/>
              <a:gd name="T36" fmla="*/ 31 w 45"/>
              <a:gd name="T37" fmla="*/ 0 h 41"/>
              <a:gd name="T38" fmla="*/ 36 w 45"/>
              <a:gd name="T39" fmla="*/ 6 h 41"/>
              <a:gd name="T40" fmla="*/ 29 w 45"/>
              <a:gd name="T41" fmla="*/ 16 h 41"/>
              <a:gd name="T42" fmla="*/ 24 w 45"/>
              <a:gd name="T43" fmla="*/ 9 h 41"/>
              <a:gd name="T44" fmla="*/ 45 w 45"/>
              <a:gd name="T45" fmla="*/ 18 h 41"/>
              <a:gd name="T46" fmla="*/ 37 w 45"/>
              <a:gd name="T47" fmla="*/ 27 h 41"/>
              <a:gd name="T48" fmla="*/ 33 w 45"/>
              <a:gd name="T49" fmla="*/ 22 h 41"/>
              <a:gd name="T50" fmla="*/ 41 w 45"/>
              <a:gd name="T51" fmla="*/ 13 h 41"/>
              <a:gd name="T52" fmla="*/ 45 w 45"/>
              <a:gd name="T53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41">
                <a:moveTo>
                  <a:pt x="8" y="27"/>
                </a:moveTo>
                <a:cubicBezTo>
                  <a:pt x="3" y="27"/>
                  <a:pt x="0" y="22"/>
                  <a:pt x="0" y="18"/>
                </a:cubicBezTo>
                <a:cubicBezTo>
                  <a:pt x="0" y="16"/>
                  <a:pt x="2" y="13"/>
                  <a:pt x="5" y="13"/>
                </a:cubicBezTo>
                <a:cubicBezTo>
                  <a:pt x="9" y="13"/>
                  <a:pt x="12" y="18"/>
                  <a:pt x="12" y="22"/>
                </a:cubicBezTo>
                <a:cubicBezTo>
                  <a:pt x="12" y="25"/>
                  <a:pt x="11" y="27"/>
                  <a:pt x="8" y="27"/>
                </a:cubicBezTo>
                <a:close/>
                <a:moveTo>
                  <a:pt x="38" y="37"/>
                </a:moveTo>
                <a:cubicBezTo>
                  <a:pt x="38" y="40"/>
                  <a:pt x="35" y="41"/>
                  <a:pt x="33" y="41"/>
                </a:cubicBezTo>
                <a:cubicBezTo>
                  <a:pt x="29" y="41"/>
                  <a:pt x="26" y="39"/>
                  <a:pt x="23" y="39"/>
                </a:cubicBezTo>
                <a:cubicBezTo>
                  <a:pt x="19" y="39"/>
                  <a:pt x="16" y="41"/>
                  <a:pt x="12" y="41"/>
                </a:cubicBezTo>
                <a:cubicBezTo>
                  <a:pt x="9" y="41"/>
                  <a:pt x="7" y="40"/>
                  <a:pt x="7" y="37"/>
                </a:cubicBezTo>
                <a:cubicBezTo>
                  <a:pt x="7" y="31"/>
                  <a:pt x="16" y="21"/>
                  <a:pt x="23" y="21"/>
                </a:cubicBezTo>
                <a:cubicBezTo>
                  <a:pt x="29" y="21"/>
                  <a:pt x="38" y="31"/>
                  <a:pt x="38" y="37"/>
                </a:cubicBezTo>
                <a:close/>
                <a:moveTo>
                  <a:pt x="16" y="16"/>
                </a:moveTo>
                <a:cubicBezTo>
                  <a:pt x="12" y="16"/>
                  <a:pt x="9" y="10"/>
                  <a:pt x="9" y="6"/>
                </a:cubicBezTo>
                <a:cubicBezTo>
                  <a:pt x="9" y="3"/>
                  <a:pt x="11" y="0"/>
                  <a:pt x="14" y="0"/>
                </a:cubicBezTo>
                <a:cubicBezTo>
                  <a:pt x="19" y="0"/>
                  <a:pt x="21" y="5"/>
                  <a:pt x="21" y="9"/>
                </a:cubicBezTo>
                <a:cubicBezTo>
                  <a:pt x="21" y="12"/>
                  <a:pt x="20" y="16"/>
                  <a:pt x="16" y="16"/>
                </a:cubicBezTo>
                <a:close/>
                <a:moveTo>
                  <a:pt x="24" y="9"/>
                </a:moveTo>
                <a:cubicBezTo>
                  <a:pt x="24" y="5"/>
                  <a:pt x="27" y="0"/>
                  <a:pt x="31" y="0"/>
                </a:cubicBezTo>
                <a:cubicBezTo>
                  <a:pt x="34" y="0"/>
                  <a:pt x="36" y="3"/>
                  <a:pt x="36" y="6"/>
                </a:cubicBezTo>
                <a:cubicBezTo>
                  <a:pt x="36" y="10"/>
                  <a:pt x="33" y="16"/>
                  <a:pt x="29" y="16"/>
                </a:cubicBezTo>
                <a:cubicBezTo>
                  <a:pt x="26" y="16"/>
                  <a:pt x="24" y="12"/>
                  <a:pt x="24" y="9"/>
                </a:cubicBezTo>
                <a:close/>
                <a:moveTo>
                  <a:pt x="45" y="18"/>
                </a:moveTo>
                <a:cubicBezTo>
                  <a:pt x="45" y="22"/>
                  <a:pt x="42" y="27"/>
                  <a:pt x="37" y="27"/>
                </a:cubicBezTo>
                <a:cubicBezTo>
                  <a:pt x="35" y="27"/>
                  <a:pt x="33" y="25"/>
                  <a:pt x="33" y="22"/>
                </a:cubicBezTo>
                <a:cubicBezTo>
                  <a:pt x="33" y="18"/>
                  <a:pt x="36" y="13"/>
                  <a:pt x="41" y="13"/>
                </a:cubicBezTo>
                <a:cubicBezTo>
                  <a:pt x="44" y="13"/>
                  <a:pt x="45" y="16"/>
                  <a:pt x="45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2868" y="2258670"/>
            <a:ext cx="275189" cy="275190"/>
          </a:xfrm>
          <a:custGeom>
            <a:avLst/>
            <a:gdLst>
              <a:gd name="T0" fmla="*/ 33 w 41"/>
              <a:gd name="T1" fmla="*/ 18 h 41"/>
              <a:gd name="T2" fmla="*/ 11 w 41"/>
              <a:gd name="T3" fmla="*/ 41 h 41"/>
              <a:gd name="T4" fmla="*/ 0 w 41"/>
              <a:gd name="T5" fmla="*/ 41 h 41"/>
              <a:gd name="T6" fmla="*/ 0 w 41"/>
              <a:gd name="T7" fmla="*/ 29 h 41"/>
              <a:gd name="T8" fmla="*/ 22 w 41"/>
              <a:gd name="T9" fmla="*/ 7 h 41"/>
              <a:gd name="T10" fmla="*/ 33 w 41"/>
              <a:gd name="T11" fmla="*/ 18 h 41"/>
              <a:gd name="T12" fmla="*/ 12 w 41"/>
              <a:gd name="T13" fmla="*/ 35 h 41"/>
              <a:gd name="T14" fmla="*/ 6 w 41"/>
              <a:gd name="T15" fmla="*/ 28 h 41"/>
              <a:gd name="T16" fmla="*/ 3 w 41"/>
              <a:gd name="T17" fmla="*/ 31 h 41"/>
              <a:gd name="T18" fmla="*/ 3 w 41"/>
              <a:gd name="T19" fmla="*/ 34 h 41"/>
              <a:gd name="T20" fmla="*/ 7 w 41"/>
              <a:gd name="T21" fmla="*/ 34 h 41"/>
              <a:gd name="T22" fmla="*/ 7 w 41"/>
              <a:gd name="T23" fmla="*/ 37 h 41"/>
              <a:gd name="T24" fmla="*/ 10 w 41"/>
              <a:gd name="T25" fmla="*/ 37 h 41"/>
              <a:gd name="T26" fmla="*/ 12 w 41"/>
              <a:gd name="T27" fmla="*/ 35 h 41"/>
              <a:gd name="T28" fmla="*/ 23 w 41"/>
              <a:gd name="T29" fmla="*/ 12 h 41"/>
              <a:gd name="T30" fmla="*/ 23 w 41"/>
              <a:gd name="T31" fmla="*/ 12 h 41"/>
              <a:gd name="T32" fmla="*/ 8 w 41"/>
              <a:gd name="T33" fmla="*/ 26 h 41"/>
              <a:gd name="T34" fmla="*/ 8 w 41"/>
              <a:gd name="T35" fmla="*/ 27 h 41"/>
              <a:gd name="T36" fmla="*/ 9 w 41"/>
              <a:gd name="T37" fmla="*/ 28 h 41"/>
              <a:gd name="T38" fmla="*/ 9 w 41"/>
              <a:gd name="T39" fmla="*/ 27 h 41"/>
              <a:gd name="T40" fmla="*/ 24 w 41"/>
              <a:gd name="T41" fmla="*/ 13 h 41"/>
              <a:gd name="T42" fmla="*/ 24 w 41"/>
              <a:gd name="T43" fmla="*/ 12 h 41"/>
              <a:gd name="T44" fmla="*/ 23 w 41"/>
              <a:gd name="T45" fmla="*/ 12 h 41"/>
              <a:gd name="T46" fmla="*/ 40 w 41"/>
              <a:gd name="T47" fmla="*/ 12 h 41"/>
              <a:gd name="T48" fmla="*/ 35 w 41"/>
              <a:gd name="T49" fmla="*/ 17 h 41"/>
              <a:gd name="T50" fmla="*/ 24 w 41"/>
              <a:gd name="T51" fmla="*/ 5 h 41"/>
              <a:gd name="T52" fmla="*/ 29 w 41"/>
              <a:gd name="T53" fmla="*/ 1 h 41"/>
              <a:gd name="T54" fmla="*/ 31 w 41"/>
              <a:gd name="T55" fmla="*/ 0 h 41"/>
              <a:gd name="T56" fmla="*/ 33 w 41"/>
              <a:gd name="T57" fmla="*/ 1 h 41"/>
              <a:gd name="T58" fmla="*/ 40 w 41"/>
              <a:gd name="T59" fmla="*/ 7 h 41"/>
              <a:gd name="T60" fmla="*/ 41 w 41"/>
              <a:gd name="T61" fmla="*/ 10 h 41"/>
              <a:gd name="T62" fmla="*/ 40 w 41"/>
              <a:gd name="T63" fmla="*/ 1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41">
                <a:moveTo>
                  <a:pt x="33" y="18"/>
                </a:moveTo>
                <a:cubicBezTo>
                  <a:pt x="11" y="41"/>
                  <a:pt x="11" y="41"/>
                  <a:pt x="11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29"/>
                  <a:pt x="0" y="29"/>
                  <a:pt x="0" y="29"/>
                </a:cubicBezTo>
                <a:cubicBezTo>
                  <a:pt x="22" y="7"/>
                  <a:pt x="22" y="7"/>
                  <a:pt x="22" y="7"/>
                </a:cubicBezTo>
                <a:lnTo>
                  <a:pt x="33" y="18"/>
                </a:lnTo>
                <a:close/>
                <a:moveTo>
                  <a:pt x="12" y="35"/>
                </a:moveTo>
                <a:cubicBezTo>
                  <a:pt x="6" y="28"/>
                  <a:pt x="6" y="28"/>
                  <a:pt x="6" y="28"/>
                </a:cubicBezTo>
                <a:cubicBezTo>
                  <a:pt x="3" y="31"/>
                  <a:pt x="3" y="31"/>
                  <a:pt x="3" y="31"/>
                </a:cubicBezTo>
                <a:cubicBezTo>
                  <a:pt x="3" y="34"/>
                  <a:pt x="3" y="34"/>
                  <a:pt x="3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7"/>
                  <a:pt x="7" y="37"/>
                  <a:pt x="7" y="37"/>
                </a:cubicBezTo>
                <a:cubicBezTo>
                  <a:pt x="10" y="37"/>
                  <a:pt x="10" y="37"/>
                  <a:pt x="10" y="37"/>
                </a:cubicBezTo>
                <a:lnTo>
                  <a:pt x="12" y="35"/>
                </a:ln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8" y="26"/>
                  <a:pt x="8" y="26"/>
                  <a:pt x="8" y="26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8"/>
                  <a:pt x="9" y="28"/>
                </a:cubicBezTo>
                <a:cubicBezTo>
                  <a:pt x="9" y="28"/>
                  <a:pt x="9" y="27"/>
                  <a:pt x="9" y="27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2"/>
                  <a:pt x="24" y="12"/>
                </a:cubicBezTo>
                <a:cubicBezTo>
                  <a:pt x="24" y="12"/>
                  <a:pt x="24" y="12"/>
                  <a:pt x="23" y="12"/>
                </a:cubicBezTo>
                <a:close/>
                <a:moveTo>
                  <a:pt x="40" y="12"/>
                </a:moveTo>
                <a:cubicBezTo>
                  <a:pt x="35" y="17"/>
                  <a:pt x="35" y="17"/>
                  <a:pt x="35" y="17"/>
                </a:cubicBezTo>
                <a:cubicBezTo>
                  <a:pt x="24" y="5"/>
                  <a:pt x="24" y="5"/>
                  <a:pt x="24" y="5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0"/>
                  <a:pt x="30" y="0"/>
                  <a:pt x="31" y="0"/>
                </a:cubicBezTo>
                <a:cubicBezTo>
                  <a:pt x="32" y="0"/>
                  <a:pt x="33" y="0"/>
                  <a:pt x="33" y="1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8"/>
                  <a:pt x="41" y="9"/>
                  <a:pt x="41" y="10"/>
                </a:cubicBezTo>
                <a:cubicBezTo>
                  <a:pt x="41" y="11"/>
                  <a:pt x="40" y="12"/>
                  <a:pt x="40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2868" y="2748470"/>
            <a:ext cx="275189" cy="275190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29 w 41"/>
              <a:gd name="T19" fmla="*/ 20 h 41"/>
              <a:gd name="T20" fmla="*/ 21 w 41"/>
              <a:gd name="T21" fmla="*/ 12 h 41"/>
              <a:gd name="T22" fmla="*/ 7 w 41"/>
              <a:gd name="T23" fmla="*/ 27 h 41"/>
              <a:gd name="T24" fmla="*/ 7 w 41"/>
              <a:gd name="T25" fmla="*/ 34 h 41"/>
              <a:gd name="T26" fmla="*/ 15 w 41"/>
              <a:gd name="T27" fmla="*/ 34 h 41"/>
              <a:gd name="T28" fmla="*/ 29 w 41"/>
              <a:gd name="T29" fmla="*/ 20 h 41"/>
              <a:gd name="T30" fmla="*/ 15 w 41"/>
              <a:gd name="T31" fmla="*/ 30 h 41"/>
              <a:gd name="T32" fmla="*/ 14 w 41"/>
              <a:gd name="T33" fmla="*/ 32 h 41"/>
              <a:gd name="T34" fmla="*/ 12 w 41"/>
              <a:gd name="T35" fmla="*/ 32 h 41"/>
              <a:gd name="T36" fmla="*/ 12 w 41"/>
              <a:gd name="T37" fmla="*/ 29 h 41"/>
              <a:gd name="T38" fmla="*/ 9 w 41"/>
              <a:gd name="T39" fmla="*/ 29 h 41"/>
              <a:gd name="T40" fmla="*/ 9 w 41"/>
              <a:gd name="T41" fmla="*/ 28 h 41"/>
              <a:gd name="T42" fmla="*/ 11 w 41"/>
              <a:gd name="T43" fmla="*/ 26 h 41"/>
              <a:gd name="T44" fmla="*/ 15 w 41"/>
              <a:gd name="T45" fmla="*/ 30 h 41"/>
              <a:gd name="T46" fmla="*/ 22 w 41"/>
              <a:gd name="T47" fmla="*/ 17 h 41"/>
              <a:gd name="T48" fmla="*/ 14 w 41"/>
              <a:gd name="T49" fmla="*/ 24 h 41"/>
              <a:gd name="T50" fmla="*/ 13 w 41"/>
              <a:gd name="T51" fmla="*/ 25 h 41"/>
              <a:gd name="T52" fmla="*/ 13 w 41"/>
              <a:gd name="T53" fmla="*/ 24 h 41"/>
              <a:gd name="T54" fmla="*/ 21 w 41"/>
              <a:gd name="T55" fmla="*/ 16 h 41"/>
              <a:gd name="T56" fmla="*/ 22 w 41"/>
              <a:gd name="T57" fmla="*/ 16 h 41"/>
              <a:gd name="T58" fmla="*/ 22 w 41"/>
              <a:gd name="T59" fmla="*/ 17 h 41"/>
              <a:gd name="T60" fmla="*/ 33 w 41"/>
              <a:gd name="T61" fmla="*/ 16 h 41"/>
              <a:gd name="T62" fmla="*/ 33 w 41"/>
              <a:gd name="T63" fmla="*/ 12 h 41"/>
              <a:gd name="T64" fmla="*/ 29 w 41"/>
              <a:gd name="T65" fmla="*/ 8 h 41"/>
              <a:gd name="T66" fmla="*/ 26 w 41"/>
              <a:gd name="T67" fmla="*/ 8 h 41"/>
              <a:gd name="T68" fmla="*/ 23 w 41"/>
              <a:gd name="T69" fmla="*/ 10 h 41"/>
              <a:gd name="T70" fmla="*/ 31 w 41"/>
              <a:gd name="T71" fmla="*/ 18 h 41"/>
              <a:gd name="T72" fmla="*/ 33 w 41"/>
              <a:gd name="T73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29" y="20"/>
                </a:moveTo>
                <a:cubicBezTo>
                  <a:pt x="21" y="12"/>
                  <a:pt x="21" y="12"/>
                  <a:pt x="21" y="12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34"/>
                  <a:pt x="7" y="34"/>
                  <a:pt x="7" y="34"/>
                </a:cubicBezTo>
                <a:cubicBezTo>
                  <a:pt x="15" y="34"/>
                  <a:pt x="15" y="34"/>
                  <a:pt x="15" y="34"/>
                </a:cubicBezTo>
                <a:lnTo>
                  <a:pt x="29" y="20"/>
                </a:lnTo>
                <a:close/>
                <a:moveTo>
                  <a:pt x="15" y="30"/>
                </a:moveTo>
                <a:cubicBezTo>
                  <a:pt x="14" y="32"/>
                  <a:pt x="14" y="32"/>
                  <a:pt x="14" y="32"/>
                </a:cubicBezTo>
                <a:cubicBezTo>
                  <a:pt x="12" y="32"/>
                  <a:pt x="12" y="32"/>
                  <a:pt x="12" y="32"/>
                </a:cubicBezTo>
                <a:cubicBezTo>
                  <a:pt x="12" y="29"/>
                  <a:pt x="12" y="29"/>
                  <a:pt x="12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28"/>
                  <a:pt x="9" y="28"/>
                  <a:pt x="9" y="28"/>
                </a:cubicBezTo>
                <a:cubicBezTo>
                  <a:pt x="11" y="26"/>
                  <a:pt x="11" y="26"/>
                  <a:pt x="11" y="26"/>
                </a:cubicBezTo>
                <a:lnTo>
                  <a:pt x="15" y="30"/>
                </a:lnTo>
                <a:close/>
                <a:moveTo>
                  <a:pt x="22" y="17"/>
                </a:moveTo>
                <a:cubicBezTo>
                  <a:pt x="14" y="24"/>
                  <a:pt x="14" y="24"/>
                  <a:pt x="14" y="24"/>
                </a:cubicBezTo>
                <a:cubicBezTo>
                  <a:pt x="14" y="25"/>
                  <a:pt x="13" y="25"/>
                  <a:pt x="13" y="25"/>
                </a:cubicBezTo>
                <a:cubicBezTo>
                  <a:pt x="13" y="24"/>
                  <a:pt x="13" y="24"/>
                  <a:pt x="13" y="24"/>
                </a:cubicBezTo>
                <a:cubicBezTo>
                  <a:pt x="21" y="16"/>
                  <a:pt x="21" y="16"/>
                  <a:pt x="21" y="16"/>
                </a:cubicBezTo>
                <a:cubicBezTo>
                  <a:pt x="21" y="16"/>
                  <a:pt x="22" y="16"/>
                  <a:pt x="22" y="16"/>
                </a:cubicBezTo>
                <a:cubicBezTo>
                  <a:pt x="22" y="16"/>
                  <a:pt x="22" y="16"/>
                  <a:pt x="22" y="17"/>
                </a:cubicBezTo>
                <a:close/>
                <a:moveTo>
                  <a:pt x="33" y="16"/>
                </a:moveTo>
                <a:cubicBezTo>
                  <a:pt x="34" y="15"/>
                  <a:pt x="34" y="13"/>
                  <a:pt x="33" y="12"/>
                </a:cubicBezTo>
                <a:cubicBezTo>
                  <a:pt x="29" y="8"/>
                  <a:pt x="29" y="8"/>
                  <a:pt x="29" y="8"/>
                </a:cubicBezTo>
                <a:cubicBezTo>
                  <a:pt x="28" y="7"/>
                  <a:pt x="27" y="7"/>
                  <a:pt x="26" y="8"/>
                </a:cubicBezTo>
                <a:cubicBezTo>
                  <a:pt x="23" y="10"/>
                  <a:pt x="23" y="10"/>
                  <a:pt x="23" y="10"/>
                </a:cubicBezTo>
                <a:cubicBezTo>
                  <a:pt x="31" y="18"/>
                  <a:pt x="31" y="18"/>
                  <a:pt x="31" y="18"/>
                </a:cubicBezTo>
                <a:lnTo>
                  <a:pt x="33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53011" y="3243945"/>
            <a:ext cx="320584" cy="249656"/>
          </a:xfrm>
          <a:custGeom>
            <a:avLst/>
            <a:gdLst>
              <a:gd name="T0" fmla="*/ 37 w 48"/>
              <a:gd name="T1" fmla="*/ 30 h 37"/>
              <a:gd name="T2" fmla="*/ 30 w 48"/>
              <a:gd name="T3" fmla="*/ 37 h 37"/>
              <a:gd name="T4" fmla="*/ 7 w 48"/>
              <a:gd name="T5" fmla="*/ 37 h 37"/>
              <a:gd name="T6" fmla="*/ 0 w 48"/>
              <a:gd name="T7" fmla="*/ 30 h 37"/>
              <a:gd name="T8" fmla="*/ 0 w 48"/>
              <a:gd name="T9" fmla="*/ 7 h 37"/>
              <a:gd name="T10" fmla="*/ 7 w 48"/>
              <a:gd name="T11" fmla="*/ 0 h 37"/>
              <a:gd name="T12" fmla="*/ 30 w 48"/>
              <a:gd name="T13" fmla="*/ 0 h 37"/>
              <a:gd name="T14" fmla="*/ 33 w 48"/>
              <a:gd name="T15" fmla="*/ 0 h 37"/>
              <a:gd name="T16" fmla="*/ 33 w 48"/>
              <a:gd name="T17" fmla="*/ 1 h 37"/>
              <a:gd name="T18" fmla="*/ 33 w 48"/>
              <a:gd name="T19" fmla="*/ 2 h 37"/>
              <a:gd name="T20" fmla="*/ 32 w 48"/>
              <a:gd name="T21" fmla="*/ 3 h 37"/>
              <a:gd name="T22" fmla="*/ 31 w 48"/>
              <a:gd name="T23" fmla="*/ 3 h 37"/>
              <a:gd name="T24" fmla="*/ 30 w 48"/>
              <a:gd name="T25" fmla="*/ 3 h 37"/>
              <a:gd name="T26" fmla="*/ 7 w 48"/>
              <a:gd name="T27" fmla="*/ 3 h 37"/>
              <a:gd name="T28" fmla="*/ 3 w 48"/>
              <a:gd name="T29" fmla="*/ 7 h 37"/>
              <a:gd name="T30" fmla="*/ 3 w 48"/>
              <a:gd name="T31" fmla="*/ 30 h 37"/>
              <a:gd name="T32" fmla="*/ 7 w 48"/>
              <a:gd name="T33" fmla="*/ 34 h 37"/>
              <a:gd name="T34" fmla="*/ 30 w 48"/>
              <a:gd name="T35" fmla="*/ 34 h 37"/>
              <a:gd name="T36" fmla="*/ 34 w 48"/>
              <a:gd name="T37" fmla="*/ 30 h 37"/>
              <a:gd name="T38" fmla="*/ 34 w 48"/>
              <a:gd name="T39" fmla="*/ 26 h 37"/>
              <a:gd name="T40" fmla="*/ 34 w 48"/>
              <a:gd name="T41" fmla="*/ 26 h 37"/>
              <a:gd name="T42" fmla="*/ 36 w 48"/>
              <a:gd name="T43" fmla="*/ 24 h 37"/>
              <a:gd name="T44" fmla="*/ 37 w 48"/>
              <a:gd name="T45" fmla="*/ 24 h 37"/>
              <a:gd name="T46" fmla="*/ 37 w 48"/>
              <a:gd name="T47" fmla="*/ 25 h 37"/>
              <a:gd name="T48" fmla="*/ 37 w 48"/>
              <a:gd name="T49" fmla="*/ 30 h 37"/>
              <a:gd name="T50" fmla="*/ 42 w 48"/>
              <a:gd name="T51" fmla="*/ 13 h 37"/>
              <a:gd name="T52" fmla="*/ 24 w 48"/>
              <a:gd name="T53" fmla="*/ 31 h 37"/>
              <a:gd name="T54" fmla="*/ 17 w 48"/>
              <a:gd name="T55" fmla="*/ 31 h 37"/>
              <a:gd name="T56" fmla="*/ 17 w 48"/>
              <a:gd name="T57" fmla="*/ 23 h 37"/>
              <a:gd name="T58" fmla="*/ 35 w 48"/>
              <a:gd name="T59" fmla="*/ 5 h 37"/>
              <a:gd name="T60" fmla="*/ 42 w 48"/>
              <a:gd name="T61" fmla="*/ 13 h 37"/>
              <a:gd name="T62" fmla="*/ 27 w 48"/>
              <a:gd name="T63" fmla="*/ 25 h 37"/>
              <a:gd name="T64" fmla="*/ 22 w 48"/>
              <a:gd name="T65" fmla="*/ 21 h 37"/>
              <a:gd name="T66" fmla="*/ 19 w 48"/>
              <a:gd name="T67" fmla="*/ 24 h 37"/>
              <a:gd name="T68" fmla="*/ 19 w 48"/>
              <a:gd name="T69" fmla="*/ 25 h 37"/>
              <a:gd name="T70" fmla="*/ 22 w 48"/>
              <a:gd name="T71" fmla="*/ 25 h 37"/>
              <a:gd name="T72" fmla="*/ 22 w 48"/>
              <a:gd name="T73" fmla="*/ 28 h 37"/>
              <a:gd name="T74" fmla="*/ 23 w 48"/>
              <a:gd name="T75" fmla="*/ 28 h 37"/>
              <a:gd name="T76" fmla="*/ 27 w 48"/>
              <a:gd name="T77" fmla="*/ 25 h 37"/>
              <a:gd name="T78" fmla="*/ 34 w 48"/>
              <a:gd name="T79" fmla="*/ 9 h 37"/>
              <a:gd name="T80" fmla="*/ 25 w 48"/>
              <a:gd name="T81" fmla="*/ 18 h 37"/>
              <a:gd name="T82" fmla="*/ 25 w 48"/>
              <a:gd name="T83" fmla="*/ 19 h 37"/>
              <a:gd name="T84" fmla="*/ 26 w 48"/>
              <a:gd name="T85" fmla="*/ 19 h 37"/>
              <a:gd name="T86" fmla="*/ 35 w 48"/>
              <a:gd name="T87" fmla="*/ 10 h 37"/>
              <a:gd name="T88" fmla="*/ 35 w 48"/>
              <a:gd name="T89" fmla="*/ 9 h 37"/>
              <a:gd name="T90" fmla="*/ 34 w 48"/>
              <a:gd name="T91" fmla="*/ 9 h 37"/>
              <a:gd name="T92" fmla="*/ 44 w 48"/>
              <a:gd name="T93" fmla="*/ 11 h 37"/>
              <a:gd name="T94" fmla="*/ 36 w 48"/>
              <a:gd name="T95" fmla="*/ 3 h 37"/>
              <a:gd name="T96" fmla="*/ 39 w 48"/>
              <a:gd name="T97" fmla="*/ 1 h 37"/>
              <a:gd name="T98" fmla="*/ 43 w 48"/>
              <a:gd name="T99" fmla="*/ 1 h 37"/>
              <a:gd name="T100" fmla="*/ 47 w 48"/>
              <a:gd name="T101" fmla="*/ 5 h 37"/>
              <a:gd name="T102" fmla="*/ 47 w 48"/>
              <a:gd name="T103" fmla="*/ 8 h 37"/>
              <a:gd name="T104" fmla="*/ 44 w 48"/>
              <a:gd name="T105" fmla="*/ 1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8" h="37">
                <a:moveTo>
                  <a:pt x="37" y="30"/>
                </a:moveTo>
                <a:cubicBezTo>
                  <a:pt x="37" y="34"/>
                  <a:pt x="34" y="37"/>
                  <a:pt x="30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3" y="37"/>
                  <a:pt x="0" y="34"/>
                  <a:pt x="0" y="3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0"/>
                  <a:pt x="33" y="0"/>
                </a:cubicBezTo>
                <a:cubicBezTo>
                  <a:pt x="33" y="0"/>
                  <a:pt x="33" y="1"/>
                  <a:pt x="33" y="1"/>
                </a:cubicBezTo>
                <a:cubicBezTo>
                  <a:pt x="33" y="1"/>
                  <a:pt x="33" y="2"/>
                  <a:pt x="33" y="2"/>
                </a:cubicBezTo>
                <a:cubicBezTo>
                  <a:pt x="32" y="3"/>
                  <a:pt x="32" y="3"/>
                  <a:pt x="32" y="3"/>
                </a:cubicBezTo>
                <a:cubicBezTo>
                  <a:pt x="31" y="3"/>
                  <a:pt x="31" y="3"/>
                  <a:pt x="31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7" y="3"/>
                  <a:pt x="7" y="3"/>
                  <a:pt x="7" y="3"/>
                </a:cubicBezTo>
                <a:cubicBezTo>
                  <a:pt x="5" y="3"/>
                  <a:pt x="3" y="5"/>
                  <a:pt x="3" y="7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2"/>
                  <a:pt x="5" y="34"/>
                  <a:pt x="7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2" y="34"/>
                  <a:pt x="34" y="32"/>
                  <a:pt x="34" y="30"/>
                </a:cubicBezTo>
                <a:cubicBezTo>
                  <a:pt x="34" y="26"/>
                  <a:pt x="34" y="26"/>
                  <a:pt x="34" y="26"/>
                </a:cubicBezTo>
                <a:cubicBezTo>
                  <a:pt x="34" y="26"/>
                  <a:pt x="34" y="26"/>
                  <a:pt x="34" y="26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24"/>
                  <a:pt x="36" y="24"/>
                  <a:pt x="37" y="24"/>
                </a:cubicBezTo>
                <a:cubicBezTo>
                  <a:pt x="37" y="24"/>
                  <a:pt x="37" y="24"/>
                  <a:pt x="37" y="25"/>
                </a:cubicBezTo>
                <a:lnTo>
                  <a:pt x="37" y="30"/>
                </a:lnTo>
                <a:close/>
                <a:moveTo>
                  <a:pt x="42" y="13"/>
                </a:moveTo>
                <a:cubicBezTo>
                  <a:pt x="24" y="31"/>
                  <a:pt x="24" y="31"/>
                  <a:pt x="24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3"/>
                  <a:pt x="17" y="23"/>
                  <a:pt x="17" y="23"/>
                </a:cubicBezTo>
                <a:cubicBezTo>
                  <a:pt x="35" y="5"/>
                  <a:pt x="35" y="5"/>
                  <a:pt x="35" y="5"/>
                </a:cubicBezTo>
                <a:lnTo>
                  <a:pt x="42" y="13"/>
                </a:lnTo>
                <a:close/>
                <a:moveTo>
                  <a:pt x="27" y="25"/>
                </a:moveTo>
                <a:cubicBezTo>
                  <a:pt x="22" y="21"/>
                  <a:pt x="22" y="21"/>
                  <a:pt x="22" y="21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5"/>
                  <a:pt x="19" y="25"/>
                  <a:pt x="19" y="25"/>
                </a:cubicBezTo>
                <a:cubicBezTo>
                  <a:pt x="22" y="25"/>
                  <a:pt x="22" y="25"/>
                  <a:pt x="22" y="25"/>
                </a:cubicBezTo>
                <a:cubicBezTo>
                  <a:pt x="22" y="28"/>
                  <a:pt x="22" y="28"/>
                  <a:pt x="22" y="28"/>
                </a:cubicBezTo>
                <a:cubicBezTo>
                  <a:pt x="23" y="28"/>
                  <a:pt x="23" y="28"/>
                  <a:pt x="23" y="28"/>
                </a:cubicBezTo>
                <a:lnTo>
                  <a:pt x="27" y="25"/>
                </a:lnTo>
                <a:close/>
                <a:moveTo>
                  <a:pt x="34" y="9"/>
                </a:moveTo>
                <a:cubicBezTo>
                  <a:pt x="25" y="18"/>
                  <a:pt x="25" y="18"/>
                  <a:pt x="25" y="18"/>
                </a:cubicBezTo>
                <a:cubicBezTo>
                  <a:pt x="25" y="18"/>
                  <a:pt x="25" y="19"/>
                  <a:pt x="25" y="19"/>
                </a:cubicBezTo>
                <a:cubicBezTo>
                  <a:pt x="25" y="19"/>
                  <a:pt x="26" y="19"/>
                  <a:pt x="26" y="19"/>
                </a:cubicBezTo>
                <a:cubicBezTo>
                  <a:pt x="35" y="10"/>
                  <a:pt x="35" y="10"/>
                  <a:pt x="35" y="10"/>
                </a:cubicBezTo>
                <a:cubicBezTo>
                  <a:pt x="35" y="9"/>
                  <a:pt x="35" y="9"/>
                  <a:pt x="35" y="9"/>
                </a:cubicBezTo>
                <a:cubicBezTo>
                  <a:pt x="35" y="8"/>
                  <a:pt x="35" y="8"/>
                  <a:pt x="34" y="9"/>
                </a:cubicBezTo>
                <a:close/>
                <a:moveTo>
                  <a:pt x="44" y="11"/>
                </a:moveTo>
                <a:cubicBezTo>
                  <a:pt x="36" y="3"/>
                  <a:pt x="36" y="3"/>
                  <a:pt x="36" y="3"/>
                </a:cubicBezTo>
                <a:cubicBezTo>
                  <a:pt x="39" y="1"/>
                  <a:pt x="39" y="1"/>
                  <a:pt x="39" y="1"/>
                </a:cubicBezTo>
                <a:cubicBezTo>
                  <a:pt x="40" y="0"/>
                  <a:pt x="42" y="0"/>
                  <a:pt x="43" y="1"/>
                </a:cubicBezTo>
                <a:cubicBezTo>
                  <a:pt x="47" y="5"/>
                  <a:pt x="47" y="5"/>
                  <a:pt x="47" y="5"/>
                </a:cubicBezTo>
                <a:cubicBezTo>
                  <a:pt x="48" y="6"/>
                  <a:pt x="48" y="7"/>
                  <a:pt x="47" y="8"/>
                </a:cubicBezTo>
                <a:lnTo>
                  <a:pt x="44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4887055" y="3733745"/>
            <a:ext cx="246821" cy="255332"/>
          </a:xfrm>
          <a:custGeom>
            <a:avLst/>
            <a:gdLst>
              <a:gd name="T0" fmla="*/ 37 w 37"/>
              <a:gd name="T1" fmla="*/ 34 h 38"/>
              <a:gd name="T2" fmla="*/ 33 w 37"/>
              <a:gd name="T3" fmla="*/ 37 h 38"/>
              <a:gd name="T4" fmla="*/ 28 w 37"/>
              <a:gd name="T5" fmla="*/ 38 h 38"/>
              <a:gd name="T6" fmla="*/ 21 w 37"/>
              <a:gd name="T7" fmla="*/ 36 h 38"/>
              <a:gd name="T8" fmla="*/ 17 w 37"/>
              <a:gd name="T9" fmla="*/ 34 h 38"/>
              <a:gd name="T10" fmla="*/ 4 w 37"/>
              <a:gd name="T11" fmla="*/ 21 h 38"/>
              <a:gd name="T12" fmla="*/ 2 w 37"/>
              <a:gd name="T13" fmla="*/ 16 h 38"/>
              <a:gd name="T14" fmla="*/ 0 w 37"/>
              <a:gd name="T15" fmla="*/ 9 h 38"/>
              <a:gd name="T16" fmla="*/ 1 w 37"/>
              <a:gd name="T17" fmla="*/ 4 h 38"/>
              <a:gd name="T18" fmla="*/ 4 w 37"/>
              <a:gd name="T19" fmla="*/ 1 h 38"/>
              <a:gd name="T20" fmla="*/ 8 w 37"/>
              <a:gd name="T21" fmla="*/ 0 h 38"/>
              <a:gd name="T22" fmla="*/ 8 w 37"/>
              <a:gd name="T23" fmla="*/ 0 h 38"/>
              <a:gd name="T24" fmla="*/ 10 w 37"/>
              <a:gd name="T25" fmla="*/ 2 h 38"/>
              <a:gd name="T26" fmla="*/ 12 w 37"/>
              <a:gd name="T27" fmla="*/ 7 h 38"/>
              <a:gd name="T28" fmla="*/ 13 w 37"/>
              <a:gd name="T29" fmla="*/ 9 h 38"/>
              <a:gd name="T30" fmla="*/ 9 w 37"/>
              <a:gd name="T31" fmla="*/ 15 h 38"/>
              <a:gd name="T32" fmla="*/ 10 w 37"/>
              <a:gd name="T33" fmla="*/ 17 h 38"/>
              <a:gd name="T34" fmla="*/ 21 w 37"/>
              <a:gd name="T35" fmla="*/ 28 h 38"/>
              <a:gd name="T36" fmla="*/ 23 w 37"/>
              <a:gd name="T37" fmla="*/ 29 h 38"/>
              <a:gd name="T38" fmla="*/ 28 w 37"/>
              <a:gd name="T39" fmla="*/ 24 h 38"/>
              <a:gd name="T40" fmla="*/ 31 w 37"/>
              <a:gd name="T41" fmla="*/ 26 h 38"/>
              <a:gd name="T42" fmla="*/ 35 w 37"/>
              <a:gd name="T43" fmla="*/ 28 h 38"/>
              <a:gd name="T44" fmla="*/ 37 w 37"/>
              <a:gd name="T45" fmla="*/ 30 h 38"/>
              <a:gd name="T46" fmla="*/ 37 w 37"/>
              <a:gd name="T47" fmla="*/ 30 h 38"/>
              <a:gd name="T48" fmla="*/ 37 w 37"/>
              <a:gd name="T49" fmla="*/ 3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7" h="38">
                <a:moveTo>
                  <a:pt x="37" y="34"/>
                </a:moveTo>
                <a:cubicBezTo>
                  <a:pt x="36" y="35"/>
                  <a:pt x="35" y="36"/>
                  <a:pt x="33" y="37"/>
                </a:cubicBezTo>
                <a:cubicBezTo>
                  <a:pt x="32" y="37"/>
                  <a:pt x="30" y="38"/>
                  <a:pt x="28" y="38"/>
                </a:cubicBezTo>
                <a:cubicBezTo>
                  <a:pt x="26" y="38"/>
                  <a:pt x="24" y="37"/>
                  <a:pt x="21" y="36"/>
                </a:cubicBezTo>
                <a:cubicBezTo>
                  <a:pt x="20" y="36"/>
                  <a:pt x="18" y="35"/>
                  <a:pt x="17" y="34"/>
                </a:cubicBezTo>
                <a:cubicBezTo>
                  <a:pt x="12" y="31"/>
                  <a:pt x="7" y="26"/>
                  <a:pt x="4" y="21"/>
                </a:cubicBezTo>
                <a:cubicBezTo>
                  <a:pt x="3" y="20"/>
                  <a:pt x="2" y="18"/>
                  <a:pt x="2" y="16"/>
                </a:cubicBezTo>
                <a:cubicBezTo>
                  <a:pt x="1" y="14"/>
                  <a:pt x="0" y="12"/>
                  <a:pt x="0" y="9"/>
                </a:cubicBezTo>
                <a:cubicBezTo>
                  <a:pt x="0" y="8"/>
                  <a:pt x="0" y="6"/>
                  <a:pt x="1" y="4"/>
                </a:cubicBezTo>
                <a:cubicBezTo>
                  <a:pt x="2" y="3"/>
                  <a:pt x="3" y="2"/>
                  <a:pt x="4" y="1"/>
                </a:cubicBezTo>
                <a:cubicBezTo>
                  <a:pt x="5" y="1"/>
                  <a:pt x="7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1"/>
                  <a:pt x="9" y="2"/>
                  <a:pt x="10" y="2"/>
                </a:cubicBezTo>
                <a:cubicBezTo>
                  <a:pt x="11" y="4"/>
                  <a:pt x="11" y="5"/>
                  <a:pt x="12" y="7"/>
                </a:cubicBezTo>
                <a:cubicBezTo>
                  <a:pt x="13" y="8"/>
                  <a:pt x="13" y="9"/>
                  <a:pt x="13" y="9"/>
                </a:cubicBezTo>
                <a:cubicBezTo>
                  <a:pt x="13" y="11"/>
                  <a:pt x="9" y="13"/>
                  <a:pt x="9" y="15"/>
                </a:cubicBezTo>
                <a:cubicBezTo>
                  <a:pt x="9" y="16"/>
                  <a:pt x="9" y="16"/>
                  <a:pt x="10" y="17"/>
                </a:cubicBezTo>
                <a:cubicBezTo>
                  <a:pt x="12" y="22"/>
                  <a:pt x="16" y="25"/>
                  <a:pt x="21" y="28"/>
                </a:cubicBezTo>
                <a:cubicBezTo>
                  <a:pt x="21" y="28"/>
                  <a:pt x="22" y="29"/>
                  <a:pt x="23" y="29"/>
                </a:cubicBezTo>
                <a:cubicBezTo>
                  <a:pt x="24" y="29"/>
                  <a:pt x="27" y="24"/>
                  <a:pt x="28" y="24"/>
                </a:cubicBezTo>
                <a:cubicBezTo>
                  <a:pt x="29" y="24"/>
                  <a:pt x="30" y="25"/>
                  <a:pt x="31" y="26"/>
                </a:cubicBezTo>
                <a:cubicBezTo>
                  <a:pt x="32" y="26"/>
                  <a:pt x="34" y="27"/>
                  <a:pt x="35" y="28"/>
                </a:cubicBezTo>
                <a:cubicBezTo>
                  <a:pt x="36" y="28"/>
                  <a:pt x="37" y="29"/>
                  <a:pt x="37" y="30"/>
                </a:cubicBezTo>
                <a:cubicBezTo>
                  <a:pt x="37" y="30"/>
                  <a:pt x="37" y="30"/>
                  <a:pt x="37" y="30"/>
                </a:cubicBezTo>
                <a:cubicBezTo>
                  <a:pt x="37" y="31"/>
                  <a:pt x="37" y="33"/>
                  <a:pt x="37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2868" y="4232057"/>
            <a:ext cx="275189" cy="275190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4 w 41"/>
              <a:gd name="T19" fmla="*/ 28 h 41"/>
              <a:gd name="T20" fmla="*/ 29 w 41"/>
              <a:gd name="T21" fmla="*/ 25 h 41"/>
              <a:gd name="T22" fmla="*/ 28 w 41"/>
              <a:gd name="T23" fmla="*/ 24 h 41"/>
              <a:gd name="T24" fmla="*/ 24 w 41"/>
              <a:gd name="T25" fmla="*/ 28 h 41"/>
              <a:gd name="T26" fmla="*/ 22 w 41"/>
              <a:gd name="T27" fmla="*/ 27 h 41"/>
              <a:gd name="T28" fmla="*/ 14 w 41"/>
              <a:gd name="T29" fmla="*/ 19 h 41"/>
              <a:gd name="T30" fmla="*/ 13 w 41"/>
              <a:gd name="T31" fmla="*/ 17 h 41"/>
              <a:gd name="T32" fmla="*/ 17 w 41"/>
              <a:gd name="T33" fmla="*/ 13 h 41"/>
              <a:gd name="T34" fmla="*/ 16 w 41"/>
              <a:gd name="T35" fmla="*/ 12 h 41"/>
              <a:gd name="T36" fmla="*/ 13 w 41"/>
              <a:gd name="T37" fmla="*/ 7 h 41"/>
              <a:gd name="T38" fmla="*/ 13 w 41"/>
              <a:gd name="T39" fmla="*/ 7 h 41"/>
              <a:gd name="T40" fmla="*/ 10 w 41"/>
              <a:gd name="T41" fmla="*/ 7 h 41"/>
              <a:gd name="T42" fmla="*/ 7 w 41"/>
              <a:gd name="T43" fmla="*/ 13 h 41"/>
              <a:gd name="T44" fmla="*/ 8 w 41"/>
              <a:gd name="T45" fmla="*/ 18 h 41"/>
              <a:gd name="T46" fmla="*/ 23 w 41"/>
              <a:gd name="T47" fmla="*/ 33 h 41"/>
              <a:gd name="T48" fmla="*/ 28 w 41"/>
              <a:gd name="T49" fmla="*/ 34 h 41"/>
              <a:gd name="T50" fmla="*/ 34 w 41"/>
              <a:gd name="T51" fmla="*/ 31 h 41"/>
              <a:gd name="T52" fmla="*/ 34 w 41"/>
              <a:gd name="T53" fmla="*/ 28 h 41"/>
              <a:gd name="T54" fmla="*/ 34 w 41"/>
              <a:gd name="T55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4" y="28"/>
                </a:moveTo>
                <a:cubicBezTo>
                  <a:pt x="34" y="27"/>
                  <a:pt x="30" y="26"/>
                  <a:pt x="29" y="25"/>
                </a:cubicBezTo>
                <a:cubicBezTo>
                  <a:pt x="29" y="25"/>
                  <a:pt x="28" y="24"/>
                  <a:pt x="28" y="24"/>
                </a:cubicBezTo>
                <a:cubicBezTo>
                  <a:pt x="27" y="24"/>
                  <a:pt x="25" y="28"/>
                  <a:pt x="24" y="28"/>
                </a:cubicBezTo>
                <a:cubicBezTo>
                  <a:pt x="23" y="28"/>
                  <a:pt x="23" y="27"/>
                  <a:pt x="22" y="27"/>
                </a:cubicBezTo>
                <a:cubicBezTo>
                  <a:pt x="19" y="25"/>
                  <a:pt x="16" y="23"/>
                  <a:pt x="14" y="19"/>
                </a:cubicBezTo>
                <a:cubicBezTo>
                  <a:pt x="14" y="19"/>
                  <a:pt x="13" y="18"/>
                  <a:pt x="13" y="17"/>
                </a:cubicBezTo>
                <a:cubicBezTo>
                  <a:pt x="13" y="16"/>
                  <a:pt x="17" y="15"/>
                  <a:pt x="17" y="13"/>
                </a:cubicBezTo>
                <a:cubicBezTo>
                  <a:pt x="17" y="13"/>
                  <a:pt x="16" y="12"/>
                  <a:pt x="16" y="12"/>
                </a:cubicBezTo>
                <a:cubicBezTo>
                  <a:pt x="16" y="11"/>
                  <a:pt x="14" y="7"/>
                  <a:pt x="13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12" y="7"/>
                  <a:pt x="11" y="7"/>
                  <a:pt x="10" y="7"/>
                </a:cubicBezTo>
                <a:cubicBezTo>
                  <a:pt x="8" y="8"/>
                  <a:pt x="7" y="12"/>
                  <a:pt x="7" y="13"/>
                </a:cubicBezTo>
                <a:cubicBezTo>
                  <a:pt x="7" y="15"/>
                  <a:pt x="8" y="17"/>
                  <a:pt x="8" y="18"/>
                </a:cubicBezTo>
                <a:cubicBezTo>
                  <a:pt x="10" y="24"/>
                  <a:pt x="17" y="31"/>
                  <a:pt x="23" y="33"/>
                </a:cubicBezTo>
                <a:cubicBezTo>
                  <a:pt x="24" y="33"/>
                  <a:pt x="26" y="34"/>
                  <a:pt x="28" y="34"/>
                </a:cubicBezTo>
                <a:cubicBezTo>
                  <a:pt x="30" y="34"/>
                  <a:pt x="33" y="33"/>
                  <a:pt x="34" y="31"/>
                </a:cubicBezTo>
                <a:cubicBezTo>
                  <a:pt x="34" y="30"/>
                  <a:pt x="34" y="29"/>
                  <a:pt x="34" y="28"/>
                </a:cubicBezTo>
                <a:cubicBezTo>
                  <a:pt x="34" y="28"/>
                  <a:pt x="34" y="28"/>
                  <a:pt x="34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72868" y="4721856"/>
            <a:ext cx="275189" cy="280865"/>
          </a:xfrm>
          <a:custGeom>
            <a:avLst/>
            <a:gdLst>
              <a:gd name="T0" fmla="*/ 41 w 41"/>
              <a:gd name="T1" fmla="*/ 34 h 42"/>
              <a:gd name="T2" fmla="*/ 33 w 41"/>
              <a:gd name="T3" fmla="*/ 42 h 42"/>
              <a:gd name="T4" fmla="*/ 8 w 41"/>
              <a:gd name="T5" fmla="*/ 42 h 42"/>
              <a:gd name="T6" fmla="*/ 0 w 41"/>
              <a:gd name="T7" fmla="*/ 34 h 42"/>
              <a:gd name="T8" fmla="*/ 0 w 41"/>
              <a:gd name="T9" fmla="*/ 8 h 42"/>
              <a:gd name="T10" fmla="*/ 8 w 41"/>
              <a:gd name="T11" fmla="*/ 0 h 42"/>
              <a:gd name="T12" fmla="*/ 33 w 41"/>
              <a:gd name="T13" fmla="*/ 0 h 42"/>
              <a:gd name="T14" fmla="*/ 41 w 41"/>
              <a:gd name="T15" fmla="*/ 8 h 42"/>
              <a:gd name="T16" fmla="*/ 41 w 41"/>
              <a:gd name="T17" fmla="*/ 34 h 42"/>
              <a:gd name="T18" fmla="*/ 17 w 41"/>
              <a:gd name="T19" fmla="*/ 4 h 42"/>
              <a:gd name="T20" fmla="*/ 13 w 41"/>
              <a:gd name="T21" fmla="*/ 5 h 42"/>
              <a:gd name="T22" fmla="*/ 8 w 41"/>
              <a:gd name="T23" fmla="*/ 5 h 42"/>
              <a:gd name="T24" fmla="*/ 8 w 41"/>
              <a:gd name="T25" fmla="*/ 28 h 42"/>
              <a:gd name="T26" fmla="*/ 14 w 41"/>
              <a:gd name="T27" fmla="*/ 27 h 42"/>
              <a:gd name="T28" fmla="*/ 14 w 41"/>
              <a:gd name="T29" fmla="*/ 21 h 42"/>
              <a:gd name="T30" fmla="*/ 17 w 41"/>
              <a:gd name="T31" fmla="*/ 22 h 42"/>
              <a:gd name="T32" fmla="*/ 25 w 41"/>
              <a:gd name="T33" fmla="*/ 13 h 42"/>
              <a:gd name="T34" fmla="*/ 17 w 41"/>
              <a:gd name="T35" fmla="*/ 4 h 42"/>
              <a:gd name="T36" fmla="*/ 15 w 41"/>
              <a:gd name="T37" fmla="*/ 17 h 42"/>
              <a:gd name="T38" fmla="*/ 14 w 41"/>
              <a:gd name="T39" fmla="*/ 17 h 42"/>
              <a:gd name="T40" fmla="*/ 14 w 41"/>
              <a:gd name="T41" fmla="*/ 9 h 42"/>
              <a:gd name="T42" fmla="*/ 15 w 41"/>
              <a:gd name="T43" fmla="*/ 9 h 42"/>
              <a:gd name="T44" fmla="*/ 19 w 41"/>
              <a:gd name="T45" fmla="*/ 13 h 42"/>
              <a:gd name="T46" fmla="*/ 15 w 41"/>
              <a:gd name="T47" fmla="*/ 17 h 42"/>
              <a:gd name="T48" fmla="*/ 26 w 41"/>
              <a:gd name="T49" fmla="*/ 16 h 42"/>
              <a:gd name="T50" fmla="*/ 25 w 41"/>
              <a:gd name="T51" fmla="*/ 16 h 42"/>
              <a:gd name="T52" fmla="*/ 23 w 41"/>
              <a:gd name="T53" fmla="*/ 19 h 42"/>
              <a:gd name="T54" fmla="*/ 17 w 41"/>
              <a:gd name="T55" fmla="*/ 22 h 42"/>
              <a:gd name="T56" fmla="*/ 17 w 41"/>
              <a:gd name="T57" fmla="*/ 39 h 42"/>
              <a:gd name="T58" fmla="*/ 23 w 41"/>
              <a:gd name="T59" fmla="*/ 38 h 42"/>
              <a:gd name="T60" fmla="*/ 23 w 41"/>
              <a:gd name="T61" fmla="*/ 33 h 42"/>
              <a:gd name="T62" fmla="*/ 26 w 41"/>
              <a:gd name="T63" fmla="*/ 33 h 42"/>
              <a:gd name="T64" fmla="*/ 34 w 41"/>
              <a:gd name="T65" fmla="*/ 24 h 42"/>
              <a:gd name="T66" fmla="*/ 26 w 41"/>
              <a:gd name="T67" fmla="*/ 16 h 42"/>
              <a:gd name="T68" fmla="*/ 25 w 41"/>
              <a:gd name="T69" fmla="*/ 29 h 42"/>
              <a:gd name="T70" fmla="*/ 23 w 41"/>
              <a:gd name="T71" fmla="*/ 28 h 42"/>
              <a:gd name="T72" fmla="*/ 23 w 41"/>
              <a:gd name="T73" fmla="*/ 21 h 42"/>
              <a:gd name="T74" fmla="*/ 25 w 41"/>
              <a:gd name="T75" fmla="*/ 20 h 42"/>
              <a:gd name="T76" fmla="*/ 28 w 41"/>
              <a:gd name="T77" fmla="*/ 24 h 42"/>
              <a:gd name="T78" fmla="*/ 25 w 41"/>
              <a:gd name="T79" fmla="*/ 2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1" h="42">
                <a:moveTo>
                  <a:pt x="41" y="34"/>
                </a:moveTo>
                <a:cubicBezTo>
                  <a:pt x="41" y="38"/>
                  <a:pt x="38" y="42"/>
                  <a:pt x="33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4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17" y="4"/>
                </a:moveTo>
                <a:cubicBezTo>
                  <a:pt x="15" y="4"/>
                  <a:pt x="14" y="5"/>
                  <a:pt x="13" y="5"/>
                </a:cubicBezTo>
                <a:cubicBezTo>
                  <a:pt x="8" y="5"/>
                  <a:pt x="8" y="5"/>
                  <a:pt x="8" y="5"/>
                </a:cubicBezTo>
                <a:cubicBezTo>
                  <a:pt x="8" y="28"/>
                  <a:pt x="8" y="28"/>
                  <a:pt x="8" y="28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1"/>
                  <a:pt x="14" y="21"/>
                  <a:pt x="14" y="21"/>
                </a:cubicBezTo>
                <a:cubicBezTo>
                  <a:pt x="14" y="22"/>
                  <a:pt x="16" y="22"/>
                  <a:pt x="17" y="22"/>
                </a:cubicBezTo>
                <a:cubicBezTo>
                  <a:pt x="21" y="22"/>
                  <a:pt x="25" y="18"/>
                  <a:pt x="25" y="13"/>
                </a:cubicBezTo>
                <a:cubicBezTo>
                  <a:pt x="25" y="8"/>
                  <a:pt x="21" y="4"/>
                  <a:pt x="17" y="4"/>
                </a:cubicBezTo>
                <a:close/>
                <a:moveTo>
                  <a:pt x="15" y="17"/>
                </a:moveTo>
                <a:cubicBezTo>
                  <a:pt x="15" y="17"/>
                  <a:pt x="14" y="17"/>
                  <a:pt x="14" y="17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9"/>
                  <a:pt x="15" y="9"/>
                  <a:pt x="15" y="9"/>
                </a:cubicBezTo>
                <a:cubicBezTo>
                  <a:pt x="17" y="9"/>
                  <a:pt x="19" y="11"/>
                  <a:pt x="19" y="13"/>
                </a:cubicBezTo>
                <a:cubicBezTo>
                  <a:pt x="19" y="15"/>
                  <a:pt x="17" y="17"/>
                  <a:pt x="15" y="17"/>
                </a:cubicBezTo>
                <a:close/>
                <a:moveTo>
                  <a:pt x="26" y="16"/>
                </a:moveTo>
                <a:cubicBezTo>
                  <a:pt x="26" y="16"/>
                  <a:pt x="25" y="16"/>
                  <a:pt x="25" y="16"/>
                </a:cubicBezTo>
                <a:cubicBezTo>
                  <a:pt x="24" y="17"/>
                  <a:pt x="24" y="18"/>
                  <a:pt x="23" y="19"/>
                </a:cubicBezTo>
                <a:cubicBezTo>
                  <a:pt x="21" y="21"/>
                  <a:pt x="19" y="22"/>
                  <a:pt x="17" y="22"/>
                </a:cubicBezTo>
                <a:cubicBezTo>
                  <a:pt x="17" y="39"/>
                  <a:pt x="17" y="39"/>
                  <a:pt x="17" y="39"/>
                </a:cubicBezTo>
                <a:cubicBezTo>
                  <a:pt x="23" y="38"/>
                  <a:pt x="23" y="38"/>
                  <a:pt x="23" y="38"/>
                </a:cubicBezTo>
                <a:cubicBezTo>
                  <a:pt x="23" y="33"/>
                  <a:pt x="23" y="33"/>
                  <a:pt x="23" y="33"/>
                </a:cubicBezTo>
                <a:cubicBezTo>
                  <a:pt x="24" y="33"/>
                  <a:pt x="25" y="33"/>
                  <a:pt x="26" y="33"/>
                </a:cubicBezTo>
                <a:cubicBezTo>
                  <a:pt x="30" y="33"/>
                  <a:pt x="34" y="29"/>
                  <a:pt x="34" y="24"/>
                </a:cubicBezTo>
                <a:cubicBezTo>
                  <a:pt x="34" y="20"/>
                  <a:pt x="30" y="16"/>
                  <a:pt x="26" y="16"/>
                </a:cubicBezTo>
                <a:close/>
                <a:moveTo>
                  <a:pt x="25" y="29"/>
                </a:moveTo>
                <a:cubicBezTo>
                  <a:pt x="24" y="29"/>
                  <a:pt x="23" y="28"/>
                  <a:pt x="23" y="28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0"/>
                  <a:pt x="24" y="20"/>
                  <a:pt x="25" y="20"/>
                </a:cubicBezTo>
                <a:cubicBezTo>
                  <a:pt x="27" y="20"/>
                  <a:pt x="28" y="22"/>
                  <a:pt x="28" y="24"/>
                </a:cubicBezTo>
                <a:cubicBezTo>
                  <a:pt x="28" y="27"/>
                  <a:pt x="27" y="29"/>
                  <a:pt x="25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33151" y="5197471"/>
            <a:ext cx="354628" cy="314910"/>
          </a:xfrm>
          <a:custGeom>
            <a:avLst/>
            <a:gdLst>
              <a:gd name="T0" fmla="*/ 53 w 53"/>
              <a:gd name="T1" fmla="*/ 43 h 47"/>
              <a:gd name="T2" fmla="*/ 33 w 53"/>
              <a:gd name="T3" fmla="*/ 26 h 47"/>
              <a:gd name="T4" fmla="*/ 32 w 53"/>
              <a:gd name="T5" fmla="*/ 26 h 47"/>
              <a:gd name="T6" fmla="*/ 36 w 53"/>
              <a:gd name="T7" fmla="*/ 32 h 47"/>
              <a:gd name="T8" fmla="*/ 35 w 53"/>
              <a:gd name="T9" fmla="*/ 39 h 47"/>
              <a:gd name="T10" fmla="*/ 28 w 53"/>
              <a:gd name="T11" fmla="*/ 39 h 47"/>
              <a:gd name="T12" fmla="*/ 28 w 53"/>
              <a:gd name="T13" fmla="*/ 35 h 47"/>
              <a:gd name="T14" fmla="*/ 30 w 53"/>
              <a:gd name="T15" fmla="*/ 32 h 47"/>
              <a:gd name="T16" fmla="*/ 16 w 53"/>
              <a:gd name="T17" fmla="*/ 27 h 47"/>
              <a:gd name="T18" fmla="*/ 1 w 53"/>
              <a:gd name="T19" fmla="*/ 30 h 47"/>
              <a:gd name="T20" fmla="*/ 1 w 53"/>
              <a:gd name="T21" fmla="*/ 28 h 47"/>
              <a:gd name="T22" fmla="*/ 16 w 53"/>
              <a:gd name="T23" fmla="*/ 23 h 47"/>
              <a:gd name="T24" fmla="*/ 18 w 53"/>
              <a:gd name="T25" fmla="*/ 24 h 47"/>
              <a:gd name="T26" fmla="*/ 24 w 53"/>
              <a:gd name="T27" fmla="*/ 24 h 47"/>
              <a:gd name="T28" fmla="*/ 18 w 53"/>
              <a:gd name="T29" fmla="*/ 26 h 47"/>
              <a:gd name="T30" fmla="*/ 23 w 53"/>
              <a:gd name="T31" fmla="*/ 32 h 47"/>
              <a:gd name="T32" fmla="*/ 25 w 53"/>
              <a:gd name="T33" fmla="*/ 23 h 47"/>
              <a:gd name="T34" fmla="*/ 23 w 53"/>
              <a:gd name="T35" fmla="*/ 22 h 47"/>
              <a:gd name="T36" fmla="*/ 24 w 53"/>
              <a:gd name="T37" fmla="*/ 17 h 47"/>
              <a:gd name="T38" fmla="*/ 34 w 53"/>
              <a:gd name="T39" fmla="*/ 22 h 47"/>
              <a:gd name="T40" fmla="*/ 32 w 53"/>
              <a:gd name="T41" fmla="*/ 24 h 47"/>
              <a:gd name="T42" fmla="*/ 46 w 53"/>
              <a:gd name="T43" fmla="*/ 35 h 47"/>
              <a:gd name="T44" fmla="*/ 20 w 53"/>
              <a:gd name="T45" fmla="*/ 23 h 47"/>
              <a:gd name="T46" fmla="*/ 23 w 53"/>
              <a:gd name="T47" fmla="*/ 23 h 47"/>
              <a:gd name="T48" fmla="*/ 23 w 53"/>
              <a:gd name="T49" fmla="*/ 25 h 47"/>
              <a:gd name="T50" fmla="*/ 24 w 53"/>
              <a:gd name="T51" fmla="*/ 31 h 47"/>
              <a:gd name="T52" fmla="*/ 23 w 53"/>
              <a:gd name="T53" fmla="*/ 25 h 47"/>
              <a:gd name="T54" fmla="*/ 28 w 53"/>
              <a:gd name="T55" fmla="*/ 16 h 47"/>
              <a:gd name="T56" fmla="*/ 25 w 53"/>
              <a:gd name="T57" fmla="*/ 15 h 47"/>
              <a:gd name="T58" fmla="*/ 33 w 53"/>
              <a:gd name="T59" fmla="*/ 12 h 47"/>
              <a:gd name="T60" fmla="*/ 33 w 53"/>
              <a:gd name="T61" fmla="*/ 14 h 47"/>
              <a:gd name="T62" fmla="*/ 44 w 53"/>
              <a:gd name="T63" fmla="*/ 9 h 47"/>
              <a:gd name="T64" fmla="*/ 51 w 53"/>
              <a:gd name="T65" fmla="*/ 0 h 47"/>
              <a:gd name="T66" fmla="*/ 37 w 53"/>
              <a:gd name="T67" fmla="*/ 14 h 47"/>
              <a:gd name="T68" fmla="*/ 34 w 53"/>
              <a:gd name="T69" fmla="*/ 17 h 47"/>
              <a:gd name="T70" fmla="*/ 32 w 53"/>
              <a:gd name="T71" fmla="*/ 16 h 47"/>
              <a:gd name="T72" fmla="*/ 29 w 53"/>
              <a:gd name="T73" fmla="*/ 42 h 47"/>
              <a:gd name="T74" fmla="*/ 28 w 53"/>
              <a:gd name="T75" fmla="*/ 40 h 47"/>
              <a:gd name="T76" fmla="*/ 35 w 53"/>
              <a:gd name="T77" fmla="*/ 41 h 47"/>
              <a:gd name="T78" fmla="*/ 32 w 53"/>
              <a:gd name="T79" fmla="*/ 47 h 47"/>
              <a:gd name="T80" fmla="*/ 28 w 53"/>
              <a:gd name="T81" fmla="*/ 43 h 47"/>
              <a:gd name="T82" fmla="*/ 35 w 53"/>
              <a:gd name="T83" fmla="*/ 40 h 47"/>
              <a:gd name="T84" fmla="*/ 29 w 53"/>
              <a:gd name="T85" fmla="*/ 40 h 47"/>
              <a:gd name="T86" fmla="*/ 35 w 53"/>
              <a:gd name="T87" fmla="*/ 39 h 47"/>
              <a:gd name="T88" fmla="*/ 52 w 53"/>
              <a:gd name="T89" fmla="*/ 0 h 47"/>
              <a:gd name="T90" fmla="*/ 52 w 53"/>
              <a:gd name="T91" fmla="*/ 0 h 47"/>
              <a:gd name="T92" fmla="*/ 52 w 53"/>
              <a:gd name="T93" fmla="*/ 0 h 47"/>
              <a:gd name="T94" fmla="*/ 52 w 53"/>
              <a:gd name="T95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3" h="47">
                <a:moveTo>
                  <a:pt x="46" y="35"/>
                </a:moveTo>
                <a:cubicBezTo>
                  <a:pt x="48" y="38"/>
                  <a:pt x="50" y="40"/>
                  <a:pt x="53" y="43"/>
                </a:cubicBezTo>
                <a:cubicBezTo>
                  <a:pt x="50" y="45"/>
                  <a:pt x="46" y="46"/>
                  <a:pt x="43" y="47"/>
                </a:cubicBezTo>
                <a:cubicBezTo>
                  <a:pt x="38" y="43"/>
                  <a:pt x="41" y="26"/>
                  <a:pt x="33" y="26"/>
                </a:cubicBezTo>
                <a:cubicBezTo>
                  <a:pt x="32" y="26"/>
                  <a:pt x="32" y="26"/>
                  <a:pt x="32" y="26"/>
                </a:cubicBezTo>
                <a:cubicBezTo>
                  <a:pt x="32" y="26"/>
                  <a:pt x="32" y="26"/>
                  <a:pt x="32" y="26"/>
                </a:cubicBezTo>
                <a:cubicBezTo>
                  <a:pt x="32" y="26"/>
                  <a:pt x="33" y="26"/>
                  <a:pt x="33" y="26"/>
                </a:cubicBezTo>
                <a:cubicBezTo>
                  <a:pt x="35" y="28"/>
                  <a:pt x="36" y="29"/>
                  <a:pt x="36" y="32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5"/>
                  <a:pt x="35" y="37"/>
                  <a:pt x="35" y="39"/>
                </a:cubicBezTo>
                <a:cubicBezTo>
                  <a:pt x="33" y="38"/>
                  <a:pt x="32" y="39"/>
                  <a:pt x="30" y="39"/>
                </a:cubicBezTo>
                <a:cubicBezTo>
                  <a:pt x="29" y="39"/>
                  <a:pt x="28" y="39"/>
                  <a:pt x="28" y="39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37"/>
                  <a:pt x="28" y="36"/>
                  <a:pt x="28" y="35"/>
                </a:cubicBezTo>
                <a:cubicBezTo>
                  <a:pt x="28" y="34"/>
                  <a:pt x="31" y="32"/>
                  <a:pt x="31" y="31"/>
                </a:cubicBezTo>
                <a:cubicBezTo>
                  <a:pt x="30" y="31"/>
                  <a:pt x="30" y="31"/>
                  <a:pt x="30" y="32"/>
                </a:cubicBezTo>
                <a:cubicBezTo>
                  <a:pt x="29" y="33"/>
                  <a:pt x="25" y="35"/>
                  <a:pt x="23" y="35"/>
                </a:cubicBezTo>
                <a:cubicBezTo>
                  <a:pt x="22" y="35"/>
                  <a:pt x="18" y="29"/>
                  <a:pt x="16" y="27"/>
                </a:cubicBezTo>
                <a:cubicBezTo>
                  <a:pt x="16" y="27"/>
                  <a:pt x="15" y="27"/>
                  <a:pt x="15" y="27"/>
                </a:cubicBezTo>
                <a:cubicBezTo>
                  <a:pt x="14" y="27"/>
                  <a:pt x="2" y="30"/>
                  <a:pt x="1" y="30"/>
                </a:cubicBezTo>
                <a:cubicBezTo>
                  <a:pt x="1" y="30"/>
                  <a:pt x="0" y="29"/>
                  <a:pt x="0" y="29"/>
                </a:cubicBezTo>
                <a:cubicBezTo>
                  <a:pt x="0" y="28"/>
                  <a:pt x="1" y="28"/>
                  <a:pt x="1" y="28"/>
                </a:cubicBezTo>
                <a:cubicBezTo>
                  <a:pt x="14" y="25"/>
                  <a:pt x="14" y="25"/>
                  <a:pt x="14" y="25"/>
                </a:cubicBezTo>
                <a:cubicBezTo>
                  <a:pt x="13" y="23"/>
                  <a:pt x="15" y="23"/>
                  <a:pt x="16" y="23"/>
                </a:cubicBezTo>
                <a:cubicBezTo>
                  <a:pt x="17" y="23"/>
                  <a:pt x="17" y="22"/>
                  <a:pt x="17" y="22"/>
                </a:cubicBezTo>
                <a:cubicBezTo>
                  <a:pt x="18" y="22"/>
                  <a:pt x="18" y="23"/>
                  <a:pt x="18" y="24"/>
                </a:cubicBezTo>
                <a:cubicBezTo>
                  <a:pt x="19" y="24"/>
                  <a:pt x="23" y="23"/>
                  <a:pt x="23" y="23"/>
                </a:cubicBezTo>
                <a:cubicBezTo>
                  <a:pt x="24" y="23"/>
                  <a:pt x="24" y="23"/>
                  <a:pt x="24" y="24"/>
                </a:cubicBezTo>
                <a:cubicBezTo>
                  <a:pt x="24" y="24"/>
                  <a:pt x="24" y="25"/>
                  <a:pt x="23" y="25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7"/>
                  <a:pt x="23" y="32"/>
                  <a:pt x="23" y="32"/>
                </a:cubicBezTo>
                <a:cubicBezTo>
                  <a:pt x="25" y="32"/>
                  <a:pt x="29" y="28"/>
                  <a:pt x="29" y="26"/>
                </a:cubicBezTo>
                <a:cubicBezTo>
                  <a:pt x="29" y="23"/>
                  <a:pt x="25" y="25"/>
                  <a:pt x="25" y="23"/>
                </a:cubicBezTo>
                <a:cubicBezTo>
                  <a:pt x="25" y="23"/>
                  <a:pt x="25" y="23"/>
                  <a:pt x="25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4" y="21"/>
                  <a:pt x="24" y="20"/>
                  <a:pt x="24" y="19"/>
                </a:cubicBezTo>
                <a:cubicBezTo>
                  <a:pt x="24" y="18"/>
                  <a:pt x="24" y="18"/>
                  <a:pt x="24" y="17"/>
                </a:cubicBezTo>
                <a:cubicBezTo>
                  <a:pt x="25" y="17"/>
                  <a:pt x="26" y="17"/>
                  <a:pt x="28" y="17"/>
                </a:cubicBezTo>
                <a:cubicBezTo>
                  <a:pt x="33" y="17"/>
                  <a:pt x="32" y="17"/>
                  <a:pt x="34" y="22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4"/>
                  <a:pt x="32" y="23"/>
                  <a:pt x="32" y="24"/>
                </a:cubicBezTo>
                <a:cubicBezTo>
                  <a:pt x="32" y="25"/>
                  <a:pt x="32" y="25"/>
                  <a:pt x="32" y="25"/>
                </a:cubicBezTo>
                <a:cubicBezTo>
                  <a:pt x="39" y="24"/>
                  <a:pt x="43" y="30"/>
                  <a:pt x="46" y="35"/>
                </a:cubicBezTo>
                <a:close/>
                <a:moveTo>
                  <a:pt x="20" y="23"/>
                </a:move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21" y="22"/>
                  <a:pt x="22" y="22"/>
                </a:cubicBezTo>
                <a:cubicBezTo>
                  <a:pt x="22" y="22"/>
                  <a:pt x="22" y="22"/>
                  <a:pt x="23" y="23"/>
                </a:cubicBezTo>
                <a:lnTo>
                  <a:pt x="20" y="23"/>
                </a:lnTo>
                <a:close/>
                <a:moveTo>
                  <a:pt x="23" y="25"/>
                </a:moveTo>
                <a:cubicBezTo>
                  <a:pt x="26" y="30"/>
                  <a:pt x="26" y="30"/>
                  <a:pt x="26" y="30"/>
                </a:cubicBezTo>
                <a:cubicBezTo>
                  <a:pt x="24" y="31"/>
                  <a:pt x="24" y="31"/>
                  <a:pt x="24" y="31"/>
                </a:cubicBezTo>
                <a:cubicBezTo>
                  <a:pt x="21" y="26"/>
                  <a:pt x="21" y="26"/>
                  <a:pt x="21" y="26"/>
                </a:cubicBezTo>
                <a:lnTo>
                  <a:pt x="23" y="25"/>
                </a:lnTo>
                <a:close/>
                <a:moveTo>
                  <a:pt x="32" y="16"/>
                </a:moveTo>
                <a:cubicBezTo>
                  <a:pt x="31" y="16"/>
                  <a:pt x="30" y="16"/>
                  <a:pt x="28" y="16"/>
                </a:cubicBezTo>
                <a:cubicBezTo>
                  <a:pt x="26" y="16"/>
                  <a:pt x="24" y="16"/>
                  <a:pt x="22" y="17"/>
                </a:cubicBezTo>
                <a:cubicBezTo>
                  <a:pt x="23" y="16"/>
                  <a:pt x="24" y="16"/>
                  <a:pt x="25" y="15"/>
                </a:cubicBezTo>
                <a:cubicBezTo>
                  <a:pt x="27" y="14"/>
                  <a:pt x="29" y="12"/>
                  <a:pt x="30" y="10"/>
                </a:cubicBezTo>
                <a:cubicBezTo>
                  <a:pt x="31" y="11"/>
                  <a:pt x="32" y="13"/>
                  <a:pt x="33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4"/>
                  <a:pt x="33" y="14"/>
                  <a:pt x="33" y="14"/>
                </a:cubicBezTo>
                <a:cubicBezTo>
                  <a:pt x="34" y="15"/>
                  <a:pt x="34" y="15"/>
                  <a:pt x="34" y="15"/>
                </a:cubicBezTo>
                <a:cubicBezTo>
                  <a:pt x="37" y="13"/>
                  <a:pt x="41" y="12"/>
                  <a:pt x="44" y="9"/>
                </a:cubicBezTo>
                <a:cubicBezTo>
                  <a:pt x="48" y="6"/>
                  <a:pt x="49" y="5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1"/>
                  <a:pt x="51" y="2"/>
                  <a:pt x="50" y="4"/>
                </a:cubicBezTo>
                <a:cubicBezTo>
                  <a:pt x="48" y="10"/>
                  <a:pt x="43" y="13"/>
                  <a:pt x="37" y="14"/>
                </a:cubicBezTo>
                <a:cubicBezTo>
                  <a:pt x="35" y="15"/>
                  <a:pt x="34" y="15"/>
                  <a:pt x="33" y="15"/>
                </a:cubicBezTo>
                <a:cubicBezTo>
                  <a:pt x="33" y="16"/>
                  <a:pt x="34" y="17"/>
                  <a:pt x="34" y="17"/>
                </a:cubicBezTo>
                <a:cubicBezTo>
                  <a:pt x="34" y="18"/>
                  <a:pt x="34" y="18"/>
                  <a:pt x="34" y="18"/>
                </a:cubicBezTo>
                <a:cubicBezTo>
                  <a:pt x="33" y="17"/>
                  <a:pt x="32" y="16"/>
                  <a:pt x="32" y="16"/>
                </a:cubicBezTo>
                <a:close/>
                <a:moveTo>
                  <a:pt x="29" y="40"/>
                </a:moveTo>
                <a:cubicBezTo>
                  <a:pt x="29" y="42"/>
                  <a:pt x="29" y="42"/>
                  <a:pt x="29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40"/>
                  <a:pt x="28" y="40"/>
                  <a:pt x="28" y="40"/>
                </a:cubicBezTo>
                <a:lnTo>
                  <a:pt x="29" y="40"/>
                </a:lnTo>
                <a:close/>
                <a:moveTo>
                  <a:pt x="35" y="41"/>
                </a:moveTo>
                <a:cubicBezTo>
                  <a:pt x="36" y="41"/>
                  <a:pt x="38" y="45"/>
                  <a:pt x="38" y="46"/>
                </a:cubicBezTo>
                <a:cubicBezTo>
                  <a:pt x="36" y="47"/>
                  <a:pt x="34" y="47"/>
                  <a:pt x="32" y="47"/>
                </a:cubicBezTo>
                <a:cubicBezTo>
                  <a:pt x="31" y="47"/>
                  <a:pt x="29" y="47"/>
                  <a:pt x="28" y="47"/>
                </a:cubicBezTo>
                <a:cubicBezTo>
                  <a:pt x="28" y="43"/>
                  <a:pt x="28" y="43"/>
                  <a:pt x="28" y="43"/>
                </a:cubicBezTo>
                <a:cubicBezTo>
                  <a:pt x="29" y="42"/>
                  <a:pt x="33" y="41"/>
                  <a:pt x="35" y="41"/>
                </a:cubicBezTo>
                <a:close/>
                <a:moveTo>
                  <a:pt x="35" y="40"/>
                </a:moveTo>
                <a:cubicBezTo>
                  <a:pt x="35" y="41"/>
                  <a:pt x="30" y="41"/>
                  <a:pt x="29" y="41"/>
                </a:cubicBezTo>
                <a:cubicBezTo>
                  <a:pt x="29" y="40"/>
                  <a:pt x="29" y="40"/>
                  <a:pt x="29" y="40"/>
                </a:cubicBezTo>
                <a:cubicBezTo>
                  <a:pt x="31" y="40"/>
                  <a:pt x="33" y="39"/>
                  <a:pt x="34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40"/>
                  <a:pt x="35" y="40"/>
                  <a:pt x="35" y="40"/>
                </a:cubicBezTo>
                <a:close/>
                <a:moveTo>
                  <a:pt x="52" y="0"/>
                </a:move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lose/>
                <a:moveTo>
                  <a:pt x="52" y="0"/>
                </a:moveTo>
                <a:cubicBezTo>
                  <a:pt x="52" y="0"/>
                  <a:pt x="52" y="0"/>
                  <a:pt x="52" y="0"/>
                </a:cubicBezTo>
                <a:close/>
                <a:moveTo>
                  <a:pt x="52" y="0"/>
                </a:moveTo>
                <a:cubicBezTo>
                  <a:pt x="52" y="0"/>
                  <a:pt x="52" y="0"/>
                  <a:pt x="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18297" y="1264887"/>
            <a:ext cx="255332" cy="255332"/>
          </a:xfrm>
          <a:custGeom>
            <a:avLst/>
            <a:gdLst>
              <a:gd name="T0" fmla="*/ 38 w 38"/>
              <a:gd name="T1" fmla="*/ 30 h 38"/>
              <a:gd name="T2" fmla="*/ 30 w 38"/>
              <a:gd name="T3" fmla="*/ 38 h 38"/>
              <a:gd name="T4" fmla="*/ 8 w 38"/>
              <a:gd name="T5" fmla="*/ 38 h 38"/>
              <a:gd name="T6" fmla="*/ 0 w 38"/>
              <a:gd name="T7" fmla="*/ 30 h 38"/>
              <a:gd name="T8" fmla="*/ 0 w 38"/>
              <a:gd name="T9" fmla="*/ 8 h 38"/>
              <a:gd name="T10" fmla="*/ 8 w 38"/>
              <a:gd name="T11" fmla="*/ 0 h 38"/>
              <a:gd name="T12" fmla="*/ 30 w 38"/>
              <a:gd name="T13" fmla="*/ 0 h 38"/>
              <a:gd name="T14" fmla="*/ 38 w 38"/>
              <a:gd name="T15" fmla="*/ 8 h 38"/>
              <a:gd name="T16" fmla="*/ 38 w 38"/>
              <a:gd name="T17" fmla="*/ 30 h 38"/>
              <a:gd name="T18" fmla="*/ 35 w 38"/>
              <a:gd name="T19" fmla="*/ 8 h 38"/>
              <a:gd name="T20" fmla="*/ 30 w 38"/>
              <a:gd name="T21" fmla="*/ 4 h 38"/>
              <a:gd name="T22" fmla="*/ 8 w 38"/>
              <a:gd name="T23" fmla="*/ 4 h 38"/>
              <a:gd name="T24" fmla="*/ 4 w 38"/>
              <a:gd name="T25" fmla="*/ 8 h 38"/>
              <a:gd name="T26" fmla="*/ 4 w 38"/>
              <a:gd name="T27" fmla="*/ 30 h 38"/>
              <a:gd name="T28" fmla="*/ 8 w 38"/>
              <a:gd name="T29" fmla="*/ 35 h 38"/>
              <a:gd name="T30" fmla="*/ 30 w 38"/>
              <a:gd name="T31" fmla="*/ 35 h 38"/>
              <a:gd name="T32" fmla="*/ 35 w 38"/>
              <a:gd name="T33" fmla="*/ 30 h 38"/>
              <a:gd name="T34" fmla="*/ 35 w 38"/>
              <a:gd name="T35" fmla="*/ 8 h 38"/>
              <a:gd name="T36" fmla="*/ 31 w 38"/>
              <a:gd name="T37" fmla="*/ 20 h 38"/>
              <a:gd name="T38" fmla="*/ 30 w 38"/>
              <a:gd name="T39" fmla="*/ 21 h 38"/>
              <a:gd name="T40" fmla="*/ 21 w 38"/>
              <a:gd name="T41" fmla="*/ 21 h 38"/>
              <a:gd name="T42" fmla="*/ 21 w 38"/>
              <a:gd name="T43" fmla="*/ 30 h 38"/>
              <a:gd name="T44" fmla="*/ 20 w 38"/>
              <a:gd name="T45" fmla="*/ 31 h 38"/>
              <a:gd name="T46" fmla="*/ 18 w 38"/>
              <a:gd name="T47" fmla="*/ 31 h 38"/>
              <a:gd name="T48" fmla="*/ 17 w 38"/>
              <a:gd name="T49" fmla="*/ 30 h 38"/>
              <a:gd name="T50" fmla="*/ 17 w 38"/>
              <a:gd name="T51" fmla="*/ 21 h 38"/>
              <a:gd name="T52" fmla="*/ 8 w 38"/>
              <a:gd name="T53" fmla="*/ 21 h 38"/>
              <a:gd name="T54" fmla="*/ 7 w 38"/>
              <a:gd name="T55" fmla="*/ 20 h 38"/>
              <a:gd name="T56" fmla="*/ 7 w 38"/>
              <a:gd name="T57" fmla="*/ 18 h 38"/>
              <a:gd name="T58" fmla="*/ 8 w 38"/>
              <a:gd name="T59" fmla="*/ 17 h 38"/>
              <a:gd name="T60" fmla="*/ 17 w 38"/>
              <a:gd name="T61" fmla="*/ 17 h 38"/>
              <a:gd name="T62" fmla="*/ 17 w 38"/>
              <a:gd name="T63" fmla="*/ 8 h 38"/>
              <a:gd name="T64" fmla="*/ 18 w 38"/>
              <a:gd name="T65" fmla="*/ 7 h 38"/>
              <a:gd name="T66" fmla="*/ 20 w 38"/>
              <a:gd name="T67" fmla="*/ 7 h 38"/>
              <a:gd name="T68" fmla="*/ 21 w 38"/>
              <a:gd name="T69" fmla="*/ 8 h 38"/>
              <a:gd name="T70" fmla="*/ 21 w 38"/>
              <a:gd name="T71" fmla="*/ 17 h 38"/>
              <a:gd name="T72" fmla="*/ 30 w 38"/>
              <a:gd name="T73" fmla="*/ 17 h 38"/>
              <a:gd name="T74" fmla="*/ 31 w 38"/>
              <a:gd name="T75" fmla="*/ 18 h 38"/>
              <a:gd name="T76" fmla="*/ 31 w 38"/>
              <a:gd name="T77" fmla="*/ 2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8" h="38">
                <a:moveTo>
                  <a:pt x="38" y="30"/>
                </a:moveTo>
                <a:cubicBezTo>
                  <a:pt x="38" y="35"/>
                  <a:pt x="35" y="38"/>
                  <a:pt x="30" y="38"/>
                </a:cubicBezTo>
                <a:cubicBezTo>
                  <a:pt x="8" y="38"/>
                  <a:pt x="8" y="38"/>
                  <a:pt x="8" y="38"/>
                </a:cubicBezTo>
                <a:cubicBezTo>
                  <a:pt x="4" y="38"/>
                  <a:pt x="0" y="35"/>
                  <a:pt x="0" y="30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5" y="0"/>
                  <a:pt x="38" y="4"/>
                  <a:pt x="38" y="8"/>
                </a:cubicBezTo>
                <a:lnTo>
                  <a:pt x="38" y="30"/>
                </a:lnTo>
                <a:close/>
                <a:moveTo>
                  <a:pt x="35" y="8"/>
                </a:moveTo>
                <a:cubicBezTo>
                  <a:pt x="35" y="6"/>
                  <a:pt x="33" y="4"/>
                  <a:pt x="30" y="4"/>
                </a:cubicBezTo>
                <a:cubicBezTo>
                  <a:pt x="8" y="4"/>
                  <a:pt x="8" y="4"/>
                  <a:pt x="8" y="4"/>
                </a:cubicBezTo>
                <a:cubicBezTo>
                  <a:pt x="6" y="4"/>
                  <a:pt x="4" y="6"/>
                  <a:pt x="4" y="8"/>
                </a:cubicBezTo>
                <a:cubicBezTo>
                  <a:pt x="4" y="30"/>
                  <a:pt x="4" y="30"/>
                  <a:pt x="4" y="30"/>
                </a:cubicBezTo>
                <a:cubicBezTo>
                  <a:pt x="4" y="33"/>
                  <a:pt x="6" y="35"/>
                  <a:pt x="8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33" y="35"/>
                  <a:pt x="35" y="33"/>
                  <a:pt x="35" y="30"/>
                </a:cubicBezTo>
                <a:lnTo>
                  <a:pt x="35" y="8"/>
                </a:lnTo>
                <a:close/>
                <a:moveTo>
                  <a:pt x="31" y="20"/>
                </a:moveTo>
                <a:cubicBezTo>
                  <a:pt x="31" y="20"/>
                  <a:pt x="31" y="21"/>
                  <a:pt x="30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30"/>
                  <a:pt x="21" y="30"/>
                  <a:pt x="21" y="30"/>
                </a:cubicBezTo>
                <a:cubicBezTo>
                  <a:pt x="21" y="31"/>
                  <a:pt x="21" y="31"/>
                  <a:pt x="20" y="31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31"/>
                  <a:pt x="17" y="31"/>
                  <a:pt x="17" y="30"/>
                </a:cubicBezTo>
                <a:cubicBezTo>
                  <a:pt x="17" y="21"/>
                  <a:pt x="17" y="21"/>
                  <a:pt x="17" y="21"/>
                </a:cubicBezTo>
                <a:cubicBezTo>
                  <a:pt x="8" y="21"/>
                  <a:pt x="8" y="21"/>
                  <a:pt x="8" y="21"/>
                </a:cubicBezTo>
                <a:cubicBezTo>
                  <a:pt x="8" y="21"/>
                  <a:pt x="7" y="20"/>
                  <a:pt x="7" y="20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18"/>
                  <a:pt x="8" y="17"/>
                  <a:pt x="8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8" y="7"/>
                  <a:pt x="18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21" y="7"/>
                  <a:pt x="21" y="8"/>
                  <a:pt x="21" y="8"/>
                </a:cubicBezTo>
                <a:cubicBezTo>
                  <a:pt x="21" y="17"/>
                  <a:pt x="21" y="17"/>
                  <a:pt x="21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1" y="17"/>
                  <a:pt x="31" y="18"/>
                  <a:pt x="31" y="18"/>
                </a:cubicBezTo>
                <a:lnTo>
                  <a:pt x="31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09788" y="1734827"/>
            <a:ext cx="275189" cy="303562"/>
          </a:xfrm>
          <a:custGeom>
            <a:avLst/>
            <a:gdLst>
              <a:gd name="T0" fmla="*/ 20 w 41"/>
              <a:gd name="T1" fmla="*/ 45 h 45"/>
              <a:gd name="T2" fmla="*/ 0 w 41"/>
              <a:gd name="T3" fmla="*/ 24 h 45"/>
              <a:gd name="T4" fmla="*/ 8 w 41"/>
              <a:gd name="T5" fmla="*/ 8 h 45"/>
              <a:gd name="T6" fmla="*/ 13 w 41"/>
              <a:gd name="T7" fmla="*/ 9 h 45"/>
              <a:gd name="T8" fmla="*/ 12 w 41"/>
              <a:gd name="T9" fmla="*/ 13 h 45"/>
              <a:gd name="T10" fmla="*/ 6 w 41"/>
              <a:gd name="T11" fmla="*/ 24 h 45"/>
              <a:gd name="T12" fmla="*/ 20 w 41"/>
              <a:gd name="T13" fmla="*/ 38 h 45"/>
              <a:gd name="T14" fmla="*/ 34 w 41"/>
              <a:gd name="T15" fmla="*/ 24 h 45"/>
              <a:gd name="T16" fmla="*/ 28 w 41"/>
              <a:gd name="T17" fmla="*/ 13 h 45"/>
              <a:gd name="T18" fmla="*/ 28 w 41"/>
              <a:gd name="T19" fmla="*/ 9 h 45"/>
              <a:gd name="T20" fmla="*/ 33 w 41"/>
              <a:gd name="T21" fmla="*/ 8 h 45"/>
              <a:gd name="T22" fmla="*/ 41 w 41"/>
              <a:gd name="T23" fmla="*/ 24 h 45"/>
              <a:gd name="T24" fmla="*/ 20 w 41"/>
              <a:gd name="T25" fmla="*/ 45 h 45"/>
              <a:gd name="T26" fmla="*/ 24 w 41"/>
              <a:gd name="T27" fmla="*/ 21 h 45"/>
              <a:gd name="T28" fmla="*/ 20 w 41"/>
              <a:gd name="T29" fmla="*/ 24 h 45"/>
              <a:gd name="T30" fmla="*/ 17 w 41"/>
              <a:gd name="T31" fmla="*/ 21 h 45"/>
              <a:gd name="T32" fmla="*/ 17 w 41"/>
              <a:gd name="T33" fmla="*/ 4 h 45"/>
              <a:gd name="T34" fmla="*/ 20 w 41"/>
              <a:gd name="T35" fmla="*/ 0 h 45"/>
              <a:gd name="T36" fmla="*/ 24 w 41"/>
              <a:gd name="T37" fmla="*/ 4 h 45"/>
              <a:gd name="T38" fmla="*/ 24 w 41"/>
              <a:gd name="T39" fmla="*/ 2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1" h="45">
                <a:moveTo>
                  <a:pt x="20" y="45"/>
                </a:moveTo>
                <a:cubicBezTo>
                  <a:pt x="9" y="45"/>
                  <a:pt x="0" y="36"/>
                  <a:pt x="0" y="24"/>
                </a:cubicBezTo>
                <a:cubicBezTo>
                  <a:pt x="0" y="18"/>
                  <a:pt x="3" y="12"/>
                  <a:pt x="8" y="8"/>
                </a:cubicBezTo>
                <a:cubicBezTo>
                  <a:pt x="9" y="7"/>
                  <a:pt x="12" y="7"/>
                  <a:pt x="13" y="9"/>
                </a:cubicBezTo>
                <a:cubicBezTo>
                  <a:pt x="14" y="10"/>
                  <a:pt x="13" y="12"/>
                  <a:pt x="12" y="13"/>
                </a:cubicBezTo>
                <a:cubicBezTo>
                  <a:pt x="8" y="16"/>
                  <a:pt x="6" y="20"/>
                  <a:pt x="6" y="24"/>
                </a:cubicBezTo>
                <a:cubicBezTo>
                  <a:pt x="6" y="32"/>
                  <a:pt x="13" y="38"/>
                  <a:pt x="20" y="38"/>
                </a:cubicBezTo>
                <a:cubicBezTo>
                  <a:pt x="28" y="38"/>
                  <a:pt x="34" y="32"/>
                  <a:pt x="34" y="24"/>
                </a:cubicBezTo>
                <a:cubicBezTo>
                  <a:pt x="34" y="20"/>
                  <a:pt x="32" y="16"/>
                  <a:pt x="28" y="13"/>
                </a:cubicBezTo>
                <a:cubicBezTo>
                  <a:pt x="27" y="12"/>
                  <a:pt x="27" y="10"/>
                  <a:pt x="28" y="9"/>
                </a:cubicBezTo>
                <a:cubicBezTo>
                  <a:pt x="29" y="7"/>
                  <a:pt x="31" y="7"/>
                  <a:pt x="33" y="8"/>
                </a:cubicBezTo>
                <a:cubicBezTo>
                  <a:pt x="38" y="12"/>
                  <a:pt x="41" y="18"/>
                  <a:pt x="41" y="24"/>
                </a:cubicBezTo>
                <a:cubicBezTo>
                  <a:pt x="41" y="36"/>
                  <a:pt x="32" y="45"/>
                  <a:pt x="20" y="45"/>
                </a:cubicBezTo>
                <a:close/>
                <a:moveTo>
                  <a:pt x="24" y="21"/>
                </a:moveTo>
                <a:cubicBezTo>
                  <a:pt x="24" y="23"/>
                  <a:pt x="22" y="24"/>
                  <a:pt x="20" y="24"/>
                </a:cubicBezTo>
                <a:cubicBezTo>
                  <a:pt x="18" y="24"/>
                  <a:pt x="17" y="23"/>
                  <a:pt x="17" y="21"/>
                </a:cubicBezTo>
                <a:cubicBezTo>
                  <a:pt x="17" y="4"/>
                  <a:pt x="17" y="4"/>
                  <a:pt x="17" y="4"/>
                </a:cubicBezTo>
                <a:cubicBezTo>
                  <a:pt x="17" y="2"/>
                  <a:pt x="18" y="0"/>
                  <a:pt x="20" y="0"/>
                </a:cubicBezTo>
                <a:cubicBezTo>
                  <a:pt x="22" y="0"/>
                  <a:pt x="24" y="2"/>
                  <a:pt x="24" y="4"/>
                </a:cubicBezTo>
                <a:lnTo>
                  <a:pt x="24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98440" y="2252996"/>
            <a:ext cx="295051" cy="280865"/>
          </a:xfrm>
          <a:custGeom>
            <a:avLst/>
            <a:gdLst>
              <a:gd name="T0" fmla="*/ 44 w 44"/>
              <a:gd name="T1" fmla="*/ 34 h 42"/>
              <a:gd name="T2" fmla="*/ 44 w 44"/>
              <a:gd name="T3" fmla="*/ 35 h 42"/>
              <a:gd name="T4" fmla="*/ 38 w 44"/>
              <a:gd name="T5" fmla="*/ 35 h 42"/>
              <a:gd name="T6" fmla="*/ 38 w 44"/>
              <a:gd name="T7" fmla="*/ 39 h 42"/>
              <a:gd name="T8" fmla="*/ 35 w 44"/>
              <a:gd name="T9" fmla="*/ 42 h 42"/>
              <a:gd name="T10" fmla="*/ 9 w 44"/>
              <a:gd name="T11" fmla="*/ 42 h 42"/>
              <a:gd name="T12" fmla="*/ 7 w 44"/>
              <a:gd name="T13" fmla="*/ 39 h 42"/>
              <a:gd name="T14" fmla="*/ 7 w 44"/>
              <a:gd name="T15" fmla="*/ 35 h 42"/>
              <a:gd name="T16" fmla="*/ 1 w 44"/>
              <a:gd name="T17" fmla="*/ 35 h 42"/>
              <a:gd name="T18" fmla="*/ 0 w 44"/>
              <a:gd name="T19" fmla="*/ 34 h 42"/>
              <a:gd name="T20" fmla="*/ 0 w 44"/>
              <a:gd name="T21" fmla="*/ 23 h 42"/>
              <a:gd name="T22" fmla="*/ 5 w 44"/>
              <a:gd name="T23" fmla="*/ 18 h 42"/>
              <a:gd name="T24" fmla="*/ 7 w 44"/>
              <a:gd name="T25" fmla="*/ 18 h 42"/>
              <a:gd name="T26" fmla="*/ 7 w 44"/>
              <a:gd name="T27" fmla="*/ 3 h 42"/>
              <a:gd name="T28" fmla="*/ 9 w 44"/>
              <a:gd name="T29" fmla="*/ 0 h 42"/>
              <a:gd name="T30" fmla="*/ 27 w 44"/>
              <a:gd name="T31" fmla="*/ 0 h 42"/>
              <a:gd name="T32" fmla="*/ 32 w 44"/>
              <a:gd name="T33" fmla="*/ 2 h 42"/>
              <a:gd name="T34" fmla="*/ 36 w 44"/>
              <a:gd name="T35" fmla="*/ 6 h 42"/>
              <a:gd name="T36" fmla="*/ 38 w 44"/>
              <a:gd name="T37" fmla="*/ 11 h 42"/>
              <a:gd name="T38" fmla="*/ 38 w 44"/>
              <a:gd name="T39" fmla="*/ 18 h 42"/>
              <a:gd name="T40" fmla="*/ 39 w 44"/>
              <a:gd name="T41" fmla="*/ 18 h 42"/>
              <a:gd name="T42" fmla="*/ 44 w 44"/>
              <a:gd name="T43" fmla="*/ 23 h 42"/>
              <a:gd name="T44" fmla="*/ 44 w 44"/>
              <a:gd name="T45" fmla="*/ 34 h 42"/>
              <a:gd name="T46" fmla="*/ 34 w 44"/>
              <a:gd name="T47" fmla="*/ 21 h 42"/>
              <a:gd name="T48" fmla="*/ 34 w 44"/>
              <a:gd name="T49" fmla="*/ 11 h 42"/>
              <a:gd name="T50" fmla="*/ 30 w 44"/>
              <a:gd name="T51" fmla="*/ 11 h 42"/>
              <a:gd name="T52" fmla="*/ 27 w 44"/>
              <a:gd name="T53" fmla="*/ 8 h 42"/>
              <a:gd name="T54" fmla="*/ 27 w 44"/>
              <a:gd name="T55" fmla="*/ 4 h 42"/>
              <a:gd name="T56" fmla="*/ 10 w 44"/>
              <a:gd name="T57" fmla="*/ 4 h 42"/>
              <a:gd name="T58" fmla="*/ 10 w 44"/>
              <a:gd name="T59" fmla="*/ 21 h 42"/>
              <a:gd name="T60" fmla="*/ 34 w 44"/>
              <a:gd name="T61" fmla="*/ 21 h 42"/>
              <a:gd name="T62" fmla="*/ 34 w 44"/>
              <a:gd name="T63" fmla="*/ 38 h 42"/>
              <a:gd name="T64" fmla="*/ 34 w 44"/>
              <a:gd name="T65" fmla="*/ 31 h 42"/>
              <a:gd name="T66" fmla="*/ 10 w 44"/>
              <a:gd name="T67" fmla="*/ 31 h 42"/>
              <a:gd name="T68" fmla="*/ 10 w 44"/>
              <a:gd name="T69" fmla="*/ 38 h 42"/>
              <a:gd name="T70" fmla="*/ 34 w 44"/>
              <a:gd name="T71" fmla="*/ 38 h 42"/>
              <a:gd name="T72" fmla="*/ 39 w 44"/>
              <a:gd name="T73" fmla="*/ 21 h 42"/>
              <a:gd name="T74" fmla="*/ 38 w 44"/>
              <a:gd name="T75" fmla="*/ 23 h 42"/>
              <a:gd name="T76" fmla="*/ 39 w 44"/>
              <a:gd name="T77" fmla="*/ 24 h 42"/>
              <a:gd name="T78" fmla="*/ 41 w 44"/>
              <a:gd name="T79" fmla="*/ 23 h 42"/>
              <a:gd name="T80" fmla="*/ 39 w 44"/>
              <a:gd name="T81" fmla="*/ 2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2">
                <a:moveTo>
                  <a:pt x="44" y="34"/>
                </a:moveTo>
                <a:cubicBezTo>
                  <a:pt x="44" y="34"/>
                  <a:pt x="44" y="35"/>
                  <a:pt x="44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38" y="39"/>
                  <a:pt x="38" y="39"/>
                  <a:pt x="38" y="39"/>
                </a:cubicBezTo>
                <a:cubicBezTo>
                  <a:pt x="38" y="40"/>
                  <a:pt x="36" y="42"/>
                  <a:pt x="35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8" y="42"/>
                  <a:pt x="7" y="40"/>
                  <a:pt x="7" y="39"/>
                </a:cubicBezTo>
                <a:cubicBezTo>
                  <a:pt x="7" y="35"/>
                  <a:pt x="7" y="35"/>
                  <a:pt x="7" y="35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0"/>
                  <a:pt x="2" y="18"/>
                  <a:pt x="5" y="18"/>
                </a:cubicBezTo>
                <a:cubicBezTo>
                  <a:pt x="7" y="18"/>
                  <a:pt x="7" y="18"/>
                  <a:pt x="7" y="18"/>
                </a:cubicBezTo>
                <a:cubicBezTo>
                  <a:pt x="7" y="3"/>
                  <a:pt x="7" y="3"/>
                  <a:pt x="7" y="3"/>
                </a:cubicBezTo>
                <a:cubicBezTo>
                  <a:pt x="7" y="2"/>
                  <a:pt x="8" y="0"/>
                  <a:pt x="9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9" y="0"/>
                  <a:pt x="31" y="1"/>
                  <a:pt x="32" y="2"/>
                </a:cubicBezTo>
                <a:cubicBezTo>
                  <a:pt x="36" y="6"/>
                  <a:pt x="36" y="6"/>
                  <a:pt x="36" y="6"/>
                </a:cubicBezTo>
                <a:cubicBezTo>
                  <a:pt x="37" y="7"/>
                  <a:pt x="38" y="9"/>
                  <a:pt x="38" y="11"/>
                </a:cubicBezTo>
                <a:cubicBezTo>
                  <a:pt x="38" y="18"/>
                  <a:pt x="38" y="18"/>
                  <a:pt x="38" y="18"/>
                </a:cubicBezTo>
                <a:cubicBezTo>
                  <a:pt x="39" y="18"/>
                  <a:pt x="39" y="18"/>
                  <a:pt x="39" y="18"/>
                </a:cubicBezTo>
                <a:cubicBezTo>
                  <a:pt x="42" y="18"/>
                  <a:pt x="44" y="20"/>
                  <a:pt x="44" y="23"/>
                </a:cubicBezTo>
                <a:lnTo>
                  <a:pt x="44" y="34"/>
                </a:lnTo>
                <a:close/>
                <a:moveTo>
                  <a:pt x="34" y="21"/>
                </a:moveTo>
                <a:cubicBezTo>
                  <a:pt x="34" y="11"/>
                  <a:pt x="34" y="11"/>
                  <a:pt x="34" y="11"/>
                </a:cubicBezTo>
                <a:cubicBezTo>
                  <a:pt x="30" y="11"/>
                  <a:pt x="30" y="11"/>
                  <a:pt x="30" y="11"/>
                </a:cubicBezTo>
                <a:cubicBezTo>
                  <a:pt x="28" y="11"/>
                  <a:pt x="27" y="10"/>
                  <a:pt x="27" y="8"/>
                </a:cubicBezTo>
                <a:cubicBezTo>
                  <a:pt x="27" y="4"/>
                  <a:pt x="27" y="4"/>
                  <a:pt x="27" y="4"/>
                </a:cubicBezTo>
                <a:cubicBezTo>
                  <a:pt x="10" y="4"/>
                  <a:pt x="10" y="4"/>
                  <a:pt x="10" y="4"/>
                </a:cubicBezTo>
                <a:cubicBezTo>
                  <a:pt x="10" y="21"/>
                  <a:pt x="10" y="21"/>
                  <a:pt x="10" y="21"/>
                </a:cubicBezTo>
                <a:lnTo>
                  <a:pt x="34" y="21"/>
                </a:lnTo>
                <a:close/>
                <a:moveTo>
                  <a:pt x="34" y="38"/>
                </a:moveTo>
                <a:cubicBezTo>
                  <a:pt x="34" y="31"/>
                  <a:pt x="34" y="31"/>
                  <a:pt x="34" y="31"/>
                </a:cubicBezTo>
                <a:cubicBezTo>
                  <a:pt x="10" y="31"/>
                  <a:pt x="10" y="31"/>
                  <a:pt x="10" y="31"/>
                </a:cubicBezTo>
                <a:cubicBezTo>
                  <a:pt x="10" y="38"/>
                  <a:pt x="10" y="38"/>
                  <a:pt x="10" y="38"/>
                </a:cubicBezTo>
                <a:lnTo>
                  <a:pt x="34" y="38"/>
                </a:lnTo>
                <a:close/>
                <a:moveTo>
                  <a:pt x="39" y="21"/>
                </a:moveTo>
                <a:cubicBezTo>
                  <a:pt x="38" y="21"/>
                  <a:pt x="38" y="22"/>
                  <a:pt x="38" y="23"/>
                </a:cubicBezTo>
                <a:cubicBezTo>
                  <a:pt x="38" y="24"/>
                  <a:pt x="38" y="24"/>
                  <a:pt x="39" y="24"/>
                </a:cubicBezTo>
                <a:cubicBezTo>
                  <a:pt x="40" y="24"/>
                  <a:pt x="41" y="24"/>
                  <a:pt x="41" y="23"/>
                </a:cubicBezTo>
                <a:cubicBezTo>
                  <a:pt x="41" y="22"/>
                  <a:pt x="40" y="21"/>
                  <a:pt x="39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5698440" y="2728611"/>
            <a:ext cx="295051" cy="280865"/>
          </a:xfrm>
          <a:custGeom>
            <a:avLst/>
            <a:gdLst>
              <a:gd name="T0" fmla="*/ 40 w 44"/>
              <a:gd name="T1" fmla="*/ 34 h 42"/>
              <a:gd name="T2" fmla="*/ 33 w 44"/>
              <a:gd name="T3" fmla="*/ 31 h 42"/>
              <a:gd name="T4" fmla="*/ 30 w 44"/>
              <a:gd name="T5" fmla="*/ 34 h 42"/>
              <a:gd name="T6" fmla="*/ 31 w 44"/>
              <a:gd name="T7" fmla="*/ 41 h 42"/>
              <a:gd name="T8" fmla="*/ 31 w 44"/>
              <a:gd name="T9" fmla="*/ 41 h 42"/>
              <a:gd name="T10" fmla="*/ 30 w 44"/>
              <a:gd name="T11" fmla="*/ 41 h 42"/>
              <a:gd name="T12" fmla="*/ 22 w 44"/>
              <a:gd name="T13" fmla="*/ 42 h 42"/>
              <a:gd name="T14" fmla="*/ 18 w 44"/>
              <a:gd name="T15" fmla="*/ 39 h 42"/>
              <a:gd name="T16" fmla="*/ 21 w 44"/>
              <a:gd name="T17" fmla="*/ 32 h 42"/>
              <a:gd name="T18" fmla="*/ 16 w 44"/>
              <a:gd name="T19" fmla="*/ 27 h 42"/>
              <a:gd name="T20" fmla="*/ 10 w 44"/>
              <a:gd name="T21" fmla="*/ 32 h 42"/>
              <a:gd name="T22" fmla="*/ 13 w 44"/>
              <a:gd name="T23" fmla="*/ 38 h 42"/>
              <a:gd name="T24" fmla="*/ 12 w 44"/>
              <a:gd name="T25" fmla="*/ 41 h 42"/>
              <a:gd name="T26" fmla="*/ 8 w 44"/>
              <a:gd name="T27" fmla="*/ 42 h 42"/>
              <a:gd name="T28" fmla="*/ 2 w 44"/>
              <a:gd name="T29" fmla="*/ 41 h 42"/>
              <a:gd name="T30" fmla="*/ 0 w 44"/>
              <a:gd name="T31" fmla="*/ 41 h 42"/>
              <a:gd name="T32" fmla="*/ 0 w 44"/>
              <a:gd name="T33" fmla="*/ 41 h 42"/>
              <a:gd name="T34" fmla="*/ 0 w 44"/>
              <a:gd name="T35" fmla="*/ 41 h 42"/>
              <a:gd name="T36" fmla="*/ 0 w 44"/>
              <a:gd name="T37" fmla="*/ 13 h 42"/>
              <a:gd name="T38" fmla="*/ 2 w 44"/>
              <a:gd name="T39" fmla="*/ 14 h 42"/>
              <a:gd name="T40" fmla="*/ 8 w 44"/>
              <a:gd name="T41" fmla="*/ 14 h 42"/>
              <a:gd name="T42" fmla="*/ 12 w 44"/>
              <a:gd name="T43" fmla="*/ 13 h 42"/>
              <a:gd name="T44" fmla="*/ 13 w 44"/>
              <a:gd name="T45" fmla="*/ 11 h 42"/>
              <a:gd name="T46" fmla="*/ 10 w 44"/>
              <a:gd name="T47" fmla="*/ 4 h 42"/>
              <a:gd name="T48" fmla="*/ 16 w 44"/>
              <a:gd name="T49" fmla="*/ 0 h 42"/>
              <a:gd name="T50" fmla="*/ 21 w 44"/>
              <a:gd name="T51" fmla="*/ 4 h 42"/>
              <a:gd name="T52" fmla="*/ 18 w 44"/>
              <a:gd name="T53" fmla="*/ 11 h 42"/>
              <a:gd name="T54" fmla="*/ 22 w 44"/>
              <a:gd name="T55" fmla="*/ 14 h 42"/>
              <a:gd name="T56" fmla="*/ 31 w 44"/>
              <a:gd name="T57" fmla="*/ 13 h 42"/>
              <a:gd name="T58" fmla="*/ 31 w 44"/>
              <a:gd name="T59" fmla="*/ 13 h 42"/>
              <a:gd name="T60" fmla="*/ 30 w 44"/>
              <a:gd name="T61" fmla="*/ 15 h 42"/>
              <a:gd name="T62" fmla="*/ 30 w 44"/>
              <a:gd name="T63" fmla="*/ 22 h 42"/>
              <a:gd name="T64" fmla="*/ 31 w 44"/>
              <a:gd name="T65" fmla="*/ 25 h 42"/>
              <a:gd name="T66" fmla="*/ 33 w 44"/>
              <a:gd name="T67" fmla="*/ 26 h 42"/>
              <a:gd name="T68" fmla="*/ 40 w 44"/>
              <a:gd name="T69" fmla="*/ 24 h 42"/>
              <a:gd name="T70" fmla="*/ 44 w 44"/>
              <a:gd name="T71" fmla="*/ 29 h 42"/>
              <a:gd name="T72" fmla="*/ 40 w 44"/>
              <a:gd name="T73" fmla="*/ 3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4" h="42">
                <a:moveTo>
                  <a:pt x="40" y="34"/>
                </a:moveTo>
                <a:cubicBezTo>
                  <a:pt x="37" y="34"/>
                  <a:pt x="36" y="31"/>
                  <a:pt x="33" y="31"/>
                </a:cubicBezTo>
                <a:cubicBezTo>
                  <a:pt x="31" y="31"/>
                  <a:pt x="30" y="32"/>
                  <a:pt x="30" y="34"/>
                </a:cubicBezTo>
                <a:cubicBezTo>
                  <a:pt x="30" y="37"/>
                  <a:pt x="31" y="39"/>
                  <a:pt x="31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0" y="41"/>
                  <a:pt x="30" y="41"/>
                  <a:pt x="30" y="41"/>
                </a:cubicBezTo>
                <a:cubicBezTo>
                  <a:pt x="27" y="41"/>
                  <a:pt x="24" y="42"/>
                  <a:pt x="22" y="42"/>
                </a:cubicBezTo>
                <a:cubicBezTo>
                  <a:pt x="20" y="42"/>
                  <a:pt x="18" y="41"/>
                  <a:pt x="18" y="39"/>
                </a:cubicBezTo>
                <a:cubicBezTo>
                  <a:pt x="18" y="36"/>
                  <a:pt x="21" y="35"/>
                  <a:pt x="21" y="32"/>
                </a:cubicBezTo>
                <a:cubicBezTo>
                  <a:pt x="21" y="29"/>
                  <a:pt x="18" y="27"/>
                  <a:pt x="16" y="27"/>
                </a:cubicBezTo>
                <a:cubicBezTo>
                  <a:pt x="13" y="27"/>
                  <a:pt x="10" y="29"/>
                  <a:pt x="10" y="32"/>
                </a:cubicBezTo>
                <a:cubicBezTo>
                  <a:pt x="10" y="35"/>
                  <a:pt x="13" y="37"/>
                  <a:pt x="13" y="38"/>
                </a:cubicBezTo>
                <a:cubicBezTo>
                  <a:pt x="13" y="39"/>
                  <a:pt x="12" y="40"/>
                  <a:pt x="12" y="41"/>
                </a:cubicBezTo>
                <a:cubicBezTo>
                  <a:pt x="11" y="42"/>
                  <a:pt x="10" y="42"/>
                  <a:pt x="8" y="42"/>
                </a:cubicBezTo>
                <a:cubicBezTo>
                  <a:pt x="6" y="42"/>
                  <a:pt x="4" y="41"/>
                  <a:pt x="2" y="41"/>
                </a:cubicBezTo>
                <a:cubicBezTo>
                  <a:pt x="1" y="41"/>
                  <a:pt x="1" y="41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2" y="14"/>
                  <a:pt x="2" y="14"/>
                </a:cubicBezTo>
                <a:cubicBezTo>
                  <a:pt x="4" y="14"/>
                  <a:pt x="6" y="14"/>
                  <a:pt x="8" y="14"/>
                </a:cubicBezTo>
                <a:cubicBezTo>
                  <a:pt x="10" y="14"/>
                  <a:pt x="11" y="14"/>
                  <a:pt x="12" y="13"/>
                </a:cubicBezTo>
                <a:cubicBezTo>
                  <a:pt x="12" y="13"/>
                  <a:pt x="13" y="12"/>
                  <a:pt x="13" y="11"/>
                </a:cubicBezTo>
                <a:cubicBezTo>
                  <a:pt x="13" y="9"/>
                  <a:pt x="10" y="8"/>
                  <a:pt x="10" y="4"/>
                </a:cubicBezTo>
                <a:cubicBezTo>
                  <a:pt x="10" y="1"/>
                  <a:pt x="13" y="0"/>
                  <a:pt x="16" y="0"/>
                </a:cubicBezTo>
                <a:cubicBezTo>
                  <a:pt x="18" y="0"/>
                  <a:pt x="21" y="1"/>
                  <a:pt x="21" y="4"/>
                </a:cubicBezTo>
                <a:cubicBezTo>
                  <a:pt x="21" y="7"/>
                  <a:pt x="18" y="8"/>
                  <a:pt x="18" y="11"/>
                </a:cubicBezTo>
                <a:cubicBezTo>
                  <a:pt x="18" y="13"/>
                  <a:pt x="20" y="14"/>
                  <a:pt x="22" y="14"/>
                </a:cubicBezTo>
                <a:cubicBezTo>
                  <a:pt x="25" y="14"/>
                  <a:pt x="28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0" y="15"/>
                  <a:pt x="30" y="15"/>
                </a:cubicBezTo>
                <a:cubicBezTo>
                  <a:pt x="30" y="17"/>
                  <a:pt x="30" y="20"/>
                  <a:pt x="30" y="22"/>
                </a:cubicBezTo>
                <a:cubicBezTo>
                  <a:pt x="30" y="23"/>
                  <a:pt x="30" y="24"/>
                  <a:pt x="31" y="25"/>
                </a:cubicBezTo>
                <a:cubicBezTo>
                  <a:pt x="31" y="26"/>
                  <a:pt x="32" y="26"/>
                  <a:pt x="33" y="26"/>
                </a:cubicBezTo>
                <a:cubicBezTo>
                  <a:pt x="35" y="26"/>
                  <a:pt x="36" y="24"/>
                  <a:pt x="40" y="24"/>
                </a:cubicBezTo>
                <a:cubicBezTo>
                  <a:pt x="43" y="24"/>
                  <a:pt x="44" y="26"/>
                  <a:pt x="44" y="29"/>
                </a:cubicBezTo>
                <a:cubicBezTo>
                  <a:pt x="44" y="32"/>
                  <a:pt x="43" y="34"/>
                  <a:pt x="40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5689929" y="3218412"/>
            <a:ext cx="317745" cy="320584"/>
          </a:xfrm>
          <a:custGeom>
            <a:avLst/>
            <a:gdLst>
              <a:gd name="T0" fmla="*/ 6 w 47"/>
              <a:gd name="T1" fmla="*/ 20 h 48"/>
              <a:gd name="T2" fmla="*/ 7 w 47"/>
              <a:gd name="T3" fmla="*/ 18 h 48"/>
              <a:gd name="T4" fmla="*/ 8 w 47"/>
              <a:gd name="T5" fmla="*/ 15 h 48"/>
              <a:gd name="T6" fmla="*/ 16 w 47"/>
              <a:gd name="T7" fmla="*/ 2 h 48"/>
              <a:gd name="T8" fmla="*/ 25 w 47"/>
              <a:gd name="T9" fmla="*/ 0 h 48"/>
              <a:gd name="T10" fmla="*/ 32 w 47"/>
              <a:gd name="T11" fmla="*/ 2 h 48"/>
              <a:gd name="T12" fmla="*/ 41 w 47"/>
              <a:gd name="T13" fmla="*/ 16 h 48"/>
              <a:gd name="T14" fmla="*/ 41 w 47"/>
              <a:gd name="T15" fmla="*/ 16 h 48"/>
              <a:gd name="T16" fmla="*/ 43 w 47"/>
              <a:gd name="T17" fmla="*/ 20 h 48"/>
              <a:gd name="T18" fmla="*/ 42 w 47"/>
              <a:gd name="T19" fmla="*/ 22 h 48"/>
              <a:gd name="T20" fmla="*/ 42 w 47"/>
              <a:gd name="T21" fmla="*/ 22 h 48"/>
              <a:gd name="T22" fmla="*/ 47 w 47"/>
              <a:gd name="T23" fmla="*/ 33 h 48"/>
              <a:gd name="T24" fmla="*/ 45 w 47"/>
              <a:gd name="T25" fmla="*/ 38 h 48"/>
              <a:gd name="T26" fmla="*/ 42 w 47"/>
              <a:gd name="T27" fmla="*/ 34 h 48"/>
              <a:gd name="T28" fmla="*/ 42 w 47"/>
              <a:gd name="T29" fmla="*/ 34 h 48"/>
              <a:gd name="T30" fmla="*/ 42 w 47"/>
              <a:gd name="T31" fmla="*/ 35 h 48"/>
              <a:gd name="T32" fmla="*/ 38 w 47"/>
              <a:gd name="T33" fmla="*/ 41 h 48"/>
              <a:gd name="T34" fmla="*/ 43 w 47"/>
              <a:gd name="T35" fmla="*/ 44 h 48"/>
              <a:gd name="T36" fmla="*/ 43 w 47"/>
              <a:gd name="T37" fmla="*/ 45 h 48"/>
              <a:gd name="T38" fmla="*/ 34 w 47"/>
              <a:gd name="T39" fmla="*/ 48 h 48"/>
              <a:gd name="T40" fmla="*/ 25 w 47"/>
              <a:gd name="T41" fmla="*/ 46 h 48"/>
              <a:gd name="T42" fmla="*/ 23 w 47"/>
              <a:gd name="T43" fmla="*/ 46 h 48"/>
              <a:gd name="T44" fmla="*/ 15 w 47"/>
              <a:gd name="T45" fmla="*/ 48 h 48"/>
              <a:gd name="T46" fmla="*/ 5 w 47"/>
              <a:gd name="T47" fmla="*/ 45 h 48"/>
              <a:gd name="T48" fmla="*/ 7 w 47"/>
              <a:gd name="T49" fmla="*/ 42 h 48"/>
              <a:gd name="T50" fmla="*/ 9 w 47"/>
              <a:gd name="T51" fmla="*/ 41 h 48"/>
              <a:gd name="T52" fmla="*/ 9 w 47"/>
              <a:gd name="T53" fmla="*/ 41 h 48"/>
              <a:gd name="T54" fmla="*/ 9 w 47"/>
              <a:gd name="T55" fmla="*/ 41 h 48"/>
              <a:gd name="T56" fmla="*/ 9 w 47"/>
              <a:gd name="T57" fmla="*/ 41 h 48"/>
              <a:gd name="T58" fmla="*/ 5 w 47"/>
              <a:gd name="T59" fmla="*/ 34 h 48"/>
              <a:gd name="T60" fmla="*/ 4 w 47"/>
              <a:gd name="T61" fmla="*/ 34 h 48"/>
              <a:gd name="T62" fmla="*/ 4 w 47"/>
              <a:gd name="T63" fmla="*/ 34 h 48"/>
              <a:gd name="T64" fmla="*/ 1 w 47"/>
              <a:gd name="T65" fmla="*/ 37 h 48"/>
              <a:gd name="T66" fmla="*/ 1 w 47"/>
              <a:gd name="T67" fmla="*/ 37 h 48"/>
              <a:gd name="T68" fmla="*/ 0 w 47"/>
              <a:gd name="T69" fmla="*/ 37 h 48"/>
              <a:gd name="T70" fmla="*/ 0 w 47"/>
              <a:gd name="T71" fmla="*/ 34 h 48"/>
              <a:gd name="T72" fmla="*/ 6 w 47"/>
              <a:gd name="T73" fmla="*/ 22 h 48"/>
              <a:gd name="T74" fmla="*/ 6 w 47"/>
              <a:gd name="T75" fmla="*/ 2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48">
                <a:moveTo>
                  <a:pt x="6" y="20"/>
                </a:moveTo>
                <a:cubicBezTo>
                  <a:pt x="6" y="20"/>
                  <a:pt x="7" y="18"/>
                  <a:pt x="7" y="18"/>
                </a:cubicBezTo>
                <a:cubicBezTo>
                  <a:pt x="7" y="17"/>
                  <a:pt x="7" y="16"/>
                  <a:pt x="8" y="15"/>
                </a:cubicBezTo>
                <a:cubicBezTo>
                  <a:pt x="8" y="10"/>
                  <a:pt x="12" y="4"/>
                  <a:pt x="16" y="2"/>
                </a:cubicBezTo>
                <a:cubicBezTo>
                  <a:pt x="19" y="1"/>
                  <a:pt x="22" y="0"/>
                  <a:pt x="25" y="0"/>
                </a:cubicBezTo>
                <a:cubicBezTo>
                  <a:pt x="27" y="0"/>
                  <a:pt x="30" y="1"/>
                  <a:pt x="32" y="2"/>
                </a:cubicBezTo>
                <a:cubicBezTo>
                  <a:pt x="38" y="4"/>
                  <a:pt x="40" y="9"/>
                  <a:pt x="41" y="16"/>
                </a:cubicBezTo>
                <a:cubicBezTo>
                  <a:pt x="41" y="16"/>
                  <a:pt x="41" y="16"/>
                  <a:pt x="41" y="16"/>
                </a:cubicBezTo>
                <a:cubicBezTo>
                  <a:pt x="42" y="17"/>
                  <a:pt x="43" y="18"/>
                  <a:pt x="43" y="20"/>
                </a:cubicBezTo>
                <a:cubicBezTo>
                  <a:pt x="43" y="20"/>
                  <a:pt x="42" y="21"/>
                  <a:pt x="42" y="22"/>
                </a:cubicBezTo>
                <a:cubicBezTo>
                  <a:pt x="42" y="22"/>
                  <a:pt x="42" y="22"/>
                  <a:pt x="42" y="22"/>
                </a:cubicBezTo>
                <a:cubicBezTo>
                  <a:pt x="45" y="26"/>
                  <a:pt x="47" y="29"/>
                  <a:pt x="47" y="33"/>
                </a:cubicBezTo>
                <a:cubicBezTo>
                  <a:pt x="47" y="34"/>
                  <a:pt x="46" y="38"/>
                  <a:pt x="45" y="38"/>
                </a:cubicBezTo>
                <a:cubicBezTo>
                  <a:pt x="44" y="38"/>
                  <a:pt x="43" y="35"/>
                  <a:pt x="42" y="34"/>
                </a:cubicBezTo>
                <a:cubicBezTo>
                  <a:pt x="42" y="34"/>
                  <a:pt x="42" y="34"/>
                  <a:pt x="42" y="34"/>
                </a:cubicBezTo>
                <a:cubicBezTo>
                  <a:pt x="42" y="35"/>
                  <a:pt x="42" y="35"/>
                  <a:pt x="42" y="35"/>
                </a:cubicBezTo>
                <a:cubicBezTo>
                  <a:pt x="41" y="37"/>
                  <a:pt x="40" y="39"/>
                  <a:pt x="38" y="41"/>
                </a:cubicBezTo>
                <a:cubicBezTo>
                  <a:pt x="40" y="42"/>
                  <a:pt x="42" y="42"/>
                  <a:pt x="43" y="44"/>
                </a:cubicBezTo>
                <a:cubicBezTo>
                  <a:pt x="43" y="45"/>
                  <a:pt x="43" y="45"/>
                  <a:pt x="43" y="45"/>
                </a:cubicBezTo>
                <a:cubicBezTo>
                  <a:pt x="41" y="48"/>
                  <a:pt x="37" y="48"/>
                  <a:pt x="34" y="48"/>
                </a:cubicBezTo>
                <a:cubicBezTo>
                  <a:pt x="31" y="48"/>
                  <a:pt x="29" y="47"/>
                  <a:pt x="25" y="46"/>
                </a:cubicBezTo>
                <a:cubicBezTo>
                  <a:pt x="25" y="46"/>
                  <a:pt x="24" y="46"/>
                  <a:pt x="23" y="46"/>
                </a:cubicBezTo>
                <a:cubicBezTo>
                  <a:pt x="21" y="48"/>
                  <a:pt x="18" y="48"/>
                  <a:pt x="15" y="48"/>
                </a:cubicBezTo>
                <a:cubicBezTo>
                  <a:pt x="13" y="48"/>
                  <a:pt x="5" y="48"/>
                  <a:pt x="5" y="45"/>
                </a:cubicBezTo>
                <a:cubicBezTo>
                  <a:pt x="5" y="43"/>
                  <a:pt x="6" y="43"/>
                  <a:pt x="7" y="42"/>
                </a:cubicBezTo>
                <a:cubicBezTo>
                  <a:pt x="7" y="42"/>
                  <a:pt x="8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9" y="41"/>
                  <a:pt x="9" y="41"/>
                  <a:pt x="9" y="41"/>
                </a:cubicBezTo>
                <a:cubicBezTo>
                  <a:pt x="8" y="40"/>
                  <a:pt x="5" y="36"/>
                  <a:pt x="5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6"/>
                  <a:pt x="2" y="37"/>
                  <a:pt x="1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6"/>
                  <a:pt x="0" y="35"/>
                  <a:pt x="0" y="34"/>
                </a:cubicBezTo>
                <a:cubicBezTo>
                  <a:pt x="0" y="29"/>
                  <a:pt x="2" y="25"/>
                  <a:pt x="6" y="22"/>
                </a:cubicBezTo>
                <a:cubicBezTo>
                  <a:pt x="6" y="21"/>
                  <a:pt x="6" y="21"/>
                  <a:pt x="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18297" y="3733745"/>
            <a:ext cx="255332" cy="255332"/>
          </a:xfrm>
          <a:custGeom>
            <a:avLst/>
            <a:gdLst>
              <a:gd name="T0" fmla="*/ 0 w 90"/>
              <a:gd name="T1" fmla="*/ 40 h 90"/>
              <a:gd name="T2" fmla="*/ 40 w 90"/>
              <a:gd name="T3" fmla="*/ 0 h 90"/>
              <a:gd name="T4" fmla="*/ 40 w 90"/>
              <a:gd name="T5" fmla="*/ 90 h 90"/>
              <a:gd name="T6" fmla="*/ 0 w 90"/>
              <a:gd name="T7" fmla="*/ 50 h 90"/>
              <a:gd name="T8" fmla="*/ 40 w 90"/>
              <a:gd name="T9" fmla="*/ 90 h 90"/>
              <a:gd name="T10" fmla="*/ 33 w 90"/>
              <a:gd name="T11" fmla="*/ 10 h 90"/>
              <a:gd name="T12" fmla="*/ 9 w 90"/>
              <a:gd name="T13" fmla="*/ 33 h 90"/>
              <a:gd name="T14" fmla="*/ 33 w 90"/>
              <a:gd name="T15" fmla="*/ 83 h 90"/>
              <a:gd name="T16" fmla="*/ 9 w 90"/>
              <a:gd name="T17" fmla="*/ 57 h 90"/>
              <a:gd name="T18" fmla="*/ 33 w 90"/>
              <a:gd name="T19" fmla="*/ 83 h 90"/>
              <a:gd name="T20" fmla="*/ 16 w 90"/>
              <a:gd name="T21" fmla="*/ 26 h 90"/>
              <a:gd name="T22" fmla="*/ 26 w 90"/>
              <a:gd name="T23" fmla="*/ 17 h 90"/>
              <a:gd name="T24" fmla="*/ 26 w 90"/>
              <a:gd name="T25" fmla="*/ 74 h 90"/>
              <a:gd name="T26" fmla="*/ 16 w 90"/>
              <a:gd name="T27" fmla="*/ 67 h 90"/>
              <a:gd name="T28" fmla="*/ 26 w 90"/>
              <a:gd name="T29" fmla="*/ 74 h 90"/>
              <a:gd name="T30" fmla="*/ 49 w 90"/>
              <a:gd name="T31" fmla="*/ 40 h 90"/>
              <a:gd name="T32" fmla="*/ 90 w 90"/>
              <a:gd name="T33" fmla="*/ 0 h 90"/>
              <a:gd name="T34" fmla="*/ 90 w 90"/>
              <a:gd name="T35" fmla="*/ 74 h 90"/>
              <a:gd name="T36" fmla="*/ 66 w 90"/>
              <a:gd name="T37" fmla="*/ 67 h 90"/>
              <a:gd name="T38" fmla="*/ 57 w 90"/>
              <a:gd name="T39" fmla="*/ 90 h 90"/>
              <a:gd name="T40" fmla="*/ 49 w 90"/>
              <a:gd name="T41" fmla="*/ 50 h 90"/>
              <a:gd name="T42" fmla="*/ 73 w 90"/>
              <a:gd name="T43" fmla="*/ 57 h 90"/>
              <a:gd name="T44" fmla="*/ 83 w 90"/>
              <a:gd name="T45" fmla="*/ 50 h 90"/>
              <a:gd name="T46" fmla="*/ 90 w 90"/>
              <a:gd name="T47" fmla="*/ 74 h 90"/>
              <a:gd name="T48" fmla="*/ 83 w 90"/>
              <a:gd name="T49" fmla="*/ 10 h 90"/>
              <a:gd name="T50" fmla="*/ 57 w 90"/>
              <a:gd name="T51" fmla="*/ 33 h 90"/>
              <a:gd name="T52" fmla="*/ 73 w 90"/>
              <a:gd name="T53" fmla="*/ 26 h 90"/>
              <a:gd name="T54" fmla="*/ 66 w 90"/>
              <a:gd name="T55" fmla="*/ 17 h 90"/>
              <a:gd name="T56" fmla="*/ 73 w 90"/>
              <a:gd name="T57" fmla="*/ 26 h 90"/>
              <a:gd name="T58" fmla="*/ 66 w 90"/>
              <a:gd name="T59" fmla="*/ 90 h 90"/>
              <a:gd name="T60" fmla="*/ 73 w 90"/>
              <a:gd name="T61" fmla="*/ 83 h 90"/>
              <a:gd name="T62" fmla="*/ 90 w 90"/>
              <a:gd name="T63" fmla="*/ 90 h 90"/>
              <a:gd name="T64" fmla="*/ 83 w 90"/>
              <a:gd name="T65" fmla="*/ 83 h 90"/>
              <a:gd name="T66" fmla="*/ 90 w 90"/>
              <a:gd name="T67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0" h="90">
                <a:moveTo>
                  <a:pt x="40" y="40"/>
                </a:moveTo>
                <a:lnTo>
                  <a:pt x="0" y="40"/>
                </a:lnTo>
                <a:lnTo>
                  <a:pt x="0" y="0"/>
                </a:lnTo>
                <a:lnTo>
                  <a:pt x="40" y="0"/>
                </a:lnTo>
                <a:lnTo>
                  <a:pt x="40" y="40"/>
                </a:lnTo>
                <a:close/>
                <a:moveTo>
                  <a:pt x="40" y="90"/>
                </a:moveTo>
                <a:lnTo>
                  <a:pt x="0" y="90"/>
                </a:lnTo>
                <a:lnTo>
                  <a:pt x="0" y="50"/>
                </a:lnTo>
                <a:lnTo>
                  <a:pt x="40" y="50"/>
                </a:lnTo>
                <a:lnTo>
                  <a:pt x="40" y="90"/>
                </a:lnTo>
                <a:close/>
                <a:moveTo>
                  <a:pt x="33" y="33"/>
                </a:moveTo>
                <a:lnTo>
                  <a:pt x="33" y="10"/>
                </a:lnTo>
                <a:lnTo>
                  <a:pt x="9" y="10"/>
                </a:lnTo>
                <a:lnTo>
                  <a:pt x="9" y="33"/>
                </a:lnTo>
                <a:lnTo>
                  <a:pt x="33" y="33"/>
                </a:lnTo>
                <a:close/>
                <a:moveTo>
                  <a:pt x="33" y="83"/>
                </a:moveTo>
                <a:lnTo>
                  <a:pt x="33" y="57"/>
                </a:lnTo>
                <a:lnTo>
                  <a:pt x="9" y="57"/>
                </a:lnTo>
                <a:lnTo>
                  <a:pt x="9" y="83"/>
                </a:lnTo>
                <a:lnTo>
                  <a:pt x="33" y="83"/>
                </a:lnTo>
                <a:close/>
                <a:moveTo>
                  <a:pt x="26" y="26"/>
                </a:moveTo>
                <a:lnTo>
                  <a:pt x="16" y="26"/>
                </a:lnTo>
                <a:lnTo>
                  <a:pt x="16" y="17"/>
                </a:lnTo>
                <a:lnTo>
                  <a:pt x="26" y="17"/>
                </a:lnTo>
                <a:lnTo>
                  <a:pt x="26" y="26"/>
                </a:lnTo>
                <a:close/>
                <a:moveTo>
                  <a:pt x="26" y="74"/>
                </a:moveTo>
                <a:lnTo>
                  <a:pt x="16" y="74"/>
                </a:lnTo>
                <a:lnTo>
                  <a:pt x="16" y="67"/>
                </a:lnTo>
                <a:lnTo>
                  <a:pt x="26" y="67"/>
                </a:lnTo>
                <a:lnTo>
                  <a:pt x="26" y="74"/>
                </a:lnTo>
                <a:close/>
                <a:moveTo>
                  <a:pt x="90" y="40"/>
                </a:moveTo>
                <a:lnTo>
                  <a:pt x="49" y="40"/>
                </a:lnTo>
                <a:lnTo>
                  <a:pt x="49" y="0"/>
                </a:lnTo>
                <a:lnTo>
                  <a:pt x="90" y="0"/>
                </a:lnTo>
                <a:lnTo>
                  <a:pt x="90" y="40"/>
                </a:lnTo>
                <a:close/>
                <a:moveTo>
                  <a:pt x="90" y="74"/>
                </a:moveTo>
                <a:lnTo>
                  <a:pt x="66" y="74"/>
                </a:lnTo>
                <a:lnTo>
                  <a:pt x="66" y="67"/>
                </a:lnTo>
                <a:lnTo>
                  <a:pt x="57" y="67"/>
                </a:lnTo>
                <a:lnTo>
                  <a:pt x="57" y="90"/>
                </a:lnTo>
                <a:lnTo>
                  <a:pt x="49" y="90"/>
                </a:lnTo>
                <a:lnTo>
                  <a:pt x="49" y="50"/>
                </a:lnTo>
                <a:lnTo>
                  <a:pt x="73" y="50"/>
                </a:lnTo>
                <a:lnTo>
                  <a:pt x="73" y="57"/>
                </a:lnTo>
                <a:lnTo>
                  <a:pt x="83" y="57"/>
                </a:lnTo>
                <a:lnTo>
                  <a:pt x="83" y="50"/>
                </a:lnTo>
                <a:lnTo>
                  <a:pt x="90" y="50"/>
                </a:lnTo>
                <a:lnTo>
                  <a:pt x="90" y="74"/>
                </a:lnTo>
                <a:close/>
                <a:moveTo>
                  <a:pt x="83" y="33"/>
                </a:moveTo>
                <a:lnTo>
                  <a:pt x="83" y="10"/>
                </a:lnTo>
                <a:lnTo>
                  <a:pt x="57" y="10"/>
                </a:lnTo>
                <a:lnTo>
                  <a:pt x="57" y="33"/>
                </a:lnTo>
                <a:lnTo>
                  <a:pt x="83" y="33"/>
                </a:lnTo>
                <a:close/>
                <a:moveTo>
                  <a:pt x="73" y="26"/>
                </a:moveTo>
                <a:lnTo>
                  <a:pt x="66" y="26"/>
                </a:lnTo>
                <a:lnTo>
                  <a:pt x="66" y="17"/>
                </a:lnTo>
                <a:lnTo>
                  <a:pt x="73" y="17"/>
                </a:lnTo>
                <a:lnTo>
                  <a:pt x="73" y="26"/>
                </a:lnTo>
                <a:close/>
                <a:moveTo>
                  <a:pt x="73" y="90"/>
                </a:moveTo>
                <a:lnTo>
                  <a:pt x="66" y="90"/>
                </a:lnTo>
                <a:lnTo>
                  <a:pt x="66" y="83"/>
                </a:lnTo>
                <a:lnTo>
                  <a:pt x="73" y="83"/>
                </a:lnTo>
                <a:lnTo>
                  <a:pt x="73" y="90"/>
                </a:lnTo>
                <a:close/>
                <a:moveTo>
                  <a:pt x="90" y="90"/>
                </a:moveTo>
                <a:lnTo>
                  <a:pt x="83" y="90"/>
                </a:lnTo>
                <a:lnTo>
                  <a:pt x="83" y="83"/>
                </a:lnTo>
                <a:lnTo>
                  <a:pt x="90" y="83"/>
                </a:lnTo>
                <a:lnTo>
                  <a:pt x="90" y="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2203" y="4251914"/>
            <a:ext cx="167384" cy="235471"/>
          </a:xfrm>
          <a:custGeom>
            <a:avLst/>
            <a:gdLst>
              <a:gd name="T0" fmla="*/ 19 w 25"/>
              <a:gd name="T1" fmla="*/ 19 h 35"/>
              <a:gd name="T2" fmla="*/ 16 w 25"/>
              <a:gd name="T3" fmla="*/ 23 h 35"/>
              <a:gd name="T4" fmla="*/ 15 w 25"/>
              <a:gd name="T5" fmla="*/ 24 h 35"/>
              <a:gd name="T6" fmla="*/ 9 w 25"/>
              <a:gd name="T7" fmla="*/ 24 h 35"/>
              <a:gd name="T8" fmla="*/ 8 w 25"/>
              <a:gd name="T9" fmla="*/ 23 h 35"/>
              <a:gd name="T10" fmla="*/ 8 w 25"/>
              <a:gd name="T11" fmla="*/ 22 h 35"/>
              <a:gd name="T12" fmla="*/ 13 w 25"/>
              <a:gd name="T13" fmla="*/ 15 h 35"/>
              <a:gd name="T14" fmla="*/ 16 w 25"/>
              <a:gd name="T15" fmla="*/ 11 h 35"/>
              <a:gd name="T16" fmla="*/ 12 w 25"/>
              <a:gd name="T17" fmla="*/ 8 h 35"/>
              <a:gd name="T18" fmla="*/ 9 w 25"/>
              <a:gd name="T19" fmla="*/ 9 h 35"/>
              <a:gd name="T20" fmla="*/ 6 w 25"/>
              <a:gd name="T21" fmla="*/ 12 h 35"/>
              <a:gd name="T22" fmla="*/ 6 w 25"/>
              <a:gd name="T23" fmla="*/ 12 h 35"/>
              <a:gd name="T24" fmla="*/ 5 w 25"/>
              <a:gd name="T25" fmla="*/ 12 h 35"/>
              <a:gd name="T26" fmla="*/ 0 w 25"/>
              <a:gd name="T27" fmla="*/ 9 h 35"/>
              <a:gd name="T28" fmla="*/ 0 w 25"/>
              <a:gd name="T29" fmla="*/ 7 h 35"/>
              <a:gd name="T30" fmla="*/ 13 w 25"/>
              <a:gd name="T31" fmla="*/ 0 h 35"/>
              <a:gd name="T32" fmla="*/ 25 w 25"/>
              <a:gd name="T33" fmla="*/ 11 h 35"/>
              <a:gd name="T34" fmla="*/ 19 w 25"/>
              <a:gd name="T35" fmla="*/ 19 h 35"/>
              <a:gd name="T36" fmla="*/ 16 w 25"/>
              <a:gd name="T37" fmla="*/ 34 h 35"/>
              <a:gd name="T38" fmla="*/ 15 w 25"/>
              <a:gd name="T39" fmla="*/ 35 h 35"/>
              <a:gd name="T40" fmla="*/ 9 w 25"/>
              <a:gd name="T41" fmla="*/ 35 h 35"/>
              <a:gd name="T42" fmla="*/ 8 w 25"/>
              <a:gd name="T43" fmla="*/ 34 h 35"/>
              <a:gd name="T44" fmla="*/ 8 w 25"/>
              <a:gd name="T45" fmla="*/ 27 h 35"/>
              <a:gd name="T46" fmla="*/ 9 w 25"/>
              <a:gd name="T47" fmla="*/ 26 h 35"/>
              <a:gd name="T48" fmla="*/ 15 w 25"/>
              <a:gd name="T49" fmla="*/ 26 h 35"/>
              <a:gd name="T50" fmla="*/ 16 w 25"/>
              <a:gd name="T51" fmla="*/ 27 h 35"/>
              <a:gd name="T52" fmla="*/ 16 w 25"/>
              <a:gd name="T53" fmla="*/ 3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5" h="35">
                <a:moveTo>
                  <a:pt x="19" y="19"/>
                </a:moveTo>
                <a:cubicBezTo>
                  <a:pt x="17" y="20"/>
                  <a:pt x="16" y="22"/>
                  <a:pt x="16" y="23"/>
                </a:cubicBezTo>
                <a:cubicBezTo>
                  <a:pt x="16" y="24"/>
                  <a:pt x="16" y="24"/>
                  <a:pt x="15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8" y="24"/>
                  <a:pt x="8" y="23"/>
                  <a:pt x="8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18"/>
                  <a:pt x="11" y="16"/>
                  <a:pt x="13" y="15"/>
                </a:cubicBezTo>
                <a:cubicBezTo>
                  <a:pt x="15" y="14"/>
                  <a:pt x="16" y="13"/>
                  <a:pt x="16" y="11"/>
                </a:cubicBezTo>
                <a:cubicBezTo>
                  <a:pt x="16" y="9"/>
                  <a:pt x="14" y="8"/>
                  <a:pt x="12" y="8"/>
                </a:cubicBezTo>
                <a:cubicBezTo>
                  <a:pt x="11" y="8"/>
                  <a:pt x="10" y="9"/>
                  <a:pt x="9" y="9"/>
                </a:cubicBezTo>
                <a:cubicBezTo>
                  <a:pt x="9" y="9"/>
                  <a:pt x="8" y="10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5" y="12"/>
                  <a:pt x="5" y="12"/>
                  <a:pt x="5" y="12"/>
                </a:cubicBezTo>
                <a:cubicBezTo>
                  <a:pt x="0" y="9"/>
                  <a:pt x="0" y="9"/>
                  <a:pt x="0" y="9"/>
                </a:cubicBezTo>
                <a:cubicBezTo>
                  <a:pt x="0" y="9"/>
                  <a:pt x="0" y="8"/>
                  <a:pt x="0" y="7"/>
                </a:cubicBezTo>
                <a:cubicBezTo>
                  <a:pt x="3" y="3"/>
                  <a:pt x="7" y="0"/>
                  <a:pt x="13" y="0"/>
                </a:cubicBezTo>
                <a:cubicBezTo>
                  <a:pt x="18" y="0"/>
                  <a:pt x="25" y="5"/>
                  <a:pt x="25" y="11"/>
                </a:cubicBezTo>
                <a:cubicBezTo>
                  <a:pt x="25" y="16"/>
                  <a:pt x="21" y="18"/>
                  <a:pt x="19" y="19"/>
                </a:cubicBezTo>
                <a:close/>
                <a:moveTo>
                  <a:pt x="16" y="34"/>
                </a:moveTo>
                <a:cubicBezTo>
                  <a:pt x="16" y="34"/>
                  <a:pt x="16" y="35"/>
                  <a:pt x="15" y="35"/>
                </a:cubicBezTo>
                <a:cubicBezTo>
                  <a:pt x="9" y="35"/>
                  <a:pt x="9" y="35"/>
                  <a:pt x="9" y="35"/>
                </a:cubicBezTo>
                <a:cubicBezTo>
                  <a:pt x="8" y="35"/>
                  <a:pt x="8" y="34"/>
                  <a:pt x="8" y="3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9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6" y="26"/>
                  <a:pt x="16" y="27"/>
                  <a:pt x="16" y="27"/>
                </a:cubicBezTo>
                <a:lnTo>
                  <a:pt x="16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09788" y="4721856"/>
            <a:ext cx="275189" cy="280865"/>
          </a:xfrm>
          <a:custGeom>
            <a:avLst/>
            <a:gdLst>
              <a:gd name="T0" fmla="*/ 20 w 41"/>
              <a:gd name="T1" fmla="*/ 42 h 42"/>
              <a:gd name="T2" fmla="*/ 0 w 41"/>
              <a:gd name="T3" fmla="*/ 21 h 42"/>
              <a:gd name="T4" fmla="*/ 20 w 41"/>
              <a:gd name="T5" fmla="*/ 0 h 42"/>
              <a:gd name="T6" fmla="*/ 41 w 41"/>
              <a:gd name="T7" fmla="*/ 21 h 42"/>
              <a:gd name="T8" fmla="*/ 20 w 41"/>
              <a:gd name="T9" fmla="*/ 42 h 42"/>
              <a:gd name="T10" fmla="*/ 21 w 41"/>
              <a:gd name="T11" fmla="*/ 7 h 42"/>
              <a:gd name="T12" fmla="*/ 11 w 41"/>
              <a:gd name="T13" fmla="*/ 13 h 42"/>
              <a:gd name="T14" fmla="*/ 11 w 41"/>
              <a:gd name="T15" fmla="*/ 14 h 42"/>
              <a:gd name="T16" fmla="*/ 15 w 41"/>
              <a:gd name="T17" fmla="*/ 17 h 42"/>
              <a:gd name="T18" fmla="*/ 15 w 41"/>
              <a:gd name="T19" fmla="*/ 17 h 42"/>
              <a:gd name="T20" fmla="*/ 16 w 41"/>
              <a:gd name="T21" fmla="*/ 17 h 42"/>
              <a:gd name="T22" fmla="*/ 18 w 41"/>
              <a:gd name="T23" fmla="*/ 14 h 42"/>
              <a:gd name="T24" fmla="*/ 20 w 41"/>
              <a:gd name="T25" fmla="*/ 14 h 42"/>
              <a:gd name="T26" fmla="*/ 24 w 41"/>
              <a:gd name="T27" fmla="*/ 16 h 42"/>
              <a:gd name="T28" fmla="*/ 21 w 41"/>
              <a:gd name="T29" fmla="*/ 19 h 42"/>
              <a:gd name="T30" fmla="*/ 17 w 41"/>
              <a:gd name="T31" fmla="*/ 24 h 42"/>
              <a:gd name="T32" fmla="*/ 17 w 41"/>
              <a:gd name="T33" fmla="*/ 25 h 42"/>
              <a:gd name="T34" fmla="*/ 18 w 41"/>
              <a:gd name="T35" fmla="*/ 26 h 42"/>
              <a:gd name="T36" fmla="*/ 23 w 41"/>
              <a:gd name="T37" fmla="*/ 26 h 42"/>
              <a:gd name="T38" fmla="*/ 24 w 41"/>
              <a:gd name="T39" fmla="*/ 25 h 42"/>
              <a:gd name="T40" fmla="*/ 26 w 41"/>
              <a:gd name="T41" fmla="*/ 23 h 42"/>
              <a:gd name="T42" fmla="*/ 30 w 41"/>
              <a:gd name="T43" fmla="*/ 16 h 42"/>
              <a:gd name="T44" fmla="*/ 21 w 41"/>
              <a:gd name="T45" fmla="*/ 7 h 42"/>
              <a:gd name="T46" fmla="*/ 24 w 41"/>
              <a:gd name="T47" fmla="*/ 29 h 42"/>
              <a:gd name="T48" fmla="*/ 23 w 41"/>
              <a:gd name="T49" fmla="*/ 28 h 42"/>
              <a:gd name="T50" fmla="*/ 18 w 41"/>
              <a:gd name="T51" fmla="*/ 28 h 42"/>
              <a:gd name="T52" fmla="*/ 17 w 41"/>
              <a:gd name="T53" fmla="*/ 29 h 42"/>
              <a:gd name="T54" fmla="*/ 17 w 41"/>
              <a:gd name="T55" fmla="*/ 34 h 42"/>
              <a:gd name="T56" fmla="*/ 18 w 41"/>
              <a:gd name="T57" fmla="*/ 35 h 42"/>
              <a:gd name="T58" fmla="*/ 23 w 41"/>
              <a:gd name="T59" fmla="*/ 35 h 42"/>
              <a:gd name="T60" fmla="*/ 24 w 41"/>
              <a:gd name="T61" fmla="*/ 34 h 42"/>
              <a:gd name="T62" fmla="*/ 24 w 41"/>
              <a:gd name="T63" fmla="*/ 2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" h="42">
                <a:moveTo>
                  <a:pt x="20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0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0" y="42"/>
                </a:cubicBezTo>
                <a:close/>
                <a:moveTo>
                  <a:pt x="21" y="7"/>
                </a:moveTo>
                <a:cubicBezTo>
                  <a:pt x="16" y="7"/>
                  <a:pt x="13" y="9"/>
                  <a:pt x="11" y="13"/>
                </a:cubicBezTo>
                <a:cubicBezTo>
                  <a:pt x="11" y="13"/>
                  <a:pt x="11" y="14"/>
                  <a:pt x="11" y="14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6" y="17"/>
                  <a:pt x="16" y="17"/>
                </a:cubicBezTo>
                <a:cubicBezTo>
                  <a:pt x="17" y="15"/>
                  <a:pt x="18" y="15"/>
                  <a:pt x="18" y="14"/>
                </a:cubicBezTo>
                <a:cubicBezTo>
                  <a:pt x="18" y="14"/>
                  <a:pt x="19" y="14"/>
                  <a:pt x="20" y="14"/>
                </a:cubicBezTo>
                <a:cubicBezTo>
                  <a:pt x="22" y="14"/>
                  <a:pt x="24" y="15"/>
                  <a:pt x="24" y="16"/>
                </a:cubicBezTo>
                <a:cubicBezTo>
                  <a:pt x="24" y="17"/>
                  <a:pt x="23" y="18"/>
                  <a:pt x="21" y="19"/>
                </a:cubicBezTo>
                <a:cubicBezTo>
                  <a:pt x="19" y="20"/>
                  <a:pt x="17" y="22"/>
                  <a:pt x="17" y="24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6"/>
                  <a:pt x="17" y="26"/>
                  <a:pt x="18" y="26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26"/>
                  <a:pt x="24" y="26"/>
                  <a:pt x="24" y="25"/>
                </a:cubicBezTo>
                <a:cubicBezTo>
                  <a:pt x="24" y="25"/>
                  <a:pt x="24" y="23"/>
                  <a:pt x="26" y="23"/>
                </a:cubicBezTo>
                <a:cubicBezTo>
                  <a:pt x="28" y="22"/>
                  <a:pt x="30" y="20"/>
                  <a:pt x="30" y="16"/>
                </a:cubicBezTo>
                <a:cubicBezTo>
                  <a:pt x="30" y="11"/>
                  <a:pt x="25" y="7"/>
                  <a:pt x="21" y="7"/>
                </a:cubicBezTo>
                <a:close/>
                <a:moveTo>
                  <a:pt x="24" y="29"/>
                </a:moveTo>
                <a:cubicBezTo>
                  <a:pt x="24" y="28"/>
                  <a:pt x="23" y="28"/>
                  <a:pt x="23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7" y="28"/>
                  <a:pt x="17" y="28"/>
                  <a:pt x="17" y="29"/>
                </a:cubicBezTo>
                <a:cubicBezTo>
                  <a:pt x="17" y="34"/>
                  <a:pt x="17" y="34"/>
                  <a:pt x="17" y="34"/>
                </a:cubicBezTo>
                <a:cubicBezTo>
                  <a:pt x="17" y="34"/>
                  <a:pt x="17" y="35"/>
                  <a:pt x="18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5"/>
                  <a:pt x="24" y="34"/>
                  <a:pt x="24" y="34"/>
                </a:cubicBezTo>
                <a:lnTo>
                  <a:pt x="24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98440" y="5217330"/>
            <a:ext cx="295051" cy="255332"/>
          </a:xfrm>
          <a:custGeom>
            <a:avLst/>
            <a:gdLst>
              <a:gd name="T0" fmla="*/ 20 w 44"/>
              <a:gd name="T1" fmla="*/ 33 h 38"/>
              <a:gd name="T2" fmla="*/ 15 w 44"/>
              <a:gd name="T3" fmla="*/ 38 h 38"/>
              <a:gd name="T4" fmla="*/ 5 w 44"/>
              <a:gd name="T5" fmla="*/ 38 h 38"/>
              <a:gd name="T6" fmla="*/ 0 w 44"/>
              <a:gd name="T7" fmla="*/ 33 h 38"/>
              <a:gd name="T8" fmla="*/ 0 w 44"/>
              <a:gd name="T9" fmla="*/ 14 h 38"/>
              <a:gd name="T10" fmla="*/ 14 w 44"/>
              <a:gd name="T11" fmla="*/ 0 h 38"/>
              <a:gd name="T12" fmla="*/ 15 w 44"/>
              <a:gd name="T13" fmla="*/ 0 h 38"/>
              <a:gd name="T14" fmla="*/ 17 w 44"/>
              <a:gd name="T15" fmla="*/ 2 h 38"/>
              <a:gd name="T16" fmla="*/ 17 w 44"/>
              <a:gd name="T17" fmla="*/ 5 h 38"/>
              <a:gd name="T18" fmla="*/ 15 w 44"/>
              <a:gd name="T19" fmla="*/ 7 h 38"/>
              <a:gd name="T20" fmla="*/ 14 w 44"/>
              <a:gd name="T21" fmla="*/ 7 h 38"/>
              <a:gd name="T22" fmla="*/ 7 w 44"/>
              <a:gd name="T23" fmla="*/ 14 h 38"/>
              <a:gd name="T24" fmla="*/ 7 w 44"/>
              <a:gd name="T25" fmla="*/ 15 h 38"/>
              <a:gd name="T26" fmla="*/ 9 w 44"/>
              <a:gd name="T27" fmla="*/ 17 h 38"/>
              <a:gd name="T28" fmla="*/ 15 w 44"/>
              <a:gd name="T29" fmla="*/ 17 h 38"/>
              <a:gd name="T30" fmla="*/ 20 w 44"/>
              <a:gd name="T31" fmla="*/ 22 h 38"/>
              <a:gd name="T32" fmla="*/ 20 w 44"/>
              <a:gd name="T33" fmla="*/ 33 h 38"/>
              <a:gd name="T34" fmla="*/ 44 w 44"/>
              <a:gd name="T35" fmla="*/ 33 h 38"/>
              <a:gd name="T36" fmla="*/ 39 w 44"/>
              <a:gd name="T37" fmla="*/ 38 h 38"/>
              <a:gd name="T38" fmla="*/ 29 w 44"/>
              <a:gd name="T39" fmla="*/ 38 h 38"/>
              <a:gd name="T40" fmla="*/ 24 w 44"/>
              <a:gd name="T41" fmla="*/ 33 h 38"/>
              <a:gd name="T42" fmla="*/ 24 w 44"/>
              <a:gd name="T43" fmla="*/ 14 h 38"/>
              <a:gd name="T44" fmla="*/ 38 w 44"/>
              <a:gd name="T45" fmla="*/ 0 h 38"/>
              <a:gd name="T46" fmla="*/ 39 w 44"/>
              <a:gd name="T47" fmla="*/ 0 h 38"/>
              <a:gd name="T48" fmla="*/ 41 w 44"/>
              <a:gd name="T49" fmla="*/ 2 h 38"/>
              <a:gd name="T50" fmla="*/ 41 w 44"/>
              <a:gd name="T51" fmla="*/ 5 h 38"/>
              <a:gd name="T52" fmla="*/ 39 w 44"/>
              <a:gd name="T53" fmla="*/ 7 h 38"/>
              <a:gd name="T54" fmla="*/ 38 w 44"/>
              <a:gd name="T55" fmla="*/ 7 h 38"/>
              <a:gd name="T56" fmla="*/ 31 w 44"/>
              <a:gd name="T57" fmla="*/ 14 h 38"/>
              <a:gd name="T58" fmla="*/ 31 w 44"/>
              <a:gd name="T59" fmla="*/ 15 h 38"/>
              <a:gd name="T60" fmla="*/ 33 w 44"/>
              <a:gd name="T61" fmla="*/ 17 h 38"/>
              <a:gd name="T62" fmla="*/ 39 w 44"/>
              <a:gd name="T63" fmla="*/ 17 h 38"/>
              <a:gd name="T64" fmla="*/ 44 w 44"/>
              <a:gd name="T65" fmla="*/ 22 h 38"/>
              <a:gd name="T66" fmla="*/ 44 w 44"/>
              <a:gd name="T67" fmla="*/ 3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" h="38">
                <a:moveTo>
                  <a:pt x="20" y="33"/>
                </a:moveTo>
                <a:cubicBezTo>
                  <a:pt x="20" y="35"/>
                  <a:pt x="18" y="38"/>
                  <a:pt x="15" y="38"/>
                </a:cubicBezTo>
                <a:cubicBezTo>
                  <a:pt x="5" y="38"/>
                  <a:pt x="5" y="38"/>
                  <a:pt x="5" y="38"/>
                </a:cubicBezTo>
                <a:cubicBezTo>
                  <a:pt x="2" y="38"/>
                  <a:pt x="0" y="35"/>
                  <a:pt x="0" y="33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6"/>
                  <a:pt x="6" y="0"/>
                  <a:pt x="14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6" y="0"/>
                  <a:pt x="17" y="1"/>
                  <a:pt x="17" y="2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6"/>
                  <a:pt x="16" y="7"/>
                  <a:pt x="15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10" y="7"/>
                  <a:pt x="7" y="10"/>
                  <a:pt x="7" y="14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6"/>
                  <a:pt x="8" y="17"/>
                  <a:pt x="9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8" y="17"/>
                  <a:pt x="20" y="20"/>
                  <a:pt x="20" y="22"/>
                </a:cubicBezTo>
                <a:lnTo>
                  <a:pt x="20" y="33"/>
                </a:lnTo>
                <a:close/>
                <a:moveTo>
                  <a:pt x="44" y="33"/>
                </a:moveTo>
                <a:cubicBezTo>
                  <a:pt x="44" y="35"/>
                  <a:pt x="42" y="38"/>
                  <a:pt x="39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26" y="38"/>
                  <a:pt x="24" y="35"/>
                  <a:pt x="24" y="33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6"/>
                  <a:pt x="30" y="0"/>
                  <a:pt x="38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5"/>
                  <a:pt x="41" y="5"/>
                  <a:pt x="41" y="5"/>
                </a:cubicBezTo>
                <a:cubicBezTo>
                  <a:pt x="41" y="6"/>
                  <a:pt x="40" y="7"/>
                  <a:pt x="39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34" y="7"/>
                  <a:pt x="31" y="10"/>
                  <a:pt x="31" y="14"/>
                </a:cubicBezTo>
                <a:cubicBezTo>
                  <a:pt x="31" y="15"/>
                  <a:pt x="31" y="15"/>
                  <a:pt x="31" y="15"/>
                </a:cubicBezTo>
                <a:cubicBezTo>
                  <a:pt x="31" y="16"/>
                  <a:pt x="32" y="17"/>
                  <a:pt x="33" y="17"/>
                </a:cubicBezTo>
                <a:cubicBezTo>
                  <a:pt x="39" y="17"/>
                  <a:pt x="39" y="17"/>
                  <a:pt x="39" y="17"/>
                </a:cubicBezTo>
                <a:cubicBezTo>
                  <a:pt x="42" y="17"/>
                  <a:pt x="44" y="20"/>
                  <a:pt x="44" y="22"/>
                </a:cubicBezTo>
                <a:lnTo>
                  <a:pt x="44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6524009" y="1259213"/>
            <a:ext cx="320584" cy="280865"/>
          </a:xfrm>
          <a:custGeom>
            <a:avLst/>
            <a:gdLst>
              <a:gd name="T0" fmla="*/ 44 w 48"/>
              <a:gd name="T1" fmla="*/ 40 h 42"/>
              <a:gd name="T2" fmla="*/ 43 w 48"/>
              <a:gd name="T3" fmla="*/ 42 h 42"/>
              <a:gd name="T4" fmla="*/ 43 w 48"/>
              <a:gd name="T5" fmla="*/ 42 h 42"/>
              <a:gd name="T6" fmla="*/ 42 w 48"/>
              <a:gd name="T7" fmla="*/ 41 h 42"/>
              <a:gd name="T8" fmla="*/ 42 w 48"/>
              <a:gd name="T9" fmla="*/ 40 h 42"/>
              <a:gd name="T10" fmla="*/ 42 w 48"/>
              <a:gd name="T11" fmla="*/ 37 h 42"/>
              <a:gd name="T12" fmla="*/ 23 w 48"/>
              <a:gd name="T13" fmla="*/ 22 h 42"/>
              <a:gd name="T14" fmla="*/ 17 w 48"/>
              <a:gd name="T15" fmla="*/ 22 h 42"/>
              <a:gd name="T16" fmla="*/ 17 w 48"/>
              <a:gd name="T17" fmla="*/ 29 h 42"/>
              <a:gd name="T18" fmla="*/ 15 w 48"/>
              <a:gd name="T19" fmla="*/ 30 h 42"/>
              <a:gd name="T20" fmla="*/ 14 w 48"/>
              <a:gd name="T21" fmla="*/ 30 h 42"/>
              <a:gd name="T22" fmla="*/ 0 w 48"/>
              <a:gd name="T23" fmla="*/ 16 h 42"/>
              <a:gd name="T24" fmla="*/ 0 w 48"/>
              <a:gd name="T25" fmla="*/ 15 h 42"/>
              <a:gd name="T26" fmla="*/ 0 w 48"/>
              <a:gd name="T27" fmla="*/ 14 h 42"/>
              <a:gd name="T28" fmla="*/ 14 w 48"/>
              <a:gd name="T29" fmla="*/ 0 h 42"/>
              <a:gd name="T30" fmla="*/ 15 w 48"/>
              <a:gd name="T31" fmla="*/ 0 h 42"/>
              <a:gd name="T32" fmla="*/ 17 w 48"/>
              <a:gd name="T33" fmla="*/ 1 h 42"/>
              <a:gd name="T34" fmla="*/ 17 w 48"/>
              <a:gd name="T35" fmla="*/ 8 h 42"/>
              <a:gd name="T36" fmla="*/ 23 w 48"/>
              <a:gd name="T37" fmla="*/ 8 h 42"/>
              <a:gd name="T38" fmla="*/ 46 w 48"/>
              <a:gd name="T39" fmla="*/ 19 h 42"/>
              <a:gd name="T40" fmla="*/ 48 w 48"/>
              <a:gd name="T41" fmla="*/ 28 h 42"/>
              <a:gd name="T42" fmla="*/ 44 w 48"/>
              <a:gd name="T43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8" h="42">
                <a:moveTo>
                  <a:pt x="44" y="40"/>
                </a:moveTo>
                <a:cubicBezTo>
                  <a:pt x="44" y="41"/>
                  <a:pt x="44" y="41"/>
                  <a:pt x="43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2" y="42"/>
                  <a:pt x="42" y="42"/>
                  <a:pt x="42" y="41"/>
                </a:cubicBezTo>
                <a:cubicBezTo>
                  <a:pt x="42" y="41"/>
                  <a:pt x="42" y="41"/>
                  <a:pt x="42" y="40"/>
                </a:cubicBezTo>
                <a:cubicBezTo>
                  <a:pt x="42" y="39"/>
                  <a:pt x="42" y="38"/>
                  <a:pt x="42" y="37"/>
                </a:cubicBezTo>
                <a:cubicBezTo>
                  <a:pt x="42" y="24"/>
                  <a:pt x="34" y="22"/>
                  <a:pt x="23" y="22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30"/>
                  <a:pt x="16" y="30"/>
                  <a:pt x="15" y="30"/>
                </a:cubicBezTo>
                <a:cubicBezTo>
                  <a:pt x="15" y="30"/>
                  <a:pt x="14" y="30"/>
                  <a:pt x="14" y="30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6"/>
                  <a:pt x="0" y="15"/>
                  <a:pt x="0" y="15"/>
                </a:cubicBezTo>
                <a:cubicBezTo>
                  <a:pt x="0" y="15"/>
                  <a:pt x="0" y="14"/>
                  <a:pt x="0" y="14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5" y="0"/>
                  <a:pt x="15" y="0"/>
                </a:cubicBezTo>
                <a:cubicBezTo>
                  <a:pt x="16" y="0"/>
                  <a:pt x="17" y="0"/>
                  <a:pt x="17" y="1"/>
                </a:cubicBezTo>
                <a:cubicBezTo>
                  <a:pt x="17" y="8"/>
                  <a:pt x="17" y="8"/>
                  <a:pt x="17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32" y="8"/>
                  <a:pt x="43" y="10"/>
                  <a:pt x="46" y="19"/>
                </a:cubicBezTo>
                <a:cubicBezTo>
                  <a:pt x="47" y="22"/>
                  <a:pt x="48" y="25"/>
                  <a:pt x="48" y="28"/>
                </a:cubicBezTo>
                <a:cubicBezTo>
                  <a:pt x="48" y="32"/>
                  <a:pt x="46" y="37"/>
                  <a:pt x="44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24009" y="1749012"/>
            <a:ext cx="320584" cy="289375"/>
          </a:xfrm>
          <a:custGeom>
            <a:avLst/>
            <a:gdLst>
              <a:gd name="T0" fmla="*/ 17 w 48"/>
              <a:gd name="T1" fmla="*/ 29 h 43"/>
              <a:gd name="T2" fmla="*/ 16 w 48"/>
              <a:gd name="T3" fmla="*/ 31 h 43"/>
              <a:gd name="T4" fmla="*/ 15 w 48"/>
              <a:gd name="T5" fmla="*/ 31 h 43"/>
              <a:gd name="T6" fmla="*/ 14 w 48"/>
              <a:gd name="T7" fmla="*/ 31 h 43"/>
              <a:gd name="T8" fmla="*/ 0 w 48"/>
              <a:gd name="T9" fmla="*/ 17 h 43"/>
              <a:gd name="T10" fmla="*/ 0 w 48"/>
              <a:gd name="T11" fmla="*/ 14 h 43"/>
              <a:gd name="T12" fmla="*/ 14 w 48"/>
              <a:gd name="T13" fmla="*/ 1 h 43"/>
              <a:gd name="T14" fmla="*/ 16 w 48"/>
              <a:gd name="T15" fmla="*/ 0 h 43"/>
              <a:gd name="T16" fmla="*/ 17 w 48"/>
              <a:gd name="T17" fmla="*/ 2 h 43"/>
              <a:gd name="T18" fmla="*/ 17 w 48"/>
              <a:gd name="T19" fmla="*/ 4 h 43"/>
              <a:gd name="T20" fmla="*/ 6 w 48"/>
              <a:gd name="T21" fmla="*/ 14 h 43"/>
              <a:gd name="T22" fmla="*/ 6 w 48"/>
              <a:gd name="T23" fmla="*/ 17 h 43"/>
              <a:gd name="T24" fmla="*/ 17 w 48"/>
              <a:gd name="T25" fmla="*/ 27 h 43"/>
              <a:gd name="T26" fmla="*/ 17 w 48"/>
              <a:gd name="T27" fmla="*/ 29 h 43"/>
              <a:gd name="T28" fmla="*/ 43 w 48"/>
              <a:gd name="T29" fmla="*/ 43 h 43"/>
              <a:gd name="T30" fmla="*/ 43 w 48"/>
              <a:gd name="T31" fmla="*/ 43 h 43"/>
              <a:gd name="T32" fmla="*/ 42 w 48"/>
              <a:gd name="T33" fmla="*/ 43 h 43"/>
              <a:gd name="T34" fmla="*/ 42 w 48"/>
              <a:gd name="T35" fmla="*/ 42 h 43"/>
              <a:gd name="T36" fmla="*/ 39 w 48"/>
              <a:gd name="T37" fmla="*/ 27 h 43"/>
              <a:gd name="T38" fmla="*/ 27 w 48"/>
              <a:gd name="T39" fmla="*/ 23 h 43"/>
              <a:gd name="T40" fmla="*/ 27 w 48"/>
              <a:gd name="T41" fmla="*/ 29 h 43"/>
              <a:gd name="T42" fmla="*/ 26 w 48"/>
              <a:gd name="T43" fmla="*/ 31 h 43"/>
              <a:gd name="T44" fmla="*/ 25 w 48"/>
              <a:gd name="T45" fmla="*/ 31 h 43"/>
              <a:gd name="T46" fmla="*/ 24 w 48"/>
              <a:gd name="T47" fmla="*/ 31 h 43"/>
              <a:gd name="T48" fmla="*/ 11 w 48"/>
              <a:gd name="T49" fmla="*/ 17 h 43"/>
              <a:gd name="T50" fmla="*/ 11 w 48"/>
              <a:gd name="T51" fmla="*/ 14 h 43"/>
              <a:gd name="T52" fmla="*/ 24 w 48"/>
              <a:gd name="T53" fmla="*/ 1 h 43"/>
              <a:gd name="T54" fmla="*/ 26 w 48"/>
              <a:gd name="T55" fmla="*/ 0 h 43"/>
              <a:gd name="T56" fmla="*/ 27 w 48"/>
              <a:gd name="T57" fmla="*/ 2 h 43"/>
              <a:gd name="T58" fmla="*/ 27 w 48"/>
              <a:gd name="T59" fmla="*/ 9 h 43"/>
              <a:gd name="T60" fmla="*/ 43 w 48"/>
              <a:gd name="T61" fmla="*/ 15 h 43"/>
              <a:gd name="T62" fmla="*/ 48 w 48"/>
              <a:gd name="T63" fmla="*/ 28 h 43"/>
              <a:gd name="T64" fmla="*/ 43 w 48"/>
              <a:gd name="T6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8" h="43">
                <a:moveTo>
                  <a:pt x="17" y="29"/>
                </a:moveTo>
                <a:cubicBezTo>
                  <a:pt x="17" y="30"/>
                  <a:pt x="16" y="31"/>
                  <a:pt x="16" y="31"/>
                </a:cubicBezTo>
                <a:cubicBezTo>
                  <a:pt x="16" y="31"/>
                  <a:pt x="15" y="31"/>
                  <a:pt x="15" y="31"/>
                </a:cubicBezTo>
                <a:cubicBezTo>
                  <a:pt x="15" y="31"/>
                  <a:pt x="14" y="31"/>
                  <a:pt x="14" y="31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0" y="15"/>
                  <a:pt x="0" y="14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0"/>
                  <a:pt x="15" y="0"/>
                  <a:pt x="16" y="0"/>
                </a:cubicBezTo>
                <a:cubicBezTo>
                  <a:pt x="16" y="1"/>
                  <a:pt x="17" y="1"/>
                  <a:pt x="17" y="2"/>
                </a:cubicBezTo>
                <a:cubicBezTo>
                  <a:pt x="17" y="4"/>
                  <a:pt x="17" y="4"/>
                  <a:pt x="17" y="4"/>
                </a:cubicBezTo>
                <a:cubicBezTo>
                  <a:pt x="6" y="14"/>
                  <a:pt x="6" y="14"/>
                  <a:pt x="6" y="14"/>
                </a:cubicBezTo>
                <a:cubicBezTo>
                  <a:pt x="6" y="15"/>
                  <a:pt x="6" y="16"/>
                  <a:pt x="6" y="17"/>
                </a:cubicBezTo>
                <a:cubicBezTo>
                  <a:pt x="17" y="27"/>
                  <a:pt x="17" y="27"/>
                  <a:pt x="17" y="27"/>
                </a:cubicBezTo>
                <a:lnTo>
                  <a:pt x="17" y="29"/>
                </a:lnTo>
                <a:close/>
                <a:moveTo>
                  <a:pt x="43" y="43"/>
                </a:moveTo>
                <a:cubicBezTo>
                  <a:pt x="43" y="43"/>
                  <a:pt x="43" y="43"/>
                  <a:pt x="43" y="43"/>
                </a:cubicBezTo>
                <a:cubicBezTo>
                  <a:pt x="43" y="43"/>
                  <a:pt x="42" y="43"/>
                  <a:pt x="42" y="43"/>
                </a:cubicBezTo>
                <a:cubicBezTo>
                  <a:pt x="42" y="43"/>
                  <a:pt x="42" y="42"/>
                  <a:pt x="42" y="42"/>
                </a:cubicBezTo>
                <a:cubicBezTo>
                  <a:pt x="43" y="35"/>
                  <a:pt x="42" y="30"/>
                  <a:pt x="39" y="27"/>
                </a:cubicBezTo>
                <a:cubicBezTo>
                  <a:pt x="37" y="24"/>
                  <a:pt x="33" y="23"/>
                  <a:pt x="27" y="23"/>
                </a:cubicBezTo>
                <a:cubicBezTo>
                  <a:pt x="27" y="29"/>
                  <a:pt x="27" y="29"/>
                  <a:pt x="27" y="29"/>
                </a:cubicBezTo>
                <a:cubicBezTo>
                  <a:pt x="27" y="30"/>
                  <a:pt x="27" y="31"/>
                  <a:pt x="26" y="31"/>
                </a:cubicBezTo>
                <a:cubicBezTo>
                  <a:pt x="26" y="31"/>
                  <a:pt x="26" y="31"/>
                  <a:pt x="25" y="31"/>
                </a:cubicBezTo>
                <a:cubicBezTo>
                  <a:pt x="25" y="31"/>
                  <a:pt x="25" y="31"/>
                  <a:pt x="24" y="31"/>
                </a:cubicBezTo>
                <a:cubicBezTo>
                  <a:pt x="11" y="17"/>
                  <a:pt x="11" y="17"/>
                  <a:pt x="11" y="17"/>
                </a:cubicBezTo>
                <a:cubicBezTo>
                  <a:pt x="10" y="16"/>
                  <a:pt x="10" y="15"/>
                  <a:pt x="11" y="14"/>
                </a:cubicBezTo>
                <a:cubicBezTo>
                  <a:pt x="24" y="1"/>
                  <a:pt x="24" y="1"/>
                  <a:pt x="24" y="1"/>
                </a:cubicBezTo>
                <a:cubicBezTo>
                  <a:pt x="25" y="0"/>
                  <a:pt x="25" y="0"/>
                  <a:pt x="26" y="0"/>
                </a:cubicBezTo>
                <a:cubicBezTo>
                  <a:pt x="27" y="1"/>
                  <a:pt x="27" y="1"/>
                  <a:pt x="27" y="2"/>
                </a:cubicBezTo>
                <a:cubicBezTo>
                  <a:pt x="27" y="9"/>
                  <a:pt x="27" y="9"/>
                  <a:pt x="27" y="9"/>
                </a:cubicBezTo>
                <a:cubicBezTo>
                  <a:pt x="35" y="9"/>
                  <a:pt x="40" y="11"/>
                  <a:pt x="43" y="15"/>
                </a:cubicBezTo>
                <a:cubicBezTo>
                  <a:pt x="47" y="19"/>
                  <a:pt x="48" y="25"/>
                  <a:pt x="48" y="28"/>
                </a:cubicBezTo>
                <a:cubicBezTo>
                  <a:pt x="48" y="34"/>
                  <a:pt x="44" y="42"/>
                  <a:pt x="43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09823" y="2298388"/>
            <a:ext cx="340441" cy="209938"/>
          </a:xfrm>
          <a:custGeom>
            <a:avLst/>
            <a:gdLst>
              <a:gd name="T0" fmla="*/ 33 w 51"/>
              <a:gd name="T1" fmla="*/ 31 h 31"/>
              <a:gd name="T2" fmla="*/ 8 w 51"/>
              <a:gd name="T3" fmla="*/ 31 h 31"/>
              <a:gd name="T4" fmla="*/ 7 w 51"/>
              <a:gd name="T5" fmla="*/ 29 h 31"/>
              <a:gd name="T6" fmla="*/ 7 w 51"/>
              <a:gd name="T7" fmla="*/ 25 h 31"/>
              <a:gd name="T8" fmla="*/ 7 w 51"/>
              <a:gd name="T9" fmla="*/ 14 h 31"/>
              <a:gd name="T10" fmla="*/ 2 w 51"/>
              <a:gd name="T11" fmla="*/ 14 h 31"/>
              <a:gd name="T12" fmla="*/ 0 w 51"/>
              <a:gd name="T13" fmla="*/ 12 h 31"/>
              <a:gd name="T14" fmla="*/ 0 w 51"/>
              <a:gd name="T15" fmla="*/ 11 h 31"/>
              <a:gd name="T16" fmla="*/ 9 w 51"/>
              <a:gd name="T17" fmla="*/ 1 h 31"/>
              <a:gd name="T18" fmla="*/ 10 w 51"/>
              <a:gd name="T19" fmla="*/ 0 h 31"/>
              <a:gd name="T20" fmla="*/ 12 w 51"/>
              <a:gd name="T21" fmla="*/ 1 h 31"/>
              <a:gd name="T22" fmla="*/ 20 w 51"/>
              <a:gd name="T23" fmla="*/ 11 h 31"/>
              <a:gd name="T24" fmla="*/ 21 w 51"/>
              <a:gd name="T25" fmla="*/ 12 h 31"/>
              <a:gd name="T26" fmla="*/ 19 w 51"/>
              <a:gd name="T27" fmla="*/ 14 h 31"/>
              <a:gd name="T28" fmla="*/ 14 w 51"/>
              <a:gd name="T29" fmla="*/ 14 h 31"/>
              <a:gd name="T30" fmla="*/ 14 w 51"/>
              <a:gd name="T31" fmla="*/ 24 h 31"/>
              <a:gd name="T32" fmla="*/ 29 w 51"/>
              <a:gd name="T33" fmla="*/ 24 h 31"/>
              <a:gd name="T34" fmla="*/ 30 w 51"/>
              <a:gd name="T35" fmla="*/ 25 h 31"/>
              <a:gd name="T36" fmla="*/ 34 w 51"/>
              <a:gd name="T37" fmla="*/ 30 h 31"/>
              <a:gd name="T38" fmla="*/ 34 w 51"/>
              <a:gd name="T39" fmla="*/ 30 h 31"/>
              <a:gd name="T40" fmla="*/ 33 w 51"/>
              <a:gd name="T41" fmla="*/ 31 h 31"/>
              <a:gd name="T42" fmla="*/ 51 w 51"/>
              <a:gd name="T43" fmla="*/ 20 h 31"/>
              <a:gd name="T44" fmla="*/ 42 w 51"/>
              <a:gd name="T45" fmla="*/ 31 h 31"/>
              <a:gd name="T46" fmla="*/ 41 w 51"/>
              <a:gd name="T47" fmla="*/ 31 h 31"/>
              <a:gd name="T48" fmla="*/ 40 w 51"/>
              <a:gd name="T49" fmla="*/ 31 h 31"/>
              <a:gd name="T50" fmla="*/ 31 w 51"/>
              <a:gd name="T51" fmla="*/ 20 h 31"/>
              <a:gd name="T52" fmla="*/ 31 w 51"/>
              <a:gd name="T53" fmla="*/ 19 h 31"/>
              <a:gd name="T54" fmla="*/ 33 w 51"/>
              <a:gd name="T55" fmla="*/ 17 h 31"/>
              <a:gd name="T56" fmla="*/ 38 w 51"/>
              <a:gd name="T57" fmla="*/ 17 h 31"/>
              <a:gd name="T58" fmla="*/ 38 w 51"/>
              <a:gd name="T59" fmla="*/ 7 h 31"/>
              <a:gd name="T60" fmla="*/ 22 w 51"/>
              <a:gd name="T61" fmla="*/ 7 h 31"/>
              <a:gd name="T62" fmla="*/ 22 w 51"/>
              <a:gd name="T63" fmla="*/ 7 h 31"/>
              <a:gd name="T64" fmla="*/ 17 w 51"/>
              <a:gd name="T65" fmla="*/ 2 h 31"/>
              <a:gd name="T66" fmla="*/ 17 w 51"/>
              <a:gd name="T67" fmla="*/ 1 h 31"/>
              <a:gd name="T68" fmla="*/ 18 w 51"/>
              <a:gd name="T69" fmla="*/ 0 h 31"/>
              <a:gd name="T70" fmla="*/ 44 w 51"/>
              <a:gd name="T71" fmla="*/ 0 h 31"/>
              <a:gd name="T72" fmla="*/ 45 w 51"/>
              <a:gd name="T73" fmla="*/ 2 h 31"/>
              <a:gd name="T74" fmla="*/ 45 w 51"/>
              <a:gd name="T75" fmla="*/ 6 h 31"/>
              <a:gd name="T76" fmla="*/ 45 w 51"/>
              <a:gd name="T77" fmla="*/ 17 h 31"/>
              <a:gd name="T78" fmla="*/ 50 w 51"/>
              <a:gd name="T79" fmla="*/ 17 h 31"/>
              <a:gd name="T80" fmla="*/ 51 w 51"/>
              <a:gd name="T81" fmla="*/ 19 h 31"/>
              <a:gd name="T82" fmla="*/ 51 w 51"/>
              <a:gd name="T83" fmla="*/ 2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51" h="31">
                <a:moveTo>
                  <a:pt x="33" y="31"/>
                </a:moveTo>
                <a:cubicBezTo>
                  <a:pt x="8" y="31"/>
                  <a:pt x="8" y="31"/>
                  <a:pt x="8" y="31"/>
                </a:cubicBezTo>
                <a:cubicBezTo>
                  <a:pt x="7" y="31"/>
                  <a:pt x="7" y="30"/>
                  <a:pt x="7" y="29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14"/>
                  <a:pt x="7" y="14"/>
                  <a:pt x="7" y="14"/>
                </a:cubicBezTo>
                <a:cubicBezTo>
                  <a:pt x="2" y="14"/>
                  <a:pt x="2" y="14"/>
                  <a:pt x="2" y="14"/>
                </a:cubicBezTo>
                <a:cubicBezTo>
                  <a:pt x="1" y="14"/>
                  <a:pt x="0" y="13"/>
                  <a:pt x="0" y="12"/>
                </a:cubicBezTo>
                <a:cubicBezTo>
                  <a:pt x="0" y="12"/>
                  <a:pt x="0" y="12"/>
                  <a:pt x="0" y="11"/>
                </a:cubicBezTo>
                <a:cubicBezTo>
                  <a:pt x="9" y="1"/>
                  <a:pt x="9" y="1"/>
                  <a:pt x="9" y="1"/>
                </a:cubicBezTo>
                <a:cubicBezTo>
                  <a:pt x="9" y="1"/>
                  <a:pt x="10" y="0"/>
                  <a:pt x="10" y="0"/>
                </a:cubicBezTo>
                <a:cubicBezTo>
                  <a:pt x="11" y="0"/>
                  <a:pt x="11" y="1"/>
                  <a:pt x="12" y="1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2"/>
                  <a:pt x="21" y="12"/>
                  <a:pt x="21" y="12"/>
                </a:cubicBezTo>
                <a:cubicBezTo>
                  <a:pt x="21" y="13"/>
                  <a:pt x="20" y="14"/>
                  <a:pt x="19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24"/>
                  <a:pt x="14" y="24"/>
                  <a:pt x="14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29" y="24"/>
                  <a:pt x="30" y="24"/>
                  <a:pt x="30" y="25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1"/>
                  <a:pt x="34" y="31"/>
                  <a:pt x="33" y="31"/>
                </a:cubicBezTo>
                <a:close/>
                <a:moveTo>
                  <a:pt x="51" y="20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31"/>
                  <a:pt x="42" y="31"/>
                  <a:pt x="41" y="31"/>
                </a:cubicBezTo>
                <a:cubicBezTo>
                  <a:pt x="41" y="31"/>
                  <a:pt x="40" y="31"/>
                  <a:pt x="40" y="31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1" y="20"/>
                  <a:pt x="31" y="19"/>
                </a:cubicBezTo>
                <a:cubicBezTo>
                  <a:pt x="31" y="18"/>
                  <a:pt x="32" y="17"/>
                  <a:pt x="33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7"/>
                  <a:pt x="38" y="7"/>
                  <a:pt x="38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2"/>
                  <a:pt x="17" y="1"/>
                  <a:pt x="17" y="1"/>
                </a:cubicBezTo>
                <a:cubicBezTo>
                  <a:pt x="17" y="1"/>
                  <a:pt x="18" y="0"/>
                  <a:pt x="18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5" y="0"/>
                  <a:pt x="45" y="1"/>
                  <a:pt x="45" y="2"/>
                </a:cubicBezTo>
                <a:cubicBezTo>
                  <a:pt x="45" y="6"/>
                  <a:pt x="45" y="6"/>
                  <a:pt x="45" y="6"/>
                </a:cubicBezTo>
                <a:cubicBezTo>
                  <a:pt x="45" y="17"/>
                  <a:pt x="45" y="17"/>
                  <a:pt x="45" y="17"/>
                </a:cubicBezTo>
                <a:cubicBezTo>
                  <a:pt x="50" y="17"/>
                  <a:pt x="50" y="17"/>
                  <a:pt x="50" y="17"/>
                </a:cubicBezTo>
                <a:cubicBezTo>
                  <a:pt x="51" y="17"/>
                  <a:pt x="51" y="18"/>
                  <a:pt x="51" y="19"/>
                </a:cubicBezTo>
                <a:cubicBezTo>
                  <a:pt x="51" y="20"/>
                  <a:pt x="51" y="20"/>
                  <a:pt x="51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6589260" y="2748470"/>
            <a:ext cx="187244" cy="255332"/>
          </a:xfrm>
          <a:custGeom>
            <a:avLst/>
            <a:gdLst>
              <a:gd name="T0" fmla="*/ 12 w 28"/>
              <a:gd name="T1" fmla="*/ 38 h 38"/>
              <a:gd name="T2" fmla="*/ 11 w 28"/>
              <a:gd name="T3" fmla="*/ 37 h 38"/>
              <a:gd name="T4" fmla="*/ 11 w 28"/>
              <a:gd name="T5" fmla="*/ 28 h 38"/>
              <a:gd name="T6" fmla="*/ 3 w 28"/>
              <a:gd name="T7" fmla="*/ 28 h 38"/>
              <a:gd name="T8" fmla="*/ 2 w 28"/>
              <a:gd name="T9" fmla="*/ 27 h 38"/>
              <a:gd name="T10" fmla="*/ 2 w 28"/>
              <a:gd name="T11" fmla="*/ 24 h 38"/>
              <a:gd name="T12" fmla="*/ 3 w 28"/>
              <a:gd name="T13" fmla="*/ 24 h 38"/>
              <a:gd name="T14" fmla="*/ 11 w 28"/>
              <a:gd name="T15" fmla="*/ 24 h 38"/>
              <a:gd name="T16" fmla="*/ 11 w 28"/>
              <a:gd name="T17" fmla="*/ 21 h 38"/>
              <a:gd name="T18" fmla="*/ 3 w 28"/>
              <a:gd name="T19" fmla="*/ 21 h 38"/>
              <a:gd name="T20" fmla="*/ 2 w 28"/>
              <a:gd name="T21" fmla="*/ 20 h 38"/>
              <a:gd name="T22" fmla="*/ 2 w 28"/>
              <a:gd name="T23" fmla="*/ 18 h 38"/>
              <a:gd name="T24" fmla="*/ 3 w 28"/>
              <a:gd name="T25" fmla="*/ 17 h 38"/>
              <a:gd name="T26" fmla="*/ 9 w 28"/>
              <a:gd name="T27" fmla="*/ 17 h 38"/>
              <a:gd name="T28" fmla="*/ 0 w 28"/>
              <a:gd name="T29" fmla="*/ 1 h 38"/>
              <a:gd name="T30" fmla="*/ 0 w 28"/>
              <a:gd name="T31" fmla="*/ 1 h 38"/>
              <a:gd name="T32" fmla="*/ 1 w 28"/>
              <a:gd name="T33" fmla="*/ 0 h 38"/>
              <a:gd name="T34" fmla="*/ 6 w 28"/>
              <a:gd name="T35" fmla="*/ 0 h 38"/>
              <a:gd name="T36" fmla="*/ 7 w 28"/>
              <a:gd name="T37" fmla="*/ 1 h 38"/>
              <a:gd name="T38" fmla="*/ 13 w 28"/>
              <a:gd name="T39" fmla="*/ 12 h 38"/>
              <a:gd name="T40" fmla="*/ 14 w 28"/>
              <a:gd name="T41" fmla="*/ 15 h 38"/>
              <a:gd name="T42" fmla="*/ 16 w 28"/>
              <a:gd name="T43" fmla="*/ 12 h 38"/>
              <a:gd name="T44" fmla="*/ 21 w 28"/>
              <a:gd name="T45" fmla="*/ 1 h 38"/>
              <a:gd name="T46" fmla="*/ 22 w 28"/>
              <a:gd name="T47" fmla="*/ 0 h 38"/>
              <a:gd name="T48" fmla="*/ 27 w 28"/>
              <a:gd name="T49" fmla="*/ 0 h 38"/>
              <a:gd name="T50" fmla="*/ 27 w 28"/>
              <a:gd name="T51" fmla="*/ 1 h 38"/>
              <a:gd name="T52" fmla="*/ 27 w 28"/>
              <a:gd name="T53" fmla="*/ 1 h 38"/>
              <a:gd name="T54" fmla="*/ 19 w 28"/>
              <a:gd name="T55" fmla="*/ 17 h 38"/>
              <a:gd name="T56" fmla="*/ 25 w 28"/>
              <a:gd name="T57" fmla="*/ 17 h 38"/>
              <a:gd name="T58" fmla="*/ 26 w 28"/>
              <a:gd name="T59" fmla="*/ 18 h 38"/>
              <a:gd name="T60" fmla="*/ 26 w 28"/>
              <a:gd name="T61" fmla="*/ 20 h 38"/>
              <a:gd name="T62" fmla="*/ 25 w 28"/>
              <a:gd name="T63" fmla="*/ 21 h 38"/>
              <a:gd name="T64" fmla="*/ 17 w 28"/>
              <a:gd name="T65" fmla="*/ 21 h 38"/>
              <a:gd name="T66" fmla="*/ 17 w 28"/>
              <a:gd name="T67" fmla="*/ 24 h 38"/>
              <a:gd name="T68" fmla="*/ 25 w 28"/>
              <a:gd name="T69" fmla="*/ 24 h 38"/>
              <a:gd name="T70" fmla="*/ 26 w 28"/>
              <a:gd name="T71" fmla="*/ 24 h 38"/>
              <a:gd name="T72" fmla="*/ 26 w 28"/>
              <a:gd name="T73" fmla="*/ 27 h 38"/>
              <a:gd name="T74" fmla="*/ 25 w 28"/>
              <a:gd name="T75" fmla="*/ 28 h 38"/>
              <a:gd name="T76" fmla="*/ 17 w 28"/>
              <a:gd name="T77" fmla="*/ 28 h 38"/>
              <a:gd name="T78" fmla="*/ 17 w 28"/>
              <a:gd name="T79" fmla="*/ 37 h 38"/>
              <a:gd name="T80" fmla="*/ 16 w 28"/>
              <a:gd name="T81" fmla="*/ 38 h 38"/>
              <a:gd name="T82" fmla="*/ 12 w 28"/>
              <a:gd name="T83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" h="38">
                <a:moveTo>
                  <a:pt x="12" y="38"/>
                </a:moveTo>
                <a:cubicBezTo>
                  <a:pt x="11" y="38"/>
                  <a:pt x="11" y="37"/>
                  <a:pt x="11" y="37"/>
                </a:cubicBezTo>
                <a:cubicBezTo>
                  <a:pt x="11" y="28"/>
                  <a:pt x="11" y="28"/>
                  <a:pt x="11" y="28"/>
                </a:cubicBezTo>
                <a:cubicBezTo>
                  <a:pt x="3" y="28"/>
                  <a:pt x="3" y="28"/>
                  <a:pt x="3" y="28"/>
                </a:cubicBezTo>
                <a:cubicBezTo>
                  <a:pt x="2" y="28"/>
                  <a:pt x="2" y="28"/>
                  <a:pt x="2" y="27"/>
                </a:cubicBezTo>
                <a:cubicBezTo>
                  <a:pt x="2" y="24"/>
                  <a:pt x="2" y="24"/>
                  <a:pt x="2" y="24"/>
                </a:cubicBezTo>
                <a:cubicBezTo>
                  <a:pt x="2" y="24"/>
                  <a:pt x="2" y="24"/>
                  <a:pt x="3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1" y="21"/>
                  <a:pt x="11" y="21"/>
                  <a:pt x="11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2" y="21"/>
                  <a:pt x="2" y="21"/>
                  <a:pt x="2" y="20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7"/>
                  <a:pt x="2" y="17"/>
                  <a:pt x="3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7" y="0"/>
                  <a:pt x="7" y="1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3"/>
                  <a:pt x="14" y="14"/>
                  <a:pt x="14" y="15"/>
                </a:cubicBezTo>
                <a:cubicBezTo>
                  <a:pt x="15" y="14"/>
                  <a:pt x="15" y="13"/>
                  <a:pt x="16" y="12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1" y="0"/>
                  <a:pt x="22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7" y="0"/>
                  <a:pt x="27" y="1"/>
                </a:cubicBezTo>
                <a:cubicBezTo>
                  <a:pt x="28" y="1"/>
                  <a:pt x="28" y="1"/>
                  <a:pt x="27" y="1"/>
                </a:cubicBezTo>
                <a:cubicBezTo>
                  <a:pt x="19" y="17"/>
                  <a:pt x="19" y="17"/>
                  <a:pt x="19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5" y="17"/>
                  <a:pt x="26" y="17"/>
                  <a:pt x="26" y="18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21"/>
                  <a:pt x="25" y="21"/>
                  <a:pt x="2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4"/>
                  <a:pt x="17" y="24"/>
                  <a:pt x="17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6" y="24"/>
                  <a:pt x="26" y="24"/>
                </a:cubicBezTo>
                <a:cubicBezTo>
                  <a:pt x="26" y="27"/>
                  <a:pt x="26" y="27"/>
                  <a:pt x="26" y="27"/>
                </a:cubicBezTo>
                <a:cubicBezTo>
                  <a:pt x="26" y="28"/>
                  <a:pt x="25" y="28"/>
                  <a:pt x="25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8"/>
                  <a:pt x="16" y="38"/>
                </a:cubicBezTo>
                <a:lnTo>
                  <a:pt x="12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15497" y="3263804"/>
            <a:ext cx="329091" cy="229799"/>
          </a:xfrm>
          <a:custGeom>
            <a:avLst/>
            <a:gdLst>
              <a:gd name="T0" fmla="*/ 48 w 49"/>
              <a:gd name="T1" fmla="*/ 34 h 34"/>
              <a:gd name="T2" fmla="*/ 29 w 49"/>
              <a:gd name="T3" fmla="*/ 34 h 34"/>
              <a:gd name="T4" fmla="*/ 30 w 49"/>
              <a:gd name="T5" fmla="*/ 34 h 34"/>
              <a:gd name="T6" fmla="*/ 29 w 49"/>
              <a:gd name="T7" fmla="*/ 27 h 34"/>
              <a:gd name="T8" fmla="*/ 28 w 49"/>
              <a:gd name="T9" fmla="*/ 26 h 34"/>
              <a:gd name="T10" fmla="*/ 21 w 49"/>
              <a:gd name="T11" fmla="*/ 26 h 34"/>
              <a:gd name="T12" fmla="*/ 20 w 49"/>
              <a:gd name="T13" fmla="*/ 27 h 34"/>
              <a:gd name="T14" fmla="*/ 20 w 49"/>
              <a:gd name="T15" fmla="*/ 34 h 34"/>
              <a:gd name="T16" fmla="*/ 20 w 49"/>
              <a:gd name="T17" fmla="*/ 34 h 34"/>
              <a:gd name="T18" fmla="*/ 2 w 49"/>
              <a:gd name="T19" fmla="*/ 34 h 34"/>
              <a:gd name="T20" fmla="*/ 0 w 49"/>
              <a:gd name="T21" fmla="*/ 32 h 34"/>
              <a:gd name="T22" fmla="*/ 1 w 49"/>
              <a:gd name="T23" fmla="*/ 29 h 34"/>
              <a:gd name="T24" fmla="*/ 12 w 49"/>
              <a:gd name="T25" fmla="*/ 1 h 34"/>
              <a:gd name="T26" fmla="*/ 14 w 49"/>
              <a:gd name="T27" fmla="*/ 0 h 34"/>
              <a:gd name="T28" fmla="*/ 23 w 49"/>
              <a:gd name="T29" fmla="*/ 0 h 34"/>
              <a:gd name="T30" fmla="*/ 22 w 49"/>
              <a:gd name="T31" fmla="*/ 1 h 34"/>
              <a:gd name="T32" fmla="*/ 22 w 49"/>
              <a:gd name="T33" fmla="*/ 6 h 34"/>
              <a:gd name="T34" fmla="*/ 23 w 49"/>
              <a:gd name="T35" fmla="*/ 7 h 34"/>
              <a:gd name="T36" fmla="*/ 27 w 49"/>
              <a:gd name="T37" fmla="*/ 7 h 34"/>
              <a:gd name="T38" fmla="*/ 28 w 49"/>
              <a:gd name="T39" fmla="*/ 6 h 34"/>
              <a:gd name="T40" fmla="*/ 27 w 49"/>
              <a:gd name="T41" fmla="*/ 1 h 34"/>
              <a:gd name="T42" fmla="*/ 26 w 49"/>
              <a:gd name="T43" fmla="*/ 0 h 34"/>
              <a:gd name="T44" fmla="*/ 36 w 49"/>
              <a:gd name="T45" fmla="*/ 0 h 34"/>
              <a:gd name="T46" fmla="*/ 37 w 49"/>
              <a:gd name="T47" fmla="*/ 1 h 34"/>
              <a:gd name="T48" fmla="*/ 48 w 49"/>
              <a:gd name="T49" fmla="*/ 29 h 34"/>
              <a:gd name="T50" fmla="*/ 49 w 49"/>
              <a:gd name="T51" fmla="*/ 32 h 34"/>
              <a:gd name="T52" fmla="*/ 48 w 49"/>
              <a:gd name="T53" fmla="*/ 34 h 34"/>
              <a:gd name="T54" fmla="*/ 29 w 49"/>
              <a:gd name="T55" fmla="*/ 20 h 34"/>
              <a:gd name="T56" fmla="*/ 28 w 49"/>
              <a:gd name="T57" fmla="*/ 11 h 34"/>
              <a:gd name="T58" fmla="*/ 27 w 49"/>
              <a:gd name="T59" fmla="*/ 10 h 34"/>
              <a:gd name="T60" fmla="*/ 22 w 49"/>
              <a:gd name="T61" fmla="*/ 10 h 34"/>
              <a:gd name="T62" fmla="*/ 21 w 49"/>
              <a:gd name="T63" fmla="*/ 11 h 34"/>
              <a:gd name="T64" fmla="*/ 21 w 49"/>
              <a:gd name="T65" fmla="*/ 20 h 34"/>
              <a:gd name="T66" fmla="*/ 21 w 49"/>
              <a:gd name="T67" fmla="*/ 20 h 34"/>
              <a:gd name="T68" fmla="*/ 21 w 49"/>
              <a:gd name="T69" fmla="*/ 21 h 34"/>
              <a:gd name="T70" fmla="*/ 28 w 49"/>
              <a:gd name="T71" fmla="*/ 21 h 34"/>
              <a:gd name="T72" fmla="*/ 29 w 49"/>
              <a:gd name="T73" fmla="*/ 20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9" h="34">
                <a:moveTo>
                  <a:pt x="48" y="34"/>
                </a:moveTo>
                <a:cubicBezTo>
                  <a:pt x="29" y="34"/>
                  <a:pt x="29" y="34"/>
                  <a:pt x="29" y="34"/>
                </a:cubicBezTo>
                <a:cubicBezTo>
                  <a:pt x="29" y="34"/>
                  <a:pt x="30" y="34"/>
                  <a:pt x="30" y="34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6"/>
                  <a:pt x="29" y="26"/>
                  <a:pt x="28" y="26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6"/>
                  <a:pt x="20" y="26"/>
                  <a:pt x="20" y="27"/>
                </a:cubicBezTo>
                <a:cubicBezTo>
                  <a:pt x="20" y="34"/>
                  <a:pt x="20" y="34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2" y="34"/>
                  <a:pt x="2" y="34"/>
                  <a:pt x="2" y="34"/>
                </a:cubicBezTo>
                <a:cubicBezTo>
                  <a:pt x="1" y="34"/>
                  <a:pt x="0" y="33"/>
                  <a:pt x="0" y="32"/>
                </a:cubicBezTo>
                <a:cubicBezTo>
                  <a:pt x="0" y="31"/>
                  <a:pt x="1" y="30"/>
                  <a:pt x="1" y="29"/>
                </a:cubicBezTo>
                <a:cubicBezTo>
                  <a:pt x="12" y="1"/>
                  <a:pt x="12" y="1"/>
                  <a:pt x="12" y="1"/>
                </a:cubicBezTo>
                <a:cubicBezTo>
                  <a:pt x="13" y="1"/>
                  <a:pt x="13" y="0"/>
                  <a:pt x="14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2" y="0"/>
                  <a:pt x="22" y="1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7"/>
                  <a:pt x="22" y="7"/>
                  <a:pt x="23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7"/>
                  <a:pt x="28" y="7"/>
                  <a:pt x="28" y="6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0"/>
                  <a:pt x="27" y="0"/>
                  <a:pt x="2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7" y="1"/>
                  <a:pt x="37" y="1"/>
                </a:cubicBezTo>
                <a:cubicBezTo>
                  <a:pt x="48" y="29"/>
                  <a:pt x="48" y="29"/>
                  <a:pt x="48" y="29"/>
                </a:cubicBezTo>
                <a:cubicBezTo>
                  <a:pt x="49" y="30"/>
                  <a:pt x="49" y="31"/>
                  <a:pt x="49" y="32"/>
                </a:cubicBezTo>
                <a:cubicBezTo>
                  <a:pt x="49" y="33"/>
                  <a:pt x="49" y="34"/>
                  <a:pt x="48" y="34"/>
                </a:cubicBezTo>
                <a:close/>
                <a:moveTo>
                  <a:pt x="29" y="20"/>
                </a:moveTo>
                <a:cubicBezTo>
                  <a:pt x="28" y="11"/>
                  <a:pt x="28" y="11"/>
                  <a:pt x="28" y="11"/>
                </a:cubicBezTo>
                <a:cubicBezTo>
                  <a:pt x="28" y="11"/>
                  <a:pt x="28" y="10"/>
                  <a:pt x="27" y="10"/>
                </a:cubicBezTo>
                <a:cubicBezTo>
                  <a:pt x="22" y="10"/>
                  <a:pt x="22" y="10"/>
                  <a:pt x="22" y="10"/>
                </a:cubicBezTo>
                <a:cubicBezTo>
                  <a:pt x="22" y="10"/>
                  <a:pt x="21" y="11"/>
                  <a:pt x="21" y="11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1"/>
                  <a:pt x="21" y="21"/>
                </a:cubicBezTo>
                <a:cubicBezTo>
                  <a:pt x="28" y="21"/>
                  <a:pt x="28" y="21"/>
                  <a:pt x="28" y="21"/>
                </a:cubicBezTo>
                <a:cubicBezTo>
                  <a:pt x="28" y="21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35357" y="3733745"/>
            <a:ext cx="295051" cy="295051"/>
          </a:xfrm>
          <a:custGeom>
            <a:avLst/>
            <a:gdLst>
              <a:gd name="T0" fmla="*/ 35 w 44"/>
              <a:gd name="T1" fmla="*/ 22 h 44"/>
              <a:gd name="T2" fmla="*/ 30 w 44"/>
              <a:gd name="T3" fmla="*/ 27 h 44"/>
              <a:gd name="T4" fmla="*/ 29 w 44"/>
              <a:gd name="T5" fmla="*/ 37 h 44"/>
              <a:gd name="T6" fmla="*/ 29 w 44"/>
              <a:gd name="T7" fmla="*/ 38 h 44"/>
              <a:gd name="T8" fmla="*/ 19 w 44"/>
              <a:gd name="T9" fmla="*/ 44 h 44"/>
              <a:gd name="T10" fmla="*/ 18 w 44"/>
              <a:gd name="T11" fmla="*/ 44 h 44"/>
              <a:gd name="T12" fmla="*/ 18 w 44"/>
              <a:gd name="T13" fmla="*/ 44 h 44"/>
              <a:gd name="T14" fmla="*/ 16 w 44"/>
              <a:gd name="T15" fmla="*/ 42 h 44"/>
              <a:gd name="T16" fmla="*/ 16 w 44"/>
              <a:gd name="T17" fmla="*/ 41 h 44"/>
              <a:gd name="T18" fmla="*/ 18 w 44"/>
              <a:gd name="T19" fmla="*/ 34 h 44"/>
              <a:gd name="T20" fmla="*/ 11 w 44"/>
              <a:gd name="T21" fmla="*/ 26 h 44"/>
              <a:gd name="T22" fmla="*/ 3 w 44"/>
              <a:gd name="T23" fmla="*/ 29 h 44"/>
              <a:gd name="T24" fmla="*/ 3 w 44"/>
              <a:gd name="T25" fmla="*/ 29 h 44"/>
              <a:gd name="T26" fmla="*/ 2 w 44"/>
              <a:gd name="T27" fmla="*/ 28 h 44"/>
              <a:gd name="T28" fmla="*/ 1 w 44"/>
              <a:gd name="T29" fmla="*/ 27 h 44"/>
              <a:gd name="T30" fmla="*/ 0 w 44"/>
              <a:gd name="T31" fmla="*/ 26 h 44"/>
              <a:gd name="T32" fmla="*/ 6 w 44"/>
              <a:gd name="T33" fmla="*/ 15 h 44"/>
              <a:gd name="T34" fmla="*/ 7 w 44"/>
              <a:gd name="T35" fmla="*/ 15 h 44"/>
              <a:gd name="T36" fmla="*/ 17 w 44"/>
              <a:gd name="T37" fmla="*/ 14 h 44"/>
              <a:gd name="T38" fmla="*/ 22 w 44"/>
              <a:gd name="T39" fmla="*/ 9 h 44"/>
              <a:gd name="T40" fmla="*/ 43 w 44"/>
              <a:gd name="T41" fmla="*/ 0 h 44"/>
              <a:gd name="T42" fmla="*/ 44 w 44"/>
              <a:gd name="T43" fmla="*/ 1 h 44"/>
              <a:gd name="T44" fmla="*/ 35 w 44"/>
              <a:gd name="T45" fmla="*/ 22 h 44"/>
              <a:gd name="T46" fmla="*/ 35 w 44"/>
              <a:gd name="T47" fmla="*/ 6 h 44"/>
              <a:gd name="T48" fmla="*/ 33 w 44"/>
              <a:gd name="T49" fmla="*/ 9 h 44"/>
              <a:gd name="T50" fmla="*/ 35 w 44"/>
              <a:gd name="T51" fmla="*/ 11 h 44"/>
              <a:gd name="T52" fmla="*/ 38 w 44"/>
              <a:gd name="T53" fmla="*/ 9 h 44"/>
              <a:gd name="T54" fmla="*/ 35 w 44"/>
              <a:gd name="T55" fmla="*/ 6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4" h="44">
                <a:moveTo>
                  <a:pt x="35" y="22"/>
                </a:moveTo>
                <a:cubicBezTo>
                  <a:pt x="34" y="24"/>
                  <a:pt x="32" y="25"/>
                  <a:pt x="30" y="27"/>
                </a:cubicBezTo>
                <a:cubicBezTo>
                  <a:pt x="29" y="37"/>
                  <a:pt x="29" y="37"/>
                  <a:pt x="29" y="37"/>
                </a:cubicBezTo>
                <a:cubicBezTo>
                  <a:pt x="29" y="37"/>
                  <a:pt x="29" y="38"/>
                  <a:pt x="29" y="38"/>
                </a:cubicBezTo>
                <a:cubicBezTo>
                  <a:pt x="19" y="44"/>
                  <a:pt x="19" y="44"/>
                  <a:pt x="19" y="44"/>
                </a:cubicBezTo>
                <a:cubicBezTo>
                  <a:pt x="19" y="44"/>
                  <a:pt x="18" y="44"/>
                  <a:pt x="18" y="44"/>
                </a:cubicBezTo>
                <a:cubicBezTo>
                  <a:pt x="18" y="44"/>
                  <a:pt x="18" y="44"/>
                  <a:pt x="18" y="44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42"/>
                  <a:pt x="16" y="41"/>
                  <a:pt x="16" y="41"/>
                </a:cubicBezTo>
                <a:cubicBezTo>
                  <a:pt x="18" y="34"/>
                  <a:pt x="18" y="34"/>
                  <a:pt x="18" y="34"/>
                </a:cubicBezTo>
                <a:cubicBezTo>
                  <a:pt x="11" y="26"/>
                  <a:pt x="11" y="26"/>
                  <a:pt x="11" y="26"/>
                </a:cubicBezTo>
                <a:cubicBezTo>
                  <a:pt x="3" y="29"/>
                  <a:pt x="3" y="29"/>
                  <a:pt x="3" y="29"/>
                </a:cubicBezTo>
                <a:cubicBezTo>
                  <a:pt x="3" y="29"/>
                  <a:pt x="3" y="29"/>
                  <a:pt x="3" y="29"/>
                </a:cubicBezTo>
                <a:cubicBezTo>
                  <a:pt x="3" y="29"/>
                  <a:pt x="2" y="28"/>
                  <a:pt x="2" y="28"/>
                </a:cubicBezTo>
                <a:cubicBezTo>
                  <a:pt x="1" y="27"/>
                  <a:pt x="1" y="27"/>
                  <a:pt x="1" y="27"/>
                </a:cubicBezTo>
                <a:cubicBezTo>
                  <a:pt x="0" y="26"/>
                  <a:pt x="0" y="26"/>
                  <a:pt x="0" y="26"/>
                </a:cubicBezTo>
                <a:cubicBezTo>
                  <a:pt x="6" y="15"/>
                  <a:pt x="6" y="15"/>
                  <a:pt x="6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17" y="14"/>
                  <a:pt x="17" y="14"/>
                  <a:pt x="17" y="14"/>
                </a:cubicBezTo>
                <a:cubicBezTo>
                  <a:pt x="19" y="12"/>
                  <a:pt x="20" y="11"/>
                  <a:pt x="22" y="9"/>
                </a:cubicBezTo>
                <a:cubicBezTo>
                  <a:pt x="29" y="2"/>
                  <a:pt x="34" y="0"/>
                  <a:pt x="43" y="0"/>
                </a:cubicBezTo>
                <a:cubicBezTo>
                  <a:pt x="44" y="0"/>
                  <a:pt x="44" y="1"/>
                  <a:pt x="44" y="1"/>
                </a:cubicBezTo>
                <a:cubicBezTo>
                  <a:pt x="44" y="10"/>
                  <a:pt x="42" y="16"/>
                  <a:pt x="35" y="22"/>
                </a:cubicBezTo>
                <a:close/>
                <a:moveTo>
                  <a:pt x="35" y="6"/>
                </a:moveTo>
                <a:cubicBezTo>
                  <a:pt x="34" y="6"/>
                  <a:pt x="33" y="7"/>
                  <a:pt x="33" y="9"/>
                </a:cubicBezTo>
                <a:cubicBezTo>
                  <a:pt x="33" y="10"/>
                  <a:pt x="34" y="11"/>
                  <a:pt x="35" y="11"/>
                </a:cubicBezTo>
                <a:cubicBezTo>
                  <a:pt x="37" y="11"/>
                  <a:pt x="38" y="10"/>
                  <a:pt x="38" y="9"/>
                </a:cubicBezTo>
                <a:cubicBezTo>
                  <a:pt x="38" y="7"/>
                  <a:pt x="37" y="6"/>
                  <a:pt x="35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6543868" y="4232057"/>
            <a:ext cx="275189" cy="275190"/>
          </a:xfrm>
          <a:custGeom>
            <a:avLst/>
            <a:gdLst>
              <a:gd name="T0" fmla="*/ 21 w 41"/>
              <a:gd name="T1" fmla="*/ 41 h 41"/>
              <a:gd name="T2" fmla="*/ 5 w 41"/>
              <a:gd name="T3" fmla="*/ 34 h 41"/>
              <a:gd name="T4" fmla="*/ 5 w 41"/>
              <a:gd name="T5" fmla="*/ 32 h 41"/>
              <a:gd name="T6" fmla="*/ 9 w 41"/>
              <a:gd name="T7" fmla="*/ 29 h 41"/>
              <a:gd name="T8" fmla="*/ 9 w 41"/>
              <a:gd name="T9" fmla="*/ 29 h 41"/>
              <a:gd name="T10" fmla="*/ 10 w 41"/>
              <a:gd name="T11" fmla="*/ 29 h 41"/>
              <a:gd name="T12" fmla="*/ 21 w 41"/>
              <a:gd name="T13" fmla="*/ 34 h 41"/>
              <a:gd name="T14" fmla="*/ 34 w 41"/>
              <a:gd name="T15" fmla="*/ 20 h 41"/>
              <a:gd name="T16" fmla="*/ 21 w 41"/>
              <a:gd name="T17" fmla="*/ 7 h 41"/>
              <a:gd name="T18" fmla="*/ 11 w 41"/>
              <a:gd name="T19" fmla="*/ 10 h 41"/>
              <a:gd name="T20" fmla="*/ 15 w 41"/>
              <a:gd name="T21" fmla="*/ 14 h 41"/>
              <a:gd name="T22" fmla="*/ 15 w 41"/>
              <a:gd name="T23" fmla="*/ 16 h 41"/>
              <a:gd name="T24" fmla="*/ 14 w 41"/>
              <a:gd name="T25" fmla="*/ 17 h 41"/>
              <a:gd name="T26" fmla="*/ 2 w 41"/>
              <a:gd name="T27" fmla="*/ 17 h 41"/>
              <a:gd name="T28" fmla="*/ 0 w 41"/>
              <a:gd name="T29" fmla="*/ 15 h 41"/>
              <a:gd name="T30" fmla="*/ 0 w 41"/>
              <a:gd name="T31" fmla="*/ 3 h 41"/>
              <a:gd name="T32" fmla="*/ 1 w 41"/>
              <a:gd name="T33" fmla="*/ 2 h 41"/>
              <a:gd name="T34" fmla="*/ 3 w 41"/>
              <a:gd name="T35" fmla="*/ 2 h 41"/>
              <a:gd name="T36" fmla="*/ 7 w 41"/>
              <a:gd name="T37" fmla="*/ 6 h 41"/>
              <a:gd name="T38" fmla="*/ 21 w 41"/>
              <a:gd name="T39" fmla="*/ 0 h 41"/>
              <a:gd name="T40" fmla="*/ 41 w 41"/>
              <a:gd name="T41" fmla="*/ 20 h 41"/>
              <a:gd name="T42" fmla="*/ 21 w 41"/>
              <a:gd name="T43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5" y="41"/>
                  <a:pt x="9" y="38"/>
                  <a:pt x="5" y="34"/>
                </a:cubicBezTo>
                <a:cubicBezTo>
                  <a:pt x="5" y="33"/>
                  <a:pt x="5" y="33"/>
                  <a:pt x="5" y="32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29"/>
                  <a:pt x="9" y="29"/>
                  <a:pt x="9" y="29"/>
                </a:cubicBezTo>
                <a:cubicBezTo>
                  <a:pt x="10" y="29"/>
                  <a:pt x="10" y="29"/>
                  <a:pt x="10" y="29"/>
                </a:cubicBezTo>
                <a:cubicBezTo>
                  <a:pt x="13" y="32"/>
                  <a:pt x="16" y="34"/>
                  <a:pt x="21" y="34"/>
                </a:cubicBezTo>
                <a:cubicBezTo>
                  <a:pt x="28" y="34"/>
                  <a:pt x="34" y="28"/>
                  <a:pt x="34" y="20"/>
                </a:cubicBezTo>
                <a:cubicBezTo>
                  <a:pt x="34" y="13"/>
                  <a:pt x="28" y="7"/>
                  <a:pt x="21" y="7"/>
                </a:cubicBezTo>
                <a:cubicBezTo>
                  <a:pt x="17" y="7"/>
                  <a:pt x="14" y="8"/>
                  <a:pt x="11" y="10"/>
                </a:cubicBezTo>
                <a:cubicBezTo>
                  <a:pt x="15" y="14"/>
                  <a:pt x="15" y="14"/>
                  <a:pt x="15" y="14"/>
                </a:cubicBezTo>
                <a:cubicBezTo>
                  <a:pt x="16" y="15"/>
                  <a:pt x="16" y="15"/>
                  <a:pt x="15" y="16"/>
                </a:cubicBezTo>
                <a:cubicBezTo>
                  <a:pt x="15" y="17"/>
                  <a:pt x="15" y="17"/>
                  <a:pt x="14" y="17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7"/>
                  <a:pt x="0" y="16"/>
                  <a:pt x="0" y="15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1" y="2"/>
                  <a:pt x="1" y="2"/>
                </a:cubicBezTo>
                <a:cubicBezTo>
                  <a:pt x="2" y="1"/>
                  <a:pt x="3" y="2"/>
                  <a:pt x="3" y="2"/>
                </a:cubicBezTo>
                <a:cubicBezTo>
                  <a:pt x="7" y="6"/>
                  <a:pt x="7" y="6"/>
                  <a:pt x="7" y="6"/>
                </a:cubicBezTo>
                <a:cubicBezTo>
                  <a:pt x="10" y="2"/>
                  <a:pt x="15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1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6" name="出自【趣你的PPT】(微信:qunideppt)：最优质的PPT资源库"/>
          <p:cNvSpPr>
            <a:spLocks/>
          </p:cNvSpPr>
          <p:nvPr/>
        </p:nvSpPr>
        <p:spPr bwMode="auto">
          <a:xfrm>
            <a:off x="6543868" y="4721856"/>
            <a:ext cx="275189" cy="280865"/>
          </a:xfrm>
          <a:custGeom>
            <a:avLst/>
            <a:gdLst>
              <a:gd name="T0" fmla="*/ 41 w 41"/>
              <a:gd name="T1" fmla="*/ 16 h 42"/>
              <a:gd name="T2" fmla="*/ 40 w 41"/>
              <a:gd name="T3" fmla="*/ 18 h 42"/>
              <a:gd name="T4" fmla="*/ 28 w 41"/>
              <a:gd name="T5" fmla="*/ 18 h 42"/>
              <a:gd name="T6" fmla="*/ 26 w 41"/>
              <a:gd name="T7" fmla="*/ 17 h 42"/>
              <a:gd name="T8" fmla="*/ 26 w 41"/>
              <a:gd name="T9" fmla="*/ 15 h 42"/>
              <a:gd name="T10" fmla="*/ 30 w 41"/>
              <a:gd name="T11" fmla="*/ 11 h 42"/>
              <a:gd name="T12" fmla="*/ 21 w 41"/>
              <a:gd name="T13" fmla="*/ 7 h 42"/>
              <a:gd name="T14" fmla="*/ 7 w 41"/>
              <a:gd name="T15" fmla="*/ 21 h 42"/>
              <a:gd name="T16" fmla="*/ 21 w 41"/>
              <a:gd name="T17" fmla="*/ 35 h 42"/>
              <a:gd name="T18" fmla="*/ 32 w 41"/>
              <a:gd name="T19" fmla="*/ 29 h 42"/>
              <a:gd name="T20" fmla="*/ 32 w 41"/>
              <a:gd name="T21" fmla="*/ 29 h 42"/>
              <a:gd name="T22" fmla="*/ 33 w 41"/>
              <a:gd name="T23" fmla="*/ 29 h 42"/>
              <a:gd name="T24" fmla="*/ 37 w 41"/>
              <a:gd name="T25" fmla="*/ 33 h 42"/>
              <a:gd name="T26" fmla="*/ 37 w 41"/>
              <a:gd name="T27" fmla="*/ 34 h 42"/>
              <a:gd name="T28" fmla="*/ 21 w 41"/>
              <a:gd name="T29" fmla="*/ 42 h 42"/>
              <a:gd name="T30" fmla="*/ 0 w 41"/>
              <a:gd name="T31" fmla="*/ 21 h 42"/>
              <a:gd name="T32" fmla="*/ 21 w 41"/>
              <a:gd name="T33" fmla="*/ 0 h 42"/>
              <a:gd name="T34" fmla="*/ 35 w 41"/>
              <a:gd name="T35" fmla="*/ 6 h 42"/>
              <a:gd name="T36" fmla="*/ 38 w 41"/>
              <a:gd name="T37" fmla="*/ 3 h 42"/>
              <a:gd name="T38" fmla="*/ 40 w 41"/>
              <a:gd name="T39" fmla="*/ 2 h 42"/>
              <a:gd name="T40" fmla="*/ 41 w 41"/>
              <a:gd name="T41" fmla="*/ 4 h 42"/>
              <a:gd name="T42" fmla="*/ 41 w 41"/>
              <a:gd name="T43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2">
                <a:moveTo>
                  <a:pt x="41" y="16"/>
                </a:moveTo>
                <a:cubicBezTo>
                  <a:pt x="41" y="17"/>
                  <a:pt x="41" y="18"/>
                  <a:pt x="40" y="18"/>
                </a:cubicBezTo>
                <a:cubicBezTo>
                  <a:pt x="28" y="18"/>
                  <a:pt x="28" y="18"/>
                  <a:pt x="28" y="18"/>
                </a:cubicBezTo>
                <a:cubicBezTo>
                  <a:pt x="27" y="18"/>
                  <a:pt x="26" y="17"/>
                  <a:pt x="26" y="17"/>
                </a:cubicBezTo>
                <a:cubicBezTo>
                  <a:pt x="26" y="16"/>
                  <a:pt x="26" y="15"/>
                  <a:pt x="26" y="15"/>
                </a:cubicBezTo>
                <a:cubicBezTo>
                  <a:pt x="30" y="11"/>
                  <a:pt x="30" y="11"/>
                  <a:pt x="30" y="11"/>
                </a:cubicBezTo>
                <a:cubicBezTo>
                  <a:pt x="28" y="9"/>
                  <a:pt x="24" y="7"/>
                  <a:pt x="21" y="7"/>
                </a:cubicBezTo>
                <a:cubicBezTo>
                  <a:pt x="13" y="7"/>
                  <a:pt x="7" y="13"/>
                  <a:pt x="7" y="21"/>
                </a:cubicBezTo>
                <a:cubicBezTo>
                  <a:pt x="7" y="29"/>
                  <a:pt x="13" y="35"/>
                  <a:pt x="21" y="35"/>
                </a:cubicBezTo>
                <a:cubicBezTo>
                  <a:pt x="25" y="35"/>
                  <a:pt x="29" y="33"/>
                  <a:pt x="32" y="29"/>
                </a:cubicBezTo>
                <a:cubicBezTo>
                  <a:pt x="32" y="29"/>
                  <a:pt x="32" y="29"/>
                  <a:pt x="32" y="29"/>
                </a:cubicBezTo>
                <a:cubicBezTo>
                  <a:pt x="32" y="29"/>
                  <a:pt x="33" y="29"/>
                  <a:pt x="33" y="29"/>
                </a:cubicBezTo>
                <a:cubicBezTo>
                  <a:pt x="37" y="33"/>
                  <a:pt x="37" y="33"/>
                  <a:pt x="37" y="33"/>
                </a:cubicBezTo>
                <a:cubicBezTo>
                  <a:pt x="37" y="33"/>
                  <a:pt x="37" y="34"/>
                  <a:pt x="37" y="34"/>
                </a:cubicBezTo>
                <a:cubicBezTo>
                  <a:pt x="33" y="39"/>
                  <a:pt x="27" y="42"/>
                  <a:pt x="21" y="42"/>
                </a:cubicBez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26" y="0"/>
                  <a:pt x="31" y="3"/>
                  <a:pt x="35" y="6"/>
                </a:cubicBezTo>
                <a:cubicBezTo>
                  <a:pt x="38" y="3"/>
                  <a:pt x="38" y="3"/>
                  <a:pt x="38" y="3"/>
                </a:cubicBezTo>
                <a:cubicBezTo>
                  <a:pt x="39" y="2"/>
                  <a:pt x="40" y="2"/>
                  <a:pt x="40" y="2"/>
                </a:cubicBezTo>
                <a:cubicBezTo>
                  <a:pt x="41" y="3"/>
                  <a:pt x="41" y="3"/>
                  <a:pt x="41" y="4"/>
                </a:cubicBezTo>
                <a:lnTo>
                  <a:pt x="41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69399" y="5217330"/>
            <a:ext cx="229799" cy="255332"/>
          </a:xfrm>
          <a:custGeom>
            <a:avLst/>
            <a:gdLst>
              <a:gd name="T0" fmla="*/ 22 w 34"/>
              <a:gd name="T1" fmla="*/ 23 h 38"/>
              <a:gd name="T2" fmla="*/ 13 w 34"/>
              <a:gd name="T3" fmla="*/ 23 h 38"/>
              <a:gd name="T4" fmla="*/ 13 w 34"/>
              <a:gd name="T5" fmla="*/ 27 h 38"/>
              <a:gd name="T6" fmla="*/ 26 w 34"/>
              <a:gd name="T7" fmla="*/ 27 h 38"/>
              <a:gd name="T8" fmla="*/ 27 w 34"/>
              <a:gd name="T9" fmla="*/ 28 h 38"/>
              <a:gd name="T10" fmla="*/ 27 w 34"/>
              <a:gd name="T11" fmla="*/ 31 h 38"/>
              <a:gd name="T12" fmla="*/ 26 w 34"/>
              <a:gd name="T13" fmla="*/ 32 h 38"/>
              <a:gd name="T14" fmla="*/ 13 w 34"/>
              <a:gd name="T15" fmla="*/ 32 h 38"/>
              <a:gd name="T16" fmla="*/ 13 w 34"/>
              <a:gd name="T17" fmla="*/ 37 h 38"/>
              <a:gd name="T18" fmla="*/ 12 w 34"/>
              <a:gd name="T19" fmla="*/ 38 h 38"/>
              <a:gd name="T20" fmla="*/ 7 w 34"/>
              <a:gd name="T21" fmla="*/ 38 h 38"/>
              <a:gd name="T22" fmla="*/ 6 w 34"/>
              <a:gd name="T23" fmla="*/ 37 h 38"/>
              <a:gd name="T24" fmla="*/ 6 w 34"/>
              <a:gd name="T25" fmla="*/ 32 h 38"/>
              <a:gd name="T26" fmla="*/ 0 w 34"/>
              <a:gd name="T27" fmla="*/ 32 h 38"/>
              <a:gd name="T28" fmla="*/ 0 w 34"/>
              <a:gd name="T29" fmla="*/ 31 h 38"/>
              <a:gd name="T30" fmla="*/ 0 w 34"/>
              <a:gd name="T31" fmla="*/ 28 h 38"/>
              <a:gd name="T32" fmla="*/ 0 w 34"/>
              <a:gd name="T33" fmla="*/ 27 h 38"/>
              <a:gd name="T34" fmla="*/ 6 w 34"/>
              <a:gd name="T35" fmla="*/ 27 h 38"/>
              <a:gd name="T36" fmla="*/ 6 w 34"/>
              <a:gd name="T37" fmla="*/ 23 h 38"/>
              <a:gd name="T38" fmla="*/ 0 w 34"/>
              <a:gd name="T39" fmla="*/ 23 h 38"/>
              <a:gd name="T40" fmla="*/ 0 w 34"/>
              <a:gd name="T41" fmla="*/ 23 h 38"/>
              <a:gd name="T42" fmla="*/ 0 w 34"/>
              <a:gd name="T43" fmla="*/ 19 h 38"/>
              <a:gd name="T44" fmla="*/ 0 w 34"/>
              <a:gd name="T45" fmla="*/ 18 h 38"/>
              <a:gd name="T46" fmla="*/ 6 w 34"/>
              <a:gd name="T47" fmla="*/ 18 h 38"/>
              <a:gd name="T48" fmla="*/ 6 w 34"/>
              <a:gd name="T49" fmla="*/ 1 h 38"/>
              <a:gd name="T50" fmla="*/ 7 w 34"/>
              <a:gd name="T51" fmla="*/ 0 h 38"/>
              <a:gd name="T52" fmla="*/ 22 w 34"/>
              <a:gd name="T53" fmla="*/ 0 h 38"/>
              <a:gd name="T54" fmla="*/ 34 w 34"/>
              <a:gd name="T55" fmla="*/ 12 h 38"/>
              <a:gd name="T56" fmla="*/ 22 w 34"/>
              <a:gd name="T57" fmla="*/ 23 h 38"/>
              <a:gd name="T58" fmla="*/ 21 w 34"/>
              <a:gd name="T59" fmla="*/ 6 h 38"/>
              <a:gd name="T60" fmla="*/ 13 w 34"/>
              <a:gd name="T61" fmla="*/ 6 h 38"/>
              <a:gd name="T62" fmla="*/ 13 w 34"/>
              <a:gd name="T63" fmla="*/ 18 h 38"/>
              <a:gd name="T64" fmla="*/ 21 w 34"/>
              <a:gd name="T65" fmla="*/ 18 h 38"/>
              <a:gd name="T66" fmla="*/ 28 w 34"/>
              <a:gd name="T67" fmla="*/ 12 h 38"/>
              <a:gd name="T68" fmla="*/ 21 w 34"/>
              <a:gd name="T69" fmla="*/ 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4" h="38">
                <a:moveTo>
                  <a:pt x="22" y="23"/>
                </a:moveTo>
                <a:cubicBezTo>
                  <a:pt x="13" y="23"/>
                  <a:pt x="13" y="23"/>
                  <a:pt x="13" y="23"/>
                </a:cubicBezTo>
                <a:cubicBezTo>
                  <a:pt x="13" y="27"/>
                  <a:pt x="13" y="27"/>
                  <a:pt x="13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7" y="27"/>
                  <a:pt x="27" y="27"/>
                  <a:pt x="27" y="28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2"/>
                  <a:pt x="26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2" y="38"/>
                  <a:pt x="12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8"/>
                  <a:pt x="6" y="37"/>
                  <a:pt x="6" y="37"/>
                </a:cubicBezTo>
                <a:cubicBezTo>
                  <a:pt x="6" y="32"/>
                  <a:pt x="6" y="32"/>
                  <a:pt x="6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1"/>
                  <a:pt x="0" y="31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0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6" y="23"/>
                  <a:pt x="6" y="23"/>
                  <a:pt x="6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8"/>
                  <a:pt x="0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7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9" y="0"/>
                  <a:pt x="34" y="5"/>
                  <a:pt x="34" y="12"/>
                </a:cubicBezTo>
                <a:cubicBezTo>
                  <a:pt x="34" y="19"/>
                  <a:pt x="29" y="23"/>
                  <a:pt x="22" y="23"/>
                </a:cubicBezTo>
                <a:close/>
                <a:moveTo>
                  <a:pt x="21" y="6"/>
                </a:moveTo>
                <a:cubicBezTo>
                  <a:pt x="13" y="6"/>
                  <a:pt x="13" y="6"/>
                  <a:pt x="13" y="6"/>
                </a:cubicBezTo>
                <a:cubicBezTo>
                  <a:pt x="13" y="18"/>
                  <a:pt x="13" y="18"/>
                  <a:pt x="13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5" y="18"/>
                  <a:pt x="28" y="15"/>
                  <a:pt x="28" y="12"/>
                </a:cubicBezTo>
                <a:cubicBezTo>
                  <a:pt x="28" y="8"/>
                  <a:pt x="25" y="6"/>
                  <a:pt x="21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55253" y="1245026"/>
            <a:ext cx="320584" cy="323419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1 w 48"/>
              <a:gd name="T5" fmla="*/ 44 h 48"/>
              <a:gd name="T6" fmla="*/ 40 w 48"/>
              <a:gd name="T7" fmla="*/ 44 h 48"/>
              <a:gd name="T8" fmla="*/ 39 w 48"/>
              <a:gd name="T9" fmla="*/ 44 h 48"/>
              <a:gd name="T10" fmla="*/ 25 w 48"/>
              <a:gd name="T11" fmla="*/ 39 h 48"/>
              <a:gd name="T12" fmla="*/ 17 w 48"/>
              <a:gd name="T13" fmla="*/ 47 h 48"/>
              <a:gd name="T14" fmla="*/ 16 w 48"/>
              <a:gd name="T15" fmla="*/ 48 h 48"/>
              <a:gd name="T16" fmla="*/ 15 w 48"/>
              <a:gd name="T17" fmla="*/ 48 h 48"/>
              <a:gd name="T18" fmla="*/ 14 w 48"/>
              <a:gd name="T19" fmla="*/ 46 h 48"/>
              <a:gd name="T20" fmla="*/ 14 w 48"/>
              <a:gd name="T21" fmla="*/ 34 h 48"/>
              <a:gd name="T22" fmla="*/ 1 w 48"/>
              <a:gd name="T23" fmla="*/ 29 h 48"/>
              <a:gd name="T24" fmla="*/ 0 w 48"/>
              <a:gd name="T25" fmla="*/ 27 h 48"/>
              <a:gd name="T26" fmla="*/ 1 w 48"/>
              <a:gd name="T27" fmla="*/ 26 h 48"/>
              <a:gd name="T28" fmla="*/ 46 w 48"/>
              <a:gd name="T29" fmla="*/ 0 h 48"/>
              <a:gd name="T30" fmla="*/ 48 w 48"/>
              <a:gd name="T31" fmla="*/ 0 h 48"/>
              <a:gd name="T32" fmla="*/ 48 w 48"/>
              <a:gd name="T33" fmla="*/ 2 h 48"/>
              <a:gd name="T34" fmla="*/ 44 w 48"/>
              <a:gd name="T35" fmla="*/ 5 h 48"/>
              <a:gd name="T36" fmla="*/ 6 w 48"/>
              <a:gd name="T37" fmla="*/ 27 h 48"/>
              <a:gd name="T38" fmla="*/ 15 w 48"/>
              <a:gd name="T39" fmla="*/ 31 h 48"/>
              <a:gd name="T40" fmla="*/ 38 w 48"/>
              <a:gd name="T41" fmla="*/ 14 h 48"/>
              <a:gd name="T42" fmla="*/ 25 w 48"/>
              <a:gd name="T43" fmla="*/ 35 h 48"/>
              <a:gd name="T44" fmla="*/ 38 w 48"/>
              <a:gd name="T45" fmla="*/ 40 h 48"/>
              <a:gd name="T46" fmla="*/ 44 w 48"/>
              <a:gd name="T47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4"/>
                  <a:pt x="41" y="44"/>
                  <a:pt x="41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40" y="44"/>
                  <a:pt x="39" y="44"/>
                  <a:pt x="39" y="44"/>
                </a:cubicBezTo>
                <a:cubicBezTo>
                  <a:pt x="25" y="39"/>
                  <a:pt x="25" y="39"/>
                  <a:pt x="25" y="39"/>
                </a:cubicBezTo>
                <a:cubicBezTo>
                  <a:pt x="17" y="47"/>
                  <a:pt x="17" y="47"/>
                  <a:pt x="17" y="47"/>
                </a:cubicBezTo>
                <a:cubicBezTo>
                  <a:pt x="17" y="48"/>
                  <a:pt x="16" y="48"/>
                  <a:pt x="16" y="48"/>
                </a:cubicBezTo>
                <a:cubicBezTo>
                  <a:pt x="16" y="48"/>
                  <a:pt x="15" y="48"/>
                  <a:pt x="15" y="48"/>
                </a:cubicBezTo>
                <a:cubicBezTo>
                  <a:pt x="14" y="47"/>
                  <a:pt x="14" y="47"/>
                  <a:pt x="14" y="46"/>
                </a:cubicBezTo>
                <a:cubicBezTo>
                  <a:pt x="14" y="34"/>
                  <a:pt x="14" y="34"/>
                  <a:pt x="14" y="34"/>
                </a:cubicBezTo>
                <a:cubicBezTo>
                  <a:pt x="1" y="29"/>
                  <a:pt x="1" y="29"/>
                  <a:pt x="1" y="29"/>
                </a:cubicBezTo>
                <a:cubicBezTo>
                  <a:pt x="1" y="29"/>
                  <a:pt x="0" y="28"/>
                  <a:pt x="0" y="27"/>
                </a:cubicBezTo>
                <a:cubicBezTo>
                  <a:pt x="0" y="27"/>
                  <a:pt x="1" y="26"/>
                  <a:pt x="1" y="26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7" y="0"/>
                  <a:pt x="48" y="0"/>
                </a:cubicBezTo>
                <a:cubicBezTo>
                  <a:pt x="48" y="1"/>
                  <a:pt x="48" y="1"/>
                  <a:pt x="48" y="2"/>
                </a:cubicBezTo>
                <a:close/>
                <a:moveTo>
                  <a:pt x="44" y="5"/>
                </a:moveTo>
                <a:cubicBezTo>
                  <a:pt x="6" y="27"/>
                  <a:pt x="6" y="27"/>
                  <a:pt x="6" y="27"/>
                </a:cubicBezTo>
                <a:cubicBezTo>
                  <a:pt x="15" y="31"/>
                  <a:pt x="15" y="31"/>
                  <a:pt x="15" y="31"/>
                </a:cubicBezTo>
                <a:cubicBezTo>
                  <a:pt x="38" y="14"/>
                  <a:pt x="38" y="14"/>
                  <a:pt x="38" y="14"/>
                </a:cubicBezTo>
                <a:cubicBezTo>
                  <a:pt x="25" y="35"/>
                  <a:pt x="25" y="35"/>
                  <a:pt x="25" y="35"/>
                </a:cubicBezTo>
                <a:cubicBezTo>
                  <a:pt x="38" y="40"/>
                  <a:pt x="38" y="40"/>
                  <a:pt x="38" y="40"/>
                </a:cubicBezTo>
                <a:lnTo>
                  <a:pt x="44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7355253" y="1749012"/>
            <a:ext cx="320584" cy="289375"/>
          </a:xfrm>
          <a:custGeom>
            <a:avLst/>
            <a:gdLst>
              <a:gd name="T0" fmla="*/ 48 w 48"/>
              <a:gd name="T1" fmla="*/ 17 h 43"/>
              <a:gd name="T2" fmla="*/ 34 w 48"/>
              <a:gd name="T3" fmla="*/ 31 h 43"/>
              <a:gd name="T4" fmla="*/ 33 w 48"/>
              <a:gd name="T5" fmla="*/ 31 h 43"/>
              <a:gd name="T6" fmla="*/ 31 w 48"/>
              <a:gd name="T7" fmla="*/ 29 h 43"/>
              <a:gd name="T8" fmla="*/ 31 w 48"/>
              <a:gd name="T9" fmla="*/ 22 h 43"/>
              <a:gd name="T10" fmla="*/ 25 w 48"/>
              <a:gd name="T11" fmla="*/ 22 h 43"/>
              <a:gd name="T12" fmla="*/ 6 w 48"/>
              <a:gd name="T13" fmla="*/ 37 h 43"/>
              <a:gd name="T14" fmla="*/ 6 w 48"/>
              <a:gd name="T15" fmla="*/ 41 h 43"/>
              <a:gd name="T16" fmla="*/ 6 w 48"/>
              <a:gd name="T17" fmla="*/ 42 h 43"/>
              <a:gd name="T18" fmla="*/ 5 w 48"/>
              <a:gd name="T19" fmla="*/ 43 h 43"/>
              <a:gd name="T20" fmla="*/ 5 w 48"/>
              <a:gd name="T21" fmla="*/ 43 h 43"/>
              <a:gd name="T22" fmla="*/ 4 w 48"/>
              <a:gd name="T23" fmla="*/ 41 h 43"/>
              <a:gd name="T24" fmla="*/ 0 w 48"/>
              <a:gd name="T25" fmla="*/ 28 h 43"/>
              <a:gd name="T26" fmla="*/ 2 w 48"/>
              <a:gd name="T27" fmla="*/ 20 h 43"/>
              <a:gd name="T28" fmla="*/ 25 w 48"/>
              <a:gd name="T29" fmla="*/ 9 h 43"/>
              <a:gd name="T30" fmla="*/ 31 w 48"/>
              <a:gd name="T31" fmla="*/ 9 h 43"/>
              <a:gd name="T32" fmla="*/ 31 w 48"/>
              <a:gd name="T33" fmla="*/ 2 h 43"/>
              <a:gd name="T34" fmla="*/ 33 w 48"/>
              <a:gd name="T35" fmla="*/ 0 h 43"/>
              <a:gd name="T36" fmla="*/ 34 w 48"/>
              <a:gd name="T37" fmla="*/ 1 h 43"/>
              <a:gd name="T38" fmla="*/ 48 w 48"/>
              <a:gd name="T39" fmla="*/ 14 h 43"/>
              <a:gd name="T40" fmla="*/ 48 w 48"/>
              <a:gd name="T41" fmla="*/ 16 h 43"/>
              <a:gd name="T42" fmla="*/ 48 w 48"/>
              <a:gd name="T43" fmla="*/ 1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8" h="43">
                <a:moveTo>
                  <a:pt x="48" y="17"/>
                </a:moveTo>
                <a:cubicBezTo>
                  <a:pt x="34" y="31"/>
                  <a:pt x="34" y="31"/>
                  <a:pt x="34" y="31"/>
                </a:cubicBezTo>
                <a:cubicBezTo>
                  <a:pt x="34" y="31"/>
                  <a:pt x="33" y="31"/>
                  <a:pt x="33" y="31"/>
                </a:cubicBezTo>
                <a:cubicBezTo>
                  <a:pt x="32" y="31"/>
                  <a:pt x="31" y="30"/>
                  <a:pt x="31" y="29"/>
                </a:cubicBezTo>
                <a:cubicBezTo>
                  <a:pt x="31" y="22"/>
                  <a:pt x="31" y="22"/>
                  <a:pt x="31" y="22"/>
                </a:cubicBezTo>
                <a:cubicBezTo>
                  <a:pt x="25" y="22"/>
                  <a:pt x="25" y="22"/>
                  <a:pt x="25" y="22"/>
                </a:cubicBezTo>
                <a:cubicBezTo>
                  <a:pt x="14" y="22"/>
                  <a:pt x="6" y="25"/>
                  <a:pt x="6" y="37"/>
                </a:cubicBezTo>
                <a:cubicBezTo>
                  <a:pt x="6" y="39"/>
                  <a:pt x="6" y="40"/>
                  <a:pt x="6" y="41"/>
                </a:cubicBezTo>
                <a:cubicBezTo>
                  <a:pt x="6" y="41"/>
                  <a:pt x="6" y="42"/>
                  <a:pt x="6" y="42"/>
                </a:cubicBezTo>
                <a:cubicBezTo>
                  <a:pt x="6" y="43"/>
                  <a:pt x="6" y="43"/>
                  <a:pt x="5" y="43"/>
                </a:cubicBezTo>
                <a:cubicBezTo>
                  <a:pt x="5" y="43"/>
                  <a:pt x="5" y="43"/>
                  <a:pt x="5" y="43"/>
                </a:cubicBezTo>
                <a:cubicBezTo>
                  <a:pt x="4" y="42"/>
                  <a:pt x="4" y="41"/>
                  <a:pt x="4" y="41"/>
                </a:cubicBezTo>
                <a:cubicBezTo>
                  <a:pt x="2" y="37"/>
                  <a:pt x="0" y="32"/>
                  <a:pt x="0" y="28"/>
                </a:cubicBezTo>
                <a:cubicBezTo>
                  <a:pt x="0" y="25"/>
                  <a:pt x="1" y="22"/>
                  <a:pt x="2" y="20"/>
                </a:cubicBezTo>
                <a:cubicBezTo>
                  <a:pt x="5" y="10"/>
                  <a:pt x="16" y="9"/>
                  <a:pt x="25" y="9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1"/>
                  <a:pt x="32" y="0"/>
                  <a:pt x="33" y="0"/>
                </a:cubicBezTo>
                <a:cubicBezTo>
                  <a:pt x="33" y="0"/>
                  <a:pt x="34" y="0"/>
                  <a:pt x="34" y="1"/>
                </a:cubicBezTo>
                <a:cubicBezTo>
                  <a:pt x="48" y="14"/>
                  <a:pt x="48" y="14"/>
                  <a:pt x="48" y="14"/>
                </a:cubicBezTo>
                <a:cubicBezTo>
                  <a:pt x="48" y="15"/>
                  <a:pt x="48" y="15"/>
                  <a:pt x="48" y="16"/>
                </a:cubicBezTo>
                <a:cubicBezTo>
                  <a:pt x="48" y="16"/>
                  <a:pt x="48" y="16"/>
                  <a:pt x="48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0" name="出自【趣你的PPT】(微信:qunideppt)：最优质的PPT资源库"/>
          <p:cNvSpPr>
            <a:spLocks/>
          </p:cNvSpPr>
          <p:nvPr/>
        </p:nvSpPr>
        <p:spPr bwMode="auto">
          <a:xfrm>
            <a:off x="7380784" y="2252996"/>
            <a:ext cx="275189" cy="280865"/>
          </a:xfrm>
          <a:custGeom>
            <a:avLst/>
            <a:gdLst>
              <a:gd name="T0" fmla="*/ 41 w 41"/>
              <a:gd name="T1" fmla="*/ 33 h 42"/>
              <a:gd name="T2" fmla="*/ 32 w 41"/>
              <a:gd name="T3" fmla="*/ 42 h 42"/>
              <a:gd name="T4" fmla="*/ 24 w 41"/>
              <a:gd name="T5" fmla="*/ 33 h 42"/>
              <a:gd name="T6" fmla="*/ 24 w 41"/>
              <a:gd name="T7" fmla="*/ 32 h 42"/>
              <a:gd name="T8" fmla="*/ 14 w 41"/>
              <a:gd name="T9" fmla="*/ 27 h 42"/>
              <a:gd name="T10" fmla="*/ 8 w 41"/>
              <a:gd name="T11" fmla="*/ 30 h 42"/>
              <a:gd name="T12" fmla="*/ 0 w 41"/>
              <a:gd name="T13" fmla="*/ 21 h 42"/>
              <a:gd name="T14" fmla="*/ 8 w 41"/>
              <a:gd name="T15" fmla="*/ 12 h 42"/>
              <a:gd name="T16" fmla="*/ 14 w 41"/>
              <a:gd name="T17" fmla="*/ 15 h 42"/>
              <a:gd name="T18" fmla="*/ 24 w 41"/>
              <a:gd name="T19" fmla="*/ 10 h 42"/>
              <a:gd name="T20" fmla="*/ 24 w 41"/>
              <a:gd name="T21" fmla="*/ 9 h 42"/>
              <a:gd name="T22" fmla="*/ 32 w 41"/>
              <a:gd name="T23" fmla="*/ 0 h 42"/>
              <a:gd name="T24" fmla="*/ 41 w 41"/>
              <a:gd name="T25" fmla="*/ 9 h 42"/>
              <a:gd name="T26" fmla="*/ 32 w 41"/>
              <a:gd name="T27" fmla="*/ 18 h 42"/>
              <a:gd name="T28" fmla="*/ 26 w 41"/>
              <a:gd name="T29" fmla="*/ 15 h 42"/>
              <a:gd name="T30" fmla="*/ 17 w 41"/>
              <a:gd name="T31" fmla="*/ 20 h 42"/>
              <a:gd name="T32" fmla="*/ 17 w 41"/>
              <a:gd name="T33" fmla="*/ 21 h 42"/>
              <a:gd name="T34" fmla="*/ 17 w 41"/>
              <a:gd name="T35" fmla="*/ 22 h 42"/>
              <a:gd name="T36" fmla="*/ 26 w 41"/>
              <a:gd name="T37" fmla="*/ 27 h 42"/>
              <a:gd name="T38" fmla="*/ 32 w 41"/>
              <a:gd name="T39" fmla="*/ 24 h 42"/>
              <a:gd name="T40" fmla="*/ 41 w 41"/>
              <a:gd name="T41" fmla="*/ 3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" h="42">
                <a:moveTo>
                  <a:pt x="41" y="33"/>
                </a:moveTo>
                <a:cubicBezTo>
                  <a:pt x="41" y="38"/>
                  <a:pt x="37" y="42"/>
                  <a:pt x="32" y="42"/>
                </a:cubicBezTo>
                <a:cubicBezTo>
                  <a:pt x="28" y="42"/>
                  <a:pt x="24" y="38"/>
                  <a:pt x="24" y="33"/>
                </a:cubicBezTo>
                <a:cubicBezTo>
                  <a:pt x="24" y="33"/>
                  <a:pt x="24" y="32"/>
                  <a:pt x="24" y="32"/>
                </a:cubicBezTo>
                <a:cubicBezTo>
                  <a:pt x="14" y="27"/>
                  <a:pt x="14" y="27"/>
                  <a:pt x="14" y="27"/>
                </a:cubicBezTo>
                <a:cubicBezTo>
                  <a:pt x="13" y="29"/>
                  <a:pt x="11" y="30"/>
                  <a:pt x="8" y="30"/>
                </a:cubicBezTo>
                <a:cubicBezTo>
                  <a:pt x="4" y="30"/>
                  <a:pt x="0" y="26"/>
                  <a:pt x="0" y="21"/>
                </a:cubicBezTo>
                <a:cubicBezTo>
                  <a:pt x="0" y="16"/>
                  <a:pt x="4" y="12"/>
                  <a:pt x="8" y="12"/>
                </a:cubicBezTo>
                <a:cubicBezTo>
                  <a:pt x="11" y="12"/>
                  <a:pt x="13" y="13"/>
                  <a:pt x="14" y="15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10"/>
                  <a:pt x="24" y="9"/>
                  <a:pt x="24" y="9"/>
                </a:cubicBezTo>
                <a:cubicBezTo>
                  <a:pt x="24" y="4"/>
                  <a:pt x="28" y="0"/>
                  <a:pt x="32" y="0"/>
                </a:cubicBezTo>
                <a:cubicBezTo>
                  <a:pt x="37" y="0"/>
                  <a:pt x="41" y="4"/>
                  <a:pt x="41" y="9"/>
                </a:cubicBezTo>
                <a:cubicBezTo>
                  <a:pt x="41" y="14"/>
                  <a:pt x="37" y="18"/>
                  <a:pt x="32" y="18"/>
                </a:cubicBezTo>
                <a:cubicBezTo>
                  <a:pt x="30" y="18"/>
                  <a:pt x="28" y="17"/>
                  <a:pt x="26" y="15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20"/>
                  <a:pt x="17" y="21"/>
                  <a:pt x="17" y="21"/>
                </a:cubicBezTo>
                <a:cubicBezTo>
                  <a:pt x="17" y="21"/>
                  <a:pt x="17" y="22"/>
                  <a:pt x="17" y="22"/>
                </a:cubicBezTo>
                <a:cubicBezTo>
                  <a:pt x="26" y="27"/>
                  <a:pt x="26" y="27"/>
                  <a:pt x="26" y="27"/>
                </a:cubicBezTo>
                <a:cubicBezTo>
                  <a:pt x="28" y="25"/>
                  <a:pt x="30" y="24"/>
                  <a:pt x="32" y="24"/>
                </a:cubicBezTo>
                <a:cubicBezTo>
                  <a:pt x="37" y="24"/>
                  <a:pt x="41" y="28"/>
                  <a:pt x="41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80784" y="2748470"/>
            <a:ext cx="275189" cy="275190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7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7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28 w 41"/>
              <a:gd name="T19" fmla="*/ 23 h 41"/>
              <a:gd name="T20" fmla="*/ 24 w 41"/>
              <a:gd name="T21" fmla="*/ 24 h 41"/>
              <a:gd name="T22" fmla="*/ 18 w 41"/>
              <a:gd name="T23" fmla="*/ 21 h 41"/>
              <a:gd name="T24" fmla="*/ 18 w 41"/>
              <a:gd name="T25" fmla="*/ 21 h 41"/>
              <a:gd name="T26" fmla="*/ 18 w 41"/>
              <a:gd name="T27" fmla="*/ 20 h 41"/>
              <a:gd name="T28" fmla="*/ 24 w 41"/>
              <a:gd name="T29" fmla="*/ 17 h 41"/>
              <a:gd name="T30" fmla="*/ 28 w 41"/>
              <a:gd name="T31" fmla="*/ 18 h 41"/>
              <a:gd name="T32" fmla="*/ 34 w 41"/>
              <a:gd name="T33" fmla="*/ 13 h 41"/>
              <a:gd name="T34" fmla="*/ 28 w 41"/>
              <a:gd name="T35" fmla="*/ 7 h 41"/>
              <a:gd name="T36" fmla="*/ 23 w 41"/>
              <a:gd name="T37" fmla="*/ 13 h 41"/>
              <a:gd name="T38" fmla="*/ 23 w 41"/>
              <a:gd name="T39" fmla="*/ 13 h 41"/>
              <a:gd name="T40" fmla="*/ 16 w 41"/>
              <a:gd name="T41" fmla="*/ 16 h 41"/>
              <a:gd name="T42" fmla="*/ 12 w 41"/>
              <a:gd name="T43" fmla="*/ 15 h 41"/>
              <a:gd name="T44" fmla="*/ 7 w 41"/>
              <a:gd name="T45" fmla="*/ 21 h 41"/>
              <a:gd name="T46" fmla="*/ 12 w 41"/>
              <a:gd name="T47" fmla="*/ 26 h 41"/>
              <a:gd name="T48" fmla="*/ 16 w 41"/>
              <a:gd name="T49" fmla="*/ 25 h 41"/>
              <a:gd name="T50" fmla="*/ 23 w 41"/>
              <a:gd name="T51" fmla="*/ 28 h 41"/>
              <a:gd name="T52" fmla="*/ 23 w 41"/>
              <a:gd name="T53" fmla="*/ 29 h 41"/>
              <a:gd name="T54" fmla="*/ 28 w 41"/>
              <a:gd name="T55" fmla="*/ 34 h 41"/>
              <a:gd name="T56" fmla="*/ 34 w 41"/>
              <a:gd name="T57" fmla="*/ 29 h 41"/>
              <a:gd name="T58" fmla="*/ 28 w 41"/>
              <a:gd name="T59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28" y="23"/>
                </a:moveTo>
                <a:cubicBezTo>
                  <a:pt x="27" y="23"/>
                  <a:pt x="25" y="24"/>
                  <a:pt x="24" y="24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20"/>
                  <a:pt x="18" y="20"/>
                  <a:pt x="18" y="20"/>
                </a:cubicBezTo>
                <a:cubicBezTo>
                  <a:pt x="24" y="17"/>
                  <a:pt x="24" y="17"/>
                  <a:pt x="24" y="17"/>
                </a:cubicBezTo>
                <a:cubicBezTo>
                  <a:pt x="25" y="18"/>
                  <a:pt x="27" y="18"/>
                  <a:pt x="28" y="18"/>
                </a:cubicBezTo>
                <a:cubicBezTo>
                  <a:pt x="31" y="18"/>
                  <a:pt x="34" y="16"/>
                  <a:pt x="34" y="13"/>
                </a:cubicBezTo>
                <a:cubicBezTo>
                  <a:pt x="34" y="10"/>
                  <a:pt x="31" y="7"/>
                  <a:pt x="28" y="7"/>
                </a:cubicBezTo>
                <a:cubicBezTo>
                  <a:pt x="25" y="7"/>
                  <a:pt x="23" y="10"/>
                  <a:pt x="23" y="13"/>
                </a:cubicBezTo>
                <a:cubicBezTo>
                  <a:pt x="23" y="13"/>
                  <a:pt x="23" y="13"/>
                  <a:pt x="23" y="13"/>
                </a:cubicBezTo>
                <a:cubicBezTo>
                  <a:pt x="16" y="16"/>
                  <a:pt x="16" y="16"/>
                  <a:pt x="16" y="16"/>
                </a:cubicBezTo>
                <a:cubicBezTo>
                  <a:pt x="15" y="16"/>
                  <a:pt x="14" y="15"/>
                  <a:pt x="12" y="15"/>
                </a:cubicBezTo>
                <a:cubicBezTo>
                  <a:pt x="9" y="15"/>
                  <a:pt x="7" y="17"/>
                  <a:pt x="7" y="21"/>
                </a:cubicBezTo>
                <a:cubicBezTo>
                  <a:pt x="7" y="24"/>
                  <a:pt x="9" y="26"/>
                  <a:pt x="12" y="26"/>
                </a:cubicBezTo>
                <a:cubicBezTo>
                  <a:pt x="14" y="26"/>
                  <a:pt x="15" y="26"/>
                  <a:pt x="16" y="25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8"/>
                  <a:pt x="23" y="28"/>
                  <a:pt x="23" y="29"/>
                </a:cubicBezTo>
                <a:cubicBezTo>
                  <a:pt x="23" y="32"/>
                  <a:pt x="25" y="34"/>
                  <a:pt x="28" y="34"/>
                </a:cubicBezTo>
                <a:cubicBezTo>
                  <a:pt x="31" y="34"/>
                  <a:pt x="34" y="32"/>
                  <a:pt x="34" y="29"/>
                </a:cubicBezTo>
                <a:cubicBezTo>
                  <a:pt x="34" y="26"/>
                  <a:pt x="31" y="23"/>
                  <a:pt x="28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80784" y="3243945"/>
            <a:ext cx="275189" cy="275190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7 w 41"/>
              <a:gd name="T5" fmla="*/ 41 h 41"/>
              <a:gd name="T6" fmla="*/ 0 w 41"/>
              <a:gd name="T7" fmla="*/ 33 h 41"/>
              <a:gd name="T8" fmla="*/ 0 w 41"/>
              <a:gd name="T9" fmla="*/ 7 h 41"/>
              <a:gd name="T10" fmla="*/ 7 w 41"/>
              <a:gd name="T11" fmla="*/ 0 h 41"/>
              <a:gd name="T12" fmla="*/ 33 w 41"/>
              <a:gd name="T13" fmla="*/ 0 h 41"/>
              <a:gd name="T14" fmla="*/ 41 w 41"/>
              <a:gd name="T15" fmla="*/ 7 h 41"/>
              <a:gd name="T16" fmla="*/ 41 w 41"/>
              <a:gd name="T17" fmla="*/ 33 h 41"/>
              <a:gd name="T18" fmla="*/ 36 w 41"/>
              <a:gd name="T19" fmla="*/ 16 h 41"/>
              <a:gd name="T20" fmla="*/ 36 w 41"/>
              <a:gd name="T21" fmla="*/ 14 h 41"/>
              <a:gd name="T22" fmla="*/ 27 w 41"/>
              <a:gd name="T23" fmla="*/ 4 h 41"/>
              <a:gd name="T24" fmla="*/ 25 w 41"/>
              <a:gd name="T25" fmla="*/ 4 h 41"/>
              <a:gd name="T26" fmla="*/ 24 w 41"/>
              <a:gd name="T27" fmla="*/ 6 h 41"/>
              <a:gd name="T28" fmla="*/ 24 w 41"/>
              <a:gd name="T29" fmla="*/ 10 h 41"/>
              <a:gd name="T30" fmla="*/ 7 w 41"/>
              <a:gd name="T31" fmla="*/ 25 h 41"/>
              <a:gd name="T32" fmla="*/ 11 w 41"/>
              <a:gd name="T33" fmla="*/ 36 h 41"/>
              <a:gd name="T34" fmla="*/ 12 w 41"/>
              <a:gd name="T35" fmla="*/ 37 h 41"/>
              <a:gd name="T36" fmla="*/ 12 w 41"/>
              <a:gd name="T37" fmla="*/ 36 h 41"/>
              <a:gd name="T38" fmla="*/ 13 w 41"/>
              <a:gd name="T39" fmla="*/ 36 h 41"/>
              <a:gd name="T40" fmla="*/ 14 w 41"/>
              <a:gd name="T41" fmla="*/ 23 h 41"/>
              <a:gd name="T42" fmla="*/ 24 w 41"/>
              <a:gd name="T43" fmla="*/ 20 h 41"/>
              <a:gd name="T44" fmla="*/ 24 w 41"/>
              <a:gd name="T45" fmla="*/ 25 h 41"/>
              <a:gd name="T46" fmla="*/ 25 w 41"/>
              <a:gd name="T47" fmla="*/ 26 h 41"/>
              <a:gd name="T48" fmla="*/ 25 w 41"/>
              <a:gd name="T49" fmla="*/ 26 h 41"/>
              <a:gd name="T50" fmla="*/ 27 w 41"/>
              <a:gd name="T51" fmla="*/ 26 h 41"/>
              <a:gd name="T52" fmla="*/ 36 w 41"/>
              <a:gd name="T53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7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7"/>
                  <a:pt x="0" y="33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3"/>
                  <a:pt x="41" y="7"/>
                </a:cubicBezTo>
                <a:lnTo>
                  <a:pt x="41" y="33"/>
                </a:lnTo>
                <a:close/>
                <a:moveTo>
                  <a:pt x="36" y="16"/>
                </a:moveTo>
                <a:cubicBezTo>
                  <a:pt x="37" y="16"/>
                  <a:pt x="37" y="15"/>
                  <a:pt x="36" y="14"/>
                </a:cubicBezTo>
                <a:cubicBezTo>
                  <a:pt x="27" y="4"/>
                  <a:pt x="27" y="4"/>
                  <a:pt x="27" y="4"/>
                </a:cubicBezTo>
                <a:cubicBezTo>
                  <a:pt x="26" y="4"/>
                  <a:pt x="25" y="4"/>
                  <a:pt x="25" y="4"/>
                </a:cubicBezTo>
                <a:cubicBezTo>
                  <a:pt x="24" y="4"/>
                  <a:pt x="24" y="5"/>
                  <a:pt x="24" y="6"/>
                </a:cubicBezTo>
                <a:cubicBezTo>
                  <a:pt x="24" y="10"/>
                  <a:pt x="24" y="10"/>
                  <a:pt x="24" y="10"/>
                </a:cubicBezTo>
                <a:cubicBezTo>
                  <a:pt x="8" y="10"/>
                  <a:pt x="7" y="19"/>
                  <a:pt x="7" y="25"/>
                </a:cubicBezTo>
                <a:cubicBezTo>
                  <a:pt x="7" y="31"/>
                  <a:pt x="11" y="36"/>
                  <a:pt x="11" y="36"/>
                </a:cubicBezTo>
                <a:cubicBezTo>
                  <a:pt x="11" y="36"/>
                  <a:pt x="11" y="37"/>
                  <a:pt x="12" y="37"/>
                </a:cubicBezTo>
                <a:cubicBezTo>
                  <a:pt x="12" y="37"/>
                  <a:pt x="12" y="37"/>
                  <a:pt x="12" y="36"/>
                </a:cubicBezTo>
                <a:cubicBezTo>
                  <a:pt x="12" y="36"/>
                  <a:pt x="13" y="36"/>
                  <a:pt x="13" y="36"/>
                </a:cubicBezTo>
                <a:cubicBezTo>
                  <a:pt x="12" y="29"/>
                  <a:pt x="12" y="25"/>
                  <a:pt x="14" y="23"/>
                </a:cubicBezTo>
                <a:cubicBezTo>
                  <a:pt x="16" y="21"/>
                  <a:pt x="19" y="20"/>
                  <a:pt x="24" y="20"/>
                </a:cubicBezTo>
                <a:cubicBezTo>
                  <a:pt x="24" y="25"/>
                  <a:pt x="24" y="25"/>
                  <a:pt x="24" y="25"/>
                </a:cubicBezTo>
                <a:cubicBezTo>
                  <a:pt x="24" y="25"/>
                  <a:pt x="24" y="26"/>
                  <a:pt x="25" y="26"/>
                </a:cubicBezTo>
                <a:cubicBezTo>
                  <a:pt x="25" y="26"/>
                  <a:pt x="25" y="26"/>
                  <a:pt x="25" y="26"/>
                </a:cubicBezTo>
                <a:cubicBezTo>
                  <a:pt x="26" y="26"/>
                  <a:pt x="26" y="26"/>
                  <a:pt x="27" y="26"/>
                </a:cubicBezTo>
                <a:lnTo>
                  <a:pt x="36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69438" y="3713884"/>
            <a:ext cx="300723" cy="275190"/>
          </a:xfrm>
          <a:custGeom>
            <a:avLst/>
            <a:gdLst>
              <a:gd name="T0" fmla="*/ 38 w 45"/>
              <a:gd name="T1" fmla="*/ 33 h 41"/>
              <a:gd name="T2" fmla="*/ 30 w 45"/>
              <a:gd name="T3" fmla="*/ 41 h 41"/>
              <a:gd name="T4" fmla="*/ 8 w 45"/>
              <a:gd name="T5" fmla="*/ 41 h 41"/>
              <a:gd name="T6" fmla="*/ 0 w 45"/>
              <a:gd name="T7" fmla="*/ 33 h 41"/>
              <a:gd name="T8" fmla="*/ 0 w 45"/>
              <a:gd name="T9" fmla="*/ 11 h 41"/>
              <a:gd name="T10" fmla="*/ 8 w 45"/>
              <a:gd name="T11" fmla="*/ 3 h 41"/>
              <a:gd name="T12" fmla="*/ 15 w 45"/>
              <a:gd name="T13" fmla="*/ 3 h 41"/>
              <a:gd name="T14" fmla="*/ 15 w 45"/>
              <a:gd name="T15" fmla="*/ 4 h 41"/>
              <a:gd name="T16" fmla="*/ 15 w 45"/>
              <a:gd name="T17" fmla="*/ 5 h 41"/>
              <a:gd name="T18" fmla="*/ 11 w 45"/>
              <a:gd name="T19" fmla="*/ 7 h 41"/>
              <a:gd name="T20" fmla="*/ 11 w 45"/>
              <a:gd name="T21" fmla="*/ 7 h 41"/>
              <a:gd name="T22" fmla="*/ 8 w 45"/>
              <a:gd name="T23" fmla="*/ 7 h 41"/>
              <a:gd name="T24" fmla="*/ 3 w 45"/>
              <a:gd name="T25" fmla="*/ 11 h 41"/>
              <a:gd name="T26" fmla="*/ 3 w 45"/>
              <a:gd name="T27" fmla="*/ 33 h 41"/>
              <a:gd name="T28" fmla="*/ 8 w 45"/>
              <a:gd name="T29" fmla="*/ 38 h 41"/>
              <a:gd name="T30" fmla="*/ 30 w 45"/>
              <a:gd name="T31" fmla="*/ 38 h 41"/>
              <a:gd name="T32" fmla="*/ 34 w 45"/>
              <a:gd name="T33" fmla="*/ 33 h 41"/>
              <a:gd name="T34" fmla="*/ 34 w 45"/>
              <a:gd name="T35" fmla="*/ 28 h 41"/>
              <a:gd name="T36" fmla="*/ 35 w 45"/>
              <a:gd name="T37" fmla="*/ 27 h 41"/>
              <a:gd name="T38" fmla="*/ 36 w 45"/>
              <a:gd name="T39" fmla="*/ 26 h 41"/>
              <a:gd name="T40" fmla="*/ 37 w 45"/>
              <a:gd name="T41" fmla="*/ 26 h 41"/>
              <a:gd name="T42" fmla="*/ 38 w 45"/>
              <a:gd name="T43" fmla="*/ 26 h 41"/>
              <a:gd name="T44" fmla="*/ 38 w 45"/>
              <a:gd name="T45" fmla="*/ 33 h 41"/>
              <a:gd name="T46" fmla="*/ 34 w 45"/>
              <a:gd name="T47" fmla="*/ 23 h 41"/>
              <a:gd name="T48" fmla="*/ 33 w 45"/>
              <a:gd name="T49" fmla="*/ 24 h 41"/>
              <a:gd name="T50" fmla="*/ 32 w 45"/>
              <a:gd name="T51" fmla="*/ 24 h 41"/>
              <a:gd name="T52" fmla="*/ 31 w 45"/>
              <a:gd name="T53" fmla="*/ 22 h 41"/>
              <a:gd name="T54" fmla="*/ 31 w 45"/>
              <a:gd name="T55" fmla="*/ 17 h 41"/>
              <a:gd name="T56" fmla="*/ 27 w 45"/>
              <a:gd name="T57" fmla="*/ 17 h 41"/>
              <a:gd name="T58" fmla="*/ 15 w 45"/>
              <a:gd name="T59" fmla="*/ 21 h 41"/>
              <a:gd name="T60" fmla="*/ 13 w 45"/>
              <a:gd name="T61" fmla="*/ 33 h 41"/>
              <a:gd name="T62" fmla="*/ 12 w 45"/>
              <a:gd name="T63" fmla="*/ 34 h 41"/>
              <a:gd name="T64" fmla="*/ 12 w 45"/>
              <a:gd name="T65" fmla="*/ 34 h 41"/>
              <a:gd name="T66" fmla="*/ 11 w 45"/>
              <a:gd name="T67" fmla="*/ 34 h 41"/>
              <a:gd name="T68" fmla="*/ 7 w 45"/>
              <a:gd name="T69" fmla="*/ 22 h 41"/>
              <a:gd name="T70" fmla="*/ 27 w 45"/>
              <a:gd name="T71" fmla="*/ 7 h 41"/>
              <a:gd name="T72" fmla="*/ 31 w 45"/>
              <a:gd name="T73" fmla="*/ 7 h 41"/>
              <a:gd name="T74" fmla="*/ 31 w 45"/>
              <a:gd name="T75" fmla="*/ 2 h 41"/>
              <a:gd name="T76" fmla="*/ 32 w 45"/>
              <a:gd name="T77" fmla="*/ 0 h 41"/>
              <a:gd name="T78" fmla="*/ 33 w 45"/>
              <a:gd name="T79" fmla="*/ 0 h 41"/>
              <a:gd name="T80" fmla="*/ 34 w 45"/>
              <a:gd name="T81" fmla="*/ 0 h 41"/>
              <a:gd name="T82" fmla="*/ 44 w 45"/>
              <a:gd name="T83" fmla="*/ 11 h 41"/>
              <a:gd name="T84" fmla="*/ 44 w 45"/>
              <a:gd name="T85" fmla="*/ 13 h 41"/>
              <a:gd name="T86" fmla="*/ 34 w 45"/>
              <a:gd name="T87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41">
                <a:moveTo>
                  <a:pt x="38" y="33"/>
                </a:moveTo>
                <a:cubicBezTo>
                  <a:pt x="38" y="38"/>
                  <a:pt x="34" y="41"/>
                  <a:pt x="30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7"/>
                  <a:pt x="3" y="3"/>
                  <a:pt x="8" y="3"/>
                </a:cubicBezTo>
                <a:cubicBezTo>
                  <a:pt x="15" y="3"/>
                  <a:pt x="15" y="3"/>
                  <a:pt x="15" y="3"/>
                </a:cubicBezTo>
                <a:cubicBezTo>
                  <a:pt x="15" y="3"/>
                  <a:pt x="15" y="4"/>
                  <a:pt x="15" y="4"/>
                </a:cubicBezTo>
                <a:cubicBezTo>
                  <a:pt x="15" y="5"/>
                  <a:pt x="15" y="5"/>
                  <a:pt x="15" y="5"/>
                </a:cubicBezTo>
                <a:cubicBezTo>
                  <a:pt x="13" y="5"/>
                  <a:pt x="12" y="6"/>
                  <a:pt x="11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8" y="7"/>
                  <a:pt x="8" y="7"/>
                  <a:pt x="8" y="7"/>
                </a:cubicBezTo>
                <a:cubicBezTo>
                  <a:pt x="5" y="7"/>
                  <a:pt x="3" y="9"/>
                  <a:pt x="3" y="11"/>
                </a:cubicBezTo>
                <a:cubicBezTo>
                  <a:pt x="3" y="33"/>
                  <a:pt x="3" y="33"/>
                  <a:pt x="3" y="33"/>
                </a:cubicBezTo>
                <a:cubicBezTo>
                  <a:pt x="3" y="36"/>
                  <a:pt x="5" y="38"/>
                  <a:pt x="8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2" y="38"/>
                  <a:pt x="34" y="36"/>
                  <a:pt x="34" y="33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7"/>
                  <a:pt x="34" y="27"/>
                  <a:pt x="35" y="27"/>
                </a:cubicBezTo>
                <a:cubicBezTo>
                  <a:pt x="35" y="27"/>
                  <a:pt x="36" y="26"/>
                  <a:pt x="36" y="26"/>
                </a:cubicBezTo>
                <a:cubicBezTo>
                  <a:pt x="36" y="26"/>
                  <a:pt x="37" y="25"/>
                  <a:pt x="37" y="26"/>
                </a:cubicBezTo>
                <a:cubicBezTo>
                  <a:pt x="37" y="26"/>
                  <a:pt x="38" y="26"/>
                  <a:pt x="38" y="26"/>
                </a:cubicBezTo>
                <a:lnTo>
                  <a:pt x="38" y="33"/>
                </a:lnTo>
                <a:close/>
                <a:moveTo>
                  <a:pt x="34" y="23"/>
                </a:moveTo>
                <a:cubicBezTo>
                  <a:pt x="33" y="24"/>
                  <a:pt x="33" y="24"/>
                  <a:pt x="33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31" y="23"/>
                  <a:pt x="31" y="23"/>
                  <a:pt x="31" y="22"/>
                </a:cubicBezTo>
                <a:cubicBezTo>
                  <a:pt x="31" y="17"/>
                  <a:pt x="31" y="17"/>
                  <a:pt x="31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1" y="17"/>
                  <a:pt x="17" y="18"/>
                  <a:pt x="15" y="21"/>
                </a:cubicBezTo>
                <a:cubicBezTo>
                  <a:pt x="13" y="23"/>
                  <a:pt x="12" y="27"/>
                  <a:pt x="13" y="33"/>
                </a:cubicBezTo>
                <a:cubicBezTo>
                  <a:pt x="13" y="34"/>
                  <a:pt x="13" y="34"/>
                  <a:pt x="12" y="34"/>
                </a:cubicBezTo>
                <a:cubicBezTo>
                  <a:pt x="12" y="34"/>
                  <a:pt x="12" y="34"/>
                  <a:pt x="12" y="34"/>
                </a:cubicBezTo>
                <a:cubicBezTo>
                  <a:pt x="12" y="34"/>
                  <a:pt x="11" y="34"/>
                  <a:pt x="11" y="34"/>
                </a:cubicBezTo>
                <a:cubicBezTo>
                  <a:pt x="11" y="34"/>
                  <a:pt x="7" y="27"/>
                  <a:pt x="7" y="22"/>
                </a:cubicBezTo>
                <a:cubicBezTo>
                  <a:pt x="7" y="15"/>
                  <a:pt x="9" y="7"/>
                  <a:pt x="27" y="7"/>
                </a:cubicBezTo>
                <a:cubicBezTo>
                  <a:pt x="31" y="7"/>
                  <a:pt x="31" y="7"/>
                  <a:pt x="31" y="7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1"/>
                  <a:pt x="31" y="0"/>
                  <a:pt x="32" y="0"/>
                </a:cubicBezTo>
                <a:cubicBezTo>
                  <a:pt x="32" y="0"/>
                  <a:pt x="32" y="0"/>
                  <a:pt x="33" y="0"/>
                </a:cubicBezTo>
                <a:cubicBezTo>
                  <a:pt x="33" y="0"/>
                  <a:pt x="33" y="0"/>
                  <a:pt x="34" y="0"/>
                </a:cubicBezTo>
                <a:cubicBezTo>
                  <a:pt x="44" y="11"/>
                  <a:pt x="44" y="11"/>
                  <a:pt x="44" y="11"/>
                </a:cubicBezTo>
                <a:cubicBezTo>
                  <a:pt x="45" y="11"/>
                  <a:pt x="45" y="12"/>
                  <a:pt x="44" y="13"/>
                </a:cubicBezTo>
                <a:lnTo>
                  <a:pt x="34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00643" y="4232057"/>
            <a:ext cx="229799" cy="275190"/>
          </a:xfrm>
          <a:custGeom>
            <a:avLst/>
            <a:gdLst>
              <a:gd name="T0" fmla="*/ 34 w 34"/>
              <a:gd name="T1" fmla="*/ 22 h 41"/>
              <a:gd name="T2" fmla="*/ 18 w 34"/>
              <a:gd name="T3" fmla="*/ 41 h 41"/>
              <a:gd name="T4" fmla="*/ 17 w 34"/>
              <a:gd name="T5" fmla="*/ 41 h 41"/>
              <a:gd name="T6" fmla="*/ 17 w 34"/>
              <a:gd name="T7" fmla="*/ 41 h 41"/>
              <a:gd name="T8" fmla="*/ 0 w 34"/>
              <a:gd name="T9" fmla="*/ 22 h 41"/>
              <a:gd name="T10" fmla="*/ 0 w 34"/>
              <a:gd name="T11" fmla="*/ 2 h 41"/>
              <a:gd name="T12" fmla="*/ 2 w 34"/>
              <a:gd name="T13" fmla="*/ 0 h 41"/>
              <a:gd name="T14" fmla="*/ 33 w 34"/>
              <a:gd name="T15" fmla="*/ 0 h 41"/>
              <a:gd name="T16" fmla="*/ 34 w 34"/>
              <a:gd name="T17" fmla="*/ 2 h 41"/>
              <a:gd name="T18" fmla="*/ 34 w 34"/>
              <a:gd name="T19" fmla="*/ 22 h 41"/>
              <a:gd name="T20" fmla="*/ 29 w 34"/>
              <a:gd name="T21" fmla="*/ 5 h 41"/>
              <a:gd name="T22" fmla="*/ 17 w 34"/>
              <a:gd name="T23" fmla="*/ 5 h 41"/>
              <a:gd name="T24" fmla="*/ 17 w 34"/>
              <a:gd name="T25" fmla="*/ 35 h 41"/>
              <a:gd name="T26" fmla="*/ 23 w 34"/>
              <a:gd name="T27" fmla="*/ 32 h 41"/>
              <a:gd name="T28" fmla="*/ 29 w 34"/>
              <a:gd name="T29" fmla="*/ 22 h 41"/>
              <a:gd name="T30" fmla="*/ 29 w 34"/>
              <a:gd name="T31" fmla="*/ 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4" h="41">
                <a:moveTo>
                  <a:pt x="34" y="22"/>
                </a:moveTo>
                <a:cubicBezTo>
                  <a:pt x="34" y="33"/>
                  <a:pt x="19" y="41"/>
                  <a:pt x="18" y="41"/>
                </a:cubicBezTo>
                <a:cubicBezTo>
                  <a:pt x="18" y="41"/>
                  <a:pt x="18" y="41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6" y="41"/>
                  <a:pt x="0" y="33"/>
                  <a:pt x="0" y="2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1"/>
                  <a:pt x="34" y="2"/>
                </a:cubicBezTo>
                <a:lnTo>
                  <a:pt x="34" y="22"/>
                </a:lnTo>
                <a:close/>
                <a:moveTo>
                  <a:pt x="29" y="5"/>
                </a:moveTo>
                <a:cubicBezTo>
                  <a:pt x="17" y="5"/>
                  <a:pt x="17" y="5"/>
                  <a:pt x="17" y="5"/>
                </a:cubicBezTo>
                <a:cubicBezTo>
                  <a:pt x="17" y="35"/>
                  <a:pt x="17" y="35"/>
                  <a:pt x="17" y="35"/>
                </a:cubicBezTo>
                <a:cubicBezTo>
                  <a:pt x="19" y="35"/>
                  <a:pt x="21" y="34"/>
                  <a:pt x="23" y="32"/>
                </a:cubicBezTo>
                <a:cubicBezTo>
                  <a:pt x="26" y="30"/>
                  <a:pt x="29" y="26"/>
                  <a:pt x="29" y="22"/>
                </a:cubicBezTo>
                <a:lnTo>
                  <a:pt x="29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69438" y="4747389"/>
            <a:ext cx="300723" cy="255332"/>
          </a:xfrm>
          <a:custGeom>
            <a:avLst/>
            <a:gdLst>
              <a:gd name="T0" fmla="*/ 45 w 45"/>
              <a:gd name="T1" fmla="*/ 19 h 38"/>
              <a:gd name="T2" fmla="*/ 43 w 45"/>
              <a:gd name="T3" fmla="*/ 20 h 38"/>
              <a:gd name="T4" fmla="*/ 15 w 45"/>
              <a:gd name="T5" fmla="*/ 24 h 38"/>
              <a:gd name="T6" fmla="*/ 15 w 45"/>
              <a:gd name="T7" fmla="*/ 26 h 38"/>
              <a:gd name="T8" fmla="*/ 15 w 45"/>
              <a:gd name="T9" fmla="*/ 27 h 38"/>
              <a:gd name="T10" fmla="*/ 39 w 45"/>
              <a:gd name="T11" fmla="*/ 27 h 38"/>
              <a:gd name="T12" fmla="*/ 41 w 45"/>
              <a:gd name="T13" fmla="*/ 29 h 38"/>
              <a:gd name="T14" fmla="*/ 39 w 45"/>
              <a:gd name="T15" fmla="*/ 31 h 38"/>
              <a:gd name="T16" fmla="*/ 12 w 45"/>
              <a:gd name="T17" fmla="*/ 31 h 38"/>
              <a:gd name="T18" fmla="*/ 10 w 45"/>
              <a:gd name="T19" fmla="*/ 29 h 38"/>
              <a:gd name="T20" fmla="*/ 12 w 45"/>
              <a:gd name="T21" fmla="*/ 25 h 38"/>
              <a:gd name="T22" fmla="*/ 7 w 45"/>
              <a:gd name="T23" fmla="*/ 3 h 38"/>
              <a:gd name="T24" fmla="*/ 2 w 45"/>
              <a:gd name="T25" fmla="*/ 3 h 38"/>
              <a:gd name="T26" fmla="*/ 0 w 45"/>
              <a:gd name="T27" fmla="*/ 2 h 38"/>
              <a:gd name="T28" fmla="*/ 2 w 45"/>
              <a:gd name="T29" fmla="*/ 0 h 38"/>
              <a:gd name="T30" fmla="*/ 9 w 45"/>
              <a:gd name="T31" fmla="*/ 0 h 38"/>
              <a:gd name="T32" fmla="*/ 11 w 45"/>
              <a:gd name="T33" fmla="*/ 3 h 38"/>
              <a:gd name="T34" fmla="*/ 43 w 45"/>
              <a:gd name="T35" fmla="*/ 3 h 38"/>
              <a:gd name="T36" fmla="*/ 45 w 45"/>
              <a:gd name="T37" fmla="*/ 5 h 38"/>
              <a:gd name="T38" fmla="*/ 45 w 45"/>
              <a:gd name="T39" fmla="*/ 19 h 38"/>
              <a:gd name="T40" fmla="*/ 14 w 45"/>
              <a:gd name="T41" fmla="*/ 38 h 38"/>
              <a:gd name="T42" fmla="*/ 10 w 45"/>
              <a:gd name="T43" fmla="*/ 34 h 38"/>
              <a:gd name="T44" fmla="*/ 14 w 45"/>
              <a:gd name="T45" fmla="*/ 31 h 38"/>
              <a:gd name="T46" fmla="*/ 17 w 45"/>
              <a:gd name="T47" fmla="*/ 34 h 38"/>
              <a:gd name="T48" fmla="*/ 14 w 45"/>
              <a:gd name="T49" fmla="*/ 38 h 38"/>
              <a:gd name="T50" fmla="*/ 38 w 45"/>
              <a:gd name="T51" fmla="*/ 38 h 38"/>
              <a:gd name="T52" fmla="*/ 34 w 45"/>
              <a:gd name="T53" fmla="*/ 34 h 38"/>
              <a:gd name="T54" fmla="*/ 38 w 45"/>
              <a:gd name="T55" fmla="*/ 31 h 38"/>
              <a:gd name="T56" fmla="*/ 41 w 45"/>
              <a:gd name="T57" fmla="*/ 34 h 38"/>
              <a:gd name="T58" fmla="*/ 38 w 45"/>
              <a:gd name="T59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5" h="38">
                <a:moveTo>
                  <a:pt x="45" y="19"/>
                </a:moveTo>
                <a:cubicBezTo>
                  <a:pt x="45" y="20"/>
                  <a:pt x="44" y="20"/>
                  <a:pt x="43" y="20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4"/>
                  <a:pt x="15" y="25"/>
                  <a:pt x="15" y="26"/>
                </a:cubicBezTo>
                <a:cubicBezTo>
                  <a:pt x="15" y="26"/>
                  <a:pt x="15" y="27"/>
                  <a:pt x="15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1" y="28"/>
                  <a:pt x="41" y="29"/>
                </a:cubicBezTo>
                <a:cubicBezTo>
                  <a:pt x="41" y="30"/>
                  <a:pt x="40" y="31"/>
                  <a:pt x="39" y="31"/>
                </a:cubicBezTo>
                <a:cubicBezTo>
                  <a:pt x="12" y="31"/>
                  <a:pt x="12" y="31"/>
                  <a:pt x="12" y="31"/>
                </a:cubicBezTo>
                <a:cubicBezTo>
                  <a:pt x="11" y="31"/>
                  <a:pt x="10" y="30"/>
                  <a:pt x="10" y="29"/>
                </a:cubicBezTo>
                <a:cubicBezTo>
                  <a:pt x="10" y="28"/>
                  <a:pt x="12" y="26"/>
                  <a:pt x="12" y="25"/>
                </a:cubicBezTo>
                <a:cubicBezTo>
                  <a:pt x="7" y="3"/>
                  <a:pt x="7" y="3"/>
                  <a:pt x="7" y="3"/>
                </a:cubicBezTo>
                <a:cubicBezTo>
                  <a:pt x="2" y="3"/>
                  <a:pt x="2" y="3"/>
                  <a:pt x="2" y="3"/>
                </a:cubicBezTo>
                <a:cubicBezTo>
                  <a:pt x="1" y="3"/>
                  <a:pt x="0" y="3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9" y="0"/>
                  <a:pt x="9" y="0"/>
                  <a:pt x="9" y="0"/>
                </a:cubicBezTo>
                <a:cubicBezTo>
                  <a:pt x="10" y="0"/>
                  <a:pt x="10" y="2"/>
                  <a:pt x="11" y="3"/>
                </a:cubicBezTo>
                <a:cubicBezTo>
                  <a:pt x="43" y="3"/>
                  <a:pt x="43" y="3"/>
                  <a:pt x="43" y="3"/>
                </a:cubicBezTo>
                <a:cubicBezTo>
                  <a:pt x="44" y="3"/>
                  <a:pt x="45" y="4"/>
                  <a:pt x="45" y="5"/>
                </a:cubicBezTo>
                <a:lnTo>
                  <a:pt x="45" y="19"/>
                </a:lnTo>
                <a:close/>
                <a:moveTo>
                  <a:pt x="14" y="38"/>
                </a:moveTo>
                <a:cubicBezTo>
                  <a:pt x="12" y="38"/>
                  <a:pt x="10" y="36"/>
                  <a:pt x="10" y="34"/>
                </a:cubicBezTo>
                <a:cubicBezTo>
                  <a:pt x="10" y="32"/>
                  <a:pt x="12" y="31"/>
                  <a:pt x="14" y="31"/>
                </a:cubicBezTo>
                <a:cubicBezTo>
                  <a:pt x="16" y="31"/>
                  <a:pt x="17" y="32"/>
                  <a:pt x="17" y="34"/>
                </a:cubicBezTo>
                <a:cubicBezTo>
                  <a:pt x="17" y="36"/>
                  <a:pt x="16" y="38"/>
                  <a:pt x="14" y="38"/>
                </a:cubicBezTo>
                <a:close/>
                <a:moveTo>
                  <a:pt x="38" y="38"/>
                </a:moveTo>
                <a:cubicBezTo>
                  <a:pt x="36" y="38"/>
                  <a:pt x="34" y="36"/>
                  <a:pt x="34" y="34"/>
                </a:cubicBezTo>
                <a:cubicBezTo>
                  <a:pt x="34" y="32"/>
                  <a:pt x="36" y="31"/>
                  <a:pt x="38" y="31"/>
                </a:cubicBezTo>
                <a:cubicBezTo>
                  <a:pt x="40" y="31"/>
                  <a:pt x="41" y="32"/>
                  <a:pt x="41" y="34"/>
                </a:cubicBezTo>
                <a:cubicBezTo>
                  <a:pt x="41" y="36"/>
                  <a:pt x="40" y="38"/>
                  <a:pt x="38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80784" y="5242864"/>
            <a:ext cx="275189" cy="229799"/>
          </a:xfrm>
          <a:custGeom>
            <a:avLst/>
            <a:gdLst>
              <a:gd name="T0" fmla="*/ 31 w 41"/>
              <a:gd name="T1" fmla="*/ 18 h 34"/>
              <a:gd name="T2" fmla="*/ 16 w 41"/>
              <a:gd name="T3" fmla="*/ 32 h 34"/>
              <a:gd name="T4" fmla="*/ 15 w 41"/>
              <a:gd name="T5" fmla="*/ 33 h 34"/>
              <a:gd name="T6" fmla="*/ 13 w 41"/>
              <a:gd name="T7" fmla="*/ 31 h 34"/>
              <a:gd name="T8" fmla="*/ 13 w 41"/>
              <a:gd name="T9" fmla="*/ 24 h 34"/>
              <a:gd name="T10" fmla="*/ 1 w 41"/>
              <a:gd name="T11" fmla="*/ 24 h 34"/>
              <a:gd name="T12" fmla="*/ 0 w 41"/>
              <a:gd name="T13" fmla="*/ 22 h 34"/>
              <a:gd name="T14" fmla="*/ 0 w 41"/>
              <a:gd name="T15" fmla="*/ 12 h 34"/>
              <a:gd name="T16" fmla="*/ 1 w 41"/>
              <a:gd name="T17" fmla="*/ 10 h 34"/>
              <a:gd name="T18" fmla="*/ 13 w 41"/>
              <a:gd name="T19" fmla="*/ 10 h 34"/>
              <a:gd name="T20" fmla="*/ 13 w 41"/>
              <a:gd name="T21" fmla="*/ 2 h 34"/>
              <a:gd name="T22" fmla="*/ 15 w 41"/>
              <a:gd name="T23" fmla="*/ 0 h 34"/>
              <a:gd name="T24" fmla="*/ 16 w 41"/>
              <a:gd name="T25" fmla="*/ 1 h 34"/>
              <a:gd name="T26" fmla="*/ 31 w 41"/>
              <a:gd name="T27" fmla="*/ 15 h 34"/>
              <a:gd name="T28" fmla="*/ 31 w 41"/>
              <a:gd name="T29" fmla="*/ 17 h 34"/>
              <a:gd name="T30" fmla="*/ 31 w 41"/>
              <a:gd name="T31" fmla="*/ 18 h 34"/>
              <a:gd name="T32" fmla="*/ 41 w 41"/>
              <a:gd name="T33" fmla="*/ 26 h 34"/>
              <a:gd name="T34" fmla="*/ 33 w 41"/>
              <a:gd name="T35" fmla="*/ 34 h 34"/>
              <a:gd name="T36" fmla="*/ 25 w 41"/>
              <a:gd name="T37" fmla="*/ 34 h 34"/>
              <a:gd name="T38" fmla="*/ 24 w 41"/>
              <a:gd name="T39" fmla="*/ 33 h 34"/>
              <a:gd name="T40" fmla="*/ 25 w 41"/>
              <a:gd name="T41" fmla="*/ 30 h 34"/>
              <a:gd name="T42" fmla="*/ 33 w 41"/>
              <a:gd name="T43" fmla="*/ 30 h 34"/>
              <a:gd name="T44" fmla="*/ 37 w 41"/>
              <a:gd name="T45" fmla="*/ 26 h 34"/>
              <a:gd name="T46" fmla="*/ 37 w 41"/>
              <a:gd name="T47" fmla="*/ 7 h 34"/>
              <a:gd name="T48" fmla="*/ 33 w 41"/>
              <a:gd name="T49" fmla="*/ 3 h 34"/>
              <a:gd name="T50" fmla="*/ 25 w 41"/>
              <a:gd name="T51" fmla="*/ 3 h 34"/>
              <a:gd name="T52" fmla="*/ 24 w 41"/>
              <a:gd name="T53" fmla="*/ 2 h 34"/>
              <a:gd name="T54" fmla="*/ 25 w 41"/>
              <a:gd name="T55" fmla="*/ 0 h 34"/>
              <a:gd name="T56" fmla="*/ 33 w 41"/>
              <a:gd name="T57" fmla="*/ 0 h 34"/>
              <a:gd name="T58" fmla="*/ 41 w 41"/>
              <a:gd name="T59" fmla="*/ 7 h 34"/>
              <a:gd name="T60" fmla="*/ 41 w 41"/>
              <a:gd name="T61" fmla="*/ 26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1" h="34">
                <a:moveTo>
                  <a:pt x="31" y="18"/>
                </a:moveTo>
                <a:cubicBezTo>
                  <a:pt x="16" y="32"/>
                  <a:pt x="16" y="32"/>
                  <a:pt x="16" y="32"/>
                </a:cubicBezTo>
                <a:cubicBezTo>
                  <a:pt x="16" y="33"/>
                  <a:pt x="16" y="33"/>
                  <a:pt x="15" y="33"/>
                </a:cubicBezTo>
                <a:cubicBezTo>
                  <a:pt x="14" y="33"/>
                  <a:pt x="13" y="32"/>
                  <a:pt x="13" y="31"/>
                </a:cubicBezTo>
                <a:cubicBezTo>
                  <a:pt x="13" y="24"/>
                  <a:pt x="13" y="24"/>
                  <a:pt x="13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1" y="10"/>
                  <a:pt x="1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1"/>
                  <a:pt x="14" y="0"/>
                  <a:pt x="15" y="0"/>
                </a:cubicBezTo>
                <a:cubicBezTo>
                  <a:pt x="16" y="0"/>
                  <a:pt x="16" y="1"/>
                  <a:pt x="16" y="1"/>
                </a:cubicBezTo>
                <a:cubicBezTo>
                  <a:pt x="31" y="15"/>
                  <a:pt x="31" y="15"/>
                  <a:pt x="31" y="15"/>
                </a:cubicBezTo>
                <a:cubicBezTo>
                  <a:pt x="31" y="16"/>
                  <a:pt x="31" y="16"/>
                  <a:pt x="31" y="17"/>
                </a:cubicBezTo>
                <a:cubicBezTo>
                  <a:pt x="31" y="17"/>
                  <a:pt x="31" y="18"/>
                  <a:pt x="31" y="18"/>
                </a:cubicBezTo>
                <a:close/>
                <a:moveTo>
                  <a:pt x="41" y="26"/>
                </a:moveTo>
                <a:cubicBezTo>
                  <a:pt x="41" y="30"/>
                  <a:pt x="37" y="34"/>
                  <a:pt x="33" y="34"/>
                </a:cubicBezTo>
                <a:cubicBezTo>
                  <a:pt x="25" y="34"/>
                  <a:pt x="25" y="34"/>
                  <a:pt x="25" y="34"/>
                </a:cubicBezTo>
                <a:cubicBezTo>
                  <a:pt x="24" y="34"/>
                  <a:pt x="24" y="33"/>
                  <a:pt x="24" y="33"/>
                </a:cubicBezTo>
                <a:cubicBezTo>
                  <a:pt x="24" y="32"/>
                  <a:pt x="23" y="30"/>
                  <a:pt x="25" y="30"/>
                </a:cubicBezTo>
                <a:cubicBezTo>
                  <a:pt x="33" y="30"/>
                  <a:pt x="33" y="30"/>
                  <a:pt x="33" y="30"/>
                </a:cubicBezTo>
                <a:cubicBezTo>
                  <a:pt x="36" y="30"/>
                  <a:pt x="37" y="28"/>
                  <a:pt x="37" y="26"/>
                </a:cubicBezTo>
                <a:cubicBezTo>
                  <a:pt x="37" y="7"/>
                  <a:pt x="37" y="7"/>
                  <a:pt x="37" y="7"/>
                </a:cubicBezTo>
                <a:cubicBezTo>
                  <a:pt x="37" y="5"/>
                  <a:pt x="36" y="3"/>
                  <a:pt x="33" y="3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3"/>
                  <a:pt x="24" y="3"/>
                  <a:pt x="24" y="2"/>
                </a:cubicBezTo>
                <a:cubicBezTo>
                  <a:pt x="24" y="1"/>
                  <a:pt x="23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3"/>
                  <a:pt x="41" y="7"/>
                </a:cubicBezTo>
                <a:lnTo>
                  <a:pt x="41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00682" y="1245026"/>
            <a:ext cx="314910" cy="323419"/>
          </a:xfrm>
          <a:custGeom>
            <a:avLst/>
            <a:gdLst>
              <a:gd name="T0" fmla="*/ 18 w 47"/>
              <a:gd name="T1" fmla="*/ 39 h 48"/>
              <a:gd name="T2" fmla="*/ 10 w 47"/>
              <a:gd name="T3" fmla="*/ 48 h 48"/>
              <a:gd name="T4" fmla="*/ 9 w 47"/>
              <a:gd name="T5" fmla="*/ 48 h 48"/>
              <a:gd name="T6" fmla="*/ 9 w 47"/>
              <a:gd name="T7" fmla="*/ 48 h 48"/>
              <a:gd name="T8" fmla="*/ 0 w 47"/>
              <a:gd name="T9" fmla="*/ 39 h 48"/>
              <a:gd name="T10" fmla="*/ 0 w 47"/>
              <a:gd name="T11" fmla="*/ 38 h 48"/>
              <a:gd name="T12" fmla="*/ 1 w 47"/>
              <a:gd name="T13" fmla="*/ 38 h 48"/>
              <a:gd name="T14" fmla="*/ 6 w 47"/>
              <a:gd name="T15" fmla="*/ 38 h 48"/>
              <a:gd name="T16" fmla="*/ 6 w 47"/>
              <a:gd name="T17" fmla="*/ 1 h 48"/>
              <a:gd name="T18" fmla="*/ 7 w 47"/>
              <a:gd name="T19" fmla="*/ 0 h 48"/>
              <a:gd name="T20" fmla="*/ 12 w 47"/>
              <a:gd name="T21" fmla="*/ 0 h 48"/>
              <a:gd name="T22" fmla="*/ 13 w 47"/>
              <a:gd name="T23" fmla="*/ 1 h 48"/>
              <a:gd name="T24" fmla="*/ 13 w 47"/>
              <a:gd name="T25" fmla="*/ 38 h 48"/>
              <a:gd name="T26" fmla="*/ 18 w 47"/>
              <a:gd name="T27" fmla="*/ 38 h 48"/>
              <a:gd name="T28" fmla="*/ 19 w 47"/>
              <a:gd name="T29" fmla="*/ 38 h 48"/>
              <a:gd name="T30" fmla="*/ 18 w 47"/>
              <a:gd name="T31" fmla="*/ 39 h 48"/>
              <a:gd name="T32" fmla="*/ 31 w 47"/>
              <a:gd name="T33" fmla="*/ 6 h 48"/>
              <a:gd name="T34" fmla="*/ 31 w 47"/>
              <a:gd name="T35" fmla="*/ 7 h 48"/>
              <a:gd name="T36" fmla="*/ 24 w 47"/>
              <a:gd name="T37" fmla="*/ 7 h 48"/>
              <a:gd name="T38" fmla="*/ 23 w 47"/>
              <a:gd name="T39" fmla="*/ 6 h 48"/>
              <a:gd name="T40" fmla="*/ 23 w 47"/>
              <a:gd name="T41" fmla="*/ 1 h 48"/>
              <a:gd name="T42" fmla="*/ 24 w 47"/>
              <a:gd name="T43" fmla="*/ 0 h 48"/>
              <a:gd name="T44" fmla="*/ 31 w 47"/>
              <a:gd name="T45" fmla="*/ 0 h 48"/>
              <a:gd name="T46" fmla="*/ 31 w 47"/>
              <a:gd name="T47" fmla="*/ 1 h 48"/>
              <a:gd name="T48" fmla="*/ 31 w 47"/>
              <a:gd name="T49" fmla="*/ 6 h 48"/>
              <a:gd name="T50" fmla="*/ 37 w 47"/>
              <a:gd name="T51" fmla="*/ 20 h 48"/>
              <a:gd name="T52" fmla="*/ 36 w 47"/>
              <a:gd name="T53" fmla="*/ 20 h 48"/>
              <a:gd name="T54" fmla="*/ 24 w 47"/>
              <a:gd name="T55" fmla="*/ 20 h 48"/>
              <a:gd name="T56" fmla="*/ 23 w 47"/>
              <a:gd name="T57" fmla="*/ 20 h 48"/>
              <a:gd name="T58" fmla="*/ 23 w 47"/>
              <a:gd name="T59" fmla="*/ 14 h 48"/>
              <a:gd name="T60" fmla="*/ 24 w 47"/>
              <a:gd name="T61" fmla="*/ 14 h 48"/>
              <a:gd name="T62" fmla="*/ 36 w 47"/>
              <a:gd name="T63" fmla="*/ 14 h 48"/>
              <a:gd name="T64" fmla="*/ 37 w 47"/>
              <a:gd name="T65" fmla="*/ 14 h 48"/>
              <a:gd name="T66" fmla="*/ 37 w 47"/>
              <a:gd name="T67" fmla="*/ 20 h 48"/>
              <a:gd name="T68" fmla="*/ 42 w 47"/>
              <a:gd name="T69" fmla="*/ 33 h 48"/>
              <a:gd name="T70" fmla="*/ 41 w 47"/>
              <a:gd name="T71" fmla="*/ 34 h 48"/>
              <a:gd name="T72" fmla="*/ 24 w 47"/>
              <a:gd name="T73" fmla="*/ 34 h 48"/>
              <a:gd name="T74" fmla="*/ 23 w 47"/>
              <a:gd name="T75" fmla="*/ 33 h 48"/>
              <a:gd name="T76" fmla="*/ 23 w 47"/>
              <a:gd name="T77" fmla="*/ 28 h 48"/>
              <a:gd name="T78" fmla="*/ 24 w 47"/>
              <a:gd name="T79" fmla="*/ 27 h 48"/>
              <a:gd name="T80" fmla="*/ 41 w 47"/>
              <a:gd name="T81" fmla="*/ 27 h 48"/>
              <a:gd name="T82" fmla="*/ 42 w 47"/>
              <a:gd name="T83" fmla="*/ 28 h 48"/>
              <a:gd name="T84" fmla="*/ 42 w 47"/>
              <a:gd name="T85" fmla="*/ 33 h 48"/>
              <a:gd name="T86" fmla="*/ 47 w 47"/>
              <a:gd name="T87" fmla="*/ 47 h 48"/>
              <a:gd name="T88" fmla="*/ 46 w 47"/>
              <a:gd name="T89" fmla="*/ 48 h 48"/>
              <a:gd name="T90" fmla="*/ 24 w 47"/>
              <a:gd name="T91" fmla="*/ 48 h 48"/>
              <a:gd name="T92" fmla="*/ 23 w 47"/>
              <a:gd name="T93" fmla="*/ 47 h 48"/>
              <a:gd name="T94" fmla="*/ 23 w 47"/>
              <a:gd name="T95" fmla="*/ 42 h 48"/>
              <a:gd name="T96" fmla="*/ 24 w 47"/>
              <a:gd name="T97" fmla="*/ 41 h 48"/>
              <a:gd name="T98" fmla="*/ 46 w 47"/>
              <a:gd name="T99" fmla="*/ 41 h 48"/>
              <a:gd name="T100" fmla="*/ 47 w 47"/>
              <a:gd name="T101" fmla="*/ 42 h 48"/>
              <a:gd name="T102" fmla="*/ 47 w 47"/>
              <a:gd name="T103" fmla="*/ 4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" h="48">
                <a:moveTo>
                  <a:pt x="18" y="39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8"/>
                  <a:pt x="0" y="38"/>
                </a:cubicBezTo>
                <a:cubicBezTo>
                  <a:pt x="0" y="38"/>
                  <a:pt x="0" y="38"/>
                  <a:pt x="1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6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0"/>
                  <a:pt x="13" y="1"/>
                </a:cubicBezTo>
                <a:cubicBezTo>
                  <a:pt x="13" y="38"/>
                  <a:pt x="13" y="38"/>
                  <a:pt x="1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8"/>
                  <a:pt x="19" y="38"/>
                  <a:pt x="19" y="38"/>
                </a:cubicBezTo>
                <a:cubicBezTo>
                  <a:pt x="19" y="39"/>
                  <a:pt x="18" y="39"/>
                  <a:pt x="18" y="39"/>
                </a:cubicBezTo>
                <a:close/>
                <a:moveTo>
                  <a:pt x="31" y="6"/>
                </a:moveTo>
                <a:cubicBezTo>
                  <a:pt x="31" y="6"/>
                  <a:pt x="31" y="7"/>
                  <a:pt x="31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3" y="7"/>
                  <a:pt x="23" y="6"/>
                  <a:pt x="23" y="6"/>
                </a:cubicBezTo>
                <a:cubicBezTo>
                  <a:pt x="23" y="1"/>
                  <a:pt x="23" y="1"/>
                  <a:pt x="23" y="1"/>
                </a:cubicBezTo>
                <a:cubicBezTo>
                  <a:pt x="23" y="0"/>
                  <a:pt x="23" y="0"/>
                  <a:pt x="24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1"/>
                </a:cubicBezTo>
                <a:lnTo>
                  <a:pt x="31" y="6"/>
                </a:lnTo>
                <a:close/>
                <a:moveTo>
                  <a:pt x="37" y="20"/>
                </a:moveTo>
                <a:cubicBezTo>
                  <a:pt x="37" y="20"/>
                  <a:pt x="36" y="20"/>
                  <a:pt x="36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4"/>
                  <a:pt x="23" y="14"/>
                  <a:pt x="24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6" y="14"/>
                  <a:pt x="37" y="14"/>
                  <a:pt x="37" y="14"/>
                </a:cubicBezTo>
                <a:lnTo>
                  <a:pt x="37" y="20"/>
                </a:lnTo>
                <a:close/>
                <a:moveTo>
                  <a:pt x="42" y="33"/>
                </a:moveTo>
                <a:cubicBezTo>
                  <a:pt x="42" y="34"/>
                  <a:pt x="41" y="34"/>
                  <a:pt x="41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3" y="34"/>
                  <a:pt x="23" y="34"/>
                  <a:pt x="23" y="33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28"/>
                  <a:pt x="23" y="27"/>
                  <a:pt x="24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2" y="28"/>
                  <a:pt x="42" y="28"/>
                </a:cubicBezTo>
                <a:lnTo>
                  <a:pt x="42" y="33"/>
                </a:lnTo>
                <a:close/>
                <a:moveTo>
                  <a:pt x="47" y="47"/>
                </a:moveTo>
                <a:cubicBezTo>
                  <a:pt x="47" y="47"/>
                  <a:pt x="46" y="48"/>
                  <a:pt x="46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3" y="48"/>
                  <a:pt x="23" y="47"/>
                  <a:pt x="23" y="47"/>
                </a:cubicBezTo>
                <a:cubicBezTo>
                  <a:pt x="23" y="42"/>
                  <a:pt x="23" y="42"/>
                  <a:pt x="23" y="42"/>
                </a:cubicBezTo>
                <a:cubicBezTo>
                  <a:pt x="23" y="41"/>
                  <a:pt x="23" y="41"/>
                  <a:pt x="24" y="41"/>
                </a:cubicBezTo>
                <a:cubicBezTo>
                  <a:pt x="46" y="41"/>
                  <a:pt x="46" y="41"/>
                  <a:pt x="46" y="41"/>
                </a:cubicBezTo>
                <a:cubicBezTo>
                  <a:pt x="46" y="41"/>
                  <a:pt x="47" y="41"/>
                  <a:pt x="47" y="42"/>
                </a:cubicBezTo>
                <a:lnTo>
                  <a:pt x="47" y="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00682" y="1734827"/>
            <a:ext cx="314910" cy="323419"/>
          </a:xfrm>
          <a:custGeom>
            <a:avLst/>
            <a:gdLst>
              <a:gd name="T0" fmla="*/ 18 w 47"/>
              <a:gd name="T1" fmla="*/ 40 h 48"/>
              <a:gd name="T2" fmla="*/ 10 w 47"/>
              <a:gd name="T3" fmla="*/ 48 h 48"/>
              <a:gd name="T4" fmla="*/ 9 w 47"/>
              <a:gd name="T5" fmla="*/ 48 h 48"/>
              <a:gd name="T6" fmla="*/ 9 w 47"/>
              <a:gd name="T7" fmla="*/ 48 h 48"/>
              <a:gd name="T8" fmla="*/ 0 w 47"/>
              <a:gd name="T9" fmla="*/ 40 h 48"/>
              <a:gd name="T10" fmla="*/ 0 w 47"/>
              <a:gd name="T11" fmla="*/ 39 h 48"/>
              <a:gd name="T12" fmla="*/ 1 w 47"/>
              <a:gd name="T13" fmla="*/ 38 h 48"/>
              <a:gd name="T14" fmla="*/ 6 w 47"/>
              <a:gd name="T15" fmla="*/ 38 h 48"/>
              <a:gd name="T16" fmla="*/ 6 w 47"/>
              <a:gd name="T17" fmla="*/ 1 h 48"/>
              <a:gd name="T18" fmla="*/ 7 w 47"/>
              <a:gd name="T19" fmla="*/ 0 h 48"/>
              <a:gd name="T20" fmla="*/ 12 w 47"/>
              <a:gd name="T21" fmla="*/ 0 h 48"/>
              <a:gd name="T22" fmla="*/ 13 w 47"/>
              <a:gd name="T23" fmla="*/ 1 h 48"/>
              <a:gd name="T24" fmla="*/ 13 w 47"/>
              <a:gd name="T25" fmla="*/ 38 h 48"/>
              <a:gd name="T26" fmla="*/ 18 w 47"/>
              <a:gd name="T27" fmla="*/ 38 h 48"/>
              <a:gd name="T28" fmla="*/ 19 w 47"/>
              <a:gd name="T29" fmla="*/ 39 h 48"/>
              <a:gd name="T30" fmla="*/ 18 w 47"/>
              <a:gd name="T31" fmla="*/ 40 h 48"/>
              <a:gd name="T32" fmla="*/ 47 w 47"/>
              <a:gd name="T33" fmla="*/ 6 h 48"/>
              <a:gd name="T34" fmla="*/ 46 w 47"/>
              <a:gd name="T35" fmla="*/ 7 h 48"/>
              <a:gd name="T36" fmla="*/ 24 w 47"/>
              <a:gd name="T37" fmla="*/ 7 h 48"/>
              <a:gd name="T38" fmla="*/ 23 w 47"/>
              <a:gd name="T39" fmla="*/ 6 h 48"/>
              <a:gd name="T40" fmla="*/ 23 w 47"/>
              <a:gd name="T41" fmla="*/ 1 h 48"/>
              <a:gd name="T42" fmla="*/ 24 w 47"/>
              <a:gd name="T43" fmla="*/ 0 h 48"/>
              <a:gd name="T44" fmla="*/ 46 w 47"/>
              <a:gd name="T45" fmla="*/ 0 h 48"/>
              <a:gd name="T46" fmla="*/ 47 w 47"/>
              <a:gd name="T47" fmla="*/ 1 h 48"/>
              <a:gd name="T48" fmla="*/ 47 w 47"/>
              <a:gd name="T49" fmla="*/ 6 h 48"/>
              <a:gd name="T50" fmla="*/ 42 w 47"/>
              <a:gd name="T51" fmla="*/ 20 h 48"/>
              <a:gd name="T52" fmla="*/ 41 w 47"/>
              <a:gd name="T53" fmla="*/ 21 h 48"/>
              <a:gd name="T54" fmla="*/ 24 w 47"/>
              <a:gd name="T55" fmla="*/ 21 h 48"/>
              <a:gd name="T56" fmla="*/ 23 w 47"/>
              <a:gd name="T57" fmla="*/ 20 h 48"/>
              <a:gd name="T58" fmla="*/ 23 w 47"/>
              <a:gd name="T59" fmla="*/ 15 h 48"/>
              <a:gd name="T60" fmla="*/ 24 w 47"/>
              <a:gd name="T61" fmla="*/ 14 h 48"/>
              <a:gd name="T62" fmla="*/ 41 w 47"/>
              <a:gd name="T63" fmla="*/ 14 h 48"/>
              <a:gd name="T64" fmla="*/ 42 w 47"/>
              <a:gd name="T65" fmla="*/ 15 h 48"/>
              <a:gd name="T66" fmla="*/ 42 w 47"/>
              <a:gd name="T67" fmla="*/ 20 h 48"/>
              <a:gd name="T68" fmla="*/ 37 w 47"/>
              <a:gd name="T69" fmla="*/ 34 h 48"/>
              <a:gd name="T70" fmla="*/ 36 w 47"/>
              <a:gd name="T71" fmla="*/ 35 h 48"/>
              <a:gd name="T72" fmla="*/ 24 w 47"/>
              <a:gd name="T73" fmla="*/ 35 h 48"/>
              <a:gd name="T74" fmla="*/ 23 w 47"/>
              <a:gd name="T75" fmla="*/ 34 h 48"/>
              <a:gd name="T76" fmla="*/ 23 w 47"/>
              <a:gd name="T77" fmla="*/ 29 h 48"/>
              <a:gd name="T78" fmla="*/ 24 w 47"/>
              <a:gd name="T79" fmla="*/ 28 h 48"/>
              <a:gd name="T80" fmla="*/ 36 w 47"/>
              <a:gd name="T81" fmla="*/ 28 h 48"/>
              <a:gd name="T82" fmla="*/ 37 w 47"/>
              <a:gd name="T83" fmla="*/ 29 h 48"/>
              <a:gd name="T84" fmla="*/ 37 w 47"/>
              <a:gd name="T85" fmla="*/ 34 h 48"/>
              <a:gd name="T86" fmla="*/ 31 w 47"/>
              <a:gd name="T87" fmla="*/ 48 h 48"/>
              <a:gd name="T88" fmla="*/ 31 w 47"/>
              <a:gd name="T89" fmla="*/ 48 h 48"/>
              <a:gd name="T90" fmla="*/ 24 w 47"/>
              <a:gd name="T91" fmla="*/ 48 h 48"/>
              <a:gd name="T92" fmla="*/ 23 w 47"/>
              <a:gd name="T93" fmla="*/ 48 h 48"/>
              <a:gd name="T94" fmla="*/ 23 w 47"/>
              <a:gd name="T95" fmla="*/ 42 h 48"/>
              <a:gd name="T96" fmla="*/ 24 w 47"/>
              <a:gd name="T97" fmla="*/ 42 h 48"/>
              <a:gd name="T98" fmla="*/ 31 w 47"/>
              <a:gd name="T99" fmla="*/ 42 h 48"/>
              <a:gd name="T100" fmla="*/ 31 w 47"/>
              <a:gd name="T101" fmla="*/ 42 h 48"/>
              <a:gd name="T102" fmla="*/ 31 w 47"/>
              <a:gd name="T103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7" h="48">
                <a:moveTo>
                  <a:pt x="18" y="40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8"/>
                  <a:pt x="0" y="38"/>
                  <a:pt x="1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1"/>
                  <a:pt x="6" y="1"/>
                  <a:pt x="6" y="1"/>
                </a:cubicBezTo>
                <a:cubicBezTo>
                  <a:pt x="6" y="1"/>
                  <a:pt x="6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1"/>
                  <a:pt x="13" y="1"/>
                </a:cubicBezTo>
                <a:cubicBezTo>
                  <a:pt x="13" y="38"/>
                  <a:pt x="13" y="38"/>
                  <a:pt x="1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8"/>
                  <a:pt x="19" y="39"/>
                  <a:pt x="19" y="39"/>
                </a:cubicBezTo>
                <a:cubicBezTo>
                  <a:pt x="19" y="39"/>
                  <a:pt x="18" y="39"/>
                  <a:pt x="18" y="40"/>
                </a:cubicBezTo>
                <a:close/>
                <a:moveTo>
                  <a:pt x="47" y="6"/>
                </a:moveTo>
                <a:cubicBezTo>
                  <a:pt x="47" y="7"/>
                  <a:pt x="46" y="7"/>
                  <a:pt x="46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3" y="7"/>
                  <a:pt x="23" y="7"/>
                  <a:pt x="23" y="6"/>
                </a:cubicBezTo>
                <a:cubicBezTo>
                  <a:pt x="23" y="1"/>
                  <a:pt x="23" y="1"/>
                  <a:pt x="23" y="1"/>
                </a:cubicBezTo>
                <a:cubicBezTo>
                  <a:pt x="23" y="1"/>
                  <a:pt x="23" y="0"/>
                  <a:pt x="24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7" y="1"/>
                  <a:pt x="47" y="1"/>
                </a:cubicBezTo>
                <a:lnTo>
                  <a:pt x="47" y="6"/>
                </a:lnTo>
                <a:close/>
                <a:moveTo>
                  <a:pt x="42" y="20"/>
                </a:moveTo>
                <a:cubicBezTo>
                  <a:pt x="42" y="21"/>
                  <a:pt x="41" y="21"/>
                  <a:pt x="41" y="21"/>
                </a:cubicBezTo>
                <a:cubicBezTo>
                  <a:pt x="24" y="21"/>
                  <a:pt x="24" y="21"/>
                  <a:pt x="24" y="21"/>
                </a:cubicBezTo>
                <a:cubicBezTo>
                  <a:pt x="23" y="21"/>
                  <a:pt x="23" y="21"/>
                  <a:pt x="23" y="20"/>
                </a:cubicBez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3" y="14"/>
                  <a:pt x="24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2" y="15"/>
                  <a:pt x="42" y="15"/>
                </a:cubicBezTo>
                <a:lnTo>
                  <a:pt x="42" y="20"/>
                </a:lnTo>
                <a:close/>
                <a:moveTo>
                  <a:pt x="37" y="34"/>
                </a:moveTo>
                <a:cubicBezTo>
                  <a:pt x="37" y="34"/>
                  <a:pt x="36" y="35"/>
                  <a:pt x="36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3" y="35"/>
                  <a:pt x="23" y="34"/>
                  <a:pt x="23" y="34"/>
                </a:cubicBezTo>
                <a:cubicBezTo>
                  <a:pt x="23" y="29"/>
                  <a:pt x="23" y="29"/>
                  <a:pt x="23" y="29"/>
                </a:cubicBezTo>
                <a:cubicBezTo>
                  <a:pt x="23" y="28"/>
                  <a:pt x="23" y="28"/>
                  <a:pt x="24" y="28"/>
                </a:cubicBezTo>
                <a:cubicBezTo>
                  <a:pt x="36" y="28"/>
                  <a:pt x="36" y="28"/>
                  <a:pt x="36" y="28"/>
                </a:cubicBezTo>
                <a:cubicBezTo>
                  <a:pt x="36" y="28"/>
                  <a:pt x="37" y="28"/>
                  <a:pt x="37" y="29"/>
                </a:cubicBezTo>
                <a:lnTo>
                  <a:pt x="37" y="34"/>
                </a:lnTo>
                <a:close/>
                <a:moveTo>
                  <a:pt x="31" y="48"/>
                </a:moveTo>
                <a:cubicBezTo>
                  <a:pt x="31" y="48"/>
                  <a:pt x="31" y="48"/>
                  <a:pt x="31" y="48"/>
                </a:cubicBezTo>
                <a:cubicBezTo>
                  <a:pt x="24" y="48"/>
                  <a:pt x="24" y="48"/>
                  <a:pt x="24" y="48"/>
                </a:cubicBezTo>
                <a:cubicBezTo>
                  <a:pt x="23" y="48"/>
                  <a:pt x="23" y="48"/>
                  <a:pt x="23" y="48"/>
                </a:cubicBezTo>
                <a:cubicBezTo>
                  <a:pt x="23" y="42"/>
                  <a:pt x="23" y="42"/>
                  <a:pt x="23" y="42"/>
                </a:cubicBezTo>
                <a:cubicBezTo>
                  <a:pt x="23" y="42"/>
                  <a:pt x="23" y="42"/>
                  <a:pt x="24" y="42"/>
                </a:cubicBezTo>
                <a:cubicBezTo>
                  <a:pt x="31" y="42"/>
                  <a:pt x="31" y="42"/>
                  <a:pt x="31" y="42"/>
                </a:cubicBezTo>
                <a:cubicBezTo>
                  <a:pt x="31" y="42"/>
                  <a:pt x="31" y="42"/>
                  <a:pt x="31" y="42"/>
                </a:cubicBezTo>
                <a:lnTo>
                  <a:pt x="31" y="4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9" name="出自【趣你的PPT】(微信:qunideppt)：最优质的PPT资源库"/>
          <p:cNvSpPr>
            <a:spLocks/>
          </p:cNvSpPr>
          <p:nvPr/>
        </p:nvSpPr>
        <p:spPr bwMode="auto">
          <a:xfrm>
            <a:off x="8260258" y="2157541"/>
            <a:ext cx="187244" cy="107807"/>
          </a:xfrm>
          <a:custGeom>
            <a:avLst/>
            <a:gdLst>
              <a:gd name="T0" fmla="*/ 26 w 28"/>
              <a:gd name="T1" fmla="*/ 16 h 16"/>
              <a:gd name="T2" fmla="*/ 2 w 28"/>
              <a:gd name="T3" fmla="*/ 16 h 16"/>
              <a:gd name="T4" fmla="*/ 0 w 28"/>
              <a:gd name="T5" fmla="*/ 14 h 16"/>
              <a:gd name="T6" fmla="*/ 1 w 28"/>
              <a:gd name="T7" fmla="*/ 13 h 16"/>
              <a:gd name="T8" fmla="*/ 13 w 28"/>
              <a:gd name="T9" fmla="*/ 1 h 16"/>
              <a:gd name="T10" fmla="*/ 14 w 28"/>
              <a:gd name="T11" fmla="*/ 0 h 16"/>
              <a:gd name="T12" fmla="*/ 15 w 28"/>
              <a:gd name="T13" fmla="*/ 1 h 16"/>
              <a:gd name="T14" fmla="*/ 27 w 28"/>
              <a:gd name="T15" fmla="*/ 13 h 16"/>
              <a:gd name="T16" fmla="*/ 28 w 28"/>
              <a:gd name="T17" fmla="*/ 14 h 16"/>
              <a:gd name="T18" fmla="*/ 26 w 28"/>
              <a:gd name="T19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6">
                <a:moveTo>
                  <a:pt x="26" y="16"/>
                </a:move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5"/>
                  <a:pt x="0" y="14"/>
                </a:cubicBezTo>
                <a:cubicBezTo>
                  <a:pt x="0" y="13"/>
                  <a:pt x="0" y="13"/>
                  <a:pt x="1" y="13"/>
                </a:cubicBezTo>
                <a:cubicBezTo>
                  <a:pt x="13" y="1"/>
                  <a:pt x="13" y="1"/>
                  <a:pt x="13" y="1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5" y="0"/>
                  <a:pt x="15" y="1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8" y="13"/>
                  <a:pt x="28" y="14"/>
                </a:cubicBezTo>
                <a:cubicBezTo>
                  <a:pt x="28" y="15"/>
                  <a:pt x="27" y="16"/>
                  <a:pt x="2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8260258" y="2910181"/>
            <a:ext cx="187244" cy="107807"/>
          </a:xfrm>
          <a:custGeom>
            <a:avLst/>
            <a:gdLst>
              <a:gd name="T0" fmla="*/ 27 w 28"/>
              <a:gd name="T1" fmla="*/ 3 h 16"/>
              <a:gd name="T2" fmla="*/ 15 w 28"/>
              <a:gd name="T3" fmla="*/ 15 h 16"/>
              <a:gd name="T4" fmla="*/ 14 w 28"/>
              <a:gd name="T5" fmla="*/ 16 h 16"/>
              <a:gd name="T6" fmla="*/ 13 w 28"/>
              <a:gd name="T7" fmla="*/ 15 h 16"/>
              <a:gd name="T8" fmla="*/ 1 w 28"/>
              <a:gd name="T9" fmla="*/ 3 h 16"/>
              <a:gd name="T10" fmla="*/ 0 w 28"/>
              <a:gd name="T11" fmla="*/ 2 h 16"/>
              <a:gd name="T12" fmla="*/ 2 w 28"/>
              <a:gd name="T13" fmla="*/ 0 h 16"/>
              <a:gd name="T14" fmla="*/ 26 w 28"/>
              <a:gd name="T15" fmla="*/ 0 h 16"/>
              <a:gd name="T16" fmla="*/ 28 w 28"/>
              <a:gd name="T17" fmla="*/ 2 h 16"/>
              <a:gd name="T18" fmla="*/ 27 w 28"/>
              <a:gd name="T19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6">
                <a:moveTo>
                  <a:pt x="27" y="3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4" y="16"/>
                  <a:pt x="14" y="16"/>
                </a:cubicBezTo>
                <a:cubicBezTo>
                  <a:pt x="13" y="16"/>
                  <a:pt x="13" y="15"/>
                  <a:pt x="13" y="15"/>
                </a:cubicBezTo>
                <a:cubicBezTo>
                  <a:pt x="1" y="3"/>
                  <a:pt x="1" y="3"/>
                  <a:pt x="1" y="3"/>
                </a:cubicBezTo>
                <a:cubicBezTo>
                  <a:pt x="0" y="3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8" y="1"/>
                  <a:pt x="28" y="2"/>
                </a:cubicBezTo>
                <a:cubicBezTo>
                  <a:pt x="28" y="2"/>
                  <a:pt x="27" y="3"/>
                  <a:pt x="27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1" name="出自【趣你的PPT】(微信:qunideppt)：最优质的PPT资源库"/>
          <p:cNvSpPr>
            <a:spLocks/>
          </p:cNvSpPr>
          <p:nvPr/>
        </p:nvSpPr>
        <p:spPr bwMode="auto">
          <a:xfrm>
            <a:off x="8260258" y="3512457"/>
            <a:ext cx="187244" cy="102131"/>
          </a:xfrm>
          <a:custGeom>
            <a:avLst/>
            <a:gdLst>
              <a:gd name="T0" fmla="*/ 27 w 28"/>
              <a:gd name="T1" fmla="*/ 3 h 15"/>
              <a:gd name="T2" fmla="*/ 15 w 28"/>
              <a:gd name="T3" fmla="*/ 15 h 15"/>
              <a:gd name="T4" fmla="*/ 14 w 28"/>
              <a:gd name="T5" fmla="*/ 15 h 15"/>
              <a:gd name="T6" fmla="*/ 13 w 28"/>
              <a:gd name="T7" fmla="*/ 15 h 15"/>
              <a:gd name="T8" fmla="*/ 1 w 28"/>
              <a:gd name="T9" fmla="*/ 3 h 15"/>
              <a:gd name="T10" fmla="*/ 0 w 28"/>
              <a:gd name="T11" fmla="*/ 1 h 15"/>
              <a:gd name="T12" fmla="*/ 2 w 28"/>
              <a:gd name="T13" fmla="*/ 0 h 15"/>
              <a:gd name="T14" fmla="*/ 26 w 28"/>
              <a:gd name="T15" fmla="*/ 0 h 15"/>
              <a:gd name="T16" fmla="*/ 28 w 28"/>
              <a:gd name="T17" fmla="*/ 1 h 15"/>
              <a:gd name="T18" fmla="*/ 27 w 28"/>
              <a:gd name="T19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5">
                <a:moveTo>
                  <a:pt x="27" y="3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4" y="15"/>
                  <a:pt x="14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1" y="3"/>
                  <a:pt x="1" y="3"/>
                  <a:pt x="1" y="3"/>
                </a:cubicBezTo>
                <a:cubicBezTo>
                  <a:pt x="0" y="2"/>
                  <a:pt x="0" y="2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8" y="0"/>
                  <a:pt x="28" y="1"/>
                </a:cubicBezTo>
                <a:cubicBezTo>
                  <a:pt x="28" y="2"/>
                  <a:pt x="27" y="2"/>
                  <a:pt x="27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20540" y="3713884"/>
            <a:ext cx="261004" cy="323419"/>
          </a:xfrm>
          <a:custGeom>
            <a:avLst/>
            <a:gdLst>
              <a:gd name="T0" fmla="*/ 19 w 39"/>
              <a:gd name="T1" fmla="*/ 39 h 48"/>
              <a:gd name="T2" fmla="*/ 10 w 39"/>
              <a:gd name="T3" fmla="*/ 48 h 48"/>
              <a:gd name="T4" fmla="*/ 10 w 39"/>
              <a:gd name="T5" fmla="*/ 48 h 48"/>
              <a:gd name="T6" fmla="*/ 9 w 39"/>
              <a:gd name="T7" fmla="*/ 48 h 48"/>
              <a:gd name="T8" fmla="*/ 0 w 39"/>
              <a:gd name="T9" fmla="*/ 39 h 48"/>
              <a:gd name="T10" fmla="*/ 0 w 39"/>
              <a:gd name="T11" fmla="*/ 38 h 48"/>
              <a:gd name="T12" fmla="*/ 1 w 39"/>
              <a:gd name="T13" fmla="*/ 38 h 48"/>
              <a:gd name="T14" fmla="*/ 6 w 39"/>
              <a:gd name="T15" fmla="*/ 38 h 48"/>
              <a:gd name="T16" fmla="*/ 6 w 39"/>
              <a:gd name="T17" fmla="*/ 1 h 48"/>
              <a:gd name="T18" fmla="*/ 7 w 39"/>
              <a:gd name="T19" fmla="*/ 0 h 48"/>
              <a:gd name="T20" fmla="*/ 12 w 39"/>
              <a:gd name="T21" fmla="*/ 0 h 48"/>
              <a:gd name="T22" fmla="*/ 13 w 39"/>
              <a:gd name="T23" fmla="*/ 1 h 48"/>
              <a:gd name="T24" fmla="*/ 13 w 39"/>
              <a:gd name="T25" fmla="*/ 38 h 48"/>
              <a:gd name="T26" fmla="*/ 18 w 39"/>
              <a:gd name="T27" fmla="*/ 38 h 48"/>
              <a:gd name="T28" fmla="*/ 19 w 39"/>
              <a:gd name="T29" fmla="*/ 38 h 48"/>
              <a:gd name="T30" fmla="*/ 19 w 39"/>
              <a:gd name="T31" fmla="*/ 39 h 48"/>
              <a:gd name="T32" fmla="*/ 30 w 39"/>
              <a:gd name="T33" fmla="*/ 48 h 48"/>
              <a:gd name="T34" fmla="*/ 27 w 39"/>
              <a:gd name="T35" fmla="*/ 47 h 48"/>
              <a:gd name="T36" fmla="*/ 26 w 39"/>
              <a:gd name="T37" fmla="*/ 47 h 48"/>
              <a:gd name="T38" fmla="*/ 27 w 39"/>
              <a:gd name="T39" fmla="*/ 44 h 48"/>
              <a:gd name="T40" fmla="*/ 28 w 39"/>
              <a:gd name="T41" fmla="*/ 44 h 48"/>
              <a:gd name="T42" fmla="*/ 30 w 39"/>
              <a:gd name="T43" fmla="*/ 45 h 48"/>
              <a:gd name="T44" fmla="*/ 35 w 39"/>
              <a:gd name="T45" fmla="*/ 39 h 48"/>
              <a:gd name="T46" fmla="*/ 35 w 39"/>
              <a:gd name="T47" fmla="*/ 39 h 48"/>
              <a:gd name="T48" fmla="*/ 31 w 39"/>
              <a:gd name="T49" fmla="*/ 41 h 48"/>
              <a:gd name="T50" fmla="*/ 25 w 39"/>
              <a:gd name="T51" fmla="*/ 34 h 48"/>
              <a:gd name="T52" fmla="*/ 31 w 39"/>
              <a:gd name="T53" fmla="*/ 27 h 48"/>
              <a:gd name="T54" fmla="*/ 39 w 39"/>
              <a:gd name="T55" fmla="*/ 37 h 48"/>
              <a:gd name="T56" fmla="*/ 30 w 39"/>
              <a:gd name="T57" fmla="*/ 48 h 48"/>
              <a:gd name="T58" fmla="*/ 38 w 39"/>
              <a:gd name="T59" fmla="*/ 20 h 48"/>
              <a:gd name="T60" fmla="*/ 26 w 39"/>
              <a:gd name="T61" fmla="*/ 20 h 48"/>
              <a:gd name="T62" fmla="*/ 26 w 39"/>
              <a:gd name="T63" fmla="*/ 17 h 48"/>
              <a:gd name="T64" fmla="*/ 30 w 39"/>
              <a:gd name="T65" fmla="*/ 17 h 48"/>
              <a:gd name="T66" fmla="*/ 30 w 39"/>
              <a:gd name="T67" fmla="*/ 6 h 48"/>
              <a:gd name="T68" fmla="*/ 30 w 39"/>
              <a:gd name="T69" fmla="*/ 5 h 48"/>
              <a:gd name="T70" fmla="*/ 30 w 39"/>
              <a:gd name="T71" fmla="*/ 4 h 48"/>
              <a:gd name="T72" fmla="*/ 30 w 39"/>
              <a:gd name="T73" fmla="*/ 4 h 48"/>
              <a:gd name="T74" fmla="*/ 30 w 39"/>
              <a:gd name="T75" fmla="*/ 5 h 48"/>
              <a:gd name="T76" fmla="*/ 29 w 39"/>
              <a:gd name="T77" fmla="*/ 6 h 48"/>
              <a:gd name="T78" fmla="*/ 28 w 39"/>
              <a:gd name="T79" fmla="*/ 7 h 48"/>
              <a:gd name="T80" fmla="*/ 25 w 39"/>
              <a:gd name="T81" fmla="*/ 5 h 48"/>
              <a:gd name="T82" fmla="*/ 31 w 39"/>
              <a:gd name="T83" fmla="*/ 0 h 48"/>
              <a:gd name="T84" fmla="*/ 34 w 39"/>
              <a:gd name="T85" fmla="*/ 0 h 48"/>
              <a:gd name="T86" fmla="*/ 34 w 39"/>
              <a:gd name="T87" fmla="*/ 17 h 48"/>
              <a:gd name="T88" fmla="*/ 38 w 39"/>
              <a:gd name="T89" fmla="*/ 17 h 48"/>
              <a:gd name="T90" fmla="*/ 38 w 39"/>
              <a:gd name="T91" fmla="*/ 20 h 48"/>
              <a:gd name="T92" fmla="*/ 31 w 39"/>
              <a:gd name="T93" fmla="*/ 30 h 48"/>
              <a:gd name="T94" fmla="*/ 28 w 39"/>
              <a:gd name="T95" fmla="*/ 34 h 48"/>
              <a:gd name="T96" fmla="*/ 32 w 39"/>
              <a:gd name="T97" fmla="*/ 38 h 48"/>
              <a:gd name="T98" fmla="*/ 35 w 39"/>
              <a:gd name="T99" fmla="*/ 35 h 48"/>
              <a:gd name="T100" fmla="*/ 31 w 39"/>
              <a:gd name="T101" fmla="*/ 3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9" h="48">
                <a:moveTo>
                  <a:pt x="19" y="39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10" y="48"/>
                  <a:pt x="10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8"/>
                  <a:pt x="0" y="38"/>
                </a:cubicBezTo>
                <a:cubicBezTo>
                  <a:pt x="0" y="38"/>
                  <a:pt x="1" y="38"/>
                  <a:pt x="1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38"/>
                  <a:pt x="13" y="38"/>
                  <a:pt x="1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9" y="38"/>
                  <a:pt x="19" y="38"/>
                  <a:pt x="19" y="38"/>
                </a:cubicBezTo>
                <a:cubicBezTo>
                  <a:pt x="19" y="39"/>
                  <a:pt x="19" y="39"/>
                  <a:pt x="19" y="39"/>
                </a:cubicBezTo>
                <a:close/>
                <a:moveTo>
                  <a:pt x="30" y="48"/>
                </a:moveTo>
                <a:cubicBezTo>
                  <a:pt x="29" y="48"/>
                  <a:pt x="28" y="48"/>
                  <a:pt x="27" y="47"/>
                </a:cubicBezTo>
                <a:cubicBezTo>
                  <a:pt x="26" y="47"/>
                  <a:pt x="26" y="47"/>
                  <a:pt x="26" y="47"/>
                </a:cubicBezTo>
                <a:cubicBezTo>
                  <a:pt x="27" y="44"/>
                  <a:pt x="27" y="44"/>
                  <a:pt x="27" y="44"/>
                </a:cubicBezTo>
                <a:cubicBezTo>
                  <a:pt x="27" y="44"/>
                  <a:pt x="27" y="44"/>
                  <a:pt x="28" y="44"/>
                </a:cubicBezTo>
                <a:cubicBezTo>
                  <a:pt x="28" y="44"/>
                  <a:pt x="29" y="45"/>
                  <a:pt x="30" y="45"/>
                </a:cubicBezTo>
                <a:cubicBezTo>
                  <a:pt x="33" y="45"/>
                  <a:pt x="35" y="42"/>
                  <a:pt x="35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4" y="40"/>
                  <a:pt x="33" y="41"/>
                  <a:pt x="31" y="41"/>
                </a:cubicBezTo>
                <a:cubicBezTo>
                  <a:pt x="27" y="41"/>
                  <a:pt x="25" y="37"/>
                  <a:pt x="25" y="34"/>
                </a:cubicBezTo>
                <a:cubicBezTo>
                  <a:pt x="25" y="30"/>
                  <a:pt x="27" y="27"/>
                  <a:pt x="31" y="27"/>
                </a:cubicBezTo>
                <a:cubicBezTo>
                  <a:pt x="36" y="27"/>
                  <a:pt x="39" y="31"/>
                  <a:pt x="39" y="37"/>
                </a:cubicBezTo>
                <a:cubicBezTo>
                  <a:pt x="39" y="42"/>
                  <a:pt x="36" y="48"/>
                  <a:pt x="30" y="48"/>
                </a:cubicBezTo>
                <a:close/>
                <a:moveTo>
                  <a:pt x="38" y="20"/>
                </a:moveTo>
                <a:cubicBezTo>
                  <a:pt x="26" y="20"/>
                  <a:pt x="26" y="20"/>
                  <a:pt x="26" y="20"/>
                </a:cubicBezTo>
                <a:cubicBezTo>
                  <a:pt x="26" y="17"/>
                  <a:pt x="26" y="17"/>
                  <a:pt x="26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6"/>
                  <a:pt x="30" y="6"/>
                  <a:pt x="30" y="6"/>
                </a:cubicBezTo>
                <a:cubicBezTo>
                  <a:pt x="30" y="5"/>
                  <a:pt x="30" y="5"/>
                  <a:pt x="30" y="5"/>
                </a:cubicBezTo>
                <a:cubicBezTo>
                  <a:pt x="30" y="4"/>
                  <a:pt x="30" y="4"/>
                  <a:pt x="30" y="4"/>
                </a:cubicBezTo>
                <a:cubicBezTo>
                  <a:pt x="30" y="4"/>
                  <a:pt x="30" y="4"/>
                  <a:pt x="30" y="4"/>
                </a:cubicBezTo>
                <a:cubicBezTo>
                  <a:pt x="30" y="5"/>
                  <a:pt x="30" y="5"/>
                  <a:pt x="30" y="5"/>
                </a:cubicBezTo>
                <a:cubicBezTo>
                  <a:pt x="30" y="5"/>
                  <a:pt x="30" y="5"/>
                  <a:pt x="29" y="6"/>
                </a:cubicBezTo>
                <a:cubicBezTo>
                  <a:pt x="28" y="7"/>
                  <a:pt x="28" y="7"/>
                  <a:pt x="28" y="7"/>
                </a:cubicBezTo>
                <a:cubicBezTo>
                  <a:pt x="25" y="5"/>
                  <a:pt x="25" y="5"/>
                  <a:pt x="25" y="5"/>
                </a:cubicBezTo>
                <a:cubicBezTo>
                  <a:pt x="31" y="0"/>
                  <a:pt x="31" y="0"/>
                  <a:pt x="31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4" y="17"/>
                  <a:pt x="34" y="17"/>
                  <a:pt x="34" y="17"/>
                </a:cubicBezTo>
                <a:cubicBezTo>
                  <a:pt x="38" y="17"/>
                  <a:pt x="38" y="17"/>
                  <a:pt x="38" y="17"/>
                </a:cubicBezTo>
                <a:lnTo>
                  <a:pt x="38" y="20"/>
                </a:lnTo>
                <a:close/>
                <a:moveTo>
                  <a:pt x="31" y="30"/>
                </a:moveTo>
                <a:cubicBezTo>
                  <a:pt x="30" y="30"/>
                  <a:pt x="28" y="32"/>
                  <a:pt x="28" y="34"/>
                </a:cubicBezTo>
                <a:cubicBezTo>
                  <a:pt x="28" y="36"/>
                  <a:pt x="30" y="38"/>
                  <a:pt x="32" y="38"/>
                </a:cubicBezTo>
                <a:cubicBezTo>
                  <a:pt x="34" y="38"/>
                  <a:pt x="35" y="37"/>
                  <a:pt x="35" y="35"/>
                </a:cubicBezTo>
                <a:cubicBezTo>
                  <a:pt x="35" y="33"/>
                  <a:pt x="34" y="30"/>
                  <a:pt x="31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220540" y="4203687"/>
            <a:ext cx="261004" cy="323419"/>
          </a:xfrm>
          <a:custGeom>
            <a:avLst/>
            <a:gdLst>
              <a:gd name="T0" fmla="*/ 19 w 39"/>
              <a:gd name="T1" fmla="*/ 40 h 48"/>
              <a:gd name="T2" fmla="*/ 10 w 39"/>
              <a:gd name="T3" fmla="*/ 48 h 48"/>
              <a:gd name="T4" fmla="*/ 10 w 39"/>
              <a:gd name="T5" fmla="*/ 48 h 48"/>
              <a:gd name="T6" fmla="*/ 9 w 39"/>
              <a:gd name="T7" fmla="*/ 48 h 48"/>
              <a:gd name="T8" fmla="*/ 0 w 39"/>
              <a:gd name="T9" fmla="*/ 40 h 48"/>
              <a:gd name="T10" fmla="*/ 0 w 39"/>
              <a:gd name="T11" fmla="*/ 39 h 48"/>
              <a:gd name="T12" fmla="*/ 1 w 39"/>
              <a:gd name="T13" fmla="*/ 38 h 48"/>
              <a:gd name="T14" fmla="*/ 6 w 39"/>
              <a:gd name="T15" fmla="*/ 38 h 48"/>
              <a:gd name="T16" fmla="*/ 6 w 39"/>
              <a:gd name="T17" fmla="*/ 1 h 48"/>
              <a:gd name="T18" fmla="*/ 7 w 39"/>
              <a:gd name="T19" fmla="*/ 0 h 48"/>
              <a:gd name="T20" fmla="*/ 12 w 39"/>
              <a:gd name="T21" fmla="*/ 0 h 48"/>
              <a:gd name="T22" fmla="*/ 13 w 39"/>
              <a:gd name="T23" fmla="*/ 1 h 48"/>
              <a:gd name="T24" fmla="*/ 13 w 39"/>
              <a:gd name="T25" fmla="*/ 38 h 48"/>
              <a:gd name="T26" fmla="*/ 18 w 39"/>
              <a:gd name="T27" fmla="*/ 38 h 48"/>
              <a:gd name="T28" fmla="*/ 19 w 39"/>
              <a:gd name="T29" fmla="*/ 39 h 48"/>
              <a:gd name="T30" fmla="*/ 19 w 39"/>
              <a:gd name="T31" fmla="*/ 40 h 48"/>
              <a:gd name="T32" fmla="*/ 30 w 39"/>
              <a:gd name="T33" fmla="*/ 21 h 48"/>
              <a:gd name="T34" fmla="*/ 27 w 39"/>
              <a:gd name="T35" fmla="*/ 21 h 48"/>
              <a:gd name="T36" fmla="*/ 26 w 39"/>
              <a:gd name="T37" fmla="*/ 20 h 48"/>
              <a:gd name="T38" fmla="*/ 27 w 39"/>
              <a:gd name="T39" fmla="*/ 17 h 48"/>
              <a:gd name="T40" fmla="*/ 28 w 39"/>
              <a:gd name="T41" fmla="*/ 17 h 48"/>
              <a:gd name="T42" fmla="*/ 30 w 39"/>
              <a:gd name="T43" fmla="*/ 18 h 48"/>
              <a:gd name="T44" fmla="*/ 35 w 39"/>
              <a:gd name="T45" fmla="*/ 12 h 48"/>
              <a:gd name="T46" fmla="*/ 35 w 39"/>
              <a:gd name="T47" fmla="*/ 12 h 48"/>
              <a:gd name="T48" fmla="*/ 31 w 39"/>
              <a:gd name="T49" fmla="*/ 14 h 48"/>
              <a:gd name="T50" fmla="*/ 25 w 39"/>
              <a:gd name="T51" fmla="*/ 7 h 48"/>
              <a:gd name="T52" fmla="*/ 31 w 39"/>
              <a:gd name="T53" fmla="*/ 0 h 48"/>
              <a:gd name="T54" fmla="*/ 39 w 39"/>
              <a:gd name="T55" fmla="*/ 10 h 48"/>
              <a:gd name="T56" fmla="*/ 30 w 39"/>
              <a:gd name="T57" fmla="*/ 21 h 48"/>
              <a:gd name="T58" fmla="*/ 38 w 39"/>
              <a:gd name="T59" fmla="*/ 48 h 48"/>
              <a:gd name="T60" fmla="*/ 26 w 39"/>
              <a:gd name="T61" fmla="*/ 48 h 48"/>
              <a:gd name="T62" fmla="*/ 26 w 39"/>
              <a:gd name="T63" fmla="*/ 45 h 48"/>
              <a:gd name="T64" fmla="*/ 30 w 39"/>
              <a:gd name="T65" fmla="*/ 45 h 48"/>
              <a:gd name="T66" fmla="*/ 30 w 39"/>
              <a:gd name="T67" fmla="*/ 34 h 48"/>
              <a:gd name="T68" fmla="*/ 30 w 39"/>
              <a:gd name="T69" fmla="*/ 33 h 48"/>
              <a:gd name="T70" fmla="*/ 30 w 39"/>
              <a:gd name="T71" fmla="*/ 32 h 48"/>
              <a:gd name="T72" fmla="*/ 30 w 39"/>
              <a:gd name="T73" fmla="*/ 32 h 48"/>
              <a:gd name="T74" fmla="*/ 30 w 39"/>
              <a:gd name="T75" fmla="*/ 33 h 48"/>
              <a:gd name="T76" fmla="*/ 29 w 39"/>
              <a:gd name="T77" fmla="*/ 34 h 48"/>
              <a:gd name="T78" fmla="*/ 28 w 39"/>
              <a:gd name="T79" fmla="*/ 35 h 48"/>
              <a:gd name="T80" fmla="*/ 25 w 39"/>
              <a:gd name="T81" fmla="*/ 33 h 48"/>
              <a:gd name="T82" fmla="*/ 31 w 39"/>
              <a:gd name="T83" fmla="*/ 28 h 48"/>
              <a:gd name="T84" fmla="*/ 34 w 39"/>
              <a:gd name="T85" fmla="*/ 28 h 48"/>
              <a:gd name="T86" fmla="*/ 34 w 39"/>
              <a:gd name="T87" fmla="*/ 45 h 48"/>
              <a:gd name="T88" fmla="*/ 38 w 39"/>
              <a:gd name="T89" fmla="*/ 45 h 48"/>
              <a:gd name="T90" fmla="*/ 38 w 39"/>
              <a:gd name="T91" fmla="*/ 48 h 48"/>
              <a:gd name="T92" fmla="*/ 31 w 39"/>
              <a:gd name="T93" fmla="*/ 4 h 48"/>
              <a:gd name="T94" fmla="*/ 28 w 39"/>
              <a:gd name="T95" fmla="*/ 7 h 48"/>
              <a:gd name="T96" fmla="*/ 32 w 39"/>
              <a:gd name="T97" fmla="*/ 11 h 48"/>
              <a:gd name="T98" fmla="*/ 35 w 39"/>
              <a:gd name="T99" fmla="*/ 8 h 48"/>
              <a:gd name="T100" fmla="*/ 31 w 39"/>
              <a:gd name="T101" fmla="*/ 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9" h="48">
                <a:moveTo>
                  <a:pt x="19" y="40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10" y="48"/>
                  <a:pt x="10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8"/>
                  <a:pt x="1" y="38"/>
                  <a:pt x="1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1"/>
                  <a:pt x="6" y="1"/>
                  <a:pt x="6" y="1"/>
                </a:cubicBezTo>
                <a:cubicBezTo>
                  <a:pt x="6" y="1"/>
                  <a:pt x="7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3" y="1"/>
                  <a:pt x="13" y="1"/>
                </a:cubicBezTo>
                <a:cubicBezTo>
                  <a:pt x="13" y="38"/>
                  <a:pt x="13" y="38"/>
                  <a:pt x="1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9" y="38"/>
                  <a:pt x="19" y="39"/>
                  <a:pt x="19" y="39"/>
                </a:cubicBezTo>
                <a:cubicBezTo>
                  <a:pt x="19" y="39"/>
                  <a:pt x="19" y="39"/>
                  <a:pt x="19" y="40"/>
                </a:cubicBezTo>
                <a:close/>
                <a:moveTo>
                  <a:pt x="30" y="21"/>
                </a:moveTo>
                <a:cubicBezTo>
                  <a:pt x="29" y="21"/>
                  <a:pt x="28" y="21"/>
                  <a:pt x="27" y="21"/>
                </a:cubicBezTo>
                <a:cubicBezTo>
                  <a:pt x="26" y="20"/>
                  <a:pt x="26" y="20"/>
                  <a:pt x="26" y="20"/>
                </a:cubicBezTo>
                <a:cubicBezTo>
                  <a:pt x="27" y="17"/>
                  <a:pt x="27" y="17"/>
                  <a:pt x="27" y="17"/>
                </a:cubicBezTo>
                <a:cubicBezTo>
                  <a:pt x="27" y="17"/>
                  <a:pt x="27" y="17"/>
                  <a:pt x="28" y="17"/>
                </a:cubicBezTo>
                <a:cubicBezTo>
                  <a:pt x="28" y="18"/>
                  <a:pt x="29" y="18"/>
                  <a:pt x="30" y="18"/>
                </a:cubicBezTo>
                <a:cubicBezTo>
                  <a:pt x="33" y="18"/>
                  <a:pt x="35" y="15"/>
                  <a:pt x="3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4" y="13"/>
                  <a:pt x="33" y="14"/>
                  <a:pt x="31" y="14"/>
                </a:cubicBezTo>
                <a:cubicBezTo>
                  <a:pt x="27" y="14"/>
                  <a:pt x="25" y="11"/>
                  <a:pt x="25" y="7"/>
                </a:cubicBezTo>
                <a:cubicBezTo>
                  <a:pt x="25" y="3"/>
                  <a:pt x="27" y="0"/>
                  <a:pt x="31" y="0"/>
                </a:cubicBezTo>
                <a:cubicBezTo>
                  <a:pt x="36" y="0"/>
                  <a:pt x="39" y="4"/>
                  <a:pt x="39" y="10"/>
                </a:cubicBezTo>
                <a:cubicBezTo>
                  <a:pt x="39" y="15"/>
                  <a:pt x="36" y="21"/>
                  <a:pt x="30" y="21"/>
                </a:cubicBezTo>
                <a:close/>
                <a:moveTo>
                  <a:pt x="38" y="48"/>
                </a:moveTo>
                <a:cubicBezTo>
                  <a:pt x="26" y="48"/>
                  <a:pt x="26" y="48"/>
                  <a:pt x="26" y="48"/>
                </a:cubicBezTo>
                <a:cubicBezTo>
                  <a:pt x="26" y="45"/>
                  <a:pt x="26" y="45"/>
                  <a:pt x="26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34"/>
                  <a:pt x="30" y="34"/>
                  <a:pt x="30" y="34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3"/>
                  <a:pt x="30" y="33"/>
                  <a:pt x="29" y="34"/>
                </a:cubicBezTo>
                <a:cubicBezTo>
                  <a:pt x="28" y="35"/>
                  <a:pt x="28" y="35"/>
                  <a:pt x="28" y="35"/>
                </a:cubicBezTo>
                <a:cubicBezTo>
                  <a:pt x="25" y="33"/>
                  <a:pt x="25" y="33"/>
                  <a:pt x="25" y="33"/>
                </a:cubicBezTo>
                <a:cubicBezTo>
                  <a:pt x="31" y="28"/>
                  <a:pt x="31" y="28"/>
                  <a:pt x="31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45"/>
                  <a:pt x="34" y="45"/>
                  <a:pt x="34" y="45"/>
                </a:cubicBezTo>
                <a:cubicBezTo>
                  <a:pt x="38" y="45"/>
                  <a:pt x="38" y="45"/>
                  <a:pt x="38" y="45"/>
                </a:cubicBezTo>
                <a:lnTo>
                  <a:pt x="38" y="48"/>
                </a:lnTo>
                <a:close/>
                <a:moveTo>
                  <a:pt x="31" y="4"/>
                </a:moveTo>
                <a:cubicBezTo>
                  <a:pt x="30" y="4"/>
                  <a:pt x="28" y="5"/>
                  <a:pt x="28" y="7"/>
                </a:cubicBezTo>
                <a:cubicBezTo>
                  <a:pt x="28" y="9"/>
                  <a:pt x="30" y="11"/>
                  <a:pt x="32" y="11"/>
                </a:cubicBezTo>
                <a:cubicBezTo>
                  <a:pt x="34" y="11"/>
                  <a:pt x="35" y="10"/>
                  <a:pt x="35" y="8"/>
                </a:cubicBezTo>
                <a:cubicBezTo>
                  <a:pt x="35" y="6"/>
                  <a:pt x="34" y="4"/>
                  <a:pt x="31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4" name="出自【趣你的PPT】(微信:qunideppt)：最优质的PPT资源库"/>
          <p:cNvSpPr>
            <a:spLocks/>
          </p:cNvSpPr>
          <p:nvPr/>
        </p:nvSpPr>
        <p:spPr bwMode="auto">
          <a:xfrm>
            <a:off x="8260258" y="4733204"/>
            <a:ext cx="187244" cy="107807"/>
          </a:xfrm>
          <a:custGeom>
            <a:avLst/>
            <a:gdLst>
              <a:gd name="T0" fmla="*/ 26 w 28"/>
              <a:gd name="T1" fmla="*/ 16 h 16"/>
              <a:gd name="T2" fmla="*/ 2 w 28"/>
              <a:gd name="T3" fmla="*/ 16 h 16"/>
              <a:gd name="T4" fmla="*/ 0 w 28"/>
              <a:gd name="T5" fmla="*/ 14 h 16"/>
              <a:gd name="T6" fmla="*/ 1 w 28"/>
              <a:gd name="T7" fmla="*/ 13 h 16"/>
              <a:gd name="T8" fmla="*/ 13 w 28"/>
              <a:gd name="T9" fmla="*/ 1 h 16"/>
              <a:gd name="T10" fmla="*/ 14 w 28"/>
              <a:gd name="T11" fmla="*/ 0 h 16"/>
              <a:gd name="T12" fmla="*/ 15 w 28"/>
              <a:gd name="T13" fmla="*/ 1 h 16"/>
              <a:gd name="T14" fmla="*/ 27 w 28"/>
              <a:gd name="T15" fmla="*/ 13 h 16"/>
              <a:gd name="T16" fmla="*/ 28 w 28"/>
              <a:gd name="T17" fmla="*/ 14 h 16"/>
              <a:gd name="T18" fmla="*/ 26 w 28"/>
              <a:gd name="T19" fmla="*/ 1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8" h="16">
                <a:moveTo>
                  <a:pt x="26" y="16"/>
                </a:move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5"/>
                  <a:pt x="0" y="14"/>
                </a:cubicBezTo>
                <a:cubicBezTo>
                  <a:pt x="0" y="13"/>
                  <a:pt x="0" y="13"/>
                  <a:pt x="1" y="13"/>
                </a:cubicBezTo>
                <a:cubicBezTo>
                  <a:pt x="13" y="1"/>
                  <a:pt x="13" y="1"/>
                  <a:pt x="13" y="1"/>
                </a:cubicBezTo>
                <a:cubicBezTo>
                  <a:pt x="13" y="0"/>
                  <a:pt x="13" y="0"/>
                  <a:pt x="14" y="0"/>
                </a:cubicBezTo>
                <a:cubicBezTo>
                  <a:pt x="14" y="0"/>
                  <a:pt x="15" y="0"/>
                  <a:pt x="15" y="1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8" y="13"/>
                  <a:pt x="28" y="14"/>
                </a:cubicBezTo>
                <a:cubicBezTo>
                  <a:pt x="28" y="15"/>
                  <a:pt x="27" y="16"/>
                  <a:pt x="2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46777" y="5262723"/>
            <a:ext cx="414204" cy="181570"/>
          </a:xfrm>
          <a:custGeom>
            <a:avLst/>
            <a:gdLst>
              <a:gd name="T0" fmla="*/ 1 w 62"/>
              <a:gd name="T1" fmla="*/ 24 h 27"/>
              <a:gd name="T2" fmla="*/ 0 w 62"/>
              <a:gd name="T3" fmla="*/ 17 h 27"/>
              <a:gd name="T4" fmla="*/ 1 w 62"/>
              <a:gd name="T5" fmla="*/ 20 h 27"/>
              <a:gd name="T6" fmla="*/ 3 w 62"/>
              <a:gd name="T7" fmla="*/ 26 h 27"/>
              <a:gd name="T8" fmla="*/ 3 w 62"/>
              <a:gd name="T9" fmla="*/ 14 h 27"/>
              <a:gd name="T10" fmla="*/ 4 w 62"/>
              <a:gd name="T11" fmla="*/ 20 h 27"/>
              <a:gd name="T12" fmla="*/ 5 w 62"/>
              <a:gd name="T13" fmla="*/ 27 h 27"/>
              <a:gd name="T14" fmla="*/ 5 w 62"/>
              <a:gd name="T15" fmla="*/ 13 h 27"/>
              <a:gd name="T16" fmla="*/ 6 w 62"/>
              <a:gd name="T17" fmla="*/ 20 h 27"/>
              <a:gd name="T18" fmla="*/ 8 w 62"/>
              <a:gd name="T19" fmla="*/ 27 h 27"/>
              <a:gd name="T20" fmla="*/ 8 w 62"/>
              <a:gd name="T21" fmla="*/ 13 h 27"/>
              <a:gd name="T22" fmla="*/ 9 w 62"/>
              <a:gd name="T23" fmla="*/ 20 h 27"/>
              <a:gd name="T24" fmla="*/ 10 w 62"/>
              <a:gd name="T25" fmla="*/ 27 h 27"/>
              <a:gd name="T26" fmla="*/ 10 w 62"/>
              <a:gd name="T27" fmla="*/ 14 h 27"/>
              <a:gd name="T28" fmla="*/ 11 w 62"/>
              <a:gd name="T29" fmla="*/ 20 h 27"/>
              <a:gd name="T30" fmla="*/ 13 w 62"/>
              <a:gd name="T31" fmla="*/ 27 h 27"/>
              <a:gd name="T32" fmla="*/ 12 w 62"/>
              <a:gd name="T33" fmla="*/ 10 h 27"/>
              <a:gd name="T34" fmla="*/ 14 w 62"/>
              <a:gd name="T35" fmla="*/ 20 h 27"/>
              <a:gd name="T36" fmla="*/ 15 w 62"/>
              <a:gd name="T37" fmla="*/ 27 h 27"/>
              <a:gd name="T38" fmla="*/ 15 w 62"/>
              <a:gd name="T39" fmla="*/ 7 h 27"/>
              <a:gd name="T40" fmla="*/ 16 w 62"/>
              <a:gd name="T41" fmla="*/ 20 h 27"/>
              <a:gd name="T42" fmla="*/ 18 w 62"/>
              <a:gd name="T43" fmla="*/ 27 h 27"/>
              <a:gd name="T44" fmla="*/ 17 w 62"/>
              <a:gd name="T45" fmla="*/ 6 h 27"/>
              <a:gd name="T46" fmla="*/ 19 w 62"/>
              <a:gd name="T47" fmla="*/ 20 h 27"/>
              <a:gd name="T48" fmla="*/ 20 w 62"/>
              <a:gd name="T49" fmla="*/ 5 h 27"/>
              <a:gd name="T50" fmla="*/ 20 w 62"/>
              <a:gd name="T51" fmla="*/ 26 h 27"/>
              <a:gd name="T52" fmla="*/ 21 w 62"/>
              <a:gd name="T53" fmla="*/ 20 h 27"/>
              <a:gd name="T54" fmla="*/ 23 w 62"/>
              <a:gd name="T55" fmla="*/ 27 h 27"/>
              <a:gd name="T56" fmla="*/ 22 w 62"/>
              <a:gd name="T57" fmla="*/ 6 h 27"/>
              <a:gd name="T58" fmla="*/ 24 w 62"/>
              <a:gd name="T59" fmla="*/ 20 h 27"/>
              <a:gd name="T60" fmla="*/ 26 w 62"/>
              <a:gd name="T61" fmla="*/ 27 h 27"/>
              <a:gd name="T62" fmla="*/ 25 w 62"/>
              <a:gd name="T63" fmla="*/ 7 h 27"/>
              <a:gd name="T64" fmla="*/ 27 w 62"/>
              <a:gd name="T65" fmla="*/ 20 h 27"/>
              <a:gd name="T66" fmla="*/ 29 w 62"/>
              <a:gd name="T67" fmla="*/ 4 h 27"/>
              <a:gd name="T68" fmla="*/ 27 w 62"/>
              <a:gd name="T69" fmla="*/ 4 h 27"/>
              <a:gd name="T70" fmla="*/ 27 w 62"/>
              <a:gd name="T71" fmla="*/ 26 h 27"/>
              <a:gd name="T72" fmla="*/ 28 w 62"/>
              <a:gd name="T73" fmla="*/ 27 h 27"/>
              <a:gd name="T74" fmla="*/ 29 w 62"/>
              <a:gd name="T75" fmla="*/ 26 h 27"/>
              <a:gd name="T76" fmla="*/ 31 w 62"/>
              <a:gd name="T77" fmla="*/ 27 h 27"/>
              <a:gd name="T78" fmla="*/ 30 w 62"/>
              <a:gd name="T79" fmla="*/ 20 h 27"/>
              <a:gd name="T80" fmla="*/ 30 w 62"/>
              <a:gd name="T81" fmla="*/ 2 h 27"/>
              <a:gd name="T82" fmla="*/ 32 w 62"/>
              <a:gd name="T83" fmla="*/ 3 h 27"/>
              <a:gd name="T84" fmla="*/ 54 w 62"/>
              <a:gd name="T85" fmla="*/ 27 h 27"/>
              <a:gd name="T86" fmla="*/ 32 w 62"/>
              <a:gd name="T87" fmla="*/ 2 h 27"/>
              <a:gd name="T88" fmla="*/ 51 w 62"/>
              <a:gd name="T89" fmla="*/ 12 h 27"/>
              <a:gd name="T90" fmla="*/ 54 w 62"/>
              <a:gd name="T91" fmla="*/ 2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62" h="27">
                <a:moveTo>
                  <a:pt x="1" y="20"/>
                </a:moveTo>
                <a:cubicBezTo>
                  <a:pt x="1" y="23"/>
                  <a:pt x="1" y="23"/>
                  <a:pt x="1" y="23"/>
                </a:cubicBezTo>
                <a:cubicBezTo>
                  <a:pt x="1" y="23"/>
                  <a:pt x="1" y="24"/>
                  <a:pt x="1" y="24"/>
                </a:cubicBezTo>
                <a:cubicBezTo>
                  <a:pt x="1" y="24"/>
                  <a:pt x="0" y="23"/>
                  <a:pt x="0" y="23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1" y="16"/>
                  <a:pt x="1" y="16"/>
                </a:cubicBezTo>
                <a:cubicBezTo>
                  <a:pt x="1" y="16"/>
                  <a:pt x="1" y="16"/>
                  <a:pt x="1" y="17"/>
                </a:cubicBezTo>
                <a:lnTo>
                  <a:pt x="1" y="20"/>
                </a:lnTo>
                <a:close/>
                <a:moveTo>
                  <a:pt x="4" y="20"/>
                </a:moveTo>
                <a:cubicBezTo>
                  <a:pt x="3" y="25"/>
                  <a:pt x="3" y="25"/>
                  <a:pt x="3" y="25"/>
                </a:cubicBezTo>
                <a:cubicBezTo>
                  <a:pt x="3" y="26"/>
                  <a:pt x="3" y="26"/>
                  <a:pt x="3" y="26"/>
                </a:cubicBezTo>
                <a:cubicBezTo>
                  <a:pt x="3" y="26"/>
                  <a:pt x="3" y="26"/>
                  <a:pt x="3" y="25"/>
                </a:cubicBezTo>
                <a:cubicBezTo>
                  <a:pt x="2" y="20"/>
                  <a:pt x="2" y="20"/>
                  <a:pt x="2" y="20"/>
                </a:cubicBezTo>
                <a:cubicBezTo>
                  <a:pt x="3" y="14"/>
                  <a:pt x="3" y="14"/>
                  <a:pt x="3" y="14"/>
                </a:cubicBezTo>
                <a:cubicBezTo>
                  <a:pt x="3" y="14"/>
                  <a:pt x="3" y="14"/>
                  <a:pt x="3" y="14"/>
                </a:cubicBezTo>
                <a:cubicBezTo>
                  <a:pt x="3" y="14"/>
                  <a:pt x="3" y="14"/>
                  <a:pt x="3" y="14"/>
                </a:cubicBezTo>
                <a:lnTo>
                  <a:pt x="4" y="20"/>
                </a:lnTo>
                <a:close/>
                <a:moveTo>
                  <a:pt x="6" y="20"/>
                </a:moveTo>
                <a:cubicBezTo>
                  <a:pt x="6" y="26"/>
                  <a:pt x="6" y="26"/>
                  <a:pt x="6" y="26"/>
                </a:cubicBezTo>
                <a:cubicBezTo>
                  <a:pt x="6" y="26"/>
                  <a:pt x="6" y="27"/>
                  <a:pt x="5" y="27"/>
                </a:cubicBezTo>
                <a:cubicBezTo>
                  <a:pt x="5" y="27"/>
                  <a:pt x="5" y="26"/>
                  <a:pt x="5" y="26"/>
                </a:cubicBezTo>
                <a:cubicBezTo>
                  <a:pt x="5" y="20"/>
                  <a:pt x="5" y="20"/>
                  <a:pt x="5" y="20"/>
                </a:cubicBez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ubicBezTo>
                  <a:pt x="6" y="13"/>
                  <a:pt x="6" y="13"/>
                  <a:pt x="6" y="13"/>
                </a:cubicBezTo>
                <a:lnTo>
                  <a:pt x="6" y="20"/>
                </a:lnTo>
                <a:close/>
                <a:moveTo>
                  <a:pt x="9" y="20"/>
                </a:moveTo>
                <a:cubicBezTo>
                  <a:pt x="8" y="26"/>
                  <a:pt x="8" y="26"/>
                  <a:pt x="8" y="26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7"/>
                  <a:pt x="8" y="26"/>
                </a:cubicBezTo>
                <a:cubicBezTo>
                  <a:pt x="7" y="20"/>
                  <a:pt x="7" y="20"/>
                  <a:pt x="7" y="20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13"/>
                  <a:pt x="8" y="13"/>
                  <a:pt x="8" y="13"/>
                </a:cubicBezTo>
                <a:lnTo>
                  <a:pt x="9" y="20"/>
                </a:lnTo>
                <a:close/>
                <a:moveTo>
                  <a:pt x="11" y="20"/>
                </a:moveTo>
                <a:cubicBezTo>
                  <a:pt x="11" y="27"/>
                  <a:pt x="11" y="27"/>
                  <a:pt x="11" y="27"/>
                </a:cubicBezTo>
                <a:cubicBezTo>
                  <a:pt x="11" y="27"/>
                  <a:pt x="11" y="27"/>
                  <a:pt x="10" y="27"/>
                </a:cubicBezTo>
                <a:cubicBezTo>
                  <a:pt x="10" y="27"/>
                  <a:pt x="10" y="27"/>
                  <a:pt x="10" y="27"/>
                </a:cubicBezTo>
                <a:cubicBezTo>
                  <a:pt x="9" y="20"/>
                  <a:pt x="9" y="20"/>
                  <a:pt x="9" y="20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3"/>
                  <a:pt x="10" y="13"/>
                  <a:pt x="10" y="13"/>
                </a:cubicBezTo>
                <a:cubicBezTo>
                  <a:pt x="11" y="13"/>
                  <a:pt x="11" y="13"/>
                  <a:pt x="11" y="14"/>
                </a:cubicBezTo>
                <a:lnTo>
                  <a:pt x="11" y="20"/>
                </a:lnTo>
                <a:close/>
                <a:moveTo>
                  <a:pt x="14" y="20"/>
                </a:moveTo>
                <a:cubicBezTo>
                  <a:pt x="13" y="27"/>
                  <a:pt x="13" y="27"/>
                  <a:pt x="13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3" y="27"/>
                  <a:pt x="12" y="27"/>
                  <a:pt x="12" y="27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10"/>
                  <a:pt x="12" y="10"/>
                  <a:pt x="12" y="10"/>
                </a:cubicBezTo>
                <a:cubicBezTo>
                  <a:pt x="12" y="10"/>
                  <a:pt x="13" y="9"/>
                  <a:pt x="13" y="9"/>
                </a:cubicBezTo>
                <a:cubicBezTo>
                  <a:pt x="13" y="9"/>
                  <a:pt x="13" y="10"/>
                  <a:pt x="13" y="10"/>
                </a:cubicBezTo>
                <a:lnTo>
                  <a:pt x="14" y="20"/>
                </a:lnTo>
                <a:close/>
                <a:moveTo>
                  <a:pt x="16" y="20"/>
                </a:move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6" y="27"/>
                  <a:pt x="1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4" y="20"/>
                  <a:pt x="14" y="20"/>
                  <a:pt x="14" y="20"/>
                </a:cubicBezTo>
                <a:cubicBezTo>
                  <a:pt x="15" y="7"/>
                  <a:pt x="15" y="7"/>
                  <a:pt x="15" y="7"/>
                </a:cubicBezTo>
                <a:cubicBezTo>
                  <a:pt x="15" y="7"/>
                  <a:pt x="15" y="7"/>
                  <a:pt x="15" y="7"/>
                </a:cubicBezTo>
                <a:cubicBezTo>
                  <a:pt x="16" y="7"/>
                  <a:pt x="16" y="7"/>
                  <a:pt x="16" y="7"/>
                </a:cubicBezTo>
                <a:lnTo>
                  <a:pt x="16" y="20"/>
                </a:lnTo>
                <a:close/>
                <a:moveTo>
                  <a:pt x="19" y="20"/>
                </a:moveTo>
                <a:cubicBezTo>
                  <a:pt x="18" y="26"/>
                  <a:pt x="18" y="26"/>
                  <a:pt x="18" y="26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6"/>
                </a:cubicBezTo>
                <a:cubicBezTo>
                  <a:pt x="17" y="20"/>
                  <a:pt x="17" y="20"/>
                  <a:pt x="17" y="20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6"/>
                  <a:pt x="18" y="6"/>
                  <a:pt x="18" y="6"/>
                </a:cubicBezTo>
                <a:cubicBezTo>
                  <a:pt x="18" y="6"/>
                  <a:pt x="18" y="6"/>
                  <a:pt x="18" y="6"/>
                </a:cubicBezTo>
                <a:lnTo>
                  <a:pt x="19" y="20"/>
                </a:lnTo>
                <a:close/>
                <a:moveTo>
                  <a:pt x="21" y="20"/>
                </a:moveTo>
                <a:cubicBezTo>
                  <a:pt x="21" y="6"/>
                  <a:pt x="21" y="6"/>
                  <a:pt x="21" y="6"/>
                </a:cubicBezTo>
                <a:cubicBezTo>
                  <a:pt x="21" y="6"/>
                  <a:pt x="21" y="5"/>
                  <a:pt x="20" y="5"/>
                </a:cubicBezTo>
                <a:cubicBezTo>
                  <a:pt x="20" y="5"/>
                  <a:pt x="20" y="6"/>
                  <a:pt x="20" y="6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7"/>
                  <a:pt x="20" y="27"/>
                  <a:pt x="20" y="27"/>
                </a:cubicBezTo>
                <a:cubicBezTo>
                  <a:pt x="21" y="27"/>
                  <a:pt x="21" y="27"/>
                  <a:pt x="21" y="26"/>
                </a:cubicBezTo>
                <a:lnTo>
                  <a:pt x="21" y="20"/>
                </a:lnTo>
                <a:close/>
                <a:moveTo>
                  <a:pt x="24" y="20"/>
                </a:moveTo>
                <a:cubicBezTo>
                  <a:pt x="24" y="26"/>
                  <a:pt x="24" y="26"/>
                  <a:pt x="24" y="26"/>
                </a:cubicBezTo>
                <a:cubicBezTo>
                  <a:pt x="24" y="27"/>
                  <a:pt x="23" y="27"/>
                  <a:pt x="23" y="27"/>
                </a:cubicBezTo>
                <a:cubicBezTo>
                  <a:pt x="23" y="27"/>
                  <a:pt x="22" y="27"/>
                  <a:pt x="22" y="26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3" y="6"/>
                  <a:pt x="23" y="6"/>
                </a:cubicBezTo>
                <a:cubicBezTo>
                  <a:pt x="23" y="6"/>
                  <a:pt x="24" y="6"/>
                  <a:pt x="24" y="6"/>
                </a:cubicBezTo>
                <a:lnTo>
                  <a:pt x="24" y="20"/>
                </a:lnTo>
                <a:close/>
                <a:moveTo>
                  <a:pt x="27" y="20"/>
                </a:moveTo>
                <a:cubicBezTo>
                  <a:pt x="26" y="26"/>
                  <a:pt x="26" y="26"/>
                  <a:pt x="26" y="26"/>
                </a:cubicBezTo>
                <a:cubicBezTo>
                  <a:pt x="26" y="27"/>
                  <a:pt x="26" y="27"/>
                  <a:pt x="26" y="27"/>
                </a:cubicBezTo>
                <a:cubicBezTo>
                  <a:pt x="25" y="27"/>
                  <a:pt x="25" y="27"/>
                  <a:pt x="25" y="26"/>
                </a:cubicBezTo>
                <a:cubicBezTo>
                  <a:pt x="24" y="20"/>
                  <a:pt x="24" y="20"/>
                  <a:pt x="24" y="20"/>
                </a:cubicBezTo>
                <a:cubicBezTo>
                  <a:pt x="25" y="7"/>
                  <a:pt x="25" y="7"/>
                  <a:pt x="25" y="7"/>
                </a:cubicBezTo>
                <a:cubicBezTo>
                  <a:pt x="25" y="6"/>
                  <a:pt x="25" y="6"/>
                  <a:pt x="26" y="6"/>
                </a:cubicBezTo>
                <a:cubicBezTo>
                  <a:pt x="26" y="6"/>
                  <a:pt x="26" y="6"/>
                  <a:pt x="26" y="7"/>
                </a:cubicBezTo>
                <a:lnTo>
                  <a:pt x="27" y="20"/>
                </a:lnTo>
                <a:close/>
                <a:moveTo>
                  <a:pt x="29" y="20"/>
                </a:moveTo>
                <a:cubicBezTo>
                  <a:pt x="29" y="4"/>
                  <a:pt x="29" y="4"/>
                  <a:pt x="29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28" y="4"/>
                  <a:pt x="28" y="3"/>
                  <a:pt x="28" y="3"/>
                </a:cubicBezTo>
                <a:cubicBezTo>
                  <a:pt x="28" y="3"/>
                  <a:pt x="28" y="4"/>
                  <a:pt x="2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20"/>
                  <a:pt x="27" y="20"/>
                  <a:pt x="27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6"/>
                  <a:pt x="27" y="27"/>
                  <a:pt x="28" y="27"/>
                </a:cubicBezTo>
                <a:cubicBezTo>
                  <a:pt x="28" y="27"/>
                  <a:pt x="28" y="27"/>
                  <a:pt x="28" y="27"/>
                </a:cubicBezTo>
                <a:cubicBezTo>
                  <a:pt x="28" y="27"/>
                  <a:pt x="29" y="27"/>
                  <a:pt x="29" y="27"/>
                </a:cubicBezTo>
                <a:cubicBezTo>
                  <a:pt x="29" y="27"/>
                  <a:pt x="29" y="26"/>
                  <a:pt x="29" y="26"/>
                </a:cubicBezTo>
                <a:cubicBezTo>
                  <a:pt x="29" y="26"/>
                  <a:pt x="29" y="26"/>
                  <a:pt x="29" y="26"/>
                </a:cubicBezTo>
                <a:lnTo>
                  <a:pt x="29" y="20"/>
                </a:lnTo>
                <a:close/>
                <a:moveTo>
                  <a:pt x="32" y="26"/>
                </a:moveTo>
                <a:cubicBezTo>
                  <a:pt x="32" y="27"/>
                  <a:pt x="31" y="27"/>
                  <a:pt x="31" y="27"/>
                </a:cubicBezTo>
                <a:cubicBezTo>
                  <a:pt x="30" y="27"/>
                  <a:pt x="30" y="27"/>
                  <a:pt x="30" y="26"/>
                </a:cubicBezTo>
                <a:cubicBezTo>
                  <a:pt x="30" y="23"/>
                  <a:pt x="30" y="23"/>
                  <a:pt x="30" y="23"/>
                </a:cubicBezTo>
                <a:cubicBezTo>
                  <a:pt x="30" y="20"/>
                  <a:pt x="30" y="20"/>
                  <a:pt x="30" y="20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3"/>
                  <a:pt x="30" y="3"/>
                  <a:pt x="30" y="3"/>
                </a:cubicBezTo>
                <a:cubicBezTo>
                  <a:pt x="30" y="3"/>
                  <a:pt x="30" y="2"/>
                  <a:pt x="30" y="2"/>
                </a:cubicBezTo>
                <a:cubicBezTo>
                  <a:pt x="30" y="2"/>
                  <a:pt x="31" y="2"/>
                  <a:pt x="31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2"/>
                  <a:pt x="32" y="3"/>
                  <a:pt x="32" y="3"/>
                </a:cubicBezTo>
                <a:cubicBezTo>
                  <a:pt x="32" y="20"/>
                  <a:pt x="32" y="20"/>
                  <a:pt x="32" y="20"/>
                </a:cubicBezTo>
                <a:lnTo>
                  <a:pt x="32" y="26"/>
                </a:lnTo>
                <a:close/>
                <a:moveTo>
                  <a:pt x="54" y="27"/>
                </a:moveTo>
                <a:cubicBezTo>
                  <a:pt x="33" y="27"/>
                  <a:pt x="33" y="27"/>
                  <a:pt x="33" y="27"/>
                </a:cubicBezTo>
                <a:cubicBezTo>
                  <a:pt x="33" y="27"/>
                  <a:pt x="32" y="27"/>
                  <a:pt x="32" y="26"/>
                </a:cubicBezTo>
                <a:cubicBezTo>
                  <a:pt x="32" y="2"/>
                  <a:pt x="32" y="2"/>
                  <a:pt x="32" y="2"/>
                </a:cubicBezTo>
                <a:cubicBezTo>
                  <a:pt x="32" y="2"/>
                  <a:pt x="32" y="1"/>
                  <a:pt x="33" y="1"/>
                </a:cubicBezTo>
                <a:cubicBezTo>
                  <a:pt x="34" y="1"/>
                  <a:pt x="36" y="0"/>
                  <a:pt x="38" y="0"/>
                </a:cubicBezTo>
                <a:cubicBezTo>
                  <a:pt x="45" y="0"/>
                  <a:pt x="51" y="6"/>
                  <a:pt x="51" y="12"/>
                </a:cubicBezTo>
                <a:cubicBezTo>
                  <a:pt x="52" y="12"/>
                  <a:pt x="53" y="12"/>
                  <a:pt x="54" y="12"/>
                </a:cubicBezTo>
                <a:cubicBezTo>
                  <a:pt x="58" y="12"/>
                  <a:pt x="62" y="15"/>
                  <a:pt x="62" y="19"/>
                </a:cubicBezTo>
                <a:cubicBezTo>
                  <a:pt x="62" y="24"/>
                  <a:pt x="58" y="27"/>
                  <a:pt x="54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37597" y="1250700"/>
            <a:ext cx="303562" cy="283701"/>
          </a:xfrm>
          <a:custGeom>
            <a:avLst/>
            <a:gdLst>
              <a:gd name="T0" fmla="*/ 34 w 45"/>
              <a:gd name="T1" fmla="*/ 27 h 42"/>
              <a:gd name="T2" fmla="*/ 37 w 45"/>
              <a:gd name="T3" fmla="*/ 40 h 42"/>
              <a:gd name="T4" fmla="*/ 36 w 45"/>
              <a:gd name="T5" fmla="*/ 42 h 42"/>
              <a:gd name="T6" fmla="*/ 34 w 45"/>
              <a:gd name="T7" fmla="*/ 42 h 42"/>
              <a:gd name="T8" fmla="*/ 22 w 45"/>
              <a:gd name="T9" fmla="*/ 36 h 42"/>
              <a:gd name="T10" fmla="*/ 10 w 45"/>
              <a:gd name="T11" fmla="*/ 42 h 42"/>
              <a:gd name="T12" fmla="*/ 9 w 45"/>
              <a:gd name="T13" fmla="*/ 42 h 42"/>
              <a:gd name="T14" fmla="*/ 8 w 45"/>
              <a:gd name="T15" fmla="*/ 40 h 42"/>
              <a:gd name="T16" fmla="*/ 11 w 45"/>
              <a:gd name="T17" fmla="*/ 27 h 42"/>
              <a:gd name="T18" fmla="*/ 1 w 45"/>
              <a:gd name="T19" fmla="*/ 17 h 42"/>
              <a:gd name="T20" fmla="*/ 2 w 45"/>
              <a:gd name="T21" fmla="*/ 15 h 42"/>
              <a:gd name="T22" fmla="*/ 15 w 45"/>
              <a:gd name="T23" fmla="*/ 13 h 42"/>
              <a:gd name="T24" fmla="*/ 21 w 45"/>
              <a:gd name="T25" fmla="*/ 1 h 42"/>
              <a:gd name="T26" fmla="*/ 22 w 45"/>
              <a:gd name="T27" fmla="*/ 0 h 42"/>
              <a:gd name="T28" fmla="*/ 24 w 45"/>
              <a:gd name="T29" fmla="*/ 1 h 42"/>
              <a:gd name="T30" fmla="*/ 30 w 45"/>
              <a:gd name="T31" fmla="*/ 13 h 42"/>
              <a:gd name="T32" fmla="*/ 43 w 45"/>
              <a:gd name="T33" fmla="*/ 15 h 42"/>
              <a:gd name="T34" fmla="*/ 44 w 45"/>
              <a:gd name="T35" fmla="*/ 17 h 42"/>
              <a:gd name="T36" fmla="*/ 34 w 45"/>
              <a:gd name="T37" fmla="*/ 27 h 42"/>
              <a:gd name="T38" fmla="*/ 39 w 45"/>
              <a:gd name="T39" fmla="*/ 18 h 42"/>
              <a:gd name="T40" fmla="*/ 29 w 45"/>
              <a:gd name="T41" fmla="*/ 16 h 42"/>
              <a:gd name="T42" fmla="*/ 27 w 45"/>
              <a:gd name="T43" fmla="*/ 16 h 42"/>
              <a:gd name="T44" fmla="*/ 27 w 45"/>
              <a:gd name="T45" fmla="*/ 15 h 42"/>
              <a:gd name="T46" fmla="*/ 22 w 45"/>
              <a:gd name="T47" fmla="*/ 6 h 42"/>
              <a:gd name="T48" fmla="*/ 22 w 45"/>
              <a:gd name="T49" fmla="*/ 32 h 42"/>
              <a:gd name="T50" fmla="*/ 24 w 45"/>
              <a:gd name="T51" fmla="*/ 33 h 42"/>
              <a:gd name="T52" fmla="*/ 33 w 45"/>
              <a:gd name="T53" fmla="*/ 37 h 42"/>
              <a:gd name="T54" fmla="*/ 31 w 45"/>
              <a:gd name="T55" fmla="*/ 28 h 42"/>
              <a:gd name="T56" fmla="*/ 31 w 45"/>
              <a:gd name="T57" fmla="*/ 26 h 42"/>
              <a:gd name="T58" fmla="*/ 32 w 45"/>
              <a:gd name="T59" fmla="*/ 24 h 42"/>
              <a:gd name="T60" fmla="*/ 39 w 45"/>
              <a:gd name="T61" fmla="*/ 1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5" h="42">
                <a:moveTo>
                  <a:pt x="34" y="27"/>
                </a:moveTo>
                <a:cubicBezTo>
                  <a:pt x="37" y="40"/>
                  <a:pt x="37" y="40"/>
                  <a:pt x="37" y="40"/>
                </a:cubicBezTo>
                <a:cubicBezTo>
                  <a:pt x="37" y="42"/>
                  <a:pt x="36" y="42"/>
                  <a:pt x="36" y="42"/>
                </a:cubicBezTo>
                <a:cubicBezTo>
                  <a:pt x="35" y="42"/>
                  <a:pt x="35" y="42"/>
                  <a:pt x="34" y="42"/>
                </a:cubicBezTo>
                <a:cubicBezTo>
                  <a:pt x="22" y="36"/>
                  <a:pt x="22" y="36"/>
                  <a:pt x="22" y="36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42"/>
                  <a:pt x="10" y="42"/>
                  <a:pt x="9" y="42"/>
                </a:cubicBezTo>
                <a:cubicBezTo>
                  <a:pt x="8" y="42"/>
                  <a:pt x="8" y="42"/>
                  <a:pt x="8" y="40"/>
                </a:cubicBezTo>
                <a:cubicBezTo>
                  <a:pt x="11" y="27"/>
                  <a:pt x="11" y="27"/>
                  <a:pt x="11" y="27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6"/>
                  <a:pt x="0" y="15"/>
                  <a:pt x="2" y="15"/>
                </a:cubicBezTo>
                <a:cubicBezTo>
                  <a:pt x="15" y="13"/>
                  <a:pt x="15" y="13"/>
                  <a:pt x="15" y="13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2" y="0"/>
                  <a:pt x="22" y="0"/>
                </a:cubicBezTo>
                <a:cubicBezTo>
                  <a:pt x="23" y="0"/>
                  <a:pt x="23" y="0"/>
                  <a:pt x="24" y="1"/>
                </a:cubicBezTo>
                <a:cubicBezTo>
                  <a:pt x="30" y="13"/>
                  <a:pt x="30" y="13"/>
                  <a:pt x="30" y="13"/>
                </a:cubicBezTo>
                <a:cubicBezTo>
                  <a:pt x="43" y="15"/>
                  <a:pt x="43" y="15"/>
                  <a:pt x="43" y="15"/>
                </a:cubicBezTo>
                <a:cubicBezTo>
                  <a:pt x="45" y="15"/>
                  <a:pt x="45" y="16"/>
                  <a:pt x="44" y="17"/>
                </a:cubicBezTo>
                <a:lnTo>
                  <a:pt x="34" y="27"/>
                </a:lnTo>
                <a:close/>
                <a:moveTo>
                  <a:pt x="39" y="18"/>
                </a:moveTo>
                <a:cubicBezTo>
                  <a:pt x="29" y="16"/>
                  <a:pt x="29" y="16"/>
                  <a:pt x="29" y="16"/>
                </a:cubicBezTo>
                <a:cubicBezTo>
                  <a:pt x="27" y="16"/>
                  <a:pt x="27" y="16"/>
                  <a:pt x="27" y="16"/>
                </a:cubicBezTo>
                <a:cubicBezTo>
                  <a:pt x="27" y="15"/>
                  <a:pt x="27" y="15"/>
                  <a:pt x="27" y="15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32"/>
                  <a:pt x="22" y="32"/>
                  <a:pt x="22" y="32"/>
                </a:cubicBezTo>
                <a:cubicBezTo>
                  <a:pt x="24" y="33"/>
                  <a:pt x="24" y="33"/>
                  <a:pt x="24" y="33"/>
                </a:cubicBezTo>
                <a:cubicBezTo>
                  <a:pt x="33" y="37"/>
                  <a:pt x="33" y="37"/>
                  <a:pt x="33" y="37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6"/>
                  <a:pt x="31" y="26"/>
                  <a:pt x="31" y="26"/>
                </a:cubicBezTo>
                <a:cubicBezTo>
                  <a:pt x="32" y="24"/>
                  <a:pt x="32" y="24"/>
                  <a:pt x="32" y="24"/>
                </a:cubicBezTo>
                <a:lnTo>
                  <a:pt x="39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37597" y="1740501"/>
            <a:ext cx="303562" cy="289375"/>
          </a:xfrm>
          <a:custGeom>
            <a:avLst/>
            <a:gdLst>
              <a:gd name="T0" fmla="*/ 44 w 45"/>
              <a:gd name="T1" fmla="*/ 18 h 43"/>
              <a:gd name="T2" fmla="*/ 34 w 45"/>
              <a:gd name="T3" fmla="*/ 28 h 43"/>
              <a:gd name="T4" fmla="*/ 37 w 45"/>
              <a:gd name="T5" fmla="*/ 41 h 43"/>
              <a:gd name="T6" fmla="*/ 37 w 45"/>
              <a:gd name="T7" fmla="*/ 41 h 43"/>
              <a:gd name="T8" fmla="*/ 36 w 45"/>
              <a:gd name="T9" fmla="*/ 43 h 43"/>
              <a:gd name="T10" fmla="*/ 34 w 45"/>
              <a:gd name="T11" fmla="*/ 43 h 43"/>
              <a:gd name="T12" fmla="*/ 22 w 45"/>
              <a:gd name="T13" fmla="*/ 36 h 43"/>
              <a:gd name="T14" fmla="*/ 10 w 45"/>
              <a:gd name="T15" fmla="*/ 43 h 43"/>
              <a:gd name="T16" fmla="*/ 9 w 45"/>
              <a:gd name="T17" fmla="*/ 43 h 43"/>
              <a:gd name="T18" fmla="*/ 8 w 45"/>
              <a:gd name="T19" fmla="*/ 41 h 43"/>
              <a:gd name="T20" fmla="*/ 8 w 45"/>
              <a:gd name="T21" fmla="*/ 41 h 43"/>
              <a:gd name="T22" fmla="*/ 11 w 45"/>
              <a:gd name="T23" fmla="*/ 28 h 43"/>
              <a:gd name="T24" fmla="*/ 1 w 45"/>
              <a:gd name="T25" fmla="*/ 18 h 43"/>
              <a:gd name="T26" fmla="*/ 0 w 45"/>
              <a:gd name="T27" fmla="*/ 17 h 43"/>
              <a:gd name="T28" fmla="*/ 2 w 45"/>
              <a:gd name="T29" fmla="*/ 16 h 43"/>
              <a:gd name="T30" fmla="*/ 15 w 45"/>
              <a:gd name="T31" fmla="*/ 14 h 43"/>
              <a:gd name="T32" fmla="*/ 21 w 45"/>
              <a:gd name="T33" fmla="*/ 1 h 43"/>
              <a:gd name="T34" fmla="*/ 22 w 45"/>
              <a:gd name="T35" fmla="*/ 0 h 43"/>
              <a:gd name="T36" fmla="*/ 24 w 45"/>
              <a:gd name="T37" fmla="*/ 1 h 43"/>
              <a:gd name="T38" fmla="*/ 30 w 45"/>
              <a:gd name="T39" fmla="*/ 14 h 43"/>
              <a:gd name="T40" fmla="*/ 43 w 45"/>
              <a:gd name="T41" fmla="*/ 16 h 43"/>
              <a:gd name="T42" fmla="*/ 45 w 45"/>
              <a:gd name="T43" fmla="*/ 17 h 43"/>
              <a:gd name="T44" fmla="*/ 44 w 45"/>
              <a:gd name="T45" fmla="*/ 18 h 43"/>
              <a:gd name="T46" fmla="*/ 39 w 45"/>
              <a:gd name="T47" fmla="*/ 18 h 43"/>
              <a:gd name="T48" fmla="*/ 27 w 45"/>
              <a:gd name="T49" fmla="*/ 17 h 43"/>
              <a:gd name="T50" fmla="*/ 22 w 45"/>
              <a:gd name="T51" fmla="*/ 6 h 43"/>
              <a:gd name="T52" fmla="*/ 17 w 45"/>
              <a:gd name="T53" fmla="*/ 17 h 43"/>
              <a:gd name="T54" fmla="*/ 6 w 45"/>
              <a:gd name="T55" fmla="*/ 18 h 43"/>
              <a:gd name="T56" fmla="*/ 14 w 45"/>
              <a:gd name="T57" fmla="*/ 26 h 43"/>
              <a:gd name="T58" fmla="*/ 12 w 45"/>
              <a:gd name="T59" fmla="*/ 38 h 43"/>
              <a:gd name="T60" fmla="*/ 22 w 45"/>
              <a:gd name="T61" fmla="*/ 32 h 43"/>
              <a:gd name="T62" fmla="*/ 33 w 45"/>
              <a:gd name="T63" fmla="*/ 38 h 43"/>
              <a:gd name="T64" fmla="*/ 31 w 45"/>
              <a:gd name="T65" fmla="*/ 26 h 43"/>
              <a:gd name="T66" fmla="*/ 39 w 45"/>
              <a:gd name="T67" fmla="*/ 18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5" h="43">
                <a:moveTo>
                  <a:pt x="44" y="18"/>
                </a:moveTo>
                <a:cubicBezTo>
                  <a:pt x="34" y="28"/>
                  <a:pt x="34" y="28"/>
                  <a:pt x="34" y="28"/>
                </a:cubicBezTo>
                <a:cubicBezTo>
                  <a:pt x="37" y="41"/>
                  <a:pt x="37" y="41"/>
                  <a:pt x="37" y="41"/>
                </a:cubicBezTo>
                <a:cubicBezTo>
                  <a:pt x="37" y="41"/>
                  <a:pt x="37" y="41"/>
                  <a:pt x="37" y="41"/>
                </a:cubicBezTo>
                <a:cubicBezTo>
                  <a:pt x="37" y="42"/>
                  <a:pt x="36" y="43"/>
                  <a:pt x="36" y="43"/>
                </a:cubicBezTo>
                <a:cubicBezTo>
                  <a:pt x="35" y="43"/>
                  <a:pt x="35" y="43"/>
                  <a:pt x="34" y="43"/>
                </a:cubicBezTo>
                <a:cubicBezTo>
                  <a:pt x="22" y="36"/>
                  <a:pt x="22" y="36"/>
                  <a:pt x="22" y="36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43"/>
                  <a:pt x="10" y="43"/>
                  <a:pt x="9" y="43"/>
                </a:cubicBezTo>
                <a:cubicBezTo>
                  <a:pt x="9" y="43"/>
                  <a:pt x="8" y="42"/>
                  <a:pt x="8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11" y="28"/>
                  <a:pt x="11" y="28"/>
                  <a:pt x="11" y="28"/>
                </a:cubicBezTo>
                <a:cubicBezTo>
                  <a:pt x="1" y="18"/>
                  <a:pt x="1" y="18"/>
                  <a:pt x="1" y="18"/>
                </a:cubicBezTo>
                <a:cubicBezTo>
                  <a:pt x="0" y="18"/>
                  <a:pt x="0" y="17"/>
                  <a:pt x="0" y="17"/>
                </a:cubicBezTo>
                <a:cubicBezTo>
                  <a:pt x="0" y="16"/>
                  <a:pt x="1" y="16"/>
                  <a:pt x="2" y="16"/>
                </a:cubicBezTo>
                <a:cubicBezTo>
                  <a:pt x="15" y="14"/>
                  <a:pt x="15" y="14"/>
                  <a:pt x="15" y="14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1"/>
                  <a:pt x="22" y="0"/>
                  <a:pt x="22" y="0"/>
                </a:cubicBezTo>
                <a:cubicBezTo>
                  <a:pt x="23" y="0"/>
                  <a:pt x="23" y="1"/>
                  <a:pt x="24" y="1"/>
                </a:cubicBezTo>
                <a:cubicBezTo>
                  <a:pt x="30" y="14"/>
                  <a:pt x="30" y="14"/>
                  <a:pt x="30" y="14"/>
                </a:cubicBezTo>
                <a:cubicBezTo>
                  <a:pt x="43" y="16"/>
                  <a:pt x="43" y="16"/>
                  <a:pt x="43" y="16"/>
                </a:cubicBezTo>
                <a:cubicBezTo>
                  <a:pt x="44" y="16"/>
                  <a:pt x="45" y="16"/>
                  <a:pt x="45" y="17"/>
                </a:cubicBezTo>
                <a:cubicBezTo>
                  <a:pt x="45" y="17"/>
                  <a:pt x="44" y="18"/>
                  <a:pt x="44" y="18"/>
                </a:cubicBezTo>
                <a:close/>
                <a:moveTo>
                  <a:pt x="39" y="18"/>
                </a:moveTo>
                <a:cubicBezTo>
                  <a:pt x="27" y="17"/>
                  <a:pt x="27" y="17"/>
                  <a:pt x="27" y="17"/>
                </a:cubicBezTo>
                <a:cubicBezTo>
                  <a:pt x="22" y="6"/>
                  <a:pt x="22" y="6"/>
                  <a:pt x="22" y="6"/>
                </a:cubicBezTo>
                <a:cubicBezTo>
                  <a:pt x="17" y="17"/>
                  <a:pt x="17" y="17"/>
                  <a:pt x="17" y="17"/>
                </a:cubicBezTo>
                <a:cubicBezTo>
                  <a:pt x="6" y="18"/>
                  <a:pt x="6" y="18"/>
                  <a:pt x="6" y="18"/>
                </a:cubicBezTo>
                <a:cubicBezTo>
                  <a:pt x="14" y="26"/>
                  <a:pt x="14" y="26"/>
                  <a:pt x="14" y="26"/>
                </a:cubicBezTo>
                <a:cubicBezTo>
                  <a:pt x="12" y="38"/>
                  <a:pt x="12" y="38"/>
                  <a:pt x="12" y="38"/>
                </a:cubicBezTo>
                <a:cubicBezTo>
                  <a:pt x="22" y="32"/>
                  <a:pt x="22" y="32"/>
                  <a:pt x="22" y="32"/>
                </a:cubicBezTo>
                <a:cubicBezTo>
                  <a:pt x="33" y="38"/>
                  <a:pt x="33" y="38"/>
                  <a:pt x="33" y="38"/>
                </a:cubicBezTo>
                <a:cubicBezTo>
                  <a:pt x="31" y="26"/>
                  <a:pt x="31" y="26"/>
                  <a:pt x="31" y="26"/>
                </a:cubicBezTo>
                <a:lnTo>
                  <a:pt x="39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03555" y="2318247"/>
            <a:ext cx="371650" cy="167384"/>
          </a:xfrm>
          <a:custGeom>
            <a:avLst/>
            <a:gdLst>
              <a:gd name="T0" fmla="*/ 47 w 55"/>
              <a:gd name="T1" fmla="*/ 15 h 25"/>
              <a:gd name="T2" fmla="*/ 40 w 55"/>
              <a:gd name="T3" fmla="*/ 20 h 25"/>
              <a:gd name="T4" fmla="*/ 35 w 55"/>
              <a:gd name="T5" fmla="*/ 25 h 25"/>
              <a:gd name="T6" fmla="*/ 29 w 55"/>
              <a:gd name="T7" fmla="*/ 21 h 25"/>
              <a:gd name="T8" fmla="*/ 8 w 55"/>
              <a:gd name="T9" fmla="*/ 12 h 25"/>
              <a:gd name="T10" fmla="*/ 6 w 55"/>
              <a:gd name="T11" fmla="*/ 13 h 25"/>
              <a:gd name="T12" fmla="*/ 0 w 55"/>
              <a:gd name="T13" fmla="*/ 8 h 25"/>
              <a:gd name="T14" fmla="*/ 6 w 55"/>
              <a:gd name="T15" fmla="*/ 2 h 25"/>
              <a:gd name="T16" fmla="*/ 11 w 55"/>
              <a:gd name="T17" fmla="*/ 7 h 25"/>
              <a:gd name="T18" fmla="*/ 32 w 55"/>
              <a:gd name="T19" fmla="*/ 15 h 25"/>
              <a:gd name="T20" fmla="*/ 35 w 55"/>
              <a:gd name="T21" fmla="*/ 14 h 25"/>
              <a:gd name="T22" fmla="*/ 35 w 55"/>
              <a:gd name="T23" fmla="*/ 14 h 25"/>
              <a:gd name="T24" fmla="*/ 40 w 55"/>
              <a:gd name="T25" fmla="*/ 8 h 25"/>
              <a:gd name="T26" fmla="*/ 47 w 55"/>
              <a:gd name="T27" fmla="*/ 0 h 25"/>
              <a:gd name="T28" fmla="*/ 55 w 55"/>
              <a:gd name="T29" fmla="*/ 8 h 25"/>
              <a:gd name="T30" fmla="*/ 47 w 55"/>
              <a:gd name="T31" fmla="*/ 15 h 25"/>
              <a:gd name="T32" fmla="*/ 9 w 55"/>
              <a:gd name="T33" fmla="*/ 6 h 25"/>
              <a:gd name="T34" fmla="*/ 6 w 55"/>
              <a:gd name="T35" fmla="*/ 4 h 25"/>
              <a:gd name="T36" fmla="*/ 1 w 55"/>
              <a:gd name="T37" fmla="*/ 8 h 25"/>
              <a:gd name="T38" fmla="*/ 6 w 55"/>
              <a:gd name="T39" fmla="*/ 12 h 25"/>
              <a:gd name="T40" fmla="*/ 6 w 55"/>
              <a:gd name="T41" fmla="*/ 12 h 25"/>
              <a:gd name="T42" fmla="*/ 5 w 55"/>
              <a:gd name="T43" fmla="*/ 11 h 25"/>
              <a:gd name="T44" fmla="*/ 3 w 55"/>
              <a:gd name="T45" fmla="*/ 8 h 25"/>
              <a:gd name="T46" fmla="*/ 6 w 55"/>
              <a:gd name="T47" fmla="*/ 5 h 25"/>
              <a:gd name="T48" fmla="*/ 7 w 55"/>
              <a:gd name="T49" fmla="*/ 5 h 25"/>
              <a:gd name="T50" fmla="*/ 7 w 55"/>
              <a:gd name="T51" fmla="*/ 5 h 25"/>
              <a:gd name="T52" fmla="*/ 9 w 55"/>
              <a:gd name="T53" fmla="*/ 6 h 25"/>
              <a:gd name="T54" fmla="*/ 35 w 55"/>
              <a:gd name="T55" fmla="*/ 16 h 25"/>
              <a:gd name="T56" fmla="*/ 34 w 55"/>
              <a:gd name="T57" fmla="*/ 16 h 25"/>
              <a:gd name="T58" fmla="*/ 38 w 55"/>
              <a:gd name="T59" fmla="*/ 19 h 25"/>
              <a:gd name="T60" fmla="*/ 34 w 55"/>
              <a:gd name="T61" fmla="*/ 23 h 25"/>
              <a:gd name="T62" fmla="*/ 31 w 55"/>
              <a:gd name="T63" fmla="*/ 22 h 25"/>
              <a:gd name="T64" fmla="*/ 35 w 55"/>
              <a:gd name="T65" fmla="*/ 24 h 25"/>
              <a:gd name="T66" fmla="*/ 39 w 55"/>
              <a:gd name="T67" fmla="*/ 20 h 25"/>
              <a:gd name="T68" fmla="*/ 35 w 55"/>
              <a:gd name="T69" fmla="*/ 16 h 25"/>
              <a:gd name="T70" fmla="*/ 47 w 55"/>
              <a:gd name="T71" fmla="*/ 3 h 25"/>
              <a:gd name="T72" fmla="*/ 42 w 55"/>
              <a:gd name="T73" fmla="*/ 8 h 25"/>
              <a:gd name="T74" fmla="*/ 47 w 55"/>
              <a:gd name="T75" fmla="*/ 13 h 25"/>
              <a:gd name="T76" fmla="*/ 52 w 55"/>
              <a:gd name="T77" fmla="*/ 8 h 25"/>
              <a:gd name="T78" fmla="*/ 47 w 55"/>
              <a:gd name="T79" fmla="*/ 3 h 25"/>
              <a:gd name="T80" fmla="*/ 47 w 55"/>
              <a:gd name="T81" fmla="*/ 12 h 25"/>
              <a:gd name="T82" fmla="*/ 43 w 55"/>
              <a:gd name="T83" fmla="*/ 8 h 25"/>
              <a:gd name="T84" fmla="*/ 47 w 55"/>
              <a:gd name="T85" fmla="*/ 4 h 25"/>
              <a:gd name="T86" fmla="*/ 51 w 55"/>
              <a:gd name="T87" fmla="*/ 8 h 25"/>
              <a:gd name="T88" fmla="*/ 47 w 55"/>
              <a:gd name="T89" fmla="*/ 12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5" h="25">
                <a:moveTo>
                  <a:pt x="47" y="15"/>
                </a:moveTo>
                <a:cubicBezTo>
                  <a:pt x="40" y="20"/>
                  <a:pt x="40" y="20"/>
                  <a:pt x="40" y="20"/>
                </a:cubicBezTo>
                <a:cubicBezTo>
                  <a:pt x="40" y="23"/>
                  <a:pt x="38" y="25"/>
                  <a:pt x="35" y="25"/>
                </a:cubicBezTo>
                <a:cubicBezTo>
                  <a:pt x="32" y="25"/>
                  <a:pt x="30" y="23"/>
                  <a:pt x="29" y="21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13"/>
                  <a:pt x="7" y="13"/>
                  <a:pt x="6" y="13"/>
                </a:cubicBezTo>
                <a:cubicBezTo>
                  <a:pt x="2" y="13"/>
                  <a:pt x="0" y="11"/>
                  <a:pt x="0" y="8"/>
                </a:cubicBezTo>
                <a:cubicBezTo>
                  <a:pt x="0" y="5"/>
                  <a:pt x="2" y="2"/>
                  <a:pt x="6" y="2"/>
                </a:cubicBezTo>
                <a:cubicBezTo>
                  <a:pt x="8" y="2"/>
                  <a:pt x="10" y="4"/>
                  <a:pt x="11" y="7"/>
                </a:cubicBezTo>
                <a:cubicBezTo>
                  <a:pt x="32" y="15"/>
                  <a:pt x="32" y="15"/>
                  <a:pt x="32" y="15"/>
                </a:cubicBezTo>
                <a:cubicBezTo>
                  <a:pt x="33" y="14"/>
                  <a:pt x="34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4"/>
                  <a:pt x="43" y="0"/>
                  <a:pt x="47" y="0"/>
                </a:cubicBezTo>
                <a:cubicBezTo>
                  <a:pt x="52" y="0"/>
                  <a:pt x="55" y="4"/>
                  <a:pt x="55" y="8"/>
                </a:cubicBezTo>
                <a:cubicBezTo>
                  <a:pt x="55" y="12"/>
                  <a:pt x="52" y="15"/>
                  <a:pt x="47" y="15"/>
                </a:cubicBezTo>
                <a:close/>
                <a:moveTo>
                  <a:pt x="9" y="6"/>
                </a:moveTo>
                <a:cubicBezTo>
                  <a:pt x="8" y="4"/>
                  <a:pt x="7" y="4"/>
                  <a:pt x="6" y="4"/>
                </a:cubicBezTo>
                <a:cubicBezTo>
                  <a:pt x="3" y="4"/>
                  <a:pt x="1" y="5"/>
                  <a:pt x="1" y="8"/>
                </a:cubicBezTo>
                <a:cubicBezTo>
                  <a:pt x="1" y="10"/>
                  <a:pt x="3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ubicBezTo>
                  <a:pt x="5" y="11"/>
                  <a:pt x="5" y="11"/>
                  <a:pt x="5" y="11"/>
                </a:cubicBezTo>
                <a:cubicBezTo>
                  <a:pt x="4" y="11"/>
                  <a:pt x="3" y="9"/>
                  <a:pt x="3" y="8"/>
                </a:cubicBezTo>
                <a:cubicBezTo>
                  <a:pt x="3" y="6"/>
                  <a:pt x="4" y="5"/>
                  <a:pt x="6" y="5"/>
                </a:cubicBezTo>
                <a:cubicBezTo>
                  <a:pt x="6" y="5"/>
                  <a:pt x="7" y="5"/>
                  <a:pt x="7" y="5"/>
                </a:cubicBezTo>
                <a:cubicBezTo>
                  <a:pt x="7" y="5"/>
                  <a:pt x="7" y="5"/>
                  <a:pt x="7" y="5"/>
                </a:cubicBezTo>
                <a:lnTo>
                  <a:pt x="9" y="6"/>
                </a:lnTo>
                <a:close/>
                <a:moveTo>
                  <a:pt x="35" y="16"/>
                </a:moveTo>
                <a:cubicBezTo>
                  <a:pt x="35" y="16"/>
                  <a:pt x="34" y="16"/>
                  <a:pt x="34" y="16"/>
                </a:cubicBezTo>
                <a:cubicBezTo>
                  <a:pt x="36" y="17"/>
                  <a:pt x="38" y="17"/>
                  <a:pt x="38" y="19"/>
                </a:cubicBezTo>
                <a:cubicBezTo>
                  <a:pt x="38" y="21"/>
                  <a:pt x="36" y="23"/>
                  <a:pt x="34" y="23"/>
                </a:cubicBezTo>
                <a:cubicBezTo>
                  <a:pt x="33" y="23"/>
                  <a:pt x="32" y="22"/>
                  <a:pt x="31" y="22"/>
                </a:cubicBezTo>
                <a:cubicBezTo>
                  <a:pt x="32" y="23"/>
                  <a:pt x="33" y="24"/>
                  <a:pt x="35" y="24"/>
                </a:cubicBezTo>
                <a:cubicBezTo>
                  <a:pt x="37" y="24"/>
                  <a:pt x="39" y="22"/>
                  <a:pt x="39" y="20"/>
                </a:cubicBezTo>
                <a:cubicBezTo>
                  <a:pt x="39" y="18"/>
                  <a:pt x="37" y="16"/>
                  <a:pt x="35" y="16"/>
                </a:cubicBezTo>
                <a:close/>
                <a:moveTo>
                  <a:pt x="47" y="3"/>
                </a:moveTo>
                <a:cubicBezTo>
                  <a:pt x="45" y="3"/>
                  <a:pt x="42" y="5"/>
                  <a:pt x="42" y="8"/>
                </a:cubicBezTo>
                <a:cubicBezTo>
                  <a:pt x="42" y="10"/>
                  <a:pt x="45" y="13"/>
                  <a:pt x="47" y="13"/>
                </a:cubicBezTo>
                <a:cubicBezTo>
                  <a:pt x="50" y="13"/>
                  <a:pt x="52" y="10"/>
                  <a:pt x="52" y="8"/>
                </a:cubicBezTo>
                <a:cubicBezTo>
                  <a:pt x="52" y="5"/>
                  <a:pt x="50" y="3"/>
                  <a:pt x="47" y="3"/>
                </a:cubicBezTo>
                <a:close/>
                <a:moveTo>
                  <a:pt x="47" y="12"/>
                </a:moveTo>
                <a:cubicBezTo>
                  <a:pt x="45" y="12"/>
                  <a:pt x="43" y="10"/>
                  <a:pt x="43" y="8"/>
                </a:cubicBezTo>
                <a:cubicBezTo>
                  <a:pt x="43" y="5"/>
                  <a:pt x="45" y="4"/>
                  <a:pt x="47" y="4"/>
                </a:cubicBezTo>
                <a:cubicBezTo>
                  <a:pt x="50" y="4"/>
                  <a:pt x="51" y="5"/>
                  <a:pt x="51" y="8"/>
                </a:cubicBezTo>
                <a:cubicBezTo>
                  <a:pt x="51" y="10"/>
                  <a:pt x="50" y="12"/>
                  <a:pt x="47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51782" y="2748470"/>
            <a:ext cx="275189" cy="275190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3 w 41"/>
              <a:gd name="T19" fmla="*/ 15 h 41"/>
              <a:gd name="T20" fmla="*/ 28 w 41"/>
              <a:gd name="T21" fmla="*/ 19 h 41"/>
              <a:gd name="T22" fmla="*/ 25 w 41"/>
              <a:gd name="T23" fmla="*/ 23 h 41"/>
              <a:gd name="T24" fmla="*/ 25 w 41"/>
              <a:gd name="T25" fmla="*/ 23 h 41"/>
              <a:gd name="T26" fmla="*/ 23 w 41"/>
              <a:gd name="T27" fmla="*/ 24 h 41"/>
              <a:gd name="T28" fmla="*/ 10 w 41"/>
              <a:gd name="T29" fmla="*/ 18 h 41"/>
              <a:gd name="T30" fmla="*/ 7 w 41"/>
              <a:gd name="T31" fmla="*/ 16 h 41"/>
              <a:gd name="T32" fmla="*/ 3 w 41"/>
              <a:gd name="T33" fmla="*/ 19 h 41"/>
              <a:gd name="T34" fmla="*/ 7 w 41"/>
              <a:gd name="T35" fmla="*/ 23 h 41"/>
              <a:gd name="T36" fmla="*/ 9 w 41"/>
              <a:gd name="T37" fmla="*/ 22 h 41"/>
              <a:gd name="T38" fmla="*/ 22 w 41"/>
              <a:gd name="T39" fmla="*/ 27 h 41"/>
              <a:gd name="T40" fmla="*/ 25 w 41"/>
              <a:gd name="T41" fmla="*/ 30 h 41"/>
              <a:gd name="T42" fmla="*/ 28 w 41"/>
              <a:gd name="T43" fmla="*/ 27 h 41"/>
              <a:gd name="T44" fmla="*/ 33 w 41"/>
              <a:gd name="T45" fmla="*/ 24 h 41"/>
              <a:gd name="T46" fmla="*/ 38 w 41"/>
              <a:gd name="T47" fmla="*/ 19 h 41"/>
              <a:gd name="T48" fmla="*/ 33 w 41"/>
              <a:gd name="T49" fmla="*/ 15 h 41"/>
              <a:gd name="T50" fmla="*/ 8 w 41"/>
              <a:gd name="T51" fmla="*/ 18 h 41"/>
              <a:gd name="T52" fmla="*/ 5 w 41"/>
              <a:gd name="T53" fmla="*/ 19 h 41"/>
              <a:gd name="T54" fmla="*/ 6 w 41"/>
              <a:gd name="T55" fmla="*/ 21 h 41"/>
              <a:gd name="T56" fmla="*/ 6 w 41"/>
              <a:gd name="T57" fmla="*/ 21 h 41"/>
              <a:gd name="T58" fmla="*/ 7 w 41"/>
              <a:gd name="T59" fmla="*/ 22 h 41"/>
              <a:gd name="T60" fmla="*/ 7 w 41"/>
              <a:gd name="T61" fmla="*/ 22 h 41"/>
              <a:gd name="T62" fmla="*/ 4 w 41"/>
              <a:gd name="T63" fmla="*/ 19 h 41"/>
              <a:gd name="T64" fmla="*/ 7 w 41"/>
              <a:gd name="T65" fmla="*/ 17 h 41"/>
              <a:gd name="T66" fmla="*/ 9 w 41"/>
              <a:gd name="T67" fmla="*/ 18 h 41"/>
              <a:gd name="T68" fmla="*/ 8 w 41"/>
              <a:gd name="T69" fmla="*/ 18 h 41"/>
              <a:gd name="T70" fmla="*/ 25 w 41"/>
              <a:gd name="T71" fmla="*/ 29 h 41"/>
              <a:gd name="T72" fmla="*/ 23 w 41"/>
              <a:gd name="T73" fmla="*/ 28 h 41"/>
              <a:gd name="T74" fmla="*/ 24 w 41"/>
              <a:gd name="T75" fmla="*/ 28 h 41"/>
              <a:gd name="T76" fmla="*/ 27 w 41"/>
              <a:gd name="T77" fmla="*/ 27 h 41"/>
              <a:gd name="T78" fmla="*/ 26 w 41"/>
              <a:gd name="T79" fmla="*/ 25 h 41"/>
              <a:gd name="T80" fmla="*/ 24 w 41"/>
              <a:gd name="T81" fmla="*/ 24 h 41"/>
              <a:gd name="T82" fmla="*/ 25 w 41"/>
              <a:gd name="T83" fmla="*/ 24 h 41"/>
              <a:gd name="T84" fmla="*/ 28 w 41"/>
              <a:gd name="T85" fmla="*/ 27 h 41"/>
              <a:gd name="T86" fmla="*/ 25 w 41"/>
              <a:gd name="T87" fmla="*/ 29 h 41"/>
              <a:gd name="T88" fmla="*/ 33 w 41"/>
              <a:gd name="T89" fmla="*/ 22 h 41"/>
              <a:gd name="T90" fmla="*/ 30 w 41"/>
              <a:gd name="T91" fmla="*/ 19 h 41"/>
              <a:gd name="T92" fmla="*/ 33 w 41"/>
              <a:gd name="T93" fmla="*/ 16 h 41"/>
              <a:gd name="T94" fmla="*/ 36 w 41"/>
              <a:gd name="T95" fmla="*/ 19 h 41"/>
              <a:gd name="T96" fmla="*/ 33 w 41"/>
              <a:gd name="T97" fmla="*/ 22 h 41"/>
              <a:gd name="T98" fmla="*/ 33 w 41"/>
              <a:gd name="T99" fmla="*/ 17 h 41"/>
              <a:gd name="T100" fmla="*/ 30 w 41"/>
              <a:gd name="T101" fmla="*/ 19 h 41"/>
              <a:gd name="T102" fmla="*/ 33 w 41"/>
              <a:gd name="T103" fmla="*/ 22 h 41"/>
              <a:gd name="T104" fmla="*/ 35 w 41"/>
              <a:gd name="T105" fmla="*/ 19 h 41"/>
              <a:gd name="T106" fmla="*/ 33 w 41"/>
              <a:gd name="T107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3" y="15"/>
                </a:moveTo>
                <a:cubicBezTo>
                  <a:pt x="30" y="15"/>
                  <a:pt x="28" y="17"/>
                  <a:pt x="28" y="19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23"/>
                  <a:pt x="25" y="23"/>
                  <a:pt x="25" y="23"/>
                </a:cubicBezTo>
                <a:cubicBezTo>
                  <a:pt x="24" y="23"/>
                  <a:pt x="24" y="23"/>
                  <a:pt x="23" y="24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7"/>
                  <a:pt x="8" y="16"/>
                  <a:pt x="7" y="16"/>
                </a:cubicBezTo>
                <a:cubicBezTo>
                  <a:pt x="5" y="16"/>
                  <a:pt x="3" y="17"/>
                  <a:pt x="3" y="19"/>
                </a:cubicBezTo>
                <a:cubicBezTo>
                  <a:pt x="3" y="21"/>
                  <a:pt x="5" y="23"/>
                  <a:pt x="7" y="23"/>
                </a:cubicBezTo>
                <a:cubicBezTo>
                  <a:pt x="7" y="23"/>
                  <a:pt x="8" y="23"/>
                  <a:pt x="9" y="22"/>
                </a:cubicBezTo>
                <a:cubicBezTo>
                  <a:pt x="22" y="27"/>
                  <a:pt x="22" y="27"/>
                  <a:pt x="22" y="27"/>
                </a:cubicBezTo>
                <a:cubicBezTo>
                  <a:pt x="22" y="29"/>
                  <a:pt x="23" y="30"/>
                  <a:pt x="25" y="30"/>
                </a:cubicBezTo>
                <a:cubicBezTo>
                  <a:pt x="27" y="30"/>
                  <a:pt x="28" y="29"/>
                  <a:pt x="28" y="27"/>
                </a:cubicBezTo>
                <a:cubicBezTo>
                  <a:pt x="33" y="24"/>
                  <a:pt x="33" y="24"/>
                  <a:pt x="33" y="24"/>
                </a:cubicBezTo>
                <a:cubicBezTo>
                  <a:pt x="35" y="24"/>
                  <a:pt x="38" y="22"/>
                  <a:pt x="38" y="19"/>
                </a:cubicBezTo>
                <a:cubicBezTo>
                  <a:pt x="38" y="17"/>
                  <a:pt x="35" y="15"/>
                  <a:pt x="33" y="15"/>
                </a:cubicBezTo>
                <a:close/>
                <a:moveTo>
                  <a:pt x="8" y="18"/>
                </a:moveTo>
                <a:cubicBezTo>
                  <a:pt x="7" y="17"/>
                  <a:pt x="6" y="18"/>
                  <a:pt x="5" y="19"/>
                </a:cubicBezTo>
                <a:cubicBezTo>
                  <a:pt x="5" y="20"/>
                  <a:pt x="5" y="21"/>
                  <a:pt x="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5" y="22"/>
                  <a:pt x="4" y="21"/>
                  <a:pt x="4" y="19"/>
                </a:cubicBezTo>
                <a:cubicBezTo>
                  <a:pt x="4" y="18"/>
                  <a:pt x="5" y="17"/>
                  <a:pt x="7" y="17"/>
                </a:cubicBezTo>
                <a:cubicBezTo>
                  <a:pt x="8" y="17"/>
                  <a:pt x="9" y="17"/>
                  <a:pt x="9" y="18"/>
                </a:cubicBezTo>
                <a:lnTo>
                  <a:pt x="8" y="18"/>
                </a:lnTo>
                <a:close/>
                <a:moveTo>
                  <a:pt x="25" y="29"/>
                </a:moveTo>
                <a:cubicBezTo>
                  <a:pt x="24" y="29"/>
                  <a:pt x="23" y="29"/>
                  <a:pt x="23" y="28"/>
                </a:cubicBezTo>
                <a:cubicBezTo>
                  <a:pt x="23" y="28"/>
                  <a:pt x="24" y="28"/>
                  <a:pt x="24" y="28"/>
                </a:cubicBezTo>
                <a:cubicBezTo>
                  <a:pt x="25" y="29"/>
                  <a:pt x="26" y="28"/>
                  <a:pt x="27" y="27"/>
                </a:cubicBezTo>
                <a:cubicBezTo>
                  <a:pt x="27" y="26"/>
                  <a:pt x="27" y="25"/>
                  <a:pt x="26" y="25"/>
                </a:cubicBezTo>
                <a:cubicBezTo>
                  <a:pt x="24" y="24"/>
                  <a:pt x="24" y="24"/>
                  <a:pt x="24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4"/>
                  <a:pt x="28" y="25"/>
                  <a:pt x="28" y="27"/>
                </a:cubicBezTo>
                <a:cubicBezTo>
                  <a:pt x="28" y="28"/>
                  <a:pt x="26" y="29"/>
                  <a:pt x="25" y="29"/>
                </a:cubicBezTo>
                <a:close/>
                <a:moveTo>
                  <a:pt x="33" y="22"/>
                </a:moveTo>
                <a:cubicBezTo>
                  <a:pt x="31" y="22"/>
                  <a:pt x="30" y="21"/>
                  <a:pt x="30" y="19"/>
                </a:cubicBezTo>
                <a:cubicBezTo>
                  <a:pt x="30" y="17"/>
                  <a:pt x="31" y="16"/>
                  <a:pt x="33" y="16"/>
                </a:cubicBezTo>
                <a:cubicBezTo>
                  <a:pt x="35" y="16"/>
                  <a:pt x="36" y="17"/>
                  <a:pt x="36" y="19"/>
                </a:cubicBezTo>
                <a:cubicBezTo>
                  <a:pt x="36" y="21"/>
                  <a:pt x="35" y="22"/>
                  <a:pt x="33" y="22"/>
                </a:cubicBezTo>
                <a:close/>
                <a:moveTo>
                  <a:pt x="33" y="17"/>
                </a:moveTo>
                <a:cubicBezTo>
                  <a:pt x="32" y="17"/>
                  <a:pt x="30" y="18"/>
                  <a:pt x="30" y="19"/>
                </a:cubicBezTo>
                <a:cubicBezTo>
                  <a:pt x="30" y="21"/>
                  <a:pt x="32" y="22"/>
                  <a:pt x="33" y="22"/>
                </a:cubicBezTo>
                <a:cubicBezTo>
                  <a:pt x="34" y="22"/>
                  <a:pt x="35" y="21"/>
                  <a:pt x="35" y="19"/>
                </a:cubicBezTo>
                <a:cubicBezTo>
                  <a:pt x="35" y="18"/>
                  <a:pt x="34" y="17"/>
                  <a:pt x="33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0" name="出自【趣你的PPT】(微信:qunideppt)：最优质的PPT资源库"/>
          <p:cNvSpPr>
            <a:spLocks/>
          </p:cNvSpPr>
          <p:nvPr/>
        </p:nvSpPr>
        <p:spPr bwMode="auto">
          <a:xfrm>
            <a:off x="9100013" y="3238271"/>
            <a:ext cx="178731" cy="280865"/>
          </a:xfrm>
          <a:custGeom>
            <a:avLst/>
            <a:gdLst>
              <a:gd name="T0" fmla="*/ 27 w 27"/>
              <a:gd name="T1" fmla="*/ 2 h 42"/>
              <a:gd name="T2" fmla="*/ 27 w 27"/>
              <a:gd name="T3" fmla="*/ 41 h 42"/>
              <a:gd name="T4" fmla="*/ 26 w 27"/>
              <a:gd name="T5" fmla="*/ 41 h 42"/>
              <a:gd name="T6" fmla="*/ 7 w 27"/>
              <a:gd name="T7" fmla="*/ 22 h 42"/>
              <a:gd name="T8" fmla="*/ 7 w 27"/>
              <a:gd name="T9" fmla="*/ 22 h 42"/>
              <a:gd name="T10" fmla="*/ 7 w 27"/>
              <a:gd name="T11" fmla="*/ 40 h 42"/>
              <a:gd name="T12" fmla="*/ 5 w 27"/>
              <a:gd name="T13" fmla="*/ 42 h 42"/>
              <a:gd name="T14" fmla="*/ 1 w 27"/>
              <a:gd name="T15" fmla="*/ 42 h 42"/>
              <a:gd name="T16" fmla="*/ 0 w 27"/>
              <a:gd name="T17" fmla="*/ 40 h 42"/>
              <a:gd name="T18" fmla="*/ 0 w 27"/>
              <a:gd name="T19" fmla="*/ 2 h 42"/>
              <a:gd name="T20" fmla="*/ 1 w 27"/>
              <a:gd name="T21" fmla="*/ 1 h 42"/>
              <a:gd name="T22" fmla="*/ 5 w 27"/>
              <a:gd name="T23" fmla="*/ 1 h 42"/>
              <a:gd name="T24" fmla="*/ 7 w 27"/>
              <a:gd name="T25" fmla="*/ 2 h 42"/>
              <a:gd name="T26" fmla="*/ 7 w 27"/>
              <a:gd name="T27" fmla="*/ 21 h 42"/>
              <a:gd name="T28" fmla="*/ 7 w 27"/>
              <a:gd name="T29" fmla="*/ 20 h 42"/>
              <a:gd name="T30" fmla="*/ 26 w 27"/>
              <a:gd name="T31" fmla="*/ 1 h 42"/>
              <a:gd name="T32" fmla="*/ 27 w 27"/>
              <a:gd name="T33" fmla="*/ 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" h="42">
                <a:moveTo>
                  <a:pt x="27" y="2"/>
                </a:moveTo>
                <a:cubicBezTo>
                  <a:pt x="27" y="41"/>
                  <a:pt x="27" y="41"/>
                  <a:pt x="27" y="41"/>
                </a:cubicBezTo>
                <a:cubicBezTo>
                  <a:pt x="27" y="42"/>
                  <a:pt x="27" y="42"/>
                  <a:pt x="26" y="4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40"/>
                  <a:pt x="7" y="40"/>
                  <a:pt x="7" y="40"/>
                </a:cubicBezTo>
                <a:cubicBezTo>
                  <a:pt x="7" y="41"/>
                  <a:pt x="6" y="42"/>
                  <a:pt x="5" y="42"/>
                </a:cubicBezTo>
                <a:cubicBezTo>
                  <a:pt x="1" y="42"/>
                  <a:pt x="1" y="42"/>
                  <a:pt x="1" y="42"/>
                </a:cubicBezTo>
                <a:cubicBezTo>
                  <a:pt x="0" y="42"/>
                  <a:pt x="0" y="41"/>
                  <a:pt x="0" y="4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1" y="1"/>
                </a:cubicBezTo>
                <a:cubicBezTo>
                  <a:pt x="5" y="1"/>
                  <a:pt x="5" y="1"/>
                  <a:pt x="5" y="1"/>
                </a:cubicBezTo>
                <a:cubicBezTo>
                  <a:pt x="6" y="1"/>
                  <a:pt x="7" y="1"/>
                  <a:pt x="7" y="2"/>
                </a:cubicBezTo>
                <a:cubicBezTo>
                  <a:pt x="7" y="21"/>
                  <a:pt x="7" y="21"/>
                  <a:pt x="7" y="21"/>
                </a:cubicBezTo>
                <a:cubicBezTo>
                  <a:pt x="7" y="20"/>
                  <a:pt x="7" y="20"/>
                  <a:pt x="7" y="20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27" y="1"/>
                  <a:pt x="27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1" name="出自【趣你的PPT】(微信:qunideppt)：最优质的PPT资源库"/>
          <p:cNvSpPr>
            <a:spLocks/>
          </p:cNvSpPr>
          <p:nvPr/>
        </p:nvSpPr>
        <p:spPr bwMode="auto">
          <a:xfrm>
            <a:off x="9100013" y="3733745"/>
            <a:ext cx="178731" cy="283701"/>
          </a:xfrm>
          <a:custGeom>
            <a:avLst/>
            <a:gdLst>
              <a:gd name="T0" fmla="*/ 0 w 27"/>
              <a:gd name="T1" fmla="*/ 41 h 42"/>
              <a:gd name="T2" fmla="*/ 0 w 27"/>
              <a:gd name="T3" fmla="*/ 1 h 42"/>
              <a:gd name="T4" fmla="*/ 1 w 27"/>
              <a:gd name="T5" fmla="*/ 1 h 42"/>
              <a:gd name="T6" fmla="*/ 20 w 27"/>
              <a:gd name="T7" fmla="*/ 20 h 42"/>
              <a:gd name="T8" fmla="*/ 20 w 27"/>
              <a:gd name="T9" fmla="*/ 20 h 42"/>
              <a:gd name="T10" fmla="*/ 20 w 27"/>
              <a:gd name="T11" fmla="*/ 2 h 42"/>
              <a:gd name="T12" fmla="*/ 22 w 27"/>
              <a:gd name="T13" fmla="*/ 0 h 42"/>
              <a:gd name="T14" fmla="*/ 25 w 27"/>
              <a:gd name="T15" fmla="*/ 0 h 42"/>
              <a:gd name="T16" fmla="*/ 27 w 27"/>
              <a:gd name="T17" fmla="*/ 2 h 42"/>
              <a:gd name="T18" fmla="*/ 27 w 27"/>
              <a:gd name="T19" fmla="*/ 40 h 42"/>
              <a:gd name="T20" fmla="*/ 25 w 27"/>
              <a:gd name="T21" fmla="*/ 41 h 42"/>
              <a:gd name="T22" fmla="*/ 22 w 27"/>
              <a:gd name="T23" fmla="*/ 41 h 42"/>
              <a:gd name="T24" fmla="*/ 20 w 27"/>
              <a:gd name="T25" fmla="*/ 40 h 42"/>
              <a:gd name="T26" fmla="*/ 20 w 27"/>
              <a:gd name="T27" fmla="*/ 22 h 42"/>
              <a:gd name="T28" fmla="*/ 20 w 27"/>
              <a:gd name="T29" fmla="*/ 22 h 42"/>
              <a:gd name="T30" fmla="*/ 1 w 27"/>
              <a:gd name="T31" fmla="*/ 41 h 42"/>
              <a:gd name="T32" fmla="*/ 0 w 27"/>
              <a:gd name="T33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" h="42">
                <a:moveTo>
                  <a:pt x="0" y="41"/>
                </a:move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1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6" y="0"/>
                  <a:pt x="27" y="1"/>
                  <a:pt x="27" y="2"/>
                </a:cubicBezTo>
                <a:cubicBezTo>
                  <a:pt x="27" y="40"/>
                  <a:pt x="27" y="40"/>
                  <a:pt x="27" y="40"/>
                </a:cubicBezTo>
                <a:cubicBezTo>
                  <a:pt x="27" y="41"/>
                  <a:pt x="26" y="41"/>
                  <a:pt x="25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1" y="41"/>
                  <a:pt x="20" y="41"/>
                  <a:pt x="20" y="40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2"/>
                  <a:pt x="20" y="22"/>
                  <a:pt x="20" y="22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2"/>
                  <a:pt x="0" y="42"/>
                  <a:pt x="0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65969" y="4232057"/>
            <a:ext cx="246821" cy="275190"/>
          </a:xfrm>
          <a:custGeom>
            <a:avLst/>
            <a:gdLst>
              <a:gd name="T0" fmla="*/ 34 w 37"/>
              <a:gd name="T1" fmla="*/ 20 h 41"/>
              <a:gd name="T2" fmla="*/ 34 w 37"/>
              <a:gd name="T3" fmla="*/ 31 h 41"/>
              <a:gd name="T4" fmla="*/ 22 w 37"/>
              <a:gd name="T5" fmla="*/ 41 h 41"/>
              <a:gd name="T6" fmla="*/ 10 w 37"/>
              <a:gd name="T7" fmla="*/ 31 h 41"/>
              <a:gd name="T8" fmla="*/ 10 w 37"/>
              <a:gd name="T9" fmla="*/ 27 h 41"/>
              <a:gd name="T10" fmla="*/ 0 w 37"/>
              <a:gd name="T11" fmla="*/ 17 h 41"/>
              <a:gd name="T12" fmla="*/ 0 w 37"/>
              <a:gd name="T13" fmla="*/ 3 h 41"/>
              <a:gd name="T14" fmla="*/ 1 w 37"/>
              <a:gd name="T15" fmla="*/ 2 h 41"/>
              <a:gd name="T16" fmla="*/ 2 w 37"/>
              <a:gd name="T17" fmla="*/ 2 h 41"/>
              <a:gd name="T18" fmla="*/ 5 w 37"/>
              <a:gd name="T19" fmla="*/ 0 h 41"/>
              <a:gd name="T20" fmla="*/ 8 w 37"/>
              <a:gd name="T21" fmla="*/ 3 h 41"/>
              <a:gd name="T22" fmla="*/ 5 w 37"/>
              <a:gd name="T23" fmla="*/ 7 h 41"/>
              <a:gd name="T24" fmla="*/ 3 w 37"/>
              <a:gd name="T25" fmla="*/ 6 h 41"/>
              <a:gd name="T26" fmla="*/ 3 w 37"/>
              <a:gd name="T27" fmla="*/ 17 h 41"/>
              <a:gd name="T28" fmla="*/ 12 w 37"/>
              <a:gd name="T29" fmla="*/ 24 h 41"/>
              <a:gd name="T30" fmla="*/ 20 w 37"/>
              <a:gd name="T31" fmla="*/ 17 h 41"/>
              <a:gd name="T32" fmla="*/ 20 w 37"/>
              <a:gd name="T33" fmla="*/ 6 h 41"/>
              <a:gd name="T34" fmla="*/ 18 w 37"/>
              <a:gd name="T35" fmla="*/ 7 h 41"/>
              <a:gd name="T36" fmla="*/ 15 w 37"/>
              <a:gd name="T37" fmla="*/ 3 h 41"/>
              <a:gd name="T38" fmla="*/ 18 w 37"/>
              <a:gd name="T39" fmla="*/ 0 h 41"/>
              <a:gd name="T40" fmla="*/ 21 w 37"/>
              <a:gd name="T41" fmla="*/ 2 h 41"/>
              <a:gd name="T42" fmla="*/ 22 w 37"/>
              <a:gd name="T43" fmla="*/ 2 h 41"/>
              <a:gd name="T44" fmla="*/ 24 w 37"/>
              <a:gd name="T45" fmla="*/ 3 h 41"/>
              <a:gd name="T46" fmla="*/ 24 w 37"/>
              <a:gd name="T47" fmla="*/ 17 h 41"/>
              <a:gd name="T48" fmla="*/ 13 w 37"/>
              <a:gd name="T49" fmla="*/ 27 h 41"/>
              <a:gd name="T50" fmla="*/ 13 w 37"/>
              <a:gd name="T51" fmla="*/ 31 h 41"/>
              <a:gd name="T52" fmla="*/ 22 w 37"/>
              <a:gd name="T53" fmla="*/ 38 h 41"/>
              <a:gd name="T54" fmla="*/ 30 w 37"/>
              <a:gd name="T55" fmla="*/ 31 h 41"/>
              <a:gd name="T56" fmla="*/ 30 w 37"/>
              <a:gd name="T57" fmla="*/ 20 h 41"/>
              <a:gd name="T58" fmla="*/ 27 w 37"/>
              <a:gd name="T59" fmla="*/ 15 h 41"/>
              <a:gd name="T60" fmla="*/ 32 w 37"/>
              <a:gd name="T61" fmla="*/ 10 h 41"/>
              <a:gd name="T62" fmla="*/ 37 w 37"/>
              <a:gd name="T63" fmla="*/ 15 h 41"/>
              <a:gd name="T64" fmla="*/ 34 w 37"/>
              <a:gd name="T65" fmla="*/ 20 h 41"/>
              <a:gd name="T66" fmla="*/ 32 w 37"/>
              <a:gd name="T67" fmla="*/ 14 h 41"/>
              <a:gd name="T68" fmla="*/ 30 w 37"/>
              <a:gd name="T69" fmla="*/ 15 h 41"/>
              <a:gd name="T70" fmla="*/ 32 w 37"/>
              <a:gd name="T71" fmla="*/ 17 h 41"/>
              <a:gd name="T72" fmla="*/ 34 w 37"/>
              <a:gd name="T73" fmla="*/ 15 h 41"/>
              <a:gd name="T74" fmla="*/ 32 w 37"/>
              <a:gd name="T75" fmla="*/ 1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" h="41">
                <a:moveTo>
                  <a:pt x="34" y="20"/>
                </a:moveTo>
                <a:cubicBezTo>
                  <a:pt x="34" y="31"/>
                  <a:pt x="34" y="31"/>
                  <a:pt x="34" y="31"/>
                </a:cubicBezTo>
                <a:cubicBezTo>
                  <a:pt x="34" y="36"/>
                  <a:pt x="28" y="41"/>
                  <a:pt x="22" y="41"/>
                </a:cubicBezTo>
                <a:cubicBezTo>
                  <a:pt x="15" y="41"/>
                  <a:pt x="10" y="36"/>
                  <a:pt x="10" y="31"/>
                </a:cubicBezTo>
                <a:cubicBezTo>
                  <a:pt x="10" y="27"/>
                  <a:pt x="10" y="27"/>
                  <a:pt x="10" y="27"/>
                </a:cubicBezTo>
                <a:cubicBezTo>
                  <a:pt x="4" y="26"/>
                  <a:pt x="0" y="22"/>
                  <a:pt x="0" y="17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2"/>
                  <a:pt x="1" y="2"/>
                </a:cubicBezTo>
                <a:cubicBezTo>
                  <a:pt x="1" y="2"/>
                  <a:pt x="2" y="2"/>
                  <a:pt x="2" y="2"/>
                </a:cubicBezTo>
                <a:cubicBezTo>
                  <a:pt x="2" y="1"/>
                  <a:pt x="3" y="0"/>
                  <a:pt x="5" y="0"/>
                </a:cubicBezTo>
                <a:cubicBezTo>
                  <a:pt x="7" y="0"/>
                  <a:pt x="8" y="1"/>
                  <a:pt x="8" y="3"/>
                </a:cubicBezTo>
                <a:cubicBezTo>
                  <a:pt x="8" y="5"/>
                  <a:pt x="7" y="7"/>
                  <a:pt x="5" y="7"/>
                </a:cubicBezTo>
                <a:cubicBezTo>
                  <a:pt x="4" y="7"/>
                  <a:pt x="4" y="7"/>
                  <a:pt x="3" y="6"/>
                </a:cubicBezTo>
                <a:cubicBezTo>
                  <a:pt x="3" y="17"/>
                  <a:pt x="3" y="17"/>
                  <a:pt x="3" y="17"/>
                </a:cubicBezTo>
                <a:cubicBezTo>
                  <a:pt x="3" y="21"/>
                  <a:pt x="7" y="24"/>
                  <a:pt x="12" y="24"/>
                </a:cubicBezTo>
                <a:cubicBezTo>
                  <a:pt x="16" y="24"/>
                  <a:pt x="20" y="21"/>
                  <a:pt x="20" y="17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7"/>
                  <a:pt x="19" y="7"/>
                  <a:pt x="18" y="7"/>
                </a:cubicBezTo>
                <a:cubicBezTo>
                  <a:pt x="17" y="7"/>
                  <a:pt x="15" y="5"/>
                  <a:pt x="15" y="3"/>
                </a:cubicBezTo>
                <a:cubicBezTo>
                  <a:pt x="15" y="1"/>
                  <a:pt x="17" y="0"/>
                  <a:pt x="18" y="0"/>
                </a:cubicBezTo>
                <a:cubicBezTo>
                  <a:pt x="20" y="0"/>
                  <a:pt x="21" y="1"/>
                  <a:pt x="21" y="2"/>
                </a:cubicBezTo>
                <a:cubicBezTo>
                  <a:pt x="22" y="2"/>
                  <a:pt x="22" y="2"/>
                  <a:pt x="22" y="2"/>
                </a:cubicBezTo>
                <a:cubicBezTo>
                  <a:pt x="23" y="2"/>
                  <a:pt x="24" y="2"/>
                  <a:pt x="24" y="3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22"/>
                  <a:pt x="19" y="26"/>
                  <a:pt x="13" y="27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35"/>
                  <a:pt x="17" y="38"/>
                  <a:pt x="22" y="38"/>
                </a:cubicBezTo>
                <a:cubicBezTo>
                  <a:pt x="27" y="38"/>
                  <a:pt x="30" y="35"/>
                  <a:pt x="30" y="31"/>
                </a:cubicBezTo>
                <a:cubicBezTo>
                  <a:pt x="30" y="20"/>
                  <a:pt x="30" y="20"/>
                  <a:pt x="30" y="20"/>
                </a:cubicBezTo>
                <a:cubicBezTo>
                  <a:pt x="28" y="19"/>
                  <a:pt x="27" y="18"/>
                  <a:pt x="27" y="15"/>
                </a:cubicBezTo>
                <a:cubicBezTo>
                  <a:pt x="27" y="12"/>
                  <a:pt x="29" y="10"/>
                  <a:pt x="32" y="10"/>
                </a:cubicBezTo>
                <a:cubicBezTo>
                  <a:pt x="35" y="10"/>
                  <a:pt x="37" y="12"/>
                  <a:pt x="37" y="15"/>
                </a:cubicBezTo>
                <a:cubicBezTo>
                  <a:pt x="37" y="18"/>
                  <a:pt x="36" y="19"/>
                  <a:pt x="34" y="20"/>
                </a:cubicBezTo>
                <a:close/>
                <a:moveTo>
                  <a:pt x="32" y="14"/>
                </a:moveTo>
                <a:cubicBezTo>
                  <a:pt x="31" y="14"/>
                  <a:pt x="30" y="14"/>
                  <a:pt x="30" y="15"/>
                </a:cubicBezTo>
                <a:cubicBezTo>
                  <a:pt x="30" y="16"/>
                  <a:pt x="31" y="17"/>
                  <a:pt x="32" y="17"/>
                </a:cubicBezTo>
                <a:cubicBezTo>
                  <a:pt x="33" y="17"/>
                  <a:pt x="34" y="16"/>
                  <a:pt x="34" y="15"/>
                </a:cubicBezTo>
                <a:cubicBezTo>
                  <a:pt x="34" y="14"/>
                  <a:pt x="33" y="14"/>
                  <a:pt x="32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9051782" y="4721856"/>
            <a:ext cx="275189" cy="280865"/>
          </a:xfrm>
          <a:custGeom>
            <a:avLst/>
            <a:gdLst>
              <a:gd name="T0" fmla="*/ 41 w 41"/>
              <a:gd name="T1" fmla="*/ 40 h 42"/>
              <a:gd name="T2" fmla="*/ 39 w 41"/>
              <a:gd name="T3" fmla="*/ 42 h 42"/>
              <a:gd name="T4" fmla="*/ 2 w 41"/>
              <a:gd name="T5" fmla="*/ 42 h 42"/>
              <a:gd name="T6" fmla="*/ 0 w 41"/>
              <a:gd name="T7" fmla="*/ 40 h 42"/>
              <a:gd name="T8" fmla="*/ 0 w 41"/>
              <a:gd name="T9" fmla="*/ 2 h 42"/>
              <a:gd name="T10" fmla="*/ 2 w 41"/>
              <a:gd name="T11" fmla="*/ 0 h 42"/>
              <a:gd name="T12" fmla="*/ 39 w 41"/>
              <a:gd name="T13" fmla="*/ 0 h 42"/>
              <a:gd name="T14" fmla="*/ 41 w 41"/>
              <a:gd name="T15" fmla="*/ 2 h 42"/>
              <a:gd name="T16" fmla="*/ 41 w 41"/>
              <a:gd name="T17" fmla="*/ 4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" h="42">
                <a:moveTo>
                  <a:pt x="41" y="40"/>
                </a:moveTo>
                <a:cubicBezTo>
                  <a:pt x="41" y="41"/>
                  <a:pt x="40" y="42"/>
                  <a:pt x="39" y="42"/>
                </a:cubicBezTo>
                <a:cubicBezTo>
                  <a:pt x="2" y="42"/>
                  <a:pt x="2" y="42"/>
                  <a:pt x="2" y="42"/>
                </a:cubicBezTo>
                <a:cubicBezTo>
                  <a:pt x="1" y="42"/>
                  <a:pt x="0" y="41"/>
                  <a:pt x="0" y="40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lnTo>
                  <a:pt x="41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26251" y="5217330"/>
            <a:ext cx="320584" cy="275190"/>
          </a:xfrm>
          <a:custGeom>
            <a:avLst/>
            <a:gdLst>
              <a:gd name="T0" fmla="*/ 48 w 48"/>
              <a:gd name="T1" fmla="*/ 22 h 41"/>
              <a:gd name="T2" fmla="*/ 48 w 48"/>
              <a:gd name="T3" fmla="*/ 23 h 41"/>
              <a:gd name="T4" fmla="*/ 48 w 48"/>
              <a:gd name="T5" fmla="*/ 24 h 41"/>
              <a:gd name="T6" fmla="*/ 1 w 48"/>
              <a:gd name="T7" fmla="*/ 24 h 41"/>
              <a:gd name="T8" fmla="*/ 0 w 48"/>
              <a:gd name="T9" fmla="*/ 23 h 41"/>
              <a:gd name="T10" fmla="*/ 0 w 48"/>
              <a:gd name="T11" fmla="*/ 22 h 41"/>
              <a:gd name="T12" fmla="*/ 1 w 48"/>
              <a:gd name="T13" fmla="*/ 21 h 41"/>
              <a:gd name="T14" fmla="*/ 48 w 48"/>
              <a:gd name="T15" fmla="*/ 21 h 41"/>
              <a:gd name="T16" fmla="*/ 48 w 48"/>
              <a:gd name="T17" fmla="*/ 22 h 41"/>
              <a:gd name="T18" fmla="*/ 12 w 48"/>
              <a:gd name="T19" fmla="*/ 17 h 41"/>
              <a:gd name="T20" fmla="*/ 11 w 48"/>
              <a:gd name="T21" fmla="*/ 12 h 41"/>
              <a:gd name="T22" fmla="*/ 14 w 48"/>
              <a:gd name="T23" fmla="*/ 3 h 41"/>
              <a:gd name="T24" fmla="*/ 25 w 48"/>
              <a:gd name="T25" fmla="*/ 0 h 41"/>
              <a:gd name="T26" fmla="*/ 29 w 48"/>
              <a:gd name="T27" fmla="*/ 1 h 41"/>
              <a:gd name="T28" fmla="*/ 34 w 48"/>
              <a:gd name="T29" fmla="*/ 2 h 41"/>
              <a:gd name="T30" fmla="*/ 35 w 48"/>
              <a:gd name="T31" fmla="*/ 5 h 41"/>
              <a:gd name="T32" fmla="*/ 35 w 48"/>
              <a:gd name="T33" fmla="*/ 10 h 41"/>
              <a:gd name="T34" fmla="*/ 35 w 48"/>
              <a:gd name="T35" fmla="*/ 11 h 41"/>
              <a:gd name="T36" fmla="*/ 35 w 48"/>
              <a:gd name="T37" fmla="*/ 11 h 41"/>
              <a:gd name="T38" fmla="*/ 32 w 48"/>
              <a:gd name="T39" fmla="*/ 11 h 41"/>
              <a:gd name="T40" fmla="*/ 32 w 48"/>
              <a:gd name="T41" fmla="*/ 11 h 41"/>
              <a:gd name="T42" fmla="*/ 29 w 48"/>
              <a:gd name="T43" fmla="*/ 6 h 41"/>
              <a:gd name="T44" fmla="*/ 24 w 48"/>
              <a:gd name="T45" fmla="*/ 3 h 41"/>
              <a:gd name="T46" fmla="*/ 19 w 48"/>
              <a:gd name="T47" fmla="*/ 5 h 41"/>
              <a:gd name="T48" fmla="*/ 17 w 48"/>
              <a:gd name="T49" fmla="*/ 9 h 41"/>
              <a:gd name="T50" fmla="*/ 19 w 48"/>
              <a:gd name="T51" fmla="*/ 12 h 41"/>
              <a:gd name="T52" fmla="*/ 26 w 48"/>
              <a:gd name="T53" fmla="*/ 16 h 41"/>
              <a:gd name="T54" fmla="*/ 31 w 48"/>
              <a:gd name="T55" fmla="*/ 18 h 41"/>
              <a:gd name="T56" fmla="*/ 33 w 48"/>
              <a:gd name="T57" fmla="*/ 19 h 41"/>
              <a:gd name="T58" fmla="*/ 13 w 48"/>
              <a:gd name="T59" fmla="*/ 19 h 41"/>
              <a:gd name="T60" fmla="*/ 12 w 48"/>
              <a:gd name="T61" fmla="*/ 17 h 41"/>
              <a:gd name="T62" fmla="*/ 38 w 48"/>
              <a:gd name="T63" fmla="*/ 26 h 41"/>
              <a:gd name="T64" fmla="*/ 38 w 48"/>
              <a:gd name="T65" fmla="*/ 28 h 41"/>
              <a:gd name="T66" fmla="*/ 37 w 48"/>
              <a:gd name="T67" fmla="*/ 34 h 41"/>
              <a:gd name="T68" fmla="*/ 35 w 48"/>
              <a:gd name="T69" fmla="*/ 37 h 41"/>
              <a:gd name="T70" fmla="*/ 32 w 48"/>
              <a:gd name="T71" fmla="*/ 39 h 41"/>
              <a:gd name="T72" fmla="*/ 28 w 48"/>
              <a:gd name="T73" fmla="*/ 41 h 41"/>
              <a:gd name="T74" fmla="*/ 23 w 48"/>
              <a:gd name="T75" fmla="*/ 41 h 41"/>
              <a:gd name="T76" fmla="*/ 17 w 48"/>
              <a:gd name="T77" fmla="*/ 41 h 41"/>
              <a:gd name="T78" fmla="*/ 14 w 48"/>
              <a:gd name="T79" fmla="*/ 40 h 41"/>
              <a:gd name="T80" fmla="*/ 12 w 48"/>
              <a:gd name="T81" fmla="*/ 39 h 41"/>
              <a:gd name="T82" fmla="*/ 12 w 48"/>
              <a:gd name="T83" fmla="*/ 38 h 41"/>
              <a:gd name="T84" fmla="*/ 12 w 48"/>
              <a:gd name="T85" fmla="*/ 38 h 41"/>
              <a:gd name="T86" fmla="*/ 12 w 48"/>
              <a:gd name="T87" fmla="*/ 34 h 41"/>
              <a:gd name="T88" fmla="*/ 12 w 48"/>
              <a:gd name="T89" fmla="*/ 31 h 41"/>
              <a:gd name="T90" fmla="*/ 12 w 48"/>
              <a:gd name="T91" fmla="*/ 30 h 41"/>
              <a:gd name="T92" fmla="*/ 14 w 48"/>
              <a:gd name="T93" fmla="*/ 30 h 41"/>
              <a:gd name="T94" fmla="*/ 16 w 48"/>
              <a:gd name="T95" fmla="*/ 34 h 41"/>
              <a:gd name="T96" fmla="*/ 18 w 48"/>
              <a:gd name="T97" fmla="*/ 36 h 41"/>
              <a:gd name="T98" fmla="*/ 21 w 48"/>
              <a:gd name="T99" fmla="*/ 38 h 41"/>
              <a:gd name="T100" fmla="*/ 25 w 48"/>
              <a:gd name="T101" fmla="*/ 38 h 41"/>
              <a:gd name="T102" fmla="*/ 28 w 48"/>
              <a:gd name="T103" fmla="*/ 38 h 41"/>
              <a:gd name="T104" fmla="*/ 32 w 48"/>
              <a:gd name="T105" fmla="*/ 35 h 41"/>
              <a:gd name="T106" fmla="*/ 33 w 48"/>
              <a:gd name="T107" fmla="*/ 32 h 41"/>
              <a:gd name="T108" fmla="*/ 31 w 48"/>
              <a:gd name="T109" fmla="*/ 28 h 41"/>
              <a:gd name="T110" fmla="*/ 27 w 48"/>
              <a:gd name="T111" fmla="*/ 26 h 41"/>
              <a:gd name="T112" fmla="*/ 38 w 48"/>
              <a:gd name="T113" fmla="*/ 2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8" h="41">
                <a:moveTo>
                  <a:pt x="48" y="22"/>
                </a:moveTo>
                <a:cubicBezTo>
                  <a:pt x="48" y="23"/>
                  <a:pt x="48" y="23"/>
                  <a:pt x="48" y="23"/>
                </a:cubicBezTo>
                <a:cubicBezTo>
                  <a:pt x="48" y="24"/>
                  <a:pt x="48" y="24"/>
                  <a:pt x="48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0" y="24"/>
                  <a:pt x="0" y="23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1"/>
                  <a:pt x="1" y="21"/>
                  <a:pt x="1" y="21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1"/>
                  <a:pt x="48" y="21"/>
                  <a:pt x="48" y="22"/>
                </a:cubicBezTo>
                <a:close/>
                <a:moveTo>
                  <a:pt x="12" y="17"/>
                </a:moveTo>
                <a:cubicBezTo>
                  <a:pt x="11" y="15"/>
                  <a:pt x="11" y="13"/>
                  <a:pt x="11" y="12"/>
                </a:cubicBezTo>
                <a:cubicBezTo>
                  <a:pt x="11" y="8"/>
                  <a:pt x="12" y="6"/>
                  <a:pt x="14" y="3"/>
                </a:cubicBezTo>
                <a:cubicBezTo>
                  <a:pt x="17" y="1"/>
                  <a:pt x="20" y="0"/>
                  <a:pt x="25" y="0"/>
                </a:cubicBezTo>
                <a:cubicBezTo>
                  <a:pt x="26" y="0"/>
                  <a:pt x="27" y="0"/>
                  <a:pt x="29" y="1"/>
                </a:cubicBezTo>
                <a:cubicBezTo>
                  <a:pt x="30" y="1"/>
                  <a:pt x="32" y="1"/>
                  <a:pt x="34" y="2"/>
                </a:cubicBezTo>
                <a:cubicBezTo>
                  <a:pt x="34" y="3"/>
                  <a:pt x="34" y="4"/>
                  <a:pt x="35" y="5"/>
                </a:cubicBezTo>
                <a:cubicBezTo>
                  <a:pt x="35" y="7"/>
                  <a:pt x="35" y="9"/>
                  <a:pt x="35" y="10"/>
                </a:cubicBezTo>
                <a:cubicBezTo>
                  <a:pt x="35" y="10"/>
                  <a:pt x="35" y="11"/>
                  <a:pt x="35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1" y="8"/>
                  <a:pt x="30" y="6"/>
                  <a:pt x="29" y="6"/>
                </a:cubicBezTo>
                <a:cubicBezTo>
                  <a:pt x="28" y="4"/>
                  <a:pt x="26" y="3"/>
                  <a:pt x="24" y="3"/>
                </a:cubicBezTo>
                <a:cubicBezTo>
                  <a:pt x="21" y="3"/>
                  <a:pt x="20" y="4"/>
                  <a:pt x="19" y="5"/>
                </a:cubicBezTo>
                <a:cubicBezTo>
                  <a:pt x="17" y="6"/>
                  <a:pt x="17" y="7"/>
                  <a:pt x="17" y="9"/>
                </a:cubicBezTo>
                <a:cubicBezTo>
                  <a:pt x="17" y="10"/>
                  <a:pt x="17" y="11"/>
                  <a:pt x="19" y="12"/>
                </a:cubicBezTo>
                <a:cubicBezTo>
                  <a:pt x="20" y="14"/>
                  <a:pt x="22" y="15"/>
                  <a:pt x="26" y="16"/>
                </a:cubicBezTo>
                <a:cubicBezTo>
                  <a:pt x="27" y="16"/>
                  <a:pt x="29" y="17"/>
                  <a:pt x="31" y="18"/>
                </a:cubicBezTo>
                <a:cubicBezTo>
                  <a:pt x="32" y="18"/>
                  <a:pt x="33" y="18"/>
                  <a:pt x="33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8"/>
                  <a:pt x="12" y="18"/>
                  <a:pt x="12" y="17"/>
                </a:cubicBezTo>
                <a:close/>
                <a:moveTo>
                  <a:pt x="38" y="26"/>
                </a:moveTo>
                <a:cubicBezTo>
                  <a:pt x="38" y="27"/>
                  <a:pt x="38" y="27"/>
                  <a:pt x="38" y="28"/>
                </a:cubicBezTo>
                <a:cubicBezTo>
                  <a:pt x="38" y="30"/>
                  <a:pt x="38" y="32"/>
                  <a:pt x="37" y="34"/>
                </a:cubicBezTo>
                <a:cubicBezTo>
                  <a:pt x="37" y="35"/>
                  <a:pt x="36" y="36"/>
                  <a:pt x="35" y="37"/>
                </a:cubicBezTo>
                <a:cubicBezTo>
                  <a:pt x="35" y="37"/>
                  <a:pt x="34" y="38"/>
                  <a:pt x="32" y="39"/>
                </a:cubicBezTo>
                <a:cubicBezTo>
                  <a:pt x="31" y="40"/>
                  <a:pt x="30" y="40"/>
                  <a:pt x="28" y="41"/>
                </a:cubicBezTo>
                <a:cubicBezTo>
                  <a:pt x="27" y="41"/>
                  <a:pt x="25" y="41"/>
                  <a:pt x="23" y="41"/>
                </a:cubicBezTo>
                <a:cubicBezTo>
                  <a:pt x="21" y="41"/>
                  <a:pt x="19" y="41"/>
                  <a:pt x="17" y="41"/>
                </a:cubicBezTo>
                <a:cubicBezTo>
                  <a:pt x="14" y="40"/>
                  <a:pt x="14" y="40"/>
                  <a:pt x="14" y="40"/>
                </a:cubicBezTo>
                <a:cubicBezTo>
                  <a:pt x="13" y="39"/>
                  <a:pt x="12" y="39"/>
                  <a:pt x="12" y="39"/>
                </a:cubicBezTo>
                <a:cubicBezTo>
                  <a:pt x="12" y="39"/>
                  <a:pt x="12" y="38"/>
                  <a:pt x="12" y="38"/>
                </a:cubicBezTo>
                <a:cubicBezTo>
                  <a:pt x="12" y="38"/>
                  <a:pt x="12" y="38"/>
                  <a:pt x="12" y="38"/>
                </a:cubicBezTo>
                <a:cubicBezTo>
                  <a:pt x="12" y="38"/>
                  <a:pt x="12" y="36"/>
                  <a:pt x="12" y="34"/>
                </a:cubicBezTo>
                <a:cubicBezTo>
                  <a:pt x="11" y="32"/>
                  <a:pt x="12" y="31"/>
                  <a:pt x="12" y="31"/>
                </a:cubicBezTo>
                <a:cubicBezTo>
                  <a:pt x="12" y="30"/>
                  <a:pt x="12" y="30"/>
                  <a:pt x="12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5" y="32"/>
                  <a:pt x="16" y="33"/>
                  <a:pt x="16" y="34"/>
                </a:cubicBezTo>
                <a:cubicBezTo>
                  <a:pt x="17" y="35"/>
                  <a:pt x="17" y="36"/>
                  <a:pt x="18" y="36"/>
                </a:cubicBezTo>
                <a:cubicBezTo>
                  <a:pt x="19" y="37"/>
                  <a:pt x="20" y="37"/>
                  <a:pt x="21" y="38"/>
                </a:cubicBezTo>
                <a:cubicBezTo>
                  <a:pt x="22" y="38"/>
                  <a:pt x="23" y="38"/>
                  <a:pt x="25" y="38"/>
                </a:cubicBezTo>
                <a:cubicBezTo>
                  <a:pt x="26" y="38"/>
                  <a:pt x="27" y="38"/>
                  <a:pt x="28" y="38"/>
                </a:cubicBezTo>
                <a:cubicBezTo>
                  <a:pt x="30" y="37"/>
                  <a:pt x="31" y="36"/>
                  <a:pt x="32" y="35"/>
                </a:cubicBezTo>
                <a:cubicBezTo>
                  <a:pt x="32" y="34"/>
                  <a:pt x="33" y="33"/>
                  <a:pt x="33" y="32"/>
                </a:cubicBezTo>
                <a:cubicBezTo>
                  <a:pt x="33" y="30"/>
                  <a:pt x="32" y="29"/>
                  <a:pt x="31" y="28"/>
                </a:cubicBezTo>
                <a:cubicBezTo>
                  <a:pt x="30" y="27"/>
                  <a:pt x="29" y="27"/>
                  <a:pt x="27" y="26"/>
                </a:cubicBezTo>
                <a:lnTo>
                  <a:pt x="38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63165" y="1264887"/>
            <a:ext cx="323419" cy="255332"/>
          </a:xfrm>
          <a:custGeom>
            <a:avLst/>
            <a:gdLst>
              <a:gd name="T0" fmla="*/ 48 w 48"/>
              <a:gd name="T1" fmla="*/ 9 h 38"/>
              <a:gd name="T2" fmla="*/ 46 w 48"/>
              <a:gd name="T3" fmla="*/ 11 h 38"/>
              <a:gd name="T4" fmla="*/ 2 w 48"/>
              <a:gd name="T5" fmla="*/ 11 h 38"/>
              <a:gd name="T6" fmla="*/ 0 w 48"/>
              <a:gd name="T7" fmla="*/ 9 h 38"/>
              <a:gd name="T8" fmla="*/ 0 w 48"/>
              <a:gd name="T9" fmla="*/ 2 h 38"/>
              <a:gd name="T10" fmla="*/ 2 w 48"/>
              <a:gd name="T11" fmla="*/ 0 h 38"/>
              <a:gd name="T12" fmla="*/ 46 w 48"/>
              <a:gd name="T13" fmla="*/ 0 h 38"/>
              <a:gd name="T14" fmla="*/ 48 w 48"/>
              <a:gd name="T15" fmla="*/ 2 h 38"/>
              <a:gd name="T16" fmla="*/ 48 w 48"/>
              <a:gd name="T17" fmla="*/ 9 h 38"/>
              <a:gd name="T18" fmla="*/ 48 w 48"/>
              <a:gd name="T19" fmla="*/ 23 h 38"/>
              <a:gd name="T20" fmla="*/ 46 w 48"/>
              <a:gd name="T21" fmla="*/ 24 h 38"/>
              <a:gd name="T22" fmla="*/ 2 w 48"/>
              <a:gd name="T23" fmla="*/ 24 h 38"/>
              <a:gd name="T24" fmla="*/ 0 w 48"/>
              <a:gd name="T25" fmla="*/ 23 h 38"/>
              <a:gd name="T26" fmla="*/ 0 w 48"/>
              <a:gd name="T27" fmla="*/ 16 h 38"/>
              <a:gd name="T28" fmla="*/ 2 w 48"/>
              <a:gd name="T29" fmla="*/ 14 h 38"/>
              <a:gd name="T30" fmla="*/ 46 w 48"/>
              <a:gd name="T31" fmla="*/ 14 h 38"/>
              <a:gd name="T32" fmla="*/ 48 w 48"/>
              <a:gd name="T33" fmla="*/ 16 h 38"/>
              <a:gd name="T34" fmla="*/ 48 w 48"/>
              <a:gd name="T35" fmla="*/ 23 h 38"/>
              <a:gd name="T36" fmla="*/ 48 w 48"/>
              <a:gd name="T37" fmla="*/ 36 h 38"/>
              <a:gd name="T38" fmla="*/ 46 w 48"/>
              <a:gd name="T39" fmla="*/ 38 h 38"/>
              <a:gd name="T40" fmla="*/ 2 w 48"/>
              <a:gd name="T41" fmla="*/ 38 h 38"/>
              <a:gd name="T42" fmla="*/ 0 w 48"/>
              <a:gd name="T43" fmla="*/ 36 h 38"/>
              <a:gd name="T44" fmla="*/ 0 w 48"/>
              <a:gd name="T45" fmla="*/ 29 h 38"/>
              <a:gd name="T46" fmla="*/ 2 w 48"/>
              <a:gd name="T47" fmla="*/ 28 h 38"/>
              <a:gd name="T48" fmla="*/ 46 w 48"/>
              <a:gd name="T49" fmla="*/ 28 h 38"/>
              <a:gd name="T50" fmla="*/ 48 w 48"/>
              <a:gd name="T51" fmla="*/ 29 h 38"/>
              <a:gd name="T52" fmla="*/ 48 w 48"/>
              <a:gd name="T53" fmla="*/ 36 h 38"/>
              <a:gd name="T54" fmla="*/ 45 w 48"/>
              <a:gd name="T55" fmla="*/ 21 h 38"/>
              <a:gd name="T56" fmla="*/ 45 w 48"/>
              <a:gd name="T57" fmla="*/ 17 h 38"/>
              <a:gd name="T58" fmla="*/ 17 w 48"/>
              <a:gd name="T59" fmla="*/ 17 h 38"/>
              <a:gd name="T60" fmla="*/ 17 w 48"/>
              <a:gd name="T61" fmla="*/ 21 h 38"/>
              <a:gd name="T62" fmla="*/ 45 w 48"/>
              <a:gd name="T63" fmla="*/ 21 h 38"/>
              <a:gd name="T64" fmla="*/ 45 w 48"/>
              <a:gd name="T65" fmla="*/ 35 h 38"/>
              <a:gd name="T66" fmla="*/ 45 w 48"/>
              <a:gd name="T67" fmla="*/ 31 h 38"/>
              <a:gd name="T68" fmla="*/ 27 w 48"/>
              <a:gd name="T69" fmla="*/ 31 h 38"/>
              <a:gd name="T70" fmla="*/ 27 w 48"/>
              <a:gd name="T71" fmla="*/ 35 h 38"/>
              <a:gd name="T72" fmla="*/ 45 w 48"/>
              <a:gd name="T73" fmla="*/ 35 h 38"/>
              <a:gd name="T74" fmla="*/ 45 w 48"/>
              <a:gd name="T75" fmla="*/ 7 h 38"/>
              <a:gd name="T76" fmla="*/ 45 w 48"/>
              <a:gd name="T77" fmla="*/ 4 h 38"/>
              <a:gd name="T78" fmla="*/ 34 w 48"/>
              <a:gd name="T79" fmla="*/ 4 h 38"/>
              <a:gd name="T80" fmla="*/ 34 w 48"/>
              <a:gd name="T81" fmla="*/ 7 h 38"/>
              <a:gd name="T82" fmla="*/ 45 w 48"/>
              <a:gd name="T83" fmla="*/ 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8" h="38">
                <a:moveTo>
                  <a:pt x="48" y="9"/>
                </a:moveTo>
                <a:cubicBezTo>
                  <a:pt x="48" y="10"/>
                  <a:pt x="47" y="11"/>
                  <a:pt x="46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8" y="1"/>
                  <a:pt x="48" y="2"/>
                </a:cubicBezTo>
                <a:lnTo>
                  <a:pt x="48" y="9"/>
                </a:lnTo>
                <a:close/>
                <a:moveTo>
                  <a:pt x="48" y="23"/>
                </a:moveTo>
                <a:cubicBezTo>
                  <a:pt x="48" y="24"/>
                  <a:pt x="47" y="24"/>
                  <a:pt x="46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4"/>
                  <a:pt x="0" y="2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4"/>
                  <a:pt x="2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7" y="14"/>
                  <a:pt x="48" y="15"/>
                  <a:pt x="48" y="16"/>
                </a:cubicBezTo>
                <a:lnTo>
                  <a:pt x="48" y="23"/>
                </a:lnTo>
                <a:close/>
                <a:moveTo>
                  <a:pt x="48" y="36"/>
                </a:moveTo>
                <a:cubicBezTo>
                  <a:pt x="48" y="37"/>
                  <a:pt x="47" y="38"/>
                  <a:pt x="46" y="38"/>
                </a:cubicBezTo>
                <a:cubicBezTo>
                  <a:pt x="2" y="38"/>
                  <a:pt x="2" y="38"/>
                  <a:pt x="2" y="38"/>
                </a:cubicBezTo>
                <a:cubicBezTo>
                  <a:pt x="1" y="38"/>
                  <a:pt x="0" y="37"/>
                  <a:pt x="0" y="36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8"/>
                  <a:pt x="1" y="28"/>
                  <a:pt x="2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7" y="28"/>
                  <a:pt x="48" y="28"/>
                  <a:pt x="48" y="29"/>
                </a:cubicBezTo>
                <a:lnTo>
                  <a:pt x="48" y="36"/>
                </a:lnTo>
                <a:close/>
                <a:moveTo>
                  <a:pt x="45" y="21"/>
                </a:moveTo>
                <a:cubicBezTo>
                  <a:pt x="45" y="17"/>
                  <a:pt x="45" y="17"/>
                  <a:pt x="45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21"/>
                  <a:pt x="17" y="21"/>
                  <a:pt x="17" y="21"/>
                </a:cubicBezTo>
                <a:lnTo>
                  <a:pt x="45" y="21"/>
                </a:lnTo>
                <a:close/>
                <a:moveTo>
                  <a:pt x="45" y="35"/>
                </a:moveTo>
                <a:cubicBezTo>
                  <a:pt x="45" y="31"/>
                  <a:pt x="45" y="31"/>
                  <a:pt x="45" y="31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5"/>
                  <a:pt x="27" y="35"/>
                  <a:pt x="27" y="35"/>
                </a:cubicBezTo>
                <a:lnTo>
                  <a:pt x="45" y="35"/>
                </a:lnTo>
                <a:close/>
                <a:moveTo>
                  <a:pt x="45" y="7"/>
                </a:moveTo>
                <a:cubicBezTo>
                  <a:pt x="45" y="4"/>
                  <a:pt x="45" y="4"/>
                  <a:pt x="45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7"/>
                  <a:pt x="34" y="7"/>
                  <a:pt x="34" y="7"/>
                </a:cubicBezTo>
                <a:lnTo>
                  <a:pt x="45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43308" y="1734827"/>
            <a:ext cx="363137" cy="323419"/>
          </a:xfrm>
          <a:custGeom>
            <a:avLst/>
            <a:gdLst>
              <a:gd name="T0" fmla="*/ 54 w 54"/>
              <a:gd name="T1" fmla="*/ 30 h 48"/>
              <a:gd name="T2" fmla="*/ 54 w 54"/>
              <a:gd name="T3" fmla="*/ 41 h 48"/>
              <a:gd name="T4" fmla="*/ 53 w 54"/>
              <a:gd name="T5" fmla="*/ 42 h 48"/>
              <a:gd name="T6" fmla="*/ 49 w 54"/>
              <a:gd name="T7" fmla="*/ 42 h 48"/>
              <a:gd name="T8" fmla="*/ 49 w 54"/>
              <a:gd name="T9" fmla="*/ 43 h 48"/>
              <a:gd name="T10" fmla="*/ 44 w 54"/>
              <a:gd name="T11" fmla="*/ 48 h 48"/>
              <a:gd name="T12" fmla="*/ 39 w 54"/>
              <a:gd name="T13" fmla="*/ 43 h 48"/>
              <a:gd name="T14" fmla="*/ 39 w 54"/>
              <a:gd name="T15" fmla="*/ 42 h 48"/>
              <a:gd name="T16" fmla="*/ 14 w 54"/>
              <a:gd name="T17" fmla="*/ 42 h 48"/>
              <a:gd name="T18" fmla="*/ 14 w 54"/>
              <a:gd name="T19" fmla="*/ 43 h 48"/>
              <a:gd name="T20" fmla="*/ 9 w 54"/>
              <a:gd name="T21" fmla="*/ 48 h 48"/>
              <a:gd name="T22" fmla="*/ 4 w 54"/>
              <a:gd name="T23" fmla="*/ 43 h 48"/>
              <a:gd name="T24" fmla="*/ 4 w 54"/>
              <a:gd name="T25" fmla="*/ 42 h 48"/>
              <a:gd name="T26" fmla="*/ 1 w 54"/>
              <a:gd name="T27" fmla="*/ 42 h 48"/>
              <a:gd name="T28" fmla="*/ 0 w 54"/>
              <a:gd name="T29" fmla="*/ 41 h 48"/>
              <a:gd name="T30" fmla="*/ 0 w 54"/>
              <a:gd name="T31" fmla="*/ 30 h 48"/>
              <a:gd name="T32" fmla="*/ 6 w 54"/>
              <a:gd name="T33" fmla="*/ 24 h 48"/>
              <a:gd name="T34" fmla="*/ 7 w 54"/>
              <a:gd name="T35" fmla="*/ 24 h 48"/>
              <a:gd name="T36" fmla="*/ 10 w 54"/>
              <a:gd name="T37" fmla="*/ 13 h 48"/>
              <a:gd name="T38" fmla="*/ 18 w 54"/>
              <a:gd name="T39" fmla="*/ 7 h 48"/>
              <a:gd name="T40" fmla="*/ 21 w 54"/>
              <a:gd name="T41" fmla="*/ 7 h 48"/>
              <a:gd name="T42" fmla="*/ 21 w 54"/>
              <a:gd name="T43" fmla="*/ 1 h 48"/>
              <a:gd name="T44" fmla="*/ 22 w 54"/>
              <a:gd name="T45" fmla="*/ 0 h 48"/>
              <a:gd name="T46" fmla="*/ 34 w 54"/>
              <a:gd name="T47" fmla="*/ 0 h 48"/>
              <a:gd name="T48" fmla="*/ 35 w 54"/>
              <a:gd name="T49" fmla="*/ 1 h 48"/>
              <a:gd name="T50" fmla="*/ 35 w 54"/>
              <a:gd name="T51" fmla="*/ 7 h 48"/>
              <a:gd name="T52" fmla="*/ 36 w 54"/>
              <a:gd name="T53" fmla="*/ 7 h 48"/>
              <a:gd name="T54" fmla="*/ 44 w 54"/>
              <a:gd name="T55" fmla="*/ 13 h 48"/>
              <a:gd name="T56" fmla="*/ 47 w 54"/>
              <a:gd name="T57" fmla="*/ 24 h 48"/>
              <a:gd name="T58" fmla="*/ 48 w 54"/>
              <a:gd name="T59" fmla="*/ 24 h 48"/>
              <a:gd name="T60" fmla="*/ 54 w 54"/>
              <a:gd name="T61" fmla="*/ 30 h 48"/>
              <a:gd name="T62" fmla="*/ 13 w 54"/>
              <a:gd name="T63" fmla="*/ 33 h 48"/>
              <a:gd name="T64" fmla="*/ 9 w 54"/>
              <a:gd name="T65" fmla="*/ 29 h 48"/>
              <a:gd name="T66" fmla="*/ 5 w 54"/>
              <a:gd name="T67" fmla="*/ 33 h 48"/>
              <a:gd name="T68" fmla="*/ 9 w 54"/>
              <a:gd name="T69" fmla="*/ 37 h 48"/>
              <a:gd name="T70" fmla="*/ 13 w 54"/>
              <a:gd name="T71" fmla="*/ 33 h 48"/>
              <a:gd name="T72" fmla="*/ 40 w 54"/>
              <a:gd name="T73" fmla="*/ 24 h 48"/>
              <a:gd name="T74" fmla="*/ 37 w 54"/>
              <a:gd name="T75" fmla="*/ 15 h 48"/>
              <a:gd name="T76" fmla="*/ 36 w 54"/>
              <a:gd name="T77" fmla="*/ 14 h 48"/>
              <a:gd name="T78" fmla="*/ 18 w 54"/>
              <a:gd name="T79" fmla="*/ 14 h 48"/>
              <a:gd name="T80" fmla="*/ 17 w 54"/>
              <a:gd name="T81" fmla="*/ 15 h 48"/>
              <a:gd name="T82" fmla="*/ 14 w 54"/>
              <a:gd name="T83" fmla="*/ 24 h 48"/>
              <a:gd name="T84" fmla="*/ 40 w 54"/>
              <a:gd name="T85" fmla="*/ 24 h 48"/>
              <a:gd name="T86" fmla="*/ 48 w 54"/>
              <a:gd name="T87" fmla="*/ 33 h 48"/>
              <a:gd name="T88" fmla="*/ 44 w 54"/>
              <a:gd name="T89" fmla="*/ 29 h 48"/>
              <a:gd name="T90" fmla="*/ 40 w 54"/>
              <a:gd name="T91" fmla="*/ 33 h 48"/>
              <a:gd name="T92" fmla="*/ 44 w 54"/>
              <a:gd name="T93" fmla="*/ 37 h 48"/>
              <a:gd name="T94" fmla="*/ 48 w 54"/>
              <a:gd name="T95" fmla="*/ 33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4" h="48">
                <a:moveTo>
                  <a:pt x="54" y="30"/>
                </a:moveTo>
                <a:cubicBezTo>
                  <a:pt x="54" y="41"/>
                  <a:pt x="54" y="41"/>
                  <a:pt x="54" y="41"/>
                </a:cubicBezTo>
                <a:cubicBezTo>
                  <a:pt x="54" y="41"/>
                  <a:pt x="53" y="42"/>
                  <a:pt x="53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49" y="43"/>
                  <a:pt x="49" y="43"/>
                  <a:pt x="49" y="43"/>
                </a:cubicBezTo>
                <a:cubicBezTo>
                  <a:pt x="49" y="46"/>
                  <a:pt x="47" y="48"/>
                  <a:pt x="44" y="48"/>
                </a:cubicBezTo>
                <a:cubicBezTo>
                  <a:pt x="41" y="48"/>
                  <a:pt x="39" y="46"/>
                  <a:pt x="39" y="43"/>
                </a:cubicBezTo>
                <a:cubicBezTo>
                  <a:pt x="39" y="42"/>
                  <a:pt x="39" y="42"/>
                  <a:pt x="39" y="42"/>
                </a:cubicBezTo>
                <a:cubicBezTo>
                  <a:pt x="14" y="42"/>
                  <a:pt x="14" y="42"/>
                  <a:pt x="14" y="42"/>
                </a:cubicBezTo>
                <a:cubicBezTo>
                  <a:pt x="14" y="43"/>
                  <a:pt x="14" y="43"/>
                  <a:pt x="14" y="43"/>
                </a:cubicBezTo>
                <a:cubicBezTo>
                  <a:pt x="14" y="46"/>
                  <a:pt x="12" y="48"/>
                  <a:pt x="9" y="48"/>
                </a:cubicBezTo>
                <a:cubicBezTo>
                  <a:pt x="6" y="48"/>
                  <a:pt x="4" y="46"/>
                  <a:pt x="4" y="43"/>
                </a:cubicBezTo>
                <a:cubicBezTo>
                  <a:pt x="4" y="42"/>
                  <a:pt x="4" y="42"/>
                  <a:pt x="4" y="42"/>
                </a:cubicBezTo>
                <a:cubicBezTo>
                  <a:pt x="1" y="42"/>
                  <a:pt x="1" y="42"/>
                  <a:pt x="1" y="42"/>
                </a:cubicBezTo>
                <a:cubicBezTo>
                  <a:pt x="1" y="42"/>
                  <a:pt x="0" y="41"/>
                  <a:pt x="0" y="41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7"/>
                  <a:pt x="3" y="24"/>
                  <a:pt x="6" y="24"/>
                </a:cubicBezTo>
                <a:cubicBezTo>
                  <a:pt x="7" y="24"/>
                  <a:pt x="7" y="24"/>
                  <a:pt x="7" y="24"/>
                </a:cubicBezTo>
                <a:cubicBezTo>
                  <a:pt x="10" y="13"/>
                  <a:pt x="10" y="13"/>
                  <a:pt x="10" y="13"/>
                </a:cubicBezTo>
                <a:cubicBezTo>
                  <a:pt x="11" y="10"/>
                  <a:pt x="14" y="7"/>
                  <a:pt x="18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1"/>
                  <a:pt x="21" y="0"/>
                  <a:pt x="2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4" y="0"/>
                  <a:pt x="35" y="1"/>
                  <a:pt x="35" y="1"/>
                </a:cubicBezTo>
                <a:cubicBezTo>
                  <a:pt x="35" y="7"/>
                  <a:pt x="35" y="7"/>
                  <a:pt x="35" y="7"/>
                </a:cubicBezTo>
                <a:cubicBezTo>
                  <a:pt x="36" y="7"/>
                  <a:pt x="36" y="7"/>
                  <a:pt x="36" y="7"/>
                </a:cubicBezTo>
                <a:cubicBezTo>
                  <a:pt x="40" y="7"/>
                  <a:pt x="43" y="10"/>
                  <a:pt x="44" y="13"/>
                </a:cubicBezTo>
                <a:cubicBezTo>
                  <a:pt x="47" y="24"/>
                  <a:pt x="47" y="24"/>
                  <a:pt x="47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1" y="24"/>
                  <a:pt x="54" y="27"/>
                  <a:pt x="54" y="30"/>
                </a:cubicBezTo>
                <a:close/>
                <a:moveTo>
                  <a:pt x="13" y="33"/>
                </a:moveTo>
                <a:cubicBezTo>
                  <a:pt x="13" y="31"/>
                  <a:pt x="11" y="29"/>
                  <a:pt x="9" y="29"/>
                </a:cubicBezTo>
                <a:cubicBezTo>
                  <a:pt x="7" y="29"/>
                  <a:pt x="5" y="31"/>
                  <a:pt x="5" y="33"/>
                </a:cubicBezTo>
                <a:cubicBezTo>
                  <a:pt x="5" y="35"/>
                  <a:pt x="7" y="37"/>
                  <a:pt x="9" y="37"/>
                </a:cubicBezTo>
                <a:cubicBezTo>
                  <a:pt x="11" y="37"/>
                  <a:pt x="13" y="35"/>
                  <a:pt x="13" y="33"/>
                </a:cubicBezTo>
                <a:close/>
                <a:moveTo>
                  <a:pt x="40" y="24"/>
                </a:moveTo>
                <a:cubicBezTo>
                  <a:pt x="37" y="15"/>
                  <a:pt x="37" y="15"/>
                  <a:pt x="37" y="15"/>
                </a:cubicBezTo>
                <a:cubicBezTo>
                  <a:pt x="37" y="15"/>
                  <a:pt x="37" y="14"/>
                  <a:pt x="36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7" y="14"/>
                  <a:pt x="17" y="15"/>
                  <a:pt x="17" y="15"/>
                </a:cubicBezTo>
                <a:cubicBezTo>
                  <a:pt x="14" y="24"/>
                  <a:pt x="14" y="24"/>
                  <a:pt x="14" y="24"/>
                </a:cubicBezTo>
                <a:lnTo>
                  <a:pt x="40" y="24"/>
                </a:lnTo>
                <a:close/>
                <a:moveTo>
                  <a:pt x="48" y="33"/>
                </a:moveTo>
                <a:cubicBezTo>
                  <a:pt x="48" y="31"/>
                  <a:pt x="46" y="29"/>
                  <a:pt x="44" y="29"/>
                </a:cubicBezTo>
                <a:cubicBezTo>
                  <a:pt x="42" y="29"/>
                  <a:pt x="40" y="31"/>
                  <a:pt x="40" y="33"/>
                </a:cubicBezTo>
                <a:cubicBezTo>
                  <a:pt x="40" y="35"/>
                  <a:pt x="42" y="37"/>
                  <a:pt x="44" y="37"/>
                </a:cubicBezTo>
                <a:cubicBezTo>
                  <a:pt x="46" y="37"/>
                  <a:pt x="48" y="35"/>
                  <a:pt x="48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17071" y="2230301"/>
            <a:ext cx="215612" cy="323419"/>
          </a:xfrm>
          <a:custGeom>
            <a:avLst/>
            <a:gdLst>
              <a:gd name="T0" fmla="*/ 16 w 32"/>
              <a:gd name="T1" fmla="*/ 31 h 48"/>
              <a:gd name="T2" fmla="*/ 12 w 32"/>
              <a:gd name="T3" fmla="*/ 31 h 48"/>
              <a:gd name="T4" fmla="*/ 11 w 32"/>
              <a:gd name="T5" fmla="*/ 29 h 48"/>
              <a:gd name="T6" fmla="*/ 13 w 32"/>
              <a:gd name="T7" fmla="*/ 28 h 48"/>
              <a:gd name="T8" fmla="*/ 16 w 32"/>
              <a:gd name="T9" fmla="*/ 28 h 48"/>
              <a:gd name="T10" fmla="*/ 29 w 32"/>
              <a:gd name="T11" fmla="*/ 16 h 48"/>
              <a:gd name="T12" fmla="*/ 16 w 32"/>
              <a:gd name="T13" fmla="*/ 3 h 48"/>
              <a:gd name="T14" fmla="*/ 3 w 32"/>
              <a:gd name="T15" fmla="*/ 16 h 48"/>
              <a:gd name="T16" fmla="*/ 5 w 32"/>
              <a:gd name="T17" fmla="*/ 22 h 48"/>
              <a:gd name="T18" fmla="*/ 4 w 32"/>
              <a:gd name="T19" fmla="*/ 23 h 48"/>
              <a:gd name="T20" fmla="*/ 2 w 32"/>
              <a:gd name="T21" fmla="*/ 23 h 48"/>
              <a:gd name="T22" fmla="*/ 0 w 32"/>
              <a:gd name="T23" fmla="*/ 16 h 48"/>
              <a:gd name="T24" fmla="*/ 16 w 32"/>
              <a:gd name="T25" fmla="*/ 0 h 48"/>
              <a:gd name="T26" fmla="*/ 32 w 32"/>
              <a:gd name="T27" fmla="*/ 16 h 48"/>
              <a:gd name="T28" fmla="*/ 16 w 32"/>
              <a:gd name="T29" fmla="*/ 31 h 48"/>
              <a:gd name="T30" fmla="*/ 16 w 32"/>
              <a:gd name="T31" fmla="*/ 21 h 48"/>
              <a:gd name="T32" fmla="*/ 13 w 32"/>
              <a:gd name="T33" fmla="*/ 20 h 48"/>
              <a:gd name="T34" fmla="*/ 10 w 32"/>
              <a:gd name="T35" fmla="*/ 24 h 48"/>
              <a:gd name="T36" fmla="*/ 5 w 32"/>
              <a:gd name="T37" fmla="*/ 47 h 48"/>
              <a:gd name="T38" fmla="*/ 3 w 32"/>
              <a:gd name="T39" fmla="*/ 48 h 48"/>
              <a:gd name="T40" fmla="*/ 3 w 32"/>
              <a:gd name="T41" fmla="*/ 48 h 48"/>
              <a:gd name="T42" fmla="*/ 2 w 32"/>
              <a:gd name="T43" fmla="*/ 47 h 48"/>
              <a:gd name="T44" fmla="*/ 8 w 32"/>
              <a:gd name="T45" fmla="*/ 22 h 48"/>
              <a:gd name="T46" fmla="*/ 11 w 32"/>
              <a:gd name="T47" fmla="*/ 17 h 48"/>
              <a:gd name="T48" fmla="*/ 11 w 32"/>
              <a:gd name="T49" fmla="*/ 15 h 48"/>
              <a:gd name="T50" fmla="*/ 16 w 32"/>
              <a:gd name="T51" fmla="*/ 10 h 48"/>
              <a:gd name="T52" fmla="*/ 21 w 32"/>
              <a:gd name="T53" fmla="*/ 15 h 48"/>
              <a:gd name="T54" fmla="*/ 16 w 32"/>
              <a:gd name="T55" fmla="*/ 2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2" h="48">
                <a:moveTo>
                  <a:pt x="16" y="31"/>
                </a:moveTo>
                <a:cubicBezTo>
                  <a:pt x="15" y="31"/>
                  <a:pt x="14" y="31"/>
                  <a:pt x="12" y="31"/>
                </a:cubicBezTo>
                <a:cubicBezTo>
                  <a:pt x="12" y="31"/>
                  <a:pt x="11" y="30"/>
                  <a:pt x="11" y="29"/>
                </a:cubicBezTo>
                <a:cubicBezTo>
                  <a:pt x="12" y="28"/>
                  <a:pt x="12" y="28"/>
                  <a:pt x="13" y="28"/>
                </a:cubicBezTo>
                <a:cubicBezTo>
                  <a:pt x="14" y="28"/>
                  <a:pt x="15" y="28"/>
                  <a:pt x="16" y="28"/>
                </a:cubicBezTo>
                <a:cubicBezTo>
                  <a:pt x="23" y="28"/>
                  <a:pt x="29" y="23"/>
                  <a:pt x="29" y="16"/>
                </a:cubicBezTo>
                <a:cubicBezTo>
                  <a:pt x="29" y="9"/>
                  <a:pt x="23" y="3"/>
                  <a:pt x="16" y="3"/>
                </a:cubicBezTo>
                <a:cubicBezTo>
                  <a:pt x="9" y="3"/>
                  <a:pt x="3" y="9"/>
                  <a:pt x="3" y="16"/>
                </a:cubicBezTo>
                <a:cubicBezTo>
                  <a:pt x="3" y="18"/>
                  <a:pt x="4" y="20"/>
                  <a:pt x="5" y="22"/>
                </a:cubicBezTo>
                <a:cubicBezTo>
                  <a:pt x="5" y="22"/>
                  <a:pt x="5" y="23"/>
                  <a:pt x="4" y="23"/>
                </a:cubicBezTo>
                <a:cubicBezTo>
                  <a:pt x="3" y="24"/>
                  <a:pt x="2" y="23"/>
                  <a:pt x="2" y="23"/>
                </a:cubicBezTo>
                <a:cubicBezTo>
                  <a:pt x="1" y="21"/>
                  <a:pt x="0" y="18"/>
                  <a:pt x="0" y="16"/>
                </a:cubicBezTo>
                <a:cubicBezTo>
                  <a:pt x="0" y="7"/>
                  <a:pt x="7" y="0"/>
                  <a:pt x="16" y="0"/>
                </a:cubicBezTo>
                <a:cubicBezTo>
                  <a:pt x="25" y="0"/>
                  <a:pt x="32" y="7"/>
                  <a:pt x="32" y="16"/>
                </a:cubicBezTo>
                <a:cubicBezTo>
                  <a:pt x="32" y="24"/>
                  <a:pt x="25" y="31"/>
                  <a:pt x="16" y="31"/>
                </a:cubicBezTo>
                <a:close/>
                <a:moveTo>
                  <a:pt x="16" y="21"/>
                </a:moveTo>
                <a:cubicBezTo>
                  <a:pt x="15" y="21"/>
                  <a:pt x="14" y="20"/>
                  <a:pt x="13" y="20"/>
                </a:cubicBezTo>
                <a:cubicBezTo>
                  <a:pt x="12" y="21"/>
                  <a:pt x="11" y="22"/>
                  <a:pt x="10" y="24"/>
                </a:cubicBezTo>
                <a:cubicBezTo>
                  <a:pt x="6" y="30"/>
                  <a:pt x="4" y="38"/>
                  <a:pt x="5" y="47"/>
                </a:cubicBezTo>
                <a:cubicBezTo>
                  <a:pt x="5" y="47"/>
                  <a:pt x="4" y="48"/>
                  <a:pt x="3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3" y="48"/>
                  <a:pt x="2" y="48"/>
                  <a:pt x="2" y="47"/>
                </a:cubicBezTo>
                <a:cubicBezTo>
                  <a:pt x="1" y="35"/>
                  <a:pt x="5" y="27"/>
                  <a:pt x="8" y="22"/>
                </a:cubicBezTo>
                <a:cubicBezTo>
                  <a:pt x="9" y="20"/>
                  <a:pt x="10" y="19"/>
                  <a:pt x="11" y="17"/>
                </a:cubicBezTo>
                <a:cubicBezTo>
                  <a:pt x="11" y="17"/>
                  <a:pt x="11" y="16"/>
                  <a:pt x="11" y="15"/>
                </a:cubicBezTo>
                <a:cubicBezTo>
                  <a:pt x="11" y="13"/>
                  <a:pt x="13" y="10"/>
                  <a:pt x="16" y="10"/>
                </a:cubicBezTo>
                <a:cubicBezTo>
                  <a:pt x="19" y="10"/>
                  <a:pt x="21" y="13"/>
                  <a:pt x="21" y="15"/>
                </a:cubicBezTo>
                <a:cubicBezTo>
                  <a:pt x="21" y="18"/>
                  <a:pt x="19" y="21"/>
                  <a:pt x="16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77352" y="2808048"/>
            <a:ext cx="295051" cy="195755"/>
          </a:xfrm>
          <a:custGeom>
            <a:avLst/>
            <a:gdLst>
              <a:gd name="T0" fmla="*/ 3 w 44"/>
              <a:gd name="T1" fmla="*/ 26 h 29"/>
              <a:gd name="T2" fmla="*/ 2 w 44"/>
              <a:gd name="T3" fmla="*/ 26 h 29"/>
              <a:gd name="T4" fmla="*/ 0 w 44"/>
              <a:gd name="T5" fmla="*/ 25 h 29"/>
              <a:gd name="T6" fmla="*/ 0 w 44"/>
              <a:gd name="T7" fmla="*/ 24 h 29"/>
              <a:gd name="T8" fmla="*/ 11 w 44"/>
              <a:gd name="T9" fmla="*/ 13 h 29"/>
              <a:gd name="T10" fmla="*/ 0 w 44"/>
              <a:gd name="T11" fmla="*/ 3 h 29"/>
              <a:gd name="T12" fmla="*/ 0 w 44"/>
              <a:gd name="T13" fmla="*/ 2 h 29"/>
              <a:gd name="T14" fmla="*/ 2 w 44"/>
              <a:gd name="T15" fmla="*/ 0 h 29"/>
              <a:gd name="T16" fmla="*/ 3 w 44"/>
              <a:gd name="T17" fmla="*/ 0 h 29"/>
              <a:gd name="T18" fmla="*/ 15 w 44"/>
              <a:gd name="T19" fmla="*/ 13 h 29"/>
              <a:gd name="T20" fmla="*/ 15 w 44"/>
              <a:gd name="T21" fmla="*/ 14 h 29"/>
              <a:gd name="T22" fmla="*/ 3 w 44"/>
              <a:gd name="T23" fmla="*/ 26 h 29"/>
              <a:gd name="T24" fmla="*/ 44 w 44"/>
              <a:gd name="T25" fmla="*/ 28 h 29"/>
              <a:gd name="T26" fmla="*/ 43 w 44"/>
              <a:gd name="T27" fmla="*/ 29 h 29"/>
              <a:gd name="T28" fmla="*/ 18 w 44"/>
              <a:gd name="T29" fmla="*/ 29 h 29"/>
              <a:gd name="T30" fmla="*/ 17 w 44"/>
              <a:gd name="T31" fmla="*/ 28 h 29"/>
              <a:gd name="T32" fmla="*/ 17 w 44"/>
              <a:gd name="T33" fmla="*/ 26 h 29"/>
              <a:gd name="T34" fmla="*/ 18 w 44"/>
              <a:gd name="T35" fmla="*/ 25 h 29"/>
              <a:gd name="T36" fmla="*/ 43 w 44"/>
              <a:gd name="T37" fmla="*/ 25 h 29"/>
              <a:gd name="T38" fmla="*/ 44 w 44"/>
              <a:gd name="T39" fmla="*/ 26 h 29"/>
              <a:gd name="T40" fmla="*/ 44 w 44"/>
              <a:gd name="T41" fmla="*/ 28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4" h="29">
                <a:moveTo>
                  <a:pt x="3" y="26"/>
                </a:moveTo>
                <a:cubicBezTo>
                  <a:pt x="3" y="27"/>
                  <a:pt x="2" y="27"/>
                  <a:pt x="2" y="26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5"/>
                  <a:pt x="0" y="24"/>
                  <a:pt x="0" y="24"/>
                </a:cubicBezTo>
                <a:cubicBezTo>
                  <a:pt x="11" y="13"/>
                  <a:pt x="11" y="13"/>
                  <a:pt x="11" y="13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2"/>
                  <a:pt x="0" y="2"/>
                </a:cubicBezTo>
                <a:cubicBezTo>
                  <a:pt x="2" y="0"/>
                  <a:pt x="2" y="0"/>
                  <a:pt x="2" y="0"/>
                </a:cubicBezTo>
                <a:cubicBezTo>
                  <a:pt x="2" y="0"/>
                  <a:pt x="3" y="0"/>
                  <a:pt x="3" y="0"/>
                </a:cubicBezTo>
                <a:cubicBezTo>
                  <a:pt x="15" y="13"/>
                  <a:pt x="15" y="13"/>
                  <a:pt x="15" y="13"/>
                </a:cubicBezTo>
                <a:cubicBezTo>
                  <a:pt x="16" y="13"/>
                  <a:pt x="16" y="14"/>
                  <a:pt x="15" y="14"/>
                </a:cubicBezTo>
                <a:lnTo>
                  <a:pt x="3" y="26"/>
                </a:lnTo>
                <a:close/>
                <a:moveTo>
                  <a:pt x="44" y="28"/>
                </a:moveTo>
                <a:cubicBezTo>
                  <a:pt x="44" y="28"/>
                  <a:pt x="44" y="29"/>
                  <a:pt x="43" y="29"/>
                </a:cubicBezTo>
                <a:cubicBezTo>
                  <a:pt x="18" y="29"/>
                  <a:pt x="18" y="29"/>
                  <a:pt x="18" y="29"/>
                </a:cubicBezTo>
                <a:cubicBezTo>
                  <a:pt x="17" y="29"/>
                  <a:pt x="17" y="28"/>
                  <a:pt x="17" y="28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5"/>
                  <a:pt x="18" y="25"/>
                </a:cubicBezTo>
                <a:cubicBezTo>
                  <a:pt x="43" y="25"/>
                  <a:pt x="43" y="25"/>
                  <a:pt x="43" y="25"/>
                </a:cubicBezTo>
                <a:cubicBezTo>
                  <a:pt x="44" y="25"/>
                  <a:pt x="44" y="26"/>
                  <a:pt x="44" y="26"/>
                </a:cubicBezTo>
                <a:lnTo>
                  <a:pt x="44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63165" y="3243945"/>
            <a:ext cx="323419" cy="275190"/>
          </a:xfrm>
          <a:custGeom>
            <a:avLst/>
            <a:gdLst>
              <a:gd name="T0" fmla="*/ 4 w 48"/>
              <a:gd name="T1" fmla="*/ 0 h 41"/>
              <a:gd name="T2" fmla="*/ 9 w 48"/>
              <a:gd name="T3" fmla="*/ 1 h 41"/>
              <a:gd name="T4" fmla="*/ 16 w 48"/>
              <a:gd name="T5" fmla="*/ 0 h 41"/>
              <a:gd name="T6" fmla="*/ 22 w 48"/>
              <a:gd name="T7" fmla="*/ 0 h 41"/>
              <a:gd name="T8" fmla="*/ 30 w 48"/>
              <a:gd name="T9" fmla="*/ 0 h 41"/>
              <a:gd name="T10" fmla="*/ 32 w 48"/>
              <a:gd name="T11" fmla="*/ 0 h 41"/>
              <a:gd name="T12" fmla="*/ 33 w 48"/>
              <a:gd name="T13" fmla="*/ 0 h 41"/>
              <a:gd name="T14" fmla="*/ 34 w 48"/>
              <a:gd name="T15" fmla="*/ 0 h 41"/>
              <a:gd name="T16" fmla="*/ 34 w 48"/>
              <a:gd name="T17" fmla="*/ 9 h 41"/>
              <a:gd name="T18" fmla="*/ 34 w 48"/>
              <a:gd name="T19" fmla="*/ 12 h 41"/>
              <a:gd name="T20" fmla="*/ 32 w 48"/>
              <a:gd name="T21" fmla="*/ 12 h 41"/>
              <a:gd name="T22" fmla="*/ 31 w 48"/>
              <a:gd name="T23" fmla="*/ 9 h 41"/>
              <a:gd name="T24" fmla="*/ 30 w 48"/>
              <a:gd name="T25" fmla="*/ 4 h 41"/>
              <a:gd name="T26" fmla="*/ 28 w 48"/>
              <a:gd name="T27" fmla="*/ 4 h 41"/>
              <a:gd name="T28" fmla="*/ 21 w 48"/>
              <a:gd name="T29" fmla="*/ 4 h 41"/>
              <a:gd name="T30" fmla="*/ 20 w 48"/>
              <a:gd name="T31" fmla="*/ 8 h 41"/>
              <a:gd name="T32" fmla="*/ 20 w 48"/>
              <a:gd name="T33" fmla="*/ 30 h 41"/>
              <a:gd name="T34" fmla="*/ 21 w 48"/>
              <a:gd name="T35" fmla="*/ 37 h 41"/>
              <a:gd name="T36" fmla="*/ 27 w 48"/>
              <a:gd name="T37" fmla="*/ 39 h 41"/>
              <a:gd name="T38" fmla="*/ 27 w 48"/>
              <a:gd name="T39" fmla="*/ 40 h 41"/>
              <a:gd name="T40" fmla="*/ 27 w 48"/>
              <a:gd name="T41" fmla="*/ 41 h 41"/>
              <a:gd name="T42" fmla="*/ 26 w 48"/>
              <a:gd name="T43" fmla="*/ 41 h 41"/>
              <a:gd name="T44" fmla="*/ 15 w 48"/>
              <a:gd name="T45" fmla="*/ 40 h 41"/>
              <a:gd name="T46" fmla="*/ 7 w 48"/>
              <a:gd name="T47" fmla="*/ 41 h 41"/>
              <a:gd name="T48" fmla="*/ 7 w 48"/>
              <a:gd name="T49" fmla="*/ 39 h 41"/>
              <a:gd name="T50" fmla="*/ 7 w 48"/>
              <a:gd name="T51" fmla="*/ 39 h 41"/>
              <a:gd name="T52" fmla="*/ 13 w 48"/>
              <a:gd name="T53" fmla="*/ 37 h 41"/>
              <a:gd name="T54" fmla="*/ 14 w 48"/>
              <a:gd name="T55" fmla="*/ 26 h 41"/>
              <a:gd name="T56" fmla="*/ 14 w 48"/>
              <a:gd name="T57" fmla="*/ 10 h 41"/>
              <a:gd name="T58" fmla="*/ 14 w 48"/>
              <a:gd name="T59" fmla="*/ 7 h 41"/>
              <a:gd name="T60" fmla="*/ 13 w 48"/>
              <a:gd name="T61" fmla="*/ 4 h 41"/>
              <a:gd name="T62" fmla="*/ 9 w 48"/>
              <a:gd name="T63" fmla="*/ 4 h 41"/>
              <a:gd name="T64" fmla="*/ 4 w 48"/>
              <a:gd name="T65" fmla="*/ 5 h 41"/>
              <a:gd name="T66" fmla="*/ 1 w 48"/>
              <a:gd name="T67" fmla="*/ 11 h 41"/>
              <a:gd name="T68" fmla="*/ 0 w 48"/>
              <a:gd name="T69" fmla="*/ 10 h 41"/>
              <a:gd name="T70" fmla="*/ 0 w 48"/>
              <a:gd name="T71" fmla="*/ 0 h 41"/>
              <a:gd name="T72" fmla="*/ 2 w 48"/>
              <a:gd name="T73" fmla="*/ 0 h 41"/>
              <a:gd name="T74" fmla="*/ 4 w 48"/>
              <a:gd name="T75" fmla="*/ 0 h 41"/>
              <a:gd name="T76" fmla="*/ 48 w 48"/>
              <a:gd name="T77" fmla="*/ 36 h 41"/>
              <a:gd name="T78" fmla="*/ 44 w 48"/>
              <a:gd name="T79" fmla="*/ 40 h 41"/>
              <a:gd name="T80" fmla="*/ 42 w 48"/>
              <a:gd name="T81" fmla="*/ 40 h 41"/>
              <a:gd name="T82" fmla="*/ 38 w 48"/>
              <a:gd name="T83" fmla="*/ 36 h 41"/>
              <a:gd name="T84" fmla="*/ 39 w 48"/>
              <a:gd name="T85" fmla="*/ 34 h 41"/>
              <a:gd name="T86" fmla="*/ 41 w 48"/>
              <a:gd name="T87" fmla="*/ 34 h 41"/>
              <a:gd name="T88" fmla="*/ 41 w 48"/>
              <a:gd name="T89" fmla="*/ 7 h 41"/>
              <a:gd name="T90" fmla="*/ 39 w 48"/>
              <a:gd name="T91" fmla="*/ 7 h 41"/>
              <a:gd name="T92" fmla="*/ 38 w 48"/>
              <a:gd name="T93" fmla="*/ 5 h 41"/>
              <a:gd name="T94" fmla="*/ 42 w 48"/>
              <a:gd name="T95" fmla="*/ 1 h 41"/>
              <a:gd name="T96" fmla="*/ 44 w 48"/>
              <a:gd name="T97" fmla="*/ 1 h 41"/>
              <a:gd name="T98" fmla="*/ 48 w 48"/>
              <a:gd name="T99" fmla="*/ 5 h 41"/>
              <a:gd name="T100" fmla="*/ 47 w 48"/>
              <a:gd name="T101" fmla="*/ 7 h 41"/>
              <a:gd name="T102" fmla="*/ 45 w 48"/>
              <a:gd name="T103" fmla="*/ 7 h 41"/>
              <a:gd name="T104" fmla="*/ 45 w 48"/>
              <a:gd name="T105" fmla="*/ 34 h 41"/>
              <a:gd name="T106" fmla="*/ 47 w 48"/>
              <a:gd name="T107" fmla="*/ 34 h 41"/>
              <a:gd name="T108" fmla="*/ 48 w 48"/>
              <a:gd name="T109" fmla="*/ 3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8" h="41">
                <a:moveTo>
                  <a:pt x="4" y="0"/>
                </a:moveTo>
                <a:cubicBezTo>
                  <a:pt x="4" y="1"/>
                  <a:pt x="9" y="1"/>
                  <a:pt x="9" y="1"/>
                </a:cubicBezTo>
                <a:cubicBezTo>
                  <a:pt x="12" y="1"/>
                  <a:pt x="14" y="0"/>
                  <a:pt x="16" y="0"/>
                </a:cubicBezTo>
                <a:cubicBezTo>
                  <a:pt x="18" y="0"/>
                  <a:pt x="20" y="0"/>
                  <a:pt x="22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1"/>
                  <a:pt x="3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4" y="3"/>
                  <a:pt x="34" y="6"/>
                  <a:pt x="34" y="9"/>
                </a:cubicBezTo>
                <a:cubicBezTo>
                  <a:pt x="34" y="10"/>
                  <a:pt x="34" y="11"/>
                  <a:pt x="34" y="12"/>
                </a:cubicBezTo>
                <a:cubicBezTo>
                  <a:pt x="34" y="12"/>
                  <a:pt x="33" y="12"/>
                  <a:pt x="32" y="12"/>
                </a:cubicBezTo>
                <a:cubicBezTo>
                  <a:pt x="32" y="11"/>
                  <a:pt x="31" y="10"/>
                  <a:pt x="31" y="9"/>
                </a:cubicBezTo>
                <a:cubicBezTo>
                  <a:pt x="31" y="8"/>
                  <a:pt x="30" y="5"/>
                  <a:pt x="30" y="4"/>
                </a:cubicBezTo>
                <a:cubicBezTo>
                  <a:pt x="29" y="4"/>
                  <a:pt x="29" y="4"/>
                  <a:pt x="28" y="4"/>
                </a:cubicBezTo>
                <a:cubicBezTo>
                  <a:pt x="26" y="4"/>
                  <a:pt x="23" y="4"/>
                  <a:pt x="21" y="4"/>
                </a:cubicBezTo>
                <a:cubicBezTo>
                  <a:pt x="20" y="5"/>
                  <a:pt x="20" y="7"/>
                  <a:pt x="20" y="8"/>
                </a:cubicBezTo>
                <a:cubicBezTo>
                  <a:pt x="20" y="15"/>
                  <a:pt x="20" y="23"/>
                  <a:pt x="20" y="30"/>
                </a:cubicBezTo>
                <a:cubicBezTo>
                  <a:pt x="20" y="32"/>
                  <a:pt x="20" y="35"/>
                  <a:pt x="21" y="37"/>
                </a:cubicBezTo>
                <a:cubicBezTo>
                  <a:pt x="23" y="38"/>
                  <a:pt x="25" y="38"/>
                  <a:pt x="27" y="39"/>
                </a:cubicBezTo>
                <a:cubicBezTo>
                  <a:pt x="27" y="39"/>
                  <a:pt x="27" y="40"/>
                  <a:pt x="27" y="40"/>
                </a:cubicBezTo>
                <a:cubicBezTo>
                  <a:pt x="27" y="40"/>
                  <a:pt x="27" y="41"/>
                  <a:pt x="27" y="41"/>
                </a:cubicBezTo>
                <a:cubicBezTo>
                  <a:pt x="26" y="41"/>
                  <a:pt x="26" y="41"/>
                  <a:pt x="26" y="41"/>
                </a:cubicBezTo>
                <a:cubicBezTo>
                  <a:pt x="23" y="41"/>
                  <a:pt x="19" y="40"/>
                  <a:pt x="15" y="40"/>
                </a:cubicBezTo>
                <a:cubicBezTo>
                  <a:pt x="12" y="40"/>
                  <a:pt x="10" y="41"/>
                  <a:pt x="7" y="41"/>
                </a:cubicBezTo>
                <a:cubicBezTo>
                  <a:pt x="7" y="40"/>
                  <a:pt x="7" y="40"/>
                  <a:pt x="7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8" y="38"/>
                  <a:pt x="12" y="38"/>
                  <a:pt x="13" y="37"/>
                </a:cubicBezTo>
                <a:cubicBezTo>
                  <a:pt x="14" y="35"/>
                  <a:pt x="14" y="28"/>
                  <a:pt x="14" y="26"/>
                </a:cubicBezTo>
                <a:cubicBezTo>
                  <a:pt x="14" y="21"/>
                  <a:pt x="14" y="15"/>
                  <a:pt x="14" y="10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6"/>
                  <a:pt x="14" y="4"/>
                  <a:pt x="13" y="4"/>
                </a:cubicBezTo>
                <a:cubicBezTo>
                  <a:pt x="13" y="4"/>
                  <a:pt x="9" y="4"/>
                  <a:pt x="9" y="4"/>
                </a:cubicBezTo>
                <a:cubicBezTo>
                  <a:pt x="8" y="4"/>
                  <a:pt x="5" y="4"/>
                  <a:pt x="4" y="5"/>
                </a:cubicBezTo>
                <a:cubicBezTo>
                  <a:pt x="3" y="6"/>
                  <a:pt x="3" y="11"/>
                  <a:pt x="1" y="11"/>
                </a:cubicBezTo>
                <a:cubicBezTo>
                  <a:pt x="1" y="11"/>
                  <a:pt x="0" y="10"/>
                  <a:pt x="0" y="10"/>
                </a:cubicBezTo>
                <a:cubicBezTo>
                  <a:pt x="0" y="0"/>
                  <a:pt x="0" y="0"/>
                  <a:pt x="0" y="0"/>
                </a:cubicBezTo>
                <a:cubicBezTo>
                  <a:pt x="2" y="0"/>
                  <a:pt x="2" y="0"/>
                  <a:pt x="2" y="0"/>
                </a:cubicBezTo>
                <a:lnTo>
                  <a:pt x="4" y="0"/>
                </a:lnTo>
                <a:close/>
                <a:moveTo>
                  <a:pt x="48" y="36"/>
                </a:moveTo>
                <a:cubicBezTo>
                  <a:pt x="44" y="40"/>
                  <a:pt x="44" y="40"/>
                  <a:pt x="44" y="40"/>
                </a:cubicBezTo>
                <a:cubicBezTo>
                  <a:pt x="43" y="41"/>
                  <a:pt x="42" y="41"/>
                  <a:pt x="42" y="40"/>
                </a:cubicBezTo>
                <a:cubicBezTo>
                  <a:pt x="38" y="36"/>
                  <a:pt x="38" y="36"/>
                  <a:pt x="38" y="36"/>
                </a:cubicBezTo>
                <a:cubicBezTo>
                  <a:pt x="37" y="35"/>
                  <a:pt x="38" y="34"/>
                  <a:pt x="39" y="34"/>
                </a:cubicBezTo>
                <a:cubicBezTo>
                  <a:pt x="41" y="34"/>
                  <a:pt x="41" y="34"/>
                  <a:pt x="41" y="34"/>
                </a:cubicBezTo>
                <a:cubicBezTo>
                  <a:pt x="41" y="7"/>
                  <a:pt x="41" y="7"/>
                  <a:pt x="41" y="7"/>
                </a:cubicBezTo>
                <a:cubicBezTo>
                  <a:pt x="39" y="7"/>
                  <a:pt x="39" y="7"/>
                  <a:pt x="39" y="7"/>
                </a:cubicBezTo>
                <a:cubicBezTo>
                  <a:pt x="38" y="7"/>
                  <a:pt x="37" y="6"/>
                  <a:pt x="38" y="5"/>
                </a:cubicBezTo>
                <a:cubicBezTo>
                  <a:pt x="42" y="1"/>
                  <a:pt x="42" y="1"/>
                  <a:pt x="42" y="1"/>
                </a:cubicBezTo>
                <a:cubicBezTo>
                  <a:pt x="42" y="0"/>
                  <a:pt x="43" y="0"/>
                  <a:pt x="44" y="1"/>
                </a:cubicBezTo>
                <a:cubicBezTo>
                  <a:pt x="48" y="5"/>
                  <a:pt x="48" y="5"/>
                  <a:pt x="48" y="5"/>
                </a:cubicBezTo>
                <a:cubicBezTo>
                  <a:pt x="48" y="6"/>
                  <a:pt x="48" y="7"/>
                  <a:pt x="47" y="7"/>
                </a:cubicBezTo>
                <a:cubicBezTo>
                  <a:pt x="45" y="7"/>
                  <a:pt x="45" y="7"/>
                  <a:pt x="45" y="7"/>
                </a:cubicBezTo>
                <a:cubicBezTo>
                  <a:pt x="45" y="34"/>
                  <a:pt x="45" y="34"/>
                  <a:pt x="45" y="34"/>
                </a:cubicBezTo>
                <a:cubicBezTo>
                  <a:pt x="47" y="34"/>
                  <a:pt x="47" y="34"/>
                  <a:pt x="47" y="34"/>
                </a:cubicBezTo>
                <a:cubicBezTo>
                  <a:pt x="48" y="34"/>
                  <a:pt x="48" y="35"/>
                  <a:pt x="48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83026" y="3733745"/>
            <a:ext cx="283701" cy="303562"/>
          </a:xfrm>
          <a:custGeom>
            <a:avLst/>
            <a:gdLst>
              <a:gd name="T0" fmla="*/ 4 w 42"/>
              <a:gd name="T1" fmla="*/ 1 h 45"/>
              <a:gd name="T2" fmla="*/ 10 w 42"/>
              <a:gd name="T3" fmla="*/ 1 h 45"/>
              <a:gd name="T4" fmla="*/ 17 w 42"/>
              <a:gd name="T5" fmla="*/ 1 h 45"/>
              <a:gd name="T6" fmla="*/ 38 w 42"/>
              <a:gd name="T7" fmla="*/ 1 h 45"/>
              <a:gd name="T8" fmla="*/ 40 w 42"/>
              <a:gd name="T9" fmla="*/ 0 h 45"/>
              <a:gd name="T10" fmla="*/ 41 w 42"/>
              <a:gd name="T11" fmla="*/ 0 h 45"/>
              <a:gd name="T12" fmla="*/ 42 w 42"/>
              <a:gd name="T13" fmla="*/ 0 h 45"/>
              <a:gd name="T14" fmla="*/ 42 w 42"/>
              <a:gd name="T15" fmla="*/ 9 h 45"/>
              <a:gd name="T16" fmla="*/ 41 w 42"/>
              <a:gd name="T17" fmla="*/ 12 h 45"/>
              <a:gd name="T18" fmla="*/ 40 w 42"/>
              <a:gd name="T19" fmla="*/ 13 h 45"/>
              <a:gd name="T20" fmla="*/ 38 w 42"/>
              <a:gd name="T21" fmla="*/ 9 h 45"/>
              <a:gd name="T22" fmla="*/ 37 w 42"/>
              <a:gd name="T23" fmla="*/ 5 h 45"/>
              <a:gd name="T24" fmla="*/ 37 w 42"/>
              <a:gd name="T25" fmla="*/ 5 h 45"/>
              <a:gd name="T26" fmla="*/ 35 w 42"/>
              <a:gd name="T27" fmla="*/ 5 h 45"/>
              <a:gd name="T28" fmla="*/ 24 w 42"/>
              <a:gd name="T29" fmla="*/ 5 h 45"/>
              <a:gd name="T30" fmla="*/ 24 w 42"/>
              <a:gd name="T31" fmla="*/ 8 h 45"/>
              <a:gd name="T32" fmla="*/ 24 w 42"/>
              <a:gd name="T33" fmla="*/ 12 h 45"/>
              <a:gd name="T34" fmla="*/ 24 w 42"/>
              <a:gd name="T35" fmla="*/ 11 h 45"/>
              <a:gd name="T36" fmla="*/ 24 w 42"/>
              <a:gd name="T37" fmla="*/ 24 h 45"/>
              <a:gd name="T38" fmla="*/ 25 w 42"/>
              <a:gd name="T39" fmla="*/ 30 h 45"/>
              <a:gd name="T40" fmla="*/ 31 w 42"/>
              <a:gd name="T41" fmla="*/ 32 h 45"/>
              <a:gd name="T42" fmla="*/ 31 w 42"/>
              <a:gd name="T43" fmla="*/ 34 h 45"/>
              <a:gd name="T44" fmla="*/ 31 w 42"/>
              <a:gd name="T45" fmla="*/ 35 h 45"/>
              <a:gd name="T46" fmla="*/ 30 w 42"/>
              <a:gd name="T47" fmla="*/ 35 h 45"/>
              <a:gd name="T48" fmla="*/ 19 w 42"/>
              <a:gd name="T49" fmla="*/ 34 h 45"/>
              <a:gd name="T50" fmla="*/ 11 w 42"/>
              <a:gd name="T51" fmla="*/ 35 h 45"/>
              <a:gd name="T52" fmla="*/ 11 w 42"/>
              <a:gd name="T53" fmla="*/ 33 h 45"/>
              <a:gd name="T54" fmla="*/ 11 w 42"/>
              <a:gd name="T55" fmla="*/ 33 h 45"/>
              <a:gd name="T56" fmla="*/ 17 w 42"/>
              <a:gd name="T57" fmla="*/ 30 h 45"/>
              <a:gd name="T58" fmla="*/ 18 w 42"/>
              <a:gd name="T59" fmla="*/ 14 h 45"/>
              <a:gd name="T60" fmla="*/ 17 w 42"/>
              <a:gd name="T61" fmla="*/ 13 h 45"/>
              <a:gd name="T62" fmla="*/ 17 w 42"/>
              <a:gd name="T63" fmla="*/ 5 h 45"/>
              <a:gd name="T64" fmla="*/ 13 w 42"/>
              <a:gd name="T65" fmla="*/ 4 h 45"/>
              <a:gd name="T66" fmla="*/ 5 w 42"/>
              <a:gd name="T67" fmla="*/ 5 h 45"/>
              <a:gd name="T68" fmla="*/ 2 w 42"/>
              <a:gd name="T69" fmla="*/ 12 h 45"/>
              <a:gd name="T70" fmla="*/ 0 w 42"/>
              <a:gd name="T71" fmla="*/ 11 h 45"/>
              <a:gd name="T72" fmla="*/ 0 w 42"/>
              <a:gd name="T73" fmla="*/ 0 h 45"/>
              <a:gd name="T74" fmla="*/ 3 w 42"/>
              <a:gd name="T75" fmla="*/ 0 h 45"/>
              <a:gd name="T76" fmla="*/ 4 w 42"/>
              <a:gd name="T77" fmla="*/ 1 h 45"/>
              <a:gd name="T78" fmla="*/ 41 w 42"/>
              <a:gd name="T79" fmla="*/ 38 h 45"/>
              <a:gd name="T80" fmla="*/ 41 w 42"/>
              <a:gd name="T81" fmla="*/ 40 h 45"/>
              <a:gd name="T82" fmla="*/ 41 w 42"/>
              <a:gd name="T83" fmla="*/ 41 h 45"/>
              <a:gd name="T84" fmla="*/ 36 w 42"/>
              <a:gd name="T85" fmla="*/ 45 h 45"/>
              <a:gd name="T86" fmla="*/ 35 w 42"/>
              <a:gd name="T87" fmla="*/ 41 h 45"/>
              <a:gd name="T88" fmla="*/ 7 w 42"/>
              <a:gd name="T89" fmla="*/ 41 h 45"/>
              <a:gd name="T90" fmla="*/ 6 w 42"/>
              <a:gd name="T91" fmla="*/ 45 h 45"/>
              <a:gd name="T92" fmla="*/ 1 w 42"/>
              <a:gd name="T93" fmla="*/ 41 h 45"/>
              <a:gd name="T94" fmla="*/ 1 w 42"/>
              <a:gd name="T95" fmla="*/ 40 h 45"/>
              <a:gd name="T96" fmla="*/ 1 w 42"/>
              <a:gd name="T97" fmla="*/ 38 h 45"/>
              <a:gd name="T98" fmla="*/ 6 w 42"/>
              <a:gd name="T99" fmla="*/ 35 h 45"/>
              <a:gd name="T100" fmla="*/ 7 w 42"/>
              <a:gd name="T101" fmla="*/ 38 h 45"/>
              <a:gd name="T102" fmla="*/ 35 w 42"/>
              <a:gd name="T103" fmla="*/ 38 h 45"/>
              <a:gd name="T104" fmla="*/ 36 w 42"/>
              <a:gd name="T105" fmla="*/ 35 h 45"/>
              <a:gd name="T106" fmla="*/ 41 w 42"/>
              <a:gd name="T107" fmla="*/ 3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2" h="45">
                <a:moveTo>
                  <a:pt x="4" y="1"/>
                </a:moveTo>
                <a:cubicBezTo>
                  <a:pt x="4" y="1"/>
                  <a:pt x="9" y="1"/>
                  <a:pt x="10" y="1"/>
                </a:cubicBezTo>
                <a:cubicBezTo>
                  <a:pt x="12" y="1"/>
                  <a:pt x="14" y="1"/>
                  <a:pt x="17" y="1"/>
                </a:cubicBezTo>
                <a:cubicBezTo>
                  <a:pt x="24" y="1"/>
                  <a:pt x="31" y="1"/>
                  <a:pt x="38" y="1"/>
                </a:cubicBezTo>
                <a:cubicBezTo>
                  <a:pt x="39" y="1"/>
                  <a:pt x="39" y="1"/>
                  <a:pt x="40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1" y="0"/>
                  <a:pt x="41" y="0"/>
                  <a:pt x="42" y="0"/>
                </a:cubicBezTo>
                <a:cubicBezTo>
                  <a:pt x="42" y="3"/>
                  <a:pt x="42" y="6"/>
                  <a:pt x="42" y="9"/>
                </a:cubicBezTo>
                <a:cubicBezTo>
                  <a:pt x="42" y="10"/>
                  <a:pt x="42" y="11"/>
                  <a:pt x="41" y="12"/>
                </a:cubicBezTo>
                <a:cubicBezTo>
                  <a:pt x="41" y="12"/>
                  <a:pt x="40" y="13"/>
                  <a:pt x="40" y="13"/>
                </a:cubicBezTo>
                <a:cubicBezTo>
                  <a:pt x="39" y="12"/>
                  <a:pt x="39" y="10"/>
                  <a:pt x="38" y="9"/>
                </a:cubicBezTo>
                <a:cubicBezTo>
                  <a:pt x="38" y="9"/>
                  <a:pt x="37" y="5"/>
                  <a:pt x="37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6" y="4"/>
                  <a:pt x="35" y="5"/>
                  <a:pt x="35" y="5"/>
                </a:cubicBezTo>
                <a:cubicBezTo>
                  <a:pt x="31" y="5"/>
                  <a:pt x="28" y="4"/>
                  <a:pt x="24" y="5"/>
                </a:cubicBezTo>
                <a:cubicBezTo>
                  <a:pt x="24" y="6"/>
                  <a:pt x="24" y="7"/>
                  <a:pt x="24" y="8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1"/>
                  <a:pt x="24" y="11"/>
                  <a:pt x="24" y="11"/>
                </a:cubicBezTo>
                <a:cubicBezTo>
                  <a:pt x="24" y="15"/>
                  <a:pt x="24" y="20"/>
                  <a:pt x="24" y="24"/>
                </a:cubicBezTo>
                <a:cubicBezTo>
                  <a:pt x="24" y="26"/>
                  <a:pt x="24" y="28"/>
                  <a:pt x="25" y="30"/>
                </a:cubicBezTo>
                <a:cubicBezTo>
                  <a:pt x="27" y="31"/>
                  <a:pt x="29" y="31"/>
                  <a:pt x="31" y="32"/>
                </a:cubicBezTo>
                <a:cubicBezTo>
                  <a:pt x="31" y="33"/>
                  <a:pt x="31" y="33"/>
                  <a:pt x="31" y="34"/>
                </a:cubicBezTo>
                <a:cubicBezTo>
                  <a:pt x="31" y="34"/>
                  <a:pt x="31" y="34"/>
                  <a:pt x="31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26" y="35"/>
                  <a:pt x="23" y="34"/>
                  <a:pt x="19" y="34"/>
                </a:cubicBezTo>
                <a:cubicBezTo>
                  <a:pt x="16" y="34"/>
                  <a:pt x="13" y="35"/>
                  <a:pt x="11" y="35"/>
                </a:cubicBezTo>
                <a:cubicBezTo>
                  <a:pt x="11" y="34"/>
                  <a:pt x="11" y="34"/>
                  <a:pt x="11" y="33"/>
                </a:cubicBezTo>
                <a:cubicBezTo>
                  <a:pt x="11" y="33"/>
                  <a:pt x="11" y="33"/>
                  <a:pt x="11" y="33"/>
                </a:cubicBezTo>
                <a:cubicBezTo>
                  <a:pt x="12" y="31"/>
                  <a:pt x="15" y="31"/>
                  <a:pt x="17" y="30"/>
                </a:cubicBezTo>
                <a:cubicBezTo>
                  <a:pt x="18" y="29"/>
                  <a:pt x="18" y="16"/>
                  <a:pt x="18" y="14"/>
                </a:cubicBezTo>
                <a:cubicBezTo>
                  <a:pt x="18" y="13"/>
                  <a:pt x="17" y="13"/>
                  <a:pt x="17" y="13"/>
                </a:cubicBezTo>
                <a:cubicBezTo>
                  <a:pt x="17" y="11"/>
                  <a:pt x="18" y="5"/>
                  <a:pt x="17" y="5"/>
                </a:cubicBezTo>
                <a:cubicBezTo>
                  <a:pt x="17" y="4"/>
                  <a:pt x="13" y="4"/>
                  <a:pt x="13" y="4"/>
                </a:cubicBezTo>
                <a:cubicBezTo>
                  <a:pt x="12" y="4"/>
                  <a:pt x="5" y="5"/>
                  <a:pt x="5" y="5"/>
                </a:cubicBezTo>
                <a:cubicBezTo>
                  <a:pt x="4" y="6"/>
                  <a:pt x="4" y="12"/>
                  <a:pt x="2" y="12"/>
                </a:cubicBezTo>
                <a:cubicBezTo>
                  <a:pt x="1" y="11"/>
                  <a:pt x="1" y="11"/>
                  <a:pt x="0" y="11"/>
                </a:cubicBezTo>
                <a:cubicBezTo>
                  <a:pt x="0" y="0"/>
                  <a:pt x="0" y="0"/>
                  <a:pt x="0" y="0"/>
                </a:cubicBezTo>
                <a:cubicBezTo>
                  <a:pt x="3" y="0"/>
                  <a:pt x="3" y="0"/>
                  <a:pt x="3" y="0"/>
                </a:cubicBezTo>
                <a:lnTo>
                  <a:pt x="4" y="1"/>
                </a:lnTo>
                <a:close/>
                <a:moveTo>
                  <a:pt x="41" y="38"/>
                </a:moveTo>
                <a:cubicBezTo>
                  <a:pt x="41" y="39"/>
                  <a:pt x="41" y="39"/>
                  <a:pt x="41" y="40"/>
                </a:cubicBezTo>
                <a:cubicBezTo>
                  <a:pt x="41" y="40"/>
                  <a:pt x="41" y="41"/>
                  <a:pt x="41" y="41"/>
                </a:cubicBezTo>
                <a:cubicBezTo>
                  <a:pt x="40" y="42"/>
                  <a:pt x="36" y="45"/>
                  <a:pt x="36" y="45"/>
                </a:cubicBezTo>
                <a:cubicBezTo>
                  <a:pt x="34" y="45"/>
                  <a:pt x="35" y="42"/>
                  <a:pt x="35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7" y="42"/>
                  <a:pt x="8" y="45"/>
                  <a:pt x="6" y="45"/>
                </a:cubicBezTo>
                <a:cubicBezTo>
                  <a:pt x="6" y="45"/>
                  <a:pt x="2" y="42"/>
                  <a:pt x="1" y="41"/>
                </a:cubicBezTo>
                <a:cubicBezTo>
                  <a:pt x="1" y="41"/>
                  <a:pt x="1" y="40"/>
                  <a:pt x="1" y="40"/>
                </a:cubicBezTo>
                <a:cubicBezTo>
                  <a:pt x="1" y="39"/>
                  <a:pt x="1" y="39"/>
                  <a:pt x="1" y="38"/>
                </a:cubicBezTo>
                <a:cubicBezTo>
                  <a:pt x="2" y="38"/>
                  <a:pt x="6" y="35"/>
                  <a:pt x="6" y="35"/>
                </a:cubicBezTo>
                <a:cubicBezTo>
                  <a:pt x="8" y="35"/>
                  <a:pt x="7" y="38"/>
                  <a:pt x="7" y="38"/>
                </a:cubicBezTo>
                <a:cubicBezTo>
                  <a:pt x="35" y="38"/>
                  <a:pt x="35" y="38"/>
                  <a:pt x="35" y="38"/>
                </a:cubicBezTo>
                <a:cubicBezTo>
                  <a:pt x="35" y="38"/>
                  <a:pt x="34" y="35"/>
                  <a:pt x="36" y="35"/>
                </a:cubicBezTo>
                <a:cubicBezTo>
                  <a:pt x="36" y="35"/>
                  <a:pt x="40" y="38"/>
                  <a:pt x="41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63165" y="4232057"/>
            <a:ext cx="323419" cy="255332"/>
          </a:xfrm>
          <a:custGeom>
            <a:avLst/>
            <a:gdLst>
              <a:gd name="T0" fmla="*/ 11 w 48"/>
              <a:gd name="T1" fmla="*/ 10 h 38"/>
              <a:gd name="T2" fmla="*/ 0 w 48"/>
              <a:gd name="T3" fmla="*/ 8 h 38"/>
              <a:gd name="T4" fmla="*/ 3 w 48"/>
              <a:gd name="T5" fmla="*/ 0 h 38"/>
              <a:gd name="T6" fmla="*/ 14 w 48"/>
              <a:gd name="T7" fmla="*/ 2 h 38"/>
              <a:gd name="T8" fmla="*/ 14 w 48"/>
              <a:gd name="T9" fmla="*/ 21 h 38"/>
              <a:gd name="T10" fmla="*/ 3 w 48"/>
              <a:gd name="T11" fmla="*/ 24 h 38"/>
              <a:gd name="T12" fmla="*/ 0 w 48"/>
              <a:gd name="T13" fmla="*/ 16 h 38"/>
              <a:gd name="T14" fmla="*/ 11 w 48"/>
              <a:gd name="T15" fmla="*/ 14 h 38"/>
              <a:gd name="T16" fmla="*/ 14 w 48"/>
              <a:gd name="T17" fmla="*/ 21 h 38"/>
              <a:gd name="T18" fmla="*/ 11 w 48"/>
              <a:gd name="T19" fmla="*/ 38 h 38"/>
              <a:gd name="T20" fmla="*/ 0 w 48"/>
              <a:gd name="T21" fmla="*/ 35 h 38"/>
              <a:gd name="T22" fmla="*/ 3 w 48"/>
              <a:gd name="T23" fmla="*/ 27 h 38"/>
              <a:gd name="T24" fmla="*/ 14 w 48"/>
              <a:gd name="T25" fmla="*/ 30 h 38"/>
              <a:gd name="T26" fmla="*/ 31 w 48"/>
              <a:gd name="T27" fmla="*/ 8 h 38"/>
              <a:gd name="T28" fmla="*/ 20 w 48"/>
              <a:gd name="T29" fmla="*/ 10 h 38"/>
              <a:gd name="T30" fmla="*/ 17 w 48"/>
              <a:gd name="T31" fmla="*/ 2 h 38"/>
              <a:gd name="T32" fmla="*/ 28 w 48"/>
              <a:gd name="T33" fmla="*/ 0 h 38"/>
              <a:gd name="T34" fmla="*/ 31 w 48"/>
              <a:gd name="T35" fmla="*/ 8 h 38"/>
              <a:gd name="T36" fmla="*/ 28 w 48"/>
              <a:gd name="T37" fmla="*/ 24 h 38"/>
              <a:gd name="T38" fmla="*/ 17 w 48"/>
              <a:gd name="T39" fmla="*/ 21 h 38"/>
              <a:gd name="T40" fmla="*/ 20 w 48"/>
              <a:gd name="T41" fmla="*/ 14 h 38"/>
              <a:gd name="T42" fmla="*/ 31 w 48"/>
              <a:gd name="T43" fmla="*/ 16 h 38"/>
              <a:gd name="T44" fmla="*/ 31 w 48"/>
              <a:gd name="T45" fmla="*/ 35 h 38"/>
              <a:gd name="T46" fmla="*/ 20 w 48"/>
              <a:gd name="T47" fmla="*/ 38 h 38"/>
              <a:gd name="T48" fmla="*/ 17 w 48"/>
              <a:gd name="T49" fmla="*/ 30 h 38"/>
              <a:gd name="T50" fmla="*/ 28 w 48"/>
              <a:gd name="T51" fmla="*/ 27 h 38"/>
              <a:gd name="T52" fmla="*/ 31 w 48"/>
              <a:gd name="T53" fmla="*/ 35 h 38"/>
              <a:gd name="T54" fmla="*/ 45 w 48"/>
              <a:gd name="T55" fmla="*/ 10 h 38"/>
              <a:gd name="T56" fmla="*/ 34 w 48"/>
              <a:gd name="T57" fmla="*/ 8 h 38"/>
              <a:gd name="T58" fmla="*/ 37 w 48"/>
              <a:gd name="T59" fmla="*/ 0 h 38"/>
              <a:gd name="T60" fmla="*/ 48 w 48"/>
              <a:gd name="T61" fmla="*/ 2 h 38"/>
              <a:gd name="T62" fmla="*/ 48 w 48"/>
              <a:gd name="T63" fmla="*/ 21 h 38"/>
              <a:gd name="T64" fmla="*/ 37 w 48"/>
              <a:gd name="T65" fmla="*/ 24 h 38"/>
              <a:gd name="T66" fmla="*/ 34 w 48"/>
              <a:gd name="T67" fmla="*/ 16 h 38"/>
              <a:gd name="T68" fmla="*/ 45 w 48"/>
              <a:gd name="T69" fmla="*/ 14 h 38"/>
              <a:gd name="T70" fmla="*/ 48 w 48"/>
              <a:gd name="T71" fmla="*/ 21 h 38"/>
              <a:gd name="T72" fmla="*/ 45 w 48"/>
              <a:gd name="T73" fmla="*/ 38 h 38"/>
              <a:gd name="T74" fmla="*/ 34 w 48"/>
              <a:gd name="T75" fmla="*/ 35 h 38"/>
              <a:gd name="T76" fmla="*/ 37 w 48"/>
              <a:gd name="T77" fmla="*/ 27 h 38"/>
              <a:gd name="T78" fmla="*/ 48 w 48"/>
              <a:gd name="T79" fmla="*/ 3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8" h="38">
                <a:moveTo>
                  <a:pt x="14" y="8"/>
                </a:moveTo>
                <a:cubicBezTo>
                  <a:pt x="14" y="9"/>
                  <a:pt x="13" y="10"/>
                  <a:pt x="11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9"/>
                  <a:pt x="0" y="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3" y="0"/>
                  <a:pt x="14" y="1"/>
                  <a:pt x="14" y="2"/>
                </a:cubicBezTo>
                <a:lnTo>
                  <a:pt x="14" y="8"/>
                </a:lnTo>
                <a:close/>
                <a:moveTo>
                  <a:pt x="14" y="21"/>
                </a:moveTo>
                <a:cubicBezTo>
                  <a:pt x="14" y="23"/>
                  <a:pt x="13" y="24"/>
                  <a:pt x="11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4"/>
                  <a:pt x="3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4" y="15"/>
                  <a:pt x="14" y="16"/>
                </a:cubicBezTo>
                <a:lnTo>
                  <a:pt x="14" y="21"/>
                </a:lnTo>
                <a:close/>
                <a:moveTo>
                  <a:pt x="14" y="35"/>
                </a:moveTo>
                <a:cubicBezTo>
                  <a:pt x="14" y="36"/>
                  <a:pt x="13" y="38"/>
                  <a:pt x="11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6"/>
                  <a:pt x="0" y="35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8"/>
                  <a:pt x="1" y="27"/>
                  <a:pt x="3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3" y="27"/>
                  <a:pt x="14" y="28"/>
                  <a:pt x="14" y="30"/>
                </a:cubicBezTo>
                <a:lnTo>
                  <a:pt x="14" y="35"/>
                </a:lnTo>
                <a:close/>
                <a:moveTo>
                  <a:pt x="31" y="8"/>
                </a:moveTo>
                <a:cubicBezTo>
                  <a:pt x="31" y="9"/>
                  <a:pt x="30" y="10"/>
                  <a:pt x="28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18" y="10"/>
                  <a:pt x="17" y="9"/>
                  <a:pt x="17" y="8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1"/>
                  <a:pt x="18" y="0"/>
                  <a:pt x="2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30" y="0"/>
                  <a:pt x="31" y="1"/>
                  <a:pt x="31" y="2"/>
                </a:cubicBezTo>
                <a:lnTo>
                  <a:pt x="31" y="8"/>
                </a:lnTo>
                <a:close/>
                <a:moveTo>
                  <a:pt x="31" y="21"/>
                </a:moveTo>
                <a:cubicBezTo>
                  <a:pt x="31" y="23"/>
                  <a:pt x="30" y="24"/>
                  <a:pt x="28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18" y="24"/>
                  <a:pt x="17" y="23"/>
                  <a:pt x="17" y="21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5"/>
                  <a:pt x="18" y="14"/>
                  <a:pt x="20" y="14"/>
                </a:cubicBezTo>
                <a:cubicBezTo>
                  <a:pt x="28" y="14"/>
                  <a:pt x="28" y="14"/>
                  <a:pt x="28" y="14"/>
                </a:cubicBezTo>
                <a:cubicBezTo>
                  <a:pt x="30" y="14"/>
                  <a:pt x="31" y="15"/>
                  <a:pt x="31" y="16"/>
                </a:cubicBezTo>
                <a:lnTo>
                  <a:pt x="31" y="21"/>
                </a:lnTo>
                <a:close/>
                <a:moveTo>
                  <a:pt x="31" y="35"/>
                </a:moveTo>
                <a:cubicBezTo>
                  <a:pt x="31" y="36"/>
                  <a:pt x="30" y="38"/>
                  <a:pt x="28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18" y="38"/>
                  <a:pt x="17" y="36"/>
                  <a:pt x="17" y="35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28"/>
                  <a:pt x="18" y="27"/>
                  <a:pt x="20" y="27"/>
                </a:cubicBezTo>
                <a:cubicBezTo>
                  <a:pt x="28" y="27"/>
                  <a:pt x="28" y="27"/>
                  <a:pt x="28" y="27"/>
                </a:cubicBezTo>
                <a:cubicBezTo>
                  <a:pt x="30" y="27"/>
                  <a:pt x="31" y="28"/>
                  <a:pt x="31" y="30"/>
                </a:cubicBezTo>
                <a:lnTo>
                  <a:pt x="31" y="35"/>
                </a:lnTo>
                <a:close/>
                <a:moveTo>
                  <a:pt x="48" y="8"/>
                </a:moveTo>
                <a:cubicBezTo>
                  <a:pt x="48" y="9"/>
                  <a:pt x="47" y="10"/>
                  <a:pt x="45" y="10"/>
                </a:cubicBezTo>
                <a:cubicBezTo>
                  <a:pt x="37" y="10"/>
                  <a:pt x="37" y="10"/>
                  <a:pt x="37" y="10"/>
                </a:cubicBezTo>
                <a:cubicBezTo>
                  <a:pt x="35" y="10"/>
                  <a:pt x="34" y="9"/>
                  <a:pt x="34" y="8"/>
                </a:cubicBezTo>
                <a:cubicBezTo>
                  <a:pt x="34" y="2"/>
                  <a:pt x="34" y="2"/>
                  <a:pt x="34" y="2"/>
                </a:cubicBezTo>
                <a:cubicBezTo>
                  <a:pt x="34" y="1"/>
                  <a:pt x="35" y="0"/>
                  <a:pt x="3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2"/>
                </a:cubicBezTo>
                <a:lnTo>
                  <a:pt x="48" y="8"/>
                </a:lnTo>
                <a:close/>
                <a:moveTo>
                  <a:pt x="48" y="21"/>
                </a:moveTo>
                <a:cubicBezTo>
                  <a:pt x="48" y="23"/>
                  <a:pt x="47" y="24"/>
                  <a:pt x="45" y="24"/>
                </a:cubicBezTo>
                <a:cubicBezTo>
                  <a:pt x="37" y="24"/>
                  <a:pt x="37" y="24"/>
                  <a:pt x="37" y="24"/>
                </a:cubicBezTo>
                <a:cubicBezTo>
                  <a:pt x="35" y="24"/>
                  <a:pt x="34" y="23"/>
                  <a:pt x="34" y="21"/>
                </a:cubicBezTo>
                <a:cubicBezTo>
                  <a:pt x="34" y="16"/>
                  <a:pt x="34" y="16"/>
                  <a:pt x="34" y="16"/>
                </a:cubicBezTo>
                <a:cubicBezTo>
                  <a:pt x="34" y="15"/>
                  <a:pt x="35" y="14"/>
                  <a:pt x="37" y="14"/>
                </a:cubicBezTo>
                <a:cubicBezTo>
                  <a:pt x="45" y="14"/>
                  <a:pt x="45" y="14"/>
                  <a:pt x="45" y="14"/>
                </a:cubicBezTo>
                <a:cubicBezTo>
                  <a:pt x="47" y="14"/>
                  <a:pt x="48" y="15"/>
                  <a:pt x="48" y="16"/>
                </a:cubicBezTo>
                <a:lnTo>
                  <a:pt x="48" y="21"/>
                </a:lnTo>
                <a:close/>
                <a:moveTo>
                  <a:pt x="48" y="35"/>
                </a:moveTo>
                <a:cubicBezTo>
                  <a:pt x="48" y="36"/>
                  <a:pt x="47" y="38"/>
                  <a:pt x="45" y="38"/>
                </a:cubicBezTo>
                <a:cubicBezTo>
                  <a:pt x="37" y="38"/>
                  <a:pt x="37" y="38"/>
                  <a:pt x="37" y="38"/>
                </a:cubicBezTo>
                <a:cubicBezTo>
                  <a:pt x="35" y="38"/>
                  <a:pt x="34" y="36"/>
                  <a:pt x="34" y="35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28"/>
                  <a:pt x="35" y="27"/>
                  <a:pt x="37" y="27"/>
                </a:cubicBezTo>
                <a:cubicBezTo>
                  <a:pt x="45" y="27"/>
                  <a:pt x="45" y="27"/>
                  <a:pt x="45" y="27"/>
                </a:cubicBezTo>
                <a:cubicBezTo>
                  <a:pt x="47" y="27"/>
                  <a:pt x="48" y="28"/>
                  <a:pt x="48" y="30"/>
                </a:cubicBezTo>
                <a:lnTo>
                  <a:pt x="48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77352" y="4721856"/>
            <a:ext cx="295051" cy="255332"/>
          </a:xfrm>
          <a:custGeom>
            <a:avLst/>
            <a:gdLst>
              <a:gd name="T0" fmla="*/ 20 w 44"/>
              <a:gd name="T1" fmla="*/ 14 h 38"/>
              <a:gd name="T2" fmla="*/ 17 w 44"/>
              <a:gd name="T3" fmla="*/ 18 h 38"/>
              <a:gd name="T4" fmla="*/ 3 w 44"/>
              <a:gd name="T5" fmla="*/ 18 h 38"/>
              <a:gd name="T6" fmla="*/ 0 w 44"/>
              <a:gd name="T7" fmla="*/ 14 h 38"/>
              <a:gd name="T8" fmla="*/ 0 w 44"/>
              <a:gd name="T9" fmla="*/ 4 h 38"/>
              <a:gd name="T10" fmla="*/ 3 w 44"/>
              <a:gd name="T11" fmla="*/ 0 h 38"/>
              <a:gd name="T12" fmla="*/ 17 w 44"/>
              <a:gd name="T13" fmla="*/ 0 h 38"/>
              <a:gd name="T14" fmla="*/ 20 w 44"/>
              <a:gd name="T15" fmla="*/ 4 h 38"/>
              <a:gd name="T16" fmla="*/ 20 w 44"/>
              <a:gd name="T17" fmla="*/ 14 h 38"/>
              <a:gd name="T18" fmla="*/ 20 w 44"/>
              <a:gd name="T19" fmla="*/ 35 h 38"/>
              <a:gd name="T20" fmla="*/ 17 w 44"/>
              <a:gd name="T21" fmla="*/ 38 h 38"/>
              <a:gd name="T22" fmla="*/ 3 w 44"/>
              <a:gd name="T23" fmla="*/ 38 h 38"/>
              <a:gd name="T24" fmla="*/ 0 w 44"/>
              <a:gd name="T25" fmla="*/ 35 h 38"/>
              <a:gd name="T26" fmla="*/ 0 w 44"/>
              <a:gd name="T27" fmla="*/ 24 h 38"/>
              <a:gd name="T28" fmla="*/ 3 w 44"/>
              <a:gd name="T29" fmla="*/ 21 h 38"/>
              <a:gd name="T30" fmla="*/ 17 w 44"/>
              <a:gd name="T31" fmla="*/ 21 h 38"/>
              <a:gd name="T32" fmla="*/ 20 w 44"/>
              <a:gd name="T33" fmla="*/ 24 h 38"/>
              <a:gd name="T34" fmla="*/ 20 w 44"/>
              <a:gd name="T35" fmla="*/ 35 h 38"/>
              <a:gd name="T36" fmla="*/ 44 w 44"/>
              <a:gd name="T37" fmla="*/ 14 h 38"/>
              <a:gd name="T38" fmla="*/ 41 w 44"/>
              <a:gd name="T39" fmla="*/ 18 h 38"/>
              <a:gd name="T40" fmla="*/ 27 w 44"/>
              <a:gd name="T41" fmla="*/ 18 h 38"/>
              <a:gd name="T42" fmla="*/ 24 w 44"/>
              <a:gd name="T43" fmla="*/ 14 h 38"/>
              <a:gd name="T44" fmla="*/ 24 w 44"/>
              <a:gd name="T45" fmla="*/ 4 h 38"/>
              <a:gd name="T46" fmla="*/ 27 w 44"/>
              <a:gd name="T47" fmla="*/ 0 h 38"/>
              <a:gd name="T48" fmla="*/ 41 w 44"/>
              <a:gd name="T49" fmla="*/ 0 h 38"/>
              <a:gd name="T50" fmla="*/ 44 w 44"/>
              <a:gd name="T51" fmla="*/ 4 h 38"/>
              <a:gd name="T52" fmla="*/ 44 w 44"/>
              <a:gd name="T53" fmla="*/ 14 h 38"/>
              <a:gd name="T54" fmla="*/ 44 w 44"/>
              <a:gd name="T55" fmla="*/ 35 h 38"/>
              <a:gd name="T56" fmla="*/ 41 w 44"/>
              <a:gd name="T57" fmla="*/ 38 h 38"/>
              <a:gd name="T58" fmla="*/ 27 w 44"/>
              <a:gd name="T59" fmla="*/ 38 h 38"/>
              <a:gd name="T60" fmla="*/ 24 w 44"/>
              <a:gd name="T61" fmla="*/ 35 h 38"/>
              <a:gd name="T62" fmla="*/ 24 w 44"/>
              <a:gd name="T63" fmla="*/ 24 h 38"/>
              <a:gd name="T64" fmla="*/ 27 w 44"/>
              <a:gd name="T65" fmla="*/ 21 h 38"/>
              <a:gd name="T66" fmla="*/ 41 w 44"/>
              <a:gd name="T67" fmla="*/ 21 h 38"/>
              <a:gd name="T68" fmla="*/ 44 w 44"/>
              <a:gd name="T69" fmla="*/ 24 h 38"/>
              <a:gd name="T70" fmla="*/ 44 w 44"/>
              <a:gd name="T71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" h="38">
                <a:moveTo>
                  <a:pt x="20" y="14"/>
                </a:moveTo>
                <a:cubicBezTo>
                  <a:pt x="20" y="16"/>
                  <a:pt x="19" y="18"/>
                  <a:pt x="17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1" y="18"/>
                  <a:pt x="0" y="16"/>
                  <a:pt x="0" y="1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9" y="0"/>
                  <a:pt x="20" y="2"/>
                  <a:pt x="20" y="4"/>
                </a:cubicBezTo>
                <a:lnTo>
                  <a:pt x="20" y="14"/>
                </a:lnTo>
                <a:close/>
                <a:moveTo>
                  <a:pt x="20" y="35"/>
                </a:moveTo>
                <a:cubicBezTo>
                  <a:pt x="20" y="37"/>
                  <a:pt x="19" y="38"/>
                  <a:pt x="17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3"/>
                  <a:pt x="1" y="21"/>
                  <a:pt x="3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9" y="21"/>
                  <a:pt x="20" y="23"/>
                  <a:pt x="20" y="24"/>
                </a:cubicBezTo>
                <a:lnTo>
                  <a:pt x="20" y="35"/>
                </a:lnTo>
                <a:close/>
                <a:moveTo>
                  <a:pt x="44" y="14"/>
                </a:moveTo>
                <a:cubicBezTo>
                  <a:pt x="44" y="16"/>
                  <a:pt x="43" y="18"/>
                  <a:pt x="41" y="18"/>
                </a:cubicBezTo>
                <a:cubicBezTo>
                  <a:pt x="27" y="18"/>
                  <a:pt x="27" y="18"/>
                  <a:pt x="27" y="18"/>
                </a:cubicBezTo>
                <a:cubicBezTo>
                  <a:pt x="25" y="18"/>
                  <a:pt x="24" y="16"/>
                  <a:pt x="24" y="14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2"/>
                  <a:pt x="25" y="0"/>
                  <a:pt x="27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3" y="0"/>
                  <a:pt x="44" y="2"/>
                  <a:pt x="44" y="4"/>
                </a:cubicBezTo>
                <a:lnTo>
                  <a:pt x="44" y="14"/>
                </a:lnTo>
                <a:close/>
                <a:moveTo>
                  <a:pt x="44" y="35"/>
                </a:moveTo>
                <a:cubicBezTo>
                  <a:pt x="44" y="37"/>
                  <a:pt x="43" y="38"/>
                  <a:pt x="41" y="38"/>
                </a:cubicBezTo>
                <a:cubicBezTo>
                  <a:pt x="27" y="38"/>
                  <a:pt x="27" y="38"/>
                  <a:pt x="27" y="38"/>
                </a:cubicBezTo>
                <a:cubicBezTo>
                  <a:pt x="25" y="38"/>
                  <a:pt x="24" y="37"/>
                  <a:pt x="24" y="35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3"/>
                  <a:pt x="25" y="21"/>
                  <a:pt x="27" y="21"/>
                </a:cubicBezTo>
                <a:cubicBezTo>
                  <a:pt x="41" y="21"/>
                  <a:pt x="41" y="21"/>
                  <a:pt x="41" y="21"/>
                </a:cubicBezTo>
                <a:cubicBezTo>
                  <a:pt x="43" y="21"/>
                  <a:pt x="44" y="23"/>
                  <a:pt x="44" y="24"/>
                </a:cubicBezTo>
                <a:lnTo>
                  <a:pt x="4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863165" y="5217330"/>
            <a:ext cx="323419" cy="255332"/>
          </a:xfrm>
          <a:custGeom>
            <a:avLst/>
            <a:gdLst>
              <a:gd name="T0" fmla="*/ 14 w 48"/>
              <a:gd name="T1" fmla="*/ 8 h 38"/>
              <a:gd name="T2" fmla="*/ 11 w 48"/>
              <a:gd name="T3" fmla="*/ 10 h 38"/>
              <a:gd name="T4" fmla="*/ 3 w 48"/>
              <a:gd name="T5" fmla="*/ 10 h 38"/>
              <a:gd name="T6" fmla="*/ 0 w 48"/>
              <a:gd name="T7" fmla="*/ 8 h 38"/>
              <a:gd name="T8" fmla="*/ 0 w 48"/>
              <a:gd name="T9" fmla="*/ 3 h 38"/>
              <a:gd name="T10" fmla="*/ 3 w 48"/>
              <a:gd name="T11" fmla="*/ 0 h 38"/>
              <a:gd name="T12" fmla="*/ 11 w 48"/>
              <a:gd name="T13" fmla="*/ 0 h 38"/>
              <a:gd name="T14" fmla="*/ 14 w 48"/>
              <a:gd name="T15" fmla="*/ 3 h 38"/>
              <a:gd name="T16" fmla="*/ 14 w 48"/>
              <a:gd name="T17" fmla="*/ 8 h 38"/>
              <a:gd name="T18" fmla="*/ 14 w 48"/>
              <a:gd name="T19" fmla="*/ 22 h 38"/>
              <a:gd name="T20" fmla="*/ 11 w 48"/>
              <a:gd name="T21" fmla="*/ 24 h 38"/>
              <a:gd name="T22" fmla="*/ 3 w 48"/>
              <a:gd name="T23" fmla="*/ 24 h 38"/>
              <a:gd name="T24" fmla="*/ 0 w 48"/>
              <a:gd name="T25" fmla="*/ 22 h 38"/>
              <a:gd name="T26" fmla="*/ 0 w 48"/>
              <a:gd name="T27" fmla="*/ 16 h 38"/>
              <a:gd name="T28" fmla="*/ 3 w 48"/>
              <a:gd name="T29" fmla="*/ 14 h 38"/>
              <a:gd name="T30" fmla="*/ 11 w 48"/>
              <a:gd name="T31" fmla="*/ 14 h 38"/>
              <a:gd name="T32" fmla="*/ 14 w 48"/>
              <a:gd name="T33" fmla="*/ 16 h 38"/>
              <a:gd name="T34" fmla="*/ 14 w 48"/>
              <a:gd name="T35" fmla="*/ 22 h 38"/>
              <a:gd name="T36" fmla="*/ 14 w 48"/>
              <a:gd name="T37" fmla="*/ 35 h 38"/>
              <a:gd name="T38" fmla="*/ 11 w 48"/>
              <a:gd name="T39" fmla="*/ 38 h 38"/>
              <a:gd name="T40" fmla="*/ 3 w 48"/>
              <a:gd name="T41" fmla="*/ 38 h 38"/>
              <a:gd name="T42" fmla="*/ 0 w 48"/>
              <a:gd name="T43" fmla="*/ 35 h 38"/>
              <a:gd name="T44" fmla="*/ 0 w 48"/>
              <a:gd name="T45" fmla="*/ 30 h 38"/>
              <a:gd name="T46" fmla="*/ 3 w 48"/>
              <a:gd name="T47" fmla="*/ 28 h 38"/>
              <a:gd name="T48" fmla="*/ 11 w 48"/>
              <a:gd name="T49" fmla="*/ 28 h 38"/>
              <a:gd name="T50" fmla="*/ 14 w 48"/>
              <a:gd name="T51" fmla="*/ 30 h 38"/>
              <a:gd name="T52" fmla="*/ 14 w 48"/>
              <a:gd name="T53" fmla="*/ 35 h 38"/>
              <a:gd name="T54" fmla="*/ 48 w 48"/>
              <a:gd name="T55" fmla="*/ 8 h 38"/>
              <a:gd name="T56" fmla="*/ 45 w 48"/>
              <a:gd name="T57" fmla="*/ 10 h 38"/>
              <a:gd name="T58" fmla="*/ 20 w 48"/>
              <a:gd name="T59" fmla="*/ 10 h 38"/>
              <a:gd name="T60" fmla="*/ 17 w 48"/>
              <a:gd name="T61" fmla="*/ 8 h 38"/>
              <a:gd name="T62" fmla="*/ 17 w 48"/>
              <a:gd name="T63" fmla="*/ 3 h 38"/>
              <a:gd name="T64" fmla="*/ 20 w 48"/>
              <a:gd name="T65" fmla="*/ 0 h 38"/>
              <a:gd name="T66" fmla="*/ 45 w 48"/>
              <a:gd name="T67" fmla="*/ 0 h 38"/>
              <a:gd name="T68" fmla="*/ 48 w 48"/>
              <a:gd name="T69" fmla="*/ 3 h 38"/>
              <a:gd name="T70" fmla="*/ 48 w 48"/>
              <a:gd name="T71" fmla="*/ 8 h 38"/>
              <a:gd name="T72" fmla="*/ 48 w 48"/>
              <a:gd name="T73" fmla="*/ 22 h 38"/>
              <a:gd name="T74" fmla="*/ 45 w 48"/>
              <a:gd name="T75" fmla="*/ 24 h 38"/>
              <a:gd name="T76" fmla="*/ 20 w 48"/>
              <a:gd name="T77" fmla="*/ 24 h 38"/>
              <a:gd name="T78" fmla="*/ 17 w 48"/>
              <a:gd name="T79" fmla="*/ 22 h 38"/>
              <a:gd name="T80" fmla="*/ 17 w 48"/>
              <a:gd name="T81" fmla="*/ 16 h 38"/>
              <a:gd name="T82" fmla="*/ 20 w 48"/>
              <a:gd name="T83" fmla="*/ 14 h 38"/>
              <a:gd name="T84" fmla="*/ 45 w 48"/>
              <a:gd name="T85" fmla="*/ 14 h 38"/>
              <a:gd name="T86" fmla="*/ 48 w 48"/>
              <a:gd name="T87" fmla="*/ 16 h 38"/>
              <a:gd name="T88" fmla="*/ 48 w 48"/>
              <a:gd name="T89" fmla="*/ 22 h 38"/>
              <a:gd name="T90" fmla="*/ 48 w 48"/>
              <a:gd name="T91" fmla="*/ 35 h 38"/>
              <a:gd name="T92" fmla="*/ 45 w 48"/>
              <a:gd name="T93" fmla="*/ 38 h 38"/>
              <a:gd name="T94" fmla="*/ 20 w 48"/>
              <a:gd name="T95" fmla="*/ 38 h 38"/>
              <a:gd name="T96" fmla="*/ 17 w 48"/>
              <a:gd name="T97" fmla="*/ 35 h 38"/>
              <a:gd name="T98" fmla="*/ 17 w 48"/>
              <a:gd name="T99" fmla="*/ 30 h 38"/>
              <a:gd name="T100" fmla="*/ 20 w 48"/>
              <a:gd name="T101" fmla="*/ 28 h 38"/>
              <a:gd name="T102" fmla="*/ 45 w 48"/>
              <a:gd name="T103" fmla="*/ 28 h 38"/>
              <a:gd name="T104" fmla="*/ 48 w 48"/>
              <a:gd name="T105" fmla="*/ 30 h 38"/>
              <a:gd name="T106" fmla="*/ 48 w 48"/>
              <a:gd name="T107" fmla="*/ 3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8" h="38">
                <a:moveTo>
                  <a:pt x="14" y="8"/>
                </a:moveTo>
                <a:cubicBezTo>
                  <a:pt x="14" y="9"/>
                  <a:pt x="13" y="10"/>
                  <a:pt x="11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0" y="9"/>
                  <a:pt x="0" y="8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3" y="0"/>
                  <a:pt x="14" y="1"/>
                  <a:pt x="14" y="3"/>
                </a:cubicBezTo>
                <a:lnTo>
                  <a:pt x="14" y="8"/>
                </a:lnTo>
                <a:close/>
                <a:moveTo>
                  <a:pt x="14" y="22"/>
                </a:moveTo>
                <a:cubicBezTo>
                  <a:pt x="14" y="23"/>
                  <a:pt x="13" y="24"/>
                  <a:pt x="11" y="24"/>
                </a:cubicBezTo>
                <a:cubicBezTo>
                  <a:pt x="3" y="24"/>
                  <a:pt x="3" y="24"/>
                  <a:pt x="3" y="24"/>
                </a:cubicBezTo>
                <a:cubicBezTo>
                  <a:pt x="1" y="24"/>
                  <a:pt x="0" y="23"/>
                  <a:pt x="0" y="22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4"/>
                  <a:pt x="3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3" y="14"/>
                  <a:pt x="14" y="15"/>
                  <a:pt x="14" y="16"/>
                </a:cubicBezTo>
                <a:lnTo>
                  <a:pt x="14" y="22"/>
                </a:lnTo>
                <a:close/>
                <a:moveTo>
                  <a:pt x="14" y="35"/>
                </a:moveTo>
                <a:cubicBezTo>
                  <a:pt x="14" y="37"/>
                  <a:pt x="13" y="38"/>
                  <a:pt x="11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" y="38"/>
                  <a:pt x="0" y="37"/>
                  <a:pt x="0" y="35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9"/>
                  <a:pt x="1" y="28"/>
                  <a:pt x="3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3" y="28"/>
                  <a:pt x="14" y="29"/>
                  <a:pt x="14" y="30"/>
                </a:cubicBezTo>
                <a:lnTo>
                  <a:pt x="14" y="35"/>
                </a:lnTo>
                <a:close/>
                <a:moveTo>
                  <a:pt x="48" y="8"/>
                </a:moveTo>
                <a:cubicBezTo>
                  <a:pt x="48" y="9"/>
                  <a:pt x="47" y="10"/>
                  <a:pt x="45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18" y="10"/>
                  <a:pt x="17" y="9"/>
                  <a:pt x="17" y="8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1"/>
                  <a:pt x="18" y="0"/>
                  <a:pt x="20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7" y="0"/>
                  <a:pt x="48" y="1"/>
                  <a:pt x="48" y="3"/>
                </a:cubicBezTo>
                <a:lnTo>
                  <a:pt x="48" y="8"/>
                </a:lnTo>
                <a:close/>
                <a:moveTo>
                  <a:pt x="48" y="22"/>
                </a:moveTo>
                <a:cubicBezTo>
                  <a:pt x="48" y="23"/>
                  <a:pt x="47" y="24"/>
                  <a:pt x="45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18" y="24"/>
                  <a:pt x="17" y="23"/>
                  <a:pt x="17" y="22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5"/>
                  <a:pt x="18" y="14"/>
                  <a:pt x="20" y="14"/>
                </a:cubicBezTo>
                <a:cubicBezTo>
                  <a:pt x="45" y="14"/>
                  <a:pt x="45" y="14"/>
                  <a:pt x="45" y="14"/>
                </a:cubicBezTo>
                <a:cubicBezTo>
                  <a:pt x="47" y="14"/>
                  <a:pt x="48" y="15"/>
                  <a:pt x="48" y="16"/>
                </a:cubicBezTo>
                <a:lnTo>
                  <a:pt x="48" y="22"/>
                </a:lnTo>
                <a:close/>
                <a:moveTo>
                  <a:pt x="48" y="35"/>
                </a:moveTo>
                <a:cubicBezTo>
                  <a:pt x="48" y="37"/>
                  <a:pt x="47" y="38"/>
                  <a:pt x="45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18" y="38"/>
                  <a:pt x="17" y="37"/>
                  <a:pt x="17" y="35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29"/>
                  <a:pt x="18" y="28"/>
                  <a:pt x="20" y="28"/>
                </a:cubicBezTo>
                <a:cubicBezTo>
                  <a:pt x="45" y="28"/>
                  <a:pt x="45" y="28"/>
                  <a:pt x="45" y="28"/>
                </a:cubicBezTo>
                <a:cubicBezTo>
                  <a:pt x="47" y="28"/>
                  <a:pt x="48" y="29"/>
                  <a:pt x="48" y="30"/>
                </a:cubicBezTo>
                <a:lnTo>
                  <a:pt x="48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22782" y="1264887"/>
            <a:ext cx="275189" cy="275190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4 w 41"/>
              <a:gd name="T19" fmla="*/ 8 h 41"/>
              <a:gd name="T20" fmla="*/ 33 w 41"/>
              <a:gd name="T21" fmla="*/ 7 h 41"/>
              <a:gd name="T22" fmla="*/ 8 w 41"/>
              <a:gd name="T23" fmla="*/ 7 h 41"/>
              <a:gd name="T24" fmla="*/ 7 w 41"/>
              <a:gd name="T25" fmla="*/ 8 h 41"/>
              <a:gd name="T26" fmla="*/ 7 w 41"/>
              <a:gd name="T27" fmla="*/ 34 h 41"/>
              <a:gd name="T28" fmla="*/ 8 w 41"/>
              <a:gd name="T29" fmla="*/ 35 h 41"/>
              <a:gd name="T30" fmla="*/ 33 w 41"/>
              <a:gd name="T31" fmla="*/ 35 h 41"/>
              <a:gd name="T32" fmla="*/ 34 w 41"/>
              <a:gd name="T33" fmla="*/ 34 h 41"/>
              <a:gd name="T34" fmla="*/ 34 w 41"/>
              <a:gd name="T35" fmla="*/ 8 h 41"/>
              <a:gd name="T36" fmla="*/ 31 w 41"/>
              <a:gd name="T37" fmla="*/ 17 h 41"/>
              <a:gd name="T38" fmla="*/ 22 w 41"/>
              <a:gd name="T39" fmla="*/ 29 h 41"/>
              <a:gd name="T40" fmla="*/ 21 w 41"/>
              <a:gd name="T41" fmla="*/ 29 h 41"/>
              <a:gd name="T42" fmla="*/ 19 w 41"/>
              <a:gd name="T43" fmla="*/ 29 h 41"/>
              <a:gd name="T44" fmla="*/ 11 w 41"/>
              <a:gd name="T45" fmla="*/ 17 h 41"/>
              <a:gd name="T46" fmla="*/ 10 w 41"/>
              <a:gd name="T47" fmla="*/ 15 h 41"/>
              <a:gd name="T48" fmla="*/ 12 w 41"/>
              <a:gd name="T49" fmla="*/ 14 h 41"/>
              <a:gd name="T50" fmla="*/ 29 w 41"/>
              <a:gd name="T51" fmla="*/ 14 h 41"/>
              <a:gd name="T52" fmla="*/ 31 w 41"/>
              <a:gd name="T53" fmla="*/ 15 h 41"/>
              <a:gd name="T54" fmla="*/ 31 w 41"/>
              <a:gd name="T55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8"/>
                </a:moveTo>
                <a:cubicBezTo>
                  <a:pt x="34" y="8"/>
                  <a:pt x="34" y="7"/>
                  <a:pt x="33" y="7"/>
                </a:cubicBezTo>
                <a:cubicBezTo>
                  <a:pt x="8" y="7"/>
                  <a:pt x="8" y="7"/>
                  <a:pt x="8" y="7"/>
                </a:cubicBezTo>
                <a:cubicBezTo>
                  <a:pt x="7" y="7"/>
                  <a:pt x="7" y="8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5"/>
                  <a:pt x="8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5"/>
                  <a:pt x="34" y="34"/>
                  <a:pt x="34" y="34"/>
                </a:cubicBezTo>
                <a:lnTo>
                  <a:pt x="34" y="8"/>
                </a:lnTo>
                <a:close/>
                <a:moveTo>
                  <a:pt x="31" y="17"/>
                </a:moveTo>
                <a:cubicBezTo>
                  <a:pt x="22" y="29"/>
                  <a:pt x="22" y="29"/>
                  <a:pt x="22" y="29"/>
                </a:cubicBezTo>
                <a:cubicBezTo>
                  <a:pt x="22" y="29"/>
                  <a:pt x="21" y="29"/>
                  <a:pt x="21" y="29"/>
                </a:cubicBezTo>
                <a:cubicBezTo>
                  <a:pt x="20" y="29"/>
                  <a:pt x="19" y="29"/>
                  <a:pt x="19" y="29"/>
                </a:cubicBezTo>
                <a:cubicBezTo>
                  <a:pt x="11" y="17"/>
                  <a:pt x="11" y="17"/>
                  <a:pt x="11" y="17"/>
                </a:cubicBezTo>
                <a:cubicBezTo>
                  <a:pt x="10" y="16"/>
                  <a:pt x="10" y="15"/>
                  <a:pt x="10" y="15"/>
                </a:cubicBezTo>
                <a:cubicBezTo>
                  <a:pt x="11" y="14"/>
                  <a:pt x="11" y="14"/>
                  <a:pt x="12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30" y="14"/>
                  <a:pt x="30" y="14"/>
                  <a:pt x="31" y="15"/>
                </a:cubicBezTo>
                <a:cubicBezTo>
                  <a:pt x="31" y="15"/>
                  <a:pt x="31" y="16"/>
                  <a:pt x="31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22782" y="1763199"/>
            <a:ext cx="275189" cy="275190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4 w 41"/>
              <a:gd name="T19" fmla="*/ 8 h 41"/>
              <a:gd name="T20" fmla="*/ 33 w 41"/>
              <a:gd name="T21" fmla="*/ 7 h 41"/>
              <a:gd name="T22" fmla="*/ 8 w 41"/>
              <a:gd name="T23" fmla="*/ 7 h 41"/>
              <a:gd name="T24" fmla="*/ 7 w 41"/>
              <a:gd name="T25" fmla="*/ 8 h 41"/>
              <a:gd name="T26" fmla="*/ 7 w 41"/>
              <a:gd name="T27" fmla="*/ 33 h 41"/>
              <a:gd name="T28" fmla="*/ 8 w 41"/>
              <a:gd name="T29" fmla="*/ 34 h 41"/>
              <a:gd name="T30" fmla="*/ 33 w 41"/>
              <a:gd name="T31" fmla="*/ 34 h 41"/>
              <a:gd name="T32" fmla="*/ 34 w 41"/>
              <a:gd name="T33" fmla="*/ 33 h 41"/>
              <a:gd name="T34" fmla="*/ 34 w 41"/>
              <a:gd name="T35" fmla="*/ 8 h 41"/>
              <a:gd name="T36" fmla="*/ 27 w 41"/>
              <a:gd name="T37" fmla="*/ 29 h 41"/>
              <a:gd name="T38" fmla="*/ 26 w 41"/>
              <a:gd name="T39" fmla="*/ 31 h 41"/>
              <a:gd name="T40" fmla="*/ 25 w 41"/>
              <a:gd name="T41" fmla="*/ 30 h 41"/>
              <a:gd name="T42" fmla="*/ 13 w 41"/>
              <a:gd name="T43" fmla="*/ 22 h 41"/>
              <a:gd name="T44" fmla="*/ 12 w 41"/>
              <a:gd name="T45" fmla="*/ 20 h 41"/>
              <a:gd name="T46" fmla="*/ 13 w 41"/>
              <a:gd name="T47" fmla="*/ 19 h 41"/>
              <a:gd name="T48" fmla="*/ 25 w 41"/>
              <a:gd name="T49" fmla="*/ 10 h 41"/>
              <a:gd name="T50" fmla="*/ 26 w 41"/>
              <a:gd name="T51" fmla="*/ 10 h 41"/>
              <a:gd name="T52" fmla="*/ 27 w 41"/>
              <a:gd name="T53" fmla="*/ 12 h 41"/>
              <a:gd name="T54" fmla="*/ 27 w 41"/>
              <a:gd name="T55" fmla="*/ 2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4" y="8"/>
                </a:moveTo>
                <a:cubicBezTo>
                  <a:pt x="34" y="7"/>
                  <a:pt x="34" y="7"/>
                  <a:pt x="33" y="7"/>
                </a:cubicBezTo>
                <a:cubicBezTo>
                  <a:pt x="8" y="7"/>
                  <a:pt x="8" y="7"/>
                  <a:pt x="8" y="7"/>
                </a:cubicBezTo>
                <a:cubicBezTo>
                  <a:pt x="7" y="7"/>
                  <a:pt x="7" y="7"/>
                  <a:pt x="7" y="8"/>
                </a:cubicBezTo>
                <a:cubicBezTo>
                  <a:pt x="7" y="33"/>
                  <a:pt x="7" y="33"/>
                  <a:pt x="7" y="33"/>
                </a:cubicBezTo>
                <a:cubicBezTo>
                  <a:pt x="7" y="34"/>
                  <a:pt x="7" y="34"/>
                  <a:pt x="8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34" y="34"/>
                  <a:pt x="34" y="34"/>
                  <a:pt x="34" y="33"/>
                </a:cubicBezTo>
                <a:lnTo>
                  <a:pt x="34" y="8"/>
                </a:lnTo>
                <a:close/>
                <a:moveTo>
                  <a:pt x="27" y="29"/>
                </a:moveTo>
                <a:cubicBezTo>
                  <a:pt x="27" y="30"/>
                  <a:pt x="27" y="31"/>
                  <a:pt x="26" y="31"/>
                </a:cubicBezTo>
                <a:cubicBezTo>
                  <a:pt x="25" y="31"/>
                  <a:pt x="25" y="31"/>
                  <a:pt x="25" y="30"/>
                </a:cubicBezTo>
                <a:cubicBezTo>
                  <a:pt x="13" y="22"/>
                  <a:pt x="13" y="22"/>
                  <a:pt x="13" y="22"/>
                </a:cubicBezTo>
                <a:cubicBezTo>
                  <a:pt x="12" y="22"/>
                  <a:pt x="12" y="21"/>
                  <a:pt x="12" y="20"/>
                </a:cubicBezTo>
                <a:cubicBezTo>
                  <a:pt x="12" y="20"/>
                  <a:pt x="12" y="19"/>
                  <a:pt x="13" y="19"/>
                </a:cubicBezTo>
                <a:cubicBezTo>
                  <a:pt x="25" y="10"/>
                  <a:pt x="25" y="10"/>
                  <a:pt x="25" y="10"/>
                </a:cubicBezTo>
                <a:cubicBezTo>
                  <a:pt x="25" y="10"/>
                  <a:pt x="25" y="10"/>
                  <a:pt x="26" y="10"/>
                </a:cubicBezTo>
                <a:cubicBezTo>
                  <a:pt x="27" y="10"/>
                  <a:pt x="27" y="11"/>
                  <a:pt x="27" y="12"/>
                </a:cubicBezTo>
                <a:lnTo>
                  <a:pt x="27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22782" y="2252996"/>
            <a:ext cx="275189" cy="280865"/>
          </a:xfrm>
          <a:custGeom>
            <a:avLst/>
            <a:gdLst>
              <a:gd name="T0" fmla="*/ 41 w 41"/>
              <a:gd name="T1" fmla="*/ 34 h 42"/>
              <a:gd name="T2" fmla="*/ 33 w 41"/>
              <a:gd name="T3" fmla="*/ 42 h 42"/>
              <a:gd name="T4" fmla="*/ 8 w 41"/>
              <a:gd name="T5" fmla="*/ 42 h 42"/>
              <a:gd name="T6" fmla="*/ 0 w 41"/>
              <a:gd name="T7" fmla="*/ 34 h 42"/>
              <a:gd name="T8" fmla="*/ 0 w 41"/>
              <a:gd name="T9" fmla="*/ 8 h 42"/>
              <a:gd name="T10" fmla="*/ 8 w 41"/>
              <a:gd name="T11" fmla="*/ 0 h 42"/>
              <a:gd name="T12" fmla="*/ 33 w 41"/>
              <a:gd name="T13" fmla="*/ 0 h 42"/>
              <a:gd name="T14" fmla="*/ 41 w 41"/>
              <a:gd name="T15" fmla="*/ 8 h 42"/>
              <a:gd name="T16" fmla="*/ 41 w 41"/>
              <a:gd name="T17" fmla="*/ 34 h 42"/>
              <a:gd name="T18" fmla="*/ 34 w 41"/>
              <a:gd name="T19" fmla="*/ 8 h 42"/>
              <a:gd name="T20" fmla="*/ 33 w 41"/>
              <a:gd name="T21" fmla="*/ 7 h 42"/>
              <a:gd name="T22" fmla="*/ 8 w 41"/>
              <a:gd name="T23" fmla="*/ 7 h 42"/>
              <a:gd name="T24" fmla="*/ 7 w 41"/>
              <a:gd name="T25" fmla="*/ 8 h 42"/>
              <a:gd name="T26" fmla="*/ 7 w 41"/>
              <a:gd name="T27" fmla="*/ 34 h 42"/>
              <a:gd name="T28" fmla="*/ 8 w 41"/>
              <a:gd name="T29" fmla="*/ 35 h 42"/>
              <a:gd name="T30" fmla="*/ 33 w 41"/>
              <a:gd name="T31" fmla="*/ 35 h 42"/>
              <a:gd name="T32" fmla="*/ 34 w 41"/>
              <a:gd name="T33" fmla="*/ 34 h 42"/>
              <a:gd name="T34" fmla="*/ 34 w 41"/>
              <a:gd name="T35" fmla="*/ 8 h 42"/>
              <a:gd name="T36" fmla="*/ 28 w 41"/>
              <a:gd name="T37" fmla="*/ 22 h 42"/>
              <a:gd name="T38" fmla="*/ 16 w 41"/>
              <a:gd name="T39" fmla="*/ 31 h 42"/>
              <a:gd name="T40" fmla="*/ 15 w 41"/>
              <a:gd name="T41" fmla="*/ 31 h 42"/>
              <a:gd name="T42" fmla="*/ 14 w 41"/>
              <a:gd name="T43" fmla="*/ 30 h 42"/>
              <a:gd name="T44" fmla="*/ 14 w 41"/>
              <a:gd name="T45" fmla="*/ 12 h 42"/>
              <a:gd name="T46" fmla="*/ 15 w 41"/>
              <a:gd name="T47" fmla="*/ 11 h 42"/>
              <a:gd name="T48" fmla="*/ 16 w 41"/>
              <a:gd name="T49" fmla="*/ 11 h 42"/>
              <a:gd name="T50" fmla="*/ 28 w 41"/>
              <a:gd name="T51" fmla="*/ 20 h 42"/>
              <a:gd name="T52" fmla="*/ 29 w 41"/>
              <a:gd name="T53" fmla="*/ 21 h 42"/>
              <a:gd name="T54" fmla="*/ 28 w 41"/>
              <a:gd name="T55" fmla="*/ 2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2">
                <a:moveTo>
                  <a:pt x="41" y="34"/>
                </a:moveTo>
                <a:cubicBezTo>
                  <a:pt x="41" y="38"/>
                  <a:pt x="38" y="42"/>
                  <a:pt x="33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3" y="42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8"/>
                </a:moveTo>
                <a:cubicBezTo>
                  <a:pt x="34" y="8"/>
                  <a:pt x="34" y="7"/>
                  <a:pt x="33" y="7"/>
                </a:cubicBezTo>
                <a:cubicBezTo>
                  <a:pt x="8" y="7"/>
                  <a:pt x="8" y="7"/>
                  <a:pt x="8" y="7"/>
                </a:cubicBezTo>
                <a:cubicBezTo>
                  <a:pt x="7" y="7"/>
                  <a:pt x="7" y="8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5"/>
                  <a:pt x="8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5"/>
                  <a:pt x="34" y="34"/>
                  <a:pt x="34" y="34"/>
                </a:cubicBezTo>
                <a:lnTo>
                  <a:pt x="34" y="8"/>
                </a:lnTo>
                <a:close/>
                <a:moveTo>
                  <a:pt x="28" y="22"/>
                </a:move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5" y="31"/>
                  <a:pt x="15" y="31"/>
                </a:cubicBezTo>
                <a:cubicBezTo>
                  <a:pt x="14" y="31"/>
                  <a:pt x="14" y="30"/>
                  <a:pt x="14" y="30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1"/>
                  <a:pt x="15" y="11"/>
                </a:cubicBezTo>
                <a:cubicBezTo>
                  <a:pt x="15" y="11"/>
                  <a:pt x="16" y="11"/>
                  <a:pt x="16" y="11"/>
                </a:cubicBezTo>
                <a:cubicBezTo>
                  <a:pt x="28" y="20"/>
                  <a:pt x="28" y="20"/>
                  <a:pt x="28" y="20"/>
                </a:cubicBezTo>
                <a:cubicBezTo>
                  <a:pt x="29" y="20"/>
                  <a:pt x="29" y="20"/>
                  <a:pt x="29" y="21"/>
                </a:cubicBezTo>
                <a:cubicBezTo>
                  <a:pt x="29" y="22"/>
                  <a:pt x="29" y="22"/>
                  <a:pt x="28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22782" y="2748470"/>
            <a:ext cx="275189" cy="275190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4 w 41"/>
              <a:gd name="T19" fmla="*/ 8 h 41"/>
              <a:gd name="T20" fmla="*/ 33 w 41"/>
              <a:gd name="T21" fmla="*/ 7 h 41"/>
              <a:gd name="T22" fmla="*/ 8 w 41"/>
              <a:gd name="T23" fmla="*/ 7 h 41"/>
              <a:gd name="T24" fmla="*/ 7 w 41"/>
              <a:gd name="T25" fmla="*/ 8 h 41"/>
              <a:gd name="T26" fmla="*/ 7 w 41"/>
              <a:gd name="T27" fmla="*/ 34 h 41"/>
              <a:gd name="T28" fmla="*/ 8 w 41"/>
              <a:gd name="T29" fmla="*/ 34 h 41"/>
              <a:gd name="T30" fmla="*/ 33 w 41"/>
              <a:gd name="T31" fmla="*/ 34 h 41"/>
              <a:gd name="T32" fmla="*/ 34 w 41"/>
              <a:gd name="T33" fmla="*/ 34 h 41"/>
              <a:gd name="T34" fmla="*/ 34 w 41"/>
              <a:gd name="T35" fmla="*/ 8 h 41"/>
              <a:gd name="T36" fmla="*/ 29 w 41"/>
              <a:gd name="T37" fmla="*/ 28 h 41"/>
              <a:gd name="T38" fmla="*/ 12 w 41"/>
              <a:gd name="T39" fmla="*/ 28 h 41"/>
              <a:gd name="T40" fmla="*/ 10 w 41"/>
              <a:gd name="T41" fmla="*/ 27 h 41"/>
              <a:gd name="T42" fmla="*/ 11 w 41"/>
              <a:gd name="T43" fmla="*/ 25 h 41"/>
              <a:gd name="T44" fmla="*/ 19 w 41"/>
              <a:gd name="T45" fmla="*/ 13 h 41"/>
              <a:gd name="T46" fmla="*/ 21 w 41"/>
              <a:gd name="T47" fmla="*/ 12 h 41"/>
              <a:gd name="T48" fmla="*/ 22 w 41"/>
              <a:gd name="T49" fmla="*/ 13 h 41"/>
              <a:gd name="T50" fmla="*/ 31 w 41"/>
              <a:gd name="T51" fmla="*/ 25 h 41"/>
              <a:gd name="T52" fmla="*/ 31 w 41"/>
              <a:gd name="T53" fmla="*/ 27 h 41"/>
              <a:gd name="T54" fmla="*/ 29 w 41"/>
              <a:gd name="T55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8"/>
                </a:moveTo>
                <a:cubicBezTo>
                  <a:pt x="34" y="7"/>
                  <a:pt x="34" y="7"/>
                  <a:pt x="33" y="7"/>
                </a:cubicBezTo>
                <a:cubicBezTo>
                  <a:pt x="8" y="7"/>
                  <a:pt x="8" y="7"/>
                  <a:pt x="8" y="7"/>
                </a:cubicBezTo>
                <a:cubicBezTo>
                  <a:pt x="7" y="7"/>
                  <a:pt x="7" y="7"/>
                  <a:pt x="7" y="8"/>
                </a:cubicBezTo>
                <a:cubicBezTo>
                  <a:pt x="7" y="34"/>
                  <a:pt x="7" y="34"/>
                  <a:pt x="7" y="34"/>
                </a:cubicBezTo>
                <a:cubicBezTo>
                  <a:pt x="7" y="34"/>
                  <a:pt x="7" y="34"/>
                  <a:pt x="8" y="34"/>
                </a:cubicBezTo>
                <a:cubicBezTo>
                  <a:pt x="33" y="34"/>
                  <a:pt x="33" y="34"/>
                  <a:pt x="33" y="34"/>
                </a:cubicBezTo>
                <a:cubicBezTo>
                  <a:pt x="34" y="34"/>
                  <a:pt x="34" y="34"/>
                  <a:pt x="34" y="34"/>
                </a:cubicBezTo>
                <a:lnTo>
                  <a:pt x="34" y="8"/>
                </a:lnTo>
                <a:close/>
                <a:moveTo>
                  <a:pt x="29" y="28"/>
                </a:moveTo>
                <a:cubicBezTo>
                  <a:pt x="12" y="28"/>
                  <a:pt x="12" y="28"/>
                  <a:pt x="12" y="28"/>
                </a:cubicBezTo>
                <a:cubicBezTo>
                  <a:pt x="11" y="28"/>
                  <a:pt x="11" y="27"/>
                  <a:pt x="10" y="27"/>
                </a:cubicBezTo>
                <a:cubicBezTo>
                  <a:pt x="10" y="26"/>
                  <a:pt x="10" y="25"/>
                  <a:pt x="11" y="25"/>
                </a:cubicBezTo>
                <a:cubicBezTo>
                  <a:pt x="19" y="13"/>
                  <a:pt x="19" y="13"/>
                  <a:pt x="19" y="13"/>
                </a:cubicBezTo>
                <a:cubicBezTo>
                  <a:pt x="19" y="12"/>
                  <a:pt x="20" y="12"/>
                  <a:pt x="21" y="12"/>
                </a:cubicBezTo>
                <a:cubicBezTo>
                  <a:pt x="21" y="12"/>
                  <a:pt x="22" y="12"/>
                  <a:pt x="22" y="13"/>
                </a:cubicBezTo>
                <a:cubicBezTo>
                  <a:pt x="31" y="25"/>
                  <a:pt x="31" y="25"/>
                  <a:pt x="31" y="25"/>
                </a:cubicBezTo>
                <a:cubicBezTo>
                  <a:pt x="31" y="25"/>
                  <a:pt x="31" y="26"/>
                  <a:pt x="31" y="27"/>
                </a:cubicBezTo>
                <a:cubicBezTo>
                  <a:pt x="30" y="27"/>
                  <a:pt x="30" y="28"/>
                  <a:pt x="29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36965" y="3243945"/>
            <a:ext cx="246821" cy="275190"/>
          </a:xfrm>
          <a:custGeom>
            <a:avLst/>
            <a:gdLst>
              <a:gd name="T0" fmla="*/ 37 w 37"/>
              <a:gd name="T1" fmla="*/ 9 h 41"/>
              <a:gd name="T2" fmla="*/ 37 w 37"/>
              <a:gd name="T3" fmla="*/ 10 h 41"/>
              <a:gd name="T4" fmla="*/ 34 w 37"/>
              <a:gd name="T5" fmla="*/ 10 h 41"/>
              <a:gd name="T6" fmla="*/ 34 w 37"/>
              <a:gd name="T7" fmla="*/ 35 h 41"/>
              <a:gd name="T8" fmla="*/ 30 w 37"/>
              <a:gd name="T9" fmla="*/ 41 h 41"/>
              <a:gd name="T10" fmla="*/ 7 w 37"/>
              <a:gd name="T11" fmla="*/ 41 h 41"/>
              <a:gd name="T12" fmla="*/ 3 w 37"/>
              <a:gd name="T13" fmla="*/ 35 h 41"/>
              <a:gd name="T14" fmla="*/ 3 w 37"/>
              <a:gd name="T15" fmla="*/ 10 h 41"/>
              <a:gd name="T16" fmla="*/ 1 w 37"/>
              <a:gd name="T17" fmla="*/ 10 h 41"/>
              <a:gd name="T18" fmla="*/ 0 w 37"/>
              <a:gd name="T19" fmla="*/ 9 h 41"/>
              <a:gd name="T20" fmla="*/ 0 w 37"/>
              <a:gd name="T21" fmla="*/ 7 h 41"/>
              <a:gd name="T22" fmla="*/ 1 w 37"/>
              <a:gd name="T23" fmla="*/ 7 h 41"/>
              <a:gd name="T24" fmla="*/ 9 w 37"/>
              <a:gd name="T25" fmla="*/ 7 h 41"/>
              <a:gd name="T26" fmla="*/ 11 w 37"/>
              <a:gd name="T27" fmla="*/ 2 h 41"/>
              <a:gd name="T28" fmla="*/ 14 w 37"/>
              <a:gd name="T29" fmla="*/ 0 h 41"/>
              <a:gd name="T30" fmla="*/ 23 w 37"/>
              <a:gd name="T31" fmla="*/ 0 h 41"/>
              <a:gd name="T32" fmla="*/ 26 w 37"/>
              <a:gd name="T33" fmla="*/ 2 h 41"/>
              <a:gd name="T34" fmla="*/ 28 w 37"/>
              <a:gd name="T35" fmla="*/ 7 h 41"/>
              <a:gd name="T36" fmla="*/ 37 w 37"/>
              <a:gd name="T37" fmla="*/ 7 h 41"/>
              <a:gd name="T38" fmla="*/ 37 w 37"/>
              <a:gd name="T39" fmla="*/ 7 h 41"/>
              <a:gd name="T40" fmla="*/ 37 w 37"/>
              <a:gd name="T41" fmla="*/ 9 h 41"/>
              <a:gd name="T42" fmla="*/ 31 w 37"/>
              <a:gd name="T43" fmla="*/ 10 h 41"/>
              <a:gd name="T44" fmla="*/ 7 w 37"/>
              <a:gd name="T45" fmla="*/ 10 h 41"/>
              <a:gd name="T46" fmla="*/ 7 w 37"/>
              <a:gd name="T47" fmla="*/ 35 h 41"/>
              <a:gd name="T48" fmla="*/ 7 w 37"/>
              <a:gd name="T49" fmla="*/ 37 h 41"/>
              <a:gd name="T50" fmla="*/ 30 w 37"/>
              <a:gd name="T51" fmla="*/ 37 h 41"/>
              <a:gd name="T52" fmla="*/ 31 w 37"/>
              <a:gd name="T53" fmla="*/ 35 h 41"/>
              <a:gd name="T54" fmla="*/ 31 w 37"/>
              <a:gd name="T55" fmla="*/ 10 h 41"/>
              <a:gd name="T56" fmla="*/ 13 w 37"/>
              <a:gd name="T57" fmla="*/ 31 h 41"/>
              <a:gd name="T58" fmla="*/ 13 w 37"/>
              <a:gd name="T59" fmla="*/ 32 h 41"/>
              <a:gd name="T60" fmla="*/ 11 w 37"/>
              <a:gd name="T61" fmla="*/ 32 h 41"/>
              <a:gd name="T62" fmla="*/ 10 w 37"/>
              <a:gd name="T63" fmla="*/ 31 h 41"/>
              <a:gd name="T64" fmla="*/ 10 w 37"/>
              <a:gd name="T65" fmla="*/ 16 h 41"/>
              <a:gd name="T66" fmla="*/ 11 w 37"/>
              <a:gd name="T67" fmla="*/ 15 h 41"/>
              <a:gd name="T68" fmla="*/ 13 w 37"/>
              <a:gd name="T69" fmla="*/ 15 h 41"/>
              <a:gd name="T70" fmla="*/ 13 w 37"/>
              <a:gd name="T71" fmla="*/ 16 h 41"/>
              <a:gd name="T72" fmla="*/ 13 w 37"/>
              <a:gd name="T73" fmla="*/ 31 h 41"/>
              <a:gd name="T74" fmla="*/ 25 w 37"/>
              <a:gd name="T75" fmla="*/ 7 h 41"/>
              <a:gd name="T76" fmla="*/ 23 w 37"/>
              <a:gd name="T77" fmla="*/ 3 h 41"/>
              <a:gd name="T78" fmla="*/ 23 w 37"/>
              <a:gd name="T79" fmla="*/ 3 h 41"/>
              <a:gd name="T80" fmla="*/ 14 w 37"/>
              <a:gd name="T81" fmla="*/ 3 h 41"/>
              <a:gd name="T82" fmla="*/ 14 w 37"/>
              <a:gd name="T83" fmla="*/ 3 h 41"/>
              <a:gd name="T84" fmla="*/ 13 w 37"/>
              <a:gd name="T85" fmla="*/ 7 h 41"/>
              <a:gd name="T86" fmla="*/ 25 w 37"/>
              <a:gd name="T87" fmla="*/ 7 h 41"/>
              <a:gd name="T88" fmla="*/ 20 w 37"/>
              <a:gd name="T89" fmla="*/ 31 h 41"/>
              <a:gd name="T90" fmla="*/ 19 w 37"/>
              <a:gd name="T91" fmla="*/ 32 h 41"/>
              <a:gd name="T92" fmla="*/ 18 w 37"/>
              <a:gd name="T93" fmla="*/ 32 h 41"/>
              <a:gd name="T94" fmla="*/ 17 w 37"/>
              <a:gd name="T95" fmla="*/ 31 h 41"/>
              <a:gd name="T96" fmla="*/ 17 w 37"/>
              <a:gd name="T97" fmla="*/ 16 h 41"/>
              <a:gd name="T98" fmla="*/ 18 w 37"/>
              <a:gd name="T99" fmla="*/ 15 h 41"/>
              <a:gd name="T100" fmla="*/ 19 w 37"/>
              <a:gd name="T101" fmla="*/ 15 h 41"/>
              <a:gd name="T102" fmla="*/ 20 w 37"/>
              <a:gd name="T103" fmla="*/ 16 h 41"/>
              <a:gd name="T104" fmla="*/ 20 w 37"/>
              <a:gd name="T105" fmla="*/ 31 h 41"/>
              <a:gd name="T106" fmla="*/ 27 w 37"/>
              <a:gd name="T107" fmla="*/ 31 h 41"/>
              <a:gd name="T108" fmla="*/ 26 w 37"/>
              <a:gd name="T109" fmla="*/ 32 h 41"/>
              <a:gd name="T110" fmla="*/ 25 w 37"/>
              <a:gd name="T111" fmla="*/ 32 h 41"/>
              <a:gd name="T112" fmla="*/ 24 w 37"/>
              <a:gd name="T113" fmla="*/ 31 h 41"/>
              <a:gd name="T114" fmla="*/ 24 w 37"/>
              <a:gd name="T115" fmla="*/ 16 h 41"/>
              <a:gd name="T116" fmla="*/ 25 w 37"/>
              <a:gd name="T117" fmla="*/ 15 h 41"/>
              <a:gd name="T118" fmla="*/ 26 w 37"/>
              <a:gd name="T119" fmla="*/ 15 h 41"/>
              <a:gd name="T120" fmla="*/ 27 w 37"/>
              <a:gd name="T121" fmla="*/ 16 h 41"/>
              <a:gd name="T122" fmla="*/ 27 w 37"/>
              <a:gd name="T123" fmla="*/ 3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" h="41">
                <a:moveTo>
                  <a:pt x="37" y="9"/>
                </a:moveTo>
                <a:cubicBezTo>
                  <a:pt x="37" y="10"/>
                  <a:pt x="37" y="10"/>
                  <a:pt x="37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35"/>
                  <a:pt x="34" y="35"/>
                  <a:pt x="34" y="35"/>
                </a:cubicBezTo>
                <a:cubicBezTo>
                  <a:pt x="34" y="38"/>
                  <a:pt x="32" y="41"/>
                  <a:pt x="30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5" y="41"/>
                  <a:pt x="3" y="38"/>
                  <a:pt x="3" y="35"/>
                </a:cubicBezTo>
                <a:cubicBezTo>
                  <a:pt x="3" y="10"/>
                  <a:pt x="3" y="10"/>
                  <a:pt x="3" y="10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10"/>
                  <a:pt x="0" y="10"/>
                  <a:pt x="0" y="9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0" y="7"/>
                  <a:pt x="1" y="7"/>
                </a:cubicBezTo>
                <a:cubicBezTo>
                  <a:pt x="9" y="7"/>
                  <a:pt x="9" y="7"/>
                  <a:pt x="9" y="7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1"/>
                  <a:pt x="13" y="0"/>
                  <a:pt x="14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4" y="0"/>
                  <a:pt x="26" y="1"/>
                  <a:pt x="26" y="2"/>
                </a:cubicBezTo>
                <a:cubicBezTo>
                  <a:pt x="28" y="7"/>
                  <a:pt x="28" y="7"/>
                  <a:pt x="28" y="7"/>
                </a:cubicBezTo>
                <a:cubicBezTo>
                  <a:pt x="37" y="7"/>
                  <a:pt x="37" y="7"/>
                  <a:pt x="37" y="7"/>
                </a:cubicBezTo>
                <a:cubicBezTo>
                  <a:pt x="37" y="7"/>
                  <a:pt x="37" y="7"/>
                  <a:pt x="37" y="7"/>
                </a:cubicBezTo>
                <a:lnTo>
                  <a:pt x="37" y="9"/>
                </a:lnTo>
                <a:close/>
                <a:moveTo>
                  <a:pt x="31" y="10"/>
                </a:moveTo>
                <a:cubicBezTo>
                  <a:pt x="7" y="10"/>
                  <a:pt x="7" y="10"/>
                  <a:pt x="7" y="10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37"/>
                  <a:pt x="7" y="37"/>
                  <a:pt x="7" y="37"/>
                </a:cubicBezTo>
                <a:cubicBezTo>
                  <a:pt x="30" y="37"/>
                  <a:pt x="30" y="37"/>
                  <a:pt x="30" y="37"/>
                </a:cubicBezTo>
                <a:cubicBezTo>
                  <a:pt x="30" y="37"/>
                  <a:pt x="31" y="37"/>
                  <a:pt x="31" y="35"/>
                </a:cubicBezTo>
                <a:lnTo>
                  <a:pt x="31" y="10"/>
                </a:lnTo>
                <a:close/>
                <a:moveTo>
                  <a:pt x="13" y="31"/>
                </a:moveTo>
                <a:cubicBezTo>
                  <a:pt x="13" y="32"/>
                  <a:pt x="13" y="32"/>
                  <a:pt x="13" y="32"/>
                </a:cubicBezTo>
                <a:cubicBezTo>
                  <a:pt x="11" y="32"/>
                  <a:pt x="11" y="32"/>
                  <a:pt x="11" y="32"/>
                </a:cubicBezTo>
                <a:cubicBezTo>
                  <a:pt x="10" y="32"/>
                  <a:pt x="10" y="32"/>
                  <a:pt x="10" y="31"/>
                </a:cubicBezTo>
                <a:cubicBezTo>
                  <a:pt x="10" y="16"/>
                  <a:pt x="10" y="16"/>
                  <a:pt x="10" y="16"/>
                </a:cubicBezTo>
                <a:cubicBezTo>
                  <a:pt x="10" y="15"/>
                  <a:pt x="10" y="15"/>
                  <a:pt x="11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13" y="15"/>
                  <a:pt x="13" y="15"/>
                  <a:pt x="13" y="16"/>
                </a:cubicBezTo>
                <a:lnTo>
                  <a:pt x="13" y="31"/>
                </a:lnTo>
                <a:close/>
                <a:moveTo>
                  <a:pt x="25" y="7"/>
                </a:moveTo>
                <a:cubicBezTo>
                  <a:pt x="23" y="3"/>
                  <a:pt x="23" y="3"/>
                  <a:pt x="23" y="3"/>
                </a:cubicBezTo>
                <a:cubicBezTo>
                  <a:pt x="23" y="3"/>
                  <a:pt x="23" y="3"/>
                  <a:pt x="23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3" y="7"/>
                  <a:pt x="13" y="7"/>
                  <a:pt x="13" y="7"/>
                </a:cubicBezTo>
                <a:lnTo>
                  <a:pt x="25" y="7"/>
                </a:lnTo>
                <a:close/>
                <a:moveTo>
                  <a:pt x="20" y="31"/>
                </a:moveTo>
                <a:cubicBezTo>
                  <a:pt x="20" y="32"/>
                  <a:pt x="20" y="32"/>
                  <a:pt x="19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7" y="32"/>
                  <a:pt x="17" y="32"/>
                  <a:pt x="17" y="31"/>
                </a:cubicBezTo>
                <a:cubicBezTo>
                  <a:pt x="17" y="16"/>
                  <a:pt x="17" y="16"/>
                  <a:pt x="17" y="16"/>
                </a:cubicBezTo>
                <a:cubicBezTo>
                  <a:pt x="17" y="15"/>
                  <a:pt x="17" y="15"/>
                  <a:pt x="18" y="15"/>
                </a:cubicBezTo>
                <a:cubicBezTo>
                  <a:pt x="19" y="15"/>
                  <a:pt x="19" y="15"/>
                  <a:pt x="19" y="15"/>
                </a:cubicBezTo>
                <a:cubicBezTo>
                  <a:pt x="20" y="15"/>
                  <a:pt x="20" y="15"/>
                  <a:pt x="20" y="16"/>
                </a:cubicBezTo>
                <a:lnTo>
                  <a:pt x="20" y="31"/>
                </a:lnTo>
                <a:close/>
                <a:moveTo>
                  <a:pt x="27" y="31"/>
                </a:moveTo>
                <a:cubicBezTo>
                  <a:pt x="27" y="32"/>
                  <a:pt x="27" y="32"/>
                  <a:pt x="26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4" y="32"/>
                  <a:pt x="24" y="32"/>
                  <a:pt x="24" y="31"/>
                </a:cubicBezTo>
                <a:cubicBezTo>
                  <a:pt x="24" y="16"/>
                  <a:pt x="24" y="16"/>
                  <a:pt x="24" y="16"/>
                </a:cubicBezTo>
                <a:cubicBezTo>
                  <a:pt x="24" y="15"/>
                  <a:pt x="24" y="15"/>
                  <a:pt x="25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27" y="15"/>
                  <a:pt x="27" y="15"/>
                  <a:pt x="27" y="16"/>
                </a:cubicBezTo>
                <a:lnTo>
                  <a:pt x="27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10728454" y="3713884"/>
            <a:ext cx="261004" cy="323419"/>
          </a:xfrm>
          <a:custGeom>
            <a:avLst/>
            <a:gdLst>
              <a:gd name="T0" fmla="*/ 38 w 39"/>
              <a:gd name="T1" fmla="*/ 41 h 48"/>
              <a:gd name="T2" fmla="*/ 25 w 39"/>
              <a:gd name="T3" fmla="*/ 41 h 48"/>
              <a:gd name="T4" fmla="*/ 25 w 39"/>
              <a:gd name="T5" fmla="*/ 46 h 48"/>
              <a:gd name="T6" fmla="*/ 24 w 39"/>
              <a:gd name="T7" fmla="*/ 48 h 48"/>
              <a:gd name="T8" fmla="*/ 15 w 39"/>
              <a:gd name="T9" fmla="*/ 48 h 48"/>
              <a:gd name="T10" fmla="*/ 14 w 39"/>
              <a:gd name="T11" fmla="*/ 46 h 48"/>
              <a:gd name="T12" fmla="*/ 14 w 39"/>
              <a:gd name="T13" fmla="*/ 41 h 48"/>
              <a:gd name="T14" fmla="*/ 2 w 39"/>
              <a:gd name="T15" fmla="*/ 41 h 48"/>
              <a:gd name="T16" fmla="*/ 0 w 39"/>
              <a:gd name="T17" fmla="*/ 39 h 48"/>
              <a:gd name="T18" fmla="*/ 0 w 39"/>
              <a:gd name="T19" fmla="*/ 38 h 48"/>
              <a:gd name="T20" fmla="*/ 11 w 39"/>
              <a:gd name="T21" fmla="*/ 27 h 48"/>
              <a:gd name="T22" fmla="*/ 5 w 39"/>
              <a:gd name="T23" fmla="*/ 27 h 48"/>
              <a:gd name="T24" fmla="*/ 3 w 39"/>
              <a:gd name="T25" fmla="*/ 26 h 48"/>
              <a:gd name="T26" fmla="*/ 4 w 39"/>
              <a:gd name="T27" fmla="*/ 24 h 48"/>
              <a:gd name="T28" fmla="*/ 15 w 39"/>
              <a:gd name="T29" fmla="*/ 14 h 48"/>
              <a:gd name="T30" fmla="*/ 9 w 39"/>
              <a:gd name="T31" fmla="*/ 14 h 48"/>
              <a:gd name="T32" fmla="*/ 8 w 39"/>
              <a:gd name="T33" fmla="*/ 12 h 48"/>
              <a:gd name="T34" fmla="*/ 8 w 39"/>
              <a:gd name="T35" fmla="*/ 11 h 48"/>
              <a:gd name="T36" fmla="*/ 18 w 39"/>
              <a:gd name="T37" fmla="*/ 0 h 48"/>
              <a:gd name="T38" fmla="*/ 20 w 39"/>
              <a:gd name="T39" fmla="*/ 0 h 48"/>
              <a:gd name="T40" fmla="*/ 21 w 39"/>
              <a:gd name="T41" fmla="*/ 0 h 48"/>
              <a:gd name="T42" fmla="*/ 31 w 39"/>
              <a:gd name="T43" fmla="*/ 11 h 48"/>
              <a:gd name="T44" fmla="*/ 32 w 39"/>
              <a:gd name="T45" fmla="*/ 12 h 48"/>
              <a:gd name="T46" fmla="*/ 30 w 39"/>
              <a:gd name="T47" fmla="*/ 14 h 48"/>
              <a:gd name="T48" fmla="*/ 25 w 39"/>
              <a:gd name="T49" fmla="*/ 14 h 48"/>
              <a:gd name="T50" fmla="*/ 35 w 39"/>
              <a:gd name="T51" fmla="*/ 24 h 48"/>
              <a:gd name="T52" fmla="*/ 36 w 39"/>
              <a:gd name="T53" fmla="*/ 26 h 48"/>
              <a:gd name="T54" fmla="*/ 34 w 39"/>
              <a:gd name="T55" fmla="*/ 27 h 48"/>
              <a:gd name="T56" fmla="*/ 28 w 39"/>
              <a:gd name="T57" fmla="*/ 27 h 48"/>
              <a:gd name="T58" fmla="*/ 39 w 39"/>
              <a:gd name="T59" fmla="*/ 38 h 48"/>
              <a:gd name="T60" fmla="*/ 39 w 39"/>
              <a:gd name="T61" fmla="*/ 39 h 48"/>
              <a:gd name="T62" fmla="*/ 38 w 39"/>
              <a:gd name="T63" fmla="*/ 4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9" h="48">
                <a:moveTo>
                  <a:pt x="38" y="41"/>
                </a:moveTo>
                <a:cubicBezTo>
                  <a:pt x="25" y="41"/>
                  <a:pt x="25" y="41"/>
                  <a:pt x="25" y="41"/>
                </a:cubicBezTo>
                <a:cubicBezTo>
                  <a:pt x="25" y="43"/>
                  <a:pt x="25" y="45"/>
                  <a:pt x="25" y="46"/>
                </a:cubicBezTo>
                <a:cubicBezTo>
                  <a:pt x="25" y="47"/>
                  <a:pt x="25" y="48"/>
                  <a:pt x="24" y="48"/>
                </a:cubicBezTo>
                <a:cubicBezTo>
                  <a:pt x="15" y="48"/>
                  <a:pt x="15" y="48"/>
                  <a:pt x="15" y="48"/>
                </a:cubicBezTo>
                <a:cubicBezTo>
                  <a:pt x="14" y="48"/>
                  <a:pt x="14" y="47"/>
                  <a:pt x="14" y="46"/>
                </a:cubicBezTo>
                <a:cubicBezTo>
                  <a:pt x="14" y="45"/>
                  <a:pt x="14" y="43"/>
                  <a:pt x="14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0"/>
                  <a:pt x="0" y="39"/>
                </a:cubicBezTo>
                <a:cubicBezTo>
                  <a:pt x="0" y="39"/>
                  <a:pt x="0" y="38"/>
                  <a:pt x="0" y="38"/>
                </a:cubicBezTo>
                <a:cubicBezTo>
                  <a:pt x="11" y="27"/>
                  <a:pt x="11" y="27"/>
                  <a:pt x="11" y="27"/>
                </a:cubicBezTo>
                <a:cubicBezTo>
                  <a:pt x="5" y="27"/>
                  <a:pt x="5" y="27"/>
                  <a:pt x="5" y="27"/>
                </a:cubicBezTo>
                <a:cubicBezTo>
                  <a:pt x="4" y="27"/>
                  <a:pt x="3" y="27"/>
                  <a:pt x="3" y="26"/>
                </a:cubicBezTo>
                <a:cubicBezTo>
                  <a:pt x="3" y="25"/>
                  <a:pt x="3" y="25"/>
                  <a:pt x="4" y="24"/>
                </a:cubicBezTo>
                <a:cubicBezTo>
                  <a:pt x="15" y="14"/>
                  <a:pt x="15" y="14"/>
                  <a:pt x="15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8" y="14"/>
                  <a:pt x="8" y="13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18" y="0"/>
                  <a:pt x="18" y="0"/>
                  <a:pt x="18" y="0"/>
                </a:cubicBezTo>
                <a:cubicBezTo>
                  <a:pt x="19" y="0"/>
                  <a:pt x="19" y="0"/>
                  <a:pt x="20" y="0"/>
                </a:cubicBezTo>
                <a:cubicBezTo>
                  <a:pt x="20" y="0"/>
                  <a:pt x="20" y="0"/>
                  <a:pt x="21" y="0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11"/>
                  <a:pt x="32" y="11"/>
                  <a:pt x="32" y="12"/>
                </a:cubicBezTo>
                <a:cubicBezTo>
                  <a:pt x="32" y="13"/>
                  <a:pt x="31" y="14"/>
                  <a:pt x="30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35" y="24"/>
                  <a:pt x="35" y="24"/>
                  <a:pt x="35" y="24"/>
                </a:cubicBezTo>
                <a:cubicBezTo>
                  <a:pt x="36" y="25"/>
                  <a:pt x="36" y="25"/>
                  <a:pt x="36" y="26"/>
                </a:cubicBezTo>
                <a:cubicBezTo>
                  <a:pt x="36" y="27"/>
                  <a:pt x="35" y="27"/>
                  <a:pt x="34" y="27"/>
                </a:cubicBezTo>
                <a:cubicBezTo>
                  <a:pt x="28" y="27"/>
                  <a:pt x="28" y="27"/>
                  <a:pt x="28" y="27"/>
                </a:cubicBezTo>
                <a:cubicBezTo>
                  <a:pt x="39" y="38"/>
                  <a:pt x="39" y="38"/>
                  <a:pt x="39" y="38"/>
                </a:cubicBezTo>
                <a:cubicBezTo>
                  <a:pt x="39" y="38"/>
                  <a:pt x="39" y="39"/>
                  <a:pt x="39" y="39"/>
                </a:cubicBezTo>
                <a:cubicBezTo>
                  <a:pt x="39" y="40"/>
                  <a:pt x="38" y="41"/>
                  <a:pt x="38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22782" y="4232057"/>
            <a:ext cx="275189" cy="275190"/>
          </a:xfrm>
          <a:custGeom>
            <a:avLst/>
            <a:gdLst>
              <a:gd name="T0" fmla="*/ 41 w 41"/>
              <a:gd name="T1" fmla="*/ 39 h 41"/>
              <a:gd name="T2" fmla="*/ 39 w 41"/>
              <a:gd name="T3" fmla="*/ 41 h 41"/>
              <a:gd name="T4" fmla="*/ 2 w 41"/>
              <a:gd name="T5" fmla="*/ 41 h 41"/>
              <a:gd name="T6" fmla="*/ 0 w 41"/>
              <a:gd name="T7" fmla="*/ 39 h 41"/>
              <a:gd name="T8" fmla="*/ 0 w 41"/>
              <a:gd name="T9" fmla="*/ 2 h 41"/>
              <a:gd name="T10" fmla="*/ 2 w 41"/>
              <a:gd name="T11" fmla="*/ 0 h 41"/>
              <a:gd name="T12" fmla="*/ 39 w 41"/>
              <a:gd name="T13" fmla="*/ 0 h 41"/>
              <a:gd name="T14" fmla="*/ 41 w 41"/>
              <a:gd name="T15" fmla="*/ 2 h 41"/>
              <a:gd name="T16" fmla="*/ 41 w 41"/>
              <a:gd name="T17" fmla="*/ 39 h 41"/>
              <a:gd name="T18" fmla="*/ 19 w 41"/>
              <a:gd name="T19" fmla="*/ 5 h 41"/>
              <a:gd name="T20" fmla="*/ 18 w 41"/>
              <a:gd name="T21" fmla="*/ 4 h 41"/>
              <a:gd name="T22" fmla="*/ 5 w 41"/>
              <a:gd name="T23" fmla="*/ 4 h 41"/>
              <a:gd name="T24" fmla="*/ 4 w 41"/>
              <a:gd name="T25" fmla="*/ 5 h 41"/>
              <a:gd name="T26" fmla="*/ 4 w 41"/>
              <a:gd name="T27" fmla="*/ 32 h 41"/>
              <a:gd name="T28" fmla="*/ 5 w 41"/>
              <a:gd name="T29" fmla="*/ 33 h 41"/>
              <a:gd name="T30" fmla="*/ 18 w 41"/>
              <a:gd name="T31" fmla="*/ 33 h 41"/>
              <a:gd name="T32" fmla="*/ 19 w 41"/>
              <a:gd name="T33" fmla="*/ 32 h 41"/>
              <a:gd name="T34" fmla="*/ 19 w 41"/>
              <a:gd name="T35" fmla="*/ 5 h 41"/>
              <a:gd name="T36" fmla="*/ 37 w 41"/>
              <a:gd name="T37" fmla="*/ 5 h 41"/>
              <a:gd name="T38" fmla="*/ 36 w 41"/>
              <a:gd name="T39" fmla="*/ 4 h 41"/>
              <a:gd name="T40" fmla="*/ 23 w 41"/>
              <a:gd name="T41" fmla="*/ 4 h 41"/>
              <a:gd name="T42" fmla="*/ 22 w 41"/>
              <a:gd name="T43" fmla="*/ 5 h 41"/>
              <a:gd name="T44" fmla="*/ 22 w 41"/>
              <a:gd name="T45" fmla="*/ 22 h 41"/>
              <a:gd name="T46" fmla="*/ 23 w 41"/>
              <a:gd name="T47" fmla="*/ 23 h 41"/>
              <a:gd name="T48" fmla="*/ 36 w 41"/>
              <a:gd name="T49" fmla="*/ 23 h 41"/>
              <a:gd name="T50" fmla="*/ 37 w 41"/>
              <a:gd name="T51" fmla="*/ 22 h 41"/>
              <a:gd name="T52" fmla="*/ 37 w 41"/>
              <a:gd name="T53" fmla="*/ 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41">
                <a:moveTo>
                  <a:pt x="41" y="39"/>
                </a:moveTo>
                <a:cubicBezTo>
                  <a:pt x="41" y="40"/>
                  <a:pt x="40" y="41"/>
                  <a:pt x="39" y="41"/>
                </a:cubicBezTo>
                <a:cubicBezTo>
                  <a:pt x="2" y="41"/>
                  <a:pt x="2" y="41"/>
                  <a:pt x="2" y="41"/>
                </a:cubicBezTo>
                <a:cubicBezTo>
                  <a:pt x="1" y="41"/>
                  <a:pt x="0" y="40"/>
                  <a:pt x="0" y="3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lnTo>
                  <a:pt x="41" y="39"/>
                </a:lnTo>
                <a:close/>
                <a:moveTo>
                  <a:pt x="19" y="5"/>
                </a:moveTo>
                <a:cubicBezTo>
                  <a:pt x="19" y="5"/>
                  <a:pt x="18" y="4"/>
                  <a:pt x="18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4" y="5"/>
                  <a:pt x="4" y="5"/>
                </a:cubicBezTo>
                <a:cubicBezTo>
                  <a:pt x="4" y="32"/>
                  <a:pt x="4" y="32"/>
                  <a:pt x="4" y="32"/>
                </a:cubicBezTo>
                <a:cubicBezTo>
                  <a:pt x="4" y="33"/>
                  <a:pt x="5" y="33"/>
                  <a:pt x="5" y="33"/>
                </a:cubicBezTo>
                <a:cubicBezTo>
                  <a:pt x="18" y="33"/>
                  <a:pt x="18" y="33"/>
                  <a:pt x="18" y="33"/>
                </a:cubicBezTo>
                <a:cubicBezTo>
                  <a:pt x="18" y="33"/>
                  <a:pt x="19" y="33"/>
                  <a:pt x="19" y="32"/>
                </a:cubicBezTo>
                <a:lnTo>
                  <a:pt x="19" y="5"/>
                </a:lnTo>
                <a:close/>
                <a:moveTo>
                  <a:pt x="37" y="5"/>
                </a:moveTo>
                <a:cubicBezTo>
                  <a:pt x="37" y="5"/>
                  <a:pt x="36" y="4"/>
                  <a:pt x="36" y="4"/>
                </a:cubicBezTo>
                <a:cubicBezTo>
                  <a:pt x="23" y="4"/>
                  <a:pt x="23" y="4"/>
                  <a:pt x="23" y="4"/>
                </a:cubicBezTo>
                <a:cubicBezTo>
                  <a:pt x="23" y="4"/>
                  <a:pt x="22" y="5"/>
                  <a:pt x="22" y="5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3"/>
                  <a:pt x="23" y="23"/>
                  <a:pt x="23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36" y="23"/>
                  <a:pt x="37" y="23"/>
                  <a:pt x="37" y="22"/>
                </a:cubicBezTo>
                <a:lnTo>
                  <a:pt x="37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08595" y="4721856"/>
            <a:ext cx="303562" cy="280865"/>
          </a:xfrm>
          <a:custGeom>
            <a:avLst/>
            <a:gdLst>
              <a:gd name="T0" fmla="*/ 45 w 45"/>
              <a:gd name="T1" fmla="*/ 13 h 42"/>
              <a:gd name="T2" fmla="*/ 30 w 45"/>
              <a:gd name="T3" fmla="*/ 24 h 42"/>
              <a:gd name="T4" fmla="*/ 28 w 45"/>
              <a:gd name="T5" fmla="*/ 27 h 42"/>
              <a:gd name="T6" fmla="*/ 26 w 45"/>
              <a:gd name="T7" fmla="*/ 31 h 42"/>
              <a:gd name="T8" fmla="*/ 29 w 45"/>
              <a:gd name="T9" fmla="*/ 35 h 42"/>
              <a:gd name="T10" fmla="*/ 35 w 45"/>
              <a:gd name="T11" fmla="*/ 39 h 42"/>
              <a:gd name="T12" fmla="*/ 35 w 45"/>
              <a:gd name="T13" fmla="*/ 41 h 42"/>
              <a:gd name="T14" fmla="*/ 34 w 45"/>
              <a:gd name="T15" fmla="*/ 42 h 42"/>
              <a:gd name="T16" fmla="*/ 11 w 45"/>
              <a:gd name="T17" fmla="*/ 42 h 42"/>
              <a:gd name="T18" fmla="*/ 11 w 45"/>
              <a:gd name="T19" fmla="*/ 41 h 42"/>
              <a:gd name="T20" fmla="*/ 11 w 45"/>
              <a:gd name="T21" fmla="*/ 39 h 42"/>
              <a:gd name="T22" fmla="*/ 16 w 45"/>
              <a:gd name="T23" fmla="*/ 35 h 42"/>
              <a:gd name="T24" fmla="*/ 19 w 45"/>
              <a:gd name="T25" fmla="*/ 31 h 42"/>
              <a:gd name="T26" fmla="*/ 17 w 45"/>
              <a:gd name="T27" fmla="*/ 27 h 42"/>
              <a:gd name="T28" fmla="*/ 15 w 45"/>
              <a:gd name="T29" fmla="*/ 24 h 42"/>
              <a:gd name="T30" fmla="*/ 0 w 45"/>
              <a:gd name="T31" fmla="*/ 13 h 42"/>
              <a:gd name="T32" fmla="*/ 0 w 45"/>
              <a:gd name="T33" fmla="*/ 10 h 42"/>
              <a:gd name="T34" fmla="*/ 3 w 45"/>
              <a:gd name="T35" fmla="*/ 7 h 42"/>
              <a:gd name="T36" fmla="*/ 11 w 45"/>
              <a:gd name="T37" fmla="*/ 7 h 42"/>
              <a:gd name="T38" fmla="*/ 11 w 45"/>
              <a:gd name="T39" fmla="*/ 5 h 42"/>
              <a:gd name="T40" fmla="*/ 15 w 45"/>
              <a:gd name="T41" fmla="*/ 0 h 42"/>
              <a:gd name="T42" fmla="*/ 30 w 45"/>
              <a:gd name="T43" fmla="*/ 0 h 42"/>
              <a:gd name="T44" fmla="*/ 35 w 45"/>
              <a:gd name="T45" fmla="*/ 5 h 42"/>
              <a:gd name="T46" fmla="*/ 35 w 45"/>
              <a:gd name="T47" fmla="*/ 7 h 42"/>
              <a:gd name="T48" fmla="*/ 42 w 45"/>
              <a:gd name="T49" fmla="*/ 7 h 42"/>
              <a:gd name="T50" fmla="*/ 45 w 45"/>
              <a:gd name="T51" fmla="*/ 10 h 42"/>
              <a:gd name="T52" fmla="*/ 45 w 45"/>
              <a:gd name="T53" fmla="*/ 13 h 42"/>
              <a:gd name="T54" fmla="*/ 11 w 45"/>
              <a:gd name="T55" fmla="*/ 11 h 42"/>
              <a:gd name="T56" fmla="*/ 4 w 45"/>
              <a:gd name="T57" fmla="*/ 11 h 42"/>
              <a:gd name="T58" fmla="*/ 4 w 45"/>
              <a:gd name="T59" fmla="*/ 13 h 42"/>
              <a:gd name="T60" fmla="*/ 13 w 45"/>
              <a:gd name="T61" fmla="*/ 21 h 42"/>
              <a:gd name="T62" fmla="*/ 11 w 45"/>
              <a:gd name="T63" fmla="*/ 11 h 42"/>
              <a:gd name="T64" fmla="*/ 41 w 45"/>
              <a:gd name="T65" fmla="*/ 11 h 42"/>
              <a:gd name="T66" fmla="*/ 35 w 45"/>
              <a:gd name="T67" fmla="*/ 11 h 42"/>
              <a:gd name="T68" fmla="*/ 33 w 45"/>
              <a:gd name="T69" fmla="*/ 21 h 42"/>
              <a:gd name="T70" fmla="*/ 41 w 45"/>
              <a:gd name="T71" fmla="*/ 13 h 42"/>
              <a:gd name="T72" fmla="*/ 41 w 45"/>
              <a:gd name="T73" fmla="*/ 1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" h="42">
                <a:moveTo>
                  <a:pt x="45" y="13"/>
                </a:moveTo>
                <a:cubicBezTo>
                  <a:pt x="45" y="18"/>
                  <a:pt x="39" y="24"/>
                  <a:pt x="30" y="24"/>
                </a:cubicBezTo>
                <a:cubicBezTo>
                  <a:pt x="29" y="26"/>
                  <a:pt x="28" y="27"/>
                  <a:pt x="28" y="27"/>
                </a:cubicBezTo>
                <a:cubicBezTo>
                  <a:pt x="26" y="28"/>
                  <a:pt x="26" y="30"/>
                  <a:pt x="26" y="31"/>
                </a:cubicBezTo>
                <a:cubicBezTo>
                  <a:pt x="26" y="33"/>
                  <a:pt x="27" y="35"/>
                  <a:pt x="29" y="35"/>
                </a:cubicBezTo>
                <a:cubicBezTo>
                  <a:pt x="32" y="35"/>
                  <a:pt x="35" y="36"/>
                  <a:pt x="35" y="39"/>
                </a:cubicBezTo>
                <a:cubicBezTo>
                  <a:pt x="35" y="41"/>
                  <a:pt x="35" y="41"/>
                  <a:pt x="35" y="41"/>
                </a:cubicBezTo>
                <a:cubicBezTo>
                  <a:pt x="35" y="41"/>
                  <a:pt x="34" y="42"/>
                  <a:pt x="34" y="42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42"/>
                  <a:pt x="11" y="41"/>
                  <a:pt x="11" y="41"/>
                </a:cubicBezTo>
                <a:cubicBezTo>
                  <a:pt x="11" y="39"/>
                  <a:pt x="11" y="39"/>
                  <a:pt x="11" y="39"/>
                </a:cubicBezTo>
                <a:cubicBezTo>
                  <a:pt x="11" y="36"/>
                  <a:pt x="13" y="35"/>
                  <a:pt x="16" y="35"/>
                </a:cubicBezTo>
                <a:cubicBezTo>
                  <a:pt x="18" y="35"/>
                  <a:pt x="19" y="33"/>
                  <a:pt x="19" y="31"/>
                </a:cubicBezTo>
                <a:cubicBezTo>
                  <a:pt x="19" y="30"/>
                  <a:pt x="19" y="28"/>
                  <a:pt x="17" y="27"/>
                </a:cubicBezTo>
                <a:cubicBezTo>
                  <a:pt x="17" y="27"/>
                  <a:pt x="16" y="26"/>
                  <a:pt x="15" y="24"/>
                </a:cubicBezTo>
                <a:cubicBezTo>
                  <a:pt x="6" y="24"/>
                  <a:pt x="0" y="18"/>
                  <a:pt x="0" y="13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8"/>
                  <a:pt x="1" y="7"/>
                  <a:pt x="3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5"/>
                  <a:pt x="11" y="5"/>
                  <a:pt x="11" y="5"/>
                </a:cubicBezTo>
                <a:cubicBezTo>
                  <a:pt x="11" y="2"/>
                  <a:pt x="12" y="0"/>
                  <a:pt x="15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3" y="0"/>
                  <a:pt x="35" y="2"/>
                  <a:pt x="35" y="5"/>
                </a:cubicBezTo>
                <a:cubicBezTo>
                  <a:pt x="35" y="7"/>
                  <a:pt x="35" y="7"/>
                  <a:pt x="35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4" y="7"/>
                  <a:pt x="45" y="8"/>
                  <a:pt x="45" y="10"/>
                </a:cubicBezTo>
                <a:lnTo>
                  <a:pt x="45" y="13"/>
                </a:lnTo>
                <a:close/>
                <a:moveTo>
                  <a:pt x="11" y="11"/>
                </a:moveTo>
                <a:cubicBezTo>
                  <a:pt x="4" y="11"/>
                  <a:pt x="4" y="11"/>
                  <a:pt x="4" y="11"/>
                </a:cubicBezTo>
                <a:cubicBezTo>
                  <a:pt x="4" y="13"/>
                  <a:pt x="4" y="13"/>
                  <a:pt x="4" y="13"/>
                </a:cubicBezTo>
                <a:cubicBezTo>
                  <a:pt x="4" y="16"/>
                  <a:pt x="7" y="20"/>
                  <a:pt x="13" y="21"/>
                </a:cubicBezTo>
                <a:cubicBezTo>
                  <a:pt x="11" y="18"/>
                  <a:pt x="11" y="15"/>
                  <a:pt x="11" y="11"/>
                </a:cubicBezTo>
                <a:close/>
                <a:moveTo>
                  <a:pt x="41" y="11"/>
                </a:moveTo>
                <a:cubicBezTo>
                  <a:pt x="35" y="11"/>
                  <a:pt x="35" y="11"/>
                  <a:pt x="35" y="11"/>
                </a:cubicBezTo>
                <a:cubicBezTo>
                  <a:pt x="35" y="15"/>
                  <a:pt x="34" y="18"/>
                  <a:pt x="33" y="21"/>
                </a:cubicBezTo>
                <a:cubicBezTo>
                  <a:pt x="38" y="20"/>
                  <a:pt x="41" y="16"/>
                  <a:pt x="41" y="13"/>
                </a:cubicBezTo>
                <a:lnTo>
                  <a:pt x="41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708595" y="5242864"/>
            <a:ext cx="314910" cy="249656"/>
          </a:xfrm>
          <a:custGeom>
            <a:avLst/>
            <a:gdLst>
              <a:gd name="T0" fmla="*/ 47 w 47"/>
              <a:gd name="T1" fmla="*/ 29 h 37"/>
              <a:gd name="T2" fmla="*/ 43 w 47"/>
              <a:gd name="T3" fmla="*/ 30 h 37"/>
              <a:gd name="T4" fmla="*/ 36 w 47"/>
              <a:gd name="T5" fmla="*/ 37 h 37"/>
              <a:gd name="T6" fmla="*/ 29 w 47"/>
              <a:gd name="T7" fmla="*/ 30 h 37"/>
              <a:gd name="T8" fmla="*/ 19 w 47"/>
              <a:gd name="T9" fmla="*/ 30 h 37"/>
              <a:gd name="T10" fmla="*/ 12 w 47"/>
              <a:gd name="T11" fmla="*/ 37 h 37"/>
              <a:gd name="T12" fmla="*/ 5 w 47"/>
              <a:gd name="T13" fmla="*/ 30 h 37"/>
              <a:gd name="T14" fmla="*/ 4 w 47"/>
              <a:gd name="T15" fmla="*/ 30 h 37"/>
              <a:gd name="T16" fmla="*/ 0 w 47"/>
              <a:gd name="T17" fmla="*/ 29 h 37"/>
              <a:gd name="T18" fmla="*/ 2 w 47"/>
              <a:gd name="T19" fmla="*/ 27 h 37"/>
              <a:gd name="T20" fmla="*/ 2 w 47"/>
              <a:gd name="T21" fmla="*/ 18 h 37"/>
              <a:gd name="T22" fmla="*/ 3 w 47"/>
              <a:gd name="T23" fmla="*/ 13 h 37"/>
              <a:gd name="T24" fmla="*/ 8 w 47"/>
              <a:gd name="T25" fmla="*/ 8 h 37"/>
              <a:gd name="T26" fmla="*/ 11 w 47"/>
              <a:gd name="T27" fmla="*/ 6 h 37"/>
              <a:gd name="T28" fmla="*/ 16 w 47"/>
              <a:gd name="T29" fmla="*/ 6 h 37"/>
              <a:gd name="T30" fmla="*/ 16 w 47"/>
              <a:gd name="T31" fmla="*/ 1 h 37"/>
              <a:gd name="T32" fmla="*/ 17 w 47"/>
              <a:gd name="T33" fmla="*/ 0 h 37"/>
              <a:gd name="T34" fmla="*/ 45 w 47"/>
              <a:gd name="T35" fmla="*/ 0 h 37"/>
              <a:gd name="T36" fmla="*/ 47 w 47"/>
              <a:gd name="T37" fmla="*/ 1 h 37"/>
              <a:gd name="T38" fmla="*/ 47 w 47"/>
              <a:gd name="T39" fmla="*/ 29 h 37"/>
              <a:gd name="T40" fmla="*/ 16 w 47"/>
              <a:gd name="T41" fmla="*/ 17 h 37"/>
              <a:gd name="T42" fmla="*/ 16 w 47"/>
              <a:gd name="T43" fmla="*/ 10 h 37"/>
              <a:gd name="T44" fmla="*/ 11 w 47"/>
              <a:gd name="T45" fmla="*/ 10 h 37"/>
              <a:gd name="T46" fmla="*/ 11 w 47"/>
              <a:gd name="T47" fmla="*/ 10 h 37"/>
              <a:gd name="T48" fmla="*/ 6 w 47"/>
              <a:gd name="T49" fmla="*/ 15 h 37"/>
              <a:gd name="T50" fmla="*/ 5 w 47"/>
              <a:gd name="T51" fmla="*/ 16 h 37"/>
              <a:gd name="T52" fmla="*/ 5 w 47"/>
              <a:gd name="T53" fmla="*/ 17 h 37"/>
              <a:gd name="T54" fmla="*/ 16 w 47"/>
              <a:gd name="T55" fmla="*/ 17 h 37"/>
              <a:gd name="T56" fmla="*/ 12 w 47"/>
              <a:gd name="T57" fmla="*/ 27 h 37"/>
              <a:gd name="T58" fmla="*/ 9 w 47"/>
              <a:gd name="T59" fmla="*/ 30 h 37"/>
              <a:gd name="T60" fmla="*/ 12 w 47"/>
              <a:gd name="T61" fmla="*/ 34 h 37"/>
              <a:gd name="T62" fmla="*/ 16 w 47"/>
              <a:gd name="T63" fmla="*/ 30 h 37"/>
              <a:gd name="T64" fmla="*/ 12 w 47"/>
              <a:gd name="T65" fmla="*/ 27 h 37"/>
              <a:gd name="T66" fmla="*/ 36 w 47"/>
              <a:gd name="T67" fmla="*/ 27 h 37"/>
              <a:gd name="T68" fmla="*/ 33 w 47"/>
              <a:gd name="T69" fmla="*/ 30 h 37"/>
              <a:gd name="T70" fmla="*/ 36 w 47"/>
              <a:gd name="T71" fmla="*/ 34 h 37"/>
              <a:gd name="T72" fmla="*/ 40 w 47"/>
              <a:gd name="T73" fmla="*/ 30 h 37"/>
              <a:gd name="T74" fmla="*/ 36 w 47"/>
              <a:gd name="T75" fmla="*/ 2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37">
                <a:moveTo>
                  <a:pt x="47" y="29"/>
                </a:moveTo>
                <a:cubicBezTo>
                  <a:pt x="47" y="31"/>
                  <a:pt x="44" y="30"/>
                  <a:pt x="43" y="30"/>
                </a:cubicBezTo>
                <a:cubicBezTo>
                  <a:pt x="43" y="34"/>
                  <a:pt x="40" y="37"/>
                  <a:pt x="36" y="37"/>
                </a:cubicBezTo>
                <a:cubicBezTo>
                  <a:pt x="32" y="37"/>
                  <a:pt x="29" y="34"/>
                  <a:pt x="29" y="30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34"/>
                  <a:pt x="16" y="37"/>
                  <a:pt x="12" y="37"/>
                </a:cubicBezTo>
                <a:cubicBezTo>
                  <a:pt x="8" y="37"/>
                  <a:pt x="5" y="34"/>
                  <a:pt x="5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2" y="30"/>
                  <a:pt x="0" y="31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6"/>
                  <a:pt x="2" y="14"/>
                  <a:pt x="3" y="13"/>
                </a:cubicBezTo>
                <a:cubicBezTo>
                  <a:pt x="8" y="8"/>
                  <a:pt x="8" y="8"/>
                  <a:pt x="8" y="8"/>
                </a:cubicBezTo>
                <a:cubicBezTo>
                  <a:pt x="9" y="7"/>
                  <a:pt x="10" y="6"/>
                  <a:pt x="11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6" y="1"/>
                  <a:pt x="16" y="1"/>
                  <a:pt x="16" y="1"/>
                </a:cubicBezTo>
                <a:cubicBezTo>
                  <a:pt x="16" y="0"/>
                  <a:pt x="16" y="0"/>
                  <a:pt x="17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7" y="0"/>
                  <a:pt x="47" y="1"/>
                </a:cubicBezTo>
                <a:lnTo>
                  <a:pt x="47" y="29"/>
                </a:lnTo>
                <a:close/>
                <a:moveTo>
                  <a:pt x="16" y="17"/>
                </a:moveTo>
                <a:cubicBezTo>
                  <a:pt x="16" y="10"/>
                  <a:pt x="16" y="10"/>
                  <a:pt x="16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5"/>
                  <a:pt x="5" y="16"/>
                  <a:pt x="5" y="16"/>
                </a:cubicBezTo>
                <a:cubicBezTo>
                  <a:pt x="5" y="17"/>
                  <a:pt x="5" y="17"/>
                  <a:pt x="5" y="17"/>
                </a:cubicBezTo>
                <a:lnTo>
                  <a:pt x="16" y="17"/>
                </a:lnTo>
                <a:close/>
                <a:moveTo>
                  <a:pt x="12" y="27"/>
                </a:moveTo>
                <a:cubicBezTo>
                  <a:pt x="10" y="27"/>
                  <a:pt x="9" y="28"/>
                  <a:pt x="9" y="30"/>
                </a:cubicBezTo>
                <a:cubicBezTo>
                  <a:pt x="9" y="32"/>
                  <a:pt x="10" y="34"/>
                  <a:pt x="12" y="34"/>
                </a:cubicBezTo>
                <a:cubicBezTo>
                  <a:pt x="14" y="34"/>
                  <a:pt x="16" y="32"/>
                  <a:pt x="16" y="30"/>
                </a:cubicBezTo>
                <a:cubicBezTo>
                  <a:pt x="16" y="28"/>
                  <a:pt x="14" y="27"/>
                  <a:pt x="12" y="27"/>
                </a:cubicBezTo>
                <a:close/>
                <a:moveTo>
                  <a:pt x="36" y="27"/>
                </a:moveTo>
                <a:cubicBezTo>
                  <a:pt x="34" y="27"/>
                  <a:pt x="33" y="28"/>
                  <a:pt x="33" y="30"/>
                </a:cubicBezTo>
                <a:cubicBezTo>
                  <a:pt x="33" y="32"/>
                  <a:pt x="34" y="34"/>
                  <a:pt x="36" y="34"/>
                </a:cubicBezTo>
                <a:cubicBezTo>
                  <a:pt x="38" y="34"/>
                  <a:pt x="40" y="32"/>
                  <a:pt x="40" y="30"/>
                </a:cubicBezTo>
                <a:cubicBezTo>
                  <a:pt x="40" y="28"/>
                  <a:pt x="38" y="27"/>
                  <a:pt x="36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48350" y="1264887"/>
            <a:ext cx="295051" cy="295051"/>
          </a:xfrm>
          <a:custGeom>
            <a:avLst/>
            <a:gdLst>
              <a:gd name="T0" fmla="*/ 9 w 44"/>
              <a:gd name="T1" fmla="*/ 43 h 44"/>
              <a:gd name="T2" fmla="*/ 7 w 44"/>
              <a:gd name="T3" fmla="*/ 44 h 44"/>
              <a:gd name="T4" fmla="*/ 4 w 44"/>
              <a:gd name="T5" fmla="*/ 43 h 44"/>
              <a:gd name="T6" fmla="*/ 1 w 44"/>
              <a:gd name="T7" fmla="*/ 40 h 44"/>
              <a:gd name="T8" fmla="*/ 0 w 44"/>
              <a:gd name="T9" fmla="*/ 38 h 44"/>
              <a:gd name="T10" fmla="*/ 1 w 44"/>
              <a:gd name="T11" fmla="*/ 36 h 44"/>
              <a:gd name="T12" fmla="*/ 20 w 44"/>
              <a:gd name="T13" fmla="*/ 17 h 44"/>
              <a:gd name="T14" fmla="*/ 27 w 44"/>
              <a:gd name="T15" fmla="*/ 25 h 44"/>
              <a:gd name="T16" fmla="*/ 9 w 44"/>
              <a:gd name="T17" fmla="*/ 43 h 44"/>
              <a:gd name="T18" fmla="*/ 8 w 44"/>
              <a:gd name="T19" fmla="*/ 35 h 44"/>
              <a:gd name="T20" fmla="*/ 7 w 44"/>
              <a:gd name="T21" fmla="*/ 36 h 44"/>
              <a:gd name="T22" fmla="*/ 8 w 44"/>
              <a:gd name="T23" fmla="*/ 38 h 44"/>
              <a:gd name="T24" fmla="*/ 10 w 44"/>
              <a:gd name="T25" fmla="*/ 36 h 44"/>
              <a:gd name="T26" fmla="*/ 8 w 44"/>
              <a:gd name="T27" fmla="*/ 35 h 44"/>
              <a:gd name="T28" fmla="*/ 44 w 44"/>
              <a:gd name="T29" fmla="*/ 16 h 44"/>
              <a:gd name="T30" fmla="*/ 32 w 44"/>
              <a:gd name="T31" fmla="*/ 24 h 44"/>
              <a:gd name="T32" fmla="*/ 20 w 44"/>
              <a:gd name="T33" fmla="*/ 12 h 44"/>
              <a:gd name="T34" fmla="*/ 32 w 44"/>
              <a:gd name="T35" fmla="*/ 0 h 44"/>
              <a:gd name="T36" fmla="*/ 39 w 44"/>
              <a:gd name="T37" fmla="*/ 2 h 44"/>
              <a:gd name="T38" fmla="*/ 39 w 44"/>
              <a:gd name="T39" fmla="*/ 3 h 44"/>
              <a:gd name="T40" fmla="*/ 39 w 44"/>
              <a:gd name="T41" fmla="*/ 3 h 44"/>
              <a:gd name="T42" fmla="*/ 31 w 44"/>
              <a:gd name="T43" fmla="*/ 8 h 44"/>
              <a:gd name="T44" fmla="*/ 31 w 44"/>
              <a:gd name="T45" fmla="*/ 14 h 44"/>
              <a:gd name="T46" fmla="*/ 36 w 44"/>
              <a:gd name="T47" fmla="*/ 17 h 44"/>
              <a:gd name="T48" fmla="*/ 43 w 44"/>
              <a:gd name="T49" fmla="*/ 12 h 44"/>
              <a:gd name="T50" fmla="*/ 44 w 44"/>
              <a:gd name="T51" fmla="*/ 13 h 44"/>
              <a:gd name="T52" fmla="*/ 44 w 44"/>
              <a:gd name="T53" fmla="*/ 16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4" h="44">
                <a:moveTo>
                  <a:pt x="9" y="43"/>
                </a:moveTo>
                <a:cubicBezTo>
                  <a:pt x="8" y="44"/>
                  <a:pt x="8" y="44"/>
                  <a:pt x="7" y="44"/>
                </a:cubicBezTo>
                <a:cubicBezTo>
                  <a:pt x="6" y="44"/>
                  <a:pt x="5" y="44"/>
                  <a:pt x="4" y="43"/>
                </a:cubicBezTo>
                <a:cubicBezTo>
                  <a:pt x="1" y="40"/>
                  <a:pt x="1" y="40"/>
                  <a:pt x="1" y="40"/>
                </a:cubicBezTo>
                <a:cubicBezTo>
                  <a:pt x="1" y="40"/>
                  <a:pt x="0" y="39"/>
                  <a:pt x="0" y="38"/>
                </a:cubicBezTo>
                <a:cubicBezTo>
                  <a:pt x="0" y="37"/>
                  <a:pt x="1" y="36"/>
                  <a:pt x="1" y="36"/>
                </a:cubicBezTo>
                <a:cubicBezTo>
                  <a:pt x="20" y="17"/>
                  <a:pt x="20" y="17"/>
                  <a:pt x="20" y="17"/>
                </a:cubicBezTo>
                <a:cubicBezTo>
                  <a:pt x="21" y="21"/>
                  <a:pt x="24" y="24"/>
                  <a:pt x="27" y="25"/>
                </a:cubicBezTo>
                <a:lnTo>
                  <a:pt x="9" y="43"/>
                </a:lnTo>
                <a:close/>
                <a:moveTo>
                  <a:pt x="8" y="35"/>
                </a:moveTo>
                <a:cubicBezTo>
                  <a:pt x="7" y="35"/>
                  <a:pt x="7" y="35"/>
                  <a:pt x="7" y="36"/>
                </a:cubicBezTo>
                <a:cubicBezTo>
                  <a:pt x="7" y="37"/>
                  <a:pt x="7" y="38"/>
                  <a:pt x="8" y="38"/>
                </a:cubicBezTo>
                <a:cubicBezTo>
                  <a:pt x="9" y="38"/>
                  <a:pt x="10" y="37"/>
                  <a:pt x="10" y="36"/>
                </a:cubicBezTo>
                <a:cubicBezTo>
                  <a:pt x="10" y="35"/>
                  <a:pt x="9" y="35"/>
                  <a:pt x="8" y="35"/>
                </a:cubicBezTo>
                <a:close/>
                <a:moveTo>
                  <a:pt x="44" y="16"/>
                </a:moveTo>
                <a:cubicBezTo>
                  <a:pt x="42" y="21"/>
                  <a:pt x="37" y="24"/>
                  <a:pt x="32" y="24"/>
                </a:cubicBezTo>
                <a:cubicBezTo>
                  <a:pt x="26" y="24"/>
                  <a:pt x="20" y="19"/>
                  <a:pt x="20" y="12"/>
                </a:cubicBezTo>
                <a:cubicBezTo>
                  <a:pt x="20" y="6"/>
                  <a:pt x="26" y="0"/>
                  <a:pt x="32" y="0"/>
                </a:cubicBezTo>
                <a:cubicBezTo>
                  <a:pt x="34" y="0"/>
                  <a:pt x="37" y="1"/>
                  <a:pt x="39" y="2"/>
                </a:cubicBezTo>
                <a:cubicBezTo>
                  <a:pt x="39" y="2"/>
                  <a:pt x="39" y="2"/>
                  <a:pt x="39" y="3"/>
                </a:cubicBezTo>
                <a:cubicBezTo>
                  <a:pt x="39" y="3"/>
                  <a:pt x="39" y="3"/>
                  <a:pt x="39" y="3"/>
                </a:cubicBezTo>
                <a:cubicBezTo>
                  <a:pt x="31" y="8"/>
                  <a:pt x="31" y="8"/>
                  <a:pt x="31" y="8"/>
                </a:cubicBezTo>
                <a:cubicBezTo>
                  <a:pt x="31" y="14"/>
                  <a:pt x="31" y="14"/>
                  <a:pt x="31" y="14"/>
                </a:cubicBezTo>
                <a:cubicBezTo>
                  <a:pt x="36" y="17"/>
                  <a:pt x="36" y="17"/>
                  <a:pt x="36" y="17"/>
                </a:cubicBezTo>
                <a:cubicBezTo>
                  <a:pt x="37" y="16"/>
                  <a:pt x="43" y="12"/>
                  <a:pt x="43" y="12"/>
                </a:cubicBezTo>
                <a:cubicBezTo>
                  <a:pt x="44" y="12"/>
                  <a:pt x="44" y="13"/>
                  <a:pt x="44" y="13"/>
                </a:cubicBezTo>
                <a:cubicBezTo>
                  <a:pt x="44" y="14"/>
                  <a:pt x="44" y="15"/>
                  <a:pt x="44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68210" y="1740501"/>
            <a:ext cx="255332" cy="297888"/>
          </a:xfrm>
          <a:custGeom>
            <a:avLst/>
            <a:gdLst>
              <a:gd name="T0" fmla="*/ 9 w 38"/>
              <a:gd name="T1" fmla="*/ 30 h 44"/>
              <a:gd name="T2" fmla="*/ 8 w 38"/>
              <a:gd name="T3" fmla="*/ 31 h 44"/>
              <a:gd name="T4" fmla="*/ 1 w 38"/>
              <a:gd name="T5" fmla="*/ 31 h 44"/>
              <a:gd name="T6" fmla="*/ 0 w 38"/>
              <a:gd name="T7" fmla="*/ 30 h 44"/>
              <a:gd name="T8" fmla="*/ 0 w 38"/>
              <a:gd name="T9" fmla="*/ 29 h 44"/>
              <a:gd name="T10" fmla="*/ 7 w 38"/>
              <a:gd name="T11" fmla="*/ 17 h 44"/>
              <a:gd name="T12" fmla="*/ 7 w 38"/>
              <a:gd name="T13" fmla="*/ 17 h 44"/>
              <a:gd name="T14" fmla="*/ 3 w 38"/>
              <a:gd name="T15" fmla="*/ 10 h 44"/>
              <a:gd name="T16" fmla="*/ 3 w 38"/>
              <a:gd name="T17" fmla="*/ 9 h 44"/>
              <a:gd name="T18" fmla="*/ 4 w 38"/>
              <a:gd name="T19" fmla="*/ 8 h 44"/>
              <a:gd name="T20" fmla="*/ 10 w 38"/>
              <a:gd name="T21" fmla="*/ 8 h 44"/>
              <a:gd name="T22" fmla="*/ 12 w 38"/>
              <a:gd name="T23" fmla="*/ 10 h 44"/>
              <a:gd name="T24" fmla="*/ 16 w 38"/>
              <a:gd name="T25" fmla="*/ 17 h 44"/>
              <a:gd name="T26" fmla="*/ 9 w 38"/>
              <a:gd name="T27" fmla="*/ 30 h 44"/>
              <a:gd name="T28" fmla="*/ 38 w 38"/>
              <a:gd name="T29" fmla="*/ 1 h 44"/>
              <a:gd name="T30" fmla="*/ 24 w 38"/>
              <a:gd name="T31" fmla="*/ 26 h 44"/>
              <a:gd name="T32" fmla="*/ 24 w 38"/>
              <a:gd name="T33" fmla="*/ 26 h 44"/>
              <a:gd name="T34" fmla="*/ 33 w 38"/>
              <a:gd name="T35" fmla="*/ 43 h 44"/>
              <a:gd name="T36" fmla="*/ 33 w 38"/>
              <a:gd name="T37" fmla="*/ 44 h 44"/>
              <a:gd name="T38" fmla="*/ 32 w 38"/>
              <a:gd name="T39" fmla="*/ 44 h 44"/>
              <a:gd name="T40" fmla="*/ 25 w 38"/>
              <a:gd name="T41" fmla="*/ 44 h 44"/>
              <a:gd name="T42" fmla="*/ 24 w 38"/>
              <a:gd name="T43" fmla="*/ 43 h 44"/>
              <a:gd name="T44" fmla="*/ 15 w 38"/>
              <a:gd name="T45" fmla="*/ 26 h 44"/>
              <a:gd name="T46" fmla="*/ 29 w 38"/>
              <a:gd name="T47" fmla="*/ 1 h 44"/>
              <a:gd name="T48" fmla="*/ 31 w 38"/>
              <a:gd name="T49" fmla="*/ 0 h 44"/>
              <a:gd name="T50" fmla="*/ 37 w 38"/>
              <a:gd name="T51" fmla="*/ 0 h 44"/>
              <a:gd name="T52" fmla="*/ 38 w 38"/>
              <a:gd name="T53" fmla="*/ 0 h 44"/>
              <a:gd name="T54" fmla="*/ 38 w 38"/>
              <a:gd name="T55" fmla="*/ 1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" h="44">
                <a:moveTo>
                  <a:pt x="9" y="30"/>
                </a:moveTo>
                <a:cubicBezTo>
                  <a:pt x="9" y="30"/>
                  <a:pt x="9" y="31"/>
                  <a:pt x="8" y="31"/>
                </a:cubicBezTo>
                <a:cubicBezTo>
                  <a:pt x="1" y="31"/>
                  <a:pt x="1" y="31"/>
                  <a:pt x="1" y="31"/>
                </a:cubicBezTo>
                <a:cubicBezTo>
                  <a:pt x="1" y="31"/>
                  <a:pt x="1" y="31"/>
                  <a:pt x="0" y="30"/>
                </a:cubicBezTo>
                <a:cubicBezTo>
                  <a:pt x="0" y="30"/>
                  <a:pt x="0" y="30"/>
                  <a:pt x="0" y="29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7"/>
                  <a:pt x="7" y="17"/>
                  <a:pt x="7" y="17"/>
                </a:cubicBezTo>
                <a:cubicBezTo>
                  <a:pt x="3" y="10"/>
                  <a:pt x="3" y="10"/>
                  <a:pt x="3" y="10"/>
                </a:cubicBez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8"/>
                  <a:pt x="4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1" y="8"/>
                  <a:pt x="12" y="9"/>
                  <a:pt x="12" y="10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17"/>
                  <a:pt x="16" y="18"/>
                  <a:pt x="9" y="30"/>
                </a:cubicBezTo>
                <a:close/>
                <a:moveTo>
                  <a:pt x="38" y="1"/>
                </a:moveTo>
                <a:cubicBezTo>
                  <a:pt x="24" y="26"/>
                  <a:pt x="24" y="26"/>
                  <a:pt x="24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33" y="43"/>
                  <a:pt x="33" y="43"/>
                  <a:pt x="33" y="43"/>
                </a:cubicBezTo>
                <a:cubicBezTo>
                  <a:pt x="33" y="43"/>
                  <a:pt x="33" y="43"/>
                  <a:pt x="33" y="44"/>
                </a:cubicBezTo>
                <a:cubicBezTo>
                  <a:pt x="33" y="44"/>
                  <a:pt x="32" y="44"/>
                  <a:pt x="32" y="44"/>
                </a:cubicBezTo>
                <a:cubicBezTo>
                  <a:pt x="25" y="44"/>
                  <a:pt x="25" y="44"/>
                  <a:pt x="25" y="44"/>
                </a:cubicBezTo>
                <a:cubicBezTo>
                  <a:pt x="24" y="44"/>
                  <a:pt x="24" y="43"/>
                  <a:pt x="24" y="43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5" y="25"/>
                  <a:pt x="29" y="1"/>
                </a:cubicBezTo>
                <a:cubicBezTo>
                  <a:pt x="29" y="0"/>
                  <a:pt x="30" y="0"/>
                  <a:pt x="31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8" y="0"/>
                  <a:pt x="38" y="0"/>
                </a:cubicBezTo>
                <a:cubicBezTo>
                  <a:pt x="38" y="0"/>
                  <a:pt x="38" y="1"/>
                  <a:pt x="38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11573884" y="2230301"/>
            <a:ext cx="241147" cy="303562"/>
          </a:xfrm>
          <a:custGeom>
            <a:avLst/>
            <a:gdLst>
              <a:gd name="T0" fmla="*/ 21 w 36"/>
              <a:gd name="T1" fmla="*/ 45 h 45"/>
              <a:gd name="T2" fmla="*/ 18 w 36"/>
              <a:gd name="T3" fmla="*/ 44 h 45"/>
              <a:gd name="T4" fmla="*/ 15 w 36"/>
              <a:gd name="T5" fmla="*/ 45 h 45"/>
              <a:gd name="T6" fmla="*/ 16 w 36"/>
              <a:gd name="T7" fmla="*/ 26 h 45"/>
              <a:gd name="T8" fmla="*/ 0 w 36"/>
              <a:gd name="T9" fmla="*/ 0 h 45"/>
              <a:gd name="T10" fmla="*/ 3 w 36"/>
              <a:gd name="T11" fmla="*/ 0 h 45"/>
              <a:gd name="T12" fmla="*/ 6 w 36"/>
              <a:gd name="T13" fmla="*/ 0 h 45"/>
              <a:gd name="T14" fmla="*/ 18 w 36"/>
              <a:gd name="T15" fmla="*/ 20 h 45"/>
              <a:gd name="T16" fmla="*/ 30 w 36"/>
              <a:gd name="T17" fmla="*/ 0 h 45"/>
              <a:gd name="T18" fmla="*/ 33 w 36"/>
              <a:gd name="T19" fmla="*/ 0 h 45"/>
              <a:gd name="T20" fmla="*/ 36 w 36"/>
              <a:gd name="T21" fmla="*/ 0 h 45"/>
              <a:gd name="T22" fmla="*/ 30 w 36"/>
              <a:gd name="T23" fmla="*/ 9 h 45"/>
              <a:gd name="T24" fmla="*/ 21 w 36"/>
              <a:gd name="T25" fmla="*/ 26 h 45"/>
              <a:gd name="T26" fmla="*/ 21 w 36"/>
              <a:gd name="T27" fmla="*/ 4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6" h="45">
                <a:moveTo>
                  <a:pt x="21" y="45"/>
                </a:moveTo>
                <a:cubicBezTo>
                  <a:pt x="20" y="44"/>
                  <a:pt x="19" y="44"/>
                  <a:pt x="18" y="44"/>
                </a:cubicBezTo>
                <a:cubicBezTo>
                  <a:pt x="17" y="44"/>
                  <a:pt x="16" y="44"/>
                  <a:pt x="15" y="45"/>
                </a:cubicBezTo>
                <a:cubicBezTo>
                  <a:pt x="16" y="26"/>
                  <a:pt x="16" y="26"/>
                  <a:pt x="16" y="26"/>
                </a:cubicBezTo>
                <a:cubicBezTo>
                  <a:pt x="11" y="17"/>
                  <a:pt x="6" y="8"/>
                  <a:pt x="0" y="0"/>
                </a:cubicBezTo>
                <a:cubicBezTo>
                  <a:pt x="1" y="0"/>
                  <a:pt x="2" y="0"/>
                  <a:pt x="3" y="0"/>
                </a:cubicBezTo>
                <a:cubicBezTo>
                  <a:pt x="4" y="0"/>
                  <a:pt x="5" y="0"/>
                  <a:pt x="6" y="0"/>
                </a:cubicBezTo>
                <a:cubicBezTo>
                  <a:pt x="10" y="7"/>
                  <a:pt x="14" y="13"/>
                  <a:pt x="18" y="20"/>
                </a:cubicBezTo>
                <a:cubicBezTo>
                  <a:pt x="22" y="13"/>
                  <a:pt x="26" y="7"/>
                  <a:pt x="30" y="0"/>
                </a:cubicBezTo>
                <a:cubicBezTo>
                  <a:pt x="31" y="0"/>
                  <a:pt x="32" y="0"/>
                  <a:pt x="33" y="0"/>
                </a:cubicBezTo>
                <a:cubicBezTo>
                  <a:pt x="34" y="0"/>
                  <a:pt x="35" y="0"/>
                  <a:pt x="36" y="0"/>
                </a:cubicBezTo>
                <a:cubicBezTo>
                  <a:pt x="34" y="3"/>
                  <a:pt x="32" y="6"/>
                  <a:pt x="30" y="9"/>
                </a:cubicBezTo>
                <a:cubicBezTo>
                  <a:pt x="27" y="15"/>
                  <a:pt x="24" y="20"/>
                  <a:pt x="21" y="26"/>
                </a:cubicBezTo>
                <a:lnTo>
                  <a:pt x="21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6" name="出自【趣你的PPT】(微信:qunideppt)：最优质的PPT资源库"/>
          <p:cNvSpPr>
            <a:spLocks/>
          </p:cNvSpPr>
          <p:nvPr/>
        </p:nvSpPr>
        <p:spPr bwMode="auto">
          <a:xfrm>
            <a:off x="11602256" y="2748470"/>
            <a:ext cx="187244" cy="255332"/>
          </a:xfrm>
          <a:custGeom>
            <a:avLst/>
            <a:gdLst>
              <a:gd name="T0" fmla="*/ 12 w 28"/>
              <a:gd name="T1" fmla="*/ 38 h 38"/>
              <a:gd name="T2" fmla="*/ 11 w 28"/>
              <a:gd name="T3" fmla="*/ 37 h 38"/>
              <a:gd name="T4" fmla="*/ 11 w 28"/>
              <a:gd name="T5" fmla="*/ 28 h 38"/>
              <a:gd name="T6" fmla="*/ 3 w 28"/>
              <a:gd name="T7" fmla="*/ 28 h 38"/>
              <a:gd name="T8" fmla="*/ 2 w 28"/>
              <a:gd name="T9" fmla="*/ 27 h 38"/>
              <a:gd name="T10" fmla="*/ 2 w 28"/>
              <a:gd name="T11" fmla="*/ 24 h 38"/>
              <a:gd name="T12" fmla="*/ 3 w 28"/>
              <a:gd name="T13" fmla="*/ 24 h 38"/>
              <a:gd name="T14" fmla="*/ 11 w 28"/>
              <a:gd name="T15" fmla="*/ 24 h 38"/>
              <a:gd name="T16" fmla="*/ 11 w 28"/>
              <a:gd name="T17" fmla="*/ 21 h 38"/>
              <a:gd name="T18" fmla="*/ 3 w 28"/>
              <a:gd name="T19" fmla="*/ 21 h 38"/>
              <a:gd name="T20" fmla="*/ 2 w 28"/>
              <a:gd name="T21" fmla="*/ 20 h 38"/>
              <a:gd name="T22" fmla="*/ 2 w 28"/>
              <a:gd name="T23" fmla="*/ 18 h 38"/>
              <a:gd name="T24" fmla="*/ 3 w 28"/>
              <a:gd name="T25" fmla="*/ 17 h 38"/>
              <a:gd name="T26" fmla="*/ 9 w 28"/>
              <a:gd name="T27" fmla="*/ 17 h 38"/>
              <a:gd name="T28" fmla="*/ 0 w 28"/>
              <a:gd name="T29" fmla="*/ 1 h 38"/>
              <a:gd name="T30" fmla="*/ 0 w 28"/>
              <a:gd name="T31" fmla="*/ 1 h 38"/>
              <a:gd name="T32" fmla="*/ 1 w 28"/>
              <a:gd name="T33" fmla="*/ 0 h 38"/>
              <a:gd name="T34" fmla="*/ 6 w 28"/>
              <a:gd name="T35" fmla="*/ 0 h 38"/>
              <a:gd name="T36" fmla="*/ 7 w 28"/>
              <a:gd name="T37" fmla="*/ 1 h 38"/>
              <a:gd name="T38" fmla="*/ 13 w 28"/>
              <a:gd name="T39" fmla="*/ 12 h 38"/>
              <a:gd name="T40" fmla="*/ 14 w 28"/>
              <a:gd name="T41" fmla="*/ 15 h 38"/>
              <a:gd name="T42" fmla="*/ 16 w 28"/>
              <a:gd name="T43" fmla="*/ 12 h 38"/>
              <a:gd name="T44" fmla="*/ 21 w 28"/>
              <a:gd name="T45" fmla="*/ 1 h 38"/>
              <a:gd name="T46" fmla="*/ 22 w 28"/>
              <a:gd name="T47" fmla="*/ 0 h 38"/>
              <a:gd name="T48" fmla="*/ 27 w 28"/>
              <a:gd name="T49" fmla="*/ 0 h 38"/>
              <a:gd name="T50" fmla="*/ 28 w 28"/>
              <a:gd name="T51" fmla="*/ 1 h 38"/>
              <a:gd name="T52" fmla="*/ 28 w 28"/>
              <a:gd name="T53" fmla="*/ 1 h 38"/>
              <a:gd name="T54" fmla="*/ 19 w 28"/>
              <a:gd name="T55" fmla="*/ 17 h 38"/>
              <a:gd name="T56" fmla="*/ 25 w 28"/>
              <a:gd name="T57" fmla="*/ 17 h 38"/>
              <a:gd name="T58" fmla="*/ 26 w 28"/>
              <a:gd name="T59" fmla="*/ 18 h 38"/>
              <a:gd name="T60" fmla="*/ 26 w 28"/>
              <a:gd name="T61" fmla="*/ 20 h 38"/>
              <a:gd name="T62" fmla="*/ 25 w 28"/>
              <a:gd name="T63" fmla="*/ 21 h 38"/>
              <a:gd name="T64" fmla="*/ 17 w 28"/>
              <a:gd name="T65" fmla="*/ 21 h 38"/>
              <a:gd name="T66" fmla="*/ 17 w 28"/>
              <a:gd name="T67" fmla="*/ 24 h 38"/>
              <a:gd name="T68" fmla="*/ 25 w 28"/>
              <a:gd name="T69" fmla="*/ 24 h 38"/>
              <a:gd name="T70" fmla="*/ 26 w 28"/>
              <a:gd name="T71" fmla="*/ 24 h 38"/>
              <a:gd name="T72" fmla="*/ 26 w 28"/>
              <a:gd name="T73" fmla="*/ 27 h 38"/>
              <a:gd name="T74" fmla="*/ 25 w 28"/>
              <a:gd name="T75" fmla="*/ 28 h 38"/>
              <a:gd name="T76" fmla="*/ 17 w 28"/>
              <a:gd name="T77" fmla="*/ 28 h 38"/>
              <a:gd name="T78" fmla="*/ 17 w 28"/>
              <a:gd name="T79" fmla="*/ 37 h 38"/>
              <a:gd name="T80" fmla="*/ 16 w 28"/>
              <a:gd name="T81" fmla="*/ 38 h 38"/>
              <a:gd name="T82" fmla="*/ 12 w 28"/>
              <a:gd name="T83" fmla="*/ 3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8" h="38">
                <a:moveTo>
                  <a:pt x="12" y="38"/>
                </a:moveTo>
                <a:cubicBezTo>
                  <a:pt x="11" y="38"/>
                  <a:pt x="11" y="37"/>
                  <a:pt x="11" y="37"/>
                </a:cubicBezTo>
                <a:cubicBezTo>
                  <a:pt x="11" y="28"/>
                  <a:pt x="11" y="28"/>
                  <a:pt x="11" y="28"/>
                </a:cubicBezTo>
                <a:cubicBezTo>
                  <a:pt x="3" y="28"/>
                  <a:pt x="3" y="28"/>
                  <a:pt x="3" y="28"/>
                </a:cubicBezTo>
                <a:cubicBezTo>
                  <a:pt x="3" y="28"/>
                  <a:pt x="2" y="28"/>
                  <a:pt x="2" y="27"/>
                </a:cubicBezTo>
                <a:cubicBezTo>
                  <a:pt x="2" y="24"/>
                  <a:pt x="2" y="24"/>
                  <a:pt x="2" y="24"/>
                </a:cubicBezTo>
                <a:cubicBezTo>
                  <a:pt x="2" y="24"/>
                  <a:pt x="3" y="24"/>
                  <a:pt x="3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1" y="21"/>
                  <a:pt x="11" y="21"/>
                  <a:pt x="11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1"/>
                  <a:pt x="2" y="21"/>
                  <a:pt x="2" y="20"/>
                </a:cubicBezTo>
                <a:cubicBezTo>
                  <a:pt x="2" y="18"/>
                  <a:pt x="2" y="18"/>
                  <a:pt x="2" y="18"/>
                </a:cubicBezTo>
                <a:cubicBezTo>
                  <a:pt x="2" y="17"/>
                  <a:pt x="3" y="17"/>
                  <a:pt x="3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1" y="0"/>
                  <a:pt x="1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7" y="0"/>
                  <a:pt x="7" y="0"/>
                  <a:pt x="7" y="1"/>
                </a:cubicBezTo>
                <a:cubicBezTo>
                  <a:pt x="13" y="12"/>
                  <a:pt x="13" y="12"/>
                  <a:pt x="13" y="12"/>
                </a:cubicBezTo>
                <a:cubicBezTo>
                  <a:pt x="14" y="13"/>
                  <a:pt x="14" y="14"/>
                  <a:pt x="14" y="15"/>
                </a:cubicBezTo>
                <a:cubicBezTo>
                  <a:pt x="15" y="14"/>
                  <a:pt x="15" y="13"/>
                  <a:pt x="16" y="12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2" y="0"/>
                  <a:pt x="22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8" y="0"/>
                  <a:pt x="28" y="1"/>
                </a:cubicBezTo>
                <a:cubicBezTo>
                  <a:pt x="28" y="1"/>
                  <a:pt x="28" y="1"/>
                  <a:pt x="28" y="1"/>
                </a:cubicBezTo>
                <a:cubicBezTo>
                  <a:pt x="19" y="17"/>
                  <a:pt x="19" y="17"/>
                  <a:pt x="19" y="17"/>
                </a:cubicBezTo>
                <a:cubicBezTo>
                  <a:pt x="25" y="17"/>
                  <a:pt x="25" y="17"/>
                  <a:pt x="25" y="17"/>
                </a:cubicBezTo>
                <a:cubicBezTo>
                  <a:pt x="26" y="17"/>
                  <a:pt x="26" y="17"/>
                  <a:pt x="26" y="18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21"/>
                  <a:pt x="26" y="21"/>
                  <a:pt x="25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7" y="24"/>
                  <a:pt x="17" y="24"/>
                  <a:pt x="17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6" y="27"/>
                  <a:pt x="26" y="27"/>
                  <a:pt x="26" y="27"/>
                </a:cubicBezTo>
                <a:cubicBezTo>
                  <a:pt x="26" y="28"/>
                  <a:pt x="26" y="28"/>
                  <a:pt x="25" y="28"/>
                </a:cubicBezTo>
                <a:cubicBezTo>
                  <a:pt x="17" y="28"/>
                  <a:pt x="17" y="28"/>
                  <a:pt x="17" y="28"/>
                </a:cubicBezTo>
                <a:cubicBezTo>
                  <a:pt x="17" y="37"/>
                  <a:pt x="17" y="37"/>
                  <a:pt x="17" y="37"/>
                </a:cubicBezTo>
                <a:cubicBezTo>
                  <a:pt x="17" y="37"/>
                  <a:pt x="17" y="38"/>
                  <a:pt x="16" y="38"/>
                </a:cubicBezTo>
                <a:lnTo>
                  <a:pt x="12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59698" y="3218412"/>
            <a:ext cx="269515" cy="320584"/>
          </a:xfrm>
          <a:custGeom>
            <a:avLst/>
            <a:gdLst>
              <a:gd name="T0" fmla="*/ 35 w 40"/>
              <a:gd name="T1" fmla="*/ 48 h 48"/>
              <a:gd name="T2" fmla="*/ 5 w 40"/>
              <a:gd name="T3" fmla="*/ 48 h 48"/>
              <a:gd name="T4" fmla="*/ 0 w 40"/>
              <a:gd name="T5" fmla="*/ 34 h 48"/>
              <a:gd name="T6" fmla="*/ 5 w 40"/>
              <a:gd name="T7" fmla="*/ 21 h 48"/>
              <a:gd name="T8" fmla="*/ 35 w 40"/>
              <a:gd name="T9" fmla="*/ 21 h 48"/>
              <a:gd name="T10" fmla="*/ 40 w 40"/>
              <a:gd name="T11" fmla="*/ 34 h 48"/>
              <a:gd name="T12" fmla="*/ 12 w 40"/>
              <a:gd name="T13" fmla="*/ 28 h 48"/>
              <a:gd name="T14" fmla="*/ 3 w 40"/>
              <a:gd name="T15" fmla="*/ 25 h 48"/>
              <a:gd name="T16" fmla="*/ 6 w 40"/>
              <a:gd name="T17" fmla="*/ 28 h 48"/>
              <a:gd name="T18" fmla="*/ 9 w 40"/>
              <a:gd name="T19" fmla="*/ 43 h 48"/>
              <a:gd name="T20" fmla="*/ 12 w 40"/>
              <a:gd name="T21" fmla="*/ 28 h 48"/>
              <a:gd name="T22" fmla="*/ 13 w 40"/>
              <a:gd name="T23" fmla="*/ 11 h 48"/>
              <a:gd name="T24" fmla="*/ 10 w 40"/>
              <a:gd name="T25" fmla="*/ 18 h 48"/>
              <a:gd name="T26" fmla="*/ 8 w 40"/>
              <a:gd name="T27" fmla="*/ 5 h 48"/>
              <a:gd name="T28" fmla="*/ 9 w 40"/>
              <a:gd name="T29" fmla="*/ 0 h 48"/>
              <a:gd name="T30" fmla="*/ 13 w 40"/>
              <a:gd name="T31" fmla="*/ 0 h 48"/>
              <a:gd name="T32" fmla="*/ 19 w 40"/>
              <a:gd name="T33" fmla="*/ 43 h 48"/>
              <a:gd name="T34" fmla="*/ 16 w 40"/>
              <a:gd name="T35" fmla="*/ 30 h 48"/>
              <a:gd name="T36" fmla="*/ 15 w 40"/>
              <a:gd name="T37" fmla="*/ 41 h 48"/>
              <a:gd name="T38" fmla="*/ 14 w 40"/>
              <a:gd name="T39" fmla="*/ 40 h 48"/>
              <a:gd name="T40" fmla="*/ 12 w 40"/>
              <a:gd name="T41" fmla="*/ 30 h 48"/>
              <a:gd name="T42" fmla="*/ 12 w 40"/>
              <a:gd name="T43" fmla="*/ 42 h 48"/>
              <a:gd name="T44" fmla="*/ 16 w 40"/>
              <a:gd name="T45" fmla="*/ 42 h 48"/>
              <a:gd name="T46" fmla="*/ 19 w 40"/>
              <a:gd name="T47" fmla="*/ 43 h 48"/>
              <a:gd name="T48" fmla="*/ 22 w 40"/>
              <a:gd name="T49" fmla="*/ 17 h 48"/>
              <a:gd name="T50" fmla="*/ 17 w 40"/>
              <a:gd name="T51" fmla="*/ 17 h 48"/>
              <a:gd name="T52" fmla="*/ 16 w 40"/>
              <a:gd name="T53" fmla="*/ 9 h 48"/>
              <a:gd name="T54" fmla="*/ 20 w 40"/>
              <a:gd name="T55" fmla="*/ 5 h 48"/>
              <a:gd name="T56" fmla="*/ 23 w 40"/>
              <a:gd name="T57" fmla="*/ 9 h 48"/>
              <a:gd name="T58" fmla="*/ 21 w 40"/>
              <a:gd name="T59" fmla="*/ 9 h 48"/>
              <a:gd name="T60" fmla="*/ 18 w 40"/>
              <a:gd name="T61" fmla="*/ 9 h 48"/>
              <a:gd name="T62" fmla="*/ 20 w 40"/>
              <a:gd name="T63" fmla="*/ 16 h 48"/>
              <a:gd name="T64" fmla="*/ 21 w 40"/>
              <a:gd name="T65" fmla="*/ 9 h 48"/>
              <a:gd name="T66" fmla="*/ 28 w 40"/>
              <a:gd name="T67" fmla="*/ 31 h 48"/>
              <a:gd name="T68" fmla="*/ 23 w 40"/>
              <a:gd name="T69" fmla="*/ 31 h 48"/>
              <a:gd name="T70" fmla="*/ 21 w 40"/>
              <a:gd name="T71" fmla="*/ 25 h 48"/>
              <a:gd name="T72" fmla="*/ 23 w 40"/>
              <a:gd name="T73" fmla="*/ 43 h 48"/>
              <a:gd name="T74" fmla="*/ 26 w 40"/>
              <a:gd name="T75" fmla="*/ 43 h 48"/>
              <a:gd name="T76" fmla="*/ 28 w 40"/>
              <a:gd name="T77" fmla="*/ 39 h 48"/>
              <a:gd name="T78" fmla="*/ 26 w 40"/>
              <a:gd name="T79" fmla="*/ 39 h 48"/>
              <a:gd name="T80" fmla="*/ 23 w 40"/>
              <a:gd name="T81" fmla="*/ 40 h 48"/>
              <a:gd name="T82" fmla="*/ 24 w 40"/>
              <a:gd name="T83" fmla="*/ 32 h 48"/>
              <a:gd name="T84" fmla="*/ 26 w 40"/>
              <a:gd name="T85" fmla="*/ 39 h 48"/>
              <a:gd name="T86" fmla="*/ 30 w 40"/>
              <a:gd name="T87" fmla="*/ 18 h 48"/>
              <a:gd name="T88" fmla="*/ 27 w 40"/>
              <a:gd name="T89" fmla="*/ 18 h 48"/>
              <a:gd name="T90" fmla="*/ 25 w 40"/>
              <a:gd name="T91" fmla="*/ 15 h 48"/>
              <a:gd name="T92" fmla="*/ 28 w 40"/>
              <a:gd name="T93" fmla="*/ 5 h 48"/>
              <a:gd name="T94" fmla="*/ 28 w 40"/>
              <a:gd name="T95" fmla="*/ 16 h 48"/>
              <a:gd name="T96" fmla="*/ 30 w 40"/>
              <a:gd name="T97" fmla="*/ 15 h 48"/>
              <a:gd name="T98" fmla="*/ 32 w 40"/>
              <a:gd name="T99" fmla="*/ 5 h 48"/>
              <a:gd name="T100" fmla="*/ 37 w 40"/>
              <a:gd name="T101" fmla="*/ 38 h 48"/>
              <a:gd name="T102" fmla="*/ 34 w 40"/>
              <a:gd name="T103" fmla="*/ 40 h 48"/>
              <a:gd name="T104" fmla="*/ 32 w 40"/>
              <a:gd name="T105" fmla="*/ 39 h 48"/>
              <a:gd name="T106" fmla="*/ 37 w 40"/>
              <a:gd name="T107" fmla="*/ 37 h 48"/>
              <a:gd name="T108" fmla="*/ 36 w 40"/>
              <a:gd name="T109" fmla="*/ 31 h 48"/>
              <a:gd name="T110" fmla="*/ 31 w 40"/>
              <a:gd name="T111" fmla="*/ 31 h 48"/>
              <a:gd name="T112" fmla="*/ 30 w 40"/>
              <a:gd name="T113" fmla="*/ 39 h 48"/>
              <a:gd name="T114" fmla="*/ 33 w 40"/>
              <a:gd name="T115" fmla="*/ 43 h 48"/>
              <a:gd name="T116" fmla="*/ 37 w 40"/>
              <a:gd name="T117" fmla="*/ 40 h 48"/>
              <a:gd name="T118" fmla="*/ 37 w 40"/>
              <a:gd name="T119" fmla="*/ 38 h 48"/>
              <a:gd name="T120" fmla="*/ 32 w 40"/>
              <a:gd name="T121" fmla="*/ 35 h 48"/>
              <a:gd name="T122" fmla="*/ 33 w 40"/>
              <a:gd name="T123" fmla="*/ 32 h 48"/>
              <a:gd name="T124" fmla="*/ 35 w 40"/>
              <a:gd name="T125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0" h="48">
                <a:moveTo>
                  <a:pt x="39" y="44"/>
                </a:moveTo>
                <a:cubicBezTo>
                  <a:pt x="39" y="46"/>
                  <a:pt x="37" y="47"/>
                  <a:pt x="35" y="48"/>
                </a:cubicBezTo>
                <a:cubicBezTo>
                  <a:pt x="30" y="48"/>
                  <a:pt x="25" y="48"/>
                  <a:pt x="20" y="48"/>
                </a:cubicBezTo>
                <a:cubicBezTo>
                  <a:pt x="15" y="48"/>
                  <a:pt x="10" y="48"/>
                  <a:pt x="5" y="48"/>
                </a:cubicBezTo>
                <a:cubicBezTo>
                  <a:pt x="3" y="47"/>
                  <a:pt x="1" y="46"/>
                  <a:pt x="1" y="44"/>
                </a:cubicBezTo>
                <a:cubicBezTo>
                  <a:pt x="0" y="41"/>
                  <a:pt x="0" y="38"/>
                  <a:pt x="0" y="34"/>
                </a:cubicBezTo>
                <a:cubicBezTo>
                  <a:pt x="0" y="31"/>
                  <a:pt x="0" y="28"/>
                  <a:pt x="1" y="25"/>
                </a:cubicBezTo>
                <a:cubicBezTo>
                  <a:pt x="1" y="23"/>
                  <a:pt x="3" y="21"/>
                  <a:pt x="5" y="21"/>
                </a:cubicBezTo>
                <a:cubicBezTo>
                  <a:pt x="10" y="21"/>
                  <a:pt x="15" y="21"/>
                  <a:pt x="20" y="21"/>
                </a:cubicBezTo>
                <a:cubicBezTo>
                  <a:pt x="25" y="21"/>
                  <a:pt x="30" y="21"/>
                  <a:pt x="35" y="21"/>
                </a:cubicBezTo>
                <a:cubicBezTo>
                  <a:pt x="37" y="21"/>
                  <a:pt x="39" y="23"/>
                  <a:pt x="39" y="25"/>
                </a:cubicBezTo>
                <a:cubicBezTo>
                  <a:pt x="40" y="28"/>
                  <a:pt x="40" y="31"/>
                  <a:pt x="40" y="34"/>
                </a:cubicBezTo>
                <a:cubicBezTo>
                  <a:pt x="40" y="38"/>
                  <a:pt x="40" y="41"/>
                  <a:pt x="39" y="44"/>
                </a:cubicBezTo>
                <a:close/>
                <a:moveTo>
                  <a:pt x="12" y="28"/>
                </a:moveTo>
                <a:cubicBezTo>
                  <a:pt x="12" y="25"/>
                  <a:pt x="12" y="25"/>
                  <a:pt x="12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3" y="28"/>
                  <a:pt x="3" y="28"/>
                  <a:pt x="3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43"/>
                  <a:pt x="6" y="43"/>
                  <a:pt x="6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28"/>
                  <a:pt x="9" y="28"/>
                  <a:pt x="9" y="28"/>
                </a:cubicBezTo>
                <a:lnTo>
                  <a:pt x="12" y="28"/>
                </a:lnTo>
                <a:close/>
                <a:moveTo>
                  <a:pt x="16" y="0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8"/>
                  <a:pt x="13" y="18"/>
                  <a:pt x="13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10"/>
                  <a:pt x="9" y="8"/>
                  <a:pt x="8" y="5"/>
                </a:cubicBezTo>
                <a:cubicBezTo>
                  <a:pt x="8" y="4"/>
                  <a:pt x="7" y="2"/>
                  <a:pt x="7" y="0"/>
                </a:cubicBezTo>
                <a:cubicBezTo>
                  <a:pt x="9" y="0"/>
                  <a:pt x="9" y="0"/>
                  <a:pt x="9" y="0"/>
                </a:cubicBezTo>
                <a:cubicBezTo>
                  <a:pt x="11" y="7"/>
                  <a:pt x="11" y="7"/>
                  <a:pt x="11" y="7"/>
                </a:cubicBezTo>
                <a:cubicBezTo>
                  <a:pt x="13" y="0"/>
                  <a:pt x="13" y="0"/>
                  <a:pt x="13" y="0"/>
                </a:cubicBezTo>
                <a:lnTo>
                  <a:pt x="16" y="0"/>
                </a:lnTo>
                <a:close/>
                <a:moveTo>
                  <a:pt x="19" y="43"/>
                </a:moveTo>
                <a:cubicBezTo>
                  <a:pt x="19" y="30"/>
                  <a:pt x="19" y="30"/>
                  <a:pt x="19" y="30"/>
                </a:cubicBezTo>
                <a:cubicBezTo>
                  <a:pt x="16" y="30"/>
                  <a:pt x="16" y="30"/>
                  <a:pt x="16" y="30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1"/>
                  <a:pt x="15" y="41"/>
                  <a:pt x="15" y="41"/>
                </a:cubicBezTo>
                <a:cubicBezTo>
                  <a:pt x="15" y="41"/>
                  <a:pt x="14" y="41"/>
                  <a:pt x="14" y="40"/>
                </a:cubicBezTo>
                <a:cubicBezTo>
                  <a:pt x="14" y="40"/>
                  <a:pt x="14" y="40"/>
                  <a:pt x="14" y="40"/>
                </a:cubicBezTo>
                <a:cubicBezTo>
                  <a:pt x="14" y="30"/>
                  <a:pt x="14" y="30"/>
                  <a:pt x="14" y="30"/>
                </a:cubicBezTo>
                <a:cubicBezTo>
                  <a:pt x="12" y="30"/>
                  <a:pt x="12" y="30"/>
                  <a:pt x="12" y="30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2"/>
                  <a:pt x="12" y="42"/>
                </a:cubicBezTo>
                <a:cubicBezTo>
                  <a:pt x="12" y="43"/>
                  <a:pt x="13" y="43"/>
                  <a:pt x="14" y="43"/>
                </a:cubicBezTo>
                <a:cubicBezTo>
                  <a:pt x="15" y="43"/>
                  <a:pt x="15" y="43"/>
                  <a:pt x="16" y="42"/>
                </a:cubicBezTo>
                <a:cubicBezTo>
                  <a:pt x="16" y="43"/>
                  <a:pt x="16" y="43"/>
                  <a:pt x="16" y="43"/>
                </a:cubicBezTo>
                <a:lnTo>
                  <a:pt x="19" y="43"/>
                </a:lnTo>
                <a:close/>
                <a:moveTo>
                  <a:pt x="23" y="14"/>
                </a:moveTo>
                <a:cubicBezTo>
                  <a:pt x="23" y="15"/>
                  <a:pt x="23" y="16"/>
                  <a:pt x="22" y="17"/>
                </a:cubicBezTo>
                <a:cubicBezTo>
                  <a:pt x="22" y="18"/>
                  <a:pt x="21" y="18"/>
                  <a:pt x="20" y="18"/>
                </a:cubicBezTo>
                <a:cubicBezTo>
                  <a:pt x="18" y="18"/>
                  <a:pt x="17" y="18"/>
                  <a:pt x="17" y="17"/>
                </a:cubicBezTo>
                <a:cubicBezTo>
                  <a:pt x="16" y="16"/>
                  <a:pt x="16" y="15"/>
                  <a:pt x="16" y="14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8"/>
                  <a:pt x="16" y="7"/>
                  <a:pt x="17" y="6"/>
                </a:cubicBezTo>
                <a:cubicBezTo>
                  <a:pt x="17" y="5"/>
                  <a:pt x="18" y="5"/>
                  <a:pt x="20" y="5"/>
                </a:cubicBezTo>
                <a:cubicBezTo>
                  <a:pt x="21" y="5"/>
                  <a:pt x="22" y="5"/>
                  <a:pt x="22" y="6"/>
                </a:cubicBezTo>
                <a:cubicBezTo>
                  <a:pt x="23" y="7"/>
                  <a:pt x="23" y="8"/>
                  <a:pt x="23" y="9"/>
                </a:cubicBezTo>
                <a:lnTo>
                  <a:pt x="23" y="14"/>
                </a:lnTo>
                <a:close/>
                <a:moveTo>
                  <a:pt x="21" y="9"/>
                </a:moveTo>
                <a:cubicBezTo>
                  <a:pt x="21" y="7"/>
                  <a:pt x="20" y="7"/>
                  <a:pt x="20" y="7"/>
                </a:cubicBezTo>
                <a:cubicBezTo>
                  <a:pt x="19" y="7"/>
                  <a:pt x="18" y="7"/>
                  <a:pt x="18" y="9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6"/>
                  <a:pt x="19" y="16"/>
                  <a:pt x="20" y="16"/>
                </a:cubicBezTo>
                <a:cubicBezTo>
                  <a:pt x="20" y="16"/>
                  <a:pt x="21" y="16"/>
                  <a:pt x="21" y="14"/>
                </a:cubicBezTo>
                <a:lnTo>
                  <a:pt x="21" y="9"/>
                </a:lnTo>
                <a:close/>
                <a:moveTo>
                  <a:pt x="28" y="34"/>
                </a:moveTo>
                <a:cubicBezTo>
                  <a:pt x="28" y="33"/>
                  <a:pt x="28" y="32"/>
                  <a:pt x="28" y="31"/>
                </a:cubicBezTo>
                <a:cubicBezTo>
                  <a:pt x="27" y="30"/>
                  <a:pt x="27" y="30"/>
                  <a:pt x="26" y="30"/>
                </a:cubicBezTo>
                <a:cubicBezTo>
                  <a:pt x="25" y="30"/>
                  <a:pt x="24" y="30"/>
                  <a:pt x="23" y="31"/>
                </a:cubicBezTo>
                <a:cubicBezTo>
                  <a:pt x="23" y="25"/>
                  <a:pt x="23" y="25"/>
                  <a:pt x="23" y="25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43"/>
                  <a:pt x="21" y="43"/>
                  <a:pt x="21" y="43"/>
                </a:cubicBezTo>
                <a:cubicBezTo>
                  <a:pt x="23" y="43"/>
                  <a:pt x="23" y="43"/>
                  <a:pt x="23" y="43"/>
                </a:cubicBezTo>
                <a:cubicBezTo>
                  <a:pt x="23" y="42"/>
                  <a:pt x="23" y="42"/>
                  <a:pt x="23" y="42"/>
                </a:cubicBezTo>
                <a:cubicBezTo>
                  <a:pt x="24" y="43"/>
                  <a:pt x="25" y="43"/>
                  <a:pt x="26" y="43"/>
                </a:cubicBezTo>
                <a:cubicBezTo>
                  <a:pt x="27" y="43"/>
                  <a:pt x="27" y="43"/>
                  <a:pt x="28" y="42"/>
                </a:cubicBezTo>
                <a:cubicBezTo>
                  <a:pt x="28" y="41"/>
                  <a:pt x="28" y="40"/>
                  <a:pt x="28" y="39"/>
                </a:cubicBezTo>
                <a:lnTo>
                  <a:pt x="28" y="34"/>
                </a:lnTo>
                <a:close/>
                <a:moveTo>
                  <a:pt x="26" y="39"/>
                </a:moveTo>
                <a:cubicBezTo>
                  <a:pt x="26" y="40"/>
                  <a:pt x="25" y="41"/>
                  <a:pt x="24" y="41"/>
                </a:cubicBezTo>
                <a:cubicBezTo>
                  <a:pt x="24" y="41"/>
                  <a:pt x="24" y="41"/>
                  <a:pt x="23" y="40"/>
                </a:cubicBezTo>
                <a:cubicBezTo>
                  <a:pt x="23" y="32"/>
                  <a:pt x="23" y="32"/>
                  <a:pt x="2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5" y="32"/>
                  <a:pt x="26" y="32"/>
                  <a:pt x="26" y="34"/>
                </a:cubicBezTo>
                <a:lnTo>
                  <a:pt x="26" y="39"/>
                </a:lnTo>
                <a:close/>
                <a:moveTo>
                  <a:pt x="32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7"/>
                  <a:pt x="30" y="17"/>
                  <a:pt x="30" y="17"/>
                </a:cubicBezTo>
                <a:cubicBezTo>
                  <a:pt x="29" y="18"/>
                  <a:pt x="28" y="18"/>
                  <a:pt x="27" y="18"/>
                </a:cubicBezTo>
                <a:cubicBezTo>
                  <a:pt x="26" y="18"/>
                  <a:pt x="26" y="18"/>
                  <a:pt x="25" y="17"/>
                </a:cubicBezTo>
                <a:cubicBezTo>
                  <a:pt x="25" y="17"/>
                  <a:pt x="25" y="16"/>
                  <a:pt x="25" y="15"/>
                </a:cubicBezTo>
                <a:cubicBezTo>
                  <a:pt x="25" y="5"/>
                  <a:pt x="25" y="5"/>
                  <a:pt x="25" y="5"/>
                </a:cubicBezTo>
                <a:cubicBezTo>
                  <a:pt x="28" y="5"/>
                  <a:pt x="28" y="5"/>
                  <a:pt x="28" y="5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6"/>
                  <a:pt x="28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9" y="16"/>
                  <a:pt x="29" y="16"/>
                  <a:pt x="30" y="15"/>
                </a:cubicBezTo>
                <a:cubicBezTo>
                  <a:pt x="30" y="5"/>
                  <a:pt x="30" y="5"/>
                  <a:pt x="30" y="5"/>
                </a:cubicBezTo>
                <a:cubicBezTo>
                  <a:pt x="32" y="5"/>
                  <a:pt x="32" y="5"/>
                  <a:pt x="32" y="5"/>
                </a:cubicBezTo>
                <a:lnTo>
                  <a:pt x="32" y="18"/>
                </a:lnTo>
                <a:close/>
                <a:moveTo>
                  <a:pt x="37" y="38"/>
                </a:moveTo>
                <a:cubicBezTo>
                  <a:pt x="35" y="38"/>
                  <a:pt x="35" y="38"/>
                  <a:pt x="35" y="38"/>
                </a:cubicBezTo>
                <a:cubicBezTo>
                  <a:pt x="35" y="39"/>
                  <a:pt x="35" y="40"/>
                  <a:pt x="34" y="40"/>
                </a:cubicBezTo>
                <a:cubicBezTo>
                  <a:pt x="34" y="41"/>
                  <a:pt x="34" y="41"/>
                  <a:pt x="33" y="41"/>
                </a:cubicBezTo>
                <a:cubicBezTo>
                  <a:pt x="33" y="41"/>
                  <a:pt x="32" y="40"/>
                  <a:pt x="32" y="39"/>
                </a:cubicBezTo>
                <a:cubicBezTo>
                  <a:pt x="32" y="37"/>
                  <a:pt x="32" y="37"/>
                  <a:pt x="32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33"/>
                  <a:pt x="37" y="32"/>
                  <a:pt x="36" y="31"/>
                </a:cubicBezTo>
                <a:cubicBezTo>
                  <a:pt x="36" y="30"/>
                  <a:pt x="35" y="30"/>
                  <a:pt x="33" y="30"/>
                </a:cubicBezTo>
                <a:cubicBezTo>
                  <a:pt x="32" y="30"/>
                  <a:pt x="31" y="30"/>
                  <a:pt x="31" y="31"/>
                </a:cubicBezTo>
                <a:cubicBezTo>
                  <a:pt x="30" y="32"/>
                  <a:pt x="30" y="33"/>
                  <a:pt x="30" y="34"/>
                </a:cubicBezTo>
                <a:cubicBezTo>
                  <a:pt x="30" y="39"/>
                  <a:pt x="30" y="39"/>
                  <a:pt x="30" y="39"/>
                </a:cubicBezTo>
                <a:cubicBezTo>
                  <a:pt x="30" y="40"/>
                  <a:pt x="30" y="41"/>
                  <a:pt x="31" y="42"/>
                </a:cubicBezTo>
                <a:cubicBezTo>
                  <a:pt x="31" y="43"/>
                  <a:pt x="32" y="43"/>
                  <a:pt x="33" y="43"/>
                </a:cubicBezTo>
                <a:cubicBezTo>
                  <a:pt x="35" y="43"/>
                  <a:pt x="36" y="43"/>
                  <a:pt x="36" y="42"/>
                </a:cubicBezTo>
                <a:cubicBezTo>
                  <a:pt x="37" y="41"/>
                  <a:pt x="37" y="41"/>
                  <a:pt x="37" y="40"/>
                </a:cubicBezTo>
                <a:cubicBezTo>
                  <a:pt x="37" y="40"/>
                  <a:pt x="37" y="40"/>
                  <a:pt x="37" y="39"/>
                </a:cubicBezTo>
                <a:lnTo>
                  <a:pt x="37" y="38"/>
                </a:lnTo>
                <a:close/>
                <a:moveTo>
                  <a:pt x="35" y="35"/>
                </a:moveTo>
                <a:cubicBezTo>
                  <a:pt x="32" y="35"/>
                  <a:pt x="32" y="35"/>
                  <a:pt x="32" y="35"/>
                </a:cubicBezTo>
                <a:cubicBezTo>
                  <a:pt x="32" y="34"/>
                  <a:pt x="32" y="34"/>
                  <a:pt x="32" y="34"/>
                </a:cubicBezTo>
                <a:cubicBezTo>
                  <a:pt x="32" y="32"/>
                  <a:pt x="33" y="32"/>
                  <a:pt x="33" y="32"/>
                </a:cubicBezTo>
                <a:cubicBezTo>
                  <a:pt x="34" y="32"/>
                  <a:pt x="35" y="32"/>
                  <a:pt x="35" y="34"/>
                </a:cubicBezTo>
                <a:lnTo>
                  <a:pt x="35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34165" y="3762116"/>
            <a:ext cx="320584" cy="226960"/>
          </a:xfrm>
          <a:custGeom>
            <a:avLst/>
            <a:gdLst>
              <a:gd name="T0" fmla="*/ 47 w 48"/>
              <a:gd name="T1" fmla="*/ 28 h 34"/>
              <a:gd name="T2" fmla="*/ 42 w 48"/>
              <a:gd name="T3" fmla="*/ 33 h 34"/>
              <a:gd name="T4" fmla="*/ 24 w 48"/>
              <a:gd name="T5" fmla="*/ 34 h 34"/>
              <a:gd name="T6" fmla="*/ 6 w 48"/>
              <a:gd name="T7" fmla="*/ 33 h 34"/>
              <a:gd name="T8" fmla="*/ 1 w 48"/>
              <a:gd name="T9" fmla="*/ 28 h 34"/>
              <a:gd name="T10" fmla="*/ 0 w 48"/>
              <a:gd name="T11" fmla="*/ 17 h 34"/>
              <a:gd name="T12" fmla="*/ 1 w 48"/>
              <a:gd name="T13" fmla="*/ 5 h 34"/>
              <a:gd name="T14" fmla="*/ 6 w 48"/>
              <a:gd name="T15" fmla="*/ 0 h 34"/>
              <a:gd name="T16" fmla="*/ 24 w 48"/>
              <a:gd name="T17" fmla="*/ 0 h 34"/>
              <a:gd name="T18" fmla="*/ 42 w 48"/>
              <a:gd name="T19" fmla="*/ 0 h 34"/>
              <a:gd name="T20" fmla="*/ 47 w 48"/>
              <a:gd name="T21" fmla="*/ 5 h 34"/>
              <a:gd name="T22" fmla="*/ 48 w 48"/>
              <a:gd name="T23" fmla="*/ 17 h 34"/>
              <a:gd name="T24" fmla="*/ 47 w 48"/>
              <a:gd name="T25" fmla="*/ 28 h 34"/>
              <a:gd name="T26" fmla="*/ 34 w 48"/>
              <a:gd name="T27" fmla="*/ 15 h 34"/>
              <a:gd name="T28" fmla="*/ 20 w 48"/>
              <a:gd name="T29" fmla="*/ 7 h 34"/>
              <a:gd name="T30" fmla="*/ 18 w 48"/>
              <a:gd name="T31" fmla="*/ 7 h 34"/>
              <a:gd name="T32" fmla="*/ 17 w 48"/>
              <a:gd name="T33" fmla="*/ 8 h 34"/>
              <a:gd name="T34" fmla="*/ 17 w 48"/>
              <a:gd name="T35" fmla="*/ 25 h 34"/>
              <a:gd name="T36" fmla="*/ 18 w 48"/>
              <a:gd name="T37" fmla="*/ 27 h 34"/>
              <a:gd name="T38" fmla="*/ 19 w 48"/>
              <a:gd name="T39" fmla="*/ 27 h 34"/>
              <a:gd name="T40" fmla="*/ 20 w 48"/>
              <a:gd name="T41" fmla="*/ 27 h 34"/>
              <a:gd name="T42" fmla="*/ 34 w 48"/>
              <a:gd name="T43" fmla="*/ 18 h 34"/>
              <a:gd name="T44" fmla="*/ 34 w 48"/>
              <a:gd name="T45" fmla="*/ 17 h 34"/>
              <a:gd name="T46" fmla="*/ 34 w 48"/>
              <a:gd name="T47" fmla="*/ 15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8" h="34">
                <a:moveTo>
                  <a:pt x="47" y="28"/>
                </a:moveTo>
                <a:cubicBezTo>
                  <a:pt x="47" y="31"/>
                  <a:pt x="45" y="33"/>
                  <a:pt x="42" y="33"/>
                </a:cubicBezTo>
                <a:cubicBezTo>
                  <a:pt x="36" y="34"/>
                  <a:pt x="30" y="34"/>
                  <a:pt x="24" y="34"/>
                </a:cubicBezTo>
                <a:cubicBezTo>
                  <a:pt x="18" y="34"/>
                  <a:pt x="12" y="34"/>
                  <a:pt x="6" y="33"/>
                </a:cubicBezTo>
                <a:cubicBezTo>
                  <a:pt x="4" y="33"/>
                  <a:pt x="2" y="31"/>
                  <a:pt x="1" y="28"/>
                </a:cubicBezTo>
                <a:cubicBezTo>
                  <a:pt x="0" y="25"/>
                  <a:pt x="0" y="21"/>
                  <a:pt x="0" y="17"/>
                </a:cubicBezTo>
                <a:cubicBezTo>
                  <a:pt x="0" y="13"/>
                  <a:pt x="0" y="9"/>
                  <a:pt x="1" y="5"/>
                </a:cubicBezTo>
                <a:cubicBezTo>
                  <a:pt x="2" y="3"/>
                  <a:pt x="4" y="1"/>
                  <a:pt x="6" y="0"/>
                </a:cubicBezTo>
                <a:cubicBezTo>
                  <a:pt x="12" y="0"/>
                  <a:pt x="18" y="0"/>
                  <a:pt x="24" y="0"/>
                </a:cubicBezTo>
                <a:cubicBezTo>
                  <a:pt x="30" y="0"/>
                  <a:pt x="36" y="0"/>
                  <a:pt x="42" y="0"/>
                </a:cubicBezTo>
                <a:cubicBezTo>
                  <a:pt x="45" y="1"/>
                  <a:pt x="47" y="3"/>
                  <a:pt x="47" y="5"/>
                </a:cubicBezTo>
                <a:cubicBezTo>
                  <a:pt x="48" y="9"/>
                  <a:pt x="48" y="13"/>
                  <a:pt x="48" y="17"/>
                </a:cubicBezTo>
                <a:cubicBezTo>
                  <a:pt x="48" y="21"/>
                  <a:pt x="48" y="25"/>
                  <a:pt x="47" y="28"/>
                </a:cubicBezTo>
                <a:close/>
                <a:moveTo>
                  <a:pt x="34" y="15"/>
                </a:moveTo>
                <a:cubicBezTo>
                  <a:pt x="20" y="7"/>
                  <a:pt x="20" y="7"/>
                  <a:pt x="20" y="7"/>
                </a:cubicBezTo>
                <a:cubicBezTo>
                  <a:pt x="19" y="6"/>
                  <a:pt x="19" y="6"/>
                  <a:pt x="18" y="7"/>
                </a:cubicBezTo>
                <a:cubicBezTo>
                  <a:pt x="18" y="7"/>
                  <a:pt x="17" y="8"/>
                  <a:pt x="17" y="8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26"/>
                  <a:pt x="18" y="27"/>
                  <a:pt x="18" y="27"/>
                </a:cubicBezTo>
                <a:cubicBezTo>
                  <a:pt x="18" y="27"/>
                  <a:pt x="19" y="27"/>
                  <a:pt x="19" y="27"/>
                </a:cubicBezTo>
                <a:cubicBezTo>
                  <a:pt x="19" y="27"/>
                  <a:pt x="20" y="27"/>
                  <a:pt x="20" y="27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8"/>
                  <a:pt x="34" y="17"/>
                  <a:pt x="34" y="17"/>
                </a:cubicBezTo>
                <a:cubicBezTo>
                  <a:pt x="34" y="16"/>
                  <a:pt x="34" y="16"/>
                  <a:pt x="34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59698" y="4232057"/>
            <a:ext cx="275189" cy="275190"/>
          </a:xfrm>
          <a:custGeom>
            <a:avLst/>
            <a:gdLst>
              <a:gd name="T0" fmla="*/ 7 w 41"/>
              <a:gd name="T1" fmla="*/ 41 h 41"/>
              <a:gd name="T2" fmla="*/ 7 w 41"/>
              <a:gd name="T3" fmla="*/ 0 h 41"/>
              <a:gd name="T4" fmla="*/ 41 w 41"/>
              <a:gd name="T5" fmla="*/ 33 h 41"/>
              <a:gd name="T6" fmla="*/ 20 w 41"/>
              <a:gd name="T7" fmla="*/ 18 h 41"/>
              <a:gd name="T8" fmla="*/ 5 w 41"/>
              <a:gd name="T9" fmla="*/ 28 h 41"/>
              <a:gd name="T10" fmla="*/ 20 w 41"/>
              <a:gd name="T11" fmla="*/ 38 h 41"/>
              <a:gd name="T12" fmla="*/ 35 w 41"/>
              <a:gd name="T13" fmla="*/ 28 h 41"/>
              <a:gd name="T14" fmla="*/ 12 w 41"/>
              <a:gd name="T15" fmla="*/ 23 h 41"/>
              <a:gd name="T16" fmla="*/ 10 w 41"/>
              <a:gd name="T17" fmla="*/ 23 h 41"/>
              <a:gd name="T18" fmla="*/ 14 w 41"/>
              <a:gd name="T19" fmla="*/ 21 h 41"/>
              <a:gd name="T20" fmla="*/ 15 w 41"/>
              <a:gd name="T21" fmla="*/ 2 h 41"/>
              <a:gd name="T22" fmla="*/ 10 w 41"/>
              <a:gd name="T23" fmla="*/ 2 h 41"/>
              <a:gd name="T24" fmla="*/ 13 w 41"/>
              <a:gd name="T25" fmla="*/ 16 h 41"/>
              <a:gd name="T26" fmla="*/ 17 w 41"/>
              <a:gd name="T27" fmla="*/ 2 h 41"/>
              <a:gd name="T28" fmla="*/ 17 w 41"/>
              <a:gd name="T29" fmla="*/ 33 h 41"/>
              <a:gd name="T30" fmla="*/ 14 w 41"/>
              <a:gd name="T31" fmla="*/ 32 h 41"/>
              <a:gd name="T32" fmla="*/ 16 w 41"/>
              <a:gd name="T33" fmla="*/ 32 h 41"/>
              <a:gd name="T34" fmla="*/ 17 w 41"/>
              <a:gd name="T35" fmla="*/ 32 h 41"/>
              <a:gd name="T36" fmla="*/ 19 w 41"/>
              <a:gd name="T37" fmla="*/ 34 h 41"/>
              <a:gd name="T38" fmla="*/ 20 w 41"/>
              <a:gd name="T39" fmla="*/ 6 h 41"/>
              <a:gd name="T40" fmla="*/ 17 w 41"/>
              <a:gd name="T41" fmla="*/ 13 h 41"/>
              <a:gd name="T42" fmla="*/ 22 w 41"/>
              <a:gd name="T43" fmla="*/ 15 h 41"/>
              <a:gd name="T44" fmla="*/ 21 w 41"/>
              <a:gd name="T45" fmla="*/ 13 h 41"/>
              <a:gd name="T46" fmla="*/ 19 w 41"/>
              <a:gd name="T47" fmla="*/ 9 h 41"/>
              <a:gd name="T48" fmla="*/ 21 w 41"/>
              <a:gd name="T49" fmla="*/ 13 h 41"/>
              <a:gd name="T50" fmla="*/ 24 w 41"/>
              <a:gd name="T51" fmla="*/ 34 h 41"/>
              <a:gd name="T52" fmla="*/ 21 w 41"/>
              <a:gd name="T53" fmla="*/ 34 h 41"/>
              <a:gd name="T54" fmla="*/ 22 w 41"/>
              <a:gd name="T55" fmla="*/ 25 h 41"/>
              <a:gd name="T56" fmla="*/ 26 w 41"/>
              <a:gd name="T57" fmla="*/ 27 h 41"/>
              <a:gd name="T58" fmla="*/ 23 w 41"/>
              <a:gd name="T59" fmla="*/ 26 h 41"/>
              <a:gd name="T60" fmla="*/ 23 w 41"/>
              <a:gd name="T61" fmla="*/ 33 h 41"/>
              <a:gd name="T62" fmla="*/ 29 w 41"/>
              <a:gd name="T63" fmla="*/ 16 h 41"/>
              <a:gd name="T64" fmla="*/ 27 w 41"/>
              <a:gd name="T65" fmla="*/ 13 h 41"/>
              <a:gd name="T66" fmla="*/ 26 w 41"/>
              <a:gd name="T67" fmla="*/ 13 h 41"/>
              <a:gd name="T68" fmla="*/ 24 w 41"/>
              <a:gd name="T69" fmla="*/ 14 h 41"/>
              <a:gd name="T70" fmla="*/ 27 w 41"/>
              <a:gd name="T71" fmla="*/ 15 h 41"/>
              <a:gd name="T72" fmla="*/ 33 w 41"/>
              <a:gd name="T73" fmla="*/ 31 h 41"/>
              <a:gd name="T74" fmla="*/ 30 w 41"/>
              <a:gd name="T75" fmla="*/ 34 h 41"/>
              <a:gd name="T76" fmla="*/ 27 w 41"/>
              <a:gd name="T77" fmla="*/ 28 h 41"/>
              <a:gd name="T78" fmla="*/ 32 w 41"/>
              <a:gd name="T79" fmla="*/ 25 h 41"/>
              <a:gd name="T80" fmla="*/ 29 w 41"/>
              <a:gd name="T81" fmla="*/ 30 h 41"/>
              <a:gd name="T82" fmla="*/ 31 w 41"/>
              <a:gd name="T83" fmla="*/ 32 h 41"/>
              <a:gd name="T84" fmla="*/ 31 w 41"/>
              <a:gd name="T85" fmla="*/ 28 h 41"/>
              <a:gd name="T86" fmla="*/ 29 w 41"/>
              <a:gd name="T87" fmla="*/ 2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7" y="41"/>
                  <a:pt x="33" y="41"/>
                </a:cubicBezTo>
                <a:cubicBezTo>
                  <a:pt x="7" y="41"/>
                  <a:pt x="7" y="41"/>
                  <a:pt x="7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7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7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4" y="21"/>
                </a:moveTo>
                <a:cubicBezTo>
                  <a:pt x="34" y="19"/>
                  <a:pt x="33" y="18"/>
                  <a:pt x="31" y="18"/>
                </a:cubicBezTo>
                <a:cubicBezTo>
                  <a:pt x="27" y="18"/>
                  <a:pt x="24" y="18"/>
                  <a:pt x="20" y="18"/>
                </a:cubicBezTo>
                <a:cubicBezTo>
                  <a:pt x="16" y="18"/>
                  <a:pt x="13" y="18"/>
                  <a:pt x="9" y="18"/>
                </a:cubicBezTo>
                <a:cubicBezTo>
                  <a:pt x="8" y="18"/>
                  <a:pt x="6" y="19"/>
                  <a:pt x="6" y="21"/>
                </a:cubicBezTo>
                <a:cubicBezTo>
                  <a:pt x="5" y="23"/>
                  <a:pt x="5" y="25"/>
                  <a:pt x="5" y="28"/>
                </a:cubicBezTo>
                <a:cubicBezTo>
                  <a:pt x="5" y="30"/>
                  <a:pt x="5" y="33"/>
                  <a:pt x="6" y="35"/>
                </a:cubicBezTo>
                <a:cubicBezTo>
                  <a:pt x="6" y="36"/>
                  <a:pt x="8" y="37"/>
                  <a:pt x="9" y="38"/>
                </a:cubicBezTo>
                <a:cubicBezTo>
                  <a:pt x="13" y="38"/>
                  <a:pt x="16" y="38"/>
                  <a:pt x="20" y="38"/>
                </a:cubicBezTo>
                <a:cubicBezTo>
                  <a:pt x="24" y="38"/>
                  <a:pt x="27" y="38"/>
                  <a:pt x="31" y="38"/>
                </a:cubicBezTo>
                <a:cubicBezTo>
                  <a:pt x="33" y="37"/>
                  <a:pt x="34" y="36"/>
                  <a:pt x="34" y="35"/>
                </a:cubicBezTo>
                <a:cubicBezTo>
                  <a:pt x="35" y="33"/>
                  <a:pt x="35" y="30"/>
                  <a:pt x="35" y="28"/>
                </a:cubicBezTo>
                <a:cubicBezTo>
                  <a:pt x="35" y="25"/>
                  <a:pt x="35" y="23"/>
                  <a:pt x="34" y="21"/>
                </a:cubicBezTo>
                <a:close/>
                <a:moveTo>
                  <a:pt x="14" y="23"/>
                </a:moveTo>
                <a:cubicBezTo>
                  <a:pt x="12" y="23"/>
                  <a:pt x="12" y="23"/>
                  <a:pt x="12" y="23"/>
                </a:cubicBezTo>
                <a:cubicBezTo>
                  <a:pt x="12" y="34"/>
                  <a:pt x="12" y="34"/>
                  <a:pt x="12" y="34"/>
                </a:cubicBezTo>
                <a:cubicBezTo>
                  <a:pt x="10" y="34"/>
                  <a:pt x="10" y="34"/>
                  <a:pt x="10" y="34"/>
                </a:cubicBezTo>
                <a:cubicBezTo>
                  <a:pt x="10" y="23"/>
                  <a:pt x="10" y="23"/>
                  <a:pt x="10" y="23"/>
                </a:cubicBezTo>
                <a:cubicBezTo>
                  <a:pt x="8" y="23"/>
                  <a:pt x="8" y="23"/>
                  <a:pt x="8" y="23"/>
                </a:cubicBezTo>
                <a:cubicBezTo>
                  <a:pt x="8" y="21"/>
                  <a:pt x="8" y="21"/>
                  <a:pt x="8" y="21"/>
                </a:cubicBezTo>
                <a:cubicBezTo>
                  <a:pt x="14" y="21"/>
                  <a:pt x="14" y="21"/>
                  <a:pt x="14" y="21"/>
                </a:cubicBezTo>
                <a:lnTo>
                  <a:pt x="14" y="23"/>
                </a:lnTo>
                <a:close/>
                <a:moveTo>
                  <a:pt x="17" y="2"/>
                </a:moveTo>
                <a:cubicBezTo>
                  <a:pt x="15" y="2"/>
                  <a:pt x="15" y="2"/>
                  <a:pt x="15" y="2"/>
                </a:cubicBezTo>
                <a:cubicBezTo>
                  <a:pt x="14" y="8"/>
                  <a:pt x="14" y="8"/>
                  <a:pt x="14" y="8"/>
                </a:cubicBezTo>
                <a:cubicBezTo>
                  <a:pt x="12" y="2"/>
                  <a:pt x="12" y="2"/>
                  <a:pt x="12" y="2"/>
                </a:cubicBezTo>
                <a:cubicBezTo>
                  <a:pt x="10" y="2"/>
                  <a:pt x="10" y="2"/>
                  <a:pt x="10" y="2"/>
                </a:cubicBezTo>
                <a:cubicBezTo>
                  <a:pt x="11" y="4"/>
                  <a:pt x="11" y="5"/>
                  <a:pt x="11" y="6"/>
                </a:cubicBezTo>
                <a:cubicBezTo>
                  <a:pt x="12" y="8"/>
                  <a:pt x="12" y="9"/>
                  <a:pt x="13" y="10"/>
                </a:cubicBezTo>
                <a:cubicBezTo>
                  <a:pt x="13" y="16"/>
                  <a:pt x="13" y="16"/>
                  <a:pt x="13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5" y="10"/>
                  <a:pt x="15" y="10"/>
                  <a:pt x="15" y="10"/>
                </a:cubicBezTo>
                <a:lnTo>
                  <a:pt x="17" y="2"/>
                </a:lnTo>
                <a:close/>
                <a:moveTo>
                  <a:pt x="19" y="34"/>
                </a:moveTo>
                <a:cubicBezTo>
                  <a:pt x="17" y="34"/>
                  <a:pt x="17" y="34"/>
                  <a:pt x="17" y="34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4"/>
                  <a:pt x="16" y="34"/>
                  <a:pt x="15" y="34"/>
                </a:cubicBezTo>
                <a:cubicBezTo>
                  <a:pt x="15" y="34"/>
                  <a:pt x="14" y="34"/>
                  <a:pt x="14" y="34"/>
                </a:cubicBezTo>
                <a:cubicBezTo>
                  <a:pt x="14" y="33"/>
                  <a:pt x="14" y="33"/>
                  <a:pt x="14" y="32"/>
                </a:cubicBezTo>
                <a:cubicBezTo>
                  <a:pt x="14" y="24"/>
                  <a:pt x="14" y="24"/>
                  <a:pt x="14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6" y="33"/>
                  <a:pt x="16" y="33"/>
                  <a:pt x="16" y="33"/>
                </a:cubicBezTo>
                <a:cubicBezTo>
                  <a:pt x="17" y="33"/>
                  <a:pt x="17" y="32"/>
                  <a:pt x="17" y="32"/>
                </a:cubicBezTo>
                <a:cubicBezTo>
                  <a:pt x="17" y="24"/>
                  <a:pt x="17" y="24"/>
                  <a:pt x="17" y="24"/>
                </a:cubicBezTo>
                <a:cubicBezTo>
                  <a:pt x="19" y="24"/>
                  <a:pt x="19" y="24"/>
                  <a:pt x="19" y="24"/>
                </a:cubicBezTo>
                <a:lnTo>
                  <a:pt x="19" y="34"/>
                </a:lnTo>
                <a:close/>
                <a:moveTo>
                  <a:pt x="22" y="9"/>
                </a:moveTo>
                <a:cubicBezTo>
                  <a:pt x="22" y="8"/>
                  <a:pt x="22" y="7"/>
                  <a:pt x="22" y="7"/>
                </a:cubicBezTo>
                <a:cubicBezTo>
                  <a:pt x="21" y="6"/>
                  <a:pt x="21" y="6"/>
                  <a:pt x="20" y="6"/>
                </a:cubicBezTo>
                <a:cubicBezTo>
                  <a:pt x="19" y="6"/>
                  <a:pt x="18" y="6"/>
                  <a:pt x="18" y="7"/>
                </a:cubicBezTo>
                <a:cubicBezTo>
                  <a:pt x="17" y="7"/>
                  <a:pt x="17" y="8"/>
                  <a:pt x="17" y="9"/>
                </a:cubicBezTo>
                <a:cubicBezTo>
                  <a:pt x="17" y="13"/>
                  <a:pt x="17" y="13"/>
                  <a:pt x="17" y="13"/>
                </a:cubicBezTo>
                <a:cubicBezTo>
                  <a:pt x="17" y="14"/>
                  <a:pt x="17" y="14"/>
                  <a:pt x="18" y="15"/>
                </a:cubicBezTo>
                <a:cubicBezTo>
                  <a:pt x="18" y="16"/>
                  <a:pt x="19" y="16"/>
                  <a:pt x="20" y="16"/>
                </a:cubicBezTo>
                <a:cubicBezTo>
                  <a:pt x="21" y="16"/>
                  <a:pt x="21" y="16"/>
                  <a:pt x="22" y="15"/>
                </a:cubicBezTo>
                <a:cubicBezTo>
                  <a:pt x="22" y="14"/>
                  <a:pt x="22" y="14"/>
                  <a:pt x="22" y="13"/>
                </a:cubicBezTo>
                <a:lnTo>
                  <a:pt x="22" y="9"/>
                </a:lnTo>
                <a:close/>
                <a:moveTo>
                  <a:pt x="21" y="13"/>
                </a:moveTo>
                <a:cubicBezTo>
                  <a:pt x="21" y="14"/>
                  <a:pt x="20" y="14"/>
                  <a:pt x="20" y="14"/>
                </a:cubicBezTo>
                <a:cubicBezTo>
                  <a:pt x="19" y="14"/>
                  <a:pt x="19" y="14"/>
                  <a:pt x="19" y="13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8"/>
                  <a:pt x="19" y="7"/>
                  <a:pt x="20" y="7"/>
                </a:cubicBezTo>
                <a:cubicBezTo>
                  <a:pt x="20" y="7"/>
                  <a:pt x="21" y="8"/>
                  <a:pt x="21" y="9"/>
                </a:cubicBezTo>
                <a:lnTo>
                  <a:pt x="21" y="13"/>
                </a:lnTo>
                <a:close/>
                <a:moveTo>
                  <a:pt x="26" y="31"/>
                </a:moveTo>
                <a:cubicBezTo>
                  <a:pt x="26" y="32"/>
                  <a:pt x="26" y="33"/>
                  <a:pt x="26" y="33"/>
                </a:cubicBezTo>
                <a:cubicBezTo>
                  <a:pt x="26" y="34"/>
                  <a:pt x="25" y="34"/>
                  <a:pt x="24" y="34"/>
                </a:cubicBezTo>
                <a:cubicBezTo>
                  <a:pt x="24" y="34"/>
                  <a:pt x="23" y="34"/>
                  <a:pt x="22" y="33"/>
                </a:cubicBezTo>
                <a:cubicBezTo>
                  <a:pt x="22" y="34"/>
                  <a:pt x="22" y="34"/>
                  <a:pt x="22" y="34"/>
                </a:cubicBezTo>
                <a:cubicBezTo>
                  <a:pt x="21" y="34"/>
                  <a:pt x="21" y="34"/>
                  <a:pt x="21" y="34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5"/>
                  <a:pt x="22" y="25"/>
                  <a:pt x="22" y="25"/>
                </a:cubicBezTo>
                <a:cubicBezTo>
                  <a:pt x="23" y="25"/>
                  <a:pt x="24" y="24"/>
                  <a:pt x="24" y="24"/>
                </a:cubicBezTo>
                <a:cubicBezTo>
                  <a:pt x="25" y="24"/>
                  <a:pt x="26" y="25"/>
                  <a:pt x="26" y="25"/>
                </a:cubicBezTo>
                <a:cubicBezTo>
                  <a:pt x="26" y="26"/>
                  <a:pt x="26" y="26"/>
                  <a:pt x="26" y="27"/>
                </a:cubicBezTo>
                <a:lnTo>
                  <a:pt x="26" y="31"/>
                </a:lnTo>
                <a:close/>
                <a:moveTo>
                  <a:pt x="24" y="27"/>
                </a:moveTo>
                <a:cubicBezTo>
                  <a:pt x="24" y="26"/>
                  <a:pt x="24" y="26"/>
                  <a:pt x="23" y="26"/>
                </a:cubicBezTo>
                <a:cubicBezTo>
                  <a:pt x="23" y="26"/>
                  <a:pt x="23" y="26"/>
                  <a:pt x="2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23" y="33"/>
                  <a:pt x="23" y="33"/>
                  <a:pt x="23" y="33"/>
                </a:cubicBezTo>
                <a:cubicBezTo>
                  <a:pt x="24" y="33"/>
                  <a:pt x="24" y="32"/>
                  <a:pt x="24" y="31"/>
                </a:cubicBezTo>
                <a:lnTo>
                  <a:pt x="24" y="27"/>
                </a:lnTo>
                <a:close/>
                <a:moveTo>
                  <a:pt x="29" y="16"/>
                </a:moveTo>
                <a:cubicBezTo>
                  <a:pt x="29" y="6"/>
                  <a:pt x="29" y="6"/>
                  <a:pt x="29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6" y="14"/>
                  <a:pt x="26" y="13"/>
                </a:cubicBezTo>
                <a:cubicBezTo>
                  <a:pt x="26" y="6"/>
                  <a:pt x="26" y="6"/>
                  <a:pt x="26" y="6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4"/>
                  <a:pt x="24" y="15"/>
                  <a:pt x="24" y="15"/>
                </a:cubicBezTo>
                <a:cubicBezTo>
                  <a:pt x="24" y="16"/>
                  <a:pt x="25" y="16"/>
                  <a:pt x="25" y="16"/>
                </a:cubicBezTo>
                <a:cubicBezTo>
                  <a:pt x="26" y="16"/>
                  <a:pt x="26" y="15"/>
                  <a:pt x="27" y="15"/>
                </a:cubicBezTo>
                <a:cubicBezTo>
                  <a:pt x="27" y="16"/>
                  <a:pt x="27" y="16"/>
                  <a:pt x="27" y="16"/>
                </a:cubicBezTo>
                <a:lnTo>
                  <a:pt x="29" y="16"/>
                </a:lnTo>
                <a:close/>
                <a:moveTo>
                  <a:pt x="33" y="31"/>
                </a:moveTo>
                <a:cubicBezTo>
                  <a:pt x="33" y="32"/>
                  <a:pt x="33" y="32"/>
                  <a:pt x="33" y="32"/>
                </a:cubicBezTo>
                <a:cubicBezTo>
                  <a:pt x="33" y="33"/>
                  <a:pt x="32" y="33"/>
                  <a:pt x="32" y="33"/>
                </a:cubicBezTo>
                <a:cubicBezTo>
                  <a:pt x="32" y="34"/>
                  <a:pt x="31" y="34"/>
                  <a:pt x="30" y="34"/>
                </a:cubicBezTo>
                <a:cubicBezTo>
                  <a:pt x="29" y="34"/>
                  <a:pt x="28" y="34"/>
                  <a:pt x="28" y="33"/>
                </a:cubicBezTo>
                <a:cubicBezTo>
                  <a:pt x="27" y="33"/>
                  <a:pt x="27" y="32"/>
                  <a:pt x="27" y="31"/>
                </a:cubicBezTo>
                <a:cubicBezTo>
                  <a:pt x="27" y="28"/>
                  <a:pt x="27" y="28"/>
                  <a:pt x="27" y="28"/>
                </a:cubicBezTo>
                <a:cubicBezTo>
                  <a:pt x="27" y="26"/>
                  <a:pt x="27" y="26"/>
                  <a:pt x="28" y="25"/>
                </a:cubicBezTo>
                <a:cubicBezTo>
                  <a:pt x="28" y="25"/>
                  <a:pt x="29" y="24"/>
                  <a:pt x="30" y="24"/>
                </a:cubicBezTo>
                <a:cubicBezTo>
                  <a:pt x="31" y="24"/>
                  <a:pt x="32" y="25"/>
                  <a:pt x="32" y="25"/>
                </a:cubicBezTo>
                <a:cubicBezTo>
                  <a:pt x="32" y="26"/>
                  <a:pt x="33" y="26"/>
                  <a:pt x="33" y="28"/>
                </a:cubicBezTo>
                <a:cubicBezTo>
                  <a:pt x="33" y="30"/>
                  <a:pt x="33" y="30"/>
                  <a:pt x="33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32"/>
                  <a:pt x="29" y="33"/>
                  <a:pt x="30" y="33"/>
                </a:cubicBezTo>
                <a:cubicBezTo>
                  <a:pt x="30" y="33"/>
                  <a:pt x="31" y="32"/>
                  <a:pt x="31" y="32"/>
                </a:cubicBezTo>
                <a:cubicBezTo>
                  <a:pt x="31" y="32"/>
                  <a:pt x="31" y="31"/>
                  <a:pt x="31" y="31"/>
                </a:cubicBezTo>
                <a:cubicBezTo>
                  <a:pt x="33" y="31"/>
                  <a:pt x="33" y="31"/>
                  <a:pt x="33" y="31"/>
                </a:cubicBezTo>
                <a:close/>
                <a:moveTo>
                  <a:pt x="31" y="28"/>
                </a:moveTo>
                <a:cubicBezTo>
                  <a:pt x="31" y="27"/>
                  <a:pt x="31" y="27"/>
                  <a:pt x="31" y="27"/>
                </a:cubicBezTo>
                <a:cubicBezTo>
                  <a:pt x="31" y="26"/>
                  <a:pt x="31" y="26"/>
                  <a:pt x="30" y="26"/>
                </a:cubicBezTo>
                <a:cubicBezTo>
                  <a:pt x="29" y="26"/>
                  <a:pt x="29" y="26"/>
                  <a:pt x="29" y="27"/>
                </a:cubicBezTo>
                <a:cubicBezTo>
                  <a:pt x="29" y="28"/>
                  <a:pt x="29" y="28"/>
                  <a:pt x="29" y="28"/>
                </a:cubicBezTo>
                <a:lnTo>
                  <a:pt x="31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48350" y="4699160"/>
            <a:ext cx="295051" cy="323419"/>
          </a:xfrm>
          <a:custGeom>
            <a:avLst/>
            <a:gdLst>
              <a:gd name="T0" fmla="*/ 18 w 44"/>
              <a:gd name="T1" fmla="*/ 18 h 48"/>
              <a:gd name="T2" fmla="*/ 11 w 44"/>
              <a:gd name="T3" fmla="*/ 29 h 48"/>
              <a:gd name="T4" fmla="*/ 19 w 44"/>
              <a:gd name="T5" fmla="*/ 40 h 48"/>
              <a:gd name="T6" fmla="*/ 0 w 44"/>
              <a:gd name="T7" fmla="*/ 41 h 48"/>
              <a:gd name="T8" fmla="*/ 5 w 44"/>
              <a:gd name="T9" fmla="*/ 35 h 48"/>
              <a:gd name="T10" fmla="*/ 5 w 44"/>
              <a:gd name="T11" fmla="*/ 28 h 48"/>
              <a:gd name="T12" fmla="*/ 0 w 44"/>
              <a:gd name="T13" fmla="*/ 20 h 48"/>
              <a:gd name="T14" fmla="*/ 14 w 44"/>
              <a:gd name="T15" fmla="*/ 13 h 48"/>
              <a:gd name="T16" fmla="*/ 20 w 44"/>
              <a:gd name="T17" fmla="*/ 17 h 48"/>
              <a:gd name="T18" fmla="*/ 5 w 44"/>
              <a:gd name="T19" fmla="*/ 41 h 48"/>
              <a:gd name="T20" fmla="*/ 14 w 44"/>
              <a:gd name="T21" fmla="*/ 41 h 48"/>
              <a:gd name="T22" fmla="*/ 9 w 44"/>
              <a:gd name="T23" fmla="*/ 17 h 48"/>
              <a:gd name="T24" fmla="*/ 9 w 44"/>
              <a:gd name="T25" fmla="*/ 24 h 48"/>
              <a:gd name="T26" fmla="*/ 9 w 44"/>
              <a:gd name="T27" fmla="*/ 17 h 48"/>
              <a:gd name="T28" fmla="*/ 22 w 44"/>
              <a:gd name="T29" fmla="*/ 4 h 48"/>
              <a:gd name="T30" fmla="*/ 29 w 44"/>
              <a:gd name="T31" fmla="*/ 4 h 48"/>
              <a:gd name="T32" fmla="*/ 22 w 44"/>
              <a:gd name="T33" fmla="*/ 35 h 48"/>
              <a:gd name="T34" fmla="*/ 22 w 44"/>
              <a:gd name="T35" fmla="*/ 15 h 48"/>
              <a:gd name="T36" fmla="*/ 28 w 44"/>
              <a:gd name="T37" fmla="*/ 12 h 48"/>
              <a:gd name="T38" fmla="*/ 28 w 44"/>
              <a:gd name="T39" fmla="*/ 32 h 48"/>
              <a:gd name="T40" fmla="*/ 22 w 44"/>
              <a:gd name="T41" fmla="*/ 35 h 48"/>
              <a:gd name="T42" fmla="*/ 40 w 44"/>
              <a:gd name="T43" fmla="*/ 36 h 48"/>
              <a:gd name="T44" fmla="*/ 33 w 44"/>
              <a:gd name="T45" fmla="*/ 17 h 48"/>
              <a:gd name="T46" fmla="*/ 33 w 44"/>
              <a:gd name="T47" fmla="*/ 17 h 48"/>
              <a:gd name="T48" fmla="*/ 31 w 44"/>
              <a:gd name="T49" fmla="*/ 17 h 48"/>
              <a:gd name="T50" fmla="*/ 33 w 44"/>
              <a:gd name="T51" fmla="*/ 12 h 48"/>
              <a:gd name="T52" fmla="*/ 33 w 44"/>
              <a:gd name="T53" fmla="*/ 8 h 48"/>
              <a:gd name="T54" fmla="*/ 39 w 44"/>
              <a:gd name="T55" fmla="*/ 12 h 48"/>
              <a:gd name="T56" fmla="*/ 44 w 44"/>
              <a:gd name="T57" fmla="*/ 17 h 48"/>
              <a:gd name="T58" fmla="*/ 39 w 44"/>
              <a:gd name="T59" fmla="*/ 17 h 48"/>
              <a:gd name="T60" fmla="*/ 41 w 44"/>
              <a:gd name="T61" fmla="*/ 30 h 48"/>
              <a:gd name="T62" fmla="*/ 44 w 44"/>
              <a:gd name="T63" fmla="*/ 3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4" h="48">
                <a:moveTo>
                  <a:pt x="20" y="17"/>
                </a:moveTo>
                <a:cubicBezTo>
                  <a:pt x="19" y="17"/>
                  <a:pt x="18" y="18"/>
                  <a:pt x="18" y="18"/>
                </a:cubicBezTo>
                <a:cubicBezTo>
                  <a:pt x="18" y="18"/>
                  <a:pt x="18" y="19"/>
                  <a:pt x="18" y="20"/>
                </a:cubicBezTo>
                <a:cubicBezTo>
                  <a:pt x="18" y="24"/>
                  <a:pt x="15" y="28"/>
                  <a:pt x="11" y="29"/>
                </a:cubicBezTo>
                <a:cubicBezTo>
                  <a:pt x="9" y="29"/>
                  <a:pt x="9" y="30"/>
                  <a:pt x="9" y="31"/>
                </a:cubicBezTo>
                <a:cubicBezTo>
                  <a:pt x="9" y="35"/>
                  <a:pt x="19" y="32"/>
                  <a:pt x="19" y="40"/>
                </a:cubicBezTo>
                <a:cubicBezTo>
                  <a:pt x="19" y="46"/>
                  <a:pt x="15" y="48"/>
                  <a:pt x="10" y="48"/>
                </a:cubicBezTo>
                <a:cubicBezTo>
                  <a:pt x="5" y="48"/>
                  <a:pt x="0" y="47"/>
                  <a:pt x="0" y="41"/>
                </a:cubicBezTo>
                <a:cubicBezTo>
                  <a:pt x="0" y="38"/>
                  <a:pt x="2" y="36"/>
                  <a:pt x="5" y="35"/>
                </a:cubicBezTo>
                <a:cubicBezTo>
                  <a:pt x="5" y="35"/>
                  <a:pt x="5" y="35"/>
                  <a:pt x="5" y="35"/>
                </a:cubicBezTo>
                <a:cubicBezTo>
                  <a:pt x="4" y="34"/>
                  <a:pt x="3" y="33"/>
                  <a:pt x="3" y="32"/>
                </a:cubicBezTo>
                <a:cubicBezTo>
                  <a:pt x="3" y="30"/>
                  <a:pt x="3" y="28"/>
                  <a:pt x="5" y="28"/>
                </a:cubicBezTo>
                <a:cubicBezTo>
                  <a:pt x="5" y="28"/>
                  <a:pt x="5" y="28"/>
                  <a:pt x="5" y="28"/>
                </a:cubicBezTo>
                <a:cubicBezTo>
                  <a:pt x="2" y="27"/>
                  <a:pt x="0" y="23"/>
                  <a:pt x="0" y="20"/>
                </a:cubicBezTo>
                <a:cubicBezTo>
                  <a:pt x="0" y="15"/>
                  <a:pt x="4" y="12"/>
                  <a:pt x="9" y="12"/>
                </a:cubicBezTo>
                <a:cubicBezTo>
                  <a:pt x="11" y="12"/>
                  <a:pt x="12" y="12"/>
                  <a:pt x="14" y="13"/>
                </a:cubicBezTo>
                <a:cubicBezTo>
                  <a:pt x="16" y="13"/>
                  <a:pt x="18" y="12"/>
                  <a:pt x="20" y="12"/>
                </a:cubicBezTo>
                <a:lnTo>
                  <a:pt x="20" y="17"/>
                </a:lnTo>
                <a:close/>
                <a:moveTo>
                  <a:pt x="10" y="38"/>
                </a:moveTo>
                <a:cubicBezTo>
                  <a:pt x="8" y="38"/>
                  <a:pt x="5" y="38"/>
                  <a:pt x="5" y="41"/>
                </a:cubicBezTo>
                <a:cubicBezTo>
                  <a:pt x="5" y="43"/>
                  <a:pt x="8" y="43"/>
                  <a:pt x="10" y="43"/>
                </a:cubicBezTo>
                <a:cubicBezTo>
                  <a:pt x="12" y="43"/>
                  <a:pt x="14" y="43"/>
                  <a:pt x="14" y="41"/>
                </a:cubicBezTo>
                <a:cubicBezTo>
                  <a:pt x="14" y="38"/>
                  <a:pt x="11" y="38"/>
                  <a:pt x="10" y="38"/>
                </a:cubicBezTo>
                <a:close/>
                <a:moveTo>
                  <a:pt x="9" y="17"/>
                </a:moveTo>
                <a:cubicBezTo>
                  <a:pt x="7" y="17"/>
                  <a:pt x="6" y="18"/>
                  <a:pt x="6" y="20"/>
                </a:cubicBezTo>
                <a:cubicBezTo>
                  <a:pt x="6" y="23"/>
                  <a:pt x="7" y="24"/>
                  <a:pt x="9" y="24"/>
                </a:cubicBezTo>
                <a:cubicBezTo>
                  <a:pt x="12" y="24"/>
                  <a:pt x="12" y="23"/>
                  <a:pt x="12" y="20"/>
                </a:cubicBezTo>
                <a:cubicBezTo>
                  <a:pt x="12" y="18"/>
                  <a:pt x="11" y="17"/>
                  <a:pt x="9" y="17"/>
                </a:cubicBezTo>
                <a:close/>
                <a:moveTo>
                  <a:pt x="25" y="8"/>
                </a:moveTo>
                <a:cubicBezTo>
                  <a:pt x="23" y="8"/>
                  <a:pt x="22" y="6"/>
                  <a:pt x="22" y="4"/>
                </a:cubicBezTo>
                <a:cubicBezTo>
                  <a:pt x="22" y="2"/>
                  <a:pt x="23" y="0"/>
                  <a:pt x="25" y="0"/>
                </a:cubicBezTo>
                <a:cubicBezTo>
                  <a:pt x="27" y="0"/>
                  <a:pt x="29" y="2"/>
                  <a:pt x="29" y="4"/>
                </a:cubicBezTo>
                <a:cubicBezTo>
                  <a:pt x="29" y="6"/>
                  <a:pt x="27" y="8"/>
                  <a:pt x="25" y="8"/>
                </a:cubicBezTo>
                <a:close/>
                <a:moveTo>
                  <a:pt x="22" y="35"/>
                </a:moveTo>
                <a:cubicBezTo>
                  <a:pt x="22" y="34"/>
                  <a:pt x="22" y="33"/>
                  <a:pt x="22" y="32"/>
                </a:cubicBezTo>
                <a:cubicBezTo>
                  <a:pt x="22" y="15"/>
                  <a:pt x="22" y="15"/>
                  <a:pt x="22" y="15"/>
                </a:cubicBezTo>
                <a:cubicBezTo>
                  <a:pt x="22" y="14"/>
                  <a:pt x="22" y="13"/>
                  <a:pt x="22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28" y="13"/>
                  <a:pt x="28" y="14"/>
                  <a:pt x="28" y="15"/>
                </a:cubicBezTo>
                <a:cubicBezTo>
                  <a:pt x="28" y="32"/>
                  <a:pt x="28" y="32"/>
                  <a:pt x="28" y="32"/>
                </a:cubicBezTo>
                <a:cubicBezTo>
                  <a:pt x="28" y="33"/>
                  <a:pt x="28" y="34"/>
                  <a:pt x="28" y="35"/>
                </a:cubicBezTo>
                <a:lnTo>
                  <a:pt x="22" y="35"/>
                </a:lnTo>
                <a:close/>
                <a:moveTo>
                  <a:pt x="44" y="35"/>
                </a:moveTo>
                <a:cubicBezTo>
                  <a:pt x="43" y="35"/>
                  <a:pt x="41" y="36"/>
                  <a:pt x="40" y="36"/>
                </a:cubicBezTo>
                <a:cubicBezTo>
                  <a:pt x="34" y="36"/>
                  <a:pt x="33" y="31"/>
                  <a:pt x="33" y="26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7"/>
                  <a:pt x="33" y="17"/>
                  <a:pt x="32" y="17"/>
                </a:cubicBezTo>
                <a:cubicBezTo>
                  <a:pt x="32" y="17"/>
                  <a:pt x="31" y="17"/>
                  <a:pt x="31" y="17"/>
                </a:cubicBezTo>
                <a:cubicBezTo>
                  <a:pt x="31" y="12"/>
                  <a:pt x="31" y="12"/>
                  <a:pt x="31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33" y="10"/>
                  <a:pt x="33" y="10"/>
                  <a:pt x="33" y="10"/>
                </a:cubicBezTo>
                <a:cubicBezTo>
                  <a:pt x="33" y="9"/>
                  <a:pt x="33" y="8"/>
                  <a:pt x="33" y="8"/>
                </a:cubicBezTo>
                <a:cubicBezTo>
                  <a:pt x="39" y="8"/>
                  <a:pt x="39" y="8"/>
                  <a:pt x="39" y="8"/>
                </a:cubicBezTo>
                <a:cubicBezTo>
                  <a:pt x="39" y="9"/>
                  <a:pt x="39" y="10"/>
                  <a:pt x="39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7"/>
                  <a:pt x="44" y="17"/>
                  <a:pt x="44" y="17"/>
                </a:cubicBezTo>
                <a:cubicBezTo>
                  <a:pt x="43" y="17"/>
                  <a:pt x="42" y="17"/>
                  <a:pt x="41" y="17"/>
                </a:cubicBezTo>
                <a:cubicBezTo>
                  <a:pt x="39" y="17"/>
                  <a:pt x="39" y="17"/>
                  <a:pt x="39" y="1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8"/>
                  <a:pt x="39" y="30"/>
                  <a:pt x="41" y="30"/>
                </a:cubicBezTo>
                <a:cubicBezTo>
                  <a:pt x="42" y="30"/>
                  <a:pt x="43" y="30"/>
                  <a:pt x="44" y="29"/>
                </a:cubicBezTo>
                <a:lnTo>
                  <a:pt x="44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559698" y="5217330"/>
            <a:ext cx="275189" cy="27519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6 w 41"/>
              <a:gd name="T11" fmla="*/ 21 h 41"/>
              <a:gd name="T12" fmla="*/ 20 w 41"/>
              <a:gd name="T13" fmla="*/ 35 h 41"/>
              <a:gd name="T14" fmla="*/ 35 w 41"/>
              <a:gd name="T15" fmla="*/ 21 h 41"/>
              <a:gd name="T16" fmla="*/ 20 w 41"/>
              <a:gd name="T17" fmla="*/ 6 h 41"/>
              <a:gd name="T18" fmla="*/ 6 w 41"/>
              <a:gd name="T19" fmla="*/ 21 h 41"/>
              <a:gd name="T20" fmla="*/ 20 w 41"/>
              <a:gd name="T21" fmla="*/ 28 h 41"/>
              <a:gd name="T22" fmla="*/ 13 w 41"/>
              <a:gd name="T23" fmla="*/ 21 h 41"/>
              <a:gd name="T24" fmla="*/ 20 w 41"/>
              <a:gd name="T25" fmla="*/ 14 h 41"/>
              <a:gd name="T26" fmla="*/ 27 w 41"/>
              <a:gd name="T27" fmla="*/ 21 h 41"/>
              <a:gd name="T28" fmla="*/ 20 w 41"/>
              <a:gd name="T2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1" y="9"/>
                  <a:pt x="41" y="21"/>
                </a:cubicBezTo>
                <a:cubicBezTo>
                  <a:pt x="41" y="32"/>
                  <a:pt x="31" y="41"/>
                  <a:pt x="20" y="41"/>
                </a:cubicBezTo>
                <a:close/>
                <a:moveTo>
                  <a:pt x="6" y="21"/>
                </a:moveTo>
                <a:cubicBezTo>
                  <a:pt x="6" y="29"/>
                  <a:pt x="12" y="35"/>
                  <a:pt x="20" y="35"/>
                </a:cubicBezTo>
                <a:cubicBezTo>
                  <a:pt x="28" y="35"/>
                  <a:pt x="35" y="29"/>
                  <a:pt x="35" y="21"/>
                </a:cubicBezTo>
                <a:cubicBezTo>
                  <a:pt x="35" y="13"/>
                  <a:pt x="28" y="6"/>
                  <a:pt x="20" y="6"/>
                </a:cubicBezTo>
                <a:cubicBezTo>
                  <a:pt x="12" y="6"/>
                  <a:pt x="6" y="13"/>
                  <a:pt x="6" y="21"/>
                </a:cubicBezTo>
                <a:close/>
                <a:moveTo>
                  <a:pt x="20" y="28"/>
                </a:moveTo>
                <a:cubicBezTo>
                  <a:pt x="16" y="28"/>
                  <a:pt x="13" y="24"/>
                  <a:pt x="13" y="21"/>
                </a:cubicBezTo>
                <a:cubicBezTo>
                  <a:pt x="13" y="17"/>
                  <a:pt x="16" y="14"/>
                  <a:pt x="20" y="14"/>
                </a:cubicBezTo>
                <a:cubicBezTo>
                  <a:pt x="24" y="14"/>
                  <a:pt x="27" y="17"/>
                  <a:pt x="27" y="21"/>
                </a:cubicBezTo>
                <a:cubicBezTo>
                  <a:pt x="27" y="24"/>
                  <a:pt x="24" y="28"/>
                  <a:pt x="20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2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304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2836740" y="883781"/>
            <a:ext cx="192980" cy="263154"/>
          </a:xfrm>
          <a:custGeom>
            <a:avLst/>
            <a:gdLst>
              <a:gd name="T0" fmla="*/ 20 w 28"/>
              <a:gd name="T1" fmla="*/ 0 h 38"/>
              <a:gd name="T2" fmla="*/ 21 w 28"/>
              <a:gd name="T3" fmla="*/ 1 h 38"/>
              <a:gd name="T4" fmla="*/ 21 w 28"/>
              <a:gd name="T5" fmla="*/ 24 h 38"/>
              <a:gd name="T6" fmla="*/ 26 w 28"/>
              <a:gd name="T7" fmla="*/ 24 h 38"/>
              <a:gd name="T8" fmla="*/ 28 w 28"/>
              <a:gd name="T9" fmla="*/ 25 h 38"/>
              <a:gd name="T10" fmla="*/ 27 w 28"/>
              <a:gd name="T11" fmla="*/ 27 h 38"/>
              <a:gd name="T12" fmla="*/ 19 w 28"/>
              <a:gd name="T13" fmla="*/ 37 h 38"/>
              <a:gd name="T14" fmla="*/ 16 w 28"/>
              <a:gd name="T15" fmla="*/ 37 h 38"/>
              <a:gd name="T16" fmla="*/ 7 w 28"/>
              <a:gd name="T17" fmla="*/ 27 h 38"/>
              <a:gd name="T18" fmla="*/ 7 w 28"/>
              <a:gd name="T19" fmla="*/ 25 h 38"/>
              <a:gd name="T20" fmla="*/ 9 w 28"/>
              <a:gd name="T21" fmla="*/ 24 h 38"/>
              <a:gd name="T22" fmla="*/ 14 w 28"/>
              <a:gd name="T23" fmla="*/ 24 h 38"/>
              <a:gd name="T24" fmla="*/ 14 w 28"/>
              <a:gd name="T25" fmla="*/ 7 h 38"/>
              <a:gd name="T26" fmla="*/ 5 w 28"/>
              <a:gd name="T27" fmla="*/ 7 h 38"/>
              <a:gd name="T28" fmla="*/ 5 w 28"/>
              <a:gd name="T29" fmla="*/ 7 h 38"/>
              <a:gd name="T30" fmla="*/ 0 w 28"/>
              <a:gd name="T31" fmla="*/ 2 h 38"/>
              <a:gd name="T32" fmla="*/ 0 w 28"/>
              <a:gd name="T33" fmla="*/ 1 h 38"/>
              <a:gd name="T34" fmla="*/ 1 w 28"/>
              <a:gd name="T35" fmla="*/ 0 h 38"/>
              <a:gd name="T36" fmla="*/ 20 w 28"/>
              <a:gd name="T3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" h="38">
                <a:moveTo>
                  <a:pt x="20" y="0"/>
                </a:moveTo>
                <a:cubicBezTo>
                  <a:pt x="20" y="0"/>
                  <a:pt x="21" y="1"/>
                  <a:pt x="21" y="1"/>
                </a:cubicBezTo>
                <a:cubicBezTo>
                  <a:pt x="21" y="24"/>
                  <a:pt x="21" y="24"/>
                  <a:pt x="21" y="24"/>
                </a:cubicBezTo>
                <a:cubicBezTo>
                  <a:pt x="26" y="24"/>
                  <a:pt x="26" y="24"/>
                  <a:pt x="26" y="24"/>
                </a:cubicBezTo>
                <a:cubicBezTo>
                  <a:pt x="27" y="24"/>
                  <a:pt x="27" y="25"/>
                  <a:pt x="28" y="25"/>
                </a:cubicBezTo>
                <a:cubicBezTo>
                  <a:pt x="28" y="26"/>
                  <a:pt x="28" y="26"/>
                  <a:pt x="27" y="27"/>
                </a:cubicBezTo>
                <a:cubicBezTo>
                  <a:pt x="19" y="37"/>
                  <a:pt x="19" y="37"/>
                  <a:pt x="19" y="37"/>
                </a:cubicBezTo>
                <a:cubicBezTo>
                  <a:pt x="18" y="38"/>
                  <a:pt x="17" y="38"/>
                  <a:pt x="16" y="3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6"/>
                  <a:pt x="7" y="26"/>
                  <a:pt x="7" y="25"/>
                </a:cubicBezTo>
                <a:cubicBezTo>
                  <a:pt x="8" y="25"/>
                  <a:pt x="8" y="24"/>
                  <a:pt x="9" y="24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7"/>
                  <a:pt x="14" y="7"/>
                  <a:pt x="14" y="7"/>
                </a:cubicBezTo>
                <a:cubicBezTo>
                  <a:pt x="5" y="7"/>
                  <a:pt x="5" y="7"/>
                  <a:pt x="5" y="7"/>
                </a:cubicBezTo>
                <a:cubicBezTo>
                  <a:pt x="5" y="7"/>
                  <a:pt x="5" y="7"/>
                  <a:pt x="5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lnTo>
                  <a:pt x="2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2836740" y="1368117"/>
            <a:ext cx="192980" cy="263154"/>
          </a:xfrm>
          <a:custGeom>
            <a:avLst/>
            <a:gdLst>
              <a:gd name="T0" fmla="*/ 26 w 28"/>
              <a:gd name="T1" fmla="*/ 14 h 38"/>
              <a:gd name="T2" fmla="*/ 21 w 28"/>
              <a:gd name="T3" fmla="*/ 14 h 38"/>
              <a:gd name="T4" fmla="*/ 21 w 28"/>
              <a:gd name="T5" fmla="*/ 37 h 38"/>
              <a:gd name="T6" fmla="*/ 20 w 28"/>
              <a:gd name="T7" fmla="*/ 38 h 38"/>
              <a:gd name="T8" fmla="*/ 1 w 28"/>
              <a:gd name="T9" fmla="*/ 38 h 38"/>
              <a:gd name="T10" fmla="*/ 0 w 28"/>
              <a:gd name="T11" fmla="*/ 38 h 38"/>
              <a:gd name="T12" fmla="*/ 0 w 28"/>
              <a:gd name="T13" fmla="*/ 37 h 38"/>
              <a:gd name="T14" fmla="*/ 5 w 28"/>
              <a:gd name="T15" fmla="*/ 31 h 38"/>
              <a:gd name="T16" fmla="*/ 5 w 28"/>
              <a:gd name="T17" fmla="*/ 31 h 38"/>
              <a:gd name="T18" fmla="*/ 14 w 28"/>
              <a:gd name="T19" fmla="*/ 31 h 38"/>
              <a:gd name="T20" fmla="*/ 14 w 28"/>
              <a:gd name="T21" fmla="*/ 14 h 38"/>
              <a:gd name="T22" fmla="*/ 9 w 28"/>
              <a:gd name="T23" fmla="*/ 14 h 38"/>
              <a:gd name="T24" fmla="*/ 7 w 28"/>
              <a:gd name="T25" fmla="*/ 13 h 38"/>
              <a:gd name="T26" fmla="*/ 7 w 28"/>
              <a:gd name="T27" fmla="*/ 11 h 38"/>
              <a:gd name="T28" fmla="*/ 16 w 28"/>
              <a:gd name="T29" fmla="*/ 1 h 38"/>
              <a:gd name="T30" fmla="*/ 19 w 28"/>
              <a:gd name="T31" fmla="*/ 1 h 38"/>
              <a:gd name="T32" fmla="*/ 27 w 28"/>
              <a:gd name="T33" fmla="*/ 11 h 38"/>
              <a:gd name="T34" fmla="*/ 28 w 28"/>
              <a:gd name="T35" fmla="*/ 13 h 38"/>
              <a:gd name="T36" fmla="*/ 26 w 28"/>
              <a:gd name="T37" fmla="*/ 1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8" h="38">
                <a:moveTo>
                  <a:pt x="26" y="14"/>
                </a:moveTo>
                <a:cubicBezTo>
                  <a:pt x="21" y="14"/>
                  <a:pt x="21" y="14"/>
                  <a:pt x="21" y="14"/>
                </a:cubicBezTo>
                <a:cubicBezTo>
                  <a:pt x="21" y="37"/>
                  <a:pt x="21" y="37"/>
                  <a:pt x="21" y="37"/>
                </a:cubicBezTo>
                <a:cubicBezTo>
                  <a:pt x="21" y="38"/>
                  <a:pt x="20" y="38"/>
                  <a:pt x="20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1" y="38"/>
                  <a:pt x="0" y="38"/>
                  <a:pt x="0" y="38"/>
                </a:cubicBezTo>
                <a:cubicBezTo>
                  <a:pt x="0" y="37"/>
                  <a:pt x="0" y="37"/>
                  <a:pt x="0" y="37"/>
                </a:cubicBezTo>
                <a:cubicBezTo>
                  <a:pt x="5" y="31"/>
                  <a:pt x="5" y="31"/>
                  <a:pt x="5" y="31"/>
                </a:cubicBezTo>
                <a:cubicBezTo>
                  <a:pt x="5" y="31"/>
                  <a:pt x="5" y="31"/>
                  <a:pt x="5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14" y="14"/>
                  <a:pt x="14" y="14"/>
                  <a:pt x="14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8" y="14"/>
                  <a:pt x="8" y="14"/>
                  <a:pt x="7" y="13"/>
                </a:cubicBezTo>
                <a:cubicBezTo>
                  <a:pt x="7" y="12"/>
                  <a:pt x="7" y="12"/>
                  <a:pt x="7" y="11"/>
                </a:cubicBezTo>
                <a:cubicBezTo>
                  <a:pt x="16" y="1"/>
                  <a:pt x="16" y="1"/>
                  <a:pt x="16" y="1"/>
                </a:cubicBezTo>
                <a:cubicBezTo>
                  <a:pt x="17" y="0"/>
                  <a:pt x="18" y="0"/>
                  <a:pt x="19" y="1"/>
                </a:cubicBezTo>
                <a:cubicBezTo>
                  <a:pt x="27" y="11"/>
                  <a:pt x="27" y="11"/>
                  <a:pt x="27" y="11"/>
                </a:cubicBezTo>
                <a:cubicBezTo>
                  <a:pt x="28" y="12"/>
                  <a:pt x="28" y="12"/>
                  <a:pt x="28" y="13"/>
                </a:cubicBezTo>
                <a:cubicBezTo>
                  <a:pt x="27" y="14"/>
                  <a:pt x="27" y="14"/>
                  <a:pt x="26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66568" y="1852454"/>
            <a:ext cx="333326" cy="333326"/>
          </a:xfrm>
          <a:custGeom>
            <a:avLst/>
            <a:gdLst>
              <a:gd name="T0" fmla="*/ 48 w 48"/>
              <a:gd name="T1" fmla="*/ 24 h 48"/>
              <a:gd name="T2" fmla="*/ 24 w 48"/>
              <a:gd name="T3" fmla="*/ 48 h 48"/>
              <a:gd name="T4" fmla="*/ 0 w 48"/>
              <a:gd name="T5" fmla="*/ 24 h 48"/>
              <a:gd name="T6" fmla="*/ 24 w 48"/>
              <a:gd name="T7" fmla="*/ 0 h 48"/>
              <a:gd name="T8" fmla="*/ 48 w 48"/>
              <a:gd name="T9" fmla="*/ 24 h 48"/>
              <a:gd name="T10" fmla="*/ 11 w 48"/>
              <a:gd name="T11" fmla="*/ 29 h 48"/>
              <a:gd name="T12" fmla="*/ 10 w 48"/>
              <a:gd name="T13" fmla="*/ 24 h 48"/>
              <a:gd name="T14" fmla="*/ 11 w 48"/>
              <a:gd name="T15" fmla="*/ 20 h 48"/>
              <a:gd name="T16" fmla="*/ 6 w 48"/>
              <a:gd name="T17" fmla="*/ 15 h 48"/>
              <a:gd name="T18" fmla="*/ 3 w 48"/>
              <a:gd name="T19" fmla="*/ 24 h 48"/>
              <a:gd name="T20" fmla="*/ 6 w 48"/>
              <a:gd name="T21" fmla="*/ 34 h 48"/>
              <a:gd name="T22" fmla="*/ 11 w 48"/>
              <a:gd name="T23" fmla="*/ 29 h 48"/>
              <a:gd name="T24" fmla="*/ 34 w 48"/>
              <a:gd name="T25" fmla="*/ 24 h 48"/>
              <a:gd name="T26" fmla="*/ 24 w 48"/>
              <a:gd name="T27" fmla="*/ 14 h 48"/>
              <a:gd name="T28" fmla="*/ 14 w 48"/>
              <a:gd name="T29" fmla="*/ 24 h 48"/>
              <a:gd name="T30" fmla="*/ 24 w 48"/>
              <a:gd name="T31" fmla="*/ 35 h 48"/>
              <a:gd name="T32" fmla="*/ 34 w 48"/>
              <a:gd name="T33" fmla="*/ 24 h 48"/>
              <a:gd name="T34" fmla="*/ 14 w 48"/>
              <a:gd name="T35" fmla="*/ 6 h 48"/>
              <a:gd name="T36" fmla="*/ 19 w 48"/>
              <a:gd name="T37" fmla="*/ 11 h 48"/>
              <a:gd name="T38" fmla="*/ 24 w 48"/>
              <a:gd name="T39" fmla="*/ 11 h 48"/>
              <a:gd name="T40" fmla="*/ 28 w 48"/>
              <a:gd name="T41" fmla="*/ 11 h 48"/>
              <a:gd name="T42" fmla="*/ 34 w 48"/>
              <a:gd name="T43" fmla="*/ 6 h 48"/>
              <a:gd name="T44" fmla="*/ 24 w 48"/>
              <a:gd name="T45" fmla="*/ 4 h 48"/>
              <a:gd name="T46" fmla="*/ 14 w 48"/>
              <a:gd name="T47" fmla="*/ 6 h 48"/>
              <a:gd name="T48" fmla="*/ 34 w 48"/>
              <a:gd name="T49" fmla="*/ 43 h 48"/>
              <a:gd name="T50" fmla="*/ 28 w 48"/>
              <a:gd name="T51" fmla="*/ 37 h 48"/>
              <a:gd name="T52" fmla="*/ 24 w 48"/>
              <a:gd name="T53" fmla="*/ 38 h 48"/>
              <a:gd name="T54" fmla="*/ 19 w 48"/>
              <a:gd name="T55" fmla="*/ 37 h 48"/>
              <a:gd name="T56" fmla="*/ 14 w 48"/>
              <a:gd name="T57" fmla="*/ 43 h 48"/>
              <a:gd name="T58" fmla="*/ 24 w 48"/>
              <a:gd name="T59" fmla="*/ 45 h 48"/>
              <a:gd name="T60" fmla="*/ 34 w 48"/>
              <a:gd name="T61" fmla="*/ 43 h 48"/>
              <a:gd name="T62" fmla="*/ 42 w 48"/>
              <a:gd name="T63" fmla="*/ 34 h 48"/>
              <a:gd name="T64" fmla="*/ 45 w 48"/>
              <a:gd name="T65" fmla="*/ 24 h 48"/>
              <a:gd name="T66" fmla="*/ 42 w 48"/>
              <a:gd name="T67" fmla="*/ 15 h 48"/>
              <a:gd name="T68" fmla="*/ 37 w 48"/>
              <a:gd name="T69" fmla="*/ 20 h 48"/>
              <a:gd name="T70" fmla="*/ 38 w 48"/>
              <a:gd name="T71" fmla="*/ 24 h 48"/>
              <a:gd name="T72" fmla="*/ 37 w 48"/>
              <a:gd name="T73" fmla="*/ 29 h 48"/>
              <a:gd name="T74" fmla="*/ 42 w 48"/>
              <a:gd name="T75" fmla="*/ 3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8" h="48">
                <a:moveTo>
                  <a:pt x="48" y="24"/>
                </a:moveTo>
                <a:cubicBezTo>
                  <a:pt x="48" y="38"/>
                  <a:pt x="37" y="48"/>
                  <a:pt x="24" y="48"/>
                </a:cubicBezTo>
                <a:cubicBezTo>
                  <a:pt x="11" y="48"/>
                  <a:pt x="0" y="38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7" y="0"/>
                  <a:pt x="48" y="11"/>
                  <a:pt x="48" y="24"/>
                </a:cubicBezTo>
                <a:close/>
                <a:moveTo>
                  <a:pt x="11" y="29"/>
                </a:moveTo>
                <a:cubicBezTo>
                  <a:pt x="11" y="28"/>
                  <a:pt x="10" y="26"/>
                  <a:pt x="10" y="24"/>
                </a:cubicBezTo>
                <a:cubicBezTo>
                  <a:pt x="10" y="23"/>
                  <a:pt x="11" y="21"/>
                  <a:pt x="11" y="20"/>
                </a:cubicBezTo>
                <a:cubicBezTo>
                  <a:pt x="6" y="15"/>
                  <a:pt x="6" y="15"/>
                  <a:pt x="6" y="15"/>
                </a:cubicBezTo>
                <a:cubicBezTo>
                  <a:pt x="4" y="18"/>
                  <a:pt x="3" y="21"/>
                  <a:pt x="3" y="24"/>
                </a:cubicBezTo>
                <a:cubicBezTo>
                  <a:pt x="3" y="28"/>
                  <a:pt x="4" y="31"/>
                  <a:pt x="6" y="34"/>
                </a:cubicBezTo>
                <a:lnTo>
                  <a:pt x="11" y="29"/>
                </a:lnTo>
                <a:close/>
                <a:moveTo>
                  <a:pt x="34" y="24"/>
                </a:moveTo>
                <a:cubicBezTo>
                  <a:pt x="34" y="19"/>
                  <a:pt x="30" y="14"/>
                  <a:pt x="24" y="14"/>
                </a:cubicBezTo>
                <a:cubicBezTo>
                  <a:pt x="18" y="14"/>
                  <a:pt x="14" y="19"/>
                  <a:pt x="14" y="24"/>
                </a:cubicBezTo>
                <a:cubicBezTo>
                  <a:pt x="14" y="30"/>
                  <a:pt x="18" y="35"/>
                  <a:pt x="24" y="35"/>
                </a:cubicBezTo>
                <a:cubicBezTo>
                  <a:pt x="30" y="35"/>
                  <a:pt x="34" y="30"/>
                  <a:pt x="34" y="24"/>
                </a:cubicBezTo>
                <a:close/>
                <a:moveTo>
                  <a:pt x="14" y="6"/>
                </a:moveTo>
                <a:cubicBezTo>
                  <a:pt x="19" y="11"/>
                  <a:pt x="19" y="11"/>
                  <a:pt x="19" y="11"/>
                </a:cubicBezTo>
                <a:cubicBezTo>
                  <a:pt x="21" y="11"/>
                  <a:pt x="22" y="11"/>
                  <a:pt x="24" y="11"/>
                </a:cubicBezTo>
                <a:cubicBezTo>
                  <a:pt x="26" y="11"/>
                  <a:pt x="27" y="11"/>
                  <a:pt x="28" y="11"/>
                </a:cubicBezTo>
                <a:cubicBezTo>
                  <a:pt x="34" y="6"/>
                  <a:pt x="34" y="6"/>
                  <a:pt x="34" y="6"/>
                </a:cubicBezTo>
                <a:cubicBezTo>
                  <a:pt x="31" y="5"/>
                  <a:pt x="27" y="4"/>
                  <a:pt x="24" y="4"/>
                </a:cubicBezTo>
                <a:cubicBezTo>
                  <a:pt x="20" y="4"/>
                  <a:pt x="17" y="5"/>
                  <a:pt x="14" y="6"/>
                </a:cubicBezTo>
                <a:close/>
                <a:moveTo>
                  <a:pt x="34" y="43"/>
                </a:moveTo>
                <a:cubicBezTo>
                  <a:pt x="28" y="37"/>
                  <a:pt x="28" y="37"/>
                  <a:pt x="28" y="37"/>
                </a:cubicBezTo>
                <a:cubicBezTo>
                  <a:pt x="27" y="38"/>
                  <a:pt x="26" y="38"/>
                  <a:pt x="24" y="38"/>
                </a:cubicBezTo>
                <a:cubicBezTo>
                  <a:pt x="22" y="38"/>
                  <a:pt x="21" y="38"/>
                  <a:pt x="19" y="37"/>
                </a:cubicBezTo>
                <a:cubicBezTo>
                  <a:pt x="14" y="43"/>
                  <a:pt x="14" y="43"/>
                  <a:pt x="14" y="43"/>
                </a:cubicBezTo>
                <a:cubicBezTo>
                  <a:pt x="17" y="44"/>
                  <a:pt x="20" y="45"/>
                  <a:pt x="24" y="45"/>
                </a:cubicBezTo>
                <a:cubicBezTo>
                  <a:pt x="27" y="45"/>
                  <a:pt x="31" y="44"/>
                  <a:pt x="34" y="43"/>
                </a:cubicBezTo>
                <a:close/>
                <a:moveTo>
                  <a:pt x="42" y="34"/>
                </a:moveTo>
                <a:cubicBezTo>
                  <a:pt x="44" y="31"/>
                  <a:pt x="45" y="28"/>
                  <a:pt x="45" y="24"/>
                </a:cubicBezTo>
                <a:cubicBezTo>
                  <a:pt x="45" y="21"/>
                  <a:pt x="44" y="18"/>
                  <a:pt x="42" y="15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21"/>
                  <a:pt x="38" y="23"/>
                  <a:pt x="38" y="24"/>
                </a:cubicBezTo>
                <a:cubicBezTo>
                  <a:pt x="38" y="26"/>
                  <a:pt x="37" y="28"/>
                  <a:pt x="37" y="29"/>
                </a:cubicBezTo>
                <a:lnTo>
                  <a:pt x="42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836740" y="2386496"/>
            <a:ext cx="192980" cy="289469"/>
          </a:xfrm>
          <a:custGeom>
            <a:avLst/>
            <a:gdLst>
              <a:gd name="T0" fmla="*/ 25 w 28"/>
              <a:gd name="T1" fmla="*/ 20 h 42"/>
              <a:gd name="T2" fmla="*/ 20 w 28"/>
              <a:gd name="T3" fmla="*/ 27 h 42"/>
              <a:gd name="T4" fmla="*/ 22 w 28"/>
              <a:gd name="T5" fmla="*/ 30 h 42"/>
              <a:gd name="T6" fmla="*/ 21 w 28"/>
              <a:gd name="T7" fmla="*/ 31 h 42"/>
              <a:gd name="T8" fmla="*/ 22 w 28"/>
              <a:gd name="T9" fmla="*/ 33 h 42"/>
              <a:gd name="T10" fmla="*/ 20 w 28"/>
              <a:gd name="T11" fmla="*/ 35 h 42"/>
              <a:gd name="T12" fmla="*/ 21 w 28"/>
              <a:gd name="T13" fmla="*/ 36 h 42"/>
              <a:gd name="T14" fmla="*/ 18 w 28"/>
              <a:gd name="T15" fmla="*/ 39 h 42"/>
              <a:gd name="T16" fmla="*/ 14 w 28"/>
              <a:gd name="T17" fmla="*/ 42 h 42"/>
              <a:gd name="T18" fmla="*/ 10 w 28"/>
              <a:gd name="T19" fmla="*/ 39 h 42"/>
              <a:gd name="T20" fmla="*/ 7 w 28"/>
              <a:gd name="T21" fmla="*/ 36 h 42"/>
              <a:gd name="T22" fmla="*/ 7 w 28"/>
              <a:gd name="T23" fmla="*/ 35 h 42"/>
              <a:gd name="T24" fmla="*/ 6 w 28"/>
              <a:gd name="T25" fmla="*/ 33 h 42"/>
              <a:gd name="T26" fmla="*/ 7 w 28"/>
              <a:gd name="T27" fmla="*/ 31 h 42"/>
              <a:gd name="T28" fmla="*/ 6 w 28"/>
              <a:gd name="T29" fmla="*/ 30 h 42"/>
              <a:gd name="T30" fmla="*/ 7 w 28"/>
              <a:gd name="T31" fmla="*/ 27 h 42"/>
              <a:gd name="T32" fmla="*/ 3 w 28"/>
              <a:gd name="T33" fmla="*/ 20 h 42"/>
              <a:gd name="T34" fmla="*/ 0 w 28"/>
              <a:gd name="T35" fmla="*/ 12 h 42"/>
              <a:gd name="T36" fmla="*/ 14 w 28"/>
              <a:gd name="T37" fmla="*/ 0 h 42"/>
              <a:gd name="T38" fmla="*/ 28 w 28"/>
              <a:gd name="T39" fmla="*/ 12 h 42"/>
              <a:gd name="T40" fmla="*/ 25 w 28"/>
              <a:gd name="T41" fmla="*/ 20 h 42"/>
              <a:gd name="T42" fmla="*/ 14 w 28"/>
              <a:gd name="T43" fmla="*/ 4 h 42"/>
              <a:gd name="T44" fmla="*/ 4 w 28"/>
              <a:gd name="T45" fmla="*/ 12 h 42"/>
              <a:gd name="T46" fmla="*/ 5 w 28"/>
              <a:gd name="T47" fmla="*/ 17 h 42"/>
              <a:gd name="T48" fmla="*/ 7 w 28"/>
              <a:gd name="T49" fmla="*/ 19 h 42"/>
              <a:gd name="T50" fmla="*/ 11 w 28"/>
              <a:gd name="T51" fmla="*/ 27 h 42"/>
              <a:gd name="T52" fmla="*/ 17 w 28"/>
              <a:gd name="T53" fmla="*/ 27 h 42"/>
              <a:gd name="T54" fmla="*/ 21 w 28"/>
              <a:gd name="T55" fmla="*/ 19 h 42"/>
              <a:gd name="T56" fmla="*/ 22 w 28"/>
              <a:gd name="T57" fmla="*/ 17 h 42"/>
              <a:gd name="T58" fmla="*/ 24 w 28"/>
              <a:gd name="T59" fmla="*/ 12 h 42"/>
              <a:gd name="T60" fmla="*/ 14 w 28"/>
              <a:gd name="T61" fmla="*/ 4 h 42"/>
              <a:gd name="T62" fmla="*/ 19 w 28"/>
              <a:gd name="T63" fmla="*/ 13 h 42"/>
              <a:gd name="T64" fmla="*/ 18 w 28"/>
              <a:gd name="T65" fmla="*/ 12 h 42"/>
              <a:gd name="T66" fmla="*/ 14 w 28"/>
              <a:gd name="T67" fmla="*/ 10 h 42"/>
              <a:gd name="T68" fmla="*/ 13 w 28"/>
              <a:gd name="T69" fmla="*/ 9 h 42"/>
              <a:gd name="T70" fmla="*/ 14 w 28"/>
              <a:gd name="T71" fmla="*/ 8 h 42"/>
              <a:gd name="T72" fmla="*/ 20 w 28"/>
              <a:gd name="T73" fmla="*/ 12 h 42"/>
              <a:gd name="T74" fmla="*/ 19 w 28"/>
              <a:gd name="T75" fmla="*/ 1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8" h="42">
                <a:moveTo>
                  <a:pt x="25" y="20"/>
                </a:moveTo>
                <a:cubicBezTo>
                  <a:pt x="23" y="22"/>
                  <a:pt x="21" y="25"/>
                  <a:pt x="20" y="27"/>
                </a:cubicBezTo>
                <a:cubicBezTo>
                  <a:pt x="21" y="28"/>
                  <a:pt x="22" y="29"/>
                  <a:pt x="22" y="30"/>
                </a:cubicBezTo>
                <a:cubicBezTo>
                  <a:pt x="22" y="30"/>
                  <a:pt x="21" y="31"/>
                  <a:pt x="21" y="31"/>
                </a:cubicBezTo>
                <a:cubicBezTo>
                  <a:pt x="21" y="32"/>
                  <a:pt x="22" y="32"/>
                  <a:pt x="22" y="33"/>
                </a:cubicBezTo>
                <a:cubicBezTo>
                  <a:pt x="22" y="34"/>
                  <a:pt x="21" y="35"/>
                  <a:pt x="20" y="35"/>
                </a:cubicBezTo>
                <a:cubicBezTo>
                  <a:pt x="21" y="36"/>
                  <a:pt x="21" y="36"/>
                  <a:pt x="21" y="36"/>
                </a:cubicBezTo>
                <a:cubicBezTo>
                  <a:pt x="21" y="38"/>
                  <a:pt x="19" y="39"/>
                  <a:pt x="18" y="39"/>
                </a:cubicBezTo>
                <a:cubicBezTo>
                  <a:pt x="17" y="41"/>
                  <a:pt x="16" y="42"/>
                  <a:pt x="14" y="42"/>
                </a:cubicBezTo>
                <a:cubicBezTo>
                  <a:pt x="12" y="42"/>
                  <a:pt x="11" y="41"/>
                  <a:pt x="10" y="39"/>
                </a:cubicBezTo>
                <a:cubicBezTo>
                  <a:pt x="8" y="39"/>
                  <a:pt x="7" y="38"/>
                  <a:pt x="7" y="36"/>
                </a:cubicBezTo>
                <a:cubicBezTo>
                  <a:pt x="7" y="36"/>
                  <a:pt x="7" y="36"/>
                  <a:pt x="7" y="35"/>
                </a:cubicBezTo>
                <a:cubicBezTo>
                  <a:pt x="7" y="35"/>
                  <a:pt x="6" y="34"/>
                  <a:pt x="6" y="33"/>
                </a:cubicBezTo>
                <a:cubicBezTo>
                  <a:pt x="6" y="32"/>
                  <a:pt x="6" y="32"/>
                  <a:pt x="7" y="31"/>
                </a:cubicBezTo>
                <a:cubicBezTo>
                  <a:pt x="6" y="31"/>
                  <a:pt x="6" y="30"/>
                  <a:pt x="6" y="30"/>
                </a:cubicBezTo>
                <a:cubicBezTo>
                  <a:pt x="6" y="29"/>
                  <a:pt x="7" y="28"/>
                  <a:pt x="7" y="27"/>
                </a:cubicBezTo>
                <a:cubicBezTo>
                  <a:pt x="7" y="25"/>
                  <a:pt x="5" y="22"/>
                  <a:pt x="3" y="20"/>
                </a:cubicBezTo>
                <a:cubicBezTo>
                  <a:pt x="1" y="18"/>
                  <a:pt x="0" y="15"/>
                  <a:pt x="0" y="12"/>
                </a:cubicBezTo>
                <a:cubicBezTo>
                  <a:pt x="0" y="5"/>
                  <a:pt x="7" y="0"/>
                  <a:pt x="14" y="0"/>
                </a:cubicBezTo>
                <a:cubicBezTo>
                  <a:pt x="21" y="0"/>
                  <a:pt x="28" y="5"/>
                  <a:pt x="28" y="12"/>
                </a:cubicBezTo>
                <a:cubicBezTo>
                  <a:pt x="28" y="15"/>
                  <a:pt x="27" y="18"/>
                  <a:pt x="25" y="20"/>
                </a:cubicBezTo>
                <a:close/>
                <a:moveTo>
                  <a:pt x="14" y="4"/>
                </a:moveTo>
                <a:cubicBezTo>
                  <a:pt x="9" y="4"/>
                  <a:pt x="4" y="7"/>
                  <a:pt x="4" y="12"/>
                </a:cubicBezTo>
                <a:cubicBezTo>
                  <a:pt x="4" y="14"/>
                  <a:pt x="4" y="16"/>
                  <a:pt x="5" y="17"/>
                </a:cubicBezTo>
                <a:cubicBezTo>
                  <a:pt x="6" y="18"/>
                  <a:pt x="7" y="18"/>
                  <a:pt x="7" y="19"/>
                </a:cubicBezTo>
                <a:cubicBezTo>
                  <a:pt x="9" y="21"/>
                  <a:pt x="11" y="24"/>
                  <a:pt x="11" y="27"/>
                </a:cubicBezTo>
                <a:cubicBezTo>
                  <a:pt x="17" y="27"/>
                  <a:pt x="17" y="27"/>
                  <a:pt x="17" y="27"/>
                </a:cubicBezTo>
                <a:cubicBezTo>
                  <a:pt x="17" y="24"/>
                  <a:pt x="19" y="21"/>
                  <a:pt x="21" y="19"/>
                </a:cubicBezTo>
                <a:cubicBezTo>
                  <a:pt x="21" y="18"/>
                  <a:pt x="22" y="18"/>
                  <a:pt x="22" y="17"/>
                </a:cubicBezTo>
                <a:cubicBezTo>
                  <a:pt x="24" y="16"/>
                  <a:pt x="24" y="14"/>
                  <a:pt x="24" y="12"/>
                </a:cubicBezTo>
                <a:cubicBezTo>
                  <a:pt x="24" y="7"/>
                  <a:pt x="19" y="4"/>
                  <a:pt x="14" y="4"/>
                </a:cubicBezTo>
                <a:close/>
                <a:moveTo>
                  <a:pt x="19" y="13"/>
                </a:moveTo>
                <a:cubicBezTo>
                  <a:pt x="19" y="13"/>
                  <a:pt x="18" y="13"/>
                  <a:pt x="18" y="12"/>
                </a:cubicBezTo>
                <a:cubicBezTo>
                  <a:pt x="18" y="11"/>
                  <a:pt x="15" y="10"/>
                  <a:pt x="14" y="10"/>
                </a:cubicBezTo>
                <a:cubicBezTo>
                  <a:pt x="13" y="10"/>
                  <a:pt x="13" y="10"/>
                  <a:pt x="13" y="9"/>
                </a:cubicBezTo>
                <a:cubicBezTo>
                  <a:pt x="13" y="9"/>
                  <a:pt x="13" y="8"/>
                  <a:pt x="14" y="8"/>
                </a:cubicBezTo>
                <a:cubicBezTo>
                  <a:pt x="16" y="8"/>
                  <a:pt x="20" y="10"/>
                  <a:pt x="20" y="12"/>
                </a:cubicBezTo>
                <a:cubicBezTo>
                  <a:pt x="20" y="13"/>
                  <a:pt x="20" y="13"/>
                  <a:pt x="19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81188" y="2876683"/>
            <a:ext cx="304089" cy="304089"/>
          </a:xfrm>
          <a:custGeom>
            <a:avLst/>
            <a:gdLst>
              <a:gd name="T0" fmla="*/ 42 w 44"/>
              <a:gd name="T1" fmla="*/ 38 h 44"/>
              <a:gd name="T2" fmla="*/ 38 w 44"/>
              <a:gd name="T3" fmla="*/ 42 h 44"/>
              <a:gd name="T4" fmla="*/ 32 w 44"/>
              <a:gd name="T5" fmla="*/ 44 h 44"/>
              <a:gd name="T6" fmla="*/ 27 w 44"/>
              <a:gd name="T7" fmla="*/ 42 h 44"/>
              <a:gd name="T8" fmla="*/ 21 w 44"/>
              <a:gd name="T9" fmla="*/ 36 h 44"/>
              <a:gd name="T10" fmla="*/ 19 w 44"/>
              <a:gd name="T11" fmla="*/ 31 h 44"/>
              <a:gd name="T12" fmla="*/ 21 w 44"/>
              <a:gd name="T13" fmla="*/ 25 h 44"/>
              <a:gd name="T14" fmla="*/ 19 w 44"/>
              <a:gd name="T15" fmla="*/ 23 h 44"/>
              <a:gd name="T16" fmla="*/ 13 w 44"/>
              <a:gd name="T17" fmla="*/ 25 h 44"/>
              <a:gd name="T18" fmla="*/ 8 w 44"/>
              <a:gd name="T19" fmla="*/ 23 h 44"/>
              <a:gd name="T20" fmla="*/ 2 w 44"/>
              <a:gd name="T21" fmla="*/ 17 h 44"/>
              <a:gd name="T22" fmla="*/ 0 w 44"/>
              <a:gd name="T23" fmla="*/ 12 h 44"/>
              <a:gd name="T24" fmla="*/ 2 w 44"/>
              <a:gd name="T25" fmla="*/ 6 h 44"/>
              <a:gd name="T26" fmla="*/ 6 w 44"/>
              <a:gd name="T27" fmla="*/ 2 h 44"/>
              <a:gd name="T28" fmla="*/ 12 w 44"/>
              <a:gd name="T29" fmla="*/ 0 h 44"/>
              <a:gd name="T30" fmla="*/ 17 w 44"/>
              <a:gd name="T31" fmla="*/ 2 h 44"/>
              <a:gd name="T32" fmla="*/ 23 w 44"/>
              <a:gd name="T33" fmla="*/ 8 h 44"/>
              <a:gd name="T34" fmla="*/ 25 w 44"/>
              <a:gd name="T35" fmla="*/ 13 h 44"/>
              <a:gd name="T36" fmla="*/ 23 w 44"/>
              <a:gd name="T37" fmla="*/ 19 h 44"/>
              <a:gd name="T38" fmla="*/ 25 w 44"/>
              <a:gd name="T39" fmla="*/ 21 h 44"/>
              <a:gd name="T40" fmla="*/ 31 w 44"/>
              <a:gd name="T41" fmla="*/ 19 h 44"/>
              <a:gd name="T42" fmla="*/ 36 w 44"/>
              <a:gd name="T43" fmla="*/ 21 h 44"/>
              <a:gd name="T44" fmla="*/ 42 w 44"/>
              <a:gd name="T45" fmla="*/ 27 h 44"/>
              <a:gd name="T46" fmla="*/ 44 w 44"/>
              <a:gd name="T47" fmla="*/ 32 h 44"/>
              <a:gd name="T48" fmla="*/ 42 w 44"/>
              <a:gd name="T49" fmla="*/ 38 h 44"/>
              <a:gd name="T50" fmla="*/ 19 w 44"/>
              <a:gd name="T51" fmla="*/ 12 h 44"/>
              <a:gd name="T52" fmla="*/ 14 w 44"/>
              <a:gd name="T53" fmla="*/ 6 h 44"/>
              <a:gd name="T54" fmla="*/ 12 w 44"/>
              <a:gd name="T55" fmla="*/ 5 h 44"/>
              <a:gd name="T56" fmla="*/ 10 w 44"/>
              <a:gd name="T57" fmla="*/ 6 h 44"/>
              <a:gd name="T58" fmla="*/ 6 w 44"/>
              <a:gd name="T59" fmla="*/ 10 h 44"/>
              <a:gd name="T60" fmla="*/ 5 w 44"/>
              <a:gd name="T61" fmla="*/ 12 h 44"/>
              <a:gd name="T62" fmla="*/ 6 w 44"/>
              <a:gd name="T63" fmla="*/ 13 h 44"/>
              <a:gd name="T64" fmla="*/ 12 w 44"/>
              <a:gd name="T65" fmla="*/ 19 h 44"/>
              <a:gd name="T66" fmla="*/ 13 w 44"/>
              <a:gd name="T67" fmla="*/ 20 h 44"/>
              <a:gd name="T68" fmla="*/ 15 w 44"/>
              <a:gd name="T69" fmla="*/ 19 h 44"/>
              <a:gd name="T70" fmla="*/ 13 w 44"/>
              <a:gd name="T71" fmla="*/ 16 h 44"/>
              <a:gd name="T72" fmla="*/ 16 w 44"/>
              <a:gd name="T73" fmla="*/ 13 h 44"/>
              <a:gd name="T74" fmla="*/ 19 w 44"/>
              <a:gd name="T75" fmla="*/ 15 h 44"/>
              <a:gd name="T76" fmla="*/ 20 w 44"/>
              <a:gd name="T77" fmla="*/ 13 h 44"/>
              <a:gd name="T78" fmla="*/ 19 w 44"/>
              <a:gd name="T79" fmla="*/ 12 h 44"/>
              <a:gd name="T80" fmla="*/ 38 w 44"/>
              <a:gd name="T81" fmla="*/ 30 h 44"/>
              <a:gd name="T82" fmla="*/ 32 w 44"/>
              <a:gd name="T83" fmla="*/ 25 h 44"/>
              <a:gd name="T84" fmla="*/ 31 w 44"/>
              <a:gd name="T85" fmla="*/ 24 h 44"/>
              <a:gd name="T86" fmla="*/ 29 w 44"/>
              <a:gd name="T87" fmla="*/ 25 h 44"/>
              <a:gd name="T88" fmla="*/ 31 w 44"/>
              <a:gd name="T89" fmla="*/ 28 h 44"/>
              <a:gd name="T90" fmla="*/ 28 w 44"/>
              <a:gd name="T91" fmla="*/ 31 h 44"/>
              <a:gd name="T92" fmla="*/ 25 w 44"/>
              <a:gd name="T93" fmla="*/ 29 h 44"/>
              <a:gd name="T94" fmla="*/ 24 w 44"/>
              <a:gd name="T95" fmla="*/ 31 h 44"/>
              <a:gd name="T96" fmla="*/ 25 w 44"/>
              <a:gd name="T97" fmla="*/ 32 h 44"/>
              <a:gd name="T98" fmla="*/ 30 w 44"/>
              <a:gd name="T99" fmla="*/ 38 h 44"/>
              <a:gd name="T100" fmla="*/ 32 w 44"/>
              <a:gd name="T101" fmla="*/ 39 h 44"/>
              <a:gd name="T102" fmla="*/ 34 w 44"/>
              <a:gd name="T103" fmla="*/ 38 h 44"/>
              <a:gd name="T104" fmla="*/ 38 w 44"/>
              <a:gd name="T105" fmla="*/ 34 h 44"/>
              <a:gd name="T106" fmla="*/ 39 w 44"/>
              <a:gd name="T107" fmla="*/ 32 h 44"/>
              <a:gd name="T108" fmla="*/ 38 w 44"/>
              <a:gd name="T109" fmla="*/ 3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4" h="44">
                <a:moveTo>
                  <a:pt x="42" y="38"/>
                </a:moveTo>
                <a:cubicBezTo>
                  <a:pt x="38" y="42"/>
                  <a:pt x="38" y="42"/>
                  <a:pt x="38" y="42"/>
                </a:cubicBezTo>
                <a:cubicBezTo>
                  <a:pt x="36" y="43"/>
                  <a:pt x="34" y="44"/>
                  <a:pt x="32" y="44"/>
                </a:cubicBezTo>
                <a:cubicBezTo>
                  <a:pt x="30" y="44"/>
                  <a:pt x="28" y="43"/>
                  <a:pt x="27" y="42"/>
                </a:cubicBezTo>
                <a:cubicBezTo>
                  <a:pt x="21" y="36"/>
                  <a:pt x="21" y="36"/>
                  <a:pt x="21" y="36"/>
                </a:cubicBezTo>
                <a:cubicBezTo>
                  <a:pt x="20" y="35"/>
                  <a:pt x="19" y="33"/>
                  <a:pt x="19" y="31"/>
                </a:cubicBezTo>
                <a:cubicBezTo>
                  <a:pt x="19" y="28"/>
                  <a:pt x="20" y="26"/>
                  <a:pt x="21" y="25"/>
                </a:cubicBezTo>
                <a:cubicBezTo>
                  <a:pt x="19" y="23"/>
                  <a:pt x="19" y="23"/>
                  <a:pt x="19" y="23"/>
                </a:cubicBezTo>
                <a:cubicBezTo>
                  <a:pt x="17" y="24"/>
                  <a:pt x="15" y="25"/>
                  <a:pt x="13" y="25"/>
                </a:cubicBezTo>
                <a:cubicBezTo>
                  <a:pt x="11" y="25"/>
                  <a:pt x="9" y="24"/>
                  <a:pt x="8" y="23"/>
                </a:cubicBezTo>
                <a:cubicBezTo>
                  <a:pt x="2" y="17"/>
                  <a:pt x="2" y="17"/>
                  <a:pt x="2" y="17"/>
                </a:cubicBezTo>
                <a:cubicBezTo>
                  <a:pt x="1" y="16"/>
                  <a:pt x="0" y="14"/>
                  <a:pt x="0" y="12"/>
                </a:cubicBezTo>
                <a:cubicBezTo>
                  <a:pt x="0" y="10"/>
                  <a:pt x="1" y="8"/>
                  <a:pt x="2" y="6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2" y="0"/>
                </a:cubicBezTo>
                <a:cubicBezTo>
                  <a:pt x="14" y="0"/>
                  <a:pt x="16" y="1"/>
                  <a:pt x="17" y="2"/>
                </a:cubicBezTo>
                <a:cubicBezTo>
                  <a:pt x="23" y="8"/>
                  <a:pt x="23" y="8"/>
                  <a:pt x="23" y="8"/>
                </a:cubicBezTo>
                <a:cubicBezTo>
                  <a:pt x="24" y="9"/>
                  <a:pt x="25" y="11"/>
                  <a:pt x="25" y="13"/>
                </a:cubicBezTo>
                <a:cubicBezTo>
                  <a:pt x="25" y="15"/>
                  <a:pt x="24" y="17"/>
                  <a:pt x="23" y="19"/>
                </a:cubicBezTo>
                <a:cubicBezTo>
                  <a:pt x="25" y="21"/>
                  <a:pt x="25" y="21"/>
                  <a:pt x="25" y="21"/>
                </a:cubicBezTo>
                <a:cubicBezTo>
                  <a:pt x="26" y="20"/>
                  <a:pt x="28" y="19"/>
                  <a:pt x="31" y="19"/>
                </a:cubicBezTo>
                <a:cubicBezTo>
                  <a:pt x="33" y="19"/>
                  <a:pt x="35" y="20"/>
                  <a:pt x="36" y="21"/>
                </a:cubicBezTo>
                <a:cubicBezTo>
                  <a:pt x="42" y="27"/>
                  <a:pt x="42" y="27"/>
                  <a:pt x="42" y="27"/>
                </a:cubicBezTo>
                <a:cubicBezTo>
                  <a:pt x="43" y="28"/>
                  <a:pt x="44" y="30"/>
                  <a:pt x="44" y="32"/>
                </a:cubicBezTo>
                <a:cubicBezTo>
                  <a:pt x="44" y="34"/>
                  <a:pt x="43" y="36"/>
                  <a:pt x="42" y="38"/>
                </a:cubicBezTo>
                <a:close/>
                <a:moveTo>
                  <a:pt x="19" y="12"/>
                </a:moveTo>
                <a:cubicBezTo>
                  <a:pt x="14" y="6"/>
                  <a:pt x="14" y="6"/>
                  <a:pt x="14" y="6"/>
                </a:cubicBezTo>
                <a:cubicBezTo>
                  <a:pt x="13" y="5"/>
                  <a:pt x="12" y="5"/>
                  <a:pt x="12" y="5"/>
                </a:cubicBezTo>
                <a:cubicBezTo>
                  <a:pt x="11" y="5"/>
                  <a:pt x="10" y="5"/>
                  <a:pt x="10" y="6"/>
                </a:cubicBezTo>
                <a:cubicBezTo>
                  <a:pt x="6" y="10"/>
                  <a:pt x="6" y="10"/>
                  <a:pt x="6" y="10"/>
                </a:cubicBezTo>
                <a:cubicBezTo>
                  <a:pt x="5" y="10"/>
                  <a:pt x="5" y="11"/>
                  <a:pt x="5" y="12"/>
                </a:cubicBezTo>
                <a:cubicBezTo>
                  <a:pt x="5" y="12"/>
                  <a:pt x="5" y="13"/>
                  <a:pt x="6" y="13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0"/>
                  <a:pt x="13" y="20"/>
                  <a:pt x="13" y="20"/>
                </a:cubicBezTo>
                <a:cubicBezTo>
                  <a:pt x="14" y="20"/>
                  <a:pt x="15" y="20"/>
                  <a:pt x="15" y="19"/>
                </a:cubicBezTo>
                <a:cubicBezTo>
                  <a:pt x="14" y="18"/>
                  <a:pt x="13" y="17"/>
                  <a:pt x="13" y="16"/>
                </a:cubicBezTo>
                <a:cubicBezTo>
                  <a:pt x="13" y="15"/>
                  <a:pt x="15" y="13"/>
                  <a:pt x="16" y="13"/>
                </a:cubicBezTo>
                <a:cubicBezTo>
                  <a:pt x="17" y="13"/>
                  <a:pt x="18" y="14"/>
                  <a:pt x="19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19" y="12"/>
                </a:cubicBezTo>
                <a:close/>
                <a:moveTo>
                  <a:pt x="38" y="30"/>
                </a:moveTo>
                <a:cubicBezTo>
                  <a:pt x="32" y="25"/>
                  <a:pt x="32" y="25"/>
                  <a:pt x="32" y="25"/>
                </a:cubicBezTo>
                <a:cubicBezTo>
                  <a:pt x="32" y="24"/>
                  <a:pt x="31" y="24"/>
                  <a:pt x="31" y="24"/>
                </a:cubicBezTo>
                <a:cubicBezTo>
                  <a:pt x="30" y="24"/>
                  <a:pt x="29" y="24"/>
                  <a:pt x="29" y="25"/>
                </a:cubicBezTo>
                <a:cubicBezTo>
                  <a:pt x="29" y="26"/>
                  <a:pt x="31" y="27"/>
                  <a:pt x="31" y="28"/>
                </a:cubicBezTo>
                <a:cubicBezTo>
                  <a:pt x="31" y="29"/>
                  <a:pt x="29" y="31"/>
                  <a:pt x="28" y="31"/>
                </a:cubicBezTo>
                <a:cubicBezTo>
                  <a:pt x="27" y="31"/>
                  <a:pt x="26" y="29"/>
                  <a:pt x="25" y="29"/>
                </a:cubicBezTo>
                <a:cubicBezTo>
                  <a:pt x="24" y="29"/>
                  <a:pt x="24" y="30"/>
                  <a:pt x="24" y="31"/>
                </a:cubicBezTo>
                <a:cubicBezTo>
                  <a:pt x="24" y="31"/>
                  <a:pt x="24" y="32"/>
                  <a:pt x="25" y="32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8"/>
                  <a:pt x="31" y="39"/>
                  <a:pt x="32" y="39"/>
                </a:cubicBezTo>
                <a:cubicBezTo>
                  <a:pt x="33" y="39"/>
                  <a:pt x="33" y="38"/>
                  <a:pt x="34" y="38"/>
                </a:cubicBezTo>
                <a:cubicBezTo>
                  <a:pt x="38" y="34"/>
                  <a:pt x="38" y="34"/>
                  <a:pt x="38" y="34"/>
                </a:cubicBezTo>
                <a:cubicBezTo>
                  <a:pt x="38" y="34"/>
                  <a:pt x="39" y="33"/>
                  <a:pt x="39" y="32"/>
                </a:cubicBezTo>
                <a:cubicBezTo>
                  <a:pt x="39" y="32"/>
                  <a:pt x="38" y="31"/>
                  <a:pt x="38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89959" y="3407801"/>
            <a:ext cx="289469" cy="277772"/>
          </a:xfrm>
          <a:custGeom>
            <a:avLst/>
            <a:gdLst>
              <a:gd name="T0" fmla="*/ 5 w 42"/>
              <a:gd name="T1" fmla="*/ 9 h 40"/>
              <a:gd name="T2" fmla="*/ 5 w 42"/>
              <a:gd name="T3" fmla="*/ 9 h 40"/>
              <a:gd name="T4" fmla="*/ 0 w 42"/>
              <a:gd name="T5" fmla="*/ 5 h 40"/>
              <a:gd name="T6" fmla="*/ 5 w 42"/>
              <a:gd name="T7" fmla="*/ 0 h 40"/>
              <a:gd name="T8" fmla="*/ 10 w 42"/>
              <a:gd name="T9" fmla="*/ 5 h 40"/>
              <a:gd name="T10" fmla="*/ 5 w 42"/>
              <a:gd name="T11" fmla="*/ 9 h 40"/>
              <a:gd name="T12" fmla="*/ 10 w 42"/>
              <a:gd name="T13" fmla="*/ 40 h 40"/>
              <a:gd name="T14" fmla="*/ 1 w 42"/>
              <a:gd name="T15" fmla="*/ 40 h 40"/>
              <a:gd name="T16" fmla="*/ 1 w 42"/>
              <a:gd name="T17" fmla="*/ 13 h 40"/>
              <a:gd name="T18" fmla="*/ 10 w 42"/>
              <a:gd name="T19" fmla="*/ 13 h 40"/>
              <a:gd name="T20" fmla="*/ 10 w 42"/>
              <a:gd name="T21" fmla="*/ 40 h 40"/>
              <a:gd name="T22" fmla="*/ 42 w 42"/>
              <a:gd name="T23" fmla="*/ 40 h 40"/>
              <a:gd name="T24" fmla="*/ 33 w 42"/>
              <a:gd name="T25" fmla="*/ 40 h 40"/>
              <a:gd name="T26" fmla="*/ 33 w 42"/>
              <a:gd name="T27" fmla="*/ 25 h 40"/>
              <a:gd name="T28" fmla="*/ 28 w 42"/>
              <a:gd name="T29" fmla="*/ 19 h 40"/>
              <a:gd name="T30" fmla="*/ 24 w 42"/>
              <a:gd name="T31" fmla="*/ 23 h 40"/>
              <a:gd name="T32" fmla="*/ 23 w 42"/>
              <a:gd name="T33" fmla="*/ 25 h 40"/>
              <a:gd name="T34" fmla="*/ 23 w 42"/>
              <a:gd name="T35" fmla="*/ 40 h 40"/>
              <a:gd name="T36" fmla="*/ 15 w 42"/>
              <a:gd name="T37" fmla="*/ 40 h 40"/>
              <a:gd name="T38" fmla="*/ 15 w 42"/>
              <a:gd name="T39" fmla="*/ 13 h 40"/>
              <a:gd name="T40" fmla="*/ 23 w 42"/>
              <a:gd name="T41" fmla="*/ 13 h 40"/>
              <a:gd name="T42" fmla="*/ 23 w 42"/>
              <a:gd name="T43" fmla="*/ 17 h 40"/>
              <a:gd name="T44" fmla="*/ 23 w 42"/>
              <a:gd name="T45" fmla="*/ 17 h 40"/>
              <a:gd name="T46" fmla="*/ 31 w 42"/>
              <a:gd name="T47" fmla="*/ 12 h 40"/>
              <a:gd name="T48" fmla="*/ 42 w 42"/>
              <a:gd name="T49" fmla="*/ 24 h 40"/>
              <a:gd name="T50" fmla="*/ 42 w 42"/>
              <a:gd name="T51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2" h="40"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2" y="9"/>
                  <a:pt x="0" y="7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8" y="0"/>
                  <a:pt x="10" y="2"/>
                  <a:pt x="10" y="5"/>
                </a:cubicBezTo>
                <a:cubicBezTo>
                  <a:pt x="10" y="7"/>
                  <a:pt x="8" y="9"/>
                  <a:pt x="5" y="9"/>
                </a:cubicBezTo>
                <a:close/>
                <a:moveTo>
                  <a:pt x="10" y="40"/>
                </a:moveTo>
                <a:cubicBezTo>
                  <a:pt x="1" y="40"/>
                  <a:pt x="1" y="40"/>
                  <a:pt x="1" y="40"/>
                </a:cubicBezTo>
                <a:cubicBezTo>
                  <a:pt x="1" y="13"/>
                  <a:pt x="1" y="13"/>
                  <a:pt x="1" y="13"/>
                </a:cubicBezTo>
                <a:cubicBezTo>
                  <a:pt x="10" y="13"/>
                  <a:pt x="10" y="13"/>
                  <a:pt x="10" y="13"/>
                </a:cubicBezTo>
                <a:lnTo>
                  <a:pt x="10" y="40"/>
                </a:lnTo>
                <a:close/>
                <a:moveTo>
                  <a:pt x="42" y="40"/>
                </a:moveTo>
                <a:cubicBezTo>
                  <a:pt x="33" y="40"/>
                  <a:pt x="33" y="40"/>
                  <a:pt x="33" y="40"/>
                </a:cubicBezTo>
                <a:cubicBezTo>
                  <a:pt x="33" y="25"/>
                  <a:pt x="33" y="25"/>
                  <a:pt x="33" y="25"/>
                </a:cubicBezTo>
                <a:cubicBezTo>
                  <a:pt x="33" y="22"/>
                  <a:pt x="31" y="19"/>
                  <a:pt x="28" y="19"/>
                </a:cubicBezTo>
                <a:cubicBezTo>
                  <a:pt x="26" y="19"/>
                  <a:pt x="24" y="21"/>
                  <a:pt x="24" y="23"/>
                </a:cubicBezTo>
                <a:cubicBezTo>
                  <a:pt x="23" y="23"/>
                  <a:pt x="23" y="24"/>
                  <a:pt x="23" y="25"/>
                </a:cubicBezTo>
                <a:cubicBezTo>
                  <a:pt x="23" y="40"/>
                  <a:pt x="23" y="40"/>
                  <a:pt x="23" y="40"/>
                </a:cubicBezTo>
                <a:cubicBezTo>
                  <a:pt x="15" y="40"/>
                  <a:pt x="15" y="40"/>
                  <a:pt x="15" y="40"/>
                </a:cubicBezTo>
                <a:cubicBezTo>
                  <a:pt x="15" y="15"/>
                  <a:pt x="15" y="13"/>
                  <a:pt x="15" y="13"/>
                </a:cubicBezTo>
                <a:cubicBezTo>
                  <a:pt x="23" y="13"/>
                  <a:pt x="23" y="13"/>
                  <a:pt x="23" y="13"/>
                </a:cubicBez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ubicBezTo>
                  <a:pt x="25" y="15"/>
                  <a:pt x="27" y="12"/>
                  <a:pt x="31" y="12"/>
                </a:cubicBezTo>
                <a:cubicBezTo>
                  <a:pt x="37" y="12"/>
                  <a:pt x="42" y="16"/>
                  <a:pt x="42" y="24"/>
                </a:cubicBezTo>
                <a:lnTo>
                  <a:pt x="42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89959" y="3912606"/>
            <a:ext cx="289469" cy="283619"/>
          </a:xfrm>
          <a:custGeom>
            <a:avLst/>
            <a:gdLst>
              <a:gd name="T0" fmla="*/ 42 w 42"/>
              <a:gd name="T1" fmla="*/ 34 h 41"/>
              <a:gd name="T2" fmla="*/ 34 w 42"/>
              <a:gd name="T3" fmla="*/ 41 h 41"/>
              <a:gd name="T4" fmla="*/ 8 w 42"/>
              <a:gd name="T5" fmla="*/ 41 h 41"/>
              <a:gd name="T6" fmla="*/ 0 w 42"/>
              <a:gd name="T7" fmla="*/ 34 h 41"/>
              <a:gd name="T8" fmla="*/ 0 w 42"/>
              <a:gd name="T9" fmla="*/ 8 h 41"/>
              <a:gd name="T10" fmla="*/ 8 w 42"/>
              <a:gd name="T11" fmla="*/ 0 h 41"/>
              <a:gd name="T12" fmla="*/ 34 w 42"/>
              <a:gd name="T13" fmla="*/ 0 h 41"/>
              <a:gd name="T14" fmla="*/ 42 w 42"/>
              <a:gd name="T15" fmla="*/ 8 h 41"/>
              <a:gd name="T16" fmla="*/ 42 w 42"/>
              <a:gd name="T17" fmla="*/ 34 h 41"/>
              <a:gd name="T18" fmla="*/ 10 w 42"/>
              <a:gd name="T19" fmla="*/ 7 h 41"/>
              <a:gd name="T20" fmla="*/ 6 w 42"/>
              <a:gd name="T21" fmla="*/ 10 h 41"/>
              <a:gd name="T22" fmla="*/ 10 w 42"/>
              <a:gd name="T23" fmla="*/ 14 h 41"/>
              <a:gd name="T24" fmla="*/ 10 w 42"/>
              <a:gd name="T25" fmla="*/ 14 h 41"/>
              <a:gd name="T26" fmla="*/ 13 w 42"/>
              <a:gd name="T27" fmla="*/ 10 h 41"/>
              <a:gd name="T28" fmla="*/ 10 w 42"/>
              <a:gd name="T29" fmla="*/ 7 h 41"/>
              <a:gd name="T30" fmla="*/ 13 w 42"/>
              <a:gd name="T31" fmla="*/ 35 h 41"/>
              <a:gd name="T32" fmla="*/ 13 w 42"/>
              <a:gd name="T33" fmla="*/ 16 h 41"/>
              <a:gd name="T34" fmla="*/ 7 w 42"/>
              <a:gd name="T35" fmla="*/ 16 h 41"/>
              <a:gd name="T36" fmla="*/ 7 w 42"/>
              <a:gd name="T37" fmla="*/ 35 h 41"/>
              <a:gd name="T38" fmla="*/ 13 w 42"/>
              <a:gd name="T39" fmla="*/ 35 h 41"/>
              <a:gd name="T40" fmla="*/ 35 w 42"/>
              <a:gd name="T41" fmla="*/ 35 h 41"/>
              <a:gd name="T42" fmla="*/ 35 w 42"/>
              <a:gd name="T43" fmla="*/ 24 h 41"/>
              <a:gd name="T44" fmla="*/ 28 w 42"/>
              <a:gd name="T45" fmla="*/ 16 h 41"/>
              <a:gd name="T46" fmla="*/ 22 w 42"/>
              <a:gd name="T47" fmla="*/ 19 h 41"/>
              <a:gd name="T48" fmla="*/ 23 w 42"/>
              <a:gd name="T49" fmla="*/ 19 h 41"/>
              <a:gd name="T50" fmla="*/ 23 w 42"/>
              <a:gd name="T51" fmla="*/ 16 h 41"/>
              <a:gd name="T52" fmla="*/ 16 w 42"/>
              <a:gd name="T53" fmla="*/ 16 h 41"/>
              <a:gd name="T54" fmla="*/ 16 w 42"/>
              <a:gd name="T55" fmla="*/ 35 h 41"/>
              <a:gd name="T56" fmla="*/ 23 w 42"/>
              <a:gd name="T57" fmla="*/ 35 h 41"/>
              <a:gd name="T58" fmla="*/ 23 w 42"/>
              <a:gd name="T59" fmla="*/ 24 h 41"/>
              <a:gd name="T60" fmla="*/ 23 w 42"/>
              <a:gd name="T61" fmla="*/ 23 h 41"/>
              <a:gd name="T62" fmla="*/ 26 w 42"/>
              <a:gd name="T63" fmla="*/ 21 h 41"/>
              <a:gd name="T64" fmla="*/ 29 w 42"/>
              <a:gd name="T65" fmla="*/ 25 h 41"/>
              <a:gd name="T66" fmla="*/ 29 w 42"/>
              <a:gd name="T67" fmla="*/ 35 h 41"/>
              <a:gd name="T68" fmla="*/ 35 w 42"/>
              <a:gd name="T69" fmla="*/ 3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2" h="41">
                <a:moveTo>
                  <a:pt x="42" y="34"/>
                </a:moveTo>
                <a:cubicBezTo>
                  <a:pt x="42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2" y="4"/>
                  <a:pt x="42" y="8"/>
                </a:cubicBezTo>
                <a:lnTo>
                  <a:pt x="42" y="34"/>
                </a:lnTo>
                <a:close/>
                <a:moveTo>
                  <a:pt x="10" y="7"/>
                </a:moveTo>
                <a:cubicBezTo>
                  <a:pt x="8" y="7"/>
                  <a:pt x="6" y="9"/>
                  <a:pt x="6" y="10"/>
                </a:cubicBezTo>
                <a:cubicBezTo>
                  <a:pt x="6" y="12"/>
                  <a:pt x="8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ubicBezTo>
                  <a:pt x="12" y="14"/>
                  <a:pt x="13" y="12"/>
                  <a:pt x="13" y="10"/>
                </a:cubicBezTo>
                <a:cubicBezTo>
                  <a:pt x="13" y="9"/>
                  <a:pt x="12" y="7"/>
                  <a:pt x="10" y="7"/>
                </a:cubicBezTo>
                <a:close/>
                <a:moveTo>
                  <a:pt x="13" y="35"/>
                </a:moveTo>
                <a:cubicBezTo>
                  <a:pt x="13" y="16"/>
                  <a:pt x="13" y="16"/>
                  <a:pt x="13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7" y="35"/>
                  <a:pt x="7" y="35"/>
                  <a:pt x="7" y="35"/>
                </a:cubicBezTo>
                <a:lnTo>
                  <a:pt x="13" y="35"/>
                </a:lnTo>
                <a:close/>
                <a:moveTo>
                  <a:pt x="35" y="35"/>
                </a:moveTo>
                <a:cubicBezTo>
                  <a:pt x="35" y="24"/>
                  <a:pt x="35" y="24"/>
                  <a:pt x="35" y="24"/>
                </a:cubicBezTo>
                <a:cubicBezTo>
                  <a:pt x="35" y="18"/>
                  <a:pt x="32" y="16"/>
                  <a:pt x="28" y="16"/>
                </a:cubicBezTo>
                <a:cubicBezTo>
                  <a:pt x="25" y="16"/>
                  <a:pt x="23" y="18"/>
                  <a:pt x="22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6"/>
                  <a:pt x="23" y="16"/>
                  <a:pt x="23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8"/>
                  <a:pt x="16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24"/>
                  <a:pt x="23" y="23"/>
                  <a:pt x="23" y="23"/>
                </a:cubicBezTo>
                <a:cubicBezTo>
                  <a:pt x="23" y="22"/>
                  <a:pt x="24" y="21"/>
                  <a:pt x="26" y="21"/>
                </a:cubicBezTo>
                <a:cubicBezTo>
                  <a:pt x="28" y="21"/>
                  <a:pt x="29" y="22"/>
                  <a:pt x="29" y="25"/>
                </a:cubicBezTo>
                <a:cubicBezTo>
                  <a:pt x="29" y="35"/>
                  <a:pt x="29" y="35"/>
                  <a:pt x="29" y="35"/>
                </a:cubicBezTo>
                <a:lnTo>
                  <a:pt x="35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89959" y="4396941"/>
            <a:ext cx="295317" cy="339172"/>
          </a:xfrm>
          <a:custGeom>
            <a:avLst/>
            <a:gdLst>
              <a:gd name="T0" fmla="*/ 28 w 43"/>
              <a:gd name="T1" fmla="*/ 48 h 49"/>
              <a:gd name="T2" fmla="*/ 19 w 43"/>
              <a:gd name="T3" fmla="*/ 46 h 49"/>
              <a:gd name="T4" fmla="*/ 1 w 43"/>
              <a:gd name="T5" fmla="*/ 45 h 49"/>
              <a:gd name="T6" fmla="*/ 4 w 43"/>
              <a:gd name="T7" fmla="*/ 37 h 49"/>
              <a:gd name="T8" fmla="*/ 3 w 43"/>
              <a:gd name="T9" fmla="*/ 38 h 49"/>
              <a:gd name="T10" fmla="*/ 2 w 43"/>
              <a:gd name="T11" fmla="*/ 42 h 49"/>
              <a:gd name="T12" fmla="*/ 7 w 43"/>
              <a:gd name="T13" fmla="*/ 46 h 49"/>
              <a:gd name="T14" fmla="*/ 7 w 43"/>
              <a:gd name="T15" fmla="*/ 34 h 49"/>
              <a:gd name="T16" fmla="*/ 11 w 43"/>
              <a:gd name="T17" fmla="*/ 21 h 49"/>
              <a:gd name="T18" fmla="*/ 17 w 43"/>
              <a:gd name="T19" fmla="*/ 1 h 49"/>
              <a:gd name="T20" fmla="*/ 29 w 43"/>
              <a:gd name="T21" fmla="*/ 9 h 49"/>
              <a:gd name="T22" fmla="*/ 37 w 43"/>
              <a:gd name="T23" fmla="*/ 30 h 49"/>
              <a:gd name="T24" fmla="*/ 30 w 43"/>
              <a:gd name="T25" fmla="*/ 35 h 49"/>
              <a:gd name="T26" fmla="*/ 28 w 43"/>
              <a:gd name="T27" fmla="*/ 44 h 49"/>
              <a:gd name="T28" fmla="*/ 39 w 43"/>
              <a:gd name="T29" fmla="*/ 40 h 49"/>
              <a:gd name="T30" fmla="*/ 37 w 43"/>
              <a:gd name="T31" fmla="*/ 45 h 49"/>
              <a:gd name="T32" fmla="*/ 29 w 43"/>
              <a:gd name="T33" fmla="*/ 21 h 49"/>
              <a:gd name="T34" fmla="*/ 31 w 43"/>
              <a:gd name="T35" fmla="*/ 32 h 49"/>
              <a:gd name="T36" fmla="*/ 25 w 43"/>
              <a:gd name="T37" fmla="*/ 16 h 49"/>
              <a:gd name="T38" fmla="*/ 22 w 43"/>
              <a:gd name="T39" fmla="*/ 9 h 49"/>
              <a:gd name="T40" fmla="*/ 25 w 43"/>
              <a:gd name="T41" fmla="*/ 10 h 49"/>
              <a:gd name="T42" fmla="*/ 18 w 43"/>
              <a:gd name="T43" fmla="*/ 11 h 49"/>
              <a:gd name="T44" fmla="*/ 16 w 43"/>
              <a:gd name="T45" fmla="*/ 12 h 49"/>
              <a:gd name="T46" fmla="*/ 17 w 43"/>
              <a:gd name="T47" fmla="*/ 9 h 49"/>
              <a:gd name="T48" fmla="*/ 15 w 43"/>
              <a:gd name="T49" fmla="*/ 13 h 49"/>
              <a:gd name="T50" fmla="*/ 21 w 43"/>
              <a:gd name="T51" fmla="*/ 15 h 49"/>
              <a:gd name="T52" fmla="*/ 24 w 43"/>
              <a:gd name="T53" fmla="*/ 15 h 49"/>
              <a:gd name="T54" fmla="*/ 17 w 43"/>
              <a:gd name="T55" fmla="*/ 17 h 49"/>
              <a:gd name="T56" fmla="*/ 23 w 43"/>
              <a:gd name="T57" fmla="*/ 17 h 49"/>
              <a:gd name="T58" fmla="*/ 14 w 43"/>
              <a:gd name="T59" fmla="*/ 23 h 49"/>
              <a:gd name="T60" fmla="*/ 9 w 43"/>
              <a:gd name="T61" fmla="*/ 29 h 49"/>
              <a:gd name="T62" fmla="*/ 11 w 43"/>
              <a:gd name="T63" fmla="*/ 34 h 49"/>
              <a:gd name="T64" fmla="*/ 16 w 43"/>
              <a:gd name="T65" fmla="*/ 46 h 49"/>
              <a:gd name="T66" fmla="*/ 17 w 43"/>
              <a:gd name="T67" fmla="*/ 42 h 49"/>
              <a:gd name="T68" fmla="*/ 27 w 43"/>
              <a:gd name="T69" fmla="*/ 40 h 49"/>
              <a:gd name="T70" fmla="*/ 27 w 43"/>
              <a:gd name="T71" fmla="*/ 45 h 49"/>
              <a:gd name="T72" fmla="*/ 29 w 43"/>
              <a:gd name="T73" fmla="*/ 34 h 49"/>
              <a:gd name="T74" fmla="*/ 11 w 43"/>
              <a:gd name="T75" fmla="*/ 24 h 49"/>
              <a:gd name="T76" fmla="*/ 11 w 43"/>
              <a:gd name="T77" fmla="*/ 23 h 49"/>
              <a:gd name="T78" fmla="*/ 17 w 43"/>
              <a:gd name="T79" fmla="*/ 10 h 49"/>
              <a:gd name="T80" fmla="*/ 17 w 43"/>
              <a:gd name="T81" fmla="*/ 11 h 49"/>
              <a:gd name="T82" fmla="*/ 18 w 43"/>
              <a:gd name="T83" fmla="*/ 11 h 49"/>
              <a:gd name="T84" fmla="*/ 20 w 43"/>
              <a:gd name="T85" fmla="*/ 12 h 49"/>
              <a:gd name="T86" fmla="*/ 23 w 43"/>
              <a:gd name="T87" fmla="*/ 10 h 49"/>
              <a:gd name="T88" fmla="*/ 23 w 43"/>
              <a:gd name="T89" fmla="*/ 9 h 49"/>
              <a:gd name="T90" fmla="*/ 23 w 43"/>
              <a:gd name="T91" fmla="*/ 4 h 49"/>
              <a:gd name="T92" fmla="*/ 25 w 43"/>
              <a:gd name="T93" fmla="*/ 4 h 49"/>
              <a:gd name="T94" fmla="*/ 27 w 43"/>
              <a:gd name="T95" fmla="*/ 15 h 49"/>
              <a:gd name="T96" fmla="*/ 27 w 43"/>
              <a:gd name="T97" fmla="*/ 15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3" h="49">
                <a:moveTo>
                  <a:pt x="37" y="45"/>
                </a:moveTo>
                <a:cubicBezTo>
                  <a:pt x="35" y="45"/>
                  <a:pt x="33" y="47"/>
                  <a:pt x="33" y="48"/>
                </a:cubicBezTo>
                <a:cubicBezTo>
                  <a:pt x="32" y="48"/>
                  <a:pt x="30" y="49"/>
                  <a:pt x="28" y="48"/>
                </a:cubicBezTo>
                <a:cubicBezTo>
                  <a:pt x="27" y="47"/>
                  <a:pt x="28" y="46"/>
                  <a:pt x="25" y="46"/>
                </a:cubicBezTo>
                <a:cubicBezTo>
                  <a:pt x="24" y="46"/>
                  <a:pt x="23" y="46"/>
                  <a:pt x="22" y="46"/>
                </a:cubicBezTo>
                <a:cubicBezTo>
                  <a:pt x="21" y="46"/>
                  <a:pt x="20" y="46"/>
                  <a:pt x="19" y="46"/>
                </a:cubicBezTo>
                <a:cubicBezTo>
                  <a:pt x="15" y="46"/>
                  <a:pt x="15" y="48"/>
                  <a:pt x="13" y="48"/>
                </a:cubicBezTo>
                <a:cubicBezTo>
                  <a:pt x="11" y="48"/>
                  <a:pt x="9" y="47"/>
                  <a:pt x="6" y="46"/>
                </a:cubicBezTo>
                <a:cubicBezTo>
                  <a:pt x="3" y="46"/>
                  <a:pt x="1" y="46"/>
                  <a:pt x="1" y="45"/>
                </a:cubicBezTo>
                <a:cubicBezTo>
                  <a:pt x="0" y="44"/>
                  <a:pt x="1" y="42"/>
                  <a:pt x="1" y="41"/>
                </a:cubicBezTo>
                <a:cubicBezTo>
                  <a:pt x="1" y="40"/>
                  <a:pt x="0" y="38"/>
                  <a:pt x="1" y="38"/>
                </a:cubicBezTo>
                <a:cubicBezTo>
                  <a:pt x="2" y="37"/>
                  <a:pt x="3" y="37"/>
                  <a:pt x="4" y="37"/>
                </a:cubicBezTo>
                <a:cubicBezTo>
                  <a:pt x="5" y="36"/>
                  <a:pt x="6" y="36"/>
                  <a:pt x="6" y="35"/>
                </a:cubicBezTo>
                <a:cubicBezTo>
                  <a:pt x="6" y="36"/>
                  <a:pt x="6" y="37"/>
                  <a:pt x="5" y="37"/>
                </a:cubicBezTo>
                <a:cubicBezTo>
                  <a:pt x="4" y="38"/>
                  <a:pt x="3" y="38"/>
                  <a:pt x="3" y="38"/>
                </a:cubicBezTo>
                <a:cubicBezTo>
                  <a:pt x="2" y="38"/>
                  <a:pt x="2" y="38"/>
                  <a:pt x="1" y="38"/>
                </a:cubicBezTo>
                <a:cubicBezTo>
                  <a:pt x="1" y="38"/>
                  <a:pt x="1" y="39"/>
                  <a:pt x="2" y="40"/>
                </a:cubicBezTo>
                <a:cubicBezTo>
                  <a:pt x="2" y="40"/>
                  <a:pt x="2" y="41"/>
                  <a:pt x="2" y="42"/>
                </a:cubicBezTo>
                <a:cubicBezTo>
                  <a:pt x="2" y="42"/>
                  <a:pt x="1" y="43"/>
                  <a:pt x="1" y="44"/>
                </a:cubicBezTo>
                <a:cubicBezTo>
                  <a:pt x="1" y="44"/>
                  <a:pt x="2" y="45"/>
                  <a:pt x="2" y="45"/>
                </a:cubicBezTo>
                <a:cubicBezTo>
                  <a:pt x="3" y="45"/>
                  <a:pt x="5" y="45"/>
                  <a:pt x="7" y="46"/>
                </a:cubicBezTo>
                <a:cubicBezTo>
                  <a:pt x="9" y="46"/>
                  <a:pt x="12" y="47"/>
                  <a:pt x="13" y="47"/>
                </a:cubicBezTo>
                <a:cubicBezTo>
                  <a:pt x="17" y="47"/>
                  <a:pt x="15" y="42"/>
                  <a:pt x="14" y="41"/>
                </a:cubicBezTo>
                <a:cubicBezTo>
                  <a:pt x="11" y="36"/>
                  <a:pt x="8" y="32"/>
                  <a:pt x="7" y="34"/>
                </a:cubicBezTo>
                <a:cubicBezTo>
                  <a:pt x="6" y="34"/>
                  <a:pt x="6" y="33"/>
                  <a:pt x="6" y="32"/>
                </a:cubicBezTo>
                <a:cubicBezTo>
                  <a:pt x="6" y="31"/>
                  <a:pt x="7" y="30"/>
                  <a:pt x="8" y="29"/>
                </a:cubicBezTo>
                <a:cubicBezTo>
                  <a:pt x="9" y="26"/>
                  <a:pt x="9" y="23"/>
                  <a:pt x="11" y="21"/>
                </a:cubicBezTo>
                <a:cubicBezTo>
                  <a:pt x="12" y="20"/>
                  <a:pt x="14" y="17"/>
                  <a:pt x="14" y="16"/>
                </a:cubicBezTo>
                <a:cubicBezTo>
                  <a:pt x="14" y="13"/>
                  <a:pt x="14" y="10"/>
                  <a:pt x="14" y="8"/>
                </a:cubicBezTo>
                <a:cubicBezTo>
                  <a:pt x="14" y="5"/>
                  <a:pt x="14" y="3"/>
                  <a:pt x="17" y="1"/>
                </a:cubicBezTo>
                <a:cubicBezTo>
                  <a:pt x="18" y="1"/>
                  <a:pt x="19" y="0"/>
                  <a:pt x="20" y="0"/>
                </a:cubicBezTo>
                <a:cubicBezTo>
                  <a:pt x="22" y="0"/>
                  <a:pt x="24" y="1"/>
                  <a:pt x="25" y="2"/>
                </a:cubicBezTo>
                <a:cubicBezTo>
                  <a:pt x="27" y="3"/>
                  <a:pt x="29" y="7"/>
                  <a:pt x="29" y="9"/>
                </a:cubicBezTo>
                <a:cubicBezTo>
                  <a:pt x="28" y="11"/>
                  <a:pt x="29" y="13"/>
                  <a:pt x="29" y="15"/>
                </a:cubicBezTo>
                <a:cubicBezTo>
                  <a:pt x="30" y="17"/>
                  <a:pt x="31" y="19"/>
                  <a:pt x="33" y="21"/>
                </a:cubicBezTo>
                <a:cubicBezTo>
                  <a:pt x="35" y="23"/>
                  <a:pt x="37" y="27"/>
                  <a:pt x="37" y="30"/>
                </a:cubicBezTo>
                <a:cubicBezTo>
                  <a:pt x="38" y="33"/>
                  <a:pt x="37" y="34"/>
                  <a:pt x="36" y="35"/>
                </a:cubicBezTo>
                <a:cubicBezTo>
                  <a:pt x="36" y="35"/>
                  <a:pt x="35" y="37"/>
                  <a:pt x="32" y="37"/>
                </a:cubicBezTo>
                <a:cubicBezTo>
                  <a:pt x="31" y="37"/>
                  <a:pt x="30" y="36"/>
                  <a:pt x="30" y="35"/>
                </a:cubicBezTo>
                <a:cubicBezTo>
                  <a:pt x="29" y="34"/>
                  <a:pt x="28" y="34"/>
                  <a:pt x="28" y="36"/>
                </a:cubicBezTo>
                <a:cubicBezTo>
                  <a:pt x="28" y="37"/>
                  <a:pt x="28" y="38"/>
                  <a:pt x="28" y="38"/>
                </a:cubicBezTo>
                <a:cubicBezTo>
                  <a:pt x="29" y="40"/>
                  <a:pt x="29" y="42"/>
                  <a:pt x="28" y="44"/>
                </a:cubicBezTo>
                <a:cubicBezTo>
                  <a:pt x="28" y="47"/>
                  <a:pt x="31" y="48"/>
                  <a:pt x="33" y="46"/>
                </a:cubicBezTo>
                <a:cubicBezTo>
                  <a:pt x="35" y="44"/>
                  <a:pt x="36" y="44"/>
                  <a:pt x="38" y="43"/>
                </a:cubicBezTo>
                <a:cubicBezTo>
                  <a:pt x="42" y="42"/>
                  <a:pt x="41" y="41"/>
                  <a:pt x="39" y="40"/>
                </a:cubicBezTo>
                <a:cubicBezTo>
                  <a:pt x="37" y="39"/>
                  <a:pt x="37" y="36"/>
                  <a:pt x="37" y="36"/>
                </a:cubicBezTo>
                <a:cubicBezTo>
                  <a:pt x="38" y="39"/>
                  <a:pt x="39" y="40"/>
                  <a:pt x="40" y="40"/>
                </a:cubicBezTo>
                <a:cubicBezTo>
                  <a:pt x="43" y="42"/>
                  <a:pt x="39" y="44"/>
                  <a:pt x="37" y="45"/>
                </a:cubicBezTo>
                <a:close/>
                <a:moveTo>
                  <a:pt x="32" y="32"/>
                </a:moveTo>
                <a:cubicBezTo>
                  <a:pt x="33" y="29"/>
                  <a:pt x="33" y="28"/>
                  <a:pt x="32" y="26"/>
                </a:cubicBezTo>
                <a:cubicBezTo>
                  <a:pt x="32" y="24"/>
                  <a:pt x="30" y="22"/>
                  <a:pt x="29" y="21"/>
                </a:cubicBezTo>
                <a:cubicBezTo>
                  <a:pt x="30" y="22"/>
                  <a:pt x="30" y="22"/>
                  <a:pt x="31" y="24"/>
                </a:cubicBezTo>
                <a:cubicBezTo>
                  <a:pt x="32" y="26"/>
                  <a:pt x="33" y="29"/>
                  <a:pt x="32" y="31"/>
                </a:cubicBezTo>
                <a:cubicBezTo>
                  <a:pt x="32" y="32"/>
                  <a:pt x="31" y="32"/>
                  <a:pt x="31" y="32"/>
                </a:cubicBezTo>
                <a:cubicBezTo>
                  <a:pt x="29" y="32"/>
                  <a:pt x="30" y="30"/>
                  <a:pt x="29" y="27"/>
                </a:cubicBezTo>
                <a:cubicBezTo>
                  <a:pt x="28" y="23"/>
                  <a:pt x="28" y="23"/>
                  <a:pt x="27" y="22"/>
                </a:cubicBezTo>
                <a:cubicBezTo>
                  <a:pt x="26" y="17"/>
                  <a:pt x="25" y="18"/>
                  <a:pt x="25" y="16"/>
                </a:cubicBezTo>
                <a:cubicBezTo>
                  <a:pt x="24" y="14"/>
                  <a:pt x="26" y="13"/>
                  <a:pt x="24" y="13"/>
                </a:cubicBezTo>
                <a:cubicBezTo>
                  <a:pt x="23" y="12"/>
                  <a:pt x="22" y="12"/>
                  <a:pt x="22" y="12"/>
                </a:cubicBezTo>
                <a:cubicBezTo>
                  <a:pt x="21" y="12"/>
                  <a:pt x="21" y="9"/>
                  <a:pt x="22" y="9"/>
                </a:cubicBezTo>
                <a:cubicBezTo>
                  <a:pt x="24" y="9"/>
                  <a:pt x="24" y="11"/>
                  <a:pt x="24" y="11"/>
                </a:cubicBezTo>
                <a:cubicBezTo>
                  <a:pt x="24" y="12"/>
                  <a:pt x="24" y="12"/>
                  <a:pt x="25" y="12"/>
                </a:cubicBezTo>
                <a:cubicBezTo>
                  <a:pt x="25" y="12"/>
                  <a:pt x="25" y="10"/>
                  <a:pt x="25" y="10"/>
                </a:cubicBezTo>
                <a:cubicBezTo>
                  <a:pt x="25" y="8"/>
                  <a:pt x="24" y="7"/>
                  <a:pt x="23" y="7"/>
                </a:cubicBezTo>
                <a:cubicBezTo>
                  <a:pt x="19" y="8"/>
                  <a:pt x="21" y="12"/>
                  <a:pt x="20" y="11"/>
                </a:cubicBezTo>
                <a:cubicBezTo>
                  <a:pt x="20" y="11"/>
                  <a:pt x="18" y="11"/>
                  <a:pt x="18" y="11"/>
                </a:cubicBezTo>
                <a:cubicBezTo>
                  <a:pt x="18" y="9"/>
                  <a:pt x="18" y="8"/>
                  <a:pt x="17" y="8"/>
                </a:cubicBezTo>
                <a:cubicBezTo>
                  <a:pt x="16" y="7"/>
                  <a:pt x="15" y="9"/>
                  <a:pt x="15" y="10"/>
                </a:cubicBezTo>
                <a:cubicBezTo>
                  <a:pt x="15" y="11"/>
                  <a:pt x="16" y="12"/>
                  <a:pt x="16" y="12"/>
                </a:cubicBezTo>
                <a:cubicBezTo>
                  <a:pt x="16" y="12"/>
                  <a:pt x="17" y="12"/>
                  <a:pt x="16" y="12"/>
                </a:cubicBezTo>
                <a:cubicBezTo>
                  <a:pt x="16" y="12"/>
                  <a:pt x="16" y="11"/>
                  <a:pt x="16" y="10"/>
                </a:cubicBezTo>
                <a:cubicBezTo>
                  <a:pt x="15" y="10"/>
                  <a:pt x="16" y="9"/>
                  <a:pt x="17" y="9"/>
                </a:cubicBezTo>
                <a:cubicBezTo>
                  <a:pt x="18" y="9"/>
                  <a:pt x="18" y="11"/>
                  <a:pt x="18" y="11"/>
                </a:cubicBezTo>
                <a:cubicBezTo>
                  <a:pt x="17" y="11"/>
                  <a:pt x="17" y="12"/>
                  <a:pt x="17" y="12"/>
                </a:cubicBezTo>
                <a:cubicBezTo>
                  <a:pt x="16" y="13"/>
                  <a:pt x="16" y="13"/>
                  <a:pt x="15" y="13"/>
                </a:cubicBezTo>
                <a:cubicBezTo>
                  <a:pt x="15" y="13"/>
                  <a:pt x="15" y="14"/>
                  <a:pt x="15" y="14"/>
                </a:cubicBezTo>
                <a:cubicBezTo>
                  <a:pt x="17" y="15"/>
                  <a:pt x="16" y="16"/>
                  <a:pt x="18" y="16"/>
                </a:cubicBezTo>
                <a:cubicBezTo>
                  <a:pt x="19" y="16"/>
                  <a:pt x="20" y="16"/>
                  <a:pt x="21" y="15"/>
                </a:cubicBezTo>
                <a:cubicBezTo>
                  <a:pt x="21" y="15"/>
                  <a:pt x="23" y="15"/>
                  <a:pt x="23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4"/>
                  <a:pt x="24" y="14"/>
                  <a:pt x="24" y="15"/>
                </a:cubicBezTo>
                <a:cubicBezTo>
                  <a:pt x="23" y="15"/>
                  <a:pt x="22" y="15"/>
                  <a:pt x="21" y="16"/>
                </a:cubicBezTo>
                <a:cubicBezTo>
                  <a:pt x="20" y="16"/>
                  <a:pt x="20" y="16"/>
                  <a:pt x="19" y="16"/>
                </a:cubicBezTo>
                <a:cubicBezTo>
                  <a:pt x="17" y="17"/>
                  <a:pt x="16" y="16"/>
                  <a:pt x="17" y="17"/>
                </a:cubicBezTo>
                <a:cubicBezTo>
                  <a:pt x="18" y="17"/>
                  <a:pt x="18" y="17"/>
                  <a:pt x="19" y="17"/>
                </a:cubicBezTo>
                <a:cubicBezTo>
                  <a:pt x="21" y="17"/>
                  <a:pt x="24" y="15"/>
                  <a:pt x="24" y="16"/>
                </a:cubicBezTo>
                <a:cubicBezTo>
                  <a:pt x="24" y="16"/>
                  <a:pt x="23" y="16"/>
                  <a:pt x="23" y="17"/>
                </a:cubicBezTo>
                <a:cubicBezTo>
                  <a:pt x="21" y="18"/>
                  <a:pt x="19" y="20"/>
                  <a:pt x="18" y="19"/>
                </a:cubicBezTo>
                <a:cubicBezTo>
                  <a:pt x="17" y="18"/>
                  <a:pt x="15" y="15"/>
                  <a:pt x="15" y="17"/>
                </a:cubicBezTo>
                <a:cubicBezTo>
                  <a:pt x="15" y="19"/>
                  <a:pt x="13" y="21"/>
                  <a:pt x="14" y="23"/>
                </a:cubicBezTo>
                <a:cubicBezTo>
                  <a:pt x="13" y="23"/>
                  <a:pt x="11" y="27"/>
                  <a:pt x="11" y="29"/>
                </a:cubicBezTo>
                <a:cubicBezTo>
                  <a:pt x="11" y="30"/>
                  <a:pt x="11" y="32"/>
                  <a:pt x="11" y="33"/>
                </a:cubicBezTo>
                <a:cubicBezTo>
                  <a:pt x="10" y="34"/>
                  <a:pt x="9" y="32"/>
                  <a:pt x="9" y="29"/>
                </a:cubicBezTo>
                <a:cubicBezTo>
                  <a:pt x="9" y="28"/>
                  <a:pt x="9" y="28"/>
                  <a:pt x="9" y="28"/>
                </a:cubicBezTo>
                <a:cubicBezTo>
                  <a:pt x="8" y="30"/>
                  <a:pt x="9" y="32"/>
                  <a:pt x="9" y="33"/>
                </a:cubicBezTo>
                <a:cubicBezTo>
                  <a:pt x="9" y="33"/>
                  <a:pt x="10" y="34"/>
                  <a:pt x="11" y="34"/>
                </a:cubicBezTo>
                <a:cubicBezTo>
                  <a:pt x="11" y="35"/>
                  <a:pt x="15" y="38"/>
                  <a:pt x="16" y="39"/>
                </a:cubicBezTo>
                <a:cubicBezTo>
                  <a:pt x="17" y="39"/>
                  <a:pt x="16" y="41"/>
                  <a:pt x="15" y="41"/>
                </a:cubicBezTo>
                <a:cubicBezTo>
                  <a:pt x="16" y="43"/>
                  <a:pt x="16" y="43"/>
                  <a:pt x="16" y="46"/>
                </a:cubicBezTo>
                <a:cubicBezTo>
                  <a:pt x="17" y="45"/>
                  <a:pt x="17" y="44"/>
                  <a:pt x="17" y="43"/>
                </a:cubicBezTo>
                <a:cubicBezTo>
                  <a:pt x="16" y="43"/>
                  <a:pt x="16" y="43"/>
                  <a:pt x="16" y="42"/>
                </a:cubicBezTo>
                <a:cubicBezTo>
                  <a:pt x="16" y="42"/>
                  <a:pt x="17" y="42"/>
                  <a:pt x="17" y="42"/>
                </a:cubicBezTo>
                <a:cubicBezTo>
                  <a:pt x="18" y="43"/>
                  <a:pt x="20" y="44"/>
                  <a:pt x="21" y="43"/>
                </a:cubicBezTo>
                <a:cubicBezTo>
                  <a:pt x="23" y="43"/>
                  <a:pt x="25" y="42"/>
                  <a:pt x="26" y="41"/>
                </a:cubicBezTo>
                <a:cubicBezTo>
                  <a:pt x="27" y="40"/>
                  <a:pt x="27" y="40"/>
                  <a:pt x="27" y="40"/>
                </a:cubicBezTo>
                <a:cubicBezTo>
                  <a:pt x="27" y="40"/>
                  <a:pt x="27" y="41"/>
                  <a:pt x="27" y="42"/>
                </a:cubicBezTo>
                <a:cubicBezTo>
                  <a:pt x="27" y="42"/>
                  <a:pt x="27" y="43"/>
                  <a:pt x="27" y="44"/>
                </a:cubicBezTo>
                <a:cubicBezTo>
                  <a:pt x="26" y="45"/>
                  <a:pt x="26" y="45"/>
                  <a:pt x="27" y="45"/>
                </a:cubicBezTo>
                <a:cubicBezTo>
                  <a:pt x="27" y="44"/>
                  <a:pt x="28" y="42"/>
                  <a:pt x="28" y="41"/>
                </a:cubicBezTo>
                <a:cubicBezTo>
                  <a:pt x="28" y="39"/>
                  <a:pt x="27" y="36"/>
                  <a:pt x="28" y="34"/>
                </a:cubicBezTo>
                <a:cubicBezTo>
                  <a:pt x="28" y="34"/>
                  <a:pt x="29" y="34"/>
                  <a:pt x="29" y="34"/>
                </a:cubicBezTo>
                <a:cubicBezTo>
                  <a:pt x="30" y="32"/>
                  <a:pt x="33" y="32"/>
                  <a:pt x="34" y="33"/>
                </a:cubicBezTo>
                <a:cubicBezTo>
                  <a:pt x="34" y="32"/>
                  <a:pt x="33" y="32"/>
                  <a:pt x="32" y="32"/>
                </a:cubicBezTo>
                <a:close/>
                <a:moveTo>
                  <a:pt x="11" y="24"/>
                </a:moveTo>
                <a:cubicBezTo>
                  <a:pt x="10" y="24"/>
                  <a:pt x="10" y="25"/>
                  <a:pt x="10" y="25"/>
                </a:cubicBezTo>
                <a:cubicBezTo>
                  <a:pt x="10" y="25"/>
                  <a:pt x="11" y="24"/>
                  <a:pt x="11" y="24"/>
                </a:cubicBezTo>
                <a:cubicBezTo>
                  <a:pt x="11" y="24"/>
                  <a:pt x="11" y="23"/>
                  <a:pt x="11" y="23"/>
                </a:cubicBezTo>
                <a:cubicBezTo>
                  <a:pt x="11" y="23"/>
                  <a:pt x="11" y="24"/>
                  <a:pt x="11" y="24"/>
                </a:cubicBezTo>
                <a:close/>
                <a:moveTo>
                  <a:pt x="17" y="10"/>
                </a:moveTo>
                <a:cubicBezTo>
                  <a:pt x="16" y="9"/>
                  <a:pt x="17" y="10"/>
                  <a:pt x="17" y="10"/>
                </a:cubicBezTo>
                <a:cubicBezTo>
                  <a:pt x="17" y="10"/>
                  <a:pt x="17" y="10"/>
                  <a:pt x="17" y="10"/>
                </a:cubicBezTo>
                <a:cubicBezTo>
                  <a:pt x="17" y="11"/>
                  <a:pt x="17" y="11"/>
                  <a:pt x="17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7" y="10"/>
                  <a:pt x="17" y="10"/>
                  <a:pt x="17" y="10"/>
                </a:cubicBezTo>
                <a:close/>
                <a:moveTo>
                  <a:pt x="17" y="12"/>
                </a:moveTo>
                <a:cubicBezTo>
                  <a:pt x="17" y="12"/>
                  <a:pt x="17" y="11"/>
                  <a:pt x="18" y="11"/>
                </a:cubicBezTo>
                <a:cubicBezTo>
                  <a:pt x="18" y="12"/>
                  <a:pt x="18" y="12"/>
                  <a:pt x="17" y="12"/>
                </a:cubicBezTo>
                <a:close/>
                <a:moveTo>
                  <a:pt x="20" y="12"/>
                </a:moveTo>
                <a:cubicBezTo>
                  <a:pt x="20" y="11"/>
                  <a:pt x="21" y="12"/>
                  <a:pt x="20" y="12"/>
                </a:cubicBezTo>
                <a:cubicBezTo>
                  <a:pt x="20" y="12"/>
                  <a:pt x="20" y="11"/>
                  <a:pt x="20" y="12"/>
                </a:cubicBezTo>
                <a:close/>
                <a:moveTo>
                  <a:pt x="23" y="9"/>
                </a:moveTo>
                <a:cubicBezTo>
                  <a:pt x="23" y="9"/>
                  <a:pt x="23" y="10"/>
                  <a:pt x="23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3" y="10"/>
                  <a:pt x="24" y="10"/>
                  <a:pt x="24" y="10"/>
                </a:cubicBezTo>
                <a:cubicBezTo>
                  <a:pt x="24" y="10"/>
                  <a:pt x="23" y="9"/>
                  <a:pt x="23" y="9"/>
                </a:cubicBezTo>
                <a:close/>
                <a:moveTo>
                  <a:pt x="24" y="4"/>
                </a:moveTo>
                <a:cubicBezTo>
                  <a:pt x="24" y="3"/>
                  <a:pt x="24" y="3"/>
                  <a:pt x="24" y="3"/>
                </a:cubicBezTo>
                <a:cubicBezTo>
                  <a:pt x="23" y="3"/>
                  <a:pt x="24" y="4"/>
                  <a:pt x="23" y="4"/>
                </a:cubicBezTo>
                <a:cubicBezTo>
                  <a:pt x="23" y="4"/>
                  <a:pt x="23" y="5"/>
                  <a:pt x="23" y="5"/>
                </a:cubicBezTo>
                <a:cubicBezTo>
                  <a:pt x="23" y="5"/>
                  <a:pt x="24" y="5"/>
                  <a:pt x="24" y="4"/>
                </a:cubicBezTo>
                <a:cubicBezTo>
                  <a:pt x="24" y="4"/>
                  <a:pt x="25" y="4"/>
                  <a:pt x="25" y="4"/>
                </a:cubicBezTo>
                <a:cubicBezTo>
                  <a:pt x="25" y="4"/>
                  <a:pt x="25" y="4"/>
                  <a:pt x="24" y="4"/>
                </a:cubicBezTo>
                <a:close/>
                <a:moveTo>
                  <a:pt x="27" y="15"/>
                </a:moveTo>
                <a:cubicBezTo>
                  <a:pt x="27" y="15"/>
                  <a:pt x="27" y="15"/>
                  <a:pt x="27" y="15"/>
                </a:cubicBezTo>
                <a:cubicBezTo>
                  <a:pt x="26" y="15"/>
                  <a:pt x="27" y="17"/>
                  <a:pt x="28" y="17"/>
                </a:cubicBezTo>
                <a:cubicBezTo>
                  <a:pt x="28" y="17"/>
                  <a:pt x="28" y="16"/>
                  <a:pt x="28" y="16"/>
                </a:cubicBezTo>
                <a:cubicBezTo>
                  <a:pt x="28" y="16"/>
                  <a:pt x="28" y="16"/>
                  <a:pt x="27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66568" y="4930985"/>
            <a:ext cx="333326" cy="263154"/>
          </a:xfrm>
          <a:custGeom>
            <a:avLst/>
            <a:gdLst>
              <a:gd name="T0" fmla="*/ 6 w 48"/>
              <a:gd name="T1" fmla="*/ 7 h 38"/>
              <a:gd name="T2" fmla="*/ 0 w 48"/>
              <a:gd name="T3" fmla="*/ 6 h 38"/>
              <a:gd name="T4" fmla="*/ 1 w 48"/>
              <a:gd name="T5" fmla="*/ 0 h 38"/>
              <a:gd name="T6" fmla="*/ 7 w 48"/>
              <a:gd name="T7" fmla="*/ 1 h 38"/>
              <a:gd name="T8" fmla="*/ 7 w 48"/>
              <a:gd name="T9" fmla="*/ 17 h 38"/>
              <a:gd name="T10" fmla="*/ 1 w 48"/>
              <a:gd name="T11" fmla="*/ 18 h 38"/>
              <a:gd name="T12" fmla="*/ 0 w 48"/>
              <a:gd name="T13" fmla="*/ 12 h 38"/>
              <a:gd name="T14" fmla="*/ 6 w 48"/>
              <a:gd name="T15" fmla="*/ 11 h 38"/>
              <a:gd name="T16" fmla="*/ 7 w 48"/>
              <a:gd name="T17" fmla="*/ 17 h 38"/>
              <a:gd name="T18" fmla="*/ 6 w 48"/>
              <a:gd name="T19" fmla="*/ 28 h 38"/>
              <a:gd name="T20" fmla="*/ 0 w 48"/>
              <a:gd name="T21" fmla="*/ 27 h 38"/>
              <a:gd name="T22" fmla="*/ 1 w 48"/>
              <a:gd name="T23" fmla="*/ 21 h 38"/>
              <a:gd name="T24" fmla="*/ 7 w 48"/>
              <a:gd name="T25" fmla="*/ 22 h 38"/>
              <a:gd name="T26" fmla="*/ 7 w 48"/>
              <a:gd name="T27" fmla="*/ 37 h 38"/>
              <a:gd name="T28" fmla="*/ 1 w 48"/>
              <a:gd name="T29" fmla="*/ 38 h 38"/>
              <a:gd name="T30" fmla="*/ 0 w 48"/>
              <a:gd name="T31" fmla="*/ 32 h 38"/>
              <a:gd name="T32" fmla="*/ 6 w 48"/>
              <a:gd name="T33" fmla="*/ 31 h 38"/>
              <a:gd name="T34" fmla="*/ 7 w 48"/>
              <a:gd name="T35" fmla="*/ 37 h 38"/>
              <a:gd name="T36" fmla="*/ 47 w 48"/>
              <a:gd name="T37" fmla="*/ 7 h 38"/>
              <a:gd name="T38" fmla="*/ 10 w 48"/>
              <a:gd name="T39" fmla="*/ 6 h 38"/>
              <a:gd name="T40" fmla="*/ 11 w 48"/>
              <a:gd name="T41" fmla="*/ 0 h 38"/>
              <a:gd name="T42" fmla="*/ 48 w 48"/>
              <a:gd name="T43" fmla="*/ 1 h 38"/>
              <a:gd name="T44" fmla="*/ 48 w 48"/>
              <a:gd name="T45" fmla="*/ 17 h 38"/>
              <a:gd name="T46" fmla="*/ 11 w 48"/>
              <a:gd name="T47" fmla="*/ 18 h 38"/>
              <a:gd name="T48" fmla="*/ 10 w 48"/>
              <a:gd name="T49" fmla="*/ 12 h 38"/>
              <a:gd name="T50" fmla="*/ 47 w 48"/>
              <a:gd name="T51" fmla="*/ 11 h 38"/>
              <a:gd name="T52" fmla="*/ 48 w 48"/>
              <a:gd name="T53" fmla="*/ 17 h 38"/>
              <a:gd name="T54" fmla="*/ 47 w 48"/>
              <a:gd name="T55" fmla="*/ 28 h 38"/>
              <a:gd name="T56" fmla="*/ 10 w 48"/>
              <a:gd name="T57" fmla="*/ 27 h 38"/>
              <a:gd name="T58" fmla="*/ 11 w 48"/>
              <a:gd name="T59" fmla="*/ 21 h 38"/>
              <a:gd name="T60" fmla="*/ 48 w 48"/>
              <a:gd name="T61" fmla="*/ 22 h 38"/>
              <a:gd name="T62" fmla="*/ 48 w 48"/>
              <a:gd name="T63" fmla="*/ 37 h 38"/>
              <a:gd name="T64" fmla="*/ 11 w 48"/>
              <a:gd name="T65" fmla="*/ 38 h 38"/>
              <a:gd name="T66" fmla="*/ 10 w 48"/>
              <a:gd name="T67" fmla="*/ 32 h 38"/>
              <a:gd name="T68" fmla="*/ 47 w 48"/>
              <a:gd name="T69" fmla="*/ 31 h 38"/>
              <a:gd name="T70" fmla="*/ 48 w 48"/>
              <a:gd name="T71" fmla="*/ 3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8">
                <a:moveTo>
                  <a:pt x="7" y="6"/>
                </a:moveTo>
                <a:cubicBezTo>
                  <a:pt x="7" y="7"/>
                  <a:pt x="6" y="7"/>
                  <a:pt x="6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6" y="0"/>
                  <a:pt x="6" y="0"/>
                  <a:pt x="6" y="0"/>
                </a:cubicBezTo>
                <a:cubicBezTo>
                  <a:pt x="6" y="0"/>
                  <a:pt x="7" y="1"/>
                  <a:pt x="7" y="1"/>
                </a:cubicBezTo>
                <a:lnTo>
                  <a:pt x="7" y="6"/>
                </a:lnTo>
                <a:close/>
                <a:moveTo>
                  <a:pt x="7" y="17"/>
                </a:moveTo>
                <a:cubicBezTo>
                  <a:pt x="7" y="17"/>
                  <a:pt x="6" y="18"/>
                  <a:pt x="6" y="18"/>
                </a:cubicBezTo>
                <a:cubicBezTo>
                  <a:pt x="1" y="18"/>
                  <a:pt x="1" y="18"/>
                  <a:pt x="1" y="18"/>
                </a:cubicBezTo>
                <a:cubicBezTo>
                  <a:pt x="0" y="18"/>
                  <a:pt x="0" y="17"/>
                  <a:pt x="0" y="17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1"/>
                  <a:pt x="1" y="11"/>
                </a:cubicBez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7" y="11"/>
                  <a:pt x="7" y="12"/>
                </a:cubicBezTo>
                <a:lnTo>
                  <a:pt x="7" y="17"/>
                </a:lnTo>
                <a:close/>
                <a:moveTo>
                  <a:pt x="7" y="27"/>
                </a:moveTo>
                <a:cubicBezTo>
                  <a:pt x="7" y="28"/>
                  <a:pt x="6" y="28"/>
                  <a:pt x="6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0" y="28"/>
                  <a:pt x="0" y="28"/>
                  <a:pt x="0" y="27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1"/>
                  <a:pt x="0" y="21"/>
                  <a:pt x="1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21"/>
                  <a:pt x="7" y="21"/>
                  <a:pt x="7" y="22"/>
                </a:cubicBezTo>
                <a:lnTo>
                  <a:pt x="7" y="27"/>
                </a:lnTo>
                <a:close/>
                <a:moveTo>
                  <a:pt x="7" y="37"/>
                </a:moveTo>
                <a:cubicBezTo>
                  <a:pt x="7" y="38"/>
                  <a:pt x="6" y="38"/>
                  <a:pt x="6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8"/>
                  <a:pt x="0" y="37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1"/>
                  <a:pt x="1" y="31"/>
                </a:cubicBezTo>
                <a:cubicBezTo>
                  <a:pt x="6" y="31"/>
                  <a:pt x="6" y="31"/>
                  <a:pt x="6" y="31"/>
                </a:cubicBezTo>
                <a:cubicBezTo>
                  <a:pt x="6" y="31"/>
                  <a:pt x="7" y="32"/>
                  <a:pt x="7" y="32"/>
                </a:cubicBezTo>
                <a:lnTo>
                  <a:pt x="7" y="37"/>
                </a:lnTo>
                <a:close/>
                <a:moveTo>
                  <a:pt x="48" y="6"/>
                </a:moveTo>
                <a:cubicBezTo>
                  <a:pt x="48" y="7"/>
                  <a:pt x="48" y="7"/>
                  <a:pt x="47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7"/>
                  <a:pt x="10" y="7"/>
                  <a:pt x="10" y="6"/>
                </a:cubicBezTo>
                <a:cubicBezTo>
                  <a:pt x="10" y="1"/>
                  <a:pt x="10" y="1"/>
                  <a:pt x="10" y="1"/>
                </a:cubicBezTo>
                <a:cubicBezTo>
                  <a:pt x="10" y="1"/>
                  <a:pt x="11" y="0"/>
                  <a:pt x="11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8" y="1"/>
                  <a:pt x="48" y="1"/>
                </a:cubicBezTo>
                <a:lnTo>
                  <a:pt x="48" y="6"/>
                </a:lnTo>
                <a:close/>
                <a:moveTo>
                  <a:pt x="48" y="17"/>
                </a:moveTo>
                <a:cubicBezTo>
                  <a:pt x="48" y="17"/>
                  <a:pt x="48" y="18"/>
                  <a:pt x="47" y="18"/>
                </a:cubicBezTo>
                <a:cubicBezTo>
                  <a:pt x="11" y="18"/>
                  <a:pt x="11" y="18"/>
                  <a:pt x="11" y="18"/>
                </a:cubicBezTo>
                <a:cubicBezTo>
                  <a:pt x="11" y="18"/>
                  <a:pt x="10" y="17"/>
                  <a:pt x="10" y="17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1"/>
                  <a:pt x="11" y="11"/>
                  <a:pt x="11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1"/>
                  <a:pt x="48" y="11"/>
                  <a:pt x="48" y="12"/>
                </a:cubicBezTo>
                <a:lnTo>
                  <a:pt x="48" y="17"/>
                </a:lnTo>
                <a:close/>
                <a:moveTo>
                  <a:pt x="48" y="27"/>
                </a:moveTo>
                <a:cubicBezTo>
                  <a:pt x="48" y="28"/>
                  <a:pt x="48" y="28"/>
                  <a:pt x="47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1" y="28"/>
                  <a:pt x="10" y="28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1"/>
                  <a:pt x="11" y="21"/>
                  <a:pt x="11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8" y="21"/>
                  <a:pt x="48" y="21"/>
                  <a:pt x="48" y="22"/>
                </a:cubicBezTo>
                <a:lnTo>
                  <a:pt x="48" y="27"/>
                </a:lnTo>
                <a:close/>
                <a:moveTo>
                  <a:pt x="48" y="37"/>
                </a:moveTo>
                <a:cubicBezTo>
                  <a:pt x="48" y="38"/>
                  <a:pt x="48" y="38"/>
                  <a:pt x="47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0" y="38"/>
                  <a:pt x="10" y="37"/>
                </a:cubicBezTo>
                <a:cubicBezTo>
                  <a:pt x="10" y="32"/>
                  <a:pt x="10" y="32"/>
                  <a:pt x="10" y="32"/>
                </a:cubicBezTo>
                <a:cubicBezTo>
                  <a:pt x="10" y="32"/>
                  <a:pt x="11" y="31"/>
                  <a:pt x="11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8" y="31"/>
                  <a:pt x="48" y="32"/>
                  <a:pt x="48" y="32"/>
                </a:cubicBezTo>
                <a:lnTo>
                  <a:pt x="48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66568" y="5441639"/>
            <a:ext cx="333326" cy="263154"/>
          </a:xfrm>
          <a:custGeom>
            <a:avLst/>
            <a:gdLst>
              <a:gd name="T0" fmla="*/ 44 w 48"/>
              <a:gd name="T1" fmla="*/ 38 h 38"/>
              <a:gd name="T2" fmla="*/ 0 w 48"/>
              <a:gd name="T3" fmla="*/ 34 h 38"/>
              <a:gd name="T4" fmla="*/ 4 w 48"/>
              <a:gd name="T5" fmla="*/ 0 h 38"/>
              <a:gd name="T6" fmla="*/ 48 w 48"/>
              <a:gd name="T7" fmla="*/ 4 h 38"/>
              <a:gd name="T8" fmla="*/ 45 w 48"/>
              <a:gd name="T9" fmla="*/ 11 h 38"/>
              <a:gd name="T10" fmla="*/ 4 w 48"/>
              <a:gd name="T11" fmla="*/ 10 h 38"/>
              <a:gd name="T12" fmla="*/ 3 w 48"/>
              <a:gd name="T13" fmla="*/ 34 h 38"/>
              <a:gd name="T14" fmla="*/ 44 w 48"/>
              <a:gd name="T15" fmla="*/ 34 h 38"/>
              <a:gd name="T16" fmla="*/ 45 w 48"/>
              <a:gd name="T17" fmla="*/ 11 h 38"/>
              <a:gd name="T18" fmla="*/ 9 w 48"/>
              <a:gd name="T19" fmla="*/ 17 h 38"/>
              <a:gd name="T20" fmla="*/ 7 w 48"/>
              <a:gd name="T21" fmla="*/ 16 h 38"/>
              <a:gd name="T22" fmla="*/ 8 w 48"/>
              <a:gd name="T23" fmla="*/ 14 h 38"/>
              <a:gd name="T24" fmla="*/ 10 w 48"/>
              <a:gd name="T25" fmla="*/ 15 h 38"/>
              <a:gd name="T26" fmla="*/ 10 w 48"/>
              <a:gd name="T27" fmla="*/ 23 h 38"/>
              <a:gd name="T28" fmla="*/ 8 w 48"/>
              <a:gd name="T29" fmla="*/ 24 h 38"/>
              <a:gd name="T30" fmla="*/ 7 w 48"/>
              <a:gd name="T31" fmla="*/ 22 h 38"/>
              <a:gd name="T32" fmla="*/ 9 w 48"/>
              <a:gd name="T33" fmla="*/ 21 h 38"/>
              <a:gd name="T34" fmla="*/ 10 w 48"/>
              <a:gd name="T35" fmla="*/ 23 h 38"/>
              <a:gd name="T36" fmla="*/ 9 w 48"/>
              <a:gd name="T37" fmla="*/ 31 h 38"/>
              <a:gd name="T38" fmla="*/ 7 w 48"/>
              <a:gd name="T39" fmla="*/ 30 h 38"/>
              <a:gd name="T40" fmla="*/ 8 w 48"/>
              <a:gd name="T41" fmla="*/ 28 h 38"/>
              <a:gd name="T42" fmla="*/ 10 w 48"/>
              <a:gd name="T43" fmla="*/ 28 h 38"/>
              <a:gd name="T44" fmla="*/ 41 w 48"/>
              <a:gd name="T45" fmla="*/ 16 h 38"/>
              <a:gd name="T46" fmla="*/ 15 w 48"/>
              <a:gd name="T47" fmla="*/ 17 h 38"/>
              <a:gd name="T48" fmla="*/ 14 w 48"/>
              <a:gd name="T49" fmla="*/ 15 h 38"/>
              <a:gd name="T50" fmla="*/ 40 w 48"/>
              <a:gd name="T51" fmla="*/ 14 h 38"/>
              <a:gd name="T52" fmla="*/ 41 w 48"/>
              <a:gd name="T53" fmla="*/ 16 h 38"/>
              <a:gd name="T54" fmla="*/ 40 w 48"/>
              <a:gd name="T55" fmla="*/ 24 h 38"/>
              <a:gd name="T56" fmla="*/ 14 w 48"/>
              <a:gd name="T57" fmla="*/ 23 h 38"/>
              <a:gd name="T58" fmla="*/ 15 w 48"/>
              <a:gd name="T59" fmla="*/ 21 h 38"/>
              <a:gd name="T60" fmla="*/ 41 w 48"/>
              <a:gd name="T61" fmla="*/ 22 h 38"/>
              <a:gd name="T62" fmla="*/ 41 w 48"/>
              <a:gd name="T63" fmla="*/ 30 h 38"/>
              <a:gd name="T64" fmla="*/ 15 w 48"/>
              <a:gd name="T65" fmla="*/ 31 h 38"/>
              <a:gd name="T66" fmla="*/ 14 w 48"/>
              <a:gd name="T67" fmla="*/ 28 h 38"/>
              <a:gd name="T68" fmla="*/ 40 w 48"/>
              <a:gd name="T69" fmla="*/ 28 h 38"/>
              <a:gd name="T70" fmla="*/ 41 w 48"/>
              <a:gd name="T71" fmla="*/ 3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8" h="38">
                <a:moveTo>
                  <a:pt x="48" y="34"/>
                </a:moveTo>
                <a:cubicBezTo>
                  <a:pt x="48" y="36"/>
                  <a:pt x="46" y="38"/>
                  <a:pt x="44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2" y="38"/>
                  <a:pt x="0" y="36"/>
                  <a:pt x="0" y="34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6" y="0"/>
                  <a:pt x="48" y="2"/>
                  <a:pt x="48" y="4"/>
                </a:cubicBezTo>
                <a:lnTo>
                  <a:pt x="48" y="34"/>
                </a:lnTo>
                <a:close/>
                <a:moveTo>
                  <a:pt x="45" y="11"/>
                </a:moveTo>
                <a:cubicBezTo>
                  <a:pt x="45" y="11"/>
                  <a:pt x="44" y="10"/>
                  <a:pt x="44" y="10"/>
                </a:cubicBez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3" y="11"/>
                  <a:pt x="3" y="11"/>
                </a:cubicBezTo>
                <a:cubicBezTo>
                  <a:pt x="3" y="34"/>
                  <a:pt x="3" y="34"/>
                  <a:pt x="3" y="34"/>
                </a:cubicBezTo>
                <a:cubicBezTo>
                  <a:pt x="3" y="34"/>
                  <a:pt x="4" y="34"/>
                  <a:pt x="4" y="34"/>
                </a:cubicBez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5" y="34"/>
                  <a:pt x="45" y="34"/>
                </a:cubicBezTo>
                <a:lnTo>
                  <a:pt x="45" y="11"/>
                </a:lnTo>
                <a:close/>
                <a:moveTo>
                  <a:pt x="10" y="16"/>
                </a:moveTo>
                <a:cubicBezTo>
                  <a:pt x="10" y="17"/>
                  <a:pt x="10" y="17"/>
                  <a:pt x="9" y="17"/>
                </a:cubicBezTo>
                <a:cubicBezTo>
                  <a:pt x="8" y="17"/>
                  <a:pt x="8" y="17"/>
                  <a:pt x="8" y="17"/>
                </a:cubicBezTo>
                <a:cubicBezTo>
                  <a:pt x="7" y="17"/>
                  <a:pt x="7" y="17"/>
                  <a:pt x="7" y="16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4"/>
                  <a:pt x="7" y="14"/>
                  <a:pt x="8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10" y="14"/>
                  <a:pt x="10" y="14"/>
                  <a:pt x="10" y="15"/>
                </a:cubicBezTo>
                <a:lnTo>
                  <a:pt x="10" y="16"/>
                </a:lnTo>
                <a:close/>
                <a:moveTo>
                  <a:pt x="10" y="23"/>
                </a:moveTo>
                <a:cubicBezTo>
                  <a:pt x="10" y="24"/>
                  <a:pt x="10" y="24"/>
                  <a:pt x="9" y="24"/>
                </a:cubicBezTo>
                <a:cubicBezTo>
                  <a:pt x="8" y="24"/>
                  <a:pt x="8" y="24"/>
                  <a:pt x="8" y="24"/>
                </a:cubicBezTo>
                <a:cubicBezTo>
                  <a:pt x="7" y="24"/>
                  <a:pt x="7" y="24"/>
                  <a:pt x="7" y="23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1"/>
                  <a:pt x="7" y="21"/>
                  <a:pt x="8" y="21"/>
                </a:cubicBezTo>
                <a:cubicBezTo>
                  <a:pt x="9" y="21"/>
                  <a:pt x="9" y="21"/>
                  <a:pt x="9" y="21"/>
                </a:cubicBezTo>
                <a:cubicBezTo>
                  <a:pt x="10" y="21"/>
                  <a:pt x="10" y="21"/>
                  <a:pt x="10" y="22"/>
                </a:cubicBezTo>
                <a:lnTo>
                  <a:pt x="10" y="23"/>
                </a:lnTo>
                <a:close/>
                <a:moveTo>
                  <a:pt x="10" y="30"/>
                </a:moveTo>
                <a:cubicBezTo>
                  <a:pt x="10" y="31"/>
                  <a:pt x="10" y="31"/>
                  <a:pt x="9" y="31"/>
                </a:cubicBezTo>
                <a:cubicBezTo>
                  <a:pt x="8" y="31"/>
                  <a:pt x="8" y="31"/>
                  <a:pt x="8" y="31"/>
                </a:cubicBezTo>
                <a:cubicBezTo>
                  <a:pt x="7" y="31"/>
                  <a:pt x="7" y="31"/>
                  <a:pt x="7" y="30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28"/>
                  <a:pt x="7" y="28"/>
                  <a:pt x="8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10" y="28"/>
                  <a:pt x="10" y="28"/>
                  <a:pt x="10" y="28"/>
                </a:cubicBezTo>
                <a:lnTo>
                  <a:pt x="10" y="30"/>
                </a:lnTo>
                <a:close/>
                <a:moveTo>
                  <a:pt x="41" y="16"/>
                </a:moveTo>
                <a:cubicBezTo>
                  <a:pt x="41" y="17"/>
                  <a:pt x="41" y="17"/>
                  <a:pt x="40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4" y="17"/>
                  <a:pt x="14" y="17"/>
                  <a:pt x="14" y="16"/>
                </a:cubicBezTo>
                <a:cubicBezTo>
                  <a:pt x="14" y="15"/>
                  <a:pt x="14" y="15"/>
                  <a:pt x="14" y="15"/>
                </a:cubicBezTo>
                <a:cubicBezTo>
                  <a:pt x="14" y="14"/>
                  <a:pt x="14" y="14"/>
                  <a:pt x="15" y="14"/>
                </a:cubicBezTo>
                <a:cubicBezTo>
                  <a:pt x="40" y="14"/>
                  <a:pt x="40" y="14"/>
                  <a:pt x="40" y="14"/>
                </a:cubicBezTo>
                <a:cubicBezTo>
                  <a:pt x="41" y="14"/>
                  <a:pt x="41" y="14"/>
                  <a:pt x="41" y="15"/>
                </a:cubicBezTo>
                <a:lnTo>
                  <a:pt x="41" y="16"/>
                </a:lnTo>
                <a:close/>
                <a:moveTo>
                  <a:pt x="41" y="23"/>
                </a:moveTo>
                <a:cubicBezTo>
                  <a:pt x="41" y="24"/>
                  <a:pt x="41" y="24"/>
                  <a:pt x="40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4" y="24"/>
                  <a:pt x="14" y="24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1"/>
                  <a:pt x="14" y="21"/>
                  <a:pt x="15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41" y="21"/>
                  <a:pt x="41" y="21"/>
                  <a:pt x="41" y="22"/>
                </a:cubicBezTo>
                <a:lnTo>
                  <a:pt x="41" y="23"/>
                </a:lnTo>
                <a:close/>
                <a:moveTo>
                  <a:pt x="41" y="30"/>
                </a:moveTo>
                <a:cubicBezTo>
                  <a:pt x="41" y="31"/>
                  <a:pt x="41" y="31"/>
                  <a:pt x="40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4" y="31"/>
                  <a:pt x="14" y="31"/>
                  <a:pt x="14" y="30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28"/>
                  <a:pt x="14" y="28"/>
                  <a:pt x="15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lnTo>
                  <a:pt x="41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52516" y="863312"/>
            <a:ext cx="283620" cy="283619"/>
          </a:xfrm>
          <a:custGeom>
            <a:avLst/>
            <a:gdLst>
              <a:gd name="T0" fmla="*/ 14 w 41"/>
              <a:gd name="T1" fmla="*/ 12 h 41"/>
              <a:gd name="T2" fmla="*/ 12 w 41"/>
              <a:gd name="T3" fmla="*/ 13 h 41"/>
              <a:gd name="T4" fmla="*/ 2 w 41"/>
              <a:gd name="T5" fmla="*/ 13 h 41"/>
              <a:gd name="T6" fmla="*/ 0 w 41"/>
              <a:gd name="T7" fmla="*/ 12 h 41"/>
              <a:gd name="T8" fmla="*/ 0 w 41"/>
              <a:gd name="T9" fmla="*/ 1 h 41"/>
              <a:gd name="T10" fmla="*/ 2 w 41"/>
              <a:gd name="T11" fmla="*/ 0 h 41"/>
              <a:gd name="T12" fmla="*/ 12 w 41"/>
              <a:gd name="T13" fmla="*/ 0 h 41"/>
              <a:gd name="T14" fmla="*/ 14 w 41"/>
              <a:gd name="T15" fmla="*/ 1 h 41"/>
              <a:gd name="T16" fmla="*/ 14 w 41"/>
              <a:gd name="T17" fmla="*/ 12 h 41"/>
              <a:gd name="T18" fmla="*/ 41 w 41"/>
              <a:gd name="T19" fmla="*/ 22 h 41"/>
              <a:gd name="T20" fmla="*/ 21 w 41"/>
              <a:gd name="T21" fmla="*/ 41 h 41"/>
              <a:gd name="T22" fmla="*/ 0 w 41"/>
              <a:gd name="T23" fmla="*/ 22 h 41"/>
              <a:gd name="T24" fmla="*/ 0 w 41"/>
              <a:gd name="T25" fmla="*/ 19 h 41"/>
              <a:gd name="T26" fmla="*/ 2 w 41"/>
              <a:gd name="T27" fmla="*/ 17 h 41"/>
              <a:gd name="T28" fmla="*/ 12 w 41"/>
              <a:gd name="T29" fmla="*/ 17 h 41"/>
              <a:gd name="T30" fmla="*/ 14 w 41"/>
              <a:gd name="T31" fmla="*/ 19 h 41"/>
              <a:gd name="T32" fmla="*/ 14 w 41"/>
              <a:gd name="T33" fmla="*/ 22 h 41"/>
              <a:gd name="T34" fmla="*/ 21 w 41"/>
              <a:gd name="T35" fmla="*/ 27 h 41"/>
              <a:gd name="T36" fmla="*/ 27 w 41"/>
              <a:gd name="T37" fmla="*/ 22 h 41"/>
              <a:gd name="T38" fmla="*/ 27 w 41"/>
              <a:gd name="T39" fmla="*/ 19 h 41"/>
              <a:gd name="T40" fmla="*/ 29 w 41"/>
              <a:gd name="T41" fmla="*/ 17 h 41"/>
              <a:gd name="T42" fmla="*/ 39 w 41"/>
              <a:gd name="T43" fmla="*/ 17 h 41"/>
              <a:gd name="T44" fmla="*/ 41 w 41"/>
              <a:gd name="T45" fmla="*/ 19 h 41"/>
              <a:gd name="T46" fmla="*/ 41 w 41"/>
              <a:gd name="T47" fmla="*/ 22 h 41"/>
              <a:gd name="T48" fmla="*/ 41 w 41"/>
              <a:gd name="T49" fmla="*/ 12 h 41"/>
              <a:gd name="T50" fmla="*/ 39 w 41"/>
              <a:gd name="T51" fmla="*/ 13 h 41"/>
              <a:gd name="T52" fmla="*/ 29 w 41"/>
              <a:gd name="T53" fmla="*/ 13 h 41"/>
              <a:gd name="T54" fmla="*/ 27 w 41"/>
              <a:gd name="T55" fmla="*/ 12 h 41"/>
              <a:gd name="T56" fmla="*/ 27 w 41"/>
              <a:gd name="T57" fmla="*/ 1 h 41"/>
              <a:gd name="T58" fmla="*/ 29 w 41"/>
              <a:gd name="T59" fmla="*/ 0 h 41"/>
              <a:gd name="T60" fmla="*/ 39 w 41"/>
              <a:gd name="T61" fmla="*/ 0 h 41"/>
              <a:gd name="T62" fmla="*/ 41 w 41"/>
              <a:gd name="T63" fmla="*/ 1 h 41"/>
              <a:gd name="T64" fmla="*/ 41 w 41"/>
              <a:gd name="T65" fmla="*/ 1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1">
                <a:moveTo>
                  <a:pt x="14" y="12"/>
                </a:moveTo>
                <a:cubicBezTo>
                  <a:pt x="14" y="13"/>
                  <a:pt x="13" y="13"/>
                  <a:pt x="1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1" y="13"/>
                  <a:pt x="0" y="13"/>
                  <a:pt x="0" y="12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4" y="0"/>
                  <a:pt x="14" y="1"/>
                </a:cubicBezTo>
                <a:lnTo>
                  <a:pt x="14" y="12"/>
                </a:lnTo>
                <a:close/>
                <a:moveTo>
                  <a:pt x="41" y="22"/>
                </a:moveTo>
                <a:cubicBezTo>
                  <a:pt x="41" y="33"/>
                  <a:pt x="32" y="41"/>
                  <a:pt x="21" y="41"/>
                </a:cubicBezTo>
                <a:cubicBezTo>
                  <a:pt x="9" y="41"/>
                  <a:pt x="0" y="33"/>
                  <a:pt x="0" y="2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12" y="17"/>
                  <a:pt x="12" y="17"/>
                  <a:pt x="12" y="17"/>
                </a:cubicBezTo>
                <a:cubicBezTo>
                  <a:pt x="13" y="17"/>
                  <a:pt x="14" y="18"/>
                  <a:pt x="14" y="19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7"/>
                  <a:pt x="19" y="27"/>
                  <a:pt x="21" y="27"/>
                </a:cubicBezTo>
                <a:cubicBezTo>
                  <a:pt x="22" y="27"/>
                  <a:pt x="27" y="27"/>
                  <a:pt x="27" y="22"/>
                </a:cubicBezTo>
                <a:cubicBezTo>
                  <a:pt x="27" y="19"/>
                  <a:pt x="27" y="19"/>
                  <a:pt x="27" y="19"/>
                </a:cubicBezTo>
                <a:cubicBezTo>
                  <a:pt x="27" y="18"/>
                  <a:pt x="28" y="17"/>
                  <a:pt x="29" y="17"/>
                </a:cubicBezTo>
                <a:cubicBezTo>
                  <a:pt x="39" y="17"/>
                  <a:pt x="39" y="17"/>
                  <a:pt x="39" y="17"/>
                </a:cubicBezTo>
                <a:cubicBezTo>
                  <a:pt x="40" y="17"/>
                  <a:pt x="41" y="18"/>
                  <a:pt x="41" y="19"/>
                </a:cubicBezTo>
                <a:lnTo>
                  <a:pt x="41" y="22"/>
                </a:lnTo>
                <a:close/>
                <a:moveTo>
                  <a:pt x="41" y="12"/>
                </a:moveTo>
                <a:cubicBezTo>
                  <a:pt x="41" y="13"/>
                  <a:pt x="40" y="13"/>
                  <a:pt x="39" y="13"/>
                </a:cubicBezTo>
                <a:cubicBezTo>
                  <a:pt x="29" y="13"/>
                  <a:pt x="29" y="13"/>
                  <a:pt x="29" y="13"/>
                </a:cubicBezTo>
                <a:cubicBezTo>
                  <a:pt x="28" y="13"/>
                  <a:pt x="27" y="13"/>
                  <a:pt x="27" y="12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0"/>
                  <a:pt x="28" y="0"/>
                  <a:pt x="2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0"/>
                  <a:pt x="41" y="1"/>
                </a:cubicBezTo>
                <a:lnTo>
                  <a:pt x="41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3632046" y="1362271"/>
            <a:ext cx="333326" cy="289469"/>
          </a:xfrm>
          <a:custGeom>
            <a:avLst/>
            <a:gdLst>
              <a:gd name="T0" fmla="*/ 47 w 48"/>
              <a:gd name="T1" fmla="*/ 16 h 42"/>
              <a:gd name="T2" fmla="*/ 33 w 48"/>
              <a:gd name="T3" fmla="*/ 30 h 42"/>
              <a:gd name="T4" fmla="*/ 32 w 48"/>
              <a:gd name="T5" fmla="*/ 30 h 42"/>
              <a:gd name="T6" fmla="*/ 30 w 48"/>
              <a:gd name="T7" fmla="*/ 29 h 42"/>
              <a:gd name="T8" fmla="*/ 30 w 48"/>
              <a:gd name="T9" fmla="*/ 22 h 42"/>
              <a:gd name="T10" fmla="*/ 24 w 48"/>
              <a:gd name="T11" fmla="*/ 22 h 42"/>
              <a:gd name="T12" fmla="*/ 5 w 48"/>
              <a:gd name="T13" fmla="*/ 37 h 42"/>
              <a:gd name="T14" fmla="*/ 5 w 48"/>
              <a:gd name="T15" fmla="*/ 40 h 42"/>
              <a:gd name="T16" fmla="*/ 6 w 48"/>
              <a:gd name="T17" fmla="*/ 41 h 42"/>
              <a:gd name="T18" fmla="*/ 5 w 48"/>
              <a:gd name="T19" fmla="*/ 42 h 42"/>
              <a:gd name="T20" fmla="*/ 4 w 48"/>
              <a:gd name="T21" fmla="*/ 42 h 42"/>
              <a:gd name="T22" fmla="*/ 3 w 48"/>
              <a:gd name="T23" fmla="*/ 40 h 42"/>
              <a:gd name="T24" fmla="*/ 0 w 48"/>
              <a:gd name="T25" fmla="*/ 28 h 42"/>
              <a:gd name="T26" fmla="*/ 1 w 48"/>
              <a:gd name="T27" fmla="*/ 19 h 42"/>
              <a:gd name="T28" fmla="*/ 24 w 48"/>
              <a:gd name="T29" fmla="*/ 8 h 42"/>
              <a:gd name="T30" fmla="*/ 30 w 48"/>
              <a:gd name="T31" fmla="*/ 8 h 42"/>
              <a:gd name="T32" fmla="*/ 30 w 48"/>
              <a:gd name="T33" fmla="*/ 1 h 42"/>
              <a:gd name="T34" fmla="*/ 32 w 48"/>
              <a:gd name="T35" fmla="*/ 0 h 42"/>
              <a:gd name="T36" fmla="*/ 33 w 48"/>
              <a:gd name="T37" fmla="*/ 0 h 42"/>
              <a:gd name="T38" fmla="*/ 47 w 48"/>
              <a:gd name="T39" fmla="*/ 14 h 42"/>
              <a:gd name="T40" fmla="*/ 48 w 48"/>
              <a:gd name="T41" fmla="*/ 15 h 42"/>
              <a:gd name="T42" fmla="*/ 47 w 48"/>
              <a:gd name="T43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8" h="42">
                <a:moveTo>
                  <a:pt x="47" y="16"/>
                </a:moveTo>
                <a:cubicBezTo>
                  <a:pt x="33" y="30"/>
                  <a:pt x="33" y="30"/>
                  <a:pt x="33" y="30"/>
                </a:cubicBezTo>
                <a:cubicBezTo>
                  <a:pt x="33" y="30"/>
                  <a:pt x="33" y="30"/>
                  <a:pt x="32" y="30"/>
                </a:cubicBezTo>
                <a:cubicBezTo>
                  <a:pt x="31" y="30"/>
                  <a:pt x="30" y="30"/>
                  <a:pt x="30" y="29"/>
                </a:cubicBezTo>
                <a:cubicBezTo>
                  <a:pt x="30" y="22"/>
                  <a:pt x="30" y="22"/>
                  <a:pt x="30" y="22"/>
                </a:cubicBezTo>
                <a:cubicBezTo>
                  <a:pt x="24" y="22"/>
                  <a:pt x="24" y="22"/>
                  <a:pt x="24" y="22"/>
                </a:cubicBezTo>
                <a:cubicBezTo>
                  <a:pt x="13" y="22"/>
                  <a:pt x="5" y="24"/>
                  <a:pt x="5" y="37"/>
                </a:cubicBezTo>
                <a:cubicBezTo>
                  <a:pt x="5" y="38"/>
                  <a:pt x="5" y="39"/>
                  <a:pt x="5" y="40"/>
                </a:cubicBezTo>
                <a:cubicBezTo>
                  <a:pt x="5" y="41"/>
                  <a:pt x="6" y="41"/>
                  <a:pt x="6" y="41"/>
                </a:cubicBezTo>
                <a:cubicBezTo>
                  <a:pt x="6" y="42"/>
                  <a:pt x="5" y="42"/>
                  <a:pt x="5" y="42"/>
                </a:cubicBezTo>
                <a:cubicBezTo>
                  <a:pt x="4" y="42"/>
                  <a:pt x="4" y="42"/>
                  <a:pt x="4" y="42"/>
                </a:cubicBezTo>
                <a:cubicBezTo>
                  <a:pt x="3" y="41"/>
                  <a:pt x="3" y="41"/>
                  <a:pt x="3" y="40"/>
                </a:cubicBezTo>
                <a:cubicBezTo>
                  <a:pt x="1" y="37"/>
                  <a:pt x="0" y="32"/>
                  <a:pt x="0" y="28"/>
                </a:cubicBezTo>
                <a:cubicBezTo>
                  <a:pt x="0" y="25"/>
                  <a:pt x="0" y="22"/>
                  <a:pt x="1" y="19"/>
                </a:cubicBezTo>
                <a:cubicBezTo>
                  <a:pt x="5" y="10"/>
                  <a:pt x="16" y="8"/>
                  <a:pt x="24" y="8"/>
                </a:cubicBezTo>
                <a:cubicBezTo>
                  <a:pt x="30" y="8"/>
                  <a:pt x="30" y="8"/>
                  <a:pt x="30" y="8"/>
                </a:cubicBezTo>
                <a:cubicBezTo>
                  <a:pt x="30" y="1"/>
                  <a:pt x="30" y="1"/>
                  <a:pt x="30" y="1"/>
                </a:cubicBezTo>
                <a:cubicBezTo>
                  <a:pt x="30" y="0"/>
                  <a:pt x="31" y="0"/>
                  <a:pt x="32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8" y="15"/>
                  <a:pt x="48" y="15"/>
                </a:cubicBezTo>
                <a:cubicBezTo>
                  <a:pt x="48" y="15"/>
                  <a:pt x="47" y="16"/>
                  <a:pt x="47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3632046" y="1867073"/>
            <a:ext cx="333326" cy="298239"/>
          </a:xfrm>
          <a:custGeom>
            <a:avLst/>
            <a:gdLst>
              <a:gd name="T0" fmla="*/ 44 w 48"/>
              <a:gd name="T1" fmla="*/ 41 h 43"/>
              <a:gd name="T2" fmla="*/ 43 w 48"/>
              <a:gd name="T3" fmla="*/ 43 h 43"/>
              <a:gd name="T4" fmla="*/ 42 w 48"/>
              <a:gd name="T5" fmla="*/ 43 h 43"/>
              <a:gd name="T6" fmla="*/ 42 w 48"/>
              <a:gd name="T7" fmla="*/ 42 h 43"/>
              <a:gd name="T8" fmla="*/ 42 w 48"/>
              <a:gd name="T9" fmla="*/ 41 h 43"/>
              <a:gd name="T10" fmla="*/ 42 w 48"/>
              <a:gd name="T11" fmla="*/ 37 h 43"/>
              <a:gd name="T12" fmla="*/ 23 w 48"/>
              <a:gd name="T13" fmla="*/ 22 h 43"/>
              <a:gd name="T14" fmla="*/ 17 w 48"/>
              <a:gd name="T15" fmla="*/ 22 h 43"/>
              <a:gd name="T16" fmla="*/ 17 w 48"/>
              <a:gd name="T17" fmla="*/ 29 h 43"/>
              <a:gd name="T18" fmla="*/ 15 w 48"/>
              <a:gd name="T19" fmla="*/ 31 h 43"/>
              <a:gd name="T20" fmla="*/ 14 w 48"/>
              <a:gd name="T21" fmla="*/ 31 h 43"/>
              <a:gd name="T22" fmla="*/ 0 w 48"/>
              <a:gd name="T23" fmla="*/ 17 h 43"/>
              <a:gd name="T24" fmla="*/ 0 w 48"/>
              <a:gd name="T25" fmla="*/ 16 h 43"/>
              <a:gd name="T26" fmla="*/ 0 w 48"/>
              <a:gd name="T27" fmla="*/ 14 h 43"/>
              <a:gd name="T28" fmla="*/ 14 w 48"/>
              <a:gd name="T29" fmla="*/ 1 h 43"/>
              <a:gd name="T30" fmla="*/ 15 w 48"/>
              <a:gd name="T31" fmla="*/ 0 h 43"/>
              <a:gd name="T32" fmla="*/ 17 w 48"/>
              <a:gd name="T33" fmla="*/ 2 h 43"/>
              <a:gd name="T34" fmla="*/ 17 w 48"/>
              <a:gd name="T35" fmla="*/ 9 h 43"/>
              <a:gd name="T36" fmla="*/ 23 w 48"/>
              <a:gd name="T37" fmla="*/ 9 h 43"/>
              <a:gd name="T38" fmla="*/ 46 w 48"/>
              <a:gd name="T39" fmla="*/ 20 h 43"/>
              <a:gd name="T40" fmla="*/ 48 w 48"/>
              <a:gd name="T41" fmla="*/ 28 h 43"/>
              <a:gd name="T42" fmla="*/ 44 w 48"/>
              <a:gd name="T43" fmla="*/ 4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8" h="43">
                <a:moveTo>
                  <a:pt x="44" y="41"/>
                </a:moveTo>
                <a:cubicBezTo>
                  <a:pt x="44" y="41"/>
                  <a:pt x="44" y="42"/>
                  <a:pt x="43" y="43"/>
                </a:cubicBezTo>
                <a:cubicBezTo>
                  <a:pt x="43" y="43"/>
                  <a:pt x="43" y="43"/>
                  <a:pt x="42" y="43"/>
                </a:cubicBezTo>
                <a:cubicBezTo>
                  <a:pt x="42" y="43"/>
                  <a:pt x="42" y="43"/>
                  <a:pt x="42" y="42"/>
                </a:cubicBezTo>
                <a:cubicBezTo>
                  <a:pt x="42" y="42"/>
                  <a:pt x="42" y="41"/>
                  <a:pt x="42" y="41"/>
                </a:cubicBezTo>
                <a:cubicBezTo>
                  <a:pt x="42" y="40"/>
                  <a:pt x="42" y="39"/>
                  <a:pt x="42" y="37"/>
                </a:cubicBezTo>
                <a:cubicBezTo>
                  <a:pt x="42" y="25"/>
                  <a:pt x="34" y="22"/>
                  <a:pt x="23" y="22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30"/>
                  <a:pt x="16" y="31"/>
                  <a:pt x="15" y="31"/>
                </a:cubicBezTo>
                <a:cubicBezTo>
                  <a:pt x="14" y="31"/>
                  <a:pt x="14" y="31"/>
                  <a:pt x="14" y="31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0" y="15"/>
                  <a:pt x="0" y="14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0"/>
                  <a:pt x="14" y="0"/>
                  <a:pt x="15" y="0"/>
                </a:cubicBezTo>
                <a:cubicBezTo>
                  <a:pt x="16" y="0"/>
                  <a:pt x="17" y="1"/>
                  <a:pt x="17" y="2"/>
                </a:cubicBezTo>
                <a:cubicBezTo>
                  <a:pt x="17" y="9"/>
                  <a:pt x="17" y="9"/>
                  <a:pt x="17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31" y="9"/>
                  <a:pt x="42" y="10"/>
                  <a:pt x="46" y="20"/>
                </a:cubicBezTo>
                <a:cubicBezTo>
                  <a:pt x="47" y="22"/>
                  <a:pt x="48" y="25"/>
                  <a:pt x="48" y="28"/>
                </a:cubicBezTo>
                <a:cubicBezTo>
                  <a:pt x="48" y="32"/>
                  <a:pt x="46" y="37"/>
                  <a:pt x="44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26198" y="2377728"/>
            <a:ext cx="339172" cy="298239"/>
          </a:xfrm>
          <a:custGeom>
            <a:avLst/>
            <a:gdLst>
              <a:gd name="T0" fmla="*/ 18 w 49"/>
              <a:gd name="T1" fmla="*/ 29 h 43"/>
              <a:gd name="T2" fmla="*/ 17 w 49"/>
              <a:gd name="T3" fmla="*/ 30 h 43"/>
              <a:gd name="T4" fmla="*/ 16 w 49"/>
              <a:gd name="T5" fmla="*/ 31 h 43"/>
              <a:gd name="T6" fmla="*/ 15 w 49"/>
              <a:gd name="T7" fmla="*/ 30 h 43"/>
              <a:gd name="T8" fmla="*/ 1 w 49"/>
              <a:gd name="T9" fmla="*/ 16 h 43"/>
              <a:gd name="T10" fmla="*/ 1 w 49"/>
              <a:gd name="T11" fmla="*/ 14 h 43"/>
              <a:gd name="T12" fmla="*/ 15 w 49"/>
              <a:gd name="T13" fmla="*/ 0 h 43"/>
              <a:gd name="T14" fmla="*/ 17 w 49"/>
              <a:gd name="T15" fmla="*/ 0 h 43"/>
              <a:gd name="T16" fmla="*/ 18 w 49"/>
              <a:gd name="T17" fmla="*/ 1 h 43"/>
              <a:gd name="T18" fmla="*/ 18 w 49"/>
              <a:gd name="T19" fmla="*/ 3 h 43"/>
              <a:gd name="T20" fmla="*/ 7 w 49"/>
              <a:gd name="T21" fmla="*/ 14 h 43"/>
              <a:gd name="T22" fmla="*/ 7 w 49"/>
              <a:gd name="T23" fmla="*/ 16 h 43"/>
              <a:gd name="T24" fmla="*/ 18 w 49"/>
              <a:gd name="T25" fmla="*/ 27 h 43"/>
              <a:gd name="T26" fmla="*/ 18 w 49"/>
              <a:gd name="T27" fmla="*/ 29 h 43"/>
              <a:gd name="T28" fmla="*/ 44 w 49"/>
              <a:gd name="T29" fmla="*/ 42 h 43"/>
              <a:gd name="T30" fmla="*/ 43 w 49"/>
              <a:gd name="T31" fmla="*/ 43 h 43"/>
              <a:gd name="T32" fmla="*/ 43 w 49"/>
              <a:gd name="T33" fmla="*/ 43 h 43"/>
              <a:gd name="T34" fmla="*/ 43 w 49"/>
              <a:gd name="T35" fmla="*/ 42 h 43"/>
              <a:gd name="T36" fmla="*/ 40 w 49"/>
              <a:gd name="T37" fmla="*/ 27 h 43"/>
              <a:gd name="T38" fmla="*/ 28 w 49"/>
              <a:gd name="T39" fmla="*/ 22 h 43"/>
              <a:gd name="T40" fmla="*/ 28 w 49"/>
              <a:gd name="T41" fmla="*/ 29 h 43"/>
              <a:gd name="T42" fmla="*/ 27 w 49"/>
              <a:gd name="T43" fmla="*/ 30 h 43"/>
              <a:gd name="T44" fmla="*/ 26 w 49"/>
              <a:gd name="T45" fmla="*/ 31 h 43"/>
              <a:gd name="T46" fmla="*/ 25 w 49"/>
              <a:gd name="T47" fmla="*/ 30 h 43"/>
              <a:gd name="T48" fmla="*/ 11 w 49"/>
              <a:gd name="T49" fmla="*/ 16 h 43"/>
              <a:gd name="T50" fmla="*/ 11 w 49"/>
              <a:gd name="T51" fmla="*/ 14 h 43"/>
              <a:gd name="T52" fmla="*/ 25 w 49"/>
              <a:gd name="T53" fmla="*/ 0 h 43"/>
              <a:gd name="T54" fmla="*/ 27 w 49"/>
              <a:gd name="T55" fmla="*/ 0 h 43"/>
              <a:gd name="T56" fmla="*/ 28 w 49"/>
              <a:gd name="T57" fmla="*/ 1 h 43"/>
              <a:gd name="T58" fmla="*/ 28 w 49"/>
              <a:gd name="T59" fmla="*/ 8 h 43"/>
              <a:gd name="T60" fmla="*/ 44 w 49"/>
              <a:gd name="T61" fmla="*/ 14 h 43"/>
              <a:gd name="T62" fmla="*/ 49 w 49"/>
              <a:gd name="T63" fmla="*/ 28 h 43"/>
              <a:gd name="T64" fmla="*/ 44 w 49"/>
              <a:gd name="T65" fmla="*/ 4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9" h="43">
                <a:moveTo>
                  <a:pt x="18" y="29"/>
                </a:moveTo>
                <a:cubicBezTo>
                  <a:pt x="18" y="30"/>
                  <a:pt x="17" y="30"/>
                  <a:pt x="17" y="30"/>
                </a:cubicBezTo>
                <a:cubicBezTo>
                  <a:pt x="16" y="31"/>
                  <a:pt x="16" y="31"/>
                  <a:pt x="16" y="31"/>
                </a:cubicBezTo>
                <a:cubicBezTo>
                  <a:pt x="15" y="31"/>
                  <a:pt x="15" y="30"/>
                  <a:pt x="15" y="30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6"/>
                  <a:pt x="0" y="15"/>
                  <a:pt x="1" y="14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0"/>
                  <a:pt x="16" y="0"/>
                  <a:pt x="17" y="0"/>
                </a:cubicBezTo>
                <a:cubicBezTo>
                  <a:pt x="17" y="0"/>
                  <a:pt x="18" y="1"/>
                  <a:pt x="18" y="1"/>
                </a:cubicBezTo>
                <a:cubicBezTo>
                  <a:pt x="18" y="3"/>
                  <a:pt x="18" y="3"/>
                  <a:pt x="18" y="3"/>
                </a:cubicBezTo>
                <a:cubicBezTo>
                  <a:pt x="7" y="14"/>
                  <a:pt x="7" y="14"/>
                  <a:pt x="7" y="14"/>
                </a:cubicBezTo>
                <a:cubicBezTo>
                  <a:pt x="6" y="15"/>
                  <a:pt x="6" y="16"/>
                  <a:pt x="7" y="16"/>
                </a:cubicBezTo>
                <a:cubicBezTo>
                  <a:pt x="18" y="27"/>
                  <a:pt x="18" y="27"/>
                  <a:pt x="18" y="27"/>
                </a:cubicBezTo>
                <a:lnTo>
                  <a:pt x="18" y="29"/>
                </a:lnTo>
                <a:close/>
                <a:moveTo>
                  <a:pt x="44" y="42"/>
                </a:moveTo>
                <a:cubicBezTo>
                  <a:pt x="44" y="42"/>
                  <a:pt x="44" y="43"/>
                  <a:pt x="43" y="43"/>
                </a:cubicBezTo>
                <a:cubicBezTo>
                  <a:pt x="43" y="43"/>
                  <a:pt x="43" y="43"/>
                  <a:pt x="43" y="43"/>
                </a:cubicBezTo>
                <a:cubicBezTo>
                  <a:pt x="43" y="42"/>
                  <a:pt x="42" y="42"/>
                  <a:pt x="43" y="42"/>
                </a:cubicBezTo>
                <a:cubicBezTo>
                  <a:pt x="43" y="34"/>
                  <a:pt x="42" y="30"/>
                  <a:pt x="40" y="27"/>
                </a:cubicBezTo>
                <a:cubicBezTo>
                  <a:pt x="37" y="24"/>
                  <a:pt x="34" y="23"/>
                  <a:pt x="28" y="22"/>
                </a:cubicBezTo>
                <a:cubicBezTo>
                  <a:pt x="28" y="29"/>
                  <a:pt x="28" y="29"/>
                  <a:pt x="28" y="29"/>
                </a:cubicBezTo>
                <a:cubicBezTo>
                  <a:pt x="28" y="30"/>
                  <a:pt x="28" y="30"/>
                  <a:pt x="27" y="30"/>
                </a:cubicBezTo>
                <a:cubicBezTo>
                  <a:pt x="27" y="31"/>
                  <a:pt x="26" y="31"/>
                  <a:pt x="26" y="31"/>
                </a:cubicBezTo>
                <a:cubicBezTo>
                  <a:pt x="26" y="31"/>
                  <a:pt x="25" y="30"/>
                  <a:pt x="25" y="30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16"/>
                  <a:pt x="11" y="15"/>
                  <a:pt x="11" y="14"/>
                </a:cubicBezTo>
                <a:cubicBezTo>
                  <a:pt x="25" y="0"/>
                  <a:pt x="25" y="0"/>
                  <a:pt x="25" y="0"/>
                </a:cubicBezTo>
                <a:cubicBezTo>
                  <a:pt x="26" y="0"/>
                  <a:pt x="26" y="0"/>
                  <a:pt x="27" y="0"/>
                </a:cubicBezTo>
                <a:cubicBezTo>
                  <a:pt x="28" y="0"/>
                  <a:pt x="28" y="1"/>
                  <a:pt x="28" y="1"/>
                </a:cubicBezTo>
                <a:cubicBezTo>
                  <a:pt x="28" y="8"/>
                  <a:pt x="28" y="8"/>
                  <a:pt x="28" y="8"/>
                </a:cubicBezTo>
                <a:cubicBezTo>
                  <a:pt x="35" y="9"/>
                  <a:pt x="41" y="11"/>
                  <a:pt x="44" y="14"/>
                </a:cubicBezTo>
                <a:cubicBezTo>
                  <a:pt x="48" y="19"/>
                  <a:pt x="49" y="24"/>
                  <a:pt x="49" y="28"/>
                </a:cubicBezTo>
                <a:cubicBezTo>
                  <a:pt x="49" y="34"/>
                  <a:pt x="44" y="42"/>
                  <a:pt x="44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02221" y="2882529"/>
            <a:ext cx="184206" cy="327478"/>
          </a:xfrm>
          <a:custGeom>
            <a:avLst/>
            <a:gdLst>
              <a:gd name="T0" fmla="*/ 27 w 27"/>
              <a:gd name="T1" fmla="*/ 29 h 47"/>
              <a:gd name="T2" fmla="*/ 25 w 27"/>
              <a:gd name="T3" fmla="*/ 31 h 47"/>
              <a:gd name="T4" fmla="*/ 22 w 27"/>
              <a:gd name="T5" fmla="*/ 29 h 47"/>
              <a:gd name="T6" fmla="*/ 22 w 27"/>
              <a:gd name="T7" fmla="*/ 19 h 47"/>
              <a:gd name="T8" fmla="*/ 20 w 27"/>
              <a:gd name="T9" fmla="*/ 19 h 47"/>
              <a:gd name="T10" fmla="*/ 20 w 27"/>
              <a:gd name="T11" fmla="*/ 44 h 47"/>
              <a:gd name="T12" fmla="*/ 17 w 27"/>
              <a:gd name="T13" fmla="*/ 47 h 47"/>
              <a:gd name="T14" fmla="*/ 14 w 27"/>
              <a:gd name="T15" fmla="*/ 44 h 47"/>
              <a:gd name="T16" fmla="*/ 14 w 27"/>
              <a:gd name="T17" fmla="*/ 31 h 47"/>
              <a:gd name="T18" fmla="*/ 13 w 27"/>
              <a:gd name="T19" fmla="*/ 31 h 47"/>
              <a:gd name="T20" fmla="*/ 13 w 27"/>
              <a:gd name="T21" fmla="*/ 44 h 47"/>
              <a:gd name="T22" fmla="*/ 10 w 27"/>
              <a:gd name="T23" fmla="*/ 47 h 47"/>
              <a:gd name="T24" fmla="*/ 7 w 27"/>
              <a:gd name="T25" fmla="*/ 44 h 47"/>
              <a:gd name="T26" fmla="*/ 7 w 27"/>
              <a:gd name="T27" fmla="*/ 19 h 47"/>
              <a:gd name="T28" fmla="*/ 5 w 27"/>
              <a:gd name="T29" fmla="*/ 19 h 47"/>
              <a:gd name="T30" fmla="*/ 5 w 27"/>
              <a:gd name="T31" fmla="*/ 29 h 47"/>
              <a:gd name="T32" fmla="*/ 2 w 27"/>
              <a:gd name="T33" fmla="*/ 31 h 47"/>
              <a:gd name="T34" fmla="*/ 0 w 27"/>
              <a:gd name="T35" fmla="*/ 29 h 47"/>
              <a:gd name="T36" fmla="*/ 0 w 27"/>
              <a:gd name="T37" fmla="*/ 18 h 47"/>
              <a:gd name="T38" fmla="*/ 5 w 27"/>
              <a:gd name="T39" fmla="*/ 12 h 47"/>
              <a:gd name="T40" fmla="*/ 22 w 27"/>
              <a:gd name="T41" fmla="*/ 12 h 47"/>
              <a:gd name="T42" fmla="*/ 27 w 27"/>
              <a:gd name="T43" fmla="*/ 18 h 47"/>
              <a:gd name="T44" fmla="*/ 27 w 27"/>
              <a:gd name="T45" fmla="*/ 29 h 47"/>
              <a:gd name="T46" fmla="*/ 14 w 27"/>
              <a:gd name="T47" fmla="*/ 12 h 47"/>
              <a:gd name="T48" fmla="*/ 8 w 27"/>
              <a:gd name="T49" fmla="*/ 6 h 47"/>
              <a:gd name="T50" fmla="*/ 14 w 27"/>
              <a:gd name="T51" fmla="*/ 0 h 47"/>
              <a:gd name="T52" fmla="*/ 20 w 27"/>
              <a:gd name="T53" fmla="*/ 6 h 47"/>
              <a:gd name="T54" fmla="*/ 14 w 27"/>
              <a:gd name="T55" fmla="*/ 12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7" h="47">
                <a:moveTo>
                  <a:pt x="27" y="29"/>
                </a:moveTo>
                <a:cubicBezTo>
                  <a:pt x="27" y="30"/>
                  <a:pt x="26" y="31"/>
                  <a:pt x="25" y="31"/>
                </a:cubicBezTo>
                <a:cubicBezTo>
                  <a:pt x="23" y="31"/>
                  <a:pt x="22" y="30"/>
                  <a:pt x="22" y="29"/>
                </a:cubicBezTo>
                <a:cubicBezTo>
                  <a:pt x="22" y="19"/>
                  <a:pt x="22" y="19"/>
                  <a:pt x="22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5"/>
                  <a:pt x="19" y="47"/>
                  <a:pt x="17" y="47"/>
                </a:cubicBezTo>
                <a:cubicBezTo>
                  <a:pt x="16" y="47"/>
                  <a:pt x="14" y="45"/>
                  <a:pt x="14" y="44"/>
                </a:cubicBezTo>
                <a:cubicBezTo>
                  <a:pt x="14" y="31"/>
                  <a:pt x="14" y="31"/>
                  <a:pt x="14" y="31"/>
                </a:cubicBezTo>
                <a:cubicBezTo>
                  <a:pt x="13" y="31"/>
                  <a:pt x="13" y="31"/>
                  <a:pt x="13" y="31"/>
                </a:cubicBezTo>
                <a:cubicBezTo>
                  <a:pt x="13" y="44"/>
                  <a:pt x="13" y="44"/>
                  <a:pt x="13" y="44"/>
                </a:cubicBezTo>
                <a:cubicBezTo>
                  <a:pt x="13" y="45"/>
                  <a:pt x="11" y="47"/>
                  <a:pt x="10" y="47"/>
                </a:cubicBezTo>
                <a:cubicBezTo>
                  <a:pt x="8" y="47"/>
                  <a:pt x="7" y="45"/>
                  <a:pt x="7" y="44"/>
                </a:cubicBezTo>
                <a:cubicBezTo>
                  <a:pt x="7" y="19"/>
                  <a:pt x="7" y="19"/>
                  <a:pt x="7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5" y="29"/>
                  <a:pt x="5" y="29"/>
                  <a:pt x="5" y="29"/>
                </a:cubicBezTo>
                <a:cubicBezTo>
                  <a:pt x="5" y="30"/>
                  <a:pt x="4" y="31"/>
                  <a:pt x="2" y="31"/>
                </a:cubicBezTo>
                <a:cubicBezTo>
                  <a:pt x="1" y="31"/>
                  <a:pt x="0" y="30"/>
                  <a:pt x="0" y="29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5"/>
                  <a:pt x="2" y="12"/>
                  <a:pt x="5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25" y="12"/>
                  <a:pt x="27" y="15"/>
                  <a:pt x="27" y="18"/>
                </a:cubicBezTo>
                <a:lnTo>
                  <a:pt x="27" y="29"/>
                </a:lnTo>
                <a:close/>
                <a:moveTo>
                  <a:pt x="14" y="12"/>
                </a:moveTo>
                <a:cubicBezTo>
                  <a:pt x="10" y="12"/>
                  <a:pt x="8" y="9"/>
                  <a:pt x="8" y="6"/>
                </a:cubicBezTo>
                <a:cubicBezTo>
                  <a:pt x="8" y="2"/>
                  <a:pt x="10" y="0"/>
                  <a:pt x="14" y="0"/>
                </a:cubicBezTo>
                <a:cubicBezTo>
                  <a:pt x="17" y="0"/>
                  <a:pt x="20" y="2"/>
                  <a:pt x="20" y="6"/>
                </a:cubicBezTo>
                <a:cubicBezTo>
                  <a:pt x="20" y="9"/>
                  <a:pt x="17" y="12"/>
                  <a:pt x="14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702221" y="3407801"/>
            <a:ext cx="184206" cy="283619"/>
          </a:xfrm>
          <a:custGeom>
            <a:avLst/>
            <a:gdLst>
              <a:gd name="T0" fmla="*/ 26 w 27"/>
              <a:gd name="T1" fmla="*/ 18 h 41"/>
              <a:gd name="T2" fmla="*/ 17 w 27"/>
              <a:gd name="T3" fmla="*/ 39 h 41"/>
              <a:gd name="T4" fmla="*/ 14 w 27"/>
              <a:gd name="T5" fmla="*/ 41 h 41"/>
              <a:gd name="T6" fmla="*/ 10 w 27"/>
              <a:gd name="T7" fmla="*/ 39 h 41"/>
              <a:gd name="T8" fmla="*/ 1 w 27"/>
              <a:gd name="T9" fmla="*/ 18 h 41"/>
              <a:gd name="T10" fmla="*/ 0 w 27"/>
              <a:gd name="T11" fmla="*/ 13 h 41"/>
              <a:gd name="T12" fmla="*/ 14 w 27"/>
              <a:gd name="T13" fmla="*/ 0 h 41"/>
              <a:gd name="T14" fmla="*/ 27 w 27"/>
              <a:gd name="T15" fmla="*/ 13 h 41"/>
              <a:gd name="T16" fmla="*/ 26 w 27"/>
              <a:gd name="T17" fmla="*/ 18 h 41"/>
              <a:gd name="T18" fmla="*/ 14 w 27"/>
              <a:gd name="T19" fmla="*/ 7 h 41"/>
              <a:gd name="T20" fmla="*/ 7 w 27"/>
              <a:gd name="T21" fmla="*/ 13 h 41"/>
              <a:gd name="T22" fmla="*/ 14 w 27"/>
              <a:gd name="T23" fmla="*/ 20 h 41"/>
              <a:gd name="T24" fmla="*/ 20 w 27"/>
              <a:gd name="T25" fmla="*/ 13 h 41"/>
              <a:gd name="T26" fmla="*/ 14 w 27"/>
              <a:gd name="T27" fmla="*/ 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7" h="41">
                <a:moveTo>
                  <a:pt x="26" y="18"/>
                </a:moveTo>
                <a:cubicBezTo>
                  <a:pt x="17" y="39"/>
                  <a:pt x="17" y="39"/>
                  <a:pt x="17" y="39"/>
                </a:cubicBezTo>
                <a:cubicBezTo>
                  <a:pt x="16" y="40"/>
                  <a:pt x="15" y="41"/>
                  <a:pt x="14" y="41"/>
                </a:cubicBezTo>
                <a:cubicBezTo>
                  <a:pt x="12" y="41"/>
                  <a:pt x="11" y="40"/>
                  <a:pt x="10" y="39"/>
                </a:cubicBezTo>
                <a:cubicBezTo>
                  <a:pt x="1" y="18"/>
                  <a:pt x="1" y="18"/>
                  <a:pt x="1" y="18"/>
                </a:cubicBezTo>
                <a:cubicBezTo>
                  <a:pt x="0" y="17"/>
                  <a:pt x="0" y="15"/>
                  <a:pt x="0" y="13"/>
                </a:cubicBezTo>
                <a:cubicBezTo>
                  <a:pt x="0" y="6"/>
                  <a:pt x="6" y="0"/>
                  <a:pt x="14" y="0"/>
                </a:cubicBezTo>
                <a:cubicBezTo>
                  <a:pt x="21" y="0"/>
                  <a:pt x="27" y="6"/>
                  <a:pt x="27" y="13"/>
                </a:cubicBezTo>
                <a:cubicBezTo>
                  <a:pt x="27" y="15"/>
                  <a:pt x="27" y="17"/>
                  <a:pt x="26" y="18"/>
                </a:cubicBezTo>
                <a:close/>
                <a:moveTo>
                  <a:pt x="14" y="7"/>
                </a:moveTo>
                <a:cubicBezTo>
                  <a:pt x="10" y="7"/>
                  <a:pt x="7" y="10"/>
                  <a:pt x="7" y="13"/>
                </a:cubicBezTo>
                <a:cubicBezTo>
                  <a:pt x="7" y="17"/>
                  <a:pt x="10" y="20"/>
                  <a:pt x="14" y="20"/>
                </a:cubicBezTo>
                <a:cubicBezTo>
                  <a:pt x="17" y="20"/>
                  <a:pt x="20" y="17"/>
                  <a:pt x="20" y="13"/>
                </a:cubicBezTo>
                <a:cubicBezTo>
                  <a:pt x="20" y="10"/>
                  <a:pt x="17" y="7"/>
                  <a:pt x="14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3632046" y="3941845"/>
            <a:ext cx="324557" cy="233913"/>
          </a:xfrm>
          <a:custGeom>
            <a:avLst/>
            <a:gdLst>
              <a:gd name="T0" fmla="*/ 42 w 47"/>
              <a:gd name="T1" fmla="*/ 34 h 34"/>
              <a:gd name="T2" fmla="*/ 33 w 47"/>
              <a:gd name="T3" fmla="*/ 34 h 34"/>
              <a:gd name="T4" fmla="*/ 38 w 47"/>
              <a:gd name="T5" fmla="*/ 12 h 34"/>
              <a:gd name="T6" fmla="*/ 37 w 47"/>
              <a:gd name="T7" fmla="*/ 9 h 34"/>
              <a:gd name="T8" fmla="*/ 35 w 47"/>
              <a:gd name="T9" fmla="*/ 8 h 34"/>
              <a:gd name="T10" fmla="*/ 31 w 47"/>
              <a:gd name="T11" fmla="*/ 8 h 34"/>
              <a:gd name="T12" fmla="*/ 25 w 47"/>
              <a:gd name="T13" fmla="*/ 34 h 34"/>
              <a:gd name="T14" fmla="*/ 16 w 47"/>
              <a:gd name="T15" fmla="*/ 34 h 34"/>
              <a:gd name="T16" fmla="*/ 22 w 47"/>
              <a:gd name="T17" fmla="*/ 8 h 34"/>
              <a:gd name="T18" fmla="*/ 14 w 47"/>
              <a:gd name="T19" fmla="*/ 8 h 34"/>
              <a:gd name="T20" fmla="*/ 8 w 47"/>
              <a:gd name="T21" fmla="*/ 34 h 34"/>
              <a:gd name="T22" fmla="*/ 0 w 47"/>
              <a:gd name="T23" fmla="*/ 34 h 34"/>
              <a:gd name="T24" fmla="*/ 5 w 47"/>
              <a:gd name="T25" fmla="*/ 8 h 34"/>
              <a:gd name="T26" fmla="*/ 1 w 47"/>
              <a:gd name="T27" fmla="*/ 0 h 34"/>
              <a:gd name="T28" fmla="*/ 35 w 47"/>
              <a:gd name="T29" fmla="*/ 0 h 34"/>
              <a:gd name="T30" fmla="*/ 44 w 47"/>
              <a:gd name="T31" fmla="*/ 4 h 34"/>
              <a:gd name="T32" fmla="*/ 46 w 47"/>
              <a:gd name="T33" fmla="*/ 14 h 34"/>
              <a:gd name="T34" fmla="*/ 42 w 47"/>
              <a:gd name="T35" fmla="*/ 34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" h="34">
                <a:moveTo>
                  <a:pt x="42" y="34"/>
                </a:moveTo>
                <a:cubicBezTo>
                  <a:pt x="33" y="34"/>
                  <a:pt x="33" y="34"/>
                  <a:pt x="33" y="34"/>
                </a:cubicBezTo>
                <a:cubicBezTo>
                  <a:pt x="38" y="12"/>
                  <a:pt x="38" y="12"/>
                  <a:pt x="38" y="12"/>
                </a:cubicBezTo>
                <a:cubicBezTo>
                  <a:pt x="38" y="11"/>
                  <a:pt x="38" y="10"/>
                  <a:pt x="37" y="9"/>
                </a:cubicBezTo>
                <a:cubicBezTo>
                  <a:pt x="37" y="9"/>
                  <a:pt x="36" y="8"/>
                  <a:pt x="35" y="8"/>
                </a:cubicBezTo>
                <a:cubicBezTo>
                  <a:pt x="31" y="8"/>
                  <a:pt x="31" y="8"/>
                  <a:pt x="31" y="8"/>
                </a:cubicBezTo>
                <a:cubicBezTo>
                  <a:pt x="25" y="34"/>
                  <a:pt x="25" y="34"/>
                  <a:pt x="25" y="34"/>
                </a:cubicBezTo>
                <a:cubicBezTo>
                  <a:pt x="16" y="34"/>
                  <a:pt x="16" y="34"/>
                  <a:pt x="16" y="34"/>
                </a:cubicBezTo>
                <a:cubicBezTo>
                  <a:pt x="22" y="8"/>
                  <a:pt x="22" y="8"/>
                  <a:pt x="22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8" y="34"/>
                  <a:pt x="8" y="34"/>
                  <a:pt x="8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5" y="8"/>
                  <a:pt x="5" y="8"/>
                  <a:pt x="5" y="8"/>
                </a:cubicBezTo>
                <a:cubicBezTo>
                  <a:pt x="1" y="0"/>
                  <a:pt x="1" y="0"/>
                  <a:pt x="1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9" y="0"/>
                  <a:pt x="42" y="1"/>
                  <a:pt x="44" y="4"/>
                </a:cubicBezTo>
                <a:cubicBezTo>
                  <a:pt x="46" y="6"/>
                  <a:pt x="47" y="10"/>
                  <a:pt x="46" y="14"/>
                </a:cubicBezTo>
                <a:lnTo>
                  <a:pt x="42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2046" y="4426182"/>
            <a:ext cx="333326" cy="283619"/>
          </a:xfrm>
          <a:custGeom>
            <a:avLst/>
            <a:gdLst>
              <a:gd name="T0" fmla="*/ 6 w 48"/>
              <a:gd name="T1" fmla="*/ 41 h 41"/>
              <a:gd name="T2" fmla="*/ 6 w 48"/>
              <a:gd name="T3" fmla="*/ 41 h 41"/>
              <a:gd name="T4" fmla="*/ 0 w 48"/>
              <a:gd name="T5" fmla="*/ 35 h 41"/>
              <a:gd name="T6" fmla="*/ 0 w 48"/>
              <a:gd name="T7" fmla="*/ 13 h 41"/>
              <a:gd name="T8" fmla="*/ 6 w 48"/>
              <a:gd name="T9" fmla="*/ 7 h 41"/>
              <a:gd name="T10" fmla="*/ 6 w 48"/>
              <a:gd name="T11" fmla="*/ 7 h 41"/>
              <a:gd name="T12" fmla="*/ 6 w 48"/>
              <a:gd name="T13" fmla="*/ 41 h 41"/>
              <a:gd name="T14" fmla="*/ 38 w 48"/>
              <a:gd name="T15" fmla="*/ 41 h 41"/>
              <a:gd name="T16" fmla="*/ 9 w 48"/>
              <a:gd name="T17" fmla="*/ 41 h 41"/>
              <a:gd name="T18" fmla="*/ 9 w 48"/>
              <a:gd name="T19" fmla="*/ 7 h 41"/>
              <a:gd name="T20" fmla="*/ 13 w 48"/>
              <a:gd name="T21" fmla="*/ 7 h 41"/>
              <a:gd name="T22" fmla="*/ 13 w 48"/>
              <a:gd name="T23" fmla="*/ 2 h 41"/>
              <a:gd name="T24" fmla="*/ 16 w 48"/>
              <a:gd name="T25" fmla="*/ 0 h 41"/>
              <a:gd name="T26" fmla="*/ 31 w 48"/>
              <a:gd name="T27" fmla="*/ 0 h 41"/>
              <a:gd name="T28" fmla="*/ 34 w 48"/>
              <a:gd name="T29" fmla="*/ 2 h 41"/>
              <a:gd name="T30" fmla="*/ 34 w 48"/>
              <a:gd name="T31" fmla="*/ 7 h 41"/>
              <a:gd name="T32" fmla="*/ 38 w 48"/>
              <a:gd name="T33" fmla="*/ 7 h 41"/>
              <a:gd name="T34" fmla="*/ 38 w 48"/>
              <a:gd name="T35" fmla="*/ 41 h 41"/>
              <a:gd name="T36" fmla="*/ 34 w 48"/>
              <a:gd name="T37" fmla="*/ 21 h 41"/>
              <a:gd name="T38" fmla="*/ 33 w 48"/>
              <a:gd name="T39" fmla="*/ 20 h 41"/>
              <a:gd name="T40" fmla="*/ 27 w 48"/>
              <a:gd name="T41" fmla="*/ 20 h 41"/>
              <a:gd name="T42" fmla="*/ 27 w 48"/>
              <a:gd name="T43" fmla="*/ 14 h 41"/>
              <a:gd name="T44" fmla="*/ 26 w 48"/>
              <a:gd name="T45" fmla="*/ 14 h 41"/>
              <a:gd name="T46" fmla="*/ 21 w 48"/>
              <a:gd name="T47" fmla="*/ 14 h 41"/>
              <a:gd name="T48" fmla="*/ 20 w 48"/>
              <a:gd name="T49" fmla="*/ 14 h 41"/>
              <a:gd name="T50" fmla="*/ 20 w 48"/>
              <a:gd name="T51" fmla="*/ 20 h 41"/>
              <a:gd name="T52" fmla="*/ 14 w 48"/>
              <a:gd name="T53" fmla="*/ 20 h 41"/>
              <a:gd name="T54" fmla="*/ 13 w 48"/>
              <a:gd name="T55" fmla="*/ 21 h 41"/>
              <a:gd name="T56" fmla="*/ 13 w 48"/>
              <a:gd name="T57" fmla="*/ 26 h 41"/>
              <a:gd name="T58" fmla="*/ 14 w 48"/>
              <a:gd name="T59" fmla="*/ 27 h 41"/>
              <a:gd name="T60" fmla="*/ 20 w 48"/>
              <a:gd name="T61" fmla="*/ 27 h 41"/>
              <a:gd name="T62" fmla="*/ 20 w 48"/>
              <a:gd name="T63" fmla="*/ 33 h 41"/>
              <a:gd name="T64" fmla="*/ 21 w 48"/>
              <a:gd name="T65" fmla="*/ 34 h 41"/>
              <a:gd name="T66" fmla="*/ 26 w 48"/>
              <a:gd name="T67" fmla="*/ 34 h 41"/>
              <a:gd name="T68" fmla="*/ 27 w 48"/>
              <a:gd name="T69" fmla="*/ 33 h 41"/>
              <a:gd name="T70" fmla="*/ 27 w 48"/>
              <a:gd name="T71" fmla="*/ 27 h 41"/>
              <a:gd name="T72" fmla="*/ 33 w 48"/>
              <a:gd name="T73" fmla="*/ 27 h 41"/>
              <a:gd name="T74" fmla="*/ 34 w 48"/>
              <a:gd name="T75" fmla="*/ 26 h 41"/>
              <a:gd name="T76" fmla="*/ 34 w 48"/>
              <a:gd name="T77" fmla="*/ 21 h 41"/>
              <a:gd name="T78" fmla="*/ 30 w 48"/>
              <a:gd name="T79" fmla="*/ 7 h 41"/>
              <a:gd name="T80" fmla="*/ 30 w 48"/>
              <a:gd name="T81" fmla="*/ 3 h 41"/>
              <a:gd name="T82" fmla="*/ 17 w 48"/>
              <a:gd name="T83" fmla="*/ 3 h 41"/>
              <a:gd name="T84" fmla="*/ 17 w 48"/>
              <a:gd name="T85" fmla="*/ 7 h 41"/>
              <a:gd name="T86" fmla="*/ 30 w 48"/>
              <a:gd name="T87" fmla="*/ 7 h 41"/>
              <a:gd name="T88" fmla="*/ 48 w 48"/>
              <a:gd name="T89" fmla="*/ 35 h 41"/>
              <a:gd name="T90" fmla="*/ 42 w 48"/>
              <a:gd name="T91" fmla="*/ 41 h 41"/>
              <a:gd name="T92" fmla="*/ 41 w 48"/>
              <a:gd name="T93" fmla="*/ 41 h 41"/>
              <a:gd name="T94" fmla="*/ 41 w 48"/>
              <a:gd name="T95" fmla="*/ 7 h 41"/>
              <a:gd name="T96" fmla="*/ 42 w 48"/>
              <a:gd name="T97" fmla="*/ 7 h 41"/>
              <a:gd name="T98" fmla="*/ 48 w 48"/>
              <a:gd name="T99" fmla="*/ 13 h 41"/>
              <a:gd name="T100" fmla="*/ 48 w 48"/>
              <a:gd name="T101" fmla="*/ 3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8" h="41">
                <a:moveTo>
                  <a:pt x="6" y="41"/>
                </a:moveTo>
                <a:cubicBezTo>
                  <a:pt x="6" y="41"/>
                  <a:pt x="6" y="41"/>
                  <a:pt x="6" y="41"/>
                </a:cubicBezTo>
                <a:cubicBezTo>
                  <a:pt x="2" y="41"/>
                  <a:pt x="0" y="38"/>
                  <a:pt x="0" y="35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7"/>
                  <a:pt x="6" y="7"/>
                </a:cubicBezTo>
                <a:cubicBezTo>
                  <a:pt x="6" y="7"/>
                  <a:pt x="6" y="7"/>
                  <a:pt x="6" y="7"/>
                </a:cubicBezTo>
                <a:lnTo>
                  <a:pt x="6" y="41"/>
                </a:lnTo>
                <a:close/>
                <a:moveTo>
                  <a:pt x="38" y="41"/>
                </a:moveTo>
                <a:cubicBezTo>
                  <a:pt x="9" y="41"/>
                  <a:pt x="9" y="41"/>
                  <a:pt x="9" y="41"/>
                </a:cubicBezTo>
                <a:cubicBezTo>
                  <a:pt x="9" y="7"/>
                  <a:pt x="9" y="7"/>
                  <a:pt x="9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1"/>
                  <a:pt x="14" y="0"/>
                  <a:pt x="16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3" y="0"/>
                  <a:pt x="34" y="1"/>
                  <a:pt x="34" y="2"/>
                </a:cubicBezTo>
                <a:cubicBezTo>
                  <a:pt x="34" y="7"/>
                  <a:pt x="34" y="7"/>
                  <a:pt x="34" y="7"/>
                </a:cubicBezTo>
                <a:cubicBezTo>
                  <a:pt x="38" y="7"/>
                  <a:pt x="38" y="7"/>
                  <a:pt x="38" y="7"/>
                </a:cubicBezTo>
                <a:lnTo>
                  <a:pt x="38" y="41"/>
                </a:lnTo>
                <a:close/>
                <a:moveTo>
                  <a:pt x="34" y="21"/>
                </a:moveTo>
                <a:cubicBezTo>
                  <a:pt x="34" y="21"/>
                  <a:pt x="33" y="20"/>
                  <a:pt x="33" y="20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14"/>
                  <a:pt x="27" y="14"/>
                  <a:pt x="27" y="14"/>
                </a:cubicBezTo>
                <a:cubicBezTo>
                  <a:pt x="27" y="14"/>
                  <a:pt x="27" y="14"/>
                  <a:pt x="26" y="14"/>
                </a:cubicBezTo>
                <a:cubicBezTo>
                  <a:pt x="21" y="14"/>
                  <a:pt x="21" y="14"/>
                  <a:pt x="21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20" y="20"/>
                  <a:pt x="20" y="20"/>
                  <a:pt x="20" y="20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20"/>
                  <a:pt x="13" y="21"/>
                  <a:pt x="13" y="21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27"/>
                  <a:pt x="14" y="27"/>
                  <a:pt x="14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34"/>
                  <a:pt x="20" y="34"/>
                  <a:pt x="21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7" y="34"/>
                  <a:pt x="27" y="34"/>
                  <a:pt x="27" y="33"/>
                </a:cubicBezTo>
                <a:cubicBezTo>
                  <a:pt x="27" y="27"/>
                  <a:pt x="27" y="27"/>
                  <a:pt x="27" y="27"/>
                </a:cubicBezTo>
                <a:cubicBezTo>
                  <a:pt x="33" y="27"/>
                  <a:pt x="33" y="27"/>
                  <a:pt x="33" y="27"/>
                </a:cubicBezTo>
                <a:cubicBezTo>
                  <a:pt x="33" y="27"/>
                  <a:pt x="34" y="27"/>
                  <a:pt x="34" y="26"/>
                </a:cubicBezTo>
                <a:lnTo>
                  <a:pt x="34" y="21"/>
                </a:lnTo>
                <a:close/>
                <a:moveTo>
                  <a:pt x="30" y="7"/>
                </a:moveTo>
                <a:cubicBezTo>
                  <a:pt x="30" y="3"/>
                  <a:pt x="30" y="3"/>
                  <a:pt x="30" y="3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7"/>
                  <a:pt x="17" y="7"/>
                  <a:pt x="17" y="7"/>
                </a:cubicBezTo>
                <a:lnTo>
                  <a:pt x="30" y="7"/>
                </a:lnTo>
                <a:close/>
                <a:moveTo>
                  <a:pt x="48" y="35"/>
                </a:moveTo>
                <a:cubicBezTo>
                  <a:pt x="48" y="38"/>
                  <a:pt x="45" y="41"/>
                  <a:pt x="42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7"/>
                  <a:pt x="41" y="7"/>
                  <a:pt x="41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5" y="7"/>
                  <a:pt x="48" y="9"/>
                  <a:pt x="48" y="13"/>
                </a:cubicBezTo>
                <a:lnTo>
                  <a:pt x="48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52516" y="4930985"/>
            <a:ext cx="283620" cy="289469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21 h 42"/>
              <a:gd name="T4" fmla="*/ 21 w 41"/>
              <a:gd name="T5" fmla="*/ 0 h 42"/>
              <a:gd name="T6" fmla="*/ 41 w 41"/>
              <a:gd name="T7" fmla="*/ 21 h 42"/>
              <a:gd name="T8" fmla="*/ 21 w 41"/>
              <a:gd name="T9" fmla="*/ 42 h 42"/>
              <a:gd name="T10" fmla="*/ 21 w 41"/>
              <a:gd name="T11" fmla="*/ 4 h 42"/>
              <a:gd name="T12" fmla="*/ 3 w 41"/>
              <a:gd name="T13" fmla="*/ 21 h 42"/>
              <a:gd name="T14" fmla="*/ 21 w 41"/>
              <a:gd name="T15" fmla="*/ 38 h 42"/>
              <a:gd name="T16" fmla="*/ 38 w 41"/>
              <a:gd name="T17" fmla="*/ 21 h 42"/>
              <a:gd name="T18" fmla="*/ 21 w 41"/>
              <a:gd name="T19" fmla="*/ 4 h 42"/>
              <a:gd name="T20" fmla="*/ 14 w 41"/>
              <a:gd name="T21" fmla="*/ 18 h 42"/>
              <a:gd name="T22" fmla="*/ 10 w 41"/>
              <a:gd name="T23" fmla="*/ 14 h 42"/>
              <a:gd name="T24" fmla="*/ 14 w 41"/>
              <a:gd name="T25" fmla="*/ 11 h 42"/>
              <a:gd name="T26" fmla="*/ 17 w 41"/>
              <a:gd name="T27" fmla="*/ 14 h 42"/>
              <a:gd name="T28" fmla="*/ 14 w 41"/>
              <a:gd name="T29" fmla="*/ 18 h 42"/>
              <a:gd name="T30" fmla="*/ 29 w 41"/>
              <a:gd name="T31" fmla="*/ 28 h 42"/>
              <a:gd name="T32" fmla="*/ 12 w 41"/>
              <a:gd name="T33" fmla="*/ 28 h 42"/>
              <a:gd name="T34" fmla="*/ 10 w 41"/>
              <a:gd name="T35" fmla="*/ 26 h 42"/>
              <a:gd name="T36" fmla="*/ 12 w 41"/>
              <a:gd name="T37" fmla="*/ 24 h 42"/>
              <a:gd name="T38" fmla="*/ 29 w 41"/>
              <a:gd name="T39" fmla="*/ 24 h 42"/>
              <a:gd name="T40" fmla="*/ 31 w 41"/>
              <a:gd name="T41" fmla="*/ 26 h 42"/>
              <a:gd name="T42" fmla="*/ 29 w 41"/>
              <a:gd name="T43" fmla="*/ 28 h 42"/>
              <a:gd name="T44" fmla="*/ 27 w 41"/>
              <a:gd name="T45" fmla="*/ 18 h 42"/>
              <a:gd name="T46" fmla="*/ 24 w 41"/>
              <a:gd name="T47" fmla="*/ 14 h 42"/>
              <a:gd name="T48" fmla="*/ 27 w 41"/>
              <a:gd name="T49" fmla="*/ 11 h 42"/>
              <a:gd name="T50" fmla="*/ 31 w 41"/>
              <a:gd name="T51" fmla="*/ 14 h 42"/>
              <a:gd name="T52" fmla="*/ 27 w 41"/>
              <a:gd name="T53" fmla="*/ 1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42">
                <a:moveTo>
                  <a:pt x="21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1" y="42"/>
                </a:cubicBezTo>
                <a:close/>
                <a:moveTo>
                  <a:pt x="21" y="4"/>
                </a:moveTo>
                <a:cubicBezTo>
                  <a:pt x="11" y="4"/>
                  <a:pt x="3" y="12"/>
                  <a:pt x="3" y="21"/>
                </a:cubicBezTo>
                <a:cubicBezTo>
                  <a:pt x="3" y="31"/>
                  <a:pt x="11" y="38"/>
                  <a:pt x="21" y="38"/>
                </a:cubicBezTo>
                <a:cubicBezTo>
                  <a:pt x="30" y="38"/>
                  <a:pt x="38" y="31"/>
                  <a:pt x="38" y="21"/>
                </a:cubicBezTo>
                <a:cubicBezTo>
                  <a:pt x="38" y="12"/>
                  <a:pt x="30" y="4"/>
                  <a:pt x="21" y="4"/>
                </a:cubicBezTo>
                <a:close/>
                <a:moveTo>
                  <a:pt x="14" y="18"/>
                </a:moveTo>
                <a:cubicBezTo>
                  <a:pt x="12" y="18"/>
                  <a:pt x="10" y="16"/>
                  <a:pt x="10" y="14"/>
                </a:cubicBezTo>
                <a:cubicBezTo>
                  <a:pt x="10" y="12"/>
                  <a:pt x="12" y="11"/>
                  <a:pt x="14" y="11"/>
                </a:cubicBezTo>
                <a:cubicBezTo>
                  <a:pt x="16" y="11"/>
                  <a:pt x="17" y="12"/>
                  <a:pt x="17" y="14"/>
                </a:cubicBezTo>
                <a:cubicBezTo>
                  <a:pt x="17" y="16"/>
                  <a:pt x="16" y="18"/>
                  <a:pt x="14" y="18"/>
                </a:cubicBezTo>
                <a:close/>
                <a:moveTo>
                  <a:pt x="29" y="28"/>
                </a:moveTo>
                <a:cubicBezTo>
                  <a:pt x="12" y="28"/>
                  <a:pt x="12" y="28"/>
                  <a:pt x="12" y="28"/>
                </a:cubicBezTo>
                <a:cubicBezTo>
                  <a:pt x="11" y="28"/>
                  <a:pt x="10" y="27"/>
                  <a:pt x="10" y="26"/>
                </a:cubicBezTo>
                <a:cubicBezTo>
                  <a:pt x="10" y="25"/>
                  <a:pt x="11" y="24"/>
                  <a:pt x="12" y="24"/>
                </a:cubicBezTo>
                <a:cubicBezTo>
                  <a:pt x="29" y="24"/>
                  <a:pt x="29" y="24"/>
                  <a:pt x="29" y="24"/>
                </a:cubicBezTo>
                <a:cubicBezTo>
                  <a:pt x="30" y="24"/>
                  <a:pt x="31" y="25"/>
                  <a:pt x="31" y="26"/>
                </a:cubicBezTo>
                <a:cubicBezTo>
                  <a:pt x="31" y="27"/>
                  <a:pt x="30" y="28"/>
                  <a:pt x="29" y="28"/>
                </a:cubicBezTo>
                <a:close/>
                <a:moveTo>
                  <a:pt x="27" y="18"/>
                </a:moveTo>
                <a:cubicBezTo>
                  <a:pt x="25" y="18"/>
                  <a:pt x="24" y="16"/>
                  <a:pt x="24" y="14"/>
                </a:cubicBezTo>
                <a:cubicBezTo>
                  <a:pt x="24" y="12"/>
                  <a:pt x="25" y="11"/>
                  <a:pt x="27" y="11"/>
                </a:cubicBezTo>
                <a:cubicBezTo>
                  <a:pt x="29" y="11"/>
                  <a:pt x="31" y="12"/>
                  <a:pt x="31" y="14"/>
                </a:cubicBezTo>
                <a:cubicBezTo>
                  <a:pt x="31" y="16"/>
                  <a:pt x="29" y="18"/>
                  <a:pt x="27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87603" y="5421170"/>
            <a:ext cx="213447" cy="304089"/>
          </a:xfrm>
          <a:custGeom>
            <a:avLst/>
            <a:gdLst>
              <a:gd name="T0" fmla="*/ 31 w 31"/>
              <a:gd name="T1" fmla="*/ 22 h 44"/>
              <a:gd name="T2" fmla="*/ 17 w 31"/>
              <a:gd name="T3" fmla="*/ 37 h 44"/>
              <a:gd name="T4" fmla="*/ 17 w 31"/>
              <a:gd name="T5" fmla="*/ 41 h 44"/>
              <a:gd name="T6" fmla="*/ 24 w 31"/>
              <a:gd name="T7" fmla="*/ 41 h 44"/>
              <a:gd name="T8" fmla="*/ 26 w 31"/>
              <a:gd name="T9" fmla="*/ 43 h 44"/>
              <a:gd name="T10" fmla="*/ 24 w 31"/>
              <a:gd name="T11" fmla="*/ 44 h 44"/>
              <a:gd name="T12" fmla="*/ 7 w 31"/>
              <a:gd name="T13" fmla="*/ 44 h 44"/>
              <a:gd name="T14" fmla="*/ 5 w 31"/>
              <a:gd name="T15" fmla="*/ 43 h 44"/>
              <a:gd name="T16" fmla="*/ 7 w 31"/>
              <a:gd name="T17" fmla="*/ 41 h 44"/>
              <a:gd name="T18" fmla="*/ 14 w 31"/>
              <a:gd name="T19" fmla="*/ 41 h 44"/>
              <a:gd name="T20" fmla="*/ 14 w 31"/>
              <a:gd name="T21" fmla="*/ 37 h 44"/>
              <a:gd name="T22" fmla="*/ 0 w 31"/>
              <a:gd name="T23" fmla="*/ 22 h 44"/>
              <a:gd name="T24" fmla="*/ 0 w 31"/>
              <a:gd name="T25" fmla="*/ 19 h 44"/>
              <a:gd name="T26" fmla="*/ 2 w 31"/>
              <a:gd name="T27" fmla="*/ 17 h 44"/>
              <a:gd name="T28" fmla="*/ 4 w 31"/>
              <a:gd name="T29" fmla="*/ 19 h 44"/>
              <a:gd name="T30" fmla="*/ 4 w 31"/>
              <a:gd name="T31" fmla="*/ 22 h 44"/>
              <a:gd name="T32" fmla="*/ 16 w 31"/>
              <a:gd name="T33" fmla="*/ 34 h 44"/>
              <a:gd name="T34" fmla="*/ 28 w 31"/>
              <a:gd name="T35" fmla="*/ 22 h 44"/>
              <a:gd name="T36" fmla="*/ 28 w 31"/>
              <a:gd name="T37" fmla="*/ 19 h 44"/>
              <a:gd name="T38" fmla="*/ 29 w 31"/>
              <a:gd name="T39" fmla="*/ 17 h 44"/>
              <a:gd name="T40" fmla="*/ 31 w 31"/>
              <a:gd name="T41" fmla="*/ 19 h 44"/>
              <a:gd name="T42" fmla="*/ 31 w 31"/>
              <a:gd name="T43" fmla="*/ 22 h 44"/>
              <a:gd name="T44" fmla="*/ 24 w 31"/>
              <a:gd name="T45" fmla="*/ 22 h 44"/>
              <a:gd name="T46" fmla="*/ 16 w 31"/>
              <a:gd name="T47" fmla="*/ 31 h 44"/>
              <a:gd name="T48" fmla="*/ 7 w 31"/>
              <a:gd name="T49" fmla="*/ 22 h 44"/>
              <a:gd name="T50" fmla="*/ 7 w 31"/>
              <a:gd name="T51" fmla="*/ 8 h 44"/>
              <a:gd name="T52" fmla="*/ 16 w 31"/>
              <a:gd name="T53" fmla="*/ 0 h 44"/>
              <a:gd name="T54" fmla="*/ 24 w 31"/>
              <a:gd name="T55" fmla="*/ 8 h 44"/>
              <a:gd name="T56" fmla="*/ 24 w 31"/>
              <a:gd name="T57" fmla="*/ 2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1" h="44">
                <a:moveTo>
                  <a:pt x="31" y="22"/>
                </a:moveTo>
                <a:cubicBezTo>
                  <a:pt x="31" y="30"/>
                  <a:pt x="25" y="36"/>
                  <a:pt x="17" y="37"/>
                </a:cubicBezTo>
                <a:cubicBezTo>
                  <a:pt x="17" y="41"/>
                  <a:pt x="17" y="41"/>
                  <a:pt x="17" y="41"/>
                </a:cubicBezTo>
                <a:cubicBezTo>
                  <a:pt x="24" y="41"/>
                  <a:pt x="24" y="41"/>
                  <a:pt x="24" y="41"/>
                </a:cubicBezTo>
                <a:cubicBezTo>
                  <a:pt x="25" y="41"/>
                  <a:pt x="26" y="42"/>
                  <a:pt x="26" y="43"/>
                </a:cubicBezTo>
                <a:cubicBezTo>
                  <a:pt x="26" y="43"/>
                  <a:pt x="25" y="44"/>
                  <a:pt x="24" y="44"/>
                </a:cubicBezTo>
                <a:cubicBezTo>
                  <a:pt x="7" y="44"/>
                  <a:pt x="7" y="44"/>
                  <a:pt x="7" y="44"/>
                </a:cubicBezTo>
                <a:cubicBezTo>
                  <a:pt x="6" y="44"/>
                  <a:pt x="5" y="43"/>
                  <a:pt x="5" y="43"/>
                </a:cubicBezTo>
                <a:cubicBezTo>
                  <a:pt x="5" y="42"/>
                  <a:pt x="6" y="41"/>
                  <a:pt x="7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6"/>
                  <a:pt x="0" y="30"/>
                  <a:pt x="0" y="2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1" y="17"/>
                  <a:pt x="2" y="17"/>
                </a:cubicBezTo>
                <a:cubicBezTo>
                  <a:pt x="3" y="17"/>
                  <a:pt x="4" y="18"/>
                  <a:pt x="4" y="19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9"/>
                  <a:pt x="9" y="34"/>
                  <a:pt x="16" y="34"/>
                </a:cubicBezTo>
                <a:cubicBezTo>
                  <a:pt x="22" y="34"/>
                  <a:pt x="28" y="29"/>
                  <a:pt x="28" y="22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18"/>
                  <a:pt x="28" y="17"/>
                  <a:pt x="29" y="17"/>
                </a:cubicBezTo>
                <a:cubicBezTo>
                  <a:pt x="30" y="17"/>
                  <a:pt x="31" y="18"/>
                  <a:pt x="31" y="19"/>
                </a:cubicBezTo>
                <a:lnTo>
                  <a:pt x="31" y="22"/>
                </a:lnTo>
                <a:close/>
                <a:moveTo>
                  <a:pt x="24" y="22"/>
                </a:moveTo>
                <a:cubicBezTo>
                  <a:pt x="24" y="27"/>
                  <a:pt x="20" y="31"/>
                  <a:pt x="16" y="31"/>
                </a:cubicBezTo>
                <a:cubicBezTo>
                  <a:pt x="11" y="31"/>
                  <a:pt x="7" y="27"/>
                  <a:pt x="7" y="22"/>
                </a:cubicBezTo>
                <a:cubicBezTo>
                  <a:pt x="7" y="8"/>
                  <a:pt x="7" y="8"/>
                  <a:pt x="7" y="8"/>
                </a:cubicBezTo>
                <a:cubicBezTo>
                  <a:pt x="7" y="4"/>
                  <a:pt x="11" y="0"/>
                  <a:pt x="16" y="0"/>
                </a:cubicBezTo>
                <a:cubicBezTo>
                  <a:pt x="20" y="0"/>
                  <a:pt x="24" y="4"/>
                  <a:pt x="24" y="8"/>
                </a:cubicBezTo>
                <a:lnTo>
                  <a:pt x="24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4509224" y="863312"/>
            <a:ext cx="292391" cy="304089"/>
          </a:xfrm>
          <a:custGeom>
            <a:avLst/>
            <a:gdLst>
              <a:gd name="T0" fmla="*/ 42 w 42"/>
              <a:gd name="T1" fmla="*/ 32 h 44"/>
              <a:gd name="T2" fmla="*/ 33 w 42"/>
              <a:gd name="T3" fmla="*/ 37 h 44"/>
              <a:gd name="T4" fmla="*/ 24 w 42"/>
              <a:gd name="T5" fmla="*/ 32 h 44"/>
              <a:gd name="T6" fmla="*/ 33 w 42"/>
              <a:gd name="T7" fmla="*/ 27 h 44"/>
              <a:gd name="T8" fmla="*/ 38 w 42"/>
              <a:gd name="T9" fmla="*/ 28 h 44"/>
              <a:gd name="T10" fmla="*/ 38 w 42"/>
              <a:gd name="T11" fmla="*/ 14 h 44"/>
              <a:gd name="T12" fmla="*/ 18 w 42"/>
              <a:gd name="T13" fmla="*/ 20 h 44"/>
              <a:gd name="T14" fmla="*/ 18 w 42"/>
              <a:gd name="T15" fmla="*/ 39 h 44"/>
              <a:gd name="T16" fmla="*/ 9 w 42"/>
              <a:gd name="T17" fmla="*/ 44 h 44"/>
              <a:gd name="T18" fmla="*/ 0 w 42"/>
              <a:gd name="T19" fmla="*/ 39 h 44"/>
              <a:gd name="T20" fmla="*/ 9 w 42"/>
              <a:gd name="T21" fmla="*/ 34 h 44"/>
              <a:gd name="T22" fmla="*/ 14 w 42"/>
              <a:gd name="T23" fmla="*/ 35 h 44"/>
              <a:gd name="T24" fmla="*/ 14 w 42"/>
              <a:gd name="T25" fmla="*/ 9 h 44"/>
              <a:gd name="T26" fmla="*/ 16 w 42"/>
              <a:gd name="T27" fmla="*/ 7 h 44"/>
              <a:gd name="T28" fmla="*/ 38 w 42"/>
              <a:gd name="T29" fmla="*/ 0 h 44"/>
              <a:gd name="T30" fmla="*/ 39 w 42"/>
              <a:gd name="T31" fmla="*/ 0 h 44"/>
              <a:gd name="T32" fmla="*/ 42 w 42"/>
              <a:gd name="T33" fmla="*/ 2 h 44"/>
              <a:gd name="T34" fmla="*/ 42 w 42"/>
              <a:gd name="T35" fmla="*/ 3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2" h="44">
                <a:moveTo>
                  <a:pt x="42" y="32"/>
                </a:moveTo>
                <a:cubicBezTo>
                  <a:pt x="42" y="36"/>
                  <a:pt x="36" y="37"/>
                  <a:pt x="33" y="37"/>
                </a:cubicBezTo>
                <a:cubicBezTo>
                  <a:pt x="30" y="37"/>
                  <a:pt x="24" y="36"/>
                  <a:pt x="24" y="32"/>
                </a:cubicBezTo>
                <a:cubicBezTo>
                  <a:pt x="24" y="28"/>
                  <a:pt x="30" y="27"/>
                  <a:pt x="33" y="27"/>
                </a:cubicBezTo>
                <a:cubicBezTo>
                  <a:pt x="35" y="27"/>
                  <a:pt x="37" y="27"/>
                  <a:pt x="38" y="28"/>
                </a:cubicBezTo>
                <a:cubicBezTo>
                  <a:pt x="38" y="14"/>
                  <a:pt x="38" y="14"/>
                  <a:pt x="38" y="14"/>
                </a:cubicBezTo>
                <a:cubicBezTo>
                  <a:pt x="18" y="20"/>
                  <a:pt x="18" y="20"/>
                  <a:pt x="18" y="20"/>
                </a:cubicBezTo>
                <a:cubicBezTo>
                  <a:pt x="18" y="39"/>
                  <a:pt x="18" y="39"/>
                  <a:pt x="18" y="39"/>
                </a:cubicBezTo>
                <a:cubicBezTo>
                  <a:pt x="18" y="43"/>
                  <a:pt x="12" y="44"/>
                  <a:pt x="9" y="44"/>
                </a:cubicBezTo>
                <a:cubicBezTo>
                  <a:pt x="6" y="44"/>
                  <a:pt x="0" y="43"/>
                  <a:pt x="0" y="39"/>
                </a:cubicBezTo>
                <a:cubicBezTo>
                  <a:pt x="0" y="35"/>
                  <a:pt x="6" y="34"/>
                  <a:pt x="9" y="34"/>
                </a:cubicBezTo>
                <a:cubicBezTo>
                  <a:pt x="11" y="34"/>
                  <a:pt x="13" y="34"/>
                  <a:pt x="14" y="35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8"/>
                  <a:pt x="15" y="7"/>
                  <a:pt x="16" y="7"/>
                </a:cubicBezTo>
                <a:cubicBezTo>
                  <a:pt x="38" y="0"/>
                  <a:pt x="38" y="0"/>
                  <a:pt x="38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2" y="1"/>
                  <a:pt x="42" y="2"/>
                </a:cubicBezTo>
                <a:lnTo>
                  <a:pt x="4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09224" y="1397358"/>
            <a:ext cx="292391" cy="233913"/>
          </a:xfrm>
          <a:custGeom>
            <a:avLst/>
            <a:gdLst>
              <a:gd name="T0" fmla="*/ 42 w 42"/>
              <a:gd name="T1" fmla="*/ 5 h 34"/>
              <a:gd name="T2" fmla="*/ 40 w 42"/>
              <a:gd name="T3" fmla="*/ 7 h 34"/>
              <a:gd name="T4" fmla="*/ 2 w 42"/>
              <a:gd name="T5" fmla="*/ 7 h 34"/>
              <a:gd name="T6" fmla="*/ 0 w 42"/>
              <a:gd name="T7" fmla="*/ 5 h 34"/>
              <a:gd name="T8" fmla="*/ 0 w 42"/>
              <a:gd name="T9" fmla="*/ 1 h 34"/>
              <a:gd name="T10" fmla="*/ 2 w 42"/>
              <a:gd name="T11" fmla="*/ 0 h 34"/>
              <a:gd name="T12" fmla="*/ 40 w 42"/>
              <a:gd name="T13" fmla="*/ 0 h 34"/>
              <a:gd name="T14" fmla="*/ 42 w 42"/>
              <a:gd name="T15" fmla="*/ 1 h 34"/>
              <a:gd name="T16" fmla="*/ 42 w 42"/>
              <a:gd name="T17" fmla="*/ 5 h 34"/>
              <a:gd name="T18" fmla="*/ 42 w 42"/>
              <a:gd name="T19" fmla="*/ 19 h 34"/>
              <a:gd name="T20" fmla="*/ 40 w 42"/>
              <a:gd name="T21" fmla="*/ 20 h 34"/>
              <a:gd name="T22" fmla="*/ 2 w 42"/>
              <a:gd name="T23" fmla="*/ 20 h 34"/>
              <a:gd name="T24" fmla="*/ 0 w 42"/>
              <a:gd name="T25" fmla="*/ 19 h 34"/>
              <a:gd name="T26" fmla="*/ 0 w 42"/>
              <a:gd name="T27" fmla="*/ 15 h 34"/>
              <a:gd name="T28" fmla="*/ 2 w 42"/>
              <a:gd name="T29" fmla="*/ 13 h 34"/>
              <a:gd name="T30" fmla="*/ 40 w 42"/>
              <a:gd name="T31" fmla="*/ 13 h 34"/>
              <a:gd name="T32" fmla="*/ 42 w 42"/>
              <a:gd name="T33" fmla="*/ 15 h 34"/>
              <a:gd name="T34" fmla="*/ 42 w 42"/>
              <a:gd name="T35" fmla="*/ 19 h 34"/>
              <a:gd name="T36" fmla="*/ 42 w 42"/>
              <a:gd name="T37" fmla="*/ 32 h 34"/>
              <a:gd name="T38" fmla="*/ 40 w 42"/>
              <a:gd name="T39" fmla="*/ 34 h 34"/>
              <a:gd name="T40" fmla="*/ 2 w 42"/>
              <a:gd name="T41" fmla="*/ 34 h 34"/>
              <a:gd name="T42" fmla="*/ 0 w 42"/>
              <a:gd name="T43" fmla="*/ 32 h 34"/>
              <a:gd name="T44" fmla="*/ 0 w 42"/>
              <a:gd name="T45" fmla="*/ 29 h 34"/>
              <a:gd name="T46" fmla="*/ 2 w 42"/>
              <a:gd name="T47" fmla="*/ 27 h 34"/>
              <a:gd name="T48" fmla="*/ 40 w 42"/>
              <a:gd name="T49" fmla="*/ 27 h 34"/>
              <a:gd name="T50" fmla="*/ 42 w 42"/>
              <a:gd name="T51" fmla="*/ 29 h 34"/>
              <a:gd name="T52" fmla="*/ 42 w 42"/>
              <a:gd name="T53" fmla="*/ 32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2" h="34">
                <a:moveTo>
                  <a:pt x="42" y="5"/>
                </a:moveTo>
                <a:cubicBezTo>
                  <a:pt x="42" y="6"/>
                  <a:pt x="41" y="7"/>
                  <a:pt x="40" y="7"/>
                </a:cubicBezTo>
                <a:cubicBezTo>
                  <a:pt x="2" y="7"/>
                  <a:pt x="2" y="7"/>
                  <a:pt x="2" y="7"/>
                </a:cubicBezTo>
                <a:cubicBezTo>
                  <a:pt x="1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1" y="0"/>
                  <a:pt x="2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2" y="0"/>
                  <a:pt x="42" y="1"/>
                </a:cubicBezTo>
                <a:lnTo>
                  <a:pt x="42" y="5"/>
                </a:lnTo>
                <a:close/>
                <a:moveTo>
                  <a:pt x="42" y="19"/>
                </a:moveTo>
                <a:cubicBezTo>
                  <a:pt x="42" y="20"/>
                  <a:pt x="41" y="20"/>
                  <a:pt x="40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20"/>
                  <a:pt x="0" y="19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4"/>
                  <a:pt x="1" y="13"/>
                  <a:pt x="2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41" y="13"/>
                  <a:pt x="42" y="14"/>
                  <a:pt x="42" y="15"/>
                </a:cubicBezTo>
                <a:lnTo>
                  <a:pt x="42" y="19"/>
                </a:lnTo>
                <a:close/>
                <a:moveTo>
                  <a:pt x="42" y="32"/>
                </a:moveTo>
                <a:cubicBezTo>
                  <a:pt x="42" y="33"/>
                  <a:pt x="41" y="34"/>
                  <a:pt x="40" y="34"/>
                </a:cubicBezTo>
                <a:cubicBezTo>
                  <a:pt x="2" y="34"/>
                  <a:pt x="2" y="34"/>
                  <a:pt x="2" y="34"/>
                </a:cubicBezTo>
                <a:cubicBezTo>
                  <a:pt x="1" y="34"/>
                  <a:pt x="0" y="33"/>
                  <a:pt x="0" y="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8"/>
                  <a:pt x="1" y="27"/>
                  <a:pt x="2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1" y="27"/>
                  <a:pt x="42" y="28"/>
                  <a:pt x="42" y="29"/>
                </a:cubicBezTo>
                <a:lnTo>
                  <a:pt x="42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88755" y="1852454"/>
            <a:ext cx="333326" cy="312861"/>
          </a:xfrm>
          <a:custGeom>
            <a:avLst/>
            <a:gdLst>
              <a:gd name="T0" fmla="*/ 29 w 48"/>
              <a:gd name="T1" fmla="*/ 42 h 45"/>
              <a:gd name="T2" fmla="*/ 22 w 48"/>
              <a:gd name="T3" fmla="*/ 45 h 45"/>
              <a:gd name="T4" fmla="*/ 0 w 48"/>
              <a:gd name="T5" fmla="*/ 29 h 45"/>
              <a:gd name="T6" fmla="*/ 21 w 48"/>
              <a:gd name="T7" fmla="*/ 14 h 45"/>
              <a:gd name="T8" fmla="*/ 21 w 48"/>
              <a:gd name="T9" fmla="*/ 19 h 45"/>
              <a:gd name="T10" fmla="*/ 7 w 48"/>
              <a:gd name="T11" fmla="*/ 29 h 45"/>
              <a:gd name="T12" fmla="*/ 22 w 48"/>
              <a:gd name="T13" fmla="*/ 40 h 45"/>
              <a:gd name="T14" fmla="*/ 22 w 48"/>
              <a:gd name="T15" fmla="*/ 4 h 45"/>
              <a:gd name="T16" fmla="*/ 29 w 48"/>
              <a:gd name="T17" fmla="*/ 0 h 45"/>
              <a:gd name="T18" fmla="*/ 29 w 48"/>
              <a:gd name="T19" fmla="*/ 42 h 45"/>
              <a:gd name="T20" fmla="*/ 48 w 48"/>
              <a:gd name="T21" fmla="*/ 26 h 45"/>
              <a:gd name="T22" fmla="*/ 34 w 48"/>
              <a:gd name="T23" fmla="*/ 23 h 45"/>
              <a:gd name="T24" fmla="*/ 38 w 48"/>
              <a:gd name="T25" fmla="*/ 21 h 45"/>
              <a:gd name="T26" fmla="*/ 30 w 48"/>
              <a:gd name="T27" fmla="*/ 19 h 45"/>
              <a:gd name="T28" fmla="*/ 30 w 48"/>
              <a:gd name="T29" fmla="*/ 14 h 45"/>
              <a:gd name="T30" fmla="*/ 43 w 48"/>
              <a:gd name="T31" fmla="*/ 18 h 45"/>
              <a:gd name="T32" fmla="*/ 47 w 48"/>
              <a:gd name="T33" fmla="*/ 16 h 45"/>
              <a:gd name="T34" fmla="*/ 48 w 48"/>
              <a:gd name="T35" fmla="*/ 2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8" h="45">
                <a:moveTo>
                  <a:pt x="29" y="42"/>
                </a:moveTo>
                <a:cubicBezTo>
                  <a:pt x="22" y="45"/>
                  <a:pt x="22" y="45"/>
                  <a:pt x="22" y="45"/>
                </a:cubicBezTo>
                <a:cubicBezTo>
                  <a:pt x="10" y="44"/>
                  <a:pt x="0" y="37"/>
                  <a:pt x="0" y="29"/>
                </a:cubicBezTo>
                <a:cubicBezTo>
                  <a:pt x="0" y="22"/>
                  <a:pt x="9" y="15"/>
                  <a:pt x="21" y="14"/>
                </a:cubicBezTo>
                <a:cubicBezTo>
                  <a:pt x="21" y="19"/>
                  <a:pt x="21" y="19"/>
                  <a:pt x="21" y="19"/>
                </a:cubicBezTo>
                <a:cubicBezTo>
                  <a:pt x="13" y="20"/>
                  <a:pt x="7" y="24"/>
                  <a:pt x="7" y="29"/>
                </a:cubicBezTo>
                <a:cubicBezTo>
                  <a:pt x="7" y="35"/>
                  <a:pt x="14" y="39"/>
                  <a:pt x="22" y="40"/>
                </a:cubicBezTo>
                <a:cubicBezTo>
                  <a:pt x="22" y="4"/>
                  <a:pt x="22" y="4"/>
                  <a:pt x="22" y="4"/>
                </a:cubicBezTo>
                <a:cubicBezTo>
                  <a:pt x="29" y="0"/>
                  <a:pt x="29" y="0"/>
                  <a:pt x="29" y="0"/>
                </a:cubicBezTo>
                <a:lnTo>
                  <a:pt x="29" y="42"/>
                </a:lnTo>
                <a:close/>
                <a:moveTo>
                  <a:pt x="48" y="26"/>
                </a:moveTo>
                <a:cubicBezTo>
                  <a:pt x="34" y="23"/>
                  <a:pt x="34" y="23"/>
                  <a:pt x="34" y="23"/>
                </a:cubicBezTo>
                <a:cubicBezTo>
                  <a:pt x="38" y="21"/>
                  <a:pt x="38" y="21"/>
                  <a:pt x="38" y="21"/>
                </a:cubicBezTo>
                <a:cubicBezTo>
                  <a:pt x="36" y="20"/>
                  <a:pt x="33" y="19"/>
                  <a:pt x="30" y="19"/>
                </a:cubicBezTo>
                <a:cubicBezTo>
                  <a:pt x="30" y="14"/>
                  <a:pt x="30" y="14"/>
                  <a:pt x="30" y="14"/>
                </a:cubicBezTo>
                <a:cubicBezTo>
                  <a:pt x="35" y="15"/>
                  <a:pt x="40" y="16"/>
                  <a:pt x="43" y="18"/>
                </a:cubicBezTo>
                <a:cubicBezTo>
                  <a:pt x="47" y="16"/>
                  <a:pt x="47" y="16"/>
                  <a:pt x="47" y="16"/>
                </a:cubicBezTo>
                <a:lnTo>
                  <a:pt x="48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88755" y="2386496"/>
            <a:ext cx="333326" cy="263154"/>
          </a:xfrm>
          <a:custGeom>
            <a:avLst/>
            <a:gdLst>
              <a:gd name="T0" fmla="*/ 48 w 48"/>
              <a:gd name="T1" fmla="*/ 6 h 38"/>
              <a:gd name="T2" fmla="*/ 47 w 48"/>
              <a:gd name="T3" fmla="*/ 7 h 38"/>
              <a:gd name="T4" fmla="*/ 1 w 48"/>
              <a:gd name="T5" fmla="*/ 7 h 38"/>
              <a:gd name="T6" fmla="*/ 0 w 48"/>
              <a:gd name="T7" fmla="*/ 6 h 38"/>
              <a:gd name="T8" fmla="*/ 0 w 48"/>
              <a:gd name="T9" fmla="*/ 1 h 38"/>
              <a:gd name="T10" fmla="*/ 1 w 48"/>
              <a:gd name="T11" fmla="*/ 0 h 38"/>
              <a:gd name="T12" fmla="*/ 47 w 48"/>
              <a:gd name="T13" fmla="*/ 0 h 38"/>
              <a:gd name="T14" fmla="*/ 48 w 48"/>
              <a:gd name="T15" fmla="*/ 1 h 38"/>
              <a:gd name="T16" fmla="*/ 48 w 48"/>
              <a:gd name="T17" fmla="*/ 6 h 38"/>
              <a:gd name="T18" fmla="*/ 48 w 48"/>
              <a:gd name="T19" fmla="*/ 37 h 38"/>
              <a:gd name="T20" fmla="*/ 47 w 48"/>
              <a:gd name="T21" fmla="*/ 38 h 38"/>
              <a:gd name="T22" fmla="*/ 1 w 48"/>
              <a:gd name="T23" fmla="*/ 38 h 38"/>
              <a:gd name="T24" fmla="*/ 0 w 48"/>
              <a:gd name="T25" fmla="*/ 37 h 38"/>
              <a:gd name="T26" fmla="*/ 0 w 48"/>
              <a:gd name="T27" fmla="*/ 32 h 38"/>
              <a:gd name="T28" fmla="*/ 1 w 48"/>
              <a:gd name="T29" fmla="*/ 31 h 38"/>
              <a:gd name="T30" fmla="*/ 47 w 48"/>
              <a:gd name="T31" fmla="*/ 31 h 38"/>
              <a:gd name="T32" fmla="*/ 48 w 48"/>
              <a:gd name="T33" fmla="*/ 32 h 38"/>
              <a:gd name="T34" fmla="*/ 48 w 48"/>
              <a:gd name="T35" fmla="*/ 37 h 38"/>
              <a:gd name="T36" fmla="*/ 10 w 48"/>
              <a:gd name="T37" fmla="*/ 27 h 38"/>
              <a:gd name="T38" fmla="*/ 9 w 48"/>
              <a:gd name="T39" fmla="*/ 28 h 38"/>
              <a:gd name="T40" fmla="*/ 9 w 48"/>
              <a:gd name="T41" fmla="*/ 28 h 38"/>
              <a:gd name="T42" fmla="*/ 1 w 48"/>
              <a:gd name="T43" fmla="*/ 20 h 38"/>
              <a:gd name="T44" fmla="*/ 1 w 48"/>
              <a:gd name="T45" fmla="*/ 19 h 38"/>
              <a:gd name="T46" fmla="*/ 1 w 48"/>
              <a:gd name="T47" fmla="*/ 19 h 38"/>
              <a:gd name="T48" fmla="*/ 9 w 48"/>
              <a:gd name="T49" fmla="*/ 11 h 38"/>
              <a:gd name="T50" fmla="*/ 9 w 48"/>
              <a:gd name="T51" fmla="*/ 11 h 38"/>
              <a:gd name="T52" fmla="*/ 10 w 48"/>
              <a:gd name="T53" fmla="*/ 12 h 38"/>
              <a:gd name="T54" fmla="*/ 10 w 48"/>
              <a:gd name="T55" fmla="*/ 27 h 38"/>
              <a:gd name="T56" fmla="*/ 48 w 48"/>
              <a:gd name="T57" fmla="*/ 17 h 38"/>
              <a:gd name="T58" fmla="*/ 47 w 48"/>
              <a:gd name="T59" fmla="*/ 18 h 38"/>
              <a:gd name="T60" fmla="*/ 18 w 48"/>
              <a:gd name="T61" fmla="*/ 18 h 38"/>
              <a:gd name="T62" fmla="*/ 17 w 48"/>
              <a:gd name="T63" fmla="*/ 17 h 38"/>
              <a:gd name="T64" fmla="*/ 17 w 48"/>
              <a:gd name="T65" fmla="*/ 12 h 38"/>
              <a:gd name="T66" fmla="*/ 18 w 48"/>
              <a:gd name="T67" fmla="*/ 11 h 38"/>
              <a:gd name="T68" fmla="*/ 47 w 48"/>
              <a:gd name="T69" fmla="*/ 11 h 38"/>
              <a:gd name="T70" fmla="*/ 48 w 48"/>
              <a:gd name="T71" fmla="*/ 12 h 38"/>
              <a:gd name="T72" fmla="*/ 48 w 48"/>
              <a:gd name="T73" fmla="*/ 17 h 38"/>
              <a:gd name="T74" fmla="*/ 48 w 48"/>
              <a:gd name="T75" fmla="*/ 27 h 38"/>
              <a:gd name="T76" fmla="*/ 47 w 48"/>
              <a:gd name="T77" fmla="*/ 28 h 38"/>
              <a:gd name="T78" fmla="*/ 18 w 48"/>
              <a:gd name="T79" fmla="*/ 28 h 38"/>
              <a:gd name="T80" fmla="*/ 17 w 48"/>
              <a:gd name="T81" fmla="*/ 27 h 38"/>
              <a:gd name="T82" fmla="*/ 17 w 48"/>
              <a:gd name="T83" fmla="*/ 22 h 38"/>
              <a:gd name="T84" fmla="*/ 18 w 48"/>
              <a:gd name="T85" fmla="*/ 21 h 38"/>
              <a:gd name="T86" fmla="*/ 47 w 48"/>
              <a:gd name="T87" fmla="*/ 21 h 38"/>
              <a:gd name="T88" fmla="*/ 48 w 48"/>
              <a:gd name="T89" fmla="*/ 22 h 38"/>
              <a:gd name="T90" fmla="*/ 48 w 48"/>
              <a:gd name="T91" fmla="*/ 27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8" h="38">
                <a:moveTo>
                  <a:pt x="48" y="6"/>
                </a:moveTo>
                <a:cubicBezTo>
                  <a:pt x="48" y="7"/>
                  <a:pt x="48" y="7"/>
                  <a:pt x="47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7"/>
                  <a:pt x="0" y="6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8" y="1"/>
                  <a:pt x="48" y="1"/>
                </a:cubicBezTo>
                <a:lnTo>
                  <a:pt x="48" y="6"/>
                </a:lnTo>
                <a:close/>
                <a:moveTo>
                  <a:pt x="48" y="37"/>
                </a:moveTo>
                <a:cubicBezTo>
                  <a:pt x="48" y="38"/>
                  <a:pt x="48" y="38"/>
                  <a:pt x="47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8"/>
                  <a:pt x="0" y="37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1"/>
                  <a:pt x="1" y="31"/>
                </a:cubicBezTo>
                <a:cubicBezTo>
                  <a:pt x="47" y="31"/>
                  <a:pt x="47" y="31"/>
                  <a:pt x="47" y="31"/>
                </a:cubicBezTo>
                <a:cubicBezTo>
                  <a:pt x="48" y="31"/>
                  <a:pt x="48" y="32"/>
                  <a:pt x="48" y="32"/>
                </a:cubicBezTo>
                <a:lnTo>
                  <a:pt x="48" y="37"/>
                </a:lnTo>
                <a:close/>
                <a:moveTo>
                  <a:pt x="10" y="27"/>
                </a:moveTo>
                <a:cubicBezTo>
                  <a:pt x="10" y="28"/>
                  <a:pt x="10" y="28"/>
                  <a:pt x="9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20"/>
                  <a:pt x="1" y="20"/>
                  <a:pt x="1" y="19"/>
                </a:cubicBezTo>
                <a:cubicBezTo>
                  <a:pt x="1" y="19"/>
                  <a:pt x="1" y="19"/>
                  <a:pt x="1" y="1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ubicBezTo>
                  <a:pt x="10" y="11"/>
                  <a:pt x="10" y="11"/>
                  <a:pt x="10" y="12"/>
                </a:cubicBezTo>
                <a:lnTo>
                  <a:pt x="10" y="27"/>
                </a:lnTo>
                <a:close/>
                <a:moveTo>
                  <a:pt x="48" y="17"/>
                </a:moveTo>
                <a:cubicBezTo>
                  <a:pt x="48" y="17"/>
                  <a:pt x="48" y="18"/>
                  <a:pt x="47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7" y="17"/>
                  <a:pt x="17" y="17"/>
                </a:cubicBezTo>
                <a:cubicBezTo>
                  <a:pt x="17" y="12"/>
                  <a:pt x="17" y="12"/>
                  <a:pt x="17" y="12"/>
                </a:cubicBezTo>
                <a:cubicBezTo>
                  <a:pt x="17" y="11"/>
                  <a:pt x="18" y="11"/>
                  <a:pt x="18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1"/>
                  <a:pt x="48" y="11"/>
                  <a:pt x="48" y="12"/>
                </a:cubicBezTo>
                <a:lnTo>
                  <a:pt x="48" y="17"/>
                </a:lnTo>
                <a:close/>
                <a:moveTo>
                  <a:pt x="48" y="27"/>
                </a:moveTo>
                <a:cubicBezTo>
                  <a:pt x="48" y="28"/>
                  <a:pt x="48" y="28"/>
                  <a:pt x="47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7" y="28"/>
                  <a:pt x="17" y="27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1"/>
                  <a:pt x="18" y="21"/>
                  <a:pt x="18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8" y="21"/>
                  <a:pt x="48" y="21"/>
                  <a:pt x="48" y="22"/>
                </a:cubicBezTo>
                <a:lnTo>
                  <a:pt x="48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4523842" y="2876683"/>
            <a:ext cx="263154" cy="333326"/>
          </a:xfrm>
          <a:custGeom>
            <a:avLst/>
            <a:gdLst>
              <a:gd name="T0" fmla="*/ 19 w 38"/>
              <a:gd name="T1" fmla="*/ 34 h 48"/>
              <a:gd name="T2" fmla="*/ 1 w 38"/>
              <a:gd name="T3" fmla="*/ 48 h 48"/>
              <a:gd name="T4" fmla="*/ 0 w 38"/>
              <a:gd name="T5" fmla="*/ 46 h 48"/>
              <a:gd name="T6" fmla="*/ 1 w 38"/>
              <a:gd name="T7" fmla="*/ 45 h 48"/>
              <a:gd name="T8" fmla="*/ 17 w 38"/>
              <a:gd name="T9" fmla="*/ 35 h 48"/>
              <a:gd name="T10" fmla="*/ 1 w 38"/>
              <a:gd name="T11" fmla="*/ 26 h 48"/>
              <a:gd name="T12" fmla="*/ 18 w 38"/>
              <a:gd name="T13" fmla="*/ 31 h 48"/>
              <a:gd name="T14" fmla="*/ 21 w 38"/>
              <a:gd name="T15" fmla="*/ 23 h 48"/>
              <a:gd name="T16" fmla="*/ 6 w 38"/>
              <a:gd name="T17" fmla="*/ 14 h 48"/>
              <a:gd name="T18" fmla="*/ 21 w 38"/>
              <a:gd name="T19" fmla="*/ 21 h 48"/>
              <a:gd name="T20" fmla="*/ 21 w 38"/>
              <a:gd name="T21" fmla="*/ 16 h 48"/>
              <a:gd name="T22" fmla="*/ 17 w 38"/>
              <a:gd name="T23" fmla="*/ 0 h 48"/>
              <a:gd name="T24" fmla="*/ 23 w 38"/>
              <a:gd name="T25" fmla="*/ 16 h 48"/>
              <a:gd name="T26" fmla="*/ 23 w 38"/>
              <a:gd name="T27" fmla="*/ 19 h 48"/>
              <a:gd name="T28" fmla="*/ 37 w 38"/>
              <a:gd name="T29" fmla="*/ 13 h 48"/>
              <a:gd name="T30" fmla="*/ 23 w 38"/>
              <a:gd name="T31" fmla="*/ 24 h 48"/>
              <a:gd name="T32" fmla="*/ 21 w 38"/>
              <a:gd name="T33" fmla="*/ 31 h 48"/>
              <a:gd name="T34" fmla="*/ 38 w 38"/>
              <a:gd name="T35" fmla="*/ 29 h 48"/>
              <a:gd name="T36" fmla="*/ 19 w 38"/>
              <a:gd name="T37" fmla="*/ 3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" h="48">
                <a:moveTo>
                  <a:pt x="19" y="34"/>
                </a:moveTo>
                <a:cubicBezTo>
                  <a:pt x="16" y="42"/>
                  <a:pt x="9" y="48"/>
                  <a:pt x="1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46"/>
                  <a:pt x="1" y="45"/>
                  <a:pt x="1" y="45"/>
                </a:cubicBezTo>
                <a:cubicBezTo>
                  <a:pt x="8" y="45"/>
                  <a:pt x="13" y="41"/>
                  <a:pt x="17" y="35"/>
                </a:cubicBezTo>
                <a:cubicBezTo>
                  <a:pt x="13" y="36"/>
                  <a:pt x="5" y="37"/>
                  <a:pt x="1" y="26"/>
                </a:cubicBezTo>
                <a:cubicBezTo>
                  <a:pt x="12" y="22"/>
                  <a:pt x="17" y="28"/>
                  <a:pt x="18" y="31"/>
                </a:cubicBezTo>
                <a:cubicBezTo>
                  <a:pt x="19" y="29"/>
                  <a:pt x="20" y="26"/>
                  <a:pt x="21" y="23"/>
                </a:cubicBezTo>
                <a:cubicBezTo>
                  <a:pt x="21" y="23"/>
                  <a:pt x="7" y="25"/>
                  <a:pt x="6" y="14"/>
                </a:cubicBezTo>
                <a:cubicBezTo>
                  <a:pt x="18" y="9"/>
                  <a:pt x="21" y="21"/>
                  <a:pt x="21" y="21"/>
                </a:cubicBezTo>
                <a:cubicBezTo>
                  <a:pt x="21" y="19"/>
                  <a:pt x="21" y="16"/>
                  <a:pt x="21" y="16"/>
                </a:cubicBezTo>
                <a:cubicBezTo>
                  <a:pt x="21" y="16"/>
                  <a:pt x="11" y="9"/>
                  <a:pt x="17" y="0"/>
                </a:cubicBezTo>
                <a:cubicBezTo>
                  <a:pt x="30" y="4"/>
                  <a:pt x="23" y="16"/>
                  <a:pt x="23" y="16"/>
                </a:cubicBezTo>
                <a:cubicBezTo>
                  <a:pt x="23" y="16"/>
                  <a:pt x="23" y="18"/>
                  <a:pt x="23" y="19"/>
                </a:cubicBezTo>
                <a:cubicBezTo>
                  <a:pt x="23" y="19"/>
                  <a:pt x="28" y="10"/>
                  <a:pt x="37" y="13"/>
                </a:cubicBezTo>
                <a:cubicBezTo>
                  <a:pt x="36" y="26"/>
                  <a:pt x="23" y="24"/>
                  <a:pt x="23" y="24"/>
                </a:cubicBezTo>
                <a:cubicBezTo>
                  <a:pt x="22" y="26"/>
                  <a:pt x="22" y="29"/>
                  <a:pt x="21" y="31"/>
                </a:cubicBezTo>
                <a:cubicBezTo>
                  <a:pt x="21" y="31"/>
                  <a:pt x="29" y="22"/>
                  <a:pt x="38" y="29"/>
                </a:cubicBezTo>
                <a:cubicBezTo>
                  <a:pt x="32" y="43"/>
                  <a:pt x="19" y="34"/>
                  <a:pt x="19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4488755" y="3381487"/>
            <a:ext cx="333326" cy="333326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0 w 48"/>
              <a:gd name="T5" fmla="*/ 45 h 48"/>
              <a:gd name="T6" fmla="*/ 40 w 48"/>
              <a:gd name="T7" fmla="*/ 45 h 48"/>
              <a:gd name="T8" fmla="*/ 39 w 48"/>
              <a:gd name="T9" fmla="*/ 45 h 48"/>
              <a:gd name="T10" fmla="*/ 27 w 48"/>
              <a:gd name="T11" fmla="*/ 40 h 48"/>
              <a:gd name="T12" fmla="*/ 20 w 48"/>
              <a:gd name="T13" fmla="*/ 48 h 48"/>
              <a:gd name="T14" fmla="*/ 19 w 48"/>
              <a:gd name="T15" fmla="*/ 48 h 48"/>
              <a:gd name="T16" fmla="*/ 18 w 48"/>
              <a:gd name="T17" fmla="*/ 48 h 48"/>
              <a:gd name="T18" fmla="*/ 17 w 48"/>
              <a:gd name="T19" fmla="*/ 47 h 48"/>
              <a:gd name="T20" fmla="*/ 17 w 48"/>
              <a:gd name="T21" fmla="*/ 37 h 48"/>
              <a:gd name="T22" fmla="*/ 40 w 48"/>
              <a:gd name="T23" fmla="*/ 9 h 48"/>
              <a:gd name="T24" fmla="*/ 12 w 48"/>
              <a:gd name="T25" fmla="*/ 34 h 48"/>
              <a:gd name="T26" fmla="*/ 1 w 48"/>
              <a:gd name="T27" fmla="*/ 29 h 48"/>
              <a:gd name="T28" fmla="*/ 0 w 48"/>
              <a:gd name="T29" fmla="*/ 28 h 48"/>
              <a:gd name="T30" fmla="*/ 1 w 48"/>
              <a:gd name="T31" fmla="*/ 26 h 48"/>
              <a:gd name="T32" fmla="*/ 46 w 48"/>
              <a:gd name="T33" fmla="*/ 0 h 48"/>
              <a:gd name="T34" fmla="*/ 46 w 48"/>
              <a:gd name="T35" fmla="*/ 0 h 48"/>
              <a:gd name="T36" fmla="*/ 47 w 48"/>
              <a:gd name="T37" fmla="*/ 1 h 48"/>
              <a:gd name="T38" fmla="*/ 48 w 48"/>
              <a:gd name="T39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4"/>
                  <a:pt x="41" y="44"/>
                  <a:pt x="40" y="45"/>
                </a:cubicBezTo>
                <a:cubicBezTo>
                  <a:pt x="40" y="45"/>
                  <a:pt x="40" y="45"/>
                  <a:pt x="40" y="45"/>
                </a:cubicBezTo>
                <a:cubicBezTo>
                  <a:pt x="39" y="45"/>
                  <a:pt x="39" y="45"/>
                  <a:pt x="39" y="45"/>
                </a:cubicBezTo>
                <a:cubicBezTo>
                  <a:pt x="27" y="40"/>
                  <a:pt x="27" y="40"/>
                  <a:pt x="27" y="40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48"/>
                  <a:pt x="19" y="48"/>
                  <a:pt x="19" y="48"/>
                </a:cubicBezTo>
                <a:cubicBezTo>
                  <a:pt x="19" y="48"/>
                  <a:pt x="19" y="48"/>
                  <a:pt x="18" y="48"/>
                </a:cubicBezTo>
                <a:cubicBezTo>
                  <a:pt x="18" y="48"/>
                  <a:pt x="17" y="47"/>
                  <a:pt x="17" y="47"/>
                </a:cubicBezTo>
                <a:cubicBezTo>
                  <a:pt x="17" y="37"/>
                  <a:pt x="17" y="37"/>
                  <a:pt x="17" y="37"/>
                </a:cubicBezTo>
                <a:cubicBezTo>
                  <a:pt x="40" y="9"/>
                  <a:pt x="40" y="9"/>
                  <a:pt x="40" y="9"/>
                </a:cubicBezTo>
                <a:cubicBezTo>
                  <a:pt x="12" y="34"/>
                  <a:pt x="12" y="34"/>
                  <a:pt x="12" y="34"/>
                </a:cubicBezTo>
                <a:cubicBezTo>
                  <a:pt x="1" y="29"/>
                  <a:pt x="1" y="29"/>
                  <a:pt x="1" y="29"/>
                </a:cubicBezTo>
                <a:cubicBezTo>
                  <a:pt x="1" y="29"/>
                  <a:pt x="0" y="28"/>
                  <a:pt x="0" y="28"/>
                </a:cubicBezTo>
                <a:cubicBezTo>
                  <a:pt x="0" y="27"/>
                  <a:pt x="0" y="27"/>
                  <a:pt x="1" y="26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7" y="0"/>
                  <a:pt x="47" y="0"/>
                  <a:pt x="47" y="1"/>
                </a:cubicBezTo>
                <a:cubicBezTo>
                  <a:pt x="48" y="1"/>
                  <a:pt x="48" y="2"/>
                  <a:pt x="48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88755" y="3892136"/>
            <a:ext cx="333326" cy="333326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0 w 48"/>
              <a:gd name="T5" fmla="*/ 44 h 48"/>
              <a:gd name="T6" fmla="*/ 40 w 48"/>
              <a:gd name="T7" fmla="*/ 44 h 48"/>
              <a:gd name="T8" fmla="*/ 39 w 48"/>
              <a:gd name="T9" fmla="*/ 44 h 48"/>
              <a:gd name="T10" fmla="*/ 25 w 48"/>
              <a:gd name="T11" fmla="*/ 39 h 48"/>
              <a:gd name="T12" fmla="*/ 17 w 48"/>
              <a:gd name="T13" fmla="*/ 47 h 48"/>
              <a:gd name="T14" fmla="*/ 15 w 48"/>
              <a:gd name="T15" fmla="*/ 48 h 48"/>
              <a:gd name="T16" fmla="*/ 15 w 48"/>
              <a:gd name="T17" fmla="*/ 48 h 48"/>
              <a:gd name="T18" fmla="*/ 14 w 48"/>
              <a:gd name="T19" fmla="*/ 46 h 48"/>
              <a:gd name="T20" fmla="*/ 14 w 48"/>
              <a:gd name="T21" fmla="*/ 34 h 48"/>
              <a:gd name="T22" fmla="*/ 1 w 48"/>
              <a:gd name="T23" fmla="*/ 29 h 48"/>
              <a:gd name="T24" fmla="*/ 0 w 48"/>
              <a:gd name="T25" fmla="*/ 27 h 48"/>
              <a:gd name="T26" fmla="*/ 1 w 48"/>
              <a:gd name="T27" fmla="*/ 26 h 48"/>
              <a:gd name="T28" fmla="*/ 46 w 48"/>
              <a:gd name="T29" fmla="*/ 0 h 48"/>
              <a:gd name="T30" fmla="*/ 47 w 48"/>
              <a:gd name="T31" fmla="*/ 0 h 48"/>
              <a:gd name="T32" fmla="*/ 48 w 48"/>
              <a:gd name="T33" fmla="*/ 2 h 48"/>
              <a:gd name="T34" fmla="*/ 44 w 48"/>
              <a:gd name="T35" fmla="*/ 5 h 48"/>
              <a:gd name="T36" fmla="*/ 6 w 48"/>
              <a:gd name="T37" fmla="*/ 27 h 48"/>
              <a:gd name="T38" fmla="*/ 15 w 48"/>
              <a:gd name="T39" fmla="*/ 31 h 48"/>
              <a:gd name="T40" fmla="*/ 38 w 48"/>
              <a:gd name="T41" fmla="*/ 14 h 48"/>
              <a:gd name="T42" fmla="*/ 25 w 48"/>
              <a:gd name="T43" fmla="*/ 35 h 48"/>
              <a:gd name="T44" fmla="*/ 38 w 48"/>
              <a:gd name="T45" fmla="*/ 40 h 48"/>
              <a:gd name="T46" fmla="*/ 44 w 48"/>
              <a:gd name="T47" fmla="*/ 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4"/>
                  <a:pt x="41" y="44"/>
                  <a:pt x="40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25" y="39"/>
                  <a:pt x="25" y="39"/>
                  <a:pt x="25" y="39"/>
                </a:cubicBezTo>
                <a:cubicBezTo>
                  <a:pt x="17" y="47"/>
                  <a:pt x="17" y="47"/>
                  <a:pt x="17" y="47"/>
                </a:cubicBezTo>
                <a:cubicBezTo>
                  <a:pt x="16" y="48"/>
                  <a:pt x="16" y="48"/>
                  <a:pt x="15" y="48"/>
                </a:cubicBezTo>
                <a:cubicBezTo>
                  <a:pt x="15" y="48"/>
                  <a:pt x="15" y="48"/>
                  <a:pt x="15" y="48"/>
                </a:cubicBezTo>
                <a:cubicBezTo>
                  <a:pt x="14" y="47"/>
                  <a:pt x="14" y="47"/>
                  <a:pt x="14" y="46"/>
                </a:cubicBezTo>
                <a:cubicBezTo>
                  <a:pt x="14" y="34"/>
                  <a:pt x="14" y="34"/>
                  <a:pt x="14" y="34"/>
                </a:cubicBezTo>
                <a:cubicBezTo>
                  <a:pt x="1" y="29"/>
                  <a:pt x="1" y="29"/>
                  <a:pt x="1" y="29"/>
                </a:cubicBezTo>
                <a:cubicBezTo>
                  <a:pt x="1" y="29"/>
                  <a:pt x="0" y="28"/>
                  <a:pt x="0" y="27"/>
                </a:cubicBezTo>
                <a:cubicBezTo>
                  <a:pt x="0" y="27"/>
                  <a:pt x="0" y="26"/>
                  <a:pt x="1" y="26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0"/>
                  <a:pt x="47" y="0"/>
                  <a:pt x="47" y="0"/>
                </a:cubicBezTo>
                <a:cubicBezTo>
                  <a:pt x="48" y="1"/>
                  <a:pt x="48" y="1"/>
                  <a:pt x="48" y="2"/>
                </a:cubicBezTo>
                <a:close/>
                <a:moveTo>
                  <a:pt x="44" y="5"/>
                </a:moveTo>
                <a:cubicBezTo>
                  <a:pt x="6" y="27"/>
                  <a:pt x="6" y="27"/>
                  <a:pt x="6" y="27"/>
                </a:cubicBezTo>
                <a:cubicBezTo>
                  <a:pt x="15" y="31"/>
                  <a:pt x="15" y="31"/>
                  <a:pt x="15" y="31"/>
                </a:cubicBezTo>
                <a:cubicBezTo>
                  <a:pt x="38" y="14"/>
                  <a:pt x="38" y="14"/>
                  <a:pt x="38" y="14"/>
                </a:cubicBezTo>
                <a:cubicBezTo>
                  <a:pt x="25" y="35"/>
                  <a:pt x="25" y="35"/>
                  <a:pt x="25" y="35"/>
                </a:cubicBezTo>
                <a:cubicBezTo>
                  <a:pt x="38" y="40"/>
                  <a:pt x="38" y="40"/>
                  <a:pt x="38" y="40"/>
                </a:cubicBezTo>
                <a:lnTo>
                  <a:pt x="44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4523842" y="4426182"/>
            <a:ext cx="263154" cy="283619"/>
          </a:xfrm>
          <a:custGeom>
            <a:avLst/>
            <a:gdLst>
              <a:gd name="T0" fmla="*/ 30 w 38"/>
              <a:gd name="T1" fmla="*/ 41 h 41"/>
              <a:gd name="T2" fmla="*/ 24 w 38"/>
              <a:gd name="T3" fmla="*/ 38 h 41"/>
              <a:gd name="T4" fmla="*/ 3 w 38"/>
              <a:gd name="T5" fmla="*/ 17 h 41"/>
              <a:gd name="T6" fmla="*/ 0 w 38"/>
              <a:gd name="T7" fmla="*/ 10 h 41"/>
              <a:gd name="T8" fmla="*/ 10 w 38"/>
              <a:gd name="T9" fmla="*/ 0 h 41"/>
              <a:gd name="T10" fmla="*/ 18 w 38"/>
              <a:gd name="T11" fmla="*/ 3 h 41"/>
              <a:gd name="T12" fmla="*/ 34 w 38"/>
              <a:gd name="T13" fmla="*/ 19 h 41"/>
              <a:gd name="T14" fmla="*/ 34 w 38"/>
              <a:gd name="T15" fmla="*/ 20 h 41"/>
              <a:gd name="T16" fmla="*/ 32 w 38"/>
              <a:gd name="T17" fmla="*/ 22 h 41"/>
              <a:gd name="T18" fmla="*/ 32 w 38"/>
              <a:gd name="T19" fmla="*/ 22 h 41"/>
              <a:gd name="T20" fmla="*/ 15 w 38"/>
              <a:gd name="T21" fmla="*/ 5 h 41"/>
              <a:gd name="T22" fmla="*/ 10 w 38"/>
              <a:gd name="T23" fmla="*/ 3 h 41"/>
              <a:gd name="T24" fmla="*/ 4 w 38"/>
              <a:gd name="T25" fmla="*/ 10 h 41"/>
              <a:gd name="T26" fmla="*/ 6 w 38"/>
              <a:gd name="T27" fmla="*/ 15 h 41"/>
              <a:gd name="T28" fmla="*/ 27 w 38"/>
              <a:gd name="T29" fmla="*/ 36 h 41"/>
              <a:gd name="T30" fmla="*/ 30 w 38"/>
              <a:gd name="T31" fmla="*/ 38 h 41"/>
              <a:gd name="T32" fmla="*/ 34 w 38"/>
              <a:gd name="T33" fmla="*/ 34 h 41"/>
              <a:gd name="T34" fmla="*/ 33 w 38"/>
              <a:gd name="T35" fmla="*/ 30 h 41"/>
              <a:gd name="T36" fmla="*/ 17 w 38"/>
              <a:gd name="T37" fmla="*/ 14 h 41"/>
              <a:gd name="T38" fmla="*/ 16 w 38"/>
              <a:gd name="T39" fmla="*/ 13 h 41"/>
              <a:gd name="T40" fmla="*/ 14 w 38"/>
              <a:gd name="T41" fmla="*/ 15 h 41"/>
              <a:gd name="T42" fmla="*/ 14 w 38"/>
              <a:gd name="T43" fmla="*/ 17 h 41"/>
              <a:gd name="T44" fmla="*/ 25 w 38"/>
              <a:gd name="T45" fmla="*/ 28 h 41"/>
              <a:gd name="T46" fmla="*/ 26 w 38"/>
              <a:gd name="T47" fmla="*/ 28 h 41"/>
              <a:gd name="T48" fmla="*/ 24 w 38"/>
              <a:gd name="T49" fmla="*/ 31 h 41"/>
              <a:gd name="T50" fmla="*/ 23 w 38"/>
              <a:gd name="T51" fmla="*/ 30 h 41"/>
              <a:gd name="T52" fmla="*/ 12 w 38"/>
              <a:gd name="T53" fmla="*/ 19 h 41"/>
              <a:gd name="T54" fmla="*/ 10 w 38"/>
              <a:gd name="T55" fmla="*/ 15 h 41"/>
              <a:gd name="T56" fmla="*/ 16 w 38"/>
              <a:gd name="T57" fmla="*/ 10 h 41"/>
              <a:gd name="T58" fmla="*/ 20 w 38"/>
              <a:gd name="T59" fmla="*/ 12 h 41"/>
              <a:gd name="T60" fmla="*/ 35 w 38"/>
              <a:gd name="T61" fmla="*/ 27 h 41"/>
              <a:gd name="T62" fmla="*/ 38 w 38"/>
              <a:gd name="T63" fmla="*/ 34 h 41"/>
              <a:gd name="T64" fmla="*/ 30 w 38"/>
              <a:gd name="T65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8" h="41">
                <a:moveTo>
                  <a:pt x="30" y="41"/>
                </a:moveTo>
                <a:cubicBezTo>
                  <a:pt x="28" y="41"/>
                  <a:pt x="26" y="40"/>
                  <a:pt x="24" y="38"/>
                </a:cubicBezTo>
                <a:cubicBezTo>
                  <a:pt x="3" y="17"/>
                  <a:pt x="3" y="17"/>
                  <a:pt x="3" y="17"/>
                </a:cubicBezTo>
                <a:cubicBezTo>
                  <a:pt x="1" y="16"/>
                  <a:pt x="0" y="13"/>
                  <a:pt x="0" y="10"/>
                </a:cubicBezTo>
                <a:cubicBezTo>
                  <a:pt x="0" y="5"/>
                  <a:pt x="5" y="0"/>
                  <a:pt x="10" y="0"/>
                </a:cubicBezTo>
                <a:cubicBezTo>
                  <a:pt x="13" y="0"/>
                  <a:pt x="16" y="1"/>
                  <a:pt x="18" y="3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9"/>
                  <a:pt x="34" y="20"/>
                  <a:pt x="34" y="20"/>
                </a:cubicBezTo>
                <a:cubicBezTo>
                  <a:pt x="34" y="20"/>
                  <a:pt x="33" y="22"/>
                  <a:pt x="32" y="22"/>
                </a:cubicBezTo>
                <a:cubicBezTo>
                  <a:pt x="32" y="22"/>
                  <a:pt x="32" y="22"/>
                  <a:pt x="32" y="22"/>
                </a:cubicBezTo>
                <a:cubicBezTo>
                  <a:pt x="15" y="5"/>
                  <a:pt x="15" y="5"/>
                  <a:pt x="15" y="5"/>
                </a:cubicBezTo>
                <a:cubicBezTo>
                  <a:pt x="14" y="4"/>
                  <a:pt x="12" y="3"/>
                  <a:pt x="10" y="3"/>
                </a:cubicBezTo>
                <a:cubicBezTo>
                  <a:pt x="7" y="3"/>
                  <a:pt x="4" y="6"/>
                  <a:pt x="4" y="10"/>
                </a:cubicBezTo>
                <a:cubicBezTo>
                  <a:pt x="4" y="12"/>
                  <a:pt x="4" y="14"/>
                  <a:pt x="6" y="15"/>
                </a:cubicBezTo>
                <a:cubicBezTo>
                  <a:pt x="27" y="36"/>
                  <a:pt x="27" y="36"/>
                  <a:pt x="27" y="36"/>
                </a:cubicBezTo>
                <a:cubicBezTo>
                  <a:pt x="28" y="37"/>
                  <a:pt x="29" y="38"/>
                  <a:pt x="30" y="38"/>
                </a:cubicBezTo>
                <a:cubicBezTo>
                  <a:pt x="33" y="38"/>
                  <a:pt x="34" y="36"/>
                  <a:pt x="34" y="34"/>
                </a:cubicBezTo>
                <a:cubicBezTo>
                  <a:pt x="34" y="32"/>
                  <a:pt x="34" y="31"/>
                  <a:pt x="33" y="30"/>
                </a:cubicBezTo>
                <a:cubicBezTo>
                  <a:pt x="17" y="14"/>
                  <a:pt x="17" y="14"/>
                  <a:pt x="17" y="14"/>
                </a:cubicBezTo>
                <a:cubicBezTo>
                  <a:pt x="17" y="14"/>
                  <a:pt x="16" y="13"/>
                  <a:pt x="16" y="13"/>
                </a:cubicBezTo>
                <a:cubicBezTo>
                  <a:pt x="15" y="13"/>
                  <a:pt x="14" y="14"/>
                  <a:pt x="14" y="15"/>
                </a:cubicBezTo>
                <a:cubicBezTo>
                  <a:pt x="14" y="16"/>
                  <a:pt x="14" y="16"/>
                  <a:pt x="14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26" y="28"/>
                  <a:pt x="26" y="28"/>
                  <a:pt x="26" y="28"/>
                </a:cubicBezTo>
                <a:cubicBezTo>
                  <a:pt x="26" y="29"/>
                  <a:pt x="24" y="31"/>
                  <a:pt x="24" y="31"/>
                </a:cubicBezTo>
                <a:cubicBezTo>
                  <a:pt x="23" y="31"/>
                  <a:pt x="23" y="30"/>
                  <a:pt x="23" y="30"/>
                </a:cubicBezTo>
                <a:cubicBezTo>
                  <a:pt x="12" y="19"/>
                  <a:pt x="12" y="19"/>
                  <a:pt x="12" y="19"/>
                </a:cubicBezTo>
                <a:cubicBezTo>
                  <a:pt x="11" y="18"/>
                  <a:pt x="10" y="17"/>
                  <a:pt x="10" y="15"/>
                </a:cubicBezTo>
                <a:cubicBezTo>
                  <a:pt x="10" y="12"/>
                  <a:pt x="13" y="10"/>
                  <a:pt x="16" y="10"/>
                </a:cubicBezTo>
                <a:cubicBezTo>
                  <a:pt x="17" y="10"/>
                  <a:pt x="19" y="11"/>
                  <a:pt x="20" y="12"/>
                </a:cubicBezTo>
                <a:cubicBezTo>
                  <a:pt x="35" y="27"/>
                  <a:pt x="35" y="27"/>
                  <a:pt x="35" y="27"/>
                </a:cubicBezTo>
                <a:cubicBezTo>
                  <a:pt x="37" y="29"/>
                  <a:pt x="38" y="31"/>
                  <a:pt x="38" y="34"/>
                </a:cubicBezTo>
                <a:cubicBezTo>
                  <a:pt x="38" y="38"/>
                  <a:pt x="35" y="41"/>
                  <a:pt x="30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2" name="出自【趣你的PPT】(微信:qunideppt)：最优质的PPT资源库"/>
          <p:cNvSpPr>
            <a:spLocks/>
          </p:cNvSpPr>
          <p:nvPr/>
        </p:nvSpPr>
        <p:spPr bwMode="auto">
          <a:xfrm>
            <a:off x="4544307" y="4930985"/>
            <a:ext cx="228067" cy="289469"/>
          </a:xfrm>
          <a:custGeom>
            <a:avLst/>
            <a:gdLst>
              <a:gd name="T0" fmla="*/ 33 w 33"/>
              <a:gd name="T1" fmla="*/ 4 h 42"/>
              <a:gd name="T2" fmla="*/ 32 w 33"/>
              <a:gd name="T3" fmla="*/ 7 h 42"/>
              <a:gd name="T4" fmla="*/ 30 w 33"/>
              <a:gd name="T5" fmla="*/ 7 h 42"/>
              <a:gd name="T6" fmla="*/ 29 w 33"/>
              <a:gd name="T7" fmla="*/ 7 h 42"/>
              <a:gd name="T8" fmla="*/ 29 w 33"/>
              <a:gd name="T9" fmla="*/ 9 h 42"/>
              <a:gd name="T10" fmla="*/ 29 w 33"/>
              <a:gd name="T11" fmla="*/ 40 h 42"/>
              <a:gd name="T12" fmla="*/ 28 w 33"/>
              <a:gd name="T13" fmla="*/ 42 h 42"/>
              <a:gd name="T14" fmla="*/ 25 w 33"/>
              <a:gd name="T15" fmla="*/ 42 h 42"/>
              <a:gd name="T16" fmla="*/ 23 w 33"/>
              <a:gd name="T17" fmla="*/ 40 h 42"/>
              <a:gd name="T18" fmla="*/ 23 w 33"/>
              <a:gd name="T19" fmla="*/ 7 h 42"/>
              <a:gd name="T20" fmla="*/ 19 w 33"/>
              <a:gd name="T21" fmla="*/ 7 h 42"/>
              <a:gd name="T22" fmla="*/ 19 w 33"/>
              <a:gd name="T23" fmla="*/ 40 h 42"/>
              <a:gd name="T24" fmla="*/ 18 w 33"/>
              <a:gd name="T25" fmla="*/ 42 h 42"/>
              <a:gd name="T26" fmla="*/ 15 w 33"/>
              <a:gd name="T27" fmla="*/ 42 h 42"/>
              <a:gd name="T28" fmla="*/ 13 w 33"/>
              <a:gd name="T29" fmla="*/ 40 h 42"/>
              <a:gd name="T30" fmla="*/ 13 w 33"/>
              <a:gd name="T31" fmla="*/ 27 h 42"/>
              <a:gd name="T32" fmla="*/ 6 w 33"/>
              <a:gd name="T33" fmla="*/ 25 h 42"/>
              <a:gd name="T34" fmla="*/ 1 w 33"/>
              <a:gd name="T35" fmla="*/ 20 h 42"/>
              <a:gd name="T36" fmla="*/ 0 w 33"/>
              <a:gd name="T37" fmla="*/ 13 h 42"/>
              <a:gd name="T38" fmla="*/ 2 w 33"/>
              <a:gd name="T39" fmla="*/ 6 h 42"/>
              <a:gd name="T40" fmla="*/ 8 w 33"/>
              <a:gd name="T41" fmla="*/ 1 h 42"/>
              <a:gd name="T42" fmla="*/ 19 w 33"/>
              <a:gd name="T43" fmla="*/ 0 h 42"/>
              <a:gd name="T44" fmla="*/ 32 w 33"/>
              <a:gd name="T45" fmla="*/ 0 h 42"/>
              <a:gd name="T46" fmla="*/ 33 w 33"/>
              <a:gd name="T47" fmla="*/ 2 h 42"/>
              <a:gd name="T48" fmla="*/ 33 w 33"/>
              <a:gd name="T49" fmla="*/ 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" h="42">
                <a:moveTo>
                  <a:pt x="33" y="4"/>
                </a:moveTo>
                <a:cubicBezTo>
                  <a:pt x="33" y="5"/>
                  <a:pt x="32" y="7"/>
                  <a:pt x="32" y="7"/>
                </a:cubicBezTo>
                <a:cubicBezTo>
                  <a:pt x="31" y="7"/>
                  <a:pt x="31" y="6"/>
                  <a:pt x="30" y="7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8"/>
                  <a:pt x="29" y="9"/>
                  <a:pt x="29" y="9"/>
                </a:cubicBezTo>
                <a:cubicBezTo>
                  <a:pt x="29" y="40"/>
                  <a:pt x="29" y="40"/>
                  <a:pt x="29" y="40"/>
                </a:cubicBezTo>
                <a:cubicBezTo>
                  <a:pt x="29" y="41"/>
                  <a:pt x="28" y="42"/>
                  <a:pt x="28" y="42"/>
                </a:cubicBezTo>
                <a:cubicBezTo>
                  <a:pt x="25" y="42"/>
                  <a:pt x="25" y="42"/>
                  <a:pt x="25" y="42"/>
                </a:cubicBezTo>
                <a:cubicBezTo>
                  <a:pt x="24" y="42"/>
                  <a:pt x="23" y="41"/>
                  <a:pt x="23" y="40"/>
                </a:cubicBezTo>
                <a:cubicBezTo>
                  <a:pt x="23" y="7"/>
                  <a:pt x="23" y="7"/>
                  <a:pt x="23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9" y="40"/>
                  <a:pt x="19" y="40"/>
                  <a:pt x="19" y="40"/>
                </a:cubicBezTo>
                <a:cubicBezTo>
                  <a:pt x="19" y="41"/>
                  <a:pt x="18" y="42"/>
                  <a:pt x="18" y="42"/>
                </a:cubicBezTo>
                <a:cubicBezTo>
                  <a:pt x="15" y="42"/>
                  <a:pt x="15" y="42"/>
                  <a:pt x="15" y="42"/>
                </a:cubicBezTo>
                <a:cubicBezTo>
                  <a:pt x="14" y="42"/>
                  <a:pt x="13" y="41"/>
                  <a:pt x="13" y="40"/>
                </a:cubicBezTo>
                <a:cubicBezTo>
                  <a:pt x="13" y="27"/>
                  <a:pt x="13" y="27"/>
                  <a:pt x="13" y="27"/>
                </a:cubicBezTo>
                <a:cubicBezTo>
                  <a:pt x="10" y="26"/>
                  <a:pt x="8" y="26"/>
                  <a:pt x="6" y="25"/>
                </a:cubicBezTo>
                <a:cubicBezTo>
                  <a:pt x="4" y="24"/>
                  <a:pt x="2" y="22"/>
                  <a:pt x="1" y="20"/>
                </a:cubicBezTo>
                <a:cubicBezTo>
                  <a:pt x="0" y="18"/>
                  <a:pt x="0" y="16"/>
                  <a:pt x="0" y="13"/>
                </a:cubicBezTo>
                <a:cubicBezTo>
                  <a:pt x="0" y="10"/>
                  <a:pt x="0" y="8"/>
                  <a:pt x="2" y="6"/>
                </a:cubicBezTo>
                <a:cubicBezTo>
                  <a:pt x="4" y="4"/>
                  <a:pt x="5" y="2"/>
                  <a:pt x="8" y="1"/>
                </a:cubicBezTo>
                <a:cubicBezTo>
                  <a:pt x="10" y="1"/>
                  <a:pt x="14" y="0"/>
                  <a:pt x="19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2" y="0"/>
                  <a:pt x="33" y="1"/>
                  <a:pt x="33" y="2"/>
                </a:cubicBezTo>
                <a:lnTo>
                  <a:pt x="33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88755" y="5421170"/>
            <a:ext cx="333326" cy="333326"/>
          </a:xfrm>
          <a:custGeom>
            <a:avLst/>
            <a:gdLst>
              <a:gd name="T0" fmla="*/ 48 w 48"/>
              <a:gd name="T1" fmla="*/ 45 h 48"/>
              <a:gd name="T2" fmla="*/ 46 w 48"/>
              <a:gd name="T3" fmla="*/ 48 h 48"/>
              <a:gd name="T4" fmla="*/ 20 w 48"/>
              <a:gd name="T5" fmla="*/ 48 h 48"/>
              <a:gd name="T6" fmla="*/ 17 w 48"/>
              <a:gd name="T7" fmla="*/ 45 h 48"/>
              <a:gd name="T8" fmla="*/ 17 w 48"/>
              <a:gd name="T9" fmla="*/ 41 h 48"/>
              <a:gd name="T10" fmla="*/ 3 w 48"/>
              <a:gd name="T11" fmla="*/ 41 h 48"/>
              <a:gd name="T12" fmla="*/ 0 w 48"/>
              <a:gd name="T13" fmla="*/ 38 h 48"/>
              <a:gd name="T14" fmla="*/ 0 w 48"/>
              <a:gd name="T15" fmla="*/ 2 h 48"/>
              <a:gd name="T16" fmla="*/ 3 w 48"/>
              <a:gd name="T17" fmla="*/ 0 h 48"/>
              <a:gd name="T18" fmla="*/ 32 w 48"/>
              <a:gd name="T19" fmla="*/ 0 h 48"/>
              <a:gd name="T20" fmla="*/ 34 w 48"/>
              <a:gd name="T21" fmla="*/ 2 h 48"/>
              <a:gd name="T22" fmla="*/ 34 w 48"/>
              <a:gd name="T23" fmla="*/ 11 h 48"/>
              <a:gd name="T24" fmla="*/ 35 w 48"/>
              <a:gd name="T25" fmla="*/ 12 h 48"/>
              <a:gd name="T26" fmla="*/ 46 w 48"/>
              <a:gd name="T27" fmla="*/ 23 h 48"/>
              <a:gd name="T28" fmla="*/ 48 w 48"/>
              <a:gd name="T29" fmla="*/ 27 h 48"/>
              <a:gd name="T30" fmla="*/ 48 w 48"/>
              <a:gd name="T31" fmla="*/ 45 h 48"/>
              <a:gd name="T32" fmla="*/ 27 w 48"/>
              <a:gd name="T33" fmla="*/ 4 h 48"/>
              <a:gd name="T34" fmla="*/ 27 w 48"/>
              <a:gd name="T35" fmla="*/ 3 h 48"/>
              <a:gd name="T36" fmla="*/ 8 w 48"/>
              <a:gd name="T37" fmla="*/ 3 h 48"/>
              <a:gd name="T38" fmla="*/ 7 w 48"/>
              <a:gd name="T39" fmla="*/ 4 h 48"/>
              <a:gd name="T40" fmla="*/ 7 w 48"/>
              <a:gd name="T41" fmla="*/ 6 h 48"/>
              <a:gd name="T42" fmla="*/ 8 w 48"/>
              <a:gd name="T43" fmla="*/ 7 h 48"/>
              <a:gd name="T44" fmla="*/ 27 w 48"/>
              <a:gd name="T45" fmla="*/ 7 h 48"/>
              <a:gd name="T46" fmla="*/ 27 w 48"/>
              <a:gd name="T47" fmla="*/ 6 h 48"/>
              <a:gd name="T48" fmla="*/ 27 w 48"/>
              <a:gd name="T49" fmla="*/ 4 h 48"/>
              <a:gd name="T50" fmla="*/ 45 w 48"/>
              <a:gd name="T51" fmla="*/ 44 h 48"/>
              <a:gd name="T52" fmla="*/ 45 w 48"/>
              <a:gd name="T53" fmla="*/ 27 h 48"/>
              <a:gd name="T54" fmla="*/ 33 w 48"/>
              <a:gd name="T55" fmla="*/ 27 h 48"/>
              <a:gd name="T56" fmla="*/ 31 w 48"/>
              <a:gd name="T57" fmla="*/ 25 h 48"/>
              <a:gd name="T58" fmla="*/ 31 w 48"/>
              <a:gd name="T59" fmla="*/ 13 h 48"/>
              <a:gd name="T60" fmla="*/ 21 w 48"/>
              <a:gd name="T61" fmla="*/ 13 h 48"/>
              <a:gd name="T62" fmla="*/ 21 w 48"/>
              <a:gd name="T63" fmla="*/ 44 h 48"/>
              <a:gd name="T64" fmla="*/ 45 w 48"/>
              <a:gd name="T65" fmla="*/ 44 h 48"/>
              <a:gd name="T66" fmla="*/ 42 w 48"/>
              <a:gd name="T67" fmla="*/ 24 h 48"/>
              <a:gd name="T68" fmla="*/ 34 w 48"/>
              <a:gd name="T69" fmla="*/ 16 h 48"/>
              <a:gd name="T70" fmla="*/ 34 w 48"/>
              <a:gd name="T71" fmla="*/ 24 h 48"/>
              <a:gd name="T72" fmla="*/ 42 w 48"/>
              <a:gd name="T73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8" h="48">
                <a:moveTo>
                  <a:pt x="48" y="45"/>
                </a:moveTo>
                <a:cubicBezTo>
                  <a:pt x="48" y="47"/>
                  <a:pt x="47" y="48"/>
                  <a:pt x="46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18" y="48"/>
                  <a:pt x="17" y="47"/>
                  <a:pt x="17" y="45"/>
                </a:cubicBezTo>
                <a:cubicBezTo>
                  <a:pt x="17" y="41"/>
                  <a:pt x="17" y="41"/>
                  <a:pt x="17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1"/>
                  <a:pt x="0" y="40"/>
                  <a:pt x="0" y="38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3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3" y="0"/>
                  <a:pt x="34" y="1"/>
                  <a:pt x="34" y="2"/>
                </a:cubicBezTo>
                <a:cubicBezTo>
                  <a:pt x="34" y="11"/>
                  <a:pt x="34" y="11"/>
                  <a:pt x="34" y="11"/>
                </a:cubicBezTo>
                <a:cubicBezTo>
                  <a:pt x="35" y="11"/>
                  <a:pt x="35" y="11"/>
                  <a:pt x="35" y="12"/>
                </a:cubicBezTo>
                <a:cubicBezTo>
                  <a:pt x="46" y="23"/>
                  <a:pt x="46" y="23"/>
                  <a:pt x="46" y="23"/>
                </a:cubicBezTo>
                <a:cubicBezTo>
                  <a:pt x="47" y="24"/>
                  <a:pt x="48" y="26"/>
                  <a:pt x="48" y="27"/>
                </a:cubicBezTo>
                <a:lnTo>
                  <a:pt x="48" y="45"/>
                </a:lnTo>
                <a:close/>
                <a:moveTo>
                  <a:pt x="27" y="4"/>
                </a:moveTo>
                <a:cubicBezTo>
                  <a:pt x="27" y="3"/>
                  <a:pt x="27" y="3"/>
                  <a:pt x="27" y="3"/>
                </a:cubicBezTo>
                <a:cubicBezTo>
                  <a:pt x="8" y="3"/>
                  <a:pt x="8" y="3"/>
                  <a:pt x="8" y="3"/>
                </a:cubicBezTo>
                <a:cubicBezTo>
                  <a:pt x="7" y="3"/>
                  <a:pt x="7" y="3"/>
                  <a:pt x="7" y="4"/>
                </a:cubicBezTo>
                <a:cubicBezTo>
                  <a:pt x="7" y="6"/>
                  <a:pt x="7" y="6"/>
                  <a:pt x="7" y="6"/>
                </a:cubicBezTo>
                <a:cubicBezTo>
                  <a:pt x="7" y="6"/>
                  <a:pt x="7" y="7"/>
                  <a:pt x="8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7"/>
                  <a:pt x="27" y="6"/>
                  <a:pt x="27" y="6"/>
                </a:cubicBezTo>
                <a:lnTo>
                  <a:pt x="27" y="4"/>
                </a:lnTo>
                <a:close/>
                <a:moveTo>
                  <a:pt x="45" y="44"/>
                </a:moveTo>
                <a:cubicBezTo>
                  <a:pt x="45" y="27"/>
                  <a:pt x="45" y="27"/>
                  <a:pt x="45" y="27"/>
                </a:cubicBezTo>
                <a:cubicBezTo>
                  <a:pt x="33" y="27"/>
                  <a:pt x="33" y="27"/>
                  <a:pt x="33" y="27"/>
                </a:cubicBezTo>
                <a:cubicBezTo>
                  <a:pt x="32" y="27"/>
                  <a:pt x="31" y="26"/>
                  <a:pt x="31" y="25"/>
                </a:cubicBezTo>
                <a:cubicBezTo>
                  <a:pt x="31" y="13"/>
                  <a:pt x="31" y="13"/>
                  <a:pt x="31" y="13"/>
                </a:cubicBezTo>
                <a:cubicBezTo>
                  <a:pt x="21" y="13"/>
                  <a:pt x="21" y="13"/>
                  <a:pt x="21" y="13"/>
                </a:cubicBezTo>
                <a:cubicBezTo>
                  <a:pt x="21" y="44"/>
                  <a:pt x="21" y="44"/>
                  <a:pt x="21" y="44"/>
                </a:cubicBezTo>
                <a:lnTo>
                  <a:pt x="45" y="44"/>
                </a:lnTo>
                <a:close/>
                <a:moveTo>
                  <a:pt x="42" y="24"/>
                </a:moveTo>
                <a:cubicBezTo>
                  <a:pt x="34" y="16"/>
                  <a:pt x="34" y="16"/>
                  <a:pt x="34" y="16"/>
                </a:cubicBezTo>
                <a:cubicBezTo>
                  <a:pt x="34" y="24"/>
                  <a:pt x="34" y="24"/>
                  <a:pt x="34" y="24"/>
                </a:cubicBezTo>
                <a:lnTo>
                  <a:pt x="42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74700" y="863312"/>
            <a:ext cx="283620" cy="283619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7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7 h 41"/>
              <a:gd name="T16" fmla="*/ 41 w 41"/>
              <a:gd name="T17" fmla="*/ 33 h 41"/>
              <a:gd name="T18" fmla="*/ 17 w 41"/>
              <a:gd name="T19" fmla="*/ 4 h 41"/>
              <a:gd name="T20" fmla="*/ 13 w 41"/>
              <a:gd name="T21" fmla="*/ 4 h 41"/>
              <a:gd name="T22" fmla="*/ 8 w 41"/>
              <a:gd name="T23" fmla="*/ 4 h 41"/>
              <a:gd name="T24" fmla="*/ 8 w 41"/>
              <a:gd name="T25" fmla="*/ 27 h 41"/>
              <a:gd name="T26" fmla="*/ 14 w 41"/>
              <a:gd name="T27" fmla="*/ 26 h 41"/>
              <a:gd name="T28" fmla="*/ 14 w 41"/>
              <a:gd name="T29" fmla="*/ 20 h 41"/>
              <a:gd name="T30" fmla="*/ 17 w 41"/>
              <a:gd name="T31" fmla="*/ 21 h 41"/>
              <a:gd name="T32" fmla="*/ 25 w 41"/>
              <a:gd name="T33" fmla="*/ 12 h 41"/>
              <a:gd name="T34" fmla="*/ 17 w 41"/>
              <a:gd name="T35" fmla="*/ 4 h 41"/>
              <a:gd name="T36" fmla="*/ 15 w 41"/>
              <a:gd name="T37" fmla="*/ 16 h 41"/>
              <a:gd name="T38" fmla="*/ 14 w 41"/>
              <a:gd name="T39" fmla="*/ 16 h 41"/>
              <a:gd name="T40" fmla="*/ 14 w 41"/>
              <a:gd name="T41" fmla="*/ 8 h 41"/>
              <a:gd name="T42" fmla="*/ 15 w 41"/>
              <a:gd name="T43" fmla="*/ 8 h 41"/>
              <a:gd name="T44" fmla="*/ 19 w 41"/>
              <a:gd name="T45" fmla="*/ 12 h 41"/>
              <a:gd name="T46" fmla="*/ 15 w 41"/>
              <a:gd name="T47" fmla="*/ 16 h 41"/>
              <a:gd name="T48" fmla="*/ 26 w 41"/>
              <a:gd name="T49" fmla="*/ 15 h 41"/>
              <a:gd name="T50" fmla="*/ 25 w 41"/>
              <a:gd name="T51" fmla="*/ 15 h 41"/>
              <a:gd name="T52" fmla="*/ 23 w 41"/>
              <a:gd name="T53" fmla="*/ 19 h 41"/>
              <a:gd name="T54" fmla="*/ 17 w 41"/>
              <a:gd name="T55" fmla="*/ 21 h 41"/>
              <a:gd name="T56" fmla="*/ 17 w 41"/>
              <a:gd name="T57" fmla="*/ 38 h 41"/>
              <a:gd name="T58" fmla="*/ 23 w 41"/>
              <a:gd name="T59" fmla="*/ 37 h 41"/>
              <a:gd name="T60" fmla="*/ 23 w 41"/>
              <a:gd name="T61" fmla="*/ 32 h 41"/>
              <a:gd name="T62" fmla="*/ 26 w 41"/>
              <a:gd name="T63" fmla="*/ 32 h 41"/>
              <a:gd name="T64" fmla="*/ 34 w 41"/>
              <a:gd name="T65" fmla="*/ 24 h 41"/>
              <a:gd name="T66" fmla="*/ 26 w 41"/>
              <a:gd name="T67" fmla="*/ 15 h 41"/>
              <a:gd name="T68" fmla="*/ 25 w 41"/>
              <a:gd name="T69" fmla="*/ 28 h 41"/>
              <a:gd name="T70" fmla="*/ 23 w 41"/>
              <a:gd name="T71" fmla="*/ 27 h 41"/>
              <a:gd name="T72" fmla="*/ 23 w 41"/>
              <a:gd name="T73" fmla="*/ 20 h 41"/>
              <a:gd name="T74" fmla="*/ 25 w 41"/>
              <a:gd name="T75" fmla="*/ 19 h 41"/>
              <a:gd name="T76" fmla="*/ 28 w 41"/>
              <a:gd name="T77" fmla="*/ 24 h 41"/>
              <a:gd name="T78" fmla="*/ 25 w 41"/>
              <a:gd name="T79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7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7"/>
                  <a:pt x="0" y="33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7"/>
                </a:cubicBezTo>
                <a:lnTo>
                  <a:pt x="41" y="33"/>
                </a:lnTo>
                <a:close/>
                <a:moveTo>
                  <a:pt x="17" y="4"/>
                </a:moveTo>
                <a:cubicBezTo>
                  <a:pt x="15" y="4"/>
                  <a:pt x="14" y="4"/>
                  <a:pt x="13" y="4"/>
                </a:cubicBezTo>
                <a:cubicBezTo>
                  <a:pt x="8" y="4"/>
                  <a:pt x="8" y="4"/>
                  <a:pt x="8" y="4"/>
                </a:cubicBezTo>
                <a:cubicBezTo>
                  <a:pt x="8" y="27"/>
                  <a:pt x="8" y="27"/>
                  <a:pt x="8" y="27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21"/>
                  <a:pt x="16" y="21"/>
                  <a:pt x="17" y="21"/>
                </a:cubicBezTo>
                <a:cubicBezTo>
                  <a:pt x="21" y="21"/>
                  <a:pt x="25" y="17"/>
                  <a:pt x="25" y="12"/>
                </a:cubicBezTo>
                <a:cubicBezTo>
                  <a:pt x="25" y="7"/>
                  <a:pt x="21" y="4"/>
                  <a:pt x="17" y="4"/>
                </a:cubicBezTo>
                <a:close/>
                <a:moveTo>
                  <a:pt x="15" y="16"/>
                </a:moveTo>
                <a:cubicBezTo>
                  <a:pt x="15" y="16"/>
                  <a:pt x="14" y="16"/>
                  <a:pt x="14" y="16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5" y="8"/>
                  <a:pt x="15" y="8"/>
                </a:cubicBezTo>
                <a:cubicBezTo>
                  <a:pt x="17" y="8"/>
                  <a:pt x="19" y="10"/>
                  <a:pt x="19" y="12"/>
                </a:cubicBezTo>
                <a:cubicBezTo>
                  <a:pt x="19" y="14"/>
                  <a:pt x="17" y="16"/>
                  <a:pt x="15" y="16"/>
                </a:cubicBezTo>
                <a:close/>
                <a:moveTo>
                  <a:pt x="26" y="15"/>
                </a:moveTo>
                <a:cubicBezTo>
                  <a:pt x="26" y="15"/>
                  <a:pt x="25" y="15"/>
                  <a:pt x="25" y="15"/>
                </a:cubicBezTo>
                <a:cubicBezTo>
                  <a:pt x="24" y="16"/>
                  <a:pt x="24" y="18"/>
                  <a:pt x="23" y="19"/>
                </a:cubicBezTo>
                <a:cubicBezTo>
                  <a:pt x="21" y="20"/>
                  <a:pt x="19" y="21"/>
                  <a:pt x="17" y="21"/>
                </a:cubicBezTo>
                <a:cubicBezTo>
                  <a:pt x="17" y="38"/>
                  <a:pt x="17" y="38"/>
                  <a:pt x="17" y="38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32"/>
                  <a:pt x="23" y="32"/>
                  <a:pt x="23" y="32"/>
                </a:cubicBezTo>
                <a:cubicBezTo>
                  <a:pt x="24" y="32"/>
                  <a:pt x="25" y="32"/>
                  <a:pt x="26" y="32"/>
                </a:cubicBezTo>
                <a:cubicBezTo>
                  <a:pt x="30" y="32"/>
                  <a:pt x="34" y="28"/>
                  <a:pt x="34" y="24"/>
                </a:cubicBezTo>
                <a:cubicBezTo>
                  <a:pt x="34" y="19"/>
                  <a:pt x="30" y="15"/>
                  <a:pt x="26" y="15"/>
                </a:cubicBezTo>
                <a:close/>
                <a:moveTo>
                  <a:pt x="25" y="28"/>
                </a:moveTo>
                <a:cubicBezTo>
                  <a:pt x="24" y="28"/>
                  <a:pt x="23" y="28"/>
                  <a:pt x="23" y="27"/>
                </a:cubicBezTo>
                <a:cubicBezTo>
                  <a:pt x="23" y="20"/>
                  <a:pt x="23" y="20"/>
                  <a:pt x="23" y="20"/>
                </a:cubicBezTo>
                <a:cubicBezTo>
                  <a:pt x="23" y="20"/>
                  <a:pt x="24" y="19"/>
                  <a:pt x="25" y="19"/>
                </a:cubicBezTo>
                <a:cubicBezTo>
                  <a:pt x="27" y="19"/>
                  <a:pt x="28" y="21"/>
                  <a:pt x="28" y="24"/>
                </a:cubicBezTo>
                <a:cubicBezTo>
                  <a:pt x="28" y="26"/>
                  <a:pt x="27" y="28"/>
                  <a:pt x="25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5374700" y="1368117"/>
            <a:ext cx="283620" cy="283619"/>
          </a:xfrm>
          <a:custGeom>
            <a:avLst/>
            <a:gdLst>
              <a:gd name="T0" fmla="*/ 21 w 41"/>
              <a:gd name="T1" fmla="*/ 41 h 41"/>
              <a:gd name="T2" fmla="*/ 15 w 41"/>
              <a:gd name="T3" fmla="*/ 41 h 41"/>
              <a:gd name="T4" fmla="*/ 17 w 41"/>
              <a:gd name="T5" fmla="*/ 36 h 41"/>
              <a:gd name="T6" fmla="*/ 18 w 41"/>
              <a:gd name="T7" fmla="*/ 31 h 41"/>
              <a:gd name="T8" fmla="*/ 23 w 41"/>
              <a:gd name="T9" fmla="*/ 33 h 41"/>
              <a:gd name="T10" fmla="*/ 34 w 41"/>
              <a:gd name="T11" fmla="*/ 19 h 41"/>
              <a:gd name="T12" fmla="*/ 21 w 41"/>
              <a:gd name="T13" fmla="*/ 7 h 41"/>
              <a:gd name="T14" fmla="*/ 7 w 41"/>
              <a:gd name="T15" fmla="*/ 20 h 41"/>
              <a:gd name="T16" fmla="*/ 11 w 41"/>
              <a:gd name="T17" fmla="*/ 28 h 41"/>
              <a:gd name="T18" fmla="*/ 12 w 41"/>
              <a:gd name="T19" fmla="*/ 27 h 41"/>
              <a:gd name="T20" fmla="*/ 12 w 41"/>
              <a:gd name="T21" fmla="*/ 26 h 41"/>
              <a:gd name="T22" fmla="*/ 12 w 41"/>
              <a:gd name="T23" fmla="*/ 25 h 41"/>
              <a:gd name="T24" fmla="*/ 11 w 41"/>
              <a:gd name="T25" fmla="*/ 21 h 41"/>
              <a:gd name="T26" fmla="*/ 21 w 41"/>
              <a:gd name="T27" fmla="*/ 11 h 41"/>
              <a:gd name="T28" fmla="*/ 29 w 41"/>
              <a:gd name="T29" fmla="*/ 19 h 41"/>
              <a:gd name="T30" fmla="*/ 23 w 41"/>
              <a:gd name="T31" fmla="*/ 30 h 41"/>
              <a:gd name="T32" fmla="*/ 20 w 41"/>
              <a:gd name="T33" fmla="*/ 26 h 41"/>
              <a:gd name="T34" fmla="*/ 21 w 41"/>
              <a:gd name="T35" fmla="*/ 18 h 41"/>
              <a:gd name="T36" fmla="*/ 19 w 41"/>
              <a:gd name="T37" fmla="*/ 15 h 41"/>
              <a:gd name="T38" fmla="*/ 15 w 41"/>
              <a:gd name="T39" fmla="*/ 21 h 41"/>
              <a:gd name="T40" fmla="*/ 15 w 41"/>
              <a:gd name="T41" fmla="*/ 24 h 41"/>
              <a:gd name="T42" fmla="*/ 13 w 41"/>
              <a:gd name="T43" fmla="*/ 35 h 41"/>
              <a:gd name="T44" fmla="*/ 12 w 41"/>
              <a:gd name="T45" fmla="*/ 40 h 41"/>
              <a:gd name="T46" fmla="*/ 0 w 41"/>
              <a:gd name="T47" fmla="*/ 21 h 41"/>
              <a:gd name="T48" fmla="*/ 21 w 41"/>
              <a:gd name="T49" fmla="*/ 0 h 41"/>
              <a:gd name="T50" fmla="*/ 41 w 41"/>
              <a:gd name="T51" fmla="*/ 21 h 41"/>
              <a:gd name="T52" fmla="*/ 21 w 41"/>
              <a:gd name="T53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19" y="41"/>
                  <a:pt x="17" y="41"/>
                  <a:pt x="15" y="41"/>
                </a:cubicBezTo>
                <a:cubicBezTo>
                  <a:pt x="16" y="39"/>
                  <a:pt x="16" y="38"/>
                  <a:pt x="17" y="36"/>
                </a:cubicBezTo>
                <a:cubicBezTo>
                  <a:pt x="17" y="36"/>
                  <a:pt x="17" y="35"/>
                  <a:pt x="18" y="31"/>
                </a:cubicBezTo>
                <a:cubicBezTo>
                  <a:pt x="19" y="32"/>
                  <a:pt x="21" y="33"/>
                  <a:pt x="23" y="33"/>
                </a:cubicBezTo>
                <a:cubicBezTo>
                  <a:pt x="30" y="33"/>
                  <a:pt x="34" y="27"/>
                  <a:pt x="34" y="19"/>
                </a:cubicBezTo>
                <a:cubicBezTo>
                  <a:pt x="34" y="13"/>
                  <a:pt x="29" y="7"/>
                  <a:pt x="21" y="7"/>
                </a:cubicBezTo>
                <a:cubicBezTo>
                  <a:pt x="12" y="7"/>
                  <a:pt x="7" y="14"/>
                  <a:pt x="7" y="20"/>
                </a:cubicBezTo>
                <a:cubicBezTo>
                  <a:pt x="7" y="24"/>
                  <a:pt x="8" y="27"/>
                  <a:pt x="11" y="28"/>
                </a:cubicBezTo>
                <a:cubicBezTo>
                  <a:pt x="11" y="28"/>
                  <a:pt x="12" y="28"/>
                  <a:pt x="12" y="27"/>
                </a:cubicBezTo>
                <a:cubicBezTo>
                  <a:pt x="12" y="27"/>
                  <a:pt x="12" y="26"/>
                  <a:pt x="12" y="26"/>
                </a:cubicBezTo>
                <a:cubicBezTo>
                  <a:pt x="13" y="25"/>
                  <a:pt x="12" y="25"/>
                  <a:pt x="12" y="25"/>
                </a:cubicBezTo>
                <a:cubicBezTo>
                  <a:pt x="11" y="24"/>
                  <a:pt x="11" y="22"/>
                  <a:pt x="11" y="21"/>
                </a:cubicBezTo>
                <a:cubicBezTo>
                  <a:pt x="11" y="15"/>
                  <a:pt x="15" y="11"/>
                  <a:pt x="21" y="11"/>
                </a:cubicBezTo>
                <a:cubicBezTo>
                  <a:pt x="26" y="11"/>
                  <a:pt x="29" y="14"/>
                  <a:pt x="29" y="19"/>
                </a:cubicBezTo>
                <a:cubicBezTo>
                  <a:pt x="29" y="25"/>
                  <a:pt x="27" y="30"/>
                  <a:pt x="23" y="30"/>
                </a:cubicBezTo>
                <a:cubicBezTo>
                  <a:pt x="21" y="30"/>
                  <a:pt x="19" y="28"/>
                  <a:pt x="20" y="26"/>
                </a:cubicBezTo>
                <a:cubicBezTo>
                  <a:pt x="20" y="23"/>
                  <a:pt x="21" y="20"/>
                  <a:pt x="21" y="18"/>
                </a:cubicBezTo>
                <a:cubicBezTo>
                  <a:pt x="21" y="17"/>
                  <a:pt x="21" y="15"/>
                  <a:pt x="19" y="15"/>
                </a:cubicBezTo>
                <a:cubicBezTo>
                  <a:pt x="16" y="15"/>
                  <a:pt x="15" y="17"/>
                  <a:pt x="15" y="21"/>
                </a:cubicBezTo>
                <a:cubicBezTo>
                  <a:pt x="15" y="21"/>
                  <a:pt x="15" y="22"/>
                  <a:pt x="15" y="24"/>
                </a:cubicBezTo>
                <a:cubicBezTo>
                  <a:pt x="13" y="33"/>
                  <a:pt x="13" y="35"/>
                  <a:pt x="13" y="35"/>
                </a:cubicBezTo>
                <a:cubicBezTo>
                  <a:pt x="12" y="37"/>
                  <a:pt x="12" y="38"/>
                  <a:pt x="12" y="40"/>
                </a:cubicBezTo>
                <a:cubicBezTo>
                  <a:pt x="5" y="37"/>
                  <a:pt x="0" y="29"/>
                  <a:pt x="0" y="21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5374700" y="1881693"/>
            <a:ext cx="283620" cy="283619"/>
          </a:xfrm>
          <a:custGeom>
            <a:avLst/>
            <a:gdLst>
              <a:gd name="T0" fmla="*/ 41 w 41"/>
              <a:gd name="T1" fmla="*/ 8 h 41"/>
              <a:gd name="T2" fmla="*/ 41 w 41"/>
              <a:gd name="T3" fmla="*/ 33 h 41"/>
              <a:gd name="T4" fmla="*/ 33 w 41"/>
              <a:gd name="T5" fmla="*/ 41 h 41"/>
              <a:gd name="T6" fmla="*/ 14 w 41"/>
              <a:gd name="T7" fmla="*/ 41 h 41"/>
              <a:gd name="T8" fmla="*/ 17 w 41"/>
              <a:gd name="T9" fmla="*/ 35 h 41"/>
              <a:gd name="T10" fmla="*/ 18 w 41"/>
              <a:gd name="T11" fmla="*/ 30 h 41"/>
              <a:gd name="T12" fmla="*/ 23 w 41"/>
              <a:gd name="T13" fmla="*/ 32 h 41"/>
              <a:gd name="T14" fmla="*/ 34 w 41"/>
              <a:gd name="T15" fmla="*/ 18 h 41"/>
              <a:gd name="T16" fmla="*/ 21 w 41"/>
              <a:gd name="T17" fmla="*/ 7 h 41"/>
              <a:gd name="T18" fmla="*/ 7 w 41"/>
              <a:gd name="T19" fmla="*/ 19 h 41"/>
              <a:gd name="T20" fmla="*/ 11 w 41"/>
              <a:gd name="T21" fmla="*/ 27 h 41"/>
              <a:gd name="T22" fmla="*/ 12 w 41"/>
              <a:gd name="T23" fmla="*/ 27 h 41"/>
              <a:gd name="T24" fmla="*/ 13 w 41"/>
              <a:gd name="T25" fmla="*/ 25 h 41"/>
              <a:gd name="T26" fmla="*/ 12 w 41"/>
              <a:gd name="T27" fmla="*/ 24 h 41"/>
              <a:gd name="T28" fmla="*/ 11 w 41"/>
              <a:gd name="T29" fmla="*/ 20 h 41"/>
              <a:gd name="T30" fmla="*/ 21 w 41"/>
              <a:gd name="T31" fmla="*/ 10 h 41"/>
              <a:gd name="T32" fmla="*/ 29 w 41"/>
              <a:gd name="T33" fmla="*/ 18 h 41"/>
              <a:gd name="T34" fmla="*/ 23 w 41"/>
              <a:gd name="T35" fmla="*/ 29 h 41"/>
              <a:gd name="T36" fmla="*/ 20 w 41"/>
              <a:gd name="T37" fmla="*/ 25 h 41"/>
              <a:gd name="T38" fmla="*/ 21 w 41"/>
              <a:gd name="T39" fmla="*/ 18 h 41"/>
              <a:gd name="T40" fmla="*/ 19 w 41"/>
              <a:gd name="T41" fmla="*/ 15 h 41"/>
              <a:gd name="T42" fmla="*/ 15 w 41"/>
              <a:gd name="T43" fmla="*/ 20 h 41"/>
              <a:gd name="T44" fmla="*/ 15 w 41"/>
              <a:gd name="T45" fmla="*/ 23 h 41"/>
              <a:gd name="T46" fmla="*/ 13 w 41"/>
              <a:gd name="T47" fmla="*/ 34 h 41"/>
              <a:gd name="T48" fmla="*/ 13 w 41"/>
              <a:gd name="T49" fmla="*/ 41 h 41"/>
              <a:gd name="T50" fmla="*/ 8 w 41"/>
              <a:gd name="T51" fmla="*/ 41 h 41"/>
              <a:gd name="T52" fmla="*/ 0 w 41"/>
              <a:gd name="T53" fmla="*/ 33 h 41"/>
              <a:gd name="T54" fmla="*/ 0 w 41"/>
              <a:gd name="T55" fmla="*/ 8 h 41"/>
              <a:gd name="T56" fmla="*/ 8 w 41"/>
              <a:gd name="T57" fmla="*/ 0 h 41"/>
              <a:gd name="T58" fmla="*/ 33 w 41"/>
              <a:gd name="T59" fmla="*/ 0 h 41"/>
              <a:gd name="T60" fmla="*/ 41 w 41"/>
              <a:gd name="T61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1" h="41">
                <a:moveTo>
                  <a:pt x="41" y="8"/>
                </a:moveTo>
                <a:cubicBezTo>
                  <a:pt x="41" y="33"/>
                  <a:pt x="41" y="33"/>
                  <a:pt x="41" y="33"/>
                </a:cubicBezTo>
                <a:cubicBezTo>
                  <a:pt x="41" y="38"/>
                  <a:pt x="38" y="41"/>
                  <a:pt x="33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5" y="40"/>
                  <a:pt x="16" y="38"/>
                  <a:pt x="17" y="35"/>
                </a:cubicBezTo>
                <a:cubicBezTo>
                  <a:pt x="17" y="35"/>
                  <a:pt x="17" y="34"/>
                  <a:pt x="18" y="30"/>
                </a:cubicBezTo>
                <a:cubicBezTo>
                  <a:pt x="19" y="31"/>
                  <a:pt x="21" y="32"/>
                  <a:pt x="23" y="32"/>
                </a:cubicBezTo>
                <a:cubicBezTo>
                  <a:pt x="30" y="32"/>
                  <a:pt x="34" y="26"/>
                  <a:pt x="34" y="18"/>
                </a:cubicBezTo>
                <a:cubicBezTo>
                  <a:pt x="34" y="12"/>
                  <a:pt x="29" y="7"/>
                  <a:pt x="21" y="7"/>
                </a:cubicBezTo>
                <a:cubicBezTo>
                  <a:pt x="12" y="7"/>
                  <a:pt x="7" y="14"/>
                  <a:pt x="7" y="19"/>
                </a:cubicBezTo>
                <a:cubicBezTo>
                  <a:pt x="7" y="23"/>
                  <a:pt x="8" y="26"/>
                  <a:pt x="11" y="27"/>
                </a:cubicBezTo>
                <a:cubicBezTo>
                  <a:pt x="12" y="27"/>
                  <a:pt x="12" y="27"/>
                  <a:pt x="12" y="27"/>
                </a:cubicBezTo>
                <a:cubicBezTo>
                  <a:pt x="12" y="26"/>
                  <a:pt x="12" y="25"/>
                  <a:pt x="13" y="25"/>
                </a:cubicBezTo>
                <a:cubicBezTo>
                  <a:pt x="13" y="25"/>
                  <a:pt x="13" y="24"/>
                  <a:pt x="12" y="24"/>
                </a:cubicBezTo>
                <a:cubicBezTo>
                  <a:pt x="11" y="23"/>
                  <a:pt x="11" y="22"/>
                  <a:pt x="11" y="20"/>
                </a:cubicBezTo>
                <a:cubicBezTo>
                  <a:pt x="11" y="15"/>
                  <a:pt x="15" y="10"/>
                  <a:pt x="21" y="10"/>
                </a:cubicBezTo>
                <a:cubicBezTo>
                  <a:pt x="26" y="10"/>
                  <a:pt x="29" y="14"/>
                  <a:pt x="29" y="18"/>
                </a:cubicBezTo>
                <a:cubicBezTo>
                  <a:pt x="29" y="24"/>
                  <a:pt x="27" y="29"/>
                  <a:pt x="23" y="29"/>
                </a:cubicBezTo>
                <a:cubicBezTo>
                  <a:pt x="21" y="29"/>
                  <a:pt x="19" y="27"/>
                  <a:pt x="20" y="25"/>
                </a:cubicBezTo>
                <a:cubicBezTo>
                  <a:pt x="20" y="22"/>
                  <a:pt x="21" y="20"/>
                  <a:pt x="21" y="18"/>
                </a:cubicBezTo>
                <a:cubicBezTo>
                  <a:pt x="21" y="16"/>
                  <a:pt x="21" y="15"/>
                  <a:pt x="19" y="15"/>
                </a:cubicBezTo>
                <a:cubicBezTo>
                  <a:pt x="17" y="15"/>
                  <a:pt x="15" y="17"/>
                  <a:pt x="15" y="20"/>
                </a:cubicBezTo>
                <a:cubicBezTo>
                  <a:pt x="15" y="20"/>
                  <a:pt x="15" y="22"/>
                  <a:pt x="15" y="23"/>
                </a:cubicBezTo>
                <a:cubicBezTo>
                  <a:pt x="13" y="33"/>
                  <a:pt x="13" y="34"/>
                  <a:pt x="13" y="34"/>
                </a:cubicBezTo>
                <a:cubicBezTo>
                  <a:pt x="12" y="37"/>
                  <a:pt x="13" y="40"/>
                  <a:pt x="1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5389322" y="2386496"/>
            <a:ext cx="260228" cy="263154"/>
          </a:xfrm>
          <a:custGeom>
            <a:avLst/>
            <a:gdLst>
              <a:gd name="T0" fmla="*/ 34 w 38"/>
              <a:gd name="T1" fmla="*/ 10 h 38"/>
              <a:gd name="T2" fmla="*/ 30 w 38"/>
              <a:gd name="T3" fmla="*/ 14 h 38"/>
              <a:gd name="T4" fmla="*/ 34 w 38"/>
              <a:gd name="T5" fmla="*/ 33 h 38"/>
              <a:gd name="T6" fmla="*/ 34 w 38"/>
              <a:gd name="T7" fmla="*/ 34 h 38"/>
              <a:gd name="T8" fmla="*/ 30 w 38"/>
              <a:gd name="T9" fmla="*/ 36 h 38"/>
              <a:gd name="T10" fmla="*/ 30 w 38"/>
              <a:gd name="T11" fmla="*/ 36 h 38"/>
              <a:gd name="T12" fmla="*/ 30 w 38"/>
              <a:gd name="T13" fmla="*/ 36 h 38"/>
              <a:gd name="T14" fmla="*/ 29 w 38"/>
              <a:gd name="T15" fmla="*/ 36 h 38"/>
              <a:gd name="T16" fmla="*/ 22 w 38"/>
              <a:gd name="T17" fmla="*/ 22 h 38"/>
              <a:gd name="T18" fmla="*/ 15 w 38"/>
              <a:gd name="T19" fmla="*/ 29 h 38"/>
              <a:gd name="T20" fmla="*/ 16 w 38"/>
              <a:gd name="T21" fmla="*/ 35 h 38"/>
              <a:gd name="T22" fmla="*/ 16 w 38"/>
              <a:gd name="T23" fmla="*/ 35 h 38"/>
              <a:gd name="T24" fmla="*/ 13 w 38"/>
              <a:gd name="T25" fmla="*/ 38 h 38"/>
              <a:gd name="T26" fmla="*/ 13 w 38"/>
              <a:gd name="T27" fmla="*/ 38 h 38"/>
              <a:gd name="T28" fmla="*/ 13 w 38"/>
              <a:gd name="T29" fmla="*/ 38 h 38"/>
              <a:gd name="T30" fmla="*/ 12 w 38"/>
              <a:gd name="T31" fmla="*/ 38 h 38"/>
              <a:gd name="T32" fmla="*/ 7 w 38"/>
              <a:gd name="T33" fmla="*/ 31 h 38"/>
              <a:gd name="T34" fmla="*/ 0 w 38"/>
              <a:gd name="T35" fmla="*/ 26 h 38"/>
              <a:gd name="T36" fmla="*/ 0 w 38"/>
              <a:gd name="T37" fmla="*/ 25 h 38"/>
              <a:gd name="T38" fmla="*/ 0 w 38"/>
              <a:gd name="T39" fmla="*/ 25 h 38"/>
              <a:gd name="T40" fmla="*/ 3 w 38"/>
              <a:gd name="T41" fmla="*/ 22 h 38"/>
              <a:gd name="T42" fmla="*/ 3 w 38"/>
              <a:gd name="T43" fmla="*/ 22 h 38"/>
              <a:gd name="T44" fmla="*/ 3 w 38"/>
              <a:gd name="T45" fmla="*/ 22 h 38"/>
              <a:gd name="T46" fmla="*/ 9 w 38"/>
              <a:gd name="T47" fmla="*/ 23 h 38"/>
              <a:gd name="T48" fmla="*/ 16 w 38"/>
              <a:gd name="T49" fmla="*/ 16 h 38"/>
              <a:gd name="T50" fmla="*/ 2 w 38"/>
              <a:gd name="T51" fmla="*/ 9 h 38"/>
              <a:gd name="T52" fmla="*/ 1 w 38"/>
              <a:gd name="T53" fmla="*/ 8 h 38"/>
              <a:gd name="T54" fmla="*/ 2 w 38"/>
              <a:gd name="T55" fmla="*/ 8 h 38"/>
              <a:gd name="T56" fmla="*/ 5 w 38"/>
              <a:gd name="T57" fmla="*/ 4 h 38"/>
              <a:gd name="T58" fmla="*/ 6 w 38"/>
              <a:gd name="T59" fmla="*/ 4 h 38"/>
              <a:gd name="T60" fmla="*/ 24 w 38"/>
              <a:gd name="T61" fmla="*/ 8 h 38"/>
              <a:gd name="T62" fmla="*/ 28 w 38"/>
              <a:gd name="T63" fmla="*/ 4 h 38"/>
              <a:gd name="T64" fmla="*/ 37 w 38"/>
              <a:gd name="T65" fmla="*/ 1 h 38"/>
              <a:gd name="T66" fmla="*/ 34 w 38"/>
              <a:gd name="T67" fmla="*/ 1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" h="38">
                <a:moveTo>
                  <a:pt x="34" y="10"/>
                </a:moveTo>
                <a:cubicBezTo>
                  <a:pt x="30" y="14"/>
                  <a:pt x="30" y="14"/>
                  <a:pt x="30" y="14"/>
                </a:cubicBezTo>
                <a:cubicBezTo>
                  <a:pt x="34" y="33"/>
                  <a:pt x="34" y="33"/>
                  <a:pt x="34" y="33"/>
                </a:cubicBezTo>
                <a:cubicBezTo>
                  <a:pt x="34" y="33"/>
                  <a:pt x="34" y="34"/>
                  <a:pt x="34" y="34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2" y="22"/>
                  <a:pt x="22" y="22"/>
                  <a:pt x="22" y="22"/>
                </a:cubicBezTo>
                <a:cubicBezTo>
                  <a:pt x="15" y="29"/>
                  <a:pt x="15" y="29"/>
                  <a:pt x="15" y="29"/>
                </a:cubicBezTo>
                <a:cubicBezTo>
                  <a:pt x="16" y="35"/>
                  <a:pt x="16" y="35"/>
                  <a:pt x="16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38"/>
                  <a:pt x="13" y="38"/>
                  <a:pt x="13" y="38"/>
                </a:cubicBezTo>
                <a:cubicBezTo>
                  <a:pt x="13" y="38"/>
                  <a:pt x="13" y="38"/>
                  <a:pt x="13" y="38"/>
                </a:cubicBezTo>
                <a:cubicBezTo>
                  <a:pt x="12" y="38"/>
                  <a:pt x="12" y="38"/>
                  <a:pt x="12" y="38"/>
                </a:cubicBezTo>
                <a:cubicBezTo>
                  <a:pt x="7" y="31"/>
                  <a:pt x="7" y="31"/>
                  <a:pt x="7" y="31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6"/>
                  <a:pt x="0" y="25"/>
                </a:cubicBezTo>
                <a:cubicBezTo>
                  <a:pt x="0" y="25"/>
                  <a:pt x="0" y="25"/>
                  <a:pt x="0" y="25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9" y="23"/>
                  <a:pt x="9" y="23"/>
                  <a:pt x="9" y="23"/>
                </a:cubicBezTo>
                <a:cubicBezTo>
                  <a:pt x="16" y="16"/>
                  <a:pt x="16" y="16"/>
                  <a:pt x="16" y="16"/>
                </a:cubicBezTo>
                <a:cubicBezTo>
                  <a:pt x="2" y="9"/>
                  <a:pt x="2" y="9"/>
                  <a:pt x="2" y="9"/>
                </a:cubicBezTo>
                <a:cubicBezTo>
                  <a:pt x="2" y="9"/>
                  <a:pt x="2" y="9"/>
                  <a:pt x="1" y="8"/>
                </a:cubicBezTo>
                <a:cubicBezTo>
                  <a:pt x="1" y="8"/>
                  <a:pt x="2" y="8"/>
                  <a:pt x="2" y="8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6" y="4"/>
                  <a:pt x="6" y="4"/>
                </a:cubicBezTo>
                <a:cubicBezTo>
                  <a:pt x="24" y="8"/>
                  <a:pt x="24" y="8"/>
                  <a:pt x="24" y="8"/>
                </a:cubicBezTo>
                <a:cubicBezTo>
                  <a:pt x="28" y="4"/>
                  <a:pt x="28" y="4"/>
                  <a:pt x="28" y="4"/>
                </a:cubicBezTo>
                <a:cubicBezTo>
                  <a:pt x="31" y="1"/>
                  <a:pt x="35" y="0"/>
                  <a:pt x="37" y="1"/>
                </a:cubicBezTo>
                <a:cubicBezTo>
                  <a:pt x="38" y="3"/>
                  <a:pt x="37" y="7"/>
                  <a:pt x="34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5389322" y="2897150"/>
            <a:ext cx="260228" cy="289469"/>
          </a:xfrm>
          <a:custGeom>
            <a:avLst/>
            <a:gdLst>
              <a:gd name="T0" fmla="*/ 1 w 38"/>
              <a:gd name="T1" fmla="*/ 41 h 42"/>
              <a:gd name="T2" fmla="*/ 0 w 38"/>
              <a:gd name="T3" fmla="*/ 40 h 42"/>
              <a:gd name="T4" fmla="*/ 0 w 38"/>
              <a:gd name="T5" fmla="*/ 1 h 42"/>
              <a:gd name="T6" fmla="*/ 1 w 38"/>
              <a:gd name="T7" fmla="*/ 0 h 42"/>
              <a:gd name="T8" fmla="*/ 37 w 38"/>
              <a:gd name="T9" fmla="*/ 20 h 42"/>
              <a:gd name="T10" fmla="*/ 37 w 38"/>
              <a:gd name="T11" fmla="*/ 21 h 42"/>
              <a:gd name="T12" fmla="*/ 1 w 38"/>
              <a:gd name="T13" fmla="*/ 4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8" h="42">
                <a:moveTo>
                  <a:pt x="1" y="41"/>
                </a:moveTo>
                <a:cubicBezTo>
                  <a:pt x="0" y="42"/>
                  <a:pt x="0" y="41"/>
                  <a:pt x="0" y="40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ubicBezTo>
                  <a:pt x="37" y="20"/>
                  <a:pt x="37" y="20"/>
                  <a:pt x="37" y="20"/>
                </a:cubicBezTo>
                <a:cubicBezTo>
                  <a:pt x="38" y="20"/>
                  <a:pt x="38" y="21"/>
                  <a:pt x="37" y="21"/>
                </a:cubicBezTo>
                <a:lnTo>
                  <a:pt x="1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74700" y="3407801"/>
            <a:ext cx="283620" cy="283619"/>
          </a:xfrm>
          <a:custGeom>
            <a:avLst/>
            <a:gdLst>
              <a:gd name="T0" fmla="*/ 41 w 41"/>
              <a:gd name="T1" fmla="*/ 20 h 41"/>
              <a:gd name="T2" fmla="*/ 21 w 41"/>
              <a:gd name="T3" fmla="*/ 41 h 41"/>
              <a:gd name="T4" fmla="*/ 0 w 41"/>
              <a:gd name="T5" fmla="*/ 20 h 41"/>
              <a:gd name="T6" fmla="*/ 21 w 41"/>
              <a:gd name="T7" fmla="*/ 0 h 41"/>
              <a:gd name="T8" fmla="*/ 41 w 41"/>
              <a:gd name="T9" fmla="*/ 20 h 41"/>
              <a:gd name="T10" fmla="*/ 32 w 41"/>
              <a:gd name="T11" fmla="*/ 20 h 41"/>
              <a:gd name="T12" fmla="*/ 31 w 41"/>
              <a:gd name="T13" fmla="*/ 19 h 41"/>
              <a:gd name="T14" fmla="*/ 16 w 41"/>
              <a:gd name="T15" fmla="*/ 10 h 41"/>
              <a:gd name="T16" fmla="*/ 15 w 41"/>
              <a:gd name="T17" fmla="*/ 10 h 41"/>
              <a:gd name="T18" fmla="*/ 14 w 41"/>
              <a:gd name="T19" fmla="*/ 12 h 41"/>
              <a:gd name="T20" fmla="*/ 14 w 41"/>
              <a:gd name="T21" fmla="*/ 29 h 41"/>
              <a:gd name="T22" fmla="*/ 15 w 41"/>
              <a:gd name="T23" fmla="*/ 30 h 41"/>
              <a:gd name="T24" fmla="*/ 15 w 41"/>
              <a:gd name="T25" fmla="*/ 31 h 41"/>
              <a:gd name="T26" fmla="*/ 16 w 41"/>
              <a:gd name="T27" fmla="*/ 30 h 41"/>
              <a:gd name="T28" fmla="*/ 31 w 41"/>
              <a:gd name="T29" fmla="*/ 22 h 41"/>
              <a:gd name="T30" fmla="*/ 32 w 41"/>
              <a:gd name="T31" fmla="*/ 2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1" h="41">
                <a:moveTo>
                  <a:pt x="41" y="20"/>
                </a:moveTo>
                <a:cubicBezTo>
                  <a:pt x="41" y="32"/>
                  <a:pt x="32" y="41"/>
                  <a:pt x="21" y="41"/>
                </a:cubicBez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0"/>
                </a:cubicBezTo>
                <a:close/>
                <a:moveTo>
                  <a:pt x="32" y="20"/>
                </a:moveTo>
                <a:cubicBezTo>
                  <a:pt x="32" y="20"/>
                  <a:pt x="31" y="19"/>
                  <a:pt x="31" y="19"/>
                </a:cubicBezTo>
                <a:cubicBezTo>
                  <a:pt x="16" y="10"/>
                  <a:pt x="16" y="10"/>
                  <a:pt x="16" y="10"/>
                </a:cubicBezTo>
                <a:cubicBezTo>
                  <a:pt x="16" y="10"/>
                  <a:pt x="15" y="10"/>
                  <a:pt x="15" y="10"/>
                </a:cubicBezTo>
                <a:cubicBezTo>
                  <a:pt x="14" y="10"/>
                  <a:pt x="14" y="11"/>
                  <a:pt x="14" y="12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29"/>
                  <a:pt x="14" y="30"/>
                  <a:pt x="15" y="30"/>
                </a:cubicBezTo>
                <a:cubicBezTo>
                  <a:pt x="15" y="30"/>
                  <a:pt x="15" y="31"/>
                  <a:pt x="15" y="31"/>
                </a:cubicBezTo>
                <a:cubicBezTo>
                  <a:pt x="16" y="31"/>
                  <a:pt x="16" y="30"/>
                  <a:pt x="16" y="30"/>
                </a:cubicBezTo>
                <a:cubicBezTo>
                  <a:pt x="31" y="22"/>
                  <a:pt x="31" y="22"/>
                  <a:pt x="31" y="22"/>
                </a:cubicBezTo>
                <a:cubicBezTo>
                  <a:pt x="31" y="21"/>
                  <a:pt x="32" y="21"/>
                  <a:pt x="32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74700" y="3912606"/>
            <a:ext cx="283620" cy="283619"/>
          </a:xfrm>
          <a:custGeom>
            <a:avLst/>
            <a:gdLst>
              <a:gd name="T0" fmla="*/ 21 w 41"/>
              <a:gd name="T1" fmla="*/ 41 h 41"/>
              <a:gd name="T2" fmla="*/ 0 w 41"/>
              <a:gd name="T3" fmla="*/ 21 h 41"/>
              <a:gd name="T4" fmla="*/ 21 w 41"/>
              <a:gd name="T5" fmla="*/ 0 h 41"/>
              <a:gd name="T6" fmla="*/ 41 w 41"/>
              <a:gd name="T7" fmla="*/ 21 h 41"/>
              <a:gd name="T8" fmla="*/ 21 w 41"/>
              <a:gd name="T9" fmla="*/ 41 h 41"/>
              <a:gd name="T10" fmla="*/ 21 w 41"/>
              <a:gd name="T11" fmla="*/ 6 h 41"/>
              <a:gd name="T12" fmla="*/ 6 w 41"/>
              <a:gd name="T13" fmla="*/ 21 h 41"/>
              <a:gd name="T14" fmla="*/ 21 w 41"/>
              <a:gd name="T15" fmla="*/ 35 h 41"/>
              <a:gd name="T16" fmla="*/ 35 w 41"/>
              <a:gd name="T17" fmla="*/ 21 h 41"/>
              <a:gd name="T18" fmla="*/ 21 w 41"/>
              <a:gd name="T19" fmla="*/ 6 h 41"/>
              <a:gd name="T20" fmla="*/ 31 w 41"/>
              <a:gd name="T21" fmla="*/ 22 h 41"/>
              <a:gd name="T22" fmla="*/ 16 w 41"/>
              <a:gd name="T23" fmla="*/ 31 h 41"/>
              <a:gd name="T24" fmla="*/ 15 w 41"/>
              <a:gd name="T25" fmla="*/ 31 h 41"/>
              <a:gd name="T26" fmla="*/ 15 w 41"/>
              <a:gd name="T27" fmla="*/ 31 h 41"/>
              <a:gd name="T28" fmla="*/ 14 w 41"/>
              <a:gd name="T29" fmla="*/ 29 h 41"/>
              <a:gd name="T30" fmla="*/ 14 w 41"/>
              <a:gd name="T31" fmla="*/ 12 h 41"/>
              <a:gd name="T32" fmla="*/ 15 w 41"/>
              <a:gd name="T33" fmla="*/ 11 h 41"/>
              <a:gd name="T34" fmla="*/ 16 w 41"/>
              <a:gd name="T35" fmla="*/ 11 h 41"/>
              <a:gd name="T36" fmla="*/ 31 w 41"/>
              <a:gd name="T37" fmla="*/ 19 h 41"/>
              <a:gd name="T38" fmla="*/ 32 w 41"/>
              <a:gd name="T39" fmla="*/ 21 h 41"/>
              <a:gd name="T40" fmla="*/ 31 w 41"/>
              <a:gd name="T41" fmla="*/ 2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1" h="41">
                <a:moveTo>
                  <a:pt x="21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1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1" y="41"/>
                </a:cubicBezTo>
                <a:close/>
                <a:moveTo>
                  <a:pt x="21" y="6"/>
                </a:moveTo>
                <a:cubicBezTo>
                  <a:pt x="13" y="6"/>
                  <a:pt x="6" y="13"/>
                  <a:pt x="6" y="21"/>
                </a:cubicBezTo>
                <a:cubicBezTo>
                  <a:pt x="6" y="29"/>
                  <a:pt x="13" y="35"/>
                  <a:pt x="21" y="35"/>
                </a:cubicBezTo>
                <a:cubicBezTo>
                  <a:pt x="29" y="35"/>
                  <a:pt x="35" y="29"/>
                  <a:pt x="35" y="21"/>
                </a:cubicBezTo>
                <a:cubicBezTo>
                  <a:pt x="35" y="13"/>
                  <a:pt x="29" y="6"/>
                  <a:pt x="21" y="6"/>
                </a:cubicBezTo>
                <a:close/>
                <a:moveTo>
                  <a:pt x="31" y="22"/>
                </a:move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6" y="31"/>
                  <a:pt x="15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4" y="31"/>
                  <a:pt x="14" y="30"/>
                  <a:pt x="14" y="29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12"/>
                  <a:pt x="14" y="11"/>
                  <a:pt x="15" y="11"/>
                </a:cubicBezTo>
                <a:cubicBezTo>
                  <a:pt x="15" y="10"/>
                  <a:pt x="16" y="10"/>
                  <a:pt x="16" y="11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20"/>
                  <a:pt x="32" y="20"/>
                  <a:pt x="32" y="21"/>
                </a:cubicBezTo>
                <a:cubicBezTo>
                  <a:pt x="32" y="21"/>
                  <a:pt x="31" y="22"/>
                  <a:pt x="31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5389322" y="4426182"/>
            <a:ext cx="254382" cy="263154"/>
          </a:xfrm>
          <a:custGeom>
            <a:avLst/>
            <a:gdLst>
              <a:gd name="T0" fmla="*/ 37 w 37"/>
              <a:gd name="T1" fmla="*/ 21 h 38"/>
              <a:gd name="T2" fmla="*/ 35 w 37"/>
              <a:gd name="T3" fmla="*/ 24 h 38"/>
              <a:gd name="T4" fmla="*/ 24 w 37"/>
              <a:gd name="T5" fmla="*/ 24 h 38"/>
              <a:gd name="T6" fmla="*/ 24 w 37"/>
              <a:gd name="T7" fmla="*/ 35 h 38"/>
              <a:gd name="T8" fmla="*/ 21 w 37"/>
              <a:gd name="T9" fmla="*/ 38 h 38"/>
              <a:gd name="T10" fmla="*/ 16 w 37"/>
              <a:gd name="T11" fmla="*/ 38 h 38"/>
              <a:gd name="T12" fmla="*/ 13 w 37"/>
              <a:gd name="T13" fmla="*/ 35 h 38"/>
              <a:gd name="T14" fmla="*/ 13 w 37"/>
              <a:gd name="T15" fmla="*/ 24 h 38"/>
              <a:gd name="T16" fmla="*/ 2 w 37"/>
              <a:gd name="T17" fmla="*/ 24 h 38"/>
              <a:gd name="T18" fmla="*/ 0 w 37"/>
              <a:gd name="T19" fmla="*/ 21 h 38"/>
              <a:gd name="T20" fmla="*/ 0 w 37"/>
              <a:gd name="T21" fmla="*/ 16 h 38"/>
              <a:gd name="T22" fmla="*/ 2 w 37"/>
              <a:gd name="T23" fmla="*/ 14 h 38"/>
              <a:gd name="T24" fmla="*/ 13 w 37"/>
              <a:gd name="T25" fmla="*/ 14 h 38"/>
              <a:gd name="T26" fmla="*/ 13 w 37"/>
              <a:gd name="T27" fmla="*/ 2 h 38"/>
              <a:gd name="T28" fmla="*/ 16 w 37"/>
              <a:gd name="T29" fmla="*/ 0 h 38"/>
              <a:gd name="T30" fmla="*/ 21 w 37"/>
              <a:gd name="T31" fmla="*/ 0 h 38"/>
              <a:gd name="T32" fmla="*/ 24 w 37"/>
              <a:gd name="T33" fmla="*/ 2 h 38"/>
              <a:gd name="T34" fmla="*/ 24 w 37"/>
              <a:gd name="T35" fmla="*/ 14 h 38"/>
              <a:gd name="T36" fmla="*/ 35 w 37"/>
              <a:gd name="T37" fmla="*/ 14 h 38"/>
              <a:gd name="T38" fmla="*/ 37 w 37"/>
              <a:gd name="T39" fmla="*/ 16 h 38"/>
              <a:gd name="T40" fmla="*/ 37 w 37"/>
              <a:gd name="T41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" h="38">
                <a:moveTo>
                  <a:pt x="37" y="21"/>
                </a:moveTo>
                <a:cubicBezTo>
                  <a:pt x="37" y="23"/>
                  <a:pt x="36" y="24"/>
                  <a:pt x="35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35"/>
                  <a:pt x="24" y="35"/>
                  <a:pt x="24" y="35"/>
                </a:cubicBezTo>
                <a:cubicBezTo>
                  <a:pt x="24" y="36"/>
                  <a:pt x="23" y="38"/>
                  <a:pt x="21" y="38"/>
                </a:cubicBezTo>
                <a:cubicBezTo>
                  <a:pt x="16" y="38"/>
                  <a:pt x="16" y="38"/>
                  <a:pt x="16" y="38"/>
                </a:cubicBezTo>
                <a:cubicBezTo>
                  <a:pt x="15" y="38"/>
                  <a:pt x="13" y="36"/>
                  <a:pt x="13" y="35"/>
                </a:cubicBezTo>
                <a:cubicBezTo>
                  <a:pt x="13" y="24"/>
                  <a:pt x="13" y="24"/>
                  <a:pt x="13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4"/>
                  <a:pt x="0" y="23"/>
                  <a:pt x="0" y="21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4"/>
                  <a:pt x="2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13" y="2"/>
                  <a:pt x="13" y="2"/>
                  <a:pt x="13" y="2"/>
                </a:cubicBezTo>
                <a:cubicBezTo>
                  <a:pt x="13" y="1"/>
                  <a:pt x="15" y="0"/>
                  <a:pt x="16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3" y="0"/>
                  <a:pt x="24" y="1"/>
                  <a:pt x="24" y="2"/>
                </a:cubicBezTo>
                <a:cubicBezTo>
                  <a:pt x="24" y="14"/>
                  <a:pt x="24" y="14"/>
                  <a:pt x="24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36" y="14"/>
                  <a:pt x="37" y="15"/>
                  <a:pt x="37" y="16"/>
                </a:cubicBezTo>
                <a:lnTo>
                  <a:pt x="37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74700" y="4930985"/>
            <a:ext cx="283620" cy="289469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21 h 42"/>
              <a:gd name="T4" fmla="*/ 21 w 41"/>
              <a:gd name="T5" fmla="*/ 0 h 42"/>
              <a:gd name="T6" fmla="*/ 41 w 41"/>
              <a:gd name="T7" fmla="*/ 21 h 42"/>
              <a:gd name="T8" fmla="*/ 21 w 41"/>
              <a:gd name="T9" fmla="*/ 42 h 42"/>
              <a:gd name="T10" fmla="*/ 33 w 41"/>
              <a:gd name="T11" fmla="*/ 19 h 42"/>
              <a:gd name="T12" fmla="*/ 31 w 41"/>
              <a:gd name="T13" fmla="*/ 18 h 42"/>
              <a:gd name="T14" fmla="*/ 24 w 41"/>
              <a:gd name="T15" fmla="*/ 18 h 42"/>
              <a:gd name="T16" fmla="*/ 24 w 41"/>
              <a:gd name="T17" fmla="*/ 11 h 42"/>
              <a:gd name="T18" fmla="*/ 22 w 41"/>
              <a:gd name="T19" fmla="*/ 9 h 42"/>
              <a:gd name="T20" fmla="*/ 19 w 41"/>
              <a:gd name="T21" fmla="*/ 9 h 42"/>
              <a:gd name="T22" fmla="*/ 17 w 41"/>
              <a:gd name="T23" fmla="*/ 11 h 42"/>
              <a:gd name="T24" fmla="*/ 17 w 41"/>
              <a:gd name="T25" fmla="*/ 18 h 42"/>
              <a:gd name="T26" fmla="*/ 10 w 41"/>
              <a:gd name="T27" fmla="*/ 18 h 42"/>
              <a:gd name="T28" fmla="*/ 9 w 41"/>
              <a:gd name="T29" fmla="*/ 19 h 42"/>
              <a:gd name="T30" fmla="*/ 9 w 41"/>
              <a:gd name="T31" fmla="*/ 23 h 42"/>
              <a:gd name="T32" fmla="*/ 10 w 41"/>
              <a:gd name="T33" fmla="*/ 24 h 42"/>
              <a:gd name="T34" fmla="*/ 17 w 41"/>
              <a:gd name="T35" fmla="*/ 24 h 42"/>
              <a:gd name="T36" fmla="*/ 17 w 41"/>
              <a:gd name="T37" fmla="*/ 31 h 42"/>
              <a:gd name="T38" fmla="*/ 19 w 41"/>
              <a:gd name="T39" fmla="*/ 33 h 42"/>
              <a:gd name="T40" fmla="*/ 22 w 41"/>
              <a:gd name="T41" fmla="*/ 33 h 42"/>
              <a:gd name="T42" fmla="*/ 24 w 41"/>
              <a:gd name="T43" fmla="*/ 31 h 42"/>
              <a:gd name="T44" fmla="*/ 24 w 41"/>
              <a:gd name="T45" fmla="*/ 24 h 42"/>
              <a:gd name="T46" fmla="*/ 31 w 41"/>
              <a:gd name="T47" fmla="*/ 24 h 42"/>
              <a:gd name="T48" fmla="*/ 33 w 41"/>
              <a:gd name="T49" fmla="*/ 23 h 42"/>
              <a:gd name="T50" fmla="*/ 33 w 41"/>
              <a:gd name="T51" fmla="*/ 1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" h="42">
                <a:moveTo>
                  <a:pt x="21" y="42"/>
                </a:moveTo>
                <a:cubicBezTo>
                  <a:pt x="9" y="42"/>
                  <a:pt x="0" y="32"/>
                  <a:pt x="0" y="21"/>
                </a:cubicBezTo>
                <a:cubicBezTo>
                  <a:pt x="0" y="10"/>
                  <a:pt x="9" y="0"/>
                  <a:pt x="21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1" y="42"/>
                </a:cubicBezTo>
                <a:close/>
                <a:moveTo>
                  <a:pt x="33" y="19"/>
                </a:moveTo>
                <a:cubicBezTo>
                  <a:pt x="33" y="18"/>
                  <a:pt x="32" y="18"/>
                  <a:pt x="31" y="18"/>
                </a:cubicBezTo>
                <a:cubicBezTo>
                  <a:pt x="24" y="18"/>
                  <a:pt x="24" y="18"/>
                  <a:pt x="24" y="18"/>
                </a:cubicBezTo>
                <a:cubicBezTo>
                  <a:pt x="24" y="11"/>
                  <a:pt x="24" y="11"/>
                  <a:pt x="24" y="11"/>
                </a:cubicBezTo>
                <a:cubicBezTo>
                  <a:pt x="24" y="10"/>
                  <a:pt x="23" y="9"/>
                  <a:pt x="22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8" y="9"/>
                  <a:pt x="17" y="10"/>
                  <a:pt x="17" y="11"/>
                </a:cubicBezTo>
                <a:cubicBezTo>
                  <a:pt x="17" y="18"/>
                  <a:pt x="17" y="18"/>
                  <a:pt x="17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9" y="18"/>
                  <a:pt x="9" y="18"/>
                  <a:pt x="9" y="19"/>
                </a:cubicBezTo>
                <a:cubicBezTo>
                  <a:pt x="9" y="23"/>
                  <a:pt x="9" y="23"/>
                  <a:pt x="9" y="23"/>
                </a:cubicBezTo>
                <a:cubicBezTo>
                  <a:pt x="9" y="24"/>
                  <a:pt x="9" y="24"/>
                  <a:pt x="10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2"/>
                  <a:pt x="18" y="33"/>
                  <a:pt x="19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3" y="33"/>
                  <a:pt x="24" y="32"/>
                  <a:pt x="24" y="31"/>
                </a:cubicBezTo>
                <a:cubicBezTo>
                  <a:pt x="24" y="24"/>
                  <a:pt x="24" y="24"/>
                  <a:pt x="24" y="24"/>
                </a:cubicBezTo>
                <a:cubicBezTo>
                  <a:pt x="31" y="24"/>
                  <a:pt x="31" y="24"/>
                  <a:pt x="31" y="24"/>
                </a:cubicBezTo>
                <a:cubicBezTo>
                  <a:pt x="32" y="24"/>
                  <a:pt x="33" y="24"/>
                  <a:pt x="33" y="23"/>
                </a:cubicBezTo>
                <a:lnTo>
                  <a:pt x="33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374700" y="5441639"/>
            <a:ext cx="283620" cy="283619"/>
          </a:xfrm>
          <a:custGeom>
            <a:avLst/>
            <a:gdLst>
              <a:gd name="T0" fmla="*/ 41 w 41"/>
              <a:gd name="T1" fmla="*/ 34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34 w 41"/>
              <a:gd name="T19" fmla="*/ 19 h 41"/>
              <a:gd name="T20" fmla="*/ 33 w 41"/>
              <a:gd name="T21" fmla="*/ 17 h 41"/>
              <a:gd name="T22" fmla="*/ 24 w 41"/>
              <a:gd name="T23" fmla="*/ 17 h 41"/>
              <a:gd name="T24" fmla="*/ 24 w 41"/>
              <a:gd name="T25" fmla="*/ 9 h 41"/>
              <a:gd name="T26" fmla="*/ 22 w 41"/>
              <a:gd name="T27" fmla="*/ 7 h 41"/>
              <a:gd name="T28" fmla="*/ 19 w 41"/>
              <a:gd name="T29" fmla="*/ 7 h 41"/>
              <a:gd name="T30" fmla="*/ 17 w 41"/>
              <a:gd name="T31" fmla="*/ 9 h 41"/>
              <a:gd name="T32" fmla="*/ 17 w 41"/>
              <a:gd name="T33" fmla="*/ 17 h 41"/>
              <a:gd name="T34" fmla="*/ 9 w 41"/>
              <a:gd name="T35" fmla="*/ 17 h 41"/>
              <a:gd name="T36" fmla="*/ 7 w 41"/>
              <a:gd name="T37" fmla="*/ 19 h 41"/>
              <a:gd name="T38" fmla="*/ 7 w 41"/>
              <a:gd name="T39" fmla="*/ 22 h 41"/>
              <a:gd name="T40" fmla="*/ 9 w 41"/>
              <a:gd name="T41" fmla="*/ 24 h 41"/>
              <a:gd name="T42" fmla="*/ 17 w 41"/>
              <a:gd name="T43" fmla="*/ 24 h 41"/>
              <a:gd name="T44" fmla="*/ 17 w 41"/>
              <a:gd name="T45" fmla="*/ 33 h 41"/>
              <a:gd name="T46" fmla="*/ 19 w 41"/>
              <a:gd name="T47" fmla="*/ 34 h 41"/>
              <a:gd name="T48" fmla="*/ 22 w 41"/>
              <a:gd name="T49" fmla="*/ 34 h 41"/>
              <a:gd name="T50" fmla="*/ 24 w 41"/>
              <a:gd name="T51" fmla="*/ 33 h 41"/>
              <a:gd name="T52" fmla="*/ 24 w 41"/>
              <a:gd name="T53" fmla="*/ 24 h 41"/>
              <a:gd name="T54" fmla="*/ 33 w 41"/>
              <a:gd name="T55" fmla="*/ 24 h 41"/>
              <a:gd name="T56" fmla="*/ 34 w 41"/>
              <a:gd name="T57" fmla="*/ 22 h 41"/>
              <a:gd name="T58" fmla="*/ 34 w 41"/>
              <a:gd name="T59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34" y="19"/>
                </a:moveTo>
                <a:cubicBezTo>
                  <a:pt x="34" y="18"/>
                  <a:pt x="34" y="17"/>
                  <a:pt x="33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9"/>
                  <a:pt x="24" y="9"/>
                  <a:pt x="24" y="9"/>
                </a:cubicBezTo>
                <a:cubicBezTo>
                  <a:pt x="24" y="8"/>
                  <a:pt x="23" y="7"/>
                  <a:pt x="22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18" y="7"/>
                  <a:pt x="17" y="8"/>
                  <a:pt x="17" y="9"/>
                </a:cubicBezTo>
                <a:cubicBezTo>
                  <a:pt x="17" y="17"/>
                  <a:pt x="17" y="17"/>
                  <a:pt x="17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8" y="17"/>
                  <a:pt x="7" y="18"/>
                  <a:pt x="7" y="19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8" y="24"/>
                  <a:pt x="9" y="24"/>
                </a:cubicBezTo>
                <a:cubicBezTo>
                  <a:pt x="17" y="24"/>
                  <a:pt x="17" y="24"/>
                  <a:pt x="17" y="24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4"/>
                  <a:pt x="18" y="34"/>
                  <a:pt x="19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3" y="34"/>
                  <a:pt x="24" y="34"/>
                  <a:pt x="24" y="33"/>
                </a:cubicBezTo>
                <a:cubicBezTo>
                  <a:pt x="24" y="24"/>
                  <a:pt x="24" y="24"/>
                  <a:pt x="24" y="24"/>
                </a:cubicBezTo>
                <a:cubicBezTo>
                  <a:pt x="33" y="24"/>
                  <a:pt x="33" y="24"/>
                  <a:pt x="33" y="24"/>
                </a:cubicBezTo>
                <a:cubicBezTo>
                  <a:pt x="34" y="24"/>
                  <a:pt x="34" y="23"/>
                  <a:pt x="34" y="22"/>
                </a:cubicBezTo>
                <a:lnTo>
                  <a:pt x="34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25563" y="863312"/>
            <a:ext cx="304089" cy="257304"/>
          </a:xfrm>
          <a:custGeom>
            <a:avLst/>
            <a:gdLst>
              <a:gd name="T0" fmla="*/ 20 w 44"/>
              <a:gd name="T1" fmla="*/ 24 h 37"/>
              <a:gd name="T2" fmla="*/ 7 w 44"/>
              <a:gd name="T3" fmla="*/ 37 h 37"/>
              <a:gd name="T4" fmla="*/ 5 w 44"/>
              <a:gd name="T5" fmla="*/ 37 h 37"/>
              <a:gd name="T6" fmla="*/ 3 w 44"/>
              <a:gd name="T7" fmla="*/ 36 h 37"/>
              <a:gd name="T8" fmla="*/ 3 w 44"/>
              <a:gd name="T9" fmla="*/ 32 h 37"/>
              <a:gd name="T10" fmla="*/ 5 w 44"/>
              <a:gd name="T11" fmla="*/ 31 h 37"/>
              <a:gd name="T12" fmla="*/ 7 w 44"/>
              <a:gd name="T13" fmla="*/ 31 h 37"/>
              <a:gd name="T14" fmla="*/ 14 w 44"/>
              <a:gd name="T15" fmla="*/ 24 h 37"/>
              <a:gd name="T16" fmla="*/ 14 w 44"/>
              <a:gd name="T17" fmla="*/ 23 h 37"/>
              <a:gd name="T18" fmla="*/ 11 w 44"/>
              <a:gd name="T19" fmla="*/ 20 h 37"/>
              <a:gd name="T20" fmla="*/ 5 w 44"/>
              <a:gd name="T21" fmla="*/ 20 h 37"/>
              <a:gd name="T22" fmla="*/ 0 w 44"/>
              <a:gd name="T23" fmla="*/ 15 h 37"/>
              <a:gd name="T24" fmla="*/ 0 w 44"/>
              <a:gd name="T25" fmla="*/ 5 h 37"/>
              <a:gd name="T26" fmla="*/ 5 w 44"/>
              <a:gd name="T27" fmla="*/ 0 h 37"/>
              <a:gd name="T28" fmla="*/ 15 w 44"/>
              <a:gd name="T29" fmla="*/ 0 h 37"/>
              <a:gd name="T30" fmla="*/ 20 w 44"/>
              <a:gd name="T31" fmla="*/ 5 h 37"/>
              <a:gd name="T32" fmla="*/ 20 w 44"/>
              <a:gd name="T33" fmla="*/ 24 h 37"/>
              <a:gd name="T34" fmla="*/ 44 w 44"/>
              <a:gd name="T35" fmla="*/ 24 h 37"/>
              <a:gd name="T36" fmla="*/ 31 w 44"/>
              <a:gd name="T37" fmla="*/ 37 h 37"/>
              <a:gd name="T38" fmla="*/ 29 w 44"/>
              <a:gd name="T39" fmla="*/ 37 h 37"/>
              <a:gd name="T40" fmla="*/ 27 w 44"/>
              <a:gd name="T41" fmla="*/ 36 h 37"/>
              <a:gd name="T42" fmla="*/ 27 w 44"/>
              <a:gd name="T43" fmla="*/ 32 h 37"/>
              <a:gd name="T44" fmla="*/ 29 w 44"/>
              <a:gd name="T45" fmla="*/ 31 h 37"/>
              <a:gd name="T46" fmla="*/ 31 w 44"/>
              <a:gd name="T47" fmla="*/ 31 h 37"/>
              <a:gd name="T48" fmla="*/ 38 w 44"/>
              <a:gd name="T49" fmla="*/ 24 h 37"/>
              <a:gd name="T50" fmla="*/ 38 w 44"/>
              <a:gd name="T51" fmla="*/ 23 h 37"/>
              <a:gd name="T52" fmla="*/ 35 w 44"/>
              <a:gd name="T53" fmla="*/ 20 h 37"/>
              <a:gd name="T54" fmla="*/ 29 w 44"/>
              <a:gd name="T55" fmla="*/ 20 h 37"/>
              <a:gd name="T56" fmla="*/ 24 w 44"/>
              <a:gd name="T57" fmla="*/ 15 h 37"/>
              <a:gd name="T58" fmla="*/ 24 w 44"/>
              <a:gd name="T59" fmla="*/ 5 h 37"/>
              <a:gd name="T60" fmla="*/ 29 w 44"/>
              <a:gd name="T61" fmla="*/ 0 h 37"/>
              <a:gd name="T62" fmla="*/ 39 w 44"/>
              <a:gd name="T63" fmla="*/ 0 h 37"/>
              <a:gd name="T64" fmla="*/ 44 w 44"/>
              <a:gd name="T65" fmla="*/ 5 h 37"/>
              <a:gd name="T66" fmla="*/ 44 w 44"/>
              <a:gd name="T67" fmla="*/ 2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4" h="37">
                <a:moveTo>
                  <a:pt x="20" y="24"/>
                </a:moveTo>
                <a:cubicBezTo>
                  <a:pt x="20" y="31"/>
                  <a:pt x="14" y="37"/>
                  <a:pt x="7" y="37"/>
                </a:cubicBezTo>
                <a:cubicBezTo>
                  <a:pt x="5" y="37"/>
                  <a:pt x="5" y="37"/>
                  <a:pt x="5" y="37"/>
                </a:cubicBezTo>
                <a:cubicBezTo>
                  <a:pt x="4" y="37"/>
                  <a:pt x="3" y="37"/>
                  <a:pt x="3" y="36"/>
                </a:cubicBezTo>
                <a:cubicBezTo>
                  <a:pt x="3" y="32"/>
                  <a:pt x="3" y="32"/>
                  <a:pt x="3" y="32"/>
                </a:cubicBezTo>
                <a:cubicBezTo>
                  <a:pt x="3" y="31"/>
                  <a:pt x="4" y="31"/>
                  <a:pt x="5" y="31"/>
                </a:cubicBezTo>
                <a:cubicBezTo>
                  <a:pt x="7" y="31"/>
                  <a:pt x="7" y="31"/>
                  <a:pt x="7" y="31"/>
                </a:cubicBezTo>
                <a:cubicBezTo>
                  <a:pt x="11" y="31"/>
                  <a:pt x="14" y="27"/>
                  <a:pt x="14" y="24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1"/>
                  <a:pt x="12" y="20"/>
                  <a:pt x="11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2" y="20"/>
                  <a:pt x="0" y="18"/>
                  <a:pt x="0" y="1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8" y="0"/>
                  <a:pt x="20" y="2"/>
                  <a:pt x="20" y="5"/>
                </a:cubicBezTo>
                <a:lnTo>
                  <a:pt x="20" y="24"/>
                </a:lnTo>
                <a:close/>
                <a:moveTo>
                  <a:pt x="44" y="24"/>
                </a:moveTo>
                <a:cubicBezTo>
                  <a:pt x="44" y="31"/>
                  <a:pt x="38" y="37"/>
                  <a:pt x="31" y="37"/>
                </a:cubicBezTo>
                <a:cubicBezTo>
                  <a:pt x="29" y="37"/>
                  <a:pt x="29" y="37"/>
                  <a:pt x="29" y="37"/>
                </a:cubicBezTo>
                <a:cubicBezTo>
                  <a:pt x="28" y="37"/>
                  <a:pt x="27" y="37"/>
                  <a:pt x="27" y="36"/>
                </a:cubicBezTo>
                <a:cubicBezTo>
                  <a:pt x="27" y="32"/>
                  <a:pt x="27" y="32"/>
                  <a:pt x="27" y="32"/>
                </a:cubicBezTo>
                <a:cubicBezTo>
                  <a:pt x="27" y="31"/>
                  <a:pt x="28" y="31"/>
                  <a:pt x="29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5" y="31"/>
                  <a:pt x="38" y="27"/>
                  <a:pt x="38" y="24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1"/>
                  <a:pt x="36" y="20"/>
                  <a:pt x="35" y="20"/>
                </a:cubicBezTo>
                <a:cubicBezTo>
                  <a:pt x="29" y="20"/>
                  <a:pt x="29" y="20"/>
                  <a:pt x="29" y="20"/>
                </a:cubicBezTo>
                <a:cubicBezTo>
                  <a:pt x="26" y="20"/>
                  <a:pt x="24" y="18"/>
                  <a:pt x="24" y="15"/>
                </a:cubicBezTo>
                <a:cubicBezTo>
                  <a:pt x="24" y="5"/>
                  <a:pt x="24" y="5"/>
                  <a:pt x="24" y="5"/>
                </a:cubicBezTo>
                <a:cubicBezTo>
                  <a:pt x="24" y="2"/>
                  <a:pt x="26" y="0"/>
                  <a:pt x="29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2" y="0"/>
                  <a:pt x="44" y="2"/>
                  <a:pt x="44" y="5"/>
                </a:cubicBezTo>
                <a:lnTo>
                  <a:pt x="44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6210941" y="1347649"/>
            <a:ext cx="333326" cy="333326"/>
          </a:xfrm>
          <a:custGeom>
            <a:avLst/>
            <a:gdLst>
              <a:gd name="T0" fmla="*/ 12 w 48"/>
              <a:gd name="T1" fmla="*/ 4 h 48"/>
              <a:gd name="T2" fmla="*/ 12 w 48"/>
              <a:gd name="T3" fmla="*/ 4 h 48"/>
              <a:gd name="T4" fmla="*/ 11 w 48"/>
              <a:gd name="T5" fmla="*/ 26 h 48"/>
              <a:gd name="T6" fmla="*/ 19 w 48"/>
              <a:gd name="T7" fmla="*/ 26 h 48"/>
              <a:gd name="T8" fmla="*/ 19 w 48"/>
              <a:gd name="T9" fmla="*/ 14 h 48"/>
              <a:gd name="T10" fmla="*/ 15 w 48"/>
              <a:gd name="T11" fmla="*/ 10 h 48"/>
              <a:gd name="T12" fmla="*/ 18 w 48"/>
              <a:gd name="T13" fmla="*/ 7 h 48"/>
              <a:gd name="T14" fmla="*/ 22 w 48"/>
              <a:gd name="T15" fmla="*/ 11 h 48"/>
              <a:gd name="T16" fmla="*/ 20 w 48"/>
              <a:gd name="T17" fmla="*/ 5 h 48"/>
              <a:gd name="T18" fmla="*/ 24 w 48"/>
              <a:gd name="T19" fmla="*/ 0 h 48"/>
              <a:gd name="T20" fmla="*/ 28 w 48"/>
              <a:gd name="T21" fmla="*/ 5 h 48"/>
              <a:gd name="T22" fmla="*/ 26 w 48"/>
              <a:gd name="T23" fmla="*/ 11 h 48"/>
              <a:gd name="T24" fmla="*/ 30 w 48"/>
              <a:gd name="T25" fmla="*/ 7 h 48"/>
              <a:gd name="T26" fmla="*/ 33 w 48"/>
              <a:gd name="T27" fmla="*/ 10 h 48"/>
              <a:gd name="T28" fmla="*/ 29 w 48"/>
              <a:gd name="T29" fmla="*/ 14 h 48"/>
              <a:gd name="T30" fmla="*/ 29 w 48"/>
              <a:gd name="T31" fmla="*/ 26 h 48"/>
              <a:gd name="T32" fmla="*/ 37 w 48"/>
              <a:gd name="T33" fmla="*/ 26 h 48"/>
              <a:gd name="T34" fmla="*/ 36 w 48"/>
              <a:gd name="T35" fmla="*/ 4 h 48"/>
              <a:gd name="T36" fmla="*/ 36 w 48"/>
              <a:gd name="T37" fmla="*/ 4 h 48"/>
              <a:gd name="T38" fmla="*/ 48 w 48"/>
              <a:gd name="T39" fmla="*/ 24 h 48"/>
              <a:gd name="T40" fmla="*/ 24 w 48"/>
              <a:gd name="T41" fmla="*/ 48 h 48"/>
              <a:gd name="T42" fmla="*/ 1 w 48"/>
              <a:gd name="T43" fmla="*/ 23 h 48"/>
              <a:gd name="T44" fmla="*/ 12 w 48"/>
              <a:gd name="T45" fmla="*/ 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8" h="48">
                <a:moveTo>
                  <a:pt x="12" y="4"/>
                </a:moveTo>
                <a:cubicBezTo>
                  <a:pt x="12" y="4"/>
                  <a:pt x="12" y="4"/>
                  <a:pt x="12" y="4"/>
                </a:cubicBezTo>
                <a:cubicBezTo>
                  <a:pt x="12" y="4"/>
                  <a:pt x="1" y="17"/>
                  <a:pt x="11" y="26"/>
                </a:cubicBezTo>
                <a:cubicBezTo>
                  <a:pt x="16" y="31"/>
                  <a:pt x="19" y="26"/>
                  <a:pt x="19" y="26"/>
                </a:cubicBezTo>
                <a:cubicBezTo>
                  <a:pt x="23" y="21"/>
                  <a:pt x="19" y="14"/>
                  <a:pt x="19" y="14"/>
                </a:cubicBezTo>
                <a:cubicBezTo>
                  <a:pt x="18" y="12"/>
                  <a:pt x="15" y="10"/>
                  <a:pt x="15" y="10"/>
                </a:cubicBezTo>
                <a:cubicBezTo>
                  <a:pt x="18" y="7"/>
                  <a:pt x="18" y="7"/>
                  <a:pt x="18" y="7"/>
                </a:cubicBezTo>
                <a:cubicBezTo>
                  <a:pt x="20" y="8"/>
                  <a:pt x="22" y="11"/>
                  <a:pt x="22" y="11"/>
                </a:cubicBezTo>
                <a:cubicBezTo>
                  <a:pt x="22" y="8"/>
                  <a:pt x="20" y="5"/>
                  <a:pt x="20" y="5"/>
                </a:cubicBezTo>
                <a:cubicBezTo>
                  <a:pt x="24" y="0"/>
                  <a:pt x="24" y="0"/>
                  <a:pt x="24" y="0"/>
                </a:cubicBezTo>
                <a:cubicBezTo>
                  <a:pt x="28" y="5"/>
                  <a:pt x="28" y="5"/>
                  <a:pt x="28" y="5"/>
                </a:cubicBezTo>
                <a:cubicBezTo>
                  <a:pt x="26" y="7"/>
                  <a:pt x="26" y="11"/>
                  <a:pt x="26" y="11"/>
                </a:cubicBezTo>
                <a:cubicBezTo>
                  <a:pt x="28" y="9"/>
                  <a:pt x="30" y="7"/>
                  <a:pt x="30" y="7"/>
                </a:cubicBezTo>
                <a:cubicBezTo>
                  <a:pt x="33" y="10"/>
                  <a:pt x="33" y="10"/>
                  <a:pt x="33" y="10"/>
                </a:cubicBezTo>
                <a:cubicBezTo>
                  <a:pt x="31" y="11"/>
                  <a:pt x="29" y="14"/>
                  <a:pt x="29" y="14"/>
                </a:cubicBezTo>
                <a:cubicBezTo>
                  <a:pt x="27" y="17"/>
                  <a:pt x="26" y="23"/>
                  <a:pt x="29" y="26"/>
                </a:cubicBezTo>
                <a:cubicBezTo>
                  <a:pt x="32" y="31"/>
                  <a:pt x="37" y="26"/>
                  <a:pt x="37" y="26"/>
                </a:cubicBezTo>
                <a:cubicBezTo>
                  <a:pt x="47" y="17"/>
                  <a:pt x="36" y="4"/>
                  <a:pt x="36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41" y="7"/>
                  <a:pt x="48" y="12"/>
                  <a:pt x="48" y="24"/>
                </a:cubicBezTo>
                <a:cubicBezTo>
                  <a:pt x="48" y="38"/>
                  <a:pt x="38" y="48"/>
                  <a:pt x="24" y="48"/>
                </a:cubicBezTo>
                <a:cubicBezTo>
                  <a:pt x="11" y="48"/>
                  <a:pt x="0" y="37"/>
                  <a:pt x="1" y="23"/>
                </a:cubicBezTo>
                <a:cubicBezTo>
                  <a:pt x="1" y="16"/>
                  <a:pt x="5" y="9"/>
                  <a:pt x="12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0941" y="1861226"/>
            <a:ext cx="333326" cy="295317"/>
          </a:xfrm>
          <a:custGeom>
            <a:avLst/>
            <a:gdLst>
              <a:gd name="T0" fmla="*/ 48 w 48"/>
              <a:gd name="T1" fmla="*/ 10 h 43"/>
              <a:gd name="T2" fmla="*/ 39 w 48"/>
              <a:gd name="T3" fmla="*/ 19 h 43"/>
              <a:gd name="T4" fmla="*/ 39 w 48"/>
              <a:gd name="T5" fmla="*/ 19 h 43"/>
              <a:gd name="T6" fmla="*/ 38 w 48"/>
              <a:gd name="T7" fmla="*/ 18 h 43"/>
              <a:gd name="T8" fmla="*/ 38 w 48"/>
              <a:gd name="T9" fmla="*/ 13 h 43"/>
              <a:gd name="T10" fmla="*/ 31 w 48"/>
              <a:gd name="T11" fmla="*/ 13 h 43"/>
              <a:gd name="T12" fmla="*/ 24 w 48"/>
              <a:gd name="T13" fmla="*/ 18 h 43"/>
              <a:gd name="T14" fmla="*/ 22 w 48"/>
              <a:gd name="T15" fmla="*/ 23 h 43"/>
              <a:gd name="T16" fmla="*/ 7 w 48"/>
              <a:gd name="T17" fmla="*/ 37 h 43"/>
              <a:gd name="T18" fmla="*/ 1 w 48"/>
              <a:gd name="T19" fmla="*/ 37 h 43"/>
              <a:gd name="T20" fmla="*/ 0 w 48"/>
              <a:gd name="T21" fmla="*/ 36 h 43"/>
              <a:gd name="T22" fmla="*/ 0 w 48"/>
              <a:gd name="T23" fmla="*/ 31 h 43"/>
              <a:gd name="T24" fmla="*/ 1 w 48"/>
              <a:gd name="T25" fmla="*/ 30 h 43"/>
              <a:gd name="T26" fmla="*/ 7 w 48"/>
              <a:gd name="T27" fmla="*/ 30 h 43"/>
              <a:gd name="T28" fmla="*/ 14 w 48"/>
              <a:gd name="T29" fmla="*/ 25 h 43"/>
              <a:gd name="T30" fmla="*/ 16 w 48"/>
              <a:gd name="T31" fmla="*/ 20 h 43"/>
              <a:gd name="T32" fmla="*/ 31 w 48"/>
              <a:gd name="T33" fmla="*/ 6 h 43"/>
              <a:gd name="T34" fmla="*/ 38 w 48"/>
              <a:gd name="T35" fmla="*/ 6 h 43"/>
              <a:gd name="T36" fmla="*/ 38 w 48"/>
              <a:gd name="T37" fmla="*/ 1 h 43"/>
              <a:gd name="T38" fmla="*/ 39 w 48"/>
              <a:gd name="T39" fmla="*/ 0 h 43"/>
              <a:gd name="T40" fmla="*/ 39 w 48"/>
              <a:gd name="T41" fmla="*/ 1 h 43"/>
              <a:gd name="T42" fmla="*/ 48 w 48"/>
              <a:gd name="T43" fmla="*/ 9 h 43"/>
              <a:gd name="T44" fmla="*/ 48 w 48"/>
              <a:gd name="T45" fmla="*/ 10 h 43"/>
              <a:gd name="T46" fmla="*/ 48 w 48"/>
              <a:gd name="T47" fmla="*/ 10 h 43"/>
              <a:gd name="T48" fmla="*/ 14 w 48"/>
              <a:gd name="T49" fmla="*/ 20 h 43"/>
              <a:gd name="T50" fmla="*/ 7 w 48"/>
              <a:gd name="T51" fmla="*/ 13 h 43"/>
              <a:gd name="T52" fmla="*/ 1 w 48"/>
              <a:gd name="T53" fmla="*/ 13 h 43"/>
              <a:gd name="T54" fmla="*/ 0 w 48"/>
              <a:gd name="T55" fmla="*/ 12 h 43"/>
              <a:gd name="T56" fmla="*/ 0 w 48"/>
              <a:gd name="T57" fmla="*/ 7 h 43"/>
              <a:gd name="T58" fmla="*/ 1 w 48"/>
              <a:gd name="T59" fmla="*/ 6 h 43"/>
              <a:gd name="T60" fmla="*/ 7 w 48"/>
              <a:gd name="T61" fmla="*/ 6 h 43"/>
              <a:gd name="T62" fmla="*/ 18 w 48"/>
              <a:gd name="T63" fmla="*/ 12 h 43"/>
              <a:gd name="T64" fmla="*/ 14 w 48"/>
              <a:gd name="T65" fmla="*/ 20 h 43"/>
              <a:gd name="T66" fmla="*/ 48 w 48"/>
              <a:gd name="T67" fmla="*/ 34 h 43"/>
              <a:gd name="T68" fmla="*/ 39 w 48"/>
              <a:gd name="T69" fmla="*/ 43 h 43"/>
              <a:gd name="T70" fmla="*/ 39 w 48"/>
              <a:gd name="T71" fmla="*/ 43 h 43"/>
              <a:gd name="T72" fmla="*/ 38 w 48"/>
              <a:gd name="T73" fmla="*/ 42 h 43"/>
              <a:gd name="T74" fmla="*/ 38 w 48"/>
              <a:gd name="T75" fmla="*/ 37 h 43"/>
              <a:gd name="T76" fmla="*/ 20 w 48"/>
              <a:gd name="T77" fmla="*/ 31 h 43"/>
              <a:gd name="T78" fmla="*/ 24 w 48"/>
              <a:gd name="T79" fmla="*/ 24 h 43"/>
              <a:gd name="T80" fmla="*/ 31 w 48"/>
              <a:gd name="T81" fmla="*/ 30 h 43"/>
              <a:gd name="T82" fmla="*/ 38 w 48"/>
              <a:gd name="T83" fmla="*/ 30 h 43"/>
              <a:gd name="T84" fmla="*/ 38 w 48"/>
              <a:gd name="T85" fmla="*/ 25 h 43"/>
              <a:gd name="T86" fmla="*/ 39 w 48"/>
              <a:gd name="T87" fmla="*/ 24 h 43"/>
              <a:gd name="T88" fmla="*/ 39 w 48"/>
              <a:gd name="T89" fmla="*/ 25 h 43"/>
              <a:gd name="T90" fmla="*/ 48 w 48"/>
              <a:gd name="T91" fmla="*/ 33 h 43"/>
              <a:gd name="T92" fmla="*/ 48 w 48"/>
              <a:gd name="T93" fmla="*/ 34 h 43"/>
              <a:gd name="T94" fmla="*/ 48 w 48"/>
              <a:gd name="T95" fmla="*/ 3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3">
                <a:moveTo>
                  <a:pt x="48" y="10"/>
                </a:moveTo>
                <a:cubicBezTo>
                  <a:pt x="39" y="19"/>
                  <a:pt x="39" y="19"/>
                  <a:pt x="39" y="19"/>
                </a:cubicBezTo>
                <a:cubicBezTo>
                  <a:pt x="39" y="19"/>
                  <a:pt x="39" y="19"/>
                  <a:pt x="39" y="19"/>
                </a:cubicBezTo>
                <a:cubicBezTo>
                  <a:pt x="38" y="19"/>
                  <a:pt x="38" y="19"/>
                  <a:pt x="38" y="18"/>
                </a:cubicBezTo>
                <a:cubicBezTo>
                  <a:pt x="38" y="13"/>
                  <a:pt x="38" y="13"/>
                  <a:pt x="38" y="13"/>
                </a:cubicBezTo>
                <a:cubicBezTo>
                  <a:pt x="31" y="13"/>
                  <a:pt x="31" y="13"/>
                  <a:pt x="31" y="13"/>
                </a:cubicBezTo>
                <a:cubicBezTo>
                  <a:pt x="27" y="13"/>
                  <a:pt x="26" y="16"/>
                  <a:pt x="24" y="18"/>
                </a:cubicBezTo>
                <a:cubicBezTo>
                  <a:pt x="24" y="20"/>
                  <a:pt x="23" y="22"/>
                  <a:pt x="22" y="23"/>
                </a:cubicBezTo>
                <a:cubicBezTo>
                  <a:pt x="19" y="30"/>
                  <a:pt x="16" y="37"/>
                  <a:pt x="7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7"/>
                  <a:pt x="0" y="37"/>
                  <a:pt x="0" y="36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1"/>
                  <a:pt x="1" y="30"/>
                  <a:pt x="1" y="30"/>
                </a:cubicBezTo>
                <a:cubicBezTo>
                  <a:pt x="7" y="30"/>
                  <a:pt x="7" y="30"/>
                  <a:pt x="7" y="30"/>
                </a:cubicBezTo>
                <a:cubicBezTo>
                  <a:pt x="11" y="30"/>
                  <a:pt x="12" y="28"/>
                  <a:pt x="14" y="25"/>
                </a:cubicBezTo>
                <a:cubicBezTo>
                  <a:pt x="15" y="23"/>
                  <a:pt x="15" y="22"/>
                  <a:pt x="16" y="20"/>
                </a:cubicBezTo>
                <a:cubicBezTo>
                  <a:pt x="19" y="13"/>
                  <a:pt x="22" y="6"/>
                  <a:pt x="31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1"/>
                  <a:pt x="38" y="1"/>
                  <a:pt x="38" y="1"/>
                </a:cubicBezTo>
                <a:cubicBezTo>
                  <a:pt x="38" y="1"/>
                  <a:pt x="38" y="0"/>
                  <a:pt x="39" y="0"/>
                </a:cubicBezTo>
                <a:cubicBezTo>
                  <a:pt x="39" y="0"/>
                  <a:pt x="39" y="0"/>
                  <a:pt x="39" y="1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10"/>
                  <a:pt x="48" y="10"/>
                </a:cubicBezTo>
                <a:cubicBezTo>
                  <a:pt x="48" y="10"/>
                  <a:pt x="48" y="10"/>
                  <a:pt x="48" y="10"/>
                </a:cubicBezTo>
                <a:close/>
                <a:moveTo>
                  <a:pt x="14" y="20"/>
                </a:moveTo>
                <a:cubicBezTo>
                  <a:pt x="13" y="16"/>
                  <a:pt x="11" y="13"/>
                  <a:pt x="7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1" y="13"/>
                  <a:pt x="0" y="13"/>
                  <a:pt x="0" y="12"/>
                </a:cubicBezTo>
                <a:cubicBezTo>
                  <a:pt x="0" y="7"/>
                  <a:pt x="0" y="7"/>
                  <a:pt x="0" y="7"/>
                </a:cubicBezTo>
                <a:cubicBezTo>
                  <a:pt x="0" y="7"/>
                  <a:pt x="1" y="6"/>
                  <a:pt x="1" y="6"/>
                </a:cubicBezTo>
                <a:cubicBezTo>
                  <a:pt x="7" y="6"/>
                  <a:pt x="7" y="6"/>
                  <a:pt x="7" y="6"/>
                </a:cubicBezTo>
                <a:cubicBezTo>
                  <a:pt x="12" y="6"/>
                  <a:pt x="15" y="9"/>
                  <a:pt x="18" y="12"/>
                </a:cubicBezTo>
                <a:cubicBezTo>
                  <a:pt x="17" y="15"/>
                  <a:pt x="15" y="17"/>
                  <a:pt x="14" y="20"/>
                </a:cubicBezTo>
                <a:close/>
                <a:moveTo>
                  <a:pt x="48" y="34"/>
                </a:moveTo>
                <a:cubicBezTo>
                  <a:pt x="39" y="43"/>
                  <a:pt x="39" y="43"/>
                  <a:pt x="39" y="43"/>
                </a:cubicBezTo>
                <a:cubicBezTo>
                  <a:pt x="39" y="43"/>
                  <a:pt x="39" y="43"/>
                  <a:pt x="39" y="43"/>
                </a:cubicBezTo>
                <a:cubicBezTo>
                  <a:pt x="38" y="43"/>
                  <a:pt x="38" y="43"/>
                  <a:pt x="38" y="42"/>
                </a:cubicBezTo>
                <a:cubicBezTo>
                  <a:pt x="38" y="37"/>
                  <a:pt x="38" y="37"/>
                  <a:pt x="38" y="37"/>
                </a:cubicBezTo>
                <a:cubicBezTo>
                  <a:pt x="30" y="37"/>
                  <a:pt x="25" y="38"/>
                  <a:pt x="20" y="31"/>
                </a:cubicBezTo>
                <a:cubicBezTo>
                  <a:pt x="22" y="29"/>
                  <a:pt x="23" y="26"/>
                  <a:pt x="24" y="24"/>
                </a:cubicBezTo>
                <a:cubicBezTo>
                  <a:pt x="25" y="27"/>
                  <a:pt x="27" y="30"/>
                  <a:pt x="31" y="30"/>
                </a:cubicBezTo>
                <a:cubicBezTo>
                  <a:pt x="38" y="30"/>
                  <a:pt x="38" y="30"/>
                  <a:pt x="38" y="30"/>
                </a:cubicBezTo>
                <a:cubicBezTo>
                  <a:pt x="38" y="25"/>
                  <a:pt x="38" y="25"/>
                  <a:pt x="38" y="25"/>
                </a:cubicBezTo>
                <a:cubicBezTo>
                  <a:pt x="38" y="25"/>
                  <a:pt x="38" y="24"/>
                  <a:pt x="39" y="24"/>
                </a:cubicBezTo>
                <a:cubicBezTo>
                  <a:pt x="39" y="24"/>
                  <a:pt x="39" y="24"/>
                  <a:pt x="39" y="25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4"/>
                  <a:pt x="48" y="34"/>
                </a:cubicBezTo>
                <a:cubicBezTo>
                  <a:pt x="48" y="34"/>
                  <a:pt x="48" y="34"/>
                  <a:pt x="48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10941" y="2363106"/>
            <a:ext cx="333326" cy="318707"/>
          </a:xfrm>
          <a:custGeom>
            <a:avLst/>
            <a:gdLst>
              <a:gd name="T0" fmla="*/ 17 w 48"/>
              <a:gd name="T1" fmla="*/ 26 h 46"/>
              <a:gd name="T2" fmla="*/ 13 w 48"/>
              <a:gd name="T3" fmla="*/ 23 h 46"/>
              <a:gd name="T4" fmla="*/ 7 w 48"/>
              <a:gd name="T5" fmla="*/ 35 h 46"/>
              <a:gd name="T6" fmla="*/ 1 w 48"/>
              <a:gd name="T7" fmla="*/ 26 h 46"/>
              <a:gd name="T8" fmla="*/ 1 w 48"/>
              <a:gd name="T9" fmla="*/ 23 h 46"/>
              <a:gd name="T10" fmla="*/ 4 w 48"/>
              <a:gd name="T11" fmla="*/ 18 h 46"/>
              <a:gd name="T12" fmla="*/ 1 w 48"/>
              <a:gd name="T13" fmla="*/ 15 h 46"/>
              <a:gd name="T14" fmla="*/ 12 w 48"/>
              <a:gd name="T15" fmla="*/ 16 h 46"/>
              <a:gd name="T16" fmla="*/ 17 w 48"/>
              <a:gd name="T17" fmla="*/ 26 h 46"/>
              <a:gd name="T18" fmla="*/ 22 w 48"/>
              <a:gd name="T19" fmla="*/ 41 h 46"/>
              <a:gd name="T20" fmla="*/ 22 w 48"/>
              <a:gd name="T21" fmla="*/ 42 h 46"/>
              <a:gd name="T22" fmla="*/ 11 w 48"/>
              <a:gd name="T23" fmla="*/ 41 h 46"/>
              <a:gd name="T24" fmla="*/ 8 w 48"/>
              <a:gd name="T25" fmla="*/ 38 h 46"/>
              <a:gd name="T26" fmla="*/ 9 w 48"/>
              <a:gd name="T27" fmla="*/ 31 h 46"/>
              <a:gd name="T28" fmla="*/ 23 w 48"/>
              <a:gd name="T29" fmla="*/ 31 h 46"/>
              <a:gd name="T30" fmla="*/ 22 w 48"/>
              <a:gd name="T31" fmla="*/ 41 h 46"/>
              <a:gd name="T32" fmla="*/ 17 w 48"/>
              <a:gd name="T33" fmla="*/ 16 h 46"/>
              <a:gd name="T34" fmla="*/ 9 w 48"/>
              <a:gd name="T35" fmla="*/ 11 h 46"/>
              <a:gd name="T36" fmla="*/ 8 w 48"/>
              <a:gd name="T37" fmla="*/ 11 h 46"/>
              <a:gd name="T38" fmla="*/ 14 w 48"/>
              <a:gd name="T39" fmla="*/ 2 h 46"/>
              <a:gd name="T40" fmla="*/ 18 w 48"/>
              <a:gd name="T41" fmla="*/ 0 h 46"/>
              <a:gd name="T42" fmla="*/ 24 w 48"/>
              <a:gd name="T43" fmla="*/ 5 h 46"/>
              <a:gd name="T44" fmla="*/ 17 w 48"/>
              <a:gd name="T45" fmla="*/ 16 h 46"/>
              <a:gd name="T46" fmla="*/ 42 w 48"/>
              <a:gd name="T47" fmla="*/ 5 h 46"/>
              <a:gd name="T48" fmla="*/ 36 w 48"/>
              <a:gd name="T49" fmla="*/ 15 h 46"/>
              <a:gd name="T50" fmla="*/ 25 w 48"/>
              <a:gd name="T51" fmla="*/ 14 h 46"/>
              <a:gd name="T52" fmla="*/ 29 w 48"/>
              <a:gd name="T53" fmla="*/ 12 h 46"/>
              <a:gd name="T54" fmla="*/ 21 w 48"/>
              <a:gd name="T55" fmla="*/ 0 h 46"/>
              <a:gd name="T56" fmla="*/ 32 w 48"/>
              <a:gd name="T57" fmla="*/ 0 h 46"/>
              <a:gd name="T58" fmla="*/ 35 w 48"/>
              <a:gd name="T59" fmla="*/ 2 h 46"/>
              <a:gd name="T60" fmla="*/ 38 w 48"/>
              <a:gd name="T61" fmla="*/ 7 h 46"/>
              <a:gd name="T62" fmla="*/ 42 w 48"/>
              <a:gd name="T63" fmla="*/ 5 h 46"/>
              <a:gd name="T64" fmla="*/ 40 w 48"/>
              <a:gd name="T65" fmla="*/ 39 h 46"/>
              <a:gd name="T66" fmla="*/ 38 w 48"/>
              <a:gd name="T67" fmla="*/ 41 h 46"/>
              <a:gd name="T68" fmla="*/ 32 w 48"/>
              <a:gd name="T69" fmla="*/ 41 h 46"/>
              <a:gd name="T70" fmla="*/ 32 w 48"/>
              <a:gd name="T71" fmla="*/ 46 h 46"/>
              <a:gd name="T72" fmla="*/ 26 w 48"/>
              <a:gd name="T73" fmla="*/ 36 h 46"/>
              <a:gd name="T74" fmla="*/ 31 w 48"/>
              <a:gd name="T75" fmla="*/ 26 h 46"/>
              <a:gd name="T76" fmla="*/ 32 w 48"/>
              <a:gd name="T77" fmla="*/ 31 h 46"/>
              <a:gd name="T78" fmla="*/ 45 w 48"/>
              <a:gd name="T79" fmla="*/ 30 h 46"/>
              <a:gd name="T80" fmla="*/ 40 w 48"/>
              <a:gd name="T81" fmla="*/ 39 h 46"/>
              <a:gd name="T82" fmla="*/ 47 w 48"/>
              <a:gd name="T83" fmla="*/ 23 h 46"/>
              <a:gd name="T84" fmla="*/ 47 w 48"/>
              <a:gd name="T85" fmla="*/ 27 h 46"/>
              <a:gd name="T86" fmla="*/ 40 w 48"/>
              <a:gd name="T87" fmla="*/ 30 h 46"/>
              <a:gd name="T88" fmla="*/ 33 w 48"/>
              <a:gd name="T89" fmla="*/ 19 h 46"/>
              <a:gd name="T90" fmla="*/ 41 w 48"/>
              <a:gd name="T91" fmla="*/ 13 h 46"/>
              <a:gd name="T92" fmla="*/ 42 w 48"/>
              <a:gd name="T93" fmla="*/ 13 h 46"/>
              <a:gd name="T94" fmla="*/ 47 w 48"/>
              <a:gd name="T95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8" h="46">
                <a:moveTo>
                  <a:pt x="17" y="26"/>
                </a:moveTo>
                <a:cubicBezTo>
                  <a:pt x="13" y="23"/>
                  <a:pt x="13" y="23"/>
                  <a:pt x="13" y="23"/>
                </a:cubicBezTo>
                <a:cubicBezTo>
                  <a:pt x="7" y="30"/>
                  <a:pt x="7" y="35"/>
                  <a:pt x="7" y="35"/>
                </a:cubicBezTo>
                <a:cubicBezTo>
                  <a:pt x="1" y="26"/>
                  <a:pt x="1" y="26"/>
                  <a:pt x="1" y="26"/>
                </a:cubicBezTo>
                <a:cubicBezTo>
                  <a:pt x="0" y="24"/>
                  <a:pt x="1" y="23"/>
                  <a:pt x="1" y="23"/>
                </a:cubicBezTo>
                <a:cubicBezTo>
                  <a:pt x="1" y="23"/>
                  <a:pt x="2" y="21"/>
                  <a:pt x="4" y="18"/>
                </a:cubicBezTo>
                <a:cubicBezTo>
                  <a:pt x="1" y="15"/>
                  <a:pt x="1" y="15"/>
                  <a:pt x="1" y="15"/>
                </a:cubicBezTo>
                <a:cubicBezTo>
                  <a:pt x="12" y="16"/>
                  <a:pt x="12" y="16"/>
                  <a:pt x="12" y="16"/>
                </a:cubicBezTo>
                <a:lnTo>
                  <a:pt x="17" y="26"/>
                </a:lnTo>
                <a:close/>
                <a:moveTo>
                  <a:pt x="22" y="41"/>
                </a:moveTo>
                <a:cubicBezTo>
                  <a:pt x="22" y="42"/>
                  <a:pt x="22" y="42"/>
                  <a:pt x="22" y="42"/>
                </a:cubicBezTo>
                <a:cubicBezTo>
                  <a:pt x="11" y="41"/>
                  <a:pt x="11" y="41"/>
                  <a:pt x="11" y="41"/>
                </a:cubicBezTo>
                <a:cubicBezTo>
                  <a:pt x="9" y="41"/>
                  <a:pt x="8" y="40"/>
                  <a:pt x="8" y="38"/>
                </a:cubicBezTo>
                <a:cubicBezTo>
                  <a:pt x="7" y="36"/>
                  <a:pt x="8" y="33"/>
                  <a:pt x="9" y="31"/>
                </a:cubicBezTo>
                <a:cubicBezTo>
                  <a:pt x="9" y="31"/>
                  <a:pt x="11" y="31"/>
                  <a:pt x="23" y="31"/>
                </a:cubicBezTo>
                <a:lnTo>
                  <a:pt x="22" y="41"/>
                </a:lnTo>
                <a:close/>
                <a:moveTo>
                  <a:pt x="17" y="16"/>
                </a:moveTo>
                <a:cubicBezTo>
                  <a:pt x="9" y="11"/>
                  <a:pt x="9" y="11"/>
                  <a:pt x="9" y="11"/>
                </a:cubicBezTo>
                <a:cubicBezTo>
                  <a:pt x="8" y="11"/>
                  <a:pt x="8" y="11"/>
                  <a:pt x="8" y="11"/>
                </a:cubicBezTo>
                <a:cubicBezTo>
                  <a:pt x="14" y="2"/>
                  <a:pt x="14" y="2"/>
                  <a:pt x="14" y="2"/>
                </a:cubicBezTo>
                <a:cubicBezTo>
                  <a:pt x="15" y="0"/>
                  <a:pt x="17" y="0"/>
                  <a:pt x="18" y="0"/>
                </a:cubicBezTo>
                <a:cubicBezTo>
                  <a:pt x="21" y="0"/>
                  <a:pt x="22" y="3"/>
                  <a:pt x="24" y="5"/>
                </a:cubicBezTo>
                <a:cubicBezTo>
                  <a:pt x="24" y="5"/>
                  <a:pt x="23" y="6"/>
                  <a:pt x="17" y="16"/>
                </a:cubicBezTo>
                <a:close/>
                <a:moveTo>
                  <a:pt x="42" y="5"/>
                </a:moveTo>
                <a:cubicBezTo>
                  <a:pt x="36" y="15"/>
                  <a:pt x="36" y="15"/>
                  <a:pt x="36" y="15"/>
                </a:cubicBezTo>
                <a:cubicBezTo>
                  <a:pt x="25" y="14"/>
                  <a:pt x="25" y="14"/>
                  <a:pt x="25" y="14"/>
                </a:cubicBezTo>
                <a:cubicBezTo>
                  <a:pt x="29" y="12"/>
                  <a:pt x="29" y="12"/>
                  <a:pt x="29" y="12"/>
                </a:cubicBezTo>
                <a:cubicBezTo>
                  <a:pt x="25" y="3"/>
                  <a:pt x="21" y="0"/>
                  <a:pt x="21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4" y="0"/>
                  <a:pt x="35" y="2"/>
                  <a:pt x="35" y="2"/>
                </a:cubicBezTo>
                <a:cubicBezTo>
                  <a:pt x="35" y="2"/>
                  <a:pt x="36" y="3"/>
                  <a:pt x="38" y="7"/>
                </a:cubicBezTo>
                <a:lnTo>
                  <a:pt x="42" y="5"/>
                </a:lnTo>
                <a:close/>
                <a:moveTo>
                  <a:pt x="40" y="39"/>
                </a:moveTo>
                <a:cubicBezTo>
                  <a:pt x="39" y="41"/>
                  <a:pt x="38" y="41"/>
                  <a:pt x="38" y="41"/>
                </a:cubicBezTo>
                <a:cubicBezTo>
                  <a:pt x="38" y="41"/>
                  <a:pt x="36" y="41"/>
                  <a:pt x="32" y="41"/>
                </a:cubicBezTo>
                <a:cubicBezTo>
                  <a:pt x="32" y="46"/>
                  <a:pt x="32" y="46"/>
                  <a:pt x="32" y="46"/>
                </a:cubicBezTo>
                <a:cubicBezTo>
                  <a:pt x="26" y="36"/>
                  <a:pt x="26" y="36"/>
                  <a:pt x="26" y="36"/>
                </a:cubicBezTo>
                <a:cubicBezTo>
                  <a:pt x="31" y="26"/>
                  <a:pt x="31" y="26"/>
                  <a:pt x="31" y="26"/>
                </a:cubicBezTo>
                <a:cubicBezTo>
                  <a:pt x="32" y="31"/>
                  <a:pt x="32" y="31"/>
                  <a:pt x="32" y="31"/>
                </a:cubicBezTo>
                <a:cubicBezTo>
                  <a:pt x="41" y="32"/>
                  <a:pt x="45" y="30"/>
                  <a:pt x="45" y="30"/>
                </a:cubicBezTo>
                <a:lnTo>
                  <a:pt x="40" y="39"/>
                </a:lnTo>
                <a:close/>
                <a:moveTo>
                  <a:pt x="47" y="23"/>
                </a:moveTo>
                <a:cubicBezTo>
                  <a:pt x="48" y="24"/>
                  <a:pt x="48" y="26"/>
                  <a:pt x="47" y="27"/>
                </a:cubicBezTo>
                <a:cubicBezTo>
                  <a:pt x="46" y="29"/>
                  <a:pt x="42" y="30"/>
                  <a:pt x="40" y="30"/>
                </a:cubicBezTo>
                <a:cubicBezTo>
                  <a:pt x="40" y="30"/>
                  <a:pt x="39" y="28"/>
                  <a:pt x="33" y="19"/>
                </a:cubicBezTo>
                <a:cubicBezTo>
                  <a:pt x="41" y="13"/>
                  <a:pt x="41" y="13"/>
                  <a:pt x="41" y="13"/>
                </a:cubicBezTo>
                <a:cubicBezTo>
                  <a:pt x="42" y="13"/>
                  <a:pt x="42" y="13"/>
                  <a:pt x="42" y="13"/>
                </a:cubicBezTo>
                <a:lnTo>
                  <a:pt x="47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96322" y="2876683"/>
            <a:ext cx="368414" cy="304089"/>
          </a:xfrm>
          <a:custGeom>
            <a:avLst/>
            <a:gdLst>
              <a:gd name="T0" fmla="*/ 50 w 53"/>
              <a:gd name="T1" fmla="*/ 28 h 44"/>
              <a:gd name="T2" fmla="*/ 26 w 53"/>
              <a:gd name="T3" fmla="*/ 44 h 44"/>
              <a:gd name="T4" fmla="*/ 2 w 53"/>
              <a:gd name="T5" fmla="*/ 28 h 44"/>
              <a:gd name="T6" fmla="*/ 0 w 53"/>
              <a:gd name="T7" fmla="*/ 21 h 44"/>
              <a:gd name="T8" fmla="*/ 10 w 53"/>
              <a:gd name="T9" fmla="*/ 17 h 44"/>
              <a:gd name="T10" fmla="*/ 29 w 53"/>
              <a:gd name="T11" fmla="*/ 1 h 44"/>
              <a:gd name="T12" fmla="*/ 40 w 53"/>
              <a:gd name="T13" fmla="*/ 3 h 44"/>
              <a:gd name="T14" fmla="*/ 49 w 53"/>
              <a:gd name="T15" fmla="*/ 5 h 44"/>
              <a:gd name="T16" fmla="*/ 39 w 53"/>
              <a:gd name="T17" fmla="*/ 5 h 44"/>
              <a:gd name="T18" fmla="*/ 28 w 53"/>
              <a:gd name="T19" fmla="*/ 13 h 44"/>
              <a:gd name="T20" fmla="*/ 47 w 53"/>
              <a:gd name="T21" fmla="*/ 15 h 44"/>
              <a:gd name="T22" fmla="*/ 50 w 53"/>
              <a:gd name="T23" fmla="*/ 27 h 44"/>
              <a:gd name="T24" fmla="*/ 8 w 53"/>
              <a:gd name="T25" fmla="*/ 18 h 44"/>
              <a:gd name="T26" fmla="*/ 2 w 53"/>
              <a:gd name="T27" fmla="*/ 21 h 44"/>
              <a:gd name="T28" fmla="*/ 48 w 53"/>
              <a:gd name="T29" fmla="*/ 28 h 44"/>
              <a:gd name="T30" fmla="*/ 26 w 53"/>
              <a:gd name="T31" fmla="*/ 15 h 44"/>
              <a:gd name="T32" fmla="*/ 4 w 53"/>
              <a:gd name="T33" fmla="*/ 28 h 44"/>
              <a:gd name="T34" fmla="*/ 26 w 53"/>
              <a:gd name="T35" fmla="*/ 42 h 44"/>
              <a:gd name="T36" fmla="*/ 48 w 53"/>
              <a:gd name="T37" fmla="*/ 28 h 44"/>
              <a:gd name="T38" fmla="*/ 14 w 53"/>
              <a:gd name="T39" fmla="*/ 25 h 44"/>
              <a:gd name="T40" fmla="*/ 22 w 53"/>
              <a:gd name="T41" fmla="*/ 25 h 44"/>
              <a:gd name="T42" fmla="*/ 35 w 53"/>
              <a:gd name="T43" fmla="*/ 34 h 44"/>
              <a:gd name="T44" fmla="*/ 26 w 53"/>
              <a:gd name="T45" fmla="*/ 39 h 44"/>
              <a:gd name="T46" fmla="*/ 18 w 53"/>
              <a:gd name="T47" fmla="*/ 36 h 44"/>
              <a:gd name="T48" fmla="*/ 19 w 53"/>
              <a:gd name="T49" fmla="*/ 34 h 44"/>
              <a:gd name="T50" fmla="*/ 26 w 53"/>
              <a:gd name="T51" fmla="*/ 37 h 44"/>
              <a:gd name="T52" fmla="*/ 35 w 53"/>
              <a:gd name="T53" fmla="*/ 34 h 44"/>
              <a:gd name="T54" fmla="*/ 34 w 53"/>
              <a:gd name="T55" fmla="*/ 29 h 44"/>
              <a:gd name="T56" fmla="*/ 34 w 53"/>
              <a:gd name="T57" fmla="*/ 22 h 44"/>
              <a:gd name="T58" fmla="*/ 41 w 53"/>
              <a:gd name="T59" fmla="*/ 5 h 44"/>
              <a:gd name="T60" fmla="*/ 47 w 53"/>
              <a:gd name="T61" fmla="*/ 5 h 44"/>
              <a:gd name="T62" fmla="*/ 41 w 53"/>
              <a:gd name="T63" fmla="*/ 5 h 44"/>
              <a:gd name="T64" fmla="*/ 47 w 53"/>
              <a:gd name="T65" fmla="*/ 17 h 44"/>
              <a:gd name="T66" fmla="*/ 49 w 53"/>
              <a:gd name="T67" fmla="*/ 25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53" h="44">
                <a:moveTo>
                  <a:pt x="50" y="27"/>
                </a:moveTo>
                <a:cubicBezTo>
                  <a:pt x="50" y="27"/>
                  <a:pt x="50" y="28"/>
                  <a:pt x="50" y="28"/>
                </a:cubicBezTo>
                <a:cubicBezTo>
                  <a:pt x="50" y="33"/>
                  <a:pt x="47" y="37"/>
                  <a:pt x="43" y="40"/>
                </a:cubicBezTo>
                <a:cubicBezTo>
                  <a:pt x="38" y="43"/>
                  <a:pt x="32" y="44"/>
                  <a:pt x="26" y="44"/>
                </a:cubicBezTo>
                <a:cubicBezTo>
                  <a:pt x="20" y="44"/>
                  <a:pt x="14" y="43"/>
                  <a:pt x="9" y="40"/>
                </a:cubicBezTo>
                <a:cubicBezTo>
                  <a:pt x="5" y="37"/>
                  <a:pt x="2" y="33"/>
                  <a:pt x="2" y="28"/>
                </a:cubicBezTo>
                <a:cubicBezTo>
                  <a:pt x="2" y="28"/>
                  <a:pt x="2" y="27"/>
                  <a:pt x="2" y="27"/>
                </a:cubicBezTo>
                <a:cubicBezTo>
                  <a:pt x="1" y="26"/>
                  <a:pt x="0" y="24"/>
                  <a:pt x="0" y="21"/>
                </a:cubicBezTo>
                <a:cubicBezTo>
                  <a:pt x="0" y="18"/>
                  <a:pt x="2" y="15"/>
                  <a:pt x="6" y="15"/>
                </a:cubicBezTo>
                <a:cubicBezTo>
                  <a:pt x="7" y="15"/>
                  <a:pt x="9" y="16"/>
                  <a:pt x="10" y="17"/>
                </a:cubicBezTo>
                <a:cubicBezTo>
                  <a:pt x="14" y="14"/>
                  <a:pt x="20" y="13"/>
                  <a:pt x="25" y="12"/>
                </a:cubicBezTo>
                <a:cubicBezTo>
                  <a:pt x="29" y="1"/>
                  <a:pt x="29" y="1"/>
                  <a:pt x="29" y="1"/>
                </a:cubicBezTo>
                <a:cubicBezTo>
                  <a:pt x="29" y="1"/>
                  <a:pt x="30" y="0"/>
                  <a:pt x="30" y="0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1"/>
                  <a:pt x="42" y="0"/>
                  <a:pt x="44" y="0"/>
                </a:cubicBezTo>
                <a:cubicBezTo>
                  <a:pt x="47" y="0"/>
                  <a:pt x="49" y="2"/>
                  <a:pt x="49" y="5"/>
                </a:cubicBezTo>
                <a:cubicBezTo>
                  <a:pt x="49" y="7"/>
                  <a:pt x="47" y="10"/>
                  <a:pt x="44" y="10"/>
                </a:cubicBezTo>
                <a:cubicBezTo>
                  <a:pt x="41" y="10"/>
                  <a:pt x="39" y="7"/>
                  <a:pt x="39" y="5"/>
                </a:cubicBezTo>
                <a:cubicBezTo>
                  <a:pt x="31" y="3"/>
                  <a:pt x="31" y="3"/>
                  <a:pt x="31" y="3"/>
                </a:cubicBezTo>
                <a:cubicBezTo>
                  <a:pt x="28" y="13"/>
                  <a:pt x="28" y="13"/>
                  <a:pt x="28" y="13"/>
                </a:cubicBezTo>
                <a:cubicBezTo>
                  <a:pt x="33" y="13"/>
                  <a:pt x="39" y="14"/>
                  <a:pt x="43" y="17"/>
                </a:cubicBezTo>
                <a:cubicBezTo>
                  <a:pt x="44" y="16"/>
                  <a:pt x="45" y="15"/>
                  <a:pt x="47" y="15"/>
                </a:cubicBezTo>
                <a:cubicBezTo>
                  <a:pt x="50" y="15"/>
                  <a:pt x="53" y="18"/>
                  <a:pt x="53" y="21"/>
                </a:cubicBezTo>
                <a:cubicBezTo>
                  <a:pt x="53" y="24"/>
                  <a:pt x="52" y="26"/>
                  <a:pt x="50" y="27"/>
                </a:cubicBezTo>
                <a:close/>
                <a:moveTo>
                  <a:pt x="3" y="24"/>
                </a:moveTo>
                <a:cubicBezTo>
                  <a:pt x="4" y="22"/>
                  <a:pt x="6" y="20"/>
                  <a:pt x="8" y="18"/>
                </a:cubicBezTo>
                <a:cubicBezTo>
                  <a:pt x="7" y="18"/>
                  <a:pt x="6" y="17"/>
                  <a:pt x="6" y="17"/>
                </a:cubicBezTo>
                <a:cubicBezTo>
                  <a:pt x="3" y="17"/>
                  <a:pt x="2" y="19"/>
                  <a:pt x="2" y="21"/>
                </a:cubicBezTo>
                <a:cubicBezTo>
                  <a:pt x="2" y="23"/>
                  <a:pt x="2" y="24"/>
                  <a:pt x="3" y="24"/>
                </a:cubicBezTo>
                <a:close/>
                <a:moveTo>
                  <a:pt x="48" y="28"/>
                </a:moveTo>
                <a:cubicBezTo>
                  <a:pt x="48" y="25"/>
                  <a:pt x="46" y="21"/>
                  <a:pt x="42" y="19"/>
                </a:cubicBezTo>
                <a:cubicBezTo>
                  <a:pt x="37" y="16"/>
                  <a:pt x="32" y="15"/>
                  <a:pt x="26" y="15"/>
                </a:cubicBezTo>
                <a:cubicBezTo>
                  <a:pt x="20" y="15"/>
                  <a:pt x="15" y="16"/>
                  <a:pt x="11" y="19"/>
                </a:cubicBezTo>
                <a:cubicBezTo>
                  <a:pt x="7" y="21"/>
                  <a:pt x="4" y="25"/>
                  <a:pt x="4" y="28"/>
                </a:cubicBezTo>
                <a:cubicBezTo>
                  <a:pt x="4" y="32"/>
                  <a:pt x="7" y="35"/>
                  <a:pt x="11" y="38"/>
                </a:cubicBezTo>
                <a:cubicBezTo>
                  <a:pt x="15" y="41"/>
                  <a:pt x="20" y="42"/>
                  <a:pt x="26" y="42"/>
                </a:cubicBezTo>
                <a:cubicBezTo>
                  <a:pt x="32" y="42"/>
                  <a:pt x="37" y="41"/>
                  <a:pt x="42" y="38"/>
                </a:cubicBezTo>
                <a:cubicBezTo>
                  <a:pt x="46" y="35"/>
                  <a:pt x="48" y="32"/>
                  <a:pt x="48" y="28"/>
                </a:cubicBezTo>
                <a:close/>
                <a:moveTo>
                  <a:pt x="18" y="29"/>
                </a:moveTo>
                <a:cubicBezTo>
                  <a:pt x="16" y="29"/>
                  <a:pt x="14" y="27"/>
                  <a:pt x="14" y="25"/>
                </a:cubicBezTo>
                <a:cubicBezTo>
                  <a:pt x="14" y="23"/>
                  <a:pt x="16" y="22"/>
                  <a:pt x="18" y="22"/>
                </a:cubicBezTo>
                <a:cubicBezTo>
                  <a:pt x="20" y="22"/>
                  <a:pt x="22" y="23"/>
                  <a:pt x="22" y="25"/>
                </a:cubicBezTo>
                <a:cubicBezTo>
                  <a:pt x="22" y="27"/>
                  <a:pt x="20" y="29"/>
                  <a:pt x="18" y="29"/>
                </a:cubicBezTo>
                <a:close/>
                <a:moveTo>
                  <a:pt x="35" y="34"/>
                </a:moveTo>
                <a:cubicBezTo>
                  <a:pt x="35" y="35"/>
                  <a:pt x="35" y="36"/>
                  <a:pt x="35" y="36"/>
                </a:cubicBezTo>
                <a:cubicBezTo>
                  <a:pt x="33" y="38"/>
                  <a:pt x="30" y="39"/>
                  <a:pt x="26" y="39"/>
                </a:cubicBezTo>
                <a:cubicBezTo>
                  <a:pt x="26" y="39"/>
                  <a:pt x="26" y="39"/>
                  <a:pt x="26" y="39"/>
                </a:cubicBezTo>
                <a:cubicBezTo>
                  <a:pt x="22" y="39"/>
                  <a:pt x="19" y="38"/>
                  <a:pt x="18" y="36"/>
                </a:cubicBezTo>
                <a:cubicBezTo>
                  <a:pt x="17" y="36"/>
                  <a:pt x="17" y="35"/>
                  <a:pt x="18" y="34"/>
                </a:cubicBezTo>
                <a:cubicBezTo>
                  <a:pt x="18" y="34"/>
                  <a:pt x="19" y="34"/>
                  <a:pt x="19" y="34"/>
                </a:cubicBezTo>
                <a:cubicBezTo>
                  <a:pt x="20" y="36"/>
                  <a:pt x="23" y="37"/>
                  <a:pt x="26" y="37"/>
                </a:cubicBezTo>
                <a:cubicBezTo>
                  <a:pt x="26" y="37"/>
                  <a:pt x="26" y="37"/>
                  <a:pt x="26" y="37"/>
                </a:cubicBezTo>
                <a:cubicBezTo>
                  <a:pt x="30" y="37"/>
                  <a:pt x="32" y="36"/>
                  <a:pt x="33" y="34"/>
                </a:cubicBezTo>
                <a:cubicBezTo>
                  <a:pt x="34" y="34"/>
                  <a:pt x="34" y="34"/>
                  <a:pt x="35" y="34"/>
                </a:cubicBezTo>
                <a:close/>
                <a:moveTo>
                  <a:pt x="38" y="25"/>
                </a:moveTo>
                <a:cubicBezTo>
                  <a:pt x="38" y="27"/>
                  <a:pt x="36" y="29"/>
                  <a:pt x="34" y="29"/>
                </a:cubicBezTo>
                <a:cubicBezTo>
                  <a:pt x="32" y="29"/>
                  <a:pt x="31" y="27"/>
                  <a:pt x="31" y="25"/>
                </a:cubicBezTo>
                <a:cubicBezTo>
                  <a:pt x="31" y="23"/>
                  <a:pt x="32" y="22"/>
                  <a:pt x="34" y="22"/>
                </a:cubicBezTo>
                <a:cubicBezTo>
                  <a:pt x="36" y="22"/>
                  <a:pt x="38" y="23"/>
                  <a:pt x="38" y="25"/>
                </a:cubicBezTo>
                <a:close/>
                <a:moveTo>
                  <a:pt x="41" y="5"/>
                </a:moveTo>
                <a:cubicBezTo>
                  <a:pt x="41" y="6"/>
                  <a:pt x="43" y="8"/>
                  <a:pt x="44" y="8"/>
                </a:cubicBezTo>
                <a:cubicBezTo>
                  <a:pt x="46" y="8"/>
                  <a:pt x="47" y="6"/>
                  <a:pt x="47" y="5"/>
                </a:cubicBezTo>
                <a:cubicBezTo>
                  <a:pt x="47" y="3"/>
                  <a:pt x="46" y="2"/>
                  <a:pt x="44" y="2"/>
                </a:cubicBezTo>
                <a:cubicBezTo>
                  <a:pt x="43" y="2"/>
                  <a:pt x="41" y="3"/>
                  <a:pt x="41" y="5"/>
                </a:cubicBezTo>
                <a:close/>
                <a:moveTo>
                  <a:pt x="51" y="21"/>
                </a:moveTo>
                <a:cubicBezTo>
                  <a:pt x="51" y="19"/>
                  <a:pt x="49" y="17"/>
                  <a:pt x="47" y="17"/>
                </a:cubicBezTo>
                <a:cubicBezTo>
                  <a:pt x="46" y="17"/>
                  <a:pt x="45" y="18"/>
                  <a:pt x="44" y="18"/>
                </a:cubicBezTo>
                <a:cubicBezTo>
                  <a:pt x="47" y="20"/>
                  <a:pt x="48" y="22"/>
                  <a:pt x="49" y="25"/>
                </a:cubicBezTo>
                <a:cubicBezTo>
                  <a:pt x="50" y="24"/>
                  <a:pt x="51" y="23"/>
                  <a:pt x="51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37259" y="3407801"/>
            <a:ext cx="283620" cy="283619"/>
          </a:xfrm>
          <a:custGeom>
            <a:avLst/>
            <a:gdLst>
              <a:gd name="T0" fmla="*/ 41 w 41"/>
              <a:gd name="T1" fmla="*/ 8 h 41"/>
              <a:gd name="T2" fmla="*/ 41 w 41"/>
              <a:gd name="T3" fmla="*/ 32 h 41"/>
              <a:gd name="T4" fmla="*/ 32 w 41"/>
              <a:gd name="T5" fmla="*/ 41 h 41"/>
              <a:gd name="T6" fmla="*/ 8 w 41"/>
              <a:gd name="T7" fmla="*/ 41 h 41"/>
              <a:gd name="T8" fmla="*/ 0 w 41"/>
              <a:gd name="T9" fmla="*/ 32 h 41"/>
              <a:gd name="T10" fmla="*/ 0 w 41"/>
              <a:gd name="T11" fmla="*/ 8 h 41"/>
              <a:gd name="T12" fmla="*/ 8 w 41"/>
              <a:gd name="T13" fmla="*/ 0 h 41"/>
              <a:gd name="T14" fmla="*/ 32 w 41"/>
              <a:gd name="T15" fmla="*/ 0 h 41"/>
              <a:gd name="T16" fmla="*/ 41 w 41"/>
              <a:gd name="T17" fmla="*/ 8 h 41"/>
              <a:gd name="T18" fmla="*/ 37 w 41"/>
              <a:gd name="T19" fmla="*/ 18 h 41"/>
              <a:gd name="T20" fmla="*/ 34 w 41"/>
              <a:gd name="T21" fmla="*/ 15 h 41"/>
              <a:gd name="T22" fmla="*/ 31 w 41"/>
              <a:gd name="T23" fmla="*/ 16 h 41"/>
              <a:gd name="T24" fmla="*/ 21 w 41"/>
              <a:gd name="T25" fmla="*/ 13 h 41"/>
              <a:gd name="T26" fmla="*/ 23 w 41"/>
              <a:gd name="T27" fmla="*/ 6 h 41"/>
              <a:gd name="T28" fmla="*/ 29 w 41"/>
              <a:gd name="T29" fmla="*/ 7 h 41"/>
              <a:gd name="T30" fmla="*/ 32 w 41"/>
              <a:gd name="T31" fmla="*/ 11 h 41"/>
              <a:gd name="T32" fmla="*/ 35 w 41"/>
              <a:gd name="T33" fmla="*/ 7 h 41"/>
              <a:gd name="T34" fmla="*/ 32 w 41"/>
              <a:gd name="T35" fmla="*/ 4 h 41"/>
              <a:gd name="T36" fmla="*/ 29 w 41"/>
              <a:gd name="T37" fmla="*/ 6 h 41"/>
              <a:gd name="T38" fmla="*/ 23 w 41"/>
              <a:gd name="T39" fmla="*/ 5 h 41"/>
              <a:gd name="T40" fmla="*/ 22 w 41"/>
              <a:gd name="T41" fmla="*/ 5 h 41"/>
              <a:gd name="T42" fmla="*/ 20 w 41"/>
              <a:gd name="T43" fmla="*/ 13 h 41"/>
              <a:gd name="T44" fmla="*/ 10 w 41"/>
              <a:gd name="T45" fmla="*/ 16 h 41"/>
              <a:gd name="T46" fmla="*/ 7 w 41"/>
              <a:gd name="T47" fmla="*/ 15 h 41"/>
              <a:gd name="T48" fmla="*/ 4 w 41"/>
              <a:gd name="T49" fmla="*/ 18 h 41"/>
              <a:gd name="T50" fmla="*/ 6 w 41"/>
              <a:gd name="T51" fmla="*/ 21 h 41"/>
              <a:gd name="T52" fmla="*/ 6 w 41"/>
              <a:gd name="T53" fmla="*/ 23 h 41"/>
              <a:gd name="T54" fmla="*/ 20 w 41"/>
              <a:gd name="T55" fmla="*/ 33 h 41"/>
              <a:gd name="T56" fmla="*/ 35 w 41"/>
              <a:gd name="T57" fmla="*/ 23 h 41"/>
              <a:gd name="T58" fmla="*/ 35 w 41"/>
              <a:gd name="T59" fmla="*/ 21 h 41"/>
              <a:gd name="T60" fmla="*/ 37 w 41"/>
              <a:gd name="T61" fmla="*/ 18 h 41"/>
              <a:gd name="T62" fmla="*/ 15 w 41"/>
              <a:gd name="T63" fmla="*/ 23 h 41"/>
              <a:gd name="T64" fmla="*/ 13 w 41"/>
              <a:gd name="T65" fmla="*/ 21 h 41"/>
              <a:gd name="T66" fmla="*/ 15 w 41"/>
              <a:gd name="T67" fmla="*/ 19 h 41"/>
              <a:gd name="T68" fmla="*/ 18 w 41"/>
              <a:gd name="T69" fmla="*/ 21 h 41"/>
              <a:gd name="T70" fmla="*/ 15 w 41"/>
              <a:gd name="T71" fmla="*/ 23 h 41"/>
              <a:gd name="T72" fmla="*/ 26 w 41"/>
              <a:gd name="T73" fmla="*/ 27 h 41"/>
              <a:gd name="T74" fmla="*/ 26 w 41"/>
              <a:gd name="T75" fmla="*/ 28 h 41"/>
              <a:gd name="T76" fmla="*/ 20 w 41"/>
              <a:gd name="T77" fmla="*/ 30 h 41"/>
              <a:gd name="T78" fmla="*/ 20 w 41"/>
              <a:gd name="T79" fmla="*/ 30 h 41"/>
              <a:gd name="T80" fmla="*/ 20 w 41"/>
              <a:gd name="T81" fmla="*/ 30 h 41"/>
              <a:gd name="T82" fmla="*/ 15 w 41"/>
              <a:gd name="T83" fmla="*/ 28 h 41"/>
              <a:gd name="T84" fmla="*/ 15 w 41"/>
              <a:gd name="T85" fmla="*/ 27 h 41"/>
              <a:gd name="T86" fmla="*/ 16 w 41"/>
              <a:gd name="T87" fmla="*/ 27 h 41"/>
              <a:gd name="T88" fmla="*/ 20 w 41"/>
              <a:gd name="T89" fmla="*/ 28 h 41"/>
              <a:gd name="T90" fmla="*/ 20 w 41"/>
              <a:gd name="T91" fmla="*/ 28 h 41"/>
              <a:gd name="T92" fmla="*/ 20 w 41"/>
              <a:gd name="T93" fmla="*/ 28 h 41"/>
              <a:gd name="T94" fmla="*/ 25 w 41"/>
              <a:gd name="T95" fmla="*/ 27 h 41"/>
              <a:gd name="T96" fmla="*/ 26 w 41"/>
              <a:gd name="T97" fmla="*/ 27 h 41"/>
              <a:gd name="T98" fmla="*/ 28 w 41"/>
              <a:gd name="T99" fmla="*/ 21 h 41"/>
              <a:gd name="T100" fmla="*/ 26 w 41"/>
              <a:gd name="T101" fmla="*/ 23 h 41"/>
              <a:gd name="T102" fmla="*/ 23 w 41"/>
              <a:gd name="T103" fmla="*/ 21 h 41"/>
              <a:gd name="T104" fmla="*/ 26 w 41"/>
              <a:gd name="T105" fmla="*/ 19 h 41"/>
              <a:gd name="T106" fmla="*/ 28 w 41"/>
              <a:gd name="T107" fmla="*/ 21 h 41"/>
              <a:gd name="T108" fmla="*/ 30 w 41"/>
              <a:gd name="T109" fmla="*/ 7 h 41"/>
              <a:gd name="T110" fmla="*/ 32 w 41"/>
              <a:gd name="T111" fmla="*/ 5 h 41"/>
              <a:gd name="T112" fmla="*/ 34 w 41"/>
              <a:gd name="T113" fmla="*/ 7 h 41"/>
              <a:gd name="T114" fmla="*/ 32 w 41"/>
              <a:gd name="T115" fmla="*/ 9 h 41"/>
              <a:gd name="T116" fmla="*/ 30 w 41"/>
              <a:gd name="T117" fmla="*/ 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" h="41">
                <a:moveTo>
                  <a:pt x="41" y="8"/>
                </a:moveTo>
                <a:cubicBezTo>
                  <a:pt x="41" y="32"/>
                  <a:pt x="41" y="32"/>
                  <a:pt x="41" y="32"/>
                </a:cubicBezTo>
                <a:cubicBezTo>
                  <a:pt x="41" y="37"/>
                  <a:pt x="37" y="41"/>
                  <a:pt x="32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7"/>
                  <a:pt x="0" y="32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7" y="0"/>
                  <a:pt x="41" y="4"/>
                  <a:pt x="41" y="8"/>
                </a:cubicBezTo>
                <a:close/>
                <a:moveTo>
                  <a:pt x="37" y="18"/>
                </a:moveTo>
                <a:cubicBezTo>
                  <a:pt x="37" y="17"/>
                  <a:pt x="36" y="15"/>
                  <a:pt x="34" y="15"/>
                </a:cubicBezTo>
                <a:cubicBezTo>
                  <a:pt x="33" y="15"/>
                  <a:pt x="32" y="16"/>
                  <a:pt x="31" y="16"/>
                </a:cubicBezTo>
                <a:cubicBezTo>
                  <a:pt x="29" y="14"/>
                  <a:pt x="25" y="13"/>
                  <a:pt x="21" y="13"/>
                </a:cubicBezTo>
                <a:cubicBezTo>
                  <a:pt x="23" y="6"/>
                  <a:pt x="23" y="6"/>
                  <a:pt x="23" y="6"/>
                </a:cubicBezTo>
                <a:cubicBezTo>
                  <a:pt x="29" y="7"/>
                  <a:pt x="29" y="7"/>
                  <a:pt x="29" y="7"/>
                </a:cubicBezTo>
                <a:cubicBezTo>
                  <a:pt x="29" y="9"/>
                  <a:pt x="30" y="11"/>
                  <a:pt x="32" y="11"/>
                </a:cubicBezTo>
                <a:cubicBezTo>
                  <a:pt x="34" y="11"/>
                  <a:pt x="35" y="9"/>
                  <a:pt x="35" y="7"/>
                </a:cubicBezTo>
                <a:cubicBezTo>
                  <a:pt x="35" y="6"/>
                  <a:pt x="34" y="4"/>
                  <a:pt x="32" y="4"/>
                </a:cubicBezTo>
                <a:cubicBezTo>
                  <a:pt x="31" y="4"/>
                  <a:pt x="30" y="5"/>
                  <a:pt x="29" y="6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5"/>
                  <a:pt x="22" y="5"/>
                  <a:pt x="22" y="5"/>
                </a:cubicBezTo>
                <a:cubicBezTo>
                  <a:pt x="20" y="13"/>
                  <a:pt x="20" y="13"/>
                  <a:pt x="20" y="13"/>
                </a:cubicBezTo>
                <a:cubicBezTo>
                  <a:pt x="16" y="13"/>
                  <a:pt x="12" y="14"/>
                  <a:pt x="10" y="16"/>
                </a:cubicBezTo>
                <a:cubicBezTo>
                  <a:pt x="9" y="16"/>
                  <a:pt x="8" y="15"/>
                  <a:pt x="7" y="15"/>
                </a:cubicBezTo>
                <a:cubicBezTo>
                  <a:pt x="5" y="15"/>
                  <a:pt x="4" y="17"/>
                  <a:pt x="4" y="18"/>
                </a:cubicBezTo>
                <a:cubicBezTo>
                  <a:pt x="4" y="20"/>
                  <a:pt x="5" y="21"/>
                  <a:pt x="6" y="21"/>
                </a:cubicBezTo>
                <a:cubicBezTo>
                  <a:pt x="6" y="22"/>
                  <a:pt x="6" y="22"/>
                  <a:pt x="6" y="23"/>
                </a:cubicBezTo>
                <a:cubicBezTo>
                  <a:pt x="6" y="28"/>
                  <a:pt x="12" y="33"/>
                  <a:pt x="20" y="33"/>
                </a:cubicBezTo>
                <a:cubicBezTo>
                  <a:pt x="29" y="33"/>
                  <a:pt x="35" y="28"/>
                  <a:pt x="35" y="23"/>
                </a:cubicBezTo>
                <a:cubicBezTo>
                  <a:pt x="35" y="22"/>
                  <a:pt x="35" y="22"/>
                  <a:pt x="35" y="21"/>
                </a:cubicBezTo>
                <a:cubicBezTo>
                  <a:pt x="36" y="21"/>
                  <a:pt x="37" y="20"/>
                  <a:pt x="37" y="18"/>
                </a:cubicBezTo>
                <a:close/>
                <a:moveTo>
                  <a:pt x="15" y="23"/>
                </a:moveTo>
                <a:cubicBezTo>
                  <a:pt x="14" y="23"/>
                  <a:pt x="13" y="22"/>
                  <a:pt x="13" y="21"/>
                </a:cubicBezTo>
                <a:cubicBezTo>
                  <a:pt x="13" y="20"/>
                  <a:pt x="14" y="19"/>
                  <a:pt x="15" y="19"/>
                </a:cubicBezTo>
                <a:cubicBezTo>
                  <a:pt x="17" y="19"/>
                  <a:pt x="18" y="20"/>
                  <a:pt x="18" y="21"/>
                </a:cubicBezTo>
                <a:cubicBezTo>
                  <a:pt x="18" y="22"/>
                  <a:pt x="17" y="23"/>
                  <a:pt x="15" y="23"/>
                </a:cubicBezTo>
                <a:close/>
                <a:moveTo>
                  <a:pt x="26" y="27"/>
                </a:moveTo>
                <a:cubicBezTo>
                  <a:pt x="26" y="27"/>
                  <a:pt x="26" y="28"/>
                  <a:pt x="26" y="28"/>
                </a:cubicBezTo>
                <a:cubicBezTo>
                  <a:pt x="25" y="29"/>
                  <a:pt x="23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18" y="30"/>
                  <a:pt x="16" y="29"/>
                  <a:pt x="15" y="28"/>
                </a:cubicBezTo>
                <a:cubicBezTo>
                  <a:pt x="15" y="28"/>
                  <a:pt x="15" y="27"/>
                  <a:pt x="15" y="27"/>
                </a:cubicBezTo>
                <a:cubicBezTo>
                  <a:pt x="15" y="27"/>
                  <a:pt x="15" y="27"/>
                  <a:pt x="16" y="27"/>
                </a:cubicBezTo>
                <a:cubicBezTo>
                  <a:pt x="17" y="28"/>
                  <a:pt x="18" y="28"/>
                  <a:pt x="20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3" y="28"/>
                  <a:pt x="24" y="28"/>
                  <a:pt x="25" y="27"/>
                </a:cubicBezTo>
                <a:cubicBezTo>
                  <a:pt x="25" y="27"/>
                  <a:pt x="26" y="27"/>
                  <a:pt x="26" y="27"/>
                </a:cubicBezTo>
                <a:close/>
                <a:moveTo>
                  <a:pt x="28" y="21"/>
                </a:moveTo>
                <a:cubicBezTo>
                  <a:pt x="28" y="22"/>
                  <a:pt x="27" y="23"/>
                  <a:pt x="26" y="23"/>
                </a:cubicBezTo>
                <a:cubicBezTo>
                  <a:pt x="24" y="23"/>
                  <a:pt x="23" y="22"/>
                  <a:pt x="23" y="21"/>
                </a:cubicBezTo>
                <a:cubicBezTo>
                  <a:pt x="23" y="20"/>
                  <a:pt x="24" y="19"/>
                  <a:pt x="26" y="19"/>
                </a:cubicBezTo>
                <a:cubicBezTo>
                  <a:pt x="27" y="19"/>
                  <a:pt x="28" y="20"/>
                  <a:pt x="28" y="21"/>
                </a:cubicBezTo>
                <a:close/>
                <a:moveTo>
                  <a:pt x="30" y="7"/>
                </a:moveTo>
                <a:cubicBezTo>
                  <a:pt x="30" y="6"/>
                  <a:pt x="31" y="5"/>
                  <a:pt x="32" y="5"/>
                </a:cubicBezTo>
                <a:cubicBezTo>
                  <a:pt x="33" y="5"/>
                  <a:pt x="34" y="6"/>
                  <a:pt x="34" y="7"/>
                </a:cubicBezTo>
                <a:cubicBezTo>
                  <a:pt x="34" y="8"/>
                  <a:pt x="33" y="9"/>
                  <a:pt x="32" y="9"/>
                </a:cubicBezTo>
                <a:cubicBezTo>
                  <a:pt x="31" y="9"/>
                  <a:pt x="30" y="8"/>
                  <a:pt x="30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37259" y="3912606"/>
            <a:ext cx="283620" cy="283619"/>
          </a:xfrm>
          <a:custGeom>
            <a:avLst/>
            <a:gdLst>
              <a:gd name="T0" fmla="*/ 40 w 41"/>
              <a:gd name="T1" fmla="*/ 25 h 41"/>
              <a:gd name="T2" fmla="*/ 20 w 41"/>
              <a:gd name="T3" fmla="*/ 41 h 41"/>
              <a:gd name="T4" fmla="*/ 6 w 41"/>
              <a:gd name="T5" fmla="*/ 36 h 41"/>
              <a:gd name="T6" fmla="*/ 3 w 41"/>
              <a:gd name="T7" fmla="*/ 39 h 41"/>
              <a:gd name="T8" fmla="*/ 1 w 41"/>
              <a:gd name="T9" fmla="*/ 40 h 41"/>
              <a:gd name="T10" fmla="*/ 0 w 41"/>
              <a:gd name="T11" fmla="*/ 38 h 41"/>
              <a:gd name="T12" fmla="*/ 0 w 41"/>
              <a:gd name="T13" fmla="*/ 26 h 41"/>
              <a:gd name="T14" fmla="*/ 1 w 41"/>
              <a:gd name="T15" fmla="*/ 24 h 41"/>
              <a:gd name="T16" fmla="*/ 13 w 41"/>
              <a:gd name="T17" fmla="*/ 24 h 41"/>
              <a:gd name="T18" fmla="*/ 15 w 41"/>
              <a:gd name="T19" fmla="*/ 26 h 41"/>
              <a:gd name="T20" fmla="*/ 15 w 41"/>
              <a:gd name="T21" fmla="*/ 27 h 41"/>
              <a:gd name="T22" fmla="*/ 11 w 41"/>
              <a:gd name="T23" fmla="*/ 31 h 41"/>
              <a:gd name="T24" fmla="*/ 20 w 41"/>
              <a:gd name="T25" fmla="*/ 35 h 41"/>
              <a:gd name="T26" fmla="*/ 32 w 41"/>
              <a:gd name="T27" fmla="*/ 28 h 41"/>
              <a:gd name="T28" fmla="*/ 33 w 41"/>
              <a:gd name="T29" fmla="*/ 25 h 41"/>
              <a:gd name="T30" fmla="*/ 34 w 41"/>
              <a:gd name="T31" fmla="*/ 24 h 41"/>
              <a:gd name="T32" fmla="*/ 39 w 41"/>
              <a:gd name="T33" fmla="*/ 24 h 41"/>
              <a:gd name="T34" fmla="*/ 40 w 41"/>
              <a:gd name="T35" fmla="*/ 25 h 41"/>
              <a:gd name="T36" fmla="*/ 40 w 41"/>
              <a:gd name="T37" fmla="*/ 25 h 41"/>
              <a:gd name="T38" fmla="*/ 41 w 41"/>
              <a:gd name="T39" fmla="*/ 16 h 41"/>
              <a:gd name="T40" fmla="*/ 39 w 41"/>
              <a:gd name="T41" fmla="*/ 17 h 41"/>
              <a:gd name="T42" fmla="*/ 27 w 41"/>
              <a:gd name="T43" fmla="*/ 17 h 41"/>
              <a:gd name="T44" fmla="*/ 25 w 41"/>
              <a:gd name="T45" fmla="*/ 16 h 41"/>
              <a:gd name="T46" fmla="*/ 26 w 41"/>
              <a:gd name="T47" fmla="*/ 15 h 41"/>
              <a:gd name="T48" fmla="*/ 30 w 41"/>
              <a:gd name="T49" fmla="*/ 11 h 41"/>
              <a:gd name="T50" fmla="*/ 20 w 41"/>
              <a:gd name="T51" fmla="*/ 7 h 41"/>
              <a:gd name="T52" fmla="*/ 9 w 41"/>
              <a:gd name="T53" fmla="*/ 14 h 41"/>
              <a:gd name="T54" fmla="*/ 7 w 41"/>
              <a:gd name="T55" fmla="*/ 17 h 41"/>
              <a:gd name="T56" fmla="*/ 6 w 41"/>
              <a:gd name="T57" fmla="*/ 17 h 41"/>
              <a:gd name="T58" fmla="*/ 1 w 41"/>
              <a:gd name="T59" fmla="*/ 17 h 41"/>
              <a:gd name="T60" fmla="*/ 0 w 41"/>
              <a:gd name="T61" fmla="*/ 17 h 41"/>
              <a:gd name="T62" fmla="*/ 0 w 41"/>
              <a:gd name="T63" fmla="*/ 16 h 41"/>
              <a:gd name="T64" fmla="*/ 20 w 41"/>
              <a:gd name="T65" fmla="*/ 0 h 41"/>
              <a:gd name="T66" fmla="*/ 34 w 41"/>
              <a:gd name="T67" fmla="*/ 6 h 41"/>
              <a:gd name="T68" fmla="*/ 38 w 41"/>
              <a:gd name="T69" fmla="*/ 2 h 41"/>
              <a:gd name="T70" fmla="*/ 39 w 41"/>
              <a:gd name="T71" fmla="*/ 2 h 41"/>
              <a:gd name="T72" fmla="*/ 41 w 41"/>
              <a:gd name="T73" fmla="*/ 4 h 41"/>
              <a:gd name="T74" fmla="*/ 41 w 41"/>
              <a:gd name="T75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" h="41">
                <a:moveTo>
                  <a:pt x="40" y="25"/>
                </a:moveTo>
                <a:cubicBezTo>
                  <a:pt x="38" y="35"/>
                  <a:pt x="30" y="41"/>
                  <a:pt x="20" y="41"/>
                </a:cubicBezTo>
                <a:cubicBezTo>
                  <a:pt x="15" y="41"/>
                  <a:pt x="10" y="39"/>
                  <a:pt x="6" y="36"/>
                </a:cubicBezTo>
                <a:cubicBezTo>
                  <a:pt x="3" y="39"/>
                  <a:pt x="3" y="39"/>
                  <a:pt x="3" y="39"/>
                </a:cubicBezTo>
                <a:cubicBezTo>
                  <a:pt x="2" y="40"/>
                  <a:pt x="2" y="40"/>
                  <a:pt x="1" y="40"/>
                </a:cubicBezTo>
                <a:cubicBezTo>
                  <a:pt x="0" y="40"/>
                  <a:pt x="0" y="39"/>
                  <a:pt x="0" y="38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5"/>
                  <a:pt x="0" y="24"/>
                  <a:pt x="1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4" y="24"/>
                  <a:pt x="15" y="25"/>
                  <a:pt x="15" y="26"/>
                </a:cubicBezTo>
                <a:cubicBezTo>
                  <a:pt x="15" y="26"/>
                  <a:pt x="15" y="27"/>
                  <a:pt x="15" y="27"/>
                </a:cubicBezTo>
                <a:cubicBezTo>
                  <a:pt x="11" y="31"/>
                  <a:pt x="11" y="31"/>
                  <a:pt x="11" y="31"/>
                </a:cubicBezTo>
                <a:cubicBezTo>
                  <a:pt x="13" y="33"/>
                  <a:pt x="17" y="35"/>
                  <a:pt x="20" y="35"/>
                </a:cubicBezTo>
                <a:cubicBezTo>
                  <a:pt x="25" y="35"/>
                  <a:pt x="29" y="32"/>
                  <a:pt x="32" y="28"/>
                </a:cubicBezTo>
                <a:cubicBezTo>
                  <a:pt x="33" y="27"/>
                  <a:pt x="33" y="26"/>
                  <a:pt x="33" y="25"/>
                </a:cubicBezTo>
                <a:cubicBezTo>
                  <a:pt x="33" y="25"/>
                  <a:pt x="34" y="24"/>
                  <a:pt x="34" y="24"/>
                </a:cubicBezTo>
                <a:cubicBezTo>
                  <a:pt x="39" y="24"/>
                  <a:pt x="39" y="24"/>
                  <a:pt x="39" y="24"/>
                </a:cubicBezTo>
                <a:cubicBezTo>
                  <a:pt x="40" y="24"/>
                  <a:pt x="40" y="25"/>
                  <a:pt x="40" y="25"/>
                </a:cubicBezTo>
                <a:cubicBezTo>
                  <a:pt x="40" y="25"/>
                  <a:pt x="40" y="25"/>
                  <a:pt x="40" y="25"/>
                </a:cubicBezTo>
                <a:close/>
                <a:moveTo>
                  <a:pt x="41" y="16"/>
                </a:moveTo>
                <a:cubicBezTo>
                  <a:pt x="41" y="17"/>
                  <a:pt x="40" y="17"/>
                  <a:pt x="39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6" y="17"/>
                  <a:pt x="25" y="17"/>
                  <a:pt x="25" y="16"/>
                </a:cubicBezTo>
                <a:cubicBezTo>
                  <a:pt x="25" y="15"/>
                  <a:pt x="26" y="15"/>
                  <a:pt x="26" y="15"/>
                </a:cubicBezTo>
                <a:cubicBezTo>
                  <a:pt x="30" y="11"/>
                  <a:pt x="30" y="11"/>
                  <a:pt x="30" y="11"/>
                </a:cubicBezTo>
                <a:cubicBezTo>
                  <a:pt x="27" y="8"/>
                  <a:pt x="24" y="7"/>
                  <a:pt x="20" y="7"/>
                </a:cubicBezTo>
                <a:cubicBezTo>
                  <a:pt x="15" y="7"/>
                  <a:pt x="11" y="10"/>
                  <a:pt x="9" y="14"/>
                </a:cubicBezTo>
                <a:cubicBezTo>
                  <a:pt x="8" y="15"/>
                  <a:pt x="8" y="16"/>
                  <a:pt x="7" y="17"/>
                </a:cubicBezTo>
                <a:cubicBezTo>
                  <a:pt x="7" y="17"/>
                  <a:pt x="7" y="17"/>
                  <a:pt x="6" y="17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6"/>
                  <a:pt x="0" y="16"/>
                </a:cubicBezTo>
                <a:cubicBezTo>
                  <a:pt x="2" y="7"/>
                  <a:pt x="10" y="0"/>
                  <a:pt x="20" y="0"/>
                </a:cubicBezTo>
                <a:cubicBezTo>
                  <a:pt x="25" y="0"/>
                  <a:pt x="31" y="2"/>
                  <a:pt x="34" y="6"/>
                </a:cubicBezTo>
                <a:cubicBezTo>
                  <a:pt x="38" y="2"/>
                  <a:pt x="38" y="2"/>
                  <a:pt x="38" y="2"/>
                </a:cubicBezTo>
                <a:cubicBezTo>
                  <a:pt x="38" y="2"/>
                  <a:pt x="39" y="2"/>
                  <a:pt x="39" y="2"/>
                </a:cubicBezTo>
                <a:cubicBezTo>
                  <a:pt x="40" y="2"/>
                  <a:pt x="41" y="3"/>
                  <a:pt x="41" y="4"/>
                </a:cubicBezTo>
                <a:lnTo>
                  <a:pt x="41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37259" y="4426182"/>
            <a:ext cx="283620" cy="283619"/>
          </a:xfrm>
          <a:custGeom>
            <a:avLst/>
            <a:gdLst>
              <a:gd name="T0" fmla="*/ 17 w 41"/>
              <a:gd name="T1" fmla="*/ 13 h 41"/>
              <a:gd name="T2" fmla="*/ 4 w 41"/>
              <a:gd name="T3" fmla="*/ 34 h 41"/>
              <a:gd name="T4" fmla="*/ 0 w 41"/>
              <a:gd name="T5" fmla="*/ 21 h 41"/>
              <a:gd name="T6" fmla="*/ 17 w 41"/>
              <a:gd name="T7" fmla="*/ 0 h 41"/>
              <a:gd name="T8" fmla="*/ 17 w 41"/>
              <a:gd name="T9" fmla="*/ 13 h 41"/>
              <a:gd name="T10" fmla="*/ 20 w 41"/>
              <a:gd name="T11" fmla="*/ 41 h 41"/>
              <a:gd name="T12" fmla="*/ 10 w 41"/>
              <a:gd name="T13" fmla="*/ 39 h 41"/>
              <a:gd name="T14" fmla="*/ 20 w 41"/>
              <a:gd name="T15" fmla="*/ 26 h 41"/>
              <a:gd name="T16" fmla="*/ 30 w 41"/>
              <a:gd name="T17" fmla="*/ 39 h 41"/>
              <a:gd name="T18" fmla="*/ 20 w 41"/>
              <a:gd name="T19" fmla="*/ 41 h 41"/>
              <a:gd name="T20" fmla="*/ 36 w 41"/>
              <a:gd name="T21" fmla="*/ 34 h 41"/>
              <a:gd name="T22" fmla="*/ 24 w 41"/>
              <a:gd name="T23" fmla="*/ 13 h 41"/>
              <a:gd name="T24" fmla="*/ 24 w 41"/>
              <a:gd name="T25" fmla="*/ 0 h 41"/>
              <a:gd name="T26" fmla="*/ 41 w 41"/>
              <a:gd name="T27" fmla="*/ 21 h 41"/>
              <a:gd name="T28" fmla="*/ 36 w 41"/>
              <a:gd name="T29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1" h="41">
                <a:moveTo>
                  <a:pt x="17" y="13"/>
                </a:moveTo>
                <a:cubicBezTo>
                  <a:pt x="17" y="22"/>
                  <a:pt x="12" y="30"/>
                  <a:pt x="4" y="34"/>
                </a:cubicBezTo>
                <a:cubicBezTo>
                  <a:pt x="1" y="30"/>
                  <a:pt x="0" y="26"/>
                  <a:pt x="0" y="21"/>
                </a:cubicBezTo>
                <a:cubicBezTo>
                  <a:pt x="0" y="10"/>
                  <a:pt x="7" y="2"/>
                  <a:pt x="17" y="0"/>
                </a:cubicBezTo>
                <a:lnTo>
                  <a:pt x="17" y="13"/>
                </a:lnTo>
                <a:close/>
                <a:moveTo>
                  <a:pt x="20" y="41"/>
                </a:moveTo>
                <a:cubicBezTo>
                  <a:pt x="17" y="41"/>
                  <a:pt x="13" y="40"/>
                  <a:pt x="10" y="39"/>
                </a:cubicBezTo>
                <a:cubicBezTo>
                  <a:pt x="15" y="36"/>
                  <a:pt x="19" y="31"/>
                  <a:pt x="20" y="26"/>
                </a:cubicBezTo>
                <a:cubicBezTo>
                  <a:pt x="21" y="31"/>
                  <a:pt x="25" y="36"/>
                  <a:pt x="30" y="39"/>
                </a:cubicBezTo>
                <a:cubicBezTo>
                  <a:pt x="27" y="40"/>
                  <a:pt x="24" y="41"/>
                  <a:pt x="20" y="41"/>
                </a:cubicBezTo>
                <a:close/>
                <a:moveTo>
                  <a:pt x="36" y="34"/>
                </a:moveTo>
                <a:cubicBezTo>
                  <a:pt x="29" y="30"/>
                  <a:pt x="24" y="22"/>
                  <a:pt x="24" y="13"/>
                </a:cubicBezTo>
                <a:cubicBezTo>
                  <a:pt x="24" y="0"/>
                  <a:pt x="24" y="0"/>
                  <a:pt x="24" y="0"/>
                </a:cubicBezTo>
                <a:cubicBezTo>
                  <a:pt x="33" y="2"/>
                  <a:pt x="41" y="10"/>
                  <a:pt x="41" y="21"/>
                </a:cubicBezTo>
                <a:cubicBezTo>
                  <a:pt x="41" y="26"/>
                  <a:pt x="39" y="30"/>
                  <a:pt x="36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237259" y="4957302"/>
            <a:ext cx="283620" cy="236838"/>
          </a:xfrm>
          <a:custGeom>
            <a:avLst/>
            <a:gdLst>
              <a:gd name="T0" fmla="*/ 41 w 41"/>
              <a:gd name="T1" fmla="*/ 5 h 34"/>
              <a:gd name="T2" fmla="*/ 39 w 41"/>
              <a:gd name="T3" fmla="*/ 7 h 34"/>
              <a:gd name="T4" fmla="*/ 1 w 41"/>
              <a:gd name="T5" fmla="*/ 7 h 34"/>
              <a:gd name="T6" fmla="*/ 0 w 41"/>
              <a:gd name="T7" fmla="*/ 5 h 34"/>
              <a:gd name="T8" fmla="*/ 0 w 41"/>
              <a:gd name="T9" fmla="*/ 2 h 34"/>
              <a:gd name="T10" fmla="*/ 1 w 41"/>
              <a:gd name="T11" fmla="*/ 0 h 34"/>
              <a:gd name="T12" fmla="*/ 39 w 41"/>
              <a:gd name="T13" fmla="*/ 0 h 34"/>
              <a:gd name="T14" fmla="*/ 41 w 41"/>
              <a:gd name="T15" fmla="*/ 2 h 34"/>
              <a:gd name="T16" fmla="*/ 41 w 41"/>
              <a:gd name="T17" fmla="*/ 5 h 34"/>
              <a:gd name="T18" fmla="*/ 41 w 41"/>
              <a:gd name="T19" fmla="*/ 19 h 34"/>
              <a:gd name="T20" fmla="*/ 39 w 41"/>
              <a:gd name="T21" fmla="*/ 20 h 34"/>
              <a:gd name="T22" fmla="*/ 1 w 41"/>
              <a:gd name="T23" fmla="*/ 20 h 34"/>
              <a:gd name="T24" fmla="*/ 0 w 41"/>
              <a:gd name="T25" fmla="*/ 19 h 34"/>
              <a:gd name="T26" fmla="*/ 0 w 41"/>
              <a:gd name="T27" fmla="*/ 15 h 34"/>
              <a:gd name="T28" fmla="*/ 1 w 41"/>
              <a:gd name="T29" fmla="*/ 14 h 34"/>
              <a:gd name="T30" fmla="*/ 39 w 41"/>
              <a:gd name="T31" fmla="*/ 14 h 34"/>
              <a:gd name="T32" fmla="*/ 41 w 41"/>
              <a:gd name="T33" fmla="*/ 15 h 34"/>
              <a:gd name="T34" fmla="*/ 41 w 41"/>
              <a:gd name="T35" fmla="*/ 19 h 34"/>
              <a:gd name="T36" fmla="*/ 41 w 41"/>
              <a:gd name="T37" fmla="*/ 32 h 34"/>
              <a:gd name="T38" fmla="*/ 39 w 41"/>
              <a:gd name="T39" fmla="*/ 34 h 34"/>
              <a:gd name="T40" fmla="*/ 1 w 41"/>
              <a:gd name="T41" fmla="*/ 34 h 34"/>
              <a:gd name="T42" fmla="*/ 0 w 41"/>
              <a:gd name="T43" fmla="*/ 32 h 34"/>
              <a:gd name="T44" fmla="*/ 0 w 41"/>
              <a:gd name="T45" fmla="*/ 29 h 34"/>
              <a:gd name="T46" fmla="*/ 1 w 41"/>
              <a:gd name="T47" fmla="*/ 27 h 34"/>
              <a:gd name="T48" fmla="*/ 39 w 41"/>
              <a:gd name="T49" fmla="*/ 27 h 34"/>
              <a:gd name="T50" fmla="*/ 41 w 41"/>
              <a:gd name="T51" fmla="*/ 29 h 34"/>
              <a:gd name="T52" fmla="*/ 41 w 41"/>
              <a:gd name="T53" fmla="*/ 32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1" h="34">
                <a:moveTo>
                  <a:pt x="41" y="5"/>
                </a:moveTo>
                <a:cubicBezTo>
                  <a:pt x="41" y="6"/>
                  <a:pt x="40" y="7"/>
                  <a:pt x="39" y="7"/>
                </a:cubicBezTo>
                <a:cubicBezTo>
                  <a:pt x="1" y="7"/>
                  <a:pt x="1" y="7"/>
                  <a:pt x="1" y="7"/>
                </a:cubicBezTo>
                <a:cubicBezTo>
                  <a:pt x="0" y="7"/>
                  <a:pt x="0" y="6"/>
                  <a:pt x="0" y="5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lnTo>
                  <a:pt x="41" y="5"/>
                </a:lnTo>
                <a:close/>
                <a:moveTo>
                  <a:pt x="41" y="19"/>
                </a:moveTo>
                <a:cubicBezTo>
                  <a:pt x="41" y="20"/>
                  <a:pt x="40" y="20"/>
                  <a:pt x="39" y="20"/>
                </a:cubicBezTo>
                <a:cubicBezTo>
                  <a:pt x="1" y="20"/>
                  <a:pt x="1" y="20"/>
                  <a:pt x="1" y="20"/>
                </a:cubicBezTo>
                <a:cubicBezTo>
                  <a:pt x="0" y="20"/>
                  <a:pt x="0" y="20"/>
                  <a:pt x="0" y="19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4"/>
                  <a:pt x="0" y="14"/>
                  <a:pt x="1" y="14"/>
                </a:cubicBezTo>
                <a:cubicBezTo>
                  <a:pt x="39" y="14"/>
                  <a:pt x="39" y="14"/>
                  <a:pt x="39" y="14"/>
                </a:cubicBezTo>
                <a:cubicBezTo>
                  <a:pt x="40" y="14"/>
                  <a:pt x="41" y="14"/>
                  <a:pt x="41" y="15"/>
                </a:cubicBezTo>
                <a:lnTo>
                  <a:pt x="41" y="19"/>
                </a:lnTo>
                <a:close/>
                <a:moveTo>
                  <a:pt x="41" y="32"/>
                </a:moveTo>
                <a:cubicBezTo>
                  <a:pt x="41" y="33"/>
                  <a:pt x="40" y="34"/>
                  <a:pt x="39" y="34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8"/>
                  <a:pt x="0" y="27"/>
                  <a:pt x="1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1" y="28"/>
                  <a:pt x="41" y="29"/>
                </a:cubicBezTo>
                <a:lnTo>
                  <a:pt x="41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6237259" y="5441639"/>
            <a:ext cx="283620" cy="283619"/>
          </a:xfrm>
          <a:custGeom>
            <a:avLst/>
            <a:gdLst>
              <a:gd name="T0" fmla="*/ 41 w 41"/>
              <a:gd name="T1" fmla="*/ 16 h 41"/>
              <a:gd name="T2" fmla="*/ 39 w 41"/>
              <a:gd name="T3" fmla="*/ 17 h 41"/>
              <a:gd name="T4" fmla="*/ 27 w 41"/>
              <a:gd name="T5" fmla="*/ 17 h 41"/>
              <a:gd name="T6" fmla="*/ 25 w 41"/>
              <a:gd name="T7" fmla="*/ 16 h 41"/>
              <a:gd name="T8" fmla="*/ 26 w 41"/>
              <a:gd name="T9" fmla="*/ 14 h 41"/>
              <a:gd name="T10" fmla="*/ 30 w 41"/>
              <a:gd name="T11" fmla="*/ 11 h 41"/>
              <a:gd name="T12" fmla="*/ 20 w 41"/>
              <a:gd name="T13" fmla="*/ 7 h 41"/>
              <a:gd name="T14" fmla="*/ 6 w 41"/>
              <a:gd name="T15" fmla="*/ 21 h 41"/>
              <a:gd name="T16" fmla="*/ 20 w 41"/>
              <a:gd name="T17" fmla="*/ 34 h 41"/>
              <a:gd name="T18" fmla="*/ 31 w 41"/>
              <a:gd name="T19" fmla="*/ 29 h 41"/>
              <a:gd name="T20" fmla="*/ 32 w 41"/>
              <a:gd name="T21" fmla="*/ 29 h 41"/>
              <a:gd name="T22" fmla="*/ 32 w 41"/>
              <a:gd name="T23" fmla="*/ 29 h 41"/>
              <a:gd name="T24" fmla="*/ 36 w 41"/>
              <a:gd name="T25" fmla="*/ 33 h 41"/>
              <a:gd name="T26" fmla="*/ 36 w 41"/>
              <a:gd name="T27" fmla="*/ 34 h 41"/>
              <a:gd name="T28" fmla="*/ 20 w 41"/>
              <a:gd name="T29" fmla="*/ 41 h 41"/>
              <a:gd name="T30" fmla="*/ 0 w 41"/>
              <a:gd name="T31" fmla="*/ 21 h 41"/>
              <a:gd name="T32" fmla="*/ 20 w 41"/>
              <a:gd name="T33" fmla="*/ 0 h 41"/>
              <a:gd name="T34" fmla="*/ 34 w 41"/>
              <a:gd name="T35" fmla="*/ 6 h 41"/>
              <a:gd name="T36" fmla="*/ 38 w 41"/>
              <a:gd name="T37" fmla="*/ 2 h 41"/>
              <a:gd name="T38" fmla="*/ 40 w 41"/>
              <a:gd name="T39" fmla="*/ 2 h 41"/>
              <a:gd name="T40" fmla="*/ 41 w 41"/>
              <a:gd name="T41" fmla="*/ 4 h 41"/>
              <a:gd name="T42" fmla="*/ 41 w 41"/>
              <a:gd name="T43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1" h="41">
                <a:moveTo>
                  <a:pt x="41" y="16"/>
                </a:moveTo>
                <a:cubicBezTo>
                  <a:pt x="41" y="16"/>
                  <a:pt x="40" y="17"/>
                  <a:pt x="39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6" y="17"/>
                  <a:pt x="26" y="17"/>
                  <a:pt x="25" y="16"/>
                </a:cubicBezTo>
                <a:cubicBezTo>
                  <a:pt x="25" y="16"/>
                  <a:pt x="25" y="15"/>
                  <a:pt x="26" y="14"/>
                </a:cubicBezTo>
                <a:cubicBezTo>
                  <a:pt x="30" y="11"/>
                  <a:pt x="30" y="11"/>
                  <a:pt x="30" y="11"/>
                </a:cubicBezTo>
                <a:cubicBezTo>
                  <a:pt x="27" y="8"/>
                  <a:pt x="24" y="7"/>
                  <a:pt x="20" y="7"/>
                </a:cubicBezTo>
                <a:cubicBezTo>
                  <a:pt x="13" y="7"/>
                  <a:pt x="6" y="13"/>
                  <a:pt x="6" y="21"/>
                </a:cubicBezTo>
                <a:cubicBezTo>
                  <a:pt x="6" y="28"/>
                  <a:pt x="13" y="34"/>
                  <a:pt x="20" y="34"/>
                </a:cubicBezTo>
                <a:cubicBezTo>
                  <a:pt x="24" y="34"/>
                  <a:pt x="28" y="32"/>
                  <a:pt x="31" y="29"/>
                </a:cubicBezTo>
                <a:cubicBezTo>
                  <a:pt x="31" y="29"/>
                  <a:pt x="31" y="29"/>
                  <a:pt x="32" y="29"/>
                </a:cubicBezTo>
                <a:cubicBezTo>
                  <a:pt x="32" y="29"/>
                  <a:pt x="32" y="29"/>
                  <a:pt x="32" y="29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3"/>
                  <a:pt x="36" y="33"/>
                  <a:pt x="36" y="34"/>
                </a:cubicBezTo>
                <a:cubicBezTo>
                  <a:pt x="32" y="39"/>
                  <a:pt x="26" y="41"/>
                  <a:pt x="20" y="41"/>
                </a:cubicBez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25" y="0"/>
                  <a:pt x="31" y="2"/>
                  <a:pt x="34" y="6"/>
                </a:cubicBezTo>
                <a:cubicBezTo>
                  <a:pt x="38" y="2"/>
                  <a:pt x="38" y="2"/>
                  <a:pt x="38" y="2"/>
                </a:cubicBezTo>
                <a:cubicBezTo>
                  <a:pt x="38" y="2"/>
                  <a:pt x="39" y="2"/>
                  <a:pt x="40" y="2"/>
                </a:cubicBezTo>
                <a:cubicBezTo>
                  <a:pt x="40" y="2"/>
                  <a:pt x="41" y="3"/>
                  <a:pt x="41" y="4"/>
                </a:cubicBezTo>
                <a:lnTo>
                  <a:pt x="41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08585" y="863312"/>
            <a:ext cx="263154" cy="257304"/>
          </a:xfrm>
          <a:custGeom>
            <a:avLst/>
            <a:gdLst>
              <a:gd name="T0" fmla="*/ 37 w 38"/>
              <a:gd name="T1" fmla="*/ 37 h 37"/>
              <a:gd name="T2" fmla="*/ 36 w 38"/>
              <a:gd name="T3" fmla="*/ 37 h 37"/>
              <a:gd name="T4" fmla="*/ 32 w 38"/>
              <a:gd name="T5" fmla="*/ 37 h 37"/>
              <a:gd name="T6" fmla="*/ 30 w 38"/>
              <a:gd name="T7" fmla="*/ 36 h 37"/>
              <a:gd name="T8" fmla="*/ 1 w 38"/>
              <a:gd name="T9" fmla="*/ 7 h 37"/>
              <a:gd name="T10" fmla="*/ 0 w 38"/>
              <a:gd name="T11" fmla="*/ 5 h 37"/>
              <a:gd name="T12" fmla="*/ 0 w 38"/>
              <a:gd name="T13" fmla="*/ 1 h 37"/>
              <a:gd name="T14" fmla="*/ 0 w 38"/>
              <a:gd name="T15" fmla="*/ 0 h 37"/>
              <a:gd name="T16" fmla="*/ 2 w 38"/>
              <a:gd name="T17" fmla="*/ 0 h 37"/>
              <a:gd name="T18" fmla="*/ 2 w 38"/>
              <a:gd name="T19" fmla="*/ 0 h 37"/>
              <a:gd name="T20" fmla="*/ 27 w 38"/>
              <a:gd name="T21" fmla="*/ 11 h 37"/>
              <a:gd name="T22" fmla="*/ 38 w 38"/>
              <a:gd name="T23" fmla="*/ 36 h 37"/>
              <a:gd name="T24" fmla="*/ 37 w 38"/>
              <a:gd name="T25" fmla="*/ 37 h 37"/>
              <a:gd name="T26" fmla="*/ 23 w 38"/>
              <a:gd name="T27" fmla="*/ 37 h 37"/>
              <a:gd name="T28" fmla="*/ 22 w 38"/>
              <a:gd name="T29" fmla="*/ 37 h 37"/>
              <a:gd name="T30" fmla="*/ 19 w 38"/>
              <a:gd name="T31" fmla="*/ 37 h 37"/>
              <a:gd name="T32" fmla="*/ 17 w 38"/>
              <a:gd name="T33" fmla="*/ 36 h 37"/>
              <a:gd name="T34" fmla="*/ 1 w 38"/>
              <a:gd name="T35" fmla="*/ 20 h 37"/>
              <a:gd name="T36" fmla="*/ 0 w 38"/>
              <a:gd name="T37" fmla="*/ 19 h 37"/>
              <a:gd name="T38" fmla="*/ 0 w 38"/>
              <a:gd name="T39" fmla="*/ 15 h 37"/>
              <a:gd name="T40" fmla="*/ 0 w 38"/>
              <a:gd name="T41" fmla="*/ 14 h 37"/>
              <a:gd name="T42" fmla="*/ 2 w 38"/>
              <a:gd name="T43" fmla="*/ 13 h 37"/>
              <a:gd name="T44" fmla="*/ 2 w 38"/>
              <a:gd name="T45" fmla="*/ 13 h 37"/>
              <a:gd name="T46" fmla="*/ 17 w 38"/>
              <a:gd name="T47" fmla="*/ 20 h 37"/>
              <a:gd name="T48" fmla="*/ 24 w 38"/>
              <a:gd name="T49" fmla="*/ 36 h 37"/>
              <a:gd name="T50" fmla="*/ 23 w 38"/>
              <a:gd name="T51" fmla="*/ 37 h 37"/>
              <a:gd name="T52" fmla="*/ 5 w 38"/>
              <a:gd name="T53" fmla="*/ 37 h 37"/>
              <a:gd name="T54" fmla="*/ 0 w 38"/>
              <a:gd name="T55" fmla="*/ 32 h 37"/>
              <a:gd name="T56" fmla="*/ 5 w 38"/>
              <a:gd name="T57" fmla="*/ 27 h 37"/>
              <a:gd name="T58" fmla="*/ 10 w 38"/>
              <a:gd name="T59" fmla="*/ 32 h 37"/>
              <a:gd name="T60" fmla="*/ 5 w 38"/>
              <a:gd name="T61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8" h="37">
                <a:moveTo>
                  <a:pt x="37" y="37"/>
                </a:moveTo>
                <a:cubicBezTo>
                  <a:pt x="37" y="37"/>
                  <a:pt x="36" y="37"/>
                  <a:pt x="36" y="37"/>
                </a:cubicBezTo>
                <a:cubicBezTo>
                  <a:pt x="32" y="37"/>
                  <a:pt x="32" y="37"/>
                  <a:pt x="32" y="37"/>
                </a:cubicBezTo>
                <a:cubicBezTo>
                  <a:pt x="31" y="37"/>
                  <a:pt x="30" y="37"/>
                  <a:pt x="30" y="36"/>
                </a:cubicBezTo>
                <a:cubicBezTo>
                  <a:pt x="29" y="20"/>
                  <a:pt x="17" y="8"/>
                  <a:pt x="1" y="7"/>
                </a:cubicBezTo>
                <a:cubicBezTo>
                  <a:pt x="1" y="7"/>
                  <a:pt x="0" y="6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0" y="0"/>
                </a:cubicBezTo>
                <a:cubicBezTo>
                  <a:pt x="1" y="0"/>
                  <a:pt x="1" y="0"/>
                  <a:pt x="2" y="0"/>
                </a:cubicBezTo>
                <a:cubicBezTo>
                  <a:pt x="2" y="0"/>
                  <a:pt x="2" y="0"/>
                  <a:pt x="2" y="0"/>
                </a:cubicBezTo>
                <a:cubicBezTo>
                  <a:pt x="11" y="0"/>
                  <a:pt x="20" y="4"/>
                  <a:pt x="27" y="11"/>
                </a:cubicBezTo>
                <a:cubicBezTo>
                  <a:pt x="33" y="17"/>
                  <a:pt x="37" y="26"/>
                  <a:pt x="38" y="36"/>
                </a:cubicBezTo>
                <a:cubicBezTo>
                  <a:pt x="38" y="36"/>
                  <a:pt x="37" y="37"/>
                  <a:pt x="37" y="37"/>
                </a:cubicBezTo>
                <a:close/>
                <a:moveTo>
                  <a:pt x="23" y="37"/>
                </a:moveTo>
                <a:cubicBezTo>
                  <a:pt x="23" y="37"/>
                  <a:pt x="23" y="37"/>
                  <a:pt x="22" y="37"/>
                </a:cubicBezTo>
                <a:cubicBezTo>
                  <a:pt x="19" y="37"/>
                  <a:pt x="19" y="37"/>
                  <a:pt x="19" y="37"/>
                </a:cubicBezTo>
                <a:cubicBezTo>
                  <a:pt x="18" y="37"/>
                  <a:pt x="17" y="37"/>
                  <a:pt x="17" y="36"/>
                </a:cubicBezTo>
                <a:cubicBezTo>
                  <a:pt x="16" y="28"/>
                  <a:pt x="10" y="21"/>
                  <a:pt x="1" y="20"/>
                </a:cubicBezTo>
                <a:cubicBezTo>
                  <a:pt x="1" y="20"/>
                  <a:pt x="0" y="20"/>
                  <a:pt x="0" y="19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4"/>
                  <a:pt x="0" y="14"/>
                </a:cubicBezTo>
                <a:cubicBezTo>
                  <a:pt x="1" y="14"/>
                  <a:pt x="1" y="13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7" y="14"/>
                  <a:pt x="13" y="16"/>
                  <a:pt x="17" y="20"/>
                </a:cubicBezTo>
                <a:cubicBezTo>
                  <a:pt x="21" y="24"/>
                  <a:pt x="23" y="30"/>
                  <a:pt x="24" y="36"/>
                </a:cubicBezTo>
                <a:cubicBezTo>
                  <a:pt x="24" y="36"/>
                  <a:pt x="24" y="36"/>
                  <a:pt x="23" y="37"/>
                </a:cubicBezTo>
                <a:close/>
                <a:moveTo>
                  <a:pt x="5" y="37"/>
                </a:moveTo>
                <a:cubicBezTo>
                  <a:pt x="2" y="37"/>
                  <a:pt x="0" y="35"/>
                  <a:pt x="0" y="32"/>
                </a:cubicBezTo>
                <a:cubicBezTo>
                  <a:pt x="0" y="29"/>
                  <a:pt x="2" y="27"/>
                  <a:pt x="5" y="27"/>
                </a:cubicBezTo>
                <a:cubicBezTo>
                  <a:pt x="8" y="27"/>
                  <a:pt x="10" y="29"/>
                  <a:pt x="10" y="32"/>
                </a:cubicBezTo>
                <a:cubicBezTo>
                  <a:pt x="10" y="35"/>
                  <a:pt x="8" y="37"/>
                  <a:pt x="5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96889" y="1368117"/>
            <a:ext cx="283620" cy="283619"/>
          </a:xfrm>
          <a:custGeom>
            <a:avLst/>
            <a:gdLst>
              <a:gd name="T0" fmla="*/ 41 w 41"/>
              <a:gd name="T1" fmla="*/ 34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4 h 41"/>
              <a:gd name="T18" fmla="*/ 8 w 41"/>
              <a:gd name="T19" fmla="*/ 8 h 41"/>
              <a:gd name="T20" fmla="*/ 7 w 41"/>
              <a:gd name="T21" fmla="*/ 8 h 41"/>
              <a:gd name="T22" fmla="*/ 7 w 41"/>
              <a:gd name="T23" fmla="*/ 9 h 41"/>
              <a:gd name="T24" fmla="*/ 7 w 41"/>
              <a:gd name="T25" fmla="*/ 12 h 41"/>
              <a:gd name="T26" fmla="*/ 8 w 41"/>
              <a:gd name="T27" fmla="*/ 13 h 41"/>
              <a:gd name="T28" fmla="*/ 28 w 41"/>
              <a:gd name="T29" fmla="*/ 34 h 41"/>
              <a:gd name="T30" fmla="*/ 29 w 41"/>
              <a:gd name="T31" fmla="*/ 35 h 41"/>
              <a:gd name="T32" fmla="*/ 33 w 41"/>
              <a:gd name="T33" fmla="*/ 35 h 41"/>
              <a:gd name="T34" fmla="*/ 33 w 41"/>
              <a:gd name="T35" fmla="*/ 34 h 41"/>
              <a:gd name="T36" fmla="*/ 34 w 41"/>
              <a:gd name="T37" fmla="*/ 34 h 41"/>
              <a:gd name="T38" fmla="*/ 8 w 41"/>
              <a:gd name="T39" fmla="*/ 8 h 41"/>
              <a:gd name="T40" fmla="*/ 8 w 41"/>
              <a:gd name="T41" fmla="*/ 18 h 41"/>
              <a:gd name="T42" fmla="*/ 7 w 41"/>
              <a:gd name="T43" fmla="*/ 19 h 41"/>
              <a:gd name="T44" fmla="*/ 7 w 41"/>
              <a:gd name="T45" fmla="*/ 19 h 41"/>
              <a:gd name="T46" fmla="*/ 7 w 41"/>
              <a:gd name="T47" fmla="*/ 23 h 41"/>
              <a:gd name="T48" fmla="*/ 8 w 41"/>
              <a:gd name="T49" fmla="*/ 23 h 41"/>
              <a:gd name="T50" fmla="*/ 18 w 41"/>
              <a:gd name="T51" fmla="*/ 34 h 41"/>
              <a:gd name="T52" fmla="*/ 19 w 41"/>
              <a:gd name="T53" fmla="*/ 35 h 41"/>
              <a:gd name="T54" fmla="*/ 22 w 41"/>
              <a:gd name="T55" fmla="*/ 35 h 41"/>
              <a:gd name="T56" fmla="*/ 23 w 41"/>
              <a:gd name="T57" fmla="*/ 34 h 41"/>
              <a:gd name="T58" fmla="*/ 23 w 41"/>
              <a:gd name="T59" fmla="*/ 34 h 41"/>
              <a:gd name="T60" fmla="*/ 8 w 41"/>
              <a:gd name="T61" fmla="*/ 18 h 41"/>
              <a:gd name="T62" fmla="*/ 10 w 41"/>
              <a:gd name="T63" fmla="*/ 28 h 41"/>
              <a:gd name="T64" fmla="*/ 7 w 41"/>
              <a:gd name="T65" fmla="*/ 31 h 41"/>
              <a:gd name="T66" fmla="*/ 10 w 41"/>
              <a:gd name="T67" fmla="*/ 35 h 41"/>
              <a:gd name="T68" fmla="*/ 14 w 41"/>
              <a:gd name="T69" fmla="*/ 31 h 41"/>
              <a:gd name="T70" fmla="*/ 10 w 41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  <a:moveTo>
                  <a:pt x="8" y="8"/>
                </a:moveTo>
                <a:cubicBezTo>
                  <a:pt x="8" y="8"/>
                  <a:pt x="7" y="8"/>
                  <a:pt x="7" y="8"/>
                </a:cubicBezTo>
                <a:cubicBezTo>
                  <a:pt x="7" y="8"/>
                  <a:pt x="7" y="9"/>
                  <a:pt x="7" y="9"/>
                </a:cubicBezTo>
                <a:cubicBezTo>
                  <a:pt x="7" y="12"/>
                  <a:pt x="7" y="12"/>
                  <a:pt x="7" y="12"/>
                </a:cubicBezTo>
                <a:cubicBezTo>
                  <a:pt x="7" y="13"/>
                  <a:pt x="7" y="13"/>
                  <a:pt x="8" y="13"/>
                </a:cubicBezTo>
                <a:cubicBezTo>
                  <a:pt x="19" y="14"/>
                  <a:pt x="28" y="23"/>
                  <a:pt x="28" y="34"/>
                </a:cubicBezTo>
                <a:cubicBezTo>
                  <a:pt x="28" y="34"/>
                  <a:pt x="29" y="35"/>
                  <a:pt x="29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3" y="35"/>
                  <a:pt x="33" y="34"/>
                  <a:pt x="33" y="34"/>
                </a:cubicBezTo>
                <a:cubicBezTo>
                  <a:pt x="34" y="34"/>
                  <a:pt x="34" y="34"/>
                  <a:pt x="34" y="34"/>
                </a:cubicBezTo>
                <a:cubicBezTo>
                  <a:pt x="33" y="20"/>
                  <a:pt x="22" y="8"/>
                  <a:pt x="8" y="8"/>
                </a:cubicBezTo>
                <a:close/>
                <a:moveTo>
                  <a:pt x="8" y="18"/>
                </a:moveTo>
                <a:cubicBezTo>
                  <a:pt x="8" y="18"/>
                  <a:pt x="7" y="18"/>
                  <a:pt x="7" y="19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23"/>
                  <a:pt x="7" y="23"/>
                  <a:pt x="7" y="23"/>
                </a:cubicBezTo>
                <a:cubicBezTo>
                  <a:pt x="7" y="23"/>
                  <a:pt x="7" y="23"/>
                  <a:pt x="8" y="23"/>
                </a:cubicBezTo>
                <a:cubicBezTo>
                  <a:pt x="13" y="24"/>
                  <a:pt x="18" y="28"/>
                  <a:pt x="18" y="34"/>
                </a:cubicBezTo>
                <a:cubicBezTo>
                  <a:pt x="18" y="34"/>
                  <a:pt x="19" y="35"/>
                  <a:pt x="19" y="35"/>
                </a:cubicBezTo>
                <a:cubicBezTo>
                  <a:pt x="22" y="35"/>
                  <a:pt x="22" y="35"/>
                  <a:pt x="22" y="35"/>
                </a:cubicBezTo>
                <a:cubicBezTo>
                  <a:pt x="23" y="35"/>
                  <a:pt x="23" y="34"/>
                  <a:pt x="23" y="34"/>
                </a:cubicBezTo>
                <a:cubicBezTo>
                  <a:pt x="23" y="34"/>
                  <a:pt x="23" y="34"/>
                  <a:pt x="23" y="34"/>
                </a:cubicBezTo>
                <a:cubicBezTo>
                  <a:pt x="23" y="25"/>
                  <a:pt x="16" y="19"/>
                  <a:pt x="8" y="18"/>
                </a:cubicBezTo>
                <a:close/>
                <a:moveTo>
                  <a:pt x="10" y="28"/>
                </a:moveTo>
                <a:cubicBezTo>
                  <a:pt x="9" y="28"/>
                  <a:pt x="7" y="29"/>
                  <a:pt x="7" y="31"/>
                </a:cubicBezTo>
                <a:cubicBezTo>
                  <a:pt x="7" y="33"/>
                  <a:pt x="9" y="35"/>
                  <a:pt x="10" y="35"/>
                </a:cubicBezTo>
                <a:cubicBezTo>
                  <a:pt x="12" y="35"/>
                  <a:pt x="14" y="33"/>
                  <a:pt x="14" y="31"/>
                </a:cubicBezTo>
                <a:cubicBezTo>
                  <a:pt x="14" y="29"/>
                  <a:pt x="12" y="28"/>
                  <a:pt x="10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123202" y="1881693"/>
            <a:ext cx="236839" cy="263154"/>
          </a:xfrm>
          <a:custGeom>
            <a:avLst/>
            <a:gdLst>
              <a:gd name="T0" fmla="*/ 22 w 34"/>
              <a:gd name="T1" fmla="*/ 23 h 38"/>
              <a:gd name="T2" fmla="*/ 13 w 34"/>
              <a:gd name="T3" fmla="*/ 23 h 38"/>
              <a:gd name="T4" fmla="*/ 13 w 34"/>
              <a:gd name="T5" fmla="*/ 26 h 38"/>
              <a:gd name="T6" fmla="*/ 26 w 34"/>
              <a:gd name="T7" fmla="*/ 26 h 38"/>
              <a:gd name="T8" fmla="*/ 27 w 34"/>
              <a:gd name="T9" fmla="*/ 27 h 38"/>
              <a:gd name="T10" fmla="*/ 27 w 34"/>
              <a:gd name="T11" fmla="*/ 31 h 38"/>
              <a:gd name="T12" fmla="*/ 26 w 34"/>
              <a:gd name="T13" fmla="*/ 32 h 38"/>
              <a:gd name="T14" fmla="*/ 13 w 34"/>
              <a:gd name="T15" fmla="*/ 32 h 38"/>
              <a:gd name="T16" fmla="*/ 13 w 34"/>
              <a:gd name="T17" fmla="*/ 37 h 38"/>
              <a:gd name="T18" fmla="*/ 12 w 34"/>
              <a:gd name="T19" fmla="*/ 38 h 38"/>
              <a:gd name="T20" fmla="*/ 7 w 34"/>
              <a:gd name="T21" fmla="*/ 38 h 38"/>
              <a:gd name="T22" fmla="*/ 6 w 34"/>
              <a:gd name="T23" fmla="*/ 37 h 38"/>
              <a:gd name="T24" fmla="*/ 6 w 34"/>
              <a:gd name="T25" fmla="*/ 32 h 38"/>
              <a:gd name="T26" fmla="*/ 0 w 34"/>
              <a:gd name="T27" fmla="*/ 32 h 38"/>
              <a:gd name="T28" fmla="*/ 0 w 34"/>
              <a:gd name="T29" fmla="*/ 31 h 38"/>
              <a:gd name="T30" fmla="*/ 0 w 34"/>
              <a:gd name="T31" fmla="*/ 27 h 38"/>
              <a:gd name="T32" fmla="*/ 0 w 34"/>
              <a:gd name="T33" fmla="*/ 26 h 38"/>
              <a:gd name="T34" fmla="*/ 6 w 34"/>
              <a:gd name="T35" fmla="*/ 26 h 38"/>
              <a:gd name="T36" fmla="*/ 6 w 34"/>
              <a:gd name="T37" fmla="*/ 23 h 38"/>
              <a:gd name="T38" fmla="*/ 0 w 34"/>
              <a:gd name="T39" fmla="*/ 23 h 38"/>
              <a:gd name="T40" fmla="*/ 0 w 34"/>
              <a:gd name="T41" fmla="*/ 22 h 38"/>
              <a:gd name="T42" fmla="*/ 0 w 34"/>
              <a:gd name="T43" fmla="*/ 18 h 38"/>
              <a:gd name="T44" fmla="*/ 0 w 34"/>
              <a:gd name="T45" fmla="*/ 18 h 38"/>
              <a:gd name="T46" fmla="*/ 6 w 34"/>
              <a:gd name="T47" fmla="*/ 18 h 38"/>
              <a:gd name="T48" fmla="*/ 6 w 34"/>
              <a:gd name="T49" fmla="*/ 1 h 38"/>
              <a:gd name="T50" fmla="*/ 7 w 34"/>
              <a:gd name="T51" fmla="*/ 0 h 38"/>
              <a:gd name="T52" fmla="*/ 22 w 34"/>
              <a:gd name="T53" fmla="*/ 0 h 38"/>
              <a:gd name="T54" fmla="*/ 34 w 34"/>
              <a:gd name="T55" fmla="*/ 12 h 38"/>
              <a:gd name="T56" fmla="*/ 22 w 34"/>
              <a:gd name="T57" fmla="*/ 23 h 38"/>
              <a:gd name="T58" fmla="*/ 21 w 34"/>
              <a:gd name="T59" fmla="*/ 6 h 38"/>
              <a:gd name="T60" fmla="*/ 13 w 34"/>
              <a:gd name="T61" fmla="*/ 6 h 38"/>
              <a:gd name="T62" fmla="*/ 13 w 34"/>
              <a:gd name="T63" fmla="*/ 18 h 38"/>
              <a:gd name="T64" fmla="*/ 21 w 34"/>
              <a:gd name="T65" fmla="*/ 18 h 38"/>
              <a:gd name="T66" fmla="*/ 28 w 34"/>
              <a:gd name="T67" fmla="*/ 12 h 38"/>
              <a:gd name="T68" fmla="*/ 21 w 34"/>
              <a:gd name="T69" fmla="*/ 6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4" h="38">
                <a:moveTo>
                  <a:pt x="22" y="23"/>
                </a:moveTo>
                <a:cubicBezTo>
                  <a:pt x="13" y="23"/>
                  <a:pt x="13" y="23"/>
                  <a:pt x="13" y="23"/>
                </a:cubicBezTo>
                <a:cubicBezTo>
                  <a:pt x="13" y="26"/>
                  <a:pt x="13" y="26"/>
                  <a:pt x="13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7" y="26"/>
                  <a:pt x="27" y="27"/>
                  <a:pt x="27" y="27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2"/>
                  <a:pt x="26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2" y="38"/>
                  <a:pt x="12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8"/>
                  <a:pt x="6" y="37"/>
                  <a:pt x="6" y="37"/>
                </a:cubicBezTo>
                <a:cubicBezTo>
                  <a:pt x="6" y="32"/>
                  <a:pt x="6" y="32"/>
                  <a:pt x="6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1"/>
                  <a:pt x="0" y="31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0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3"/>
                  <a:pt x="6" y="23"/>
                  <a:pt x="6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3"/>
                  <a:pt x="0" y="23"/>
                  <a:pt x="0" y="22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7" y="0"/>
                  <a:pt x="7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9" y="0"/>
                  <a:pt x="34" y="5"/>
                  <a:pt x="34" y="12"/>
                </a:cubicBezTo>
                <a:cubicBezTo>
                  <a:pt x="34" y="18"/>
                  <a:pt x="29" y="23"/>
                  <a:pt x="22" y="23"/>
                </a:cubicBezTo>
                <a:close/>
                <a:moveTo>
                  <a:pt x="21" y="6"/>
                </a:moveTo>
                <a:cubicBezTo>
                  <a:pt x="13" y="6"/>
                  <a:pt x="13" y="6"/>
                  <a:pt x="13" y="6"/>
                </a:cubicBezTo>
                <a:cubicBezTo>
                  <a:pt x="13" y="18"/>
                  <a:pt x="13" y="18"/>
                  <a:pt x="13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5" y="18"/>
                  <a:pt x="28" y="15"/>
                  <a:pt x="28" y="12"/>
                </a:cubicBezTo>
                <a:cubicBezTo>
                  <a:pt x="28" y="8"/>
                  <a:pt x="25" y="6"/>
                  <a:pt x="21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7" name="出自【趣你的PPT】(微信:qunideppt)：最优质的PPT资源库"/>
          <p:cNvSpPr>
            <a:spLocks/>
          </p:cNvSpPr>
          <p:nvPr/>
        </p:nvSpPr>
        <p:spPr bwMode="auto">
          <a:xfrm>
            <a:off x="7158290" y="2386496"/>
            <a:ext cx="166662" cy="263154"/>
          </a:xfrm>
          <a:custGeom>
            <a:avLst/>
            <a:gdLst>
              <a:gd name="T0" fmla="*/ 24 w 24"/>
              <a:gd name="T1" fmla="*/ 12 h 38"/>
              <a:gd name="T2" fmla="*/ 23 w 24"/>
              <a:gd name="T3" fmla="*/ 13 h 38"/>
              <a:gd name="T4" fmla="*/ 18 w 24"/>
              <a:gd name="T5" fmla="*/ 13 h 38"/>
              <a:gd name="T6" fmla="*/ 8 w 24"/>
              <a:gd name="T7" fmla="*/ 22 h 38"/>
              <a:gd name="T8" fmla="*/ 20 w 24"/>
              <a:gd name="T9" fmla="*/ 37 h 38"/>
              <a:gd name="T10" fmla="*/ 20 w 24"/>
              <a:gd name="T11" fmla="*/ 38 h 38"/>
              <a:gd name="T12" fmla="*/ 19 w 24"/>
              <a:gd name="T13" fmla="*/ 38 h 38"/>
              <a:gd name="T14" fmla="*/ 14 w 24"/>
              <a:gd name="T15" fmla="*/ 38 h 38"/>
              <a:gd name="T16" fmla="*/ 13 w 24"/>
              <a:gd name="T17" fmla="*/ 38 h 38"/>
              <a:gd name="T18" fmla="*/ 0 w 24"/>
              <a:gd name="T19" fmla="*/ 23 h 38"/>
              <a:gd name="T20" fmla="*/ 0 w 24"/>
              <a:gd name="T21" fmla="*/ 22 h 38"/>
              <a:gd name="T22" fmla="*/ 0 w 24"/>
              <a:gd name="T23" fmla="*/ 19 h 38"/>
              <a:gd name="T24" fmla="*/ 1 w 24"/>
              <a:gd name="T25" fmla="*/ 18 h 38"/>
              <a:gd name="T26" fmla="*/ 4 w 24"/>
              <a:gd name="T27" fmla="*/ 18 h 38"/>
              <a:gd name="T28" fmla="*/ 12 w 24"/>
              <a:gd name="T29" fmla="*/ 13 h 38"/>
              <a:gd name="T30" fmla="*/ 1 w 24"/>
              <a:gd name="T31" fmla="*/ 13 h 38"/>
              <a:gd name="T32" fmla="*/ 0 w 24"/>
              <a:gd name="T33" fmla="*/ 12 h 38"/>
              <a:gd name="T34" fmla="*/ 0 w 24"/>
              <a:gd name="T35" fmla="*/ 10 h 38"/>
              <a:gd name="T36" fmla="*/ 1 w 24"/>
              <a:gd name="T37" fmla="*/ 9 h 38"/>
              <a:gd name="T38" fmla="*/ 12 w 24"/>
              <a:gd name="T39" fmla="*/ 9 h 38"/>
              <a:gd name="T40" fmla="*/ 4 w 24"/>
              <a:gd name="T41" fmla="*/ 6 h 38"/>
              <a:gd name="T42" fmla="*/ 1 w 24"/>
              <a:gd name="T43" fmla="*/ 6 h 38"/>
              <a:gd name="T44" fmla="*/ 0 w 24"/>
              <a:gd name="T45" fmla="*/ 5 h 38"/>
              <a:gd name="T46" fmla="*/ 0 w 24"/>
              <a:gd name="T47" fmla="*/ 1 h 38"/>
              <a:gd name="T48" fmla="*/ 1 w 24"/>
              <a:gd name="T49" fmla="*/ 0 h 38"/>
              <a:gd name="T50" fmla="*/ 23 w 24"/>
              <a:gd name="T51" fmla="*/ 0 h 38"/>
              <a:gd name="T52" fmla="*/ 24 w 24"/>
              <a:gd name="T53" fmla="*/ 1 h 38"/>
              <a:gd name="T54" fmla="*/ 24 w 24"/>
              <a:gd name="T55" fmla="*/ 4 h 38"/>
              <a:gd name="T56" fmla="*/ 23 w 24"/>
              <a:gd name="T57" fmla="*/ 5 h 38"/>
              <a:gd name="T58" fmla="*/ 17 w 24"/>
              <a:gd name="T59" fmla="*/ 5 h 38"/>
              <a:gd name="T60" fmla="*/ 18 w 24"/>
              <a:gd name="T61" fmla="*/ 9 h 38"/>
              <a:gd name="T62" fmla="*/ 23 w 24"/>
              <a:gd name="T63" fmla="*/ 9 h 38"/>
              <a:gd name="T64" fmla="*/ 24 w 24"/>
              <a:gd name="T65" fmla="*/ 10 h 38"/>
              <a:gd name="T66" fmla="*/ 24 w 24"/>
              <a:gd name="T67" fmla="*/ 12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4" h="38">
                <a:moveTo>
                  <a:pt x="24" y="12"/>
                </a:moveTo>
                <a:cubicBezTo>
                  <a:pt x="24" y="13"/>
                  <a:pt x="23" y="13"/>
                  <a:pt x="23" y="13"/>
                </a:cubicBezTo>
                <a:cubicBezTo>
                  <a:pt x="18" y="13"/>
                  <a:pt x="18" y="13"/>
                  <a:pt x="18" y="13"/>
                </a:cubicBezTo>
                <a:cubicBezTo>
                  <a:pt x="18" y="18"/>
                  <a:pt x="14" y="22"/>
                  <a:pt x="8" y="22"/>
                </a:cubicBezTo>
                <a:cubicBezTo>
                  <a:pt x="12" y="27"/>
                  <a:pt x="16" y="32"/>
                  <a:pt x="20" y="37"/>
                </a:cubicBezTo>
                <a:cubicBezTo>
                  <a:pt x="20" y="37"/>
                  <a:pt x="20" y="37"/>
                  <a:pt x="20" y="38"/>
                </a:cubicBezTo>
                <a:cubicBezTo>
                  <a:pt x="20" y="38"/>
                  <a:pt x="20" y="38"/>
                  <a:pt x="19" y="38"/>
                </a:cubicBezTo>
                <a:cubicBezTo>
                  <a:pt x="14" y="38"/>
                  <a:pt x="14" y="38"/>
                  <a:pt x="14" y="38"/>
                </a:cubicBezTo>
                <a:cubicBezTo>
                  <a:pt x="14" y="38"/>
                  <a:pt x="13" y="38"/>
                  <a:pt x="13" y="38"/>
                </a:cubicBezTo>
                <a:cubicBezTo>
                  <a:pt x="9" y="33"/>
                  <a:pt x="5" y="28"/>
                  <a:pt x="0" y="23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8"/>
                  <a:pt x="1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8" y="18"/>
                  <a:pt x="11" y="16"/>
                  <a:pt x="12" y="13"/>
                </a:cubicBezTo>
                <a:cubicBezTo>
                  <a:pt x="1" y="13"/>
                  <a:pt x="1" y="13"/>
                  <a:pt x="1" y="13"/>
                </a:cubicBezTo>
                <a:cubicBezTo>
                  <a:pt x="0" y="13"/>
                  <a:pt x="0" y="13"/>
                  <a:pt x="0" y="12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9"/>
                  <a:pt x="0" y="9"/>
                  <a:pt x="1" y="9"/>
                </a:cubicBezTo>
                <a:cubicBezTo>
                  <a:pt x="12" y="9"/>
                  <a:pt x="12" y="9"/>
                  <a:pt x="12" y="9"/>
                </a:cubicBezTo>
                <a:cubicBezTo>
                  <a:pt x="11" y="7"/>
                  <a:pt x="8" y="6"/>
                  <a:pt x="4" y="6"/>
                </a:cubicBezTo>
                <a:cubicBezTo>
                  <a:pt x="1" y="6"/>
                  <a:pt x="1" y="6"/>
                  <a:pt x="1" y="6"/>
                </a:cubicBezTo>
                <a:cubicBezTo>
                  <a:pt x="0" y="6"/>
                  <a:pt x="0" y="5"/>
                  <a:pt x="0" y="5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1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4" y="1"/>
                  <a:pt x="24" y="1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5"/>
                  <a:pt x="23" y="5"/>
                  <a:pt x="23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6"/>
                  <a:pt x="18" y="7"/>
                  <a:pt x="18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4" y="9"/>
                  <a:pt x="24" y="10"/>
                </a:cubicBezTo>
                <a:lnTo>
                  <a:pt x="24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96889" y="2897150"/>
            <a:ext cx="283620" cy="283619"/>
          </a:xfrm>
          <a:custGeom>
            <a:avLst/>
            <a:gdLst>
              <a:gd name="T0" fmla="*/ 41 w 41"/>
              <a:gd name="T1" fmla="*/ 39 h 41"/>
              <a:gd name="T2" fmla="*/ 39 w 41"/>
              <a:gd name="T3" fmla="*/ 41 h 41"/>
              <a:gd name="T4" fmla="*/ 3 w 41"/>
              <a:gd name="T5" fmla="*/ 41 h 41"/>
              <a:gd name="T6" fmla="*/ 0 w 41"/>
              <a:gd name="T7" fmla="*/ 39 h 41"/>
              <a:gd name="T8" fmla="*/ 0 w 41"/>
              <a:gd name="T9" fmla="*/ 3 h 41"/>
              <a:gd name="T10" fmla="*/ 3 w 41"/>
              <a:gd name="T11" fmla="*/ 0 h 41"/>
              <a:gd name="T12" fmla="*/ 28 w 41"/>
              <a:gd name="T13" fmla="*/ 0 h 41"/>
              <a:gd name="T14" fmla="*/ 32 w 41"/>
              <a:gd name="T15" fmla="*/ 2 h 41"/>
              <a:gd name="T16" fmla="*/ 40 w 41"/>
              <a:gd name="T17" fmla="*/ 9 h 41"/>
              <a:gd name="T18" fmla="*/ 41 w 41"/>
              <a:gd name="T19" fmla="*/ 14 h 41"/>
              <a:gd name="T20" fmla="*/ 41 w 41"/>
              <a:gd name="T21" fmla="*/ 39 h 41"/>
              <a:gd name="T22" fmla="*/ 38 w 41"/>
              <a:gd name="T23" fmla="*/ 38 h 41"/>
              <a:gd name="T24" fmla="*/ 38 w 41"/>
              <a:gd name="T25" fmla="*/ 14 h 41"/>
              <a:gd name="T26" fmla="*/ 37 w 41"/>
              <a:gd name="T27" fmla="*/ 12 h 41"/>
              <a:gd name="T28" fmla="*/ 30 w 41"/>
              <a:gd name="T29" fmla="*/ 4 h 41"/>
              <a:gd name="T30" fmla="*/ 28 w 41"/>
              <a:gd name="T31" fmla="*/ 4 h 41"/>
              <a:gd name="T32" fmla="*/ 28 w 41"/>
              <a:gd name="T33" fmla="*/ 15 h 41"/>
              <a:gd name="T34" fmla="*/ 25 w 41"/>
              <a:gd name="T35" fmla="*/ 17 h 41"/>
              <a:gd name="T36" fmla="*/ 10 w 41"/>
              <a:gd name="T37" fmla="*/ 17 h 41"/>
              <a:gd name="T38" fmla="*/ 7 w 41"/>
              <a:gd name="T39" fmla="*/ 15 h 41"/>
              <a:gd name="T40" fmla="*/ 7 w 41"/>
              <a:gd name="T41" fmla="*/ 4 h 41"/>
              <a:gd name="T42" fmla="*/ 4 w 41"/>
              <a:gd name="T43" fmla="*/ 4 h 41"/>
              <a:gd name="T44" fmla="*/ 4 w 41"/>
              <a:gd name="T45" fmla="*/ 38 h 41"/>
              <a:gd name="T46" fmla="*/ 7 w 41"/>
              <a:gd name="T47" fmla="*/ 38 h 41"/>
              <a:gd name="T48" fmla="*/ 7 w 41"/>
              <a:gd name="T49" fmla="*/ 27 h 41"/>
              <a:gd name="T50" fmla="*/ 10 w 41"/>
              <a:gd name="T51" fmla="*/ 24 h 41"/>
              <a:gd name="T52" fmla="*/ 32 w 41"/>
              <a:gd name="T53" fmla="*/ 24 h 41"/>
              <a:gd name="T54" fmla="*/ 34 w 41"/>
              <a:gd name="T55" fmla="*/ 27 h 41"/>
              <a:gd name="T56" fmla="*/ 34 w 41"/>
              <a:gd name="T57" fmla="*/ 38 h 41"/>
              <a:gd name="T58" fmla="*/ 38 w 41"/>
              <a:gd name="T59" fmla="*/ 38 h 41"/>
              <a:gd name="T60" fmla="*/ 31 w 41"/>
              <a:gd name="T61" fmla="*/ 38 h 41"/>
              <a:gd name="T62" fmla="*/ 31 w 41"/>
              <a:gd name="T63" fmla="*/ 28 h 41"/>
              <a:gd name="T64" fmla="*/ 10 w 41"/>
              <a:gd name="T65" fmla="*/ 28 h 41"/>
              <a:gd name="T66" fmla="*/ 10 w 41"/>
              <a:gd name="T67" fmla="*/ 38 h 41"/>
              <a:gd name="T68" fmla="*/ 31 w 41"/>
              <a:gd name="T69" fmla="*/ 38 h 41"/>
              <a:gd name="T70" fmla="*/ 24 w 41"/>
              <a:gd name="T71" fmla="*/ 4 h 41"/>
              <a:gd name="T72" fmla="*/ 23 w 41"/>
              <a:gd name="T73" fmla="*/ 4 h 41"/>
              <a:gd name="T74" fmla="*/ 18 w 41"/>
              <a:gd name="T75" fmla="*/ 4 h 41"/>
              <a:gd name="T76" fmla="*/ 17 w 41"/>
              <a:gd name="T77" fmla="*/ 4 h 41"/>
              <a:gd name="T78" fmla="*/ 17 w 41"/>
              <a:gd name="T79" fmla="*/ 13 h 41"/>
              <a:gd name="T80" fmla="*/ 18 w 41"/>
              <a:gd name="T81" fmla="*/ 14 h 41"/>
              <a:gd name="T82" fmla="*/ 23 w 41"/>
              <a:gd name="T83" fmla="*/ 14 h 41"/>
              <a:gd name="T84" fmla="*/ 24 w 41"/>
              <a:gd name="T85" fmla="*/ 13 h 41"/>
              <a:gd name="T86" fmla="*/ 24 w 41"/>
              <a:gd name="T87" fmla="*/ 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1" h="41">
                <a:moveTo>
                  <a:pt x="41" y="39"/>
                </a:moveTo>
                <a:cubicBezTo>
                  <a:pt x="41" y="40"/>
                  <a:pt x="40" y="41"/>
                  <a:pt x="39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1"/>
                  <a:pt x="0" y="40"/>
                  <a:pt x="0" y="39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9" y="0"/>
                  <a:pt x="31" y="1"/>
                  <a:pt x="32" y="2"/>
                </a:cubicBezTo>
                <a:cubicBezTo>
                  <a:pt x="40" y="9"/>
                  <a:pt x="40" y="9"/>
                  <a:pt x="40" y="9"/>
                </a:cubicBezTo>
                <a:cubicBezTo>
                  <a:pt x="41" y="10"/>
                  <a:pt x="41" y="12"/>
                  <a:pt x="41" y="14"/>
                </a:cubicBezTo>
                <a:lnTo>
                  <a:pt x="41" y="39"/>
                </a:lnTo>
                <a:close/>
                <a:moveTo>
                  <a:pt x="38" y="38"/>
                </a:moveTo>
                <a:cubicBezTo>
                  <a:pt x="38" y="14"/>
                  <a:pt x="38" y="14"/>
                  <a:pt x="38" y="14"/>
                </a:cubicBezTo>
                <a:cubicBezTo>
                  <a:pt x="38" y="13"/>
                  <a:pt x="37" y="12"/>
                  <a:pt x="37" y="12"/>
                </a:cubicBezTo>
                <a:cubicBezTo>
                  <a:pt x="30" y="4"/>
                  <a:pt x="30" y="4"/>
                  <a:pt x="30" y="4"/>
                </a:cubicBezTo>
                <a:cubicBezTo>
                  <a:pt x="29" y="4"/>
                  <a:pt x="28" y="4"/>
                  <a:pt x="28" y="4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6"/>
                  <a:pt x="26" y="17"/>
                  <a:pt x="25" y="17"/>
                </a:cubicBezTo>
                <a:cubicBezTo>
                  <a:pt x="10" y="17"/>
                  <a:pt x="10" y="17"/>
                  <a:pt x="10" y="17"/>
                </a:cubicBezTo>
                <a:cubicBezTo>
                  <a:pt x="8" y="17"/>
                  <a:pt x="7" y="16"/>
                  <a:pt x="7" y="15"/>
                </a:cubicBezTo>
                <a:cubicBezTo>
                  <a:pt x="7" y="4"/>
                  <a:pt x="7" y="4"/>
                  <a:pt x="7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38"/>
                  <a:pt x="4" y="38"/>
                  <a:pt x="4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5"/>
                  <a:pt x="8" y="24"/>
                  <a:pt x="10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33" y="24"/>
                  <a:pt x="34" y="25"/>
                  <a:pt x="34" y="27"/>
                </a:cubicBezTo>
                <a:cubicBezTo>
                  <a:pt x="34" y="38"/>
                  <a:pt x="34" y="38"/>
                  <a:pt x="34" y="38"/>
                </a:cubicBezTo>
                <a:lnTo>
                  <a:pt x="38" y="38"/>
                </a:lnTo>
                <a:close/>
                <a:moveTo>
                  <a:pt x="31" y="38"/>
                </a:moveTo>
                <a:cubicBezTo>
                  <a:pt x="31" y="28"/>
                  <a:pt x="31" y="28"/>
                  <a:pt x="31" y="28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38"/>
                  <a:pt x="10" y="38"/>
                  <a:pt x="10" y="38"/>
                </a:cubicBezTo>
                <a:lnTo>
                  <a:pt x="31" y="38"/>
                </a:lnTo>
                <a:close/>
                <a:moveTo>
                  <a:pt x="24" y="4"/>
                </a:moveTo>
                <a:cubicBezTo>
                  <a:pt x="24" y="4"/>
                  <a:pt x="24" y="4"/>
                  <a:pt x="23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4"/>
                  <a:pt x="17" y="4"/>
                  <a:pt x="17" y="4"/>
                </a:cubicBez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8" y="14"/>
                  <a:pt x="18" y="14"/>
                </a:cubicBezTo>
                <a:cubicBezTo>
                  <a:pt x="23" y="14"/>
                  <a:pt x="23" y="14"/>
                  <a:pt x="23" y="14"/>
                </a:cubicBezTo>
                <a:cubicBezTo>
                  <a:pt x="24" y="14"/>
                  <a:pt x="24" y="13"/>
                  <a:pt x="24" y="13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6421" y="3428268"/>
            <a:ext cx="330404" cy="263154"/>
          </a:xfrm>
          <a:custGeom>
            <a:avLst/>
            <a:gdLst>
              <a:gd name="T0" fmla="*/ 48 w 48"/>
              <a:gd name="T1" fmla="*/ 31 h 38"/>
              <a:gd name="T2" fmla="*/ 43 w 48"/>
              <a:gd name="T3" fmla="*/ 34 h 38"/>
              <a:gd name="T4" fmla="*/ 42 w 48"/>
              <a:gd name="T5" fmla="*/ 34 h 38"/>
              <a:gd name="T6" fmla="*/ 20 w 48"/>
              <a:gd name="T7" fmla="*/ 26 h 38"/>
              <a:gd name="T8" fmla="*/ 20 w 48"/>
              <a:gd name="T9" fmla="*/ 28 h 38"/>
              <a:gd name="T10" fmla="*/ 8 w 48"/>
              <a:gd name="T11" fmla="*/ 38 h 38"/>
              <a:gd name="T12" fmla="*/ 0 w 48"/>
              <a:gd name="T13" fmla="*/ 30 h 38"/>
              <a:gd name="T14" fmla="*/ 12 w 48"/>
              <a:gd name="T15" fmla="*/ 21 h 38"/>
              <a:gd name="T16" fmla="*/ 17 w 48"/>
              <a:gd name="T17" fmla="*/ 21 h 38"/>
              <a:gd name="T18" fmla="*/ 17 w 48"/>
              <a:gd name="T19" fmla="*/ 17 h 38"/>
              <a:gd name="T20" fmla="*/ 12 w 48"/>
              <a:gd name="T21" fmla="*/ 17 h 38"/>
              <a:gd name="T22" fmla="*/ 0 w 48"/>
              <a:gd name="T23" fmla="*/ 8 h 38"/>
              <a:gd name="T24" fmla="*/ 8 w 48"/>
              <a:gd name="T25" fmla="*/ 0 h 38"/>
              <a:gd name="T26" fmla="*/ 20 w 48"/>
              <a:gd name="T27" fmla="*/ 10 h 38"/>
              <a:gd name="T28" fmla="*/ 20 w 48"/>
              <a:gd name="T29" fmla="*/ 12 h 38"/>
              <a:gd name="T30" fmla="*/ 42 w 48"/>
              <a:gd name="T31" fmla="*/ 4 h 38"/>
              <a:gd name="T32" fmla="*/ 43 w 48"/>
              <a:gd name="T33" fmla="*/ 4 h 38"/>
              <a:gd name="T34" fmla="*/ 48 w 48"/>
              <a:gd name="T35" fmla="*/ 7 h 38"/>
              <a:gd name="T36" fmla="*/ 34 w 48"/>
              <a:gd name="T37" fmla="*/ 19 h 38"/>
              <a:gd name="T38" fmla="*/ 13 w 48"/>
              <a:gd name="T39" fmla="*/ 6 h 38"/>
              <a:gd name="T40" fmla="*/ 5 w 48"/>
              <a:gd name="T41" fmla="*/ 5 h 38"/>
              <a:gd name="T42" fmla="*/ 12 w 48"/>
              <a:gd name="T43" fmla="*/ 13 h 38"/>
              <a:gd name="T44" fmla="*/ 13 w 48"/>
              <a:gd name="T45" fmla="*/ 6 h 38"/>
              <a:gd name="T46" fmla="*/ 12 w 48"/>
              <a:gd name="T47" fmla="*/ 25 h 38"/>
              <a:gd name="T48" fmla="*/ 5 w 48"/>
              <a:gd name="T49" fmla="*/ 33 h 38"/>
              <a:gd name="T50" fmla="*/ 13 w 48"/>
              <a:gd name="T51" fmla="*/ 32 h 38"/>
              <a:gd name="T52" fmla="*/ 26 w 48"/>
              <a:gd name="T53" fmla="*/ 22 h 38"/>
              <a:gd name="T54" fmla="*/ 43 w 48"/>
              <a:gd name="T55" fmla="*/ 5 h 38"/>
              <a:gd name="T56" fmla="*/ 22 w 48"/>
              <a:gd name="T57" fmla="*/ 20 h 38"/>
              <a:gd name="T58" fmla="*/ 18 w 48"/>
              <a:gd name="T59" fmla="*/ 23 h 38"/>
              <a:gd name="T60" fmla="*/ 19 w 48"/>
              <a:gd name="T61" fmla="*/ 23 h 38"/>
              <a:gd name="T62" fmla="*/ 24 w 48"/>
              <a:gd name="T63" fmla="*/ 22 h 38"/>
              <a:gd name="T64" fmla="*/ 20 w 48"/>
              <a:gd name="T65" fmla="*/ 17 h 38"/>
              <a:gd name="T66" fmla="*/ 21 w 48"/>
              <a:gd name="T67" fmla="*/ 15 h 38"/>
              <a:gd name="T68" fmla="*/ 19 w 48"/>
              <a:gd name="T69" fmla="*/ 14 h 38"/>
              <a:gd name="T70" fmla="*/ 18 w 48"/>
              <a:gd name="T71" fmla="*/ 15 h 38"/>
              <a:gd name="T72" fmla="*/ 18 w 48"/>
              <a:gd name="T73" fmla="*/ 16 h 38"/>
              <a:gd name="T74" fmla="*/ 27 w 48"/>
              <a:gd name="T75" fmla="*/ 19 h 38"/>
              <a:gd name="T76" fmla="*/ 24 w 48"/>
              <a:gd name="T77" fmla="*/ 19 h 38"/>
              <a:gd name="T78" fmla="*/ 27 w 48"/>
              <a:gd name="T79" fmla="*/ 19 h 38"/>
              <a:gd name="T80" fmla="*/ 32 w 48"/>
              <a:gd name="T81" fmla="*/ 20 h 38"/>
              <a:gd name="T82" fmla="*/ 27 w 48"/>
              <a:gd name="T83" fmla="*/ 24 h 38"/>
              <a:gd name="T84" fmla="*/ 46 w 48"/>
              <a:gd name="T85" fmla="*/ 3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48" h="38">
                <a:moveTo>
                  <a:pt x="47" y="30"/>
                </a:moveTo>
                <a:cubicBezTo>
                  <a:pt x="48" y="30"/>
                  <a:pt x="48" y="31"/>
                  <a:pt x="48" y="31"/>
                </a:cubicBezTo>
                <a:cubicBezTo>
                  <a:pt x="48" y="32"/>
                  <a:pt x="47" y="32"/>
                  <a:pt x="47" y="32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34"/>
                  <a:pt x="43" y="34"/>
                  <a:pt x="43" y="34"/>
                </a:cubicBezTo>
                <a:cubicBezTo>
                  <a:pt x="42" y="34"/>
                  <a:pt x="42" y="34"/>
                  <a:pt x="42" y="34"/>
                </a:cubicBezTo>
                <a:cubicBezTo>
                  <a:pt x="23" y="24"/>
                  <a:pt x="23" y="24"/>
                  <a:pt x="23" y="24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7"/>
                  <a:pt x="20" y="27"/>
                  <a:pt x="20" y="28"/>
                </a:cubicBezTo>
                <a:cubicBezTo>
                  <a:pt x="20" y="31"/>
                  <a:pt x="18" y="34"/>
                  <a:pt x="15" y="36"/>
                </a:cubicBezTo>
                <a:cubicBezTo>
                  <a:pt x="13" y="37"/>
                  <a:pt x="10" y="38"/>
                  <a:pt x="8" y="38"/>
                </a:cubicBezTo>
                <a:cubicBezTo>
                  <a:pt x="5" y="38"/>
                  <a:pt x="3" y="37"/>
                  <a:pt x="2" y="36"/>
                </a:cubicBezTo>
                <a:cubicBezTo>
                  <a:pt x="0" y="34"/>
                  <a:pt x="0" y="32"/>
                  <a:pt x="0" y="30"/>
                </a:cubicBezTo>
                <a:cubicBezTo>
                  <a:pt x="0" y="27"/>
                  <a:pt x="2" y="25"/>
                  <a:pt x="5" y="23"/>
                </a:cubicBezTo>
                <a:cubicBezTo>
                  <a:pt x="7" y="21"/>
                  <a:pt x="10" y="21"/>
                  <a:pt x="12" y="21"/>
                </a:cubicBezTo>
                <a:cubicBezTo>
                  <a:pt x="14" y="21"/>
                  <a:pt x="15" y="21"/>
                  <a:pt x="16" y="22"/>
                </a:cubicBezTo>
                <a:cubicBezTo>
                  <a:pt x="16" y="21"/>
                  <a:pt x="17" y="21"/>
                  <a:pt x="17" y="21"/>
                </a:cubicBezTo>
                <a:cubicBezTo>
                  <a:pt x="20" y="19"/>
                  <a:pt x="20" y="19"/>
                  <a:pt x="20" y="19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17"/>
                  <a:pt x="16" y="17"/>
                  <a:pt x="16" y="16"/>
                </a:cubicBezTo>
                <a:cubicBezTo>
                  <a:pt x="15" y="17"/>
                  <a:pt x="14" y="17"/>
                  <a:pt x="12" y="17"/>
                </a:cubicBezTo>
                <a:cubicBezTo>
                  <a:pt x="10" y="17"/>
                  <a:pt x="7" y="16"/>
                  <a:pt x="5" y="15"/>
                </a:cubicBezTo>
                <a:cubicBezTo>
                  <a:pt x="2" y="13"/>
                  <a:pt x="0" y="10"/>
                  <a:pt x="0" y="8"/>
                </a:cubicBezTo>
                <a:cubicBezTo>
                  <a:pt x="0" y="6"/>
                  <a:pt x="0" y="4"/>
                  <a:pt x="2" y="2"/>
                </a:cubicBezTo>
                <a:cubicBezTo>
                  <a:pt x="3" y="1"/>
                  <a:pt x="5" y="0"/>
                  <a:pt x="8" y="0"/>
                </a:cubicBezTo>
                <a:cubicBezTo>
                  <a:pt x="10" y="0"/>
                  <a:pt x="13" y="1"/>
                  <a:pt x="15" y="2"/>
                </a:cubicBezTo>
                <a:cubicBezTo>
                  <a:pt x="18" y="4"/>
                  <a:pt x="20" y="7"/>
                  <a:pt x="20" y="10"/>
                </a:cubicBezTo>
                <a:cubicBezTo>
                  <a:pt x="20" y="11"/>
                  <a:pt x="20" y="11"/>
                  <a:pt x="20" y="12"/>
                </a:cubicBezTo>
                <a:cubicBezTo>
                  <a:pt x="20" y="12"/>
                  <a:pt x="20" y="12"/>
                  <a:pt x="20" y="12"/>
                </a:cubicBezTo>
                <a:cubicBezTo>
                  <a:pt x="23" y="14"/>
                  <a:pt x="23" y="14"/>
                  <a:pt x="23" y="14"/>
                </a:cubicBezTo>
                <a:cubicBezTo>
                  <a:pt x="42" y="4"/>
                  <a:pt x="42" y="4"/>
                  <a:pt x="42" y="4"/>
                </a:cubicBezTo>
                <a:cubicBezTo>
                  <a:pt x="42" y="4"/>
                  <a:pt x="42" y="4"/>
                  <a:pt x="43" y="4"/>
                </a:cubicBezTo>
                <a:cubicBezTo>
                  <a:pt x="43" y="4"/>
                  <a:pt x="43" y="4"/>
                  <a:pt x="43" y="4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6"/>
                  <a:pt x="48" y="6"/>
                  <a:pt x="48" y="7"/>
                </a:cubicBezTo>
                <a:cubicBezTo>
                  <a:pt x="48" y="7"/>
                  <a:pt x="48" y="8"/>
                  <a:pt x="47" y="8"/>
                </a:cubicBezTo>
                <a:cubicBezTo>
                  <a:pt x="34" y="19"/>
                  <a:pt x="34" y="19"/>
                  <a:pt x="34" y="19"/>
                </a:cubicBezTo>
                <a:lnTo>
                  <a:pt x="47" y="30"/>
                </a:lnTo>
                <a:close/>
                <a:moveTo>
                  <a:pt x="13" y="6"/>
                </a:moveTo>
                <a:cubicBezTo>
                  <a:pt x="11" y="5"/>
                  <a:pt x="9" y="4"/>
                  <a:pt x="8" y="4"/>
                </a:cubicBezTo>
                <a:cubicBezTo>
                  <a:pt x="7" y="4"/>
                  <a:pt x="6" y="5"/>
                  <a:pt x="5" y="5"/>
                </a:cubicBezTo>
                <a:cubicBezTo>
                  <a:pt x="3" y="7"/>
                  <a:pt x="4" y="10"/>
                  <a:pt x="7" y="11"/>
                </a:cubicBezTo>
                <a:cubicBezTo>
                  <a:pt x="9" y="12"/>
                  <a:pt x="11" y="13"/>
                  <a:pt x="12" y="13"/>
                </a:cubicBezTo>
                <a:cubicBezTo>
                  <a:pt x="13" y="13"/>
                  <a:pt x="15" y="13"/>
                  <a:pt x="15" y="12"/>
                </a:cubicBezTo>
                <a:cubicBezTo>
                  <a:pt x="17" y="11"/>
                  <a:pt x="16" y="8"/>
                  <a:pt x="13" y="6"/>
                </a:cubicBezTo>
                <a:close/>
                <a:moveTo>
                  <a:pt x="15" y="26"/>
                </a:moveTo>
                <a:cubicBezTo>
                  <a:pt x="15" y="25"/>
                  <a:pt x="13" y="25"/>
                  <a:pt x="12" y="25"/>
                </a:cubicBezTo>
                <a:cubicBezTo>
                  <a:pt x="11" y="25"/>
                  <a:pt x="9" y="26"/>
                  <a:pt x="7" y="27"/>
                </a:cubicBezTo>
                <a:cubicBezTo>
                  <a:pt x="4" y="28"/>
                  <a:pt x="3" y="31"/>
                  <a:pt x="5" y="33"/>
                </a:cubicBezTo>
                <a:cubicBezTo>
                  <a:pt x="6" y="33"/>
                  <a:pt x="7" y="34"/>
                  <a:pt x="8" y="34"/>
                </a:cubicBezTo>
                <a:cubicBezTo>
                  <a:pt x="9" y="34"/>
                  <a:pt x="11" y="33"/>
                  <a:pt x="13" y="32"/>
                </a:cubicBezTo>
                <a:cubicBezTo>
                  <a:pt x="16" y="30"/>
                  <a:pt x="17" y="27"/>
                  <a:pt x="15" y="26"/>
                </a:cubicBezTo>
                <a:close/>
                <a:moveTo>
                  <a:pt x="26" y="22"/>
                </a:moveTo>
                <a:cubicBezTo>
                  <a:pt x="46" y="7"/>
                  <a:pt x="46" y="7"/>
                  <a:pt x="46" y="7"/>
                </a:cubicBezTo>
                <a:cubicBezTo>
                  <a:pt x="43" y="5"/>
                  <a:pt x="43" y="5"/>
                  <a:pt x="43" y="5"/>
                </a:cubicBezTo>
                <a:cubicBezTo>
                  <a:pt x="22" y="17"/>
                  <a:pt x="22" y="17"/>
                  <a:pt x="22" y="17"/>
                </a:cubicBezTo>
                <a:cubicBezTo>
                  <a:pt x="22" y="20"/>
                  <a:pt x="22" y="20"/>
                  <a:pt x="22" y="20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3"/>
                  <a:pt x="19" y="23"/>
                  <a:pt x="19" y="23"/>
                </a:cubicBezTo>
                <a:cubicBezTo>
                  <a:pt x="19" y="24"/>
                  <a:pt x="19" y="24"/>
                  <a:pt x="19" y="24"/>
                </a:cubicBezTo>
                <a:cubicBezTo>
                  <a:pt x="24" y="22"/>
                  <a:pt x="24" y="22"/>
                  <a:pt x="24" y="22"/>
                </a:cubicBezTo>
                <a:lnTo>
                  <a:pt x="26" y="22"/>
                </a:lnTo>
                <a:close/>
                <a:moveTo>
                  <a:pt x="20" y="17"/>
                </a:moveTo>
                <a:cubicBezTo>
                  <a:pt x="20" y="17"/>
                  <a:pt x="20" y="17"/>
                  <a:pt x="20" y="17"/>
                </a:cubicBezTo>
                <a:cubicBezTo>
                  <a:pt x="20" y="16"/>
                  <a:pt x="21" y="16"/>
                  <a:pt x="21" y="15"/>
                </a:cubicBezTo>
                <a:cubicBezTo>
                  <a:pt x="22" y="15"/>
                  <a:pt x="22" y="15"/>
                  <a:pt x="22" y="15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ubicBezTo>
                  <a:pt x="18" y="16"/>
                  <a:pt x="18" y="16"/>
                  <a:pt x="18" y="16"/>
                </a:cubicBezTo>
                <a:lnTo>
                  <a:pt x="20" y="17"/>
                </a:lnTo>
                <a:close/>
                <a:moveTo>
                  <a:pt x="27" y="19"/>
                </a:moveTo>
                <a:cubicBezTo>
                  <a:pt x="27" y="20"/>
                  <a:pt x="26" y="21"/>
                  <a:pt x="25" y="21"/>
                </a:cubicBezTo>
                <a:cubicBezTo>
                  <a:pt x="25" y="21"/>
                  <a:pt x="24" y="20"/>
                  <a:pt x="24" y="19"/>
                </a:cubicBezTo>
                <a:cubicBezTo>
                  <a:pt x="24" y="18"/>
                  <a:pt x="25" y="17"/>
                  <a:pt x="25" y="17"/>
                </a:cubicBezTo>
                <a:cubicBezTo>
                  <a:pt x="26" y="17"/>
                  <a:pt x="27" y="18"/>
                  <a:pt x="27" y="19"/>
                </a:cubicBezTo>
                <a:close/>
                <a:moveTo>
                  <a:pt x="46" y="31"/>
                </a:moveTo>
                <a:cubicBezTo>
                  <a:pt x="32" y="20"/>
                  <a:pt x="32" y="20"/>
                  <a:pt x="32" y="20"/>
                </a:cubicBezTo>
                <a:cubicBezTo>
                  <a:pt x="27" y="24"/>
                  <a:pt x="27" y="24"/>
                  <a:pt x="27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43" y="33"/>
                  <a:pt x="43" y="33"/>
                  <a:pt x="43" y="33"/>
                </a:cubicBezTo>
                <a:lnTo>
                  <a:pt x="46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82269" y="3912606"/>
            <a:ext cx="309935" cy="312861"/>
          </a:xfrm>
          <a:custGeom>
            <a:avLst/>
            <a:gdLst>
              <a:gd name="T0" fmla="*/ 42 w 45"/>
              <a:gd name="T1" fmla="*/ 45 h 45"/>
              <a:gd name="T2" fmla="*/ 39 w 45"/>
              <a:gd name="T3" fmla="*/ 44 h 45"/>
              <a:gd name="T4" fmla="*/ 30 w 45"/>
              <a:gd name="T5" fmla="*/ 35 h 45"/>
              <a:gd name="T6" fmla="*/ 19 w 45"/>
              <a:gd name="T7" fmla="*/ 38 h 45"/>
              <a:gd name="T8" fmla="*/ 0 w 45"/>
              <a:gd name="T9" fmla="*/ 19 h 45"/>
              <a:gd name="T10" fmla="*/ 19 w 45"/>
              <a:gd name="T11" fmla="*/ 0 h 45"/>
              <a:gd name="T12" fmla="*/ 38 w 45"/>
              <a:gd name="T13" fmla="*/ 19 h 45"/>
              <a:gd name="T14" fmla="*/ 35 w 45"/>
              <a:gd name="T15" fmla="*/ 30 h 45"/>
              <a:gd name="T16" fmla="*/ 44 w 45"/>
              <a:gd name="T17" fmla="*/ 39 h 45"/>
              <a:gd name="T18" fmla="*/ 45 w 45"/>
              <a:gd name="T19" fmla="*/ 41 h 45"/>
              <a:gd name="T20" fmla="*/ 42 w 45"/>
              <a:gd name="T21" fmla="*/ 45 h 45"/>
              <a:gd name="T22" fmla="*/ 19 w 45"/>
              <a:gd name="T23" fmla="*/ 7 h 45"/>
              <a:gd name="T24" fmla="*/ 7 w 45"/>
              <a:gd name="T25" fmla="*/ 19 h 45"/>
              <a:gd name="T26" fmla="*/ 19 w 45"/>
              <a:gd name="T27" fmla="*/ 31 h 45"/>
              <a:gd name="T28" fmla="*/ 31 w 45"/>
              <a:gd name="T29" fmla="*/ 19 h 45"/>
              <a:gd name="T30" fmla="*/ 19 w 45"/>
              <a:gd name="T31" fmla="*/ 7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5" h="45">
                <a:moveTo>
                  <a:pt x="42" y="45"/>
                </a:moveTo>
                <a:cubicBezTo>
                  <a:pt x="41" y="45"/>
                  <a:pt x="40" y="44"/>
                  <a:pt x="39" y="44"/>
                </a:cubicBezTo>
                <a:cubicBezTo>
                  <a:pt x="30" y="35"/>
                  <a:pt x="30" y="35"/>
                  <a:pt x="30" y="35"/>
                </a:cubicBezTo>
                <a:cubicBezTo>
                  <a:pt x="27" y="37"/>
                  <a:pt x="23" y="38"/>
                  <a:pt x="19" y="38"/>
                </a:cubicBezTo>
                <a:cubicBezTo>
                  <a:pt x="9" y="38"/>
                  <a:pt x="0" y="30"/>
                  <a:pt x="0" y="19"/>
                </a:cubicBezTo>
                <a:cubicBezTo>
                  <a:pt x="0" y="9"/>
                  <a:pt x="9" y="0"/>
                  <a:pt x="19" y="0"/>
                </a:cubicBezTo>
                <a:cubicBezTo>
                  <a:pt x="30" y="0"/>
                  <a:pt x="38" y="9"/>
                  <a:pt x="38" y="19"/>
                </a:cubicBezTo>
                <a:cubicBezTo>
                  <a:pt x="38" y="23"/>
                  <a:pt x="37" y="27"/>
                  <a:pt x="35" y="30"/>
                </a:cubicBezTo>
                <a:cubicBezTo>
                  <a:pt x="44" y="39"/>
                  <a:pt x="44" y="39"/>
                  <a:pt x="44" y="39"/>
                </a:cubicBezTo>
                <a:cubicBezTo>
                  <a:pt x="45" y="40"/>
                  <a:pt x="45" y="41"/>
                  <a:pt x="45" y="41"/>
                </a:cubicBezTo>
                <a:cubicBezTo>
                  <a:pt x="45" y="43"/>
                  <a:pt x="43" y="45"/>
                  <a:pt x="42" y="45"/>
                </a:cubicBezTo>
                <a:close/>
                <a:moveTo>
                  <a:pt x="19" y="7"/>
                </a:moveTo>
                <a:cubicBezTo>
                  <a:pt x="13" y="7"/>
                  <a:pt x="7" y="13"/>
                  <a:pt x="7" y="19"/>
                </a:cubicBezTo>
                <a:cubicBezTo>
                  <a:pt x="7" y="26"/>
                  <a:pt x="13" y="31"/>
                  <a:pt x="19" y="31"/>
                </a:cubicBezTo>
                <a:cubicBezTo>
                  <a:pt x="26" y="31"/>
                  <a:pt x="31" y="26"/>
                  <a:pt x="31" y="19"/>
                </a:cubicBezTo>
                <a:cubicBezTo>
                  <a:pt x="31" y="13"/>
                  <a:pt x="26" y="7"/>
                  <a:pt x="19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82269" y="4426182"/>
            <a:ext cx="309935" cy="304089"/>
          </a:xfrm>
          <a:custGeom>
            <a:avLst/>
            <a:gdLst>
              <a:gd name="T0" fmla="*/ 42 w 45"/>
              <a:gd name="T1" fmla="*/ 44 h 44"/>
              <a:gd name="T2" fmla="*/ 39 w 45"/>
              <a:gd name="T3" fmla="*/ 43 h 44"/>
              <a:gd name="T4" fmla="*/ 30 w 45"/>
              <a:gd name="T5" fmla="*/ 34 h 44"/>
              <a:gd name="T6" fmla="*/ 19 w 45"/>
              <a:gd name="T7" fmla="*/ 38 h 44"/>
              <a:gd name="T8" fmla="*/ 0 w 45"/>
              <a:gd name="T9" fmla="*/ 19 h 44"/>
              <a:gd name="T10" fmla="*/ 19 w 45"/>
              <a:gd name="T11" fmla="*/ 0 h 44"/>
              <a:gd name="T12" fmla="*/ 38 w 45"/>
              <a:gd name="T13" fmla="*/ 19 h 44"/>
              <a:gd name="T14" fmla="*/ 35 w 45"/>
              <a:gd name="T15" fmla="*/ 29 h 44"/>
              <a:gd name="T16" fmla="*/ 44 w 45"/>
              <a:gd name="T17" fmla="*/ 39 h 44"/>
              <a:gd name="T18" fmla="*/ 45 w 45"/>
              <a:gd name="T19" fmla="*/ 41 h 44"/>
              <a:gd name="T20" fmla="*/ 42 w 45"/>
              <a:gd name="T21" fmla="*/ 44 h 44"/>
              <a:gd name="T22" fmla="*/ 19 w 45"/>
              <a:gd name="T23" fmla="*/ 7 h 44"/>
              <a:gd name="T24" fmla="*/ 7 w 45"/>
              <a:gd name="T25" fmla="*/ 19 h 44"/>
              <a:gd name="T26" fmla="*/ 19 w 45"/>
              <a:gd name="T27" fmla="*/ 31 h 44"/>
              <a:gd name="T28" fmla="*/ 31 w 45"/>
              <a:gd name="T29" fmla="*/ 19 h 44"/>
              <a:gd name="T30" fmla="*/ 19 w 45"/>
              <a:gd name="T31" fmla="*/ 7 h 44"/>
              <a:gd name="T32" fmla="*/ 28 w 45"/>
              <a:gd name="T33" fmla="*/ 20 h 44"/>
              <a:gd name="T34" fmla="*/ 27 w 45"/>
              <a:gd name="T35" fmla="*/ 20 h 44"/>
              <a:gd name="T36" fmla="*/ 12 w 45"/>
              <a:gd name="T37" fmla="*/ 20 h 44"/>
              <a:gd name="T38" fmla="*/ 11 w 45"/>
              <a:gd name="T39" fmla="*/ 20 h 44"/>
              <a:gd name="T40" fmla="*/ 11 w 45"/>
              <a:gd name="T41" fmla="*/ 18 h 44"/>
              <a:gd name="T42" fmla="*/ 12 w 45"/>
              <a:gd name="T43" fmla="*/ 17 h 44"/>
              <a:gd name="T44" fmla="*/ 27 w 45"/>
              <a:gd name="T45" fmla="*/ 17 h 44"/>
              <a:gd name="T46" fmla="*/ 28 w 45"/>
              <a:gd name="T47" fmla="*/ 18 h 44"/>
              <a:gd name="T48" fmla="*/ 28 w 45"/>
              <a:gd name="T49" fmla="*/ 2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5" h="44">
                <a:moveTo>
                  <a:pt x="42" y="44"/>
                </a:moveTo>
                <a:cubicBezTo>
                  <a:pt x="41" y="44"/>
                  <a:pt x="40" y="44"/>
                  <a:pt x="39" y="43"/>
                </a:cubicBezTo>
                <a:cubicBezTo>
                  <a:pt x="30" y="34"/>
                  <a:pt x="30" y="34"/>
                  <a:pt x="30" y="34"/>
                </a:cubicBezTo>
                <a:cubicBezTo>
                  <a:pt x="27" y="36"/>
                  <a:pt x="23" y="38"/>
                  <a:pt x="19" y="38"/>
                </a:cubicBezTo>
                <a:cubicBezTo>
                  <a:pt x="9" y="38"/>
                  <a:pt x="0" y="29"/>
                  <a:pt x="0" y="19"/>
                </a:cubicBezTo>
                <a:cubicBezTo>
                  <a:pt x="0" y="8"/>
                  <a:pt x="9" y="0"/>
                  <a:pt x="19" y="0"/>
                </a:cubicBezTo>
                <a:cubicBezTo>
                  <a:pt x="30" y="0"/>
                  <a:pt x="38" y="8"/>
                  <a:pt x="38" y="19"/>
                </a:cubicBezTo>
                <a:cubicBezTo>
                  <a:pt x="38" y="23"/>
                  <a:pt x="37" y="26"/>
                  <a:pt x="35" y="29"/>
                </a:cubicBezTo>
                <a:cubicBezTo>
                  <a:pt x="44" y="39"/>
                  <a:pt x="44" y="39"/>
                  <a:pt x="44" y="39"/>
                </a:cubicBezTo>
                <a:cubicBezTo>
                  <a:pt x="45" y="39"/>
                  <a:pt x="45" y="40"/>
                  <a:pt x="45" y="41"/>
                </a:cubicBezTo>
                <a:cubicBezTo>
                  <a:pt x="45" y="43"/>
                  <a:pt x="44" y="44"/>
                  <a:pt x="42" y="44"/>
                </a:cubicBezTo>
                <a:close/>
                <a:moveTo>
                  <a:pt x="19" y="7"/>
                </a:moveTo>
                <a:cubicBezTo>
                  <a:pt x="13" y="7"/>
                  <a:pt x="7" y="12"/>
                  <a:pt x="7" y="19"/>
                </a:cubicBezTo>
                <a:cubicBezTo>
                  <a:pt x="7" y="25"/>
                  <a:pt x="13" y="31"/>
                  <a:pt x="19" y="31"/>
                </a:cubicBezTo>
                <a:cubicBezTo>
                  <a:pt x="26" y="31"/>
                  <a:pt x="31" y="25"/>
                  <a:pt x="31" y="19"/>
                </a:cubicBezTo>
                <a:cubicBezTo>
                  <a:pt x="31" y="12"/>
                  <a:pt x="26" y="7"/>
                  <a:pt x="19" y="7"/>
                </a:cubicBezTo>
                <a:close/>
                <a:moveTo>
                  <a:pt x="28" y="20"/>
                </a:moveTo>
                <a:cubicBezTo>
                  <a:pt x="28" y="20"/>
                  <a:pt x="27" y="20"/>
                  <a:pt x="27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18"/>
                  <a:pt x="11" y="18"/>
                  <a:pt x="11" y="18"/>
                </a:cubicBezTo>
                <a:cubicBezTo>
                  <a:pt x="11" y="17"/>
                  <a:pt x="11" y="17"/>
                  <a:pt x="12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7" y="17"/>
                  <a:pt x="28" y="17"/>
                  <a:pt x="28" y="18"/>
                </a:cubicBezTo>
                <a:lnTo>
                  <a:pt x="28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82269" y="4930985"/>
            <a:ext cx="309935" cy="309935"/>
          </a:xfrm>
          <a:custGeom>
            <a:avLst/>
            <a:gdLst>
              <a:gd name="T0" fmla="*/ 42 w 45"/>
              <a:gd name="T1" fmla="*/ 45 h 45"/>
              <a:gd name="T2" fmla="*/ 39 w 45"/>
              <a:gd name="T3" fmla="*/ 44 h 45"/>
              <a:gd name="T4" fmla="*/ 30 w 45"/>
              <a:gd name="T5" fmla="*/ 35 h 45"/>
              <a:gd name="T6" fmla="*/ 19 w 45"/>
              <a:gd name="T7" fmla="*/ 38 h 45"/>
              <a:gd name="T8" fmla="*/ 0 w 45"/>
              <a:gd name="T9" fmla="*/ 19 h 45"/>
              <a:gd name="T10" fmla="*/ 19 w 45"/>
              <a:gd name="T11" fmla="*/ 0 h 45"/>
              <a:gd name="T12" fmla="*/ 38 w 45"/>
              <a:gd name="T13" fmla="*/ 19 h 45"/>
              <a:gd name="T14" fmla="*/ 35 w 45"/>
              <a:gd name="T15" fmla="*/ 30 h 45"/>
              <a:gd name="T16" fmla="*/ 44 w 45"/>
              <a:gd name="T17" fmla="*/ 39 h 45"/>
              <a:gd name="T18" fmla="*/ 45 w 45"/>
              <a:gd name="T19" fmla="*/ 42 h 45"/>
              <a:gd name="T20" fmla="*/ 42 w 45"/>
              <a:gd name="T21" fmla="*/ 45 h 45"/>
              <a:gd name="T22" fmla="*/ 19 w 45"/>
              <a:gd name="T23" fmla="*/ 7 h 45"/>
              <a:gd name="T24" fmla="*/ 7 w 45"/>
              <a:gd name="T25" fmla="*/ 19 h 45"/>
              <a:gd name="T26" fmla="*/ 19 w 45"/>
              <a:gd name="T27" fmla="*/ 31 h 45"/>
              <a:gd name="T28" fmla="*/ 31 w 45"/>
              <a:gd name="T29" fmla="*/ 19 h 45"/>
              <a:gd name="T30" fmla="*/ 19 w 45"/>
              <a:gd name="T31" fmla="*/ 7 h 45"/>
              <a:gd name="T32" fmla="*/ 28 w 45"/>
              <a:gd name="T33" fmla="*/ 20 h 45"/>
              <a:gd name="T34" fmla="*/ 27 w 45"/>
              <a:gd name="T35" fmla="*/ 21 h 45"/>
              <a:gd name="T36" fmla="*/ 21 w 45"/>
              <a:gd name="T37" fmla="*/ 21 h 45"/>
              <a:gd name="T38" fmla="*/ 21 w 45"/>
              <a:gd name="T39" fmla="*/ 27 h 45"/>
              <a:gd name="T40" fmla="*/ 20 w 45"/>
              <a:gd name="T41" fmla="*/ 28 h 45"/>
              <a:gd name="T42" fmla="*/ 18 w 45"/>
              <a:gd name="T43" fmla="*/ 28 h 45"/>
              <a:gd name="T44" fmla="*/ 18 w 45"/>
              <a:gd name="T45" fmla="*/ 27 h 45"/>
              <a:gd name="T46" fmla="*/ 18 w 45"/>
              <a:gd name="T47" fmla="*/ 21 h 45"/>
              <a:gd name="T48" fmla="*/ 12 w 45"/>
              <a:gd name="T49" fmla="*/ 21 h 45"/>
              <a:gd name="T50" fmla="*/ 11 w 45"/>
              <a:gd name="T51" fmla="*/ 20 h 45"/>
              <a:gd name="T52" fmla="*/ 11 w 45"/>
              <a:gd name="T53" fmla="*/ 18 h 45"/>
              <a:gd name="T54" fmla="*/ 12 w 45"/>
              <a:gd name="T55" fmla="*/ 18 h 45"/>
              <a:gd name="T56" fmla="*/ 18 w 45"/>
              <a:gd name="T57" fmla="*/ 18 h 45"/>
              <a:gd name="T58" fmla="*/ 18 w 45"/>
              <a:gd name="T59" fmla="*/ 12 h 45"/>
              <a:gd name="T60" fmla="*/ 18 w 45"/>
              <a:gd name="T61" fmla="*/ 11 h 45"/>
              <a:gd name="T62" fmla="*/ 20 w 45"/>
              <a:gd name="T63" fmla="*/ 11 h 45"/>
              <a:gd name="T64" fmla="*/ 21 w 45"/>
              <a:gd name="T65" fmla="*/ 12 h 45"/>
              <a:gd name="T66" fmla="*/ 21 w 45"/>
              <a:gd name="T67" fmla="*/ 18 h 45"/>
              <a:gd name="T68" fmla="*/ 27 w 45"/>
              <a:gd name="T69" fmla="*/ 18 h 45"/>
              <a:gd name="T70" fmla="*/ 28 w 45"/>
              <a:gd name="T71" fmla="*/ 18 h 45"/>
              <a:gd name="T72" fmla="*/ 28 w 45"/>
              <a:gd name="T73" fmla="*/ 2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5" h="45">
                <a:moveTo>
                  <a:pt x="42" y="45"/>
                </a:moveTo>
                <a:cubicBezTo>
                  <a:pt x="41" y="45"/>
                  <a:pt x="40" y="45"/>
                  <a:pt x="39" y="44"/>
                </a:cubicBezTo>
                <a:cubicBezTo>
                  <a:pt x="30" y="35"/>
                  <a:pt x="30" y="35"/>
                  <a:pt x="30" y="35"/>
                </a:cubicBezTo>
                <a:cubicBezTo>
                  <a:pt x="27" y="37"/>
                  <a:pt x="23" y="38"/>
                  <a:pt x="19" y="38"/>
                </a:cubicBezTo>
                <a:cubicBezTo>
                  <a:pt x="9" y="38"/>
                  <a:pt x="0" y="30"/>
                  <a:pt x="0" y="19"/>
                </a:cubicBezTo>
                <a:cubicBezTo>
                  <a:pt x="0" y="9"/>
                  <a:pt x="9" y="0"/>
                  <a:pt x="19" y="0"/>
                </a:cubicBezTo>
                <a:cubicBezTo>
                  <a:pt x="30" y="0"/>
                  <a:pt x="38" y="9"/>
                  <a:pt x="38" y="19"/>
                </a:cubicBezTo>
                <a:cubicBezTo>
                  <a:pt x="38" y="23"/>
                  <a:pt x="37" y="27"/>
                  <a:pt x="35" y="30"/>
                </a:cubicBezTo>
                <a:cubicBezTo>
                  <a:pt x="44" y="39"/>
                  <a:pt x="44" y="39"/>
                  <a:pt x="44" y="39"/>
                </a:cubicBezTo>
                <a:cubicBezTo>
                  <a:pt x="45" y="40"/>
                  <a:pt x="45" y="41"/>
                  <a:pt x="45" y="42"/>
                </a:cubicBezTo>
                <a:cubicBezTo>
                  <a:pt x="45" y="44"/>
                  <a:pt x="44" y="45"/>
                  <a:pt x="42" y="45"/>
                </a:cubicBezTo>
                <a:close/>
                <a:moveTo>
                  <a:pt x="19" y="7"/>
                </a:moveTo>
                <a:cubicBezTo>
                  <a:pt x="13" y="7"/>
                  <a:pt x="7" y="13"/>
                  <a:pt x="7" y="19"/>
                </a:cubicBezTo>
                <a:cubicBezTo>
                  <a:pt x="7" y="26"/>
                  <a:pt x="13" y="31"/>
                  <a:pt x="19" y="31"/>
                </a:cubicBezTo>
                <a:cubicBezTo>
                  <a:pt x="26" y="31"/>
                  <a:pt x="31" y="26"/>
                  <a:pt x="31" y="19"/>
                </a:cubicBezTo>
                <a:cubicBezTo>
                  <a:pt x="31" y="13"/>
                  <a:pt x="26" y="7"/>
                  <a:pt x="19" y="7"/>
                </a:cubicBezTo>
                <a:close/>
                <a:moveTo>
                  <a:pt x="28" y="20"/>
                </a:moveTo>
                <a:cubicBezTo>
                  <a:pt x="28" y="21"/>
                  <a:pt x="27" y="21"/>
                  <a:pt x="27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7"/>
                  <a:pt x="21" y="27"/>
                  <a:pt x="21" y="27"/>
                </a:cubicBezTo>
                <a:cubicBezTo>
                  <a:pt x="21" y="28"/>
                  <a:pt x="21" y="28"/>
                  <a:pt x="20" y="28"/>
                </a:cubicBezTo>
                <a:cubicBezTo>
                  <a:pt x="18" y="28"/>
                  <a:pt x="18" y="28"/>
                  <a:pt x="18" y="28"/>
                </a:cubicBezTo>
                <a:cubicBezTo>
                  <a:pt x="18" y="28"/>
                  <a:pt x="18" y="28"/>
                  <a:pt x="18" y="27"/>
                </a:cubicBezTo>
                <a:cubicBezTo>
                  <a:pt x="18" y="21"/>
                  <a:pt x="18" y="21"/>
                  <a:pt x="18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1" y="21"/>
                  <a:pt x="11" y="21"/>
                  <a:pt x="11" y="20"/>
                </a:cubicBezTo>
                <a:cubicBezTo>
                  <a:pt x="11" y="18"/>
                  <a:pt x="11" y="18"/>
                  <a:pt x="11" y="18"/>
                </a:cubicBezTo>
                <a:cubicBezTo>
                  <a:pt x="11" y="18"/>
                  <a:pt x="11" y="18"/>
                  <a:pt x="12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2"/>
                  <a:pt x="18" y="12"/>
                  <a:pt x="18" y="12"/>
                </a:cubicBezTo>
                <a:cubicBezTo>
                  <a:pt x="18" y="11"/>
                  <a:pt x="18" y="11"/>
                  <a:pt x="18" y="11"/>
                </a:cubicBezTo>
                <a:cubicBezTo>
                  <a:pt x="20" y="11"/>
                  <a:pt x="20" y="11"/>
                  <a:pt x="20" y="11"/>
                </a:cubicBezTo>
                <a:cubicBezTo>
                  <a:pt x="21" y="11"/>
                  <a:pt x="21" y="11"/>
                  <a:pt x="21" y="12"/>
                </a:cubicBezTo>
                <a:cubicBezTo>
                  <a:pt x="21" y="18"/>
                  <a:pt x="21" y="18"/>
                  <a:pt x="21" y="18"/>
                </a:cubicBez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8" y="18"/>
                  <a:pt x="28" y="18"/>
                </a:cubicBezTo>
                <a:lnTo>
                  <a:pt x="28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3" name="出自【趣你的PPT】(微信:qunideppt)：最优质的PPT资源库"/>
          <p:cNvSpPr>
            <a:spLocks/>
          </p:cNvSpPr>
          <p:nvPr/>
        </p:nvSpPr>
        <p:spPr bwMode="auto">
          <a:xfrm>
            <a:off x="7076421" y="5421170"/>
            <a:ext cx="330404" cy="333326"/>
          </a:xfrm>
          <a:custGeom>
            <a:avLst/>
            <a:gdLst>
              <a:gd name="T0" fmla="*/ 48 w 48"/>
              <a:gd name="T1" fmla="*/ 2 h 48"/>
              <a:gd name="T2" fmla="*/ 41 w 48"/>
              <a:gd name="T3" fmla="*/ 43 h 48"/>
              <a:gd name="T4" fmla="*/ 40 w 48"/>
              <a:gd name="T5" fmla="*/ 44 h 48"/>
              <a:gd name="T6" fmla="*/ 39 w 48"/>
              <a:gd name="T7" fmla="*/ 44 h 48"/>
              <a:gd name="T8" fmla="*/ 39 w 48"/>
              <a:gd name="T9" fmla="*/ 44 h 48"/>
              <a:gd name="T10" fmla="*/ 26 w 48"/>
              <a:gd name="T11" fmla="*/ 39 h 48"/>
              <a:gd name="T12" fmla="*/ 20 w 48"/>
              <a:gd name="T13" fmla="*/ 47 h 48"/>
              <a:gd name="T14" fmla="*/ 19 w 48"/>
              <a:gd name="T15" fmla="*/ 48 h 48"/>
              <a:gd name="T16" fmla="*/ 18 w 48"/>
              <a:gd name="T17" fmla="*/ 48 h 48"/>
              <a:gd name="T18" fmla="*/ 17 w 48"/>
              <a:gd name="T19" fmla="*/ 46 h 48"/>
              <a:gd name="T20" fmla="*/ 17 w 48"/>
              <a:gd name="T21" fmla="*/ 37 h 48"/>
              <a:gd name="T22" fmla="*/ 40 w 48"/>
              <a:gd name="T23" fmla="*/ 8 h 48"/>
              <a:gd name="T24" fmla="*/ 11 w 48"/>
              <a:gd name="T25" fmla="*/ 33 h 48"/>
              <a:gd name="T26" fmla="*/ 1 w 48"/>
              <a:gd name="T27" fmla="*/ 29 h 48"/>
              <a:gd name="T28" fmla="*/ 0 w 48"/>
              <a:gd name="T29" fmla="*/ 27 h 48"/>
              <a:gd name="T30" fmla="*/ 1 w 48"/>
              <a:gd name="T31" fmla="*/ 26 h 48"/>
              <a:gd name="T32" fmla="*/ 45 w 48"/>
              <a:gd name="T33" fmla="*/ 0 h 48"/>
              <a:gd name="T34" fmla="*/ 46 w 48"/>
              <a:gd name="T35" fmla="*/ 0 h 48"/>
              <a:gd name="T36" fmla="*/ 47 w 48"/>
              <a:gd name="T37" fmla="*/ 0 h 48"/>
              <a:gd name="T38" fmla="*/ 48 w 48"/>
              <a:gd name="T39" fmla="*/ 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8" h="48">
                <a:moveTo>
                  <a:pt x="48" y="2"/>
                </a:move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0" y="44"/>
                  <a:pt x="40" y="44"/>
                </a:cubicBezTo>
                <a:cubicBezTo>
                  <a:pt x="40" y="44"/>
                  <a:pt x="39" y="44"/>
                  <a:pt x="39" y="44"/>
                </a:cubicBezTo>
                <a:cubicBezTo>
                  <a:pt x="39" y="44"/>
                  <a:pt x="39" y="44"/>
                  <a:pt x="39" y="44"/>
                </a:cubicBezTo>
                <a:cubicBezTo>
                  <a:pt x="26" y="39"/>
                  <a:pt x="26" y="39"/>
                  <a:pt x="26" y="39"/>
                </a:cubicBezTo>
                <a:cubicBezTo>
                  <a:pt x="20" y="47"/>
                  <a:pt x="20" y="47"/>
                  <a:pt x="20" y="47"/>
                </a:cubicBezTo>
                <a:cubicBezTo>
                  <a:pt x="20" y="47"/>
                  <a:pt x="19" y="48"/>
                  <a:pt x="19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7" y="47"/>
                  <a:pt x="17" y="47"/>
                  <a:pt x="17" y="46"/>
                </a:cubicBezTo>
                <a:cubicBezTo>
                  <a:pt x="17" y="37"/>
                  <a:pt x="17" y="37"/>
                  <a:pt x="17" y="37"/>
                </a:cubicBezTo>
                <a:cubicBezTo>
                  <a:pt x="40" y="8"/>
                  <a:pt x="40" y="8"/>
                  <a:pt x="40" y="8"/>
                </a:cubicBezTo>
                <a:cubicBezTo>
                  <a:pt x="11" y="33"/>
                  <a:pt x="11" y="33"/>
                  <a:pt x="11" y="33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28"/>
                  <a:pt x="0" y="28"/>
                  <a:pt x="0" y="27"/>
                </a:cubicBezTo>
                <a:cubicBezTo>
                  <a:pt x="0" y="27"/>
                  <a:pt x="0" y="26"/>
                  <a:pt x="1" y="26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6" y="0"/>
                  <a:pt x="46" y="0"/>
                </a:cubicBezTo>
                <a:cubicBezTo>
                  <a:pt x="46" y="0"/>
                  <a:pt x="47" y="0"/>
                  <a:pt x="47" y="0"/>
                </a:cubicBezTo>
                <a:cubicBezTo>
                  <a:pt x="48" y="0"/>
                  <a:pt x="48" y="1"/>
                  <a:pt x="48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47750" y="883781"/>
            <a:ext cx="289469" cy="236838"/>
          </a:xfrm>
          <a:custGeom>
            <a:avLst/>
            <a:gdLst>
              <a:gd name="T0" fmla="*/ 16 w 42"/>
              <a:gd name="T1" fmla="*/ 34 h 34"/>
              <a:gd name="T2" fmla="*/ 8 w 42"/>
              <a:gd name="T3" fmla="*/ 34 h 34"/>
              <a:gd name="T4" fmla="*/ 0 w 42"/>
              <a:gd name="T5" fmla="*/ 27 h 34"/>
              <a:gd name="T6" fmla="*/ 0 w 42"/>
              <a:gd name="T7" fmla="*/ 8 h 34"/>
              <a:gd name="T8" fmla="*/ 8 w 42"/>
              <a:gd name="T9" fmla="*/ 0 h 34"/>
              <a:gd name="T10" fmla="*/ 16 w 42"/>
              <a:gd name="T11" fmla="*/ 0 h 34"/>
              <a:gd name="T12" fmla="*/ 17 w 42"/>
              <a:gd name="T13" fmla="*/ 1 h 34"/>
              <a:gd name="T14" fmla="*/ 16 w 42"/>
              <a:gd name="T15" fmla="*/ 4 h 34"/>
              <a:gd name="T16" fmla="*/ 8 w 42"/>
              <a:gd name="T17" fmla="*/ 4 h 34"/>
              <a:gd name="T18" fmla="*/ 3 w 42"/>
              <a:gd name="T19" fmla="*/ 8 h 34"/>
              <a:gd name="T20" fmla="*/ 3 w 42"/>
              <a:gd name="T21" fmla="*/ 27 h 34"/>
              <a:gd name="T22" fmla="*/ 8 w 42"/>
              <a:gd name="T23" fmla="*/ 31 h 34"/>
              <a:gd name="T24" fmla="*/ 15 w 42"/>
              <a:gd name="T25" fmla="*/ 31 h 34"/>
              <a:gd name="T26" fmla="*/ 17 w 42"/>
              <a:gd name="T27" fmla="*/ 32 h 34"/>
              <a:gd name="T28" fmla="*/ 16 w 42"/>
              <a:gd name="T29" fmla="*/ 34 h 34"/>
              <a:gd name="T30" fmla="*/ 42 w 42"/>
              <a:gd name="T31" fmla="*/ 18 h 34"/>
              <a:gd name="T32" fmla="*/ 27 w 42"/>
              <a:gd name="T33" fmla="*/ 33 h 34"/>
              <a:gd name="T34" fmla="*/ 26 w 42"/>
              <a:gd name="T35" fmla="*/ 34 h 34"/>
              <a:gd name="T36" fmla="*/ 24 w 42"/>
              <a:gd name="T37" fmla="*/ 32 h 34"/>
              <a:gd name="T38" fmla="*/ 24 w 42"/>
              <a:gd name="T39" fmla="*/ 24 h 34"/>
              <a:gd name="T40" fmla="*/ 12 w 42"/>
              <a:gd name="T41" fmla="*/ 24 h 34"/>
              <a:gd name="T42" fmla="*/ 10 w 42"/>
              <a:gd name="T43" fmla="*/ 22 h 34"/>
              <a:gd name="T44" fmla="*/ 10 w 42"/>
              <a:gd name="T45" fmla="*/ 12 h 34"/>
              <a:gd name="T46" fmla="*/ 12 w 42"/>
              <a:gd name="T47" fmla="*/ 10 h 34"/>
              <a:gd name="T48" fmla="*/ 24 w 42"/>
              <a:gd name="T49" fmla="*/ 10 h 34"/>
              <a:gd name="T50" fmla="*/ 24 w 42"/>
              <a:gd name="T51" fmla="*/ 3 h 34"/>
              <a:gd name="T52" fmla="*/ 26 w 42"/>
              <a:gd name="T53" fmla="*/ 1 h 34"/>
              <a:gd name="T54" fmla="*/ 27 w 42"/>
              <a:gd name="T55" fmla="*/ 1 h 34"/>
              <a:gd name="T56" fmla="*/ 42 w 42"/>
              <a:gd name="T57" fmla="*/ 16 h 34"/>
              <a:gd name="T58" fmla="*/ 42 w 42"/>
              <a:gd name="T59" fmla="*/ 17 h 34"/>
              <a:gd name="T60" fmla="*/ 42 w 42"/>
              <a:gd name="T61" fmla="*/ 1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2" h="34">
                <a:moveTo>
                  <a:pt x="16" y="34"/>
                </a:moveTo>
                <a:cubicBezTo>
                  <a:pt x="8" y="34"/>
                  <a:pt x="8" y="34"/>
                  <a:pt x="8" y="34"/>
                </a:cubicBezTo>
                <a:cubicBezTo>
                  <a:pt x="3" y="34"/>
                  <a:pt x="0" y="31"/>
                  <a:pt x="0" y="27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7" y="0"/>
                  <a:pt x="17" y="1"/>
                  <a:pt x="17" y="1"/>
                </a:cubicBezTo>
                <a:cubicBezTo>
                  <a:pt x="17" y="2"/>
                  <a:pt x="18" y="4"/>
                  <a:pt x="16" y="4"/>
                </a:cubicBezTo>
                <a:cubicBezTo>
                  <a:pt x="8" y="4"/>
                  <a:pt x="8" y="4"/>
                  <a:pt x="8" y="4"/>
                </a:cubicBezTo>
                <a:cubicBezTo>
                  <a:pt x="5" y="4"/>
                  <a:pt x="3" y="5"/>
                  <a:pt x="3" y="8"/>
                </a:cubicBezTo>
                <a:cubicBezTo>
                  <a:pt x="3" y="27"/>
                  <a:pt x="3" y="27"/>
                  <a:pt x="3" y="27"/>
                </a:cubicBezTo>
                <a:cubicBezTo>
                  <a:pt x="3" y="29"/>
                  <a:pt x="5" y="31"/>
                  <a:pt x="8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6" y="31"/>
                  <a:pt x="17" y="31"/>
                  <a:pt x="17" y="32"/>
                </a:cubicBezTo>
                <a:cubicBezTo>
                  <a:pt x="17" y="33"/>
                  <a:pt x="18" y="34"/>
                  <a:pt x="16" y="34"/>
                </a:cubicBezTo>
                <a:close/>
                <a:moveTo>
                  <a:pt x="42" y="18"/>
                </a:moveTo>
                <a:cubicBezTo>
                  <a:pt x="27" y="33"/>
                  <a:pt x="27" y="33"/>
                  <a:pt x="27" y="33"/>
                </a:cubicBezTo>
                <a:cubicBezTo>
                  <a:pt x="27" y="33"/>
                  <a:pt x="26" y="34"/>
                  <a:pt x="26" y="34"/>
                </a:cubicBezTo>
                <a:cubicBezTo>
                  <a:pt x="25" y="34"/>
                  <a:pt x="24" y="33"/>
                  <a:pt x="24" y="32"/>
                </a:cubicBezTo>
                <a:cubicBezTo>
                  <a:pt x="24" y="24"/>
                  <a:pt x="24" y="24"/>
                  <a:pt x="24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1" y="24"/>
                  <a:pt x="10" y="23"/>
                  <a:pt x="10" y="22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1"/>
                  <a:pt x="11" y="10"/>
                  <a:pt x="12" y="10"/>
                </a:cubicBezTo>
                <a:cubicBezTo>
                  <a:pt x="24" y="10"/>
                  <a:pt x="24" y="10"/>
                  <a:pt x="24" y="10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2"/>
                  <a:pt x="25" y="1"/>
                  <a:pt x="26" y="1"/>
                </a:cubicBezTo>
                <a:cubicBezTo>
                  <a:pt x="26" y="1"/>
                  <a:pt x="27" y="1"/>
                  <a:pt x="27" y="1"/>
                </a:cubicBez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7"/>
                  <a:pt x="42" y="17"/>
                </a:cubicBezTo>
                <a:cubicBezTo>
                  <a:pt x="42" y="18"/>
                  <a:pt x="42" y="18"/>
                  <a:pt x="42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33130" y="1368117"/>
            <a:ext cx="330404" cy="283619"/>
          </a:xfrm>
          <a:custGeom>
            <a:avLst/>
            <a:gdLst>
              <a:gd name="T0" fmla="*/ 7 w 48"/>
              <a:gd name="T1" fmla="*/ 41 h 41"/>
              <a:gd name="T2" fmla="*/ 6 w 48"/>
              <a:gd name="T3" fmla="*/ 41 h 41"/>
              <a:gd name="T4" fmla="*/ 1 w 48"/>
              <a:gd name="T5" fmla="*/ 41 h 41"/>
              <a:gd name="T6" fmla="*/ 0 w 48"/>
              <a:gd name="T7" fmla="*/ 41 h 41"/>
              <a:gd name="T8" fmla="*/ 0 w 48"/>
              <a:gd name="T9" fmla="*/ 35 h 41"/>
              <a:gd name="T10" fmla="*/ 1 w 48"/>
              <a:gd name="T11" fmla="*/ 35 h 41"/>
              <a:gd name="T12" fmla="*/ 6 w 48"/>
              <a:gd name="T13" fmla="*/ 35 h 41"/>
              <a:gd name="T14" fmla="*/ 7 w 48"/>
              <a:gd name="T15" fmla="*/ 35 h 41"/>
              <a:gd name="T16" fmla="*/ 7 w 48"/>
              <a:gd name="T17" fmla="*/ 41 h 41"/>
              <a:gd name="T18" fmla="*/ 17 w 48"/>
              <a:gd name="T19" fmla="*/ 41 h 41"/>
              <a:gd name="T20" fmla="*/ 17 w 48"/>
              <a:gd name="T21" fmla="*/ 41 h 41"/>
              <a:gd name="T22" fmla="*/ 11 w 48"/>
              <a:gd name="T23" fmla="*/ 41 h 41"/>
              <a:gd name="T24" fmla="*/ 11 w 48"/>
              <a:gd name="T25" fmla="*/ 41 h 41"/>
              <a:gd name="T26" fmla="*/ 11 w 48"/>
              <a:gd name="T27" fmla="*/ 32 h 41"/>
              <a:gd name="T28" fmla="*/ 11 w 48"/>
              <a:gd name="T29" fmla="*/ 31 h 41"/>
              <a:gd name="T30" fmla="*/ 17 w 48"/>
              <a:gd name="T31" fmla="*/ 31 h 41"/>
              <a:gd name="T32" fmla="*/ 17 w 48"/>
              <a:gd name="T33" fmla="*/ 32 h 41"/>
              <a:gd name="T34" fmla="*/ 17 w 48"/>
              <a:gd name="T35" fmla="*/ 41 h 41"/>
              <a:gd name="T36" fmla="*/ 28 w 48"/>
              <a:gd name="T37" fmla="*/ 41 h 41"/>
              <a:gd name="T38" fmla="*/ 27 w 48"/>
              <a:gd name="T39" fmla="*/ 41 h 41"/>
              <a:gd name="T40" fmla="*/ 22 w 48"/>
              <a:gd name="T41" fmla="*/ 41 h 41"/>
              <a:gd name="T42" fmla="*/ 21 w 48"/>
              <a:gd name="T43" fmla="*/ 41 h 41"/>
              <a:gd name="T44" fmla="*/ 21 w 48"/>
              <a:gd name="T45" fmla="*/ 25 h 41"/>
              <a:gd name="T46" fmla="*/ 22 w 48"/>
              <a:gd name="T47" fmla="*/ 24 h 41"/>
              <a:gd name="T48" fmla="*/ 27 w 48"/>
              <a:gd name="T49" fmla="*/ 24 h 41"/>
              <a:gd name="T50" fmla="*/ 28 w 48"/>
              <a:gd name="T51" fmla="*/ 25 h 41"/>
              <a:gd name="T52" fmla="*/ 28 w 48"/>
              <a:gd name="T53" fmla="*/ 41 h 41"/>
              <a:gd name="T54" fmla="*/ 38 w 48"/>
              <a:gd name="T55" fmla="*/ 41 h 41"/>
              <a:gd name="T56" fmla="*/ 37 w 48"/>
              <a:gd name="T57" fmla="*/ 41 h 41"/>
              <a:gd name="T58" fmla="*/ 32 w 48"/>
              <a:gd name="T59" fmla="*/ 41 h 41"/>
              <a:gd name="T60" fmla="*/ 31 w 48"/>
              <a:gd name="T61" fmla="*/ 41 h 41"/>
              <a:gd name="T62" fmla="*/ 31 w 48"/>
              <a:gd name="T63" fmla="*/ 15 h 41"/>
              <a:gd name="T64" fmla="*/ 32 w 48"/>
              <a:gd name="T65" fmla="*/ 14 h 41"/>
              <a:gd name="T66" fmla="*/ 37 w 48"/>
              <a:gd name="T67" fmla="*/ 14 h 41"/>
              <a:gd name="T68" fmla="*/ 38 w 48"/>
              <a:gd name="T69" fmla="*/ 15 h 41"/>
              <a:gd name="T70" fmla="*/ 38 w 48"/>
              <a:gd name="T71" fmla="*/ 41 h 41"/>
              <a:gd name="T72" fmla="*/ 48 w 48"/>
              <a:gd name="T73" fmla="*/ 41 h 41"/>
              <a:gd name="T74" fmla="*/ 47 w 48"/>
              <a:gd name="T75" fmla="*/ 41 h 41"/>
              <a:gd name="T76" fmla="*/ 42 w 48"/>
              <a:gd name="T77" fmla="*/ 41 h 41"/>
              <a:gd name="T78" fmla="*/ 41 w 48"/>
              <a:gd name="T79" fmla="*/ 41 h 41"/>
              <a:gd name="T80" fmla="*/ 41 w 48"/>
              <a:gd name="T81" fmla="*/ 1 h 41"/>
              <a:gd name="T82" fmla="*/ 42 w 48"/>
              <a:gd name="T83" fmla="*/ 0 h 41"/>
              <a:gd name="T84" fmla="*/ 47 w 48"/>
              <a:gd name="T85" fmla="*/ 0 h 41"/>
              <a:gd name="T86" fmla="*/ 48 w 48"/>
              <a:gd name="T87" fmla="*/ 1 h 41"/>
              <a:gd name="T88" fmla="*/ 48 w 48"/>
              <a:gd name="T89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8" h="41">
                <a:moveTo>
                  <a:pt x="7" y="41"/>
                </a:moveTo>
                <a:cubicBezTo>
                  <a:pt x="7" y="41"/>
                  <a:pt x="7" y="41"/>
                  <a:pt x="6" y="41"/>
                </a:cubicBezTo>
                <a:cubicBezTo>
                  <a:pt x="1" y="41"/>
                  <a:pt x="1" y="41"/>
                  <a:pt x="1" y="41"/>
                </a:cubicBezTo>
                <a:cubicBezTo>
                  <a:pt x="1" y="41"/>
                  <a:pt x="0" y="41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1" y="35"/>
                  <a:pt x="1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7" y="35"/>
                  <a:pt x="7" y="35"/>
                  <a:pt x="7" y="35"/>
                </a:cubicBezTo>
                <a:lnTo>
                  <a:pt x="7" y="41"/>
                </a:lnTo>
                <a:close/>
                <a:moveTo>
                  <a:pt x="17" y="41"/>
                </a:moveTo>
                <a:cubicBezTo>
                  <a:pt x="17" y="41"/>
                  <a:pt x="17" y="41"/>
                  <a:pt x="17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2"/>
                  <a:pt x="11" y="31"/>
                  <a:pt x="11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7" y="32"/>
                  <a:pt x="17" y="32"/>
                </a:cubicBezTo>
                <a:lnTo>
                  <a:pt x="17" y="41"/>
                </a:lnTo>
                <a:close/>
                <a:moveTo>
                  <a:pt x="28" y="41"/>
                </a:moveTo>
                <a:cubicBezTo>
                  <a:pt x="28" y="41"/>
                  <a:pt x="27" y="41"/>
                  <a:pt x="27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1" y="41"/>
                  <a:pt x="21" y="41"/>
                  <a:pt x="21" y="41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5"/>
                  <a:pt x="21" y="24"/>
                  <a:pt x="22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7" y="24"/>
                  <a:pt x="28" y="25"/>
                  <a:pt x="28" y="25"/>
                </a:cubicBezTo>
                <a:lnTo>
                  <a:pt x="28" y="41"/>
                </a:lnTo>
                <a:close/>
                <a:moveTo>
                  <a:pt x="38" y="41"/>
                </a:moveTo>
                <a:cubicBezTo>
                  <a:pt x="38" y="41"/>
                  <a:pt x="38" y="41"/>
                  <a:pt x="37" y="41"/>
                </a:cubicBezTo>
                <a:cubicBezTo>
                  <a:pt x="32" y="41"/>
                  <a:pt x="32" y="41"/>
                  <a:pt x="32" y="41"/>
                </a:cubicBezTo>
                <a:cubicBezTo>
                  <a:pt x="32" y="41"/>
                  <a:pt x="31" y="41"/>
                  <a:pt x="31" y="41"/>
                </a:cubicBezTo>
                <a:cubicBezTo>
                  <a:pt x="31" y="15"/>
                  <a:pt x="31" y="15"/>
                  <a:pt x="31" y="15"/>
                </a:cubicBezTo>
                <a:cubicBezTo>
                  <a:pt x="31" y="14"/>
                  <a:pt x="32" y="14"/>
                  <a:pt x="32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38" y="14"/>
                  <a:pt x="38" y="14"/>
                  <a:pt x="38" y="15"/>
                </a:cubicBezTo>
                <a:lnTo>
                  <a:pt x="38" y="41"/>
                </a:lnTo>
                <a:close/>
                <a:moveTo>
                  <a:pt x="48" y="41"/>
                </a:moveTo>
                <a:cubicBezTo>
                  <a:pt x="48" y="41"/>
                  <a:pt x="48" y="41"/>
                  <a:pt x="47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2" y="41"/>
                  <a:pt x="41" y="41"/>
                  <a:pt x="41" y="41"/>
                </a:cubicBezTo>
                <a:cubicBezTo>
                  <a:pt x="41" y="1"/>
                  <a:pt x="41" y="1"/>
                  <a:pt x="41" y="1"/>
                </a:cubicBezTo>
                <a:cubicBezTo>
                  <a:pt x="41" y="1"/>
                  <a:pt x="42" y="0"/>
                  <a:pt x="42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8" y="1"/>
                  <a:pt x="48" y="1"/>
                </a:cubicBezTo>
                <a:lnTo>
                  <a:pt x="48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6" name="出自【趣你的PPT】(微信:qunideppt)：最优质的PPT资源库"/>
          <p:cNvSpPr>
            <a:spLocks/>
          </p:cNvSpPr>
          <p:nvPr/>
        </p:nvSpPr>
        <p:spPr bwMode="auto">
          <a:xfrm>
            <a:off x="7933130" y="1881693"/>
            <a:ext cx="330404" cy="283619"/>
          </a:xfrm>
          <a:custGeom>
            <a:avLst/>
            <a:gdLst>
              <a:gd name="T0" fmla="*/ 48 w 48"/>
              <a:gd name="T1" fmla="*/ 38 h 41"/>
              <a:gd name="T2" fmla="*/ 46 w 48"/>
              <a:gd name="T3" fmla="*/ 41 h 41"/>
              <a:gd name="T4" fmla="*/ 37 w 48"/>
              <a:gd name="T5" fmla="*/ 41 h 41"/>
              <a:gd name="T6" fmla="*/ 35 w 48"/>
              <a:gd name="T7" fmla="*/ 38 h 41"/>
              <a:gd name="T8" fmla="*/ 35 w 48"/>
              <a:gd name="T9" fmla="*/ 30 h 41"/>
              <a:gd name="T10" fmla="*/ 37 w 48"/>
              <a:gd name="T11" fmla="*/ 27 h 41"/>
              <a:gd name="T12" fmla="*/ 40 w 48"/>
              <a:gd name="T13" fmla="*/ 27 h 41"/>
              <a:gd name="T14" fmla="*/ 40 w 48"/>
              <a:gd name="T15" fmla="*/ 22 h 41"/>
              <a:gd name="T16" fmla="*/ 26 w 48"/>
              <a:gd name="T17" fmla="*/ 22 h 41"/>
              <a:gd name="T18" fmla="*/ 26 w 48"/>
              <a:gd name="T19" fmla="*/ 27 h 41"/>
              <a:gd name="T20" fmla="*/ 29 w 48"/>
              <a:gd name="T21" fmla="*/ 27 h 41"/>
              <a:gd name="T22" fmla="*/ 31 w 48"/>
              <a:gd name="T23" fmla="*/ 30 h 41"/>
              <a:gd name="T24" fmla="*/ 31 w 48"/>
              <a:gd name="T25" fmla="*/ 38 h 41"/>
              <a:gd name="T26" fmla="*/ 29 w 48"/>
              <a:gd name="T27" fmla="*/ 41 h 41"/>
              <a:gd name="T28" fmla="*/ 20 w 48"/>
              <a:gd name="T29" fmla="*/ 41 h 41"/>
              <a:gd name="T30" fmla="*/ 17 w 48"/>
              <a:gd name="T31" fmla="*/ 38 h 41"/>
              <a:gd name="T32" fmla="*/ 17 w 48"/>
              <a:gd name="T33" fmla="*/ 30 h 41"/>
              <a:gd name="T34" fmla="*/ 20 w 48"/>
              <a:gd name="T35" fmla="*/ 27 h 41"/>
              <a:gd name="T36" fmla="*/ 23 w 48"/>
              <a:gd name="T37" fmla="*/ 27 h 41"/>
              <a:gd name="T38" fmla="*/ 23 w 48"/>
              <a:gd name="T39" fmla="*/ 22 h 41"/>
              <a:gd name="T40" fmla="*/ 9 w 48"/>
              <a:gd name="T41" fmla="*/ 22 h 41"/>
              <a:gd name="T42" fmla="*/ 9 w 48"/>
              <a:gd name="T43" fmla="*/ 27 h 41"/>
              <a:gd name="T44" fmla="*/ 11 w 48"/>
              <a:gd name="T45" fmla="*/ 27 h 41"/>
              <a:gd name="T46" fmla="*/ 14 w 48"/>
              <a:gd name="T47" fmla="*/ 30 h 41"/>
              <a:gd name="T48" fmla="*/ 14 w 48"/>
              <a:gd name="T49" fmla="*/ 38 h 41"/>
              <a:gd name="T50" fmla="*/ 11 w 48"/>
              <a:gd name="T51" fmla="*/ 41 h 41"/>
              <a:gd name="T52" fmla="*/ 3 w 48"/>
              <a:gd name="T53" fmla="*/ 41 h 41"/>
              <a:gd name="T54" fmla="*/ 0 w 48"/>
              <a:gd name="T55" fmla="*/ 38 h 41"/>
              <a:gd name="T56" fmla="*/ 0 w 48"/>
              <a:gd name="T57" fmla="*/ 30 h 41"/>
              <a:gd name="T58" fmla="*/ 3 w 48"/>
              <a:gd name="T59" fmla="*/ 27 h 41"/>
              <a:gd name="T60" fmla="*/ 5 w 48"/>
              <a:gd name="T61" fmla="*/ 27 h 41"/>
              <a:gd name="T62" fmla="*/ 5 w 48"/>
              <a:gd name="T63" fmla="*/ 22 h 41"/>
              <a:gd name="T64" fmla="*/ 9 w 48"/>
              <a:gd name="T65" fmla="*/ 19 h 41"/>
              <a:gd name="T66" fmla="*/ 23 w 48"/>
              <a:gd name="T67" fmla="*/ 19 h 41"/>
              <a:gd name="T68" fmla="*/ 23 w 48"/>
              <a:gd name="T69" fmla="*/ 14 h 41"/>
              <a:gd name="T70" fmla="*/ 20 w 48"/>
              <a:gd name="T71" fmla="*/ 14 h 41"/>
              <a:gd name="T72" fmla="*/ 17 w 48"/>
              <a:gd name="T73" fmla="*/ 11 h 41"/>
              <a:gd name="T74" fmla="*/ 17 w 48"/>
              <a:gd name="T75" fmla="*/ 2 h 41"/>
              <a:gd name="T76" fmla="*/ 20 w 48"/>
              <a:gd name="T77" fmla="*/ 0 h 41"/>
              <a:gd name="T78" fmla="*/ 29 w 48"/>
              <a:gd name="T79" fmla="*/ 0 h 41"/>
              <a:gd name="T80" fmla="*/ 31 w 48"/>
              <a:gd name="T81" fmla="*/ 2 h 41"/>
              <a:gd name="T82" fmla="*/ 31 w 48"/>
              <a:gd name="T83" fmla="*/ 11 h 41"/>
              <a:gd name="T84" fmla="*/ 29 w 48"/>
              <a:gd name="T85" fmla="*/ 14 h 41"/>
              <a:gd name="T86" fmla="*/ 26 w 48"/>
              <a:gd name="T87" fmla="*/ 14 h 41"/>
              <a:gd name="T88" fmla="*/ 26 w 48"/>
              <a:gd name="T89" fmla="*/ 19 h 41"/>
              <a:gd name="T90" fmla="*/ 40 w 48"/>
              <a:gd name="T91" fmla="*/ 19 h 41"/>
              <a:gd name="T92" fmla="*/ 43 w 48"/>
              <a:gd name="T93" fmla="*/ 22 h 41"/>
              <a:gd name="T94" fmla="*/ 43 w 48"/>
              <a:gd name="T95" fmla="*/ 27 h 41"/>
              <a:gd name="T96" fmla="*/ 46 w 48"/>
              <a:gd name="T97" fmla="*/ 27 h 41"/>
              <a:gd name="T98" fmla="*/ 48 w 48"/>
              <a:gd name="T99" fmla="*/ 30 h 41"/>
              <a:gd name="T100" fmla="*/ 48 w 48"/>
              <a:gd name="T101" fmla="*/ 3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8" h="41">
                <a:moveTo>
                  <a:pt x="48" y="38"/>
                </a:moveTo>
                <a:cubicBezTo>
                  <a:pt x="48" y="40"/>
                  <a:pt x="47" y="41"/>
                  <a:pt x="46" y="41"/>
                </a:cubicBezTo>
                <a:cubicBezTo>
                  <a:pt x="37" y="41"/>
                  <a:pt x="37" y="41"/>
                  <a:pt x="37" y="41"/>
                </a:cubicBezTo>
                <a:cubicBezTo>
                  <a:pt x="36" y="41"/>
                  <a:pt x="35" y="40"/>
                  <a:pt x="35" y="38"/>
                </a:cubicBezTo>
                <a:cubicBezTo>
                  <a:pt x="35" y="30"/>
                  <a:pt x="35" y="30"/>
                  <a:pt x="35" y="30"/>
                </a:cubicBezTo>
                <a:cubicBezTo>
                  <a:pt x="35" y="28"/>
                  <a:pt x="36" y="27"/>
                  <a:pt x="37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2"/>
                  <a:pt x="40" y="22"/>
                  <a:pt x="40" y="22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7"/>
                  <a:pt x="26" y="27"/>
                  <a:pt x="2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30" y="27"/>
                  <a:pt x="31" y="28"/>
                  <a:pt x="31" y="30"/>
                </a:cubicBezTo>
                <a:cubicBezTo>
                  <a:pt x="31" y="38"/>
                  <a:pt x="31" y="38"/>
                  <a:pt x="31" y="38"/>
                </a:cubicBezTo>
                <a:cubicBezTo>
                  <a:pt x="31" y="40"/>
                  <a:pt x="30" y="41"/>
                  <a:pt x="29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19" y="41"/>
                  <a:pt x="17" y="40"/>
                  <a:pt x="17" y="38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28"/>
                  <a:pt x="19" y="27"/>
                  <a:pt x="20" y="27"/>
                </a:cubicBezTo>
                <a:cubicBezTo>
                  <a:pt x="23" y="27"/>
                  <a:pt x="23" y="27"/>
                  <a:pt x="23" y="27"/>
                </a:cubicBezTo>
                <a:cubicBezTo>
                  <a:pt x="23" y="22"/>
                  <a:pt x="23" y="22"/>
                  <a:pt x="23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27"/>
                  <a:pt x="9" y="27"/>
                  <a:pt x="9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13" y="27"/>
                  <a:pt x="14" y="28"/>
                  <a:pt x="14" y="30"/>
                </a:cubicBezTo>
                <a:cubicBezTo>
                  <a:pt x="14" y="38"/>
                  <a:pt x="14" y="38"/>
                  <a:pt x="14" y="38"/>
                </a:cubicBezTo>
                <a:cubicBezTo>
                  <a:pt x="14" y="40"/>
                  <a:pt x="13" y="41"/>
                  <a:pt x="11" y="41"/>
                </a:cubicBezTo>
                <a:cubicBezTo>
                  <a:pt x="3" y="41"/>
                  <a:pt x="3" y="41"/>
                  <a:pt x="3" y="41"/>
                </a:cubicBezTo>
                <a:cubicBezTo>
                  <a:pt x="1" y="41"/>
                  <a:pt x="0" y="40"/>
                  <a:pt x="0" y="38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8"/>
                  <a:pt x="1" y="27"/>
                  <a:pt x="3" y="27"/>
                </a:cubicBezTo>
                <a:cubicBezTo>
                  <a:pt x="5" y="27"/>
                  <a:pt x="5" y="27"/>
                  <a:pt x="5" y="27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20"/>
                  <a:pt x="7" y="19"/>
                  <a:pt x="9" y="19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4"/>
                  <a:pt x="23" y="14"/>
                  <a:pt x="23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19" y="14"/>
                  <a:pt x="17" y="12"/>
                  <a:pt x="17" y="11"/>
                </a:cubicBezTo>
                <a:cubicBezTo>
                  <a:pt x="17" y="2"/>
                  <a:pt x="17" y="2"/>
                  <a:pt x="17" y="2"/>
                </a:cubicBezTo>
                <a:cubicBezTo>
                  <a:pt x="17" y="1"/>
                  <a:pt x="19" y="0"/>
                  <a:pt x="20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30" y="0"/>
                  <a:pt x="31" y="1"/>
                  <a:pt x="31" y="2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12"/>
                  <a:pt x="30" y="14"/>
                  <a:pt x="29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9"/>
                  <a:pt x="26" y="19"/>
                  <a:pt x="26" y="19"/>
                </a:cubicBezTo>
                <a:cubicBezTo>
                  <a:pt x="40" y="19"/>
                  <a:pt x="40" y="19"/>
                  <a:pt x="40" y="19"/>
                </a:cubicBezTo>
                <a:cubicBezTo>
                  <a:pt x="42" y="19"/>
                  <a:pt x="43" y="20"/>
                  <a:pt x="43" y="22"/>
                </a:cubicBezTo>
                <a:cubicBezTo>
                  <a:pt x="43" y="27"/>
                  <a:pt x="43" y="27"/>
                  <a:pt x="43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7" y="27"/>
                  <a:pt x="48" y="28"/>
                  <a:pt x="48" y="30"/>
                </a:cubicBezTo>
                <a:lnTo>
                  <a:pt x="48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9443" y="2386496"/>
            <a:ext cx="283620" cy="289469"/>
          </a:xfrm>
          <a:custGeom>
            <a:avLst/>
            <a:gdLst>
              <a:gd name="T0" fmla="*/ 31 w 41"/>
              <a:gd name="T1" fmla="*/ 42 h 42"/>
              <a:gd name="T2" fmla="*/ 24 w 41"/>
              <a:gd name="T3" fmla="*/ 39 h 42"/>
              <a:gd name="T4" fmla="*/ 20 w 41"/>
              <a:gd name="T5" fmla="*/ 40 h 42"/>
              <a:gd name="T6" fmla="*/ 1 w 41"/>
              <a:gd name="T7" fmla="*/ 21 h 42"/>
              <a:gd name="T8" fmla="*/ 2 w 41"/>
              <a:gd name="T9" fmla="*/ 17 h 42"/>
              <a:gd name="T10" fmla="*/ 0 w 41"/>
              <a:gd name="T11" fmla="*/ 11 h 42"/>
              <a:gd name="T12" fmla="*/ 10 w 41"/>
              <a:gd name="T13" fmla="*/ 0 h 42"/>
              <a:gd name="T14" fmla="*/ 16 w 41"/>
              <a:gd name="T15" fmla="*/ 3 h 42"/>
              <a:gd name="T16" fmla="*/ 20 w 41"/>
              <a:gd name="T17" fmla="*/ 2 h 42"/>
              <a:gd name="T18" fmla="*/ 39 w 41"/>
              <a:gd name="T19" fmla="*/ 21 h 42"/>
              <a:gd name="T20" fmla="*/ 39 w 41"/>
              <a:gd name="T21" fmla="*/ 25 h 42"/>
              <a:gd name="T22" fmla="*/ 41 w 41"/>
              <a:gd name="T23" fmla="*/ 31 h 42"/>
              <a:gd name="T24" fmla="*/ 31 w 41"/>
              <a:gd name="T25" fmla="*/ 42 h 42"/>
              <a:gd name="T26" fmla="*/ 23 w 41"/>
              <a:gd name="T27" fmla="*/ 18 h 42"/>
              <a:gd name="T28" fmla="*/ 20 w 41"/>
              <a:gd name="T29" fmla="*/ 18 h 42"/>
              <a:gd name="T30" fmla="*/ 16 w 41"/>
              <a:gd name="T31" fmla="*/ 15 h 42"/>
              <a:gd name="T32" fmla="*/ 20 w 41"/>
              <a:gd name="T33" fmla="*/ 13 h 42"/>
              <a:gd name="T34" fmla="*/ 27 w 41"/>
              <a:gd name="T35" fmla="*/ 16 h 42"/>
              <a:gd name="T36" fmla="*/ 30 w 41"/>
              <a:gd name="T37" fmla="*/ 13 h 42"/>
              <a:gd name="T38" fmla="*/ 20 w 41"/>
              <a:gd name="T39" fmla="*/ 8 h 42"/>
              <a:gd name="T40" fmla="*/ 10 w 41"/>
              <a:gd name="T41" fmla="*/ 16 h 42"/>
              <a:gd name="T42" fmla="*/ 17 w 41"/>
              <a:gd name="T43" fmla="*/ 23 h 42"/>
              <a:gd name="T44" fmla="*/ 21 w 41"/>
              <a:gd name="T45" fmla="*/ 24 h 42"/>
              <a:gd name="T46" fmla="*/ 24 w 41"/>
              <a:gd name="T47" fmla="*/ 26 h 42"/>
              <a:gd name="T48" fmla="*/ 21 w 41"/>
              <a:gd name="T49" fmla="*/ 29 h 42"/>
              <a:gd name="T50" fmla="*/ 13 w 41"/>
              <a:gd name="T51" fmla="*/ 25 h 42"/>
              <a:gd name="T52" fmla="*/ 10 w 41"/>
              <a:gd name="T53" fmla="*/ 28 h 42"/>
              <a:gd name="T54" fmla="*/ 21 w 41"/>
              <a:gd name="T55" fmla="*/ 33 h 42"/>
              <a:gd name="T56" fmla="*/ 31 w 41"/>
              <a:gd name="T57" fmla="*/ 26 h 42"/>
              <a:gd name="T58" fmla="*/ 23 w 41"/>
              <a:gd name="T59" fmla="*/ 1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1" h="42">
                <a:moveTo>
                  <a:pt x="31" y="42"/>
                </a:moveTo>
                <a:cubicBezTo>
                  <a:pt x="28" y="42"/>
                  <a:pt x="26" y="41"/>
                  <a:pt x="24" y="39"/>
                </a:cubicBezTo>
                <a:cubicBezTo>
                  <a:pt x="23" y="40"/>
                  <a:pt x="22" y="40"/>
                  <a:pt x="20" y="40"/>
                </a:cubicBezTo>
                <a:cubicBezTo>
                  <a:pt x="10" y="40"/>
                  <a:pt x="1" y="31"/>
                  <a:pt x="1" y="21"/>
                </a:cubicBezTo>
                <a:cubicBezTo>
                  <a:pt x="1" y="20"/>
                  <a:pt x="2" y="18"/>
                  <a:pt x="2" y="17"/>
                </a:cubicBezTo>
                <a:cubicBezTo>
                  <a:pt x="1" y="15"/>
                  <a:pt x="0" y="13"/>
                  <a:pt x="0" y="11"/>
                </a:cubicBezTo>
                <a:cubicBezTo>
                  <a:pt x="0" y="5"/>
                  <a:pt x="4" y="0"/>
                  <a:pt x="10" y="0"/>
                </a:cubicBezTo>
                <a:cubicBezTo>
                  <a:pt x="12" y="0"/>
                  <a:pt x="15" y="1"/>
                  <a:pt x="16" y="3"/>
                </a:cubicBezTo>
                <a:cubicBezTo>
                  <a:pt x="18" y="2"/>
                  <a:pt x="19" y="2"/>
                  <a:pt x="20" y="2"/>
                </a:cubicBezTo>
                <a:cubicBezTo>
                  <a:pt x="31" y="2"/>
                  <a:pt x="39" y="11"/>
                  <a:pt x="39" y="21"/>
                </a:cubicBezTo>
                <a:cubicBezTo>
                  <a:pt x="39" y="22"/>
                  <a:pt x="39" y="24"/>
                  <a:pt x="39" y="25"/>
                </a:cubicBezTo>
                <a:cubicBezTo>
                  <a:pt x="40" y="27"/>
                  <a:pt x="41" y="29"/>
                  <a:pt x="41" y="31"/>
                </a:cubicBezTo>
                <a:cubicBezTo>
                  <a:pt x="41" y="37"/>
                  <a:pt x="36" y="42"/>
                  <a:pt x="31" y="42"/>
                </a:cubicBezTo>
                <a:close/>
                <a:moveTo>
                  <a:pt x="23" y="18"/>
                </a:moveTo>
                <a:cubicBezTo>
                  <a:pt x="20" y="18"/>
                  <a:pt x="20" y="18"/>
                  <a:pt x="20" y="18"/>
                </a:cubicBezTo>
                <a:cubicBezTo>
                  <a:pt x="18" y="17"/>
                  <a:pt x="16" y="17"/>
                  <a:pt x="16" y="15"/>
                </a:cubicBezTo>
                <a:cubicBezTo>
                  <a:pt x="16" y="14"/>
                  <a:pt x="18" y="13"/>
                  <a:pt x="20" y="13"/>
                </a:cubicBezTo>
                <a:cubicBezTo>
                  <a:pt x="25" y="13"/>
                  <a:pt x="25" y="16"/>
                  <a:pt x="27" y="16"/>
                </a:cubicBezTo>
                <a:cubicBezTo>
                  <a:pt x="29" y="16"/>
                  <a:pt x="30" y="15"/>
                  <a:pt x="30" y="13"/>
                </a:cubicBezTo>
                <a:cubicBezTo>
                  <a:pt x="30" y="10"/>
                  <a:pt x="25" y="8"/>
                  <a:pt x="20" y="8"/>
                </a:cubicBezTo>
                <a:cubicBezTo>
                  <a:pt x="15" y="8"/>
                  <a:pt x="10" y="10"/>
                  <a:pt x="10" y="16"/>
                </a:cubicBezTo>
                <a:cubicBezTo>
                  <a:pt x="10" y="20"/>
                  <a:pt x="13" y="22"/>
                  <a:pt x="17" y="23"/>
                </a:cubicBezTo>
                <a:cubicBezTo>
                  <a:pt x="21" y="24"/>
                  <a:pt x="21" y="24"/>
                  <a:pt x="21" y="24"/>
                </a:cubicBezTo>
                <a:cubicBezTo>
                  <a:pt x="23" y="24"/>
                  <a:pt x="24" y="25"/>
                  <a:pt x="24" y="26"/>
                </a:cubicBezTo>
                <a:cubicBezTo>
                  <a:pt x="24" y="28"/>
                  <a:pt x="23" y="29"/>
                  <a:pt x="21" y="29"/>
                </a:cubicBezTo>
                <a:cubicBezTo>
                  <a:pt x="16" y="29"/>
                  <a:pt x="15" y="25"/>
                  <a:pt x="13" y="25"/>
                </a:cubicBezTo>
                <a:cubicBezTo>
                  <a:pt x="11" y="25"/>
                  <a:pt x="10" y="26"/>
                  <a:pt x="10" y="28"/>
                </a:cubicBezTo>
                <a:cubicBezTo>
                  <a:pt x="10" y="31"/>
                  <a:pt x="15" y="33"/>
                  <a:pt x="21" y="33"/>
                </a:cubicBezTo>
                <a:cubicBezTo>
                  <a:pt x="26" y="33"/>
                  <a:pt x="31" y="31"/>
                  <a:pt x="31" y="26"/>
                </a:cubicBezTo>
                <a:cubicBezTo>
                  <a:pt x="31" y="21"/>
                  <a:pt x="27" y="19"/>
                  <a:pt x="23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47750" y="2876683"/>
            <a:ext cx="309935" cy="304089"/>
          </a:xfrm>
          <a:custGeom>
            <a:avLst/>
            <a:gdLst>
              <a:gd name="T0" fmla="*/ 45 w 45"/>
              <a:gd name="T1" fmla="*/ 24 h 44"/>
              <a:gd name="T2" fmla="*/ 42 w 45"/>
              <a:gd name="T3" fmla="*/ 28 h 44"/>
              <a:gd name="T4" fmla="*/ 37 w 45"/>
              <a:gd name="T5" fmla="*/ 29 h 44"/>
              <a:gd name="T6" fmla="*/ 39 w 45"/>
              <a:gd name="T7" fmla="*/ 34 h 44"/>
              <a:gd name="T8" fmla="*/ 39 w 45"/>
              <a:gd name="T9" fmla="*/ 35 h 44"/>
              <a:gd name="T10" fmla="*/ 35 w 45"/>
              <a:gd name="T11" fmla="*/ 39 h 44"/>
              <a:gd name="T12" fmla="*/ 32 w 45"/>
              <a:gd name="T13" fmla="*/ 36 h 44"/>
              <a:gd name="T14" fmla="*/ 30 w 45"/>
              <a:gd name="T15" fmla="*/ 32 h 44"/>
              <a:gd name="T16" fmla="*/ 22 w 45"/>
              <a:gd name="T17" fmla="*/ 35 h 44"/>
              <a:gd name="T18" fmla="*/ 23 w 45"/>
              <a:gd name="T19" fmla="*/ 39 h 44"/>
              <a:gd name="T20" fmla="*/ 24 w 45"/>
              <a:gd name="T21" fmla="*/ 40 h 44"/>
              <a:gd name="T22" fmla="*/ 20 w 45"/>
              <a:gd name="T23" fmla="*/ 44 h 44"/>
              <a:gd name="T24" fmla="*/ 16 w 45"/>
              <a:gd name="T25" fmla="*/ 42 h 44"/>
              <a:gd name="T26" fmla="*/ 15 w 45"/>
              <a:gd name="T27" fmla="*/ 37 h 44"/>
              <a:gd name="T28" fmla="*/ 10 w 45"/>
              <a:gd name="T29" fmla="*/ 39 h 44"/>
              <a:gd name="T30" fmla="*/ 9 w 45"/>
              <a:gd name="T31" fmla="*/ 39 h 44"/>
              <a:gd name="T32" fmla="*/ 5 w 45"/>
              <a:gd name="T33" fmla="*/ 35 h 44"/>
              <a:gd name="T34" fmla="*/ 8 w 45"/>
              <a:gd name="T35" fmla="*/ 31 h 44"/>
              <a:gd name="T36" fmla="*/ 12 w 45"/>
              <a:gd name="T37" fmla="*/ 30 h 44"/>
              <a:gd name="T38" fmla="*/ 9 w 45"/>
              <a:gd name="T39" fmla="*/ 22 h 44"/>
              <a:gd name="T40" fmla="*/ 5 w 45"/>
              <a:gd name="T41" fmla="*/ 23 h 44"/>
              <a:gd name="T42" fmla="*/ 4 w 45"/>
              <a:gd name="T43" fmla="*/ 23 h 44"/>
              <a:gd name="T44" fmla="*/ 0 w 45"/>
              <a:gd name="T45" fmla="*/ 19 h 44"/>
              <a:gd name="T46" fmla="*/ 3 w 45"/>
              <a:gd name="T47" fmla="*/ 16 h 44"/>
              <a:gd name="T48" fmla="*/ 7 w 45"/>
              <a:gd name="T49" fmla="*/ 14 h 44"/>
              <a:gd name="T50" fmla="*/ 5 w 45"/>
              <a:gd name="T51" fmla="*/ 10 h 44"/>
              <a:gd name="T52" fmla="*/ 5 w 45"/>
              <a:gd name="T53" fmla="*/ 9 h 44"/>
              <a:gd name="T54" fmla="*/ 9 w 45"/>
              <a:gd name="T55" fmla="*/ 5 h 44"/>
              <a:gd name="T56" fmla="*/ 13 w 45"/>
              <a:gd name="T57" fmla="*/ 8 h 44"/>
              <a:gd name="T58" fmla="*/ 14 w 45"/>
              <a:gd name="T59" fmla="*/ 12 h 44"/>
              <a:gd name="T60" fmla="*/ 23 w 45"/>
              <a:gd name="T61" fmla="*/ 9 h 44"/>
              <a:gd name="T62" fmla="*/ 21 w 45"/>
              <a:gd name="T63" fmla="*/ 5 h 44"/>
              <a:gd name="T64" fmla="*/ 21 w 45"/>
              <a:gd name="T65" fmla="*/ 4 h 44"/>
              <a:gd name="T66" fmla="*/ 25 w 45"/>
              <a:gd name="T67" fmla="*/ 0 h 44"/>
              <a:gd name="T68" fmla="*/ 28 w 45"/>
              <a:gd name="T69" fmla="*/ 2 h 44"/>
              <a:gd name="T70" fmla="*/ 30 w 45"/>
              <a:gd name="T71" fmla="*/ 7 h 44"/>
              <a:gd name="T72" fmla="*/ 34 w 45"/>
              <a:gd name="T73" fmla="*/ 5 h 44"/>
              <a:gd name="T74" fmla="*/ 35 w 45"/>
              <a:gd name="T75" fmla="*/ 5 h 44"/>
              <a:gd name="T76" fmla="*/ 39 w 45"/>
              <a:gd name="T77" fmla="*/ 9 h 44"/>
              <a:gd name="T78" fmla="*/ 36 w 45"/>
              <a:gd name="T79" fmla="*/ 12 h 44"/>
              <a:gd name="T80" fmla="*/ 32 w 45"/>
              <a:gd name="T81" fmla="*/ 14 h 44"/>
              <a:gd name="T82" fmla="*/ 35 w 45"/>
              <a:gd name="T83" fmla="*/ 22 h 44"/>
              <a:gd name="T84" fmla="*/ 39 w 45"/>
              <a:gd name="T85" fmla="*/ 21 h 44"/>
              <a:gd name="T86" fmla="*/ 41 w 45"/>
              <a:gd name="T87" fmla="*/ 20 h 44"/>
              <a:gd name="T88" fmla="*/ 45 w 45"/>
              <a:gd name="T89" fmla="*/ 24 h 44"/>
              <a:gd name="T90" fmla="*/ 28 w 45"/>
              <a:gd name="T91" fmla="*/ 25 h 44"/>
              <a:gd name="T92" fmla="*/ 25 w 45"/>
              <a:gd name="T93" fmla="*/ 16 h 44"/>
              <a:gd name="T94" fmla="*/ 17 w 45"/>
              <a:gd name="T95" fmla="*/ 19 h 44"/>
              <a:gd name="T96" fmla="*/ 19 w 45"/>
              <a:gd name="T97" fmla="*/ 27 h 44"/>
              <a:gd name="T98" fmla="*/ 28 w 45"/>
              <a:gd name="T99" fmla="*/ 25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5" h="44">
                <a:moveTo>
                  <a:pt x="45" y="24"/>
                </a:moveTo>
                <a:cubicBezTo>
                  <a:pt x="45" y="26"/>
                  <a:pt x="44" y="27"/>
                  <a:pt x="42" y="28"/>
                </a:cubicBezTo>
                <a:cubicBezTo>
                  <a:pt x="37" y="29"/>
                  <a:pt x="37" y="29"/>
                  <a:pt x="37" y="29"/>
                </a:cubicBezTo>
                <a:cubicBezTo>
                  <a:pt x="39" y="34"/>
                  <a:pt x="39" y="34"/>
                  <a:pt x="39" y="34"/>
                </a:cubicBezTo>
                <a:cubicBezTo>
                  <a:pt x="39" y="34"/>
                  <a:pt x="39" y="35"/>
                  <a:pt x="39" y="35"/>
                </a:cubicBezTo>
                <a:cubicBezTo>
                  <a:pt x="39" y="37"/>
                  <a:pt x="37" y="39"/>
                  <a:pt x="35" y="39"/>
                </a:cubicBezTo>
                <a:cubicBezTo>
                  <a:pt x="34" y="39"/>
                  <a:pt x="32" y="38"/>
                  <a:pt x="32" y="36"/>
                </a:cubicBezTo>
                <a:cubicBezTo>
                  <a:pt x="30" y="32"/>
                  <a:pt x="30" y="32"/>
                  <a:pt x="30" y="32"/>
                </a:cubicBezTo>
                <a:cubicBezTo>
                  <a:pt x="22" y="35"/>
                  <a:pt x="22" y="35"/>
                  <a:pt x="22" y="35"/>
                </a:cubicBezTo>
                <a:cubicBezTo>
                  <a:pt x="23" y="39"/>
                  <a:pt x="23" y="39"/>
                  <a:pt x="23" y="39"/>
                </a:cubicBezTo>
                <a:cubicBezTo>
                  <a:pt x="23" y="39"/>
                  <a:pt x="24" y="40"/>
                  <a:pt x="24" y="40"/>
                </a:cubicBezTo>
                <a:cubicBezTo>
                  <a:pt x="24" y="42"/>
                  <a:pt x="22" y="44"/>
                  <a:pt x="20" y="44"/>
                </a:cubicBezTo>
                <a:cubicBezTo>
                  <a:pt x="18" y="44"/>
                  <a:pt x="17" y="43"/>
                  <a:pt x="16" y="42"/>
                </a:cubicBezTo>
                <a:cubicBezTo>
                  <a:pt x="15" y="37"/>
                  <a:pt x="15" y="37"/>
                  <a:pt x="15" y="37"/>
                </a:cubicBezTo>
                <a:cubicBezTo>
                  <a:pt x="10" y="39"/>
                  <a:pt x="10" y="39"/>
                  <a:pt x="10" y="39"/>
                </a:cubicBezTo>
                <a:cubicBezTo>
                  <a:pt x="10" y="39"/>
                  <a:pt x="10" y="39"/>
                  <a:pt x="9" y="39"/>
                </a:cubicBezTo>
                <a:cubicBezTo>
                  <a:pt x="7" y="39"/>
                  <a:pt x="5" y="37"/>
                  <a:pt x="5" y="35"/>
                </a:cubicBezTo>
                <a:cubicBezTo>
                  <a:pt x="5" y="33"/>
                  <a:pt x="6" y="32"/>
                  <a:pt x="8" y="31"/>
                </a:cubicBezTo>
                <a:cubicBezTo>
                  <a:pt x="12" y="30"/>
                  <a:pt x="12" y="30"/>
                  <a:pt x="12" y="30"/>
                </a:cubicBezTo>
                <a:cubicBezTo>
                  <a:pt x="9" y="22"/>
                  <a:pt x="9" y="22"/>
                  <a:pt x="9" y="22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4" y="23"/>
                  <a:pt x="4" y="23"/>
                </a:cubicBezTo>
                <a:cubicBezTo>
                  <a:pt x="2" y="23"/>
                  <a:pt x="0" y="22"/>
                  <a:pt x="0" y="19"/>
                </a:cubicBezTo>
                <a:cubicBezTo>
                  <a:pt x="0" y="18"/>
                  <a:pt x="1" y="16"/>
                  <a:pt x="3" y="16"/>
                </a:cubicBezTo>
                <a:cubicBezTo>
                  <a:pt x="7" y="14"/>
                  <a:pt x="7" y="14"/>
                  <a:pt x="7" y="14"/>
                </a:cubicBezTo>
                <a:cubicBezTo>
                  <a:pt x="5" y="10"/>
                  <a:pt x="5" y="10"/>
                  <a:pt x="5" y="10"/>
                </a:cubicBezTo>
                <a:cubicBezTo>
                  <a:pt x="5" y="10"/>
                  <a:pt x="5" y="9"/>
                  <a:pt x="5" y="9"/>
                </a:cubicBezTo>
                <a:cubicBezTo>
                  <a:pt x="5" y="7"/>
                  <a:pt x="7" y="5"/>
                  <a:pt x="9" y="5"/>
                </a:cubicBezTo>
                <a:cubicBezTo>
                  <a:pt x="11" y="5"/>
                  <a:pt x="12" y="6"/>
                  <a:pt x="13" y="8"/>
                </a:cubicBezTo>
                <a:cubicBezTo>
                  <a:pt x="14" y="12"/>
                  <a:pt x="14" y="12"/>
                  <a:pt x="14" y="12"/>
                </a:cubicBezTo>
                <a:cubicBezTo>
                  <a:pt x="23" y="9"/>
                  <a:pt x="23" y="9"/>
                  <a:pt x="23" y="9"/>
                </a:cubicBezTo>
                <a:cubicBezTo>
                  <a:pt x="21" y="5"/>
                  <a:pt x="21" y="5"/>
                  <a:pt x="21" y="5"/>
                </a:cubicBezTo>
                <a:cubicBezTo>
                  <a:pt x="21" y="4"/>
                  <a:pt x="21" y="4"/>
                  <a:pt x="21" y="4"/>
                </a:cubicBezTo>
                <a:cubicBezTo>
                  <a:pt x="21" y="1"/>
                  <a:pt x="23" y="0"/>
                  <a:pt x="25" y="0"/>
                </a:cubicBezTo>
                <a:cubicBezTo>
                  <a:pt x="26" y="0"/>
                  <a:pt x="28" y="1"/>
                  <a:pt x="28" y="2"/>
                </a:cubicBezTo>
                <a:cubicBezTo>
                  <a:pt x="30" y="7"/>
                  <a:pt x="30" y="7"/>
                  <a:pt x="30" y="7"/>
                </a:cubicBezTo>
                <a:cubicBezTo>
                  <a:pt x="34" y="5"/>
                  <a:pt x="34" y="5"/>
                  <a:pt x="34" y="5"/>
                </a:cubicBezTo>
                <a:cubicBezTo>
                  <a:pt x="35" y="5"/>
                  <a:pt x="35" y="5"/>
                  <a:pt x="35" y="5"/>
                </a:cubicBezTo>
                <a:cubicBezTo>
                  <a:pt x="37" y="5"/>
                  <a:pt x="39" y="7"/>
                  <a:pt x="39" y="9"/>
                </a:cubicBezTo>
                <a:cubicBezTo>
                  <a:pt x="39" y="10"/>
                  <a:pt x="38" y="12"/>
                  <a:pt x="36" y="12"/>
                </a:cubicBezTo>
                <a:cubicBezTo>
                  <a:pt x="32" y="14"/>
                  <a:pt x="32" y="14"/>
                  <a:pt x="32" y="14"/>
                </a:cubicBezTo>
                <a:cubicBezTo>
                  <a:pt x="35" y="22"/>
                  <a:pt x="35" y="22"/>
                  <a:pt x="35" y="22"/>
                </a:cubicBezTo>
                <a:cubicBezTo>
                  <a:pt x="39" y="21"/>
                  <a:pt x="39" y="21"/>
                  <a:pt x="39" y="21"/>
                </a:cubicBezTo>
                <a:cubicBezTo>
                  <a:pt x="40" y="21"/>
                  <a:pt x="40" y="20"/>
                  <a:pt x="41" y="20"/>
                </a:cubicBezTo>
                <a:cubicBezTo>
                  <a:pt x="43" y="20"/>
                  <a:pt x="45" y="22"/>
                  <a:pt x="45" y="24"/>
                </a:cubicBezTo>
                <a:close/>
                <a:moveTo>
                  <a:pt x="28" y="25"/>
                </a:moveTo>
                <a:cubicBezTo>
                  <a:pt x="25" y="16"/>
                  <a:pt x="25" y="16"/>
                  <a:pt x="25" y="16"/>
                </a:cubicBezTo>
                <a:cubicBezTo>
                  <a:pt x="17" y="19"/>
                  <a:pt x="17" y="19"/>
                  <a:pt x="17" y="19"/>
                </a:cubicBezTo>
                <a:cubicBezTo>
                  <a:pt x="19" y="27"/>
                  <a:pt x="19" y="27"/>
                  <a:pt x="19" y="27"/>
                </a:cubicBezTo>
                <a:lnTo>
                  <a:pt x="28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9443" y="3407801"/>
            <a:ext cx="283620" cy="283619"/>
          </a:xfrm>
          <a:custGeom>
            <a:avLst/>
            <a:gdLst>
              <a:gd name="T0" fmla="*/ 11 w 41"/>
              <a:gd name="T1" fmla="*/ 20 h 41"/>
              <a:gd name="T2" fmla="*/ 0 w 41"/>
              <a:gd name="T3" fmla="*/ 18 h 41"/>
              <a:gd name="T4" fmla="*/ 2 w 41"/>
              <a:gd name="T5" fmla="*/ 13 h 41"/>
              <a:gd name="T6" fmla="*/ 13 w 41"/>
              <a:gd name="T7" fmla="*/ 16 h 41"/>
              <a:gd name="T8" fmla="*/ 10 w 41"/>
              <a:gd name="T9" fmla="*/ 12 h 41"/>
              <a:gd name="T10" fmla="*/ 3 w 41"/>
              <a:gd name="T11" fmla="*/ 1 h 41"/>
              <a:gd name="T12" fmla="*/ 9 w 41"/>
              <a:gd name="T13" fmla="*/ 0 h 41"/>
              <a:gd name="T14" fmla="*/ 10 w 41"/>
              <a:gd name="T15" fmla="*/ 12 h 41"/>
              <a:gd name="T16" fmla="*/ 9 w 41"/>
              <a:gd name="T17" fmla="*/ 41 h 41"/>
              <a:gd name="T18" fmla="*/ 3 w 41"/>
              <a:gd name="T19" fmla="*/ 40 h 41"/>
              <a:gd name="T20" fmla="*/ 10 w 41"/>
              <a:gd name="T21" fmla="*/ 22 h 41"/>
              <a:gd name="T22" fmla="*/ 27 w 41"/>
              <a:gd name="T23" fmla="*/ 31 h 41"/>
              <a:gd name="T24" fmla="*/ 16 w 41"/>
              <a:gd name="T25" fmla="*/ 34 h 41"/>
              <a:gd name="T26" fmla="*/ 13 w 41"/>
              <a:gd name="T27" fmla="*/ 30 h 41"/>
              <a:gd name="T28" fmla="*/ 25 w 41"/>
              <a:gd name="T29" fmla="*/ 27 h 41"/>
              <a:gd name="T30" fmla="*/ 27 w 41"/>
              <a:gd name="T31" fmla="*/ 31 h 41"/>
              <a:gd name="T32" fmla="*/ 17 w 41"/>
              <a:gd name="T33" fmla="*/ 25 h 41"/>
              <a:gd name="T34" fmla="*/ 18 w 41"/>
              <a:gd name="T35" fmla="*/ 0 h 41"/>
              <a:gd name="T36" fmla="*/ 24 w 41"/>
              <a:gd name="T37" fmla="*/ 1 h 41"/>
              <a:gd name="T38" fmla="*/ 24 w 41"/>
              <a:gd name="T39" fmla="*/ 40 h 41"/>
              <a:gd name="T40" fmla="*/ 18 w 41"/>
              <a:gd name="T41" fmla="*/ 41 h 41"/>
              <a:gd name="T42" fmla="*/ 17 w 41"/>
              <a:gd name="T43" fmla="*/ 36 h 41"/>
              <a:gd name="T44" fmla="*/ 24 w 41"/>
              <a:gd name="T45" fmla="*/ 40 h 41"/>
              <a:gd name="T46" fmla="*/ 38 w 41"/>
              <a:gd name="T47" fmla="*/ 13 h 41"/>
              <a:gd name="T48" fmla="*/ 27 w 41"/>
              <a:gd name="T49" fmla="*/ 11 h 41"/>
              <a:gd name="T50" fmla="*/ 30 w 41"/>
              <a:gd name="T51" fmla="*/ 7 h 41"/>
              <a:gd name="T52" fmla="*/ 41 w 41"/>
              <a:gd name="T53" fmla="*/ 9 h 41"/>
              <a:gd name="T54" fmla="*/ 37 w 41"/>
              <a:gd name="T55" fmla="*/ 5 h 41"/>
              <a:gd name="T56" fmla="*/ 31 w 41"/>
              <a:gd name="T57" fmla="*/ 1 h 41"/>
              <a:gd name="T58" fmla="*/ 37 w 41"/>
              <a:gd name="T59" fmla="*/ 0 h 41"/>
              <a:gd name="T60" fmla="*/ 37 w 41"/>
              <a:gd name="T61" fmla="*/ 5 h 41"/>
              <a:gd name="T62" fmla="*/ 37 w 41"/>
              <a:gd name="T63" fmla="*/ 41 h 41"/>
              <a:gd name="T64" fmla="*/ 31 w 41"/>
              <a:gd name="T65" fmla="*/ 40 h 41"/>
              <a:gd name="T66" fmla="*/ 37 w 41"/>
              <a:gd name="T67" fmla="*/ 1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" h="41">
                <a:moveTo>
                  <a:pt x="13" y="18"/>
                </a:moveTo>
                <a:cubicBezTo>
                  <a:pt x="13" y="19"/>
                  <a:pt x="12" y="20"/>
                  <a:pt x="11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19"/>
                  <a:pt x="0" y="18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1" y="13"/>
                  <a:pt x="2" y="13"/>
                </a:cubicBezTo>
                <a:cubicBezTo>
                  <a:pt x="11" y="13"/>
                  <a:pt x="11" y="13"/>
                  <a:pt x="11" y="13"/>
                </a:cubicBezTo>
                <a:cubicBezTo>
                  <a:pt x="12" y="13"/>
                  <a:pt x="13" y="15"/>
                  <a:pt x="13" y="16"/>
                </a:cubicBezTo>
                <a:lnTo>
                  <a:pt x="13" y="18"/>
                </a:lnTo>
                <a:close/>
                <a:moveTo>
                  <a:pt x="10" y="12"/>
                </a:moveTo>
                <a:cubicBezTo>
                  <a:pt x="3" y="12"/>
                  <a:pt x="3" y="12"/>
                  <a:pt x="3" y="12"/>
                </a:cubicBezTo>
                <a:cubicBezTo>
                  <a:pt x="3" y="1"/>
                  <a:pt x="3" y="1"/>
                  <a:pt x="3" y="1"/>
                </a:cubicBezTo>
                <a:cubicBezTo>
                  <a:pt x="3" y="0"/>
                  <a:pt x="4" y="0"/>
                  <a:pt x="4" y="0"/>
                </a:cubicBezTo>
                <a:cubicBezTo>
                  <a:pt x="9" y="0"/>
                  <a:pt x="9" y="0"/>
                  <a:pt x="9" y="0"/>
                </a:cubicBezTo>
                <a:cubicBezTo>
                  <a:pt x="10" y="0"/>
                  <a:pt x="10" y="0"/>
                  <a:pt x="10" y="1"/>
                </a:cubicBezTo>
                <a:lnTo>
                  <a:pt x="10" y="12"/>
                </a:lnTo>
                <a:close/>
                <a:moveTo>
                  <a:pt x="10" y="40"/>
                </a:moveTo>
                <a:cubicBezTo>
                  <a:pt x="10" y="40"/>
                  <a:pt x="10" y="41"/>
                  <a:pt x="9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41"/>
                  <a:pt x="3" y="40"/>
                  <a:pt x="3" y="40"/>
                </a:cubicBezTo>
                <a:cubicBezTo>
                  <a:pt x="3" y="22"/>
                  <a:pt x="3" y="22"/>
                  <a:pt x="3" y="22"/>
                </a:cubicBezTo>
                <a:cubicBezTo>
                  <a:pt x="10" y="22"/>
                  <a:pt x="10" y="22"/>
                  <a:pt x="10" y="22"/>
                </a:cubicBezTo>
                <a:lnTo>
                  <a:pt x="10" y="40"/>
                </a:lnTo>
                <a:close/>
                <a:moveTo>
                  <a:pt x="27" y="31"/>
                </a:moveTo>
                <a:cubicBezTo>
                  <a:pt x="27" y="33"/>
                  <a:pt x="26" y="34"/>
                  <a:pt x="25" y="34"/>
                </a:cubicBezTo>
                <a:cubicBezTo>
                  <a:pt x="16" y="34"/>
                  <a:pt x="16" y="34"/>
                  <a:pt x="16" y="34"/>
                </a:cubicBezTo>
                <a:cubicBezTo>
                  <a:pt x="15" y="34"/>
                  <a:pt x="13" y="33"/>
                  <a:pt x="13" y="31"/>
                </a:cubicBezTo>
                <a:cubicBezTo>
                  <a:pt x="13" y="30"/>
                  <a:pt x="13" y="30"/>
                  <a:pt x="13" y="30"/>
                </a:cubicBezTo>
                <a:cubicBezTo>
                  <a:pt x="13" y="28"/>
                  <a:pt x="15" y="27"/>
                  <a:pt x="16" y="27"/>
                </a:cubicBezTo>
                <a:cubicBezTo>
                  <a:pt x="25" y="27"/>
                  <a:pt x="25" y="27"/>
                  <a:pt x="25" y="27"/>
                </a:cubicBezTo>
                <a:cubicBezTo>
                  <a:pt x="26" y="27"/>
                  <a:pt x="27" y="28"/>
                  <a:pt x="27" y="30"/>
                </a:cubicBezTo>
                <a:lnTo>
                  <a:pt x="27" y="31"/>
                </a:lnTo>
                <a:close/>
                <a:moveTo>
                  <a:pt x="24" y="25"/>
                </a:moveTo>
                <a:cubicBezTo>
                  <a:pt x="17" y="25"/>
                  <a:pt x="17" y="25"/>
                  <a:pt x="17" y="25"/>
                </a:cubicBezTo>
                <a:cubicBezTo>
                  <a:pt x="17" y="1"/>
                  <a:pt x="17" y="1"/>
                  <a:pt x="17" y="1"/>
                </a:cubicBezTo>
                <a:cubicBezTo>
                  <a:pt x="17" y="0"/>
                  <a:pt x="17" y="0"/>
                  <a:pt x="18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0"/>
                  <a:pt x="24" y="0"/>
                  <a:pt x="24" y="1"/>
                </a:cubicBezTo>
                <a:lnTo>
                  <a:pt x="24" y="25"/>
                </a:lnTo>
                <a:close/>
                <a:moveTo>
                  <a:pt x="24" y="40"/>
                </a:moveTo>
                <a:cubicBezTo>
                  <a:pt x="24" y="40"/>
                  <a:pt x="23" y="41"/>
                  <a:pt x="23" y="41"/>
                </a:cubicBezTo>
                <a:cubicBezTo>
                  <a:pt x="18" y="41"/>
                  <a:pt x="18" y="41"/>
                  <a:pt x="18" y="41"/>
                </a:cubicBezTo>
                <a:cubicBezTo>
                  <a:pt x="17" y="41"/>
                  <a:pt x="17" y="40"/>
                  <a:pt x="17" y="40"/>
                </a:cubicBezTo>
                <a:cubicBezTo>
                  <a:pt x="17" y="36"/>
                  <a:pt x="17" y="36"/>
                  <a:pt x="17" y="36"/>
                </a:cubicBezTo>
                <a:cubicBezTo>
                  <a:pt x="24" y="36"/>
                  <a:pt x="24" y="36"/>
                  <a:pt x="24" y="36"/>
                </a:cubicBezTo>
                <a:lnTo>
                  <a:pt x="24" y="40"/>
                </a:lnTo>
                <a:close/>
                <a:moveTo>
                  <a:pt x="41" y="11"/>
                </a:moveTo>
                <a:cubicBezTo>
                  <a:pt x="41" y="12"/>
                  <a:pt x="40" y="13"/>
                  <a:pt x="38" y="13"/>
                </a:cubicBezTo>
                <a:cubicBezTo>
                  <a:pt x="30" y="13"/>
                  <a:pt x="30" y="13"/>
                  <a:pt x="30" y="13"/>
                </a:cubicBezTo>
                <a:cubicBezTo>
                  <a:pt x="28" y="13"/>
                  <a:pt x="27" y="12"/>
                  <a:pt x="27" y="11"/>
                </a:cubicBezTo>
                <a:cubicBezTo>
                  <a:pt x="27" y="9"/>
                  <a:pt x="27" y="9"/>
                  <a:pt x="27" y="9"/>
                </a:cubicBezTo>
                <a:cubicBezTo>
                  <a:pt x="27" y="8"/>
                  <a:pt x="28" y="7"/>
                  <a:pt x="30" y="7"/>
                </a:cubicBezTo>
                <a:cubicBezTo>
                  <a:pt x="38" y="7"/>
                  <a:pt x="38" y="7"/>
                  <a:pt x="38" y="7"/>
                </a:cubicBezTo>
                <a:cubicBezTo>
                  <a:pt x="40" y="7"/>
                  <a:pt x="41" y="8"/>
                  <a:pt x="41" y="9"/>
                </a:cubicBezTo>
                <a:lnTo>
                  <a:pt x="41" y="11"/>
                </a:lnTo>
                <a:close/>
                <a:moveTo>
                  <a:pt x="37" y="5"/>
                </a:moveTo>
                <a:cubicBezTo>
                  <a:pt x="31" y="5"/>
                  <a:pt x="31" y="5"/>
                  <a:pt x="31" y="5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0"/>
                  <a:pt x="31" y="0"/>
                  <a:pt x="31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1"/>
                </a:cubicBezTo>
                <a:lnTo>
                  <a:pt x="37" y="5"/>
                </a:lnTo>
                <a:close/>
                <a:moveTo>
                  <a:pt x="37" y="40"/>
                </a:moveTo>
                <a:cubicBezTo>
                  <a:pt x="37" y="40"/>
                  <a:pt x="37" y="41"/>
                  <a:pt x="37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41"/>
                  <a:pt x="31" y="40"/>
                  <a:pt x="31" y="40"/>
                </a:cubicBezTo>
                <a:cubicBezTo>
                  <a:pt x="31" y="15"/>
                  <a:pt x="31" y="15"/>
                  <a:pt x="31" y="15"/>
                </a:cubicBezTo>
                <a:cubicBezTo>
                  <a:pt x="37" y="15"/>
                  <a:pt x="37" y="15"/>
                  <a:pt x="37" y="15"/>
                </a:cubicBezTo>
                <a:lnTo>
                  <a:pt x="37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9443" y="3912606"/>
            <a:ext cx="283620" cy="283619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20 w 41"/>
              <a:gd name="T11" fmla="*/ 4 h 41"/>
              <a:gd name="T12" fmla="*/ 3 w 41"/>
              <a:gd name="T13" fmla="*/ 21 h 41"/>
              <a:gd name="T14" fmla="*/ 20 w 41"/>
              <a:gd name="T15" fmla="*/ 38 h 41"/>
              <a:gd name="T16" fmla="*/ 37 w 41"/>
              <a:gd name="T17" fmla="*/ 21 h 41"/>
              <a:gd name="T18" fmla="*/ 20 w 41"/>
              <a:gd name="T19" fmla="*/ 4 h 41"/>
              <a:gd name="T20" fmla="*/ 13 w 41"/>
              <a:gd name="T21" fmla="*/ 17 h 41"/>
              <a:gd name="T22" fmla="*/ 10 w 41"/>
              <a:gd name="T23" fmla="*/ 14 h 41"/>
              <a:gd name="T24" fmla="*/ 13 w 41"/>
              <a:gd name="T25" fmla="*/ 11 h 41"/>
              <a:gd name="T26" fmla="*/ 17 w 41"/>
              <a:gd name="T27" fmla="*/ 14 h 41"/>
              <a:gd name="T28" fmla="*/ 13 w 41"/>
              <a:gd name="T29" fmla="*/ 17 h 41"/>
              <a:gd name="T30" fmla="*/ 20 w 41"/>
              <a:gd name="T31" fmla="*/ 33 h 41"/>
              <a:gd name="T32" fmla="*/ 10 w 41"/>
              <a:gd name="T33" fmla="*/ 26 h 41"/>
              <a:gd name="T34" fmla="*/ 12 w 41"/>
              <a:gd name="T35" fmla="*/ 24 h 41"/>
              <a:gd name="T36" fmla="*/ 14 w 41"/>
              <a:gd name="T37" fmla="*/ 25 h 41"/>
              <a:gd name="T38" fmla="*/ 20 w 41"/>
              <a:gd name="T39" fmla="*/ 29 h 41"/>
              <a:gd name="T40" fmla="*/ 27 w 41"/>
              <a:gd name="T41" fmla="*/ 25 h 41"/>
              <a:gd name="T42" fmla="*/ 29 w 41"/>
              <a:gd name="T43" fmla="*/ 24 h 41"/>
              <a:gd name="T44" fmla="*/ 30 w 41"/>
              <a:gd name="T45" fmla="*/ 26 h 41"/>
              <a:gd name="T46" fmla="*/ 20 w 41"/>
              <a:gd name="T47" fmla="*/ 33 h 41"/>
              <a:gd name="T48" fmla="*/ 27 w 41"/>
              <a:gd name="T49" fmla="*/ 17 h 41"/>
              <a:gd name="T50" fmla="*/ 24 w 41"/>
              <a:gd name="T51" fmla="*/ 14 h 41"/>
              <a:gd name="T52" fmla="*/ 27 w 41"/>
              <a:gd name="T53" fmla="*/ 11 h 41"/>
              <a:gd name="T54" fmla="*/ 31 w 41"/>
              <a:gd name="T55" fmla="*/ 14 h 41"/>
              <a:gd name="T56" fmla="*/ 27 w 41"/>
              <a:gd name="T57" fmla="*/ 17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0" y="4"/>
                </a:moveTo>
                <a:cubicBezTo>
                  <a:pt x="11" y="4"/>
                  <a:pt x="3" y="11"/>
                  <a:pt x="3" y="21"/>
                </a:cubicBezTo>
                <a:cubicBezTo>
                  <a:pt x="3" y="30"/>
                  <a:pt x="11" y="38"/>
                  <a:pt x="20" y="38"/>
                </a:cubicBezTo>
                <a:cubicBezTo>
                  <a:pt x="30" y="38"/>
                  <a:pt x="37" y="30"/>
                  <a:pt x="37" y="21"/>
                </a:cubicBezTo>
                <a:cubicBezTo>
                  <a:pt x="37" y="11"/>
                  <a:pt x="30" y="4"/>
                  <a:pt x="20" y="4"/>
                </a:cubicBezTo>
                <a:close/>
                <a:moveTo>
                  <a:pt x="13" y="17"/>
                </a:moveTo>
                <a:cubicBezTo>
                  <a:pt x="12" y="17"/>
                  <a:pt x="10" y="16"/>
                  <a:pt x="10" y="14"/>
                </a:cubicBezTo>
                <a:cubicBezTo>
                  <a:pt x="10" y="12"/>
                  <a:pt x="12" y="11"/>
                  <a:pt x="13" y="11"/>
                </a:cubicBezTo>
                <a:cubicBezTo>
                  <a:pt x="15" y="11"/>
                  <a:pt x="17" y="12"/>
                  <a:pt x="17" y="14"/>
                </a:cubicBezTo>
                <a:cubicBezTo>
                  <a:pt x="17" y="16"/>
                  <a:pt x="15" y="17"/>
                  <a:pt x="13" y="17"/>
                </a:cubicBezTo>
                <a:close/>
                <a:moveTo>
                  <a:pt x="20" y="33"/>
                </a:moveTo>
                <a:cubicBezTo>
                  <a:pt x="16" y="33"/>
                  <a:pt x="12" y="30"/>
                  <a:pt x="10" y="26"/>
                </a:cubicBezTo>
                <a:cubicBezTo>
                  <a:pt x="10" y="25"/>
                  <a:pt x="11" y="24"/>
                  <a:pt x="12" y="24"/>
                </a:cubicBezTo>
                <a:cubicBezTo>
                  <a:pt x="13" y="23"/>
                  <a:pt x="13" y="24"/>
                  <a:pt x="14" y="25"/>
                </a:cubicBezTo>
                <a:cubicBezTo>
                  <a:pt x="15" y="27"/>
                  <a:pt x="17" y="29"/>
                  <a:pt x="20" y="29"/>
                </a:cubicBezTo>
                <a:cubicBezTo>
                  <a:pt x="23" y="29"/>
                  <a:pt x="26" y="27"/>
                  <a:pt x="27" y="25"/>
                </a:cubicBezTo>
                <a:cubicBezTo>
                  <a:pt x="27" y="24"/>
                  <a:pt x="28" y="23"/>
                  <a:pt x="29" y="24"/>
                </a:cubicBezTo>
                <a:cubicBezTo>
                  <a:pt x="30" y="24"/>
                  <a:pt x="30" y="25"/>
                  <a:pt x="30" y="26"/>
                </a:cubicBezTo>
                <a:cubicBezTo>
                  <a:pt x="29" y="30"/>
                  <a:pt x="25" y="33"/>
                  <a:pt x="20" y="33"/>
                </a:cubicBezTo>
                <a:close/>
                <a:moveTo>
                  <a:pt x="27" y="17"/>
                </a:moveTo>
                <a:cubicBezTo>
                  <a:pt x="25" y="17"/>
                  <a:pt x="24" y="16"/>
                  <a:pt x="24" y="14"/>
                </a:cubicBezTo>
                <a:cubicBezTo>
                  <a:pt x="24" y="12"/>
                  <a:pt x="25" y="11"/>
                  <a:pt x="27" y="11"/>
                </a:cubicBezTo>
                <a:cubicBezTo>
                  <a:pt x="29" y="11"/>
                  <a:pt x="31" y="12"/>
                  <a:pt x="31" y="14"/>
                </a:cubicBezTo>
                <a:cubicBezTo>
                  <a:pt x="31" y="16"/>
                  <a:pt x="29" y="17"/>
                  <a:pt x="27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09152" y="4437878"/>
            <a:ext cx="187132" cy="257304"/>
          </a:xfrm>
          <a:custGeom>
            <a:avLst/>
            <a:gdLst>
              <a:gd name="T0" fmla="*/ 25 w 27"/>
              <a:gd name="T1" fmla="*/ 15 h 37"/>
              <a:gd name="T2" fmla="*/ 1 w 27"/>
              <a:gd name="T3" fmla="*/ 15 h 37"/>
              <a:gd name="T4" fmla="*/ 0 w 27"/>
              <a:gd name="T5" fmla="*/ 13 h 37"/>
              <a:gd name="T6" fmla="*/ 0 w 27"/>
              <a:gd name="T7" fmla="*/ 12 h 37"/>
              <a:gd name="T8" fmla="*/ 12 w 27"/>
              <a:gd name="T9" fmla="*/ 0 h 37"/>
              <a:gd name="T10" fmla="*/ 13 w 27"/>
              <a:gd name="T11" fmla="*/ 0 h 37"/>
              <a:gd name="T12" fmla="*/ 15 w 27"/>
              <a:gd name="T13" fmla="*/ 0 h 37"/>
              <a:gd name="T14" fmla="*/ 27 w 27"/>
              <a:gd name="T15" fmla="*/ 12 h 37"/>
              <a:gd name="T16" fmla="*/ 27 w 27"/>
              <a:gd name="T17" fmla="*/ 13 h 37"/>
              <a:gd name="T18" fmla="*/ 25 w 27"/>
              <a:gd name="T19" fmla="*/ 15 h 37"/>
              <a:gd name="T20" fmla="*/ 27 w 27"/>
              <a:gd name="T21" fmla="*/ 25 h 37"/>
              <a:gd name="T22" fmla="*/ 15 w 27"/>
              <a:gd name="T23" fmla="*/ 37 h 37"/>
              <a:gd name="T24" fmla="*/ 13 w 27"/>
              <a:gd name="T25" fmla="*/ 37 h 37"/>
              <a:gd name="T26" fmla="*/ 12 w 27"/>
              <a:gd name="T27" fmla="*/ 37 h 37"/>
              <a:gd name="T28" fmla="*/ 0 w 27"/>
              <a:gd name="T29" fmla="*/ 25 h 37"/>
              <a:gd name="T30" fmla="*/ 0 w 27"/>
              <a:gd name="T31" fmla="*/ 24 h 37"/>
              <a:gd name="T32" fmla="*/ 1 w 27"/>
              <a:gd name="T33" fmla="*/ 22 h 37"/>
              <a:gd name="T34" fmla="*/ 25 w 27"/>
              <a:gd name="T35" fmla="*/ 22 h 37"/>
              <a:gd name="T36" fmla="*/ 27 w 27"/>
              <a:gd name="T37" fmla="*/ 24 h 37"/>
              <a:gd name="T38" fmla="*/ 27 w 27"/>
              <a:gd name="T39" fmla="*/ 25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7" h="37">
                <a:moveTo>
                  <a:pt x="25" y="15"/>
                </a:moveTo>
                <a:cubicBezTo>
                  <a:pt x="1" y="15"/>
                  <a:pt x="1" y="15"/>
                  <a:pt x="1" y="15"/>
                </a:cubicBezTo>
                <a:cubicBezTo>
                  <a:pt x="0" y="15"/>
                  <a:pt x="0" y="14"/>
                  <a:pt x="0" y="13"/>
                </a:cubicBezTo>
                <a:cubicBezTo>
                  <a:pt x="0" y="13"/>
                  <a:pt x="0" y="12"/>
                  <a:pt x="0" y="12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0"/>
                  <a:pt x="13" y="0"/>
                </a:cubicBezTo>
                <a:cubicBezTo>
                  <a:pt x="14" y="0"/>
                  <a:pt x="14" y="0"/>
                  <a:pt x="15" y="0"/>
                </a:cubicBez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3"/>
                  <a:pt x="27" y="13"/>
                </a:cubicBezTo>
                <a:cubicBezTo>
                  <a:pt x="27" y="14"/>
                  <a:pt x="26" y="15"/>
                  <a:pt x="25" y="15"/>
                </a:cubicBezTo>
                <a:close/>
                <a:moveTo>
                  <a:pt x="27" y="25"/>
                </a:moveTo>
                <a:cubicBezTo>
                  <a:pt x="15" y="37"/>
                  <a:pt x="15" y="37"/>
                  <a:pt x="15" y="37"/>
                </a:cubicBezTo>
                <a:cubicBezTo>
                  <a:pt x="14" y="37"/>
                  <a:pt x="14" y="37"/>
                  <a:pt x="13" y="37"/>
                </a:cubicBezTo>
                <a:cubicBezTo>
                  <a:pt x="13" y="37"/>
                  <a:pt x="12" y="37"/>
                  <a:pt x="12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3"/>
                  <a:pt x="0" y="22"/>
                  <a:pt x="1" y="22"/>
                </a:cubicBezTo>
                <a:cubicBezTo>
                  <a:pt x="25" y="22"/>
                  <a:pt x="25" y="22"/>
                  <a:pt x="25" y="22"/>
                </a:cubicBezTo>
                <a:cubicBezTo>
                  <a:pt x="26" y="22"/>
                  <a:pt x="27" y="23"/>
                  <a:pt x="27" y="24"/>
                </a:cubicBezTo>
                <a:cubicBezTo>
                  <a:pt x="27" y="24"/>
                  <a:pt x="27" y="24"/>
                  <a:pt x="27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3595" y="4910517"/>
            <a:ext cx="304089" cy="330404"/>
          </a:xfrm>
          <a:custGeom>
            <a:avLst/>
            <a:gdLst>
              <a:gd name="T0" fmla="*/ 10 w 44"/>
              <a:gd name="T1" fmla="*/ 48 h 48"/>
              <a:gd name="T2" fmla="*/ 9 w 44"/>
              <a:gd name="T3" fmla="*/ 48 h 48"/>
              <a:gd name="T4" fmla="*/ 0 w 44"/>
              <a:gd name="T5" fmla="*/ 38 h 48"/>
              <a:gd name="T6" fmla="*/ 6 w 44"/>
              <a:gd name="T7" fmla="*/ 38 h 48"/>
              <a:gd name="T8" fmla="*/ 7 w 44"/>
              <a:gd name="T9" fmla="*/ 0 h 48"/>
              <a:gd name="T10" fmla="*/ 13 w 44"/>
              <a:gd name="T11" fmla="*/ 1 h 48"/>
              <a:gd name="T12" fmla="*/ 18 w 44"/>
              <a:gd name="T13" fmla="*/ 38 h 48"/>
              <a:gd name="T14" fmla="*/ 18 w 44"/>
              <a:gd name="T15" fmla="*/ 39 h 48"/>
              <a:gd name="T16" fmla="*/ 36 w 44"/>
              <a:gd name="T17" fmla="*/ 21 h 48"/>
              <a:gd name="T18" fmla="*/ 38 w 44"/>
              <a:gd name="T19" fmla="*/ 18 h 48"/>
              <a:gd name="T20" fmla="*/ 30 w 44"/>
              <a:gd name="T21" fmla="*/ 14 h 48"/>
              <a:gd name="T22" fmla="*/ 31 w 44"/>
              <a:gd name="T23" fmla="*/ 18 h 48"/>
              <a:gd name="T24" fmla="*/ 23 w 44"/>
              <a:gd name="T25" fmla="*/ 21 h 48"/>
              <a:gd name="T26" fmla="*/ 25 w 44"/>
              <a:gd name="T27" fmla="*/ 18 h 48"/>
              <a:gd name="T28" fmla="*/ 35 w 44"/>
              <a:gd name="T29" fmla="*/ 0 h 48"/>
              <a:gd name="T30" fmla="*/ 44 w 44"/>
              <a:gd name="T31" fmla="*/ 18 h 48"/>
              <a:gd name="T32" fmla="*/ 41 w 44"/>
              <a:gd name="T33" fmla="*/ 48 h 48"/>
              <a:gd name="T34" fmla="*/ 25 w 44"/>
              <a:gd name="T35" fmla="*/ 46 h 48"/>
              <a:gd name="T36" fmla="*/ 36 w 44"/>
              <a:gd name="T37" fmla="*/ 31 h 48"/>
              <a:gd name="T38" fmla="*/ 36 w 44"/>
              <a:gd name="T39" fmla="*/ 30 h 48"/>
              <a:gd name="T40" fmla="*/ 35 w 44"/>
              <a:gd name="T41" fmla="*/ 31 h 48"/>
              <a:gd name="T42" fmla="*/ 29 w 44"/>
              <a:gd name="T43" fmla="*/ 34 h 48"/>
              <a:gd name="T44" fmla="*/ 26 w 44"/>
              <a:gd name="T45" fmla="*/ 27 h 48"/>
              <a:gd name="T46" fmla="*/ 41 w 44"/>
              <a:gd name="T47" fmla="*/ 30 h 48"/>
              <a:gd name="T48" fmla="*/ 30 w 44"/>
              <a:gd name="T49" fmla="*/ 45 h 48"/>
              <a:gd name="T50" fmla="*/ 30 w 44"/>
              <a:gd name="T51" fmla="*/ 45 h 48"/>
              <a:gd name="T52" fmla="*/ 31 w 44"/>
              <a:gd name="T53" fmla="*/ 45 h 48"/>
              <a:gd name="T54" fmla="*/ 38 w 44"/>
              <a:gd name="T55" fmla="*/ 42 h 48"/>
              <a:gd name="T56" fmla="*/ 41 w 44"/>
              <a:gd name="T57" fmla="*/ 48 h 48"/>
              <a:gd name="T58" fmla="*/ 34 w 44"/>
              <a:gd name="T59" fmla="*/ 5 h 48"/>
              <a:gd name="T60" fmla="*/ 33 w 44"/>
              <a:gd name="T61" fmla="*/ 3 h 48"/>
              <a:gd name="T62" fmla="*/ 33 w 44"/>
              <a:gd name="T63" fmla="*/ 4 h 48"/>
              <a:gd name="T64" fmla="*/ 31 w 44"/>
              <a:gd name="T65" fmla="*/ 1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4" h="48">
                <a:moveTo>
                  <a:pt x="18" y="39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48"/>
                  <a:pt x="10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9"/>
                  <a:pt x="0" y="38"/>
                </a:cubicBezTo>
                <a:cubicBezTo>
                  <a:pt x="0" y="38"/>
                  <a:pt x="0" y="38"/>
                  <a:pt x="1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6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0"/>
                  <a:pt x="13" y="1"/>
                </a:cubicBezTo>
                <a:cubicBezTo>
                  <a:pt x="13" y="38"/>
                  <a:pt x="13" y="38"/>
                  <a:pt x="1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8"/>
                  <a:pt x="19" y="38"/>
                  <a:pt x="19" y="39"/>
                </a:cubicBezTo>
                <a:cubicBezTo>
                  <a:pt x="19" y="39"/>
                  <a:pt x="19" y="39"/>
                  <a:pt x="18" y="39"/>
                </a:cubicBezTo>
                <a:close/>
                <a:moveTo>
                  <a:pt x="44" y="21"/>
                </a:moveTo>
                <a:cubicBezTo>
                  <a:pt x="36" y="21"/>
                  <a:pt x="36" y="21"/>
                  <a:pt x="36" y="21"/>
                </a:cubicBezTo>
                <a:cubicBezTo>
                  <a:pt x="36" y="18"/>
                  <a:pt x="36" y="18"/>
                  <a:pt x="36" y="18"/>
                </a:cubicBezTo>
                <a:cubicBezTo>
                  <a:pt x="38" y="18"/>
                  <a:pt x="38" y="18"/>
                  <a:pt x="38" y="18"/>
                </a:cubicBezTo>
                <a:cubicBezTo>
                  <a:pt x="37" y="14"/>
                  <a:pt x="37" y="14"/>
                  <a:pt x="37" y="14"/>
                </a:cubicBezTo>
                <a:cubicBezTo>
                  <a:pt x="30" y="14"/>
                  <a:pt x="30" y="14"/>
                  <a:pt x="30" y="14"/>
                </a:cubicBezTo>
                <a:cubicBezTo>
                  <a:pt x="29" y="18"/>
                  <a:pt x="29" y="18"/>
                  <a:pt x="29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21"/>
                  <a:pt x="31" y="21"/>
                  <a:pt x="31" y="21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18"/>
                  <a:pt x="23" y="18"/>
                  <a:pt x="23" y="18"/>
                </a:cubicBezTo>
                <a:cubicBezTo>
                  <a:pt x="25" y="18"/>
                  <a:pt x="25" y="18"/>
                  <a:pt x="25" y="18"/>
                </a:cubicBezTo>
                <a:cubicBezTo>
                  <a:pt x="31" y="0"/>
                  <a:pt x="31" y="0"/>
                  <a:pt x="31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2" y="18"/>
                  <a:pt x="42" y="18"/>
                  <a:pt x="42" y="18"/>
                </a:cubicBezTo>
                <a:cubicBezTo>
                  <a:pt x="44" y="18"/>
                  <a:pt x="44" y="18"/>
                  <a:pt x="44" y="18"/>
                </a:cubicBezTo>
                <a:lnTo>
                  <a:pt x="44" y="21"/>
                </a:lnTo>
                <a:close/>
                <a:moveTo>
                  <a:pt x="41" y="48"/>
                </a:moveTo>
                <a:cubicBezTo>
                  <a:pt x="25" y="48"/>
                  <a:pt x="25" y="48"/>
                  <a:pt x="25" y="48"/>
                </a:cubicBezTo>
                <a:cubicBezTo>
                  <a:pt x="25" y="46"/>
                  <a:pt x="25" y="46"/>
                  <a:pt x="25" y="46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6" y="30"/>
                  <a:pt x="36" y="30"/>
                  <a:pt x="36" y="30"/>
                </a:cubicBezTo>
                <a:cubicBezTo>
                  <a:pt x="36" y="30"/>
                  <a:pt x="36" y="30"/>
                  <a:pt x="36" y="30"/>
                </a:cubicBezTo>
                <a:cubicBezTo>
                  <a:pt x="36" y="31"/>
                  <a:pt x="35" y="31"/>
                  <a:pt x="35" y="31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34"/>
                  <a:pt x="29" y="34"/>
                  <a:pt x="29" y="34"/>
                </a:cubicBezTo>
                <a:cubicBezTo>
                  <a:pt x="26" y="34"/>
                  <a:pt x="26" y="34"/>
                  <a:pt x="26" y="34"/>
                </a:cubicBezTo>
                <a:cubicBezTo>
                  <a:pt x="26" y="27"/>
                  <a:pt x="26" y="27"/>
                  <a:pt x="26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30"/>
                  <a:pt x="41" y="30"/>
                  <a:pt x="41" y="30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8" y="42"/>
                  <a:pt x="38" y="42"/>
                  <a:pt x="38" y="42"/>
                </a:cubicBezTo>
                <a:cubicBezTo>
                  <a:pt x="41" y="42"/>
                  <a:pt x="41" y="42"/>
                  <a:pt x="41" y="42"/>
                </a:cubicBezTo>
                <a:lnTo>
                  <a:pt x="41" y="48"/>
                </a:lnTo>
                <a:close/>
                <a:moveTo>
                  <a:pt x="36" y="11"/>
                </a:moveTo>
                <a:cubicBezTo>
                  <a:pt x="34" y="5"/>
                  <a:pt x="34" y="5"/>
                  <a:pt x="34" y="5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4"/>
                  <a:pt x="33" y="4"/>
                  <a:pt x="33" y="3"/>
                </a:cubicBezTo>
                <a:cubicBezTo>
                  <a:pt x="33" y="3"/>
                  <a:pt x="33" y="3"/>
                  <a:pt x="33" y="3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4"/>
                  <a:pt x="33" y="5"/>
                  <a:pt x="33" y="5"/>
                </a:cubicBezTo>
                <a:cubicBezTo>
                  <a:pt x="31" y="11"/>
                  <a:pt x="31" y="11"/>
                  <a:pt x="31" y="11"/>
                </a:cubicBezTo>
                <a:lnTo>
                  <a:pt x="36" y="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53595" y="5421170"/>
            <a:ext cx="304089" cy="333326"/>
          </a:xfrm>
          <a:custGeom>
            <a:avLst/>
            <a:gdLst>
              <a:gd name="T0" fmla="*/ 10 w 44"/>
              <a:gd name="T1" fmla="*/ 47 h 48"/>
              <a:gd name="T2" fmla="*/ 9 w 44"/>
              <a:gd name="T3" fmla="*/ 47 h 48"/>
              <a:gd name="T4" fmla="*/ 0 w 44"/>
              <a:gd name="T5" fmla="*/ 38 h 48"/>
              <a:gd name="T6" fmla="*/ 6 w 44"/>
              <a:gd name="T7" fmla="*/ 37 h 48"/>
              <a:gd name="T8" fmla="*/ 7 w 44"/>
              <a:gd name="T9" fmla="*/ 0 h 48"/>
              <a:gd name="T10" fmla="*/ 13 w 44"/>
              <a:gd name="T11" fmla="*/ 1 h 48"/>
              <a:gd name="T12" fmla="*/ 18 w 44"/>
              <a:gd name="T13" fmla="*/ 37 h 48"/>
              <a:gd name="T14" fmla="*/ 18 w 44"/>
              <a:gd name="T15" fmla="*/ 39 h 48"/>
              <a:gd name="T16" fmla="*/ 36 w 44"/>
              <a:gd name="T17" fmla="*/ 48 h 48"/>
              <a:gd name="T18" fmla="*/ 38 w 44"/>
              <a:gd name="T19" fmla="*/ 45 h 48"/>
              <a:gd name="T20" fmla="*/ 30 w 44"/>
              <a:gd name="T21" fmla="*/ 41 h 48"/>
              <a:gd name="T22" fmla="*/ 31 w 44"/>
              <a:gd name="T23" fmla="*/ 45 h 48"/>
              <a:gd name="T24" fmla="*/ 23 w 44"/>
              <a:gd name="T25" fmla="*/ 48 h 48"/>
              <a:gd name="T26" fmla="*/ 25 w 44"/>
              <a:gd name="T27" fmla="*/ 45 h 48"/>
              <a:gd name="T28" fmla="*/ 35 w 44"/>
              <a:gd name="T29" fmla="*/ 27 h 48"/>
              <a:gd name="T30" fmla="*/ 44 w 44"/>
              <a:gd name="T31" fmla="*/ 45 h 48"/>
              <a:gd name="T32" fmla="*/ 41 w 44"/>
              <a:gd name="T33" fmla="*/ 20 h 48"/>
              <a:gd name="T34" fmla="*/ 25 w 44"/>
              <a:gd name="T35" fmla="*/ 18 h 48"/>
              <a:gd name="T36" fmla="*/ 36 w 44"/>
              <a:gd name="T37" fmla="*/ 3 h 48"/>
              <a:gd name="T38" fmla="*/ 36 w 44"/>
              <a:gd name="T39" fmla="*/ 3 h 48"/>
              <a:gd name="T40" fmla="*/ 35 w 44"/>
              <a:gd name="T41" fmla="*/ 3 h 48"/>
              <a:gd name="T42" fmla="*/ 29 w 44"/>
              <a:gd name="T43" fmla="*/ 6 h 48"/>
              <a:gd name="T44" fmla="*/ 26 w 44"/>
              <a:gd name="T45" fmla="*/ 0 h 48"/>
              <a:gd name="T46" fmla="*/ 41 w 44"/>
              <a:gd name="T47" fmla="*/ 2 h 48"/>
              <a:gd name="T48" fmla="*/ 30 w 44"/>
              <a:gd name="T49" fmla="*/ 17 h 48"/>
              <a:gd name="T50" fmla="*/ 30 w 44"/>
              <a:gd name="T51" fmla="*/ 17 h 48"/>
              <a:gd name="T52" fmla="*/ 31 w 44"/>
              <a:gd name="T53" fmla="*/ 17 h 48"/>
              <a:gd name="T54" fmla="*/ 38 w 44"/>
              <a:gd name="T55" fmla="*/ 14 h 48"/>
              <a:gd name="T56" fmla="*/ 41 w 44"/>
              <a:gd name="T57" fmla="*/ 20 h 48"/>
              <a:gd name="T58" fmla="*/ 34 w 44"/>
              <a:gd name="T59" fmla="*/ 32 h 48"/>
              <a:gd name="T60" fmla="*/ 33 w 44"/>
              <a:gd name="T61" fmla="*/ 30 h 48"/>
              <a:gd name="T62" fmla="*/ 33 w 44"/>
              <a:gd name="T63" fmla="*/ 31 h 48"/>
              <a:gd name="T64" fmla="*/ 31 w 44"/>
              <a:gd name="T65" fmla="*/ 3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4" h="48">
                <a:moveTo>
                  <a:pt x="18" y="39"/>
                </a:moveTo>
                <a:cubicBezTo>
                  <a:pt x="10" y="47"/>
                  <a:pt x="10" y="47"/>
                  <a:pt x="10" y="47"/>
                </a:cubicBezTo>
                <a:cubicBezTo>
                  <a:pt x="10" y="48"/>
                  <a:pt x="10" y="48"/>
                  <a:pt x="9" y="48"/>
                </a:cubicBezTo>
                <a:cubicBezTo>
                  <a:pt x="9" y="48"/>
                  <a:pt x="9" y="48"/>
                  <a:pt x="9" y="47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9"/>
                  <a:pt x="0" y="38"/>
                  <a:pt x="0" y="38"/>
                </a:cubicBezTo>
                <a:cubicBezTo>
                  <a:pt x="0" y="38"/>
                  <a:pt x="0" y="37"/>
                  <a:pt x="1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6" y="1"/>
                  <a:pt x="6" y="1"/>
                  <a:pt x="6" y="1"/>
                </a:cubicBezTo>
                <a:cubicBezTo>
                  <a:pt x="6" y="0"/>
                  <a:pt x="6" y="0"/>
                  <a:pt x="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2" y="0"/>
                  <a:pt x="13" y="0"/>
                  <a:pt x="13" y="1"/>
                </a:cubicBezTo>
                <a:cubicBezTo>
                  <a:pt x="13" y="37"/>
                  <a:pt x="13" y="37"/>
                  <a:pt x="13" y="37"/>
                </a:cubicBezTo>
                <a:cubicBezTo>
                  <a:pt x="18" y="37"/>
                  <a:pt x="18" y="37"/>
                  <a:pt x="18" y="37"/>
                </a:cubicBezTo>
                <a:cubicBezTo>
                  <a:pt x="18" y="37"/>
                  <a:pt x="19" y="38"/>
                  <a:pt x="19" y="38"/>
                </a:cubicBezTo>
                <a:cubicBezTo>
                  <a:pt x="19" y="38"/>
                  <a:pt x="19" y="39"/>
                  <a:pt x="18" y="39"/>
                </a:cubicBezTo>
                <a:close/>
                <a:moveTo>
                  <a:pt x="44" y="48"/>
                </a:moveTo>
                <a:cubicBezTo>
                  <a:pt x="36" y="48"/>
                  <a:pt x="36" y="48"/>
                  <a:pt x="36" y="48"/>
                </a:cubicBezTo>
                <a:cubicBezTo>
                  <a:pt x="36" y="45"/>
                  <a:pt x="36" y="45"/>
                  <a:pt x="36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7" y="41"/>
                  <a:pt x="37" y="41"/>
                  <a:pt x="37" y="41"/>
                </a:cubicBezTo>
                <a:cubicBezTo>
                  <a:pt x="30" y="41"/>
                  <a:pt x="30" y="41"/>
                  <a:pt x="30" y="41"/>
                </a:cubicBezTo>
                <a:cubicBezTo>
                  <a:pt x="29" y="45"/>
                  <a:pt x="29" y="45"/>
                  <a:pt x="29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8"/>
                  <a:pt x="31" y="48"/>
                  <a:pt x="31" y="48"/>
                </a:cubicBezTo>
                <a:cubicBezTo>
                  <a:pt x="23" y="48"/>
                  <a:pt x="23" y="48"/>
                  <a:pt x="23" y="48"/>
                </a:cubicBezTo>
                <a:cubicBezTo>
                  <a:pt x="23" y="45"/>
                  <a:pt x="23" y="45"/>
                  <a:pt x="23" y="45"/>
                </a:cubicBezTo>
                <a:cubicBezTo>
                  <a:pt x="25" y="45"/>
                  <a:pt x="25" y="45"/>
                  <a:pt x="25" y="45"/>
                </a:cubicBezTo>
                <a:cubicBezTo>
                  <a:pt x="31" y="27"/>
                  <a:pt x="31" y="27"/>
                  <a:pt x="31" y="27"/>
                </a:cubicBezTo>
                <a:cubicBezTo>
                  <a:pt x="35" y="27"/>
                  <a:pt x="35" y="27"/>
                  <a:pt x="35" y="27"/>
                </a:cubicBezTo>
                <a:cubicBezTo>
                  <a:pt x="42" y="45"/>
                  <a:pt x="42" y="45"/>
                  <a:pt x="42" y="45"/>
                </a:cubicBezTo>
                <a:cubicBezTo>
                  <a:pt x="44" y="45"/>
                  <a:pt x="44" y="45"/>
                  <a:pt x="44" y="45"/>
                </a:cubicBezTo>
                <a:lnTo>
                  <a:pt x="44" y="48"/>
                </a:lnTo>
                <a:close/>
                <a:moveTo>
                  <a:pt x="41" y="20"/>
                </a:moveTo>
                <a:cubicBezTo>
                  <a:pt x="25" y="20"/>
                  <a:pt x="25" y="20"/>
                  <a:pt x="25" y="20"/>
                </a:cubicBezTo>
                <a:cubicBezTo>
                  <a:pt x="25" y="18"/>
                  <a:pt x="25" y="18"/>
                  <a:pt x="25" y="18"/>
                </a:cubicBezTo>
                <a:cubicBezTo>
                  <a:pt x="35" y="4"/>
                  <a:pt x="35" y="4"/>
                  <a:pt x="35" y="4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3"/>
                  <a:pt x="35" y="3"/>
                  <a:pt x="35" y="3"/>
                </a:cubicBezTo>
                <a:cubicBezTo>
                  <a:pt x="29" y="3"/>
                  <a:pt x="29" y="3"/>
                  <a:pt x="29" y="3"/>
                </a:cubicBezTo>
                <a:cubicBezTo>
                  <a:pt x="29" y="6"/>
                  <a:pt x="29" y="6"/>
                  <a:pt x="29" y="6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0"/>
                  <a:pt x="26" y="0"/>
                  <a:pt x="26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41" y="2"/>
                  <a:pt x="41" y="2"/>
                  <a:pt x="41" y="2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6"/>
                  <a:pt x="31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1" y="17"/>
                  <a:pt x="31" y="17"/>
                  <a:pt x="31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4"/>
                  <a:pt x="38" y="14"/>
                  <a:pt x="38" y="14"/>
                </a:cubicBezTo>
                <a:cubicBezTo>
                  <a:pt x="41" y="14"/>
                  <a:pt x="41" y="14"/>
                  <a:pt x="41" y="14"/>
                </a:cubicBezTo>
                <a:lnTo>
                  <a:pt x="41" y="20"/>
                </a:lnTo>
                <a:close/>
                <a:moveTo>
                  <a:pt x="36" y="38"/>
                </a:moveTo>
                <a:cubicBezTo>
                  <a:pt x="34" y="32"/>
                  <a:pt x="34" y="32"/>
                  <a:pt x="34" y="32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1"/>
                  <a:pt x="33" y="31"/>
                  <a:pt x="33" y="30"/>
                </a:cubicBezTo>
                <a:cubicBezTo>
                  <a:pt x="33" y="30"/>
                  <a:pt x="33" y="30"/>
                  <a:pt x="33" y="30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1"/>
                  <a:pt x="33" y="32"/>
                  <a:pt x="33" y="32"/>
                </a:cubicBezTo>
                <a:cubicBezTo>
                  <a:pt x="31" y="38"/>
                  <a:pt x="31" y="38"/>
                  <a:pt x="31" y="38"/>
                </a:cubicBezTo>
                <a:lnTo>
                  <a:pt x="36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63523" y="883781"/>
            <a:ext cx="400579" cy="263154"/>
          </a:xfrm>
          <a:custGeom>
            <a:avLst/>
            <a:gdLst>
              <a:gd name="T0" fmla="*/ 9 w 58"/>
              <a:gd name="T1" fmla="*/ 25 h 38"/>
              <a:gd name="T2" fmla="*/ 6 w 58"/>
              <a:gd name="T3" fmla="*/ 25 h 38"/>
              <a:gd name="T4" fmla="*/ 6 w 58"/>
              <a:gd name="T5" fmla="*/ 23 h 38"/>
              <a:gd name="T6" fmla="*/ 4 w 58"/>
              <a:gd name="T7" fmla="*/ 23 h 38"/>
              <a:gd name="T8" fmla="*/ 3 w 58"/>
              <a:gd name="T9" fmla="*/ 21 h 38"/>
              <a:gd name="T10" fmla="*/ 3 w 58"/>
              <a:gd name="T11" fmla="*/ 20 h 38"/>
              <a:gd name="T12" fmla="*/ 0 w 58"/>
              <a:gd name="T13" fmla="*/ 19 h 38"/>
              <a:gd name="T14" fmla="*/ 3 w 58"/>
              <a:gd name="T15" fmla="*/ 18 h 38"/>
              <a:gd name="T16" fmla="*/ 3 w 58"/>
              <a:gd name="T17" fmla="*/ 17 h 38"/>
              <a:gd name="T18" fmla="*/ 4 w 58"/>
              <a:gd name="T19" fmla="*/ 15 h 38"/>
              <a:gd name="T20" fmla="*/ 6 w 58"/>
              <a:gd name="T21" fmla="*/ 15 h 38"/>
              <a:gd name="T22" fmla="*/ 6 w 58"/>
              <a:gd name="T23" fmla="*/ 13 h 38"/>
              <a:gd name="T24" fmla="*/ 9 w 58"/>
              <a:gd name="T25" fmla="*/ 13 h 38"/>
              <a:gd name="T26" fmla="*/ 16 w 58"/>
              <a:gd name="T27" fmla="*/ 15 h 38"/>
              <a:gd name="T28" fmla="*/ 46 w 58"/>
              <a:gd name="T29" fmla="*/ 15 h 38"/>
              <a:gd name="T30" fmla="*/ 51 w 58"/>
              <a:gd name="T31" fmla="*/ 16 h 38"/>
              <a:gd name="T32" fmla="*/ 58 w 58"/>
              <a:gd name="T33" fmla="*/ 19 h 38"/>
              <a:gd name="T34" fmla="*/ 51 w 58"/>
              <a:gd name="T35" fmla="*/ 22 h 38"/>
              <a:gd name="T36" fmla="*/ 46 w 58"/>
              <a:gd name="T37" fmla="*/ 23 h 38"/>
              <a:gd name="T38" fmla="*/ 16 w 58"/>
              <a:gd name="T39" fmla="*/ 23 h 38"/>
              <a:gd name="T40" fmla="*/ 9 w 58"/>
              <a:gd name="T41" fmla="*/ 25 h 38"/>
              <a:gd name="T42" fmla="*/ 8 w 58"/>
              <a:gd name="T43" fmla="*/ 13 h 38"/>
              <a:gd name="T44" fmla="*/ 11 w 58"/>
              <a:gd name="T45" fmla="*/ 0 h 38"/>
              <a:gd name="T46" fmla="*/ 13 w 58"/>
              <a:gd name="T47" fmla="*/ 0 h 38"/>
              <a:gd name="T48" fmla="*/ 18 w 58"/>
              <a:gd name="T49" fmla="*/ 2 h 38"/>
              <a:gd name="T50" fmla="*/ 25 w 58"/>
              <a:gd name="T51" fmla="*/ 10 h 38"/>
              <a:gd name="T52" fmla="*/ 31 w 58"/>
              <a:gd name="T53" fmla="*/ 12 h 38"/>
              <a:gd name="T54" fmla="*/ 44 w 58"/>
              <a:gd name="T55" fmla="*/ 14 h 38"/>
              <a:gd name="T56" fmla="*/ 16 w 58"/>
              <a:gd name="T57" fmla="*/ 14 h 38"/>
              <a:gd name="T58" fmla="*/ 9 w 58"/>
              <a:gd name="T59" fmla="*/ 13 h 38"/>
              <a:gd name="T60" fmla="*/ 8 w 58"/>
              <a:gd name="T61" fmla="*/ 13 h 38"/>
              <a:gd name="T62" fmla="*/ 44 w 58"/>
              <a:gd name="T63" fmla="*/ 24 h 38"/>
              <a:gd name="T64" fmla="*/ 31 w 58"/>
              <a:gd name="T65" fmla="*/ 26 h 38"/>
              <a:gd name="T66" fmla="*/ 25 w 58"/>
              <a:gd name="T67" fmla="*/ 28 h 38"/>
              <a:gd name="T68" fmla="*/ 18 w 58"/>
              <a:gd name="T69" fmla="*/ 36 h 38"/>
              <a:gd name="T70" fmla="*/ 13 w 58"/>
              <a:gd name="T71" fmla="*/ 38 h 38"/>
              <a:gd name="T72" fmla="*/ 11 w 58"/>
              <a:gd name="T73" fmla="*/ 38 h 38"/>
              <a:gd name="T74" fmla="*/ 8 w 58"/>
              <a:gd name="T75" fmla="*/ 25 h 38"/>
              <a:gd name="T76" fmla="*/ 9 w 58"/>
              <a:gd name="T77" fmla="*/ 25 h 38"/>
              <a:gd name="T78" fmla="*/ 16 w 58"/>
              <a:gd name="T79" fmla="*/ 24 h 38"/>
              <a:gd name="T80" fmla="*/ 44 w 58"/>
              <a:gd name="T81" fmla="*/ 24 h 38"/>
              <a:gd name="T82" fmla="*/ 48 w 58"/>
              <a:gd name="T83" fmla="*/ 19 h 38"/>
              <a:gd name="T84" fmla="*/ 46 w 58"/>
              <a:gd name="T85" fmla="*/ 21 h 38"/>
              <a:gd name="T86" fmla="*/ 48 w 58"/>
              <a:gd name="T87" fmla="*/ 22 h 38"/>
              <a:gd name="T88" fmla="*/ 50 w 58"/>
              <a:gd name="T89" fmla="*/ 19 h 38"/>
              <a:gd name="T90" fmla="*/ 48 w 58"/>
              <a:gd name="T91" fmla="*/ 16 h 38"/>
              <a:gd name="T92" fmla="*/ 46 w 58"/>
              <a:gd name="T93" fmla="*/ 17 h 38"/>
              <a:gd name="T94" fmla="*/ 48 w 58"/>
              <a:gd name="T95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8" h="38">
                <a:moveTo>
                  <a:pt x="9" y="25"/>
                </a:moveTo>
                <a:cubicBezTo>
                  <a:pt x="6" y="25"/>
                  <a:pt x="6" y="25"/>
                  <a:pt x="6" y="25"/>
                </a:cubicBezTo>
                <a:cubicBezTo>
                  <a:pt x="6" y="23"/>
                  <a:pt x="6" y="23"/>
                  <a:pt x="6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3" y="22"/>
                  <a:pt x="3" y="21"/>
                </a:cubicBezTo>
                <a:cubicBezTo>
                  <a:pt x="3" y="21"/>
                  <a:pt x="3" y="20"/>
                  <a:pt x="3" y="20"/>
                </a:cubicBezTo>
                <a:cubicBezTo>
                  <a:pt x="1" y="20"/>
                  <a:pt x="0" y="19"/>
                  <a:pt x="0" y="19"/>
                </a:cubicBezTo>
                <a:cubicBezTo>
                  <a:pt x="0" y="19"/>
                  <a:pt x="1" y="18"/>
                  <a:pt x="3" y="18"/>
                </a:cubicBezTo>
                <a:cubicBezTo>
                  <a:pt x="3" y="18"/>
                  <a:pt x="3" y="17"/>
                  <a:pt x="3" y="17"/>
                </a:cubicBezTo>
                <a:cubicBezTo>
                  <a:pt x="3" y="16"/>
                  <a:pt x="4" y="15"/>
                  <a:pt x="4" y="15"/>
                </a:cubicBezTo>
                <a:cubicBezTo>
                  <a:pt x="6" y="15"/>
                  <a:pt x="6" y="15"/>
                  <a:pt x="6" y="15"/>
                </a:cubicBezTo>
                <a:cubicBezTo>
                  <a:pt x="6" y="13"/>
                  <a:pt x="6" y="13"/>
                  <a:pt x="6" y="13"/>
                </a:cubicBezTo>
                <a:cubicBezTo>
                  <a:pt x="9" y="13"/>
                  <a:pt x="9" y="13"/>
                  <a:pt x="9" y="13"/>
                </a:cubicBezTo>
                <a:cubicBezTo>
                  <a:pt x="12" y="13"/>
                  <a:pt x="14" y="14"/>
                  <a:pt x="16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8" y="15"/>
                  <a:pt x="50" y="15"/>
                  <a:pt x="51" y="16"/>
                </a:cubicBezTo>
                <a:cubicBezTo>
                  <a:pt x="56" y="16"/>
                  <a:pt x="58" y="18"/>
                  <a:pt x="58" y="19"/>
                </a:cubicBezTo>
                <a:cubicBezTo>
                  <a:pt x="58" y="20"/>
                  <a:pt x="56" y="22"/>
                  <a:pt x="51" y="22"/>
                </a:cubicBezTo>
                <a:cubicBezTo>
                  <a:pt x="50" y="23"/>
                  <a:pt x="48" y="23"/>
                  <a:pt x="46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4" y="24"/>
                  <a:pt x="12" y="25"/>
                  <a:pt x="9" y="25"/>
                </a:cubicBezTo>
                <a:close/>
                <a:moveTo>
                  <a:pt x="8" y="13"/>
                </a:moveTo>
                <a:cubicBezTo>
                  <a:pt x="11" y="0"/>
                  <a:pt x="11" y="0"/>
                  <a:pt x="11" y="0"/>
                </a:cubicBezTo>
                <a:cubicBezTo>
                  <a:pt x="12" y="0"/>
                  <a:pt x="13" y="0"/>
                  <a:pt x="13" y="0"/>
                </a:cubicBezTo>
                <a:cubicBezTo>
                  <a:pt x="15" y="0"/>
                  <a:pt x="17" y="1"/>
                  <a:pt x="18" y="2"/>
                </a:cubicBezTo>
                <a:cubicBezTo>
                  <a:pt x="19" y="3"/>
                  <a:pt x="23" y="7"/>
                  <a:pt x="25" y="10"/>
                </a:cubicBezTo>
                <a:cubicBezTo>
                  <a:pt x="25" y="10"/>
                  <a:pt x="28" y="12"/>
                  <a:pt x="31" y="12"/>
                </a:cubicBezTo>
                <a:cubicBezTo>
                  <a:pt x="38" y="13"/>
                  <a:pt x="44" y="14"/>
                  <a:pt x="44" y="14"/>
                </a:cubicBezTo>
                <a:cubicBezTo>
                  <a:pt x="16" y="14"/>
                  <a:pt x="16" y="14"/>
                  <a:pt x="16" y="14"/>
                </a:cubicBezTo>
                <a:cubicBezTo>
                  <a:pt x="14" y="13"/>
                  <a:pt x="12" y="13"/>
                  <a:pt x="9" y="13"/>
                </a:cubicBezTo>
                <a:lnTo>
                  <a:pt x="8" y="13"/>
                </a:lnTo>
                <a:close/>
                <a:moveTo>
                  <a:pt x="44" y="24"/>
                </a:moveTo>
                <a:cubicBezTo>
                  <a:pt x="44" y="24"/>
                  <a:pt x="38" y="25"/>
                  <a:pt x="31" y="26"/>
                </a:cubicBezTo>
                <a:cubicBezTo>
                  <a:pt x="28" y="26"/>
                  <a:pt x="25" y="28"/>
                  <a:pt x="25" y="28"/>
                </a:cubicBezTo>
                <a:cubicBezTo>
                  <a:pt x="23" y="31"/>
                  <a:pt x="19" y="35"/>
                  <a:pt x="18" y="36"/>
                </a:cubicBezTo>
                <a:cubicBezTo>
                  <a:pt x="17" y="37"/>
                  <a:pt x="15" y="38"/>
                  <a:pt x="13" y="38"/>
                </a:cubicBezTo>
                <a:cubicBezTo>
                  <a:pt x="13" y="38"/>
                  <a:pt x="12" y="38"/>
                  <a:pt x="11" y="38"/>
                </a:cubicBezTo>
                <a:cubicBezTo>
                  <a:pt x="8" y="25"/>
                  <a:pt x="8" y="25"/>
                  <a:pt x="8" y="25"/>
                </a:cubicBezTo>
                <a:cubicBezTo>
                  <a:pt x="9" y="25"/>
                  <a:pt x="9" y="25"/>
                  <a:pt x="9" y="25"/>
                </a:cubicBezTo>
                <a:cubicBezTo>
                  <a:pt x="12" y="25"/>
                  <a:pt x="14" y="25"/>
                  <a:pt x="16" y="24"/>
                </a:cubicBezTo>
                <a:lnTo>
                  <a:pt x="44" y="24"/>
                </a:lnTo>
                <a:close/>
                <a:moveTo>
                  <a:pt x="48" y="19"/>
                </a:moveTo>
                <a:cubicBezTo>
                  <a:pt x="48" y="20"/>
                  <a:pt x="47" y="21"/>
                  <a:pt x="46" y="21"/>
                </a:cubicBezTo>
                <a:cubicBezTo>
                  <a:pt x="48" y="22"/>
                  <a:pt x="48" y="22"/>
                  <a:pt x="48" y="22"/>
                </a:cubicBezTo>
                <a:cubicBezTo>
                  <a:pt x="50" y="21"/>
                  <a:pt x="50" y="20"/>
                  <a:pt x="50" y="19"/>
                </a:cubicBezTo>
                <a:cubicBezTo>
                  <a:pt x="50" y="18"/>
                  <a:pt x="50" y="16"/>
                  <a:pt x="48" y="16"/>
                </a:cubicBezTo>
                <a:cubicBezTo>
                  <a:pt x="46" y="17"/>
                  <a:pt x="46" y="17"/>
                  <a:pt x="46" y="17"/>
                </a:cubicBezTo>
                <a:cubicBezTo>
                  <a:pt x="47" y="17"/>
                  <a:pt x="48" y="18"/>
                  <a:pt x="48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16152" y="1362271"/>
            <a:ext cx="283620" cy="289469"/>
          </a:xfrm>
          <a:custGeom>
            <a:avLst/>
            <a:gdLst>
              <a:gd name="T0" fmla="*/ 4 w 41"/>
              <a:gd name="T1" fmla="*/ 26 h 42"/>
              <a:gd name="T2" fmla="*/ 0 w 41"/>
              <a:gd name="T3" fmla="*/ 22 h 42"/>
              <a:gd name="T4" fmla="*/ 4 w 41"/>
              <a:gd name="T5" fmla="*/ 18 h 42"/>
              <a:gd name="T6" fmla="*/ 8 w 41"/>
              <a:gd name="T7" fmla="*/ 22 h 42"/>
              <a:gd name="T8" fmla="*/ 4 w 41"/>
              <a:gd name="T9" fmla="*/ 26 h 42"/>
              <a:gd name="T10" fmla="*/ 9 w 41"/>
              <a:gd name="T11" fmla="*/ 15 h 42"/>
              <a:gd name="T12" fmla="*/ 5 w 41"/>
              <a:gd name="T13" fmla="*/ 10 h 42"/>
              <a:gd name="T14" fmla="*/ 9 w 41"/>
              <a:gd name="T15" fmla="*/ 5 h 42"/>
              <a:gd name="T16" fmla="*/ 14 w 41"/>
              <a:gd name="T17" fmla="*/ 10 h 42"/>
              <a:gd name="T18" fmla="*/ 9 w 41"/>
              <a:gd name="T19" fmla="*/ 15 h 42"/>
              <a:gd name="T20" fmla="*/ 9 w 41"/>
              <a:gd name="T21" fmla="*/ 38 h 42"/>
              <a:gd name="T22" fmla="*/ 5 w 41"/>
              <a:gd name="T23" fmla="*/ 34 h 42"/>
              <a:gd name="T24" fmla="*/ 9 w 41"/>
              <a:gd name="T25" fmla="*/ 30 h 42"/>
              <a:gd name="T26" fmla="*/ 13 w 41"/>
              <a:gd name="T27" fmla="*/ 34 h 42"/>
              <a:gd name="T28" fmla="*/ 9 w 41"/>
              <a:gd name="T29" fmla="*/ 38 h 42"/>
              <a:gd name="T30" fmla="*/ 21 w 41"/>
              <a:gd name="T31" fmla="*/ 10 h 42"/>
              <a:gd name="T32" fmla="*/ 16 w 41"/>
              <a:gd name="T33" fmla="*/ 5 h 42"/>
              <a:gd name="T34" fmla="*/ 21 w 41"/>
              <a:gd name="T35" fmla="*/ 0 h 42"/>
              <a:gd name="T36" fmla="*/ 26 w 41"/>
              <a:gd name="T37" fmla="*/ 5 h 42"/>
              <a:gd name="T38" fmla="*/ 21 w 41"/>
              <a:gd name="T39" fmla="*/ 10 h 42"/>
              <a:gd name="T40" fmla="*/ 21 w 41"/>
              <a:gd name="T41" fmla="*/ 42 h 42"/>
              <a:gd name="T42" fmla="*/ 18 w 41"/>
              <a:gd name="T43" fmla="*/ 39 h 42"/>
              <a:gd name="T44" fmla="*/ 21 w 41"/>
              <a:gd name="T45" fmla="*/ 36 h 42"/>
              <a:gd name="T46" fmla="*/ 25 w 41"/>
              <a:gd name="T47" fmla="*/ 39 h 42"/>
              <a:gd name="T48" fmla="*/ 21 w 41"/>
              <a:gd name="T49" fmla="*/ 42 h 42"/>
              <a:gd name="T50" fmla="*/ 33 w 41"/>
              <a:gd name="T51" fmla="*/ 37 h 42"/>
              <a:gd name="T52" fmla="*/ 30 w 41"/>
              <a:gd name="T53" fmla="*/ 34 h 42"/>
              <a:gd name="T54" fmla="*/ 33 w 41"/>
              <a:gd name="T55" fmla="*/ 31 h 42"/>
              <a:gd name="T56" fmla="*/ 36 w 41"/>
              <a:gd name="T57" fmla="*/ 34 h 42"/>
              <a:gd name="T58" fmla="*/ 33 w 41"/>
              <a:gd name="T59" fmla="*/ 37 h 42"/>
              <a:gd name="T60" fmla="*/ 33 w 41"/>
              <a:gd name="T61" fmla="*/ 12 h 42"/>
              <a:gd name="T62" fmla="*/ 31 w 41"/>
              <a:gd name="T63" fmla="*/ 10 h 42"/>
              <a:gd name="T64" fmla="*/ 33 w 41"/>
              <a:gd name="T65" fmla="*/ 8 h 42"/>
              <a:gd name="T66" fmla="*/ 35 w 41"/>
              <a:gd name="T67" fmla="*/ 10 h 42"/>
              <a:gd name="T68" fmla="*/ 33 w 41"/>
              <a:gd name="T69" fmla="*/ 12 h 42"/>
              <a:gd name="T70" fmla="*/ 38 w 41"/>
              <a:gd name="T71" fmla="*/ 24 h 42"/>
              <a:gd name="T72" fmla="*/ 36 w 41"/>
              <a:gd name="T73" fmla="*/ 22 h 42"/>
              <a:gd name="T74" fmla="*/ 38 w 41"/>
              <a:gd name="T75" fmla="*/ 19 h 42"/>
              <a:gd name="T76" fmla="*/ 41 w 41"/>
              <a:gd name="T77" fmla="*/ 22 h 42"/>
              <a:gd name="T78" fmla="*/ 38 w 41"/>
              <a:gd name="T79" fmla="*/ 2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1" h="42">
                <a:moveTo>
                  <a:pt x="4" y="26"/>
                </a:moveTo>
                <a:cubicBezTo>
                  <a:pt x="2" y="26"/>
                  <a:pt x="0" y="24"/>
                  <a:pt x="0" y="22"/>
                </a:cubicBezTo>
                <a:cubicBezTo>
                  <a:pt x="0" y="19"/>
                  <a:pt x="2" y="18"/>
                  <a:pt x="4" y="18"/>
                </a:cubicBezTo>
                <a:cubicBezTo>
                  <a:pt x="7" y="18"/>
                  <a:pt x="8" y="19"/>
                  <a:pt x="8" y="22"/>
                </a:cubicBezTo>
                <a:cubicBezTo>
                  <a:pt x="8" y="24"/>
                  <a:pt x="7" y="26"/>
                  <a:pt x="4" y="26"/>
                </a:cubicBezTo>
                <a:close/>
                <a:moveTo>
                  <a:pt x="9" y="15"/>
                </a:moveTo>
                <a:cubicBezTo>
                  <a:pt x="7" y="15"/>
                  <a:pt x="5" y="12"/>
                  <a:pt x="5" y="10"/>
                </a:cubicBezTo>
                <a:cubicBezTo>
                  <a:pt x="5" y="7"/>
                  <a:pt x="7" y="5"/>
                  <a:pt x="9" y="5"/>
                </a:cubicBezTo>
                <a:cubicBezTo>
                  <a:pt x="12" y="5"/>
                  <a:pt x="14" y="7"/>
                  <a:pt x="14" y="10"/>
                </a:cubicBezTo>
                <a:cubicBezTo>
                  <a:pt x="14" y="12"/>
                  <a:pt x="12" y="15"/>
                  <a:pt x="9" y="15"/>
                </a:cubicBezTo>
                <a:close/>
                <a:moveTo>
                  <a:pt x="9" y="38"/>
                </a:moveTo>
                <a:cubicBezTo>
                  <a:pt x="7" y="38"/>
                  <a:pt x="5" y="36"/>
                  <a:pt x="5" y="34"/>
                </a:cubicBezTo>
                <a:cubicBezTo>
                  <a:pt x="5" y="32"/>
                  <a:pt x="7" y="30"/>
                  <a:pt x="9" y="30"/>
                </a:cubicBezTo>
                <a:cubicBezTo>
                  <a:pt x="11" y="30"/>
                  <a:pt x="13" y="32"/>
                  <a:pt x="13" y="34"/>
                </a:cubicBezTo>
                <a:cubicBezTo>
                  <a:pt x="13" y="36"/>
                  <a:pt x="11" y="38"/>
                  <a:pt x="9" y="38"/>
                </a:cubicBezTo>
                <a:close/>
                <a:moveTo>
                  <a:pt x="21" y="10"/>
                </a:moveTo>
                <a:cubicBezTo>
                  <a:pt x="18" y="10"/>
                  <a:pt x="16" y="8"/>
                  <a:pt x="16" y="5"/>
                </a:cubicBezTo>
                <a:cubicBezTo>
                  <a:pt x="16" y="2"/>
                  <a:pt x="18" y="0"/>
                  <a:pt x="21" y="0"/>
                </a:cubicBezTo>
                <a:cubicBezTo>
                  <a:pt x="24" y="0"/>
                  <a:pt x="26" y="2"/>
                  <a:pt x="26" y="5"/>
                </a:cubicBezTo>
                <a:cubicBezTo>
                  <a:pt x="26" y="8"/>
                  <a:pt x="24" y="10"/>
                  <a:pt x="21" y="10"/>
                </a:cubicBezTo>
                <a:close/>
                <a:moveTo>
                  <a:pt x="21" y="42"/>
                </a:moveTo>
                <a:cubicBezTo>
                  <a:pt x="19" y="42"/>
                  <a:pt x="18" y="41"/>
                  <a:pt x="18" y="39"/>
                </a:cubicBezTo>
                <a:cubicBezTo>
                  <a:pt x="18" y="37"/>
                  <a:pt x="19" y="36"/>
                  <a:pt x="21" y="36"/>
                </a:cubicBezTo>
                <a:cubicBezTo>
                  <a:pt x="23" y="36"/>
                  <a:pt x="25" y="37"/>
                  <a:pt x="25" y="39"/>
                </a:cubicBezTo>
                <a:cubicBezTo>
                  <a:pt x="25" y="41"/>
                  <a:pt x="23" y="42"/>
                  <a:pt x="21" y="42"/>
                </a:cubicBezTo>
                <a:close/>
                <a:moveTo>
                  <a:pt x="33" y="37"/>
                </a:moveTo>
                <a:cubicBezTo>
                  <a:pt x="32" y="37"/>
                  <a:pt x="30" y="36"/>
                  <a:pt x="30" y="34"/>
                </a:cubicBezTo>
                <a:cubicBezTo>
                  <a:pt x="30" y="32"/>
                  <a:pt x="32" y="31"/>
                  <a:pt x="33" y="31"/>
                </a:cubicBezTo>
                <a:cubicBezTo>
                  <a:pt x="35" y="31"/>
                  <a:pt x="36" y="32"/>
                  <a:pt x="36" y="34"/>
                </a:cubicBezTo>
                <a:cubicBezTo>
                  <a:pt x="36" y="36"/>
                  <a:pt x="35" y="37"/>
                  <a:pt x="33" y="37"/>
                </a:cubicBezTo>
                <a:close/>
                <a:moveTo>
                  <a:pt x="33" y="12"/>
                </a:moveTo>
                <a:cubicBezTo>
                  <a:pt x="32" y="12"/>
                  <a:pt x="31" y="11"/>
                  <a:pt x="31" y="10"/>
                </a:cubicBezTo>
                <a:cubicBezTo>
                  <a:pt x="31" y="9"/>
                  <a:pt x="32" y="8"/>
                  <a:pt x="33" y="8"/>
                </a:cubicBezTo>
                <a:cubicBezTo>
                  <a:pt x="34" y="8"/>
                  <a:pt x="35" y="9"/>
                  <a:pt x="35" y="10"/>
                </a:cubicBezTo>
                <a:cubicBezTo>
                  <a:pt x="35" y="11"/>
                  <a:pt x="34" y="12"/>
                  <a:pt x="33" y="12"/>
                </a:cubicBezTo>
                <a:close/>
                <a:moveTo>
                  <a:pt x="38" y="24"/>
                </a:moveTo>
                <a:cubicBezTo>
                  <a:pt x="37" y="24"/>
                  <a:pt x="36" y="23"/>
                  <a:pt x="36" y="22"/>
                </a:cubicBezTo>
                <a:cubicBezTo>
                  <a:pt x="36" y="20"/>
                  <a:pt x="37" y="19"/>
                  <a:pt x="38" y="19"/>
                </a:cubicBezTo>
                <a:cubicBezTo>
                  <a:pt x="40" y="19"/>
                  <a:pt x="41" y="20"/>
                  <a:pt x="41" y="22"/>
                </a:cubicBezTo>
                <a:cubicBezTo>
                  <a:pt x="41" y="23"/>
                  <a:pt x="40" y="24"/>
                  <a:pt x="38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8900946" y="1852454"/>
            <a:ext cx="116957" cy="333326"/>
          </a:xfrm>
          <a:custGeom>
            <a:avLst/>
            <a:gdLst>
              <a:gd name="T0" fmla="*/ 12 w 17"/>
              <a:gd name="T1" fmla="*/ 25 h 48"/>
              <a:gd name="T2" fmla="*/ 13 w 17"/>
              <a:gd name="T3" fmla="*/ 47 h 48"/>
              <a:gd name="T4" fmla="*/ 11 w 17"/>
              <a:gd name="T5" fmla="*/ 48 h 48"/>
              <a:gd name="T6" fmla="*/ 6 w 17"/>
              <a:gd name="T7" fmla="*/ 48 h 48"/>
              <a:gd name="T8" fmla="*/ 5 w 17"/>
              <a:gd name="T9" fmla="*/ 47 h 48"/>
              <a:gd name="T10" fmla="*/ 6 w 17"/>
              <a:gd name="T11" fmla="*/ 25 h 48"/>
              <a:gd name="T12" fmla="*/ 0 w 17"/>
              <a:gd name="T13" fmla="*/ 15 h 48"/>
              <a:gd name="T14" fmla="*/ 9 w 17"/>
              <a:gd name="T15" fmla="*/ 0 h 48"/>
              <a:gd name="T16" fmla="*/ 17 w 17"/>
              <a:gd name="T17" fmla="*/ 15 h 48"/>
              <a:gd name="T18" fmla="*/ 12 w 17"/>
              <a:gd name="T19" fmla="*/ 25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" h="48">
                <a:moveTo>
                  <a:pt x="12" y="25"/>
                </a:moveTo>
                <a:cubicBezTo>
                  <a:pt x="13" y="47"/>
                  <a:pt x="13" y="47"/>
                  <a:pt x="13" y="47"/>
                </a:cubicBezTo>
                <a:cubicBezTo>
                  <a:pt x="13" y="48"/>
                  <a:pt x="12" y="48"/>
                  <a:pt x="11" y="48"/>
                </a:cubicBezTo>
                <a:cubicBezTo>
                  <a:pt x="6" y="48"/>
                  <a:pt x="6" y="48"/>
                  <a:pt x="6" y="48"/>
                </a:cubicBezTo>
                <a:cubicBezTo>
                  <a:pt x="5" y="48"/>
                  <a:pt x="5" y="48"/>
                  <a:pt x="5" y="47"/>
                </a:cubicBezTo>
                <a:cubicBezTo>
                  <a:pt x="6" y="25"/>
                  <a:pt x="6" y="25"/>
                  <a:pt x="6" y="25"/>
                </a:cubicBezTo>
                <a:cubicBezTo>
                  <a:pt x="3" y="23"/>
                  <a:pt x="0" y="20"/>
                  <a:pt x="0" y="15"/>
                </a:cubicBezTo>
                <a:cubicBezTo>
                  <a:pt x="0" y="8"/>
                  <a:pt x="4" y="0"/>
                  <a:pt x="9" y="0"/>
                </a:cubicBezTo>
                <a:cubicBezTo>
                  <a:pt x="14" y="0"/>
                  <a:pt x="17" y="8"/>
                  <a:pt x="17" y="15"/>
                </a:cubicBezTo>
                <a:cubicBezTo>
                  <a:pt x="17" y="20"/>
                  <a:pt x="15" y="23"/>
                  <a:pt x="12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16152" y="2386496"/>
            <a:ext cx="283620" cy="289469"/>
          </a:xfrm>
          <a:custGeom>
            <a:avLst/>
            <a:gdLst>
              <a:gd name="T0" fmla="*/ 21 w 41"/>
              <a:gd name="T1" fmla="*/ 42 h 42"/>
              <a:gd name="T2" fmla="*/ 0 w 41"/>
              <a:gd name="T3" fmla="*/ 21 h 42"/>
              <a:gd name="T4" fmla="*/ 21 w 41"/>
              <a:gd name="T5" fmla="*/ 0 h 42"/>
              <a:gd name="T6" fmla="*/ 41 w 41"/>
              <a:gd name="T7" fmla="*/ 21 h 42"/>
              <a:gd name="T8" fmla="*/ 21 w 41"/>
              <a:gd name="T9" fmla="*/ 42 h 42"/>
              <a:gd name="T10" fmla="*/ 35 w 41"/>
              <a:gd name="T11" fmla="*/ 15 h 42"/>
              <a:gd name="T12" fmla="*/ 18 w 41"/>
              <a:gd name="T13" fmla="*/ 11 h 42"/>
              <a:gd name="T14" fmla="*/ 8 w 41"/>
              <a:gd name="T15" fmla="*/ 12 h 42"/>
              <a:gd name="T16" fmla="*/ 7 w 41"/>
              <a:gd name="T17" fmla="*/ 14 h 42"/>
              <a:gd name="T18" fmla="*/ 9 w 41"/>
              <a:gd name="T19" fmla="*/ 16 h 42"/>
              <a:gd name="T20" fmla="*/ 10 w 41"/>
              <a:gd name="T21" fmla="*/ 16 h 42"/>
              <a:gd name="T22" fmla="*/ 18 w 41"/>
              <a:gd name="T23" fmla="*/ 15 h 42"/>
              <a:gd name="T24" fmla="*/ 33 w 41"/>
              <a:gd name="T25" fmla="*/ 19 h 42"/>
              <a:gd name="T26" fmla="*/ 34 w 41"/>
              <a:gd name="T27" fmla="*/ 19 h 42"/>
              <a:gd name="T28" fmla="*/ 36 w 41"/>
              <a:gd name="T29" fmla="*/ 17 h 42"/>
              <a:gd name="T30" fmla="*/ 35 w 41"/>
              <a:gd name="T31" fmla="*/ 15 h 42"/>
              <a:gd name="T32" fmla="*/ 32 w 41"/>
              <a:gd name="T33" fmla="*/ 22 h 42"/>
              <a:gd name="T34" fmla="*/ 17 w 41"/>
              <a:gd name="T35" fmla="*/ 18 h 42"/>
              <a:gd name="T36" fmla="*/ 9 w 41"/>
              <a:gd name="T37" fmla="*/ 19 h 42"/>
              <a:gd name="T38" fmla="*/ 8 w 41"/>
              <a:gd name="T39" fmla="*/ 21 h 42"/>
              <a:gd name="T40" fmla="*/ 10 w 41"/>
              <a:gd name="T41" fmla="*/ 23 h 42"/>
              <a:gd name="T42" fmla="*/ 11 w 41"/>
              <a:gd name="T43" fmla="*/ 23 h 42"/>
              <a:gd name="T44" fmla="*/ 17 w 41"/>
              <a:gd name="T45" fmla="*/ 22 h 42"/>
              <a:gd name="T46" fmla="*/ 30 w 41"/>
              <a:gd name="T47" fmla="*/ 25 h 42"/>
              <a:gd name="T48" fmla="*/ 31 w 41"/>
              <a:gd name="T49" fmla="*/ 25 h 42"/>
              <a:gd name="T50" fmla="*/ 33 w 41"/>
              <a:gd name="T51" fmla="*/ 24 h 42"/>
              <a:gd name="T52" fmla="*/ 32 w 41"/>
              <a:gd name="T53" fmla="*/ 22 h 42"/>
              <a:gd name="T54" fmla="*/ 30 w 41"/>
              <a:gd name="T55" fmla="*/ 28 h 42"/>
              <a:gd name="T56" fmla="*/ 18 w 41"/>
              <a:gd name="T57" fmla="*/ 25 h 42"/>
              <a:gd name="T58" fmla="*/ 10 w 41"/>
              <a:gd name="T59" fmla="*/ 26 h 42"/>
              <a:gd name="T60" fmla="*/ 9 w 41"/>
              <a:gd name="T61" fmla="*/ 27 h 42"/>
              <a:gd name="T62" fmla="*/ 10 w 41"/>
              <a:gd name="T63" fmla="*/ 29 h 42"/>
              <a:gd name="T64" fmla="*/ 11 w 41"/>
              <a:gd name="T65" fmla="*/ 28 h 42"/>
              <a:gd name="T66" fmla="*/ 18 w 41"/>
              <a:gd name="T67" fmla="*/ 28 h 42"/>
              <a:gd name="T68" fmla="*/ 28 w 41"/>
              <a:gd name="T69" fmla="*/ 30 h 42"/>
              <a:gd name="T70" fmla="*/ 29 w 41"/>
              <a:gd name="T71" fmla="*/ 31 h 42"/>
              <a:gd name="T72" fmla="*/ 30 w 41"/>
              <a:gd name="T73" fmla="*/ 29 h 42"/>
              <a:gd name="T74" fmla="*/ 30 w 41"/>
              <a:gd name="T75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1" y="10"/>
                  <a:pt x="41" y="21"/>
                </a:cubicBezTo>
                <a:cubicBezTo>
                  <a:pt x="41" y="32"/>
                  <a:pt x="32" y="42"/>
                  <a:pt x="21" y="42"/>
                </a:cubicBezTo>
                <a:close/>
                <a:moveTo>
                  <a:pt x="35" y="15"/>
                </a:moveTo>
                <a:cubicBezTo>
                  <a:pt x="30" y="12"/>
                  <a:pt x="24" y="11"/>
                  <a:pt x="18" y="11"/>
                </a:cubicBezTo>
                <a:cubicBezTo>
                  <a:pt x="14" y="11"/>
                  <a:pt x="11" y="12"/>
                  <a:pt x="8" y="12"/>
                </a:cubicBezTo>
                <a:cubicBezTo>
                  <a:pt x="7" y="13"/>
                  <a:pt x="7" y="13"/>
                  <a:pt x="7" y="14"/>
                </a:cubicBezTo>
                <a:cubicBezTo>
                  <a:pt x="7" y="16"/>
                  <a:pt x="7" y="16"/>
                  <a:pt x="9" y="16"/>
                </a:cubicBezTo>
                <a:cubicBezTo>
                  <a:pt x="9" y="16"/>
                  <a:pt x="9" y="16"/>
                  <a:pt x="10" y="16"/>
                </a:cubicBezTo>
                <a:cubicBezTo>
                  <a:pt x="12" y="15"/>
                  <a:pt x="15" y="15"/>
                  <a:pt x="18" y="15"/>
                </a:cubicBezTo>
                <a:cubicBezTo>
                  <a:pt x="23" y="15"/>
                  <a:pt x="29" y="16"/>
                  <a:pt x="33" y="19"/>
                </a:cubicBezTo>
                <a:cubicBezTo>
                  <a:pt x="33" y="19"/>
                  <a:pt x="34" y="19"/>
                  <a:pt x="34" y="19"/>
                </a:cubicBezTo>
                <a:cubicBezTo>
                  <a:pt x="35" y="19"/>
                  <a:pt x="36" y="18"/>
                  <a:pt x="36" y="17"/>
                </a:cubicBezTo>
                <a:cubicBezTo>
                  <a:pt x="36" y="16"/>
                  <a:pt x="36" y="16"/>
                  <a:pt x="35" y="15"/>
                </a:cubicBezTo>
                <a:close/>
                <a:moveTo>
                  <a:pt x="32" y="22"/>
                </a:moveTo>
                <a:cubicBezTo>
                  <a:pt x="28" y="20"/>
                  <a:pt x="23" y="18"/>
                  <a:pt x="17" y="18"/>
                </a:cubicBezTo>
                <a:cubicBezTo>
                  <a:pt x="14" y="18"/>
                  <a:pt x="12" y="19"/>
                  <a:pt x="9" y="19"/>
                </a:cubicBezTo>
                <a:cubicBezTo>
                  <a:pt x="8" y="20"/>
                  <a:pt x="8" y="20"/>
                  <a:pt x="8" y="21"/>
                </a:cubicBezTo>
                <a:cubicBezTo>
                  <a:pt x="8" y="22"/>
                  <a:pt x="9" y="23"/>
                  <a:pt x="10" y="23"/>
                </a:cubicBezTo>
                <a:cubicBezTo>
                  <a:pt x="10" y="23"/>
                  <a:pt x="10" y="23"/>
                  <a:pt x="11" y="23"/>
                </a:cubicBezTo>
                <a:cubicBezTo>
                  <a:pt x="13" y="22"/>
                  <a:pt x="15" y="22"/>
                  <a:pt x="17" y="22"/>
                </a:cubicBezTo>
                <a:cubicBezTo>
                  <a:pt x="22" y="22"/>
                  <a:pt x="27" y="23"/>
                  <a:pt x="30" y="25"/>
                </a:cubicBezTo>
                <a:cubicBezTo>
                  <a:pt x="31" y="25"/>
                  <a:pt x="31" y="25"/>
                  <a:pt x="31" y="25"/>
                </a:cubicBezTo>
                <a:cubicBezTo>
                  <a:pt x="32" y="25"/>
                  <a:pt x="33" y="25"/>
                  <a:pt x="33" y="24"/>
                </a:cubicBezTo>
                <a:cubicBezTo>
                  <a:pt x="33" y="23"/>
                  <a:pt x="33" y="22"/>
                  <a:pt x="32" y="22"/>
                </a:cubicBezTo>
                <a:close/>
                <a:moveTo>
                  <a:pt x="30" y="28"/>
                </a:moveTo>
                <a:cubicBezTo>
                  <a:pt x="26" y="26"/>
                  <a:pt x="22" y="25"/>
                  <a:pt x="18" y="25"/>
                </a:cubicBezTo>
                <a:cubicBezTo>
                  <a:pt x="15" y="25"/>
                  <a:pt x="13" y="25"/>
                  <a:pt x="10" y="26"/>
                </a:cubicBezTo>
                <a:cubicBezTo>
                  <a:pt x="9" y="26"/>
                  <a:pt x="9" y="26"/>
                  <a:pt x="9" y="27"/>
                </a:cubicBezTo>
                <a:cubicBezTo>
                  <a:pt x="9" y="28"/>
                  <a:pt x="9" y="29"/>
                  <a:pt x="10" y="29"/>
                </a:cubicBezTo>
                <a:cubicBezTo>
                  <a:pt x="10" y="29"/>
                  <a:pt x="11" y="29"/>
                  <a:pt x="11" y="28"/>
                </a:cubicBezTo>
                <a:cubicBezTo>
                  <a:pt x="13" y="28"/>
                  <a:pt x="15" y="28"/>
                  <a:pt x="18" y="28"/>
                </a:cubicBezTo>
                <a:cubicBezTo>
                  <a:pt x="22" y="28"/>
                  <a:pt x="25" y="29"/>
                  <a:pt x="28" y="30"/>
                </a:cubicBezTo>
                <a:cubicBezTo>
                  <a:pt x="29" y="31"/>
                  <a:pt x="29" y="31"/>
                  <a:pt x="29" y="31"/>
                </a:cubicBezTo>
                <a:cubicBezTo>
                  <a:pt x="30" y="31"/>
                  <a:pt x="30" y="30"/>
                  <a:pt x="30" y="29"/>
                </a:cubicBezTo>
                <a:cubicBezTo>
                  <a:pt x="30" y="29"/>
                  <a:pt x="30" y="28"/>
                  <a:pt x="30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8" name="出自【趣你的PPT】(微信:qunideppt)：最优质的PPT资源库"/>
          <p:cNvSpPr>
            <a:spLocks/>
          </p:cNvSpPr>
          <p:nvPr/>
        </p:nvSpPr>
        <p:spPr bwMode="auto">
          <a:xfrm>
            <a:off x="8816152" y="2897150"/>
            <a:ext cx="283620" cy="283619"/>
          </a:xfrm>
          <a:custGeom>
            <a:avLst/>
            <a:gdLst>
              <a:gd name="T0" fmla="*/ 41 w 41"/>
              <a:gd name="T1" fmla="*/ 34 h 41"/>
              <a:gd name="T2" fmla="*/ 34 w 41"/>
              <a:gd name="T3" fmla="*/ 41 h 41"/>
              <a:gd name="T4" fmla="*/ 8 w 41"/>
              <a:gd name="T5" fmla="*/ 41 h 41"/>
              <a:gd name="T6" fmla="*/ 0 w 41"/>
              <a:gd name="T7" fmla="*/ 34 h 41"/>
              <a:gd name="T8" fmla="*/ 0 w 41"/>
              <a:gd name="T9" fmla="*/ 8 h 41"/>
              <a:gd name="T10" fmla="*/ 8 w 41"/>
              <a:gd name="T11" fmla="*/ 0 h 41"/>
              <a:gd name="T12" fmla="*/ 34 w 41"/>
              <a:gd name="T13" fmla="*/ 0 h 41"/>
              <a:gd name="T14" fmla="*/ 41 w 41"/>
              <a:gd name="T15" fmla="*/ 8 h 41"/>
              <a:gd name="T16" fmla="*/ 41 w 41"/>
              <a:gd name="T17" fmla="*/ 3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" h="41">
                <a:moveTo>
                  <a:pt x="41" y="34"/>
                </a:moveTo>
                <a:cubicBezTo>
                  <a:pt x="41" y="38"/>
                  <a:pt x="38" y="41"/>
                  <a:pt x="34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4" y="41"/>
                  <a:pt x="0" y="38"/>
                  <a:pt x="0" y="34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4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8" y="0"/>
                  <a:pt x="41" y="4"/>
                  <a:pt x="41" y="8"/>
                </a:cubicBezTo>
                <a:lnTo>
                  <a:pt x="41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30771" y="3407801"/>
            <a:ext cx="263154" cy="257304"/>
          </a:xfrm>
          <a:custGeom>
            <a:avLst/>
            <a:gdLst>
              <a:gd name="T0" fmla="*/ 38 w 38"/>
              <a:gd name="T1" fmla="*/ 30 h 37"/>
              <a:gd name="T2" fmla="*/ 30 w 38"/>
              <a:gd name="T3" fmla="*/ 37 h 37"/>
              <a:gd name="T4" fmla="*/ 8 w 38"/>
              <a:gd name="T5" fmla="*/ 37 h 37"/>
              <a:gd name="T6" fmla="*/ 0 w 38"/>
              <a:gd name="T7" fmla="*/ 30 h 37"/>
              <a:gd name="T8" fmla="*/ 0 w 38"/>
              <a:gd name="T9" fmla="*/ 7 h 37"/>
              <a:gd name="T10" fmla="*/ 8 w 38"/>
              <a:gd name="T11" fmla="*/ 0 h 37"/>
              <a:gd name="T12" fmla="*/ 30 w 38"/>
              <a:gd name="T13" fmla="*/ 0 h 37"/>
              <a:gd name="T14" fmla="*/ 38 w 38"/>
              <a:gd name="T15" fmla="*/ 7 h 37"/>
              <a:gd name="T16" fmla="*/ 38 w 38"/>
              <a:gd name="T17" fmla="*/ 30 h 37"/>
              <a:gd name="T18" fmla="*/ 8 w 38"/>
              <a:gd name="T19" fmla="*/ 3 h 37"/>
              <a:gd name="T20" fmla="*/ 3 w 38"/>
              <a:gd name="T21" fmla="*/ 7 h 37"/>
              <a:gd name="T22" fmla="*/ 3 w 38"/>
              <a:gd name="T23" fmla="*/ 30 h 37"/>
              <a:gd name="T24" fmla="*/ 8 w 38"/>
              <a:gd name="T25" fmla="*/ 34 h 37"/>
              <a:gd name="T26" fmla="*/ 30 w 38"/>
              <a:gd name="T27" fmla="*/ 34 h 37"/>
              <a:gd name="T28" fmla="*/ 34 w 38"/>
              <a:gd name="T29" fmla="*/ 30 h 37"/>
              <a:gd name="T30" fmla="*/ 34 w 38"/>
              <a:gd name="T31" fmla="*/ 7 h 37"/>
              <a:gd name="T32" fmla="*/ 30 w 38"/>
              <a:gd name="T33" fmla="*/ 3 h 37"/>
              <a:gd name="T34" fmla="*/ 8 w 38"/>
              <a:gd name="T35" fmla="*/ 3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" h="37">
                <a:moveTo>
                  <a:pt x="38" y="30"/>
                </a:moveTo>
                <a:cubicBezTo>
                  <a:pt x="38" y="34"/>
                  <a:pt x="34" y="37"/>
                  <a:pt x="30" y="37"/>
                </a:cubicBezTo>
                <a:cubicBezTo>
                  <a:pt x="8" y="37"/>
                  <a:pt x="8" y="37"/>
                  <a:pt x="8" y="37"/>
                </a:cubicBezTo>
                <a:cubicBezTo>
                  <a:pt x="3" y="37"/>
                  <a:pt x="0" y="34"/>
                  <a:pt x="0" y="3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8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4" y="0"/>
                  <a:pt x="38" y="3"/>
                  <a:pt x="38" y="7"/>
                </a:cubicBezTo>
                <a:lnTo>
                  <a:pt x="38" y="30"/>
                </a:lnTo>
                <a:close/>
                <a:moveTo>
                  <a:pt x="8" y="3"/>
                </a:moveTo>
                <a:cubicBezTo>
                  <a:pt x="5" y="3"/>
                  <a:pt x="3" y="5"/>
                  <a:pt x="3" y="7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2"/>
                  <a:pt x="5" y="34"/>
                  <a:pt x="8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32" y="34"/>
                  <a:pt x="34" y="32"/>
                  <a:pt x="34" y="30"/>
                </a:cubicBezTo>
                <a:cubicBezTo>
                  <a:pt x="34" y="7"/>
                  <a:pt x="34" y="7"/>
                  <a:pt x="34" y="7"/>
                </a:cubicBezTo>
                <a:cubicBezTo>
                  <a:pt x="34" y="5"/>
                  <a:pt x="32" y="3"/>
                  <a:pt x="30" y="3"/>
                </a:cubicBezTo>
                <a:lnTo>
                  <a:pt x="8" y="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45391" y="3941845"/>
            <a:ext cx="228067" cy="283619"/>
          </a:xfrm>
          <a:custGeom>
            <a:avLst/>
            <a:gdLst>
              <a:gd name="T0" fmla="*/ 33 w 33"/>
              <a:gd name="T1" fmla="*/ 7 h 41"/>
              <a:gd name="T2" fmla="*/ 0 w 33"/>
              <a:gd name="T3" fmla="*/ 7 h 41"/>
              <a:gd name="T4" fmla="*/ 0 w 33"/>
              <a:gd name="T5" fmla="*/ 5 h 41"/>
              <a:gd name="T6" fmla="*/ 6 w 33"/>
              <a:gd name="T7" fmla="*/ 0 h 41"/>
              <a:gd name="T8" fmla="*/ 28 w 33"/>
              <a:gd name="T9" fmla="*/ 0 h 41"/>
              <a:gd name="T10" fmla="*/ 33 w 33"/>
              <a:gd name="T11" fmla="*/ 5 h 41"/>
              <a:gd name="T12" fmla="*/ 33 w 33"/>
              <a:gd name="T13" fmla="*/ 7 h 41"/>
              <a:gd name="T14" fmla="*/ 33 w 33"/>
              <a:gd name="T15" fmla="*/ 16 h 41"/>
              <a:gd name="T16" fmla="*/ 0 w 33"/>
              <a:gd name="T17" fmla="*/ 16 h 41"/>
              <a:gd name="T18" fmla="*/ 0 w 33"/>
              <a:gd name="T19" fmla="*/ 9 h 41"/>
              <a:gd name="T20" fmla="*/ 33 w 33"/>
              <a:gd name="T21" fmla="*/ 9 h 41"/>
              <a:gd name="T22" fmla="*/ 33 w 33"/>
              <a:gd name="T23" fmla="*/ 16 h 41"/>
              <a:gd name="T24" fmla="*/ 33 w 33"/>
              <a:gd name="T25" fmla="*/ 25 h 41"/>
              <a:gd name="T26" fmla="*/ 0 w 33"/>
              <a:gd name="T27" fmla="*/ 25 h 41"/>
              <a:gd name="T28" fmla="*/ 0 w 33"/>
              <a:gd name="T29" fmla="*/ 18 h 41"/>
              <a:gd name="T30" fmla="*/ 33 w 33"/>
              <a:gd name="T31" fmla="*/ 18 h 41"/>
              <a:gd name="T32" fmla="*/ 33 w 33"/>
              <a:gd name="T33" fmla="*/ 25 h 41"/>
              <a:gd name="T34" fmla="*/ 33 w 33"/>
              <a:gd name="T35" fmla="*/ 28 h 41"/>
              <a:gd name="T36" fmla="*/ 28 w 33"/>
              <a:gd name="T37" fmla="*/ 34 h 41"/>
              <a:gd name="T38" fmla="*/ 27 w 33"/>
              <a:gd name="T39" fmla="*/ 34 h 41"/>
              <a:gd name="T40" fmla="*/ 20 w 33"/>
              <a:gd name="T41" fmla="*/ 41 h 41"/>
              <a:gd name="T42" fmla="*/ 20 w 33"/>
              <a:gd name="T43" fmla="*/ 34 h 41"/>
              <a:gd name="T44" fmla="*/ 6 w 33"/>
              <a:gd name="T45" fmla="*/ 34 h 41"/>
              <a:gd name="T46" fmla="*/ 0 w 33"/>
              <a:gd name="T47" fmla="*/ 28 h 41"/>
              <a:gd name="T48" fmla="*/ 0 w 33"/>
              <a:gd name="T49" fmla="*/ 26 h 41"/>
              <a:gd name="T50" fmla="*/ 33 w 33"/>
              <a:gd name="T51" fmla="*/ 26 h 41"/>
              <a:gd name="T52" fmla="*/ 33 w 33"/>
              <a:gd name="T53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3" h="41">
                <a:moveTo>
                  <a:pt x="33" y="7"/>
                </a:moveTo>
                <a:cubicBezTo>
                  <a:pt x="0" y="7"/>
                  <a:pt x="0" y="7"/>
                  <a:pt x="0" y="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6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31" y="0"/>
                  <a:pt x="33" y="2"/>
                  <a:pt x="33" y="5"/>
                </a:cubicBezTo>
                <a:lnTo>
                  <a:pt x="33" y="7"/>
                </a:lnTo>
                <a:close/>
                <a:moveTo>
                  <a:pt x="33" y="16"/>
                </a:moveTo>
                <a:cubicBezTo>
                  <a:pt x="0" y="16"/>
                  <a:pt x="0" y="16"/>
                  <a:pt x="0" y="16"/>
                </a:cubicBezTo>
                <a:cubicBezTo>
                  <a:pt x="0" y="9"/>
                  <a:pt x="0" y="9"/>
                  <a:pt x="0" y="9"/>
                </a:cubicBezTo>
                <a:cubicBezTo>
                  <a:pt x="33" y="9"/>
                  <a:pt x="33" y="9"/>
                  <a:pt x="33" y="9"/>
                </a:cubicBezTo>
                <a:lnTo>
                  <a:pt x="33" y="16"/>
                </a:lnTo>
                <a:close/>
                <a:moveTo>
                  <a:pt x="33" y="25"/>
                </a:moveTo>
                <a:cubicBezTo>
                  <a:pt x="0" y="25"/>
                  <a:pt x="0" y="25"/>
                  <a:pt x="0" y="25"/>
                </a:cubicBezTo>
                <a:cubicBezTo>
                  <a:pt x="0" y="18"/>
                  <a:pt x="0" y="18"/>
                  <a:pt x="0" y="18"/>
                </a:cubicBezTo>
                <a:cubicBezTo>
                  <a:pt x="33" y="18"/>
                  <a:pt x="33" y="18"/>
                  <a:pt x="33" y="18"/>
                </a:cubicBezTo>
                <a:lnTo>
                  <a:pt x="33" y="25"/>
                </a:lnTo>
                <a:close/>
                <a:moveTo>
                  <a:pt x="33" y="28"/>
                </a:moveTo>
                <a:cubicBezTo>
                  <a:pt x="33" y="31"/>
                  <a:pt x="31" y="34"/>
                  <a:pt x="28" y="34"/>
                </a:cubicBezTo>
                <a:cubicBezTo>
                  <a:pt x="27" y="34"/>
                  <a:pt x="27" y="34"/>
                  <a:pt x="27" y="34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34"/>
                  <a:pt x="20" y="34"/>
                  <a:pt x="20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3" y="34"/>
                  <a:pt x="0" y="31"/>
                  <a:pt x="0" y="28"/>
                </a:cubicBezTo>
                <a:cubicBezTo>
                  <a:pt x="0" y="26"/>
                  <a:pt x="0" y="26"/>
                  <a:pt x="0" y="26"/>
                </a:cubicBezTo>
                <a:cubicBezTo>
                  <a:pt x="33" y="26"/>
                  <a:pt x="33" y="26"/>
                  <a:pt x="33" y="26"/>
                </a:cubicBezTo>
                <a:lnTo>
                  <a:pt x="33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30771" y="4396941"/>
            <a:ext cx="263154" cy="333326"/>
          </a:xfrm>
          <a:custGeom>
            <a:avLst/>
            <a:gdLst>
              <a:gd name="T0" fmla="*/ 31 w 38"/>
              <a:gd name="T1" fmla="*/ 47 h 48"/>
              <a:gd name="T2" fmla="*/ 31 w 38"/>
              <a:gd name="T3" fmla="*/ 48 h 48"/>
              <a:gd name="T4" fmla="*/ 31 w 38"/>
              <a:gd name="T5" fmla="*/ 48 h 48"/>
              <a:gd name="T6" fmla="*/ 1 w 38"/>
              <a:gd name="T7" fmla="*/ 48 h 48"/>
              <a:gd name="T8" fmla="*/ 0 w 38"/>
              <a:gd name="T9" fmla="*/ 48 h 48"/>
              <a:gd name="T10" fmla="*/ 0 w 38"/>
              <a:gd name="T11" fmla="*/ 48 h 48"/>
              <a:gd name="T12" fmla="*/ 0 w 38"/>
              <a:gd name="T13" fmla="*/ 29 h 48"/>
              <a:gd name="T14" fmla="*/ 3 w 38"/>
              <a:gd name="T15" fmla="*/ 29 h 48"/>
              <a:gd name="T16" fmla="*/ 3 w 38"/>
              <a:gd name="T17" fmla="*/ 45 h 48"/>
              <a:gd name="T18" fmla="*/ 28 w 38"/>
              <a:gd name="T19" fmla="*/ 45 h 48"/>
              <a:gd name="T20" fmla="*/ 28 w 38"/>
              <a:gd name="T21" fmla="*/ 29 h 48"/>
              <a:gd name="T22" fmla="*/ 31 w 38"/>
              <a:gd name="T23" fmla="*/ 29 h 48"/>
              <a:gd name="T24" fmla="*/ 31 w 38"/>
              <a:gd name="T25" fmla="*/ 47 h 48"/>
              <a:gd name="T26" fmla="*/ 25 w 38"/>
              <a:gd name="T27" fmla="*/ 42 h 48"/>
              <a:gd name="T28" fmla="*/ 6 w 38"/>
              <a:gd name="T29" fmla="*/ 42 h 48"/>
              <a:gd name="T30" fmla="*/ 6 w 38"/>
              <a:gd name="T31" fmla="*/ 38 h 48"/>
              <a:gd name="T32" fmla="*/ 25 w 38"/>
              <a:gd name="T33" fmla="*/ 38 h 48"/>
              <a:gd name="T34" fmla="*/ 25 w 38"/>
              <a:gd name="T35" fmla="*/ 42 h 48"/>
              <a:gd name="T36" fmla="*/ 25 w 38"/>
              <a:gd name="T37" fmla="*/ 33 h 48"/>
              <a:gd name="T38" fmla="*/ 25 w 38"/>
              <a:gd name="T39" fmla="*/ 37 h 48"/>
              <a:gd name="T40" fmla="*/ 6 w 38"/>
              <a:gd name="T41" fmla="*/ 35 h 48"/>
              <a:gd name="T42" fmla="*/ 6 w 38"/>
              <a:gd name="T43" fmla="*/ 31 h 48"/>
              <a:gd name="T44" fmla="*/ 25 w 38"/>
              <a:gd name="T45" fmla="*/ 33 h 48"/>
              <a:gd name="T46" fmla="*/ 27 w 38"/>
              <a:gd name="T47" fmla="*/ 28 h 48"/>
              <a:gd name="T48" fmla="*/ 26 w 38"/>
              <a:gd name="T49" fmla="*/ 31 h 48"/>
              <a:gd name="T50" fmla="*/ 7 w 38"/>
              <a:gd name="T51" fmla="*/ 27 h 48"/>
              <a:gd name="T52" fmla="*/ 8 w 38"/>
              <a:gd name="T53" fmla="*/ 23 h 48"/>
              <a:gd name="T54" fmla="*/ 27 w 38"/>
              <a:gd name="T55" fmla="*/ 28 h 48"/>
              <a:gd name="T56" fmla="*/ 29 w 38"/>
              <a:gd name="T57" fmla="*/ 23 h 48"/>
              <a:gd name="T58" fmla="*/ 27 w 38"/>
              <a:gd name="T59" fmla="*/ 26 h 48"/>
              <a:gd name="T60" fmla="*/ 11 w 38"/>
              <a:gd name="T61" fmla="*/ 17 h 48"/>
              <a:gd name="T62" fmla="*/ 13 w 38"/>
              <a:gd name="T63" fmla="*/ 13 h 48"/>
              <a:gd name="T64" fmla="*/ 29 w 38"/>
              <a:gd name="T65" fmla="*/ 23 h 48"/>
              <a:gd name="T66" fmla="*/ 33 w 38"/>
              <a:gd name="T67" fmla="*/ 20 h 48"/>
              <a:gd name="T68" fmla="*/ 30 w 38"/>
              <a:gd name="T69" fmla="*/ 22 h 48"/>
              <a:gd name="T70" fmla="*/ 19 w 38"/>
              <a:gd name="T71" fmla="*/ 7 h 48"/>
              <a:gd name="T72" fmla="*/ 22 w 38"/>
              <a:gd name="T73" fmla="*/ 4 h 48"/>
              <a:gd name="T74" fmla="*/ 33 w 38"/>
              <a:gd name="T75" fmla="*/ 20 h 48"/>
              <a:gd name="T76" fmla="*/ 38 w 38"/>
              <a:gd name="T77" fmla="*/ 19 h 48"/>
              <a:gd name="T78" fmla="*/ 34 w 38"/>
              <a:gd name="T79" fmla="*/ 20 h 48"/>
              <a:gd name="T80" fmla="*/ 30 w 38"/>
              <a:gd name="T81" fmla="*/ 1 h 48"/>
              <a:gd name="T82" fmla="*/ 34 w 38"/>
              <a:gd name="T83" fmla="*/ 0 h 48"/>
              <a:gd name="T84" fmla="*/ 38 w 38"/>
              <a:gd name="T85" fmla="*/ 19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8" h="48">
                <a:moveTo>
                  <a:pt x="31" y="47"/>
                </a:moveTo>
                <a:cubicBezTo>
                  <a:pt x="31" y="48"/>
                  <a:pt x="31" y="48"/>
                  <a:pt x="31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9"/>
                  <a:pt x="0" y="29"/>
                  <a:pt x="0" y="29"/>
                </a:cubicBezTo>
                <a:cubicBezTo>
                  <a:pt x="3" y="29"/>
                  <a:pt x="3" y="29"/>
                  <a:pt x="3" y="29"/>
                </a:cubicBezTo>
                <a:cubicBezTo>
                  <a:pt x="3" y="45"/>
                  <a:pt x="3" y="45"/>
                  <a:pt x="3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28" y="29"/>
                  <a:pt x="28" y="29"/>
                  <a:pt x="28" y="29"/>
                </a:cubicBezTo>
                <a:cubicBezTo>
                  <a:pt x="31" y="29"/>
                  <a:pt x="31" y="29"/>
                  <a:pt x="31" y="29"/>
                </a:cubicBezTo>
                <a:lnTo>
                  <a:pt x="31" y="47"/>
                </a:lnTo>
                <a:close/>
                <a:moveTo>
                  <a:pt x="25" y="42"/>
                </a:moveTo>
                <a:cubicBezTo>
                  <a:pt x="6" y="42"/>
                  <a:pt x="6" y="42"/>
                  <a:pt x="6" y="42"/>
                </a:cubicBezTo>
                <a:cubicBezTo>
                  <a:pt x="6" y="38"/>
                  <a:pt x="6" y="38"/>
                  <a:pt x="6" y="38"/>
                </a:cubicBezTo>
                <a:cubicBezTo>
                  <a:pt x="25" y="38"/>
                  <a:pt x="25" y="38"/>
                  <a:pt x="25" y="38"/>
                </a:cubicBezTo>
                <a:lnTo>
                  <a:pt x="25" y="42"/>
                </a:lnTo>
                <a:close/>
                <a:moveTo>
                  <a:pt x="25" y="33"/>
                </a:moveTo>
                <a:cubicBezTo>
                  <a:pt x="25" y="37"/>
                  <a:pt x="25" y="37"/>
                  <a:pt x="25" y="37"/>
                </a:cubicBezTo>
                <a:cubicBezTo>
                  <a:pt x="6" y="35"/>
                  <a:pt x="6" y="35"/>
                  <a:pt x="6" y="35"/>
                </a:cubicBezTo>
                <a:cubicBezTo>
                  <a:pt x="6" y="31"/>
                  <a:pt x="6" y="31"/>
                  <a:pt x="6" y="31"/>
                </a:cubicBezTo>
                <a:lnTo>
                  <a:pt x="25" y="33"/>
                </a:lnTo>
                <a:close/>
                <a:moveTo>
                  <a:pt x="27" y="28"/>
                </a:moveTo>
                <a:cubicBezTo>
                  <a:pt x="26" y="31"/>
                  <a:pt x="26" y="31"/>
                  <a:pt x="26" y="31"/>
                </a:cubicBezTo>
                <a:cubicBezTo>
                  <a:pt x="7" y="27"/>
                  <a:pt x="7" y="27"/>
                  <a:pt x="7" y="27"/>
                </a:cubicBezTo>
                <a:cubicBezTo>
                  <a:pt x="8" y="23"/>
                  <a:pt x="8" y="23"/>
                  <a:pt x="8" y="23"/>
                </a:cubicBezTo>
                <a:lnTo>
                  <a:pt x="27" y="28"/>
                </a:lnTo>
                <a:close/>
                <a:moveTo>
                  <a:pt x="29" y="23"/>
                </a:moveTo>
                <a:cubicBezTo>
                  <a:pt x="27" y="26"/>
                  <a:pt x="27" y="26"/>
                  <a:pt x="27" y="26"/>
                </a:cubicBezTo>
                <a:cubicBezTo>
                  <a:pt x="11" y="17"/>
                  <a:pt x="11" y="17"/>
                  <a:pt x="11" y="17"/>
                </a:cubicBezTo>
                <a:cubicBezTo>
                  <a:pt x="13" y="13"/>
                  <a:pt x="13" y="13"/>
                  <a:pt x="13" y="13"/>
                </a:cubicBezTo>
                <a:lnTo>
                  <a:pt x="29" y="23"/>
                </a:lnTo>
                <a:close/>
                <a:moveTo>
                  <a:pt x="33" y="20"/>
                </a:moveTo>
                <a:cubicBezTo>
                  <a:pt x="30" y="22"/>
                  <a:pt x="30" y="22"/>
                  <a:pt x="30" y="22"/>
                </a:cubicBezTo>
                <a:cubicBezTo>
                  <a:pt x="19" y="7"/>
                  <a:pt x="19" y="7"/>
                  <a:pt x="19" y="7"/>
                </a:cubicBezTo>
                <a:cubicBezTo>
                  <a:pt x="22" y="4"/>
                  <a:pt x="22" y="4"/>
                  <a:pt x="22" y="4"/>
                </a:cubicBezTo>
                <a:lnTo>
                  <a:pt x="33" y="20"/>
                </a:lnTo>
                <a:close/>
                <a:moveTo>
                  <a:pt x="38" y="19"/>
                </a:moveTo>
                <a:cubicBezTo>
                  <a:pt x="34" y="20"/>
                  <a:pt x="34" y="20"/>
                  <a:pt x="34" y="20"/>
                </a:cubicBezTo>
                <a:cubicBezTo>
                  <a:pt x="30" y="1"/>
                  <a:pt x="30" y="1"/>
                  <a:pt x="30" y="1"/>
                </a:cubicBezTo>
                <a:cubicBezTo>
                  <a:pt x="34" y="0"/>
                  <a:pt x="34" y="0"/>
                  <a:pt x="34" y="0"/>
                </a:cubicBezTo>
                <a:lnTo>
                  <a:pt x="38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2" name="出自【趣你的PPT】(微信:qunideppt)：最优质的PPT资源库"/>
          <p:cNvSpPr>
            <a:spLocks/>
          </p:cNvSpPr>
          <p:nvPr/>
        </p:nvSpPr>
        <p:spPr bwMode="auto">
          <a:xfrm>
            <a:off x="8810304" y="4916365"/>
            <a:ext cx="304089" cy="289469"/>
          </a:xfrm>
          <a:custGeom>
            <a:avLst/>
            <a:gdLst>
              <a:gd name="T0" fmla="*/ 43 w 44"/>
              <a:gd name="T1" fmla="*/ 18 h 42"/>
              <a:gd name="T2" fmla="*/ 34 w 44"/>
              <a:gd name="T3" fmla="*/ 27 h 42"/>
              <a:gd name="T4" fmla="*/ 36 w 44"/>
              <a:gd name="T5" fmla="*/ 41 h 42"/>
              <a:gd name="T6" fmla="*/ 36 w 44"/>
              <a:gd name="T7" fmla="*/ 41 h 42"/>
              <a:gd name="T8" fmla="*/ 35 w 44"/>
              <a:gd name="T9" fmla="*/ 42 h 42"/>
              <a:gd name="T10" fmla="*/ 34 w 44"/>
              <a:gd name="T11" fmla="*/ 42 h 42"/>
              <a:gd name="T12" fmla="*/ 22 w 44"/>
              <a:gd name="T13" fmla="*/ 36 h 42"/>
              <a:gd name="T14" fmla="*/ 10 w 44"/>
              <a:gd name="T15" fmla="*/ 42 h 42"/>
              <a:gd name="T16" fmla="*/ 9 w 44"/>
              <a:gd name="T17" fmla="*/ 42 h 42"/>
              <a:gd name="T18" fmla="*/ 8 w 44"/>
              <a:gd name="T19" fmla="*/ 41 h 42"/>
              <a:gd name="T20" fmla="*/ 8 w 44"/>
              <a:gd name="T21" fmla="*/ 41 h 42"/>
              <a:gd name="T22" fmla="*/ 10 w 44"/>
              <a:gd name="T23" fmla="*/ 27 h 42"/>
              <a:gd name="T24" fmla="*/ 0 w 44"/>
              <a:gd name="T25" fmla="*/ 18 h 42"/>
              <a:gd name="T26" fmla="*/ 0 w 44"/>
              <a:gd name="T27" fmla="*/ 16 h 42"/>
              <a:gd name="T28" fmla="*/ 1 w 44"/>
              <a:gd name="T29" fmla="*/ 15 h 42"/>
              <a:gd name="T30" fmla="*/ 15 w 44"/>
              <a:gd name="T31" fmla="*/ 13 h 42"/>
              <a:gd name="T32" fmla="*/ 21 w 44"/>
              <a:gd name="T33" fmla="*/ 1 h 42"/>
              <a:gd name="T34" fmla="*/ 22 w 44"/>
              <a:gd name="T35" fmla="*/ 0 h 42"/>
              <a:gd name="T36" fmla="*/ 23 w 44"/>
              <a:gd name="T37" fmla="*/ 1 h 42"/>
              <a:gd name="T38" fmla="*/ 29 w 44"/>
              <a:gd name="T39" fmla="*/ 13 h 42"/>
              <a:gd name="T40" fmla="*/ 43 w 44"/>
              <a:gd name="T41" fmla="*/ 15 h 42"/>
              <a:gd name="T42" fmla="*/ 44 w 44"/>
              <a:gd name="T43" fmla="*/ 16 h 42"/>
              <a:gd name="T44" fmla="*/ 43 w 44"/>
              <a:gd name="T45" fmla="*/ 1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4" h="42">
                <a:moveTo>
                  <a:pt x="43" y="18"/>
                </a:moveTo>
                <a:cubicBezTo>
                  <a:pt x="34" y="27"/>
                  <a:pt x="34" y="27"/>
                  <a:pt x="34" y="27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2"/>
                  <a:pt x="36" y="42"/>
                  <a:pt x="35" y="42"/>
                </a:cubicBezTo>
                <a:cubicBezTo>
                  <a:pt x="35" y="42"/>
                  <a:pt x="34" y="42"/>
                  <a:pt x="34" y="42"/>
                </a:cubicBezTo>
                <a:cubicBezTo>
                  <a:pt x="22" y="36"/>
                  <a:pt x="22" y="36"/>
                  <a:pt x="22" y="36"/>
                </a:cubicBezTo>
                <a:cubicBezTo>
                  <a:pt x="10" y="42"/>
                  <a:pt x="10" y="42"/>
                  <a:pt x="10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8" y="42"/>
                  <a:pt x="8" y="42"/>
                  <a:pt x="8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10" y="27"/>
                  <a:pt x="10" y="27"/>
                  <a:pt x="10" y="27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7"/>
                  <a:pt x="0" y="17"/>
                  <a:pt x="0" y="16"/>
                </a:cubicBezTo>
                <a:cubicBezTo>
                  <a:pt x="0" y="16"/>
                  <a:pt x="0" y="15"/>
                  <a:pt x="1" y="15"/>
                </a:cubicBezTo>
                <a:cubicBezTo>
                  <a:pt x="15" y="13"/>
                  <a:pt x="15" y="13"/>
                  <a:pt x="15" y="13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1" y="0"/>
                  <a:pt x="22" y="0"/>
                </a:cubicBezTo>
                <a:cubicBezTo>
                  <a:pt x="22" y="0"/>
                  <a:pt x="23" y="0"/>
                  <a:pt x="23" y="1"/>
                </a:cubicBezTo>
                <a:cubicBezTo>
                  <a:pt x="29" y="13"/>
                  <a:pt x="29" y="13"/>
                  <a:pt x="29" y="13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4" y="16"/>
                  <a:pt x="44" y="16"/>
                </a:cubicBezTo>
                <a:cubicBezTo>
                  <a:pt x="44" y="17"/>
                  <a:pt x="44" y="17"/>
                  <a:pt x="43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8880476" y="5427018"/>
            <a:ext cx="152045" cy="292391"/>
          </a:xfrm>
          <a:custGeom>
            <a:avLst/>
            <a:gdLst>
              <a:gd name="T0" fmla="*/ 22 w 22"/>
              <a:gd name="T1" fmla="*/ 35 h 42"/>
              <a:gd name="T2" fmla="*/ 10 w 22"/>
              <a:gd name="T3" fmla="*/ 42 h 42"/>
              <a:gd name="T4" fmla="*/ 9 w 22"/>
              <a:gd name="T5" fmla="*/ 42 h 42"/>
              <a:gd name="T6" fmla="*/ 8 w 22"/>
              <a:gd name="T7" fmla="*/ 41 h 42"/>
              <a:gd name="T8" fmla="*/ 8 w 22"/>
              <a:gd name="T9" fmla="*/ 40 h 42"/>
              <a:gd name="T10" fmla="*/ 10 w 22"/>
              <a:gd name="T11" fmla="*/ 27 h 42"/>
              <a:gd name="T12" fmla="*/ 1 w 22"/>
              <a:gd name="T13" fmla="*/ 17 h 42"/>
              <a:gd name="T14" fmla="*/ 0 w 22"/>
              <a:gd name="T15" fmla="*/ 16 h 42"/>
              <a:gd name="T16" fmla="*/ 1 w 22"/>
              <a:gd name="T17" fmla="*/ 15 h 42"/>
              <a:gd name="T18" fmla="*/ 15 w 22"/>
              <a:gd name="T19" fmla="*/ 13 h 42"/>
              <a:gd name="T20" fmla="*/ 21 w 22"/>
              <a:gd name="T21" fmla="*/ 1 h 42"/>
              <a:gd name="T22" fmla="*/ 22 w 22"/>
              <a:gd name="T23" fmla="*/ 0 h 42"/>
              <a:gd name="T24" fmla="*/ 22 w 22"/>
              <a:gd name="T25" fmla="*/ 35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" h="42">
                <a:moveTo>
                  <a:pt x="22" y="35"/>
                </a:moveTo>
                <a:cubicBezTo>
                  <a:pt x="10" y="42"/>
                  <a:pt x="10" y="42"/>
                  <a:pt x="10" y="42"/>
                </a:cubicBezTo>
                <a:cubicBezTo>
                  <a:pt x="10" y="42"/>
                  <a:pt x="9" y="42"/>
                  <a:pt x="9" y="42"/>
                </a:cubicBezTo>
                <a:cubicBezTo>
                  <a:pt x="8" y="42"/>
                  <a:pt x="8" y="41"/>
                  <a:pt x="8" y="41"/>
                </a:cubicBezTo>
                <a:cubicBezTo>
                  <a:pt x="8" y="40"/>
                  <a:pt x="8" y="40"/>
                  <a:pt x="8" y="40"/>
                </a:cubicBezTo>
                <a:cubicBezTo>
                  <a:pt x="10" y="27"/>
                  <a:pt x="10" y="27"/>
                  <a:pt x="10" y="27"/>
                </a:cubicBezTo>
                <a:cubicBezTo>
                  <a:pt x="1" y="17"/>
                  <a:pt x="1" y="17"/>
                  <a:pt x="1" y="17"/>
                </a:cubicBezTo>
                <a:cubicBezTo>
                  <a:pt x="0" y="17"/>
                  <a:pt x="0" y="16"/>
                  <a:pt x="0" y="16"/>
                </a:cubicBezTo>
                <a:cubicBezTo>
                  <a:pt x="0" y="15"/>
                  <a:pt x="1" y="15"/>
                  <a:pt x="1" y="15"/>
                </a:cubicBezTo>
                <a:cubicBezTo>
                  <a:pt x="15" y="13"/>
                  <a:pt x="15" y="13"/>
                  <a:pt x="15" y="13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0"/>
                  <a:pt x="22" y="0"/>
                  <a:pt x="22" y="0"/>
                </a:cubicBezTo>
                <a:lnTo>
                  <a:pt x="22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46545" y="872084"/>
            <a:ext cx="353794" cy="269000"/>
          </a:xfrm>
          <a:custGeom>
            <a:avLst/>
            <a:gdLst>
              <a:gd name="T0" fmla="*/ 28 w 51"/>
              <a:gd name="T1" fmla="*/ 11 h 39"/>
              <a:gd name="T2" fmla="*/ 25 w 51"/>
              <a:gd name="T3" fmla="*/ 8 h 39"/>
              <a:gd name="T4" fmla="*/ 23 w 51"/>
              <a:gd name="T5" fmla="*/ 11 h 39"/>
              <a:gd name="T6" fmla="*/ 23 w 51"/>
              <a:gd name="T7" fmla="*/ 28 h 39"/>
              <a:gd name="T8" fmla="*/ 11 w 51"/>
              <a:gd name="T9" fmla="*/ 39 h 39"/>
              <a:gd name="T10" fmla="*/ 0 w 51"/>
              <a:gd name="T11" fmla="*/ 27 h 39"/>
              <a:gd name="T12" fmla="*/ 0 w 51"/>
              <a:gd name="T13" fmla="*/ 20 h 39"/>
              <a:gd name="T14" fmla="*/ 8 w 51"/>
              <a:gd name="T15" fmla="*/ 20 h 39"/>
              <a:gd name="T16" fmla="*/ 8 w 51"/>
              <a:gd name="T17" fmla="*/ 27 h 39"/>
              <a:gd name="T18" fmla="*/ 11 w 51"/>
              <a:gd name="T19" fmla="*/ 30 h 39"/>
              <a:gd name="T20" fmla="*/ 14 w 51"/>
              <a:gd name="T21" fmla="*/ 27 h 39"/>
              <a:gd name="T22" fmla="*/ 14 w 51"/>
              <a:gd name="T23" fmla="*/ 11 h 39"/>
              <a:gd name="T24" fmla="*/ 25 w 51"/>
              <a:gd name="T25" fmla="*/ 0 h 39"/>
              <a:gd name="T26" fmla="*/ 37 w 51"/>
              <a:gd name="T27" fmla="*/ 11 h 39"/>
              <a:gd name="T28" fmla="*/ 37 w 51"/>
              <a:gd name="T29" fmla="*/ 14 h 39"/>
              <a:gd name="T30" fmla="*/ 32 w 51"/>
              <a:gd name="T31" fmla="*/ 16 h 39"/>
              <a:gd name="T32" fmla="*/ 28 w 51"/>
              <a:gd name="T33" fmla="*/ 14 h 39"/>
              <a:gd name="T34" fmla="*/ 28 w 51"/>
              <a:gd name="T35" fmla="*/ 11 h 39"/>
              <a:gd name="T36" fmla="*/ 51 w 51"/>
              <a:gd name="T37" fmla="*/ 20 h 39"/>
              <a:gd name="T38" fmla="*/ 51 w 51"/>
              <a:gd name="T39" fmla="*/ 27 h 39"/>
              <a:gd name="T40" fmla="*/ 40 w 51"/>
              <a:gd name="T41" fmla="*/ 39 h 39"/>
              <a:gd name="T42" fmla="*/ 28 w 51"/>
              <a:gd name="T43" fmla="*/ 28 h 39"/>
              <a:gd name="T44" fmla="*/ 28 w 51"/>
              <a:gd name="T45" fmla="*/ 20 h 39"/>
              <a:gd name="T46" fmla="*/ 32 w 51"/>
              <a:gd name="T47" fmla="*/ 22 h 39"/>
              <a:gd name="T48" fmla="*/ 37 w 51"/>
              <a:gd name="T49" fmla="*/ 20 h 39"/>
              <a:gd name="T50" fmla="*/ 37 w 51"/>
              <a:gd name="T51" fmla="*/ 28 h 39"/>
              <a:gd name="T52" fmla="*/ 40 w 51"/>
              <a:gd name="T53" fmla="*/ 30 h 39"/>
              <a:gd name="T54" fmla="*/ 42 w 51"/>
              <a:gd name="T55" fmla="*/ 28 h 39"/>
              <a:gd name="T56" fmla="*/ 42 w 51"/>
              <a:gd name="T57" fmla="*/ 20 h 39"/>
              <a:gd name="T58" fmla="*/ 51 w 51"/>
              <a:gd name="T59" fmla="*/ 2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51" h="39">
                <a:moveTo>
                  <a:pt x="28" y="11"/>
                </a:moveTo>
                <a:cubicBezTo>
                  <a:pt x="28" y="10"/>
                  <a:pt x="27" y="8"/>
                  <a:pt x="25" y="8"/>
                </a:cubicBezTo>
                <a:cubicBezTo>
                  <a:pt x="24" y="8"/>
                  <a:pt x="23" y="10"/>
                  <a:pt x="23" y="11"/>
                </a:cubicBezTo>
                <a:cubicBezTo>
                  <a:pt x="23" y="28"/>
                  <a:pt x="23" y="28"/>
                  <a:pt x="23" y="28"/>
                </a:cubicBezTo>
                <a:cubicBezTo>
                  <a:pt x="23" y="34"/>
                  <a:pt x="17" y="39"/>
                  <a:pt x="11" y="39"/>
                </a:cubicBezTo>
                <a:cubicBezTo>
                  <a:pt x="5" y="39"/>
                  <a:pt x="0" y="34"/>
                  <a:pt x="0" y="27"/>
                </a:cubicBezTo>
                <a:cubicBezTo>
                  <a:pt x="0" y="27"/>
                  <a:pt x="0" y="27"/>
                  <a:pt x="0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9"/>
                  <a:pt x="10" y="30"/>
                  <a:pt x="11" y="30"/>
                </a:cubicBezTo>
                <a:cubicBezTo>
                  <a:pt x="13" y="30"/>
                  <a:pt x="14" y="29"/>
                  <a:pt x="14" y="27"/>
                </a:cubicBezTo>
                <a:cubicBezTo>
                  <a:pt x="14" y="11"/>
                  <a:pt x="14" y="11"/>
                  <a:pt x="14" y="11"/>
                </a:cubicBezTo>
                <a:cubicBezTo>
                  <a:pt x="14" y="5"/>
                  <a:pt x="19" y="0"/>
                  <a:pt x="25" y="0"/>
                </a:cubicBezTo>
                <a:cubicBezTo>
                  <a:pt x="32" y="0"/>
                  <a:pt x="37" y="5"/>
                  <a:pt x="37" y="11"/>
                </a:cubicBezTo>
                <a:cubicBezTo>
                  <a:pt x="37" y="14"/>
                  <a:pt x="37" y="14"/>
                  <a:pt x="37" y="14"/>
                </a:cubicBezTo>
                <a:cubicBezTo>
                  <a:pt x="32" y="16"/>
                  <a:pt x="32" y="16"/>
                  <a:pt x="32" y="16"/>
                </a:cubicBezTo>
                <a:cubicBezTo>
                  <a:pt x="28" y="14"/>
                  <a:pt x="28" y="14"/>
                  <a:pt x="28" y="14"/>
                </a:cubicBezTo>
                <a:lnTo>
                  <a:pt x="28" y="11"/>
                </a:lnTo>
                <a:close/>
                <a:moveTo>
                  <a:pt x="51" y="20"/>
                </a:moveTo>
                <a:cubicBezTo>
                  <a:pt x="51" y="27"/>
                  <a:pt x="51" y="27"/>
                  <a:pt x="51" y="27"/>
                </a:cubicBezTo>
                <a:cubicBezTo>
                  <a:pt x="51" y="34"/>
                  <a:pt x="46" y="39"/>
                  <a:pt x="40" y="39"/>
                </a:cubicBezTo>
                <a:cubicBezTo>
                  <a:pt x="33" y="39"/>
                  <a:pt x="28" y="34"/>
                  <a:pt x="28" y="28"/>
                </a:cubicBezTo>
                <a:cubicBezTo>
                  <a:pt x="28" y="20"/>
                  <a:pt x="28" y="20"/>
                  <a:pt x="28" y="20"/>
                </a:cubicBezTo>
                <a:cubicBezTo>
                  <a:pt x="32" y="22"/>
                  <a:pt x="32" y="22"/>
                  <a:pt x="32" y="22"/>
                </a:cubicBezTo>
                <a:cubicBezTo>
                  <a:pt x="37" y="20"/>
                  <a:pt x="37" y="20"/>
                  <a:pt x="37" y="20"/>
                </a:cubicBezTo>
                <a:cubicBezTo>
                  <a:pt x="37" y="28"/>
                  <a:pt x="37" y="28"/>
                  <a:pt x="37" y="28"/>
                </a:cubicBezTo>
                <a:cubicBezTo>
                  <a:pt x="37" y="29"/>
                  <a:pt x="38" y="30"/>
                  <a:pt x="40" y="30"/>
                </a:cubicBezTo>
                <a:cubicBezTo>
                  <a:pt x="41" y="30"/>
                  <a:pt x="42" y="29"/>
                  <a:pt x="42" y="28"/>
                </a:cubicBezTo>
                <a:cubicBezTo>
                  <a:pt x="42" y="20"/>
                  <a:pt x="42" y="20"/>
                  <a:pt x="42" y="20"/>
                </a:cubicBezTo>
                <a:lnTo>
                  <a:pt x="51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81630" y="1368117"/>
            <a:ext cx="283620" cy="283619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1 h 41"/>
              <a:gd name="T4" fmla="*/ 20 w 41"/>
              <a:gd name="T5" fmla="*/ 0 h 41"/>
              <a:gd name="T6" fmla="*/ 41 w 41"/>
              <a:gd name="T7" fmla="*/ 21 h 41"/>
              <a:gd name="T8" fmla="*/ 20 w 41"/>
              <a:gd name="T9" fmla="*/ 41 h 41"/>
              <a:gd name="T10" fmla="*/ 25 w 41"/>
              <a:gd name="T11" fmla="*/ 19 h 41"/>
              <a:gd name="T12" fmla="*/ 25 w 41"/>
              <a:gd name="T13" fmla="*/ 17 h 41"/>
              <a:gd name="T14" fmla="*/ 20 w 41"/>
              <a:gd name="T15" fmla="*/ 12 h 41"/>
              <a:gd name="T16" fmla="*/ 15 w 41"/>
              <a:gd name="T17" fmla="*/ 17 h 41"/>
              <a:gd name="T18" fmla="*/ 15 w 41"/>
              <a:gd name="T19" fmla="*/ 24 h 41"/>
              <a:gd name="T20" fmla="*/ 14 w 41"/>
              <a:gd name="T21" fmla="*/ 26 h 41"/>
              <a:gd name="T22" fmla="*/ 12 w 41"/>
              <a:gd name="T23" fmla="*/ 24 h 41"/>
              <a:gd name="T24" fmla="*/ 12 w 41"/>
              <a:gd name="T25" fmla="*/ 21 h 41"/>
              <a:gd name="T26" fmla="*/ 8 w 41"/>
              <a:gd name="T27" fmla="*/ 21 h 41"/>
              <a:gd name="T28" fmla="*/ 8 w 41"/>
              <a:gd name="T29" fmla="*/ 25 h 41"/>
              <a:gd name="T30" fmla="*/ 14 w 41"/>
              <a:gd name="T31" fmla="*/ 30 h 41"/>
              <a:gd name="T32" fmla="*/ 19 w 41"/>
              <a:gd name="T33" fmla="*/ 25 h 41"/>
              <a:gd name="T34" fmla="*/ 19 w 41"/>
              <a:gd name="T35" fmla="*/ 17 h 41"/>
              <a:gd name="T36" fmla="*/ 20 w 41"/>
              <a:gd name="T37" fmla="*/ 16 h 41"/>
              <a:gd name="T38" fmla="*/ 21 w 41"/>
              <a:gd name="T39" fmla="*/ 17 h 41"/>
              <a:gd name="T40" fmla="*/ 21 w 41"/>
              <a:gd name="T41" fmla="*/ 19 h 41"/>
              <a:gd name="T42" fmla="*/ 23 w 41"/>
              <a:gd name="T43" fmla="*/ 19 h 41"/>
              <a:gd name="T44" fmla="*/ 25 w 41"/>
              <a:gd name="T45" fmla="*/ 19 h 41"/>
              <a:gd name="T46" fmla="*/ 32 w 41"/>
              <a:gd name="T47" fmla="*/ 21 h 41"/>
              <a:gd name="T48" fmla="*/ 28 w 41"/>
              <a:gd name="T49" fmla="*/ 21 h 41"/>
              <a:gd name="T50" fmla="*/ 28 w 41"/>
              <a:gd name="T51" fmla="*/ 25 h 41"/>
              <a:gd name="T52" fmla="*/ 27 w 41"/>
              <a:gd name="T53" fmla="*/ 26 h 41"/>
              <a:gd name="T54" fmla="*/ 25 w 41"/>
              <a:gd name="T55" fmla="*/ 25 h 41"/>
              <a:gd name="T56" fmla="*/ 25 w 41"/>
              <a:gd name="T57" fmla="*/ 21 h 41"/>
              <a:gd name="T58" fmla="*/ 23 w 41"/>
              <a:gd name="T59" fmla="*/ 22 h 41"/>
              <a:gd name="T60" fmla="*/ 21 w 41"/>
              <a:gd name="T61" fmla="*/ 21 h 41"/>
              <a:gd name="T62" fmla="*/ 21 w 41"/>
              <a:gd name="T63" fmla="*/ 25 h 41"/>
              <a:gd name="T64" fmla="*/ 27 w 41"/>
              <a:gd name="T65" fmla="*/ 30 h 41"/>
              <a:gd name="T66" fmla="*/ 32 w 41"/>
              <a:gd name="T67" fmla="*/ 25 h 41"/>
              <a:gd name="T68" fmla="*/ 32 w 41"/>
              <a:gd name="T69" fmla="*/ 2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1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1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5" y="19"/>
                </a:moveTo>
                <a:cubicBezTo>
                  <a:pt x="25" y="17"/>
                  <a:pt x="25" y="17"/>
                  <a:pt x="25" y="17"/>
                </a:cubicBezTo>
                <a:cubicBezTo>
                  <a:pt x="25" y="14"/>
                  <a:pt x="23" y="12"/>
                  <a:pt x="20" y="12"/>
                </a:cubicBezTo>
                <a:cubicBezTo>
                  <a:pt x="17" y="12"/>
                  <a:pt x="15" y="14"/>
                  <a:pt x="15" y="17"/>
                </a:cubicBezTo>
                <a:cubicBezTo>
                  <a:pt x="15" y="24"/>
                  <a:pt x="15" y="24"/>
                  <a:pt x="15" y="24"/>
                </a:cubicBezTo>
                <a:cubicBezTo>
                  <a:pt x="15" y="25"/>
                  <a:pt x="14" y="26"/>
                  <a:pt x="14" y="26"/>
                </a:cubicBezTo>
                <a:cubicBezTo>
                  <a:pt x="13" y="26"/>
                  <a:pt x="12" y="25"/>
                  <a:pt x="12" y="24"/>
                </a:cubicBezTo>
                <a:cubicBezTo>
                  <a:pt x="12" y="21"/>
                  <a:pt x="12" y="21"/>
                  <a:pt x="12" y="21"/>
                </a:cubicBezTo>
                <a:cubicBezTo>
                  <a:pt x="8" y="21"/>
                  <a:pt x="8" y="21"/>
                  <a:pt x="8" y="21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7"/>
                  <a:pt x="11" y="30"/>
                  <a:pt x="14" y="30"/>
                </a:cubicBezTo>
                <a:cubicBezTo>
                  <a:pt x="17" y="30"/>
                  <a:pt x="19" y="27"/>
                  <a:pt x="19" y="25"/>
                </a:cubicBezTo>
                <a:cubicBezTo>
                  <a:pt x="19" y="17"/>
                  <a:pt x="19" y="17"/>
                  <a:pt x="19" y="17"/>
                </a:cubicBezTo>
                <a:cubicBezTo>
                  <a:pt x="19" y="16"/>
                  <a:pt x="20" y="16"/>
                  <a:pt x="20" y="16"/>
                </a:cubicBezTo>
                <a:cubicBezTo>
                  <a:pt x="21" y="16"/>
                  <a:pt x="21" y="16"/>
                  <a:pt x="21" y="17"/>
                </a:cubicBezTo>
                <a:cubicBezTo>
                  <a:pt x="21" y="19"/>
                  <a:pt x="21" y="19"/>
                  <a:pt x="21" y="19"/>
                </a:cubicBezTo>
                <a:cubicBezTo>
                  <a:pt x="23" y="19"/>
                  <a:pt x="23" y="19"/>
                  <a:pt x="23" y="19"/>
                </a:cubicBezTo>
                <a:lnTo>
                  <a:pt x="25" y="19"/>
                </a:lnTo>
                <a:close/>
                <a:moveTo>
                  <a:pt x="32" y="21"/>
                </a:moveTo>
                <a:cubicBezTo>
                  <a:pt x="28" y="21"/>
                  <a:pt x="28" y="21"/>
                  <a:pt x="28" y="21"/>
                </a:cubicBezTo>
                <a:cubicBezTo>
                  <a:pt x="28" y="25"/>
                  <a:pt x="28" y="25"/>
                  <a:pt x="28" y="25"/>
                </a:cubicBezTo>
                <a:cubicBezTo>
                  <a:pt x="28" y="25"/>
                  <a:pt x="27" y="26"/>
                  <a:pt x="27" y="26"/>
                </a:cubicBezTo>
                <a:cubicBezTo>
                  <a:pt x="26" y="26"/>
                  <a:pt x="25" y="25"/>
                  <a:pt x="25" y="25"/>
                </a:cubicBezTo>
                <a:cubicBezTo>
                  <a:pt x="25" y="21"/>
                  <a:pt x="25" y="21"/>
                  <a:pt x="25" y="21"/>
                </a:cubicBezTo>
                <a:cubicBezTo>
                  <a:pt x="23" y="22"/>
                  <a:pt x="23" y="22"/>
                  <a:pt x="23" y="22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5"/>
                  <a:pt x="21" y="25"/>
                  <a:pt x="21" y="25"/>
                </a:cubicBezTo>
                <a:cubicBezTo>
                  <a:pt x="21" y="27"/>
                  <a:pt x="24" y="30"/>
                  <a:pt x="27" y="30"/>
                </a:cubicBezTo>
                <a:cubicBezTo>
                  <a:pt x="30" y="30"/>
                  <a:pt x="32" y="27"/>
                  <a:pt x="32" y="25"/>
                </a:cubicBezTo>
                <a:cubicBezTo>
                  <a:pt x="32" y="25"/>
                  <a:pt x="32" y="25"/>
                  <a:pt x="32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81630" y="2088259"/>
            <a:ext cx="283620" cy="207599"/>
          </a:xfrm>
          <a:custGeom>
            <a:avLst/>
            <a:gdLst>
              <a:gd name="T0" fmla="*/ 24 w 41"/>
              <a:gd name="T1" fmla="*/ 24 h 30"/>
              <a:gd name="T2" fmla="*/ 17 w 41"/>
              <a:gd name="T3" fmla="*/ 24 h 30"/>
              <a:gd name="T4" fmla="*/ 13 w 41"/>
              <a:gd name="T5" fmla="*/ 17 h 30"/>
              <a:gd name="T6" fmla="*/ 12 w 41"/>
              <a:gd name="T7" fmla="*/ 16 h 30"/>
              <a:gd name="T8" fmla="*/ 12 w 41"/>
              <a:gd name="T9" fmla="*/ 15 h 30"/>
              <a:gd name="T10" fmla="*/ 12 w 41"/>
              <a:gd name="T11" fmla="*/ 15 h 30"/>
              <a:gd name="T12" fmla="*/ 12 w 41"/>
              <a:gd name="T13" fmla="*/ 16 h 30"/>
              <a:gd name="T14" fmla="*/ 11 w 41"/>
              <a:gd name="T15" fmla="*/ 17 h 30"/>
              <a:gd name="T16" fmla="*/ 7 w 41"/>
              <a:gd name="T17" fmla="*/ 24 h 30"/>
              <a:gd name="T18" fmla="*/ 0 w 41"/>
              <a:gd name="T19" fmla="*/ 24 h 30"/>
              <a:gd name="T20" fmla="*/ 0 w 41"/>
              <a:gd name="T21" fmla="*/ 19 h 30"/>
              <a:gd name="T22" fmla="*/ 3 w 41"/>
              <a:gd name="T23" fmla="*/ 19 h 30"/>
              <a:gd name="T24" fmla="*/ 9 w 41"/>
              <a:gd name="T25" fmla="*/ 11 h 30"/>
              <a:gd name="T26" fmla="*/ 4 w 41"/>
              <a:gd name="T27" fmla="*/ 4 h 30"/>
              <a:gd name="T28" fmla="*/ 0 w 41"/>
              <a:gd name="T29" fmla="*/ 4 h 30"/>
              <a:gd name="T30" fmla="*/ 0 w 41"/>
              <a:gd name="T31" fmla="*/ 0 h 30"/>
              <a:gd name="T32" fmla="*/ 7 w 41"/>
              <a:gd name="T33" fmla="*/ 0 h 30"/>
              <a:gd name="T34" fmla="*/ 11 w 41"/>
              <a:gd name="T35" fmla="*/ 6 h 30"/>
              <a:gd name="T36" fmla="*/ 12 w 41"/>
              <a:gd name="T37" fmla="*/ 7 h 30"/>
              <a:gd name="T38" fmla="*/ 12 w 41"/>
              <a:gd name="T39" fmla="*/ 7 h 30"/>
              <a:gd name="T40" fmla="*/ 12 w 41"/>
              <a:gd name="T41" fmla="*/ 7 h 30"/>
              <a:gd name="T42" fmla="*/ 12 w 41"/>
              <a:gd name="T43" fmla="*/ 7 h 30"/>
              <a:gd name="T44" fmla="*/ 13 w 41"/>
              <a:gd name="T45" fmla="*/ 6 h 30"/>
              <a:gd name="T46" fmla="*/ 17 w 41"/>
              <a:gd name="T47" fmla="*/ 0 h 30"/>
              <a:gd name="T48" fmla="*/ 24 w 41"/>
              <a:gd name="T49" fmla="*/ 0 h 30"/>
              <a:gd name="T50" fmla="*/ 24 w 41"/>
              <a:gd name="T51" fmla="*/ 4 h 30"/>
              <a:gd name="T52" fmla="*/ 20 w 41"/>
              <a:gd name="T53" fmla="*/ 4 h 30"/>
              <a:gd name="T54" fmla="*/ 15 w 41"/>
              <a:gd name="T55" fmla="*/ 11 h 30"/>
              <a:gd name="T56" fmla="*/ 21 w 41"/>
              <a:gd name="T57" fmla="*/ 19 h 30"/>
              <a:gd name="T58" fmla="*/ 24 w 41"/>
              <a:gd name="T59" fmla="*/ 19 h 30"/>
              <a:gd name="T60" fmla="*/ 24 w 41"/>
              <a:gd name="T61" fmla="*/ 24 h 30"/>
              <a:gd name="T62" fmla="*/ 41 w 41"/>
              <a:gd name="T63" fmla="*/ 30 h 30"/>
              <a:gd name="T64" fmla="*/ 27 w 41"/>
              <a:gd name="T65" fmla="*/ 30 h 30"/>
              <a:gd name="T66" fmla="*/ 27 w 41"/>
              <a:gd name="T67" fmla="*/ 30 h 30"/>
              <a:gd name="T68" fmla="*/ 27 w 41"/>
              <a:gd name="T69" fmla="*/ 29 h 30"/>
              <a:gd name="T70" fmla="*/ 36 w 41"/>
              <a:gd name="T71" fmla="*/ 17 h 30"/>
              <a:gd name="T72" fmla="*/ 34 w 41"/>
              <a:gd name="T73" fmla="*/ 14 h 30"/>
              <a:gd name="T74" fmla="*/ 31 w 41"/>
              <a:gd name="T75" fmla="*/ 15 h 30"/>
              <a:gd name="T76" fmla="*/ 30 w 41"/>
              <a:gd name="T77" fmla="*/ 16 h 30"/>
              <a:gd name="T78" fmla="*/ 27 w 41"/>
              <a:gd name="T79" fmla="*/ 14 h 30"/>
              <a:gd name="T80" fmla="*/ 29 w 41"/>
              <a:gd name="T81" fmla="*/ 12 h 30"/>
              <a:gd name="T82" fmla="*/ 34 w 41"/>
              <a:gd name="T83" fmla="*/ 10 h 30"/>
              <a:gd name="T84" fmla="*/ 41 w 41"/>
              <a:gd name="T85" fmla="*/ 16 h 30"/>
              <a:gd name="T86" fmla="*/ 31 w 41"/>
              <a:gd name="T87" fmla="*/ 27 h 30"/>
              <a:gd name="T88" fmla="*/ 38 w 41"/>
              <a:gd name="T89" fmla="*/ 27 h 30"/>
              <a:gd name="T90" fmla="*/ 38 w 41"/>
              <a:gd name="T91" fmla="*/ 25 h 30"/>
              <a:gd name="T92" fmla="*/ 41 w 41"/>
              <a:gd name="T93" fmla="*/ 25 h 30"/>
              <a:gd name="T94" fmla="*/ 41 w 41"/>
              <a:gd name="T95" fmla="*/ 3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1" h="30">
                <a:moveTo>
                  <a:pt x="24" y="24"/>
                </a:moveTo>
                <a:cubicBezTo>
                  <a:pt x="17" y="24"/>
                  <a:pt x="17" y="24"/>
                  <a:pt x="17" y="24"/>
                </a:cubicBezTo>
                <a:cubicBezTo>
                  <a:pt x="13" y="17"/>
                  <a:pt x="13" y="17"/>
                  <a:pt x="13" y="17"/>
                </a:cubicBezTo>
                <a:cubicBezTo>
                  <a:pt x="12" y="16"/>
                  <a:pt x="12" y="16"/>
                  <a:pt x="12" y="16"/>
                </a:cubicBezTo>
                <a:cubicBezTo>
                  <a:pt x="12" y="16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6"/>
                  <a:pt x="12" y="16"/>
                </a:cubicBezTo>
                <a:cubicBezTo>
                  <a:pt x="12" y="16"/>
                  <a:pt x="11" y="16"/>
                  <a:pt x="11" y="17"/>
                </a:cubicBezTo>
                <a:cubicBezTo>
                  <a:pt x="7" y="24"/>
                  <a:pt x="7" y="24"/>
                  <a:pt x="7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9"/>
                  <a:pt x="0" y="19"/>
                  <a:pt x="0" y="19"/>
                </a:cubicBezTo>
                <a:cubicBezTo>
                  <a:pt x="3" y="19"/>
                  <a:pt x="3" y="19"/>
                  <a:pt x="3" y="19"/>
                </a:cubicBezTo>
                <a:cubicBezTo>
                  <a:pt x="9" y="11"/>
                  <a:pt x="9" y="11"/>
                  <a:pt x="9" y="11"/>
                </a:cubicBezTo>
                <a:cubicBezTo>
                  <a:pt x="4" y="4"/>
                  <a:pt x="4" y="4"/>
                  <a:pt x="4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0"/>
                  <a:pt x="0" y="0"/>
                  <a:pt x="0" y="0"/>
                </a:cubicBezTo>
                <a:cubicBezTo>
                  <a:pt x="7" y="0"/>
                  <a:pt x="7" y="0"/>
                  <a:pt x="7" y="0"/>
                </a:cubicBezTo>
                <a:cubicBezTo>
                  <a:pt x="11" y="6"/>
                  <a:pt x="11" y="6"/>
                  <a:pt x="11" y="6"/>
                </a:cubicBezTo>
                <a:cubicBezTo>
                  <a:pt x="11" y="6"/>
                  <a:pt x="12" y="6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3" y="6"/>
                  <a:pt x="13" y="6"/>
                  <a:pt x="13" y="6"/>
                </a:cubicBezTo>
                <a:cubicBezTo>
                  <a:pt x="17" y="0"/>
                  <a:pt x="17" y="0"/>
                  <a:pt x="17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4"/>
                  <a:pt x="24" y="4"/>
                  <a:pt x="24" y="4"/>
                </a:cubicBezTo>
                <a:cubicBezTo>
                  <a:pt x="20" y="4"/>
                  <a:pt x="20" y="4"/>
                  <a:pt x="20" y="4"/>
                </a:cubicBezTo>
                <a:cubicBezTo>
                  <a:pt x="15" y="11"/>
                  <a:pt x="15" y="11"/>
                  <a:pt x="15" y="11"/>
                </a:cubicBezTo>
                <a:cubicBezTo>
                  <a:pt x="21" y="19"/>
                  <a:pt x="21" y="19"/>
                  <a:pt x="21" y="19"/>
                </a:cubicBezTo>
                <a:cubicBezTo>
                  <a:pt x="24" y="19"/>
                  <a:pt x="24" y="19"/>
                  <a:pt x="24" y="19"/>
                </a:cubicBezTo>
                <a:lnTo>
                  <a:pt x="24" y="24"/>
                </a:lnTo>
                <a:close/>
                <a:moveTo>
                  <a:pt x="41" y="30"/>
                </a:moveTo>
                <a:cubicBezTo>
                  <a:pt x="27" y="30"/>
                  <a:pt x="27" y="30"/>
                  <a:pt x="27" y="30"/>
                </a:cubicBezTo>
                <a:cubicBezTo>
                  <a:pt x="27" y="30"/>
                  <a:pt x="27" y="30"/>
                  <a:pt x="27" y="30"/>
                </a:cubicBezTo>
                <a:cubicBezTo>
                  <a:pt x="27" y="29"/>
                  <a:pt x="27" y="29"/>
                  <a:pt x="27" y="29"/>
                </a:cubicBezTo>
                <a:cubicBezTo>
                  <a:pt x="27" y="21"/>
                  <a:pt x="36" y="21"/>
                  <a:pt x="36" y="17"/>
                </a:cubicBezTo>
                <a:cubicBezTo>
                  <a:pt x="36" y="15"/>
                  <a:pt x="35" y="14"/>
                  <a:pt x="34" y="14"/>
                </a:cubicBezTo>
                <a:cubicBezTo>
                  <a:pt x="33" y="14"/>
                  <a:pt x="32" y="15"/>
                  <a:pt x="31" y="15"/>
                </a:cubicBezTo>
                <a:cubicBezTo>
                  <a:pt x="31" y="16"/>
                  <a:pt x="30" y="16"/>
                  <a:pt x="30" y="16"/>
                </a:cubicBezTo>
                <a:cubicBezTo>
                  <a:pt x="27" y="14"/>
                  <a:pt x="27" y="14"/>
                  <a:pt x="27" y="14"/>
                </a:cubicBezTo>
                <a:cubicBezTo>
                  <a:pt x="28" y="13"/>
                  <a:pt x="28" y="13"/>
                  <a:pt x="29" y="12"/>
                </a:cubicBezTo>
                <a:cubicBezTo>
                  <a:pt x="30" y="11"/>
                  <a:pt x="32" y="10"/>
                  <a:pt x="34" y="10"/>
                </a:cubicBezTo>
                <a:cubicBezTo>
                  <a:pt x="38" y="10"/>
                  <a:pt x="41" y="13"/>
                  <a:pt x="41" y="16"/>
                </a:cubicBezTo>
                <a:cubicBezTo>
                  <a:pt x="41" y="23"/>
                  <a:pt x="32" y="23"/>
                  <a:pt x="31" y="27"/>
                </a:cubicBezTo>
                <a:cubicBezTo>
                  <a:pt x="38" y="27"/>
                  <a:pt x="38" y="27"/>
                  <a:pt x="38" y="27"/>
                </a:cubicBezTo>
                <a:cubicBezTo>
                  <a:pt x="38" y="25"/>
                  <a:pt x="38" y="25"/>
                  <a:pt x="38" y="25"/>
                </a:cubicBezTo>
                <a:cubicBezTo>
                  <a:pt x="41" y="25"/>
                  <a:pt x="41" y="25"/>
                  <a:pt x="41" y="25"/>
                </a:cubicBezTo>
                <a:lnTo>
                  <a:pt x="41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55317" y="2386496"/>
            <a:ext cx="330404" cy="289469"/>
          </a:xfrm>
          <a:custGeom>
            <a:avLst/>
            <a:gdLst>
              <a:gd name="T0" fmla="*/ 8 w 48"/>
              <a:gd name="T1" fmla="*/ 42 h 42"/>
              <a:gd name="T2" fmla="*/ 6 w 48"/>
              <a:gd name="T3" fmla="*/ 42 h 42"/>
              <a:gd name="T4" fmla="*/ 0 w 48"/>
              <a:gd name="T5" fmla="*/ 36 h 42"/>
              <a:gd name="T6" fmla="*/ 0 w 48"/>
              <a:gd name="T7" fmla="*/ 13 h 42"/>
              <a:gd name="T8" fmla="*/ 6 w 48"/>
              <a:gd name="T9" fmla="*/ 7 h 42"/>
              <a:gd name="T10" fmla="*/ 8 w 48"/>
              <a:gd name="T11" fmla="*/ 7 h 42"/>
              <a:gd name="T12" fmla="*/ 8 w 48"/>
              <a:gd name="T13" fmla="*/ 42 h 42"/>
              <a:gd name="T14" fmla="*/ 38 w 48"/>
              <a:gd name="T15" fmla="*/ 42 h 42"/>
              <a:gd name="T16" fmla="*/ 11 w 48"/>
              <a:gd name="T17" fmla="*/ 42 h 42"/>
              <a:gd name="T18" fmla="*/ 11 w 48"/>
              <a:gd name="T19" fmla="*/ 7 h 42"/>
              <a:gd name="T20" fmla="*/ 14 w 48"/>
              <a:gd name="T21" fmla="*/ 7 h 42"/>
              <a:gd name="T22" fmla="*/ 14 w 48"/>
              <a:gd name="T23" fmla="*/ 3 h 42"/>
              <a:gd name="T24" fmla="*/ 17 w 48"/>
              <a:gd name="T25" fmla="*/ 0 h 42"/>
              <a:gd name="T26" fmla="*/ 32 w 48"/>
              <a:gd name="T27" fmla="*/ 0 h 42"/>
              <a:gd name="T28" fmla="*/ 35 w 48"/>
              <a:gd name="T29" fmla="*/ 3 h 42"/>
              <a:gd name="T30" fmla="*/ 35 w 48"/>
              <a:gd name="T31" fmla="*/ 7 h 42"/>
              <a:gd name="T32" fmla="*/ 38 w 48"/>
              <a:gd name="T33" fmla="*/ 7 h 42"/>
              <a:gd name="T34" fmla="*/ 38 w 48"/>
              <a:gd name="T35" fmla="*/ 42 h 42"/>
              <a:gd name="T36" fmla="*/ 31 w 48"/>
              <a:gd name="T37" fmla="*/ 7 h 42"/>
              <a:gd name="T38" fmla="*/ 31 w 48"/>
              <a:gd name="T39" fmla="*/ 4 h 42"/>
              <a:gd name="T40" fmla="*/ 18 w 48"/>
              <a:gd name="T41" fmla="*/ 4 h 42"/>
              <a:gd name="T42" fmla="*/ 18 w 48"/>
              <a:gd name="T43" fmla="*/ 7 h 42"/>
              <a:gd name="T44" fmla="*/ 31 w 48"/>
              <a:gd name="T45" fmla="*/ 7 h 42"/>
              <a:gd name="T46" fmla="*/ 48 w 48"/>
              <a:gd name="T47" fmla="*/ 36 h 42"/>
              <a:gd name="T48" fmla="*/ 42 w 48"/>
              <a:gd name="T49" fmla="*/ 42 h 42"/>
              <a:gd name="T50" fmla="*/ 41 w 48"/>
              <a:gd name="T51" fmla="*/ 42 h 42"/>
              <a:gd name="T52" fmla="*/ 41 w 48"/>
              <a:gd name="T53" fmla="*/ 7 h 42"/>
              <a:gd name="T54" fmla="*/ 42 w 48"/>
              <a:gd name="T55" fmla="*/ 7 h 42"/>
              <a:gd name="T56" fmla="*/ 48 w 48"/>
              <a:gd name="T57" fmla="*/ 13 h 42"/>
              <a:gd name="T58" fmla="*/ 48 w 48"/>
              <a:gd name="T59" fmla="*/ 3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42">
                <a:moveTo>
                  <a:pt x="8" y="42"/>
                </a:moveTo>
                <a:cubicBezTo>
                  <a:pt x="6" y="42"/>
                  <a:pt x="6" y="42"/>
                  <a:pt x="6" y="42"/>
                </a:cubicBezTo>
                <a:cubicBezTo>
                  <a:pt x="3" y="42"/>
                  <a:pt x="0" y="39"/>
                  <a:pt x="0" y="36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0"/>
                  <a:pt x="3" y="7"/>
                  <a:pt x="6" y="7"/>
                </a:cubicBezTo>
                <a:cubicBezTo>
                  <a:pt x="8" y="7"/>
                  <a:pt x="8" y="7"/>
                  <a:pt x="8" y="7"/>
                </a:cubicBezTo>
                <a:lnTo>
                  <a:pt x="8" y="42"/>
                </a:lnTo>
                <a:close/>
                <a:moveTo>
                  <a:pt x="38" y="42"/>
                </a:moveTo>
                <a:cubicBezTo>
                  <a:pt x="11" y="42"/>
                  <a:pt x="11" y="42"/>
                  <a:pt x="11" y="42"/>
                </a:cubicBezTo>
                <a:cubicBezTo>
                  <a:pt x="11" y="7"/>
                  <a:pt x="11" y="7"/>
                  <a:pt x="11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3"/>
                  <a:pt x="14" y="3"/>
                  <a:pt x="14" y="3"/>
                </a:cubicBezTo>
                <a:cubicBezTo>
                  <a:pt x="14" y="2"/>
                  <a:pt x="15" y="0"/>
                  <a:pt x="17" y="0"/>
                </a:cubicBezTo>
                <a:cubicBezTo>
                  <a:pt x="32" y="0"/>
                  <a:pt x="32" y="0"/>
                  <a:pt x="32" y="0"/>
                </a:cubicBezTo>
                <a:cubicBezTo>
                  <a:pt x="34" y="0"/>
                  <a:pt x="35" y="2"/>
                  <a:pt x="35" y="3"/>
                </a:cubicBezTo>
                <a:cubicBezTo>
                  <a:pt x="35" y="7"/>
                  <a:pt x="35" y="7"/>
                  <a:pt x="35" y="7"/>
                </a:cubicBezTo>
                <a:cubicBezTo>
                  <a:pt x="38" y="7"/>
                  <a:pt x="38" y="7"/>
                  <a:pt x="38" y="7"/>
                </a:cubicBezTo>
                <a:lnTo>
                  <a:pt x="38" y="42"/>
                </a:lnTo>
                <a:close/>
                <a:moveTo>
                  <a:pt x="31" y="7"/>
                </a:moveTo>
                <a:cubicBezTo>
                  <a:pt x="31" y="4"/>
                  <a:pt x="31" y="4"/>
                  <a:pt x="31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7"/>
                  <a:pt x="18" y="7"/>
                  <a:pt x="18" y="7"/>
                </a:cubicBezTo>
                <a:lnTo>
                  <a:pt x="31" y="7"/>
                </a:lnTo>
                <a:close/>
                <a:moveTo>
                  <a:pt x="48" y="36"/>
                </a:moveTo>
                <a:cubicBezTo>
                  <a:pt x="48" y="39"/>
                  <a:pt x="46" y="42"/>
                  <a:pt x="42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7"/>
                  <a:pt x="41" y="7"/>
                  <a:pt x="41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6" y="7"/>
                  <a:pt x="48" y="10"/>
                  <a:pt x="48" y="13"/>
                </a:cubicBezTo>
                <a:lnTo>
                  <a:pt x="48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67010" y="2876683"/>
            <a:ext cx="312861" cy="333326"/>
          </a:xfrm>
          <a:custGeom>
            <a:avLst/>
            <a:gdLst>
              <a:gd name="T0" fmla="*/ 45 w 45"/>
              <a:gd name="T1" fmla="*/ 32 h 48"/>
              <a:gd name="T2" fmla="*/ 37 w 45"/>
              <a:gd name="T3" fmla="*/ 34 h 48"/>
              <a:gd name="T4" fmla="*/ 37 w 45"/>
              <a:gd name="T5" fmla="*/ 42 h 48"/>
              <a:gd name="T6" fmla="*/ 37 w 45"/>
              <a:gd name="T7" fmla="*/ 43 h 48"/>
              <a:gd name="T8" fmla="*/ 36 w 45"/>
              <a:gd name="T9" fmla="*/ 43 h 48"/>
              <a:gd name="T10" fmla="*/ 28 w 45"/>
              <a:gd name="T11" fmla="*/ 41 h 48"/>
              <a:gd name="T12" fmla="*/ 23 w 45"/>
              <a:gd name="T13" fmla="*/ 47 h 48"/>
              <a:gd name="T14" fmla="*/ 22 w 45"/>
              <a:gd name="T15" fmla="*/ 48 h 48"/>
              <a:gd name="T16" fmla="*/ 22 w 45"/>
              <a:gd name="T17" fmla="*/ 47 h 48"/>
              <a:gd name="T18" fmla="*/ 17 w 45"/>
              <a:gd name="T19" fmla="*/ 41 h 48"/>
              <a:gd name="T20" fmla="*/ 9 w 45"/>
              <a:gd name="T21" fmla="*/ 43 h 48"/>
              <a:gd name="T22" fmla="*/ 8 w 45"/>
              <a:gd name="T23" fmla="*/ 43 h 48"/>
              <a:gd name="T24" fmla="*/ 8 w 45"/>
              <a:gd name="T25" fmla="*/ 42 h 48"/>
              <a:gd name="T26" fmla="*/ 8 w 45"/>
              <a:gd name="T27" fmla="*/ 34 h 48"/>
              <a:gd name="T28" fmla="*/ 0 w 45"/>
              <a:gd name="T29" fmla="*/ 32 h 48"/>
              <a:gd name="T30" fmla="*/ 0 w 45"/>
              <a:gd name="T31" fmla="*/ 31 h 48"/>
              <a:gd name="T32" fmla="*/ 0 w 45"/>
              <a:gd name="T33" fmla="*/ 30 h 48"/>
              <a:gd name="T34" fmla="*/ 5 w 45"/>
              <a:gd name="T35" fmla="*/ 24 h 48"/>
              <a:gd name="T36" fmla="*/ 0 w 45"/>
              <a:gd name="T37" fmla="*/ 17 h 48"/>
              <a:gd name="T38" fmla="*/ 0 w 45"/>
              <a:gd name="T39" fmla="*/ 16 h 48"/>
              <a:gd name="T40" fmla="*/ 0 w 45"/>
              <a:gd name="T41" fmla="*/ 16 h 48"/>
              <a:gd name="T42" fmla="*/ 8 w 45"/>
              <a:gd name="T43" fmla="*/ 13 h 48"/>
              <a:gd name="T44" fmla="*/ 8 w 45"/>
              <a:gd name="T45" fmla="*/ 5 h 48"/>
              <a:gd name="T46" fmla="*/ 8 w 45"/>
              <a:gd name="T47" fmla="*/ 4 h 48"/>
              <a:gd name="T48" fmla="*/ 9 w 45"/>
              <a:gd name="T49" fmla="*/ 4 h 48"/>
              <a:gd name="T50" fmla="*/ 17 w 45"/>
              <a:gd name="T51" fmla="*/ 7 h 48"/>
              <a:gd name="T52" fmla="*/ 22 w 45"/>
              <a:gd name="T53" fmla="*/ 0 h 48"/>
              <a:gd name="T54" fmla="*/ 23 w 45"/>
              <a:gd name="T55" fmla="*/ 0 h 48"/>
              <a:gd name="T56" fmla="*/ 28 w 45"/>
              <a:gd name="T57" fmla="*/ 7 h 48"/>
              <a:gd name="T58" fmla="*/ 36 w 45"/>
              <a:gd name="T59" fmla="*/ 4 h 48"/>
              <a:gd name="T60" fmla="*/ 37 w 45"/>
              <a:gd name="T61" fmla="*/ 4 h 48"/>
              <a:gd name="T62" fmla="*/ 37 w 45"/>
              <a:gd name="T63" fmla="*/ 5 h 48"/>
              <a:gd name="T64" fmla="*/ 37 w 45"/>
              <a:gd name="T65" fmla="*/ 13 h 48"/>
              <a:gd name="T66" fmla="*/ 45 w 45"/>
              <a:gd name="T67" fmla="*/ 16 h 48"/>
              <a:gd name="T68" fmla="*/ 45 w 45"/>
              <a:gd name="T69" fmla="*/ 16 h 48"/>
              <a:gd name="T70" fmla="*/ 45 w 45"/>
              <a:gd name="T71" fmla="*/ 17 h 48"/>
              <a:gd name="T72" fmla="*/ 40 w 45"/>
              <a:gd name="T73" fmla="*/ 24 h 48"/>
              <a:gd name="T74" fmla="*/ 45 w 45"/>
              <a:gd name="T75" fmla="*/ 30 h 48"/>
              <a:gd name="T76" fmla="*/ 45 w 45"/>
              <a:gd name="T77" fmla="*/ 31 h 48"/>
              <a:gd name="T78" fmla="*/ 45 w 45"/>
              <a:gd name="T79" fmla="*/ 32 h 48"/>
              <a:gd name="T80" fmla="*/ 22 w 45"/>
              <a:gd name="T81" fmla="*/ 8 h 48"/>
              <a:gd name="T82" fmla="*/ 7 w 45"/>
              <a:gd name="T83" fmla="*/ 24 h 48"/>
              <a:gd name="T84" fmla="*/ 22 w 45"/>
              <a:gd name="T85" fmla="*/ 39 h 48"/>
              <a:gd name="T86" fmla="*/ 38 w 45"/>
              <a:gd name="T87" fmla="*/ 24 h 48"/>
              <a:gd name="T88" fmla="*/ 22 w 45"/>
              <a:gd name="T89" fmla="*/ 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" h="48">
                <a:moveTo>
                  <a:pt x="45" y="32"/>
                </a:moveTo>
                <a:cubicBezTo>
                  <a:pt x="37" y="34"/>
                  <a:pt x="37" y="34"/>
                  <a:pt x="37" y="34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43"/>
                  <a:pt x="37" y="43"/>
                  <a:pt x="37" y="43"/>
                </a:cubicBezTo>
                <a:cubicBezTo>
                  <a:pt x="36" y="43"/>
                  <a:pt x="36" y="43"/>
                  <a:pt x="36" y="43"/>
                </a:cubicBezTo>
                <a:cubicBezTo>
                  <a:pt x="28" y="41"/>
                  <a:pt x="28" y="41"/>
                  <a:pt x="28" y="41"/>
                </a:cubicBezTo>
                <a:cubicBezTo>
                  <a:pt x="23" y="47"/>
                  <a:pt x="23" y="47"/>
                  <a:pt x="23" y="47"/>
                </a:cubicBezTo>
                <a:cubicBezTo>
                  <a:pt x="23" y="48"/>
                  <a:pt x="23" y="48"/>
                  <a:pt x="22" y="48"/>
                </a:cubicBezTo>
                <a:cubicBezTo>
                  <a:pt x="22" y="48"/>
                  <a:pt x="22" y="48"/>
                  <a:pt x="22" y="47"/>
                </a:cubicBezTo>
                <a:cubicBezTo>
                  <a:pt x="17" y="41"/>
                  <a:pt x="17" y="41"/>
                  <a:pt x="17" y="41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43"/>
                  <a:pt x="9" y="43"/>
                  <a:pt x="8" y="43"/>
                </a:cubicBezTo>
                <a:cubicBezTo>
                  <a:pt x="8" y="43"/>
                  <a:pt x="8" y="43"/>
                  <a:pt x="8" y="42"/>
                </a:cubicBezTo>
                <a:cubicBezTo>
                  <a:pt x="8" y="34"/>
                  <a:pt x="8" y="34"/>
                  <a:pt x="8" y="34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0" y="31"/>
                  <a:pt x="0" y="31"/>
                </a:cubicBezTo>
                <a:cubicBezTo>
                  <a:pt x="0" y="31"/>
                  <a:pt x="0" y="31"/>
                  <a:pt x="0" y="30"/>
                </a:cubicBezTo>
                <a:cubicBezTo>
                  <a:pt x="5" y="24"/>
                  <a:pt x="5" y="24"/>
                  <a:pt x="5" y="24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7"/>
                  <a:pt x="0" y="17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8" y="13"/>
                  <a:pt x="8" y="13"/>
                  <a:pt x="8" y="13"/>
                </a:cubicBezTo>
                <a:cubicBezTo>
                  <a:pt x="8" y="5"/>
                  <a:pt x="8" y="5"/>
                  <a:pt x="8" y="5"/>
                </a:cubicBezTo>
                <a:cubicBezTo>
                  <a:pt x="8" y="5"/>
                  <a:pt x="8" y="4"/>
                  <a:pt x="8" y="4"/>
                </a:cubicBezTo>
                <a:cubicBezTo>
                  <a:pt x="9" y="4"/>
                  <a:pt x="9" y="4"/>
                  <a:pt x="9" y="4"/>
                </a:cubicBezTo>
                <a:cubicBezTo>
                  <a:pt x="17" y="7"/>
                  <a:pt x="17" y="7"/>
                  <a:pt x="17" y="7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0"/>
                  <a:pt x="23" y="0"/>
                  <a:pt x="23" y="0"/>
                </a:cubicBezTo>
                <a:cubicBezTo>
                  <a:pt x="28" y="7"/>
                  <a:pt x="28" y="7"/>
                  <a:pt x="28" y="7"/>
                </a:cubicBezTo>
                <a:cubicBezTo>
                  <a:pt x="36" y="4"/>
                  <a:pt x="36" y="4"/>
                  <a:pt x="36" y="4"/>
                </a:cubicBezTo>
                <a:cubicBezTo>
                  <a:pt x="36" y="4"/>
                  <a:pt x="36" y="4"/>
                  <a:pt x="37" y="4"/>
                </a:cubicBezTo>
                <a:cubicBezTo>
                  <a:pt x="37" y="4"/>
                  <a:pt x="37" y="5"/>
                  <a:pt x="37" y="5"/>
                </a:cubicBezTo>
                <a:cubicBezTo>
                  <a:pt x="37" y="13"/>
                  <a:pt x="37" y="13"/>
                  <a:pt x="37" y="13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17"/>
                  <a:pt x="45" y="17"/>
                  <a:pt x="45" y="17"/>
                </a:cubicBezTo>
                <a:cubicBezTo>
                  <a:pt x="40" y="24"/>
                  <a:pt x="40" y="24"/>
                  <a:pt x="40" y="24"/>
                </a:cubicBezTo>
                <a:cubicBezTo>
                  <a:pt x="45" y="30"/>
                  <a:pt x="45" y="30"/>
                  <a:pt x="45" y="30"/>
                </a:cubicBezTo>
                <a:cubicBezTo>
                  <a:pt x="45" y="31"/>
                  <a:pt x="45" y="31"/>
                  <a:pt x="45" y="31"/>
                </a:cubicBezTo>
                <a:cubicBezTo>
                  <a:pt x="45" y="31"/>
                  <a:pt x="45" y="32"/>
                  <a:pt x="45" y="32"/>
                </a:cubicBezTo>
                <a:close/>
                <a:moveTo>
                  <a:pt x="22" y="8"/>
                </a:moveTo>
                <a:cubicBezTo>
                  <a:pt x="14" y="8"/>
                  <a:pt x="7" y="15"/>
                  <a:pt x="7" y="24"/>
                </a:cubicBezTo>
                <a:cubicBezTo>
                  <a:pt x="7" y="32"/>
                  <a:pt x="14" y="39"/>
                  <a:pt x="22" y="39"/>
                </a:cubicBezTo>
                <a:cubicBezTo>
                  <a:pt x="31" y="39"/>
                  <a:pt x="38" y="32"/>
                  <a:pt x="38" y="24"/>
                </a:cubicBezTo>
                <a:cubicBezTo>
                  <a:pt x="38" y="15"/>
                  <a:pt x="31" y="8"/>
                  <a:pt x="22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67010" y="3407801"/>
            <a:ext cx="312861" cy="257304"/>
          </a:xfrm>
          <a:custGeom>
            <a:avLst/>
            <a:gdLst>
              <a:gd name="T0" fmla="*/ 40 w 45"/>
              <a:gd name="T1" fmla="*/ 37 h 37"/>
              <a:gd name="T2" fmla="*/ 0 w 45"/>
              <a:gd name="T3" fmla="*/ 33 h 37"/>
              <a:gd name="T4" fmla="*/ 4 w 45"/>
              <a:gd name="T5" fmla="*/ 0 h 37"/>
              <a:gd name="T6" fmla="*/ 45 w 45"/>
              <a:gd name="T7" fmla="*/ 4 h 37"/>
              <a:gd name="T8" fmla="*/ 14 w 45"/>
              <a:gd name="T9" fmla="*/ 7 h 37"/>
              <a:gd name="T10" fmla="*/ 4 w 45"/>
              <a:gd name="T11" fmla="*/ 7 h 37"/>
              <a:gd name="T12" fmla="*/ 4 w 45"/>
              <a:gd name="T13" fmla="*/ 13 h 37"/>
              <a:gd name="T14" fmla="*/ 13 w 45"/>
              <a:gd name="T15" fmla="*/ 13 h 37"/>
              <a:gd name="T16" fmla="*/ 14 w 45"/>
              <a:gd name="T17" fmla="*/ 7 h 37"/>
              <a:gd name="T18" fmla="*/ 13 w 45"/>
              <a:gd name="T19" fmla="*/ 17 h 37"/>
              <a:gd name="T20" fmla="*/ 4 w 45"/>
              <a:gd name="T21" fmla="*/ 18 h 37"/>
              <a:gd name="T22" fmla="*/ 4 w 45"/>
              <a:gd name="T23" fmla="*/ 24 h 37"/>
              <a:gd name="T24" fmla="*/ 14 w 45"/>
              <a:gd name="T25" fmla="*/ 23 h 37"/>
              <a:gd name="T26" fmla="*/ 14 w 45"/>
              <a:gd name="T27" fmla="*/ 28 h 37"/>
              <a:gd name="T28" fmla="*/ 4 w 45"/>
              <a:gd name="T29" fmla="*/ 27 h 37"/>
              <a:gd name="T30" fmla="*/ 4 w 45"/>
              <a:gd name="T31" fmla="*/ 33 h 37"/>
              <a:gd name="T32" fmla="*/ 13 w 45"/>
              <a:gd name="T33" fmla="*/ 34 h 37"/>
              <a:gd name="T34" fmla="*/ 14 w 45"/>
              <a:gd name="T35" fmla="*/ 28 h 37"/>
              <a:gd name="T36" fmla="*/ 27 w 45"/>
              <a:gd name="T37" fmla="*/ 7 h 37"/>
              <a:gd name="T38" fmla="*/ 17 w 45"/>
              <a:gd name="T39" fmla="*/ 7 h 37"/>
              <a:gd name="T40" fmla="*/ 18 w 45"/>
              <a:gd name="T41" fmla="*/ 13 h 37"/>
              <a:gd name="T42" fmla="*/ 28 w 45"/>
              <a:gd name="T43" fmla="*/ 13 h 37"/>
              <a:gd name="T44" fmla="*/ 28 w 45"/>
              <a:gd name="T45" fmla="*/ 18 h 37"/>
              <a:gd name="T46" fmla="*/ 18 w 45"/>
              <a:gd name="T47" fmla="*/ 17 h 37"/>
              <a:gd name="T48" fmla="*/ 17 w 45"/>
              <a:gd name="T49" fmla="*/ 23 h 37"/>
              <a:gd name="T50" fmla="*/ 27 w 45"/>
              <a:gd name="T51" fmla="*/ 24 h 37"/>
              <a:gd name="T52" fmla="*/ 28 w 45"/>
              <a:gd name="T53" fmla="*/ 18 h 37"/>
              <a:gd name="T54" fmla="*/ 27 w 45"/>
              <a:gd name="T55" fmla="*/ 27 h 37"/>
              <a:gd name="T56" fmla="*/ 17 w 45"/>
              <a:gd name="T57" fmla="*/ 28 h 37"/>
              <a:gd name="T58" fmla="*/ 18 w 45"/>
              <a:gd name="T59" fmla="*/ 34 h 37"/>
              <a:gd name="T60" fmla="*/ 28 w 45"/>
              <a:gd name="T61" fmla="*/ 33 h 37"/>
              <a:gd name="T62" fmla="*/ 41 w 45"/>
              <a:gd name="T63" fmla="*/ 7 h 37"/>
              <a:gd name="T64" fmla="*/ 32 w 45"/>
              <a:gd name="T65" fmla="*/ 7 h 37"/>
              <a:gd name="T66" fmla="*/ 31 w 45"/>
              <a:gd name="T67" fmla="*/ 13 h 37"/>
              <a:gd name="T68" fmla="*/ 40 w 45"/>
              <a:gd name="T69" fmla="*/ 13 h 37"/>
              <a:gd name="T70" fmla="*/ 41 w 45"/>
              <a:gd name="T71" fmla="*/ 7 h 37"/>
              <a:gd name="T72" fmla="*/ 40 w 45"/>
              <a:gd name="T73" fmla="*/ 17 h 37"/>
              <a:gd name="T74" fmla="*/ 31 w 45"/>
              <a:gd name="T75" fmla="*/ 18 h 37"/>
              <a:gd name="T76" fmla="*/ 32 w 45"/>
              <a:gd name="T77" fmla="*/ 24 h 37"/>
              <a:gd name="T78" fmla="*/ 41 w 45"/>
              <a:gd name="T79" fmla="*/ 23 h 37"/>
              <a:gd name="T80" fmla="*/ 41 w 45"/>
              <a:gd name="T81" fmla="*/ 28 h 37"/>
              <a:gd name="T82" fmla="*/ 32 w 45"/>
              <a:gd name="T83" fmla="*/ 27 h 37"/>
              <a:gd name="T84" fmla="*/ 31 w 45"/>
              <a:gd name="T85" fmla="*/ 33 h 37"/>
              <a:gd name="T86" fmla="*/ 40 w 45"/>
              <a:gd name="T87" fmla="*/ 34 h 37"/>
              <a:gd name="T88" fmla="*/ 41 w 45"/>
              <a:gd name="T89" fmla="*/ 28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" h="37">
                <a:moveTo>
                  <a:pt x="45" y="33"/>
                </a:moveTo>
                <a:cubicBezTo>
                  <a:pt x="45" y="35"/>
                  <a:pt x="43" y="37"/>
                  <a:pt x="40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2" y="37"/>
                  <a:pt x="0" y="35"/>
                  <a:pt x="0" y="3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3" y="0"/>
                  <a:pt x="45" y="2"/>
                  <a:pt x="45" y="4"/>
                </a:cubicBezTo>
                <a:lnTo>
                  <a:pt x="45" y="33"/>
                </a:lnTo>
                <a:close/>
                <a:moveTo>
                  <a:pt x="14" y="7"/>
                </a:moveTo>
                <a:cubicBezTo>
                  <a:pt x="14" y="7"/>
                  <a:pt x="13" y="7"/>
                  <a:pt x="13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7"/>
                  <a:pt x="4" y="7"/>
                  <a:pt x="4" y="7"/>
                </a:cubicBezTo>
                <a:cubicBezTo>
                  <a:pt x="4" y="13"/>
                  <a:pt x="4" y="13"/>
                  <a:pt x="4" y="13"/>
                </a:cubicBezTo>
                <a:cubicBezTo>
                  <a:pt x="4" y="13"/>
                  <a:pt x="4" y="13"/>
                  <a:pt x="4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4" y="13"/>
                  <a:pt x="14" y="13"/>
                </a:cubicBezTo>
                <a:lnTo>
                  <a:pt x="14" y="7"/>
                </a:lnTo>
                <a:close/>
                <a:moveTo>
                  <a:pt x="14" y="18"/>
                </a:moveTo>
                <a:cubicBezTo>
                  <a:pt x="14" y="17"/>
                  <a:pt x="13" y="17"/>
                  <a:pt x="13" y="17"/>
                </a:cubicBezTo>
                <a:cubicBezTo>
                  <a:pt x="4" y="17"/>
                  <a:pt x="4" y="17"/>
                  <a:pt x="4" y="17"/>
                </a:cubicBezTo>
                <a:cubicBezTo>
                  <a:pt x="4" y="17"/>
                  <a:pt x="4" y="17"/>
                  <a:pt x="4" y="18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4"/>
                  <a:pt x="4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3" y="24"/>
                  <a:pt x="14" y="23"/>
                  <a:pt x="14" y="23"/>
                </a:cubicBezTo>
                <a:lnTo>
                  <a:pt x="14" y="18"/>
                </a:lnTo>
                <a:close/>
                <a:moveTo>
                  <a:pt x="14" y="28"/>
                </a:moveTo>
                <a:cubicBezTo>
                  <a:pt x="14" y="27"/>
                  <a:pt x="13" y="27"/>
                  <a:pt x="13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4" y="27"/>
                  <a:pt x="4" y="28"/>
                </a:cubicBezTo>
                <a:cubicBezTo>
                  <a:pt x="4" y="33"/>
                  <a:pt x="4" y="33"/>
                  <a:pt x="4" y="33"/>
                </a:cubicBezTo>
                <a:cubicBezTo>
                  <a:pt x="4" y="34"/>
                  <a:pt x="4" y="34"/>
                  <a:pt x="4" y="34"/>
                </a:cubicBezTo>
                <a:cubicBezTo>
                  <a:pt x="13" y="34"/>
                  <a:pt x="13" y="34"/>
                  <a:pt x="13" y="34"/>
                </a:cubicBezTo>
                <a:cubicBezTo>
                  <a:pt x="13" y="34"/>
                  <a:pt x="14" y="34"/>
                  <a:pt x="14" y="33"/>
                </a:cubicBezTo>
                <a:lnTo>
                  <a:pt x="14" y="28"/>
                </a:lnTo>
                <a:close/>
                <a:moveTo>
                  <a:pt x="28" y="7"/>
                </a:moveTo>
                <a:cubicBezTo>
                  <a:pt x="28" y="7"/>
                  <a:pt x="27" y="7"/>
                  <a:pt x="27" y="7"/>
                </a:cubicBezTo>
                <a:cubicBezTo>
                  <a:pt x="18" y="7"/>
                  <a:pt x="18" y="7"/>
                  <a:pt x="18" y="7"/>
                </a:cubicBezTo>
                <a:cubicBezTo>
                  <a:pt x="18" y="7"/>
                  <a:pt x="17" y="7"/>
                  <a:pt x="17" y="7"/>
                </a:cubicBez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8" y="13"/>
                  <a:pt x="18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8" y="13"/>
                  <a:pt x="28" y="13"/>
                </a:cubicBezTo>
                <a:lnTo>
                  <a:pt x="28" y="7"/>
                </a:lnTo>
                <a:close/>
                <a:moveTo>
                  <a:pt x="28" y="18"/>
                </a:moveTo>
                <a:cubicBezTo>
                  <a:pt x="28" y="17"/>
                  <a:pt x="27" y="17"/>
                  <a:pt x="27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7" y="17"/>
                  <a:pt x="17" y="18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23"/>
                  <a:pt x="18" y="24"/>
                  <a:pt x="18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27" y="24"/>
                  <a:pt x="28" y="23"/>
                  <a:pt x="28" y="23"/>
                </a:cubicBezTo>
                <a:lnTo>
                  <a:pt x="28" y="18"/>
                </a:lnTo>
                <a:close/>
                <a:moveTo>
                  <a:pt x="28" y="28"/>
                </a:moveTo>
                <a:cubicBezTo>
                  <a:pt x="28" y="27"/>
                  <a:pt x="27" y="27"/>
                  <a:pt x="27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8" y="27"/>
                  <a:pt x="17" y="27"/>
                  <a:pt x="17" y="28"/>
                </a:cubicBezTo>
                <a:cubicBezTo>
                  <a:pt x="17" y="33"/>
                  <a:pt x="17" y="33"/>
                  <a:pt x="17" y="33"/>
                </a:cubicBezTo>
                <a:cubicBezTo>
                  <a:pt x="17" y="34"/>
                  <a:pt x="18" y="34"/>
                  <a:pt x="18" y="34"/>
                </a:cubicBezTo>
                <a:cubicBezTo>
                  <a:pt x="27" y="34"/>
                  <a:pt x="27" y="34"/>
                  <a:pt x="27" y="34"/>
                </a:cubicBezTo>
                <a:cubicBezTo>
                  <a:pt x="27" y="34"/>
                  <a:pt x="28" y="34"/>
                  <a:pt x="28" y="33"/>
                </a:cubicBezTo>
                <a:lnTo>
                  <a:pt x="28" y="28"/>
                </a:lnTo>
                <a:close/>
                <a:moveTo>
                  <a:pt x="41" y="7"/>
                </a:moveTo>
                <a:cubicBezTo>
                  <a:pt x="41" y="7"/>
                  <a:pt x="41" y="7"/>
                  <a:pt x="40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1" y="7"/>
                  <a:pt x="31" y="7"/>
                  <a:pt x="31" y="7"/>
                </a:cubicBez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2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41" y="13"/>
                  <a:pt x="41" y="13"/>
                  <a:pt x="41" y="13"/>
                </a:cubicBezTo>
                <a:lnTo>
                  <a:pt x="41" y="7"/>
                </a:lnTo>
                <a:close/>
                <a:moveTo>
                  <a:pt x="41" y="18"/>
                </a:moveTo>
                <a:cubicBezTo>
                  <a:pt x="41" y="17"/>
                  <a:pt x="41" y="17"/>
                  <a:pt x="40" y="17"/>
                </a:cubicBezTo>
                <a:cubicBezTo>
                  <a:pt x="32" y="17"/>
                  <a:pt x="32" y="17"/>
                  <a:pt x="32" y="17"/>
                </a:cubicBezTo>
                <a:cubicBezTo>
                  <a:pt x="31" y="17"/>
                  <a:pt x="31" y="17"/>
                  <a:pt x="31" y="18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23"/>
                  <a:pt x="31" y="24"/>
                  <a:pt x="32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41" y="24"/>
                  <a:pt x="41" y="23"/>
                  <a:pt x="41" y="23"/>
                </a:cubicBezTo>
                <a:lnTo>
                  <a:pt x="41" y="18"/>
                </a:lnTo>
                <a:close/>
                <a:moveTo>
                  <a:pt x="41" y="28"/>
                </a:moveTo>
                <a:cubicBezTo>
                  <a:pt x="41" y="27"/>
                  <a:pt x="41" y="27"/>
                  <a:pt x="40" y="27"/>
                </a:cubicBezTo>
                <a:cubicBezTo>
                  <a:pt x="32" y="27"/>
                  <a:pt x="32" y="27"/>
                  <a:pt x="32" y="27"/>
                </a:cubicBezTo>
                <a:cubicBezTo>
                  <a:pt x="31" y="27"/>
                  <a:pt x="31" y="27"/>
                  <a:pt x="31" y="28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4"/>
                  <a:pt x="31" y="34"/>
                  <a:pt x="32" y="34"/>
                </a:cubicBezTo>
                <a:cubicBezTo>
                  <a:pt x="40" y="34"/>
                  <a:pt x="40" y="34"/>
                  <a:pt x="40" y="34"/>
                </a:cubicBezTo>
                <a:cubicBezTo>
                  <a:pt x="41" y="34"/>
                  <a:pt x="41" y="34"/>
                  <a:pt x="41" y="33"/>
                </a:cubicBezTo>
                <a:lnTo>
                  <a:pt x="41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16717" y="3912606"/>
            <a:ext cx="213447" cy="263154"/>
          </a:xfrm>
          <a:custGeom>
            <a:avLst/>
            <a:gdLst>
              <a:gd name="T0" fmla="*/ 31 w 31"/>
              <a:gd name="T1" fmla="*/ 34 h 38"/>
              <a:gd name="T2" fmla="*/ 27 w 31"/>
              <a:gd name="T3" fmla="*/ 38 h 38"/>
              <a:gd name="T4" fmla="*/ 4 w 31"/>
              <a:gd name="T5" fmla="*/ 38 h 38"/>
              <a:gd name="T6" fmla="*/ 0 w 31"/>
              <a:gd name="T7" fmla="*/ 34 h 38"/>
              <a:gd name="T8" fmla="*/ 0 w 31"/>
              <a:gd name="T9" fmla="*/ 5 h 38"/>
              <a:gd name="T10" fmla="*/ 4 w 31"/>
              <a:gd name="T11" fmla="*/ 0 h 38"/>
              <a:gd name="T12" fmla="*/ 27 w 31"/>
              <a:gd name="T13" fmla="*/ 0 h 38"/>
              <a:gd name="T14" fmla="*/ 31 w 31"/>
              <a:gd name="T15" fmla="*/ 5 h 38"/>
              <a:gd name="T16" fmla="*/ 31 w 31"/>
              <a:gd name="T17" fmla="*/ 34 h 38"/>
              <a:gd name="T18" fmla="*/ 27 w 31"/>
              <a:gd name="T19" fmla="*/ 5 h 38"/>
              <a:gd name="T20" fmla="*/ 27 w 31"/>
              <a:gd name="T21" fmla="*/ 4 h 38"/>
              <a:gd name="T22" fmla="*/ 4 w 31"/>
              <a:gd name="T23" fmla="*/ 4 h 38"/>
              <a:gd name="T24" fmla="*/ 3 w 31"/>
              <a:gd name="T25" fmla="*/ 5 h 38"/>
              <a:gd name="T26" fmla="*/ 3 w 31"/>
              <a:gd name="T27" fmla="*/ 30 h 38"/>
              <a:gd name="T28" fmla="*/ 4 w 31"/>
              <a:gd name="T29" fmla="*/ 31 h 38"/>
              <a:gd name="T30" fmla="*/ 27 w 31"/>
              <a:gd name="T31" fmla="*/ 31 h 38"/>
              <a:gd name="T32" fmla="*/ 27 w 31"/>
              <a:gd name="T33" fmla="*/ 30 h 38"/>
              <a:gd name="T34" fmla="*/ 27 w 31"/>
              <a:gd name="T35" fmla="*/ 5 h 38"/>
              <a:gd name="T36" fmla="*/ 15 w 31"/>
              <a:gd name="T37" fmla="*/ 33 h 38"/>
              <a:gd name="T38" fmla="*/ 14 w 31"/>
              <a:gd name="T39" fmla="*/ 35 h 38"/>
              <a:gd name="T40" fmla="*/ 15 w 31"/>
              <a:gd name="T41" fmla="*/ 36 h 38"/>
              <a:gd name="T42" fmla="*/ 17 w 31"/>
              <a:gd name="T43" fmla="*/ 35 h 38"/>
              <a:gd name="T44" fmla="*/ 15 w 31"/>
              <a:gd name="T45" fmla="*/ 3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1" h="38">
                <a:moveTo>
                  <a:pt x="31" y="34"/>
                </a:moveTo>
                <a:cubicBezTo>
                  <a:pt x="31" y="36"/>
                  <a:pt x="29" y="38"/>
                  <a:pt x="27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2" y="38"/>
                  <a:pt x="0" y="36"/>
                  <a:pt x="0" y="3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29" y="0"/>
                  <a:pt x="31" y="2"/>
                  <a:pt x="31" y="5"/>
                </a:cubicBezTo>
                <a:lnTo>
                  <a:pt x="31" y="34"/>
                </a:lnTo>
                <a:close/>
                <a:moveTo>
                  <a:pt x="27" y="5"/>
                </a:moveTo>
                <a:cubicBezTo>
                  <a:pt x="27" y="4"/>
                  <a:pt x="27" y="4"/>
                  <a:pt x="27" y="4"/>
                </a:cubicBezTo>
                <a:cubicBezTo>
                  <a:pt x="4" y="4"/>
                  <a:pt x="4" y="4"/>
                  <a:pt x="4" y="4"/>
                </a:cubicBezTo>
                <a:cubicBezTo>
                  <a:pt x="4" y="4"/>
                  <a:pt x="3" y="4"/>
                  <a:pt x="3" y="5"/>
                </a:cubicBezTo>
                <a:cubicBezTo>
                  <a:pt x="3" y="30"/>
                  <a:pt x="3" y="30"/>
                  <a:pt x="3" y="30"/>
                </a:cubicBezTo>
                <a:cubicBezTo>
                  <a:pt x="3" y="31"/>
                  <a:pt x="4" y="31"/>
                  <a:pt x="4" y="31"/>
                </a:cubicBezTo>
                <a:cubicBezTo>
                  <a:pt x="27" y="31"/>
                  <a:pt x="27" y="31"/>
                  <a:pt x="27" y="31"/>
                </a:cubicBezTo>
                <a:cubicBezTo>
                  <a:pt x="27" y="31"/>
                  <a:pt x="27" y="31"/>
                  <a:pt x="27" y="30"/>
                </a:cubicBezTo>
                <a:lnTo>
                  <a:pt x="27" y="5"/>
                </a:lnTo>
                <a:close/>
                <a:moveTo>
                  <a:pt x="15" y="33"/>
                </a:moveTo>
                <a:cubicBezTo>
                  <a:pt x="14" y="33"/>
                  <a:pt x="14" y="34"/>
                  <a:pt x="14" y="35"/>
                </a:cubicBezTo>
                <a:cubicBezTo>
                  <a:pt x="14" y="36"/>
                  <a:pt x="14" y="36"/>
                  <a:pt x="15" y="36"/>
                </a:cubicBezTo>
                <a:cubicBezTo>
                  <a:pt x="16" y="36"/>
                  <a:pt x="17" y="36"/>
                  <a:pt x="17" y="35"/>
                </a:cubicBezTo>
                <a:cubicBezTo>
                  <a:pt x="17" y="34"/>
                  <a:pt x="16" y="33"/>
                  <a:pt x="15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55317" y="4446648"/>
            <a:ext cx="330404" cy="263154"/>
          </a:xfrm>
          <a:custGeom>
            <a:avLst/>
            <a:gdLst>
              <a:gd name="T0" fmla="*/ 45 w 48"/>
              <a:gd name="T1" fmla="*/ 37 h 38"/>
              <a:gd name="T2" fmla="*/ 43 w 48"/>
              <a:gd name="T3" fmla="*/ 38 h 38"/>
              <a:gd name="T4" fmla="*/ 6 w 48"/>
              <a:gd name="T5" fmla="*/ 38 h 38"/>
              <a:gd name="T6" fmla="*/ 4 w 48"/>
              <a:gd name="T7" fmla="*/ 37 h 38"/>
              <a:gd name="T8" fmla="*/ 0 w 48"/>
              <a:gd name="T9" fmla="*/ 24 h 38"/>
              <a:gd name="T10" fmla="*/ 24 w 48"/>
              <a:gd name="T11" fmla="*/ 0 h 38"/>
              <a:gd name="T12" fmla="*/ 48 w 48"/>
              <a:gd name="T13" fmla="*/ 24 h 38"/>
              <a:gd name="T14" fmla="*/ 45 w 48"/>
              <a:gd name="T15" fmla="*/ 37 h 38"/>
              <a:gd name="T16" fmla="*/ 7 w 48"/>
              <a:gd name="T17" fmla="*/ 21 h 38"/>
              <a:gd name="T18" fmla="*/ 4 w 48"/>
              <a:gd name="T19" fmla="*/ 24 h 38"/>
              <a:gd name="T20" fmla="*/ 7 w 48"/>
              <a:gd name="T21" fmla="*/ 28 h 38"/>
              <a:gd name="T22" fmla="*/ 11 w 48"/>
              <a:gd name="T23" fmla="*/ 24 h 38"/>
              <a:gd name="T24" fmla="*/ 7 w 48"/>
              <a:gd name="T25" fmla="*/ 21 h 38"/>
              <a:gd name="T26" fmla="*/ 12 w 48"/>
              <a:gd name="T27" fmla="*/ 9 h 38"/>
              <a:gd name="T28" fmla="*/ 9 w 48"/>
              <a:gd name="T29" fmla="*/ 12 h 38"/>
              <a:gd name="T30" fmla="*/ 12 w 48"/>
              <a:gd name="T31" fmla="*/ 16 h 38"/>
              <a:gd name="T32" fmla="*/ 16 w 48"/>
              <a:gd name="T33" fmla="*/ 12 h 38"/>
              <a:gd name="T34" fmla="*/ 12 w 48"/>
              <a:gd name="T35" fmla="*/ 9 h 38"/>
              <a:gd name="T36" fmla="*/ 30 w 48"/>
              <a:gd name="T37" fmla="*/ 15 h 38"/>
              <a:gd name="T38" fmla="*/ 29 w 48"/>
              <a:gd name="T39" fmla="*/ 13 h 38"/>
              <a:gd name="T40" fmla="*/ 27 w 48"/>
              <a:gd name="T41" fmla="*/ 14 h 38"/>
              <a:gd name="T42" fmla="*/ 24 w 48"/>
              <a:gd name="T43" fmla="*/ 24 h 38"/>
              <a:gd name="T44" fmla="*/ 19 w 48"/>
              <a:gd name="T45" fmla="*/ 28 h 38"/>
              <a:gd name="T46" fmla="*/ 23 w 48"/>
              <a:gd name="T47" fmla="*/ 34 h 38"/>
              <a:gd name="T48" fmla="*/ 29 w 48"/>
              <a:gd name="T49" fmla="*/ 31 h 38"/>
              <a:gd name="T50" fmla="*/ 27 w 48"/>
              <a:gd name="T51" fmla="*/ 25 h 38"/>
              <a:gd name="T52" fmla="*/ 30 w 48"/>
              <a:gd name="T53" fmla="*/ 15 h 38"/>
              <a:gd name="T54" fmla="*/ 24 w 48"/>
              <a:gd name="T55" fmla="*/ 4 h 38"/>
              <a:gd name="T56" fmla="*/ 21 w 48"/>
              <a:gd name="T57" fmla="*/ 7 h 38"/>
              <a:gd name="T58" fmla="*/ 24 w 48"/>
              <a:gd name="T59" fmla="*/ 11 h 38"/>
              <a:gd name="T60" fmla="*/ 28 w 48"/>
              <a:gd name="T61" fmla="*/ 7 h 38"/>
              <a:gd name="T62" fmla="*/ 24 w 48"/>
              <a:gd name="T63" fmla="*/ 4 h 38"/>
              <a:gd name="T64" fmla="*/ 36 w 48"/>
              <a:gd name="T65" fmla="*/ 9 h 38"/>
              <a:gd name="T66" fmla="*/ 33 w 48"/>
              <a:gd name="T67" fmla="*/ 12 h 38"/>
              <a:gd name="T68" fmla="*/ 36 w 48"/>
              <a:gd name="T69" fmla="*/ 16 h 38"/>
              <a:gd name="T70" fmla="*/ 40 w 48"/>
              <a:gd name="T71" fmla="*/ 12 h 38"/>
              <a:gd name="T72" fmla="*/ 36 w 48"/>
              <a:gd name="T73" fmla="*/ 9 h 38"/>
              <a:gd name="T74" fmla="*/ 42 w 48"/>
              <a:gd name="T75" fmla="*/ 21 h 38"/>
              <a:gd name="T76" fmla="*/ 38 w 48"/>
              <a:gd name="T77" fmla="*/ 24 h 38"/>
              <a:gd name="T78" fmla="*/ 42 w 48"/>
              <a:gd name="T79" fmla="*/ 28 h 38"/>
              <a:gd name="T80" fmla="*/ 45 w 48"/>
              <a:gd name="T81" fmla="*/ 24 h 38"/>
              <a:gd name="T82" fmla="*/ 42 w 48"/>
              <a:gd name="T83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8" h="38">
                <a:moveTo>
                  <a:pt x="45" y="37"/>
                </a:moveTo>
                <a:cubicBezTo>
                  <a:pt x="44" y="38"/>
                  <a:pt x="44" y="38"/>
                  <a:pt x="43" y="38"/>
                </a:cubicBezTo>
                <a:cubicBezTo>
                  <a:pt x="6" y="38"/>
                  <a:pt x="6" y="38"/>
                  <a:pt x="6" y="38"/>
                </a:cubicBezTo>
                <a:cubicBezTo>
                  <a:pt x="5" y="38"/>
                  <a:pt x="5" y="38"/>
                  <a:pt x="4" y="37"/>
                </a:cubicBezTo>
                <a:cubicBezTo>
                  <a:pt x="2" y="33"/>
                  <a:pt x="0" y="29"/>
                  <a:pt x="0" y="24"/>
                </a:cubicBezTo>
                <a:cubicBezTo>
                  <a:pt x="0" y="11"/>
                  <a:pt x="11" y="0"/>
                  <a:pt x="24" y="0"/>
                </a:cubicBezTo>
                <a:cubicBezTo>
                  <a:pt x="38" y="0"/>
                  <a:pt x="48" y="11"/>
                  <a:pt x="48" y="24"/>
                </a:cubicBezTo>
                <a:cubicBezTo>
                  <a:pt x="48" y="29"/>
                  <a:pt x="47" y="33"/>
                  <a:pt x="45" y="37"/>
                </a:cubicBezTo>
                <a:close/>
                <a:moveTo>
                  <a:pt x="7" y="21"/>
                </a:moveTo>
                <a:cubicBezTo>
                  <a:pt x="5" y="21"/>
                  <a:pt x="4" y="22"/>
                  <a:pt x="4" y="24"/>
                </a:cubicBezTo>
                <a:cubicBezTo>
                  <a:pt x="4" y="26"/>
                  <a:pt x="5" y="28"/>
                  <a:pt x="7" y="28"/>
                </a:cubicBezTo>
                <a:cubicBezTo>
                  <a:pt x="9" y="28"/>
                  <a:pt x="11" y="26"/>
                  <a:pt x="11" y="24"/>
                </a:cubicBezTo>
                <a:cubicBezTo>
                  <a:pt x="11" y="22"/>
                  <a:pt x="9" y="21"/>
                  <a:pt x="7" y="21"/>
                </a:cubicBezTo>
                <a:close/>
                <a:moveTo>
                  <a:pt x="12" y="9"/>
                </a:moveTo>
                <a:cubicBezTo>
                  <a:pt x="11" y="9"/>
                  <a:pt x="9" y="10"/>
                  <a:pt x="9" y="12"/>
                </a:cubicBezTo>
                <a:cubicBezTo>
                  <a:pt x="9" y="14"/>
                  <a:pt x="11" y="16"/>
                  <a:pt x="12" y="16"/>
                </a:cubicBezTo>
                <a:cubicBezTo>
                  <a:pt x="14" y="16"/>
                  <a:pt x="16" y="14"/>
                  <a:pt x="16" y="12"/>
                </a:cubicBezTo>
                <a:cubicBezTo>
                  <a:pt x="16" y="10"/>
                  <a:pt x="14" y="9"/>
                  <a:pt x="12" y="9"/>
                </a:cubicBezTo>
                <a:close/>
                <a:moveTo>
                  <a:pt x="30" y="15"/>
                </a:moveTo>
                <a:cubicBezTo>
                  <a:pt x="30" y="14"/>
                  <a:pt x="30" y="13"/>
                  <a:pt x="29" y="13"/>
                </a:cubicBezTo>
                <a:cubicBezTo>
                  <a:pt x="28" y="13"/>
                  <a:pt x="27" y="13"/>
                  <a:pt x="27" y="14"/>
                </a:cubicBezTo>
                <a:cubicBezTo>
                  <a:pt x="24" y="24"/>
                  <a:pt x="24" y="24"/>
                  <a:pt x="24" y="24"/>
                </a:cubicBezTo>
                <a:cubicBezTo>
                  <a:pt x="22" y="25"/>
                  <a:pt x="20" y="26"/>
                  <a:pt x="19" y="28"/>
                </a:cubicBezTo>
                <a:cubicBezTo>
                  <a:pt x="19" y="31"/>
                  <a:pt x="20" y="34"/>
                  <a:pt x="23" y="34"/>
                </a:cubicBezTo>
                <a:cubicBezTo>
                  <a:pt x="26" y="35"/>
                  <a:pt x="29" y="34"/>
                  <a:pt x="29" y="31"/>
                </a:cubicBezTo>
                <a:cubicBezTo>
                  <a:pt x="30" y="29"/>
                  <a:pt x="29" y="26"/>
                  <a:pt x="27" y="25"/>
                </a:cubicBezTo>
                <a:lnTo>
                  <a:pt x="30" y="15"/>
                </a:lnTo>
                <a:close/>
                <a:moveTo>
                  <a:pt x="24" y="4"/>
                </a:moveTo>
                <a:cubicBezTo>
                  <a:pt x="23" y="4"/>
                  <a:pt x="21" y="5"/>
                  <a:pt x="21" y="7"/>
                </a:cubicBezTo>
                <a:cubicBezTo>
                  <a:pt x="21" y="9"/>
                  <a:pt x="23" y="11"/>
                  <a:pt x="24" y="11"/>
                </a:cubicBezTo>
                <a:cubicBezTo>
                  <a:pt x="26" y="11"/>
                  <a:pt x="28" y="9"/>
                  <a:pt x="28" y="7"/>
                </a:cubicBezTo>
                <a:cubicBezTo>
                  <a:pt x="28" y="5"/>
                  <a:pt x="26" y="4"/>
                  <a:pt x="24" y="4"/>
                </a:cubicBezTo>
                <a:close/>
                <a:moveTo>
                  <a:pt x="36" y="9"/>
                </a:moveTo>
                <a:cubicBezTo>
                  <a:pt x="35" y="9"/>
                  <a:pt x="33" y="10"/>
                  <a:pt x="33" y="12"/>
                </a:cubicBezTo>
                <a:cubicBezTo>
                  <a:pt x="33" y="14"/>
                  <a:pt x="35" y="16"/>
                  <a:pt x="36" y="16"/>
                </a:cubicBezTo>
                <a:cubicBezTo>
                  <a:pt x="38" y="16"/>
                  <a:pt x="40" y="14"/>
                  <a:pt x="40" y="12"/>
                </a:cubicBezTo>
                <a:cubicBezTo>
                  <a:pt x="40" y="10"/>
                  <a:pt x="38" y="9"/>
                  <a:pt x="36" y="9"/>
                </a:cubicBezTo>
                <a:close/>
                <a:moveTo>
                  <a:pt x="42" y="21"/>
                </a:moveTo>
                <a:cubicBezTo>
                  <a:pt x="40" y="21"/>
                  <a:pt x="38" y="22"/>
                  <a:pt x="38" y="24"/>
                </a:cubicBezTo>
                <a:cubicBezTo>
                  <a:pt x="38" y="26"/>
                  <a:pt x="40" y="28"/>
                  <a:pt x="42" y="28"/>
                </a:cubicBezTo>
                <a:cubicBezTo>
                  <a:pt x="43" y="28"/>
                  <a:pt x="45" y="26"/>
                  <a:pt x="45" y="24"/>
                </a:cubicBezTo>
                <a:cubicBezTo>
                  <a:pt x="45" y="22"/>
                  <a:pt x="43" y="21"/>
                  <a:pt x="42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81630" y="4930985"/>
            <a:ext cx="277772" cy="283619"/>
          </a:xfrm>
          <a:custGeom>
            <a:avLst/>
            <a:gdLst>
              <a:gd name="T0" fmla="*/ 39 w 40"/>
              <a:gd name="T1" fmla="*/ 27 h 41"/>
              <a:gd name="T2" fmla="*/ 26 w 40"/>
              <a:gd name="T3" fmla="*/ 40 h 41"/>
              <a:gd name="T4" fmla="*/ 24 w 40"/>
              <a:gd name="T5" fmla="*/ 41 h 41"/>
              <a:gd name="T6" fmla="*/ 21 w 40"/>
              <a:gd name="T7" fmla="*/ 40 h 41"/>
              <a:gd name="T8" fmla="*/ 2 w 40"/>
              <a:gd name="T9" fmla="*/ 21 h 41"/>
              <a:gd name="T10" fmla="*/ 0 w 40"/>
              <a:gd name="T11" fmla="*/ 15 h 41"/>
              <a:gd name="T12" fmla="*/ 0 w 40"/>
              <a:gd name="T13" fmla="*/ 4 h 41"/>
              <a:gd name="T14" fmla="*/ 3 w 40"/>
              <a:gd name="T15" fmla="*/ 0 h 41"/>
              <a:gd name="T16" fmla="*/ 14 w 40"/>
              <a:gd name="T17" fmla="*/ 0 h 41"/>
              <a:gd name="T18" fmla="*/ 20 w 40"/>
              <a:gd name="T19" fmla="*/ 3 h 41"/>
              <a:gd name="T20" fmla="*/ 39 w 40"/>
              <a:gd name="T21" fmla="*/ 22 h 41"/>
              <a:gd name="T22" fmla="*/ 40 w 40"/>
              <a:gd name="T23" fmla="*/ 24 h 41"/>
              <a:gd name="T24" fmla="*/ 39 w 40"/>
              <a:gd name="T25" fmla="*/ 27 h 41"/>
              <a:gd name="T26" fmla="*/ 8 w 40"/>
              <a:gd name="T27" fmla="*/ 6 h 41"/>
              <a:gd name="T28" fmla="*/ 5 w 40"/>
              <a:gd name="T29" fmla="*/ 9 h 41"/>
              <a:gd name="T30" fmla="*/ 8 w 40"/>
              <a:gd name="T31" fmla="*/ 12 h 41"/>
              <a:gd name="T32" fmla="*/ 12 w 40"/>
              <a:gd name="T33" fmla="*/ 9 h 41"/>
              <a:gd name="T34" fmla="*/ 8 w 40"/>
              <a:gd name="T35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" h="41">
                <a:moveTo>
                  <a:pt x="39" y="27"/>
                </a:moveTo>
                <a:cubicBezTo>
                  <a:pt x="26" y="40"/>
                  <a:pt x="26" y="40"/>
                  <a:pt x="26" y="40"/>
                </a:cubicBezTo>
                <a:cubicBezTo>
                  <a:pt x="26" y="41"/>
                  <a:pt x="25" y="41"/>
                  <a:pt x="24" y="41"/>
                </a:cubicBezTo>
                <a:cubicBezTo>
                  <a:pt x="23" y="41"/>
                  <a:pt x="22" y="41"/>
                  <a:pt x="21" y="40"/>
                </a:cubicBezTo>
                <a:cubicBezTo>
                  <a:pt x="2" y="21"/>
                  <a:pt x="2" y="21"/>
                  <a:pt x="2" y="21"/>
                </a:cubicBezTo>
                <a:cubicBezTo>
                  <a:pt x="1" y="20"/>
                  <a:pt x="0" y="17"/>
                  <a:pt x="0" y="15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6" y="0"/>
                  <a:pt x="19" y="2"/>
                  <a:pt x="20" y="3"/>
                </a:cubicBezTo>
                <a:cubicBezTo>
                  <a:pt x="39" y="22"/>
                  <a:pt x="39" y="22"/>
                  <a:pt x="39" y="22"/>
                </a:cubicBezTo>
                <a:cubicBezTo>
                  <a:pt x="40" y="23"/>
                  <a:pt x="40" y="24"/>
                  <a:pt x="40" y="24"/>
                </a:cubicBezTo>
                <a:cubicBezTo>
                  <a:pt x="40" y="25"/>
                  <a:pt x="40" y="26"/>
                  <a:pt x="39" y="27"/>
                </a:cubicBezTo>
                <a:close/>
                <a:moveTo>
                  <a:pt x="8" y="6"/>
                </a:moveTo>
                <a:cubicBezTo>
                  <a:pt x="7" y="6"/>
                  <a:pt x="5" y="7"/>
                  <a:pt x="5" y="9"/>
                </a:cubicBezTo>
                <a:cubicBezTo>
                  <a:pt x="5" y="11"/>
                  <a:pt x="7" y="12"/>
                  <a:pt x="8" y="12"/>
                </a:cubicBezTo>
                <a:cubicBezTo>
                  <a:pt x="10" y="12"/>
                  <a:pt x="12" y="11"/>
                  <a:pt x="12" y="9"/>
                </a:cubicBezTo>
                <a:cubicBezTo>
                  <a:pt x="12" y="7"/>
                  <a:pt x="10" y="6"/>
                  <a:pt x="8" y="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46545" y="5441639"/>
            <a:ext cx="353794" cy="283619"/>
          </a:xfrm>
          <a:custGeom>
            <a:avLst/>
            <a:gdLst>
              <a:gd name="T0" fmla="*/ 39 w 51"/>
              <a:gd name="T1" fmla="*/ 26 h 41"/>
              <a:gd name="T2" fmla="*/ 26 w 51"/>
              <a:gd name="T3" fmla="*/ 40 h 41"/>
              <a:gd name="T4" fmla="*/ 24 w 51"/>
              <a:gd name="T5" fmla="*/ 41 h 41"/>
              <a:gd name="T6" fmla="*/ 21 w 51"/>
              <a:gd name="T7" fmla="*/ 40 h 41"/>
              <a:gd name="T8" fmla="*/ 2 w 51"/>
              <a:gd name="T9" fmla="*/ 20 h 41"/>
              <a:gd name="T10" fmla="*/ 0 w 51"/>
              <a:gd name="T11" fmla="*/ 15 h 41"/>
              <a:gd name="T12" fmla="*/ 0 w 51"/>
              <a:gd name="T13" fmla="*/ 4 h 41"/>
              <a:gd name="T14" fmla="*/ 3 w 51"/>
              <a:gd name="T15" fmla="*/ 0 h 41"/>
              <a:gd name="T16" fmla="*/ 14 w 51"/>
              <a:gd name="T17" fmla="*/ 0 h 41"/>
              <a:gd name="T18" fmla="*/ 20 w 51"/>
              <a:gd name="T19" fmla="*/ 3 h 41"/>
              <a:gd name="T20" fmla="*/ 39 w 51"/>
              <a:gd name="T21" fmla="*/ 22 h 41"/>
              <a:gd name="T22" fmla="*/ 40 w 51"/>
              <a:gd name="T23" fmla="*/ 24 h 41"/>
              <a:gd name="T24" fmla="*/ 39 w 51"/>
              <a:gd name="T25" fmla="*/ 26 h 41"/>
              <a:gd name="T26" fmla="*/ 8 w 51"/>
              <a:gd name="T27" fmla="*/ 5 h 41"/>
              <a:gd name="T28" fmla="*/ 5 w 51"/>
              <a:gd name="T29" fmla="*/ 9 h 41"/>
              <a:gd name="T30" fmla="*/ 8 w 51"/>
              <a:gd name="T31" fmla="*/ 12 h 41"/>
              <a:gd name="T32" fmla="*/ 12 w 51"/>
              <a:gd name="T33" fmla="*/ 9 h 41"/>
              <a:gd name="T34" fmla="*/ 8 w 51"/>
              <a:gd name="T35" fmla="*/ 5 h 41"/>
              <a:gd name="T36" fmla="*/ 50 w 51"/>
              <a:gd name="T37" fmla="*/ 26 h 41"/>
              <a:gd name="T38" fmla="*/ 36 w 51"/>
              <a:gd name="T39" fmla="*/ 40 h 41"/>
              <a:gd name="T40" fmla="*/ 34 w 51"/>
              <a:gd name="T41" fmla="*/ 41 h 41"/>
              <a:gd name="T42" fmla="*/ 31 w 51"/>
              <a:gd name="T43" fmla="*/ 39 h 41"/>
              <a:gd name="T44" fmla="*/ 44 w 51"/>
              <a:gd name="T45" fmla="*/ 26 h 41"/>
              <a:gd name="T46" fmla="*/ 45 w 51"/>
              <a:gd name="T47" fmla="*/ 24 h 41"/>
              <a:gd name="T48" fmla="*/ 44 w 51"/>
              <a:gd name="T49" fmla="*/ 22 h 41"/>
              <a:gd name="T50" fmla="*/ 24 w 51"/>
              <a:gd name="T51" fmla="*/ 3 h 41"/>
              <a:gd name="T52" fmla="*/ 19 w 51"/>
              <a:gd name="T53" fmla="*/ 0 h 41"/>
              <a:gd name="T54" fmla="*/ 25 w 51"/>
              <a:gd name="T55" fmla="*/ 0 h 41"/>
              <a:gd name="T56" fmla="*/ 30 w 51"/>
              <a:gd name="T57" fmla="*/ 3 h 41"/>
              <a:gd name="T58" fmla="*/ 50 w 51"/>
              <a:gd name="T59" fmla="*/ 22 h 41"/>
              <a:gd name="T60" fmla="*/ 51 w 51"/>
              <a:gd name="T61" fmla="*/ 24 h 41"/>
              <a:gd name="T62" fmla="*/ 50 w 51"/>
              <a:gd name="T63" fmla="*/ 2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1" h="41">
                <a:moveTo>
                  <a:pt x="39" y="26"/>
                </a:moveTo>
                <a:cubicBezTo>
                  <a:pt x="26" y="40"/>
                  <a:pt x="26" y="40"/>
                  <a:pt x="26" y="40"/>
                </a:cubicBezTo>
                <a:cubicBezTo>
                  <a:pt x="26" y="40"/>
                  <a:pt x="25" y="41"/>
                  <a:pt x="24" y="41"/>
                </a:cubicBezTo>
                <a:cubicBezTo>
                  <a:pt x="23" y="41"/>
                  <a:pt x="22" y="40"/>
                  <a:pt x="21" y="4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19"/>
                  <a:pt x="0" y="17"/>
                  <a:pt x="0" y="15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6" y="0"/>
                  <a:pt x="19" y="1"/>
                  <a:pt x="20" y="3"/>
                </a:cubicBezTo>
                <a:cubicBezTo>
                  <a:pt x="39" y="22"/>
                  <a:pt x="39" y="22"/>
                  <a:pt x="39" y="22"/>
                </a:cubicBezTo>
                <a:cubicBezTo>
                  <a:pt x="40" y="22"/>
                  <a:pt x="40" y="23"/>
                  <a:pt x="40" y="24"/>
                </a:cubicBezTo>
                <a:cubicBezTo>
                  <a:pt x="40" y="25"/>
                  <a:pt x="40" y="26"/>
                  <a:pt x="39" y="26"/>
                </a:cubicBezTo>
                <a:close/>
                <a:moveTo>
                  <a:pt x="8" y="5"/>
                </a:moveTo>
                <a:cubicBezTo>
                  <a:pt x="6" y="5"/>
                  <a:pt x="5" y="7"/>
                  <a:pt x="5" y="9"/>
                </a:cubicBezTo>
                <a:cubicBezTo>
                  <a:pt x="5" y="11"/>
                  <a:pt x="6" y="12"/>
                  <a:pt x="8" y="12"/>
                </a:cubicBezTo>
                <a:cubicBezTo>
                  <a:pt x="10" y="12"/>
                  <a:pt x="12" y="11"/>
                  <a:pt x="12" y="9"/>
                </a:cubicBezTo>
                <a:cubicBezTo>
                  <a:pt x="12" y="7"/>
                  <a:pt x="10" y="5"/>
                  <a:pt x="8" y="5"/>
                </a:cubicBezTo>
                <a:close/>
                <a:moveTo>
                  <a:pt x="50" y="26"/>
                </a:moveTo>
                <a:cubicBezTo>
                  <a:pt x="36" y="40"/>
                  <a:pt x="36" y="40"/>
                  <a:pt x="36" y="40"/>
                </a:cubicBezTo>
                <a:cubicBezTo>
                  <a:pt x="36" y="40"/>
                  <a:pt x="35" y="41"/>
                  <a:pt x="34" y="41"/>
                </a:cubicBezTo>
                <a:cubicBezTo>
                  <a:pt x="33" y="41"/>
                  <a:pt x="32" y="40"/>
                  <a:pt x="31" y="39"/>
                </a:cubicBezTo>
                <a:cubicBezTo>
                  <a:pt x="44" y="26"/>
                  <a:pt x="44" y="26"/>
                  <a:pt x="44" y="26"/>
                </a:cubicBezTo>
                <a:cubicBezTo>
                  <a:pt x="44" y="26"/>
                  <a:pt x="45" y="25"/>
                  <a:pt x="45" y="24"/>
                </a:cubicBezTo>
                <a:cubicBezTo>
                  <a:pt x="45" y="23"/>
                  <a:pt x="44" y="22"/>
                  <a:pt x="44" y="22"/>
                </a:cubicBezTo>
                <a:cubicBezTo>
                  <a:pt x="24" y="3"/>
                  <a:pt x="24" y="3"/>
                  <a:pt x="24" y="3"/>
                </a:cubicBezTo>
                <a:cubicBezTo>
                  <a:pt x="23" y="1"/>
                  <a:pt x="20" y="0"/>
                  <a:pt x="19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6" y="0"/>
                  <a:pt x="29" y="1"/>
                  <a:pt x="30" y="3"/>
                </a:cubicBezTo>
                <a:cubicBezTo>
                  <a:pt x="50" y="22"/>
                  <a:pt x="50" y="22"/>
                  <a:pt x="50" y="22"/>
                </a:cubicBezTo>
                <a:cubicBezTo>
                  <a:pt x="50" y="22"/>
                  <a:pt x="51" y="23"/>
                  <a:pt x="51" y="24"/>
                </a:cubicBezTo>
                <a:cubicBezTo>
                  <a:pt x="51" y="25"/>
                  <a:pt x="50" y="26"/>
                  <a:pt x="50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79275" y="863312"/>
            <a:ext cx="207599" cy="304089"/>
          </a:xfrm>
          <a:custGeom>
            <a:avLst/>
            <a:gdLst>
              <a:gd name="T0" fmla="*/ 29 w 30"/>
              <a:gd name="T1" fmla="*/ 31 h 44"/>
              <a:gd name="T2" fmla="*/ 17 w 30"/>
              <a:gd name="T3" fmla="*/ 31 h 44"/>
              <a:gd name="T4" fmla="*/ 16 w 30"/>
              <a:gd name="T5" fmla="*/ 43 h 44"/>
              <a:gd name="T6" fmla="*/ 15 w 30"/>
              <a:gd name="T7" fmla="*/ 44 h 44"/>
              <a:gd name="T8" fmla="*/ 15 w 30"/>
              <a:gd name="T9" fmla="*/ 44 h 44"/>
              <a:gd name="T10" fmla="*/ 14 w 30"/>
              <a:gd name="T11" fmla="*/ 44 h 44"/>
              <a:gd name="T12" fmla="*/ 12 w 30"/>
              <a:gd name="T13" fmla="*/ 31 h 44"/>
              <a:gd name="T14" fmla="*/ 1 w 30"/>
              <a:gd name="T15" fmla="*/ 31 h 44"/>
              <a:gd name="T16" fmla="*/ 0 w 30"/>
              <a:gd name="T17" fmla="*/ 29 h 44"/>
              <a:gd name="T18" fmla="*/ 6 w 30"/>
              <a:gd name="T19" fmla="*/ 20 h 44"/>
              <a:gd name="T20" fmla="*/ 6 w 30"/>
              <a:gd name="T21" fmla="*/ 7 h 44"/>
              <a:gd name="T22" fmla="*/ 3 w 30"/>
              <a:gd name="T23" fmla="*/ 3 h 44"/>
              <a:gd name="T24" fmla="*/ 6 w 30"/>
              <a:gd name="T25" fmla="*/ 0 h 44"/>
              <a:gd name="T26" fmla="*/ 24 w 30"/>
              <a:gd name="T27" fmla="*/ 0 h 44"/>
              <a:gd name="T28" fmla="*/ 27 w 30"/>
              <a:gd name="T29" fmla="*/ 3 h 44"/>
              <a:gd name="T30" fmla="*/ 24 w 30"/>
              <a:gd name="T31" fmla="*/ 7 h 44"/>
              <a:gd name="T32" fmla="*/ 24 w 30"/>
              <a:gd name="T33" fmla="*/ 20 h 44"/>
              <a:gd name="T34" fmla="*/ 30 w 30"/>
              <a:gd name="T35" fmla="*/ 29 h 44"/>
              <a:gd name="T36" fmla="*/ 29 w 30"/>
              <a:gd name="T37" fmla="*/ 31 h 44"/>
              <a:gd name="T38" fmla="*/ 12 w 30"/>
              <a:gd name="T39" fmla="*/ 7 h 44"/>
              <a:gd name="T40" fmla="*/ 12 w 30"/>
              <a:gd name="T41" fmla="*/ 7 h 44"/>
              <a:gd name="T42" fmla="*/ 11 w 30"/>
              <a:gd name="T43" fmla="*/ 7 h 44"/>
              <a:gd name="T44" fmla="*/ 11 w 30"/>
              <a:gd name="T45" fmla="*/ 19 h 44"/>
              <a:gd name="T46" fmla="*/ 12 w 30"/>
              <a:gd name="T47" fmla="*/ 20 h 44"/>
              <a:gd name="T48" fmla="*/ 12 w 30"/>
              <a:gd name="T49" fmla="*/ 19 h 44"/>
              <a:gd name="T50" fmla="*/ 12 w 30"/>
              <a:gd name="T51" fmla="*/ 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0" h="44">
                <a:moveTo>
                  <a:pt x="29" y="31"/>
                </a:moveTo>
                <a:cubicBezTo>
                  <a:pt x="17" y="31"/>
                  <a:pt x="17" y="31"/>
                  <a:pt x="17" y="31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4"/>
                  <a:pt x="15" y="44"/>
                  <a:pt x="15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4" y="44"/>
                  <a:pt x="14" y="44"/>
                </a:cubicBezTo>
                <a:cubicBezTo>
                  <a:pt x="12" y="31"/>
                  <a:pt x="12" y="31"/>
                  <a:pt x="12" y="31"/>
                </a:cubicBezTo>
                <a:cubicBezTo>
                  <a:pt x="1" y="31"/>
                  <a:pt x="1" y="31"/>
                  <a:pt x="1" y="31"/>
                </a:cubicBezTo>
                <a:cubicBezTo>
                  <a:pt x="0" y="31"/>
                  <a:pt x="0" y="30"/>
                  <a:pt x="0" y="29"/>
                </a:cubicBezTo>
                <a:cubicBezTo>
                  <a:pt x="0" y="24"/>
                  <a:pt x="3" y="20"/>
                  <a:pt x="6" y="20"/>
                </a:cubicBezTo>
                <a:cubicBezTo>
                  <a:pt x="6" y="7"/>
                  <a:pt x="6" y="7"/>
                  <a:pt x="6" y="7"/>
                </a:cubicBezTo>
                <a:cubicBezTo>
                  <a:pt x="5" y="7"/>
                  <a:pt x="3" y="5"/>
                  <a:pt x="3" y="3"/>
                </a:cubicBezTo>
                <a:cubicBezTo>
                  <a:pt x="3" y="1"/>
                  <a:pt x="5" y="0"/>
                  <a:pt x="6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7" y="1"/>
                  <a:pt x="27" y="3"/>
                </a:cubicBezTo>
                <a:cubicBezTo>
                  <a:pt x="27" y="5"/>
                  <a:pt x="25" y="7"/>
                  <a:pt x="24" y="7"/>
                </a:cubicBezTo>
                <a:cubicBezTo>
                  <a:pt x="24" y="20"/>
                  <a:pt x="24" y="20"/>
                  <a:pt x="24" y="20"/>
                </a:cubicBezTo>
                <a:cubicBezTo>
                  <a:pt x="27" y="20"/>
                  <a:pt x="30" y="24"/>
                  <a:pt x="30" y="29"/>
                </a:cubicBezTo>
                <a:cubicBezTo>
                  <a:pt x="30" y="30"/>
                  <a:pt x="30" y="31"/>
                  <a:pt x="29" y="31"/>
                </a:cubicBezTo>
                <a:close/>
                <a:moveTo>
                  <a:pt x="12" y="7"/>
                </a:moveTo>
                <a:cubicBezTo>
                  <a:pt x="12" y="7"/>
                  <a:pt x="12" y="7"/>
                  <a:pt x="12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20"/>
                  <a:pt x="11" y="20"/>
                  <a:pt x="12" y="20"/>
                </a:cubicBezTo>
                <a:cubicBezTo>
                  <a:pt x="12" y="20"/>
                  <a:pt x="12" y="20"/>
                  <a:pt x="12" y="19"/>
                </a:cubicBezTo>
                <a:lnTo>
                  <a:pt x="12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2490" y="1397358"/>
            <a:ext cx="298239" cy="283619"/>
          </a:xfrm>
          <a:custGeom>
            <a:avLst/>
            <a:gdLst>
              <a:gd name="T0" fmla="*/ 11 w 43"/>
              <a:gd name="T1" fmla="*/ 22 h 41"/>
              <a:gd name="T2" fmla="*/ 9 w 43"/>
              <a:gd name="T3" fmla="*/ 24 h 41"/>
              <a:gd name="T4" fmla="*/ 1 w 43"/>
              <a:gd name="T5" fmla="*/ 24 h 41"/>
              <a:gd name="T6" fmla="*/ 0 w 43"/>
              <a:gd name="T7" fmla="*/ 22 h 41"/>
              <a:gd name="T8" fmla="*/ 0 w 43"/>
              <a:gd name="T9" fmla="*/ 5 h 41"/>
              <a:gd name="T10" fmla="*/ 1 w 43"/>
              <a:gd name="T11" fmla="*/ 3 h 41"/>
              <a:gd name="T12" fmla="*/ 9 w 43"/>
              <a:gd name="T13" fmla="*/ 3 h 41"/>
              <a:gd name="T14" fmla="*/ 11 w 43"/>
              <a:gd name="T15" fmla="*/ 5 h 41"/>
              <a:gd name="T16" fmla="*/ 11 w 43"/>
              <a:gd name="T17" fmla="*/ 22 h 41"/>
              <a:gd name="T18" fmla="*/ 7 w 43"/>
              <a:gd name="T19" fmla="*/ 8 h 41"/>
              <a:gd name="T20" fmla="*/ 5 w 43"/>
              <a:gd name="T21" fmla="*/ 7 h 41"/>
              <a:gd name="T22" fmla="*/ 3 w 43"/>
              <a:gd name="T23" fmla="*/ 8 h 41"/>
              <a:gd name="T24" fmla="*/ 5 w 43"/>
              <a:gd name="T25" fmla="*/ 10 h 41"/>
              <a:gd name="T26" fmla="*/ 7 w 43"/>
              <a:gd name="T27" fmla="*/ 8 h 41"/>
              <a:gd name="T28" fmla="*/ 41 w 43"/>
              <a:gd name="T29" fmla="*/ 18 h 41"/>
              <a:gd name="T30" fmla="*/ 41 w 43"/>
              <a:gd name="T31" fmla="*/ 16 h 41"/>
              <a:gd name="T32" fmla="*/ 40 w 43"/>
              <a:gd name="T33" fmla="*/ 12 h 41"/>
              <a:gd name="T34" fmla="*/ 40 w 43"/>
              <a:gd name="T35" fmla="*/ 9 h 41"/>
              <a:gd name="T36" fmla="*/ 39 w 43"/>
              <a:gd name="T37" fmla="*/ 7 h 41"/>
              <a:gd name="T38" fmla="*/ 38 w 43"/>
              <a:gd name="T39" fmla="*/ 2 h 41"/>
              <a:gd name="T40" fmla="*/ 32 w 43"/>
              <a:gd name="T41" fmla="*/ 0 h 41"/>
              <a:gd name="T42" fmla="*/ 31 w 43"/>
              <a:gd name="T43" fmla="*/ 0 h 41"/>
              <a:gd name="T44" fmla="*/ 29 w 43"/>
              <a:gd name="T45" fmla="*/ 0 h 41"/>
              <a:gd name="T46" fmla="*/ 29 w 43"/>
              <a:gd name="T47" fmla="*/ 0 h 41"/>
              <a:gd name="T48" fmla="*/ 18 w 43"/>
              <a:gd name="T49" fmla="*/ 2 h 41"/>
              <a:gd name="T50" fmla="*/ 14 w 43"/>
              <a:gd name="T51" fmla="*/ 3 h 41"/>
              <a:gd name="T52" fmla="*/ 13 w 43"/>
              <a:gd name="T53" fmla="*/ 5 h 41"/>
              <a:gd name="T54" fmla="*/ 13 w 43"/>
              <a:gd name="T55" fmla="*/ 22 h 41"/>
              <a:gd name="T56" fmla="*/ 14 w 43"/>
              <a:gd name="T57" fmla="*/ 24 h 41"/>
              <a:gd name="T58" fmla="*/ 19 w 43"/>
              <a:gd name="T59" fmla="*/ 29 h 41"/>
              <a:gd name="T60" fmla="*/ 22 w 43"/>
              <a:gd name="T61" fmla="*/ 32 h 41"/>
              <a:gd name="T62" fmla="*/ 23 w 43"/>
              <a:gd name="T63" fmla="*/ 36 h 41"/>
              <a:gd name="T64" fmla="*/ 25 w 43"/>
              <a:gd name="T65" fmla="*/ 40 h 41"/>
              <a:gd name="T66" fmla="*/ 26 w 43"/>
              <a:gd name="T67" fmla="*/ 41 h 41"/>
              <a:gd name="T68" fmla="*/ 32 w 43"/>
              <a:gd name="T69" fmla="*/ 34 h 41"/>
              <a:gd name="T70" fmla="*/ 31 w 43"/>
              <a:gd name="T71" fmla="*/ 29 h 41"/>
              <a:gd name="T72" fmla="*/ 30 w 43"/>
              <a:gd name="T73" fmla="*/ 27 h 41"/>
              <a:gd name="T74" fmla="*/ 37 w 43"/>
              <a:gd name="T75" fmla="*/ 27 h 41"/>
              <a:gd name="T76" fmla="*/ 43 w 43"/>
              <a:gd name="T77" fmla="*/ 22 h 41"/>
              <a:gd name="T78" fmla="*/ 41 w 43"/>
              <a:gd name="T79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3" h="41">
                <a:moveTo>
                  <a:pt x="11" y="22"/>
                </a:moveTo>
                <a:cubicBezTo>
                  <a:pt x="11" y="23"/>
                  <a:pt x="10" y="24"/>
                  <a:pt x="9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0" y="24"/>
                  <a:pt x="0" y="23"/>
                  <a:pt x="0" y="22"/>
                </a:cubicBezTo>
                <a:cubicBezTo>
                  <a:pt x="0" y="5"/>
                  <a:pt x="0" y="5"/>
                  <a:pt x="0" y="5"/>
                </a:cubicBezTo>
                <a:cubicBezTo>
                  <a:pt x="0" y="4"/>
                  <a:pt x="0" y="3"/>
                  <a:pt x="1" y="3"/>
                </a:cubicBezTo>
                <a:cubicBezTo>
                  <a:pt x="9" y="3"/>
                  <a:pt x="9" y="3"/>
                  <a:pt x="9" y="3"/>
                </a:cubicBezTo>
                <a:cubicBezTo>
                  <a:pt x="10" y="3"/>
                  <a:pt x="11" y="4"/>
                  <a:pt x="11" y="5"/>
                </a:cubicBezTo>
                <a:lnTo>
                  <a:pt x="11" y="22"/>
                </a:lnTo>
                <a:close/>
                <a:moveTo>
                  <a:pt x="7" y="8"/>
                </a:moveTo>
                <a:cubicBezTo>
                  <a:pt x="7" y="7"/>
                  <a:pt x="6" y="7"/>
                  <a:pt x="5" y="7"/>
                </a:cubicBezTo>
                <a:cubicBezTo>
                  <a:pt x="4" y="7"/>
                  <a:pt x="3" y="7"/>
                  <a:pt x="3" y="8"/>
                </a:cubicBezTo>
                <a:cubicBezTo>
                  <a:pt x="3" y="9"/>
                  <a:pt x="4" y="10"/>
                  <a:pt x="5" y="10"/>
                </a:cubicBezTo>
                <a:cubicBezTo>
                  <a:pt x="6" y="10"/>
                  <a:pt x="7" y="9"/>
                  <a:pt x="7" y="8"/>
                </a:cubicBezTo>
                <a:close/>
                <a:moveTo>
                  <a:pt x="41" y="18"/>
                </a:moveTo>
                <a:cubicBezTo>
                  <a:pt x="41" y="17"/>
                  <a:pt x="41" y="16"/>
                  <a:pt x="41" y="16"/>
                </a:cubicBezTo>
                <a:cubicBezTo>
                  <a:pt x="42" y="15"/>
                  <a:pt x="41" y="13"/>
                  <a:pt x="40" y="12"/>
                </a:cubicBezTo>
                <a:cubicBezTo>
                  <a:pt x="41" y="11"/>
                  <a:pt x="41" y="10"/>
                  <a:pt x="40" y="9"/>
                </a:cubicBezTo>
                <a:cubicBezTo>
                  <a:pt x="40" y="8"/>
                  <a:pt x="40" y="7"/>
                  <a:pt x="39" y="7"/>
                </a:cubicBezTo>
                <a:cubicBezTo>
                  <a:pt x="39" y="5"/>
                  <a:pt x="39" y="3"/>
                  <a:pt x="38" y="2"/>
                </a:cubicBezTo>
                <a:cubicBezTo>
                  <a:pt x="36" y="0"/>
                  <a:pt x="35" y="0"/>
                  <a:pt x="32" y="0"/>
                </a:cubicBezTo>
                <a:cubicBezTo>
                  <a:pt x="32" y="0"/>
                  <a:pt x="32" y="0"/>
                  <a:pt x="31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1" y="1"/>
                  <a:pt x="18" y="2"/>
                </a:cubicBezTo>
                <a:cubicBezTo>
                  <a:pt x="17" y="3"/>
                  <a:pt x="15" y="3"/>
                  <a:pt x="14" y="3"/>
                </a:cubicBezTo>
                <a:cubicBezTo>
                  <a:pt x="13" y="3"/>
                  <a:pt x="13" y="4"/>
                  <a:pt x="13" y="5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3"/>
                  <a:pt x="13" y="24"/>
                  <a:pt x="14" y="24"/>
                </a:cubicBezTo>
                <a:cubicBezTo>
                  <a:pt x="15" y="24"/>
                  <a:pt x="18" y="27"/>
                  <a:pt x="19" y="29"/>
                </a:cubicBezTo>
                <a:cubicBezTo>
                  <a:pt x="20" y="30"/>
                  <a:pt x="21" y="31"/>
                  <a:pt x="22" y="32"/>
                </a:cubicBezTo>
                <a:cubicBezTo>
                  <a:pt x="23" y="33"/>
                  <a:pt x="23" y="34"/>
                  <a:pt x="23" y="36"/>
                </a:cubicBezTo>
                <a:cubicBezTo>
                  <a:pt x="24" y="38"/>
                  <a:pt x="24" y="39"/>
                  <a:pt x="25" y="40"/>
                </a:cubicBezTo>
                <a:cubicBezTo>
                  <a:pt x="25" y="41"/>
                  <a:pt x="26" y="41"/>
                  <a:pt x="26" y="41"/>
                </a:cubicBezTo>
                <a:cubicBezTo>
                  <a:pt x="32" y="41"/>
                  <a:pt x="32" y="36"/>
                  <a:pt x="32" y="34"/>
                </a:cubicBezTo>
                <a:cubicBezTo>
                  <a:pt x="32" y="32"/>
                  <a:pt x="31" y="30"/>
                  <a:pt x="31" y="29"/>
                </a:cubicBezTo>
                <a:cubicBezTo>
                  <a:pt x="30" y="28"/>
                  <a:pt x="30" y="28"/>
                  <a:pt x="30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40" y="27"/>
                  <a:pt x="43" y="25"/>
                  <a:pt x="43" y="22"/>
                </a:cubicBezTo>
                <a:cubicBezTo>
                  <a:pt x="43" y="21"/>
                  <a:pt x="42" y="19"/>
                  <a:pt x="41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8338" y="1881693"/>
            <a:ext cx="292391" cy="304089"/>
          </a:xfrm>
          <a:custGeom>
            <a:avLst/>
            <a:gdLst>
              <a:gd name="T0" fmla="*/ 35 w 42"/>
              <a:gd name="T1" fmla="*/ 31 h 44"/>
              <a:gd name="T2" fmla="*/ 30 w 42"/>
              <a:gd name="T3" fmla="*/ 31 h 44"/>
              <a:gd name="T4" fmla="*/ 31 w 42"/>
              <a:gd name="T5" fmla="*/ 36 h 44"/>
              <a:gd name="T6" fmla="*/ 30 w 42"/>
              <a:gd name="T7" fmla="*/ 41 h 44"/>
              <a:gd name="T8" fmla="*/ 24 w 42"/>
              <a:gd name="T9" fmla="*/ 44 h 44"/>
              <a:gd name="T10" fmla="*/ 21 w 42"/>
              <a:gd name="T11" fmla="*/ 43 h 44"/>
              <a:gd name="T12" fmla="*/ 18 w 42"/>
              <a:gd name="T13" fmla="*/ 35 h 44"/>
              <a:gd name="T14" fmla="*/ 15 w 42"/>
              <a:gd name="T15" fmla="*/ 31 h 44"/>
              <a:gd name="T16" fmla="*/ 11 w 42"/>
              <a:gd name="T17" fmla="*/ 27 h 44"/>
              <a:gd name="T18" fmla="*/ 4 w 42"/>
              <a:gd name="T19" fmla="*/ 27 h 44"/>
              <a:gd name="T20" fmla="*/ 0 w 42"/>
              <a:gd name="T21" fmla="*/ 24 h 44"/>
              <a:gd name="T22" fmla="*/ 0 w 42"/>
              <a:gd name="T23" fmla="*/ 7 h 44"/>
              <a:gd name="T24" fmla="*/ 4 w 42"/>
              <a:gd name="T25" fmla="*/ 3 h 44"/>
              <a:gd name="T26" fmla="*/ 12 w 42"/>
              <a:gd name="T27" fmla="*/ 3 h 44"/>
              <a:gd name="T28" fmla="*/ 15 w 42"/>
              <a:gd name="T29" fmla="*/ 2 h 44"/>
              <a:gd name="T30" fmla="*/ 27 w 42"/>
              <a:gd name="T31" fmla="*/ 0 h 44"/>
              <a:gd name="T32" fmla="*/ 30 w 42"/>
              <a:gd name="T33" fmla="*/ 0 h 44"/>
              <a:gd name="T34" fmla="*/ 38 w 42"/>
              <a:gd name="T35" fmla="*/ 8 h 44"/>
              <a:gd name="T36" fmla="*/ 38 w 42"/>
              <a:gd name="T37" fmla="*/ 8 h 44"/>
              <a:gd name="T38" fmla="*/ 40 w 42"/>
              <a:gd name="T39" fmla="*/ 13 h 44"/>
              <a:gd name="T40" fmla="*/ 39 w 42"/>
              <a:gd name="T41" fmla="*/ 14 h 44"/>
              <a:gd name="T42" fmla="*/ 40 w 42"/>
              <a:gd name="T43" fmla="*/ 18 h 44"/>
              <a:gd name="T44" fmla="*/ 40 w 42"/>
              <a:gd name="T45" fmla="*/ 20 h 44"/>
              <a:gd name="T46" fmla="*/ 42 w 42"/>
              <a:gd name="T47" fmla="*/ 24 h 44"/>
              <a:gd name="T48" fmla="*/ 35 w 42"/>
              <a:gd name="T49" fmla="*/ 31 h 44"/>
              <a:gd name="T50" fmla="*/ 6 w 42"/>
              <a:gd name="T51" fmla="*/ 7 h 44"/>
              <a:gd name="T52" fmla="*/ 4 w 42"/>
              <a:gd name="T53" fmla="*/ 8 h 44"/>
              <a:gd name="T54" fmla="*/ 6 w 42"/>
              <a:gd name="T55" fmla="*/ 10 h 44"/>
              <a:gd name="T56" fmla="*/ 7 w 42"/>
              <a:gd name="T57" fmla="*/ 8 h 44"/>
              <a:gd name="T58" fmla="*/ 6 w 42"/>
              <a:gd name="T59" fmla="*/ 7 h 44"/>
              <a:gd name="T60" fmla="*/ 36 w 42"/>
              <a:gd name="T61" fmla="*/ 20 h 44"/>
              <a:gd name="T62" fmla="*/ 37 w 42"/>
              <a:gd name="T63" fmla="*/ 18 h 44"/>
              <a:gd name="T64" fmla="*/ 36 w 42"/>
              <a:gd name="T65" fmla="*/ 15 h 44"/>
              <a:gd name="T66" fmla="*/ 36 w 42"/>
              <a:gd name="T67" fmla="*/ 13 h 44"/>
              <a:gd name="T68" fmla="*/ 34 w 42"/>
              <a:gd name="T69" fmla="*/ 9 h 44"/>
              <a:gd name="T70" fmla="*/ 35 w 42"/>
              <a:gd name="T71" fmla="*/ 8 h 44"/>
              <a:gd name="T72" fmla="*/ 30 w 42"/>
              <a:gd name="T73" fmla="*/ 3 h 44"/>
              <a:gd name="T74" fmla="*/ 26 w 42"/>
              <a:gd name="T75" fmla="*/ 3 h 44"/>
              <a:gd name="T76" fmla="*/ 17 w 42"/>
              <a:gd name="T77" fmla="*/ 5 h 44"/>
              <a:gd name="T78" fmla="*/ 12 w 42"/>
              <a:gd name="T79" fmla="*/ 7 h 44"/>
              <a:gd name="T80" fmla="*/ 11 w 42"/>
              <a:gd name="T81" fmla="*/ 7 h 44"/>
              <a:gd name="T82" fmla="*/ 11 w 42"/>
              <a:gd name="T83" fmla="*/ 24 h 44"/>
              <a:gd name="T84" fmla="*/ 12 w 42"/>
              <a:gd name="T85" fmla="*/ 24 h 44"/>
              <a:gd name="T86" fmla="*/ 18 w 42"/>
              <a:gd name="T87" fmla="*/ 30 h 44"/>
              <a:gd name="T88" fmla="*/ 20 w 42"/>
              <a:gd name="T89" fmla="*/ 32 h 44"/>
              <a:gd name="T90" fmla="*/ 24 w 42"/>
              <a:gd name="T91" fmla="*/ 41 h 44"/>
              <a:gd name="T92" fmla="*/ 28 w 42"/>
              <a:gd name="T93" fmla="*/ 36 h 44"/>
              <a:gd name="T94" fmla="*/ 25 w 42"/>
              <a:gd name="T95" fmla="*/ 27 h 44"/>
              <a:gd name="T96" fmla="*/ 35 w 42"/>
              <a:gd name="T97" fmla="*/ 27 h 44"/>
              <a:gd name="T98" fmla="*/ 38 w 42"/>
              <a:gd name="T99" fmla="*/ 24 h 44"/>
              <a:gd name="T100" fmla="*/ 36 w 42"/>
              <a:gd name="T101" fmla="*/ 2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2" h="44">
                <a:moveTo>
                  <a:pt x="35" y="31"/>
                </a:moveTo>
                <a:cubicBezTo>
                  <a:pt x="30" y="31"/>
                  <a:pt x="30" y="31"/>
                  <a:pt x="30" y="31"/>
                </a:cubicBezTo>
                <a:cubicBezTo>
                  <a:pt x="31" y="32"/>
                  <a:pt x="31" y="34"/>
                  <a:pt x="31" y="36"/>
                </a:cubicBezTo>
                <a:cubicBezTo>
                  <a:pt x="31" y="38"/>
                  <a:pt x="31" y="39"/>
                  <a:pt x="30" y="41"/>
                </a:cubicBezTo>
                <a:cubicBezTo>
                  <a:pt x="29" y="43"/>
                  <a:pt x="26" y="44"/>
                  <a:pt x="24" y="44"/>
                </a:cubicBezTo>
                <a:cubicBezTo>
                  <a:pt x="23" y="44"/>
                  <a:pt x="22" y="44"/>
                  <a:pt x="21" y="43"/>
                </a:cubicBezTo>
                <a:cubicBezTo>
                  <a:pt x="18" y="41"/>
                  <a:pt x="19" y="37"/>
                  <a:pt x="18" y="35"/>
                </a:cubicBezTo>
                <a:cubicBezTo>
                  <a:pt x="17" y="34"/>
                  <a:pt x="16" y="33"/>
                  <a:pt x="15" y="31"/>
                </a:cubicBezTo>
                <a:cubicBezTo>
                  <a:pt x="14" y="30"/>
                  <a:pt x="12" y="28"/>
                  <a:pt x="11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2" y="27"/>
                  <a:pt x="0" y="26"/>
                  <a:pt x="0" y="24"/>
                </a:cubicBezTo>
                <a:cubicBezTo>
                  <a:pt x="0" y="7"/>
                  <a:pt x="0" y="7"/>
                  <a:pt x="0" y="7"/>
                </a:cubicBezTo>
                <a:cubicBezTo>
                  <a:pt x="0" y="5"/>
                  <a:pt x="2" y="3"/>
                  <a:pt x="4" y="3"/>
                </a:cubicBezTo>
                <a:cubicBezTo>
                  <a:pt x="12" y="3"/>
                  <a:pt x="12" y="3"/>
                  <a:pt x="12" y="3"/>
                </a:cubicBezTo>
                <a:cubicBezTo>
                  <a:pt x="12" y="3"/>
                  <a:pt x="14" y="3"/>
                  <a:pt x="15" y="2"/>
                </a:cubicBezTo>
                <a:cubicBezTo>
                  <a:pt x="19" y="1"/>
                  <a:pt x="22" y="0"/>
                  <a:pt x="27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4" y="0"/>
                  <a:pt x="38" y="3"/>
                  <a:pt x="38" y="8"/>
                </a:cubicBezTo>
                <a:cubicBezTo>
                  <a:pt x="38" y="8"/>
                  <a:pt x="38" y="8"/>
                  <a:pt x="38" y="8"/>
                </a:cubicBezTo>
                <a:cubicBezTo>
                  <a:pt x="39" y="9"/>
                  <a:pt x="40" y="11"/>
                  <a:pt x="40" y="13"/>
                </a:cubicBezTo>
                <a:cubicBezTo>
                  <a:pt x="40" y="13"/>
                  <a:pt x="40" y="13"/>
                  <a:pt x="39" y="14"/>
                </a:cubicBezTo>
                <a:cubicBezTo>
                  <a:pt x="40" y="15"/>
                  <a:pt x="40" y="16"/>
                  <a:pt x="40" y="18"/>
                </a:cubicBezTo>
                <a:cubicBezTo>
                  <a:pt x="40" y="18"/>
                  <a:pt x="40" y="19"/>
                  <a:pt x="40" y="20"/>
                </a:cubicBezTo>
                <a:cubicBezTo>
                  <a:pt x="41" y="21"/>
                  <a:pt x="42" y="22"/>
                  <a:pt x="42" y="24"/>
                </a:cubicBezTo>
                <a:cubicBezTo>
                  <a:pt x="42" y="28"/>
                  <a:pt x="38" y="31"/>
                  <a:pt x="35" y="31"/>
                </a:cubicBezTo>
                <a:close/>
                <a:moveTo>
                  <a:pt x="6" y="7"/>
                </a:moveTo>
                <a:cubicBezTo>
                  <a:pt x="5" y="7"/>
                  <a:pt x="4" y="8"/>
                  <a:pt x="4" y="8"/>
                </a:cubicBezTo>
                <a:cubicBezTo>
                  <a:pt x="4" y="9"/>
                  <a:pt x="5" y="10"/>
                  <a:pt x="6" y="10"/>
                </a:cubicBezTo>
                <a:cubicBezTo>
                  <a:pt x="6" y="10"/>
                  <a:pt x="7" y="9"/>
                  <a:pt x="7" y="8"/>
                </a:cubicBezTo>
                <a:cubicBezTo>
                  <a:pt x="7" y="8"/>
                  <a:pt x="6" y="7"/>
                  <a:pt x="6" y="7"/>
                </a:cubicBezTo>
                <a:close/>
                <a:moveTo>
                  <a:pt x="36" y="20"/>
                </a:moveTo>
                <a:cubicBezTo>
                  <a:pt x="37" y="20"/>
                  <a:pt x="37" y="19"/>
                  <a:pt x="37" y="18"/>
                </a:cubicBezTo>
                <a:cubicBezTo>
                  <a:pt x="37" y="16"/>
                  <a:pt x="37" y="15"/>
                  <a:pt x="36" y="15"/>
                </a:cubicBezTo>
                <a:cubicBezTo>
                  <a:pt x="36" y="14"/>
                  <a:pt x="36" y="13"/>
                  <a:pt x="36" y="13"/>
                </a:cubicBezTo>
                <a:cubicBezTo>
                  <a:pt x="36" y="11"/>
                  <a:pt x="36" y="10"/>
                  <a:pt x="34" y="9"/>
                </a:cubicBezTo>
                <a:cubicBezTo>
                  <a:pt x="34" y="9"/>
                  <a:pt x="35" y="8"/>
                  <a:pt x="35" y="8"/>
                </a:cubicBezTo>
                <a:cubicBezTo>
                  <a:pt x="35" y="5"/>
                  <a:pt x="33" y="3"/>
                  <a:pt x="30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3" y="3"/>
                  <a:pt x="20" y="4"/>
                  <a:pt x="17" y="5"/>
                </a:cubicBezTo>
                <a:cubicBezTo>
                  <a:pt x="16" y="6"/>
                  <a:pt x="13" y="7"/>
                  <a:pt x="12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24"/>
                  <a:pt x="11" y="24"/>
                  <a:pt x="11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4" y="24"/>
                  <a:pt x="17" y="28"/>
                  <a:pt x="18" y="30"/>
                </a:cubicBezTo>
                <a:cubicBezTo>
                  <a:pt x="19" y="31"/>
                  <a:pt x="19" y="32"/>
                  <a:pt x="20" y="32"/>
                </a:cubicBezTo>
                <a:cubicBezTo>
                  <a:pt x="23" y="35"/>
                  <a:pt x="22" y="39"/>
                  <a:pt x="24" y="41"/>
                </a:cubicBezTo>
                <a:cubicBezTo>
                  <a:pt x="27" y="41"/>
                  <a:pt x="28" y="39"/>
                  <a:pt x="28" y="36"/>
                </a:cubicBezTo>
                <a:cubicBezTo>
                  <a:pt x="28" y="33"/>
                  <a:pt x="25" y="30"/>
                  <a:pt x="25" y="27"/>
                </a:cubicBezTo>
                <a:cubicBezTo>
                  <a:pt x="35" y="27"/>
                  <a:pt x="35" y="27"/>
                  <a:pt x="35" y="27"/>
                </a:cubicBezTo>
                <a:cubicBezTo>
                  <a:pt x="36" y="27"/>
                  <a:pt x="38" y="26"/>
                  <a:pt x="38" y="24"/>
                </a:cubicBezTo>
                <a:cubicBezTo>
                  <a:pt x="38" y="23"/>
                  <a:pt x="37" y="20"/>
                  <a:pt x="36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8338" y="2363106"/>
            <a:ext cx="292391" cy="312861"/>
          </a:xfrm>
          <a:custGeom>
            <a:avLst/>
            <a:gdLst>
              <a:gd name="T0" fmla="*/ 40 w 42"/>
              <a:gd name="T1" fmla="*/ 25 h 45"/>
              <a:gd name="T2" fmla="*/ 40 w 42"/>
              <a:gd name="T3" fmla="*/ 27 h 45"/>
              <a:gd name="T4" fmla="*/ 39 w 42"/>
              <a:gd name="T5" fmla="*/ 31 h 45"/>
              <a:gd name="T6" fmla="*/ 40 w 42"/>
              <a:gd name="T7" fmla="*/ 32 h 45"/>
              <a:gd name="T8" fmla="*/ 38 w 42"/>
              <a:gd name="T9" fmla="*/ 37 h 45"/>
              <a:gd name="T10" fmla="*/ 30 w 42"/>
              <a:gd name="T11" fmla="*/ 45 h 45"/>
              <a:gd name="T12" fmla="*/ 29 w 42"/>
              <a:gd name="T13" fmla="*/ 45 h 45"/>
              <a:gd name="T14" fmla="*/ 26 w 42"/>
              <a:gd name="T15" fmla="*/ 45 h 45"/>
              <a:gd name="T16" fmla="*/ 15 w 42"/>
              <a:gd name="T17" fmla="*/ 42 h 45"/>
              <a:gd name="T18" fmla="*/ 12 w 42"/>
              <a:gd name="T19" fmla="*/ 41 h 45"/>
              <a:gd name="T20" fmla="*/ 4 w 42"/>
              <a:gd name="T21" fmla="*/ 41 h 45"/>
              <a:gd name="T22" fmla="*/ 0 w 42"/>
              <a:gd name="T23" fmla="*/ 38 h 45"/>
              <a:gd name="T24" fmla="*/ 0 w 42"/>
              <a:gd name="T25" fmla="*/ 21 h 45"/>
              <a:gd name="T26" fmla="*/ 4 w 42"/>
              <a:gd name="T27" fmla="*/ 17 h 45"/>
              <a:gd name="T28" fmla="*/ 11 w 42"/>
              <a:gd name="T29" fmla="*/ 17 h 45"/>
              <a:gd name="T30" fmla="*/ 15 w 42"/>
              <a:gd name="T31" fmla="*/ 13 h 45"/>
              <a:gd name="T32" fmla="*/ 18 w 42"/>
              <a:gd name="T33" fmla="*/ 10 h 45"/>
              <a:gd name="T34" fmla="*/ 21 w 42"/>
              <a:gd name="T35" fmla="*/ 1 h 45"/>
              <a:gd name="T36" fmla="*/ 24 w 42"/>
              <a:gd name="T37" fmla="*/ 0 h 45"/>
              <a:gd name="T38" fmla="*/ 30 w 42"/>
              <a:gd name="T39" fmla="*/ 4 h 45"/>
              <a:gd name="T40" fmla="*/ 31 w 42"/>
              <a:gd name="T41" fmla="*/ 9 h 45"/>
              <a:gd name="T42" fmla="*/ 30 w 42"/>
              <a:gd name="T43" fmla="*/ 14 h 45"/>
              <a:gd name="T44" fmla="*/ 35 w 42"/>
              <a:gd name="T45" fmla="*/ 14 h 45"/>
              <a:gd name="T46" fmla="*/ 42 w 42"/>
              <a:gd name="T47" fmla="*/ 21 h 45"/>
              <a:gd name="T48" fmla="*/ 40 w 42"/>
              <a:gd name="T49" fmla="*/ 25 h 45"/>
              <a:gd name="T50" fmla="*/ 6 w 42"/>
              <a:gd name="T51" fmla="*/ 34 h 45"/>
              <a:gd name="T52" fmla="*/ 4 w 42"/>
              <a:gd name="T53" fmla="*/ 36 h 45"/>
              <a:gd name="T54" fmla="*/ 6 w 42"/>
              <a:gd name="T55" fmla="*/ 38 h 45"/>
              <a:gd name="T56" fmla="*/ 7 w 42"/>
              <a:gd name="T57" fmla="*/ 36 h 45"/>
              <a:gd name="T58" fmla="*/ 6 w 42"/>
              <a:gd name="T59" fmla="*/ 34 h 45"/>
              <a:gd name="T60" fmla="*/ 35 w 42"/>
              <a:gd name="T61" fmla="*/ 17 h 45"/>
              <a:gd name="T62" fmla="*/ 25 w 42"/>
              <a:gd name="T63" fmla="*/ 17 h 45"/>
              <a:gd name="T64" fmla="*/ 28 w 42"/>
              <a:gd name="T65" fmla="*/ 9 h 45"/>
              <a:gd name="T66" fmla="*/ 24 w 42"/>
              <a:gd name="T67" fmla="*/ 3 h 45"/>
              <a:gd name="T68" fmla="*/ 20 w 42"/>
              <a:gd name="T69" fmla="*/ 12 h 45"/>
              <a:gd name="T70" fmla="*/ 18 w 42"/>
              <a:gd name="T71" fmla="*/ 14 h 45"/>
              <a:gd name="T72" fmla="*/ 12 w 42"/>
              <a:gd name="T73" fmla="*/ 21 h 45"/>
              <a:gd name="T74" fmla="*/ 11 w 42"/>
              <a:gd name="T75" fmla="*/ 21 h 45"/>
              <a:gd name="T76" fmla="*/ 11 w 42"/>
              <a:gd name="T77" fmla="*/ 38 h 45"/>
              <a:gd name="T78" fmla="*/ 12 w 42"/>
              <a:gd name="T79" fmla="*/ 38 h 45"/>
              <a:gd name="T80" fmla="*/ 17 w 42"/>
              <a:gd name="T81" fmla="*/ 39 h 45"/>
              <a:gd name="T82" fmla="*/ 26 w 42"/>
              <a:gd name="T83" fmla="*/ 41 h 45"/>
              <a:gd name="T84" fmla="*/ 29 w 42"/>
              <a:gd name="T85" fmla="*/ 41 h 45"/>
              <a:gd name="T86" fmla="*/ 35 w 42"/>
              <a:gd name="T87" fmla="*/ 37 h 45"/>
              <a:gd name="T88" fmla="*/ 34 w 42"/>
              <a:gd name="T89" fmla="*/ 35 h 45"/>
              <a:gd name="T90" fmla="*/ 36 w 42"/>
              <a:gd name="T91" fmla="*/ 32 h 45"/>
              <a:gd name="T92" fmla="*/ 36 w 42"/>
              <a:gd name="T93" fmla="*/ 30 h 45"/>
              <a:gd name="T94" fmla="*/ 37 w 42"/>
              <a:gd name="T95" fmla="*/ 27 h 45"/>
              <a:gd name="T96" fmla="*/ 36 w 42"/>
              <a:gd name="T97" fmla="*/ 24 h 45"/>
              <a:gd name="T98" fmla="*/ 38 w 42"/>
              <a:gd name="T99" fmla="*/ 21 h 45"/>
              <a:gd name="T100" fmla="*/ 35 w 42"/>
              <a:gd name="T101" fmla="*/ 17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2" h="45">
                <a:moveTo>
                  <a:pt x="40" y="25"/>
                </a:moveTo>
                <a:cubicBezTo>
                  <a:pt x="40" y="26"/>
                  <a:pt x="40" y="26"/>
                  <a:pt x="40" y="27"/>
                </a:cubicBezTo>
                <a:cubicBezTo>
                  <a:pt x="40" y="28"/>
                  <a:pt x="40" y="29"/>
                  <a:pt x="39" y="31"/>
                </a:cubicBezTo>
                <a:cubicBezTo>
                  <a:pt x="40" y="31"/>
                  <a:pt x="40" y="31"/>
                  <a:pt x="40" y="32"/>
                </a:cubicBezTo>
                <a:cubicBezTo>
                  <a:pt x="40" y="34"/>
                  <a:pt x="39" y="35"/>
                  <a:pt x="38" y="37"/>
                </a:cubicBezTo>
                <a:cubicBezTo>
                  <a:pt x="38" y="42"/>
                  <a:pt x="35" y="45"/>
                  <a:pt x="30" y="45"/>
                </a:cubicBezTo>
                <a:cubicBezTo>
                  <a:pt x="29" y="45"/>
                  <a:pt x="29" y="45"/>
                  <a:pt x="29" y="45"/>
                </a:cubicBezTo>
                <a:cubicBezTo>
                  <a:pt x="26" y="45"/>
                  <a:pt x="26" y="45"/>
                  <a:pt x="26" y="45"/>
                </a:cubicBezTo>
                <a:cubicBezTo>
                  <a:pt x="22" y="45"/>
                  <a:pt x="19" y="44"/>
                  <a:pt x="15" y="42"/>
                </a:cubicBezTo>
                <a:cubicBezTo>
                  <a:pt x="14" y="42"/>
                  <a:pt x="12" y="41"/>
                  <a:pt x="12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2" y="41"/>
                  <a:pt x="0" y="40"/>
                  <a:pt x="0" y="38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9"/>
                  <a:pt x="2" y="17"/>
                  <a:pt x="4" y="17"/>
                </a:cubicBezTo>
                <a:cubicBezTo>
                  <a:pt x="11" y="17"/>
                  <a:pt x="11" y="17"/>
                  <a:pt x="11" y="17"/>
                </a:cubicBezTo>
                <a:cubicBezTo>
                  <a:pt x="12" y="16"/>
                  <a:pt x="14" y="14"/>
                  <a:pt x="15" y="13"/>
                </a:cubicBezTo>
                <a:cubicBezTo>
                  <a:pt x="16" y="12"/>
                  <a:pt x="17" y="11"/>
                  <a:pt x="18" y="10"/>
                </a:cubicBezTo>
                <a:cubicBezTo>
                  <a:pt x="19" y="8"/>
                  <a:pt x="18" y="4"/>
                  <a:pt x="21" y="1"/>
                </a:cubicBezTo>
                <a:cubicBezTo>
                  <a:pt x="22" y="0"/>
                  <a:pt x="23" y="0"/>
                  <a:pt x="24" y="0"/>
                </a:cubicBezTo>
                <a:cubicBezTo>
                  <a:pt x="26" y="0"/>
                  <a:pt x="29" y="1"/>
                  <a:pt x="30" y="4"/>
                </a:cubicBezTo>
                <a:cubicBezTo>
                  <a:pt x="31" y="5"/>
                  <a:pt x="31" y="7"/>
                  <a:pt x="31" y="9"/>
                </a:cubicBezTo>
                <a:cubicBezTo>
                  <a:pt x="31" y="10"/>
                  <a:pt x="31" y="12"/>
                  <a:pt x="30" y="14"/>
                </a:cubicBezTo>
                <a:cubicBezTo>
                  <a:pt x="35" y="14"/>
                  <a:pt x="35" y="14"/>
                  <a:pt x="35" y="14"/>
                </a:cubicBezTo>
                <a:cubicBezTo>
                  <a:pt x="38" y="14"/>
                  <a:pt x="42" y="17"/>
                  <a:pt x="42" y="21"/>
                </a:cubicBezTo>
                <a:cubicBezTo>
                  <a:pt x="42" y="22"/>
                  <a:pt x="41" y="24"/>
                  <a:pt x="40" y="25"/>
                </a:cubicBezTo>
                <a:close/>
                <a:moveTo>
                  <a:pt x="6" y="34"/>
                </a:moveTo>
                <a:cubicBezTo>
                  <a:pt x="5" y="34"/>
                  <a:pt x="4" y="35"/>
                  <a:pt x="4" y="36"/>
                </a:cubicBezTo>
                <a:cubicBezTo>
                  <a:pt x="4" y="37"/>
                  <a:pt x="5" y="38"/>
                  <a:pt x="6" y="38"/>
                </a:cubicBezTo>
                <a:cubicBezTo>
                  <a:pt x="6" y="38"/>
                  <a:pt x="7" y="37"/>
                  <a:pt x="7" y="36"/>
                </a:cubicBezTo>
                <a:cubicBezTo>
                  <a:pt x="7" y="35"/>
                  <a:pt x="6" y="34"/>
                  <a:pt x="6" y="34"/>
                </a:cubicBezTo>
                <a:close/>
                <a:moveTo>
                  <a:pt x="35" y="17"/>
                </a:moveTo>
                <a:cubicBezTo>
                  <a:pt x="25" y="17"/>
                  <a:pt x="25" y="17"/>
                  <a:pt x="25" y="17"/>
                </a:cubicBezTo>
                <a:cubicBezTo>
                  <a:pt x="25" y="14"/>
                  <a:pt x="28" y="12"/>
                  <a:pt x="28" y="9"/>
                </a:cubicBezTo>
                <a:cubicBezTo>
                  <a:pt x="28" y="5"/>
                  <a:pt x="27" y="3"/>
                  <a:pt x="24" y="3"/>
                </a:cubicBezTo>
                <a:cubicBezTo>
                  <a:pt x="22" y="5"/>
                  <a:pt x="23" y="9"/>
                  <a:pt x="20" y="12"/>
                </a:cubicBezTo>
                <a:cubicBezTo>
                  <a:pt x="19" y="13"/>
                  <a:pt x="19" y="14"/>
                  <a:pt x="18" y="14"/>
                </a:cubicBezTo>
                <a:cubicBezTo>
                  <a:pt x="17" y="16"/>
                  <a:pt x="14" y="21"/>
                  <a:pt x="12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38"/>
                  <a:pt x="11" y="38"/>
                  <a:pt x="11" y="38"/>
                </a:cubicBezTo>
                <a:cubicBezTo>
                  <a:pt x="12" y="38"/>
                  <a:pt x="12" y="38"/>
                  <a:pt x="12" y="38"/>
                </a:cubicBezTo>
                <a:cubicBezTo>
                  <a:pt x="13" y="38"/>
                  <a:pt x="16" y="39"/>
                  <a:pt x="17" y="39"/>
                </a:cubicBezTo>
                <a:cubicBezTo>
                  <a:pt x="20" y="40"/>
                  <a:pt x="23" y="41"/>
                  <a:pt x="26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32" y="41"/>
                  <a:pt x="35" y="40"/>
                  <a:pt x="35" y="37"/>
                </a:cubicBezTo>
                <a:cubicBezTo>
                  <a:pt x="35" y="36"/>
                  <a:pt x="34" y="36"/>
                  <a:pt x="34" y="35"/>
                </a:cubicBezTo>
                <a:cubicBezTo>
                  <a:pt x="36" y="35"/>
                  <a:pt x="36" y="33"/>
                  <a:pt x="36" y="32"/>
                </a:cubicBezTo>
                <a:cubicBezTo>
                  <a:pt x="36" y="31"/>
                  <a:pt x="36" y="31"/>
                  <a:pt x="36" y="30"/>
                </a:cubicBezTo>
                <a:cubicBezTo>
                  <a:pt x="37" y="29"/>
                  <a:pt x="37" y="28"/>
                  <a:pt x="37" y="27"/>
                </a:cubicBezTo>
                <a:cubicBezTo>
                  <a:pt x="37" y="26"/>
                  <a:pt x="37" y="25"/>
                  <a:pt x="36" y="24"/>
                </a:cubicBezTo>
                <a:cubicBezTo>
                  <a:pt x="37" y="24"/>
                  <a:pt x="38" y="22"/>
                  <a:pt x="38" y="21"/>
                </a:cubicBezTo>
                <a:cubicBezTo>
                  <a:pt x="38" y="19"/>
                  <a:pt x="36" y="17"/>
                  <a:pt x="35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2490" y="2897150"/>
            <a:ext cx="298239" cy="283619"/>
          </a:xfrm>
          <a:custGeom>
            <a:avLst/>
            <a:gdLst>
              <a:gd name="T0" fmla="*/ 11 w 43"/>
              <a:gd name="T1" fmla="*/ 36 h 41"/>
              <a:gd name="T2" fmla="*/ 9 w 43"/>
              <a:gd name="T3" fmla="*/ 38 h 41"/>
              <a:gd name="T4" fmla="*/ 1 w 43"/>
              <a:gd name="T5" fmla="*/ 38 h 41"/>
              <a:gd name="T6" fmla="*/ 0 w 43"/>
              <a:gd name="T7" fmla="*/ 36 h 41"/>
              <a:gd name="T8" fmla="*/ 0 w 43"/>
              <a:gd name="T9" fmla="*/ 19 h 41"/>
              <a:gd name="T10" fmla="*/ 1 w 43"/>
              <a:gd name="T11" fmla="*/ 17 h 41"/>
              <a:gd name="T12" fmla="*/ 9 w 43"/>
              <a:gd name="T13" fmla="*/ 17 h 41"/>
              <a:gd name="T14" fmla="*/ 11 w 43"/>
              <a:gd name="T15" fmla="*/ 19 h 41"/>
              <a:gd name="T16" fmla="*/ 11 w 43"/>
              <a:gd name="T17" fmla="*/ 36 h 41"/>
              <a:gd name="T18" fmla="*/ 5 w 43"/>
              <a:gd name="T19" fmla="*/ 31 h 41"/>
              <a:gd name="T20" fmla="*/ 3 w 43"/>
              <a:gd name="T21" fmla="*/ 33 h 41"/>
              <a:gd name="T22" fmla="*/ 5 w 43"/>
              <a:gd name="T23" fmla="*/ 34 h 41"/>
              <a:gd name="T24" fmla="*/ 7 w 43"/>
              <a:gd name="T25" fmla="*/ 33 h 41"/>
              <a:gd name="T26" fmla="*/ 5 w 43"/>
              <a:gd name="T27" fmla="*/ 31 h 41"/>
              <a:gd name="T28" fmla="*/ 41 w 43"/>
              <a:gd name="T29" fmla="*/ 23 h 41"/>
              <a:gd name="T30" fmla="*/ 41 w 43"/>
              <a:gd name="T31" fmla="*/ 25 h 41"/>
              <a:gd name="T32" fmla="*/ 40 w 43"/>
              <a:gd name="T33" fmla="*/ 29 h 41"/>
              <a:gd name="T34" fmla="*/ 40 w 43"/>
              <a:gd name="T35" fmla="*/ 32 h 41"/>
              <a:gd name="T36" fmla="*/ 39 w 43"/>
              <a:gd name="T37" fmla="*/ 34 h 41"/>
              <a:gd name="T38" fmla="*/ 38 w 43"/>
              <a:gd name="T39" fmla="*/ 39 h 41"/>
              <a:gd name="T40" fmla="*/ 32 w 43"/>
              <a:gd name="T41" fmla="*/ 41 h 41"/>
              <a:gd name="T42" fmla="*/ 31 w 43"/>
              <a:gd name="T43" fmla="*/ 41 h 41"/>
              <a:gd name="T44" fmla="*/ 29 w 43"/>
              <a:gd name="T45" fmla="*/ 41 h 41"/>
              <a:gd name="T46" fmla="*/ 29 w 43"/>
              <a:gd name="T47" fmla="*/ 41 h 41"/>
              <a:gd name="T48" fmla="*/ 18 w 43"/>
              <a:gd name="T49" fmla="*/ 39 h 41"/>
              <a:gd name="T50" fmla="*/ 14 w 43"/>
              <a:gd name="T51" fmla="*/ 38 h 41"/>
              <a:gd name="T52" fmla="*/ 13 w 43"/>
              <a:gd name="T53" fmla="*/ 36 h 41"/>
              <a:gd name="T54" fmla="*/ 13 w 43"/>
              <a:gd name="T55" fmla="*/ 19 h 41"/>
              <a:gd name="T56" fmla="*/ 14 w 43"/>
              <a:gd name="T57" fmla="*/ 17 h 41"/>
              <a:gd name="T58" fmla="*/ 19 w 43"/>
              <a:gd name="T59" fmla="*/ 12 h 41"/>
              <a:gd name="T60" fmla="*/ 22 w 43"/>
              <a:gd name="T61" fmla="*/ 9 h 41"/>
              <a:gd name="T62" fmla="*/ 23 w 43"/>
              <a:gd name="T63" fmla="*/ 5 h 41"/>
              <a:gd name="T64" fmla="*/ 25 w 43"/>
              <a:gd name="T65" fmla="*/ 1 h 41"/>
              <a:gd name="T66" fmla="*/ 26 w 43"/>
              <a:gd name="T67" fmla="*/ 0 h 41"/>
              <a:gd name="T68" fmla="*/ 32 w 43"/>
              <a:gd name="T69" fmla="*/ 7 h 41"/>
              <a:gd name="T70" fmla="*/ 31 w 43"/>
              <a:gd name="T71" fmla="*/ 12 h 41"/>
              <a:gd name="T72" fmla="*/ 30 w 43"/>
              <a:gd name="T73" fmla="*/ 14 h 41"/>
              <a:gd name="T74" fmla="*/ 37 w 43"/>
              <a:gd name="T75" fmla="*/ 14 h 41"/>
              <a:gd name="T76" fmla="*/ 43 w 43"/>
              <a:gd name="T77" fmla="*/ 19 h 41"/>
              <a:gd name="T78" fmla="*/ 41 w 43"/>
              <a:gd name="T79" fmla="*/ 2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3" h="41">
                <a:moveTo>
                  <a:pt x="11" y="36"/>
                </a:moveTo>
                <a:cubicBezTo>
                  <a:pt x="11" y="37"/>
                  <a:pt x="10" y="38"/>
                  <a:pt x="9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8"/>
                  <a:pt x="0" y="17"/>
                  <a:pt x="1" y="17"/>
                </a:cubicBezTo>
                <a:cubicBezTo>
                  <a:pt x="9" y="17"/>
                  <a:pt x="9" y="17"/>
                  <a:pt x="9" y="17"/>
                </a:cubicBezTo>
                <a:cubicBezTo>
                  <a:pt x="10" y="17"/>
                  <a:pt x="11" y="18"/>
                  <a:pt x="11" y="19"/>
                </a:cubicBezTo>
                <a:lnTo>
                  <a:pt x="11" y="36"/>
                </a:lnTo>
                <a:close/>
                <a:moveTo>
                  <a:pt x="5" y="31"/>
                </a:moveTo>
                <a:cubicBezTo>
                  <a:pt x="4" y="31"/>
                  <a:pt x="3" y="32"/>
                  <a:pt x="3" y="33"/>
                </a:cubicBezTo>
                <a:cubicBezTo>
                  <a:pt x="3" y="34"/>
                  <a:pt x="4" y="34"/>
                  <a:pt x="5" y="34"/>
                </a:cubicBezTo>
                <a:cubicBezTo>
                  <a:pt x="6" y="34"/>
                  <a:pt x="7" y="34"/>
                  <a:pt x="7" y="33"/>
                </a:cubicBezTo>
                <a:cubicBezTo>
                  <a:pt x="7" y="32"/>
                  <a:pt x="6" y="31"/>
                  <a:pt x="5" y="31"/>
                </a:cubicBezTo>
                <a:close/>
                <a:moveTo>
                  <a:pt x="41" y="23"/>
                </a:moveTo>
                <a:cubicBezTo>
                  <a:pt x="41" y="24"/>
                  <a:pt x="41" y="25"/>
                  <a:pt x="41" y="25"/>
                </a:cubicBezTo>
                <a:cubicBezTo>
                  <a:pt x="42" y="26"/>
                  <a:pt x="41" y="28"/>
                  <a:pt x="40" y="29"/>
                </a:cubicBezTo>
                <a:cubicBezTo>
                  <a:pt x="41" y="30"/>
                  <a:pt x="41" y="31"/>
                  <a:pt x="40" y="32"/>
                </a:cubicBezTo>
                <a:cubicBezTo>
                  <a:pt x="40" y="33"/>
                  <a:pt x="40" y="34"/>
                  <a:pt x="39" y="34"/>
                </a:cubicBezTo>
                <a:cubicBezTo>
                  <a:pt x="39" y="36"/>
                  <a:pt x="39" y="38"/>
                  <a:pt x="38" y="39"/>
                </a:cubicBezTo>
                <a:cubicBezTo>
                  <a:pt x="36" y="41"/>
                  <a:pt x="35" y="41"/>
                  <a:pt x="32" y="41"/>
                </a:cubicBezTo>
                <a:cubicBezTo>
                  <a:pt x="32" y="41"/>
                  <a:pt x="32" y="41"/>
                  <a:pt x="31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5" y="41"/>
                  <a:pt x="21" y="40"/>
                  <a:pt x="18" y="39"/>
                </a:cubicBezTo>
                <a:cubicBezTo>
                  <a:pt x="17" y="38"/>
                  <a:pt x="15" y="38"/>
                  <a:pt x="14" y="38"/>
                </a:cubicBezTo>
                <a:cubicBezTo>
                  <a:pt x="13" y="38"/>
                  <a:pt x="13" y="37"/>
                  <a:pt x="13" y="36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8"/>
                  <a:pt x="13" y="17"/>
                  <a:pt x="14" y="17"/>
                </a:cubicBezTo>
                <a:cubicBezTo>
                  <a:pt x="15" y="17"/>
                  <a:pt x="18" y="14"/>
                  <a:pt x="19" y="12"/>
                </a:cubicBezTo>
                <a:cubicBezTo>
                  <a:pt x="20" y="11"/>
                  <a:pt x="21" y="10"/>
                  <a:pt x="22" y="9"/>
                </a:cubicBezTo>
                <a:cubicBezTo>
                  <a:pt x="23" y="8"/>
                  <a:pt x="23" y="7"/>
                  <a:pt x="23" y="5"/>
                </a:cubicBezTo>
                <a:cubicBezTo>
                  <a:pt x="24" y="3"/>
                  <a:pt x="24" y="2"/>
                  <a:pt x="25" y="1"/>
                </a:cubicBezTo>
                <a:cubicBezTo>
                  <a:pt x="25" y="0"/>
                  <a:pt x="26" y="0"/>
                  <a:pt x="26" y="0"/>
                </a:cubicBezTo>
                <a:cubicBezTo>
                  <a:pt x="32" y="0"/>
                  <a:pt x="32" y="5"/>
                  <a:pt x="32" y="7"/>
                </a:cubicBezTo>
                <a:cubicBezTo>
                  <a:pt x="32" y="9"/>
                  <a:pt x="31" y="11"/>
                  <a:pt x="31" y="12"/>
                </a:cubicBezTo>
                <a:cubicBezTo>
                  <a:pt x="30" y="13"/>
                  <a:pt x="30" y="13"/>
                  <a:pt x="30" y="14"/>
                </a:cubicBezTo>
                <a:cubicBezTo>
                  <a:pt x="37" y="14"/>
                  <a:pt x="37" y="14"/>
                  <a:pt x="37" y="14"/>
                </a:cubicBezTo>
                <a:cubicBezTo>
                  <a:pt x="40" y="14"/>
                  <a:pt x="43" y="16"/>
                  <a:pt x="43" y="19"/>
                </a:cubicBezTo>
                <a:cubicBezTo>
                  <a:pt x="43" y="20"/>
                  <a:pt x="42" y="22"/>
                  <a:pt x="41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26645" y="3387333"/>
            <a:ext cx="315783" cy="318707"/>
          </a:xfrm>
          <a:custGeom>
            <a:avLst/>
            <a:gdLst>
              <a:gd name="T0" fmla="*/ 20 w 46"/>
              <a:gd name="T1" fmla="*/ 45 h 46"/>
              <a:gd name="T2" fmla="*/ 15 w 46"/>
              <a:gd name="T3" fmla="*/ 45 h 46"/>
              <a:gd name="T4" fmla="*/ 12 w 46"/>
              <a:gd name="T5" fmla="*/ 41 h 46"/>
              <a:gd name="T6" fmla="*/ 12 w 46"/>
              <a:gd name="T7" fmla="*/ 34 h 46"/>
              <a:gd name="T8" fmla="*/ 5 w 46"/>
              <a:gd name="T9" fmla="*/ 34 h 46"/>
              <a:gd name="T10" fmla="*/ 1 w 46"/>
              <a:gd name="T11" fmla="*/ 31 h 46"/>
              <a:gd name="T12" fmla="*/ 1 w 46"/>
              <a:gd name="T13" fmla="*/ 26 h 46"/>
              <a:gd name="T14" fmla="*/ 26 w 46"/>
              <a:gd name="T15" fmla="*/ 2 h 46"/>
              <a:gd name="T16" fmla="*/ 31 w 46"/>
              <a:gd name="T17" fmla="*/ 2 h 46"/>
              <a:gd name="T18" fmla="*/ 34 w 46"/>
              <a:gd name="T19" fmla="*/ 5 h 46"/>
              <a:gd name="T20" fmla="*/ 34 w 46"/>
              <a:gd name="T21" fmla="*/ 12 h 46"/>
              <a:gd name="T22" fmla="*/ 41 w 46"/>
              <a:gd name="T23" fmla="*/ 12 h 46"/>
              <a:gd name="T24" fmla="*/ 45 w 46"/>
              <a:gd name="T25" fmla="*/ 16 h 46"/>
              <a:gd name="T26" fmla="*/ 45 w 46"/>
              <a:gd name="T27" fmla="*/ 21 h 46"/>
              <a:gd name="T28" fmla="*/ 20 w 46"/>
              <a:gd name="T29" fmla="*/ 45 h 46"/>
              <a:gd name="T30" fmla="*/ 37 w 46"/>
              <a:gd name="T31" fmla="*/ 21 h 46"/>
              <a:gd name="T32" fmla="*/ 37 w 46"/>
              <a:gd name="T33" fmla="*/ 19 h 46"/>
              <a:gd name="T34" fmla="*/ 28 w 46"/>
              <a:gd name="T35" fmla="*/ 9 h 46"/>
              <a:gd name="T36" fmla="*/ 25 w 46"/>
              <a:gd name="T37" fmla="*/ 9 h 46"/>
              <a:gd name="T38" fmla="*/ 9 w 46"/>
              <a:gd name="T39" fmla="*/ 25 h 46"/>
              <a:gd name="T40" fmla="*/ 9 w 46"/>
              <a:gd name="T41" fmla="*/ 28 h 46"/>
              <a:gd name="T42" fmla="*/ 18 w 46"/>
              <a:gd name="T43" fmla="*/ 38 h 46"/>
              <a:gd name="T44" fmla="*/ 20 w 46"/>
              <a:gd name="T45" fmla="*/ 38 h 46"/>
              <a:gd name="T46" fmla="*/ 21 w 46"/>
              <a:gd name="T47" fmla="*/ 38 h 46"/>
              <a:gd name="T48" fmla="*/ 37 w 46"/>
              <a:gd name="T49" fmla="*/ 21 h 46"/>
              <a:gd name="T50" fmla="*/ 35 w 46"/>
              <a:gd name="T51" fmla="*/ 20 h 46"/>
              <a:gd name="T52" fmla="*/ 20 w 46"/>
              <a:gd name="T53" fmla="*/ 35 h 46"/>
              <a:gd name="T54" fmla="*/ 11 w 46"/>
              <a:gd name="T55" fmla="*/ 27 h 46"/>
              <a:gd name="T56" fmla="*/ 26 w 46"/>
              <a:gd name="T57" fmla="*/ 11 h 46"/>
              <a:gd name="T58" fmla="*/ 35 w 46"/>
              <a:gd name="T59" fmla="*/ 2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6" h="46">
                <a:moveTo>
                  <a:pt x="20" y="45"/>
                </a:moveTo>
                <a:cubicBezTo>
                  <a:pt x="19" y="46"/>
                  <a:pt x="17" y="46"/>
                  <a:pt x="15" y="45"/>
                </a:cubicBezTo>
                <a:cubicBezTo>
                  <a:pt x="12" y="41"/>
                  <a:pt x="12" y="41"/>
                  <a:pt x="12" y="41"/>
                </a:cubicBezTo>
                <a:cubicBezTo>
                  <a:pt x="14" y="39"/>
                  <a:pt x="14" y="36"/>
                  <a:pt x="12" y="34"/>
                </a:cubicBezTo>
                <a:cubicBezTo>
                  <a:pt x="10" y="32"/>
                  <a:pt x="7" y="32"/>
                  <a:pt x="5" y="34"/>
                </a:cubicBezTo>
                <a:cubicBezTo>
                  <a:pt x="1" y="31"/>
                  <a:pt x="1" y="31"/>
                  <a:pt x="1" y="31"/>
                </a:cubicBezTo>
                <a:cubicBezTo>
                  <a:pt x="0" y="29"/>
                  <a:pt x="0" y="27"/>
                  <a:pt x="1" y="26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0"/>
                  <a:pt x="29" y="0"/>
                  <a:pt x="31" y="2"/>
                </a:cubicBezTo>
                <a:cubicBezTo>
                  <a:pt x="34" y="5"/>
                  <a:pt x="34" y="5"/>
                  <a:pt x="34" y="5"/>
                </a:cubicBezTo>
                <a:cubicBezTo>
                  <a:pt x="32" y="7"/>
                  <a:pt x="32" y="10"/>
                  <a:pt x="34" y="12"/>
                </a:cubicBezTo>
                <a:cubicBezTo>
                  <a:pt x="36" y="14"/>
                  <a:pt x="39" y="14"/>
                  <a:pt x="41" y="12"/>
                </a:cubicBezTo>
                <a:cubicBezTo>
                  <a:pt x="45" y="16"/>
                  <a:pt x="45" y="16"/>
                  <a:pt x="45" y="16"/>
                </a:cubicBezTo>
                <a:cubicBezTo>
                  <a:pt x="46" y="17"/>
                  <a:pt x="46" y="19"/>
                  <a:pt x="45" y="21"/>
                </a:cubicBezTo>
                <a:lnTo>
                  <a:pt x="20" y="45"/>
                </a:lnTo>
                <a:close/>
                <a:moveTo>
                  <a:pt x="37" y="21"/>
                </a:moveTo>
                <a:cubicBezTo>
                  <a:pt x="38" y="20"/>
                  <a:pt x="38" y="19"/>
                  <a:pt x="37" y="19"/>
                </a:cubicBezTo>
                <a:cubicBezTo>
                  <a:pt x="28" y="9"/>
                  <a:pt x="28" y="9"/>
                  <a:pt x="28" y="9"/>
                </a:cubicBezTo>
                <a:cubicBezTo>
                  <a:pt x="27" y="8"/>
                  <a:pt x="26" y="8"/>
                  <a:pt x="25" y="9"/>
                </a:cubicBezTo>
                <a:cubicBezTo>
                  <a:pt x="9" y="25"/>
                  <a:pt x="9" y="25"/>
                  <a:pt x="9" y="25"/>
                </a:cubicBezTo>
                <a:cubicBezTo>
                  <a:pt x="8" y="26"/>
                  <a:pt x="8" y="27"/>
                  <a:pt x="9" y="28"/>
                </a:cubicBezTo>
                <a:cubicBezTo>
                  <a:pt x="18" y="38"/>
                  <a:pt x="18" y="38"/>
                  <a:pt x="18" y="38"/>
                </a:cubicBezTo>
                <a:cubicBezTo>
                  <a:pt x="19" y="38"/>
                  <a:pt x="19" y="38"/>
                  <a:pt x="20" y="38"/>
                </a:cubicBezTo>
                <a:cubicBezTo>
                  <a:pt x="20" y="38"/>
                  <a:pt x="20" y="38"/>
                  <a:pt x="21" y="38"/>
                </a:cubicBezTo>
                <a:lnTo>
                  <a:pt x="37" y="21"/>
                </a:lnTo>
                <a:close/>
                <a:moveTo>
                  <a:pt x="35" y="20"/>
                </a:moveTo>
                <a:cubicBezTo>
                  <a:pt x="20" y="35"/>
                  <a:pt x="20" y="35"/>
                  <a:pt x="20" y="35"/>
                </a:cubicBezTo>
                <a:cubicBezTo>
                  <a:pt x="11" y="27"/>
                  <a:pt x="11" y="27"/>
                  <a:pt x="11" y="27"/>
                </a:cubicBezTo>
                <a:cubicBezTo>
                  <a:pt x="26" y="11"/>
                  <a:pt x="26" y="11"/>
                  <a:pt x="26" y="11"/>
                </a:cubicBezTo>
                <a:lnTo>
                  <a:pt x="35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10573426" y="3962312"/>
            <a:ext cx="222217" cy="213447"/>
          </a:xfrm>
          <a:custGeom>
            <a:avLst/>
            <a:gdLst>
              <a:gd name="T0" fmla="*/ 31 w 32"/>
              <a:gd name="T1" fmla="*/ 27 h 31"/>
              <a:gd name="T2" fmla="*/ 28 w 32"/>
              <a:gd name="T3" fmla="*/ 31 h 31"/>
              <a:gd name="T4" fmla="*/ 26 w 32"/>
              <a:gd name="T5" fmla="*/ 31 h 31"/>
              <a:gd name="T6" fmla="*/ 24 w 32"/>
              <a:gd name="T7" fmla="*/ 31 h 31"/>
              <a:gd name="T8" fmla="*/ 16 w 32"/>
              <a:gd name="T9" fmla="*/ 23 h 31"/>
              <a:gd name="T10" fmla="*/ 8 w 32"/>
              <a:gd name="T11" fmla="*/ 31 h 31"/>
              <a:gd name="T12" fmla="*/ 6 w 32"/>
              <a:gd name="T13" fmla="*/ 31 h 31"/>
              <a:gd name="T14" fmla="*/ 4 w 32"/>
              <a:gd name="T15" fmla="*/ 31 h 31"/>
              <a:gd name="T16" fmla="*/ 1 w 32"/>
              <a:gd name="T17" fmla="*/ 27 h 31"/>
              <a:gd name="T18" fmla="*/ 0 w 32"/>
              <a:gd name="T19" fmla="*/ 25 h 31"/>
              <a:gd name="T20" fmla="*/ 1 w 32"/>
              <a:gd name="T21" fmla="*/ 23 h 31"/>
              <a:gd name="T22" fmla="*/ 9 w 32"/>
              <a:gd name="T23" fmla="*/ 16 h 31"/>
              <a:gd name="T24" fmla="*/ 1 w 32"/>
              <a:gd name="T25" fmla="*/ 8 h 31"/>
              <a:gd name="T26" fmla="*/ 0 w 32"/>
              <a:gd name="T27" fmla="*/ 6 h 31"/>
              <a:gd name="T28" fmla="*/ 1 w 32"/>
              <a:gd name="T29" fmla="*/ 4 h 31"/>
              <a:gd name="T30" fmla="*/ 4 w 32"/>
              <a:gd name="T31" fmla="*/ 0 h 31"/>
              <a:gd name="T32" fmla="*/ 6 w 32"/>
              <a:gd name="T33" fmla="*/ 0 h 31"/>
              <a:gd name="T34" fmla="*/ 8 w 32"/>
              <a:gd name="T35" fmla="*/ 0 h 31"/>
              <a:gd name="T36" fmla="*/ 16 w 32"/>
              <a:gd name="T37" fmla="*/ 8 h 31"/>
              <a:gd name="T38" fmla="*/ 24 w 32"/>
              <a:gd name="T39" fmla="*/ 0 h 31"/>
              <a:gd name="T40" fmla="*/ 26 w 32"/>
              <a:gd name="T41" fmla="*/ 0 h 31"/>
              <a:gd name="T42" fmla="*/ 28 w 32"/>
              <a:gd name="T43" fmla="*/ 0 h 31"/>
              <a:gd name="T44" fmla="*/ 31 w 32"/>
              <a:gd name="T45" fmla="*/ 4 h 31"/>
              <a:gd name="T46" fmla="*/ 32 w 32"/>
              <a:gd name="T47" fmla="*/ 6 h 31"/>
              <a:gd name="T48" fmla="*/ 31 w 32"/>
              <a:gd name="T49" fmla="*/ 8 h 31"/>
              <a:gd name="T50" fmla="*/ 23 w 32"/>
              <a:gd name="T51" fmla="*/ 16 h 31"/>
              <a:gd name="T52" fmla="*/ 31 w 32"/>
              <a:gd name="T53" fmla="*/ 23 h 31"/>
              <a:gd name="T54" fmla="*/ 32 w 32"/>
              <a:gd name="T55" fmla="*/ 25 h 31"/>
              <a:gd name="T56" fmla="*/ 31 w 32"/>
              <a:gd name="T57" fmla="*/ 27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2" h="31">
                <a:moveTo>
                  <a:pt x="31" y="27"/>
                </a:moveTo>
                <a:cubicBezTo>
                  <a:pt x="28" y="31"/>
                  <a:pt x="28" y="31"/>
                  <a:pt x="28" y="31"/>
                </a:cubicBezTo>
                <a:cubicBezTo>
                  <a:pt x="27" y="31"/>
                  <a:pt x="26" y="31"/>
                  <a:pt x="26" y="31"/>
                </a:cubicBezTo>
                <a:cubicBezTo>
                  <a:pt x="25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8" y="31"/>
                  <a:pt x="8" y="31"/>
                  <a:pt x="8" y="31"/>
                </a:cubicBezTo>
                <a:cubicBezTo>
                  <a:pt x="8" y="31"/>
                  <a:pt x="7" y="31"/>
                  <a:pt x="6" y="31"/>
                </a:cubicBezTo>
                <a:cubicBezTo>
                  <a:pt x="6" y="31"/>
                  <a:pt x="5" y="31"/>
                  <a:pt x="4" y="31"/>
                </a:cubicBezTo>
                <a:cubicBezTo>
                  <a:pt x="1" y="27"/>
                  <a:pt x="1" y="27"/>
                  <a:pt x="1" y="27"/>
                </a:cubicBezTo>
                <a:cubicBezTo>
                  <a:pt x="0" y="27"/>
                  <a:pt x="0" y="26"/>
                  <a:pt x="0" y="25"/>
                </a:cubicBezTo>
                <a:cubicBezTo>
                  <a:pt x="0" y="25"/>
                  <a:pt x="0" y="24"/>
                  <a:pt x="1" y="23"/>
                </a:cubicBezTo>
                <a:cubicBezTo>
                  <a:pt x="9" y="16"/>
                  <a:pt x="9" y="16"/>
                  <a:pt x="9" y="16"/>
                </a:cubicBezTo>
                <a:cubicBezTo>
                  <a:pt x="1" y="8"/>
                  <a:pt x="1" y="8"/>
                  <a:pt x="1" y="8"/>
                </a:cubicBezTo>
                <a:cubicBezTo>
                  <a:pt x="0" y="7"/>
                  <a:pt x="0" y="7"/>
                  <a:pt x="0" y="6"/>
                </a:cubicBezTo>
                <a:cubicBezTo>
                  <a:pt x="0" y="5"/>
                  <a:pt x="0" y="5"/>
                  <a:pt x="1" y="4"/>
                </a:cubicBezTo>
                <a:cubicBezTo>
                  <a:pt x="4" y="0"/>
                  <a:pt x="4" y="0"/>
                  <a:pt x="4" y="0"/>
                </a:cubicBezTo>
                <a:cubicBezTo>
                  <a:pt x="5" y="0"/>
                  <a:pt x="6" y="0"/>
                  <a:pt x="6" y="0"/>
                </a:cubicBezTo>
                <a:cubicBezTo>
                  <a:pt x="7" y="0"/>
                  <a:pt x="8" y="0"/>
                  <a:pt x="8" y="0"/>
                </a:cubicBezTo>
                <a:cubicBezTo>
                  <a:pt x="16" y="8"/>
                  <a:pt x="16" y="8"/>
                  <a:pt x="16" y="8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5" y="0"/>
                  <a:pt x="26" y="0"/>
                </a:cubicBezTo>
                <a:cubicBezTo>
                  <a:pt x="26" y="0"/>
                  <a:pt x="27" y="0"/>
                  <a:pt x="28" y="0"/>
                </a:cubicBezTo>
                <a:cubicBezTo>
                  <a:pt x="31" y="4"/>
                  <a:pt x="31" y="4"/>
                  <a:pt x="31" y="4"/>
                </a:cubicBezTo>
                <a:cubicBezTo>
                  <a:pt x="32" y="5"/>
                  <a:pt x="32" y="5"/>
                  <a:pt x="32" y="6"/>
                </a:cubicBezTo>
                <a:cubicBezTo>
                  <a:pt x="32" y="7"/>
                  <a:pt x="32" y="7"/>
                  <a:pt x="31" y="8"/>
                </a:cubicBezTo>
                <a:cubicBezTo>
                  <a:pt x="23" y="16"/>
                  <a:pt x="23" y="16"/>
                  <a:pt x="23" y="16"/>
                </a:cubicBezTo>
                <a:cubicBezTo>
                  <a:pt x="31" y="23"/>
                  <a:pt x="31" y="23"/>
                  <a:pt x="31" y="23"/>
                </a:cubicBezTo>
                <a:cubicBezTo>
                  <a:pt x="32" y="24"/>
                  <a:pt x="32" y="25"/>
                  <a:pt x="32" y="25"/>
                </a:cubicBezTo>
                <a:cubicBezTo>
                  <a:pt x="32" y="26"/>
                  <a:pt x="32" y="27"/>
                  <a:pt x="31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8338" y="4426182"/>
            <a:ext cx="292391" cy="283619"/>
          </a:xfrm>
          <a:custGeom>
            <a:avLst/>
            <a:gdLst>
              <a:gd name="T0" fmla="*/ 21 w 42"/>
              <a:gd name="T1" fmla="*/ 41 h 41"/>
              <a:gd name="T2" fmla="*/ 0 w 42"/>
              <a:gd name="T3" fmla="*/ 20 h 41"/>
              <a:gd name="T4" fmla="*/ 21 w 42"/>
              <a:gd name="T5" fmla="*/ 0 h 41"/>
              <a:gd name="T6" fmla="*/ 42 w 42"/>
              <a:gd name="T7" fmla="*/ 20 h 41"/>
              <a:gd name="T8" fmla="*/ 21 w 42"/>
              <a:gd name="T9" fmla="*/ 41 h 41"/>
              <a:gd name="T10" fmla="*/ 31 w 42"/>
              <a:gd name="T11" fmla="*/ 25 h 41"/>
              <a:gd name="T12" fmla="*/ 26 w 42"/>
              <a:gd name="T13" fmla="*/ 20 h 41"/>
              <a:gd name="T14" fmla="*/ 31 w 42"/>
              <a:gd name="T15" fmla="*/ 16 h 41"/>
              <a:gd name="T16" fmla="*/ 31 w 42"/>
              <a:gd name="T17" fmla="*/ 14 h 41"/>
              <a:gd name="T18" fmla="*/ 31 w 42"/>
              <a:gd name="T19" fmla="*/ 13 h 41"/>
              <a:gd name="T20" fmla="*/ 28 w 42"/>
              <a:gd name="T21" fmla="*/ 11 h 41"/>
              <a:gd name="T22" fmla="*/ 27 w 42"/>
              <a:gd name="T23" fmla="*/ 10 h 41"/>
              <a:gd name="T24" fmla="*/ 26 w 42"/>
              <a:gd name="T25" fmla="*/ 11 h 41"/>
              <a:gd name="T26" fmla="*/ 21 w 42"/>
              <a:gd name="T27" fmla="*/ 16 h 41"/>
              <a:gd name="T28" fmla="*/ 16 w 42"/>
              <a:gd name="T29" fmla="*/ 11 h 41"/>
              <a:gd name="T30" fmla="*/ 15 w 42"/>
              <a:gd name="T31" fmla="*/ 10 h 41"/>
              <a:gd name="T32" fmla="*/ 14 w 42"/>
              <a:gd name="T33" fmla="*/ 11 h 41"/>
              <a:gd name="T34" fmla="*/ 11 w 42"/>
              <a:gd name="T35" fmla="*/ 13 h 41"/>
              <a:gd name="T36" fmla="*/ 11 w 42"/>
              <a:gd name="T37" fmla="*/ 14 h 41"/>
              <a:gd name="T38" fmla="*/ 11 w 42"/>
              <a:gd name="T39" fmla="*/ 16 h 41"/>
              <a:gd name="T40" fmla="*/ 16 w 42"/>
              <a:gd name="T41" fmla="*/ 20 h 41"/>
              <a:gd name="T42" fmla="*/ 11 w 42"/>
              <a:gd name="T43" fmla="*/ 25 h 41"/>
              <a:gd name="T44" fmla="*/ 11 w 42"/>
              <a:gd name="T45" fmla="*/ 27 h 41"/>
              <a:gd name="T46" fmla="*/ 11 w 42"/>
              <a:gd name="T47" fmla="*/ 28 h 41"/>
              <a:gd name="T48" fmla="*/ 14 w 42"/>
              <a:gd name="T49" fmla="*/ 30 h 41"/>
              <a:gd name="T50" fmla="*/ 15 w 42"/>
              <a:gd name="T51" fmla="*/ 31 h 41"/>
              <a:gd name="T52" fmla="*/ 16 w 42"/>
              <a:gd name="T53" fmla="*/ 30 h 41"/>
              <a:gd name="T54" fmla="*/ 21 w 42"/>
              <a:gd name="T55" fmla="*/ 25 h 41"/>
              <a:gd name="T56" fmla="*/ 26 w 42"/>
              <a:gd name="T57" fmla="*/ 30 h 41"/>
              <a:gd name="T58" fmla="*/ 27 w 42"/>
              <a:gd name="T59" fmla="*/ 31 h 41"/>
              <a:gd name="T60" fmla="*/ 28 w 42"/>
              <a:gd name="T61" fmla="*/ 30 h 41"/>
              <a:gd name="T62" fmla="*/ 31 w 42"/>
              <a:gd name="T63" fmla="*/ 28 h 41"/>
              <a:gd name="T64" fmla="*/ 31 w 42"/>
              <a:gd name="T65" fmla="*/ 27 h 41"/>
              <a:gd name="T66" fmla="*/ 31 w 42"/>
              <a:gd name="T67" fmla="*/ 2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2" h="41">
                <a:moveTo>
                  <a:pt x="21" y="41"/>
                </a:moveTo>
                <a:cubicBezTo>
                  <a:pt x="10" y="41"/>
                  <a:pt x="0" y="32"/>
                  <a:pt x="0" y="20"/>
                </a:cubicBezTo>
                <a:cubicBezTo>
                  <a:pt x="0" y="9"/>
                  <a:pt x="10" y="0"/>
                  <a:pt x="21" y="0"/>
                </a:cubicBezTo>
                <a:cubicBezTo>
                  <a:pt x="32" y="0"/>
                  <a:pt x="42" y="9"/>
                  <a:pt x="42" y="20"/>
                </a:cubicBezTo>
                <a:cubicBezTo>
                  <a:pt x="42" y="32"/>
                  <a:pt x="32" y="41"/>
                  <a:pt x="21" y="41"/>
                </a:cubicBezTo>
                <a:close/>
                <a:moveTo>
                  <a:pt x="31" y="25"/>
                </a:moveTo>
                <a:cubicBezTo>
                  <a:pt x="26" y="20"/>
                  <a:pt x="26" y="20"/>
                  <a:pt x="26" y="20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5"/>
                  <a:pt x="31" y="15"/>
                  <a:pt x="31" y="14"/>
                </a:cubicBezTo>
                <a:cubicBezTo>
                  <a:pt x="31" y="14"/>
                  <a:pt x="31" y="13"/>
                  <a:pt x="31" y="13"/>
                </a:cubicBezTo>
                <a:cubicBezTo>
                  <a:pt x="28" y="11"/>
                  <a:pt x="28" y="11"/>
                  <a:pt x="28" y="11"/>
                </a:cubicBezTo>
                <a:cubicBezTo>
                  <a:pt x="28" y="10"/>
                  <a:pt x="27" y="10"/>
                  <a:pt x="27" y="10"/>
                </a:cubicBezTo>
                <a:cubicBezTo>
                  <a:pt x="27" y="10"/>
                  <a:pt x="26" y="10"/>
                  <a:pt x="26" y="11"/>
                </a:cubicBezTo>
                <a:cubicBezTo>
                  <a:pt x="21" y="16"/>
                  <a:pt x="21" y="16"/>
                  <a:pt x="21" y="16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10"/>
                  <a:pt x="15" y="10"/>
                  <a:pt x="15" y="10"/>
                </a:cubicBezTo>
                <a:cubicBezTo>
                  <a:pt x="14" y="10"/>
                  <a:pt x="14" y="10"/>
                  <a:pt x="14" y="11"/>
                </a:cubicBez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4"/>
                  <a:pt x="11" y="14"/>
                </a:cubicBezTo>
                <a:cubicBezTo>
                  <a:pt x="11" y="15"/>
                  <a:pt x="11" y="15"/>
                  <a:pt x="11" y="16"/>
                </a:cubicBezTo>
                <a:cubicBezTo>
                  <a:pt x="16" y="20"/>
                  <a:pt x="16" y="20"/>
                  <a:pt x="16" y="20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26"/>
                  <a:pt x="11" y="26"/>
                  <a:pt x="11" y="27"/>
                </a:cubicBezTo>
                <a:cubicBezTo>
                  <a:pt x="11" y="27"/>
                  <a:pt x="11" y="27"/>
                  <a:pt x="11" y="28"/>
                </a:cubicBezTo>
                <a:cubicBezTo>
                  <a:pt x="14" y="30"/>
                  <a:pt x="14" y="30"/>
                  <a:pt x="14" y="30"/>
                </a:cubicBezTo>
                <a:cubicBezTo>
                  <a:pt x="14" y="30"/>
                  <a:pt x="14" y="31"/>
                  <a:pt x="15" y="31"/>
                </a:cubicBezTo>
                <a:cubicBezTo>
                  <a:pt x="15" y="31"/>
                  <a:pt x="16" y="30"/>
                  <a:pt x="16" y="30"/>
                </a:cubicBezTo>
                <a:cubicBezTo>
                  <a:pt x="21" y="25"/>
                  <a:pt x="21" y="25"/>
                  <a:pt x="21" y="25"/>
                </a:cubicBezTo>
                <a:cubicBezTo>
                  <a:pt x="26" y="30"/>
                  <a:pt x="26" y="30"/>
                  <a:pt x="26" y="30"/>
                </a:cubicBezTo>
                <a:cubicBezTo>
                  <a:pt x="26" y="30"/>
                  <a:pt x="27" y="31"/>
                  <a:pt x="27" y="31"/>
                </a:cubicBezTo>
                <a:cubicBezTo>
                  <a:pt x="27" y="31"/>
                  <a:pt x="28" y="30"/>
                  <a:pt x="28" y="30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6"/>
                  <a:pt x="31" y="26"/>
                  <a:pt x="31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38338" y="4930985"/>
            <a:ext cx="292391" cy="289469"/>
          </a:xfrm>
          <a:custGeom>
            <a:avLst/>
            <a:gdLst>
              <a:gd name="T0" fmla="*/ 21 w 42"/>
              <a:gd name="T1" fmla="*/ 42 h 42"/>
              <a:gd name="T2" fmla="*/ 0 w 42"/>
              <a:gd name="T3" fmla="*/ 21 h 42"/>
              <a:gd name="T4" fmla="*/ 21 w 42"/>
              <a:gd name="T5" fmla="*/ 0 h 42"/>
              <a:gd name="T6" fmla="*/ 42 w 42"/>
              <a:gd name="T7" fmla="*/ 21 h 42"/>
              <a:gd name="T8" fmla="*/ 21 w 42"/>
              <a:gd name="T9" fmla="*/ 42 h 42"/>
              <a:gd name="T10" fmla="*/ 21 w 42"/>
              <a:gd name="T11" fmla="*/ 6 h 42"/>
              <a:gd name="T12" fmla="*/ 6 w 42"/>
              <a:gd name="T13" fmla="*/ 21 h 42"/>
              <a:gd name="T14" fmla="*/ 21 w 42"/>
              <a:gd name="T15" fmla="*/ 36 h 42"/>
              <a:gd name="T16" fmla="*/ 36 w 42"/>
              <a:gd name="T17" fmla="*/ 21 h 42"/>
              <a:gd name="T18" fmla="*/ 21 w 42"/>
              <a:gd name="T19" fmla="*/ 6 h 42"/>
              <a:gd name="T20" fmla="*/ 26 w 42"/>
              <a:gd name="T21" fmla="*/ 30 h 42"/>
              <a:gd name="T22" fmla="*/ 25 w 42"/>
              <a:gd name="T23" fmla="*/ 30 h 42"/>
              <a:gd name="T24" fmla="*/ 21 w 42"/>
              <a:gd name="T25" fmla="*/ 26 h 42"/>
              <a:gd name="T26" fmla="*/ 17 w 42"/>
              <a:gd name="T27" fmla="*/ 30 h 42"/>
              <a:gd name="T28" fmla="*/ 16 w 42"/>
              <a:gd name="T29" fmla="*/ 30 h 42"/>
              <a:gd name="T30" fmla="*/ 12 w 42"/>
              <a:gd name="T31" fmla="*/ 26 h 42"/>
              <a:gd name="T32" fmla="*/ 12 w 42"/>
              <a:gd name="T33" fmla="*/ 25 h 42"/>
              <a:gd name="T34" fmla="*/ 16 w 42"/>
              <a:gd name="T35" fmla="*/ 21 h 42"/>
              <a:gd name="T36" fmla="*/ 12 w 42"/>
              <a:gd name="T37" fmla="*/ 17 h 42"/>
              <a:gd name="T38" fmla="*/ 12 w 42"/>
              <a:gd name="T39" fmla="*/ 16 h 42"/>
              <a:gd name="T40" fmla="*/ 16 w 42"/>
              <a:gd name="T41" fmla="*/ 12 h 42"/>
              <a:gd name="T42" fmla="*/ 17 w 42"/>
              <a:gd name="T43" fmla="*/ 12 h 42"/>
              <a:gd name="T44" fmla="*/ 21 w 42"/>
              <a:gd name="T45" fmla="*/ 16 h 42"/>
              <a:gd name="T46" fmla="*/ 25 w 42"/>
              <a:gd name="T47" fmla="*/ 12 h 42"/>
              <a:gd name="T48" fmla="*/ 26 w 42"/>
              <a:gd name="T49" fmla="*/ 12 h 42"/>
              <a:gd name="T50" fmla="*/ 30 w 42"/>
              <a:gd name="T51" fmla="*/ 16 h 42"/>
              <a:gd name="T52" fmla="*/ 30 w 42"/>
              <a:gd name="T53" fmla="*/ 17 h 42"/>
              <a:gd name="T54" fmla="*/ 26 w 42"/>
              <a:gd name="T55" fmla="*/ 21 h 42"/>
              <a:gd name="T56" fmla="*/ 30 w 42"/>
              <a:gd name="T57" fmla="*/ 25 h 42"/>
              <a:gd name="T58" fmla="*/ 30 w 42"/>
              <a:gd name="T59" fmla="*/ 26 h 42"/>
              <a:gd name="T60" fmla="*/ 26 w 42"/>
              <a:gd name="T61" fmla="*/ 3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2" h="42">
                <a:moveTo>
                  <a:pt x="21" y="42"/>
                </a:moveTo>
                <a:cubicBezTo>
                  <a:pt x="10" y="42"/>
                  <a:pt x="0" y="32"/>
                  <a:pt x="0" y="21"/>
                </a:cubicBezTo>
                <a:cubicBezTo>
                  <a:pt x="0" y="10"/>
                  <a:pt x="10" y="0"/>
                  <a:pt x="21" y="0"/>
                </a:cubicBezTo>
                <a:cubicBezTo>
                  <a:pt x="32" y="0"/>
                  <a:pt x="42" y="10"/>
                  <a:pt x="42" y="21"/>
                </a:cubicBezTo>
                <a:cubicBezTo>
                  <a:pt x="42" y="32"/>
                  <a:pt x="32" y="42"/>
                  <a:pt x="21" y="42"/>
                </a:cubicBezTo>
                <a:close/>
                <a:moveTo>
                  <a:pt x="21" y="6"/>
                </a:moveTo>
                <a:cubicBezTo>
                  <a:pt x="13" y="6"/>
                  <a:pt x="6" y="13"/>
                  <a:pt x="6" y="21"/>
                </a:cubicBezTo>
                <a:cubicBezTo>
                  <a:pt x="6" y="29"/>
                  <a:pt x="13" y="36"/>
                  <a:pt x="21" y="36"/>
                </a:cubicBezTo>
                <a:cubicBezTo>
                  <a:pt x="29" y="36"/>
                  <a:pt x="36" y="29"/>
                  <a:pt x="36" y="21"/>
                </a:cubicBezTo>
                <a:cubicBezTo>
                  <a:pt x="36" y="13"/>
                  <a:pt x="29" y="6"/>
                  <a:pt x="21" y="6"/>
                </a:cubicBezTo>
                <a:close/>
                <a:moveTo>
                  <a:pt x="26" y="30"/>
                </a:moveTo>
                <a:cubicBezTo>
                  <a:pt x="26" y="30"/>
                  <a:pt x="25" y="30"/>
                  <a:pt x="25" y="30"/>
                </a:cubicBezTo>
                <a:cubicBezTo>
                  <a:pt x="21" y="26"/>
                  <a:pt x="21" y="26"/>
                  <a:pt x="21" y="26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30"/>
                  <a:pt x="16" y="30"/>
                  <a:pt x="16" y="30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2" y="25"/>
                  <a:pt x="12" y="25"/>
                </a:cubicBezTo>
                <a:cubicBezTo>
                  <a:pt x="16" y="21"/>
                  <a:pt x="16" y="21"/>
                  <a:pt x="16" y="21"/>
                </a:cubicBezTo>
                <a:cubicBezTo>
                  <a:pt x="12" y="17"/>
                  <a:pt x="12" y="17"/>
                  <a:pt x="12" y="17"/>
                </a:cubicBezTo>
                <a:cubicBezTo>
                  <a:pt x="12" y="17"/>
                  <a:pt x="12" y="16"/>
                  <a:pt x="12" y="16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7" y="12"/>
                  <a:pt x="17" y="12"/>
                </a:cubicBezTo>
                <a:cubicBezTo>
                  <a:pt x="21" y="16"/>
                  <a:pt x="21" y="16"/>
                  <a:pt x="21" y="16"/>
                </a:cubicBezTo>
                <a:cubicBezTo>
                  <a:pt x="25" y="12"/>
                  <a:pt x="25" y="12"/>
                  <a:pt x="25" y="12"/>
                </a:cubicBezTo>
                <a:cubicBezTo>
                  <a:pt x="25" y="12"/>
                  <a:pt x="26" y="12"/>
                  <a:pt x="26" y="12"/>
                </a:cubicBezTo>
                <a:cubicBezTo>
                  <a:pt x="30" y="16"/>
                  <a:pt x="30" y="16"/>
                  <a:pt x="30" y="16"/>
                </a:cubicBezTo>
                <a:cubicBezTo>
                  <a:pt x="30" y="16"/>
                  <a:pt x="30" y="17"/>
                  <a:pt x="30" y="17"/>
                </a:cubicBezTo>
                <a:cubicBezTo>
                  <a:pt x="26" y="21"/>
                  <a:pt x="26" y="21"/>
                  <a:pt x="26" y="21"/>
                </a:cubicBezTo>
                <a:cubicBezTo>
                  <a:pt x="30" y="25"/>
                  <a:pt x="30" y="25"/>
                  <a:pt x="30" y="25"/>
                </a:cubicBezTo>
                <a:cubicBezTo>
                  <a:pt x="30" y="25"/>
                  <a:pt x="30" y="26"/>
                  <a:pt x="30" y="26"/>
                </a:cubicBezTo>
                <a:lnTo>
                  <a:pt x="26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88045" y="5427018"/>
            <a:ext cx="192980" cy="277772"/>
          </a:xfrm>
          <a:custGeom>
            <a:avLst/>
            <a:gdLst>
              <a:gd name="T0" fmla="*/ 14 w 28"/>
              <a:gd name="T1" fmla="*/ 40 h 40"/>
              <a:gd name="T2" fmla="*/ 0 w 28"/>
              <a:gd name="T3" fmla="*/ 26 h 40"/>
              <a:gd name="T4" fmla="*/ 2 w 28"/>
              <a:gd name="T5" fmla="*/ 19 h 40"/>
              <a:gd name="T6" fmla="*/ 12 w 28"/>
              <a:gd name="T7" fmla="*/ 2 h 40"/>
              <a:gd name="T8" fmla="*/ 14 w 28"/>
              <a:gd name="T9" fmla="*/ 0 h 40"/>
              <a:gd name="T10" fmla="*/ 16 w 28"/>
              <a:gd name="T11" fmla="*/ 2 h 40"/>
              <a:gd name="T12" fmla="*/ 26 w 28"/>
              <a:gd name="T13" fmla="*/ 19 h 40"/>
              <a:gd name="T14" fmla="*/ 28 w 28"/>
              <a:gd name="T15" fmla="*/ 26 h 40"/>
              <a:gd name="T16" fmla="*/ 14 w 28"/>
              <a:gd name="T17" fmla="*/ 40 h 40"/>
              <a:gd name="T18" fmla="*/ 13 w 28"/>
              <a:gd name="T19" fmla="*/ 28 h 40"/>
              <a:gd name="T20" fmla="*/ 11 w 28"/>
              <a:gd name="T21" fmla="*/ 24 h 40"/>
              <a:gd name="T22" fmla="*/ 11 w 28"/>
              <a:gd name="T23" fmla="*/ 23 h 40"/>
              <a:gd name="T24" fmla="*/ 10 w 28"/>
              <a:gd name="T25" fmla="*/ 24 h 40"/>
              <a:gd name="T26" fmla="*/ 8 w 28"/>
              <a:gd name="T27" fmla="*/ 28 h 40"/>
              <a:gd name="T28" fmla="*/ 7 w 28"/>
              <a:gd name="T29" fmla="*/ 30 h 40"/>
              <a:gd name="T30" fmla="*/ 11 w 28"/>
              <a:gd name="T31" fmla="*/ 33 h 40"/>
              <a:gd name="T32" fmla="*/ 14 w 28"/>
              <a:gd name="T33" fmla="*/ 30 h 40"/>
              <a:gd name="T34" fmla="*/ 13 w 28"/>
              <a:gd name="T35" fmla="*/ 28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8" h="40">
                <a:moveTo>
                  <a:pt x="14" y="40"/>
                </a:moveTo>
                <a:cubicBezTo>
                  <a:pt x="6" y="40"/>
                  <a:pt x="0" y="34"/>
                  <a:pt x="0" y="26"/>
                </a:cubicBezTo>
                <a:cubicBezTo>
                  <a:pt x="0" y="23"/>
                  <a:pt x="1" y="21"/>
                  <a:pt x="2" y="19"/>
                </a:cubicBezTo>
                <a:cubicBezTo>
                  <a:pt x="4" y="17"/>
                  <a:pt x="10" y="9"/>
                  <a:pt x="12" y="2"/>
                </a:cubicBezTo>
                <a:cubicBezTo>
                  <a:pt x="12" y="1"/>
                  <a:pt x="13" y="0"/>
                  <a:pt x="14" y="0"/>
                </a:cubicBezTo>
                <a:cubicBezTo>
                  <a:pt x="15" y="0"/>
                  <a:pt x="16" y="1"/>
                  <a:pt x="16" y="2"/>
                </a:cubicBezTo>
                <a:cubicBezTo>
                  <a:pt x="18" y="9"/>
                  <a:pt x="24" y="17"/>
                  <a:pt x="26" y="19"/>
                </a:cubicBezTo>
                <a:cubicBezTo>
                  <a:pt x="27" y="21"/>
                  <a:pt x="28" y="23"/>
                  <a:pt x="28" y="26"/>
                </a:cubicBezTo>
                <a:cubicBezTo>
                  <a:pt x="28" y="34"/>
                  <a:pt x="22" y="40"/>
                  <a:pt x="14" y="40"/>
                </a:cubicBezTo>
                <a:close/>
                <a:moveTo>
                  <a:pt x="13" y="28"/>
                </a:moveTo>
                <a:cubicBezTo>
                  <a:pt x="13" y="27"/>
                  <a:pt x="12" y="25"/>
                  <a:pt x="11" y="24"/>
                </a:cubicBezTo>
                <a:cubicBezTo>
                  <a:pt x="11" y="23"/>
                  <a:pt x="11" y="23"/>
                  <a:pt x="11" y="23"/>
                </a:cubicBezTo>
                <a:cubicBezTo>
                  <a:pt x="10" y="23"/>
                  <a:pt x="10" y="23"/>
                  <a:pt x="10" y="24"/>
                </a:cubicBezTo>
                <a:cubicBezTo>
                  <a:pt x="9" y="25"/>
                  <a:pt x="8" y="27"/>
                  <a:pt x="8" y="28"/>
                </a:cubicBezTo>
                <a:cubicBezTo>
                  <a:pt x="7" y="28"/>
                  <a:pt x="7" y="29"/>
                  <a:pt x="7" y="30"/>
                </a:cubicBezTo>
                <a:cubicBezTo>
                  <a:pt x="7" y="31"/>
                  <a:pt x="9" y="33"/>
                  <a:pt x="11" y="33"/>
                </a:cubicBezTo>
                <a:cubicBezTo>
                  <a:pt x="12" y="33"/>
                  <a:pt x="14" y="31"/>
                  <a:pt x="14" y="30"/>
                </a:cubicBezTo>
                <a:cubicBezTo>
                  <a:pt x="14" y="29"/>
                  <a:pt x="14" y="28"/>
                  <a:pt x="13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4" name="出自【趣你的PPT】(微信:qunideppt)：最优质的PPT资源库"/>
          <p:cNvSpPr>
            <a:spLocks/>
          </p:cNvSpPr>
          <p:nvPr/>
        </p:nvSpPr>
        <p:spPr bwMode="auto">
          <a:xfrm>
            <a:off x="11438906" y="863312"/>
            <a:ext cx="213447" cy="257304"/>
          </a:xfrm>
          <a:custGeom>
            <a:avLst/>
            <a:gdLst>
              <a:gd name="T0" fmla="*/ 12 w 31"/>
              <a:gd name="T1" fmla="*/ 37 h 37"/>
              <a:gd name="T2" fmla="*/ 8 w 31"/>
              <a:gd name="T3" fmla="*/ 37 h 37"/>
              <a:gd name="T4" fmla="*/ 7 w 31"/>
              <a:gd name="T5" fmla="*/ 37 h 37"/>
              <a:gd name="T6" fmla="*/ 7 w 31"/>
              <a:gd name="T7" fmla="*/ 20 h 37"/>
              <a:gd name="T8" fmla="*/ 1 w 31"/>
              <a:gd name="T9" fmla="*/ 22 h 37"/>
              <a:gd name="T10" fmla="*/ 1 w 31"/>
              <a:gd name="T11" fmla="*/ 22 h 37"/>
              <a:gd name="T12" fmla="*/ 0 w 31"/>
              <a:gd name="T13" fmla="*/ 22 h 37"/>
              <a:gd name="T14" fmla="*/ 0 w 31"/>
              <a:gd name="T15" fmla="*/ 21 h 37"/>
              <a:gd name="T16" fmla="*/ 0 w 31"/>
              <a:gd name="T17" fmla="*/ 18 h 37"/>
              <a:gd name="T18" fmla="*/ 1 w 31"/>
              <a:gd name="T19" fmla="*/ 17 h 37"/>
              <a:gd name="T20" fmla="*/ 7 w 31"/>
              <a:gd name="T21" fmla="*/ 15 h 37"/>
              <a:gd name="T22" fmla="*/ 7 w 31"/>
              <a:gd name="T23" fmla="*/ 12 h 37"/>
              <a:gd name="T24" fmla="*/ 1 w 31"/>
              <a:gd name="T25" fmla="*/ 14 h 37"/>
              <a:gd name="T26" fmla="*/ 1 w 31"/>
              <a:gd name="T27" fmla="*/ 14 h 37"/>
              <a:gd name="T28" fmla="*/ 0 w 31"/>
              <a:gd name="T29" fmla="*/ 14 h 37"/>
              <a:gd name="T30" fmla="*/ 0 w 31"/>
              <a:gd name="T31" fmla="*/ 13 h 37"/>
              <a:gd name="T32" fmla="*/ 0 w 31"/>
              <a:gd name="T33" fmla="*/ 10 h 37"/>
              <a:gd name="T34" fmla="*/ 1 w 31"/>
              <a:gd name="T35" fmla="*/ 9 h 37"/>
              <a:gd name="T36" fmla="*/ 7 w 31"/>
              <a:gd name="T37" fmla="*/ 7 h 37"/>
              <a:gd name="T38" fmla="*/ 7 w 31"/>
              <a:gd name="T39" fmla="*/ 1 h 37"/>
              <a:gd name="T40" fmla="*/ 8 w 31"/>
              <a:gd name="T41" fmla="*/ 0 h 37"/>
              <a:gd name="T42" fmla="*/ 12 w 31"/>
              <a:gd name="T43" fmla="*/ 0 h 37"/>
              <a:gd name="T44" fmla="*/ 13 w 31"/>
              <a:gd name="T45" fmla="*/ 1 h 37"/>
              <a:gd name="T46" fmla="*/ 13 w 31"/>
              <a:gd name="T47" fmla="*/ 5 h 37"/>
              <a:gd name="T48" fmla="*/ 23 w 31"/>
              <a:gd name="T49" fmla="*/ 2 h 37"/>
              <a:gd name="T50" fmla="*/ 24 w 31"/>
              <a:gd name="T51" fmla="*/ 2 h 37"/>
              <a:gd name="T52" fmla="*/ 24 w 31"/>
              <a:gd name="T53" fmla="*/ 3 h 37"/>
              <a:gd name="T54" fmla="*/ 24 w 31"/>
              <a:gd name="T55" fmla="*/ 7 h 37"/>
              <a:gd name="T56" fmla="*/ 24 w 31"/>
              <a:gd name="T57" fmla="*/ 7 h 37"/>
              <a:gd name="T58" fmla="*/ 13 w 31"/>
              <a:gd name="T59" fmla="*/ 11 h 37"/>
              <a:gd name="T60" fmla="*/ 13 w 31"/>
              <a:gd name="T61" fmla="*/ 13 h 37"/>
              <a:gd name="T62" fmla="*/ 23 w 31"/>
              <a:gd name="T63" fmla="*/ 10 h 37"/>
              <a:gd name="T64" fmla="*/ 24 w 31"/>
              <a:gd name="T65" fmla="*/ 10 h 37"/>
              <a:gd name="T66" fmla="*/ 24 w 31"/>
              <a:gd name="T67" fmla="*/ 11 h 37"/>
              <a:gd name="T68" fmla="*/ 24 w 31"/>
              <a:gd name="T69" fmla="*/ 14 h 37"/>
              <a:gd name="T70" fmla="*/ 24 w 31"/>
              <a:gd name="T71" fmla="*/ 15 h 37"/>
              <a:gd name="T72" fmla="*/ 13 w 31"/>
              <a:gd name="T73" fmla="*/ 18 h 37"/>
              <a:gd name="T74" fmla="*/ 13 w 31"/>
              <a:gd name="T75" fmla="*/ 31 h 37"/>
              <a:gd name="T76" fmla="*/ 25 w 31"/>
              <a:gd name="T77" fmla="*/ 19 h 37"/>
              <a:gd name="T78" fmla="*/ 26 w 31"/>
              <a:gd name="T79" fmla="*/ 18 h 37"/>
              <a:gd name="T80" fmla="*/ 30 w 31"/>
              <a:gd name="T81" fmla="*/ 18 h 37"/>
              <a:gd name="T82" fmla="*/ 31 w 31"/>
              <a:gd name="T83" fmla="*/ 19 h 37"/>
              <a:gd name="T84" fmla="*/ 12 w 31"/>
              <a:gd name="T85" fmla="*/ 3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1" h="37">
                <a:moveTo>
                  <a:pt x="12" y="37"/>
                </a:moveTo>
                <a:cubicBezTo>
                  <a:pt x="8" y="37"/>
                  <a:pt x="8" y="37"/>
                  <a:pt x="8" y="37"/>
                </a:cubicBezTo>
                <a:cubicBezTo>
                  <a:pt x="7" y="37"/>
                  <a:pt x="7" y="37"/>
                  <a:pt x="7" y="37"/>
                </a:cubicBezTo>
                <a:cubicBezTo>
                  <a:pt x="7" y="20"/>
                  <a:pt x="7" y="20"/>
                  <a:pt x="7" y="20"/>
                </a:cubicBezTo>
                <a:cubicBezTo>
                  <a:pt x="1" y="22"/>
                  <a:pt x="1" y="22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1" y="22"/>
                  <a:pt x="1" y="22"/>
                  <a:pt x="0" y="22"/>
                </a:cubicBezTo>
                <a:cubicBezTo>
                  <a:pt x="0" y="22"/>
                  <a:pt x="0" y="21"/>
                  <a:pt x="0" y="21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7"/>
                  <a:pt x="0" y="17"/>
                  <a:pt x="1" y="17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12"/>
                  <a:pt x="7" y="12"/>
                  <a:pt x="7" y="12"/>
                </a:cubicBezTo>
                <a:cubicBezTo>
                  <a:pt x="1" y="14"/>
                  <a:pt x="1" y="14"/>
                  <a:pt x="1" y="14"/>
                </a:cubicBezTo>
                <a:cubicBezTo>
                  <a:pt x="1" y="14"/>
                  <a:pt x="1" y="14"/>
                  <a:pt x="1" y="14"/>
                </a:cubicBezTo>
                <a:cubicBezTo>
                  <a:pt x="1" y="14"/>
                  <a:pt x="1" y="14"/>
                  <a:pt x="0" y="14"/>
                </a:cubicBezTo>
                <a:cubicBezTo>
                  <a:pt x="0" y="14"/>
                  <a:pt x="0" y="14"/>
                  <a:pt x="0" y="13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0"/>
                  <a:pt x="0" y="9"/>
                  <a:pt x="1" y="9"/>
                </a:cubicBezTo>
                <a:cubicBezTo>
                  <a:pt x="7" y="7"/>
                  <a:pt x="7" y="7"/>
                  <a:pt x="7" y="7"/>
                </a:cubicBezTo>
                <a:cubicBezTo>
                  <a:pt x="7" y="1"/>
                  <a:pt x="7" y="1"/>
                  <a:pt x="7" y="1"/>
                </a:cubicBezTo>
                <a:cubicBezTo>
                  <a:pt x="7" y="0"/>
                  <a:pt x="7" y="0"/>
                  <a:pt x="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3" y="0"/>
                  <a:pt x="13" y="1"/>
                </a:cubicBezTo>
                <a:cubicBezTo>
                  <a:pt x="13" y="5"/>
                  <a:pt x="13" y="5"/>
                  <a:pt x="13" y="5"/>
                </a:cubicBezTo>
                <a:cubicBezTo>
                  <a:pt x="23" y="2"/>
                  <a:pt x="23" y="2"/>
                  <a:pt x="23" y="2"/>
                </a:cubicBezTo>
                <a:cubicBezTo>
                  <a:pt x="23" y="2"/>
                  <a:pt x="24" y="2"/>
                  <a:pt x="24" y="2"/>
                </a:cubicBezTo>
                <a:cubicBezTo>
                  <a:pt x="24" y="3"/>
                  <a:pt x="24" y="3"/>
                  <a:pt x="24" y="3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13" y="11"/>
                  <a:pt x="13" y="11"/>
                  <a:pt x="13" y="11"/>
                </a:cubicBezTo>
                <a:cubicBezTo>
                  <a:pt x="13" y="13"/>
                  <a:pt x="13" y="13"/>
                  <a:pt x="13" y="13"/>
                </a:cubicBezTo>
                <a:cubicBezTo>
                  <a:pt x="23" y="10"/>
                  <a:pt x="23" y="10"/>
                  <a:pt x="23" y="10"/>
                </a:cubicBezTo>
                <a:cubicBezTo>
                  <a:pt x="23" y="10"/>
                  <a:pt x="24" y="10"/>
                  <a:pt x="24" y="10"/>
                </a:cubicBezTo>
                <a:cubicBezTo>
                  <a:pt x="24" y="10"/>
                  <a:pt x="24" y="11"/>
                  <a:pt x="24" y="11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15"/>
                  <a:pt x="24" y="15"/>
                  <a:pt x="24" y="15"/>
                </a:cubicBezTo>
                <a:cubicBezTo>
                  <a:pt x="13" y="18"/>
                  <a:pt x="13" y="18"/>
                  <a:pt x="13" y="18"/>
                </a:cubicBezTo>
                <a:cubicBezTo>
                  <a:pt x="13" y="31"/>
                  <a:pt x="13" y="31"/>
                  <a:pt x="13" y="31"/>
                </a:cubicBezTo>
                <a:cubicBezTo>
                  <a:pt x="20" y="31"/>
                  <a:pt x="25" y="25"/>
                  <a:pt x="25" y="19"/>
                </a:cubicBezTo>
                <a:cubicBezTo>
                  <a:pt x="25" y="18"/>
                  <a:pt x="25" y="18"/>
                  <a:pt x="26" y="18"/>
                </a:cubicBezTo>
                <a:cubicBezTo>
                  <a:pt x="30" y="18"/>
                  <a:pt x="30" y="18"/>
                  <a:pt x="30" y="18"/>
                </a:cubicBezTo>
                <a:cubicBezTo>
                  <a:pt x="31" y="18"/>
                  <a:pt x="31" y="18"/>
                  <a:pt x="31" y="19"/>
                </a:cubicBezTo>
                <a:cubicBezTo>
                  <a:pt x="31" y="29"/>
                  <a:pt x="23" y="37"/>
                  <a:pt x="12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5" name="出自【趣你的PPT】(微信:qunideppt)：最优质的PPT资源库"/>
          <p:cNvSpPr>
            <a:spLocks/>
          </p:cNvSpPr>
          <p:nvPr/>
        </p:nvSpPr>
        <p:spPr bwMode="auto">
          <a:xfrm>
            <a:off x="11465219" y="1368117"/>
            <a:ext cx="172512" cy="283619"/>
          </a:xfrm>
          <a:custGeom>
            <a:avLst/>
            <a:gdLst>
              <a:gd name="T0" fmla="*/ 14 w 25"/>
              <a:gd name="T1" fmla="*/ 0 h 41"/>
              <a:gd name="T2" fmla="*/ 14 w 25"/>
              <a:gd name="T3" fmla="*/ 11 h 41"/>
              <a:gd name="T4" fmla="*/ 24 w 25"/>
              <a:gd name="T5" fmla="*/ 11 h 41"/>
              <a:gd name="T6" fmla="*/ 24 w 25"/>
              <a:gd name="T7" fmla="*/ 17 h 41"/>
              <a:gd name="T8" fmla="*/ 14 w 25"/>
              <a:gd name="T9" fmla="*/ 17 h 41"/>
              <a:gd name="T10" fmla="*/ 14 w 25"/>
              <a:gd name="T11" fmla="*/ 28 h 41"/>
              <a:gd name="T12" fmla="*/ 15 w 25"/>
              <a:gd name="T13" fmla="*/ 32 h 41"/>
              <a:gd name="T14" fmla="*/ 16 w 25"/>
              <a:gd name="T15" fmla="*/ 34 h 41"/>
              <a:gd name="T16" fmla="*/ 19 w 25"/>
              <a:gd name="T17" fmla="*/ 35 h 41"/>
              <a:gd name="T18" fmla="*/ 25 w 25"/>
              <a:gd name="T19" fmla="*/ 33 h 41"/>
              <a:gd name="T20" fmla="*/ 25 w 25"/>
              <a:gd name="T21" fmla="*/ 39 h 41"/>
              <a:gd name="T22" fmla="*/ 20 w 25"/>
              <a:gd name="T23" fmla="*/ 41 h 41"/>
              <a:gd name="T24" fmla="*/ 16 w 25"/>
              <a:gd name="T25" fmla="*/ 41 h 41"/>
              <a:gd name="T26" fmla="*/ 11 w 25"/>
              <a:gd name="T27" fmla="*/ 41 h 41"/>
              <a:gd name="T28" fmla="*/ 7 w 25"/>
              <a:gd name="T29" fmla="*/ 39 h 41"/>
              <a:gd name="T30" fmla="*/ 5 w 25"/>
              <a:gd name="T31" fmla="*/ 36 h 41"/>
              <a:gd name="T32" fmla="*/ 4 w 25"/>
              <a:gd name="T33" fmla="*/ 32 h 41"/>
              <a:gd name="T34" fmla="*/ 4 w 25"/>
              <a:gd name="T35" fmla="*/ 17 h 41"/>
              <a:gd name="T36" fmla="*/ 0 w 25"/>
              <a:gd name="T37" fmla="*/ 17 h 41"/>
              <a:gd name="T38" fmla="*/ 0 w 25"/>
              <a:gd name="T39" fmla="*/ 11 h 41"/>
              <a:gd name="T40" fmla="*/ 4 w 25"/>
              <a:gd name="T41" fmla="*/ 9 h 41"/>
              <a:gd name="T42" fmla="*/ 7 w 25"/>
              <a:gd name="T43" fmla="*/ 6 h 41"/>
              <a:gd name="T44" fmla="*/ 8 w 25"/>
              <a:gd name="T45" fmla="*/ 0 h 41"/>
              <a:gd name="T46" fmla="*/ 14 w 25"/>
              <a:gd name="T47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5" h="41">
                <a:moveTo>
                  <a:pt x="14" y="0"/>
                </a:moveTo>
                <a:cubicBezTo>
                  <a:pt x="14" y="11"/>
                  <a:pt x="14" y="11"/>
                  <a:pt x="14" y="11"/>
                </a:cubicBezTo>
                <a:cubicBezTo>
                  <a:pt x="24" y="11"/>
                  <a:pt x="24" y="11"/>
                  <a:pt x="24" y="11"/>
                </a:cubicBezTo>
                <a:cubicBezTo>
                  <a:pt x="24" y="17"/>
                  <a:pt x="24" y="17"/>
                  <a:pt x="2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30"/>
                  <a:pt x="14" y="32"/>
                  <a:pt x="15" y="32"/>
                </a:cubicBezTo>
                <a:cubicBezTo>
                  <a:pt x="15" y="33"/>
                  <a:pt x="15" y="34"/>
                  <a:pt x="16" y="34"/>
                </a:cubicBezTo>
                <a:cubicBezTo>
                  <a:pt x="17" y="34"/>
                  <a:pt x="18" y="35"/>
                  <a:pt x="19" y="35"/>
                </a:cubicBezTo>
                <a:cubicBezTo>
                  <a:pt x="21" y="35"/>
                  <a:pt x="23" y="34"/>
                  <a:pt x="25" y="33"/>
                </a:cubicBezTo>
                <a:cubicBezTo>
                  <a:pt x="25" y="39"/>
                  <a:pt x="25" y="39"/>
                  <a:pt x="25" y="39"/>
                </a:cubicBezTo>
                <a:cubicBezTo>
                  <a:pt x="23" y="40"/>
                  <a:pt x="22" y="41"/>
                  <a:pt x="20" y="41"/>
                </a:cubicBezTo>
                <a:cubicBezTo>
                  <a:pt x="19" y="41"/>
                  <a:pt x="18" y="41"/>
                  <a:pt x="16" y="41"/>
                </a:cubicBezTo>
                <a:cubicBezTo>
                  <a:pt x="14" y="41"/>
                  <a:pt x="12" y="41"/>
                  <a:pt x="11" y="41"/>
                </a:cubicBezTo>
                <a:cubicBezTo>
                  <a:pt x="9" y="40"/>
                  <a:pt x="8" y="40"/>
                  <a:pt x="7" y="39"/>
                </a:cubicBezTo>
                <a:cubicBezTo>
                  <a:pt x="6" y="38"/>
                  <a:pt x="5" y="37"/>
                  <a:pt x="5" y="36"/>
                </a:cubicBezTo>
                <a:cubicBezTo>
                  <a:pt x="5" y="35"/>
                  <a:pt x="4" y="33"/>
                  <a:pt x="4" y="32"/>
                </a:cubicBezTo>
                <a:cubicBezTo>
                  <a:pt x="4" y="17"/>
                  <a:pt x="4" y="17"/>
                  <a:pt x="4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1"/>
                  <a:pt x="0" y="11"/>
                  <a:pt x="0" y="11"/>
                </a:cubicBezTo>
                <a:cubicBezTo>
                  <a:pt x="2" y="11"/>
                  <a:pt x="3" y="10"/>
                  <a:pt x="4" y="9"/>
                </a:cubicBezTo>
                <a:cubicBezTo>
                  <a:pt x="5" y="8"/>
                  <a:pt x="6" y="7"/>
                  <a:pt x="7" y="6"/>
                </a:cubicBezTo>
                <a:cubicBezTo>
                  <a:pt x="8" y="4"/>
                  <a:pt x="8" y="2"/>
                  <a:pt x="8" y="0"/>
                </a:cubicBezTo>
                <a:lnTo>
                  <a:pt x="1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03819" y="1881693"/>
            <a:ext cx="283620" cy="283619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0 w 41"/>
              <a:gd name="T19" fmla="*/ 29 h 41"/>
              <a:gd name="T20" fmla="*/ 25 w 41"/>
              <a:gd name="T21" fmla="*/ 31 h 41"/>
              <a:gd name="T22" fmla="*/ 23 w 41"/>
              <a:gd name="T23" fmla="*/ 30 h 41"/>
              <a:gd name="T24" fmla="*/ 22 w 41"/>
              <a:gd name="T25" fmla="*/ 29 h 41"/>
              <a:gd name="T26" fmla="*/ 22 w 41"/>
              <a:gd name="T27" fmla="*/ 26 h 41"/>
              <a:gd name="T28" fmla="*/ 22 w 41"/>
              <a:gd name="T29" fmla="*/ 18 h 41"/>
              <a:gd name="T30" fmla="*/ 29 w 41"/>
              <a:gd name="T31" fmla="*/ 18 h 41"/>
              <a:gd name="T32" fmla="*/ 29 w 41"/>
              <a:gd name="T33" fmla="*/ 13 h 41"/>
              <a:gd name="T34" fmla="*/ 22 w 41"/>
              <a:gd name="T35" fmla="*/ 13 h 41"/>
              <a:gd name="T36" fmla="*/ 22 w 41"/>
              <a:gd name="T37" fmla="*/ 5 h 41"/>
              <a:gd name="T38" fmla="*/ 17 w 41"/>
              <a:gd name="T39" fmla="*/ 5 h 41"/>
              <a:gd name="T40" fmla="*/ 16 w 41"/>
              <a:gd name="T41" fmla="*/ 9 h 41"/>
              <a:gd name="T42" fmla="*/ 14 w 41"/>
              <a:gd name="T43" fmla="*/ 12 h 41"/>
              <a:gd name="T44" fmla="*/ 11 w 41"/>
              <a:gd name="T45" fmla="*/ 13 h 41"/>
              <a:gd name="T46" fmla="*/ 11 w 41"/>
              <a:gd name="T47" fmla="*/ 18 h 41"/>
              <a:gd name="T48" fmla="*/ 14 w 41"/>
              <a:gd name="T49" fmla="*/ 18 h 41"/>
              <a:gd name="T50" fmla="*/ 14 w 41"/>
              <a:gd name="T51" fmla="*/ 28 h 41"/>
              <a:gd name="T52" fmla="*/ 15 w 41"/>
              <a:gd name="T53" fmla="*/ 32 h 41"/>
              <a:gd name="T54" fmla="*/ 16 w 41"/>
              <a:gd name="T55" fmla="*/ 34 h 41"/>
              <a:gd name="T56" fmla="*/ 19 w 41"/>
              <a:gd name="T57" fmla="*/ 35 h 41"/>
              <a:gd name="T58" fmla="*/ 23 w 41"/>
              <a:gd name="T59" fmla="*/ 36 h 41"/>
              <a:gd name="T60" fmla="*/ 26 w 41"/>
              <a:gd name="T61" fmla="*/ 36 h 41"/>
              <a:gd name="T62" fmla="*/ 30 w 41"/>
              <a:gd name="T63" fmla="*/ 34 h 41"/>
              <a:gd name="T64" fmla="*/ 30 w 41"/>
              <a:gd name="T65" fmla="*/ 2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0" y="29"/>
                </a:moveTo>
                <a:cubicBezTo>
                  <a:pt x="29" y="30"/>
                  <a:pt x="27" y="31"/>
                  <a:pt x="25" y="31"/>
                </a:cubicBezTo>
                <a:cubicBezTo>
                  <a:pt x="25" y="31"/>
                  <a:pt x="24" y="31"/>
                  <a:pt x="23" y="30"/>
                </a:cubicBezTo>
                <a:cubicBezTo>
                  <a:pt x="23" y="30"/>
                  <a:pt x="22" y="30"/>
                  <a:pt x="22" y="29"/>
                </a:cubicBezTo>
                <a:cubicBezTo>
                  <a:pt x="22" y="29"/>
                  <a:pt x="22" y="27"/>
                  <a:pt x="22" y="26"/>
                </a:cubicBezTo>
                <a:cubicBezTo>
                  <a:pt x="22" y="18"/>
                  <a:pt x="22" y="18"/>
                  <a:pt x="22" y="18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3"/>
                  <a:pt x="29" y="13"/>
                  <a:pt x="29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22" y="5"/>
                  <a:pt x="22" y="5"/>
                  <a:pt x="22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7"/>
                  <a:pt x="17" y="8"/>
                  <a:pt x="16" y="9"/>
                </a:cubicBezTo>
                <a:cubicBezTo>
                  <a:pt x="16" y="10"/>
                  <a:pt x="15" y="11"/>
                  <a:pt x="14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1" y="18"/>
                  <a:pt x="11" y="18"/>
                  <a:pt x="11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30"/>
                  <a:pt x="15" y="31"/>
                  <a:pt x="15" y="32"/>
                </a:cubicBezTo>
                <a:cubicBezTo>
                  <a:pt x="15" y="32"/>
                  <a:pt x="16" y="33"/>
                  <a:pt x="16" y="34"/>
                </a:cubicBezTo>
                <a:cubicBezTo>
                  <a:pt x="17" y="34"/>
                  <a:pt x="18" y="35"/>
                  <a:pt x="19" y="35"/>
                </a:cubicBezTo>
                <a:cubicBezTo>
                  <a:pt x="20" y="36"/>
                  <a:pt x="22" y="36"/>
                  <a:pt x="23" y="36"/>
                </a:cubicBezTo>
                <a:cubicBezTo>
                  <a:pt x="24" y="36"/>
                  <a:pt x="25" y="36"/>
                  <a:pt x="26" y="36"/>
                </a:cubicBezTo>
                <a:cubicBezTo>
                  <a:pt x="28" y="35"/>
                  <a:pt x="29" y="35"/>
                  <a:pt x="30" y="34"/>
                </a:cubicBezTo>
                <a:lnTo>
                  <a:pt x="30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11395047" y="2412811"/>
            <a:ext cx="298239" cy="236838"/>
          </a:xfrm>
          <a:custGeom>
            <a:avLst/>
            <a:gdLst>
              <a:gd name="T0" fmla="*/ 38 w 43"/>
              <a:gd name="T1" fmla="*/ 8 h 34"/>
              <a:gd name="T2" fmla="*/ 38 w 43"/>
              <a:gd name="T3" fmla="*/ 10 h 34"/>
              <a:gd name="T4" fmla="*/ 14 w 43"/>
              <a:gd name="T5" fmla="*/ 34 h 34"/>
              <a:gd name="T6" fmla="*/ 0 w 43"/>
              <a:gd name="T7" fmla="*/ 30 h 34"/>
              <a:gd name="T8" fmla="*/ 3 w 43"/>
              <a:gd name="T9" fmla="*/ 30 h 34"/>
              <a:gd name="T10" fmla="*/ 13 w 43"/>
              <a:gd name="T11" fmla="*/ 27 h 34"/>
              <a:gd name="T12" fmla="*/ 5 w 43"/>
              <a:gd name="T13" fmla="*/ 21 h 34"/>
              <a:gd name="T14" fmla="*/ 7 w 43"/>
              <a:gd name="T15" fmla="*/ 21 h 34"/>
              <a:gd name="T16" fmla="*/ 9 w 43"/>
              <a:gd name="T17" fmla="*/ 21 h 34"/>
              <a:gd name="T18" fmla="*/ 2 w 43"/>
              <a:gd name="T19" fmla="*/ 12 h 34"/>
              <a:gd name="T20" fmla="*/ 2 w 43"/>
              <a:gd name="T21" fmla="*/ 12 h 34"/>
              <a:gd name="T22" fmla="*/ 6 w 43"/>
              <a:gd name="T23" fmla="*/ 13 h 34"/>
              <a:gd name="T24" fmla="*/ 2 w 43"/>
              <a:gd name="T25" fmla="*/ 6 h 34"/>
              <a:gd name="T26" fmla="*/ 3 w 43"/>
              <a:gd name="T27" fmla="*/ 1 h 34"/>
              <a:gd name="T28" fmla="*/ 21 w 43"/>
              <a:gd name="T29" fmla="*/ 11 h 34"/>
              <a:gd name="T30" fmla="*/ 21 w 43"/>
              <a:gd name="T31" fmla="*/ 9 h 34"/>
              <a:gd name="T32" fmla="*/ 30 w 43"/>
              <a:gd name="T33" fmla="*/ 0 h 34"/>
              <a:gd name="T34" fmla="*/ 36 w 43"/>
              <a:gd name="T35" fmla="*/ 3 h 34"/>
              <a:gd name="T36" fmla="*/ 41 w 43"/>
              <a:gd name="T37" fmla="*/ 1 h 34"/>
              <a:gd name="T38" fmla="*/ 38 w 43"/>
              <a:gd name="T39" fmla="*/ 5 h 34"/>
              <a:gd name="T40" fmla="*/ 43 w 43"/>
              <a:gd name="T41" fmla="*/ 4 h 34"/>
              <a:gd name="T42" fmla="*/ 38 w 43"/>
              <a:gd name="T43" fmla="*/ 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4">
                <a:moveTo>
                  <a:pt x="38" y="8"/>
                </a:moveTo>
                <a:cubicBezTo>
                  <a:pt x="38" y="9"/>
                  <a:pt x="38" y="9"/>
                  <a:pt x="38" y="10"/>
                </a:cubicBezTo>
                <a:cubicBezTo>
                  <a:pt x="38" y="21"/>
                  <a:pt x="30" y="34"/>
                  <a:pt x="14" y="34"/>
                </a:cubicBezTo>
                <a:cubicBezTo>
                  <a:pt x="9" y="34"/>
                  <a:pt x="4" y="33"/>
                  <a:pt x="0" y="30"/>
                </a:cubicBezTo>
                <a:cubicBezTo>
                  <a:pt x="1" y="30"/>
                  <a:pt x="2" y="30"/>
                  <a:pt x="3" y="30"/>
                </a:cubicBezTo>
                <a:cubicBezTo>
                  <a:pt x="7" y="30"/>
                  <a:pt x="10" y="29"/>
                  <a:pt x="13" y="27"/>
                </a:cubicBezTo>
                <a:cubicBezTo>
                  <a:pt x="9" y="27"/>
                  <a:pt x="6" y="24"/>
                  <a:pt x="5" y="21"/>
                </a:cubicBezTo>
                <a:cubicBezTo>
                  <a:pt x="6" y="21"/>
                  <a:pt x="6" y="21"/>
                  <a:pt x="7" y="21"/>
                </a:cubicBezTo>
                <a:cubicBezTo>
                  <a:pt x="8" y="21"/>
                  <a:pt x="8" y="21"/>
                  <a:pt x="9" y="21"/>
                </a:cubicBezTo>
                <a:cubicBezTo>
                  <a:pt x="5" y="20"/>
                  <a:pt x="2" y="16"/>
                  <a:pt x="2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3" y="13"/>
                  <a:pt x="5" y="13"/>
                  <a:pt x="6" y="13"/>
                </a:cubicBezTo>
                <a:cubicBezTo>
                  <a:pt x="4" y="12"/>
                  <a:pt x="2" y="9"/>
                  <a:pt x="2" y="6"/>
                </a:cubicBezTo>
                <a:cubicBezTo>
                  <a:pt x="2" y="4"/>
                  <a:pt x="3" y="3"/>
                  <a:pt x="3" y="1"/>
                </a:cubicBezTo>
                <a:cubicBezTo>
                  <a:pt x="8" y="7"/>
                  <a:pt x="14" y="10"/>
                  <a:pt x="21" y="11"/>
                </a:cubicBezTo>
                <a:cubicBezTo>
                  <a:pt x="21" y="10"/>
                  <a:pt x="21" y="9"/>
                  <a:pt x="21" y="9"/>
                </a:cubicBezTo>
                <a:cubicBezTo>
                  <a:pt x="21" y="4"/>
                  <a:pt x="25" y="0"/>
                  <a:pt x="30" y="0"/>
                </a:cubicBezTo>
                <a:cubicBezTo>
                  <a:pt x="32" y="0"/>
                  <a:pt x="34" y="1"/>
                  <a:pt x="36" y="3"/>
                </a:cubicBezTo>
                <a:cubicBezTo>
                  <a:pt x="38" y="2"/>
                  <a:pt x="40" y="2"/>
                  <a:pt x="41" y="1"/>
                </a:cubicBezTo>
                <a:cubicBezTo>
                  <a:pt x="41" y="3"/>
                  <a:pt x="39" y="4"/>
                  <a:pt x="38" y="5"/>
                </a:cubicBezTo>
                <a:cubicBezTo>
                  <a:pt x="39" y="5"/>
                  <a:pt x="41" y="5"/>
                  <a:pt x="43" y="4"/>
                </a:cubicBezTo>
                <a:cubicBezTo>
                  <a:pt x="41" y="6"/>
                  <a:pt x="40" y="7"/>
                  <a:pt x="38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83349" y="2902998"/>
            <a:ext cx="330404" cy="271926"/>
          </a:xfrm>
          <a:custGeom>
            <a:avLst/>
            <a:gdLst>
              <a:gd name="T0" fmla="*/ 20 w 48"/>
              <a:gd name="T1" fmla="*/ 39 h 39"/>
              <a:gd name="T2" fmla="*/ 0 w 48"/>
              <a:gd name="T3" fmla="*/ 26 h 39"/>
              <a:gd name="T4" fmla="*/ 7 w 48"/>
              <a:gd name="T5" fmla="*/ 13 h 39"/>
              <a:gd name="T6" fmla="*/ 22 w 48"/>
              <a:gd name="T7" fmla="*/ 7 h 39"/>
              <a:gd name="T8" fmla="*/ 23 w 48"/>
              <a:gd name="T9" fmla="*/ 12 h 39"/>
              <a:gd name="T10" fmla="*/ 24 w 48"/>
              <a:gd name="T11" fmla="*/ 13 h 39"/>
              <a:gd name="T12" fmla="*/ 35 w 48"/>
              <a:gd name="T13" fmla="*/ 13 h 39"/>
              <a:gd name="T14" fmla="*/ 35 w 48"/>
              <a:gd name="T15" fmla="*/ 18 h 39"/>
              <a:gd name="T16" fmla="*/ 36 w 48"/>
              <a:gd name="T17" fmla="*/ 19 h 39"/>
              <a:gd name="T18" fmla="*/ 41 w 48"/>
              <a:gd name="T19" fmla="*/ 25 h 39"/>
              <a:gd name="T20" fmla="*/ 20 w 48"/>
              <a:gd name="T21" fmla="*/ 39 h 39"/>
              <a:gd name="T22" fmla="*/ 18 w 48"/>
              <a:gd name="T23" fmla="*/ 17 h 39"/>
              <a:gd name="T24" fmla="*/ 4 w 48"/>
              <a:gd name="T25" fmla="*/ 28 h 39"/>
              <a:gd name="T26" fmla="*/ 20 w 48"/>
              <a:gd name="T27" fmla="*/ 36 h 39"/>
              <a:gd name="T28" fmla="*/ 33 w 48"/>
              <a:gd name="T29" fmla="*/ 25 h 39"/>
              <a:gd name="T30" fmla="*/ 18 w 48"/>
              <a:gd name="T31" fmla="*/ 17 h 39"/>
              <a:gd name="T32" fmla="*/ 15 w 48"/>
              <a:gd name="T33" fmla="*/ 34 h 39"/>
              <a:gd name="T34" fmla="*/ 11 w 48"/>
              <a:gd name="T35" fmla="*/ 26 h 39"/>
              <a:gd name="T36" fmla="*/ 20 w 48"/>
              <a:gd name="T37" fmla="*/ 21 h 39"/>
              <a:gd name="T38" fmla="*/ 25 w 48"/>
              <a:gd name="T39" fmla="*/ 30 h 39"/>
              <a:gd name="T40" fmla="*/ 15 w 48"/>
              <a:gd name="T41" fmla="*/ 34 h 39"/>
              <a:gd name="T42" fmla="*/ 17 w 48"/>
              <a:gd name="T43" fmla="*/ 27 h 39"/>
              <a:gd name="T44" fmla="*/ 13 w 48"/>
              <a:gd name="T45" fmla="*/ 28 h 39"/>
              <a:gd name="T46" fmla="*/ 14 w 48"/>
              <a:gd name="T47" fmla="*/ 31 h 39"/>
              <a:gd name="T48" fmla="*/ 18 w 48"/>
              <a:gd name="T49" fmla="*/ 30 h 39"/>
              <a:gd name="T50" fmla="*/ 17 w 48"/>
              <a:gd name="T51" fmla="*/ 27 h 39"/>
              <a:gd name="T52" fmla="*/ 20 w 48"/>
              <a:gd name="T53" fmla="*/ 26 h 39"/>
              <a:gd name="T54" fmla="*/ 18 w 48"/>
              <a:gd name="T55" fmla="*/ 26 h 39"/>
              <a:gd name="T56" fmla="*/ 19 w 48"/>
              <a:gd name="T57" fmla="*/ 27 h 39"/>
              <a:gd name="T58" fmla="*/ 20 w 48"/>
              <a:gd name="T59" fmla="*/ 27 h 39"/>
              <a:gd name="T60" fmla="*/ 20 w 48"/>
              <a:gd name="T61" fmla="*/ 26 h 39"/>
              <a:gd name="T62" fmla="*/ 47 w 48"/>
              <a:gd name="T63" fmla="*/ 17 h 39"/>
              <a:gd name="T64" fmla="*/ 45 w 48"/>
              <a:gd name="T65" fmla="*/ 18 h 39"/>
              <a:gd name="T66" fmla="*/ 43 w 48"/>
              <a:gd name="T67" fmla="*/ 16 h 39"/>
              <a:gd name="T68" fmla="*/ 42 w 48"/>
              <a:gd name="T69" fmla="*/ 7 h 39"/>
              <a:gd name="T70" fmla="*/ 33 w 48"/>
              <a:gd name="T71" fmla="*/ 4 h 39"/>
              <a:gd name="T72" fmla="*/ 31 w 48"/>
              <a:gd name="T73" fmla="*/ 3 h 39"/>
              <a:gd name="T74" fmla="*/ 32 w 48"/>
              <a:gd name="T75" fmla="*/ 0 h 39"/>
              <a:gd name="T76" fmla="*/ 44 w 48"/>
              <a:gd name="T77" fmla="*/ 4 h 39"/>
              <a:gd name="T78" fmla="*/ 47 w 48"/>
              <a:gd name="T79" fmla="*/ 17 h 39"/>
              <a:gd name="T80" fmla="*/ 41 w 48"/>
              <a:gd name="T81" fmla="*/ 15 h 39"/>
              <a:gd name="T82" fmla="*/ 39 w 48"/>
              <a:gd name="T83" fmla="*/ 16 h 39"/>
              <a:gd name="T84" fmla="*/ 38 w 48"/>
              <a:gd name="T85" fmla="*/ 14 h 39"/>
              <a:gd name="T86" fmla="*/ 37 w 48"/>
              <a:gd name="T87" fmla="*/ 11 h 39"/>
              <a:gd name="T88" fmla="*/ 34 w 48"/>
              <a:gd name="T89" fmla="*/ 10 h 39"/>
              <a:gd name="T90" fmla="*/ 32 w 48"/>
              <a:gd name="T91" fmla="*/ 9 h 39"/>
              <a:gd name="T92" fmla="*/ 34 w 48"/>
              <a:gd name="T93" fmla="*/ 7 h 39"/>
              <a:gd name="T94" fmla="*/ 39 w 48"/>
              <a:gd name="T95" fmla="*/ 9 h 39"/>
              <a:gd name="T96" fmla="*/ 41 w 48"/>
              <a:gd name="T97" fmla="*/ 15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39">
                <a:moveTo>
                  <a:pt x="20" y="39"/>
                </a:moveTo>
                <a:cubicBezTo>
                  <a:pt x="10" y="39"/>
                  <a:pt x="0" y="34"/>
                  <a:pt x="0" y="26"/>
                </a:cubicBezTo>
                <a:cubicBezTo>
                  <a:pt x="0" y="22"/>
                  <a:pt x="2" y="17"/>
                  <a:pt x="7" y="13"/>
                </a:cubicBezTo>
                <a:cubicBezTo>
                  <a:pt x="13" y="7"/>
                  <a:pt x="20" y="4"/>
                  <a:pt x="22" y="7"/>
                </a:cubicBezTo>
                <a:cubicBezTo>
                  <a:pt x="24" y="8"/>
                  <a:pt x="24" y="10"/>
                  <a:pt x="23" y="12"/>
                </a:cubicBezTo>
                <a:cubicBezTo>
                  <a:pt x="23" y="14"/>
                  <a:pt x="24" y="13"/>
                  <a:pt x="24" y="13"/>
                </a:cubicBezTo>
                <a:cubicBezTo>
                  <a:pt x="29" y="11"/>
                  <a:pt x="33" y="11"/>
                  <a:pt x="35" y="13"/>
                </a:cubicBezTo>
                <a:cubicBezTo>
                  <a:pt x="36" y="14"/>
                  <a:pt x="36" y="16"/>
                  <a:pt x="35" y="18"/>
                </a:cubicBezTo>
                <a:cubicBezTo>
                  <a:pt x="34" y="19"/>
                  <a:pt x="35" y="19"/>
                  <a:pt x="36" y="19"/>
                </a:cubicBezTo>
                <a:cubicBezTo>
                  <a:pt x="38" y="20"/>
                  <a:pt x="41" y="22"/>
                  <a:pt x="41" y="25"/>
                </a:cubicBezTo>
                <a:cubicBezTo>
                  <a:pt x="41" y="32"/>
                  <a:pt x="33" y="39"/>
                  <a:pt x="20" y="39"/>
                </a:cubicBezTo>
                <a:close/>
                <a:moveTo>
                  <a:pt x="18" y="17"/>
                </a:moveTo>
                <a:cubicBezTo>
                  <a:pt x="10" y="18"/>
                  <a:pt x="4" y="23"/>
                  <a:pt x="4" y="28"/>
                </a:cubicBezTo>
                <a:cubicBezTo>
                  <a:pt x="5" y="33"/>
                  <a:pt x="12" y="37"/>
                  <a:pt x="20" y="36"/>
                </a:cubicBezTo>
                <a:cubicBezTo>
                  <a:pt x="28" y="35"/>
                  <a:pt x="34" y="31"/>
                  <a:pt x="33" y="25"/>
                </a:cubicBezTo>
                <a:cubicBezTo>
                  <a:pt x="33" y="20"/>
                  <a:pt x="26" y="17"/>
                  <a:pt x="18" y="17"/>
                </a:cubicBezTo>
                <a:close/>
                <a:moveTo>
                  <a:pt x="15" y="34"/>
                </a:moveTo>
                <a:cubicBezTo>
                  <a:pt x="11" y="33"/>
                  <a:pt x="9" y="29"/>
                  <a:pt x="11" y="26"/>
                </a:cubicBezTo>
                <a:cubicBezTo>
                  <a:pt x="12" y="22"/>
                  <a:pt x="17" y="20"/>
                  <a:pt x="20" y="21"/>
                </a:cubicBezTo>
                <a:cubicBezTo>
                  <a:pt x="24" y="22"/>
                  <a:pt x="26" y="26"/>
                  <a:pt x="25" y="30"/>
                </a:cubicBezTo>
                <a:cubicBezTo>
                  <a:pt x="23" y="33"/>
                  <a:pt x="19" y="35"/>
                  <a:pt x="15" y="34"/>
                </a:cubicBezTo>
                <a:close/>
                <a:moveTo>
                  <a:pt x="17" y="27"/>
                </a:moveTo>
                <a:cubicBezTo>
                  <a:pt x="16" y="26"/>
                  <a:pt x="14" y="27"/>
                  <a:pt x="13" y="28"/>
                </a:cubicBezTo>
                <a:cubicBezTo>
                  <a:pt x="12" y="29"/>
                  <a:pt x="13" y="31"/>
                  <a:pt x="14" y="31"/>
                </a:cubicBezTo>
                <a:cubicBezTo>
                  <a:pt x="15" y="32"/>
                  <a:pt x="17" y="31"/>
                  <a:pt x="18" y="30"/>
                </a:cubicBezTo>
                <a:cubicBezTo>
                  <a:pt x="18" y="29"/>
                  <a:pt x="18" y="27"/>
                  <a:pt x="17" y="27"/>
                </a:cubicBezTo>
                <a:close/>
                <a:moveTo>
                  <a:pt x="20" y="26"/>
                </a:moveTo>
                <a:cubicBezTo>
                  <a:pt x="19" y="25"/>
                  <a:pt x="19" y="26"/>
                  <a:pt x="18" y="26"/>
                </a:cubicBezTo>
                <a:cubicBezTo>
                  <a:pt x="18" y="27"/>
                  <a:pt x="18" y="27"/>
                  <a:pt x="19" y="27"/>
                </a:cubicBezTo>
                <a:cubicBezTo>
                  <a:pt x="19" y="28"/>
                  <a:pt x="20" y="27"/>
                  <a:pt x="20" y="27"/>
                </a:cubicBezTo>
                <a:cubicBezTo>
                  <a:pt x="20" y="26"/>
                  <a:pt x="20" y="26"/>
                  <a:pt x="20" y="26"/>
                </a:cubicBezTo>
                <a:close/>
                <a:moveTo>
                  <a:pt x="47" y="17"/>
                </a:moveTo>
                <a:cubicBezTo>
                  <a:pt x="47" y="18"/>
                  <a:pt x="46" y="18"/>
                  <a:pt x="45" y="18"/>
                </a:cubicBezTo>
                <a:cubicBezTo>
                  <a:pt x="44" y="18"/>
                  <a:pt x="43" y="17"/>
                  <a:pt x="43" y="16"/>
                </a:cubicBezTo>
                <a:cubicBezTo>
                  <a:pt x="44" y="13"/>
                  <a:pt x="44" y="9"/>
                  <a:pt x="42" y="7"/>
                </a:cubicBezTo>
                <a:cubicBezTo>
                  <a:pt x="39" y="4"/>
                  <a:pt x="36" y="3"/>
                  <a:pt x="33" y="4"/>
                </a:cubicBezTo>
                <a:cubicBezTo>
                  <a:pt x="32" y="4"/>
                  <a:pt x="31" y="4"/>
                  <a:pt x="31" y="3"/>
                </a:cubicBezTo>
                <a:cubicBezTo>
                  <a:pt x="31" y="2"/>
                  <a:pt x="31" y="1"/>
                  <a:pt x="32" y="0"/>
                </a:cubicBezTo>
                <a:cubicBezTo>
                  <a:pt x="36" y="0"/>
                  <a:pt x="41" y="1"/>
                  <a:pt x="44" y="4"/>
                </a:cubicBezTo>
                <a:cubicBezTo>
                  <a:pt x="47" y="8"/>
                  <a:pt x="48" y="13"/>
                  <a:pt x="47" y="17"/>
                </a:cubicBezTo>
                <a:close/>
                <a:moveTo>
                  <a:pt x="41" y="15"/>
                </a:moveTo>
                <a:cubicBezTo>
                  <a:pt x="40" y="16"/>
                  <a:pt x="40" y="16"/>
                  <a:pt x="39" y="16"/>
                </a:cubicBezTo>
                <a:cubicBezTo>
                  <a:pt x="38" y="16"/>
                  <a:pt x="37" y="15"/>
                  <a:pt x="38" y="14"/>
                </a:cubicBezTo>
                <a:cubicBezTo>
                  <a:pt x="38" y="13"/>
                  <a:pt x="38" y="12"/>
                  <a:pt x="37" y="11"/>
                </a:cubicBezTo>
                <a:cubicBezTo>
                  <a:pt x="36" y="10"/>
                  <a:pt x="35" y="10"/>
                  <a:pt x="34" y="10"/>
                </a:cubicBezTo>
                <a:cubicBezTo>
                  <a:pt x="33" y="10"/>
                  <a:pt x="32" y="10"/>
                  <a:pt x="32" y="9"/>
                </a:cubicBezTo>
                <a:cubicBezTo>
                  <a:pt x="32" y="8"/>
                  <a:pt x="33" y="7"/>
                  <a:pt x="34" y="7"/>
                </a:cubicBezTo>
                <a:cubicBezTo>
                  <a:pt x="36" y="6"/>
                  <a:pt x="38" y="7"/>
                  <a:pt x="39" y="9"/>
                </a:cubicBezTo>
                <a:cubicBezTo>
                  <a:pt x="41" y="10"/>
                  <a:pt x="41" y="13"/>
                  <a:pt x="41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54112" y="3396105"/>
            <a:ext cx="380109" cy="309935"/>
          </a:xfrm>
          <a:custGeom>
            <a:avLst/>
            <a:gdLst>
              <a:gd name="T0" fmla="*/ 37 w 55"/>
              <a:gd name="T1" fmla="*/ 13 h 45"/>
              <a:gd name="T2" fmla="*/ 21 w 55"/>
              <a:gd name="T3" fmla="*/ 29 h 45"/>
              <a:gd name="T4" fmla="*/ 21 w 55"/>
              <a:gd name="T5" fmla="*/ 33 h 45"/>
              <a:gd name="T6" fmla="*/ 20 w 55"/>
              <a:gd name="T7" fmla="*/ 33 h 45"/>
              <a:gd name="T8" fmla="*/ 13 w 55"/>
              <a:gd name="T9" fmla="*/ 32 h 45"/>
              <a:gd name="T10" fmla="*/ 6 w 55"/>
              <a:gd name="T11" fmla="*/ 35 h 45"/>
              <a:gd name="T12" fmla="*/ 8 w 55"/>
              <a:gd name="T13" fmla="*/ 30 h 45"/>
              <a:gd name="T14" fmla="*/ 0 w 55"/>
              <a:gd name="T15" fmla="*/ 16 h 45"/>
              <a:gd name="T16" fmla="*/ 20 w 55"/>
              <a:gd name="T17" fmla="*/ 0 h 45"/>
              <a:gd name="T18" fmla="*/ 39 w 55"/>
              <a:gd name="T19" fmla="*/ 14 h 45"/>
              <a:gd name="T20" fmla="*/ 37 w 55"/>
              <a:gd name="T21" fmla="*/ 13 h 45"/>
              <a:gd name="T22" fmla="*/ 13 w 55"/>
              <a:gd name="T23" fmla="*/ 8 h 45"/>
              <a:gd name="T24" fmla="*/ 10 w 55"/>
              <a:gd name="T25" fmla="*/ 11 h 45"/>
              <a:gd name="T26" fmla="*/ 13 w 55"/>
              <a:gd name="T27" fmla="*/ 13 h 45"/>
              <a:gd name="T28" fmla="*/ 16 w 55"/>
              <a:gd name="T29" fmla="*/ 11 h 45"/>
              <a:gd name="T30" fmla="*/ 13 w 55"/>
              <a:gd name="T31" fmla="*/ 8 h 45"/>
              <a:gd name="T32" fmla="*/ 48 w 55"/>
              <a:gd name="T33" fmla="*/ 40 h 45"/>
              <a:gd name="T34" fmla="*/ 50 w 55"/>
              <a:gd name="T35" fmla="*/ 45 h 45"/>
              <a:gd name="T36" fmla="*/ 44 w 55"/>
              <a:gd name="T37" fmla="*/ 42 h 45"/>
              <a:gd name="T38" fmla="*/ 38 w 55"/>
              <a:gd name="T39" fmla="*/ 43 h 45"/>
              <a:gd name="T40" fmla="*/ 22 w 55"/>
              <a:gd name="T41" fmla="*/ 29 h 45"/>
              <a:gd name="T42" fmla="*/ 38 w 55"/>
              <a:gd name="T43" fmla="*/ 14 h 45"/>
              <a:gd name="T44" fmla="*/ 55 w 55"/>
              <a:gd name="T45" fmla="*/ 29 h 45"/>
              <a:gd name="T46" fmla="*/ 48 w 55"/>
              <a:gd name="T47" fmla="*/ 40 h 45"/>
              <a:gd name="T48" fmla="*/ 27 w 55"/>
              <a:gd name="T49" fmla="*/ 8 h 45"/>
              <a:gd name="T50" fmla="*/ 24 w 55"/>
              <a:gd name="T51" fmla="*/ 11 h 45"/>
              <a:gd name="T52" fmla="*/ 27 w 55"/>
              <a:gd name="T53" fmla="*/ 13 h 45"/>
              <a:gd name="T54" fmla="*/ 29 w 55"/>
              <a:gd name="T55" fmla="*/ 11 h 45"/>
              <a:gd name="T56" fmla="*/ 27 w 55"/>
              <a:gd name="T57" fmla="*/ 8 h 45"/>
              <a:gd name="T58" fmla="*/ 33 w 55"/>
              <a:gd name="T59" fmla="*/ 22 h 45"/>
              <a:gd name="T60" fmla="*/ 31 w 55"/>
              <a:gd name="T61" fmla="*/ 24 h 45"/>
              <a:gd name="T62" fmla="*/ 33 w 55"/>
              <a:gd name="T63" fmla="*/ 26 h 45"/>
              <a:gd name="T64" fmla="*/ 36 w 55"/>
              <a:gd name="T65" fmla="*/ 24 h 45"/>
              <a:gd name="T66" fmla="*/ 33 w 55"/>
              <a:gd name="T67" fmla="*/ 22 h 45"/>
              <a:gd name="T68" fmla="*/ 44 w 55"/>
              <a:gd name="T69" fmla="*/ 22 h 45"/>
              <a:gd name="T70" fmla="*/ 42 w 55"/>
              <a:gd name="T71" fmla="*/ 24 h 45"/>
              <a:gd name="T72" fmla="*/ 44 w 55"/>
              <a:gd name="T73" fmla="*/ 26 h 45"/>
              <a:gd name="T74" fmla="*/ 46 w 55"/>
              <a:gd name="T75" fmla="*/ 24 h 45"/>
              <a:gd name="T76" fmla="*/ 44 w 55"/>
              <a:gd name="T77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45">
                <a:moveTo>
                  <a:pt x="37" y="13"/>
                </a:moveTo>
                <a:cubicBezTo>
                  <a:pt x="28" y="13"/>
                  <a:pt x="21" y="20"/>
                  <a:pt x="21" y="29"/>
                </a:cubicBezTo>
                <a:cubicBezTo>
                  <a:pt x="21" y="30"/>
                  <a:pt x="21" y="32"/>
                  <a:pt x="21" y="33"/>
                </a:cubicBezTo>
                <a:cubicBezTo>
                  <a:pt x="21" y="33"/>
                  <a:pt x="20" y="33"/>
                  <a:pt x="20" y="33"/>
                </a:cubicBezTo>
                <a:cubicBezTo>
                  <a:pt x="17" y="33"/>
                  <a:pt x="15" y="32"/>
                  <a:pt x="13" y="32"/>
                </a:cubicBezTo>
                <a:cubicBezTo>
                  <a:pt x="6" y="35"/>
                  <a:pt x="6" y="35"/>
                  <a:pt x="6" y="35"/>
                </a:cubicBezTo>
                <a:cubicBezTo>
                  <a:pt x="8" y="30"/>
                  <a:pt x="8" y="30"/>
                  <a:pt x="8" y="30"/>
                </a:cubicBezTo>
                <a:cubicBezTo>
                  <a:pt x="3" y="26"/>
                  <a:pt x="0" y="22"/>
                  <a:pt x="0" y="16"/>
                </a:cubicBezTo>
                <a:cubicBezTo>
                  <a:pt x="0" y="7"/>
                  <a:pt x="9" y="0"/>
                  <a:pt x="20" y="0"/>
                </a:cubicBezTo>
                <a:cubicBezTo>
                  <a:pt x="29" y="0"/>
                  <a:pt x="37" y="6"/>
                  <a:pt x="39" y="14"/>
                </a:cubicBezTo>
                <a:cubicBezTo>
                  <a:pt x="39" y="13"/>
                  <a:pt x="38" y="13"/>
                  <a:pt x="37" y="13"/>
                </a:cubicBezTo>
                <a:close/>
                <a:moveTo>
                  <a:pt x="13" y="8"/>
                </a:moveTo>
                <a:cubicBezTo>
                  <a:pt x="12" y="8"/>
                  <a:pt x="10" y="9"/>
                  <a:pt x="10" y="11"/>
                </a:cubicBezTo>
                <a:cubicBezTo>
                  <a:pt x="10" y="12"/>
                  <a:pt x="12" y="13"/>
                  <a:pt x="13" y="13"/>
                </a:cubicBezTo>
                <a:cubicBezTo>
                  <a:pt x="15" y="13"/>
                  <a:pt x="16" y="12"/>
                  <a:pt x="16" y="11"/>
                </a:cubicBezTo>
                <a:cubicBezTo>
                  <a:pt x="16" y="9"/>
                  <a:pt x="15" y="8"/>
                  <a:pt x="13" y="8"/>
                </a:cubicBezTo>
                <a:close/>
                <a:moveTo>
                  <a:pt x="48" y="40"/>
                </a:moveTo>
                <a:cubicBezTo>
                  <a:pt x="50" y="45"/>
                  <a:pt x="50" y="45"/>
                  <a:pt x="50" y="45"/>
                </a:cubicBezTo>
                <a:cubicBezTo>
                  <a:pt x="44" y="42"/>
                  <a:pt x="44" y="42"/>
                  <a:pt x="44" y="42"/>
                </a:cubicBezTo>
                <a:cubicBezTo>
                  <a:pt x="42" y="42"/>
                  <a:pt x="40" y="43"/>
                  <a:pt x="38" y="43"/>
                </a:cubicBezTo>
                <a:cubicBezTo>
                  <a:pt x="29" y="43"/>
                  <a:pt x="22" y="36"/>
                  <a:pt x="22" y="29"/>
                </a:cubicBezTo>
                <a:cubicBezTo>
                  <a:pt x="22" y="21"/>
                  <a:pt x="29" y="14"/>
                  <a:pt x="38" y="14"/>
                </a:cubicBezTo>
                <a:cubicBezTo>
                  <a:pt x="47" y="14"/>
                  <a:pt x="55" y="21"/>
                  <a:pt x="55" y="29"/>
                </a:cubicBezTo>
                <a:cubicBezTo>
                  <a:pt x="55" y="33"/>
                  <a:pt x="52" y="37"/>
                  <a:pt x="48" y="40"/>
                </a:cubicBezTo>
                <a:close/>
                <a:moveTo>
                  <a:pt x="27" y="8"/>
                </a:moveTo>
                <a:cubicBezTo>
                  <a:pt x="25" y="8"/>
                  <a:pt x="24" y="9"/>
                  <a:pt x="24" y="11"/>
                </a:cubicBezTo>
                <a:cubicBezTo>
                  <a:pt x="24" y="12"/>
                  <a:pt x="25" y="13"/>
                  <a:pt x="27" y="13"/>
                </a:cubicBezTo>
                <a:cubicBezTo>
                  <a:pt x="28" y="13"/>
                  <a:pt x="29" y="12"/>
                  <a:pt x="29" y="11"/>
                </a:cubicBezTo>
                <a:cubicBezTo>
                  <a:pt x="29" y="9"/>
                  <a:pt x="28" y="8"/>
                  <a:pt x="27" y="8"/>
                </a:cubicBezTo>
                <a:close/>
                <a:moveTo>
                  <a:pt x="33" y="22"/>
                </a:moveTo>
                <a:cubicBezTo>
                  <a:pt x="32" y="22"/>
                  <a:pt x="31" y="23"/>
                  <a:pt x="31" y="24"/>
                </a:cubicBezTo>
                <a:cubicBezTo>
                  <a:pt x="31" y="25"/>
                  <a:pt x="32" y="26"/>
                  <a:pt x="33" y="26"/>
                </a:cubicBezTo>
                <a:cubicBezTo>
                  <a:pt x="35" y="26"/>
                  <a:pt x="36" y="25"/>
                  <a:pt x="36" y="24"/>
                </a:cubicBezTo>
                <a:cubicBezTo>
                  <a:pt x="36" y="23"/>
                  <a:pt x="35" y="22"/>
                  <a:pt x="33" y="22"/>
                </a:cubicBezTo>
                <a:close/>
                <a:moveTo>
                  <a:pt x="44" y="22"/>
                </a:moveTo>
                <a:cubicBezTo>
                  <a:pt x="43" y="22"/>
                  <a:pt x="42" y="23"/>
                  <a:pt x="42" y="24"/>
                </a:cubicBezTo>
                <a:cubicBezTo>
                  <a:pt x="42" y="25"/>
                  <a:pt x="43" y="26"/>
                  <a:pt x="44" y="26"/>
                </a:cubicBezTo>
                <a:cubicBezTo>
                  <a:pt x="45" y="26"/>
                  <a:pt x="46" y="25"/>
                  <a:pt x="46" y="24"/>
                </a:cubicBezTo>
                <a:cubicBezTo>
                  <a:pt x="46" y="23"/>
                  <a:pt x="45" y="22"/>
                  <a:pt x="44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89197" y="3900912"/>
            <a:ext cx="304089" cy="324556"/>
          </a:xfrm>
          <a:custGeom>
            <a:avLst/>
            <a:gdLst>
              <a:gd name="T0" fmla="*/ 30 w 44"/>
              <a:gd name="T1" fmla="*/ 36 h 47"/>
              <a:gd name="T2" fmla="*/ 16 w 44"/>
              <a:gd name="T3" fmla="*/ 47 h 47"/>
              <a:gd name="T4" fmla="*/ 0 w 44"/>
              <a:gd name="T5" fmla="*/ 31 h 47"/>
              <a:gd name="T6" fmla="*/ 10 w 44"/>
              <a:gd name="T7" fmla="*/ 17 h 47"/>
              <a:gd name="T8" fmla="*/ 11 w 44"/>
              <a:gd name="T9" fmla="*/ 20 h 47"/>
              <a:gd name="T10" fmla="*/ 4 w 44"/>
              <a:gd name="T11" fmla="*/ 31 h 47"/>
              <a:gd name="T12" fmla="*/ 16 w 44"/>
              <a:gd name="T13" fmla="*/ 43 h 47"/>
              <a:gd name="T14" fmla="*/ 28 w 44"/>
              <a:gd name="T15" fmla="*/ 31 h 47"/>
              <a:gd name="T16" fmla="*/ 30 w 44"/>
              <a:gd name="T17" fmla="*/ 36 h 47"/>
              <a:gd name="T18" fmla="*/ 44 w 44"/>
              <a:gd name="T19" fmla="*/ 36 h 47"/>
              <a:gd name="T20" fmla="*/ 37 w 44"/>
              <a:gd name="T21" fmla="*/ 40 h 47"/>
              <a:gd name="T22" fmla="*/ 36 w 44"/>
              <a:gd name="T23" fmla="*/ 40 h 47"/>
              <a:gd name="T24" fmla="*/ 35 w 44"/>
              <a:gd name="T25" fmla="*/ 39 h 47"/>
              <a:gd name="T26" fmla="*/ 28 w 44"/>
              <a:gd name="T27" fmla="*/ 26 h 47"/>
              <a:gd name="T28" fmla="*/ 16 w 44"/>
              <a:gd name="T29" fmla="*/ 26 h 47"/>
              <a:gd name="T30" fmla="*/ 14 w 44"/>
              <a:gd name="T31" fmla="*/ 25 h 47"/>
              <a:gd name="T32" fmla="*/ 11 w 44"/>
              <a:gd name="T33" fmla="*/ 4 h 47"/>
              <a:gd name="T34" fmla="*/ 12 w 44"/>
              <a:gd name="T35" fmla="*/ 3 h 47"/>
              <a:gd name="T36" fmla="*/ 16 w 44"/>
              <a:gd name="T37" fmla="*/ 0 h 47"/>
              <a:gd name="T38" fmla="*/ 20 w 44"/>
              <a:gd name="T39" fmla="*/ 4 h 47"/>
              <a:gd name="T40" fmla="*/ 15 w 44"/>
              <a:gd name="T41" fmla="*/ 8 h 47"/>
              <a:gd name="T42" fmla="*/ 16 w 44"/>
              <a:gd name="T43" fmla="*/ 16 h 47"/>
              <a:gd name="T44" fmla="*/ 28 w 44"/>
              <a:gd name="T45" fmla="*/ 16 h 47"/>
              <a:gd name="T46" fmla="*/ 28 w 44"/>
              <a:gd name="T47" fmla="*/ 19 h 47"/>
              <a:gd name="T48" fmla="*/ 17 w 44"/>
              <a:gd name="T49" fmla="*/ 19 h 47"/>
              <a:gd name="T50" fmla="*/ 17 w 44"/>
              <a:gd name="T51" fmla="*/ 23 h 47"/>
              <a:gd name="T52" fmla="*/ 29 w 44"/>
              <a:gd name="T53" fmla="*/ 23 h 47"/>
              <a:gd name="T54" fmla="*/ 31 w 44"/>
              <a:gd name="T55" fmla="*/ 24 h 47"/>
              <a:gd name="T56" fmla="*/ 37 w 44"/>
              <a:gd name="T57" fmla="*/ 36 h 47"/>
              <a:gd name="T58" fmla="*/ 42 w 44"/>
              <a:gd name="T59" fmla="*/ 33 h 47"/>
              <a:gd name="T60" fmla="*/ 44 w 44"/>
              <a:gd name="T61" fmla="*/ 3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4" h="47">
                <a:moveTo>
                  <a:pt x="30" y="36"/>
                </a:moveTo>
                <a:cubicBezTo>
                  <a:pt x="28" y="42"/>
                  <a:pt x="22" y="47"/>
                  <a:pt x="16" y="47"/>
                </a:cubicBezTo>
                <a:cubicBezTo>
                  <a:pt x="7" y="47"/>
                  <a:pt x="0" y="40"/>
                  <a:pt x="0" y="31"/>
                </a:cubicBezTo>
                <a:cubicBezTo>
                  <a:pt x="0" y="25"/>
                  <a:pt x="4" y="19"/>
                  <a:pt x="10" y="17"/>
                </a:cubicBezTo>
                <a:cubicBezTo>
                  <a:pt x="11" y="20"/>
                  <a:pt x="11" y="20"/>
                  <a:pt x="11" y="20"/>
                </a:cubicBezTo>
                <a:cubicBezTo>
                  <a:pt x="6" y="22"/>
                  <a:pt x="4" y="27"/>
                  <a:pt x="4" y="31"/>
                </a:cubicBezTo>
                <a:cubicBezTo>
                  <a:pt x="4" y="38"/>
                  <a:pt x="9" y="43"/>
                  <a:pt x="16" y="43"/>
                </a:cubicBezTo>
                <a:cubicBezTo>
                  <a:pt x="23" y="43"/>
                  <a:pt x="28" y="38"/>
                  <a:pt x="28" y="31"/>
                </a:cubicBezTo>
                <a:lnTo>
                  <a:pt x="30" y="36"/>
                </a:lnTo>
                <a:close/>
                <a:moveTo>
                  <a:pt x="44" y="36"/>
                </a:moveTo>
                <a:cubicBezTo>
                  <a:pt x="37" y="40"/>
                  <a:pt x="37" y="40"/>
                  <a:pt x="37" y="40"/>
                </a:cubicBezTo>
                <a:cubicBezTo>
                  <a:pt x="37" y="40"/>
                  <a:pt x="37" y="40"/>
                  <a:pt x="36" y="40"/>
                </a:cubicBezTo>
                <a:cubicBezTo>
                  <a:pt x="36" y="40"/>
                  <a:pt x="35" y="40"/>
                  <a:pt x="35" y="39"/>
                </a:cubicBezTo>
                <a:cubicBezTo>
                  <a:pt x="28" y="26"/>
                  <a:pt x="28" y="26"/>
                  <a:pt x="28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5" y="26"/>
                  <a:pt x="14" y="26"/>
                  <a:pt x="14" y="25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4"/>
                  <a:pt x="11" y="3"/>
                  <a:pt x="12" y="3"/>
                </a:cubicBezTo>
                <a:cubicBezTo>
                  <a:pt x="12" y="1"/>
                  <a:pt x="14" y="0"/>
                  <a:pt x="16" y="0"/>
                </a:cubicBezTo>
                <a:cubicBezTo>
                  <a:pt x="18" y="0"/>
                  <a:pt x="20" y="2"/>
                  <a:pt x="20" y="4"/>
                </a:cubicBezTo>
                <a:cubicBezTo>
                  <a:pt x="20" y="6"/>
                  <a:pt x="18" y="9"/>
                  <a:pt x="15" y="8"/>
                </a:cubicBezTo>
                <a:cubicBezTo>
                  <a:pt x="16" y="16"/>
                  <a:pt x="16" y="16"/>
                  <a:pt x="16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28" y="19"/>
                  <a:pt x="28" y="19"/>
                  <a:pt x="28" y="19"/>
                </a:cubicBezTo>
                <a:cubicBezTo>
                  <a:pt x="17" y="19"/>
                  <a:pt x="17" y="19"/>
                  <a:pt x="17" y="19"/>
                </a:cubicBezTo>
                <a:cubicBezTo>
                  <a:pt x="17" y="23"/>
                  <a:pt x="17" y="23"/>
                  <a:pt x="17" y="23"/>
                </a:cubicBezTo>
                <a:cubicBezTo>
                  <a:pt x="29" y="23"/>
                  <a:pt x="29" y="23"/>
                  <a:pt x="29" y="23"/>
                </a:cubicBezTo>
                <a:cubicBezTo>
                  <a:pt x="30" y="23"/>
                  <a:pt x="31" y="23"/>
                  <a:pt x="31" y="24"/>
                </a:cubicBezTo>
                <a:cubicBezTo>
                  <a:pt x="37" y="36"/>
                  <a:pt x="37" y="36"/>
                  <a:pt x="37" y="36"/>
                </a:cubicBezTo>
                <a:cubicBezTo>
                  <a:pt x="42" y="33"/>
                  <a:pt x="42" y="33"/>
                  <a:pt x="42" y="33"/>
                </a:cubicBezTo>
                <a:lnTo>
                  <a:pt x="44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89197" y="4426182"/>
            <a:ext cx="312861" cy="304089"/>
          </a:xfrm>
          <a:custGeom>
            <a:avLst/>
            <a:gdLst>
              <a:gd name="T0" fmla="*/ 45 w 107"/>
              <a:gd name="T1" fmla="*/ 49 h 104"/>
              <a:gd name="T2" fmla="*/ 0 w 107"/>
              <a:gd name="T3" fmla="*/ 49 h 104"/>
              <a:gd name="T4" fmla="*/ 0 w 107"/>
              <a:gd name="T5" fmla="*/ 14 h 104"/>
              <a:gd name="T6" fmla="*/ 45 w 107"/>
              <a:gd name="T7" fmla="*/ 7 h 104"/>
              <a:gd name="T8" fmla="*/ 45 w 107"/>
              <a:gd name="T9" fmla="*/ 49 h 104"/>
              <a:gd name="T10" fmla="*/ 45 w 107"/>
              <a:gd name="T11" fmla="*/ 97 h 104"/>
              <a:gd name="T12" fmla="*/ 0 w 107"/>
              <a:gd name="T13" fmla="*/ 90 h 104"/>
              <a:gd name="T14" fmla="*/ 0 w 107"/>
              <a:gd name="T15" fmla="*/ 54 h 104"/>
              <a:gd name="T16" fmla="*/ 45 w 107"/>
              <a:gd name="T17" fmla="*/ 54 h 104"/>
              <a:gd name="T18" fmla="*/ 45 w 107"/>
              <a:gd name="T19" fmla="*/ 97 h 104"/>
              <a:gd name="T20" fmla="*/ 107 w 107"/>
              <a:gd name="T21" fmla="*/ 49 h 104"/>
              <a:gd name="T22" fmla="*/ 50 w 107"/>
              <a:gd name="T23" fmla="*/ 49 h 104"/>
              <a:gd name="T24" fmla="*/ 50 w 107"/>
              <a:gd name="T25" fmla="*/ 7 h 104"/>
              <a:gd name="T26" fmla="*/ 107 w 107"/>
              <a:gd name="T27" fmla="*/ 0 h 104"/>
              <a:gd name="T28" fmla="*/ 107 w 107"/>
              <a:gd name="T29" fmla="*/ 49 h 104"/>
              <a:gd name="T30" fmla="*/ 107 w 107"/>
              <a:gd name="T31" fmla="*/ 104 h 104"/>
              <a:gd name="T32" fmla="*/ 50 w 107"/>
              <a:gd name="T33" fmla="*/ 97 h 104"/>
              <a:gd name="T34" fmla="*/ 50 w 107"/>
              <a:gd name="T35" fmla="*/ 54 h 104"/>
              <a:gd name="T36" fmla="*/ 107 w 107"/>
              <a:gd name="T37" fmla="*/ 54 h 104"/>
              <a:gd name="T38" fmla="*/ 107 w 107"/>
              <a:gd name="T3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07" h="104">
                <a:moveTo>
                  <a:pt x="45" y="49"/>
                </a:moveTo>
                <a:lnTo>
                  <a:pt x="0" y="49"/>
                </a:lnTo>
                <a:lnTo>
                  <a:pt x="0" y="14"/>
                </a:lnTo>
                <a:lnTo>
                  <a:pt x="45" y="7"/>
                </a:lnTo>
                <a:lnTo>
                  <a:pt x="45" y="49"/>
                </a:lnTo>
                <a:close/>
                <a:moveTo>
                  <a:pt x="45" y="97"/>
                </a:moveTo>
                <a:lnTo>
                  <a:pt x="0" y="90"/>
                </a:lnTo>
                <a:lnTo>
                  <a:pt x="0" y="54"/>
                </a:lnTo>
                <a:lnTo>
                  <a:pt x="45" y="54"/>
                </a:lnTo>
                <a:lnTo>
                  <a:pt x="45" y="97"/>
                </a:lnTo>
                <a:close/>
                <a:moveTo>
                  <a:pt x="107" y="49"/>
                </a:moveTo>
                <a:lnTo>
                  <a:pt x="50" y="49"/>
                </a:lnTo>
                <a:lnTo>
                  <a:pt x="50" y="7"/>
                </a:lnTo>
                <a:lnTo>
                  <a:pt x="107" y="0"/>
                </a:lnTo>
                <a:lnTo>
                  <a:pt x="107" y="49"/>
                </a:lnTo>
                <a:close/>
                <a:moveTo>
                  <a:pt x="107" y="104"/>
                </a:moveTo>
                <a:lnTo>
                  <a:pt x="50" y="97"/>
                </a:lnTo>
                <a:lnTo>
                  <a:pt x="50" y="54"/>
                </a:lnTo>
                <a:lnTo>
                  <a:pt x="107" y="54"/>
                </a:lnTo>
                <a:lnTo>
                  <a:pt x="107" y="1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83349" y="4930985"/>
            <a:ext cx="330404" cy="263154"/>
          </a:xfrm>
          <a:custGeom>
            <a:avLst/>
            <a:gdLst>
              <a:gd name="T0" fmla="*/ 47 w 48"/>
              <a:gd name="T1" fmla="*/ 21 h 38"/>
              <a:gd name="T2" fmla="*/ 37 w 48"/>
              <a:gd name="T3" fmla="*/ 38 h 38"/>
              <a:gd name="T4" fmla="*/ 32 w 48"/>
              <a:gd name="T5" fmla="*/ 38 h 38"/>
              <a:gd name="T6" fmla="*/ 26 w 48"/>
              <a:gd name="T7" fmla="*/ 21 h 38"/>
              <a:gd name="T8" fmla="*/ 16 w 48"/>
              <a:gd name="T9" fmla="*/ 38 h 38"/>
              <a:gd name="T10" fmla="*/ 11 w 48"/>
              <a:gd name="T11" fmla="*/ 38 h 38"/>
              <a:gd name="T12" fmla="*/ 6 w 48"/>
              <a:gd name="T13" fmla="*/ 21 h 38"/>
              <a:gd name="T14" fmla="*/ 0 w 48"/>
              <a:gd name="T15" fmla="*/ 20 h 38"/>
              <a:gd name="T16" fmla="*/ 0 w 48"/>
              <a:gd name="T17" fmla="*/ 18 h 38"/>
              <a:gd name="T18" fmla="*/ 4 w 48"/>
              <a:gd name="T19" fmla="*/ 14 h 38"/>
              <a:gd name="T20" fmla="*/ 0 w 48"/>
              <a:gd name="T21" fmla="*/ 13 h 38"/>
              <a:gd name="T22" fmla="*/ 0 w 48"/>
              <a:gd name="T23" fmla="*/ 11 h 38"/>
              <a:gd name="T24" fmla="*/ 1 w 48"/>
              <a:gd name="T25" fmla="*/ 2 h 38"/>
              <a:gd name="T26" fmla="*/ 2 w 48"/>
              <a:gd name="T27" fmla="*/ 0 h 38"/>
              <a:gd name="T28" fmla="*/ 6 w 48"/>
              <a:gd name="T29" fmla="*/ 1 h 38"/>
              <a:gd name="T30" fmla="*/ 18 w 48"/>
              <a:gd name="T31" fmla="*/ 11 h 38"/>
              <a:gd name="T32" fmla="*/ 22 w 48"/>
              <a:gd name="T33" fmla="*/ 0 h 38"/>
              <a:gd name="T34" fmla="*/ 26 w 48"/>
              <a:gd name="T35" fmla="*/ 1 h 38"/>
              <a:gd name="T36" fmla="*/ 38 w 48"/>
              <a:gd name="T37" fmla="*/ 11 h 38"/>
              <a:gd name="T38" fmla="*/ 42 w 48"/>
              <a:gd name="T39" fmla="*/ 0 h 38"/>
              <a:gd name="T40" fmla="*/ 46 w 48"/>
              <a:gd name="T41" fmla="*/ 1 h 38"/>
              <a:gd name="T42" fmla="*/ 44 w 48"/>
              <a:gd name="T43" fmla="*/ 11 h 38"/>
              <a:gd name="T44" fmla="*/ 48 w 48"/>
              <a:gd name="T45" fmla="*/ 12 h 38"/>
              <a:gd name="T46" fmla="*/ 47 w 48"/>
              <a:gd name="T47" fmla="*/ 14 h 38"/>
              <a:gd name="T48" fmla="*/ 42 w 48"/>
              <a:gd name="T49" fmla="*/ 18 h 38"/>
              <a:gd name="T50" fmla="*/ 48 w 48"/>
              <a:gd name="T51" fmla="*/ 18 h 38"/>
              <a:gd name="T52" fmla="*/ 17 w 48"/>
              <a:gd name="T53" fmla="*/ 14 h 38"/>
              <a:gd name="T54" fmla="*/ 10 w 48"/>
              <a:gd name="T55" fmla="*/ 18 h 38"/>
              <a:gd name="T56" fmla="*/ 17 w 48"/>
              <a:gd name="T57" fmla="*/ 14 h 38"/>
              <a:gd name="T58" fmla="*/ 11 w 48"/>
              <a:gd name="T59" fmla="*/ 21 h 38"/>
              <a:gd name="T60" fmla="*/ 13 w 48"/>
              <a:gd name="T61" fmla="*/ 29 h 38"/>
              <a:gd name="T62" fmla="*/ 15 w 48"/>
              <a:gd name="T63" fmla="*/ 21 h 38"/>
              <a:gd name="T64" fmla="*/ 24 w 48"/>
              <a:gd name="T65" fmla="*/ 14 h 38"/>
              <a:gd name="T66" fmla="*/ 22 w 48"/>
              <a:gd name="T67" fmla="*/ 18 h 38"/>
              <a:gd name="T68" fmla="*/ 37 w 48"/>
              <a:gd name="T69" fmla="*/ 14 h 38"/>
              <a:gd name="T70" fmla="*/ 30 w 48"/>
              <a:gd name="T71" fmla="*/ 18 h 38"/>
              <a:gd name="T72" fmla="*/ 37 w 48"/>
              <a:gd name="T73" fmla="*/ 14 h 38"/>
              <a:gd name="T74" fmla="*/ 31 w 48"/>
              <a:gd name="T75" fmla="*/ 21 h 38"/>
              <a:gd name="T76" fmla="*/ 34 w 48"/>
              <a:gd name="T77" fmla="*/ 29 h 38"/>
              <a:gd name="T78" fmla="*/ 36 w 48"/>
              <a:gd name="T79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8" h="38">
                <a:moveTo>
                  <a:pt x="48" y="20"/>
                </a:moveTo>
                <a:cubicBezTo>
                  <a:pt x="48" y="21"/>
                  <a:pt x="47" y="21"/>
                  <a:pt x="47" y="21"/>
                </a:cubicBezTo>
                <a:cubicBezTo>
                  <a:pt x="41" y="21"/>
                  <a:pt x="41" y="21"/>
                  <a:pt x="41" y="21"/>
                </a:cubicBezTo>
                <a:cubicBezTo>
                  <a:pt x="37" y="38"/>
                  <a:pt x="37" y="38"/>
                  <a:pt x="37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2" y="38"/>
                  <a:pt x="32" y="38"/>
                  <a:pt x="32" y="38"/>
                </a:cubicBezTo>
                <a:cubicBezTo>
                  <a:pt x="31" y="38"/>
                  <a:pt x="31" y="38"/>
                  <a:pt x="31" y="38"/>
                </a:cubicBezTo>
                <a:cubicBezTo>
                  <a:pt x="26" y="21"/>
                  <a:pt x="26" y="21"/>
                  <a:pt x="26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16" y="38"/>
                  <a:pt x="16" y="38"/>
                  <a:pt x="16" y="38"/>
                </a:cubicBezTo>
                <a:cubicBezTo>
                  <a:pt x="16" y="38"/>
                  <a:pt x="16" y="38"/>
                  <a:pt x="15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8"/>
                  <a:pt x="10" y="38"/>
                  <a:pt x="10" y="38"/>
                </a:cubicBezTo>
                <a:cubicBezTo>
                  <a:pt x="6" y="21"/>
                  <a:pt x="6" y="21"/>
                  <a:pt x="6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1"/>
                  <a:pt x="0" y="20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4" y="14"/>
                  <a:pt x="4" y="14"/>
                  <a:pt x="4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4"/>
                  <a:pt x="0" y="14"/>
                  <a:pt x="0" y="13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1"/>
                  <a:pt x="0" y="11"/>
                </a:cubicBezTo>
                <a:cubicBezTo>
                  <a:pt x="3" y="11"/>
                  <a:pt x="3" y="11"/>
                  <a:pt x="3" y="11"/>
                </a:cubicBezTo>
                <a:cubicBezTo>
                  <a:pt x="1" y="2"/>
                  <a:pt x="1" y="2"/>
                  <a:pt x="1" y="2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0"/>
                  <a:pt x="2" y="0"/>
                </a:cubicBezTo>
                <a:cubicBezTo>
                  <a:pt x="5" y="0"/>
                  <a:pt x="5" y="0"/>
                  <a:pt x="5" y="0"/>
                </a:cubicBezTo>
                <a:cubicBezTo>
                  <a:pt x="6" y="0"/>
                  <a:pt x="6" y="1"/>
                  <a:pt x="6" y="1"/>
                </a:cubicBezTo>
                <a:cubicBezTo>
                  <a:pt x="9" y="11"/>
                  <a:pt x="9" y="11"/>
                  <a:pt x="9" y="11"/>
                </a:cubicBezTo>
                <a:cubicBezTo>
                  <a:pt x="18" y="11"/>
                  <a:pt x="18" y="11"/>
                  <a:pt x="18" y="11"/>
                </a:cubicBezTo>
                <a:cubicBezTo>
                  <a:pt x="21" y="1"/>
                  <a:pt x="21" y="1"/>
                  <a:pt x="21" y="1"/>
                </a:cubicBezTo>
                <a:cubicBezTo>
                  <a:pt x="21" y="1"/>
                  <a:pt x="21" y="0"/>
                  <a:pt x="22" y="0"/>
                </a:cubicBezTo>
                <a:cubicBezTo>
                  <a:pt x="25" y="0"/>
                  <a:pt x="25" y="0"/>
                  <a:pt x="25" y="0"/>
                </a:cubicBezTo>
                <a:cubicBezTo>
                  <a:pt x="26" y="0"/>
                  <a:pt x="26" y="1"/>
                  <a:pt x="26" y="1"/>
                </a:cubicBezTo>
                <a:cubicBezTo>
                  <a:pt x="29" y="11"/>
                  <a:pt x="29" y="11"/>
                  <a:pt x="29" y="11"/>
                </a:cubicBezTo>
                <a:cubicBezTo>
                  <a:pt x="38" y="11"/>
                  <a:pt x="38" y="11"/>
                  <a:pt x="38" y="11"/>
                </a:cubicBezTo>
                <a:cubicBezTo>
                  <a:pt x="41" y="1"/>
                  <a:pt x="41" y="1"/>
                  <a:pt x="41" y="1"/>
                </a:cubicBezTo>
                <a:cubicBezTo>
                  <a:pt x="41" y="1"/>
                  <a:pt x="41" y="0"/>
                  <a:pt x="4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6" y="0"/>
                  <a:pt x="46" y="1"/>
                  <a:pt x="46" y="1"/>
                </a:cubicBezTo>
                <a:cubicBezTo>
                  <a:pt x="46" y="1"/>
                  <a:pt x="46" y="1"/>
                  <a:pt x="46" y="2"/>
                </a:cubicBezTo>
                <a:cubicBezTo>
                  <a:pt x="44" y="11"/>
                  <a:pt x="44" y="11"/>
                  <a:pt x="44" y="11"/>
                </a:cubicBezTo>
                <a:cubicBezTo>
                  <a:pt x="47" y="11"/>
                  <a:pt x="47" y="11"/>
                  <a:pt x="47" y="11"/>
                </a:cubicBezTo>
                <a:cubicBezTo>
                  <a:pt x="47" y="11"/>
                  <a:pt x="48" y="11"/>
                  <a:pt x="48" y="12"/>
                </a:cubicBezTo>
                <a:cubicBezTo>
                  <a:pt x="48" y="13"/>
                  <a:pt x="48" y="13"/>
                  <a:pt x="48" y="13"/>
                </a:cubicBezTo>
                <a:cubicBezTo>
                  <a:pt x="48" y="14"/>
                  <a:pt x="47" y="14"/>
                  <a:pt x="47" y="14"/>
                </a:cubicBezTo>
                <a:cubicBezTo>
                  <a:pt x="43" y="14"/>
                  <a:pt x="43" y="14"/>
                  <a:pt x="43" y="14"/>
                </a:cubicBezTo>
                <a:cubicBezTo>
                  <a:pt x="42" y="18"/>
                  <a:pt x="42" y="18"/>
                  <a:pt x="42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8" y="18"/>
                  <a:pt x="48" y="18"/>
                </a:cubicBezTo>
                <a:lnTo>
                  <a:pt x="48" y="20"/>
                </a:lnTo>
                <a:close/>
                <a:moveTo>
                  <a:pt x="17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8"/>
                  <a:pt x="10" y="18"/>
                  <a:pt x="10" y="18"/>
                </a:cubicBezTo>
                <a:cubicBezTo>
                  <a:pt x="16" y="18"/>
                  <a:pt x="16" y="18"/>
                  <a:pt x="16" y="18"/>
                </a:cubicBezTo>
                <a:lnTo>
                  <a:pt x="17" y="14"/>
                </a:lnTo>
                <a:close/>
                <a:moveTo>
                  <a:pt x="15" y="21"/>
                </a:moveTo>
                <a:cubicBezTo>
                  <a:pt x="11" y="21"/>
                  <a:pt x="11" y="21"/>
                  <a:pt x="11" y="21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29"/>
                  <a:pt x="13" y="29"/>
                  <a:pt x="13" y="29"/>
                </a:cubicBezTo>
                <a:lnTo>
                  <a:pt x="15" y="21"/>
                </a:lnTo>
                <a:close/>
                <a:moveTo>
                  <a:pt x="25" y="18"/>
                </a:moveTo>
                <a:cubicBezTo>
                  <a:pt x="24" y="14"/>
                  <a:pt x="24" y="14"/>
                  <a:pt x="24" y="14"/>
                </a:cubicBezTo>
                <a:cubicBezTo>
                  <a:pt x="22" y="14"/>
                  <a:pt x="22" y="14"/>
                  <a:pt x="22" y="14"/>
                </a:cubicBezTo>
                <a:cubicBezTo>
                  <a:pt x="22" y="18"/>
                  <a:pt x="22" y="18"/>
                  <a:pt x="22" y="18"/>
                </a:cubicBezTo>
                <a:lnTo>
                  <a:pt x="25" y="18"/>
                </a:lnTo>
                <a:close/>
                <a:moveTo>
                  <a:pt x="37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30" y="18"/>
                  <a:pt x="30" y="18"/>
                  <a:pt x="30" y="18"/>
                </a:cubicBezTo>
                <a:cubicBezTo>
                  <a:pt x="37" y="18"/>
                  <a:pt x="37" y="18"/>
                  <a:pt x="37" y="18"/>
                </a:cubicBezTo>
                <a:lnTo>
                  <a:pt x="37" y="14"/>
                </a:lnTo>
                <a:close/>
                <a:moveTo>
                  <a:pt x="36" y="21"/>
                </a:moveTo>
                <a:cubicBezTo>
                  <a:pt x="31" y="21"/>
                  <a:pt x="31" y="21"/>
                  <a:pt x="31" y="21"/>
                </a:cubicBezTo>
                <a:cubicBezTo>
                  <a:pt x="34" y="29"/>
                  <a:pt x="34" y="29"/>
                  <a:pt x="34" y="29"/>
                </a:cubicBezTo>
                <a:cubicBezTo>
                  <a:pt x="34" y="29"/>
                  <a:pt x="34" y="29"/>
                  <a:pt x="34" y="29"/>
                </a:cubicBezTo>
                <a:cubicBezTo>
                  <a:pt x="34" y="29"/>
                  <a:pt x="34" y="29"/>
                  <a:pt x="34" y="29"/>
                </a:cubicBezTo>
                <a:lnTo>
                  <a:pt x="36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383349" y="5421170"/>
            <a:ext cx="330404" cy="333326"/>
          </a:xfrm>
          <a:custGeom>
            <a:avLst/>
            <a:gdLst>
              <a:gd name="T0" fmla="*/ 48 w 48"/>
              <a:gd name="T1" fmla="*/ 24 h 48"/>
              <a:gd name="T2" fmla="*/ 24 w 48"/>
              <a:gd name="T3" fmla="*/ 48 h 48"/>
              <a:gd name="T4" fmla="*/ 0 w 48"/>
              <a:gd name="T5" fmla="*/ 24 h 48"/>
              <a:gd name="T6" fmla="*/ 24 w 48"/>
              <a:gd name="T7" fmla="*/ 0 h 48"/>
              <a:gd name="T8" fmla="*/ 48 w 48"/>
              <a:gd name="T9" fmla="*/ 24 h 48"/>
              <a:gd name="T10" fmla="*/ 46 w 48"/>
              <a:gd name="T11" fmla="*/ 24 h 48"/>
              <a:gd name="T12" fmla="*/ 24 w 48"/>
              <a:gd name="T13" fmla="*/ 1 h 48"/>
              <a:gd name="T14" fmla="*/ 1 w 48"/>
              <a:gd name="T15" fmla="*/ 24 h 48"/>
              <a:gd name="T16" fmla="*/ 24 w 48"/>
              <a:gd name="T17" fmla="*/ 47 h 48"/>
              <a:gd name="T18" fmla="*/ 46 w 48"/>
              <a:gd name="T19" fmla="*/ 24 h 48"/>
              <a:gd name="T20" fmla="*/ 5 w 48"/>
              <a:gd name="T21" fmla="*/ 15 h 48"/>
              <a:gd name="T22" fmla="*/ 15 w 48"/>
              <a:gd name="T23" fmla="*/ 42 h 48"/>
              <a:gd name="T24" fmla="*/ 3 w 48"/>
              <a:gd name="T25" fmla="*/ 24 h 48"/>
              <a:gd name="T26" fmla="*/ 5 w 48"/>
              <a:gd name="T27" fmla="*/ 15 h 48"/>
              <a:gd name="T28" fmla="*/ 36 w 48"/>
              <a:gd name="T29" fmla="*/ 29 h 48"/>
              <a:gd name="T30" fmla="*/ 34 w 48"/>
              <a:gd name="T31" fmla="*/ 36 h 48"/>
              <a:gd name="T32" fmla="*/ 26 w 48"/>
              <a:gd name="T33" fmla="*/ 14 h 48"/>
              <a:gd name="T34" fmla="*/ 29 w 48"/>
              <a:gd name="T35" fmla="*/ 14 h 48"/>
              <a:gd name="T36" fmla="*/ 29 w 48"/>
              <a:gd name="T37" fmla="*/ 12 h 48"/>
              <a:gd name="T38" fmla="*/ 23 w 48"/>
              <a:gd name="T39" fmla="*/ 12 h 48"/>
              <a:gd name="T40" fmla="*/ 18 w 48"/>
              <a:gd name="T41" fmla="*/ 12 h 48"/>
              <a:gd name="T42" fmla="*/ 18 w 48"/>
              <a:gd name="T43" fmla="*/ 14 h 48"/>
              <a:gd name="T44" fmla="*/ 20 w 48"/>
              <a:gd name="T45" fmla="*/ 14 h 48"/>
              <a:gd name="T46" fmla="*/ 23 w 48"/>
              <a:gd name="T47" fmla="*/ 23 h 48"/>
              <a:gd name="T48" fmla="*/ 18 w 48"/>
              <a:gd name="T49" fmla="*/ 36 h 48"/>
              <a:gd name="T50" fmla="*/ 11 w 48"/>
              <a:gd name="T51" fmla="*/ 14 h 48"/>
              <a:gd name="T52" fmla="*/ 13 w 48"/>
              <a:gd name="T53" fmla="*/ 14 h 48"/>
              <a:gd name="T54" fmla="*/ 13 w 48"/>
              <a:gd name="T55" fmla="*/ 12 h 48"/>
              <a:gd name="T56" fmla="*/ 8 w 48"/>
              <a:gd name="T57" fmla="*/ 12 h 48"/>
              <a:gd name="T58" fmla="*/ 6 w 48"/>
              <a:gd name="T59" fmla="*/ 12 h 48"/>
              <a:gd name="T60" fmla="*/ 24 w 48"/>
              <a:gd name="T61" fmla="*/ 3 h 48"/>
              <a:gd name="T62" fmla="*/ 37 w 48"/>
              <a:gd name="T63" fmla="*/ 8 h 48"/>
              <a:gd name="T64" fmla="*/ 37 w 48"/>
              <a:gd name="T65" fmla="*/ 8 h 48"/>
              <a:gd name="T66" fmla="*/ 34 w 48"/>
              <a:gd name="T67" fmla="*/ 12 h 48"/>
              <a:gd name="T68" fmla="*/ 36 w 48"/>
              <a:gd name="T69" fmla="*/ 17 h 48"/>
              <a:gd name="T70" fmla="*/ 37 w 48"/>
              <a:gd name="T71" fmla="*/ 23 h 48"/>
              <a:gd name="T72" fmla="*/ 36 w 48"/>
              <a:gd name="T73" fmla="*/ 29 h 48"/>
              <a:gd name="T74" fmla="*/ 30 w 48"/>
              <a:gd name="T75" fmla="*/ 43 h 48"/>
              <a:gd name="T76" fmla="*/ 30 w 48"/>
              <a:gd name="T77" fmla="*/ 43 h 48"/>
              <a:gd name="T78" fmla="*/ 24 w 48"/>
              <a:gd name="T79" fmla="*/ 44 h 48"/>
              <a:gd name="T80" fmla="*/ 18 w 48"/>
              <a:gd name="T81" fmla="*/ 43 h 48"/>
              <a:gd name="T82" fmla="*/ 24 w 48"/>
              <a:gd name="T83" fmla="*/ 25 h 48"/>
              <a:gd name="T84" fmla="*/ 30 w 48"/>
              <a:gd name="T85" fmla="*/ 43 h 48"/>
              <a:gd name="T86" fmla="*/ 44 w 48"/>
              <a:gd name="T87" fmla="*/ 24 h 48"/>
              <a:gd name="T88" fmla="*/ 34 w 48"/>
              <a:gd name="T89" fmla="*/ 41 h 48"/>
              <a:gd name="T90" fmla="*/ 40 w 48"/>
              <a:gd name="T91" fmla="*/ 23 h 48"/>
              <a:gd name="T92" fmla="*/ 42 w 48"/>
              <a:gd name="T93" fmla="*/ 16 h 48"/>
              <a:gd name="T94" fmla="*/ 42 w 48"/>
              <a:gd name="T95" fmla="*/ 14 h 48"/>
              <a:gd name="T96" fmla="*/ 44 w 48"/>
              <a:gd name="T97" fmla="*/ 24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8" h="48">
                <a:moveTo>
                  <a:pt x="48" y="24"/>
                </a:moveTo>
                <a:cubicBezTo>
                  <a:pt x="48" y="37"/>
                  <a:pt x="37" y="48"/>
                  <a:pt x="24" y="48"/>
                </a:cubicBezTo>
                <a:cubicBezTo>
                  <a:pt x="10" y="48"/>
                  <a:pt x="0" y="37"/>
                  <a:pt x="0" y="24"/>
                </a:cubicBezTo>
                <a:cubicBezTo>
                  <a:pt x="0" y="10"/>
                  <a:pt x="10" y="0"/>
                  <a:pt x="24" y="0"/>
                </a:cubicBezTo>
                <a:cubicBezTo>
                  <a:pt x="37" y="0"/>
                  <a:pt x="48" y="10"/>
                  <a:pt x="48" y="24"/>
                </a:cubicBezTo>
                <a:close/>
                <a:moveTo>
                  <a:pt x="46" y="24"/>
                </a:moveTo>
                <a:cubicBezTo>
                  <a:pt x="46" y="11"/>
                  <a:pt x="36" y="1"/>
                  <a:pt x="24" y="1"/>
                </a:cubicBezTo>
                <a:cubicBezTo>
                  <a:pt x="11" y="1"/>
                  <a:pt x="1" y="11"/>
                  <a:pt x="1" y="24"/>
                </a:cubicBezTo>
                <a:cubicBezTo>
                  <a:pt x="1" y="36"/>
                  <a:pt x="11" y="47"/>
                  <a:pt x="24" y="47"/>
                </a:cubicBezTo>
                <a:cubicBezTo>
                  <a:pt x="36" y="47"/>
                  <a:pt x="46" y="36"/>
                  <a:pt x="46" y="24"/>
                </a:cubicBezTo>
                <a:close/>
                <a:moveTo>
                  <a:pt x="5" y="15"/>
                </a:moveTo>
                <a:cubicBezTo>
                  <a:pt x="15" y="42"/>
                  <a:pt x="15" y="42"/>
                  <a:pt x="15" y="42"/>
                </a:cubicBezTo>
                <a:cubicBezTo>
                  <a:pt x="8" y="39"/>
                  <a:pt x="3" y="32"/>
                  <a:pt x="3" y="24"/>
                </a:cubicBezTo>
                <a:cubicBezTo>
                  <a:pt x="3" y="21"/>
                  <a:pt x="4" y="18"/>
                  <a:pt x="5" y="15"/>
                </a:cubicBezTo>
                <a:close/>
                <a:moveTo>
                  <a:pt x="36" y="29"/>
                </a:moveTo>
                <a:cubicBezTo>
                  <a:pt x="34" y="36"/>
                  <a:pt x="34" y="36"/>
                  <a:pt x="34" y="36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8" y="14"/>
                  <a:pt x="29" y="14"/>
                </a:cubicBezTo>
                <a:cubicBezTo>
                  <a:pt x="30" y="14"/>
                  <a:pt x="30" y="12"/>
                  <a:pt x="29" y="12"/>
                </a:cubicBezTo>
                <a:cubicBezTo>
                  <a:pt x="25" y="12"/>
                  <a:pt x="23" y="12"/>
                  <a:pt x="23" y="12"/>
                </a:cubicBezTo>
                <a:cubicBezTo>
                  <a:pt x="23" y="12"/>
                  <a:pt x="21" y="12"/>
                  <a:pt x="18" y="12"/>
                </a:cubicBezTo>
                <a:cubicBezTo>
                  <a:pt x="17" y="12"/>
                  <a:pt x="16" y="14"/>
                  <a:pt x="18" y="14"/>
                </a:cubicBezTo>
                <a:cubicBezTo>
                  <a:pt x="19" y="14"/>
                  <a:pt x="20" y="14"/>
                  <a:pt x="20" y="14"/>
                </a:cubicBezTo>
                <a:cubicBezTo>
                  <a:pt x="23" y="23"/>
                  <a:pt x="23" y="23"/>
                  <a:pt x="23" y="23"/>
                </a:cubicBezTo>
                <a:cubicBezTo>
                  <a:pt x="18" y="36"/>
                  <a:pt x="18" y="36"/>
                  <a:pt x="18" y="36"/>
                </a:cubicBezTo>
                <a:cubicBezTo>
                  <a:pt x="11" y="14"/>
                  <a:pt x="11" y="14"/>
                  <a:pt x="11" y="14"/>
                </a:cubicBezTo>
                <a:cubicBezTo>
                  <a:pt x="11" y="14"/>
                  <a:pt x="12" y="14"/>
                  <a:pt x="13" y="14"/>
                </a:cubicBezTo>
                <a:cubicBezTo>
                  <a:pt x="14" y="14"/>
                  <a:pt x="14" y="12"/>
                  <a:pt x="13" y="12"/>
                </a:cubicBezTo>
                <a:cubicBezTo>
                  <a:pt x="10" y="12"/>
                  <a:pt x="8" y="12"/>
                  <a:pt x="8" y="12"/>
                </a:cubicBezTo>
                <a:cubicBezTo>
                  <a:pt x="7" y="12"/>
                  <a:pt x="7" y="12"/>
                  <a:pt x="6" y="12"/>
                </a:cubicBezTo>
                <a:cubicBezTo>
                  <a:pt x="10" y="7"/>
                  <a:pt x="16" y="3"/>
                  <a:pt x="24" y="3"/>
                </a:cubicBezTo>
                <a:cubicBezTo>
                  <a:pt x="29" y="3"/>
                  <a:pt x="34" y="5"/>
                  <a:pt x="37" y="8"/>
                </a:cubicBezTo>
                <a:cubicBezTo>
                  <a:pt x="37" y="8"/>
                  <a:pt x="37" y="8"/>
                  <a:pt x="37" y="8"/>
                </a:cubicBezTo>
                <a:cubicBezTo>
                  <a:pt x="35" y="8"/>
                  <a:pt x="34" y="10"/>
                  <a:pt x="34" y="12"/>
                </a:cubicBezTo>
                <a:cubicBezTo>
                  <a:pt x="34" y="14"/>
                  <a:pt x="35" y="15"/>
                  <a:pt x="36" y="17"/>
                </a:cubicBezTo>
                <a:cubicBezTo>
                  <a:pt x="37" y="18"/>
                  <a:pt x="37" y="20"/>
                  <a:pt x="37" y="23"/>
                </a:cubicBezTo>
                <a:cubicBezTo>
                  <a:pt x="37" y="24"/>
                  <a:pt x="37" y="26"/>
                  <a:pt x="36" y="29"/>
                </a:cubicBezTo>
                <a:close/>
                <a:moveTo>
                  <a:pt x="30" y="43"/>
                </a:moveTo>
                <a:cubicBezTo>
                  <a:pt x="30" y="43"/>
                  <a:pt x="30" y="43"/>
                  <a:pt x="30" y="43"/>
                </a:cubicBezTo>
                <a:cubicBezTo>
                  <a:pt x="28" y="44"/>
                  <a:pt x="26" y="44"/>
                  <a:pt x="24" y="44"/>
                </a:cubicBezTo>
                <a:cubicBezTo>
                  <a:pt x="22" y="44"/>
                  <a:pt x="20" y="44"/>
                  <a:pt x="18" y="43"/>
                </a:cubicBezTo>
                <a:cubicBezTo>
                  <a:pt x="24" y="25"/>
                  <a:pt x="24" y="25"/>
                  <a:pt x="24" y="25"/>
                </a:cubicBezTo>
                <a:lnTo>
                  <a:pt x="30" y="43"/>
                </a:lnTo>
                <a:close/>
                <a:moveTo>
                  <a:pt x="44" y="24"/>
                </a:moveTo>
                <a:cubicBezTo>
                  <a:pt x="44" y="31"/>
                  <a:pt x="40" y="38"/>
                  <a:pt x="34" y="41"/>
                </a:cubicBezTo>
                <a:cubicBezTo>
                  <a:pt x="40" y="23"/>
                  <a:pt x="40" y="23"/>
                  <a:pt x="40" y="23"/>
                </a:cubicBezTo>
                <a:cubicBezTo>
                  <a:pt x="41" y="20"/>
                  <a:pt x="42" y="18"/>
                  <a:pt x="42" y="16"/>
                </a:cubicBezTo>
                <a:cubicBezTo>
                  <a:pt x="42" y="15"/>
                  <a:pt x="42" y="14"/>
                  <a:pt x="42" y="14"/>
                </a:cubicBezTo>
                <a:cubicBezTo>
                  <a:pt x="43" y="17"/>
                  <a:pt x="44" y="20"/>
                  <a:pt x="44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4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8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9286901" y="1370489"/>
            <a:ext cx="207191" cy="158440"/>
          </a:xfrm>
          <a:custGeom>
            <a:avLst/>
            <a:gdLst>
              <a:gd name="T0" fmla="*/ 39 w 43"/>
              <a:gd name="T1" fmla="*/ 3 h 33"/>
              <a:gd name="T2" fmla="*/ 24 w 43"/>
              <a:gd name="T3" fmla="*/ 3 h 33"/>
              <a:gd name="T4" fmla="*/ 22 w 43"/>
              <a:gd name="T5" fmla="*/ 6 h 33"/>
              <a:gd name="T6" fmla="*/ 19 w 43"/>
              <a:gd name="T7" fmla="*/ 3 h 33"/>
              <a:gd name="T8" fmla="*/ 5 w 43"/>
              <a:gd name="T9" fmla="*/ 3 h 33"/>
              <a:gd name="T10" fmla="*/ 5 w 43"/>
              <a:gd name="T11" fmla="*/ 18 h 33"/>
              <a:gd name="T12" fmla="*/ 22 w 43"/>
              <a:gd name="T13" fmla="*/ 33 h 33"/>
              <a:gd name="T14" fmla="*/ 39 w 43"/>
              <a:gd name="T15" fmla="*/ 18 h 33"/>
              <a:gd name="T16" fmla="*/ 39 w 43"/>
              <a:gd name="T17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3" h="33">
                <a:moveTo>
                  <a:pt x="39" y="3"/>
                </a:moveTo>
                <a:cubicBezTo>
                  <a:pt x="35" y="0"/>
                  <a:pt x="28" y="0"/>
                  <a:pt x="24" y="3"/>
                </a:cubicBezTo>
                <a:cubicBezTo>
                  <a:pt x="22" y="6"/>
                  <a:pt x="22" y="6"/>
                  <a:pt x="22" y="6"/>
                </a:cubicBezTo>
                <a:cubicBezTo>
                  <a:pt x="19" y="3"/>
                  <a:pt x="19" y="3"/>
                  <a:pt x="19" y="3"/>
                </a:cubicBezTo>
                <a:cubicBezTo>
                  <a:pt x="15" y="0"/>
                  <a:pt x="9" y="0"/>
                  <a:pt x="5" y="3"/>
                </a:cubicBezTo>
                <a:cubicBezTo>
                  <a:pt x="0" y="7"/>
                  <a:pt x="0" y="14"/>
                  <a:pt x="5" y="18"/>
                </a:cubicBezTo>
                <a:cubicBezTo>
                  <a:pt x="22" y="33"/>
                  <a:pt x="22" y="33"/>
                  <a:pt x="22" y="33"/>
                </a:cubicBezTo>
                <a:cubicBezTo>
                  <a:pt x="39" y="18"/>
                  <a:pt x="39" y="18"/>
                  <a:pt x="39" y="18"/>
                </a:cubicBezTo>
                <a:cubicBezTo>
                  <a:pt x="43" y="14"/>
                  <a:pt x="43" y="7"/>
                  <a:pt x="39" y="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28078" y="1360331"/>
            <a:ext cx="115784" cy="182817"/>
          </a:xfrm>
          <a:custGeom>
            <a:avLst/>
            <a:gdLst>
              <a:gd name="T0" fmla="*/ 12 w 24"/>
              <a:gd name="T1" fmla="*/ 0 h 38"/>
              <a:gd name="T2" fmla="*/ 0 w 24"/>
              <a:gd name="T3" fmla="*/ 12 h 38"/>
              <a:gd name="T4" fmla="*/ 12 w 24"/>
              <a:gd name="T5" fmla="*/ 38 h 38"/>
              <a:gd name="T6" fmla="*/ 24 w 24"/>
              <a:gd name="T7" fmla="*/ 12 h 38"/>
              <a:gd name="T8" fmla="*/ 12 w 24"/>
              <a:gd name="T9" fmla="*/ 0 h 38"/>
              <a:gd name="T10" fmla="*/ 12 w 24"/>
              <a:gd name="T11" fmla="*/ 18 h 38"/>
              <a:gd name="T12" fmla="*/ 5 w 24"/>
              <a:gd name="T13" fmla="*/ 12 h 38"/>
              <a:gd name="T14" fmla="*/ 12 w 24"/>
              <a:gd name="T15" fmla="*/ 6 h 38"/>
              <a:gd name="T16" fmla="*/ 18 w 24"/>
              <a:gd name="T17" fmla="*/ 12 h 38"/>
              <a:gd name="T18" fmla="*/ 12 w 24"/>
              <a:gd name="T19" fmla="*/ 18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4" h="38">
                <a:moveTo>
                  <a:pt x="12" y="0"/>
                </a:moveTo>
                <a:cubicBezTo>
                  <a:pt x="5" y="0"/>
                  <a:pt x="0" y="6"/>
                  <a:pt x="0" y="12"/>
                </a:cubicBezTo>
                <a:cubicBezTo>
                  <a:pt x="0" y="23"/>
                  <a:pt x="12" y="38"/>
                  <a:pt x="12" y="38"/>
                </a:cubicBezTo>
                <a:cubicBezTo>
                  <a:pt x="12" y="38"/>
                  <a:pt x="24" y="23"/>
                  <a:pt x="24" y="12"/>
                </a:cubicBezTo>
                <a:cubicBezTo>
                  <a:pt x="24" y="6"/>
                  <a:pt x="18" y="0"/>
                  <a:pt x="12" y="0"/>
                </a:cubicBezTo>
                <a:close/>
                <a:moveTo>
                  <a:pt x="12" y="18"/>
                </a:moveTo>
                <a:cubicBezTo>
                  <a:pt x="8" y="18"/>
                  <a:pt x="5" y="16"/>
                  <a:pt x="5" y="12"/>
                </a:cubicBezTo>
                <a:cubicBezTo>
                  <a:pt x="5" y="9"/>
                  <a:pt x="8" y="6"/>
                  <a:pt x="12" y="6"/>
                </a:cubicBezTo>
                <a:cubicBezTo>
                  <a:pt x="15" y="6"/>
                  <a:pt x="18" y="9"/>
                  <a:pt x="18" y="12"/>
                </a:cubicBezTo>
                <a:cubicBezTo>
                  <a:pt x="18" y="16"/>
                  <a:pt x="15" y="18"/>
                  <a:pt x="12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2149" y="1360331"/>
            <a:ext cx="225475" cy="182817"/>
          </a:xfrm>
          <a:custGeom>
            <a:avLst/>
            <a:gdLst>
              <a:gd name="T0" fmla="*/ 46 w 47"/>
              <a:gd name="T1" fmla="*/ 7 h 38"/>
              <a:gd name="T2" fmla="*/ 35 w 47"/>
              <a:gd name="T3" fmla="*/ 0 h 38"/>
              <a:gd name="T4" fmla="*/ 34 w 47"/>
              <a:gd name="T5" fmla="*/ 0 h 38"/>
              <a:gd name="T6" fmla="*/ 24 w 47"/>
              <a:gd name="T7" fmla="*/ 7 h 38"/>
              <a:gd name="T8" fmla="*/ 14 w 47"/>
              <a:gd name="T9" fmla="*/ 0 h 38"/>
              <a:gd name="T10" fmla="*/ 12 w 47"/>
              <a:gd name="T11" fmla="*/ 0 h 38"/>
              <a:gd name="T12" fmla="*/ 1 w 47"/>
              <a:gd name="T13" fmla="*/ 7 h 38"/>
              <a:gd name="T14" fmla="*/ 0 w 47"/>
              <a:gd name="T15" fmla="*/ 9 h 38"/>
              <a:gd name="T16" fmla="*/ 0 w 47"/>
              <a:gd name="T17" fmla="*/ 36 h 38"/>
              <a:gd name="T18" fmla="*/ 1 w 47"/>
              <a:gd name="T19" fmla="*/ 38 h 38"/>
              <a:gd name="T20" fmla="*/ 3 w 47"/>
              <a:gd name="T21" fmla="*/ 38 h 38"/>
              <a:gd name="T22" fmla="*/ 13 w 47"/>
              <a:gd name="T23" fmla="*/ 31 h 38"/>
              <a:gd name="T24" fmla="*/ 23 w 47"/>
              <a:gd name="T25" fmla="*/ 38 h 38"/>
              <a:gd name="T26" fmla="*/ 24 w 47"/>
              <a:gd name="T27" fmla="*/ 38 h 38"/>
              <a:gd name="T28" fmla="*/ 35 w 47"/>
              <a:gd name="T29" fmla="*/ 31 h 38"/>
              <a:gd name="T30" fmla="*/ 45 w 47"/>
              <a:gd name="T31" fmla="*/ 38 h 38"/>
              <a:gd name="T32" fmla="*/ 46 w 47"/>
              <a:gd name="T33" fmla="*/ 38 h 38"/>
              <a:gd name="T34" fmla="*/ 46 w 47"/>
              <a:gd name="T35" fmla="*/ 38 h 38"/>
              <a:gd name="T36" fmla="*/ 47 w 47"/>
              <a:gd name="T37" fmla="*/ 36 h 38"/>
              <a:gd name="T38" fmla="*/ 47 w 47"/>
              <a:gd name="T39" fmla="*/ 9 h 38"/>
              <a:gd name="T40" fmla="*/ 46 w 47"/>
              <a:gd name="T41" fmla="*/ 7 h 38"/>
              <a:gd name="T42" fmla="*/ 11 w 47"/>
              <a:gd name="T43" fmla="*/ 28 h 38"/>
              <a:gd name="T44" fmla="*/ 3 w 47"/>
              <a:gd name="T45" fmla="*/ 33 h 38"/>
              <a:gd name="T46" fmla="*/ 3 w 47"/>
              <a:gd name="T47" fmla="*/ 10 h 38"/>
              <a:gd name="T48" fmla="*/ 11 w 47"/>
              <a:gd name="T49" fmla="*/ 5 h 38"/>
              <a:gd name="T50" fmla="*/ 11 w 47"/>
              <a:gd name="T51" fmla="*/ 28 h 38"/>
              <a:gd name="T52" fmla="*/ 22 w 47"/>
              <a:gd name="T53" fmla="*/ 33 h 38"/>
              <a:gd name="T54" fmla="*/ 14 w 47"/>
              <a:gd name="T55" fmla="*/ 28 h 38"/>
              <a:gd name="T56" fmla="*/ 14 w 47"/>
              <a:gd name="T57" fmla="*/ 5 h 38"/>
              <a:gd name="T58" fmla="*/ 22 w 47"/>
              <a:gd name="T59" fmla="*/ 10 h 38"/>
              <a:gd name="T60" fmla="*/ 22 w 47"/>
              <a:gd name="T61" fmla="*/ 33 h 38"/>
              <a:gd name="T62" fmla="*/ 33 w 47"/>
              <a:gd name="T63" fmla="*/ 28 h 38"/>
              <a:gd name="T64" fmla="*/ 25 w 47"/>
              <a:gd name="T65" fmla="*/ 33 h 38"/>
              <a:gd name="T66" fmla="*/ 25 w 47"/>
              <a:gd name="T67" fmla="*/ 10 h 38"/>
              <a:gd name="T68" fmla="*/ 33 w 47"/>
              <a:gd name="T69" fmla="*/ 5 h 38"/>
              <a:gd name="T70" fmla="*/ 33 w 47"/>
              <a:gd name="T71" fmla="*/ 28 h 38"/>
              <a:gd name="T72" fmla="*/ 44 w 47"/>
              <a:gd name="T73" fmla="*/ 33 h 38"/>
              <a:gd name="T74" fmla="*/ 36 w 47"/>
              <a:gd name="T75" fmla="*/ 28 h 38"/>
              <a:gd name="T76" fmla="*/ 36 w 47"/>
              <a:gd name="T77" fmla="*/ 5 h 38"/>
              <a:gd name="T78" fmla="*/ 44 w 47"/>
              <a:gd name="T79" fmla="*/ 10 h 38"/>
              <a:gd name="T80" fmla="*/ 44 w 47"/>
              <a:gd name="T81" fmla="*/ 3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7" h="38">
                <a:moveTo>
                  <a:pt x="46" y="7"/>
                </a:moveTo>
                <a:cubicBezTo>
                  <a:pt x="35" y="0"/>
                  <a:pt x="35" y="0"/>
                  <a:pt x="35" y="0"/>
                </a:cubicBezTo>
                <a:cubicBezTo>
                  <a:pt x="35" y="0"/>
                  <a:pt x="34" y="0"/>
                  <a:pt x="34" y="0"/>
                </a:cubicBezTo>
                <a:cubicBezTo>
                  <a:pt x="24" y="7"/>
                  <a:pt x="24" y="7"/>
                  <a:pt x="24" y="7"/>
                </a:cubicBezTo>
                <a:cubicBezTo>
                  <a:pt x="14" y="0"/>
                  <a:pt x="14" y="0"/>
                  <a:pt x="14" y="0"/>
                </a:cubicBezTo>
                <a:cubicBezTo>
                  <a:pt x="13" y="0"/>
                  <a:pt x="12" y="0"/>
                  <a:pt x="12" y="0"/>
                </a:cubicBezTo>
                <a:cubicBezTo>
                  <a:pt x="1" y="7"/>
                  <a:pt x="1" y="7"/>
                  <a:pt x="1" y="7"/>
                </a:cubicBezTo>
                <a:cubicBezTo>
                  <a:pt x="0" y="8"/>
                  <a:pt x="0" y="8"/>
                  <a:pt x="0" y="9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7"/>
                  <a:pt x="1" y="37"/>
                  <a:pt x="1" y="38"/>
                </a:cubicBezTo>
                <a:cubicBezTo>
                  <a:pt x="1" y="38"/>
                  <a:pt x="2" y="38"/>
                  <a:pt x="3" y="38"/>
                </a:cubicBezTo>
                <a:cubicBezTo>
                  <a:pt x="13" y="31"/>
                  <a:pt x="13" y="31"/>
                  <a:pt x="13" y="31"/>
                </a:cubicBezTo>
                <a:cubicBezTo>
                  <a:pt x="23" y="38"/>
                  <a:pt x="23" y="38"/>
                  <a:pt x="23" y="38"/>
                </a:cubicBezTo>
                <a:cubicBezTo>
                  <a:pt x="23" y="38"/>
                  <a:pt x="24" y="38"/>
                  <a:pt x="24" y="38"/>
                </a:cubicBezTo>
                <a:cubicBezTo>
                  <a:pt x="35" y="31"/>
                  <a:pt x="35" y="31"/>
                  <a:pt x="35" y="31"/>
                </a:cubicBezTo>
                <a:cubicBezTo>
                  <a:pt x="45" y="38"/>
                  <a:pt x="45" y="38"/>
                  <a:pt x="45" y="38"/>
                </a:cubicBezTo>
                <a:cubicBezTo>
                  <a:pt x="45" y="38"/>
                  <a:pt x="45" y="38"/>
                  <a:pt x="46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7" y="37"/>
                  <a:pt x="47" y="37"/>
                  <a:pt x="47" y="36"/>
                </a:cubicBezTo>
                <a:cubicBezTo>
                  <a:pt x="47" y="9"/>
                  <a:pt x="47" y="9"/>
                  <a:pt x="47" y="9"/>
                </a:cubicBezTo>
                <a:cubicBezTo>
                  <a:pt x="47" y="8"/>
                  <a:pt x="47" y="8"/>
                  <a:pt x="46" y="7"/>
                </a:cubicBezTo>
                <a:close/>
                <a:moveTo>
                  <a:pt x="11" y="28"/>
                </a:moveTo>
                <a:cubicBezTo>
                  <a:pt x="3" y="33"/>
                  <a:pt x="3" y="33"/>
                  <a:pt x="3" y="33"/>
                </a:cubicBezTo>
                <a:cubicBezTo>
                  <a:pt x="3" y="10"/>
                  <a:pt x="3" y="10"/>
                  <a:pt x="3" y="10"/>
                </a:cubicBezTo>
                <a:cubicBezTo>
                  <a:pt x="11" y="5"/>
                  <a:pt x="11" y="5"/>
                  <a:pt x="11" y="5"/>
                </a:cubicBezTo>
                <a:lnTo>
                  <a:pt x="11" y="28"/>
                </a:lnTo>
                <a:close/>
                <a:moveTo>
                  <a:pt x="22" y="33"/>
                </a:moveTo>
                <a:cubicBezTo>
                  <a:pt x="14" y="28"/>
                  <a:pt x="14" y="28"/>
                  <a:pt x="14" y="28"/>
                </a:cubicBezTo>
                <a:cubicBezTo>
                  <a:pt x="14" y="5"/>
                  <a:pt x="14" y="5"/>
                  <a:pt x="14" y="5"/>
                </a:cubicBezTo>
                <a:cubicBezTo>
                  <a:pt x="22" y="10"/>
                  <a:pt x="22" y="10"/>
                  <a:pt x="22" y="10"/>
                </a:cubicBezTo>
                <a:lnTo>
                  <a:pt x="22" y="33"/>
                </a:lnTo>
                <a:close/>
                <a:moveTo>
                  <a:pt x="33" y="28"/>
                </a:moveTo>
                <a:cubicBezTo>
                  <a:pt x="25" y="33"/>
                  <a:pt x="25" y="33"/>
                  <a:pt x="25" y="33"/>
                </a:cubicBezTo>
                <a:cubicBezTo>
                  <a:pt x="25" y="10"/>
                  <a:pt x="25" y="10"/>
                  <a:pt x="25" y="10"/>
                </a:cubicBezTo>
                <a:cubicBezTo>
                  <a:pt x="33" y="5"/>
                  <a:pt x="33" y="5"/>
                  <a:pt x="33" y="5"/>
                </a:cubicBezTo>
                <a:lnTo>
                  <a:pt x="33" y="28"/>
                </a:lnTo>
                <a:close/>
                <a:moveTo>
                  <a:pt x="44" y="33"/>
                </a:moveTo>
                <a:cubicBezTo>
                  <a:pt x="36" y="28"/>
                  <a:pt x="36" y="28"/>
                  <a:pt x="36" y="28"/>
                </a:cubicBezTo>
                <a:cubicBezTo>
                  <a:pt x="36" y="5"/>
                  <a:pt x="36" y="5"/>
                  <a:pt x="36" y="5"/>
                </a:cubicBezTo>
                <a:cubicBezTo>
                  <a:pt x="44" y="10"/>
                  <a:pt x="44" y="10"/>
                  <a:pt x="44" y="10"/>
                </a:cubicBezTo>
                <a:lnTo>
                  <a:pt x="44" y="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71340" y="1364395"/>
            <a:ext cx="225475" cy="174691"/>
          </a:xfrm>
          <a:custGeom>
            <a:avLst/>
            <a:gdLst>
              <a:gd name="T0" fmla="*/ 35 w 47"/>
              <a:gd name="T1" fmla="*/ 32 h 36"/>
              <a:gd name="T2" fmla="*/ 4 w 47"/>
              <a:gd name="T3" fmla="*/ 32 h 36"/>
              <a:gd name="T4" fmla="*/ 4 w 47"/>
              <a:gd name="T5" fmla="*/ 11 h 36"/>
              <a:gd name="T6" fmla="*/ 10 w 47"/>
              <a:gd name="T7" fmla="*/ 11 h 36"/>
              <a:gd name="T8" fmla="*/ 16 w 47"/>
              <a:gd name="T9" fmla="*/ 6 h 36"/>
              <a:gd name="T10" fmla="*/ 2 w 47"/>
              <a:gd name="T11" fmla="*/ 6 h 36"/>
              <a:gd name="T12" fmla="*/ 0 w 47"/>
              <a:gd name="T13" fmla="*/ 8 h 36"/>
              <a:gd name="T14" fmla="*/ 0 w 47"/>
              <a:gd name="T15" fmla="*/ 34 h 36"/>
              <a:gd name="T16" fmla="*/ 2 w 47"/>
              <a:gd name="T17" fmla="*/ 36 h 36"/>
              <a:gd name="T18" fmla="*/ 37 w 47"/>
              <a:gd name="T19" fmla="*/ 36 h 36"/>
              <a:gd name="T20" fmla="*/ 40 w 47"/>
              <a:gd name="T21" fmla="*/ 34 h 36"/>
              <a:gd name="T22" fmla="*/ 40 w 47"/>
              <a:gd name="T23" fmla="*/ 25 h 36"/>
              <a:gd name="T24" fmla="*/ 35 w 47"/>
              <a:gd name="T25" fmla="*/ 29 h 36"/>
              <a:gd name="T26" fmla="*/ 35 w 47"/>
              <a:gd name="T27" fmla="*/ 32 h 36"/>
              <a:gd name="T28" fmla="*/ 31 w 47"/>
              <a:gd name="T29" fmla="*/ 15 h 36"/>
              <a:gd name="T30" fmla="*/ 31 w 47"/>
              <a:gd name="T31" fmla="*/ 24 h 36"/>
              <a:gd name="T32" fmla="*/ 47 w 47"/>
              <a:gd name="T33" fmla="*/ 11 h 36"/>
              <a:gd name="T34" fmla="*/ 31 w 47"/>
              <a:gd name="T35" fmla="*/ 0 h 36"/>
              <a:gd name="T36" fmla="*/ 31 w 47"/>
              <a:gd name="T37" fmla="*/ 7 h 36"/>
              <a:gd name="T38" fmla="*/ 12 w 47"/>
              <a:gd name="T39" fmla="*/ 26 h 36"/>
              <a:gd name="T40" fmla="*/ 31 w 47"/>
              <a:gd name="T41" fmla="*/ 15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7" h="36">
                <a:moveTo>
                  <a:pt x="35" y="32"/>
                </a:moveTo>
                <a:cubicBezTo>
                  <a:pt x="4" y="32"/>
                  <a:pt x="4" y="32"/>
                  <a:pt x="4" y="32"/>
                </a:cubicBezTo>
                <a:cubicBezTo>
                  <a:pt x="4" y="11"/>
                  <a:pt x="4" y="11"/>
                  <a:pt x="4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2" y="8"/>
                  <a:pt x="16" y="6"/>
                </a:cubicBezTo>
                <a:cubicBezTo>
                  <a:pt x="2" y="6"/>
                  <a:pt x="2" y="6"/>
                  <a:pt x="2" y="6"/>
                </a:cubicBezTo>
                <a:cubicBezTo>
                  <a:pt x="1" y="6"/>
                  <a:pt x="0" y="7"/>
                  <a:pt x="0" y="8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5"/>
                  <a:pt x="1" y="36"/>
                  <a:pt x="2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8" y="36"/>
                  <a:pt x="40" y="35"/>
                  <a:pt x="40" y="34"/>
                </a:cubicBezTo>
                <a:cubicBezTo>
                  <a:pt x="40" y="25"/>
                  <a:pt x="40" y="25"/>
                  <a:pt x="40" y="25"/>
                </a:cubicBezTo>
                <a:cubicBezTo>
                  <a:pt x="35" y="29"/>
                  <a:pt x="35" y="29"/>
                  <a:pt x="35" y="29"/>
                </a:cubicBezTo>
                <a:lnTo>
                  <a:pt x="35" y="32"/>
                </a:lnTo>
                <a:close/>
                <a:moveTo>
                  <a:pt x="31" y="15"/>
                </a:moveTo>
                <a:cubicBezTo>
                  <a:pt x="31" y="24"/>
                  <a:pt x="31" y="24"/>
                  <a:pt x="31" y="24"/>
                </a:cubicBezTo>
                <a:cubicBezTo>
                  <a:pt x="47" y="11"/>
                  <a:pt x="47" y="11"/>
                  <a:pt x="47" y="11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7"/>
                  <a:pt x="31" y="7"/>
                  <a:pt x="31" y="7"/>
                </a:cubicBezTo>
                <a:cubicBezTo>
                  <a:pt x="12" y="7"/>
                  <a:pt x="12" y="26"/>
                  <a:pt x="12" y="26"/>
                </a:cubicBezTo>
                <a:cubicBezTo>
                  <a:pt x="17" y="17"/>
                  <a:pt x="21" y="15"/>
                  <a:pt x="31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77159" y="1340019"/>
            <a:ext cx="217349" cy="221411"/>
          </a:xfrm>
          <a:custGeom>
            <a:avLst/>
            <a:gdLst>
              <a:gd name="T0" fmla="*/ 22 w 45"/>
              <a:gd name="T1" fmla="*/ 1 h 46"/>
              <a:gd name="T2" fmla="*/ 0 w 45"/>
              <a:gd name="T3" fmla="*/ 23 h 46"/>
              <a:gd name="T4" fmla="*/ 23 w 45"/>
              <a:gd name="T5" fmla="*/ 46 h 46"/>
              <a:gd name="T6" fmla="*/ 45 w 45"/>
              <a:gd name="T7" fmla="*/ 23 h 46"/>
              <a:gd name="T8" fmla="*/ 22 w 45"/>
              <a:gd name="T9" fmla="*/ 1 h 46"/>
              <a:gd name="T10" fmla="*/ 23 w 45"/>
              <a:gd name="T11" fmla="*/ 41 h 46"/>
              <a:gd name="T12" fmla="*/ 5 w 45"/>
              <a:gd name="T13" fmla="*/ 23 h 46"/>
              <a:gd name="T14" fmla="*/ 22 w 45"/>
              <a:gd name="T15" fmla="*/ 5 h 46"/>
              <a:gd name="T16" fmla="*/ 40 w 45"/>
              <a:gd name="T17" fmla="*/ 23 h 46"/>
              <a:gd name="T18" fmla="*/ 23 w 45"/>
              <a:gd name="T19" fmla="*/ 41 h 46"/>
              <a:gd name="T20" fmla="*/ 12 w 45"/>
              <a:gd name="T21" fmla="*/ 34 h 46"/>
              <a:gd name="T22" fmla="*/ 27 w 45"/>
              <a:gd name="T23" fmla="*/ 28 h 46"/>
              <a:gd name="T24" fmla="*/ 33 w 45"/>
              <a:gd name="T25" fmla="*/ 12 h 46"/>
              <a:gd name="T26" fmla="*/ 18 w 45"/>
              <a:gd name="T27" fmla="*/ 18 h 46"/>
              <a:gd name="T28" fmla="*/ 12 w 45"/>
              <a:gd name="T29" fmla="*/ 34 h 46"/>
              <a:gd name="T30" fmla="*/ 20 w 45"/>
              <a:gd name="T31" fmla="*/ 21 h 46"/>
              <a:gd name="T32" fmla="*/ 29 w 45"/>
              <a:gd name="T33" fmla="*/ 16 h 46"/>
              <a:gd name="T34" fmla="*/ 25 w 45"/>
              <a:gd name="T35" fmla="*/ 25 h 46"/>
              <a:gd name="T36" fmla="*/ 20 w 45"/>
              <a:gd name="T37" fmla="*/ 25 h 46"/>
              <a:gd name="T38" fmla="*/ 20 w 45"/>
              <a:gd name="T39" fmla="*/ 21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" h="46">
                <a:moveTo>
                  <a:pt x="22" y="1"/>
                </a:moveTo>
                <a:cubicBezTo>
                  <a:pt x="10" y="1"/>
                  <a:pt x="0" y="11"/>
                  <a:pt x="0" y="23"/>
                </a:cubicBezTo>
                <a:cubicBezTo>
                  <a:pt x="0" y="36"/>
                  <a:pt x="10" y="46"/>
                  <a:pt x="23" y="46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1"/>
                </a:cubicBezTo>
                <a:close/>
                <a:moveTo>
                  <a:pt x="23" y="41"/>
                </a:moveTo>
                <a:cubicBezTo>
                  <a:pt x="13" y="41"/>
                  <a:pt x="5" y="33"/>
                  <a:pt x="5" y="23"/>
                </a:cubicBezTo>
                <a:cubicBezTo>
                  <a:pt x="5" y="13"/>
                  <a:pt x="12" y="5"/>
                  <a:pt x="22" y="5"/>
                </a:cubicBezTo>
                <a:cubicBezTo>
                  <a:pt x="32" y="5"/>
                  <a:pt x="40" y="13"/>
                  <a:pt x="40" y="23"/>
                </a:cubicBezTo>
                <a:cubicBezTo>
                  <a:pt x="40" y="33"/>
                  <a:pt x="33" y="41"/>
                  <a:pt x="23" y="41"/>
                </a:cubicBezTo>
                <a:close/>
                <a:moveTo>
                  <a:pt x="12" y="34"/>
                </a:moveTo>
                <a:cubicBezTo>
                  <a:pt x="12" y="34"/>
                  <a:pt x="23" y="32"/>
                  <a:pt x="27" y="28"/>
                </a:cubicBezTo>
                <a:cubicBezTo>
                  <a:pt x="32" y="23"/>
                  <a:pt x="33" y="12"/>
                  <a:pt x="33" y="12"/>
                </a:cubicBezTo>
                <a:cubicBezTo>
                  <a:pt x="33" y="12"/>
                  <a:pt x="22" y="14"/>
                  <a:pt x="18" y="18"/>
                </a:cubicBezTo>
                <a:cubicBezTo>
                  <a:pt x="13" y="23"/>
                  <a:pt x="12" y="34"/>
                  <a:pt x="12" y="34"/>
                </a:cubicBezTo>
                <a:close/>
                <a:moveTo>
                  <a:pt x="20" y="21"/>
                </a:moveTo>
                <a:cubicBezTo>
                  <a:pt x="22" y="19"/>
                  <a:pt x="26" y="17"/>
                  <a:pt x="29" y="16"/>
                </a:cubicBezTo>
                <a:cubicBezTo>
                  <a:pt x="28" y="20"/>
                  <a:pt x="27" y="23"/>
                  <a:pt x="25" y="25"/>
                </a:cubicBezTo>
                <a:cubicBezTo>
                  <a:pt x="24" y="27"/>
                  <a:pt x="21" y="27"/>
                  <a:pt x="20" y="25"/>
                </a:cubicBezTo>
                <a:cubicBezTo>
                  <a:pt x="19" y="24"/>
                  <a:pt x="19" y="22"/>
                  <a:pt x="20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44356" y="1350175"/>
            <a:ext cx="197036" cy="197036"/>
          </a:xfrm>
          <a:custGeom>
            <a:avLst/>
            <a:gdLst>
              <a:gd name="T0" fmla="*/ 39 w 41"/>
              <a:gd name="T1" fmla="*/ 1 h 41"/>
              <a:gd name="T2" fmla="*/ 32 w 41"/>
              <a:gd name="T3" fmla="*/ 3 h 41"/>
              <a:gd name="T4" fmla="*/ 0 w 41"/>
              <a:gd name="T5" fmla="*/ 21 h 41"/>
              <a:gd name="T6" fmla="*/ 17 w 41"/>
              <a:gd name="T7" fmla="*/ 23 h 41"/>
              <a:gd name="T8" fmla="*/ 20 w 41"/>
              <a:gd name="T9" fmla="*/ 41 h 41"/>
              <a:gd name="T10" fmla="*/ 37 w 41"/>
              <a:gd name="T11" fmla="*/ 9 h 41"/>
              <a:gd name="T12" fmla="*/ 39 w 41"/>
              <a:gd name="T13" fmla="*/ 1 h 41"/>
              <a:gd name="T14" fmla="*/ 35 w 41"/>
              <a:gd name="T15" fmla="*/ 6 h 41"/>
              <a:gd name="T16" fmla="*/ 22 w 41"/>
              <a:gd name="T17" fmla="*/ 30 h 41"/>
              <a:gd name="T18" fmla="*/ 21 w 41"/>
              <a:gd name="T19" fmla="*/ 19 h 41"/>
              <a:gd name="T20" fmla="*/ 35 w 41"/>
              <a:gd name="T21" fmla="*/ 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1" h="41">
                <a:moveTo>
                  <a:pt x="39" y="1"/>
                </a:moveTo>
                <a:cubicBezTo>
                  <a:pt x="38" y="0"/>
                  <a:pt x="37" y="1"/>
                  <a:pt x="32" y="3"/>
                </a:cubicBezTo>
                <a:cubicBezTo>
                  <a:pt x="20" y="9"/>
                  <a:pt x="0" y="21"/>
                  <a:pt x="0" y="21"/>
                </a:cubicBezTo>
                <a:cubicBezTo>
                  <a:pt x="17" y="23"/>
                  <a:pt x="17" y="23"/>
                  <a:pt x="17" y="23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32" y="20"/>
                  <a:pt x="37" y="9"/>
                </a:cubicBezTo>
                <a:cubicBezTo>
                  <a:pt x="39" y="4"/>
                  <a:pt x="41" y="3"/>
                  <a:pt x="39" y="1"/>
                </a:cubicBezTo>
                <a:close/>
                <a:moveTo>
                  <a:pt x="35" y="6"/>
                </a:moveTo>
                <a:cubicBezTo>
                  <a:pt x="22" y="30"/>
                  <a:pt x="22" y="30"/>
                  <a:pt x="22" y="30"/>
                </a:cubicBezTo>
                <a:cubicBezTo>
                  <a:pt x="21" y="19"/>
                  <a:pt x="21" y="19"/>
                  <a:pt x="21" y="19"/>
                </a:cubicBezTo>
                <a:lnTo>
                  <a:pt x="35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8399227" y="1350175"/>
            <a:ext cx="182817" cy="203129"/>
          </a:xfrm>
          <a:custGeom>
            <a:avLst/>
            <a:gdLst>
              <a:gd name="T0" fmla="*/ 31 w 38"/>
              <a:gd name="T1" fmla="*/ 28 h 42"/>
              <a:gd name="T2" fmla="*/ 26 w 38"/>
              <a:gd name="T3" fmla="*/ 30 h 42"/>
              <a:gd name="T4" fmla="*/ 14 w 38"/>
              <a:gd name="T5" fmla="*/ 22 h 42"/>
              <a:gd name="T6" fmla="*/ 14 w 38"/>
              <a:gd name="T7" fmla="*/ 21 h 42"/>
              <a:gd name="T8" fmla="*/ 14 w 38"/>
              <a:gd name="T9" fmla="*/ 20 h 42"/>
              <a:gd name="T10" fmla="*/ 26 w 38"/>
              <a:gd name="T11" fmla="*/ 13 h 42"/>
              <a:gd name="T12" fmla="*/ 31 w 38"/>
              <a:gd name="T13" fmla="*/ 14 h 42"/>
              <a:gd name="T14" fmla="*/ 38 w 38"/>
              <a:gd name="T15" fmla="*/ 7 h 42"/>
              <a:gd name="T16" fmla="*/ 31 w 38"/>
              <a:gd name="T17" fmla="*/ 0 h 42"/>
              <a:gd name="T18" fmla="*/ 24 w 38"/>
              <a:gd name="T19" fmla="*/ 7 h 42"/>
              <a:gd name="T20" fmla="*/ 24 w 38"/>
              <a:gd name="T21" fmla="*/ 8 h 42"/>
              <a:gd name="T22" fmla="*/ 11 w 38"/>
              <a:gd name="T23" fmla="*/ 15 h 42"/>
              <a:gd name="T24" fmla="*/ 7 w 38"/>
              <a:gd name="T25" fmla="*/ 14 h 42"/>
              <a:gd name="T26" fmla="*/ 0 w 38"/>
              <a:gd name="T27" fmla="*/ 21 h 42"/>
              <a:gd name="T28" fmla="*/ 7 w 38"/>
              <a:gd name="T29" fmla="*/ 28 h 42"/>
              <a:gd name="T30" fmla="*/ 11 w 38"/>
              <a:gd name="T31" fmla="*/ 27 h 42"/>
              <a:gd name="T32" fmla="*/ 24 w 38"/>
              <a:gd name="T33" fmla="*/ 34 h 42"/>
              <a:gd name="T34" fmla="*/ 24 w 38"/>
              <a:gd name="T35" fmla="*/ 35 h 42"/>
              <a:gd name="T36" fmla="*/ 31 w 38"/>
              <a:gd name="T37" fmla="*/ 42 h 42"/>
              <a:gd name="T38" fmla="*/ 38 w 38"/>
              <a:gd name="T39" fmla="*/ 35 h 42"/>
              <a:gd name="T40" fmla="*/ 31 w 38"/>
              <a:gd name="T41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8" h="42">
                <a:moveTo>
                  <a:pt x="31" y="28"/>
                </a:moveTo>
                <a:cubicBezTo>
                  <a:pt x="29" y="28"/>
                  <a:pt x="28" y="29"/>
                  <a:pt x="26" y="30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2"/>
                  <a:pt x="14" y="21"/>
                  <a:pt x="14" y="21"/>
                </a:cubicBezTo>
                <a:cubicBezTo>
                  <a:pt x="14" y="21"/>
                  <a:pt x="14" y="20"/>
                  <a:pt x="14" y="20"/>
                </a:cubicBezTo>
                <a:cubicBezTo>
                  <a:pt x="26" y="13"/>
                  <a:pt x="26" y="13"/>
                  <a:pt x="26" y="13"/>
                </a:cubicBezTo>
                <a:cubicBezTo>
                  <a:pt x="28" y="13"/>
                  <a:pt x="29" y="14"/>
                  <a:pt x="31" y="14"/>
                </a:cubicBezTo>
                <a:cubicBezTo>
                  <a:pt x="35" y="14"/>
                  <a:pt x="38" y="11"/>
                  <a:pt x="38" y="7"/>
                </a:cubicBezTo>
                <a:cubicBezTo>
                  <a:pt x="38" y="3"/>
                  <a:pt x="35" y="0"/>
                  <a:pt x="31" y="0"/>
                </a:cubicBezTo>
                <a:cubicBezTo>
                  <a:pt x="27" y="0"/>
                  <a:pt x="24" y="3"/>
                  <a:pt x="24" y="7"/>
                </a:cubicBezTo>
                <a:cubicBezTo>
                  <a:pt x="24" y="7"/>
                  <a:pt x="24" y="8"/>
                  <a:pt x="24" y="8"/>
                </a:cubicBezTo>
                <a:cubicBezTo>
                  <a:pt x="11" y="15"/>
                  <a:pt x="11" y="15"/>
                  <a:pt x="11" y="15"/>
                </a:cubicBezTo>
                <a:cubicBezTo>
                  <a:pt x="10" y="15"/>
                  <a:pt x="9" y="14"/>
                  <a:pt x="7" y="14"/>
                </a:cubicBezTo>
                <a:cubicBezTo>
                  <a:pt x="3" y="14"/>
                  <a:pt x="0" y="17"/>
                  <a:pt x="0" y="21"/>
                </a:cubicBezTo>
                <a:cubicBezTo>
                  <a:pt x="0" y="25"/>
                  <a:pt x="3" y="28"/>
                  <a:pt x="7" y="28"/>
                </a:cubicBezTo>
                <a:cubicBezTo>
                  <a:pt x="9" y="28"/>
                  <a:pt x="10" y="28"/>
                  <a:pt x="11" y="27"/>
                </a:cubicBezTo>
                <a:cubicBezTo>
                  <a:pt x="24" y="34"/>
                  <a:pt x="24" y="34"/>
                  <a:pt x="24" y="34"/>
                </a:cubicBezTo>
                <a:cubicBezTo>
                  <a:pt x="24" y="34"/>
                  <a:pt x="24" y="35"/>
                  <a:pt x="24" y="35"/>
                </a:cubicBezTo>
                <a:cubicBezTo>
                  <a:pt x="24" y="39"/>
                  <a:pt x="27" y="42"/>
                  <a:pt x="31" y="42"/>
                </a:cubicBezTo>
                <a:cubicBezTo>
                  <a:pt x="35" y="42"/>
                  <a:pt x="38" y="39"/>
                  <a:pt x="38" y="35"/>
                </a:cubicBezTo>
                <a:cubicBezTo>
                  <a:pt x="38" y="31"/>
                  <a:pt x="35" y="28"/>
                  <a:pt x="31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9446" y="1350175"/>
            <a:ext cx="225475" cy="203129"/>
          </a:xfrm>
          <a:custGeom>
            <a:avLst/>
            <a:gdLst>
              <a:gd name="T0" fmla="*/ 29 w 47"/>
              <a:gd name="T1" fmla="*/ 31 h 42"/>
              <a:gd name="T2" fmla="*/ 21 w 47"/>
              <a:gd name="T3" fmla="*/ 24 h 42"/>
              <a:gd name="T4" fmla="*/ 24 w 47"/>
              <a:gd name="T5" fmla="*/ 18 h 42"/>
              <a:gd name="T6" fmla="*/ 26 w 47"/>
              <a:gd name="T7" fmla="*/ 14 h 42"/>
              <a:gd name="T8" fmla="*/ 25 w 47"/>
              <a:gd name="T9" fmla="*/ 12 h 42"/>
              <a:gd name="T10" fmla="*/ 26 w 47"/>
              <a:gd name="T11" fmla="*/ 8 h 42"/>
              <a:gd name="T12" fmla="*/ 16 w 47"/>
              <a:gd name="T13" fmla="*/ 0 h 42"/>
              <a:gd name="T14" fmla="*/ 7 w 47"/>
              <a:gd name="T15" fmla="*/ 8 h 42"/>
              <a:gd name="T16" fmla="*/ 8 w 47"/>
              <a:gd name="T17" fmla="*/ 12 h 42"/>
              <a:gd name="T18" fmla="*/ 7 w 47"/>
              <a:gd name="T19" fmla="*/ 14 h 42"/>
              <a:gd name="T20" fmla="*/ 9 w 47"/>
              <a:gd name="T21" fmla="*/ 18 h 42"/>
              <a:gd name="T22" fmla="*/ 11 w 47"/>
              <a:gd name="T23" fmla="*/ 24 h 42"/>
              <a:gd name="T24" fmla="*/ 4 w 47"/>
              <a:gd name="T25" fmla="*/ 31 h 42"/>
              <a:gd name="T26" fmla="*/ 0 w 47"/>
              <a:gd name="T27" fmla="*/ 33 h 42"/>
              <a:gd name="T28" fmla="*/ 0 w 47"/>
              <a:gd name="T29" fmla="*/ 42 h 42"/>
              <a:gd name="T30" fmla="*/ 37 w 47"/>
              <a:gd name="T31" fmla="*/ 42 h 42"/>
              <a:gd name="T32" fmla="*/ 37 w 47"/>
              <a:gd name="T33" fmla="*/ 37 h 42"/>
              <a:gd name="T34" fmla="*/ 29 w 47"/>
              <a:gd name="T35" fmla="*/ 31 h 42"/>
              <a:gd name="T36" fmla="*/ 40 w 47"/>
              <a:gd name="T37" fmla="*/ 19 h 42"/>
              <a:gd name="T38" fmla="*/ 40 w 47"/>
              <a:gd name="T39" fmla="*/ 12 h 42"/>
              <a:gd name="T40" fmla="*/ 35 w 47"/>
              <a:gd name="T41" fmla="*/ 12 h 42"/>
              <a:gd name="T42" fmla="*/ 35 w 47"/>
              <a:gd name="T43" fmla="*/ 19 h 42"/>
              <a:gd name="T44" fmla="*/ 28 w 47"/>
              <a:gd name="T45" fmla="*/ 19 h 42"/>
              <a:gd name="T46" fmla="*/ 28 w 47"/>
              <a:gd name="T47" fmla="*/ 23 h 42"/>
              <a:gd name="T48" fmla="*/ 35 w 47"/>
              <a:gd name="T49" fmla="*/ 23 h 42"/>
              <a:gd name="T50" fmla="*/ 35 w 47"/>
              <a:gd name="T51" fmla="*/ 30 h 42"/>
              <a:gd name="T52" fmla="*/ 40 w 47"/>
              <a:gd name="T53" fmla="*/ 30 h 42"/>
              <a:gd name="T54" fmla="*/ 40 w 47"/>
              <a:gd name="T55" fmla="*/ 23 h 42"/>
              <a:gd name="T56" fmla="*/ 47 w 47"/>
              <a:gd name="T57" fmla="*/ 23 h 42"/>
              <a:gd name="T58" fmla="*/ 47 w 47"/>
              <a:gd name="T59" fmla="*/ 19 h 42"/>
              <a:gd name="T60" fmla="*/ 40 w 47"/>
              <a:gd name="T61" fmla="*/ 19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7" h="42">
                <a:moveTo>
                  <a:pt x="29" y="31"/>
                </a:moveTo>
                <a:cubicBezTo>
                  <a:pt x="23" y="29"/>
                  <a:pt x="21" y="28"/>
                  <a:pt x="21" y="24"/>
                </a:cubicBezTo>
                <a:cubicBezTo>
                  <a:pt x="21" y="21"/>
                  <a:pt x="23" y="22"/>
                  <a:pt x="24" y="18"/>
                </a:cubicBezTo>
                <a:cubicBezTo>
                  <a:pt x="24" y="16"/>
                  <a:pt x="26" y="18"/>
                  <a:pt x="26" y="14"/>
                </a:cubicBezTo>
                <a:cubicBezTo>
                  <a:pt x="26" y="12"/>
                  <a:pt x="25" y="12"/>
                  <a:pt x="25" y="12"/>
                </a:cubicBezTo>
                <a:cubicBezTo>
                  <a:pt x="25" y="12"/>
                  <a:pt x="26" y="10"/>
                  <a:pt x="26" y="8"/>
                </a:cubicBezTo>
                <a:cubicBezTo>
                  <a:pt x="26" y="6"/>
                  <a:pt x="24" y="0"/>
                  <a:pt x="16" y="0"/>
                </a:cubicBezTo>
                <a:cubicBezTo>
                  <a:pt x="8" y="0"/>
                  <a:pt x="7" y="6"/>
                  <a:pt x="7" y="8"/>
                </a:cubicBezTo>
                <a:cubicBezTo>
                  <a:pt x="7" y="10"/>
                  <a:pt x="8" y="12"/>
                  <a:pt x="8" y="12"/>
                </a:cubicBezTo>
                <a:cubicBezTo>
                  <a:pt x="8" y="12"/>
                  <a:pt x="7" y="12"/>
                  <a:pt x="7" y="14"/>
                </a:cubicBezTo>
                <a:cubicBezTo>
                  <a:pt x="7" y="18"/>
                  <a:pt x="9" y="16"/>
                  <a:pt x="9" y="18"/>
                </a:cubicBezTo>
                <a:cubicBezTo>
                  <a:pt x="10" y="22"/>
                  <a:pt x="11" y="21"/>
                  <a:pt x="11" y="24"/>
                </a:cubicBezTo>
                <a:cubicBezTo>
                  <a:pt x="11" y="28"/>
                  <a:pt x="10" y="29"/>
                  <a:pt x="4" y="31"/>
                </a:cubicBezTo>
                <a:cubicBezTo>
                  <a:pt x="3" y="32"/>
                  <a:pt x="1" y="32"/>
                  <a:pt x="0" y="33"/>
                </a:cubicBezTo>
                <a:cubicBezTo>
                  <a:pt x="0" y="42"/>
                  <a:pt x="0" y="42"/>
                  <a:pt x="0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42"/>
                  <a:pt x="37" y="39"/>
                  <a:pt x="37" y="37"/>
                </a:cubicBezTo>
                <a:cubicBezTo>
                  <a:pt x="37" y="36"/>
                  <a:pt x="35" y="34"/>
                  <a:pt x="29" y="31"/>
                </a:cubicBezTo>
                <a:close/>
                <a:moveTo>
                  <a:pt x="40" y="19"/>
                </a:moveTo>
                <a:cubicBezTo>
                  <a:pt x="40" y="12"/>
                  <a:pt x="40" y="12"/>
                  <a:pt x="40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19"/>
                  <a:pt x="35" y="19"/>
                  <a:pt x="35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23"/>
                  <a:pt x="28" y="23"/>
                  <a:pt x="28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5" y="30"/>
                  <a:pt x="35" y="30"/>
                  <a:pt x="35" y="30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3"/>
                  <a:pt x="40" y="23"/>
                  <a:pt x="40" y="23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19"/>
                  <a:pt x="47" y="19"/>
                  <a:pt x="47" y="19"/>
                </a:cubicBezTo>
                <a:lnTo>
                  <a:pt x="40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91240" y="1356269"/>
            <a:ext cx="190942" cy="190942"/>
          </a:xfrm>
          <a:custGeom>
            <a:avLst/>
            <a:gdLst>
              <a:gd name="T0" fmla="*/ 20 w 40"/>
              <a:gd name="T1" fmla="*/ 0 h 40"/>
              <a:gd name="T2" fmla="*/ 0 w 40"/>
              <a:gd name="T3" fmla="*/ 20 h 40"/>
              <a:gd name="T4" fmla="*/ 20 w 40"/>
              <a:gd name="T5" fmla="*/ 40 h 40"/>
              <a:gd name="T6" fmla="*/ 40 w 40"/>
              <a:gd name="T7" fmla="*/ 20 h 40"/>
              <a:gd name="T8" fmla="*/ 20 w 40"/>
              <a:gd name="T9" fmla="*/ 0 h 40"/>
              <a:gd name="T10" fmla="*/ 22 w 40"/>
              <a:gd name="T11" fmla="*/ 36 h 40"/>
              <a:gd name="T12" fmla="*/ 22 w 40"/>
              <a:gd name="T13" fmla="*/ 27 h 40"/>
              <a:gd name="T14" fmla="*/ 19 w 40"/>
              <a:gd name="T15" fmla="*/ 27 h 40"/>
              <a:gd name="T16" fmla="*/ 19 w 40"/>
              <a:gd name="T17" fmla="*/ 36 h 40"/>
              <a:gd name="T18" fmla="*/ 4 w 40"/>
              <a:gd name="T19" fmla="*/ 22 h 40"/>
              <a:gd name="T20" fmla="*/ 13 w 40"/>
              <a:gd name="T21" fmla="*/ 22 h 40"/>
              <a:gd name="T22" fmla="*/ 13 w 40"/>
              <a:gd name="T23" fmla="*/ 18 h 40"/>
              <a:gd name="T24" fmla="*/ 4 w 40"/>
              <a:gd name="T25" fmla="*/ 18 h 40"/>
              <a:gd name="T26" fmla="*/ 19 w 40"/>
              <a:gd name="T27" fmla="*/ 4 h 40"/>
              <a:gd name="T28" fmla="*/ 19 w 40"/>
              <a:gd name="T29" fmla="*/ 13 h 40"/>
              <a:gd name="T30" fmla="*/ 22 w 40"/>
              <a:gd name="T31" fmla="*/ 13 h 40"/>
              <a:gd name="T32" fmla="*/ 22 w 40"/>
              <a:gd name="T33" fmla="*/ 4 h 40"/>
              <a:gd name="T34" fmla="*/ 37 w 40"/>
              <a:gd name="T35" fmla="*/ 18 h 40"/>
              <a:gd name="T36" fmla="*/ 28 w 40"/>
              <a:gd name="T37" fmla="*/ 18 h 40"/>
              <a:gd name="T38" fmla="*/ 28 w 40"/>
              <a:gd name="T39" fmla="*/ 22 h 40"/>
              <a:gd name="T40" fmla="*/ 37 w 40"/>
              <a:gd name="T41" fmla="*/ 22 h 40"/>
              <a:gd name="T42" fmla="*/ 22 w 40"/>
              <a:gd name="T43" fmla="*/ 36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0" h="40">
                <a:moveTo>
                  <a:pt x="20" y="0"/>
                </a:moveTo>
                <a:cubicBezTo>
                  <a:pt x="9" y="0"/>
                  <a:pt x="0" y="9"/>
                  <a:pt x="0" y="20"/>
                </a:cubicBezTo>
                <a:cubicBezTo>
                  <a:pt x="0" y="31"/>
                  <a:pt x="9" y="40"/>
                  <a:pt x="20" y="40"/>
                </a:cubicBezTo>
                <a:cubicBezTo>
                  <a:pt x="31" y="40"/>
                  <a:pt x="40" y="31"/>
                  <a:pt x="40" y="20"/>
                </a:cubicBezTo>
                <a:cubicBezTo>
                  <a:pt x="40" y="9"/>
                  <a:pt x="31" y="0"/>
                  <a:pt x="20" y="0"/>
                </a:cubicBezTo>
                <a:close/>
                <a:moveTo>
                  <a:pt x="22" y="36"/>
                </a:moveTo>
                <a:cubicBezTo>
                  <a:pt x="22" y="27"/>
                  <a:pt x="22" y="27"/>
                  <a:pt x="22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19" y="36"/>
                  <a:pt x="19" y="36"/>
                  <a:pt x="19" y="36"/>
                </a:cubicBezTo>
                <a:cubicBezTo>
                  <a:pt x="11" y="36"/>
                  <a:pt x="5" y="29"/>
                  <a:pt x="4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18"/>
                  <a:pt x="13" y="18"/>
                  <a:pt x="13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1"/>
                  <a:pt x="11" y="4"/>
                  <a:pt x="19" y="4"/>
                </a:cubicBezTo>
                <a:cubicBezTo>
                  <a:pt x="19" y="13"/>
                  <a:pt x="19" y="13"/>
                  <a:pt x="19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22" y="4"/>
                  <a:pt x="22" y="4"/>
                  <a:pt x="22" y="4"/>
                </a:cubicBezTo>
                <a:cubicBezTo>
                  <a:pt x="30" y="4"/>
                  <a:pt x="36" y="11"/>
                  <a:pt x="37" y="18"/>
                </a:cubicBezTo>
                <a:cubicBezTo>
                  <a:pt x="28" y="18"/>
                  <a:pt x="28" y="18"/>
                  <a:pt x="28" y="18"/>
                </a:cubicBezTo>
                <a:cubicBezTo>
                  <a:pt x="28" y="22"/>
                  <a:pt x="28" y="22"/>
                  <a:pt x="28" y="22"/>
                </a:cubicBezTo>
                <a:cubicBezTo>
                  <a:pt x="37" y="22"/>
                  <a:pt x="37" y="22"/>
                  <a:pt x="37" y="22"/>
                </a:cubicBezTo>
                <a:cubicBezTo>
                  <a:pt x="36" y="29"/>
                  <a:pt x="30" y="36"/>
                  <a:pt x="22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6211" y="4951654"/>
            <a:ext cx="217349" cy="217349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35 w 45"/>
              <a:gd name="T11" fmla="*/ 11 h 45"/>
              <a:gd name="T12" fmla="*/ 35 w 45"/>
              <a:gd name="T13" fmla="*/ 11 h 45"/>
              <a:gd name="T14" fmla="*/ 35 w 45"/>
              <a:gd name="T15" fmla="*/ 11 h 45"/>
              <a:gd name="T16" fmla="*/ 6 w 45"/>
              <a:gd name="T17" fmla="*/ 23 h 45"/>
              <a:gd name="T18" fmla="*/ 23 w 45"/>
              <a:gd name="T19" fmla="*/ 6 h 45"/>
              <a:gd name="T20" fmla="*/ 34 w 45"/>
              <a:gd name="T21" fmla="*/ 10 h 45"/>
              <a:gd name="T22" fmla="*/ 9 w 45"/>
              <a:gd name="T23" fmla="*/ 34 h 45"/>
              <a:gd name="T24" fmla="*/ 6 w 45"/>
              <a:gd name="T25" fmla="*/ 23 h 45"/>
              <a:gd name="T26" fmla="*/ 11 w 45"/>
              <a:gd name="T27" fmla="*/ 35 h 45"/>
              <a:gd name="T28" fmla="*/ 11 w 45"/>
              <a:gd name="T29" fmla="*/ 35 h 45"/>
              <a:gd name="T30" fmla="*/ 11 w 45"/>
              <a:gd name="T31" fmla="*/ 35 h 45"/>
              <a:gd name="T32" fmla="*/ 23 w 45"/>
              <a:gd name="T33" fmla="*/ 40 h 45"/>
              <a:gd name="T34" fmla="*/ 12 w 45"/>
              <a:gd name="T35" fmla="*/ 36 h 45"/>
              <a:gd name="T36" fmla="*/ 36 w 45"/>
              <a:gd name="T37" fmla="*/ 12 h 45"/>
              <a:gd name="T38" fmla="*/ 40 w 45"/>
              <a:gd name="T39" fmla="*/ 23 h 45"/>
              <a:gd name="T40" fmla="*/ 23 w 45"/>
              <a:gd name="T41" fmla="*/ 4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35" y="11"/>
                </a:moveTo>
                <a:cubicBezTo>
                  <a:pt x="35" y="11"/>
                  <a:pt x="35" y="11"/>
                  <a:pt x="35" y="11"/>
                </a:cubicBezTo>
                <a:cubicBezTo>
                  <a:pt x="35" y="11"/>
                  <a:pt x="35" y="11"/>
                  <a:pt x="35" y="11"/>
                </a:cubicBezTo>
                <a:close/>
                <a:moveTo>
                  <a:pt x="6" y="23"/>
                </a:moveTo>
                <a:cubicBezTo>
                  <a:pt x="6" y="13"/>
                  <a:pt x="13" y="6"/>
                  <a:pt x="23" y="6"/>
                </a:cubicBezTo>
                <a:cubicBezTo>
                  <a:pt x="27" y="6"/>
                  <a:pt x="31" y="7"/>
                  <a:pt x="34" y="10"/>
                </a:cubicBezTo>
                <a:cubicBezTo>
                  <a:pt x="9" y="34"/>
                  <a:pt x="9" y="34"/>
                  <a:pt x="9" y="34"/>
                </a:cubicBezTo>
                <a:cubicBezTo>
                  <a:pt x="7" y="31"/>
                  <a:pt x="6" y="27"/>
                  <a:pt x="6" y="23"/>
                </a:cubicBezTo>
                <a:close/>
                <a:moveTo>
                  <a:pt x="11" y="35"/>
                </a:moveTo>
                <a:cubicBezTo>
                  <a:pt x="11" y="35"/>
                  <a:pt x="11" y="35"/>
                  <a:pt x="11" y="35"/>
                </a:cubicBezTo>
                <a:cubicBezTo>
                  <a:pt x="11" y="35"/>
                  <a:pt x="11" y="35"/>
                  <a:pt x="11" y="35"/>
                </a:cubicBezTo>
                <a:close/>
                <a:moveTo>
                  <a:pt x="23" y="40"/>
                </a:moveTo>
                <a:cubicBezTo>
                  <a:pt x="19" y="40"/>
                  <a:pt x="15" y="39"/>
                  <a:pt x="12" y="36"/>
                </a:cubicBezTo>
                <a:cubicBezTo>
                  <a:pt x="36" y="12"/>
                  <a:pt x="36" y="12"/>
                  <a:pt x="36" y="12"/>
                </a:cubicBezTo>
                <a:cubicBezTo>
                  <a:pt x="38" y="15"/>
                  <a:pt x="40" y="19"/>
                  <a:pt x="40" y="23"/>
                </a:cubicBezTo>
                <a:cubicBezTo>
                  <a:pt x="40" y="32"/>
                  <a:pt x="32" y="40"/>
                  <a:pt x="23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8004" y="4514928"/>
            <a:ext cx="186879" cy="192973"/>
          </a:xfrm>
          <a:custGeom>
            <a:avLst/>
            <a:gdLst>
              <a:gd name="T0" fmla="*/ 19 w 39"/>
              <a:gd name="T1" fmla="*/ 0 h 40"/>
              <a:gd name="T2" fmla="*/ 0 w 39"/>
              <a:gd name="T3" fmla="*/ 20 h 40"/>
              <a:gd name="T4" fmla="*/ 19 w 39"/>
              <a:gd name="T5" fmla="*/ 40 h 40"/>
              <a:gd name="T6" fmla="*/ 39 w 39"/>
              <a:gd name="T7" fmla="*/ 20 h 40"/>
              <a:gd name="T8" fmla="*/ 19 w 39"/>
              <a:gd name="T9" fmla="*/ 0 h 40"/>
              <a:gd name="T10" fmla="*/ 31 w 39"/>
              <a:gd name="T11" fmla="*/ 18 h 40"/>
              <a:gd name="T12" fmla="*/ 31 w 39"/>
              <a:gd name="T13" fmla="*/ 22 h 40"/>
              <a:gd name="T14" fmla="*/ 8 w 39"/>
              <a:gd name="T15" fmla="*/ 22 h 40"/>
              <a:gd name="T16" fmla="*/ 8 w 39"/>
              <a:gd name="T17" fmla="*/ 18 h 40"/>
              <a:gd name="T18" fmla="*/ 31 w 39"/>
              <a:gd name="T19" fmla="*/ 18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9" h="40">
                <a:moveTo>
                  <a:pt x="19" y="0"/>
                </a:moveTo>
                <a:cubicBezTo>
                  <a:pt x="9" y="0"/>
                  <a:pt x="0" y="9"/>
                  <a:pt x="0" y="20"/>
                </a:cubicBezTo>
                <a:cubicBezTo>
                  <a:pt x="0" y="31"/>
                  <a:pt x="9" y="40"/>
                  <a:pt x="19" y="40"/>
                </a:cubicBezTo>
                <a:cubicBezTo>
                  <a:pt x="30" y="40"/>
                  <a:pt x="39" y="31"/>
                  <a:pt x="39" y="20"/>
                </a:cubicBezTo>
                <a:cubicBezTo>
                  <a:pt x="39" y="9"/>
                  <a:pt x="30" y="0"/>
                  <a:pt x="19" y="0"/>
                </a:cubicBezTo>
                <a:close/>
                <a:moveTo>
                  <a:pt x="31" y="18"/>
                </a:moveTo>
                <a:cubicBezTo>
                  <a:pt x="31" y="22"/>
                  <a:pt x="31" y="22"/>
                  <a:pt x="31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18"/>
                  <a:pt x="8" y="18"/>
                  <a:pt x="8" y="18"/>
                </a:cubicBezTo>
                <a:lnTo>
                  <a:pt x="31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34198" y="4957749"/>
            <a:ext cx="207191" cy="211255"/>
          </a:xfrm>
          <a:custGeom>
            <a:avLst/>
            <a:gdLst>
              <a:gd name="T0" fmla="*/ 21 w 43"/>
              <a:gd name="T1" fmla="*/ 0 h 44"/>
              <a:gd name="T2" fmla="*/ 0 w 43"/>
              <a:gd name="T3" fmla="*/ 22 h 44"/>
              <a:gd name="T4" fmla="*/ 22 w 43"/>
              <a:gd name="T5" fmla="*/ 43 h 44"/>
              <a:gd name="T6" fmla="*/ 43 w 43"/>
              <a:gd name="T7" fmla="*/ 22 h 44"/>
              <a:gd name="T8" fmla="*/ 21 w 43"/>
              <a:gd name="T9" fmla="*/ 0 h 44"/>
              <a:gd name="T10" fmla="*/ 23 w 43"/>
              <a:gd name="T11" fmla="*/ 7 h 44"/>
              <a:gd name="T12" fmla="*/ 26 w 43"/>
              <a:gd name="T13" fmla="*/ 10 h 44"/>
              <a:gd name="T14" fmla="*/ 22 w 43"/>
              <a:gd name="T15" fmla="*/ 14 h 44"/>
              <a:gd name="T16" fmla="*/ 19 w 43"/>
              <a:gd name="T17" fmla="*/ 11 h 44"/>
              <a:gd name="T18" fmla="*/ 23 w 43"/>
              <a:gd name="T19" fmla="*/ 7 h 44"/>
              <a:gd name="T20" fmla="*/ 18 w 43"/>
              <a:gd name="T21" fmla="*/ 35 h 44"/>
              <a:gd name="T22" fmla="*/ 16 w 43"/>
              <a:gd name="T23" fmla="*/ 30 h 44"/>
              <a:gd name="T24" fmla="*/ 18 w 43"/>
              <a:gd name="T25" fmla="*/ 23 h 44"/>
              <a:gd name="T26" fmla="*/ 18 w 43"/>
              <a:gd name="T27" fmla="*/ 22 h 44"/>
              <a:gd name="T28" fmla="*/ 14 w 43"/>
              <a:gd name="T29" fmla="*/ 23 h 44"/>
              <a:gd name="T30" fmla="*/ 14 w 43"/>
              <a:gd name="T31" fmla="*/ 22 h 44"/>
              <a:gd name="T32" fmla="*/ 23 w 43"/>
              <a:gd name="T33" fmla="*/ 17 h 44"/>
              <a:gd name="T34" fmla="*/ 24 w 43"/>
              <a:gd name="T35" fmla="*/ 22 h 44"/>
              <a:gd name="T36" fmla="*/ 22 w 43"/>
              <a:gd name="T37" fmla="*/ 29 h 44"/>
              <a:gd name="T38" fmla="*/ 23 w 43"/>
              <a:gd name="T39" fmla="*/ 31 h 44"/>
              <a:gd name="T40" fmla="*/ 26 w 43"/>
              <a:gd name="T41" fmla="*/ 29 h 44"/>
              <a:gd name="T42" fmla="*/ 27 w 43"/>
              <a:gd name="T43" fmla="*/ 30 h 44"/>
              <a:gd name="T44" fmla="*/ 18 w 43"/>
              <a:gd name="T45" fmla="*/ 35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3" h="44">
                <a:moveTo>
                  <a:pt x="21" y="0"/>
                </a:moveTo>
                <a:cubicBezTo>
                  <a:pt x="9" y="0"/>
                  <a:pt x="0" y="10"/>
                  <a:pt x="0" y="22"/>
                </a:cubicBezTo>
                <a:cubicBezTo>
                  <a:pt x="0" y="34"/>
                  <a:pt x="10" y="44"/>
                  <a:pt x="22" y="43"/>
                </a:cubicBezTo>
                <a:cubicBezTo>
                  <a:pt x="34" y="43"/>
                  <a:pt x="43" y="33"/>
                  <a:pt x="43" y="22"/>
                </a:cubicBezTo>
                <a:cubicBezTo>
                  <a:pt x="43" y="10"/>
                  <a:pt x="33" y="0"/>
                  <a:pt x="21" y="0"/>
                </a:cubicBezTo>
                <a:close/>
                <a:moveTo>
                  <a:pt x="23" y="7"/>
                </a:moveTo>
                <a:cubicBezTo>
                  <a:pt x="26" y="7"/>
                  <a:pt x="26" y="9"/>
                  <a:pt x="26" y="10"/>
                </a:cubicBezTo>
                <a:cubicBezTo>
                  <a:pt x="26" y="12"/>
                  <a:pt x="25" y="14"/>
                  <a:pt x="22" y="14"/>
                </a:cubicBezTo>
                <a:cubicBezTo>
                  <a:pt x="20" y="14"/>
                  <a:pt x="19" y="13"/>
                  <a:pt x="19" y="11"/>
                </a:cubicBezTo>
                <a:cubicBezTo>
                  <a:pt x="19" y="9"/>
                  <a:pt x="21" y="7"/>
                  <a:pt x="23" y="7"/>
                </a:cubicBezTo>
                <a:close/>
                <a:moveTo>
                  <a:pt x="18" y="35"/>
                </a:moveTo>
                <a:cubicBezTo>
                  <a:pt x="16" y="35"/>
                  <a:pt x="15" y="34"/>
                  <a:pt x="16" y="30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2"/>
                  <a:pt x="18" y="22"/>
                  <a:pt x="18" y="22"/>
                </a:cubicBezTo>
                <a:cubicBezTo>
                  <a:pt x="18" y="22"/>
                  <a:pt x="16" y="23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7" y="19"/>
                  <a:pt x="22" y="17"/>
                  <a:pt x="23" y="17"/>
                </a:cubicBezTo>
                <a:cubicBezTo>
                  <a:pt x="25" y="17"/>
                  <a:pt x="25" y="19"/>
                  <a:pt x="24" y="22"/>
                </a:cubicBezTo>
                <a:cubicBezTo>
                  <a:pt x="22" y="29"/>
                  <a:pt x="22" y="29"/>
                  <a:pt x="22" y="29"/>
                </a:cubicBezTo>
                <a:cubicBezTo>
                  <a:pt x="22" y="31"/>
                  <a:pt x="22" y="31"/>
                  <a:pt x="23" y="31"/>
                </a:cubicBezTo>
                <a:cubicBezTo>
                  <a:pt x="23" y="31"/>
                  <a:pt x="24" y="30"/>
                  <a:pt x="26" y="29"/>
                </a:cubicBezTo>
                <a:cubicBezTo>
                  <a:pt x="27" y="30"/>
                  <a:pt x="27" y="30"/>
                  <a:pt x="27" y="30"/>
                </a:cubicBezTo>
                <a:cubicBezTo>
                  <a:pt x="23" y="34"/>
                  <a:pt x="19" y="35"/>
                  <a:pt x="18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36065" y="4947592"/>
            <a:ext cx="101564" cy="225475"/>
          </a:xfrm>
          <a:custGeom>
            <a:avLst/>
            <a:gdLst>
              <a:gd name="T0" fmla="*/ 16 w 21"/>
              <a:gd name="T1" fmla="*/ 0 h 47"/>
              <a:gd name="T2" fmla="*/ 21 w 21"/>
              <a:gd name="T3" fmla="*/ 5 h 47"/>
              <a:gd name="T4" fmla="*/ 15 w 21"/>
              <a:gd name="T5" fmla="*/ 11 h 47"/>
              <a:gd name="T6" fmla="*/ 10 w 21"/>
              <a:gd name="T7" fmla="*/ 6 h 47"/>
              <a:gd name="T8" fmla="*/ 16 w 21"/>
              <a:gd name="T9" fmla="*/ 0 h 47"/>
              <a:gd name="T10" fmla="*/ 7 w 21"/>
              <a:gd name="T11" fmla="*/ 47 h 47"/>
              <a:gd name="T12" fmla="*/ 4 w 21"/>
              <a:gd name="T13" fmla="*/ 39 h 47"/>
              <a:gd name="T14" fmla="*/ 7 w 21"/>
              <a:gd name="T15" fmla="*/ 27 h 47"/>
              <a:gd name="T16" fmla="*/ 7 w 21"/>
              <a:gd name="T17" fmla="*/ 24 h 47"/>
              <a:gd name="T18" fmla="*/ 1 w 21"/>
              <a:gd name="T19" fmla="*/ 27 h 47"/>
              <a:gd name="T20" fmla="*/ 0 w 21"/>
              <a:gd name="T21" fmla="*/ 25 h 47"/>
              <a:gd name="T22" fmla="*/ 16 w 21"/>
              <a:gd name="T23" fmla="*/ 17 h 47"/>
              <a:gd name="T24" fmla="*/ 17 w 21"/>
              <a:gd name="T25" fmla="*/ 24 h 47"/>
              <a:gd name="T26" fmla="*/ 14 w 21"/>
              <a:gd name="T27" fmla="*/ 37 h 47"/>
              <a:gd name="T28" fmla="*/ 14 w 21"/>
              <a:gd name="T29" fmla="*/ 40 h 47"/>
              <a:gd name="T30" fmla="*/ 20 w 21"/>
              <a:gd name="T31" fmla="*/ 37 h 47"/>
              <a:gd name="T32" fmla="*/ 21 w 21"/>
              <a:gd name="T33" fmla="*/ 39 h 47"/>
              <a:gd name="T34" fmla="*/ 7 w 21"/>
              <a:gd name="T35" fmla="*/ 4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1" h="47">
                <a:moveTo>
                  <a:pt x="16" y="0"/>
                </a:moveTo>
                <a:cubicBezTo>
                  <a:pt x="19" y="0"/>
                  <a:pt x="21" y="3"/>
                  <a:pt x="21" y="5"/>
                </a:cubicBezTo>
                <a:cubicBezTo>
                  <a:pt x="21" y="8"/>
                  <a:pt x="18" y="11"/>
                  <a:pt x="15" y="11"/>
                </a:cubicBezTo>
                <a:cubicBezTo>
                  <a:pt x="12" y="11"/>
                  <a:pt x="10" y="9"/>
                  <a:pt x="10" y="6"/>
                </a:cubicBezTo>
                <a:cubicBezTo>
                  <a:pt x="10" y="4"/>
                  <a:pt x="12" y="0"/>
                  <a:pt x="16" y="0"/>
                </a:cubicBezTo>
                <a:close/>
                <a:moveTo>
                  <a:pt x="7" y="47"/>
                </a:moveTo>
                <a:cubicBezTo>
                  <a:pt x="4" y="47"/>
                  <a:pt x="2" y="46"/>
                  <a:pt x="4" y="39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5"/>
                  <a:pt x="7" y="24"/>
                  <a:pt x="7" y="24"/>
                </a:cubicBezTo>
                <a:cubicBezTo>
                  <a:pt x="6" y="24"/>
                  <a:pt x="3" y="26"/>
                  <a:pt x="1" y="27"/>
                </a:cubicBezTo>
                <a:cubicBezTo>
                  <a:pt x="0" y="25"/>
                  <a:pt x="0" y="25"/>
                  <a:pt x="0" y="25"/>
                </a:cubicBezTo>
                <a:cubicBezTo>
                  <a:pt x="6" y="20"/>
                  <a:pt x="13" y="17"/>
                  <a:pt x="16" y="17"/>
                </a:cubicBezTo>
                <a:cubicBezTo>
                  <a:pt x="18" y="17"/>
                  <a:pt x="19" y="20"/>
                  <a:pt x="17" y="24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9"/>
                  <a:pt x="14" y="40"/>
                  <a:pt x="14" y="40"/>
                </a:cubicBezTo>
                <a:cubicBezTo>
                  <a:pt x="15" y="40"/>
                  <a:pt x="18" y="39"/>
                  <a:pt x="20" y="37"/>
                </a:cubicBezTo>
                <a:cubicBezTo>
                  <a:pt x="21" y="39"/>
                  <a:pt x="21" y="39"/>
                  <a:pt x="21" y="39"/>
                </a:cubicBezTo>
                <a:cubicBezTo>
                  <a:pt x="15" y="45"/>
                  <a:pt x="9" y="47"/>
                  <a:pt x="7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98952" y="4514928"/>
            <a:ext cx="188911" cy="192973"/>
          </a:xfrm>
          <a:custGeom>
            <a:avLst/>
            <a:gdLst>
              <a:gd name="T0" fmla="*/ 19 w 39"/>
              <a:gd name="T1" fmla="*/ 0 h 40"/>
              <a:gd name="T2" fmla="*/ 0 w 39"/>
              <a:gd name="T3" fmla="*/ 20 h 40"/>
              <a:gd name="T4" fmla="*/ 19 w 39"/>
              <a:gd name="T5" fmla="*/ 40 h 40"/>
              <a:gd name="T6" fmla="*/ 39 w 39"/>
              <a:gd name="T7" fmla="*/ 20 h 40"/>
              <a:gd name="T8" fmla="*/ 19 w 39"/>
              <a:gd name="T9" fmla="*/ 0 h 40"/>
              <a:gd name="T10" fmla="*/ 22 w 39"/>
              <a:gd name="T11" fmla="*/ 22 h 40"/>
              <a:gd name="T12" fmla="*/ 22 w 39"/>
              <a:gd name="T13" fmla="*/ 32 h 40"/>
              <a:gd name="T14" fmla="*/ 17 w 39"/>
              <a:gd name="T15" fmla="*/ 32 h 40"/>
              <a:gd name="T16" fmla="*/ 17 w 39"/>
              <a:gd name="T17" fmla="*/ 22 h 40"/>
              <a:gd name="T18" fmla="*/ 8 w 39"/>
              <a:gd name="T19" fmla="*/ 22 h 40"/>
              <a:gd name="T20" fmla="*/ 8 w 39"/>
              <a:gd name="T21" fmla="*/ 18 h 40"/>
              <a:gd name="T22" fmla="*/ 17 w 39"/>
              <a:gd name="T23" fmla="*/ 18 h 40"/>
              <a:gd name="T24" fmla="*/ 17 w 39"/>
              <a:gd name="T25" fmla="*/ 8 h 40"/>
              <a:gd name="T26" fmla="*/ 22 w 39"/>
              <a:gd name="T27" fmla="*/ 8 h 40"/>
              <a:gd name="T28" fmla="*/ 22 w 39"/>
              <a:gd name="T29" fmla="*/ 18 h 40"/>
              <a:gd name="T30" fmla="*/ 31 w 39"/>
              <a:gd name="T31" fmla="*/ 18 h 40"/>
              <a:gd name="T32" fmla="*/ 31 w 39"/>
              <a:gd name="T33" fmla="*/ 22 h 40"/>
              <a:gd name="T34" fmla="*/ 22 w 39"/>
              <a:gd name="T35" fmla="*/ 2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9" h="40">
                <a:moveTo>
                  <a:pt x="19" y="0"/>
                </a:moveTo>
                <a:cubicBezTo>
                  <a:pt x="8" y="0"/>
                  <a:pt x="0" y="9"/>
                  <a:pt x="0" y="20"/>
                </a:cubicBezTo>
                <a:cubicBezTo>
                  <a:pt x="0" y="31"/>
                  <a:pt x="8" y="40"/>
                  <a:pt x="19" y="40"/>
                </a:cubicBezTo>
                <a:cubicBezTo>
                  <a:pt x="30" y="40"/>
                  <a:pt x="39" y="31"/>
                  <a:pt x="39" y="20"/>
                </a:cubicBezTo>
                <a:cubicBezTo>
                  <a:pt x="39" y="9"/>
                  <a:pt x="30" y="0"/>
                  <a:pt x="19" y="0"/>
                </a:cubicBezTo>
                <a:close/>
                <a:moveTo>
                  <a:pt x="22" y="22"/>
                </a:moveTo>
                <a:cubicBezTo>
                  <a:pt x="22" y="32"/>
                  <a:pt x="22" y="32"/>
                  <a:pt x="22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22"/>
                  <a:pt x="17" y="22"/>
                  <a:pt x="17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18"/>
                  <a:pt x="8" y="18"/>
                  <a:pt x="8" y="18"/>
                </a:cubicBezTo>
                <a:cubicBezTo>
                  <a:pt x="17" y="18"/>
                  <a:pt x="17" y="18"/>
                  <a:pt x="17" y="18"/>
                </a:cubicBezTo>
                <a:cubicBezTo>
                  <a:pt x="17" y="8"/>
                  <a:pt x="17" y="8"/>
                  <a:pt x="17" y="8"/>
                </a:cubicBezTo>
                <a:cubicBezTo>
                  <a:pt x="22" y="8"/>
                  <a:pt x="22" y="8"/>
                  <a:pt x="22" y="8"/>
                </a:cubicBezTo>
                <a:cubicBezTo>
                  <a:pt x="22" y="18"/>
                  <a:pt x="22" y="18"/>
                  <a:pt x="22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22"/>
                  <a:pt x="31" y="22"/>
                  <a:pt x="31" y="22"/>
                </a:cubicBezTo>
                <a:lnTo>
                  <a:pt x="22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87728" y="4965874"/>
            <a:ext cx="186879" cy="192973"/>
          </a:xfrm>
          <a:custGeom>
            <a:avLst/>
            <a:gdLst>
              <a:gd name="T0" fmla="*/ 19 w 39"/>
              <a:gd name="T1" fmla="*/ 0 h 40"/>
              <a:gd name="T2" fmla="*/ 0 w 39"/>
              <a:gd name="T3" fmla="*/ 20 h 40"/>
              <a:gd name="T4" fmla="*/ 19 w 39"/>
              <a:gd name="T5" fmla="*/ 40 h 40"/>
              <a:gd name="T6" fmla="*/ 39 w 39"/>
              <a:gd name="T7" fmla="*/ 20 h 40"/>
              <a:gd name="T8" fmla="*/ 19 w 39"/>
              <a:gd name="T9" fmla="*/ 0 h 40"/>
              <a:gd name="T10" fmla="*/ 23 w 39"/>
              <a:gd name="T11" fmla="*/ 20 h 40"/>
              <a:gd name="T12" fmla="*/ 31 w 39"/>
              <a:gd name="T13" fmla="*/ 27 h 40"/>
              <a:gd name="T14" fmla="*/ 27 w 39"/>
              <a:gd name="T15" fmla="*/ 31 h 40"/>
              <a:gd name="T16" fmla="*/ 19 w 39"/>
              <a:gd name="T17" fmla="*/ 24 h 40"/>
              <a:gd name="T18" fmla="*/ 12 w 39"/>
              <a:gd name="T19" fmla="*/ 31 h 40"/>
              <a:gd name="T20" fmla="*/ 8 w 39"/>
              <a:gd name="T21" fmla="*/ 27 h 40"/>
              <a:gd name="T22" fmla="*/ 15 w 39"/>
              <a:gd name="T23" fmla="*/ 20 h 40"/>
              <a:gd name="T24" fmla="*/ 8 w 39"/>
              <a:gd name="T25" fmla="*/ 13 h 40"/>
              <a:gd name="T26" fmla="*/ 12 w 39"/>
              <a:gd name="T27" fmla="*/ 9 h 40"/>
              <a:gd name="T28" fmla="*/ 19 w 39"/>
              <a:gd name="T29" fmla="*/ 16 h 40"/>
              <a:gd name="T30" fmla="*/ 27 w 39"/>
              <a:gd name="T31" fmla="*/ 9 h 40"/>
              <a:gd name="T32" fmla="*/ 31 w 39"/>
              <a:gd name="T33" fmla="*/ 13 h 40"/>
              <a:gd name="T34" fmla="*/ 23 w 39"/>
              <a:gd name="T35" fmla="*/ 2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9" h="40">
                <a:moveTo>
                  <a:pt x="19" y="0"/>
                </a:moveTo>
                <a:cubicBezTo>
                  <a:pt x="9" y="0"/>
                  <a:pt x="0" y="9"/>
                  <a:pt x="0" y="20"/>
                </a:cubicBezTo>
                <a:cubicBezTo>
                  <a:pt x="0" y="31"/>
                  <a:pt x="9" y="40"/>
                  <a:pt x="19" y="40"/>
                </a:cubicBezTo>
                <a:cubicBezTo>
                  <a:pt x="30" y="40"/>
                  <a:pt x="39" y="31"/>
                  <a:pt x="39" y="20"/>
                </a:cubicBezTo>
                <a:cubicBezTo>
                  <a:pt x="39" y="9"/>
                  <a:pt x="30" y="0"/>
                  <a:pt x="19" y="0"/>
                </a:cubicBezTo>
                <a:close/>
                <a:moveTo>
                  <a:pt x="23" y="20"/>
                </a:moveTo>
                <a:cubicBezTo>
                  <a:pt x="31" y="27"/>
                  <a:pt x="31" y="27"/>
                  <a:pt x="31" y="27"/>
                </a:cubicBezTo>
                <a:cubicBezTo>
                  <a:pt x="27" y="31"/>
                  <a:pt x="27" y="31"/>
                  <a:pt x="27" y="31"/>
                </a:cubicBezTo>
                <a:cubicBezTo>
                  <a:pt x="19" y="24"/>
                  <a:pt x="19" y="24"/>
                  <a:pt x="19" y="24"/>
                </a:cubicBezTo>
                <a:cubicBezTo>
                  <a:pt x="12" y="31"/>
                  <a:pt x="12" y="31"/>
                  <a:pt x="12" y="31"/>
                </a:cubicBezTo>
                <a:cubicBezTo>
                  <a:pt x="8" y="27"/>
                  <a:pt x="8" y="27"/>
                  <a:pt x="8" y="27"/>
                </a:cubicBezTo>
                <a:cubicBezTo>
                  <a:pt x="15" y="20"/>
                  <a:pt x="15" y="20"/>
                  <a:pt x="15" y="20"/>
                </a:cubicBezTo>
                <a:cubicBezTo>
                  <a:pt x="8" y="13"/>
                  <a:pt x="8" y="13"/>
                  <a:pt x="8" y="13"/>
                </a:cubicBezTo>
                <a:cubicBezTo>
                  <a:pt x="12" y="9"/>
                  <a:pt x="12" y="9"/>
                  <a:pt x="12" y="9"/>
                </a:cubicBezTo>
                <a:cubicBezTo>
                  <a:pt x="19" y="16"/>
                  <a:pt x="19" y="16"/>
                  <a:pt x="19" y="16"/>
                </a:cubicBezTo>
                <a:cubicBezTo>
                  <a:pt x="27" y="9"/>
                  <a:pt x="27" y="9"/>
                  <a:pt x="27" y="9"/>
                </a:cubicBezTo>
                <a:cubicBezTo>
                  <a:pt x="31" y="13"/>
                  <a:pt x="31" y="13"/>
                  <a:pt x="31" y="13"/>
                </a:cubicBezTo>
                <a:lnTo>
                  <a:pt x="23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23741" y="4961812"/>
            <a:ext cx="130002" cy="201098"/>
          </a:xfrm>
          <a:custGeom>
            <a:avLst/>
            <a:gdLst>
              <a:gd name="T0" fmla="*/ 23 w 27"/>
              <a:gd name="T1" fmla="*/ 3 h 42"/>
              <a:gd name="T2" fmla="*/ 13 w 27"/>
              <a:gd name="T3" fmla="*/ 0 h 42"/>
              <a:gd name="T4" fmla="*/ 5 w 27"/>
              <a:gd name="T5" fmla="*/ 2 h 42"/>
              <a:gd name="T6" fmla="*/ 0 w 27"/>
              <a:gd name="T7" fmla="*/ 13 h 42"/>
              <a:gd name="T8" fmla="*/ 7 w 27"/>
              <a:gd name="T9" fmla="*/ 13 h 42"/>
              <a:gd name="T10" fmla="*/ 9 w 27"/>
              <a:gd name="T11" fmla="*/ 8 h 42"/>
              <a:gd name="T12" fmla="*/ 13 w 27"/>
              <a:gd name="T13" fmla="*/ 6 h 42"/>
              <a:gd name="T14" fmla="*/ 17 w 27"/>
              <a:gd name="T15" fmla="*/ 8 h 42"/>
              <a:gd name="T16" fmla="*/ 19 w 27"/>
              <a:gd name="T17" fmla="*/ 12 h 42"/>
              <a:gd name="T18" fmla="*/ 17 w 27"/>
              <a:gd name="T19" fmla="*/ 15 h 42"/>
              <a:gd name="T20" fmla="*/ 16 w 27"/>
              <a:gd name="T21" fmla="*/ 16 h 42"/>
              <a:gd name="T22" fmla="*/ 10 w 27"/>
              <a:gd name="T23" fmla="*/ 21 h 42"/>
              <a:gd name="T24" fmla="*/ 8 w 27"/>
              <a:gd name="T25" fmla="*/ 27 h 42"/>
              <a:gd name="T26" fmla="*/ 9 w 27"/>
              <a:gd name="T27" fmla="*/ 28 h 42"/>
              <a:gd name="T28" fmla="*/ 15 w 27"/>
              <a:gd name="T29" fmla="*/ 28 h 42"/>
              <a:gd name="T30" fmla="*/ 16 w 27"/>
              <a:gd name="T31" fmla="*/ 27 h 42"/>
              <a:gd name="T32" fmla="*/ 16 w 27"/>
              <a:gd name="T33" fmla="*/ 25 h 42"/>
              <a:gd name="T34" fmla="*/ 19 w 27"/>
              <a:gd name="T35" fmla="*/ 22 h 42"/>
              <a:gd name="T36" fmla="*/ 21 w 27"/>
              <a:gd name="T37" fmla="*/ 21 h 42"/>
              <a:gd name="T38" fmla="*/ 25 w 27"/>
              <a:gd name="T39" fmla="*/ 17 h 42"/>
              <a:gd name="T40" fmla="*/ 27 w 27"/>
              <a:gd name="T41" fmla="*/ 11 h 42"/>
              <a:gd name="T42" fmla="*/ 23 w 27"/>
              <a:gd name="T43" fmla="*/ 3 h 42"/>
              <a:gd name="T44" fmla="*/ 13 w 27"/>
              <a:gd name="T45" fmla="*/ 32 h 42"/>
              <a:gd name="T46" fmla="*/ 8 w 27"/>
              <a:gd name="T47" fmla="*/ 37 h 42"/>
              <a:gd name="T48" fmla="*/ 12 w 27"/>
              <a:gd name="T49" fmla="*/ 42 h 42"/>
              <a:gd name="T50" fmla="*/ 17 w 27"/>
              <a:gd name="T51" fmla="*/ 37 h 42"/>
              <a:gd name="T52" fmla="*/ 13 w 27"/>
              <a:gd name="T53" fmla="*/ 3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7" h="42">
                <a:moveTo>
                  <a:pt x="23" y="3"/>
                </a:moveTo>
                <a:cubicBezTo>
                  <a:pt x="20" y="1"/>
                  <a:pt x="17" y="0"/>
                  <a:pt x="13" y="0"/>
                </a:cubicBezTo>
                <a:cubicBezTo>
                  <a:pt x="10" y="0"/>
                  <a:pt x="7" y="0"/>
                  <a:pt x="5" y="2"/>
                </a:cubicBezTo>
                <a:cubicBezTo>
                  <a:pt x="2" y="4"/>
                  <a:pt x="0" y="8"/>
                  <a:pt x="0" y="13"/>
                </a:cubicBezTo>
                <a:cubicBezTo>
                  <a:pt x="7" y="13"/>
                  <a:pt x="7" y="13"/>
                  <a:pt x="7" y="13"/>
                </a:cubicBezTo>
                <a:cubicBezTo>
                  <a:pt x="7" y="11"/>
                  <a:pt x="8" y="10"/>
                  <a:pt x="9" y="8"/>
                </a:cubicBezTo>
                <a:cubicBezTo>
                  <a:pt x="10" y="7"/>
                  <a:pt x="11" y="6"/>
                  <a:pt x="13" y="6"/>
                </a:cubicBezTo>
                <a:cubicBezTo>
                  <a:pt x="15" y="6"/>
                  <a:pt x="17" y="7"/>
                  <a:pt x="17" y="8"/>
                </a:cubicBezTo>
                <a:cubicBezTo>
                  <a:pt x="18" y="9"/>
                  <a:pt x="19" y="10"/>
                  <a:pt x="19" y="12"/>
                </a:cubicBezTo>
                <a:cubicBezTo>
                  <a:pt x="19" y="13"/>
                  <a:pt x="18" y="14"/>
                  <a:pt x="17" y="15"/>
                </a:cubicBezTo>
                <a:cubicBezTo>
                  <a:pt x="17" y="15"/>
                  <a:pt x="16" y="16"/>
                  <a:pt x="16" y="16"/>
                </a:cubicBezTo>
                <a:cubicBezTo>
                  <a:pt x="16" y="16"/>
                  <a:pt x="12" y="19"/>
                  <a:pt x="10" y="21"/>
                </a:cubicBezTo>
                <a:cubicBezTo>
                  <a:pt x="9" y="23"/>
                  <a:pt x="9" y="24"/>
                  <a:pt x="8" y="27"/>
                </a:cubicBezTo>
                <a:cubicBezTo>
                  <a:pt x="8" y="27"/>
                  <a:pt x="9" y="28"/>
                  <a:pt x="9" y="28"/>
                </a:cubicBezTo>
                <a:cubicBezTo>
                  <a:pt x="10" y="28"/>
                  <a:pt x="15" y="28"/>
                  <a:pt x="15" y="28"/>
                </a:cubicBezTo>
                <a:cubicBezTo>
                  <a:pt x="16" y="28"/>
                  <a:pt x="16" y="27"/>
                  <a:pt x="16" y="27"/>
                </a:cubicBezTo>
                <a:cubicBezTo>
                  <a:pt x="16" y="26"/>
                  <a:pt x="16" y="26"/>
                  <a:pt x="16" y="25"/>
                </a:cubicBezTo>
                <a:cubicBezTo>
                  <a:pt x="17" y="24"/>
                  <a:pt x="18" y="23"/>
                  <a:pt x="19" y="22"/>
                </a:cubicBezTo>
                <a:cubicBezTo>
                  <a:pt x="21" y="21"/>
                  <a:pt x="21" y="21"/>
                  <a:pt x="21" y="21"/>
                </a:cubicBezTo>
                <a:cubicBezTo>
                  <a:pt x="23" y="19"/>
                  <a:pt x="24" y="18"/>
                  <a:pt x="25" y="17"/>
                </a:cubicBezTo>
                <a:cubicBezTo>
                  <a:pt x="26" y="15"/>
                  <a:pt x="27" y="14"/>
                  <a:pt x="27" y="11"/>
                </a:cubicBezTo>
                <a:cubicBezTo>
                  <a:pt x="27" y="7"/>
                  <a:pt x="26" y="5"/>
                  <a:pt x="23" y="3"/>
                </a:cubicBezTo>
                <a:close/>
                <a:moveTo>
                  <a:pt x="13" y="32"/>
                </a:moveTo>
                <a:cubicBezTo>
                  <a:pt x="10" y="32"/>
                  <a:pt x="8" y="34"/>
                  <a:pt x="8" y="37"/>
                </a:cubicBezTo>
                <a:cubicBezTo>
                  <a:pt x="8" y="40"/>
                  <a:pt x="10" y="42"/>
                  <a:pt x="12" y="42"/>
                </a:cubicBezTo>
                <a:cubicBezTo>
                  <a:pt x="15" y="42"/>
                  <a:pt x="17" y="40"/>
                  <a:pt x="17" y="37"/>
                </a:cubicBezTo>
                <a:cubicBezTo>
                  <a:pt x="17" y="34"/>
                  <a:pt x="15" y="32"/>
                  <a:pt x="13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32030" y="4957749"/>
            <a:ext cx="211255" cy="211255"/>
          </a:xfrm>
          <a:custGeom>
            <a:avLst/>
            <a:gdLst>
              <a:gd name="T0" fmla="*/ 22 w 44"/>
              <a:gd name="T1" fmla="*/ 0 h 44"/>
              <a:gd name="T2" fmla="*/ 1 w 44"/>
              <a:gd name="T3" fmla="*/ 22 h 44"/>
              <a:gd name="T4" fmla="*/ 22 w 44"/>
              <a:gd name="T5" fmla="*/ 43 h 44"/>
              <a:gd name="T6" fmla="*/ 44 w 44"/>
              <a:gd name="T7" fmla="*/ 22 h 44"/>
              <a:gd name="T8" fmla="*/ 22 w 44"/>
              <a:gd name="T9" fmla="*/ 0 h 44"/>
              <a:gd name="T10" fmla="*/ 22 w 44"/>
              <a:gd name="T11" fmla="*/ 35 h 44"/>
              <a:gd name="T12" fmla="*/ 22 w 44"/>
              <a:gd name="T13" fmla="*/ 35 h 44"/>
              <a:gd name="T14" fmla="*/ 19 w 44"/>
              <a:gd name="T15" fmla="*/ 32 h 44"/>
              <a:gd name="T16" fmla="*/ 22 w 44"/>
              <a:gd name="T17" fmla="*/ 29 h 44"/>
              <a:gd name="T18" fmla="*/ 22 w 44"/>
              <a:gd name="T19" fmla="*/ 29 h 44"/>
              <a:gd name="T20" fmla="*/ 25 w 44"/>
              <a:gd name="T21" fmla="*/ 32 h 44"/>
              <a:gd name="T22" fmla="*/ 22 w 44"/>
              <a:gd name="T23" fmla="*/ 35 h 44"/>
              <a:gd name="T24" fmla="*/ 29 w 44"/>
              <a:gd name="T25" fmla="*/ 20 h 44"/>
              <a:gd name="T26" fmla="*/ 27 w 44"/>
              <a:gd name="T27" fmla="*/ 22 h 44"/>
              <a:gd name="T28" fmla="*/ 26 w 44"/>
              <a:gd name="T29" fmla="*/ 23 h 44"/>
              <a:gd name="T30" fmla="*/ 24 w 44"/>
              <a:gd name="T31" fmla="*/ 24 h 44"/>
              <a:gd name="T32" fmla="*/ 24 w 44"/>
              <a:gd name="T33" fmla="*/ 26 h 44"/>
              <a:gd name="T34" fmla="*/ 24 w 44"/>
              <a:gd name="T35" fmla="*/ 26 h 44"/>
              <a:gd name="T36" fmla="*/ 19 w 44"/>
              <a:gd name="T37" fmla="*/ 26 h 44"/>
              <a:gd name="T38" fmla="*/ 19 w 44"/>
              <a:gd name="T39" fmla="*/ 26 h 44"/>
              <a:gd name="T40" fmla="*/ 20 w 44"/>
              <a:gd name="T41" fmla="*/ 22 h 44"/>
              <a:gd name="T42" fmla="*/ 24 w 44"/>
              <a:gd name="T43" fmla="*/ 19 h 44"/>
              <a:gd name="T44" fmla="*/ 24 w 44"/>
              <a:gd name="T45" fmla="*/ 18 h 44"/>
              <a:gd name="T46" fmla="*/ 25 w 44"/>
              <a:gd name="T47" fmla="*/ 16 h 44"/>
              <a:gd name="T48" fmla="*/ 25 w 44"/>
              <a:gd name="T49" fmla="*/ 14 h 44"/>
              <a:gd name="T50" fmla="*/ 22 w 44"/>
              <a:gd name="T51" fmla="*/ 13 h 44"/>
              <a:gd name="T52" fmla="*/ 20 w 44"/>
              <a:gd name="T53" fmla="*/ 14 h 44"/>
              <a:gd name="T54" fmla="*/ 19 w 44"/>
              <a:gd name="T55" fmla="*/ 17 h 44"/>
              <a:gd name="T56" fmla="*/ 19 w 44"/>
              <a:gd name="T57" fmla="*/ 17 h 44"/>
              <a:gd name="T58" fmla="*/ 14 w 44"/>
              <a:gd name="T59" fmla="*/ 17 h 44"/>
              <a:gd name="T60" fmla="*/ 14 w 44"/>
              <a:gd name="T61" fmla="*/ 17 h 44"/>
              <a:gd name="T62" fmla="*/ 17 w 44"/>
              <a:gd name="T63" fmla="*/ 10 h 44"/>
              <a:gd name="T64" fmla="*/ 22 w 44"/>
              <a:gd name="T65" fmla="*/ 9 h 44"/>
              <a:gd name="T66" fmla="*/ 28 w 44"/>
              <a:gd name="T67" fmla="*/ 11 h 44"/>
              <a:gd name="T68" fmla="*/ 31 w 44"/>
              <a:gd name="T69" fmla="*/ 16 h 44"/>
              <a:gd name="T70" fmla="*/ 29 w 44"/>
              <a:gd name="T71" fmla="*/ 2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4" h="44">
                <a:moveTo>
                  <a:pt x="22" y="0"/>
                </a:moveTo>
                <a:cubicBezTo>
                  <a:pt x="10" y="0"/>
                  <a:pt x="0" y="10"/>
                  <a:pt x="1" y="22"/>
                </a:cubicBezTo>
                <a:cubicBezTo>
                  <a:pt x="1" y="34"/>
                  <a:pt x="10" y="44"/>
                  <a:pt x="22" y="43"/>
                </a:cubicBezTo>
                <a:cubicBezTo>
                  <a:pt x="34" y="43"/>
                  <a:pt x="44" y="33"/>
                  <a:pt x="44" y="22"/>
                </a:cubicBezTo>
                <a:cubicBezTo>
                  <a:pt x="44" y="10"/>
                  <a:pt x="34" y="0"/>
                  <a:pt x="22" y="0"/>
                </a:cubicBezTo>
                <a:close/>
                <a:moveTo>
                  <a:pt x="22" y="35"/>
                </a:moveTo>
                <a:cubicBezTo>
                  <a:pt x="22" y="35"/>
                  <a:pt x="22" y="35"/>
                  <a:pt x="22" y="35"/>
                </a:cubicBezTo>
                <a:cubicBezTo>
                  <a:pt x="20" y="35"/>
                  <a:pt x="18" y="34"/>
                  <a:pt x="19" y="32"/>
                </a:cubicBezTo>
                <a:cubicBezTo>
                  <a:pt x="19" y="30"/>
                  <a:pt x="20" y="29"/>
                  <a:pt x="22" y="29"/>
                </a:cubicBezTo>
                <a:cubicBezTo>
                  <a:pt x="22" y="29"/>
                  <a:pt x="22" y="29"/>
                  <a:pt x="22" y="29"/>
                </a:cubicBezTo>
                <a:cubicBezTo>
                  <a:pt x="24" y="29"/>
                  <a:pt x="25" y="30"/>
                  <a:pt x="25" y="32"/>
                </a:cubicBezTo>
                <a:cubicBezTo>
                  <a:pt x="25" y="34"/>
                  <a:pt x="24" y="35"/>
                  <a:pt x="22" y="35"/>
                </a:cubicBezTo>
                <a:close/>
                <a:moveTo>
                  <a:pt x="29" y="20"/>
                </a:moveTo>
                <a:cubicBezTo>
                  <a:pt x="29" y="20"/>
                  <a:pt x="28" y="21"/>
                  <a:pt x="27" y="22"/>
                </a:cubicBezTo>
                <a:cubicBezTo>
                  <a:pt x="26" y="23"/>
                  <a:pt x="26" y="23"/>
                  <a:pt x="26" y="23"/>
                </a:cubicBezTo>
                <a:cubicBezTo>
                  <a:pt x="25" y="23"/>
                  <a:pt x="24" y="24"/>
                  <a:pt x="24" y="24"/>
                </a:cubicBezTo>
                <a:cubicBezTo>
                  <a:pt x="24" y="25"/>
                  <a:pt x="24" y="25"/>
                  <a:pt x="24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24"/>
                  <a:pt x="19" y="23"/>
                  <a:pt x="20" y="22"/>
                </a:cubicBezTo>
                <a:cubicBezTo>
                  <a:pt x="21" y="21"/>
                  <a:pt x="23" y="19"/>
                  <a:pt x="24" y="19"/>
                </a:cubicBezTo>
                <a:cubicBezTo>
                  <a:pt x="24" y="19"/>
                  <a:pt x="24" y="18"/>
                  <a:pt x="24" y="18"/>
                </a:cubicBezTo>
                <a:cubicBezTo>
                  <a:pt x="25" y="17"/>
                  <a:pt x="25" y="17"/>
                  <a:pt x="25" y="16"/>
                </a:cubicBezTo>
                <a:cubicBezTo>
                  <a:pt x="25" y="15"/>
                  <a:pt x="25" y="15"/>
                  <a:pt x="25" y="14"/>
                </a:cubicBezTo>
                <a:cubicBezTo>
                  <a:pt x="24" y="13"/>
                  <a:pt x="23" y="13"/>
                  <a:pt x="22" y="13"/>
                </a:cubicBezTo>
                <a:cubicBezTo>
                  <a:pt x="21" y="13"/>
                  <a:pt x="20" y="14"/>
                  <a:pt x="20" y="14"/>
                </a:cubicBezTo>
                <a:cubicBezTo>
                  <a:pt x="19" y="15"/>
                  <a:pt x="19" y="16"/>
                  <a:pt x="19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14"/>
                  <a:pt x="15" y="11"/>
                  <a:pt x="17" y="10"/>
                </a:cubicBezTo>
                <a:cubicBezTo>
                  <a:pt x="18" y="9"/>
                  <a:pt x="20" y="9"/>
                  <a:pt x="22" y="9"/>
                </a:cubicBezTo>
                <a:cubicBezTo>
                  <a:pt x="24" y="9"/>
                  <a:pt x="26" y="9"/>
                  <a:pt x="28" y="11"/>
                </a:cubicBezTo>
                <a:cubicBezTo>
                  <a:pt x="30" y="12"/>
                  <a:pt x="31" y="14"/>
                  <a:pt x="31" y="16"/>
                </a:cubicBezTo>
                <a:cubicBezTo>
                  <a:pt x="31" y="17"/>
                  <a:pt x="30" y="19"/>
                  <a:pt x="29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4820091" y="4996343"/>
            <a:ext cx="130002" cy="130002"/>
          </a:xfrm>
          <a:custGeom>
            <a:avLst/>
            <a:gdLst>
              <a:gd name="T0" fmla="*/ 25 w 27"/>
              <a:gd name="T1" fmla="*/ 12 h 27"/>
              <a:gd name="T2" fmla="*/ 15 w 27"/>
              <a:gd name="T3" fmla="*/ 12 h 27"/>
              <a:gd name="T4" fmla="*/ 15 w 27"/>
              <a:gd name="T5" fmla="*/ 2 h 27"/>
              <a:gd name="T6" fmla="*/ 13 w 27"/>
              <a:gd name="T7" fmla="*/ 0 h 27"/>
              <a:gd name="T8" fmla="*/ 11 w 27"/>
              <a:gd name="T9" fmla="*/ 2 h 27"/>
              <a:gd name="T10" fmla="*/ 11 w 27"/>
              <a:gd name="T11" fmla="*/ 12 h 27"/>
              <a:gd name="T12" fmla="*/ 1 w 27"/>
              <a:gd name="T13" fmla="*/ 12 h 27"/>
              <a:gd name="T14" fmla="*/ 0 w 27"/>
              <a:gd name="T15" fmla="*/ 14 h 27"/>
              <a:gd name="T16" fmla="*/ 1 w 27"/>
              <a:gd name="T17" fmla="*/ 16 h 27"/>
              <a:gd name="T18" fmla="*/ 11 w 27"/>
              <a:gd name="T19" fmla="*/ 16 h 27"/>
              <a:gd name="T20" fmla="*/ 11 w 27"/>
              <a:gd name="T21" fmla="*/ 26 h 27"/>
              <a:gd name="T22" fmla="*/ 13 w 27"/>
              <a:gd name="T23" fmla="*/ 27 h 27"/>
              <a:gd name="T24" fmla="*/ 15 w 27"/>
              <a:gd name="T25" fmla="*/ 26 h 27"/>
              <a:gd name="T26" fmla="*/ 15 w 27"/>
              <a:gd name="T27" fmla="*/ 16 h 27"/>
              <a:gd name="T28" fmla="*/ 25 w 27"/>
              <a:gd name="T29" fmla="*/ 16 h 27"/>
              <a:gd name="T30" fmla="*/ 27 w 27"/>
              <a:gd name="T31" fmla="*/ 14 h 27"/>
              <a:gd name="T32" fmla="*/ 25 w 27"/>
              <a:gd name="T33" fmla="*/ 1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7" h="27">
                <a:moveTo>
                  <a:pt x="2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2"/>
                  <a:pt x="15" y="2"/>
                  <a:pt x="15" y="2"/>
                </a:cubicBezTo>
                <a:cubicBezTo>
                  <a:pt x="15" y="0"/>
                  <a:pt x="14" y="0"/>
                  <a:pt x="13" y="0"/>
                </a:cubicBezTo>
                <a:cubicBezTo>
                  <a:pt x="12" y="0"/>
                  <a:pt x="11" y="0"/>
                  <a:pt x="11" y="2"/>
                </a:cubicBezTo>
                <a:cubicBezTo>
                  <a:pt x="11" y="12"/>
                  <a:pt x="11" y="12"/>
                  <a:pt x="11" y="12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12"/>
                  <a:pt x="0" y="13"/>
                  <a:pt x="0" y="14"/>
                </a:cubicBezTo>
                <a:cubicBezTo>
                  <a:pt x="0" y="15"/>
                  <a:pt x="0" y="16"/>
                  <a:pt x="1" y="16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26"/>
                  <a:pt x="11" y="26"/>
                  <a:pt x="11" y="26"/>
                </a:cubicBezTo>
                <a:cubicBezTo>
                  <a:pt x="11" y="27"/>
                  <a:pt x="12" y="27"/>
                  <a:pt x="13" y="27"/>
                </a:cubicBezTo>
                <a:cubicBezTo>
                  <a:pt x="14" y="27"/>
                  <a:pt x="15" y="27"/>
                  <a:pt x="15" y="26"/>
                </a:cubicBezTo>
                <a:cubicBezTo>
                  <a:pt x="15" y="16"/>
                  <a:pt x="15" y="16"/>
                  <a:pt x="15" y="16"/>
                </a:cubicBezTo>
                <a:cubicBezTo>
                  <a:pt x="25" y="16"/>
                  <a:pt x="25" y="16"/>
                  <a:pt x="25" y="16"/>
                </a:cubicBezTo>
                <a:cubicBezTo>
                  <a:pt x="27" y="16"/>
                  <a:pt x="27" y="15"/>
                  <a:pt x="27" y="14"/>
                </a:cubicBezTo>
                <a:cubicBezTo>
                  <a:pt x="27" y="13"/>
                  <a:pt x="27" y="12"/>
                  <a:pt x="25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4369143" y="5053220"/>
            <a:ext cx="130002" cy="18282"/>
          </a:xfrm>
          <a:custGeom>
            <a:avLst/>
            <a:gdLst>
              <a:gd name="T0" fmla="*/ 25 w 27"/>
              <a:gd name="T1" fmla="*/ 0 h 4"/>
              <a:gd name="T2" fmla="*/ 1 w 27"/>
              <a:gd name="T3" fmla="*/ 0 h 4"/>
              <a:gd name="T4" fmla="*/ 0 w 27"/>
              <a:gd name="T5" fmla="*/ 2 h 4"/>
              <a:gd name="T6" fmla="*/ 1 w 27"/>
              <a:gd name="T7" fmla="*/ 4 h 4"/>
              <a:gd name="T8" fmla="*/ 25 w 27"/>
              <a:gd name="T9" fmla="*/ 4 h 4"/>
              <a:gd name="T10" fmla="*/ 27 w 27"/>
              <a:gd name="T11" fmla="*/ 2 h 4"/>
              <a:gd name="T12" fmla="*/ 25 w 27"/>
              <a:gd name="T13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7" h="4">
                <a:moveTo>
                  <a:pt x="25" y="0"/>
                </a:move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1"/>
                  <a:pt x="0" y="2"/>
                </a:cubicBezTo>
                <a:cubicBezTo>
                  <a:pt x="0" y="3"/>
                  <a:pt x="0" y="4"/>
                  <a:pt x="1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7" y="4"/>
                  <a:pt x="27" y="3"/>
                  <a:pt x="27" y="2"/>
                </a:cubicBezTo>
                <a:cubicBezTo>
                  <a:pt x="27" y="1"/>
                  <a:pt x="27" y="0"/>
                  <a:pt x="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5265" y="2239881"/>
            <a:ext cx="225475" cy="225475"/>
          </a:xfrm>
          <a:custGeom>
            <a:avLst/>
            <a:gdLst>
              <a:gd name="T0" fmla="*/ 45 w 47"/>
              <a:gd name="T1" fmla="*/ 1 h 47"/>
              <a:gd name="T2" fmla="*/ 43 w 47"/>
              <a:gd name="T3" fmla="*/ 0 h 47"/>
              <a:gd name="T4" fmla="*/ 42 w 47"/>
              <a:gd name="T5" fmla="*/ 2 h 47"/>
              <a:gd name="T6" fmla="*/ 37 w 47"/>
              <a:gd name="T7" fmla="*/ 16 h 47"/>
              <a:gd name="T8" fmla="*/ 35 w 47"/>
              <a:gd name="T9" fmla="*/ 14 h 47"/>
              <a:gd name="T10" fmla="*/ 33 w 47"/>
              <a:gd name="T11" fmla="*/ 13 h 47"/>
              <a:gd name="T12" fmla="*/ 26 w 47"/>
              <a:gd name="T13" fmla="*/ 13 h 47"/>
              <a:gd name="T14" fmla="*/ 23 w 47"/>
              <a:gd name="T15" fmla="*/ 13 h 47"/>
              <a:gd name="T16" fmla="*/ 1 w 47"/>
              <a:gd name="T17" fmla="*/ 29 h 47"/>
              <a:gd name="T18" fmla="*/ 1 w 47"/>
              <a:gd name="T19" fmla="*/ 32 h 47"/>
              <a:gd name="T20" fmla="*/ 11 w 47"/>
              <a:gd name="T21" fmla="*/ 46 h 47"/>
              <a:gd name="T22" fmla="*/ 14 w 47"/>
              <a:gd name="T23" fmla="*/ 47 h 47"/>
              <a:gd name="T24" fmla="*/ 35 w 47"/>
              <a:gd name="T25" fmla="*/ 31 h 47"/>
              <a:gd name="T26" fmla="*/ 37 w 47"/>
              <a:gd name="T27" fmla="*/ 29 h 47"/>
              <a:gd name="T28" fmla="*/ 39 w 47"/>
              <a:gd name="T29" fmla="*/ 22 h 47"/>
              <a:gd name="T30" fmla="*/ 39 w 47"/>
              <a:gd name="T31" fmla="*/ 19 h 47"/>
              <a:gd name="T32" fmla="*/ 38 w 47"/>
              <a:gd name="T33" fmla="*/ 18 h 47"/>
              <a:gd name="T34" fmla="*/ 45 w 47"/>
              <a:gd name="T35" fmla="*/ 1 h 47"/>
              <a:gd name="T36" fmla="*/ 34 w 47"/>
              <a:gd name="T37" fmla="*/ 23 h 47"/>
              <a:gd name="T38" fmla="*/ 29 w 47"/>
              <a:gd name="T39" fmla="*/ 22 h 47"/>
              <a:gd name="T40" fmla="*/ 30 w 47"/>
              <a:gd name="T41" fmla="*/ 17 h 47"/>
              <a:gd name="T42" fmla="*/ 35 w 47"/>
              <a:gd name="T43" fmla="*/ 17 h 47"/>
              <a:gd name="T44" fmla="*/ 33 w 47"/>
              <a:gd name="T45" fmla="*/ 18 h 47"/>
              <a:gd name="T46" fmla="*/ 33 w 47"/>
              <a:gd name="T47" fmla="*/ 20 h 47"/>
              <a:gd name="T48" fmla="*/ 34 w 47"/>
              <a:gd name="T49" fmla="*/ 20 h 47"/>
              <a:gd name="T50" fmla="*/ 35 w 47"/>
              <a:gd name="T51" fmla="*/ 20 h 47"/>
              <a:gd name="T52" fmla="*/ 36 w 47"/>
              <a:gd name="T53" fmla="*/ 19 h 47"/>
              <a:gd name="T54" fmla="*/ 34 w 47"/>
              <a:gd name="T55" fmla="*/ 23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7" h="47">
                <a:moveTo>
                  <a:pt x="45" y="1"/>
                </a:moveTo>
                <a:cubicBezTo>
                  <a:pt x="44" y="0"/>
                  <a:pt x="44" y="0"/>
                  <a:pt x="43" y="0"/>
                </a:cubicBezTo>
                <a:cubicBezTo>
                  <a:pt x="42" y="1"/>
                  <a:pt x="42" y="1"/>
                  <a:pt x="42" y="2"/>
                </a:cubicBezTo>
                <a:cubicBezTo>
                  <a:pt x="44" y="8"/>
                  <a:pt x="40" y="13"/>
                  <a:pt x="37" y="16"/>
                </a:cubicBezTo>
                <a:cubicBezTo>
                  <a:pt x="35" y="14"/>
                  <a:pt x="35" y="14"/>
                  <a:pt x="35" y="14"/>
                </a:cubicBezTo>
                <a:cubicBezTo>
                  <a:pt x="35" y="13"/>
                  <a:pt x="34" y="13"/>
                  <a:pt x="33" y="13"/>
                </a:cubicBezTo>
                <a:cubicBezTo>
                  <a:pt x="26" y="13"/>
                  <a:pt x="26" y="13"/>
                  <a:pt x="26" y="13"/>
                </a:cubicBezTo>
                <a:cubicBezTo>
                  <a:pt x="25" y="13"/>
                  <a:pt x="24" y="13"/>
                  <a:pt x="23" y="13"/>
                </a:cubicBezTo>
                <a:cubicBezTo>
                  <a:pt x="1" y="29"/>
                  <a:pt x="1" y="29"/>
                  <a:pt x="1" y="29"/>
                </a:cubicBezTo>
                <a:cubicBezTo>
                  <a:pt x="0" y="30"/>
                  <a:pt x="0" y="31"/>
                  <a:pt x="1" y="32"/>
                </a:cubicBezTo>
                <a:cubicBezTo>
                  <a:pt x="11" y="46"/>
                  <a:pt x="11" y="46"/>
                  <a:pt x="11" y="46"/>
                </a:cubicBezTo>
                <a:cubicBezTo>
                  <a:pt x="11" y="47"/>
                  <a:pt x="13" y="47"/>
                  <a:pt x="14" y="47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1"/>
                  <a:pt x="37" y="30"/>
                  <a:pt x="37" y="29"/>
                </a:cubicBezTo>
                <a:cubicBezTo>
                  <a:pt x="39" y="22"/>
                  <a:pt x="39" y="22"/>
                  <a:pt x="39" y="22"/>
                </a:cubicBezTo>
                <a:cubicBezTo>
                  <a:pt x="40" y="21"/>
                  <a:pt x="39" y="20"/>
                  <a:pt x="39" y="19"/>
                </a:cubicBezTo>
                <a:cubicBezTo>
                  <a:pt x="38" y="18"/>
                  <a:pt x="38" y="18"/>
                  <a:pt x="38" y="18"/>
                </a:cubicBezTo>
                <a:cubicBezTo>
                  <a:pt x="43" y="15"/>
                  <a:pt x="47" y="9"/>
                  <a:pt x="45" y="1"/>
                </a:cubicBezTo>
                <a:close/>
                <a:moveTo>
                  <a:pt x="34" y="23"/>
                </a:moveTo>
                <a:cubicBezTo>
                  <a:pt x="33" y="24"/>
                  <a:pt x="30" y="24"/>
                  <a:pt x="29" y="22"/>
                </a:cubicBezTo>
                <a:cubicBezTo>
                  <a:pt x="28" y="21"/>
                  <a:pt x="28" y="18"/>
                  <a:pt x="30" y="17"/>
                </a:cubicBezTo>
                <a:cubicBezTo>
                  <a:pt x="32" y="16"/>
                  <a:pt x="33" y="16"/>
                  <a:pt x="35" y="17"/>
                </a:cubicBezTo>
                <a:cubicBezTo>
                  <a:pt x="34" y="17"/>
                  <a:pt x="33" y="18"/>
                  <a:pt x="33" y="18"/>
                </a:cubicBezTo>
                <a:cubicBezTo>
                  <a:pt x="33" y="18"/>
                  <a:pt x="32" y="19"/>
                  <a:pt x="33" y="20"/>
                </a:cubicBezTo>
                <a:cubicBezTo>
                  <a:pt x="33" y="20"/>
                  <a:pt x="33" y="20"/>
                  <a:pt x="34" y="20"/>
                </a:cubicBezTo>
                <a:cubicBezTo>
                  <a:pt x="34" y="20"/>
                  <a:pt x="34" y="20"/>
                  <a:pt x="35" y="20"/>
                </a:cubicBezTo>
                <a:cubicBezTo>
                  <a:pt x="35" y="20"/>
                  <a:pt x="36" y="20"/>
                  <a:pt x="36" y="19"/>
                </a:cubicBezTo>
                <a:cubicBezTo>
                  <a:pt x="36" y="21"/>
                  <a:pt x="36" y="22"/>
                  <a:pt x="34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1203" y="2739578"/>
            <a:ext cx="225475" cy="130002"/>
          </a:xfrm>
          <a:custGeom>
            <a:avLst/>
            <a:gdLst>
              <a:gd name="T0" fmla="*/ 24 w 47"/>
              <a:gd name="T1" fmla="*/ 0 h 27"/>
              <a:gd name="T2" fmla="*/ 0 w 47"/>
              <a:gd name="T3" fmla="*/ 14 h 27"/>
              <a:gd name="T4" fmla="*/ 24 w 47"/>
              <a:gd name="T5" fmla="*/ 27 h 27"/>
              <a:gd name="T6" fmla="*/ 47 w 47"/>
              <a:gd name="T7" fmla="*/ 14 h 27"/>
              <a:gd name="T8" fmla="*/ 24 w 47"/>
              <a:gd name="T9" fmla="*/ 0 h 27"/>
              <a:gd name="T10" fmla="*/ 24 w 47"/>
              <a:gd name="T11" fmla="*/ 24 h 27"/>
              <a:gd name="T12" fmla="*/ 13 w 47"/>
              <a:gd name="T13" fmla="*/ 14 h 27"/>
              <a:gd name="T14" fmla="*/ 24 w 47"/>
              <a:gd name="T15" fmla="*/ 3 h 27"/>
              <a:gd name="T16" fmla="*/ 34 w 47"/>
              <a:gd name="T17" fmla="*/ 14 h 27"/>
              <a:gd name="T18" fmla="*/ 24 w 47"/>
              <a:gd name="T19" fmla="*/ 24 h 27"/>
              <a:gd name="T20" fmla="*/ 24 w 47"/>
              <a:gd name="T21" fmla="*/ 14 h 27"/>
              <a:gd name="T22" fmla="*/ 24 w 47"/>
              <a:gd name="T23" fmla="*/ 9 h 27"/>
              <a:gd name="T24" fmla="*/ 19 w 47"/>
              <a:gd name="T25" fmla="*/ 14 h 27"/>
              <a:gd name="T26" fmla="*/ 24 w 47"/>
              <a:gd name="T27" fmla="*/ 19 h 27"/>
              <a:gd name="T28" fmla="*/ 29 w 47"/>
              <a:gd name="T29" fmla="*/ 14 h 27"/>
              <a:gd name="T30" fmla="*/ 24 w 47"/>
              <a:gd name="T31" fmla="*/ 14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7" h="27">
                <a:moveTo>
                  <a:pt x="24" y="0"/>
                </a:moveTo>
                <a:cubicBezTo>
                  <a:pt x="8" y="0"/>
                  <a:pt x="0" y="12"/>
                  <a:pt x="0" y="14"/>
                </a:cubicBezTo>
                <a:cubicBezTo>
                  <a:pt x="0" y="15"/>
                  <a:pt x="8" y="27"/>
                  <a:pt x="24" y="27"/>
                </a:cubicBezTo>
                <a:cubicBezTo>
                  <a:pt x="39" y="27"/>
                  <a:pt x="47" y="15"/>
                  <a:pt x="47" y="14"/>
                </a:cubicBezTo>
                <a:cubicBezTo>
                  <a:pt x="47" y="12"/>
                  <a:pt x="39" y="0"/>
                  <a:pt x="24" y="0"/>
                </a:cubicBezTo>
                <a:close/>
                <a:moveTo>
                  <a:pt x="24" y="24"/>
                </a:moveTo>
                <a:cubicBezTo>
                  <a:pt x="18" y="24"/>
                  <a:pt x="13" y="19"/>
                  <a:pt x="13" y="14"/>
                </a:cubicBezTo>
                <a:cubicBezTo>
                  <a:pt x="13" y="8"/>
                  <a:pt x="18" y="3"/>
                  <a:pt x="24" y="3"/>
                </a:cubicBezTo>
                <a:cubicBezTo>
                  <a:pt x="30" y="3"/>
                  <a:pt x="34" y="8"/>
                  <a:pt x="34" y="14"/>
                </a:cubicBezTo>
                <a:cubicBezTo>
                  <a:pt x="34" y="19"/>
                  <a:pt x="30" y="24"/>
                  <a:pt x="24" y="24"/>
                </a:cubicBezTo>
                <a:close/>
                <a:moveTo>
                  <a:pt x="24" y="14"/>
                </a:moveTo>
                <a:cubicBezTo>
                  <a:pt x="23" y="13"/>
                  <a:pt x="25" y="9"/>
                  <a:pt x="24" y="9"/>
                </a:cubicBezTo>
                <a:cubicBezTo>
                  <a:pt x="21" y="9"/>
                  <a:pt x="19" y="11"/>
                  <a:pt x="19" y="14"/>
                </a:cubicBezTo>
                <a:cubicBezTo>
                  <a:pt x="19" y="16"/>
                  <a:pt x="21" y="19"/>
                  <a:pt x="24" y="19"/>
                </a:cubicBezTo>
                <a:cubicBezTo>
                  <a:pt x="27" y="19"/>
                  <a:pt x="29" y="16"/>
                  <a:pt x="29" y="14"/>
                </a:cubicBezTo>
                <a:cubicBezTo>
                  <a:pt x="29" y="12"/>
                  <a:pt x="25" y="14"/>
                  <a:pt x="24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8381" y="2700984"/>
            <a:ext cx="211255" cy="207191"/>
          </a:xfrm>
          <a:custGeom>
            <a:avLst/>
            <a:gdLst>
              <a:gd name="T0" fmla="*/ 22 w 44"/>
              <a:gd name="T1" fmla="*/ 0 h 43"/>
              <a:gd name="T2" fmla="*/ 0 w 44"/>
              <a:gd name="T3" fmla="*/ 22 h 43"/>
              <a:gd name="T4" fmla="*/ 22 w 44"/>
              <a:gd name="T5" fmla="*/ 43 h 43"/>
              <a:gd name="T6" fmla="*/ 44 w 44"/>
              <a:gd name="T7" fmla="*/ 21 h 43"/>
              <a:gd name="T8" fmla="*/ 22 w 44"/>
              <a:gd name="T9" fmla="*/ 0 h 43"/>
              <a:gd name="T10" fmla="*/ 22 w 44"/>
              <a:gd name="T11" fmla="*/ 3 h 43"/>
              <a:gd name="T12" fmla="*/ 31 w 44"/>
              <a:gd name="T13" fmla="*/ 5 h 43"/>
              <a:gd name="T14" fmla="*/ 28 w 44"/>
              <a:gd name="T15" fmla="*/ 10 h 43"/>
              <a:gd name="T16" fmla="*/ 22 w 44"/>
              <a:gd name="T17" fmla="*/ 8 h 43"/>
              <a:gd name="T18" fmla="*/ 16 w 44"/>
              <a:gd name="T19" fmla="*/ 10 h 43"/>
              <a:gd name="T20" fmla="*/ 13 w 44"/>
              <a:gd name="T21" fmla="*/ 5 h 43"/>
              <a:gd name="T22" fmla="*/ 22 w 44"/>
              <a:gd name="T23" fmla="*/ 3 h 43"/>
              <a:gd name="T24" fmla="*/ 10 w 44"/>
              <a:gd name="T25" fmla="*/ 27 h 43"/>
              <a:gd name="T26" fmla="*/ 5 w 44"/>
              <a:gd name="T27" fmla="*/ 30 h 43"/>
              <a:gd name="T28" fmla="*/ 3 w 44"/>
              <a:gd name="T29" fmla="*/ 22 h 43"/>
              <a:gd name="T30" fmla="*/ 5 w 44"/>
              <a:gd name="T31" fmla="*/ 13 h 43"/>
              <a:gd name="T32" fmla="*/ 10 w 44"/>
              <a:gd name="T33" fmla="*/ 16 h 43"/>
              <a:gd name="T34" fmla="*/ 9 w 44"/>
              <a:gd name="T35" fmla="*/ 22 h 43"/>
              <a:gd name="T36" fmla="*/ 10 w 44"/>
              <a:gd name="T37" fmla="*/ 27 h 43"/>
              <a:gd name="T38" fmla="*/ 22 w 44"/>
              <a:gd name="T39" fmla="*/ 40 h 43"/>
              <a:gd name="T40" fmla="*/ 13 w 44"/>
              <a:gd name="T41" fmla="*/ 38 h 43"/>
              <a:gd name="T42" fmla="*/ 16 w 44"/>
              <a:gd name="T43" fmla="*/ 33 h 43"/>
              <a:gd name="T44" fmla="*/ 22 w 44"/>
              <a:gd name="T45" fmla="*/ 35 h 43"/>
              <a:gd name="T46" fmla="*/ 28 w 44"/>
              <a:gd name="T47" fmla="*/ 33 h 43"/>
              <a:gd name="T48" fmla="*/ 31 w 44"/>
              <a:gd name="T49" fmla="*/ 38 h 43"/>
              <a:gd name="T50" fmla="*/ 22 w 44"/>
              <a:gd name="T51" fmla="*/ 40 h 43"/>
              <a:gd name="T52" fmla="*/ 22 w 44"/>
              <a:gd name="T53" fmla="*/ 32 h 43"/>
              <a:gd name="T54" fmla="*/ 12 w 44"/>
              <a:gd name="T55" fmla="*/ 22 h 43"/>
              <a:gd name="T56" fmla="*/ 22 w 44"/>
              <a:gd name="T57" fmla="*/ 11 h 43"/>
              <a:gd name="T58" fmla="*/ 32 w 44"/>
              <a:gd name="T59" fmla="*/ 22 h 43"/>
              <a:gd name="T60" fmla="*/ 22 w 44"/>
              <a:gd name="T61" fmla="*/ 32 h 43"/>
              <a:gd name="T62" fmla="*/ 34 w 44"/>
              <a:gd name="T63" fmla="*/ 27 h 43"/>
              <a:gd name="T64" fmla="*/ 35 w 44"/>
              <a:gd name="T65" fmla="*/ 22 h 43"/>
              <a:gd name="T66" fmla="*/ 34 w 44"/>
              <a:gd name="T67" fmla="*/ 16 h 43"/>
              <a:gd name="T68" fmla="*/ 39 w 44"/>
              <a:gd name="T69" fmla="*/ 13 h 43"/>
              <a:gd name="T70" fmla="*/ 41 w 44"/>
              <a:gd name="T71" fmla="*/ 21 h 43"/>
              <a:gd name="T72" fmla="*/ 39 w 44"/>
              <a:gd name="T73" fmla="*/ 30 h 43"/>
              <a:gd name="T74" fmla="*/ 34 w 44"/>
              <a:gd name="T75" fmla="*/ 2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4" h="43">
                <a:moveTo>
                  <a:pt x="22" y="0"/>
                </a:moveTo>
                <a:cubicBezTo>
                  <a:pt x="10" y="0"/>
                  <a:pt x="0" y="10"/>
                  <a:pt x="0" y="22"/>
                </a:cubicBezTo>
                <a:cubicBezTo>
                  <a:pt x="1" y="34"/>
                  <a:pt x="10" y="43"/>
                  <a:pt x="22" y="43"/>
                </a:cubicBezTo>
                <a:cubicBezTo>
                  <a:pt x="34" y="43"/>
                  <a:pt x="44" y="33"/>
                  <a:pt x="44" y="21"/>
                </a:cubicBezTo>
                <a:cubicBezTo>
                  <a:pt x="43" y="9"/>
                  <a:pt x="34" y="0"/>
                  <a:pt x="22" y="0"/>
                </a:cubicBezTo>
                <a:close/>
                <a:moveTo>
                  <a:pt x="22" y="3"/>
                </a:moveTo>
                <a:cubicBezTo>
                  <a:pt x="25" y="3"/>
                  <a:pt x="28" y="4"/>
                  <a:pt x="31" y="5"/>
                </a:cubicBezTo>
                <a:cubicBezTo>
                  <a:pt x="28" y="10"/>
                  <a:pt x="28" y="10"/>
                  <a:pt x="28" y="10"/>
                </a:cubicBezTo>
                <a:cubicBezTo>
                  <a:pt x="26" y="9"/>
                  <a:pt x="24" y="8"/>
                  <a:pt x="22" y="8"/>
                </a:cubicBezTo>
                <a:cubicBezTo>
                  <a:pt x="20" y="8"/>
                  <a:pt x="18" y="9"/>
                  <a:pt x="16" y="10"/>
                </a:cubicBezTo>
                <a:cubicBezTo>
                  <a:pt x="13" y="5"/>
                  <a:pt x="13" y="5"/>
                  <a:pt x="13" y="5"/>
                </a:cubicBezTo>
                <a:cubicBezTo>
                  <a:pt x="16" y="4"/>
                  <a:pt x="19" y="3"/>
                  <a:pt x="22" y="3"/>
                </a:cubicBezTo>
                <a:close/>
                <a:moveTo>
                  <a:pt x="10" y="27"/>
                </a:moveTo>
                <a:cubicBezTo>
                  <a:pt x="5" y="30"/>
                  <a:pt x="5" y="30"/>
                  <a:pt x="5" y="30"/>
                </a:cubicBezTo>
                <a:cubicBezTo>
                  <a:pt x="4" y="28"/>
                  <a:pt x="3" y="25"/>
                  <a:pt x="3" y="22"/>
                </a:cubicBezTo>
                <a:cubicBezTo>
                  <a:pt x="3" y="19"/>
                  <a:pt x="4" y="16"/>
                  <a:pt x="5" y="13"/>
                </a:cubicBezTo>
                <a:cubicBezTo>
                  <a:pt x="10" y="16"/>
                  <a:pt x="10" y="16"/>
                  <a:pt x="10" y="16"/>
                </a:cubicBezTo>
                <a:cubicBezTo>
                  <a:pt x="9" y="18"/>
                  <a:pt x="9" y="20"/>
                  <a:pt x="9" y="22"/>
                </a:cubicBezTo>
                <a:cubicBezTo>
                  <a:pt x="9" y="24"/>
                  <a:pt x="9" y="26"/>
                  <a:pt x="10" y="27"/>
                </a:cubicBezTo>
                <a:close/>
                <a:moveTo>
                  <a:pt x="22" y="40"/>
                </a:moveTo>
                <a:cubicBezTo>
                  <a:pt x="19" y="40"/>
                  <a:pt x="16" y="40"/>
                  <a:pt x="13" y="38"/>
                </a:cubicBezTo>
                <a:cubicBezTo>
                  <a:pt x="16" y="33"/>
                  <a:pt x="16" y="33"/>
                  <a:pt x="16" y="33"/>
                </a:cubicBezTo>
                <a:cubicBezTo>
                  <a:pt x="18" y="34"/>
                  <a:pt x="20" y="35"/>
                  <a:pt x="22" y="35"/>
                </a:cubicBezTo>
                <a:cubicBezTo>
                  <a:pt x="24" y="35"/>
                  <a:pt x="26" y="34"/>
                  <a:pt x="28" y="33"/>
                </a:cubicBezTo>
                <a:cubicBezTo>
                  <a:pt x="31" y="38"/>
                  <a:pt x="31" y="38"/>
                  <a:pt x="31" y="38"/>
                </a:cubicBezTo>
                <a:cubicBezTo>
                  <a:pt x="28" y="40"/>
                  <a:pt x="25" y="40"/>
                  <a:pt x="22" y="40"/>
                </a:cubicBezTo>
                <a:close/>
                <a:moveTo>
                  <a:pt x="22" y="32"/>
                </a:moveTo>
                <a:cubicBezTo>
                  <a:pt x="16" y="32"/>
                  <a:pt x="12" y="27"/>
                  <a:pt x="12" y="22"/>
                </a:cubicBezTo>
                <a:cubicBezTo>
                  <a:pt x="12" y="16"/>
                  <a:pt x="16" y="11"/>
                  <a:pt x="22" y="11"/>
                </a:cubicBezTo>
                <a:cubicBezTo>
                  <a:pt x="28" y="11"/>
                  <a:pt x="32" y="16"/>
                  <a:pt x="32" y="22"/>
                </a:cubicBezTo>
                <a:cubicBezTo>
                  <a:pt x="32" y="27"/>
                  <a:pt x="28" y="32"/>
                  <a:pt x="22" y="32"/>
                </a:cubicBezTo>
                <a:close/>
                <a:moveTo>
                  <a:pt x="34" y="27"/>
                </a:moveTo>
                <a:cubicBezTo>
                  <a:pt x="35" y="26"/>
                  <a:pt x="35" y="24"/>
                  <a:pt x="35" y="22"/>
                </a:cubicBezTo>
                <a:cubicBezTo>
                  <a:pt x="35" y="20"/>
                  <a:pt x="35" y="18"/>
                  <a:pt x="34" y="16"/>
                </a:cubicBezTo>
                <a:cubicBezTo>
                  <a:pt x="39" y="13"/>
                  <a:pt x="39" y="13"/>
                  <a:pt x="39" y="13"/>
                </a:cubicBezTo>
                <a:cubicBezTo>
                  <a:pt x="40" y="15"/>
                  <a:pt x="41" y="18"/>
                  <a:pt x="41" y="21"/>
                </a:cubicBezTo>
                <a:cubicBezTo>
                  <a:pt x="41" y="25"/>
                  <a:pt x="40" y="28"/>
                  <a:pt x="39" y="30"/>
                </a:cubicBezTo>
                <a:lnTo>
                  <a:pt x="34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34612" y="2711140"/>
            <a:ext cx="197036" cy="186878"/>
          </a:xfrm>
          <a:custGeom>
            <a:avLst/>
            <a:gdLst>
              <a:gd name="T0" fmla="*/ 39 w 41"/>
              <a:gd name="T1" fmla="*/ 5 h 39"/>
              <a:gd name="T2" fmla="*/ 34 w 41"/>
              <a:gd name="T3" fmla="*/ 1 h 39"/>
              <a:gd name="T4" fmla="*/ 32 w 41"/>
              <a:gd name="T5" fmla="*/ 0 h 39"/>
              <a:gd name="T6" fmla="*/ 9 w 41"/>
              <a:gd name="T7" fmla="*/ 0 h 39"/>
              <a:gd name="T8" fmla="*/ 6 w 41"/>
              <a:gd name="T9" fmla="*/ 1 h 39"/>
              <a:gd name="T10" fmla="*/ 1 w 41"/>
              <a:gd name="T11" fmla="*/ 5 h 39"/>
              <a:gd name="T12" fmla="*/ 0 w 41"/>
              <a:gd name="T13" fmla="*/ 8 h 39"/>
              <a:gd name="T14" fmla="*/ 5 w 41"/>
              <a:gd name="T15" fmla="*/ 38 h 39"/>
              <a:gd name="T16" fmla="*/ 7 w 41"/>
              <a:gd name="T17" fmla="*/ 39 h 39"/>
              <a:gd name="T18" fmla="*/ 34 w 41"/>
              <a:gd name="T19" fmla="*/ 39 h 39"/>
              <a:gd name="T20" fmla="*/ 36 w 41"/>
              <a:gd name="T21" fmla="*/ 38 h 39"/>
              <a:gd name="T22" fmla="*/ 40 w 41"/>
              <a:gd name="T23" fmla="*/ 8 h 39"/>
              <a:gd name="T24" fmla="*/ 39 w 41"/>
              <a:gd name="T25" fmla="*/ 5 h 39"/>
              <a:gd name="T26" fmla="*/ 20 w 41"/>
              <a:gd name="T27" fmla="*/ 25 h 39"/>
              <a:gd name="T28" fmla="*/ 11 w 41"/>
              <a:gd name="T29" fmla="*/ 12 h 39"/>
              <a:gd name="T30" fmla="*/ 15 w 41"/>
              <a:gd name="T31" fmla="*/ 12 h 39"/>
              <a:gd name="T32" fmla="*/ 20 w 41"/>
              <a:gd name="T33" fmla="*/ 21 h 39"/>
              <a:gd name="T34" fmla="*/ 26 w 41"/>
              <a:gd name="T35" fmla="*/ 12 h 39"/>
              <a:gd name="T36" fmla="*/ 30 w 41"/>
              <a:gd name="T37" fmla="*/ 12 h 39"/>
              <a:gd name="T38" fmla="*/ 20 w 41"/>
              <a:gd name="T39" fmla="*/ 25 h 39"/>
              <a:gd name="T40" fmla="*/ 4 w 41"/>
              <a:gd name="T41" fmla="*/ 8 h 39"/>
              <a:gd name="T42" fmla="*/ 9 w 41"/>
              <a:gd name="T43" fmla="*/ 2 h 39"/>
              <a:gd name="T44" fmla="*/ 32 w 41"/>
              <a:gd name="T45" fmla="*/ 2 h 39"/>
              <a:gd name="T46" fmla="*/ 37 w 41"/>
              <a:gd name="T47" fmla="*/ 8 h 39"/>
              <a:gd name="T48" fmla="*/ 4 w 41"/>
              <a:gd name="T49" fmla="*/ 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1" h="39">
                <a:moveTo>
                  <a:pt x="39" y="5"/>
                </a:moveTo>
                <a:cubicBezTo>
                  <a:pt x="39" y="4"/>
                  <a:pt x="35" y="1"/>
                  <a:pt x="34" y="1"/>
                </a:cubicBezTo>
                <a:cubicBezTo>
                  <a:pt x="33" y="0"/>
                  <a:pt x="32" y="0"/>
                  <a:pt x="32" y="0"/>
                </a:cubicBezTo>
                <a:cubicBezTo>
                  <a:pt x="9" y="0"/>
                  <a:pt x="9" y="0"/>
                  <a:pt x="9" y="0"/>
                </a:cubicBezTo>
                <a:cubicBezTo>
                  <a:pt x="8" y="0"/>
                  <a:pt x="7" y="0"/>
                  <a:pt x="6" y="1"/>
                </a:cubicBezTo>
                <a:cubicBezTo>
                  <a:pt x="6" y="1"/>
                  <a:pt x="2" y="4"/>
                  <a:pt x="1" y="5"/>
                </a:cubicBezTo>
                <a:cubicBezTo>
                  <a:pt x="1" y="5"/>
                  <a:pt x="0" y="6"/>
                  <a:pt x="0" y="8"/>
                </a:cubicBezTo>
                <a:cubicBezTo>
                  <a:pt x="0" y="9"/>
                  <a:pt x="5" y="38"/>
                  <a:pt x="5" y="38"/>
                </a:cubicBezTo>
                <a:cubicBezTo>
                  <a:pt x="5" y="39"/>
                  <a:pt x="6" y="39"/>
                  <a:pt x="7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5" y="39"/>
                  <a:pt x="36" y="39"/>
                  <a:pt x="36" y="38"/>
                </a:cubicBezTo>
                <a:cubicBezTo>
                  <a:pt x="36" y="38"/>
                  <a:pt x="40" y="9"/>
                  <a:pt x="40" y="8"/>
                </a:cubicBezTo>
                <a:cubicBezTo>
                  <a:pt x="41" y="6"/>
                  <a:pt x="40" y="5"/>
                  <a:pt x="39" y="5"/>
                </a:cubicBezTo>
                <a:close/>
                <a:moveTo>
                  <a:pt x="20" y="25"/>
                </a:moveTo>
                <a:cubicBezTo>
                  <a:pt x="13" y="25"/>
                  <a:pt x="11" y="14"/>
                  <a:pt x="11" y="12"/>
                </a:cubicBezTo>
                <a:cubicBezTo>
                  <a:pt x="15" y="12"/>
                  <a:pt x="15" y="12"/>
                  <a:pt x="15" y="12"/>
                </a:cubicBezTo>
                <a:cubicBezTo>
                  <a:pt x="16" y="15"/>
                  <a:pt x="17" y="21"/>
                  <a:pt x="20" y="21"/>
                </a:cubicBezTo>
                <a:cubicBezTo>
                  <a:pt x="23" y="21"/>
                  <a:pt x="25" y="15"/>
                  <a:pt x="26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0" y="14"/>
                  <a:pt x="28" y="25"/>
                  <a:pt x="20" y="25"/>
                </a:cubicBezTo>
                <a:close/>
                <a:moveTo>
                  <a:pt x="4" y="8"/>
                </a:moveTo>
                <a:cubicBezTo>
                  <a:pt x="9" y="2"/>
                  <a:pt x="9" y="2"/>
                  <a:pt x="9" y="2"/>
                </a:cubicBezTo>
                <a:cubicBezTo>
                  <a:pt x="32" y="2"/>
                  <a:pt x="32" y="2"/>
                  <a:pt x="32" y="2"/>
                </a:cubicBezTo>
                <a:cubicBezTo>
                  <a:pt x="37" y="8"/>
                  <a:pt x="37" y="8"/>
                  <a:pt x="37" y="8"/>
                </a:cubicBezTo>
                <a:lnTo>
                  <a:pt x="4" y="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2149" y="2264256"/>
            <a:ext cx="225475" cy="182817"/>
          </a:xfrm>
          <a:custGeom>
            <a:avLst/>
            <a:gdLst>
              <a:gd name="T0" fmla="*/ 24 w 47"/>
              <a:gd name="T1" fmla="*/ 14 h 38"/>
              <a:gd name="T2" fmla="*/ 17 w 47"/>
              <a:gd name="T3" fmla="*/ 21 h 38"/>
              <a:gd name="T4" fmla="*/ 24 w 47"/>
              <a:gd name="T5" fmla="*/ 28 h 38"/>
              <a:gd name="T6" fmla="*/ 31 w 47"/>
              <a:gd name="T7" fmla="*/ 21 h 38"/>
              <a:gd name="T8" fmla="*/ 24 w 47"/>
              <a:gd name="T9" fmla="*/ 14 h 38"/>
              <a:gd name="T10" fmla="*/ 42 w 47"/>
              <a:gd name="T11" fmla="*/ 7 h 38"/>
              <a:gd name="T12" fmla="*/ 37 w 47"/>
              <a:gd name="T13" fmla="*/ 7 h 38"/>
              <a:gd name="T14" fmla="*/ 35 w 47"/>
              <a:gd name="T15" fmla="*/ 6 h 38"/>
              <a:gd name="T16" fmla="*/ 34 w 47"/>
              <a:gd name="T17" fmla="*/ 1 h 38"/>
              <a:gd name="T18" fmla="*/ 32 w 47"/>
              <a:gd name="T19" fmla="*/ 0 h 38"/>
              <a:gd name="T20" fmla="*/ 16 w 47"/>
              <a:gd name="T21" fmla="*/ 0 h 38"/>
              <a:gd name="T22" fmla="*/ 14 w 47"/>
              <a:gd name="T23" fmla="*/ 1 h 38"/>
              <a:gd name="T24" fmla="*/ 12 w 47"/>
              <a:gd name="T25" fmla="*/ 6 h 38"/>
              <a:gd name="T26" fmla="*/ 11 w 47"/>
              <a:gd name="T27" fmla="*/ 7 h 38"/>
              <a:gd name="T28" fmla="*/ 5 w 47"/>
              <a:gd name="T29" fmla="*/ 7 h 38"/>
              <a:gd name="T30" fmla="*/ 0 w 47"/>
              <a:gd name="T31" fmla="*/ 12 h 38"/>
              <a:gd name="T32" fmla="*/ 0 w 47"/>
              <a:gd name="T33" fmla="*/ 33 h 38"/>
              <a:gd name="T34" fmla="*/ 5 w 47"/>
              <a:gd name="T35" fmla="*/ 38 h 38"/>
              <a:gd name="T36" fmla="*/ 42 w 47"/>
              <a:gd name="T37" fmla="*/ 38 h 38"/>
              <a:gd name="T38" fmla="*/ 47 w 47"/>
              <a:gd name="T39" fmla="*/ 33 h 38"/>
              <a:gd name="T40" fmla="*/ 47 w 47"/>
              <a:gd name="T41" fmla="*/ 12 h 38"/>
              <a:gd name="T42" fmla="*/ 42 w 47"/>
              <a:gd name="T43" fmla="*/ 7 h 38"/>
              <a:gd name="T44" fmla="*/ 24 w 47"/>
              <a:gd name="T45" fmla="*/ 33 h 38"/>
              <a:gd name="T46" fmla="*/ 12 w 47"/>
              <a:gd name="T47" fmla="*/ 21 h 38"/>
              <a:gd name="T48" fmla="*/ 24 w 47"/>
              <a:gd name="T49" fmla="*/ 9 h 38"/>
              <a:gd name="T50" fmla="*/ 35 w 47"/>
              <a:gd name="T51" fmla="*/ 21 h 38"/>
              <a:gd name="T52" fmla="*/ 24 w 47"/>
              <a:gd name="T53" fmla="*/ 33 h 38"/>
              <a:gd name="T54" fmla="*/ 41 w 47"/>
              <a:gd name="T55" fmla="*/ 15 h 38"/>
              <a:gd name="T56" fmla="*/ 39 w 47"/>
              <a:gd name="T57" fmla="*/ 13 h 38"/>
              <a:gd name="T58" fmla="*/ 41 w 47"/>
              <a:gd name="T59" fmla="*/ 12 h 38"/>
              <a:gd name="T60" fmla="*/ 42 w 47"/>
              <a:gd name="T61" fmla="*/ 13 h 38"/>
              <a:gd name="T62" fmla="*/ 41 w 47"/>
              <a:gd name="T63" fmla="*/ 1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7" h="38">
                <a:moveTo>
                  <a:pt x="24" y="14"/>
                </a:moveTo>
                <a:cubicBezTo>
                  <a:pt x="20" y="14"/>
                  <a:pt x="17" y="17"/>
                  <a:pt x="17" y="21"/>
                </a:cubicBezTo>
                <a:cubicBezTo>
                  <a:pt x="17" y="25"/>
                  <a:pt x="20" y="28"/>
                  <a:pt x="24" y="28"/>
                </a:cubicBezTo>
                <a:cubicBezTo>
                  <a:pt x="28" y="28"/>
                  <a:pt x="31" y="25"/>
                  <a:pt x="31" y="21"/>
                </a:cubicBezTo>
                <a:cubicBezTo>
                  <a:pt x="31" y="17"/>
                  <a:pt x="28" y="14"/>
                  <a:pt x="24" y="14"/>
                </a:cubicBezTo>
                <a:close/>
                <a:moveTo>
                  <a:pt x="42" y="7"/>
                </a:moveTo>
                <a:cubicBezTo>
                  <a:pt x="37" y="7"/>
                  <a:pt x="37" y="7"/>
                  <a:pt x="37" y="7"/>
                </a:cubicBezTo>
                <a:cubicBezTo>
                  <a:pt x="36" y="7"/>
                  <a:pt x="35" y="6"/>
                  <a:pt x="35" y="6"/>
                </a:cubicBezTo>
                <a:cubicBezTo>
                  <a:pt x="34" y="1"/>
                  <a:pt x="34" y="1"/>
                  <a:pt x="34" y="1"/>
                </a:cubicBezTo>
                <a:cubicBezTo>
                  <a:pt x="33" y="1"/>
                  <a:pt x="32" y="0"/>
                  <a:pt x="32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5" y="0"/>
                  <a:pt x="14" y="1"/>
                  <a:pt x="14" y="1"/>
                </a:cubicBezTo>
                <a:cubicBezTo>
                  <a:pt x="12" y="6"/>
                  <a:pt x="12" y="6"/>
                  <a:pt x="12" y="6"/>
                </a:cubicBezTo>
                <a:cubicBezTo>
                  <a:pt x="12" y="6"/>
                  <a:pt x="11" y="7"/>
                  <a:pt x="11" y="7"/>
                </a:cubicBezTo>
                <a:cubicBezTo>
                  <a:pt x="5" y="7"/>
                  <a:pt x="5" y="7"/>
                  <a:pt x="5" y="7"/>
                </a:cubicBezTo>
                <a:cubicBezTo>
                  <a:pt x="2" y="7"/>
                  <a:pt x="0" y="9"/>
                  <a:pt x="0" y="1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5"/>
                  <a:pt x="2" y="38"/>
                  <a:pt x="5" y="38"/>
                </a:cubicBezTo>
                <a:cubicBezTo>
                  <a:pt x="42" y="38"/>
                  <a:pt x="42" y="38"/>
                  <a:pt x="42" y="38"/>
                </a:cubicBezTo>
                <a:cubicBezTo>
                  <a:pt x="45" y="38"/>
                  <a:pt x="47" y="35"/>
                  <a:pt x="47" y="33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9"/>
                  <a:pt x="45" y="7"/>
                  <a:pt x="42" y="7"/>
                </a:cubicBezTo>
                <a:close/>
                <a:moveTo>
                  <a:pt x="24" y="33"/>
                </a:moveTo>
                <a:cubicBezTo>
                  <a:pt x="17" y="33"/>
                  <a:pt x="12" y="28"/>
                  <a:pt x="12" y="21"/>
                </a:cubicBezTo>
                <a:cubicBezTo>
                  <a:pt x="12" y="15"/>
                  <a:pt x="17" y="9"/>
                  <a:pt x="24" y="9"/>
                </a:cubicBezTo>
                <a:cubicBezTo>
                  <a:pt x="30" y="9"/>
                  <a:pt x="35" y="15"/>
                  <a:pt x="35" y="21"/>
                </a:cubicBezTo>
                <a:cubicBezTo>
                  <a:pt x="35" y="28"/>
                  <a:pt x="30" y="33"/>
                  <a:pt x="24" y="33"/>
                </a:cubicBezTo>
                <a:close/>
                <a:moveTo>
                  <a:pt x="41" y="15"/>
                </a:moveTo>
                <a:cubicBezTo>
                  <a:pt x="40" y="15"/>
                  <a:pt x="39" y="14"/>
                  <a:pt x="39" y="13"/>
                </a:cubicBezTo>
                <a:cubicBezTo>
                  <a:pt x="39" y="12"/>
                  <a:pt x="40" y="12"/>
                  <a:pt x="41" y="12"/>
                </a:cubicBezTo>
                <a:cubicBezTo>
                  <a:pt x="42" y="12"/>
                  <a:pt x="42" y="12"/>
                  <a:pt x="42" y="13"/>
                </a:cubicBezTo>
                <a:cubicBezTo>
                  <a:pt x="42" y="14"/>
                  <a:pt x="42" y="15"/>
                  <a:pt x="41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8417509" y="2250038"/>
            <a:ext cx="164535" cy="215317"/>
          </a:xfrm>
          <a:custGeom>
            <a:avLst/>
            <a:gdLst>
              <a:gd name="T0" fmla="*/ 19 w 34"/>
              <a:gd name="T1" fmla="*/ 0 h 45"/>
              <a:gd name="T2" fmla="*/ 15 w 34"/>
              <a:gd name="T3" fmla="*/ 0 h 45"/>
              <a:gd name="T4" fmla="*/ 15 w 34"/>
              <a:gd name="T5" fmla="*/ 30 h 45"/>
              <a:gd name="T6" fmla="*/ 8 w 34"/>
              <a:gd name="T7" fmla="*/ 31 h 45"/>
              <a:gd name="T8" fmla="*/ 2 w 34"/>
              <a:gd name="T9" fmla="*/ 40 h 45"/>
              <a:gd name="T10" fmla="*/ 13 w 34"/>
              <a:gd name="T11" fmla="*/ 43 h 45"/>
              <a:gd name="T12" fmla="*/ 19 w 34"/>
              <a:gd name="T13" fmla="*/ 35 h 45"/>
              <a:gd name="T14" fmla="*/ 19 w 34"/>
              <a:gd name="T15" fmla="*/ 10 h 45"/>
              <a:gd name="T16" fmla="*/ 25 w 34"/>
              <a:gd name="T17" fmla="*/ 22 h 45"/>
              <a:gd name="T18" fmla="*/ 27 w 34"/>
              <a:gd name="T19" fmla="*/ 22 h 45"/>
              <a:gd name="T20" fmla="*/ 19 w 34"/>
              <a:gd name="T21" fmla="*/ 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" h="45">
                <a:moveTo>
                  <a:pt x="19" y="0"/>
                </a:moveTo>
                <a:cubicBezTo>
                  <a:pt x="15" y="0"/>
                  <a:pt x="15" y="0"/>
                  <a:pt x="15" y="0"/>
                </a:cubicBezTo>
                <a:cubicBezTo>
                  <a:pt x="15" y="30"/>
                  <a:pt x="15" y="30"/>
                  <a:pt x="15" y="30"/>
                </a:cubicBezTo>
                <a:cubicBezTo>
                  <a:pt x="13" y="30"/>
                  <a:pt x="11" y="30"/>
                  <a:pt x="8" y="31"/>
                </a:cubicBezTo>
                <a:cubicBezTo>
                  <a:pt x="3" y="32"/>
                  <a:pt x="0" y="36"/>
                  <a:pt x="2" y="40"/>
                </a:cubicBezTo>
                <a:cubicBezTo>
                  <a:pt x="3" y="43"/>
                  <a:pt x="8" y="45"/>
                  <a:pt x="13" y="43"/>
                </a:cubicBezTo>
                <a:cubicBezTo>
                  <a:pt x="17" y="42"/>
                  <a:pt x="19" y="38"/>
                  <a:pt x="19" y="35"/>
                </a:cubicBezTo>
                <a:cubicBezTo>
                  <a:pt x="19" y="10"/>
                  <a:pt x="19" y="10"/>
                  <a:pt x="19" y="10"/>
                </a:cubicBezTo>
                <a:cubicBezTo>
                  <a:pt x="26" y="11"/>
                  <a:pt x="26" y="19"/>
                  <a:pt x="25" y="22"/>
                </a:cubicBezTo>
                <a:cubicBezTo>
                  <a:pt x="25" y="23"/>
                  <a:pt x="26" y="23"/>
                  <a:pt x="27" y="22"/>
                </a:cubicBezTo>
                <a:cubicBezTo>
                  <a:pt x="34" y="11"/>
                  <a:pt x="19" y="6"/>
                  <a:pt x="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7044356" y="2260194"/>
            <a:ext cx="197036" cy="197036"/>
          </a:xfrm>
          <a:custGeom>
            <a:avLst/>
            <a:gdLst>
              <a:gd name="T0" fmla="*/ 25 w 41"/>
              <a:gd name="T1" fmla="*/ 25 h 41"/>
              <a:gd name="T2" fmla="*/ 0 w 41"/>
              <a:gd name="T3" fmla="*/ 28 h 41"/>
              <a:gd name="T4" fmla="*/ 4 w 41"/>
              <a:gd name="T5" fmla="*/ 33 h 41"/>
              <a:gd name="T6" fmla="*/ 33 w 41"/>
              <a:gd name="T7" fmla="*/ 33 h 41"/>
              <a:gd name="T8" fmla="*/ 33 w 41"/>
              <a:gd name="T9" fmla="*/ 4 h 41"/>
              <a:gd name="T10" fmla="*/ 28 w 41"/>
              <a:gd name="T11" fmla="*/ 0 h 41"/>
              <a:gd name="T12" fmla="*/ 25 w 41"/>
              <a:gd name="T13" fmla="*/ 2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1" h="41">
                <a:moveTo>
                  <a:pt x="25" y="25"/>
                </a:moveTo>
                <a:cubicBezTo>
                  <a:pt x="18" y="32"/>
                  <a:pt x="8" y="33"/>
                  <a:pt x="0" y="28"/>
                </a:cubicBezTo>
                <a:cubicBezTo>
                  <a:pt x="1" y="30"/>
                  <a:pt x="2" y="32"/>
                  <a:pt x="4" y="33"/>
                </a:cubicBezTo>
                <a:cubicBezTo>
                  <a:pt x="12" y="41"/>
                  <a:pt x="25" y="41"/>
                  <a:pt x="33" y="33"/>
                </a:cubicBezTo>
                <a:cubicBezTo>
                  <a:pt x="41" y="25"/>
                  <a:pt x="41" y="12"/>
                  <a:pt x="33" y="4"/>
                </a:cubicBezTo>
                <a:cubicBezTo>
                  <a:pt x="31" y="3"/>
                  <a:pt x="30" y="1"/>
                  <a:pt x="28" y="0"/>
                </a:cubicBezTo>
                <a:cubicBezTo>
                  <a:pt x="32" y="8"/>
                  <a:pt x="31" y="18"/>
                  <a:pt x="25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7021" y="2260194"/>
            <a:ext cx="229537" cy="182817"/>
          </a:xfrm>
          <a:custGeom>
            <a:avLst/>
            <a:gdLst>
              <a:gd name="T0" fmla="*/ 40 w 48"/>
              <a:gd name="T1" fmla="*/ 7 h 38"/>
              <a:gd name="T2" fmla="*/ 15 w 48"/>
              <a:gd name="T3" fmla="*/ 3 h 38"/>
              <a:gd name="T4" fmla="*/ 0 w 48"/>
              <a:gd name="T5" fmla="*/ 21 h 38"/>
              <a:gd name="T6" fmla="*/ 18 w 48"/>
              <a:gd name="T7" fmla="*/ 38 h 38"/>
              <a:gd name="T8" fmla="*/ 36 w 48"/>
              <a:gd name="T9" fmla="*/ 29 h 38"/>
              <a:gd name="T10" fmla="*/ 34 w 48"/>
              <a:gd name="T11" fmla="*/ 21 h 38"/>
              <a:gd name="T12" fmla="*/ 45 w 48"/>
              <a:gd name="T13" fmla="*/ 19 h 38"/>
              <a:gd name="T14" fmla="*/ 40 w 48"/>
              <a:gd name="T15" fmla="*/ 7 h 38"/>
              <a:gd name="T16" fmla="*/ 26 w 48"/>
              <a:gd name="T17" fmla="*/ 29 h 38"/>
              <a:gd name="T18" fmla="*/ 22 w 48"/>
              <a:gd name="T19" fmla="*/ 25 h 38"/>
              <a:gd name="T20" fmla="*/ 26 w 48"/>
              <a:gd name="T21" fmla="*/ 22 h 38"/>
              <a:gd name="T22" fmla="*/ 29 w 48"/>
              <a:gd name="T23" fmla="*/ 25 h 38"/>
              <a:gd name="T24" fmla="*/ 26 w 48"/>
              <a:gd name="T25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" h="38">
                <a:moveTo>
                  <a:pt x="40" y="7"/>
                </a:moveTo>
                <a:cubicBezTo>
                  <a:pt x="33" y="2"/>
                  <a:pt x="25" y="0"/>
                  <a:pt x="15" y="3"/>
                </a:cubicBezTo>
                <a:cubicBezTo>
                  <a:pt x="8" y="5"/>
                  <a:pt x="1" y="14"/>
                  <a:pt x="0" y="21"/>
                </a:cubicBezTo>
                <a:cubicBezTo>
                  <a:pt x="0" y="30"/>
                  <a:pt x="6" y="38"/>
                  <a:pt x="18" y="38"/>
                </a:cubicBezTo>
                <a:cubicBezTo>
                  <a:pt x="31" y="38"/>
                  <a:pt x="36" y="31"/>
                  <a:pt x="36" y="29"/>
                </a:cubicBezTo>
                <a:cubicBezTo>
                  <a:pt x="36" y="28"/>
                  <a:pt x="31" y="24"/>
                  <a:pt x="34" y="21"/>
                </a:cubicBezTo>
                <a:cubicBezTo>
                  <a:pt x="39" y="16"/>
                  <a:pt x="42" y="20"/>
                  <a:pt x="45" y="19"/>
                </a:cubicBezTo>
                <a:cubicBezTo>
                  <a:pt x="47" y="19"/>
                  <a:pt x="48" y="12"/>
                  <a:pt x="40" y="7"/>
                </a:cubicBezTo>
                <a:close/>
                <a:moveTo>
                  <a:pt x="26" y="29"/>
                </a:moveTo>
                <a:cubicBezTo>
                  <a:pt x="24" y="29"/>
                  <a:pt x="22" y="27"/>
                  <a:pt x="22" y="25"/>
                </a:cubicBezTo>
                <a:cubicBezTo>
                  <a:pt x="22" y="23"/>
                  <a:pt x="24" y="22"/>
                  <a:pt x="26" y="22"/>
                </a:cubicBezTo>
                <a:cubicBezTo>
                  <a:pt x="27" y="22"/>
                  <a:pt x="29" y="23"/>
                  <a:pt x="29" y="25"/>
                </a:cubicBezTo>
                <a:cubicBezTo>
                  <a:pt x="29" y="27"/>
                  <a:pt x="27" y="29"/>
                  <a:pt x="26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1" name="出自【趣你的PPT】(微信:qunideppt)：最优质的PPT资源库"/>
          <p:cNvSpPr>
            <a:spLocks/>
          </p:cNvSpPr>
          <p:nvPr/>
        </p:nvSpPr>
        <p:spPr bwMode="auto">
          <a:xfrm>
            <a:off x="7932030" y="2254100"/>
            <a:ext cx="221411" cy="188911"/>
          </a:xfrm>
          <a:custGeom>
            <a:avLst/>
            <a:gdLst>
              <a:gd name="T0" fmla="*/ 11 w 46"/>
              <a:gd name="T1" fmla="*/ 7 h 39"/>
              <a:gd name="T2" fmla="*/ 3 w 46"/>
              <a:gd name="T3" fmla="*/ 24 h 39"/>
              <a:gd name="T4" fmla="*/ 32 w 46"/>
              <a:gd name="T5" fmla="*/ 11 h 39"/>
              <a:gd name="T6" fmla="*/ 0 w 46"/>
              <a:gd name="T7" fmla="*/ 36 h 39"/>
              <a:gd name="T8" fmla="*/ 4 w 46"/>
              <a:gd name="T9" fmla="*/ 37 h 39"/>
              <a:gd name="T10" fmla="*/ 9 w 46"/>
              <a:gd name="T11" fmla="*/ 29 h 39"/>
              <a:gd name="T12" fmla="*/ 27 w 46"/>
              <a:gd name="T13" fmla="*/ 29 h 39"/>
              <a:gd name="T14" fmla="*/ 44 w 46"/>
              <a:gd name="T15" fmla="*/ 7 h 39"/>
              <a:gd name="T16" fmla="*/ 11 w 46"/>
              <a:gd name="T17" fmla="*/ 7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6" h="39">
                <a:moveTo>
                  <a:pt x="11" y="7"/>
                </a:moveTo>
                <a:cubicBezTo>
                  <a:pt x="2" y="12"/>
                  <a:pt x="3" y="21"/>
                  <a:pt x="3" y="24"/>
                </a:cubicBezTo>
                <a:cubicBezTo>
                  <a:pt x="15" y="10"/>
                  <a:pt x="32" y="11"/>
                  <a:pt x="32" y="11"/>
                </a:cubicBezTo>
                <a:cubicBezTo>
                  <a:pt x="32" y="11"/>
                  <a:pt x="7" y="19"/>
                  <a:pt x="0" y="36"/>
                </a:cubicBezTo>
                <a:cubicBezTo>
                  <a:pt x="0" y="37"/>
                  <a:pt x="3" y="39"/>
                  <a:pt x="4" y="37"/>
                </a:cubicBezTo>
                <a:cubicBezTo>
                  <a:pt x="6" y="33"/>
                  <a:pt x="9" y="29"/>
                  <a:pt x="9" y="29"/>
                </a:cubicBezTo>
                <a:cubicBezTo>
                  <a:pt x="13" y="31"/>
                  <a:pt x="21" y="33"/>
                  <a:pt x="27" y="29"/>
                </a:cubicBezTo>
                <a:cubicBezTo>
                  <a:pt x="34" y="24"/>
                  <a:pt x="33" y="12"/>
                  <a:pt x="44" y="7"/>
                </a:cubicBezTo>
                <a:cubicBezTo>
                  <a:pt x="46" y="5"/>
                  <a:pt x="23" y="0"/>
                  <a:pt x="11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32444" y="2250038"/>
            <a:ext cx="203129" cy="207191"/>
          </a:xfrm>
          <a:custGeom>
            <a:avLst/>
            <a:gdLst>
              <a:gd name="T0" fmla="*/ 24 w 42"/>
              <a:gd name="T1" fmla="*/ 32 h 43"/>
              <a:gd name="T2" fmla="*/ 31 w 42"/>
              <a:gd name="T3" fmla="*/ 24 h 43"/>
              <a:gd name="T4" fmla="*/ 42 w 42"/>
              <a:gd name="T5" fmla="*/ 6 h 43"/>
              <a:gd name="T6" fmla="*/ 40 w 42"/>
              <a:gd name="T7" fmla="*/ 4 h 43"/>
              <a:gd name="T8" fmla="*/ 32 w 42"/>
              <a:gd name="T9" fmla="*/ 4 h 43"/>
              <a:gd name="T10" fmla="*/ 21 w 42"/>
              <a:gd name="T11" fmla="*/ 0 h 43"/>
              <a:gd name="T12" fmla="*/ 10 w 42"/>
              <a:gd name="T13" fmla="*/ 4 h 43"/>
              <a:gd name="T14" fmla="*/ 2 w 42"/>
              <a:gd name="T15" fmla="*/ 4 h 43"/>
              <a:gd name="T16" fmla="*/ 0 w 42"/>
              <a:gd name="T17" fmla="*/ 6 h 43"/>
              <a:gd name="T18" fmla="*/ 11 w 42"/>
              <a:gd name="T19" fmla="*/ 24 h 43"/>
              <a:gd name="T20" fmla="*/ 18 w 42"/>
              <a:gd name="T21" fmla="*/ 32 h 43"/>
              <a:gd name="T22" fmla="*/ 18 w 42"/>
              <a:gd name="T23" fmla="*/ 35 h 43"/>
              <a:gd name="T24" fmla="*/ 11 w 42"/>
              <a:gd name="T25" fmla="*/ 39 h 43"/>
              <a:gd name="T26" fmla="*/ 21 w 42"/>
              <a:gd name="T27" fmla="*/ 43 h 43"/>
              <a:gd name="T28" fmla="*/ 31 w 42"/>
              <a:gd name="T29" fmla="*/ 39 h 43"/>
              <a:gd name="T30" fmla="*/ 24 w 42"/>
              <a:gd name="T31" fmla="*/ 35 h 43"/>
              <a:gd name="T32" fmla="*/ 24 w 42"/>
              <a:gd name="T33" fmla="*/ 32 h 43"/>
              <a:gd name="T34" fmla="*/ 30 w 42"/>
              <a:gd name="T35" fmla="*/ 20 h 43"/>
              <a:gd name="T36" fmla="*/ 33 w 42"/>
              <a:gd name="T37" fmla="*/ 8 h 43"/>
              <a:gd name="T38" fmla="*/ 39 w 42"/>
              <a:gd name="T39" fmla="*/ 8 h 43"/>
              <a:gd name="T40" fmla="*/ 30 w 42"/>
              <a:gd name="T41" fmla="*/ 20 h 43"/>
              <a:gd name="T42" fmla="*/ 21 w 42"/>
              <a:gd name="T43" fmla="*/ 3 h 43"/>
              <a:gd name="T44" fmla="*/ 30 w 42"/>
              <a:gd name="T45" fmla="*/ 7 h 43"/>
              <a:gd name="T46" fmla="*/ 21 w 42"/>
              <a:gd name="T47" fmla="*/ 10 h 43"/>
              <a:gd name="T48" fmla="*/ 12 w 42"/>
              <a:gd name="T49" fmla="*/ 7 h 43"/>
              <a:gd name="T50" fmla="*/ 21 w 42"/>
              <a:gd name="T51" fmla="*/ 3 h 43"/>
              <a:gd name="T52" fmla="*/ 3 w 42"/>
              <a:gd name="T53" fmla="*/ 8 h 43"/>
              <a:gd name="T54" fmla="*/ 9 w 42"/>
              <a:gd name="T55" fmla="*/ 8 h 43"/>
              <a:gd name="T56" fmla="*/ 12 w 42"/>
              <a:gd name="T57" fmla="*/ 20 h 43"/>
              <a:gd name="T58" fmla="*/ 3 w 42"/>
              <a:gd name="T59" fmla="*/ 8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2" h="43">
                <a:moveTo>
                  <a:pt x="24" y="32"/>
                </a:moveTo>
                <a:cubicBezTo>
                  <a:pt x="24" y="29"/>
                  <a:pt x="26" y="27"/>
                  <a:pt x="31" y="24"/>
                </a:cubicBezTo>
                <a:cubicBezTo>
                  <a:pt x="36" y="20"/>
                  <a:pt x="42" y="16"/>
                  <a:pt x="42" y="6"/>
                </a:cubicBezTo>
                <a:cubicBezTo>
                  <a:pt x="42" y="5"/>
                  <a:pt x="41" y="4"/>
                  <a:pt x="40" y="4"/>
                </a:cubicBezTo>
                <a:cubicBezTo>
                  <a:pt x="32" y="4"/>
                  <a:pt x="32" y="4"/>
                  <a:pt x="32" y="4"/>
                </a:cubicBezTo>
                <a:cubicBezTo>
                  <a:pt x="31" y="2"/>
                  <a:pt x="28" y="0"/>
                  <a:pt x="21" y="0"/>
                </a:cubicBezTo>
                <a:cubicBezTo>
                  <a:pt x="14" y="0"/>
                  <a:pt x="11" y="2"/>
                  <a:pt x="10" y="4"/>
                </a:cubicBez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5"/>
                  <a:pt x="0" y="6"/>
                </a:cubicBezTo>
                <a:cubicBezTo>
                  <a:pt x="0" y="16"/>
                  <a:pt x="6" y="20"/>
                  <a:pt x="11" y="24"/>
                </a:cubicBezTo>
                <a:cubicBezTo>
                  <a:pt x="16" y="27"/>
                  <a:pt x="18" y="29"/>
                  <a:pt x="18" y="32"/>
                </a:cubicBezTo>
                <a:cubicBezTo>
                  <a:pt x="18" y="35"/>
                  <a:pt x="18" y="35"/>
                  <a:pt x="18" y="35"/>
                </a:cubicBezTo>
                <a:cubicBezTo>
                  <a:pt x="14" y="36"/>
                  <a:pt x="11" y="37"/>
                  <a:pt x="11" y="39"/>
                </a:cubicBezTo>
                <a:cubicBezTo>
                  <a:pt x="11" y="41"/>
                  <a:pt x="15" y="43"/>
                  <a:pt x="21" y="43"/>
                </a:cubicBezTo>
                <a:cubicBezTo>
                  <a:pt x="27" y="43"/>
                  <a:pt x="31" y="41"/>
                  <a:pt x="31" y="39"/>
                </a:cubicBezTo>
                <a:cubicBezTo>
                  <a:pt x="31" y="37"/>
                  <a:pt x="28" y="36"/>
                  <a:pt x="24" y="35"/>
                </a:cubicBezTo>
                <a:lnTo>
                  <a:pt x="24" y="32"/>
                </a:lnTo>
                <a:close/>
                <a:moveTo>
                  <a:pt x="30" y="20"/>
                </a:moveTo>
                <a:cubicBezTo>
                  <a:pt x="32" y="17"/>
                  <a:pt x="33" y="13"/>
                  <a:pt x="33" y="8"/>
                </a:cubicBezTo>
                <a:cubicBezTo>
                  <a:pt x="39" y="8"/>
                  <a:pt x="39" y="8"/>
                  <a:pt x="39" y="8"/>
                </a:cubicBezTo>
                <a:cubicBezTo>
                  <a:pt x="38" y="14"/>
                  <a:pt x="34" y="17"/>
                  <a:pt x="30" y="20"/>
                </a:cubicBezTo>
                <a:close/>
                <a:moveTo>
                  <a:pt x="21" y="3"/>
                </a:moveTo>
                <a:cubicBezTo>
                  <a:pt x="27" y="3"/>
                  <a:pt x="30" y="6"/>
                  <a:pt x="30" y="7"/>
                </a:cubicBezTo>
                <a:cubicBezTo>
                  <a:pt x="30" y="8"/>
                  <a:pt x="27" y="10"/>
                  <a:pt x="21" y="10"/>
                </a:cubicBezTo>
                <a:cubicBezTo>
                  <a:pt x="15" y="10"/>
                  <a:pt x="12" y="8"/>
                  <a:pt x="12" y="7"/>
                </a:cubicBezTo>
                <a:cubicBezTo>
                  <a:pt x="12" y="6"/>
                  <a:pt x="15" y="3"/>
                  <a:pt x="21" y="3"/>
                </a:cubicBezTo>
                <a:close/>
                <a:moveTo>
                  <a:pt x="3" y="8"/>
                </a:moveTo>
                <a:cubicBezTo>
                  <a:pt x="9" y="8"/>
                  <a:pt x="9" y="8"/>
                  <a:pt x="9" y="8"/>
                </a:cubicBezTo>
                <a:cubicBezTo>
                  <a:pt x="9" y="13"/>
                  <a:pt x="10" y="17"/>
                  <a:pt x="12" y="20"/>
                </a:cubicBezTo>
                <a:cubicBezTo>
                  <a:pt x="8" y="17"/>
                  <a:pt x="4" y="14"/>
                  <a:pt x="3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3" name="出自【趣你的PPT】(微信:qunideppt)：最优质的PPT资源库"/>
          <p:cNvSpPr>
            <a:spLocks/>
          </p:cNvSpPr>
          <p:nvPr/>
        </p:nvSpPr>
        <p:spPr bwMode="auto">
          <a:xfrm>
            <a:off x="4771340" y="2700984"/>
            <a:ext cx="225475" cy="213286"/>
          </a:xfrm>
          <a:custGeom>
            <a:avLst/>
            <a:gdLst>
              <a:gd name="T0" fmla="*/ 12 w 47"/>
              <a:gd name="T1" fmla="*/ 44 h 44"/>
              <a:gd name="T2" fmla="*/ 17 w 47"/>
              <a:gd name="T3" fmla="*/ 44 h 44"/>
              <a:gd name="T4" fmla="*/ 27 w 47"/>
              <a:gd name="T5" fmla="*/ 25 h 44"/>
              <a:gd name="T6" fmla="*/ 40 w 47"/>
              <a:gd name="T7" fmla="*/ 25 h 44"/>
              <a:gd name="T8" fmla="*/ 47 w 47"/>
              <a:gd name="T9" fmla="*/ 22 h 44"/>
              <a:gd name="T10" fmla="*/ 40 w 47"/>
              <a:gd name="T11" fmla="*/ 18 h 44"/>
              <a:gd name="T12" fmla="*/ 27 w 47"/>
              <a:gd name="T13" fmla="*/ 18 h 44"/>
              <a:gd name="T14" fmla="*/ 17 w 47"/>
              <a:gd name="T15" fmla="*/ 0 h 44"/>
              <a:gd name="T16" fmla="*/ 12 w 47"/>
              <a:gd name="T17" fmla="*/ 0 h 44"/>
              <a:gd name="T18" fmla="*/ 18 w 47"/>
              <a:gd name="T19" fmla="*/ 18 h 44"/>
              <a:gd name="T20" fmla="*/ 10 w 47"/>
              <a:gd name="T21" fmla="*/ 18 h 44"/>
              <a:gd name="T22" fmla="*/ 4 w 47"/>
              <a:gd name="T23" fmla="*/ 14 h 44"/>
              <a:gd name="T24" fmla="*/ 0 w 47"/>
              <a:gd name="T25" fmla="*/ 14 h 44"/>
              <a:gd name="T26" fmla="*/ 3 w 47"/>
              <a:gd name="T27" fmla="*/ 22 h 44"/>
              <a:gd name="T28" fmla="*/ 0 w 47"/>
              <a:gd name="T29" fmla="*/ 30 h 44"/>
              <a:gd name="T30" fmla="*/ 4 w 47"/>
              <a:gd name="T31" fmla="*/ 30 h 44"/>
              <a:gd name="T32" fmla="*/ 10 w 47"/>
              <a:gd name="T33" fmla="*/ 25 h 44"/>
              <a:gd name="T34" fmla="*/ 18 w 47"/>
              <a:gd name="T35" fmla="*/ 25 h 44"/>
              <a:gd name="T36" fmla="*/ 12 w 47"/>
              <a:gd name="T37" fmla="*/ 4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" h="44">
                <a:moveTo>
                  <a:pt x="12" y="44"/>
                </a:moveTo>
                <a:cubicBezTo>
                  <a:pt x="17" y="44"/>
                  <a:pt x="17" y="44"/>
                  <a:pt x="17" y="44"/>
                </a:cubicBezTo>
                <a:cubicBezTo>
                  <a:pt x="27" y="25"/>
                  <a:pt x="27" y="25"/>
                  <a:pt x="27" y="25"/>
                </a:cubicBezTo>
                <a:cubicBezTo>
                  <a:pt x="40" y="25"/>
                  <a:pt x="40" y="25"/>
                  <a:pt x="40" y="25"/>
                </a:cubicBezTo>
                <a:cubicBezTo>
                  <a:pt x="40" y="25"/>
                  <a:pt x="47" y="25"/>
                  <a:pt x="47" y="22"/>
                </a:cubicBezTo>
                <a:cubicBezTo>
                  <a:pt x="47" y="18"/>
                  <a:pt x="40" y="18"/>
                  <a:pt x="40" y="18"/>
                </a:cubicBezTo>
                <a:cubicBezTo>
                  <a:pt x="27" y="18"/>
                  <a:pt x="27" y="18"/>
                  <a:pt x="27" y="18"/>
                </a:cubicBezTo>
                <a:cubicBezTo>
                  <a:pt x="17" y="0"/>
                  <a:pt x="17" y="0"/>
                  <a:pt x="1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8" y="18"/>
                  <a:pt x="18" y="18"/>
                  <a:pt x="18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4" y="14"/>
                  <a:pt x="4" y="14"/>
                  <a:pt x="4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3" y="22"/>
                  <a:pt x="3" y="22"/>
                  <a:pt x="3" y="22"/>
                </a:cubicBezTo>
                <a:cubicBezTo>
                  <a:pt x="0" y="30"/>
                  <a:pt x="0" y="30"/>
                  <a:pt x="0" y="30"/>
                </a:cubicBezTo>
                <a:cubicBezTo>
                  <a:pt x="4" y="30"/>
                  <a:pt x="4" y="30"/>
                  <a:pt x="4" y="30"/>
                </a:cubicBezTo>
                <a:cubicBezTo>
                  <a:pt x="10" y="25"/>
                  <a:pt x="10" y="25"/>
                  <a:pt x="10" y="25"/>
                </a:cubicBezTo>
                <a:cubicBezTo>
                  <a:pt x="18" y="25"/>
                  <a:pt x="18" y="25"/>
                  <a:pt x="18" y="25"/>
                </a:cubicBezTo>
                <a:lnTo>
                  <a:pt x="12" y="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2306" y="2700984"/>
            <a:ext cx="205162" cy="207191"/>
          </a:xfrm>
          <a:custGeom>
            <a:avLst/>
            <a:gdLst>
              <a:gd name="T0" fmla="*/ 22 w 43"/>
              <a:gd name="T1" fmla="*/ 0 h 43"/>
              <a:gd name="T2" fmla="*/ 0 w 43"/>
              <a:gd name="T3" fmla="*/ 22 h 43"/>
              <a:gd name="T4" fmla="*/ 22 w 43"/>
              <a:gd name="T5" fmla="*/ 43 h 43"/>
              <a:gd name="T6" fmla="*/ 43 w 43"/>
              <a:gd name="T7" fmla="*/ 22 h 43"/>
              <a:gd name="T8" fmla="*/ 22 w 43"/>
              <a:gd name="T9" fmla="*/ 0 h 43"/>
              <a:gd name="T10" fmla="*/ 22 w 43"/>
              <a:gd name="T11" fmla="*/ 38 h 43"/>
              <a:gd name="T12" fmla="*/ 5 w 43"/>
              <a:gd name="T13" fmla="*/ 22 h 43"/>
              <a:gd name="T14" fmla="*/ 22 w 43"/>
              <a:gd name="T15" fmla="*/ 5 h 43"/>
              <a:gd name="T16" fmla="*/ 39 w 43"/>
              <a:gd name="T17" fmla="*/ 22 h 43"/>
              <a:gd name="T18" fmla="*/ 22 w 43"/>
              <a:gd name="T19" fmla="*/ 38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3" h="43">
                <a:moveTo>
                  <a:pt x="22" y="0"/>
                </a:moveTo>
                <a:cubicBezTo>
                  <a:pt x="10" y="0"/>
                  <a:pt x="0" y="10"/>
                  <a:pt x="0" y="22"/>
                </a:cubicBezTo>
                <a:cubicBezTo>
                  <a:pt x="0" y="34"/>
                  <a:pt x="10" y="43"/>
                  <a:pt x="22" y="43"/>
                </a:cubicBezTo>
                <a:cubicBezTo>
                  <a:pt x="34" y="43"/>
                  <a:pt x="43" y="34"/>
                  <a:pt x="43" y="22"/>
                </a:cubicBezTo>
                <a:cubicBezTo>
                  <a:pt x="43" y="10"/>
                  <a:pt x="34" y="0"/>
                  <a:pt x="22" y="0"/>
                </a:cubicBezTo>
                <a:close/>
                <a:moveTo>
                  <a:pt x="22" y="38"/>
                </a:moveTo>
                <a:cubicBezTo>
                  <a:pt x="12" y="38"/>
                  <a:pt x="5" y="31"/>
                  <a:pt x="5" y="22"/>
                </a:cubicBezTo>
                <a:cubicBezTo>
                  <a:pt x="5" y="12"/>
                  <a:pt x="12" y="5"/>
                  <a:pt x="22" y="5"/>
                </a:cubicBezTo>
                <a:cubicBezTo>
                  <a:pt x="31" y="5"/>
                  <a:pt x="39" y="12"/>
                  <a:pt x="39" y="22"/>
                </a:cubicBezTo>
                <a:cubicBezTo>
                  <a:pt x="39" y="31"/>
                  <a:pt x="31" y="38"/>
                  <a:pt x="22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5" name="出自【趣你的PPT】(微信:qunideppt)：最优质的PPT资源库"/>
          <p:cNvSpPr>
            <a:spLocks/>
          </p:cNvSpPr>
          <p:nvPr/>
        </p:nvSpPr>
        <p:spPr bwMode="auto">
          <a:xfrm>
            <a:off x="6227777" y="2745673"/>
            <a:ext cx="48751" cy="99534"/>
          </a:xfrm>
          <a:custGeom>
            <a:avLst/>
            <a:gdLst>
              <a:gd name="T0" fmla="*/ 7 w 24"/>
              <a:gd name="T1" fmla="*/ 0 h 49"/>
              <a:gd name="T2" fmla="*/ 0 w 24"/>
              <a:gd name="T3" fmla="*/ 0 h 49"/>
              <a:gd name="T4" fmla="*/ 0 w 24"/>
              <a:gd name="T5" fmla="*/ 30 h 49"/>
              <a:gd name="T6" fmla="*/ 19 w 24"/>
              <a:gd name="T7" fmla="*/ 49 h 49"/>
              <a:gd name="T8" fmla="*/ 24 w 24"/>
              <a:gd name="T9" fmla="*/ 45 h 49"/>
              <a:gd name="T10" fmla="*/ 7 w 24"/>
              <a:gd name="T11" fmla="*/ 28 h 49"/>
              <a:gd name="T12" fmla="*/ 7 w 24"/>
              <a:gd name="T13" fmla="*/ 0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49">
                <a:moveTo>
                  <a:pt x="7" y="0"/>
                </a:moveTo>
                <a:lnTo>
                  <a:pt x="0" y="0"/>
                </a:lnTo>
                <a:lnTo>
                  <a:pt x="0" y="30"/>
                </a:lnTo>
                <a:lnTo>
                  <a:pt x="19" y="49"/>
                </a:lnTo>
                <a:lnTo>
                  <a:pt x="24" y="45"/>
                </a:lnTo>
                <a:lnTo>
                  <a:pt x="7" y="28"/>
                </a:lnTo>
                <a:lnTo>
                  <a:pt x="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6" name="出自【趣你的PPT】(微信:qunideppt)：最优质的PPT资源库"/>
          <p:cNvSpPr>
            <a:spLocks/>
          </p:cNvSpPr>
          <p:nvPr/>
        </p:nvSpPr>
        <p:spPr bwMode="auto">
          <a:xfrm>
            <a:off x="7058574" y="4529146"/>
            <a:ext cx="154378" cy="158440"/>
          </a:xfrm>
          <a:custGeom>
            <a:avLst/>
            <a:gdLst>
              <a:gd name="T0" fmla="*/ 12 w 32"/>
              <a:gd name="T1" fmla="*/ 33 h 33"/>
              <a:gd name="T2" fmla="*/ 10 w 32"/>
              <a:gd name="T3" fmla="*/ 32 h 33"/>
              <a:gd name="T4" fmla="*/ 1 w 32"/>
              <a:gd name="T5" fmla="*/ 21 h 33"/>
              <a:gd name="T6" fmla="*/ 2 w 32"/>
              <a:gd name="T7" fmla="*/ 16 h 33"/>
              <a:gd name="T8" fmla="*/ 7 w 32"/>
              <a:gd name="T9" fmla="*/ 17 h 33"/>
              <a:gd name="T10" fmla="*/ 12 w 32"/>
              <a:gd name="T11" fmla="*/ 24 h 33"/>
              <a:gd name="T12" fmla="*/ 26 w 32"/>
              <a:gd name="T13" fmla="*/ 2 h 33"/>
              <a:gd name="T14" fmla="*/ 30 w 32"/>
              <a:gd name="T15" fmla="*/ 1 h 33"/>
              <a:gd name="T16" fmla="*/ 32 w 32"/>
              <a:gd name="T17" fmla="*/ 6 h 33"/>
              <a:gd name="T18" fmla="*/ 15 w 32"/>
              <a:gd name="T19" fmla="*/ 32 h 33"/>
              <a:gd name="T20" fmla="*/ 13 w 32"/>
              <a:gd name="T21" fmla="*/ 33 h 33"/>
              <a:gd name="T22" fmla="*/ 12 w 32"/>
              <a:gd name="T23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" h="33">
                <a:moveTo>
                  <a:pt x="12" y="33"/>
                </a:moveTo>
                <a:cubicBezTo>
                  <a:pt x="11" y="33"/>
                  <a:pt x="10" y="33"/>
                  <a:pt x="10" y="32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0"/>
                  <a:pt x="1" y="18"/>
                  <a:pt x="2" y="16"/>
                </a:cubicBezTo>
                <a:cubicBezTo>
                  <a:pt x="3" y="15"/>
                  <a:pt x="6" y="16"/>
                  <a:pt x="7" y="17"/>
                </a:cubicBezTo>
                <a:cubicBezTo>
                  <a:pt x="12" y="24"/>
                  <a:pt x="12" y="24"/>
                  <a:pt x="12" y="24"/>
                </a:cubicBezTo>
                <a:cubicBezTo>
                  <a:pt x="26" y="2"/>
                  <a:pt x="26" y="2"/>
                  <a:pt x="26" y="2"/>
                </a:cubicBezTo>
                <a:cubicBezTo>
                  <a:pt x="27" y="1"/>
                  <a:pt x="29" y="0"/>
                  <a:pt x="30" y="1"/>
                </a:cubicBezTo>
                <a:cubicBezTo>
                  <a:pt x="32" y="2"/>
                  <a:pt x="32" y="4"/>
                  <a:pt x="32" y="6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33"/>
                  <a:pt x="14" y="33"/>
                  <a:pt x="13" y="33"/>
                </a:cubicBezTo>
                <a:cubicBezTo>
                  <a:pt x="12" y="33"/>
                  <a:pt x="12" y="33"/>
                  <a:pt x="12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29421" y="2692858"/>
            <a:ext cx="123909" cy="225475"/>
          </a:xfrm>
          <a:custGeom>
            <a:avLst/>
            <a:gdLst>
              <a:gd name="T0" fmla="*/ 26 w 26"/>
              <a:gd name="T1" fmla="*/ 11 h 47"/>
              <a:gd name="T2" fmla="*/ 26 w 26"/>
              <a:gd name="T3" fmla="*/ 5 h 47"/>
              <a:gd name="T4" fmla="*/ 13 w 26"/>
              <a:gd name="T5" fmla="*/ 0 h 47"/>
              <a:gd name="T6" fmla="*/ 0 w 26"/>
              <a:gd name="T7" fmla="*/ 5 h 47"/>
              <a:gd name="T8" fmla="*/ 0 w 26"/>
              <a:gd name="T9" fmla="*/ 11 h 47"/>
              <a:gd name="T10" fmla="*/ 9 w 26"/>
              <a:gd name="T11" fmla="*/ 24 h 47"/>
              <a:gd name="T12" fmla="*/ 0 w 26"/>
              <a:gd name="T13" fmla="*/ 36 h 47"/>
              <a:gd name="T14" fmla="*/ 0 w 26"/>
              <a:gd name="T15" fmla="*/ 42 h 47"/>
              <a:gd name="T16" fmla="*/ 13 w 26"/>
              <a:gd name="T17" fmla="*/ 47 h 47"/>
              <a:gd name="T18" fmla="*/ 26 w 26"/>
              <a:gd name="T19" fmla="*/ 42 h 47"/>
              <a:gd name="T20" fmla="*/ 26 w 26"/>
              <a:gd name="T21" fmla="*/ 36 h 47"/>
              <a:gd name="T22" fmla="*/ 17 w 26"/>
              <a:gd name="T23" fmla="*/ 24 h 47"/>
              <a:gd name="T24" fmla="*/ 26 w 26"/>
              <a:gd name="T25" fmla="*/ 11 h 47"/>
              <a:gd name="T26" fmla="*/ 4 w 26"/>
              <a:gd name="T27" fmla="*/ 6 h 47"/>
              <a:gd name="T28" fmla="*/ 13 w 26"/>
              <a:gd name="T29" fmla="*/ 3 h 47"/>
              <a:gd name="T30" fmla="*/ 23 w 26"/>
              <a:gd name="T31" fmla="*/ 6 h 47"/>
              <a:gd name="T32" fmla="*/ 24 w 26"/>
              <a:gd name="T33" fmla="*/ 7 h 47"/>
              <a:gd name="T34" fmla="*/ 13 w 26"/>
              <a:gd name="T35" fmla="*/ 9 h 47"/>
              <a:gd name="T36" fmla="*/ 3 w 26"/>
              <a:gd name="T37" fmla="*/ 7 h 47"/>
              <a:gd name="T38" fmla="*/ 4 w 26"/>
              <a:gd name="T39" fmla="*/ 6 h 47"/>
              <a:gd name="T40" fmla="*/ 15 w 26"/>
              <a:gd name="T41" fmla="*/ 24 h 47"/>
              <a:gd name="T42" fmla="*/ 19 w 26"/>
              <a:gd name="T43" fmla="*/ 31 h 47"/>
              <a:gd name="T44" fmla="*/ 24 w 26"/>
              <a:gd name="T45" fmla="*/ 36 h 47"/>
              <a:gd name="T46" fmla="*/ 24 w 26"/>
              <a:gd name="T47" fmla="*/ 39 h 47"/>
              <a:gd name="T48" fmla="*/ 15 w 26"/>
              <a:gd name="T49" fmla="*/ 34 h 47"/>
              <a:gd name="T50" fmla="*/ 12 w 26"/>
              <a:gd name="T51" fmla="*/ 34 h 47"/>
              <a:gd name="T52" fmla="*/ 3 w 26"/>
              <a:gd name="T53" fmla="*/ 39 h 47"/>
              <a:gd name="T54" fmla="*/ 3 w 26"/>
              <a:gd name="T55" fmla="*/ 36 h 47"/>
              <a:gd name="T56" fmla="*/ 7 w 26"/>
              <a:gd name="T57" fmla="*/ 31 h 47"/>
              <a:gd name="T58" fmla="*/ 12 w 26"/>
              <a:gd name="T59" fmla="*/ 24 h 47"/>
              <a:gd name="T60" fmla="*/ 7 w 26"/>
              <a:gd name="T61" fmla="*/ 17 h 47"/>
              <a:gd name="T62" fmla="*/ 3 w 26"/>
              <a:gd name="T63" fmla="*/ 11 h 47"/>
              <a:gd name="T64" fmla="*/ 3 w 26"/>
              <a:gd name="T65" fmla="*/ 9 h 47"/>
              <a:gd name="T66" fmla="*/ 13 w 26"/>
              <a:gd name="T67" fmla="*/ 11 h 47"/>
              <a:gd name="T68" fmla="*/ 24 w 26"/>
              <a:gd name="T69" fmla="*/ 9 h 47"/>
              <a:gd name="T70" fmla="*/ 24 w 26"/>
              <a:gd name="T71" fmla="*/ 11 h 47"/>
              <a:gd name="T72" fmla="*/ 19 w 26"/>
              <a:gd name="T73" fmla="*/ 17 h 47"/>
              <a:gd name="T74" fmla="*/ 15 w 26"/>
              <a:gd name="T75" fmla="*/ 24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" h="47">
                <a:moveTo>
                  <a:pt x="26" y="11"/>
                </a:moveTo>
                <a:cubicBezTo>
                  <a:pt x="26" y="6"/>
                  <a:pt x="26" y="5"/>
                  <a:pt x="26" y="5"/>
                </a:cubicBezTo>
                <a:cubicBezTo>
                  <a:pt x="26" y="4"/>
                  <a:pt x="21" y="0"/>
                  <a:pt x="13" y="0"/>
                </a:cubicBezTo>
                <a:cubicBezTo>
                  <a:pt x="6" y="0"/>
                  <a:pt x="0" y="4"/>
                  <a:pt x="0" y="5"/>
                </a:cubicBezTo>
                <a:cubicBezTo>
                  <a:pt x="0" y="5"/>
                  <a:pt x="0" y="6"/>
                  <a:pt x="0" y="11"/>
                </a:cubicBezTo>
                <a:cubicBezTo>
                  <a:pt x="0" y="16"/>
                  <a:pt x="9" y="20"/>
                  <a:pt x="9" y="24"/>
                </a:cubicBezTo>
                <a:cubicBezTo>
                  <a:pt x="9" y="27"/>
                  <a:pt x="0" y="31"/>
                  <a:pt x="0" y="36"/>
                </a:cubicBezTo>
                <a:cubicBezTo>
                  <a:pt x="0" y="41"/>
                  <a:pt x="0" y="42"/>
                  <a:pt x="0" y="42"/>
                </a:cubicBezTo>
                <a:cubicBezTo>
                  <a:pt x="0" y="44"/>
                  <a:pt x="6" y="47"/>
                  <a:pt x="13" y="47"/>
                </a:cubicBezTo>
                <a:cubicBezTo>
                  <a:pt x="21" y="47"/>
                  <a:pt x="26" y="44"/>
                  <a:pt x="26" y="42"/>
                </a:cubicBezTo>
                <a:cubicBezTo>
                  <a:pt x="26" y="42"/>
                  <a:pt x="26" y="41"/>
                  <a:pt x="26" y="36"/>
                </a:cubicBezTo>
                <a:cubicBezTo>
                  <a:pt x="26" y="31"/>
                  <a:pt x="17" y="27"/>
                  <a:pt x="17" y="24"/>
                </a:cubicBezTo>
                <a:cubicBezTo>
                  <a:pt x="17" y="20"/>
                  <a:pt x="26" y="16"/>
                  <a:pt x="26" y="11"/>
                </a:cubicBezTo>
                <a:close/>
                <a:moveTo>
                  <a:pt x="4" y="6"/>
                </a:moveTo>
                <a:cubicBezTo>
                  <a:pt x="5" y="5"/>
                  <a:pt x="9" y="3"/>
                  <a:pt x="13" y="3"/>
                </a:cubicBezTo>
                <a:cubicBezTo>
                  <a:pt x="18" y="3"/>
                  <a:pt x="23" y="6"/>
                  <a:pt x="23" y="6"/>
                </a:cubicBezTo>
                <a:cubicBezTo>
                  <a:pt x="23" y="6"/>
                  <a:pt x="25" y="6"/>
                  <a:pt x="24" y="7"/>
                </a:cubicBezTo>
                <a:cubicBezTo>
                  <a:pt x="22" y="8"/>
                  <a:pt x="18" y="9"/>
                  <a:pt x="13" y="9"/>
                </a:cubicBezTo>
                <a:cubicBezTo>
                  <a:pt x="9" y="9"/>
                  <a:pt x="5" y="8"/>
                  <a:pt x="3" y="7"/>
                </a:cubicBezTo>
                <a:cubicBezTo>
                  <a:pt x="2" y="6"/>
                  <a:pt x="4" y="6"/>
                  <a:pt x="4" y="6"/>
                </a:cubicBezTo>
                <a:close/>
                <a:moveTo>
                  <a:pt x="15" y="24"/>
                </a:moveTo>
                <a:cubicBezTo>
                  <a:pt x="15" y="26"/>
                  <a:pt x="17" y="28"/>
                  <a:pt x="19" y="31"/>
                </a:cubicBezTo>
                <a:cubicBezTo>
                  <a:pt x="21" y="32"/>
                  <a:pt x="24" y="35"/>
                  <a:pt x="24" y="36"/>
                </a:cubicBezTo>
                <a:cubicBezTo>
                  <a:pt x="24" y="39"/>
                  <a:pt x="24" y="39"/>
                  <a:pt x="24" y="39"/>
                </a:cubicBezTo>
                <a:cubicBezTo>
                  <a:pt x="21" y="38"/>
                  <a:pt x="15" y="37"/>
                  <a:pt x="15" y="34"/>
                </a:cubicBezTo>
                <a:cubicBezTo>
                  <a:pt x="15" y="32"/>
                  <a:pt x="12" y="32"/>
                  <a:pt x="12" y="34"/>
                </a:cubicBezTo>
                <a:cubicBezTo>
                  <a:pt x="12" y="37"/>
                  <a:pt x="5" y="38"/>
                  <a:pt x="3" y="39"/>
                </a:cubicBezTo>
                <a:cubicBezTo>
                  <a:pt x="3" y="36"/>
                  <a:pt x="3" y="36"/>
                  <a:pt x="3" y="36"/>
                </a:cubicBezTo>
                <a:cubicBezTo>
                  <a:pt x="3" y="35"/>
                  <a:pt x="6" y="32"/>
                  <a:pt x="7" y="31"/>
                </a:cubicBezTo>
                <a:cubicBezTo>
                  <a:pt x="10" y="28"/>
                  <a:pt x="12" y="26"/>
                  <a:pt x="12" y="24"/>
                </a:cubicBezTo>
                <a:cubicBezTo>
                  <a:pt x="12" y="21"/>
                  <a:pt x="10" y="19"/>
                  <a:pt x="7" y="17"/>
                </a:cubicBezTo>
                <a:cubicBezTo>
                  <a:pt x="6" y="15"/>
                  <a:pt x="3" y="12"/>
                  <a:pt x="3" y="11"/>
                </a:cubicBezTo>
                <a:cubicBezTo>
                  <a:pt x="3" y="9"/>
                  <a:pt x="3" y="9"/>
                  <a:pt x="3" y="9"/>
                </a:cubicBezTo>
                <a:cubicBezTo>
                  <a:pt x="5" y="10"/>
                  <a:pt x="9" y="11"/>
                  <a:pt x="13" y="11"/>
                </a:cubicBezTo>
                <a:cubicBezTo>
                  <a:pt x="18" y="11"/>
                  <a:pt x="21" y="10"/>
                  <a:pt x="24" y="9"/>
                </a:cubicBezTo>
                <a:cubicBezTo>
                  <a:pt x="24" y="11"/>
                  <a:pt x="24" y="11"/>
                  <a:pt x="24" y="11"/>
                </a:cubicBezTo>
                <a:cubicBezTo>
                  <a:pt x="24" y="12"/>
                  <a:pt x="21" y="15"/>
                  <a:pt x="19" y="17"/>
                </a:cubicBezTo>
                <a:cubicBezTo>
                  <a:pt x="17" y="19"/>
                  <a:pt x="15" y="21"/>
                  <a:pt x="15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05873" y="4514928"/>
            <a:ext cx="158440" cy="192973"/>
          </a:xfrm>
          <a:custGeom>
            <a:avLst/>
            <a:gdLst>
              <a:gd name="T0" fmla="*/ 30 w 33"/>
              <a:gd name="T1" fmla="*/ 14 h 40"/>
              <a:gd name="T2" fmla="*/ 26 w 33"/>
              <a:gd name="T3" fmla="*/ 14 h 40"/>
              <a:gd name="T4" fmla="*/ 26 w 33"/>
              <a:gd name="T5" fmla="*/ 11 h 40"/>
              <a:gd name="T6" fmla="*/ 16 w 33"/>
              <a:gd name="T7" fmla="*/ 0 h 40"/>
              <a:gd name="T8" fmla="*/ 7 w 33"/>
              <a:gd name="T9" fmla="*/ 11 h 40"/>
              <a:gd name="T10" fmla="*/ 7 w 33"/>
              <a:gd name="T11" fmla="*/ 14 h 40"/>
              <a:gd name="T12" fmla="*/ 2 w 33"/>
              <a:gd name="T13" fmla="*/ 14 h 40"/>
              <a:gd name="T14" fmla="*/ 0 w 33"/>
              <a:gd name="T15" fmla="*/ 17 h 40"/>
              <a:gd name="T16" fmla="*/ 0 w 33"/>
              <a:gd name="T17" fmla="*/ 35 h 40"/>
              <a:gd name="T18" fmla="*/ 2 w 33"/>
              <a:gd name="T19" fmla="*/ 38 h 40"/>
              <a:gd name="T20" fmla="*/ 5 w 33"/>
              <a:gd name="T21" fmla="*/ 39 h 40"/>
              <a:gd name="T22" fmla="*/ 9 w 33"/>
              <a:gd name="T23" fmla="*/ 40 h 40"/>
              <a:gd name="T24" fmla="*/ 23 w 33"/>
              <a:gd name="T25" fmla="*/ 40 h 40"/>
              <a:gd name="T26" fmla="*/ 28 w 33"/>
              <a:gd name="T27" fmla="*/ 39 h 40"/>
              <a:gd name="T28" fmla="*/ 30 w 33"/>
              <a:gd name="T29" fmla="*/ 38 h 40"/>
              <a:gd name="T30" fmla="*/ 33 w 33"/>
              <a:gd name="T31" fmla="*/ 35 h 40"/>
              <a:gd name="T32" fmla="*/ 33 w 33"/>
              <a:gd name="T33" fmla="*/ 17 h 40"/>
              <a:gd name="T34" fmla="*/ 30 w 33"/>
              <a:gd name="T35" fmla="*/ 14 h 40"/>
              <a:gd name="T36" fmla="*/ 11 w 33"/>
              <a:gd name="T37" fmla="*/ 10 h 40"/>
              <a:gd name="T38" fmla="*/ 16 w 33"/>
              <a:gd name="T39" fmla="*/ 5 h 40"/>
              <a:gd name="T40" fmla="*/ 21 w 33"/>
              <a:gd name="T41" fmla="*/ 10 h 40"/>
              <a:gd name="T42" fmla="*/ 21 w 33"/>
              <a:gd name="T43" fmla="*/ 14 h 40"/>
              <a:gd name="T44" fmla="*/ 11 w 33"/>
              <a:gd name="T45" fmla="*/ 14 h 40"/>
              <a:gd name="T46" fmla="*/ 11 w 33"/>
              <a:gd name="T47" fmla="*/ 1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3" h="40">
                <a:moveTo>
                  <a:pt x="30" y="14"/>
                </a:moveTo>
                <a:cubicBezTo>
                  <a:pt x="26" y="14"/>
                  <a:pt x="26" y="14"/>
                  <a:pt x="26" y="14"/>
                </a:cubicBezTo>
                <a:cubicBezTo>
                  <a:pt x="26" y="11"/>
                  <a:pt x="26" y="11"/>
                  <a:pt x="26" y="11"/>
                </a:cubicBezTo>
                <a:cubicBezTo>
                  <a:pt x="26" y="4"/>
                  <a:pt x="22" y="0"/>
                  <a:pt x="16" y="0"/>
                </a:cubicBezTo>
                <a:cubicBezTo>
                  <a:pt x="10" y="0"/>
                  <a:pt x="7" y="4"/>
                  <a:pt x="7" y="11"/>
                </a:cubicBezTo>
                <a:cubicBezTo>
                  <a:pt x="7" y="14"/>
                  <a:pt x="7" y="14"/>
                  <a:pt x="7" y="14"/>
                </a:cubicBezTo>
                <a:cubicBezTo>
                  <a:pt x="2" y="14"/>
                  <a:pt x="2" y="14"/>
                  <a:pt x="2" y="14"/>
                </a:cubicBezTo>
                <a:cubicBezTo>
                  <a:pt x="1" y="14"/>
                  <a:pt x="0" y="16"/>
                  <a:pt x="0" y="17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7"/>
                  <a:pt x="1" y="38"/>
                  <a:pt x="2" y="38"/>
                </a:cubicBezTo>
                <a:cubicBezTo>
                  <a:pt x="5" y="39"/>
                  <a:pt x="5" y="39"/>
                  <a:pt x="5" y="39"/>
                </a:cubicBezTo>
                <a:cubicBezTo>
                  <a:pt x="6" y="40"/>
                  <a:pt x="8" y="40"/>
                  <a:pt x="9" y="40"/>
                </a:cubicBezTo>
                <a:cubicBezTo>
                  <a:pt x="23" y="40"/>
                  <a:pt x="23" y="40"/>
                  <a:pt x="23" y="40"/>
                </a:cubicBezTo>
                <a:cubicBezTo>
                  <a:pt x="24" y="40"/>
                  <a:pt x="26" y="40"/>
                  <a:pt x="28" y="39"/>
                </a:cubicBezTo>
                <a:cubicBezTo>
                  <a:pt x="30" y="38"/>
                  <a:pt x="30" y="38"/>
                  <a:pt x="30" y="38"/>
                </a:cubicBezTo>
                <a:cubicBezTo>
                  <a:pt x="32" y="38"/>
                  <a:pt x="33" y="37"/>
                  <a:pt x="33" y="35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6"/>
                  <a:pt x="31" y="14"/>
                  <a:pt x="30" y="14"/>
                </a:cubicBezTo>
                <a:close/>
                <a:moveTo>
                  <a:pt x="11" y="10"/>
                </a:moveTo>
                <a:cubicBezTo>
                  <a:pt x="11" y="7"/>
                  <a:pt x="13" y="5"/>
                  <a:pt x="16" y="5"/>
                </a:cubicBezTo>
                <a:cubicBezTo>
                  <a:pt x="19" y="5"/>
                  <a:pt x="21" y="7"/>
                  <a:pt x="21" y="10"/>
                </a:cubicBezTo>
                <a:cubicBezTo>
                  <a:pt x="21" y="14"/>
                  <a:pt x="21" y="14"/>
                  <a:pt x="21" y="14"/>
                </a:cubicBezTo>
                <a:cubicBezTo>
                  <a:pt x="11" y="14"/>
                  <a:pt x="11" y="14"/>
                  <a:pt x="11" y="14"/>
                </a:cubicBezTo>
                <a:lnTo>
                  <a:pt x="11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77159" y="4053824"/>
            <a:ext cx="221411" cy="197036"/>
          </a:xfrm>
          <a:custGeom>
            <a:avLst/>
            <a:gdLst>
              <a:gd name="T0" fmla="*/ 23 w 46"/>
              <a:gd name="T1" fmla="*/ 32 h 41"/>
              <a:gd name="T2" fmla="*/ 18 w 46"/>
              <a:gd name="T3" fmla="*/ 36 h 41"/>
              <a:gd name="T4" fmla="*/ 23 w 46"/>
              <a:gd name="T5" fmla="*/ 41 h 41"/>
              <a:gd name="T6" fmla="*/ 27 w 46"/>
              <a:gd name="T7" fmla="*/ 36 h 41"/>
              <a:gd name="T8" fmla="*/ 23 w 46"/>
              <a:gd name="T9" fmla="*/ 32 h 41"/>
              <a:gd name="T10" fmla="*/ 13 w 46"/>
              <a:gd name="T11" fmla="*/ 26 h 41"/>
              <a:gd name="T12" fmla="*/ 16 w 46"/>
              <a:gd name="T13" fmla="*/ 30 h 41"/>
              <a:gd name="T14" fmla="*/ 29 w 46"/>
              <a:gd name="T15" fmla="*/ 30 h 41"/>
              <a:gd name="T16" fmla="*/ 32 w 46"/>
              <a:gd name="T17" fmla="*/ 26 h 41"/>
              <a:gd name="T18" fmla="*/ 13 w 46"/>
              <a:gd name="T19" fmla="*/ 26 h 41"/>
              <a:gd name="T20" fmla="*/ 6 w 46"/>
              <a:gd name="T21" fmla="*/ 20 h 41"/>
              <a:gd name="T22" fmla="*/ 9 w 46"/>
              <a:gd name="T23" fmla="*/ 23 h 41"/>
              <a:gd name="T24" fmla="*/ 36 w 46"/>
              <a:gd name="T25" fmla="*/ 23 h 41"/>
              <a:gd name="T26" fmla="*/ 39 w 46"/>
              <a:gd name="T27" fmla="*/ 20 h 41"/>
              <a:gd name="T28" fmla="*/ 6 w 46"/>
              <a:gd name="T29" fmla="*/ 20 h 41"/>
              <a:gd name="T30" fmla="*/ 0 w 46"/>
              <a:gd name="T31" fmla="*/ 13 h 41"/>
              <a:gd name="T32" fmla="*/ 3 w 46"/>
              <a:gd name="T33" fmla="*/ 16 h 41"/>
              <a:gd name="T34" fmla="*/ 42 w 46"/>
              <a:gd name="T35" fmla="*/ 16 h 41"/>
              <a:gd name="T36" fmla="*/ 46 w 46"/>
              <a:gd name="T37" fmla="*/ 13 h 41"/>
              <a:gd name="T38" fmla="*/ 0 w 46"/>
              <a:gd name="T39" fmla="*/ 13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6" h="41">
                <a:moveTo>
                  <a:pt x="23" y="32"/>
                </a:moveTo>
                <a:cubicBezTo>
                  <a:pt x="20" y="32"/>
                  <a:pt x="18" y="34"/>
                  <a:pt x="18" y="36"/>
                </a:cubicBezTo>
                <a:cubicBezTo>
                  <a:pt x="18" y="39"/>
                  <a:pt x="20" y="41"/>
                  <a:pt x="23" y="41"/>
                </a:cubicBezTo>
                <a:cubicBezTo>
                  <a:pt x="25" y="41"/>
                  <a:pt x="27" y="39"/>
                  <a:pt x="27" y="36"/>
                </a:cubicBezTo>
                <a:cubicBezTo>
                  <a:pt x="27" y="34"/>
                  <a:pt x="25" y="32"/>
                  <a:pt x="23" y="32"/>
                </a:cubicBezTo>
                <a:close/>
                <a:moveTo>
                  <a:pt x="13" y="26"/>
                </a:moveTo>
                <a:cubicBezTo>
                  <a:pt x="16" y="30"/>
                  <a:pt x="16" y="30"/>
                  <a:pt x="16" y="30"/>
                </a:cubicBezTo>
                <a:cubicBezTo>
                  <a:pt x="20" y="26"/>
                  <a:pt x="25" y="26"/>
                  <a:pt x="29" y="30"/>
                </a:cubicBezTo>
                <a:cubicBezTo>
                  <a:pt x="32" y="26"/>
                  <a:pt x="32" y="26"/>
                  <a:pt x="32" y="26"/>
                </a:cubicBezTo>
                <a:cubicBezTo>
                  <a:pt x="27" y="21"/>
                  <a:pt x="18" y="21"/>
                  <a:pt x="13" y="26"/>
                </a:cubicBezTo>
                <a:close/>
                <a:moveTo>
                  <a:pt x="6" y="20"/>
                </a:moveTo>
                <a:cubicBezTo>
                  <a:pt x="9" y="23"/>
                  <a:pt x="9" y="23"/>
                  <a:pt x="9" y="23"/>
                </a:cubicBezTo>
                <a:cubicBezTo>
                  <a:pt x="17" y="16"/>
                  <a:pt x="28" y="16"/>
                  <a:pt x="36" y="23"/>
                </a:cubicBezTo>
                <a:cubicBezTo>
                  <a:pt x="39" y="20"/>
                  <a:pt x="39" y="20"/>
                  <a:pt x="39" y="20"/>
                </a:cubicBezTo>
                <a:cubicBezTo>
                  <a:pt x="30" y="10"/>
                  <a:pt x="15" y="10"/>
                  <a:pt x="6" y="20"/>
                </a:cubicBezTo>
                <a:close/>
                <a:moveTo>
                  <a:pt x="0" y="13"/>
                </a:moveTo>
                <a:cubicBezTo>
                  <a:pt x="3" y="16"/>
                  <a:pt x="3" y="16"/>
                  <a:pt x="3" y="16"/>
                </a:cubicBezTo>
                <a:cubicBezTo>
                  <a:pt x="14" y="5"/>
                  <a:pt x="31" y="5"/>
                  <a:pt x="42" y="16"/>
                </a:cubicBezTo>
                <a:cubicBezTo>
                  <a:pt x="46" y="13"/>
                  <a:pt x="46" y="13"/>
                  <a:pt x="46" y="13"/>
                </a:cubicBezTo>
                <a:cubicBezTo>
                  <a:pt x="33" y="0"/>
                  <a:pt x="12" y="0"/>
                  <a:pt x="0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7533897" y="4553522"/>
            <a:ext cx="109689" cy="115784"/>
          </a:xfrm>
          <a:custGeom>
            <a:avLst/>
            <a:gdLst>
              <a:gd name="T0" fmla="*/ 21 w 23"/>
              <a:gd name="T1" fmla="*/ 19 h 24"/>
              <a:gd name="T2" fmla="*/ 15 w 23"/>
              <a:gd name="T3" fmla="*/ 12 h 24"/>
              <a:gd name="T4" fmla="*/ 21 w 23"/>
              <a:gd name="T5" fmla="*/ 5 h 24"/>
              <a:gd name="T6" fmla="*/ 21 w 23"/>
              <a:gd name="T7" fmla="*/ 1 h 24"/>
              <a:gd name="T8" fmla="*/ 17 w 23"/>
              <a:gd name="T9" fmla="*/ 1 h 24"/>
              <a:gd name="T10" fmla="*/ 11 w 23"/>
              <a:gd name="T11" fmla="*/ 8 h 24"/>
              <a:gd name="T12" fmla="*/ 5 w 23"/>
              <a:gd name="T13" fmla="*/ 1 h 24"/>
              <a:gd name="T14" fmla="*/ 1 w 23"/>
              <a:gd name="T15" fmla="*/ 1 h 24"/>
              <a:gd name="T16" fmla="*/ 1 w 23"/>
              <a:gd name="T17" fmla="*/ 5 h 24"/>
              <a:gd name="T18" fmla="*/ 7 w 23"/>
              <a:gd name="T19" fmla="*/ 12 h 24"/>
              <a:gd name="T20" fmla="*/ 1 w 23"/>
              <a:gd name="T21" fmla="*/ 19 h 24"/>
              <a:gd name="T22" fmla="*/ 1 w 23"/>
              <a:gd name="T23" fmla="*/ 23 h 24"/>
              <a:gd name="T24" fmla="*/ 5 w 23"/>
              <a:gd name="T25" fmla="*/ 23 h 24"/>
              <a:gd name="T26" fmla="*/ 11 w 23"/>
              <a:gd name="T27" fmla="*/ 16 h 24"/>
              <a:gd name="T28" fmla="*/ 17 w 23"/>
              <a:gd name="T29" fmla="*/ 23 h 24"/>
              <a:gd name="T30" fmla="*/ 21 w 23"/>
              <a:gd name="T31" fmla="*/ 23 h 24"/>
              <a:gd name="T32" fmla="*/ 21 w 23"/>
              <a:gd name="T33" fmla="*/ 19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" h="24">
                <a:moveTo>
                  <a:pt x="21" y="19"/>
                </a:moveTo>
                <a:cubicBezTo>
                  <a:pt x="15" y="12"/>
                  <a:pt x="15" y="12"/>
                  <a:pt x="15" y="12"/>
                </a:cubicBezTo>
                <a:cubicBezTo>
                  <a:pt x="21" y="5"/>
                  <a:pt x="21" y="5"/>
                  <a:pt x="21" y="5"/>
                </a:cubicBezTo>
                <a:cubicBezTo>
                  <a:pt x="23" y="4"/>
                  <a:pt x="23" y="2"/>
                  <a:pt x="21" y="1"/>
                </a:cubicBezTo>
                <a:cubicBezTo>
                  <a:pt x="20" y="0"/>
                  <a:pt x="19" y="0"/>
                  <a:pt x="17" y="1"/>
                </a:cubicBezTo>
                <a:cubicBezTo>
                  <a:pt x="11" y="8"/>
                  <a:pt x="11" y="8"/>
                  <a:pt x="11" y="8"/>
                </a:cubicBezTo>
                <a:cubicBezTo>
                  <a:pt x="5" y="1"/>
                  <a:pt x="5" y="1"/>
                  <a:pt x="5" y="1"/>
                </a:cubicBezTo>
                <a:cubicBezTo>
                  <a:pt x="4" y="0"/>
                  <a:pt x="2" y="0"/>
                  <a:pt x="1" y="1"/>
                </a:cubicBezTo>
                <a:cubicBezTo>
                  <a:pt x="0" y="2"/>
                  <a:pt x="0" y="4"/>
                  <a:pt x="1" y="5"/>
                </a:cubicBezTo>
                <a:cubicBezTo>
                  <a:pt x="7" y="12"/>
                  <a:pt x="7" y="12"/>
                  <a:pt x="7" y="12"/>
                </a:cubicBezTo>
                <a:cubicBezTo>
                  <a:pt x="1" y="19"/>
                  <a:pt x="1" y="19"/>
                  <a:pt x="1" y="19"/>
                </a:cubicBezTo>
                <a:cubicBezTo>
                  <a:pt x="0" y="20"/>
                  <a:pt x="0" y="22"/>
                  <a:pt x="1" y="23"/>
                </a:cubicBezTo>
                <a:cubicBezTo>
                  <a:pt x="2" y="24"/>
                  <a:pt x="4" y="24"/>
                  <a:pt x="5" y="23"/>
                </a:cubicBezTo>
                <a:cubicBezTo>
                  <a:pt x="11" y="16"/>
                  <a:pt x="11" y="16"/>
                  <a:pt x="11" y="16"/>
                </a:cubicBezTo>
                <a:cubicBezTo>
                  <a:pt x="17" y="23"/>
                  <a:pt x="17" y="23"/>
                  <a:pt x="17" y="23"/>
                </a:cubicBezTo>
                <a:cubicBezTo>
                  <a:pt x="19" y="24"/>
                  <a:pt x="20" y="24"/>
                  <a:pt x="21" y="23"/>
                </a:cubicBezTo>
                <a:cubicBezTo>
                  <a:pt x="23" y="22"/>
                  <a:pt x="23" y="20"/>
                  <a:pt x="21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7537959" y="2700984"/>
            <a:ext cx="97502" cy="207191"/>
          </a:xfrm>
          <a:custGeom>
            <a:avLst/>
            <a:gdLst>
              <a:gd name="T0" fmla="*/ 3 w 20"/>
              <a:gd name="T1" fmla="*/ 43 h 43"/>
              <a:gd name="T2" fmla="*/ 10 w 20"/>
              <a:gd name="T3" fmla="*/ 25 h 43"/>
              <a:gd name="T4" fmla="*/ 1 w 20"/>
              <a:gd name="T5" fmla="*/ 21 h 43"/>
              <a:gd name="T6" fmla="*/ 18 w 20"/>
              <a:gd name="T7" fmla="*/ 0 h 43"/>
              <a:gd name="T8" fmla="*/ 11 w 20"/>
              <a:gd name="T9" fmla="*/ 18 h 43"/>
              <a:gd name="T10" fmla="*/ 20 w 20"/>
              <a:gd name="T11" fmla="*/ 23 h 43"/>
              <a:gd name="T12" fmla="*/ 3 w 20"/>
              <a:gd name="T13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0" h="43">
                <a:moveTo>
                  <a:pt x="3" y="43"/>
                </a:moveTo>
                <a:cubicBezTo>
                  <a:pt x="2" y="42"/>
                  <a:pt x="10" y="26"/>
                  <a:pt x="10" y="25"/>
                </a:cubicBezTo>
                <a:cubicBezTo>
                  <a:pt x="10" y="24"/>
                  <a:pt x="1" y="22"/>
                  <a:pt x="1" y="21"/>
                </a:cubicBezTo>
                <a:cubicBezTo>
                  <a:pt x="0" y="19"/>
                  <a:pt x="17" y="0"/>
                  <a:pt x="18" y="0"/>
                </a:cubicBezTo>
                <a:cubicBezTo>
                  <a:pt x="18" y="1"/>
                  <a:pt x="10" y="17"/>
                  <a:pt x="11" y="18"/>
                </a:cubicBezTo>
                <a:cubicBezTo>
                  <a:pt x="11" y="19"/>
                  <a:pt x="19" y="21"/>
                  <a:pt x="20" y="23"/>
                </a:cubicBezTo>
                <a:cubicBezTo>
                  <a:pt x="20" y="24"/>
                  <a:pt x="3" y="43"/>
                  <a:pt x="3" y="4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34198" y="2700984"/>
            <a:ext cx="201098" cy="207191"/>
          </a:xfrm>
          <a:custGeom>
            <a:avLst/>
            <a:gdLst>
              <a:gd name="T0" fmla="*/ 38 w 42"/>
              <a:gd name="T1" fmla="*/ 5 h 43"/>
              <a:gd name="T2" fmla="*/ 36 w 42"/>
              <a:gd name="T3" fmla="*/ 5 h 43"/>
              <a:gd name="T4" fmla="*/ 36 w 42"/>
              <a:gd name="T5" fmla="*/ 10 h 43"/>
              <a:gd name="T6" fmla="*/ 28 w 42"/>
              <a:gd name="T7" fmla="*/ 10 h 43"/>
              <a:gd name="T8" fmla="*/ 28 w 42"/>
              <a:gd name="T9" fmla="*/ 5 h 43"/>
              <a:gd name="T10" fmla="*/ 15 w 42"/>
              <a:gd name="T11" fmla="*/ 5 h 43"/>
              <a:gd name="T12" fmla="*/ 15 w 42"/>
              <a:gd name="T13" fmla="*/ 10 h 43"/>
              <a:gd name="T14" fmla="*/ 7 w 42"/>
              <a:gd name="T15" fmla="*/ 10 h 43"/>
              <a:gd name="T16" fmla="*/ 7 w 42"/>
              <a:gd name="T17" fmla="*/ 5 h 43"/>
              <a:gd name="T18" fmla="*/ 5 w 42"/>
              <a:gd name="T19" fmla="*/ 5 h 43"/>
              <a:gd name="T20" fmla="*/ 0 w 42"/>
              <a:gd name="T21" fmla="*/ 10 h 43"/>
              <a:gd name="T22" fmla="*/ 0 w 42"/>
              <a:gd name="T23" fmla="*/ 38 h 43"/>
              <a:gd name="T24" fmla="*/ 5 w 42"/>
              <a:gd name="T25" fmla="*/ 43 h 43"/>
              <a:gd name="T26" fmla="*/ 38 w 42"/>
              <a:gd name="T27" fmla="*/ 43 h 43"/>
              <a:gd name="T28" fmla="*/ 42 w 42"/>
              <a:gd name="T29" fmla="*/ 38 h 43"/>
              <a:gd name="T30" fmla="*/ 42 w 42"/>
              <a:gd name="T31" fmla="*/ 10 h 43"/>
              <a:gd name="T32" fmla="*/ 38 w 42"/>
              <a:gd name="T33" fmla="*/ 5 h 43"/>
              <a:gd name="T34" fmla="*/ 38 w 42"/>
              <a:gd name="T35" fmla="*/ 38 h 43"/>
              <a:gd name="T36" fmla="*/ 5 w 42"/>
              <a:gd name="T37" fmla="*/ 38 h 43"/>
              <a:gd name="T38" fmla="*/ 5 w 42"/>
              <a:gd name="T39" fmla="*/ 19 h 43"/>
              <a:gd name="T40" fmla="*/ 38 w 42"/>
              <a:gd name="T41" fmla="*/ 19 h 43"/>
              <a:gd name="T42" fmla="*/ 38 w 42"/>
              <a:gd name="T43" fmla="*/ 38 h 43"/>
              <a:gd name="T44" fmla="*/ 12 w 42"/>
              <a:gd name="T45" fmla="*/ 0 h 43"/>
              <a:gd name="T46" fmla="*/ 9 w 42"/>
              <a:gd name="T47" fmla="*/ 0 h 43"/>
              <a:gd name="T48" fmla="*/ 9 w 42"/>
              <a:gd name="T49" fmla="*/ 8 h 43"/>
              <a:gd name="T50" fmla="*/ 12 w 42"/>
              <a:gd name="T51" fmla="*/ 8 h 43"/>
              <a:gd name="T52" fmla="*/ 12 w 42"/>
              <a:gd name="T53" fmla="*/ 0 h 43"/>
              <a:gd name="T54" fmla="*/ 34 w 42"/>
              <a:gd name="T55" fmla="*/ 0 h 43"/>
              <a:gd name="T56" fmla="*/ 30 w 42"/>
              <a:gd name="T57" fmla="*/ 0 h 43"/>
              <a:gd name="T58" fmla="*/ 30 w 42"/>
              <a:gd name="T59" fmla="*/ 8 h 43"/>
              <a:gd name="T60" fmla="*/ 34 w 42"/>
              <a:gd name="T61" fmla="*/ 8 h 43"/>
              <a:gd name="T62" fmla="*/ 34 w 42"/>
              <a:gd name="T63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2" h="43">
                <a:moveTo>
                  <a:pt x="38" y="5"/>
                </a:moveTo>
                <a:cubicBezTo>
                  <a:pt x="36" y="5"/>
                  <a:pt x="36" y="5"/>
                  <a:pt x="36" y="5"/>
                </a:cubicBezTo>
                <a:cubicBezTo>
                  <a:pt x="36" y="10"/>
                  <a:pt x="36" y="10"/>
                  <a:pt x="36" y="10"/>
                </a:cubicBezTo>
                <a:cubicBezTo>
                  <a:pt x="28" y="10"/>
                  <a:pt x="28" y="10"/>
                  <a:pt x="28" y="10"/>
                </a:cubicBezTo>
                <a:cubicBezTo>
                  <a:pt x="28" y="5"/>
                  <a:pt x="28" y="5"/>
                  <a:pt x="28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10"/>
                  <a:pt x="15" y="10"/>
                  <a:pt x="15" y="10"/>
                </a:cubicBezTo>
                <a:cubicBezTo>
                  <a:pt x="7" y="10"/>
                  <a:pt x="7" y="10"/>
                  <a:pt x="7" y="10"/>
                </a:cubicBezTo>
                <a:cubicBezTo>
                  <a:pt x="7" y="5"/>
                  <a:pt x="7" y="5"/>
                  <a:pt x="7" y="5"/>
                </a:cubicBezTo>
                <a:cubicBezTo>
                  <a:pt x="5" y="5"/>
                  <a:pt x="5" y="5"/>
                  <a:pt x="5" y="5"/>
                </a:cubicBezTo>
                <a:cubicBezTo>
                  <a:pt x="2" y="5"/>
                  <a:pt x="0" y="7"/>
                  <a:pt x="0" y="10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41"/>
                  <a:pt x="2" y="43"/>
                  <a:pt x="5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40" y="43"/>
                  <a:pt x="42" y="41"/>
                  <a:pt x="42" y="38"/>
                </a:cubicBezTo>
                <a:cubicBezTo>
                  <a:pt x="42" y="10"/>
                  <a:pt x="42" y="10"/>
                  <a:pt x="42" y="10"/>
                </a:cubicBezTo>
                <a:cubicBezTo>
                  <a:pt x="42" y="7"/>
                  <a:pt x="40" y="5"/>
                  <a:pt x="38" y="5"/>
                </a:cubicBezTo>
                <a:close/>
                <a:moveTo>
                  <a:pt x="38" y="38"/>
                </a:moveTo>
                <a:cubicBezTo>
                  <a:pt x="5" y="38"/>
                  <a:pt x="5" y="38"/>
                  <a:pt x="5" y="38"/>
                </a:cubicBezTo>
                <a:cubicBezTo>
                  <a:pt x="5" y="19"/>
                  <a:pt x="5" y="19"/>
                  <a:pt x="5" y="19"/>
                </a:cubicBezTo>
                <a:cubicBezTo>
                  <a:pt x="38" y="19"/>
                  <a:pt x="38" y="19"/>
                  <a:pt x="38" y="19"/>
                </a:cubicBezTo>
                <a:lnTo>
                  <a:pt x="38" y="38"/>
                </a:lnTo>
                <a:close/>
                <a:moveTo>
                  <a:pt x="12" y="0"/>
                </a:moveTo>
                <a:cubicBezTo>
                  <a:pt x="9" y="0"/>
                  <a:pt x="9" y="0"/>
                  <a:pt x="9" y="0"/>
                </a:cubicBezTo>
                <a:cubicBezTo>
                  <a:pt x="9" y="8"/>
                  <a:pt x="9" y="8"/>
                  <a:pt x="9" y="8"/>
                </a:cubicBezTo>
                <a:cubicBezTo>
                  <a:pt x="12" y="8"/>
                  <a:pt x="12" y="8"/>
                  <a:pt x="12" y="8"/>
                </a:cubicBezTo>
                <a:lnTo>
                  <a:pt x="12" y="0"/>
                </a:lnTo>
                <a:close/>
                <a:moveTo>
                  <a:pt x="34" y="0"/>
                </a:moveTo>
                <a:cubicBezTo>
                  <a:pt x="30" y="0"/>
                  <a:pt x="30" y="0"/>
                  <a:pt x="30" y="0"/>
                </a:cubicBezTo>
                <a:cubicBezTo>
                  <a:pt x="30" y="8"/>
                  <a:pt x="30" y="8"/>
                  <a:pt x="30" y="8"/>
                </a:cubicBezTo>
                <a:cubicBezTo>
                  <a:pt x="34" y="8"/>
                  <a:pt x="34" y="8"/>
                  <a:pt x="34" y="8"/>
                </a:cubicBezTo>
                <a:lnTo>
                  <a:pt x="3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6615752" y="2774111"/>
            <a:ext cx="144222" cy="144222"/>
          </a:xfrm>
          <a:custGeom>
            <a:avLst/>
            <a:gdLst>
              <a:gd name="T0" fmla="*/ 29 w 30"/>
              <a:gd name="T1" fmla="*/ 0 h 30"/>
              <a:gd name="T2" fmla="*/ 27 w 30"/>
              <a:gd name="T3" fmla="*/ 0 h 30"/>
              <a:gd name="T4" fmla="*/ 26 w 30"/>
              <a:gd name="T5" fmla="*/ 1 h 30"/>
              <a:gd name="T6" fmla="*/ 26 w 30"/>
              <a:gd name="T7" fmla="*/ 8 h 30"/>
              <a:gd name="T8" fmla="*/ 15 w 30"/>
              <a:gd name="T9" fmla="*/ 16 h 30"/>
              <a:gd name="T10" fmla="*/ 3 w 30"/>
              <a:gd name="T11" fmla="*/ 8 h 30"/>
              <a:gd name="T12" fmla="*/ 3 w 30"/>
              <a:gd name="T13" fmla="*/ 1 h 30"/>
              <a:gd name="T14" fmla="*/ 2 w 30"/>
              <a:gd name="T15" fmla="*/ 0 h 30"/>
              <a:gd name="T16" fmla="*/ 0 w 30"/>
              <a:gd name="T17" fmla="*/ 0 h 30"/>
              <a:gd name="T18" fmla="*/ 0 w 30"/>
              <a:gd name="T19" fmla="*/ 1 h 30"/>
              <a:gd name="T20" fmla="*/ 0 w 30"/>
              <a:gd name="T21" fmla="*/ 8 h 30"/>
              <a:gd name="T22" fmla="*/ 12 w 30"/>
              <a:gd name="T23" fmla="*/ 19 h 30"/>
              <a:gd name="T24" fmla="*/ 12 w 30"/>
              <a:gd name="T25" fmla="*/ 25 h 30"/>
              <a:gd name="T26" fmla="*/ 6 w 30"/>
              <a:gd name="T27" fmla="*/ 25 h 30"/>
              <a:gd name="T28" fmla="*/ 5 w 30"/>
              <a:gd name="T29" fmla="*/ 26 h 30"/>
              <a:gd name="T30" fmla="*/ 5 w 30"/>
              <a:gd name="T31" fmla="*/ 29 h 30"/>
              <a:gd name="T32" fmla="*/ 6 w 30"/>
              <a:gd name="T33" fmla="*/ 30 h 30"/>
              <a:gd name="T34" fmla="*/ 23 w 30"/>
              <a:gd name="T35" fmla="*/ 30 h 30"/>
              <a:gd name="T36" fmla="*/ 24 w 30"/>
              <a:gd name="T37" fmla="*/ 29 h 30"/>
              <a:gd name="T38" fmla="*/ 24 w 30"/>
              <a:gd name="T39" fmla="*/ 26 h 30"/>
              <a:gd name="T40" fmla="*/ 23 w 30"/>
              <a:gd name="T41" fmla="*/ 25 h 30"/>
              <a:gd name="T42" fmla="*/ 17 w 30"/>
              <a:gd name="T43" fmla="*/ 25 h 30"/>
              <a:gd name="T44" fmla="*/ 17 w 30"/>
              <a:gd name="T45" fmla="*/ 19 h 30"/>
              <a:gd name="T46" fmla="*/ 30 w 30"/>
              <a:gd name="T47" fmla="*/ 8 h 30"/>
              <a:gd name="T48" fmla="*/ 30 w 30"/>
              <a:gd name="T49" fmla="*/ 1 h 30"/>
              <a:gd name="T50" fmla="*/ 29 w 30"/>
              <a:gd name="T51" fmla="*/ 0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0" h="30">
                <a:moveTo>
                  <a:pt x="29" y="0"/>
                </a:moveTo>
                <a:cubicBezTo>
                  <a:pt x="27" y="0"/>
                  <a:pt x="27" y="0"/>
                  <a:pt x="27" y="0"/>
                </a:cubicBezTo>
                <a:cubicBezTo>
                  <a:pt x="27" y="0"/>
                  <a:pt x="26" y="1"/>
                  <a:pt x="26" y="1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11"/>
                  <a:pt x="24" y="16"/>
                  <a:pt x="15" y="16"/>
                </a:cubicBezTo>
                <a:cubicBezTo>
                  <a:pt x="5" y="16"/>
                  <a:pt x="3" y="11"/>
                  <a:pt x="3" y="8"/>
                </a:cubicBezTo>
                <a:cubicBezTo>
                  <a:pt x="3" y="1"/>
                  <a:pt x="3" y="1"/>
                  <a:pt x="3" y="1"/>
                </a:cubicBezTo>
                <a:cubicBezTo>
                  <a:pt x="3" y="1"/>
                  <a:pt x="2" y="0"/>
                  <a:pt x="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8"/>
                  <a:pt x="0" y="8"/>
                  <a:pt x="0" y="8"/>
                </a:cubicBezTo>
                <a:cubicBezTo>
                  <a:pt x="0" y="13"/>
                  <a:pt x="3" y="18"/>
                  <a:pt x="12" y="19"/>
                </a:cubicBezTo>
                <a:cubicBezTo>
                  <a:pt x="12" y="25"/>
                  <a:pt x="12" y="25"/>
                  <a:pt x="12" y="25"/>
                </a:cubicBezTo>
                <a:cubicBezTo>
                  <a:pt x="6" y="25"/>
                  <a:pt x="6" y="25"/>
                  <a:pt x="6" y="25"/>
                </a:cubicBezTo>
                <a:cubicBezTo>
                  <a:pt x="6" y="25"/>
                  <a:pt x="5" y="26"/>
                  <a:pt x="5" y="26"/>
                </a:cubicBezTo>
                <a:cubicBezTo>
                  <a:pt x="5" y="29"/>
                  <a:pt x="5" y="29"/>
                  <a:pt x="5" y="29"/>
                </a:cubicBezTo>
                <a:cubicBezTo>
                  <a:pt x="5" y="30"/>
                  <a:pt x="6" y="30"/>
                  <a:pt x="6" y="30"/>
                </a:cubicBezTo>
                <a:cubicBezTo>
                  <a:pt x="23" y="30"/>
                  <a:pt x="23" y="30"/>
                  <a:pt x="23" y="30"/>
                </a:cubicBezTo>
                <a:cubicBezTo>
                  <a:pt x="23" y="30"/>
                  <a:pt x="24" y="30"/>
                  <a:pt x="24" y="29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26"/>
                  <a:pt x="23" y="25"/>
                  <a:pt x="23" y="25"/>
                </a:cubicBezTo>
                <a:cubicBezTo>
                  <a:pt x="17" y="25"/>
                  <a:pt x="17" y="25"/>
                  <a:pt x="17" y="25"/>
                </a:cubicBezTo>
                <a:cubicBezTo>
                  <a:pt x="17" y="19"/>
                  <a:pt x="17" y="19"/>
                  <a:pt x="17" y="19"/>
                </a:cubicBezTo>
                <a:cubicBezTo>
                  <a:pt x="26" y="18"/>
                  <a:pt x="30" y="13"/>
                  <a:pt x="30" y="8"/>
                </a:cubicBezTo>
                <a:cubicBezTo>
                  <a:pt x="30" y="1"/>
                  <a:pt x="30" y="1"/>
                  <a:pt x="30" y="1"/>
                </a:cubicBezTo>
                <a:cubicBezTo>
                  <a:pt x="30" y="1"/>
                  <a:pt x="29" y="0"/>
                  <a:pt x="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4" name="出自【趣你的PPT】(微信:qunideppt)：最优质的PPT资源库"/>
          <p:cNvSpPr>
            <a:spLocks/>
          </p:cNvSpPr>
          <p:nvPr/>
        </p:nvSpPr>
        <p:spPr bwMode="auto">
          <a:xfrm>
            <a:off x="6650285" y="2774111"/>
            <a:ext cx="71096" cy="52813"/>
          </a:xfrm>
          <a:custGeom>
            <a:avLst/>
            <a:gdLst>
              <a:gd name="T0" fmla="*/ 8 w 15"/>
              <a:gd name="T1" fmla="*/ 11 h 11"/>
              <a:gd name="T2" fmla="*/ 15 w 15"/>
              <a:gd name="T3" fmla="*/ 8 h 11"/>
              <a:gd name="T4" fmla="*/ 15 w 15"/>
              <a:gd name="T5" fmla="*/ 0 h 11"/>
              <a:gd name="T6" fmla="*/ 0 w 15"/>
              <a:gd name="T7" fmla="*/ 0 h 11"/>
              <a:gd name="T8" fmla="*/ 0 w 15"/>
              <a:gd name="T9" fmla="*/ 8 h 11"/>
              <a:gd name="T10" fmla="*/ 8 w 15"/>
              <a:gd name="T11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" h="11">
                <a:moveTo>
                  <a:pt x="8" y="11"/>
                </a:moveTo>
                <a:cubicBezTo>
                  <a:pt x="13" y="11"/>
                  <a:pt x="15" y="9"/>
                  <a:pt x="15" y="8"/>
                </a:cubicBezTo>
                <a:cubicBezTo>
                  <a:pt x="15" y="0"/>
                  <a:pt x="15" y="0"/>
                  <a:pt x="1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"/>
                  <a:pt x="0" y="8"/>
                  <a:pt x="0" y="8"/>
                </a:cubicBezTo>
                <a:cubicBezTo>
                  <a:pt x="0" y="9"/>
                  <a:pt x="2" y="11"/>
                  <a:pt x="8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6650285" y="2692858"/>
            <a:ext cx="71096" cy="67033"/>
          </a:xfrm>
          <a:custGeom>
            <a:avLst/>
            <a:gdLst>
              <a:gd name="T0" fmla="*/ 15 w 15"/>
              <a:gd name="T1" fmla="*/ 4 h 14"/>
              <a:gd name="T2" fmla="*/ 8 w 15"/>
              <a:gd name="T3" fmla="*/ 0 h 14"/>
              <a:gd name="T4" fmla="*/ 0 w 15"/>
              <a:gd name="T5" fmla="*/ 4 h 14"/>
              <a:gd name="T6" fmla="*/ 0 w 15"/>
              <a:gd name="T7" fmla="*/ 14 h 14"/>
              <a:gd name="T8" fmla="*/ 15 w 15"/>
              <a:gd name="T9" fmla="*/ 14 h 14"/>
              <a:gd name="T10" fmla="*/ 15 w 15"/>
              <a:gd name="T11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5" h="14">
                <a:moveTo>
                  <a:pt x="15" y="4"/>
                </a:moveTo>
                <a:cubicBezTo>
                  <a:pt x="15" y="2"/>
                  <a:pt x="13" y="0"/>
                  <a:pt x="8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4"/>
                  <a:pt x="0" y="14"/>
                  <a:pt x="0" y="14"/>
                </a:cubicBezTo>
                <a:cubicBezTo>
                  <a:pt x="15" y="14"/>
                  <a:pt x="15" y="14"/>
                  <a:pt x="15" y="14"/>
                </a:cubicBezTo>
                <a:lnTo>
                  <a:pt x="15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50588" y="4072106"/>
            <a:ext cx="172660" cy="172660"/>
          </a:xfrm>
          <a:custGeom>
            <a:avLst/>
            <a:gdLst>
              <a:gd name="T0" fmla="*/ 0 w 36"/>
              <a:gd name="T1" fmla="*/ 0 h 36"/>
              <a:gd name="T2" fmla="*/ 0 w 36"/>
              <a:gd name="T3" fmla="*/ 6 h 36"/>
              <a:gd name="T4" fmla="*/ 30 w 36"/>
              <a:gd name="T5" fmla="*/ 36 h 36"/>
              <a:gd name="T6" fmla="*/ 36 w 36"/>
              <a:gd name="T7" fmla="*/ 36 h 36"/>
              <a:gd name="T8" fmla="*/ 0 w 36"/>
              <a:gd name="T9" fmla="*/ 0 h 36"/>
              <a:gd name="T10" fmla="*/ 0 w 36"/>
              <a:gd name="T11" fmla="*/ 11 h 36"/>
              <a:gd name="T12" fmla="*/ 0 w 36"/>
              <a:gd name="T13" fmla="*/ 17 h 36"/>
              <a:gd name="T14" fmla="*/ 19 w 36"/>
              <a:gd name="T15" fmla="*/ 36 h 36"/>
              <a:gd name="T16" fmla="*/ 24 w 36"/>
              <a:gd name="T17" fmla="*/ 36 h 36"/>
              <a:gd name="T18" fmla="*/ 0 w 36"/>
              <a:gd name="T19" fmla="*/ 11 h 36"/>
              <a:gd name="T20" fmla="*/ 5 w 36"/>
              <a:gd name="T21" fmla="*/ 25 h 36"/>
              <a:gd name="T22" fmla="*/ 0 w 36"/>
              <a:gd name="T23" fmla="*/ 31 h 36"/>
              <a:gd name="T24" fmla="*/ 5 w 36"/>
              <a:gd name="T25" fmla="*/ 36 h 36"/>
              <a:gd name="T26" fmla="*/ 10 w 36"/>
              <a:gd name="T27" fmla="*/ 31 h 36"/>
              <a:gd name="T28" fmla="*/ 5 w 36"/>
              <a:gd name="T29" fmla="*/ 25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" h="36">
                <a:moveTo>
                  <a:pt x="0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30" y="19"/>
                  <a:pt x="30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16"/>
                  <a:pt x="20" y="0"/>
                  <a:pt x="0" y="0"/>
                </a:cubicBezTo>
                <a:close/>
                <a:moveTo>
                  <a:pt x="0" y="11"/>
                </a:moveTo>
                <a:cubicBezTo>
                  <a:pt x="0" y="17"/>
                  <a:pt x="0" y="17"/>
                  <a:pt x="0" y="17"/>
                </a:cubicBezTo>
                <a:cubicBezTo>
                  <a:pt x="10" y="17"/>
                  <a:pt x="19" y="25"/>
                  <a:pt x="19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22"/>
                  <a:pt x="13" y="11"/>
                  <a:pt x="0" y="11"/>
                </a:cubicBezTo>
                <a:close/>
                <a:moveTo>
                  <a:pt x="5" y="25"/>
                </a:moveTo>
                <a:cubicBezTo>
                  <a:pt x="2" y="25"/>
                  <a:pt x="0" y="28"/>
                  <a:pt x="0" y="31"/>
                </a:cubicBezTo>
                <a:cubicBezTo>
                  <a:pt x="0" y="34"/>
                  <a:pt x="2" y="36"/>
                  <a:pt x="5" y="36"/>
                </a:cubicBezTo>
                <a:cubicBezTo>
                  <a:pt x="8" y="36"/>
                  <a:pt x="10" y="34"/>
                  <a:pt x="10" y="31"/>
                </a:cubicBezTo>
                <a:cubicBezTo>
                  <a:pt x="10" y="28"/>
                  <a:pt x="8" y="25"/>
                  <a:pt x="5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5256819" y="4508833"/>
            <a:ext cx="154378" cy="203129"/>
          </a:xfrm>
          <a:custGeom>
            <a:avLst/>
            <a:gdLst>
              <a:gd name="T0" fmla="*/ 30 w 32"/>
              <a:gd name="T1" fmla="*/ 16 h 42"/>
              <a:gd name="T2" fmla="*/ 25 w 32"/>
              <a:gd name="T3" fmla="*/ 16 h 42"/>
              <a:gd name="T4" fmla="*/ 25 w 32"/>
              <a:gd name="T5" fmla="*/ 11 h 42"/>
              <a:gd name="T6" fmla="*/ 16 w 32"/>
              <a:gd name="T7" fmla="*/ 0 h 42"/>
              <a:gd name="T8" fmla="*/ 7 w 32"/>
              <a:gd name="T9" fmla="*/ 11 h 42"/>
              <a:gd name="T10" fmla="*/ 7 w 32"/>
              <a:gd name="T11" fmla="*/ 12 h 42"/>
              <a:gd name="T12" fmla="*/ 11 w 32"/>
              <a:gd name="T13" fmla="*/ 12 h 42"/>
              <a:gd name="T14" fmla="*/ 11 w 32"/>
              <a:gd name="T15" fmla="*/ 10 h 42"/>
              <a:gd name="T16" fmla="*/ 16 w 32"/>
              <a:gd name="T17" fmla="*/ 5 h 42"/>
              <a:gd name="T18" fmla="*/ 21 w 32"/>
              <a:gd name="T19" fmla="*/ 10 h 42"/>
              <a:gd name="T20" fmla="*/ 21 w 32"/>
              <a:gd name="T21" fmla="*/ 16 h 42"/>
              <a:gd name="T22" fmla="*/ 2 w 32"/>
              <a:gd name="T23" fmla="*/ 16 h 42"/>
              <a:gd name="T24" fmla="*/ 0 w 32"/>
              <a:gd name="T25" fmla="*/ 19 h 42"/>
              <a:gd name="T26" fmla="*/ 0 w 32"/>
              <a:gd name="T27" fmla="*/ 37 h 42"/>
              <a:gd name="T28" fmla="*/ 2 w 32"/>
              <a:gd name="T29" fmla="*/ 40 h 42"/>
              <a:gd name="T30" fmla="*/ 5 w 32"/>
              <a:gd name="T31" fmla="*/ 41 h 42"/>
              <a:gd name="T32" fmla="*/ 9 w 32"/>
              <a:gd name="T33" fmla="*/ 42 h 42"/>
              <a:gd name="T34" fmla="*/ 23 w 32"/>
              <a:gd name="T35" fmla="*/ 42 h 42"/>
              <a:gd name="T36" fmla="*/ 27 w 32"/>
              <a:gd name="T37" fmla="*/ 41 h 42"/>
              <a:gd name="T38" fmla="*/ 30 w 32"/>
              <a:gd name="T39" fmla="*/ 40 h 42"/>
              <a:gd name="T40" fmla="*/ 32 w 32"/>
              <a:gd name="T41" fmla="*/ 37 h 42"/>
              <a:gd name="T42" fmla="*/ 32 w 32"/>
              <a:gd name="T43" fmla="*/ 19 h 42"/>
              <a:gd name="T44" fmla="*/ 30 w 32"/>
              <a:gd name="T45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2" h="42">
                <a:moveTo>
                  <a:pt x="30" y="16"/>
                </a:moveTo>
                <a:cubicBezTo>
                  <a:pt x="25" y="16"/>
                  <a:pt x="25" y="16"/>
                  <a:pt x="25" y="16"/>
                </a:cubicBezTo>
                <a:cubicBezTo>
                  <a:pt x="25" y="11"/>
                  <a:pt x="25" y="11"/>
                  <a:pt x="25" y="11"/>
                </a:cubicBezTo>
                <a:cubicBezTo>
                  <a:pt x="25" y="4"/>
                  <a:pt x="22" y="0"/>
                  <a:pt x="16" y="0"/>
                </a:cubicBezTo>
                <a:cubicBezTo>
                  <a:pt x="10" y="0"/>
                  <a:pt x="7" y="4"/>
                  <a:pt x="7" y="11"/>
                </a:cubicBezTo>
                <a:cubicBezTo>
                  <a:pt x="7" y="12"/>
                  <a:pt x="7" y="12"/>
                  <a:pt x="7" y="12"/>
                </a:cubicBezTo>
                <a:cubicBezTo>
                  <a:pt x="11" y="12"/>
                  <a:pt x="11" y="12"/>
                  <a:pt x="11" y="12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6"/>
                  <a:pt x="13" y="5"/>
                  <a:pt x="16" y="5"/>
                </a:cubicBezTo>
                <a:cubicBezTo>
                  <a:pt x="19" y="5"/>
                  <a:pt x="21" y="6"/>
                  <a:pt x="21" y="10"/>
                </a:cubicBezTo>
                <a:cubicBezTo>
                  <a:pt x="21" y="16"/>
                  <a:pt x="21" y="16"/>
                  <a:pt x="21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8"/>
                  <a:pt x="0" y="19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9"/>
                  <a:pt x="1" y="40"/>
                  <a:pt x="2" y="40"/>
                </a:cubicBezTo>
                <a:cubicBezTo>
                  <a:pt x="5" y="41"/>
                  <a:pt x="5" y="41"/>
                  <a:pt x="5" y="41"/>
                </a:cubicBezTo>
                <a:cubicBezTo>
                  <a:pt x="6" y="42"/>
                  <a:pt x="8" y="42"/>
                  <a:pt x="9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4" y="42"/>
                  <a:pt x="26" y="42"/>
                  <a:pt x="27" y="41"/>
                </a:cubicBezTo>
                <a:cubicBezTo>
                  <a:pt x="30" y="40"/>
                  <a:pt x="30" y="40"/>
                  <a:pt x="30" y="40"/>
                </a:cubicBezTo>
                <a:cubicBezTo>
                  <a:pt x="31" y="40"/>
                  <a:pt x="32" y="39"/>
                  <a:pt x="32" y="37"/>
                </a:cubicBezTo>
                <a:cubicBezTo>
                  <a:pt x="32" y="19"/>
                  <a:pt x="32" y="19"/>
                  <a:pt x="32" y="19"/>
                </a:cubicBezTo>
                <a:cubicBezTo>
                  <a:pt x="32" y="18"/>
                  <a:pt x="31" y="16"/>
                  <a:pt x="30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97472" y="907354"/>
            <a:ext cx="176724" cy="178753"/>
          </a:xfrm>
          <a:custGeom>
            <a:avLst/>
            <a:gdLst>
              <a:gd name="T0" fmla="*/ 34 w 37"/>
              <a:gd name="T1" fmla="*/ 4 h 37"/>
              <a:gd name="T2" fmla="*/ 28 w 37"/>
              <a:gd name="T3" fmla="*/ 1 h 37"/>
              <a:gd name="T4" fmla="*/ 16 w 37"/>
              <a:gd name="T5" fmla="*/ 13 h 37"/>
              <a:gd name="T6" fmla="*/ 3 w 37"/>
              <a:gd name="T7" fmla="*/ 26 h 37"/>
              <a:gd name="T8" fmla="*/ 0 w 37"/>
              <a:gd name="T9" fmla="*/ 37 h 37"/>
              <a:gd name="T10" fmla="*/ 11 w 37"/>
              <a:gd name="T11" fmla="*/ 35 h 37"/>
              <a:gd name="T12" fmla="*/ 25 w 37"/>
              <a:gd name="T13" fmla="*/ 22 h 37"/>
              <a:gd name="T14" fmla="*/ 37 w 37"/>
              <a:gd name="T15" fmla="*/ 10 h 37"/>
              <a:gd name="T16" fmla="*/ 34 w 37"/>
              <a:gd name="T17" fmla="*/ 4 h 37"/>
              <a:gd name="T18" fmla="*/ 11 w 37"/>
              <a:gd name="T19" fmla="*/ 34 h 37"/>
              <a:gd name="T20" fmla="*/ 7 w 37"/>
              <a:gd name="T21" fmla="*/ 35 h 37"/>
              <a:gd name="T22" fmla="*/ 5 w 37"/>
              <a:gd name="T23" fmla="*/ 32 h 37"/>
              <a:gd name="T24" fmla="*/ 3 w 37"/>
              <a:gd name="T25" fmla="*/ 31 h 37"/>
              <a:gd name="T26" fmla="*/ 4 w 37"/>
              <a:gd name="T27" fmla="*/ 27 h 37"/>
              <a:gd name="T28" fmla="*/ 5 w 37"/>
              <a:gd name="T29" fmla="*/ 26 h 37"/>
              <a:gd name="T30" fmla="*/ 9 w 37"/>
              <a:gd name="T31" fmla="*/ 28 h 37"/>
              <a:gd name="T32" fmla="*/ 12 w 37"/>
              <a:gd name="T33" fmla="*/ 33 h 37"/>
              <a:gd name="T34" fmla="*/ 11 w 37"/>
              <a:gd name="T35" fmla="*/ 3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" h="37">
                <a:moveTo>
                  <a:pt x="34" y="4"/>
                </a:moveTo>
                <a:cubicBezTo>
                  <a:pt x="31" y="0"/>
                  <a:pt x="28" y="1"/>
                  <a:pt x="28" y="1"/>
                </a:cubicBezTo>
                <a:cubicBezTo>
                  <a:pt x="16" y="13"/>
                  <a:pt x="16" y="13"/>
                  <a:pt x="16" y="13"/>
                </a:cubicBezTo>
                <a:cubicBezTo>
                  <a:pt x="3" y="26"/>
                  <a:pt x="3" y="26"/>
                  <a:pt x="3" y="26"/>
                </a:cubicBezTo>
                <a:cubicBezTo>
                  <a:pt x="0" y="37"/>
                  <a:pt x="0" y="37"/>
                  <a:pt x="0" y="37"/>
                </a:cubicBezTo>
                <a:cubicBezTo>
                  <a:pt x="11" y="35"/>
                  <a:pt x="11" y="35"/>
                  <a:pt x="11" y="35"/>
                </a:cubicBezTo>
                <a:cubicBezTo>
                  <a:pt x="25" y="22"/>
                  <a:pt x="25" y="22"/>
                  <a:pt x="25" y="22"/>
                </a:cubicBezTo>
                <a:cubicBezTo>
                  <a:pt x="37" y="10"/>
                  <a:pt x="37" y="10"/>
                  <a:pt x="37" y="10"/>
                </a:cubicBezTo>
                <a:cubicBezTo>
                  <a:pt x="37" y="10"/>
                  <a:pt x="37" y="7"/>
                  <a:pt x="34" y="4"/>
                </a:cubicBezTo>
                <a:close/>
                <a:moveTo>
                  <a:pt x="11" y="34"/>
                </a:moveTo>
                <a:cubicBezTo>
                  <a:pt x="7" y="35"/>
                  <a:pt x="7" y="35"/>
                  <a:pt x="7" y="35"/>
                </a:cubicBezTo>
                <a:cubicBezTo>
                  <a:pt x="7" y="34"/>
                  <a:pt x="6" y="33"/>
                  <a:pt x="5" y="32"/>
                </a:cubicBezTo>
                <a:cubicBezTo>
                  <a:pt x="4" y="32"/>
                  <a:pt x="4" y="31"/>
                  <a:pt x="3" y="31"/>
                </a:cubicBezTo>
                <a:cubicBezTo>
                  <a:pt x="4" y="27"/>
                  <a:pt x="4" y="27"/>
                  <a:pt x="4" y="27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26"/>
                  <a:pt x="7" y="26"/>
                  <a:pt x="9" y="28"/>
                </a:cubicBezTo>
                <a:cubicBezTo>
                  <a:pt x="12" y="31"/>
                  <a:pt x="12" y="33"/>
                  <a:pt x="12" y="33"/>
                </a:cubicBezTo>
                <a:lnTo>
                  <a:pt x="11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9" name="出自【趣你的PPT】(微信:qunideppt)：最优质的PPT资源库"/>
          <p:cNvSpPr>
            <a:spLocks/>
          </p:cNvSpPr>
          <p:nvPr/>
        </p:nvSpPr>
        <p:spPr bwMode="auto">
          <a:xfrm>
            <a:off x="9733786" y="899229"/>
            <a:ext cx="217349" cy="201098"/>
          </a:xfrm>
          <a:custGeom>
            <a:avLst/>
            <a:gdLst>
              <a:gd name="T0" fmla="*/ 35 w 45"/>
              <a:gd name="T1" fmla="*/ 32 h 42"/>
              <a:gd name="T2" fmla="*/ 27 w 45"/>
              <a:gd name="T3" fmla="*/ 24 h 42"/>
              <a:gd name="T4" fmla="*/ 30 w 45"/>
              <a:gd name="T5" fmla="*/ 18 h 42"/>
              <a:gd name="T6" fmla="*/ 32 w 45"/>
              <a:gd name="T7" fmla="*/ 14 h 42"/>
              <a:gd name="T8" fmla="*/ 31 w 45"/>
              <a:gd name="T9" fmla="*/ 12 h 42"/>
              <a:gd name="T10" fmla="*/ 32 w 45"/>
              <a:gd name="T11" fmla="*/ 8 h 42"/>
              <a:gd name="T12" fmla="*/ 22 w 45"/>
              <a:gd name="T13" fmla="*/ 0 h 42"/>
              <a:gd name="T14" fmla="*/ 13 w 45"/>
              <a:gd name="T15" fmla="*/ 8 h 42"/>
              <a:gd name="T16" fmla="*/ 14 w 45"/>
              <a:gd name="T17" fmla="*/ 12 h 42"/>
              <a:gd name="T18" fmla="*/ 13 w 45"/>
              <a:gd name="T19" fmla="*/ 14 h 42"/>
              <a:gd name="T20" fmla="*/ 15 w 45"/>
              <a:gd name="T21" fmla="*/ 18 h 42"/>
              <a:gd name="T22" fmla="*/ 18 w 45"/>
              <a:gd name="T23" fmla="*/ 24 h 42"/>
              <a:gd name="T24" fmla="*/ 10 w 45"/>
              <a:gd name="T25" fmla="*/ 32 h 42"/>
              <a:gd name="T26" fmla="*/ 0 w 45"/>
              <a:gd name="T27" fmla="*/ 37 h 42"/>
              <a:gd name="T28" fmla="*/ 0 w 45"/>
              <a:gd name="T29" fmla="*/ 42 h 42"/>
              <a:gd name="T30" fmla="*/ 22 w 45"/>
              <a:gd name="T31" fmla="*/ 42 h 42"/>
              <a:gd name="T32" fmla="*/ 45 w 45"/>
              <a:gd name="T33" fmla="*/ 42 h 42"/>
              <a:gd name="T34" fmla="*/ 45 w 45"/>
              <a:gd name="T35" fmla="*/ 37 h 42"/>
              <a:gd name="T36" fmla="*/ 35 w 45"/>
              <a:gd name="T37" fmla="*/ 3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" h="42">
                <a:moveTo>
                  <a:pt x="35" y="32"/>
                </a:moveTo>
                <a:cubicBezTo>
                  <a:pt x="29" y="30"/>
                  <a:pt x="27" y="28"/>
                  <a:pt x="27" y="24"/>
                </a:cubicBezTo>
                <a:cubicBezTo>
                  <a:pt x="27" y="22"/>
                  <a:pt x="29" y="22"/>
                  <a:pt x="30" y="18"/>
                </a:cubicBezTo>
                <a:cubicBezTo>
                  <a:pt x="30" y="16"/>
                  <a:pt x="32" y="18"/>
                  <a:pt x="32" y="14"/>
                </a:cubicBezTo>
                <a:cubicBezTo>
                  <a:pt x="32" y="13"/>
                  <a:pt x="31" y="12"/>
                  <a:pt x="31" y="12"/>
                </a:cubicBezTo>
                <a:cubicBezTo>
                  <a:pt x="31" y="12"/>
                  <a:pt x="32" y="10"/>
                  <a:pt x="32" y="8"/>
                </a:cubicBezTo>
                <a:cubicBezTo>
                  <a:pt x="32" y="6"/>
                  <a:pt x="31" y="0"/>
                  <a:pt x="22" y="0"/>
                </a:cubicBezTo>
                <a:cubicBezTo>
                  <a:pt x="14" y="0"/>
                  <a:pt x="13" y="6"/>
                  <a:pt x="13" y="8"/>
                </a:cubicBezTo>
                <a:cubicBezTo>
                  <a:pt x="13" y="10"/>
                  <a:pt x="14" y="12"/>
                  <a:pt x="14" y="12"/>
                </a:cubicBezTo>
                <a:cubicBezTo>
                  <a:pt x="14" y="12"/>
                  <a:pt x="13" y="13"/>
                  <a:pt x="13" y="14"/>
                </a:cubicBezTo>
                <a:cubicBezTo>
                  <a:pt x="13" y="18"/>
                  <a:pt x="15" y="16"/>
                  <a:pt x="15" y="18"/>
                </a:cubicBezTo>
                <a:cubicBezTo>
                  <a:pt x="16" y="22"/>
                  <a:pt x="18" y="22"/>
                  <a:pt x="18" y="24"/>
                </a:cubicBezTo>
                <a:cubicBezTo>
                  <a:pt x="18" y="28"/>
                  <a:pt x="16" y="30"/>
                  <a:pt x="10" y="32"/>
                </a:cubicBezTo>
                <a:cubicBezTo>
                  <a:pt x="4" y="34"/>
                  <a:pt x="0" y="36"/>
                  <a:pt x="0" y="37"/>
                </a:cubicBezTo>
                <a:cubicBezTo>
                  <a:pt x="0" y="39"/>
                  <a:pt x="0" y="42"/>
                  <a:pt x="0" y="42"/>
                </a:cubicBezTo>
                <a:cubicBezTo>
                  <a:pt x="22" y="42"/>
                  <a:pt x="22" y="42"/>
                  <a:pt x="22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42"/>
                  <a:pt x="45" y="39"/>
                  <a:pt x="45" y="37"/>
                </a:cubicBezTo>
                <a:cubicBezTo>
                  <a:pt x="45" y="36"/>
                  <a:pt x="41" y="34"/>
                  <a:pt x="35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80670" y="903292"/>
            <a:ext cx="225475" cy="197036"/>
          </a:xfrm>
          <a:custGeom>
            <a:avLst/>
            <a:gdLst>
              <a:gd name="T0" fmla="*/ 47 w 47"/>
              <a:gd name="T1" fmla="*/ 41 h 41"/>
              <a:gd name="T2" fmla="*/ 46 w 47"/>
              <a:gd name="T3" fmla="*/ 31 h 41"/>
              <a:gd name="T4" fmla="*/ 40 w 47"/>
              <a:gd name="T5" fmla="*/ 27 h 41"/>
              <a:gd name="T6" fmla="*/ 35 w 47"/>
              <a:gd name="T7" fmla="*/ 22 h 41"/>
              <a:gd name="T8" fmla="*/ 37 w 47"/>
              <a:gd name="T9" fmla="*/ 18 h 41"/>
              <a:gd name="T10" fmla="*/ 38 w 47"/>
              <a:gd name="T11" fmla="*/ 15 h 41"/>
              <a:gd name="T12" fmla="*/ 38 w 47"/>
              <a:gd name="T13" fmla="*/ 14 h 41"/>
              <a:gd name="T14" fmla="*/ 38 w 47"/>
              <a:gd name="T15" fmla="*/ 11 h 41"/>
              <a:gd name="T16" fmla="*/ 32 w 47"/>
              <a:gd name="T17" fmla="*/ 5 h 41"/>
              <a:gd name="T18" fmla="*/ 27 w 47"/>
              <a:gd name="T19" fmla="*/ 11 h 41"/>
              <a:gd name="T20" fmla="*/ 27 w 47"/>
              <a:gd name="T21" fmla="*/ 14 h 41"/>
              <a:gd name="T22" fmla="*/ 27 w 47"/>
              <a:gd name="T23" fmla="*/ 15 h 41"/>
              <a:gd name="T24" fmla="*/ 28 w 47"/>
              <a:gd name="T25" fmla="*/ 18 h 41"/>
              <a:gd name="T26" fmla="*/ 30 w 47"/>
              <a:gd name="T27" fmla="*/ 22 h 41"/>
              <a:gd name="T28" fmla="*/ 28 w 47"/>
              <a:gd name="T29" fmla="*/ 26 h 41"/>
              <a:gd name="T30" fmla="*/ 36 w 47"/>
              <a:gd name="T31" fmla="*/ 34 h 41"/>
              <a:gd name="T32" fmla="*/ 36 w 47"/>
              <a:gd name="T33" fmla="*/ 41 h 41"/>
              <a:gd name="T34" fmla="*/ 47 w 47"/>
              <a:gd name="T35" fmla="*/ 41 h 41"/>
              <a:gd name="T36" fmla="*/ 24 w 47"/>
              <a:gd name="T37" fmla="*/ 29 h 41"/>
              <a:gd name="T38" fmla="*/ 18 w 47"/>
              <a:gd name="T39" fmla="*/ 21 h 41"/>
              <a:gd name="T40" fmla="*/ 20 w 47"/>
              <a:gd name="T41" fmla="*/ 16 h 41"/>
              <a:gd name="T42" fmla="*/ 22 w 47"/>
              <a:gd name="T43" fmla="*/ 13 h 41"/>
              <a:gd name="T44" fmla="*/ 21 w 47"/>
              <a:gd name="T45" fmla="*/ 11 h 41"/>
              <a:gd name="T46" fmla="*/ 21 w 47"/>
              <a:gd name="T47" fmla="*/ 7 h 41"/>
              <a:gd name="T48" fmla="*/ 14 w 47"/>
              <a:gd name="T49" fmla="*/ 0 h 41"/>
              <a:gd name="T50" fmla="*/ 6 w 47"/>
              <a:gd name="T51" fmla="*/ 7 h 41"/>
              <a:gd name="T52" fmla="*/ 7 w 47"/>
              <a:gd name="T53" fmla="*/ 11 h 41"/>
              <a:gd name="T54" fmla="*/ 6 w 47"/>
              <a:gd name="T55" fmla="*/ 13 h 41"/>
              <a:gd name="T56" fmla="*/ 8 w 47"/>
              <a:gd name="T57" fmla="*/ 16 h 41"/>
              <a:gd name="T58" fmla="*/ 10 w 47"/>
              <a:gd name="T59" fmla="*/ 21 h 41"/>
              <a:gd name="T60" fmla="*/ 4 w 47"/>
              <a:gd name="T61" fmla="*/ 29 h 41"/>
              <a:gd name="T62" fmla="*/ 0 w 47"/>
              <a:gd name="T63" fmla="*/ 32 h 41"/>
              <a:gd name="T64" fmla="*/ 0 w 47"/>
              <a:gd name="T65" fmla="*/ 41 h 41"/>
              <a:gd name="T66" fmla="*/ 32 w 47"/>
              <a:gd name="T67" fmla="*/ 41 h 41"/>
              <a:gd name="T68" fmla="*/ 32 w 47"/>
              <a:gd name="T69" fmla="*/ 34 h 41"/>
              <a:gd name="T70" fmla="*/ 24 w 47"/>
              <a:gd name="T71" fmla="*/ 2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" h="41">
                <a:moveTo>
                  <a:pt x="47" y="41"/>
                </a:moveTo>
                <a:cubicBezTo>
                  <a:pt x="47" y="41"/>
                  <a:pt x="47" y="32"/>
                  <a:pt x="46" y="31"/>
                </a:cubicBezTo>
                <a:cubicBezTo>
                  <a:pt x="45" y="30"/>
                  <a:pt x="43" y="29"/>
                  <a:pt x="40" y="27"/>
                </a:cubicBezTo>
                <a:cubicBezTo>
                  <a:pt x="37" y="26"/>
                  <a:pt x="35" y="25"/>
                  <a:pt x="35" y="22"/>
                </a:cubicBezTo>
                <a:cubicBezTo>
                  <a:pt x="35" y="20"/>
                  <a:pt x="36" y="21"/>
                  <a:pt x="37" y="18"/>
                </a:cubicBezTo>
                <a:cubicBezTo>
                  <a:pt x="37" y="17"/>
                  <a:pt x="38" y="18"/>
                  <a:pt x="38" y="15"/>
                </a:cubicBezTo>
                <a:cubicBezTo>
                  <a:pt x="38" y="14"/>
                  <a:pt x="38" y="14"/>
                  <a:pt x="38" y="14"/>
                </a:cubicBezTo>
                <a:cubicBezTo>
                  <a:pt x="38" y="14"/>
                  <a:pt x="38" y="12"/>
                  <a:pt x="38" y="11"/>
                </a:cubicBezTo>
                <a:cubicBezTo>
                  <a:pt x="38" y="9"/>
                  <a:pt x="37" y="5"/>
                  <a:pt x="32" y="5"/>
                </a:cubicBezTo>
                <a:cubicBezTo>
                  <a:pt x="28" y="5"/>
                  <a:pt x="27" y="9"/>
                  <a:pt x="27" y="11"/>
                </a:cubicBezTo>
                <a:cubicBezTo>
                  <a:pt x="27" y="12"/>
                  <a:pt x="27" y="14"/>
                  <a:pt x="27" y="14"/>
                </a:cubicBezTo>
                <a:cubicBezTo>
                  <a:pt x="27" y="14"/>
                  <a:pt x="27" y="14"/>
                  <a:pt x="27" y="15"/>
                </a:cubicBezTo>
                <a:cubicBezTo>
                  <a:pt x="27" y="18"/>
                  <a:pt x="28" y="17"/>
                  <a:pt x="28" y="18"/>
                </a:cubicBezTo>
                <a:cubicBezTo>
                  <a:pt x="29" y="21"/>
                  <a:pt x="30" y="20"/>
                  <a:pt x="30" y="22"/>
                </a:cubicBezTo>
                <a:cubicBezTo>
                  <a:pt x="30" y="24"/>
                  <a:pt x="29" y="25"/>
                  <a:pt x="28" y="26"/>
                </a:cubicBezTo>
                <a:cubicBezTo>
                  <a:pt x="35" y="30"/>
                  <a:pt x="36" y="30"/>
                  <a:pt x="36" y="34"/>
                </a:cubicBezTo>
                <a:cubicBezTo>
                  <a:pt x="36" y="41"/>
                  <a:pt x="36" y="41"/>
                  <a:pt x="36" y="41"/>
                </a:cubicBezTo>
                <a:lnTo>
                  <a:pt x="47" y="41"/>
                </a:lnTo>
                <a:close/>
                <a:moveTo>
                  <a:pt x="24" y="29"/>
                </a:moveTo>
                <a:cubicBezTo>
                  <a:pt x="19" y="27"/>
                  <a:pt x="18" y="25"/>
                  <a:pt x="18" y="21"/>
                </a:cubicBezTo>
                <a:cubicBezTo>
                  <a:pt x="18" y="19"/>
                  <a:pt x="19" y="20"/>
                  <a:pt x="20" y="16"/>
                </a:cubicBezTo>
                <a:cubicBezTo>
                  <a:pt x="20" y="15"/>
                  <a:pt x="21" y="16"/>
                  <a:pt x="22" y="13"/>
                </a:cubicBezTo>
                <a:cubicBezTo>
                  <a:pt x="22" y="11"/>
                  <a:pt x="21" y="11"/>
                  <a:pt x="21" y="11"/>
                </a:cubicBezTo>
                <a:cubicBezTo>
                  <a:pt x="21" y="11"/>
                  <a:pt x="21" y="9"/>
                  <a:pt x="21" y="7"/>
                </a:cubicBezTo>
                <a:cubicBezTo>
                  <a:pt x="22" y="5"/>
                  <a:pt x="20" y="0"/>
                  <a:pt x="14" y="0"/>
                </a:cubicBezTo>
                <a:cubicBezTo>
                  <a:pt x="7" y="0"/>
                  <a:pt x="6" y="5"/>
                  <a:pt x="6" y="7"/>
                </a:cubicBezTo>
                <a:cubicBezTo>
                  <a:pt x="7" y="9"/>
                  <a:pt x="7" y="11"/>
                  <a:pt x="7" y="11"/>
                </a:cubicBezTo>
                <a:cubicBezTo>
                  <a:pt x="7" y="11"/>
                  <a:pt x="6" y="11"/>
                  <a:pt x="6" y="13"/>
                </a:cubicBezTo>
                <a:cubicBezTo>
                  <a:pt x="6" y="16"/>
                  <a:pt x="8" y="15"/>
                  <a:pt x="8" y="16"/>
                </a:cubicBezTo>
                <a:cubicBezTo>
                  <a:pt x="9" y="20"/>
                  <a:pt x="10" y="19"/>
                  <a:pt x="10" y="21"/>
                </a:cubicBezTo>
                <a:cubicBezTo>
                  <a:pt x="10" y="25"/>
                  <a:pt x="8" y="27"/>
                  <a:pt x="4" y="29"/>
                </a:cubicBezTo>
                <a:cubicBezTo>
                  <a:pt x="2" y="29"/>
                  <a:pt x="0" y="30"/>
                  <a:pt x="0" y="32"/>
                </a:cubicBezTo>
                <a:cubicBezTo>
                  <a:pt x="0" y="41"/>
                  <a:pt x="0" y="41"/>
                  <a:pt x="0" y="41"/>
                </a:cubicBezTo>
                <a:cubicBezTo>
                  <a:pt x="32" y="41"/>
                  <a:pt x="32" y="41"/>
                  <a:pt x="32" y="41"/>
                </a:cubicBezTo>
                <a:cubicBezTo>
                  <a:pt x="32" y="41"/>
                  <a:pt x="32" y="36"/>
                  <a:pt x="32" y="34"/>
                </a:cubicBezTo>
                <a:cubicBezTo>
                  <a:pt x="32" y="32"/>
                  <a:pt x="29" y="31"/>
                  <a:pt x="24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8389071" y="923605"/>
            <a:ext cx="201098" cy="152347"/>
          </a:xfrm>
          <a:custGeom>
            <a:avLst/>
            <a:gdLst>
              <a:gd name="T0" fmla="*/ 42 w 42"/>
              <a:gd name="T1" fmla="*/ 32 h 32"/>
              <a:gd name="T2" fmla="*/ 17 w 42"/>
              <a:gd name="T3" fmla="*/ 9 h 32"/>
              <a:gd name="T4" fmla="*/ 17 w 42"/>
              <a:gd name="T5" fmla="*/ 0 h 32"/>
              <a:gd name="T6" fmla="*/ 0 w 42"/>
              <a:gd name="T7" fmla="*/ 15 h 32"/>
              <a:gd name="T8" fmla="*/ 17 w 42"/>
              <a:gd name="T9" fmla="*/ 31 h 32"/>
              <a:gd name="T10" fmla="*/ 17 w 42"/>
              <a:gd name="T11" fmla="*/ 21 h 32"/>
              <a:gd name="T12" fmla="*/ 42 w 42"/>
              <a:gd name="T13" fmla="*/ 3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32">
                <a:moveTo>
                  <a:pt x="42" y="32"/>
                </a:moveTo>
                <a:cubicBezTo>
                  <a:pt x="42" y="32"/>
                  <a:pt x="37" y="9"/>
                  <a:pt x="17" y="9"/>
                </a:cubicBezTo>
                <a:cubicBezTo>
                  <a:pt x="17" y="0"/>
                  <a:pt x="17" y="0"/>
                  <a:pt x="17" y="0"/>
                </a:cubicBezTo>
                <a:cubicBezTo>
                  <a:pt x="0" y="15"/>
                  <a:pt x="0" y="15"/>
                  <a:pt x="0" y="15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1"/>
                  <a:pt x="17" y="21"/>
                  <a:pt x="17" y="21"/>
                </a:cubicBezTo>
                <a:cubicBezTo>
                  <a:pt x="28" y="21"/>
                  <a:pt x="36" y="22"/>
                  <a:pt x="42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2" name="出自【趣你的PPT】(微信:qunideppt)：最优质的PPT资源库"/>
          <p:cNvSpPr>
            <a:spLocks/>
          </p:cNvSpPr>
          <p:nvPr/>
        </p:nvSpPr>
        <p:spPr bwMode="auto">
          <a:xfrm>
            <a:off x="9292994" y="923605"/>
            <a:ext cx="201098" cy="152347"/>
          </a:xfrm>
          <a:custGeom>
            <a:avLst/>
            <a:gdLst>
              <a:gd name="T0" fmla="*/ 25 w 42"/>
              <a:gd name="T1" fmla="*/ 21 h 32"/>
              <a:gd name="T2" fmla="*/ 25 w 42"/>
              <a:gd name="T3" fmla="*/ 31 h 32"/>
              <a:gd name="T4" fmla="*/ 42 w 42"/>
              <a:gd name="T5" fmla="*/ 15 h 32"/>
              <a:gd name="T6" fmla="*/ 25 w 42"/>
              <a:gd name="T7" fmla="*/ 0 h 32"/>
              <a:gd name="T8" fmla="*/ 25 w 42"/>
              <a:gd name="T9" fmla="*/ 9 h 32"/>
              <a:gd name="T10" fmla="*/ 0 w 42"/>
              <a:gd name="T11" fmla="*/ 32 h 32"/>
              <a:gd name="T12" fmla="*/ 25 w 42"/>
              <a:gd name="T13" fmla="*/ 21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32">
                <a:moveTo>
                  <a:pt x="25" y="21"/>
                </a:moveTo>
                <a:cubicBezTo>
                  <a:pt x="25" y="31"/>
                  <a:pt x="25" y="31"/>
                  <a:pt x="25" y="31"/>
                </a:cubicBezTo>
                <a:cubicBezTo>
                  <a:pt x="42" y="15"/>
                  <a:pt x="42" y="15"/>
                  <a:pt x="42" y="15"/>
                </a:cubicBezTo>
                <a:cubicBezTo>
                  <a:pt x="25" y="0"/>
                  <a:pt x="25" y="0"/>
                  <a:pt x="25" y="0"/>
                </a:cubicBezTo>
                <a:cubicBezTo>
                  <a:pt x="25" y="9"/>
                  <a:pt x="25" y="9"/>
                  <a:pt x="25" y="9"/>
                </a:cubicBezTo>
                <a:cubicBezTo>
                  <a:pt x="4" y="9"/>
                  <a:pt x="0" y="32"/>
                  <a:pt x="0" y="32"/>
                </a:cubicBezTo>
                <a:cubicBezTo>
                  <a:pt x="5" y="22"/>
                  <a:pt x="14" y="21"/>
                  <a:pt x="25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3" name="出自【趣你的PPT】(微信:qunideppt)：最优质的PPT资源库"/>
          <p:cNvSpPr>
            <a:spLocks/>
          </p:cNvSpPr>
          <p:nvPr/>
        </p:nvSpPr>
        <p:spPr bwMode="auto">
          <a:xfrm>
            <a:off x="3879602" y="899229"/>
            <a:ext cx="201098" cy="201098"/>
          </a:xfrm>
          <a:custGeom>
            <a:avLst/>
            <a:gdLst>
              <a:gd name="T0" fmla="*/ 24 w 42"/>
              <a:gd name="T1" fmla="*/ 24 h 42"/>
              <a:gd name="T2" fmla="*/ 15 w 42"/>
              <a:gd name="T3" fmla="*/ 30 h 42"/>
              <a:gd name="T4" fmla="*/ 5 w 42"/>
              <a:gd name="T5" fmla="*/ 29 h 42"/>
              <a:gd name="T6" fmla="*/ 6 w 42"/>
              <a:gd name="T7" fmla="*/ 39 h 42"/>
              <a:gd name="T8" fmla="*/ 29 w 42"/>
              <a:gd name="T9" fmla="*/ 29 h 42"/>
              <a:gd name="T10" fmla="*/ 39 w 42"/>
              <a:gd name="T11" fmla="*/ 6 h 42"/>
              <a:gd name="T12" fmla="*/ 30 w 42"/>
              <a:gd name="T13" fmla="*/ 5 h 42"/>
              <a:gd name="T14" fmla="*/ 30 w 42"/>
              <a:gd name="T15" fmla="*/ 14 h 42"/>
              <a:gd name="T16" fmla="*/ 24 w 42"/>
              <a:gd name="T17" fmla="*/ 24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2" h="42">
                <a:moveTo>
                  <a:pt x="24" y="24"/>
                </a:moveTo>
                <a:cubicBezTo>
                  <a:pt x="21" y="28"/>
                  <a:pt x="16" y="31"/>
                  <a:pt x="15" y="30"/>
                </a:cubicBezTo>
                <a:cubicBezTo>
                  <a:pt x="12" y="27"/>
                  <a:pt x="11" y="25"/>
                  <a:pt x="5" y="29"/>
                </a:cubicBezTo>
                <a:cubicBezTo>
                  <a:pt x="0" y="34"/>
                  <a:pt x="4" y="37"/>
                  <a:pt x="6" y="39"/>
                </a:cubicBezTo>
                <a:cubicBezTo>
                  <a:pt x="9" y="42"/>
                  <a:pt x="19" y="39"/>
                  <a:pt x="29" y="29"/>
                </a:cubicBezTo>
                <a:cubicBezTo>
                  <a:pt x="39" y="19"/>
                  <a:pt x="42" y="9"/>
                  <a:pt x="39" y="6"/>
                </a:cubicBezTo>
                <a:cubicBezTo>
                  <a:pt x="37" y="4"/>
                  <a:pt x="34" y="0"/>
                  <a:pt x="30" y="5"/>
                </a:cubicBezTo>
                <a:cubicBezTo>
                  <a:pt x="25" y="10"/>
                  <a:pt x="27" y="12"/>
                  <a:pt x="30" y="14"/>
                </a:cubicBezTo>
                <a:cubicBezTo>
                  <a:pt x="32" y="16"/>
                  <a:pt x="28" y="20"/>
                  <a:pt x="24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9327" y="937823"/>
            <a:ext cx="211255" cy="130002"/>
          </a:xfrm>
          <a:custGeom>
            <a:avLst/>
            <a:gdLst>
              <a:gd name="T0" fmla="*/ 2 w 44"/>
              <a:gd name="T1" fmla="*/ 2 h 27"/>
              <a:gd name="T2" fmla="*/ 20 w 44"/>
              <a:gd name="T3" fmla="*/ 12 h 27"/>
              <a:gd name="T4" fmla="*/ 22 w 44"/>
              <a:gd name="T5" fmla="*/ 12 h 27"/>
              <a:gd name="T6" fmla="*/ 24 w 44"/>
              <a:gd name="T7" fmla="*/ 12 h 27"/>
              <a:gd name="T8" fmla="*/ 42 w 44"/>
              <a:gd name="T9" fmla="*/ 2 h 27"/>
              <a:gd name="T10" fmla="*/ 42 w 44"/>
              <a:gd name="T11" fmla="*/ 0 h 27"/>
              <a:gd name="T12" fmla="*/ 2 w 44"/>
              <a:gd name="T13" fmla="*/ 0 h 27"/>
              <a:gd name="T14" fmla="*/ 2 w 44"/>
              <a:gd name="T15" fmla="*/ 2 h 27"/>
              <a:gd name="T16" fmla="*/ 42 w 44"/>
              <a:gd name="T17" fmla="*/ 7 h 27"/>
              <a:gd name="T18" fmla="*/ 24 w 44"/>
              <a:gd name="T19" fmla="*/ 16 h 27"/>
              <a:gd name="T20" fmla="*/ 22 w 44"/>
              <a:gd name="T21" fmla="*/ 17 h 27"/>
              <a:gd name="T22" fmla="*/ 20 w 44"/>
              <a:gd name="T23" fmla="*/ 16 h 27"/>
              <a:gd name="T24" fmla="*/ 2 w 44"/>
              <a:gd name="T25" fmla="*/ 7 h 27"/>
              <a:gd name="T26" fmla="*/ 1 w 44"/>
              <a:gd name="T27" fmla="*/ 7 h 27"/>
              <a:gd name="T28" fmla="*/ 1 w 44"/>
              <a:gd name="T29" fmla="*/ 25 h 27"/>
              <a:gd name="T30" fmla="*/ 3 w 44"/>
              <a:gd name="T31" fmla="*/ 27 h 27"/>
              <a:gd name="T32" fmla="*/ 41 w 44"/>
              <a:gd name="T33" fmla="*/ 27 h 27"/>
              <a:gd name="T34" fmla="*/ 43 w 44"/>
              <a:gd name="T35" fmla="*/ 25 h 27"/>
              <a:gd name="T36" fmla="*/ 43 w 44"/>
              <a:gd name="T37" fmla="*/ 7 h 27"/>
              <a:gd name="T38" fmla="*/ 42 w 44"/>
              <a:gd name="T39" fmla="*/ 7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4" h="27">
                <a:moveTo>
                  <a:pt x="2" y="2"/>
                </a:moveTo>
                <a:cubicBezTo>
                  <a:pt x="3" y="3"/>
                  <a:pt x="19" y="11"/>
                  <a:pt x="20" y="12"/>
                </a:cubicBezTo>
                <a:cubicBezTo>
                  <a:pt x="20" y="12"/>
                  <a:pt x="21" y="12"/>
                  <a:pt x="22" y="12"/>
                </a:cubicBezTo>
                <a:cubicBezTo>
                  <a:pt x="23" y="12"/>
                  <a:pt x="23" y="12"/>
                  <a:pt x="24" y="12"/>
                </a:cubicBezTo>
                <a:cubicBezTo>
                  <a:pt x="25" y="11"/>
                  <a:pt x="40" y="3"/>
                  <a:pt x="42" y="2"/>
                </a:cubicBezTo>
                <a:cubicBezTo>
                  <a:pt x="43" y="1"/>
                  <a:pt x="44" y="0"/>
                  <a:pt x="42" y="0"/>
                </a:cubicBezTo>
                <a:cubicBezTo>
                  <a:pt x="2" y="0"/>
                  <a:pt x="2" y="0"/>
                  <a:pt x="2" y="0"/>
                </a:cubicBezTo>
                <a:cubicBezTo>
                  <a:pt x="0" y="0"/>
                  <a:pt x="1" y="1"/>
                  <a:pt x="2" y="2"/>
                </a:cubicBezTo>
                <a:close/>
                <a:moveTo>
                  <a:pt x="42" y="7"/>
                </a:moveTo>
                <a:cubicBezTo>
                  <a:pt x="41" y="7"/>
                  <a:pt x="25" y="16"/>
                  <a:pt x="24" y="16"/>
                </a:cubicBezTo>
                <a:cubicBezTo>
                  <a:pt x="23" y="17"/>
                  <a:pt x="23" y="17"/>
                  <a:pt x="22" y="17"/>
                </a:cubicBezTo>
                <a:cubicBezTo>
                  <a:pt x="21" y="17"/>
                  <a:pt x="20" y="17"/>
                  <a:pt x="20" y="16"/>
                </a:cubicBezTo>
                <a:cubicBezTo>
                  <a:pt x="19" y="16"/>
                  <a:pt x="3" y="7"/>
                  <a:pt x="2" y="7"/>
                </a:cubicBezTo>
                <a:cubicBezTo>
                  <a:pt x="1" y="6"/>
                  <a:pt x="1" y="7"/>
                  <a:pt x="1" y="7"/>
                </a:cubicBezTo>
                <a:cubicBezTo>
                  <a:pt x="1" y="8"/>
                  <a:pt x="1" y="25"/>
                  <a:pt x="1" y="25"/>
                </a:cubicBezTo>
                <a:cubicBezTo>
                  <a:pt x="1" y="26"/>
                  <a:pt x="2" y="27"/>
                  <a:pt x="3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2" y="27"/>
                  <a:pt x="43" y="26"/>
                  <a:pt x="43" y="25"/>
                </a:cubicBezTo>
                <a:cubicBezTo>
                  <a:pt x="43" y="25"/>
                  <a:pt x="43" y="8"/>
                  <a:pt x="43" y="7"/>
                </a:cubicBezTo>
                <a:cubicBezTo>
                  <a:pt x="43" y="7"/>
                  <a:pt x="43" y="6"/>
                  <a:pt x="42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5" name="出自【趣你的PPT】(微信:qunideppt)：最优质的PPT资源库"/>
          <p:cNvSpPr>
            <a:spLocks/>
          </p:cNvSpPr>
          <p:nvPr/>
        </p:nvSpPr>
        <p:spPr bwMode="auto">
          <a:xfrm>
            <a:off x="7477021" y="889072"/>
            <a:ext cx="215317" cy="221411"/>
          </a:xfrm>
          <a:custGeom>
            <a:avLst/>
            <a:gdLst>
              <a:gd name="T0" fmla="*/ 13 w 45"/>
              <a:gd name="T1" fmla="*/ 46 h 46"/>
              <a:gd name="T2" fmla="*/ 5 w 45"/>
              <a:gd name="T3" fmla="*/ 43 h 46"/>
              <a:gd name="T4" fmla="*/ 5 w 45"/>
              <a:gd name="T5" fmla="*/ 26 h 46"/>
              <a:gd name="T6" fmla="*/ 28 w 45"/>
              <a:gd name="T7" fmla="*/ 3 h 46"/>
              <a:gd name="T8" fmla="*/ 37 w 45"/>
              <a:gd name="T9" fmla="*/ 0 h 46"/>
              <a:gd name="T10" fmla="*/ 43 w 45"/>
              <a:gd name="T11" fmla="*/ 6 h 46"/>
              <a:gd name="T12" fmla="*/ 40 w 45"/>
              <a:gd name="T13" fmla="*/ 14 h 46"/>
              <a:gd name="T14" fmla="*/ 18 w 45"/>
              <a:gd name="T15" fmla="*/ 37 h 46"/>
              <a:gd name="T16" fmla="*/ 14 w 45"/>
              <a:gd name="T17" fmla="*/ 39 h 46"/>
              <a:gd name="T18" fmla="*/ 10 w 45"/>
              <a:gd name="T19" fmla="*/ 38 h 46"/>
              <a:gd name="T20" fmla="*/ 11 w 45"/>
              <a:gd name="T21" fmla="*/ 30 h 46"/>
              <a:gd name="T22" fmla="*/ 26 w 45"/>
              <a:gd name="T23" fmla="*/ 14 h 46"/>
              <a:gd name="T24" fmla="*/ 29 w 45"/>
              <a:gd name="T25" fmla="*/ 14 h 46"/>
              <a:gd name="T26" fmla="*/ 29 w 45"/>
              <a:gd name="T27" fmla="*/ 16 h 46"/>
              <a:gd name="T28" fmla="*/ 13 w 45"/>
              <a:gd name="T29" fmla="*/ 32 h 46"/>
              <a:gd name="T30" fmla="*/ 12 w 45"/>
              <a:gd name="T31" fmla="*/ 35 h 46"/>
              <a:gd name="T32" fmla="*/ 13 w 45"/>
              <a:gd name="T33" fmla="*/ 36 h 46"/>
              <a:gd name="T34" fmla="*/ 15 w 45"/>
              <a:gd name="T35" fmla="*/ 34 h 46"/>
              <a:gd name="T36" fmla="*/ 38 w 45"/>
              <a:gd name="T37" fmla="*/ 12 h 46"/>
              <a:gd name="T38" fmla="*/ 39 w 45"/>
              <a:gd name="T39" fmla="*/ 7 h 46"/>
              <a:gd name="T40" fmla="*/ 36 w 45"/>
              <a:gd name="T41" fmla="*/ 4 h 46"/>
              <a:gd name="T42" fmla="*/ 31 w 45"/>
              <a:gd name="T43" fmla="*/ 5 h 46"/>
              <a:gd name="T44" fmla="*/ 8 w 45"/>
              <a:gd name="T45" fmla="*/ 28 h 46"/>
              <a:gd name="T46" fmla="*/ 7 w 45"/>
              <a:gd name="T47" fmla="*/ 41 h 46"/>
              <a:gd name="T48" fmla="*/ 19 w 45"/>
              <a:gd name="T49" fmla="*/ 40 h 46"/>
              <a:gd name="T50" fmla="*/ 42 w 45"/>
              <a:gd name="T51" fmla="*/ 17 h 46"/>
              <a:gd name="T52" fmla="*/ 45 w 45"/>
              <a:gd name="T53" fmla="*/ 17 h 46"/>
              <a:gd name="T54" fmla="*/ 45 w 45"/>
              <a:gd name="T55" fmla="*/ 19 h 46"/>
              <a:gd name="T56" fmla="*/ 21 w 45"/>
              <a:gd name="T57" fmla="*/ 42 h 46"/>
              <a:gd name="T58" fmla="*/ 13 w 45"/>
              <a:gd name="T59" fmla="*/ 4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5" h="46">
                <a:moveTo>
                  <a:pt x="13" y="46"/>
                </a:moveTo>
                <a:cubicBezTo>
                  <a:pt x="10" y="46"/>
                  <a:pt x="7" y="45"/>
                  <a:pt x="5" y="43"/>
                </a:cubicBezTo>
                <a:cubicBezTo>
                  <a:pt x="1" y="39"/>
                  <a:pt x="0" y="32"/>
                  <a:pt x="5" y="26"/>
                </a:cubicBezTo>
                <a:cubicBezTo>
                  <a:pt x="9" y="23"/>
                  <a:pt x="22" y="9"/>
                  <a:pt x="28" y="3"/>
                </a:cubicBezTo>
                <a:cubicBezTo>
                  <a:pt x="31" y="1"/>
                  <a:pt x="34" y="0"/>
                  <a:pt x="37" y="0"/>
                </a:cubicBezTo>
                <a:cubicBezTo>
                  <a:pt x="39" y="1"/>
                  <a:pt x="42" y="3"/>
                  <a:pt x="43" y="6"/>
                </a:cubicBezTo>
                <a:cubicBezTo>
                  <a:pt x="43" y="9"/>
                  <a:pt x="42" y="12"/>
                  <a:pt x="40" y="14"/>
                </a:cubicBezTo>
                <a:cubicBezTo>
                  <a:pt x="18" y="37"/>
                  <a:pt x="18" y="37"/>
                  <a:pt x="18" y="37"/>
                </a:cubicBezTo>
                <a:cubicBezTo>
                  <a:pt x="17" y="38"/>
                  <a:pt x="15" y="39"/>
                  <a:pt x="14" y="39"/>
                </a:cubicBezTo>
                <a:cubicBezTo>
                  <a:pt x="12" y="39"/>
                  <a:pt x="11" y="39"/>
                  <a:pt x="10" y="38"/>
                </a:cubicBezTo>
                <a:cubicBezTo>
                  <a:pt x="8" y="36"/>
                  <a:pt x="8" y="33"/>
                  <a:pt x="11" y="30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3"/>
                  <a:pt x="28" y="13"/>
                  <a:pt x="29" y="14"/>
                </a:cubicBezTo>
                <a:cubicBezTo>
                  <a:pt x="29" y="15"/>
                  <a:pt x="29" y="16"/>
                  <a:pt x="29" y="16"/>
                </a:cubicBezTo>
                <a:cubicBezTo>
                  <a:pt x="13" y="32"/>
                  <a:pt x="13" y="32"/>
                  <a:pt x="13" y="32"/>
                </a:cubicBezTo>
                <a:cubicBezTo>
                  <a:pt x="12" y="33"/>
                  <a:pt x="12" y="35"/>
                  <a:pt x="12" y="35"/>
                </a:cubicBezTo>
                <a:cubicBezTo>
                  <a:pt x="13" y="36"/>
                  <a:pt x="13" y="36"/>
                  <a:pt x="13" y="36"/>
                </a:cubicBezTo>
                <a:cubicBezTo>
                  <a:pt x="14" y="36"/>
                  <a:pt x="15" y="35"/>
                  <a:pt x="15" y="34"/>
                </a:cubicBezTo>
                <a:cubicBezTo>
                  <a:pt x="38" y="12"/>
                  <a:pt x="38" y="12"/>
                  <a:pt x="38" y="12"/>
                </a:cubicBezTo>
                <a:cubicBezTo>
                  <a:pt x="39" y="11"/>
                  <a:pt x="40" y="9"/>
                  <a:pt x="39" y="7"/>
                </a:cubicBezTo>
                <a:cubicBezTo>
                  <a:pt x="39" y="5"/>
                  <a:pt x="38" y="4"/>
                  <a:pt x="36" y="4"/>
                </a:cubicBezTo>
                <a:cubicBezTo>
                  <a:pt x="34" y="3"/>
                  <a:pt x="32" y="4"/>
                  <a:pt x="31" y="5"/>
                </a:cubicBezTo>
                <a:cubicBezTo>
                  <a:pt x="24" y="12"/>
                  <a:pt x="11" y="25"/>
                  <a:pt x="8" y="28"/>
                </a:cubicBezTo>
                <a:cubicBezTo>
                  <a:pt x="3" y="33"/>
                  <a:pt x="4" y="38"/>
                  <a:pt x="7" y="41"/>
                </a:cubicBezTo>
                <a:cubicBezTo>
                  <a:pt x="10" y="43"/>
                  <a:pt x="15" y="44"/>
                  <a:pt x="19" y="40"/>
                </a:cubicBezTo>
                <a:cubicBezTo>
                  <a:pt x="42" y="17"/>
                  <a:pt x="42" y="17"/>
                  <a:pt x="42" y="17"/>
                </a:cubicBezTo>
                <a:cubicBezTo>
                  <a:pt x="43" y="16"/>
                  <a:pt x="44" y="16"/>
                  <a:pt x="45" y="17"/>
                </a:cubicBezTo>
                <a:cubicBezTo>
                  <a:pt x="45" y="17"/>
                  <a:pt x="45" y="18"/>
                  <a:pt x="45" y="19"/>
                </a:cubicBezTo>
                <a:cubicBezTo>
                  <a:pt x="21" y="42"/>
                  <a:pt x="21" y="42"/>
                  <a:pt x="21" y="42"/>
                </a:cubicBezTo>
                <a:cubicBezTo>
                  <a:pt x="19" y="45"/>
                  <a:pt x="16" y="46"/>
                  <a:pt x="13" y="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25797" y="923605"/>
            <a:ext cx="225475" cy="152347"/>
          </a:xfrm>
          <a:custGeom>
            <a:avLst/>
            <a:gdLst>
              <a:gd name="T0" fmla="*/ 17 w 47"/>
              <a:gd name="T1" fmla="*/ 7 h 32"/>
              <a:gd name="T2" fmla="*/ 17 w 47"/>
              <a:gd name="T3" fmla="*/ 0 h 32"/>
              <a:gd name="T4" fmla="*/ 0 w 47"/>
              <a:gd name="T5" fmla="*/ 15 h 32"/>
              <a:gd name="T6" fmla="*/ 17 w 47"/>
              <a:gd name="T7" fmla="*/ 31 h 32"/>
              <a:gd name="T8" fmla="*/ 17 w 47"/>
              <a:gd name="T9" fmla="*/ 25 h 32"/>
              <a:gd name="T10" fmla="*/ 7 w 47"/>
              <a:gd name="T11" fmla="*/ 15 h 32"/>
              <a:gd name="T12" fmla="*/ 17 w 47"/>
              <a:gd name="T13" fmla="*/ 7 h 32"/>
              <a:gd name="T14" fmla="*/ 29 w 47"/>
              <a:gd name="T15" fmla="*/ 9 h 32"/>
              <a:gd name="T16" fmla="*/ 29 w 47"/>
              <a:gd name="T17" fmla="*/ 0 h 32"/>
              <a:gd name="T18" fmla="*/ 12 w 47"/>
              <a:gd name="T19" fmla="*/ 15 h 32"/>
              <a:gd name="T20" fmla="*/ 29 w 47"/>
              <a:gd name="T21" fmla="*/ 31 h 32"/>
              <a:gd name="T22" fmla="*/ 29 w 47"/>
              <a:gd name="T23" fmla="*/ 21 h 32"/>
              <a:gd name="T24" fmla="*/ 47 w 47"/>
              <a:gd name="T25" fmla="*/ 32 h 32"/>
              <a:gd name="T26" fmla="*/ 29 w 47"/>
              <a:gd name="T27" fmla="*/ 9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" h="32">
                <a:moveTo>
                  <a:pt x="17" y="7"/>
                </a:moveTo>
                <a:cubicBezTo>
                  <a:pt x="17" y="0"/>
                  <a:pt x="17" y="0"/>
                  <a:pt x="17" y="0"/>
                </a:cubicBezTo>
                <a:cubicBezTo>
                  <a:pt x="0" y="15"/>
                  <a:pt x="0" y="15"/>
                  <a:pt x="0" y="15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5"/>
                  <a:pt x="17" y="25"/>
                  <a:pt x="17" y="25"/>
                </a:cubicBezTo>
                <a:cubicBezTo>
                  <a:pt x="7" y="15"/>
                  <a:pt x="7" y="15"/>
                  <a:pt x="7" y="15"/>
                </a:cubicBezTo>
                <a:lnTo>
                  <a:pt x="17" y="7"/>
                </a:lnTo>
                <a:close/>
                <a:moveTo>
                  <a:pt x="29" y="9"/>
                </a:moveTo>
                <a:cubicBezTo>
                  <a:pt x="29" y="0"/>
                  <a:pt x="29" y="0"/>
                  <a:pt x="29" y="0"/>
                </a:cubicBezTo>
                <a:cubicBezTo>
                  <a:pt x="12" y="15"/>
                  <a:pt x="12" y="15"/>
                  <a:pt x="12" y="15"/>
                </a:cubicBezTo>
                <a:cubicBezTo>
                  <a:pt x="29" y="31"/>
                  <a:pt x="29" y="31"/>
                  <a:pt x="29" y="31"/>
                </a:cubicBezTo>
                <a:cubicBezTo>
                  <a:pt x="29" y="21"/>
                  <a:pt x="29" y="21"/>
                  <a:pt x="29" y="21"/>
                </a:cubicBezTo>
                <a:cubicBezTo>
                  <a:pt x="37" y="21"/>
                  <a:pt x="41" y="22"/>
                  <a:pt x="47" y="32"/>
                </a:cubicBezTo>
                <a:cubicBezTo>
                  <a:pt x="47" y="32"/>
                  <a:pt x="46" y="9"/>
                  <a:pt x="29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4319" y="899229"/>
            <a:ext cx="219380" cy="201098"/>
          </a:xfrm>
          <a:custGeom>
            <a:avLst/>
            <a:gdLst>
              <a:gd name="T0" fmla="*/ 19 w 46"/>
              <a:gd name="T1" fmla="*/ 0 h 42"/>
              <a:gd name="T2" fmla="*/ 17 w 46"/>
              <a:gd name="T3" fmla="*/ 0 h 42"/>
              <a:gd name="T4" fmla="*/ 16 w 46"/>
              <a:gd name="T5" fmla="*/ 1 h 42"/>
              <a:gd name="T6" fmla="*/ 16 w 46"/>
              <a:gd name="T7" fmla="*/ 10 h 42"/>
              <a:gd name="T8" fmla="*/ 8 w 46"/>
              <a:gd name="T9" fmla="*/ 10 h 42"/>
              <a:gd name="T10" fmla="*/ 7 w 46"/>
              <a:gd name="T11" fmla="*/ 10 h 42"/>
              <a:gd name="T12" fmla="*/ 6 w 46"/>
              <a:gd name="T13" fmla="*/ 11 h 42"/>
              <a:gd name="T14" fmla="*/ 0 w 46"/>
              <a:gd name="T15" fmla="*/ 15 h 42"/>
              <a:gd name="T16" fmla="*/ 0 w 46"/>
              <a:gd name="T17" fmla="*/ 15 h 42"/>
              <a:gd name="T18" fmla="*/ 0 w 46"/>
              <a:gd name="T19" fmla="*/ 16 h 42"/>
              <a:gd name="T20" fmla="*/ 6 w 46"/>
              <a:gd name="T21" fmla="*/ 20 h 42"/>
              <a:gd name="T22" fmla="*/ 7 w 46"/>
              <a:gd name="T23" fmla="*/ 20 h 42"/>
              <a:gd name="T24" fmla="*/ 8 w 46"/>
              <a:gd name="T25" fmla="*/ 21 h 42"/>
              <a:gd name="T26" fmla="*/ 16 w 46"/>
              <a:gd name="T27" fmla="*/ 21 h 42"/>
              <a:gd name="T28" fmla="*/ 16 w 46"/>
              <a:gd name="T29" fmla="*/ 41 h 42"/>
              <a:gd name="T30" fmla="*/ 17 w 46"/>
              <a:gd name="T31" fmla="*/ 42 h 42"/>
              <a:gd name="T32" fmla="*/ 19 w 46"/>
              <a:gd name="T33" fmla="*/ 42 h 42"/>
              <a:gd name="T34" fmla="*/ 20 w 46"/>
              <a:gd name="T35" fmla="*/ 41 h 42"/>
              <a:gd name="T36" fmla="*/ 20 w 46"/>
              <a:gd name="T37" fmla="*/ 1 h 42"/>
              <a:gd name="T38" fmla="*/ 19 w 46"/>
              <a:gd name="T39" fmla="*/ 0 h 42"/>
              <a:gd name="T40" fmla="*/ 46 w 46"/>
              <a:gd name="T41" fmla="*/ 10 h 42"/>
              <a:gd name="T42" fmla="*/ 40 w 46"/>
              <a:gd name="T43" fmla="*/ 6 h 42"/>
              <a:gd name="T44" fmla="*/ 39 w 46"/>
              <a:gd name="T45" fmla="*/ 5 h 42"/>
              <a:gd name="T46" fmla="*/ 38 w 46"/>
              <a:gd name="T47" fmla="*/ 5 h 42"/>
              <a:gd name="T48" fmla="*/ 22 w 46"/>
              <a:gd name="T49" fmla="*/ 5 h 42"/>
              <a:gd name="T50" fmla="*/ 24 w 46"/>
              <a:gd name="T51" fmla="*/ 16 h 42"/>
              <a:gd name="T52" fmla="*/ 38 w 46"/>
              <a:gd name="T53" fmla="*/ 16 h 42"/>
              <a:gd name="T54" fmla="*/ 39 w 46"/>
              <a:gd name="T55" fmla="*/ 16 h 42"/>
              <a:gd name="T56" fmla="*/ 40 w 46"/>
              <a:gd name="T57" fmla="*/ 15 h 42"/>
              <a:gd name="T58" fmla="*/ 46 w 46"/>
              <a:gd name="T59" fmla="*/ 11 h 42"/>
              <a:gd name="T60" fmla="*/ 46 w 46"/>
              <a:gd name="T61" fmla="*/ 11 h 42"/>
              <a:gd name="T62" fmla="*/ 46 w 46"/>
              <a:gd name="T63" fmla="*/ 1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" h="42">
                <a:moveTo>
                  <a:pt x="19" y="0"/>
                </a:moveTo>
                <a:cubicBezTo>
                  <a:pt x="17" y="0"/>
                  <a:pt x="17" y="0"/>
                  <a:pt x="17" y="0"/>
                </a:cubicBezTo>
                <a:cubicBezTo>
                  <a:pt x="17" y="0"/>
                  <a:pt x="16" y="0"/>
                  <a:pt x="16" y="1"/>
                </a:cubicBezTo>
                <a:cubicBezTo>
                  <a:pt x="16" y="10"/>
                  <a:pt x="16" y="10"/>
                  <a:pt x="16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0"/>
                  <a:pt x="7" y="10"/>
                  <a:pt x="7" y="10"/>
                </a:cubicBezTo>
                <a:cubicBezTo>
                  <a:pt x="6" y="10"/>
                  <a:pt x="6" y="10"/>
                  <a:pt x="6" y="11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6"/>
                  <a:pt x="0" y="16"/>
                  <a:pt x="0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0"/>
                  <a:pt x="6" y="20"/>
                  <a:pt x="7" y="20"/>
                </a:cubicBezTo>
                <a:cubicBezTo>
                  <a:pt x="7" y="21"/>
                  <a:pt x="8" y="21"/>
                  <a:pt x="8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41"/>
                  <a:pt x="16" y="41"/>
                  <a:pt x="16" y="41"/>
                </a:cubicBezTo>
                <a:cubicBezTo>
                  <a:pt x="16" y="42"/>
                  <a:pt x="17" y="42"/>
                  <a:pt x="17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20" y="42"/>
                  <a:pt x="20" y="42"/>
                  <a:pt x="20" y="41"/>
                </a:cubicBezTo>
                <a:cubicBezTo>
                  <a:pt x="20" y="1"/>
                  <a:pt x="20" y="1"/>
                  <a:pt x="20" y="1"/>
                </a:cubicBezTo>
                <a:cubicBezTo>
                  <a:pt x="20" y="0"/>
                  <a:pt x="20" y="0"/>
                  <a:pt x="19" y="0"/>
                </a:cubicBezTo>
                <a:close/>
                <a:moveTo>
                  <a:pt x="46" y="10"/>
                </a:moveTo>
                <a:cubicBezTo>
                  <a:pt x="40" y="6"/>
                  <a:pt x="40" y="6"/>
                  <a:pt x="40" y="6"/>
                </a:cubicBezTo>
                <a:cubicBezTo>
                  <a:pt x="40" y="6"/>
                  <a:pt x="40" y="6"/>
                  <a:pt x="39" y="5"/>
                </a:cubicBezTo>
                <a:cubicBezTo>
                  <a:pt x="39" y="5"/>
                  <a:pt x="38" y="5"/>
                  <a:pt x="38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4" y="16"/>
                  <a:pt x="24" y="16"/>
                  <a:pt x="24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9" y="16"/>
                  <a:pt x="39" y="16"/>
                </a:cubicBezTo>
                <a:cubicBezTo>
                  <a:pt x="40" y="16"/>
                  <a:pt x="40" y="15"/>
                  <a:pt x="40" y="15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0"/>
                  <a:pt x="46" y="10"/>
                  <a:pt x="46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16028" y="885009"/>
            <a:ext cx="138128" cy="235629"/>
          </a:xfrm>
          <a:custGeom>
            <a:avLst/>
            <a:gdLst>
              <a:gd name="T0" fmla="*/ 27 w 29"/>
              <a:gd name="T1" fmla="*/ 35 h 49"/>
              <a:gd name="T2" fmla="*/ 21 w 29"/>
              <a:gd name="T3" fmla="*/ 17 h 49"/>
              <a:gd name="T4" fmla="*/ 9 w 29"/>
              <a:gd name="T5" fmla="*/ 11 h 49"/>
              <a:gd name="T6" fmla="*/ 4 w 29"/>
              <a:gd name="T7" fmla="*/ 2 h 49"/>
              <a:gd name="T8" fmla="*/ 2 w 29"/>
              <a:gd name="T9" fmla="*/ 1 h 49"/>
              <a:gd name="T10" fmla="*/ 1 w 29"/>
              <a:gd name="T11" fmla="*/ 3 h 49"/>
              <a:gd name="T12" fmla="*/ 6 w 29"/>
              <a:gd name="T13" fmla="*/ 12 h 49"/>
              <a:gd name="T14" fmla="*/ 1 w 29"/>
              <a:gd name="T15" fmla="*/ 23 h 49"/>
              <a:gd name="T16" fmla="*/ 6 w 29"/>
              <a:gd name="T17" fmla="*/ 41 h 49"/>
              <a:gd name="T18" fmla="*/ 19 w 29"/>
              <a:gd name="T19" fmla="*/ 47 h 49"/>
              <a:gd name="T20" fmla="*/ 27 w 29"/>
              <a:gd name="T21" fmla="*/ 35 h 49"/>
              <a:gd name="T22" fmla="*/ 12 w 29"/>
              <a:gd name="T23" fmla="*/ 22 h 49"/>
              <a:gd name="T24" fmla="*/ 7 w 29"/>
              <a:gd name="T25" fmla="*/ 19 h 49"/>
              <a:gd name="T26" fmla="*/ 10 w 29"/>
              <a:gd name="T27" fmla="*/ 15 h 49"/>
              <a:gd name="T28" fmla="*/ 14 w 29"/>
              <a:gd name="T29" fmla="*/ 17 h 49"/>
              <a:gd name="T30" fmla="*/ 12 w 29"/>
              <a:gd name="T31" fmla="*/ 22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9" h="49">
                <a:moveTo>
                  <a:pt x="27" y="35"/>
                </a:moveTo>
                <a:cubicBezTo>
                  <a:pt x="21" y="17"/>
                  <a:pt x="21" y="17"/>
                  <a:pt x="21" y="17"/>
                </a:cubicBezTo>
                <a:cubicBezTo>
                  <a:pt x="19" y="12"/>
                  <a:pt x="14" y="9"/>
                  <a:pt x="9" y="11"/>
                </a:cubicBezTo>
                <a:cubicBezTo>
                  <a:pt x="4" y="2"/>
                  <a:pt x="4" y="2"/>
                  <a:pt x="4" y="2"/>
                </a:cubicBezTo>
                <a:cubicBezTo>
                  <a:pt x="4" y="1"/>
                  <a:pt x="3" y="0"/>
                  <a:pt x="2" y="1"/>
                </a:cubicBezTo>
                <a:cubicBezTo>
                  <a:pt x="1" y="1"/>
                  <a:pt x="1" y="2"/>
                  <a:pt x="1" y="3"/>
                </a:cubicBezTo>
                <a:cubicBezTo>
                  <a:pt x="6" y="12"/>
                  <a:pt x="6" y="12"/>
                  <a:pt x="6" y="12"/>
                </a:cubicBezTo>
                <a:cubicBezTo>
                  <a:pt x="2" y="14"/>
                  <a:pt x="0" y="19"/>
                  <a:pt x="1" y="23"/>
                </a:cubicBezTo>
                <a:cubicBezTo>
                  <a:pt x="6" y="41"/>
                  <a:pt x="6" y="41"/>
                  <a:pt x="6" y="41"/>
                </a:cubicBezTo>
                <a:cubicBezTo>
                  <a:pt x="8" y="46"/>
                  <a:pt x="14" y="49"/>
                  <a:pt x="19" y="47"/>
                </a:cubicBezTo>
                <a:cubicBezTo>
                  <a:pt x="25" y="45"/>
                  <a:pt x="29" y="39"/>
                  <a:pt x="27" y="35"/>
                </a:cubicBezTo>
                <a:close/>
                <a:moveTo>
                  <a:pt x="12" y="22"/>
                </a:moveTo>
                <a:cubicBezTo>
                  <a:pt x="10" y="22"/>
                  <a:pt x="8" y="21"/>
                  <a:pt x="7" y="19"/>
                </a:cubicBezTo>
                <a:cubicBezTo>
                  <a:pt x="7" y="18"/>
                  <a:pt x="8" y="16"/>
                  <a:pt x="10" y="15"/>
                </a:cubicBezTo>
                <a:cubicBezTo>
                  <a:pt x="11" y="15"/>
                  <a:pt x="13" y="16"/>
                  <a:pt x="14" y="17"/>
                </a:cubicBezTo>
                <a:cubicBezTo>
                  <a:pt x="14" y="19"/>
                  <a:pt x="13" y="21"/>
                  <a:pt x="12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10184734" y="4976030"/>
            <a:ext cx="211255" cy="182817"/>
          </a:xfrm>
          <a:custGeom>
            <a:avLst/>
            <a:gdLst>
              <a:gd name="T0" fmla="*/ 25 w 44"/>
              <a:gd name="T1" fmla="*/ 0 h 38"/>
              <a:gd name="T2" fmla="*/ 6 w 44"/>
              <a:gd name="T3" fmla="*/ 19 h 38"/>
              <a:gd name="T4" fmla="*/ 0 w 44"/>
              <a:gd name="T5" fmla="*/ 19 h 38"/>
              <a:gd name="T6" fmla="*/ 9 w 44"/>
              <a:gd name="T7" fmla="*/ 28 h 38"/>
              <a:gd name="T8" fmla="*/ 18 w 44"/>
              <a:gd name="T9" fmla="*/ 19 h 38"/>
              <a:gd name="T10" fmla="*/ 11 w 44"/>
              <a:gd name="T11" fmla="*/ 19 h 38"/>
              <a:gd name="T12" fmla="*/ 25 w 44"/>
              <a:gd name="T13" fmla="*/ 5 h 38"/>
              <a:gd name="T14" fmla="*/ 40 w 44"/>
              <a:gd name="T15" fmla="*/ 19 h 38"/>
              <a:gd name="T16" fmla="*/ 25 w 44"/>
              <a:gd name="T17" fmla="*/ 33 h 38"/>
              <a:gd name="T18" fmla="*/ 17 w 44"/>
              <a:gd name="T19" fmla="*/ 31 h 38"/>
              <a:gd name="T20" fmla="*/ 13 w 44"/>
              <a:gd name="T21" fmla="*/ 34 h 38"/>
              <a:gd name="T22" fmla="*/ 25 w 44"/>
              <a:gd name="T23" fmla="*/ 38 h 38"/>
              <a:gd name="T24" fmla="*/ 44 w 44"/>
              <a:gd name="T25" fmla="*/ 19 h 38"/>
              <a:gd name="T26" fmla="*/ 25 w 44"/>
              <a:gd name="T2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4" h="38">
                <a:moveTo>
                  <a:pt x="25" y="0"/>
                </a:moveTo>
                <a:cubicBezTo>
                  <a:pt x="15" y="0"/>
                  <a:pt x="6" y="8"/>
                  <a:pt x="6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9" y="28"/>
                  <a:pt x="9" y="28"/>
                  <a:pt x="9" y="28"/>
                </a:cubicBezTo>
                <a:cubicBezTo>
                  <a:pt x="18" y="19"/>
                  <a:pt x="18" y="19"/>
                  <a:pt x="18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1"/>
                  <a:pt x="17" y="5"/>
                  <a:pt x="25" y="5"/>
                </a:cubicBezTo>
                <a:cubicBezTo>
                  <a:pt x="33" y="5"/>
                  <a:pt x="40" y="11"/>
                  <a:pt x="40" y="19"/>
                </a:cubicBezTo>
                <a:cubicBezTo>
                  <a:pt x="40" y="27"/>
                  <a:pt x="33" y="33"/>
                  <a:pt x="25" y="33"/>
                </a:cubicBezTo>
                <a:cubicBezTo>
                  <a:pt x="22" y="33"/>
                  <a:pt x="19" y="32"/>
                  <a:pt x="17" y="31"/>
                </a:cubicBezTo>
                <a:cubicBezTo>
                  <a:pt x="13" y="34"/>
                  <a:pt x="13" y="34"/>
                  <a:pt x="13" y="34"/>
                </a:cubicBezTo>
                <a:cubicBezTo>
                  <a:pt x="17" y="37"/>
                  <a:pt x="21" y="38"/>
                  <a:pt x="25" y="38"/>
                </a:cubicBezTo>
                <a:cubicBezTo>
                  <a:pt x="36" y="38"/>
                  <a:pt x="44" y="30"/>
                  <a:pt x="44" y="19"/>
                </a:cubicBezTo>
                <a:cubicBezTo>
                  <a:pt x="44" y="8"/>
                  <a:pt x="36" y="0"/>
                  <a:pt x="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0" name="出自【趣你的PPT】(微信:qunideppt)：最优质的PPT资源库"/>
          <p:cNvSpPr>
            <a:spLocks/>
          </p:cNvSpPr>
          <p:nvPr/>
        </p:nvSpPr>
        <p:spPr bwMode="auto">
          <a:xfrm>
            <a:off x="9733786" y="4971968"/>
            <a:ext cx="217349" cy="182817"/>
          </a:xfrm>
          <a:custGeom>
            <a:avLst/>
            <a:gdLst>
              <a:gd name="T0" fmla="*/ 20 w 45"/>
              <a:gd name="T1" fmla="*/ 0 h 38"/>
              <a:gd name="T2" fmla="*/ 39 w 45"/>
              <a:gd name="T3" fmla="*/ 18 h 38"/>
              <a:gd name="T4" fmla="*/ 45 w 45"/>
              <a:gd name="T5" fmla="*/ 18 h 38"/>
              <a:gd name="T6" fmla="*/ 36 w 45"/>
              <a:gd name="T7" fmla="*/ 28 h 38"/>
              <a:gd name="T8" fmla="*/ 27 w 45"/>
              <a:gd name="T9" fmla="*/ 18 h 38"/>
              <a:gd name="T10" fmla="*/ 34 w 45"/>
              <a:gd name="T11" fmla="*/ 18 h 38"/>
              <a:gd name="T12" fmla="*/ 20 w 45"/>
              <a:gd name="T13" fmla="*/ 4 h 38"/>
              <a:gd name="T14" fmla="*/ 5 w 45"/>
              <a:gd name="T15" fmla="*/ 19 h 38"/>
              <a:gd name="T16" fmla="*/ 20 w 45"/>
              <a:gd name="T17" fmla="*/ 33 h 38"/>
              <a:gd name="T18" fmla="*/ 28 w 45"/>
              <a:gd name="T19" fmla="*/ 30 h 38"/>
              <a:gd name="T20" fmla="*/ 31 w 45"/>
              <a:gd name="T21" fmla="*/ 34 h 38"/>
              <a:gd name="T22" fmla="*/ 20 w 45"/>
              <a:gd name="T23" fmla="*/ 38 h 38"/>
              <a:gd name="T24" fmla="*/ 0 w 45"/>
              <a:gd name="T25" fmla="*/ 19 h 38"/>
              <a:gd name="T26" fmla="*/ 20 w 45"/>
              <a:gd name="T27" fmla="*/ 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5" h="38">
                <a:moveTo>
                  <a:pt x="20" y="0"/>
                </a:moveTo>
                <a:cubicBezTo>
                  <a:pt x="30" y="0"/>
                  <a:pt x="39" y="8"/>
                  <a:pt x="39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36" y="28"/>
                  <a:pt x="36" y="28"/>
                  <a:pt x="36" y="28"/>
                </a:cubicBezTo>
                <a:cubicBezTo>
                  <a:pt x="27" y="18"/>
                  <a:pt x="27" y="18"/>
                  <a:pt x="2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1"/>
                  <a:pt x="27" y="4"/>
                  <a:pt x="20" y="4"/>
                </a:cubicBezTo>
                <a:cubicBezTo>
                  <a:pt x="12" y="4"/>
                  <a:pt x="5" y="11"/>
                  <a:pt x="5" y="19"/>
                </a:cubicBezTo>
                <a:cubicBezTo>
                  <a:pt x="5" y="27"/>
                  <a:pt x="12" y="33"/>
                  <a:pt x="20" y="33"/>
                </a:cubicBezTo>
                <a:cubicBezTo>
                  <a:pt x="23" y="33"/>
                  <a:pt x="26" y="32"/>
                  <a:pt x="28" y="30"/>
                </a:cubicBezTo>
                <a:cubicBezTo>
                  <a:pt x="31" y="34"/>
                  <a:pt x="31" y="34"/>
                  <a:pt x="31" y="34"/>
                </a:cubicBezTo>
                <a:cubicBezTo>
                  <a:pt x="28" y="37"/>
                  <a:pt x="24" y="38"/>
                  <a:pt x="20" y="38"/>
                </a:cubicBezTo>
                <a:cubicBezTo>
                  <a:pt x="9" y="38"/>
                  <a:pt x="0" y="29"/>
                  <a:pt x="0" y="19"/>
                </a:cubicBezTo>
                <a:cubicBezTo>
                  <a:pt x="0" y="8"/>
                  <a:pt x="9" y="0"/>
                  <a:pt x="2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11278" y="5457447"/>
            <a:ext cx="158440" cy="109689"/>
          </a:xfrm>
          <a:custGeom>
            <a:avLst/>
            <a:gdLst>
              <a:gd name="T0" fmla="*/ 31 w 33"/>
              <a:gd name="T1" fmla="*/ 9 h 23"/>
              <a:gd name="T2" fmla="*/ 3 w 33"/>
              <a:gd name="T3" fmla="*/ 9 h 23"/>
              <a:gd name="T4" fmla="*/ 0 w 33"/>
              <a:gd name="T5" fmla="*/ 12 h 23"/>
              <a:gd name="T6" fmla="*/ 3 w 33"/>
              <a:gd name="T7" fmla="*/ 14 h 23"/>
              <a:gd name="T8" fmla="*/ 31 w 33"/>
              <a:gd name="T9" fmla="*/ 14 h 23"/>
              <a:gd name="T10" fmla="*/ 33 w 33"/>
              <a:gd name="T11" fmla="*/ 12 h 23"/>
              <a:gd name="T12" fmla="*/ 31 w 33"/>
              <a:gd name="T13" fmla="*/ 9 h 23"/>
              <a:gd name="T14" fmla="*/ 3 w 33"/>
              <a:gd name="T15" fmla="*/ 5 h 23"/>
              <a:gd name="T16" fmla="*/ 31 w 33"/>
              <a:gd name="T17" fmla="*/ 5 h 23"/>
              <a:gd name="T18" fmla="*/ 33 w 33"/>
              <a:gd name="T19" fmla="*/ 2 h 23"/>
              <a:gd name="T20" fmla="*/ 31 w 33"/>
              <a:gd name="T21" fmla="*/ 0 h 23"/>
              <a:gd name="T22" fmla="*/ 3 w 33"/>
              <a:gd name="T23" fmla="*/ 0 h 23"/>
              <a:gd name="T24" fmla="*/ 0 w 33"/>
              <a:gd name="T25" fmla="*/ 2 h 23"/>
              <a:gd name="T26" fmla="*/ 3 w 33"/>
              <a:gd name="T27" fmla="*/ 5 h 23"/>
              <a:gd name="T28" fmla="*/ 31 w 33"/>
              <a:gd name="T29" fmla="*/ 19 h 23"/>
              <a:gd name="T30" fmla="*/ 3 w 33"/>
              <a:gd name="T31" fmla="*/ 19 h 23"/>
              <a:gd name="T32" fmla="*/ 0 w 33"/>
              <a:gd name="T33" fmla="*/ 21 h 23"/>
              <a:gd name="T34" fmla="*/ 3 w 33"/>
              <a:gd name="T35" fmla="*/ 23 h 23"/>
              <a:gd name="T36" fmla="*/ 31 w 33"/>
              <a:gd name="T37" fmla="*/ 23 h 23"/>
              <a:gd name="T38" fmla="*/ 33 w 33"/>
              <a:gd name="T39" fmla="*/ 21 h 23"/>
              <a:gd name="T40" fmla="*/ 31 w 33"/>
              <a:gd name="T41" fmla="*/ 19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3" h="23">
                <a:moveTo>
                  <a:pt x="31" y="9"/>
                </a:moveTo>
                <a:cubicBezTo>
                  <a:pt x="3" y="9"/>
                  <a:pt x="3" y="9"/>
                  <a:pt x="3" y="9"/>
                </a:cubicBezTo>
                <a:cubicBezTo>
                  <a:pt x="1" y="9"/>
                  <a:pt x="0" y="10"/>
                  <a:pt x="0" y="12"/>
                </a:cubicBezTo>
                <a:cubicBezTo>
                  <a:pt x="0" y="13"/>
                  <a:pt x="1" y="14"/>
                  <a:pt x="3" y="14"/>
                </a:cubicBezTo>
                <a:cubicBezTo>
                  <a:pt x="31" y="14"/>
                  <a:pt x="31" y="14"/>
                  <a:pt x="31" y="14"/>
                </a:cubicBezTo>
                <a:cubicBezTo>
                  <a:pt x="32" y="14"/>
                  <a:pt x="33" y="13"/>
                  <a:pt x="33" y="12"/>
                </a:cubicBezTo>
                <a:cubicBezTo>
                  <a:pt x="33" y="10"/>
                  <a:pt x="32" y="9"/>
                  <a:pt x="31" y="9"/>
                </a:cubicBezTo>
                <a:close/>
                <a:moveTo>
                  <a:pt x="3" y="5"/>
                </a:moveTo>
                <a:cubicBezTo>
                  <a:pt x="31" y="5"/>
                  <a:pt x="31" y="5"/>
                  <a:pt x="31" y="5"/>
                </a:cubicBezTo>
                <a:cubicBezTo>
                  <a:pt x="32" y="5"/>
                  <a:pt x="33" y="4"/>
                  <a:pt x="33" y="2"/>
                </a:cubicBezTo>
                <a:cubicBezTo>
                  <a:pt x="33" y="1"/>
                  <a:pt x="32" y="0"/>
                  <a:pt x="31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3" y="5"/>
                </a:cubicBezTo>
                <a:close/>
                <a:moveTo>
                  <a:pt x="31" y="19"/>
                </a:moveTo>
                <a:cubicBezTo>
                  <a:pt x="3" y="19"/>
                  <a:pt x="3" y="19"/>
                  <a:pt x="3" y="19"/>
                </a:cubicBezTo>
                <a:cubicBezTo>
                  <a:pt x="1" y="19"/>
                  <a:pt x="0" y="20"/>
                  <a:pt x="0" y="21"/>
                </a:cubicBezTo>
                <a:cubicBezTo>
                  <a:pt x="0" y="22"/>
                  <a:pt x="1" y="23"/>
                  <a:pt x="3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2" y="23"/>
                  <a:pt x="33" y="22"/>
                  <a:pt x="33" y="21"/>
                </a:cubicBezTo>
                <a:cubicBezTo>
                  <a:pt x="33" y="20"/>
                  <a:pt x="32" y="19"/>
                  <a:pt x="31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4851" y="5457447"/>
            <a:ext cx="225475" cy="109689"/>
          </a:xfrm>
          <a:custGeom>
            <a:avLst/>
            <a:gdLst>
              <a:gd name="T0" fmla="*/ 17 w 47"/>
              <a:gd name="T1" fmla="*/ 9 h 23"/>
              <a:gd name="T2" fmla="*/ 3 w 47"/>
              <a:gd name="T3" fmla="*/ 9 h 23"/>
              <a:gd name="T4" fmla="*/ 0 w 47"/>
              <a:gd name="T5" fmla="*/ 12 h 23"/>
              <a:gd name="T6" fmla="*/ 3 w 47"/>
              <a:gd name="T7" fmla="*/ 14 h 23"/>
              <a:gd name="T8" fmla="*/ 17 w 47"/>
              <a:gd name="T9" fmla="*/ 14 h 23"/>
              <a:gd name="T10" fmla="*/ 19 w 47"/>
              <a:gd name="T11" fmla="*/ 12 h 23"/>
              <a:gd name="T12" fmla="*/ 17 w 47"/>
              <a:gd name="T13" fmla="*/ 9 h 23"/>
              <a:gd name="T14" fmla="*/ 17 w 47"/>
              <a:gd name="T15" fmla="*/ 19 h 23"/>
              <a:gd name="T16" fmla="*/ 3 w 47"/>
              <a:gd name="T17" fmla="*/ 19 h 23"/>
              <a:gd name="T18" fmla="*/ 0 w 47"/>
              <a:gd name="T19" fmla="*/ 21 h 23"/>
              <a:gd name="T20" fmla="*/ 3 w 47"/>
              <a:gd name="T21" fmla="*/ 23 h 23"/>
              <a:gd name="T22" fmla="*/ 17 w 47"/>
              <a:gd name="T23" fmla="*/ 23 h 23"/>
              <a:gd name="T24" fmla="*/ 19 w 47"/>
              <a:gd name="T25" fmla="*/ 21 h 23"/>
              <a:gd name="T26" fmla="*/ 17 w 47"/>
              <a:gd name="T27" fmla="*/ 19 h 23"/>
              <a:gd name="T28" fmla="*/ 46 w 47"/>
              <a:gd name="T29" fmla="*/ 9 h 23"/>
              <a:gd name="T30" fmla="*/ 38 w 47"/>
              <a:gd name="T31" fmla="*/ 9 h 23"/>
              <a:gd name="T32" fmla="*/ 38 w 47"/>
              <a:gd name="T33" fmla="*/ 1 h 23"/>
              <a:gd name="T34" fmla="*/ 36 w 47"/>
              <a:gd name="T35" fmla="*/ 0 h 23"/>
              <a:gd name="T36" fmla="*/ 33 w 47"/>
              <a:gd name="T37" fmla="*/ 1 h 23"/>
              <a:gd name="T38" fmla="*/ 33 w 47"/>
              <a:gd name="T39" fmla="*/ 9 h 23"/>
              <a:gd name="T40" fmla="*/ 26 w 47"/>
              <a:gd name="T41" fmla="*/ 9 h 23"/>
              <a:gd name="T42" fmla="*/ 24 w 47"/>
              <a:gd name="T43" fmla="*/ 12 h 23"/>
              <a:gd name="T44" fmla="*/ 26 w 47"/>
              <a:gd name="T45" fmla="*/ 14 h 23"/>
              <a:gd name="T46" fmla="*/ 33 w 47"/>
              <a:gd name="T47" fmla="*/ 14 h 23"/>
              <a:gd name="T48" fmla="*/ 33 w 47"/>
              <a:gd name="T49" fmla="*/ 22 h 23"/>
              <a:gd name="T50" fmla="*/ 36 w 47"/>
              <a:gd name="T51" fmla="*/ 23 h 23"/>
              <a:gd name="T52" fmla="*/ 38 w 47"/>
              <a:gd name="T53" fmla="*/ 22 h 23"/>
              <a:gd name="T54" fmla="*/ 38 w 47"/>
              <a:gd name="T55" fmla="*/ 14 h 23"/>
              <a:gd name="T56" fmla="*/ 46 w 47"/>
              <a:gd name="T57" fmla="*/ 14 h 23"/>
              <a:gd name="T58" fmla="*/ 47 w 47"/>
              <a:gd name="T59" fmla="*/ 12 h 23"/>
              <a:gd name="T60" fmla="*/ 46 w 47"/>
              <a:gd name="T61" fmla="*/ 9 h 23"/>
              <a:gd name="T62" fmla="*/ 17 w 47"/>
              <a:gd name="T63" fmla="*/ 0 h 23"/>
              <a:gd name="T64" fmla="*/ 3 w 47"/>
              <a:gd name="T65" fmla="*/ 0 h 23"/>
              <a:gd name="T66" fmla="*/ 0 w 47"/>
              <a:gd name="T67" fmla="*/ 2 h 23"/>
              <a:gd name="T68" fmla="*/ 3 w 47"/>
              <a:gd name="T69" fmla="*/ 5 h 23"/>
              <a:gd name="T70" fmla="*/ 17 w 47"/>
              <a:gd name="T71" fmla="*/ 5 h 23"/>
              <a:gd name="T72" fmla="*/ 19 w 47"/>
              <a:gd name="T73" fmla="*/ 2 h 23"/>
              <a:gd name="T74" fmla="*/ 17 w 47"/>
              <a:gd name="T75" fmla="*/ 0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7" h="23">
                <a:moveTo>
                  <a:pt x="17" y="9"/>
                </a:moveTo>
                <a:cubicBezTo>
                  <a:pt x="3" y="9"/>
                  <a:pt x="3" y="9"/>
                  <a:pt x="3" y="9"/>
                </a:cubicBezTo>
                <a:cubicBezTo>
                  <a:pt x="2" y="9"/>
                  <a:pt x="0" y="10"/>
                  <a:pt x="0" y="12"/>
                </a:cubicBezTo>
                <a:cubicBezTo>
                  <a:pt x="0" y="13"/>
                  <a:pt x="2" y="14"/>
                  <a:pt x="3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8" y="14"/>
                  <a:pt x="19" y="13"/>
                  <a:pt x="19" y="12"/>
                </a:cubicBezTo>
                <a:cubicBezTo>
                  <a:pt x="19" y="10"/>
                  <a:pt x="18" y="9"/>
                  <a:pt x="17" y="9"/>
                </a:cubicBezTo>
                <a:close/>
                <a:moveTo>
                  <a:pt x="17" y="19"/>
                </a:moveTo>
                <a:cubicBezTo>
                  <a:pt x="3" y="19"/>
                  <a:pt x="3" y="19"/>
                  <a:pt x="3" y="19"/>
                </a:cubicBezTo>
                <a:cubicBezTo>
                  <a:pt x="2" y="19"/>
                  <a:pt x="0" y="20"/>
                  <a:pt x="0" y="21"/>
                </a:cubicBezTo>
                <a:cubicBezTo>
                  <a:pt x="0" y="22"/>
                  <a:pt x="2" y="23"/>
                  <a:pt x="3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8" y="23"/>
                  <a:pt x="19" y="22"/>
                  <a:pt x="19" y="21"/>
                </a:cubicBezTo>
                <a:cubicBezTo>
                  <a:pt x="19" y="20"/>
                  <a:pt x="18" y="19"/>
                  <a:pt x="17" y="19"/>
                </a:cubicBezTo>
                <a:close/>
                <a:moveTo>
                  <a:pt x="46" y="9"/>
                </a:moveTo>
                <a:cubicBezTo>
                  <a:pt x="38" y="9"/>
                  <a:pt x="38" y="9"/>
                  <a:pt x="38" y="9"/>
                </a:cubicBezTo>
                <a:cubicBezTo>
                  <a:pt x="38" y="1"/>
                  <a:pt x="38" y="1"/>
                  <a:pt x="38" y="1"/>
                </a:cubicBezTo>
                <a:cubicBezTo>
                  <a:pt x="38" y="0"/>
                  <a:pt x="37" y="0"/>
                  <a:pt x="36" y="0"/>
                </a:cubicBezTo>
                <a:cubicBezTo>
                  <a:pt x="34" y="0"/>
                  <a:pt x="33" y="0"/>
                  <a:pt x="33" y="1"/>
                </a:cubicBezTo>
                <a:cubicBezTo>
                  <a:pt x="33" y="9"/>
                  <a:pt x="33" y="9"/>
                  <a:pt x="33" y="9"/>
                </a:cubicBezTo>
                <a:cubicBezTo>
                  <a:pt x="26" y="9"/>
                  <a:pt x="26" y="9"/>
                  <a:pt x="26" y="9"/>
                </a:cubicBezTo>
                <a:cubicBezTo>
                  <a:pt x="24" y="9"/>
                  <a:pt x="24" y="10"/>
                  <a:pt x="24" y="12"/>
                </a:cubicBezTo>
                <a:cubicBezTo>
                  <a:pt x="24" y="13"/>
                  <a:pt x="24" y="14"/>
                  <a:pt x="26" y="14"/>
                </a:cubicBezTo>
                <a:cubicBezTo>
                  <a:pt x="33" y="14"/>
                  <a:pt x="33" y="14"/>
                  <a:pt x="33" y="14"/>
                </a:cubicBezTo>
                <a:cubicBezTo>
                  <a:pt x="33" y="22"/>
                  <a:pt x="33" y="22"/>
                  <a:pt x="33" y="22"/>
                </a:cubicBezTo>
                <a:cubicBezTo>
                  <a:pt x="33" y="23"/>
                  <a:pt x="34" y="23"/>
                  <a:pt x="36" y="23"/>
                </a:cubicBezTo>
                <a:cubicBezTo>
                  <a:pt x="37" y="23"/>
                  <a:pt x="38" y="23"/>
                  <a:pt x="38" y="22"/>
                </a:cubicBezTo>
                <a:cubicBezTo>
                  <a:pt x="38" y="14"/>
                  <a:pt x="38" y="14"/>
                  <a:pt x="38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7" y="14"/>
                  <a:pt x="47" y="13"/>
                  <a:pt x="47" y="12"/>
                </a:cubicBezTo>
                <a:cubicBezTo>
                  <a:pt x="47" y="10"/>
                  <a:pt x="47" y="9"/>
                  <a:pt x="46" y="9"/>
                </a:cubicBezTo>
                <a:close/>
                <a:moveTo>
                  <a:pt x="17" y="0"/>
                </a:moveTo>
                <a:cubicBezTo>
                  <a:pt x="3" y="0"/>
                  <a:pt x="3" y="0"/>
                  <a:pt x="3" y="0"/>
                </a:cubicBezTo>
                <a:cubicBezTo>
                  <a:pt x="2" y="0"/>
                  <a:pt x="0" y="1"/>
                  <a:pt x="0" y="2"/>
                </a:cubicBezTo>
                <a:cubicBezTo>
                  <a:pt x="0" y="4"/>
                  <a:pt x="2" y="5"/>
                  <a:pt x="3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8" y="5"/>
                  <a:pt x="19" y="4"/>
                  <a:pt x="19" y="2"/>
                </a:cubicBezTo>
                <a:cubicBezTo>
                  <a:pt x="19" y="1"/>
                  <a:pt x="18" y="0"/>
                  <a:pt x="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74548" y="5447289"/>
            <a:ext cx="134066" cy="134066"/>
          </a:xfrm>
          <a:custGeom>
            <a:avLst/>
            <a:gdLst>
              <a:gd name="T0" fmla="*/ 8 w 28"/>
              <a:gd name="T1" fmla="*/ 0 h 28"/>
              <a:gd name="T2" fmla="*/ 3 w 28"/>
              <a:gd name="T3" fmla="*/ 0 h 28"/>
              <a:gd name="T4" fmla="*/ 0 w 28"/>
              <a:gd name="T5" fmla="*/ 3 h 28"/>
              <a:gd name="T6" fmla="*/ 0 w 28"/>
              <a:gd name="T7" fmla="*/ 8 h 28"/>
              <a:gd name="T8" fmla="*/ 3 w 28"/>
              <a:gd name="T9" fmla="*/ 11 h 28"/>
              <a:gd name="T10" fmla="*/ 8 w 28"/>
              <a:gd name="T11" fmla="*/ 11 h 28"/>
              <a:gd name="T12" fmla="*/ 11 w 28"/>
              <a:gd name="T13" fmla="*/ 8 h 28"/>
              <a:gd name="T14" fmla="*/ 11 w 28"/>
              <a:gd name="T15" fmla="*/ 3 h 28"/>
              <a:gd name="T16" fmla="*/ 8 w 28"/>
              <a:gd name="T17" fmla="*/ 0 h 28"/>
              <a:gd name="T18" fmla="*/ 24 w 28"/>
              <a:gd name="T19" fmla="*/ 0 h 28"/>
              <a:gd name="T20" fmla="*/ 20 w 28"/>
              <a:gd name="T21" fmla="*/ 0 h 28"/>
              <a:gd name="T22" fmla="*/ 16 w 28"/>
              <a:gd name="T23" fmla="*/ 3 h 28"/>
              <a:gd name="T24" fmla="*/ 16 w 28"/>
              <a:gd name="T25" fmla="*/ 8 h 28"/>
              <a:gd name="T26" fmla="*/ 20 w 28"/>
              <a:gd name="T27" fmla="*/ 11 h 28"/>
              <a:gd name="T28" fmla="*/ 24 w 28"/>
              <a:gd name="T29" fmla="*/ 11 h 28"/>
              <a:gd name="T30" fmla="*/ 28 w 28"/>
              <a:gd name="T31" fmla="*/ 8 h 28"/>
              <a:gd name="T32" fmla="*/ 28 w 28"/>
              <a:gd name="T33" fmla="*/ 3 h 28"/>
              <a:gd name="T34" fmla="*/ 24 w 28"/>
              <a:gd name="T35" fmla="*/ 0 h 28"/>
              <a:gd name="T36" fmla="*/ 8 w 28"/>
              <a:gd name="T37" fmla="*/ 16 h 28"/>
              <a:gd name="T38" fmla="*/ 3 w 28"/>
              <a:gd name="T39" fmla="*/ 16 h 28"/>
              <a:gd name="T40" fmla="*/ 0 w 28"/>
              <a:gd name="T41" fmla="*/ 20 h 28"/>
              <a:gd name="T42" fmla="*/ 0 w 28"/>
              <a:gd name="T43" fmla="*/ 24 h 28"/>
              <a:gd name="T44" fmla="*/ 3 w 28"/>
              <a:gd name="T45" fmla="*/ 28 h 28"/>
              <a:gd name="T46" fmla="*/ 8 w 28"/>
              <a:gd name="T47" fmla="*/ 28 h 28"/>
              <a:gd name="T48" fmla="*/ 11 w 28"/>
              <a:gd name="T49" fmla="*/ 24 h 28"/>
              <a:gd name="T50" fmla="*/ 11 w 28"/>
              <a:gd name="T51" fmla="*/ 20 h 28"/>
              <a:gd name="T52" fmla="*/ 8 w 28"/>
              <a:gd name="T53" fmla="*/ 16 h 28"/>
              <a:gd name="T54" fmla="*/ 24 w 28"/>
              <a:gd name="T55" fmla="*/ 16 h 28"/>
              <a:gd name="T56" fmla="*/ 20 w 28"/>
              <a:gd name="T57" fmla="*/ 16 h 28"/>
              <a:gd name="T58" fmla="*/ 16 w 28"/>
              <a:gd name="T59" fmla="*/ 20 h 28"/>
              <a:gd name="T60" fmla="*/ 16 w 28"/>
              <a:gd name="T61" fmla="*/ 24 h 28"/>
              <a:gd name="T62" fmla="*/ 20 w 28"/>
              <a:gd name="T63" fmla="*/ 28 h 28"/>
              <a:gd name="T64" fmla="*/ 24 w 28"/>
              <a:gd name="T65" fmla="*/ 28 h 28"/>
              <a:gd name="T66" fmla="*/ 28 w 28"/>
              <a:gd name="T67" fmla="*/ 24 h 28"/>
              <a:gd name="T68" fmla="*/ 28 w 28"/>
              <a:gd name="T69" fmla="*/ 20 h 28"/>
              <a:gd name="T70" fmla="*/ 24 w 28"/>
              <a:gd name="T71" fmla="*/ 16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8" h="28">
                <a:moveTo>
                  <a:pt x="8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8"/>
                  <a:pt x="0" y="8"/>
                  <a:pt x="0" y="8"/>
                </a:cubicBezTo>
                <a:cubicBezTo>
                  <a:pt x="0" y="10"/>
                  <a:pt x="1" y="11"/>
                  <a:pt x="3" y="11"/>
                </a:cubicBezTo>
                <a:cubicBezTo>
                  <a:pt x="8" y="11"/>
                  <a:pt x="8" y="11"/>
                  <a:pt x="8" y="11"/>
                </a:cubicBezTo>
                <a:cubicBezTo>
                  <a:pt x="10" y="11"/>
                  <a:pt x="11" y="10"/>
                  <a:pt x="11" y="8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1"/>
                  <a:pt x="10" y="0"/>
                  <a:pt x="8" y="0"/>
                </a:cubicBezTo>
                <a:close/>
                <a:moveTo>
                  <a:pt x="24" y="0"/>
                </a:moveTo>
                <a:cubicBezTo>
                  <a:pt x="20" y="0"/>
                  <a:pt x="20" y="0"/>
                  <a:pt x="20" y="0"/>
                </a:cubicBezTo>
                <a:cubicBezTo>
                  <a:pt x="17" y="0"/>
                  <a:pt x="16" y="1"/>
                  <a:pt x="16" y="3"/>
                </a:cubicBezTo>
                <a:cubicBezTo>
                  <a:pt x="16" y="8"/>
                  <a:pt x="16" y="8"/>
                  <a:pt x="16" y="8"/>
                </a:cubicBezTo>
                <a:cubicBezTo>
                  <a:pt x="16" y="10"/>
                  <a:pt x="17" y="11"/>
                  <a:pt x="20" y="11"/>
                </a:cubicBezTo>
                <a:cubicBezTo>
                  <a:pt x="24" y="11"/>
                  <a:pt x="24" y="11"/>
                  <a:pt x="24" y="11"/>
                </a:cubicBezTo>
                <a:cubicBezTo>
                  <a:pt x="27" y="11"/>
                  <a:pt x="28" y="10"/>
                  <a:pt x="28" y="8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1"/>
                  <a:pt x="27" y="0"/>
                  <a:pt x="24" y="0"/>
                </a:cubicBezTo>
                <a:close/>
                <a:moveTo>
                  <a:pt x="8" y="16"/>
                </a:moveTo>
                <a:cubicBezTo>
                  <a:pt x="3" y="16"/>
                  <a:pt x="3" y="16"/>
                  <a:pt x="3" y="16"/>
                </a:cubicBezTo>
                <a:cubicBezTo>
                  <a:pt x="1" y="16"/>
                  <a:pt x="0" y="17"/>
                  <a:pt x="0" y="20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7"/>
                  <a:pt x="1" y="28"/>
                  <a:pt x="3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10" y="28"/>
                  <a:pt x="11" y="27"/>
                  <a:pt x="11" y="24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17"/>
                  <a:pt x="10" y="16"/>
                  <a:pt x="8" y="16"/>
                </a:cubicBezTo>
                <a:close/>
                <a:moveTo>
                  <a:pt x="24" y="16"/>
                </a:moveTo>
                <a:cubicBezTo>
                  <a:pt x="20" y="16"/>
                  <a:pt x="20" y="16"/>
                  <a:pt x="20" y="16"/>
                </a:cubicBezTo>
                <a:cubicBezTo>
                  <a:pt x="17" y="16"/>
                  <a:pt x="16" y="17"/>
                  <a:pt x="16" y="20"/>
                </a:cubicBezTo>
                <a:cubicBezTo>
                  <a:pt x="16" y="24"/>
                  <a:pt x="16" y="24"/>
                  <a:pt x="16" y="24"/>
                </a:cubicBezTo>
                <a:cubicBezTo>
                  <a:pt x="16" y="27"/>
                  <a:pt x="17" y="28"/>
                  <a:pt x="20" y="28"/>
                </a:cubicBezTo>
                <a:cubicBezTo>
                  <a:pt x="24" y="28"/>
                  <a:pt x="24" y="28"/>
                  <a:pt x="24" y="28"/>
                </a:cubicBezTo>
                <a:cubicBezTo>
                  <a:pt x="27" y="28"/>
                  <a:pt x="28" y="27"/>
                  <a:pt x="28" y="24"/>
                </a:cubicBezTo>
                <a:cubicBezTo>
                  <a:pt x="28" y="20"/>
                  <a:pt x="28" y="20"/>
                  <a:pt x="28" y="20"/>
                </a:cubicBezTo>
                <a:cubicBezTo>
                  <a:pt x="28" y="17"/>
                  <a:pt x="27" y="16"/>
                  <a:pt x="24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4801809" y="5447289"/>
            <a:ext cx="166566" cy="134066"/>
          </a:xfrm>
          <a:custGeom>
            <a:avLst/>
            <a:gdLst>
              <a:gd name="T0" fmla="*/ 4 w 35"/>
              <a:gd name="T1" fmla="*/ 21 h 28"/>
              <a:gd name="T2" fmla="*/ 23 w 35"/>
              <a:gd name="T3" fmla="*/ 21 h 28"/>
              <a:gd name="T4" fmla="*/ 23 w 35"/>
              <a:gd name="T5" fmla="*/ 28 h 28"/>
              <a:gd name="T6" fmla="*/ 35 w 35"/>
              <a:gd name="T7" fmla="*/ 17 h 28"/>
              <a:gd name="T8" fmla="*/ 23 w 35"/>
              <a:gd name="T9" fmla="*/ 7 h 28"/>
              <a:gd name="T10" fmla="*/ 23 w 35"/>
              <a:gd name="T11" fmla="*/ 14 h 28"/>
              <a:gd name="T12" fmla="*/ 6 w 35"/>
              <a:gd name="T13" fmla="*/ 14 h 28"/>
              <a:gd name="T14" fmla="*/ 6 w 35"/>
              <a:gd name="T15" fmla="*/ 0 h 28"/>
              <a:gd name="T16" fmla="*/ 0 w 35"/>
              <a:gd name="T17" fmla="*/ 0 h 28"/>
              <a:gd name="T18" fmla="*/ 0 w 35"/>
              <a:gd name="T19" fmla="*/ 16 h 28"/>
              <a:gd name="T20" fmla="*/ 4 w 35"/>
              <a:gd name="T21" fmla="*/ 2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" h="28">
                <a:moveTo>
                  <a:pt x="4" y="21"/>
                </a:moveTo>
                <a:cubicBezTo>
                  <a:pt x="23" y="21"/>
                  <a:pt x="23" y="21"/>
                  <a:pt x="23" y="21"/>
                </a:cubicBezTo>
                <a:cubicBezTo>
                  <a:pt x="23" y="28"/>
                  <a:pt x="23" y="28"/>
                  <a:pt x="23" y="28"/>
                </a:cubicBezTo>
                <a:cubicBezTo>
                  <a:pt x="35" y="17"/>
                  <a:pt x="35" y="17"/>
                  <a:pt x="35" y="17"/>
                </a:cubicBezTo>
                <a:cubicBezTo>
                  <a:pt x="23" y="7"/>
                  <a:pt x="23" y="7"/>
                  <a:pt x="23" y="7"/>
                </a:cubicBezTo>
                <a:cubicBezTo>
                  <a:pt x="23" y="14"/>
                  <a:pt x="23" y="14"/>
                  <a:pt x="23" y="14"/>
                </a:cubicBezTo>
                <a:cubicBezTo>
                  <a:pt x="6" y="14"/>
                  <a:pt x="6" y="14"/>
                  <a:pt x="6" y="14"/>
                </a:cubicBezTo>
                <a:cubicBezTo>
                  <a:pt x="6" y="0"/>
                  <a:pt x="6" y="0"/>
                  <a:pt x="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2" y="21"/>
                  <a:pt x="4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05046" y="1807216"/>
            <a:ext cx="176724" cy="186878"/>
          </a:xfrm>
          <a:custGeom>
            <a:avLst/>
            <a:gdLst>
              <a:gd name="T0" fmla="*/ 13 w 37"/>
              <a:gd name="T1" fmla="*/ 31 h 39"/>
              <a:gd name="T2" fmla="*/ 11 w 37"/>
              <a:gd name="T3" fmla="*/ 33 h 39"/>
              <a:gd name="T4" fmla="*/ 5 w 37"/>
              <a:gd name="T5" fmla="*/ 33 h 39"/>
              <a:gd name="T6" fmla="*/ 4 w 37"/>
              <a:gd name="T7" fmla="*/ 30 h 39"/>
              <a:gd name="T8" fmla="*/ 5 w 37"/>
              <a:gd name="T9" fmla="*/ 27 h 39"/>
              <a:gd name="T10" fmla="*/ 12 w 37"/>
              <a:gd name="T11" fmla="*/ 20 h 39"/>
              <a:gd name="T12" fmla="*/ 19 w 37"/>
              <a:gd name="T13" fmla="*/ 18 h 39"/>
              <a:gd name="T14" fmla="*/ 22 w 37"/>
              <a:gd name="T15" fmla="*/ 18 h 39"/>
              <a:gd name="T16" fmla="*/ 22 w 37"/>
              <a:gd name="T17" fmla="*/ 15 h 39"/>
              <a:gd name="T18" fmla="*/ 9 w 37"/>
              <a:gd name="T19" fmla="*/ 17 h 39"/>
              <a:gd name="T20" fmla="*/ 2 w 37"/>
              <a:gd name="T21" fmla="*/ 24 h 39"/>
              <a:gd name="T22" fmla="*/ 0 w 37"/>
              <a:gd name="T23" fmla="*/ 30 h 39"/>
              <a:gd name="T24" fmla="*/ 2 w 37"/>
              <a:gd name="T25" fmla="*/ 36 h 39"/>
              <a:gd name="T26" fmla="*/ 8 w 37"/>
              <a:gd name="T27" fmla="*/ 39 h 39"/>
              <a:gd name="T28" fmla="*/ 15 w 37"/>
              <a:gd name="T29" fmla="*/ 36 h 39"/>
              <a:gd name="T30" fmla="*/ 17 w 37"/>
              <a:gd name="T31" fmla="*/ 34 h 39"/>
              <a:gd name="T32" fmla="*/ 17 w 37"/>
              <a:gd name="T33" fmla="*/ 31 h 39"/>
              <a:gd name="T34" fmla="*/ 13 w 37"/>
              <a:gd name="T35" fmla="*/ 31 h 39"/>
              <a:gd name="T36" fmla="*/ 35 w 37"/>
              <a:gd name="T37" fmla="*/ 4 h 39"/>
              <a:gd name="T38" fmla="*/ 22 w 37"/>
              <a:gd name="T39" fmla="*/ 3 h 39"/>
              <a:gd name="T40" fmla="*/ 20 w 37"/>
              <a:gd name="T41" fmla="*/ 6 h 39"/>
              <a:gd name="T42" fmla="*/ 20 w 37"/>
              <a:gd name="T43" fmla="*/ 9 h 39"/>
              <a:gd name="T44" fmla="*/ 23 w 37"/>
              <a:gd name="T45" fmla="*/ 9 h 39"/>
              <a:gd name="T46" fmla="*/ 26 w 37"/>
              <a:gd name="T47" fmla="*/ 7 h 39"/>
              <a:gd name="T48" fmla="*/ 31 w 37"/>
              <a:gd name="T49" fmla="*/ 7 h 39"/>
              <a:gd name="T50" fmla="*/ 32 w 37"/>
              <a:gd name="T51" fmla="*/ 10 h 39"/>
              <a:gd name="T52" fmla="*/ 31 w 37"/>
              <a:gd name="T53" fmla="*/ 13 h 39"/>
              <a:gd name="T54" fmla="*/ 24 w 37"/>
              <a:gd name="T55" fmla="*/ 21 h 39"/>
              <a:gd name="T56" fmla="*/ 18 w 37"/>
              <a:gd name="T57" fmla="*/ 22 h 39"/>
              <a:gd name="T58" fmla="*/ 15 w 37"/>
              <a:gd name="T59" fmla="*/ 22 h 39"/>
              <a:gd name="T60" fmla="*/ 15 w 37"/>
              <a:gd name="T61" fmla="*/ 25 h 39"/>
              <a:gd name="T62" fmla="*/ 20 w 37"/>
              <a:gd name="T63" fmla="*/ 27 h 39"/>
              <a:gd name="T64" fmla="*/ 27 w 37"/>
              <a:gd name="T65" fmla="*/ 24 h 39"/>
              <a:gd name="T66" fmla="*/ 35 w 37"/>
              <a:gd name="T67" fmla="*/ 16 h 39"/>
              <a:gd name="T68" fmla="*/ 37 w 37"/>
              <a:gd name="T69" fmla="*/ 10 h 39"/>
              <a:gd name="T70" fmla="*/ 35 w 37"/>
              <a:gd name="T71" fmla="*/ 4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7" h="39">
                <a:moveTo>
                  <a:pt x="13" y="31"/>
                </a:moveTo>
                <a:cubicBezTo>
                  <a:pt x="11" y="33"/>
                  <a:pt x="11" y="33"/>
                  <a:pt x="11" y="33"/>
                </a:cubicBezTo>
                <a:cubicBezTo>
                  <a:pt x="10" y="34"/>
                  <a:pt x="7" y="34"/>
                  <a:pt x="5" y="33"/>
                </a:cubicBezTo>
                <a:cubicBezTo>
                  <a:pt x="5" y="32"/>
                  <a:pt x="4" y="31"/>
                  <a:pt x="4" y="30"/>
                </a:cubicBezTo>
                <a:cubicBezTo>
                  <a:pt x="4" y="29"/>
                  <a:pt x="5" y="28"/>
                  <a:pt x="5" y="27"/>
                </a:cubicBezTo>
                <a:cubicBezTo>
                  <a:pt x="12" y="20"/>
                  <a:pt x="12" y="20"/>
                  <a:pt x="12" y="20"/>
                </a:cubicBezTo>
                <a:cubicBezTo>
                  <a:pt x="14" y="19"/>
                  <a:pt x="17" y="16"/>
                  <a:pt x="19" y="18"/>
                </a:cubicBezTo>
                <a:cubicBezTo>
                  <a:pt x="20" y="19"/>
                  <a:pt x="21" y="19"/>
                  <a:pt x="22" y="18"/>
                </a:cubicBezTo>
                <a:cubicBezTo>
                  <a:pt x="23" y="17"/>
                  <a:pt x="23" y="16"/>
                  <a:pt x="22" y="15"/>
                </a:cubicBezTo>
                <a:cubicBezTo>
                  <a:pt x="19" y="12"/>
                  <a:pt x="14" y="12"/>
                  <a:pt x="9" y="17"/>
                </a:cubicBezTo>
                <a:cubicBezTo>
                  <a:pt x="2" y="24"/>
                  <a:pt x="2" y="24"/>
                  <a:pt x="2" y="24"/>
                </a:cubicBezTo>
                <a:cubicBezTo>
                  <a:pt x="1" y="25"/>
                  <a:pt x="0" y="27"/>
                  <a:pt x="0" y="30"/>
                </a:cubicBezTo>
                <a:cubicBezTo>
                  <a:pt x="0" y="32"/>
                  <a:pt x="1" y="34"/>
                  <a:pt x="2" y="36"/>
                </a:cubicBezTo>
                <a:cubicBezTo>
                  <a:pt x="4" y="38"/>
                  <a:pt x="6" y="39"/>
                  <a:pt x="8" y="39"/>
                </a:cubicBezTo>
                <a:cubicBezTo>
                  <a:pt x="11" y="39"/>
                  <a:pt x="13" y="38"/>
                  <a:pt x="15" y="36"/>
                </a:cubicBezTo>
                <a:cubicBezTo>
                  <a:pt x="17" y="34"/>
                  <a:pt x="17" y="34"/>
                  <a:pt x="17" y="34"/>
                </a:cubicBezTo>
                <a:cubicBezTo>
                  <a:pt x="18" y="33"/>
                  <a:pt x="18" y="32"/>
                  <a:pt x="17" y="31"/>
                </a:cubicBezTo>
                <a:cubicBezTo>
                  <a:pt x="16" y="30"/>
                  <a:pt x="14" y="30"/>
                  <a:pt x="13" y="31"/>
                </a:cubicBezTo>
                <a:close/>
                <a:moveTo>
                  <a:pt x="35" y="4"/>
                </a:moveTo>
                <a:cubicBezTo>
                  <a:pt x="31" y="0"/>
                  <a:pt x="26" y="0"/>
                  <a:pt x="22" y="3"/>
                </a:cubicBezTo>
                <a:cubicBezTo>
                  <a:pt x="20" y="6"/>
                  <a:pt x="20" y="6"/>
                  <a:pt x="20" y="6"/>
                </a:cubicBezTo>
                <a:cubicBezTo>
                  <a:pt x="19" y="7"/>
                  <a:pt x="19" y="8"/>
                  <a:pt x="20" y="9"/>
                </a:cubicBezTo>
                <a:cubicBezTo>
                  <a:pt x="21" y="10"/>
                  <a:pt x="22" y="10"/>
                  <a:pt x="23" y="9"/>
                </a:cubicBezTo>
                <a:cubicBezTo>
                  <a:pt x="26" y="7"/>
                  <a:pt x="26" y="7"/>
                  <a:pt x="26" y="7"/>
                </a:cubicBezTo>
                <a:cubicBezTo>
                  <a:pt x="27" y="5"/>
                  <a:pt x="30" y="6"/>
                  <a:pt x="31" y="7"/>
                </a:cubicBezTo>
                <a:cubicBezTo>
                  <a:pt x="32" y="8"/>
                  <a:pt x="32" y="9"/>
                  <a:pt x="32" y="10"/>
                </a:cubicBezTo>
                <a:cubicBezTo>
                  <a:pt x="32" y="11"/>
                  <a:pt x="32" y="12"/>
                  <a:pt x="31" y="13"/>
                </a:cubicBezTo>
                <a:cubicBezTo>
                  <a:pt x="24" y="21"/>
                  <a:pt x="24" y="21"/>
                  <a:pt x="24" y="21"/>
                </a:cubicBezTo>
                <a:cubicBezTo>
                  <a:pt x="20" y="24"/>
                  <a:pt x="19" y="22"/>
                  <a:pt x="18" y="22"/>
                </a:cubicBezTo>
                <a:cubicBezTo>
                  <a:pt x="17" y="21"/>
                  <a:pt x="16" y="21"/>
                  <a:pt x="15" y="22"/>
                </a:cubicBezTo>
                <a:cubicBezTo>
                  <a:pt x="14" y="23"/>
                  <a:pt x="14" y="24"/>
                  <a:pt x="15" y="25"/>
                </a:cubicBezTo>
                <a:cubicBezTo>
                  <a:pt x="16" y="26"/>
                  <a:pt x="18" y="27"/>
                  <a:pt x="20" y="27"/>
                </a:cubicBezTo>
                <a:cubicBezTo>
                  <a:pt x="22" y="27"/>
                  <a:pt x="25" y="26"/>
                  <a:pt x="27" y="24"/>
                </a:cubicBezTo>
                <a:cubicBezTo>
                  <a:pt x="35" y="16"/>
                  <a:pt x="35" y="16"/>
                  <a:pt x="35" y="16"/>
                </a:cubicBezTo>
                <a:cubicBezTo>
                  <a:pt x="36" y="15"/>
                  <a:pt x="37" y="13"/>
                  <a:pt x="37" y="10"/>
                </a:cubicBezTo>
                <a:cubicBezTo>
                  <a:pt x="37" y="8"/>
                  <a:pt x="36" y="6"/>
                  <a:pt x="35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6" name="出自【趣你的PPT】(微信:qunideppt)：最优质的PPT资源库"/>
          <p:cNvSpPr>
            <a:spLocks/>
          </p:cNvSpPr>
          <p:nvPr/>
        </p:nvSpPr>
        <p:spPr bwMode="auto">
          <a:xfrm>
            <a:off x="6146524" y="1821435"/>
            <a:ext cx="176724" cy="158440"/>
          </a:xfrm>
          <a:custGeom>
            <a:avLst/>
            <a:gdLst>
              <a:gd name="T0" fmla="*/ 33 w 37"/>
              <a:gd name="T1" fmla="*/ 0 h 33"/>
              <a:gd name="T2" fmla="*/ 5 w 37"/>
              <a:gd name="T3" fmla="*/ 0 h 33"/>
              <a:gd name="T4" fmla="*/ 0 w 37"/>
              <a:gd name="T5" fmla="*/ 5 h 33"/>
              <a:gd name="T6" fmla="*/ 0 w 37"/>
              <a:gd name="T7" fmla="*/ 22 h 33"/>
              <a:gd name="T8" fmla="*/ 5 w 37"/>
              <a:gd name="T9" fmla="*/ 26 h 33"/>
              <a:gd name="T10" fmla="*/ 14 w 37"/>
              <a:gd name="T11" fmla="*/ 26 h 33"/>
              <a:gd name="T12" fmla="*/ 23 w 37"/>
              <a:gd name="T13" fmla="*/ 33 h 33"/>
              <a:gd name="T14" fmla="*/ 23 w 37"/>
              <a:gd name="T15" fmla="*/ 26 h 33"/>
              <a:gd name="T16" fmla="*/ 33 w 37"/>
              <a:gd name="T17" fmla="*/ 26 h 33"/>
              <a:gd name="T18" fmla="*/ 37 w 37"/>
              <a:gd name="T19" fmla="*/ 22 h 33"/>
              <a:gd name="T20" fmla="*/ 37 w 37"/>
              <a:gd name="T21" fmla="*/ 5 h 33"/>
              <a:gd name="T22" fmla="*/ 33 w 37"/>
              <a:gd name="T23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7" h="33">
                <a:moveTo>
                  <a:pt x="33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24"/>
                  <a:pt x="2" y="26"/>
                  <a:pt x="5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26"/>
                  <a:pt x="23" y="26"/>
                  <a:pt x="23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5" y="26"/>
                  <a:pt x="37" y="24"/>
                  <a:pt x="37" y="22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3"/>
                  <a:pt x="35" y="0"/>
                  <a:pt x="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7" name="出自【趣你的PPT】(微信:qunideppt)：最优质的PPT资源库"/>
          <p:cNvSpPr>
            <a:spLocks/>
          </p:cNvSpPr>
          <p:nvPr/>
        </p:nvSpPr>
        <p:spPr bwMode="auto">
          <a:xfrm>
            <a:off x="10194888" y="1350175"/>
            <a:ext cx="197036" cy="203129"/>
          </a:xfrm>
          <a:custGeom>
            <a:avLst/>
            <a:gdLst>
              <a:gd name="T0" fmla="*/ 47 w 97"/>
              <a:gd name="T1" fmla="*/ 0 h 100"/>
              <a:gd name="T2" fmla="*/ 62 w 97"/>
              <a:gd name="T3" fmla="*/ 38 h 100"/>
              <a:gd name="T4" fmla="*/ 97 w 97"/>
              <a:gd name="T5" fmla="*/ 38 h 100"/>
              <a:gd name="T6" fmla="*/ 69 w 97"/>
              <a:gd name="T7" fmla="*/ 59 h 100"/>
              <a:gd name="T8" fmla="*/ 78 w 97"/>
              <a:gd name="T9" fmla="*/ 100 h 100"/>
              <a:gd name="T10" fmla="*/ 47 w 97"/>
              <a:gd name="T11" fmla="*/ 76 h 100"/>
              <a:gd name="T12" fmla="*/ 19 w 97"/>
              <a:gd name="T13" fmla="*/ 100 h 100"/>
              <a:gd name="T14" fmla="*/ 29 w 97"/>
              <a:gd name="T15" fmla="*/ 59 h 100"/>
              <a:gd name="T16" fmla="*/ 0 w 97"/>
              <a:gd name="T17" fmla="*/ 38 h 100"/>
              <a:gd name="T18" fmla="*/ 36 w 97"/>
              <a:gd name="T19" fmla="*/ 38 h 100"/>
              <a:gd name="T20" fmla="*/ 47 w 97"/>
              <a:gd name="T21" fmla="*/ 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7" h="100">
                <a:moveTo>
                  <a:pt x="47" y="0"/>
                </a:moveTo>
                <a:lnTo>
                  <a:pt x="62" y="38"/>
                </a:lnTo>
                <a:lnTo>
                  <a:pt x="97" y="38"/>
                </a:lnTo>
                <a:lnTo>
                  <a:pt x="69" y="59"/>
                </a:lnTo>
                <a:lnTo>
                  <a:pt x="78" y="100"/>
                </a:lnTo>
                <a:lnTo>
                  <a:pt x="47" y="76"/>
                </a:lnTo>
                <a:lnTo>
                  <a:pt x="19" y="100"/>
                </a:lnTo>
                <a:lnTo>
                  <a:pt x="29" y="59"/>
                </a:lnTo>
                <a:lnTo>
                  <a:pt x="0" y="38"/>
                </a:lnTo>
                <a:lnTo>
                  <a:pt x="36" y="38"/>
                </a:lnTo>
                <a:lnTo>
                  <a:pt x="4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40705" y="2260194"/>
            <a:ext cx="186879" cy="186878"/>
          </a:xfrm>
          <a:custGeom>
            <a:avLst/>
            <a:gdLst>
              <a:gd name="T0" fmla="*/ 35 w 39"/>
              <a:gd name="T1" fmla="*/ 20 h 39"/>
              <a:gd name="T2" fmla="*/ 39 w 39"/>
              <a:gd name="T3" fmla="*/ 14 h 39"/>
              <a:gd name="T4" fmla="*/ 37 w 39"/>
              <a:gd name="T5" fmla="*/ 10 h 39"/>
              <a:gd name="T6" fmla="*/ 31 w 39"/>
              <a:gd name="T7" fmla="*/ 8 h 39"/>
              <a:gd name="T8" fmla="*/ 29 w 39"/>
              <a:gd name="T9" fmla="*/ 2 h 39"/>
              <a:gd name="T10" fmla="*/ 25 w 39"/>
              <a:gd name="T11" fmla="*/ 0 h 39"/>
              <a:gd name="T12" fmla="*/ 19 w 39"/>
              <a:gd name="T13" fmla="*/ 4 h 39"/>
              <a:gd name="T14" fmla="*/ 13 w 39"/>
              <a:gd name="T15" fmla="*/ 0 h 39"/>
              <a:gd name="T16" fmla="*/ 9 w 39"/>
              <a:gd name="T17" fmla="*/ 2 h 39"/>
              <a:gd name="T18" fmla="*/ 8 w 39"/>
              <a:gd name="T19" fmla="*/ 8 h 39"/>
              <a:gd name="T20" fmla="*/ 1 w 39"/>
              <a:gd name="T21" fmla="*/ 10 h 39"/>
              <a:gd name="T22" fmla="*/ 0 w 39"/>
              <a:gd name="T23" fmla="*/ 14 h 39"/>
              <a:gd name="T24" fmla="*/ 3 w 39"/>
              <a:gd name="T25" fmla="*/ 20 h 39"/>
              <a:gd name="T26" fmla="*/ 0 w 39"/>
              <a:gd name="T27" fmla="*/ 26 h 39"/>
              <a:gd name="T28" fmla="*/ 1 w 39"/>
              <a:gd name="T29" fmla="*/ 30 h 39"/>
              <a:gd name="T30" fmla="*/ 8 w 39"/>
              <a:gd name="T31" fmla="*/ 31 h 39"/>
              <a:gd name="T32" fmla="*/ 9 w 39"/>
              <a:gd name="T33" fmla="*/ 38 h 39"/>
              <a:gd name="T34" fmla="*/ 13 w 39"/>
              <a:gd name="T35" fmla="*/ 39 h 39"/>
              <a:gd name="T36" fmla="*/ 19 w 39"/>
              <a:gd name="T37" fmla="*/ 36 h 39"/>
              <a:gd name="T38" fmla="*/ 25 w 39"/>
              <a:gd name="T39" fmla="*/ 39 h 39"/>
              <a:gd name="T40" fmla="*/ 29 w 39"/>
              <a:gd name="T41" fmla="*/ 38 h 39"/>
              <a:gd name="T42" fmla="*/ 31 w 39"/>
              <a:gd name="T43" fmla="*/ 31 h 39"/>
              <a:gd name="T44" fmla="*/ 37 w 39"/>
              <a:gd name="T45" fmla="*/ 29 h 39"/>
              <a:gd name="T46" fmla="*/ 39 w 39"/>
              <a:gd name="T47" fmla="*/ 25 h 39"/>
              <a:gd name="T48" fmla="*/ 35 w 39"/>
              <a:gd name="T49" fmla="*/ 20 h 39"/>
              <a:gd name="T50" fmla="*/ 19 w 39"/>
              <a:gd name="T51" fmla="*/ 28 h 39"/>
              <a:gd name="T52" fmla="*/ 11 w 39"/>
              <a:gd name="T53" fmla="*/ 20 h 39"/>
              <a:gd name="T54" fmla="*/ 19 w 39"/>
              <a:gd name="T55" fmla="*/ 11 h 39"/>
              <a:gd name="T56" fmla="*/ 28 w 39"/>
              <a:gd name="T57" fmla="*/ 20 h 39"/>
              <a:gd name="T58" fmla="*/ 19 w 39"/>
              <a:gd name="T59" fmla="*/ 2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9" h="39">
                <a:moveTo>
                  <a:pt x="35" y="20"/>
                </a:moveTo>
                <a:cubicBezTo>
                  <a:pt x="35" y="17"/>
                  <a:pt x="37" y="15"/>
                  <a:pt x="39" y="14"/>
                </a:cubicBezTo>
                <a:cubicBezTo>
                  <a:pt x="39" y="13"/>
                  <a:pt x="38" y="11"/>
                  <a:pt x="37" y="10"/>
                </a:cubicBezTo>
                <a:cubicBezTo>
                  <a:pt x="35" y="11"/>
                  <a:pt x="33" y="10"/>
                  <a:pt x="31" y="8"/>
                </a:cubicBezTo>
                <a:cubicBezTo>
                  <a:pt x="29" y="6"/>
                  <a:pt x="29" y="4"/>
                  <a:pt x="29" y="2"/>
                </a:cubicBezTo>
                <a:cubicBezTo>
                  <a:pt x="28" y="1"/>
                  <a:pt x="27" y="0"/>
                  <a:pt x="25" y="0"/>
                </a:cubicBezTo>
                <a:cubicBezTo>
                  <a:pt x="24" y="2"/>
                  <a:pt x="22" y="4"/>
                  <a:pt x="19" y="4"/>
                </a:cubicBezTo>
                <a:cubicBezTo>
                  <a:pt x="17" y="4"/>
                  <a:pt x="14" y="2"/>
                  <a:pt x="13" y="0"/>
                </a:cubicBezTo>
                <a:cubicBezTo>
                  <a:pt x="12" y="0"/>
                  <a:pt x="10" y="1"/>
                  <a:pt x="9" y="2"/>
                </a:cubicBezTo>
                <a:cubicBezTo>
                  <a:pt x="10" y="4"/>
                  <a:pt x="9" y="6"/>
                  <a:pt x="8" y="8"/>
                </a:cubicBezTo>
                <a:cubicBezTo>
                  <a:pt x="6" y="10"/>
                  <a:pt x="4" y="11"/>
                  <a:pt x="1" y="10"/>
                </a:cubicBezTo>
                <a:cubicBezTo>
                  <a:pt x="1" y="11"/>
                  <a:pt x="0" y="13"/>
                  <a:pt x="0" y="14"/>
                </a:cubicBezTo>
                <a:cubicBezTo>
                  <a:pt x="2" y="15"/>
                  <a:pt x="3" y="17"/>
                  <a:pt x="3" y="20"/>
                </a:cubicBezTo>
                <a:cubicBezTo>
                  <a:pt x="3" y="22"/>
                  <a:pt x="2" y="25"/>
                  <a:pt x="0" y="26"/>
                </a:cubicBezTo>
                <a:cubicBezTo>
                  <a:pt x="0" y="27"/>
                  <a:pt x="1" y="29"/>
                  <a:pt x="1" y="30"/>
                </a:cubicBezTo>
                <a:cubicBezTo>
                  <a:pt x="4" y="29"/>
                  <a:pt x="6" y="30"/>
                  <a:pt x="8" y="31"/>
                </a:cubicBezTo>
                <a:cubicBezTo>
                  <a:pt x="9" y="33"/>
                  <a:pt x="10" y="35"/>
                  <a:pt x="9" y="38"/>
                </a:cubicBezTo>
                <a:cubicBezTo>
                  <a:pt x="10" y="38"/>
                  <a:pt x="12" y="39"/>
                  <a:pt x="13" y="39"/>
                </a:cubicBezTo>
                <a:cubicBezTo>
                  <a:pt x="14" y="37"/>
                  <a:pt x="17" y="36"/>
                  <a:pt x="19" y="36"/>
                </a:cubicBezTo>
                <a:cubicBezTo>
                  <a:pt x="22" y="36"/>
                  <a:pt x="24" y="37"/>
                  <a:pt x="25" y="39"/>
                </a:cubicBezTo>
                <a:cubicBezTo>
                  <a:pt x="27" y="39"/>
                  <a:pt x="28" y="38"/>
                  <a:pt x="29" y="38"/>
                </a:cubicBezTo>
                <a:cubicBezTo>
                  <a:pt x="29" y="35"/>
                  <a:pt x="29" y="33"/>
                  <a:pt x="31" y="31"/>
                </a:cubicBezTo>
                <a:cubicBezTo>
                  <a:pt x="33" y="30"/>
                  <a:pt x="35" y="29"/>
                  <a:pt x="37" y="29"/>
                </a:cubicBezTo>
                <a:cubicBezTo>
                  <a:pt x="38" y="28"/>
                  <a:pt x="39" y="27"/>
                  <a:pt x="39" y="25"/>
                </a:cubicBezTo>
                <a:cubicBezTo>
                  <a:pt x="37" y="24"/>
                  <a:pt x="35" y="22"/>
                  <a:pt x="35" y="20"/>
                </a:cubicBezTo>
                <a:close/>
                <a:moveTo>
                  <a:pt x="19" y="28"/>
                </a:moveTo>
                <a:cubicBezTo>
                  <a:pt x="15" y="28"/>
                  <a:pt x="11" y="24"/>
                  <a:pt x="11" y="20"/>
                </a:cubicBezTo>
                <a:cubicBezTo>
                  <a:pt x="11" y="15"/>
                  <a:pt x="15" y="11"/>
                  <a:pt x="19" y="11"/>
                </a:cubicBezTo>
                <a:cubicBezTo>
                  <a:pt x="24" y="11"/>
                  <a:pt x="28" y="15"/>
                  <a:pt x="28" y="20"/>
                </a:cubicBezTo>
                <a:cubicBezTo>
                  <a:pt x="28" y="24"/>
                  <a:pt x="24" y="28"/>
                  <a:pt x="19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35955" y="1797059"/>
            <a:ext cx="211255" cy="213286"/>
          </a:xfrm>
          <a:custGeom>
            <a:avLst/>
            <a:gdLst>
              <a:gd name="T0" fmla="*/ 38 w 44"/>
              <a:gd name="T1" fmla="*/ 5 h 44"/>
              <a:gd name="T2" fmla="*/ 28 w 44"/>
              <a:gd name="T3" fmla="*/ 1 h 44"/>
              <a:gd name="T4" fmla="*/ 22 w 44"/>
              <a:gd name="T5" fmla="*/ 8 h 44"/>
              <a:gd name="T6" fmla="*/ 20 w 44"/>
              <a:gd name="T7" fmla="*/ 15 h 44"/>
              <a:gd name="T8" fmla="*/ 1 w 44"/>
              <a:gd name="T9" fmla="*/ 34 h 44"/>
              <a:gd name="T10" fmla="*/ 3 w 44"/>
              <a:gd name="T11" fmla="*/ 40 h 44"/>
              <a:gd name="T12" fmla="*/ 9 w 44"/>
              <a:gd name="T13" fmla="*/ 43 h 44"/>
              <a:gd name="T14" fmla="*/ 29 w 44"/>
              <a:gd name="T15" fmla="*/ 23 h 44"/>
              <a:gd name="T16" fmla="*/ 36 w 44"/>
              <a:gd name="T17" fmla="*/ 22 h 44"/>
              <a:gd name="T18" fmla="*/ 42 w 44"/>
              <a:gd name="T19" fmla="*/ 16 h 44"/>
              <a:gd name="T20" fmla="*/ 38 w 44"/>
              <a:gd name="T21" fmla="*/ 5 h 44"/>
              <a:gd name="T22" fmla="*/ 17 w 44"/>
              <a:gd name="T23" fmla="*/ 24 h 44"/>
              <a:gd name="T24" fmla="*/ 18 w 44"/>
              <a:gd name="T25" fmla="*/ 21 h 44"/>
              <a:gd name="T26" fmla="*/ 22 w 44"/>
              <a:gd name="T27" fmla="*/ 20 h 44"/>
              <a:gd name="T28" fmla="*/ 21 w 44"/>
              <a:gd name="T29" fmla="*/ 24 h 44"/>
              <a:gd name="T30" fmla="*/ 17 w 44"/>
              <a:gd name="T31" fmla="*/ 24 h 44"/>
              <a:gd name="T32" fmla="*/ 33 w 44"/>
              <a:gd name="T33" fmla="*/ 10 h 44"/>
              <a:gd name="T34" fmla="*/ 30 w 44"/>
              <a:gd name="T35" fmla="*/ 3 h 44"/>
              <a:gd name="T36" fmla="*/ 37 w 44"/>
              <a:gd name="T37" fmla="*/ 7 h 44"/>
              <a:gd name="T38" fmla="*/ 41 w 44"/>
              <a:gd name="T39" fmla="*/ 14 h 44"/>
              <a:gd name="T40" fmla="*/ 33 w 44"/>
              <a:gd name="T41" fmla="*/ 1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4" h="44">
                <a:moveTo>
                  <a:pt x="38" y="5"/>
                </a:moveTo>
                <a:cubicBezTo>
                  <a:pt x="35" y="1"/>
                  <a:pt x="30" y="0"/>
                  <a:pt x="28" y="1"/>
                </a:cubicBezTo>
                <a:cubicBezTo>
                  <a:pt x="22" y="8"/>
                  <a:pt x="22" y="8"/>
                  <a:pt x="22" y="8"/>
                </a:cubicBezTo>
                <a:cubicBezTo>
                  <a:pt x="21" y="9"/>
                  <a:pt x="20" y="12"/>
                  <a:pt x="20" y="1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5"/>
                  <a:pt x="1" y="38"/>
                  <a:pt x="3" y="40"/>
                </a:cubicBezTo>
                <a:cubicBezTo>
                  <a:pt x="5" y="43"/>
                  <a:pt x="8" y="44"/>
                  <a:pt x="9" y="43"/>
                </a:cubicBezTo>
                <a:cubicBezTo>
                  <a:pt x="29" y="23"/>
                  <a:pt x="29" y="23"/>
                  <a:pt x="29" y="23"/>
                </a:cubicBezTo>
                <a:cubicBezTo>
                  <a:pt x="32" y="24"/>
                  <a:pt x="35" y="23"/>
                  <a:pt x="36" y="22"/>
                </a:cubicBezTo>
                <a:cubicBezTo>
                  <a:pt x="42" y="16"/>
                  <a:pt x="42" y="16"/>
                  <a:pt x="42" y="16"/>
                </a:cubicBezTo>
                <a:cubicBezTo>
                  <a:pt x="44" y="14"/>
                  <a:pt x="42" y="9"/>
                  <a:pt x="38" y="5"/>
                </a:cubicBezTo>
                <a:close/>
                <a:moveTo>
                  <a:pt x="17" y="24"/>
                </a:moveTo>
                <a:cubicBezTo>
                  <a:pt x="17" y="23"/>
                  <a:pt x="17" y="22"/>
                  <a:pt x="18" y="21"/>
                </a:cubicBezTo>
                <a:cubicBezTo>
                  <a:pt x="19" y="19"/>
                  <a:pt x="21" y="19"/>
                  <a:pt x="22" y="20"/>
                </a:cubicBezTo>
                <a:cubicBezTo>
                  <a:pt x="23" y="21"/>
                  <a:pt x="22" y="22"/>
                  <a:pt x="21" y="24"/>
                </a:cubicBezTo>
                <a:cubicBezTo>
                  <a:pt x="20" y="25"/>
                  <a:pt x="18" y="25"/>
                  <a:pt x="17" y="24"/>
                </a:cubicBezTo>
                <a:close/>
                <a:moveTo>
                  <a:pt x="33" y="10"/>
                </a:moveTo>
                <a:cubicBezTo>
                  <a:pt x="30" y="7"/>
                  <a:pt x="29" y="3"/>
                  <a:pt x="30" y="3"/>
                </a:cubicBezTo>
                <a:cubicBezTo>
                  <a:pt x="30" y="3"/>
                  <a:pt x="34" y="4"/>
                  <a:pt x="37" y="7"/>
                </a:cubicBezTo>
                <a:cubicBezTo>
                  <a:pt x="40" y="10"/>
                  <a:pt x="41" y="14"/>
                  <a:pt x="41" y="14"/>
                </a:cubicBezTo>
                <a:cubicBezTo>
                  <a:pt x="40" y="14"/>
                  <a:pt x="36" y="13"/>
                  <a:pt x="33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0" name="出自【趣你的PPT】(微信:qunideppt)：最优质的PPT资源库"/>
          <p:cNvSpPr>
            <a:spLocks/>
          </p:cNvSpPr>
          <p:nvPr/>
        </p:nvSpPr>
        <p:spPr bwMode="auto">
          <a:xfrm>
            <a:off x="3879602" y="2207381"/>
            <a:ext cx="205162" cy="243755"/>
          </a:xfrm>
          <a:custGeom>
            <a:avLst/>
            <a:gdLst>
              <a:gd name="T0" fmla="*/ 41 w 43"/>
              <a:gd name="T1" fmla="*/ 18 h 51"/>
              <a:gd name="T2" fmla="*/ 5 w 43"/>
              <a:gd name="T3" fmla="*/ 15 h 51"/>
              <a:gd name="T4" fmla="*/ 0 w 43"/>
              <a:gd name="T5" fmla="*/ 17 h 51"/>
              <a:gd name="T6" fmla="*/ 9 w 43"/>
              <a:gd name="T7" fmla="*/ 51 h 51"/>
              <a:gd name="T8" fmla="*/ 14 w 43"/>
              <a:gd name="T9" fmla="*/ 51 h 51"/>
              <a:gd name="T10" fmla="*/ 9 w 43"/>
              <a:gd name="T11" fmla="*/ 34 h 51"/>
              <a:gd name="T12" fmla="*/ 42 w 43"/>
              <a:gd name="T13" fmla="*/ 19 h 51"/>
              <a:gd name="T14" fmla="*/ 41 w 43"/>
              <a:gd name="T15" fmla="*/ 18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3" h="51">
                <a:moveTo>
                  <a:pt x="41" y="18"/>
                </a:moveTo>
                <a:cubicBezTo>
                  <a:pt x="15" y="29"/>
                  <a:pt x="25" y="0"/>
                  <a:pt x="5" y="15"/>
                </a:cubicBezTo>
                <a:cubicBezTo>
                  <a:pt x="0" y="17"/>
                  <a:pt x="0" y="17"/>
                  <a:pt x="0" y="17"/>
                </a:cubicBezTo>
                <a:cubicBezTo>
                  <a:pt x="9" y="51"/>
                  <a:pt x="9" y="51"/>
                  <a:pt x="9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9" y="34"/>
                  <a:pt x="9" y="34"/>
                  <a:pt x="9" y="34"/>
                </a:cubicBezTo>
                <a:cubicBezTo>
                  <a:pt x="28" y="19"/>
                  <a:pt x="20" y="51"/>
                  <a:pt x="42" y="19"/>
                </a:cubicBezTo>
                <a:cubicBezTo>
                  <a:pt x="43" y="18"/>
                  <a:pt x="42" y="18"/>
                  <a:pt x="41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3942" y="1797059"/>
            <a:ext cx="190942" cy="213286"/>
          </a:xfrm>
          <a:custGeom>
            <a:avLst/>
            <a:gdLst>
              <a:gd name="T0" fmla="*/ 31 w 40"/>
              <a:gd name="T1" fmla="*/ 18 h 44"/>
              <a:gd name="T2" fmla="*/ 15 w 40"/>
              <a:gd name="T3" fmla="*/ 3 h 44"/>
              <a:gd name="T4" fmla="*/ 10 w 40"/>
              <a:gd name="T5" fmla="*/ 1 h 44"/>
              <a:gd name="T6" fmla="*/ 7 w 40"/>
              <a:gd name="T7" fmla="*/ 5 h 44"/>
              <a:gd name="T8" fmla="*/ 4 w 40"/>
              <a:gd name="T9" fmla="*/ 29 h 44"/>
              <a:gd name="T10" fmla="*/ 3 w 40"/>
              <a:gd name="T11" fmla="*/ 39 h 44"/>
              <a:gd name="T12" fmla="*/ 24 w 40"/>
              <a:gd name="T13" fmla="*/ 40 h 44"/>
              <a:gd name="T14" fmla="*/ 39 w 40"/>
              <a:gd name="T15" fmla="*/ 25 h 44"/>
              <a:gd name="T16" fmla="*/ 31 w 40"/>
              <a:gd name="T17" fmla="*/ 18 h 44"/>
              <a:gd name="T18" fmla="*/ 23 w 40"/>
              <a:gd name="T19" fmla="*/ 37 h 44"/>
              <a:gd name="T20" fmla="*/ 6 w 40"/>
              <a:gd name="T21" fmla="*/ 38 h 44"/>
              <a:gd name="T22" fmla="*/ 19 w 40"/>
              <a:gd name="T23" fmla="*/ 27 h 44"/>
              <a:gd name="T24" fmla="*/ 36 w 40"/>
              <a:gd name="T25" fmla="*/ 27 h 44"/>
              <a:gd name="T26" fmla="*/ 23 w 40"/>
              <a:gd name="T27" fmla="*/ 37 h 44"/>
              <a:gd name="T28" fmla="*/ 20 w 40"/>
              <a:gd name="T29" fmla="*/ 29 h 44"/>
              <a:gd name="T30" fmla="*/ 10 w 40"/>
              <a:gd name="T31" fmla="*/ 35 h 44"/>
              <a:gd name="T32" fmla="*/ 17 w 40"/>
              <a:gd name="T33" fmla="*/ 35 h 44"/>
              <a:gd name="T34" fmla="*/ 22 w 40"/>
              <a:gd name="T35" fmla="*/ 29 h 44"/>
              <a:gd name="T36" fmla="*/ 22 w 40"/>
              <a:gd name="T37" fmla="*/ 29 h 44"/>
              <a:gd name="T38" fmla="*/ 20 w 40"/>
              <a:gd name="T39" fmla="*/ 29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0" h="44">
                <a:moveTo>
                  <a:pt x="31" y="18"/>
                </a:moveTo>
                <a:cubicBezTo>
                  <a:pt x="26" y="7"/>
                  <a:pt x="23" y="3"/>
                  <a:pt x="15" y="3"/>
                </a:cubicBezTo>
                <a:cubicBezTo>
                  <a:pt x="11" y="3"/>
                  <a:pt x="12" y="0"/>
                  <a:pt x="10" y="1"/>
                </a:cubicBezTo>
                <a:cubicBezTo>
                  <a:pt x="7" y="2"/>
                  <a:pt x="9" y="3"/>
                  <a:pt x="7" y="5"/>
                </a:cubicBezTo>
                <a:cubicBezTo>
                  <a:pt x="0" y="11"/>
                  <a:pt x="1" y="16"/>
                  <a:pt x="4" y="29"/>
                </a:cubicBezTo>
                <a:cubicBezTo>
                  <a:pt x="5" y="34"/>
                  <a:pt x="1" y="34"/>
                  <a:pt x="3" y="39"/>
                </a:cubicBezTo>
                <a:cubicBezTo>
                  <a:pt x="4" y="43"/>
                  <a:pt x="14" y="44"/>
                  <a:pt x="24" y="40"/>
                </a:cubicBezTo>
                <a:cubicBezTo>
                  <a:pt x="34" y="37"/>
                  <a:pt x="40" y="29"/>
                  <a:pt x="39" y="25"/>
                </a:cubicBezTo>
                <a:cubicBezTo>
                  <a:pt x="37" y="20"/>
                  <a:pt x="34" y="23"/>
                  <a:pt x="31" y="18"/>
                </a:cubicBezTo>
                <a:close/>
                <a:moveTo>
                  <a:pt x="23" y="37"/>
                </a:moveTo>
                <a:cubicBezTo>
                  <a:pt x="14" y="41"/>
                  <a:pt x="6" y="39"/>
                  <a:pt x="6" y="38"/>
                </a:cubicBezTo>
                <a:cubicBezTo>
                  <a:pt x="5" y="36"/>
                  <a:pt x="9" y="31"/>
                  <a:pt x="19" y="27"/>
                </a:cubicBezTo>
                <a:cubicBezTo>
                  <a:pt x="30" y="24"/>
                  <a:pt x="35" y="25"/>
                  <a:pt x="36" y="27"/>
                </a:cubicBezTo>
                <a:cubicBezTo>
                  <a:pt x="36" y="28"/>
                  <a:pt x="32" y="34"/>
                  <a:pt x="23" y="37"/>
                </a:cubicBezTo>
                <a:close/>
                <a:moveTo>
                  <a:pt x="20" y="29"/>
                </a:moveTo>
                <a:cubicBezTo>
                  <a:pt x="15" y="31"/>
                  <a:pt x="12" y="33"/>
                  <a:pt x="10" y="35"/>
                </a:cubicBezTo>
                <a:cubicBezTo>
                  <a:pt x="11" y="36"/>
                  <a:pt x="14" y="36"/>
                  <a:pt x="17" y="35"/>
                </a:cubicBezTo>
                <a:cubicBezTo>
                  <a:pt x="20" y="34"/>
                  <a:pt x="22" y="31"/>
                  <a:pt x="22" y="29"/>
                </a:cubicBezTo>
                <a:cubicBezTo>
                  <a:pt x="22" y="29"/>
                  <a:pt x="22" y="29"/>
                  <a:pt x="22" y="29"/>
                </a:cubicBezTo>
                <a:cubicBezTo>
                  <a:pt x="21" y="29"/>
                  <a:pt x="20" y="29"/>
                  <a:pt x="20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82840" y="1807216"/>
            <a:ext cx="221411" cy="192973"/>
          </a:xfrm>
          <a:custGeom>
            <a:avLst/>
            <a:gdLst>
              <a:gd name="T0" fmla="*/ 3 w 46"/>
              <a:gd name="T1" fmla="*/ 12 h 40"/>
              <a:gd name="T2" fmla="*/ 43 w 46"/>
              <a:gd name="T3" fmla="*/ 12 h 40"/>
              <a:gd name="T4" fmla="*/ 43 w 46"/>
              <a:gd name="T5" fmla="*/ 10 h 40"/>
              <a:gd name="T6" fmla="*/ 34 w 46"/>
              <a:gd name="T7" fmla="*/ 7 h 40"/>
              <a:gd name="T8" fmla="*/ 32 w 46"/>
              <a:gd name="T9" fmla="*/ 7 h 40"/>
              <a:gd name="T10" fmla="*/ 32 w 46"/>
              <a:gd name="T11" fmla="*/ 0 h 40"/>
              <a:gd name="T12" fmla="*/ 14 w 46"/>
              <a:gd name="T13" fmla="*/ 0 h 40"/>
              <a:gd name="T14" fmla="*/ 14 w 46"/>
              <a:gd name="T15" fmla="*/ 7 h 40"/>
              <a:gd name="T16" fmla="*/ 12 w 46"/>
              <a:gd name="T17" fmla="*/ 7 h 40"/>
              <a:gd name="T18" fmla="*/ 2 w 46"/>
              <a:gd name="T19" fmla="*/ 10 h 40"/>
              <a:gd name="T20" fmla="*/ 3 w 46"/>
              <a:gd name="T21" fmla="*/ 12 h 40"/>
              <a:gd name="T22" fmla="*/ 43 w 46"/>
              <a:gd name="T23" fmla="*/ 14 h 40"/>
              <a:gd name="T24" fmla="*/ 2 w 46"/>
              <a:gd name="T25" fmla="*/ 14 h 40"/>
              <a:gd name="T26" fmla="*/ 0 w 46"/>
              <a:gd name="T27" fmla="*/ 17 h 40"/>
              <a:gd name="T28" fmla="*/ 0 w 46"/>
              <a:gd name="T29" fmla="*/ 25 h 40"/>
              <a:gd name="T30" fmla="*/ 2 w 46"/>
              <a:gd name="T31" fmla="*/ 28 h 40"/>
              <a:gd name="T32" fmla="*/ 7 w 46"/>
              <a:gd name="T33" fmla="*/ 28 h 40"/>
              <a:gd name="T34" fmla="*/ 5 w 46"/>
              <a:gd name="T35" fmla="*/ 40 h 40"/>
              <a:gd name="T36" fmla="*/ 40 w 46"/>
              <a:gd name="T37" fmla="*/ 40 h 40"/>
              <a:gd name="T38" fmla="*/ 38 w 46"/>
              <a:gd name="T39" fmla="*/ 28 h 40"/>
              <a:gd name="T40" fmla="*/ 43 w 46"/>
              <a:gd name="T41" fmla="*/ 28 h 40"/>
              <a:gd name="T42" fmla="*/ 46 w 46"/>
              <a:gd name="T43" fmla="*/ 25 h 40"/>
              <a:gd name="T44" fmla="*/ 46 w 46"/>
              <a:gd name="T45" fmla="*/ 17 h 40"/>
              <a:gd name="T46" fmla="*/ 43 w 46"/>
              <a:gd name="T47" fmla="*/ 14 h 40"/>
              <a:gd name="T48" fmla="*/ 10 w 46"/>
              <a:gd name="T49" fmla="*/ 35 h 40"/>
              <a:gd name="T50" fmla="*/ 13 w 46"/>
              <a:gd name="T51" fmla="*/ 20 h 40"/>
              <a:gd name="T52" fmla="*/ 32 w 46"/>
              <a:gd name="T53" fmla="*/ 20 h 40"/>
              <a:gd name="T54" fmla="*/ 36 w 46"/>
              <a:gd name="T55" fmla="*/ 35 h 40"/>
              <a:gd name="T56" fmla="*/ 10 w 46"/>
              <a:gd name="T57" fmla="*/ 35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6" h="40">
                <a:moveTo>
                  <a:pt x="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4" y="12"/>
                  <a:pt x="44" y="10"/>
                  <a:pt x="43" y="10"/>
                </a:cubicBezTo>
                <a:cubicBezTo>
                  <a:pt x="42" y="10"/>
                  <a:pt x="35" y="7"/>
                  <a:pt x="34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7"/>
                  <a:pt x="14" y="7"/>
                  <a:pt x="14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0" y="7"/>
                  <a:pt x="3" y="10"/>
                  <a:pt x="2" y="10"/>
                </a:cubicBezTo>
                <a:cubicBezTo>
                  <a:pt x="2" y="10"/>
                  <a:pt x="1" y="12"/>
                  <a:pt x="3" y="12"/>
                </a:cubicBezTo>
                <a:close/>
                <a:moveTo>
                  <a:pt x="43" y="14"/>
                </a:moveTo>
                <a:cubicBezTo>
                  <a:pt x="2" y="14"/>
                  <a:pt x="2" y="14"/>
                  <a:pt x="2" y="14"/>
                </a:cubicBezTo>
                <a:cubicBezTo>
                  <a:pt x="1" y="14"/>
                  <a:pt x="0" y="16"/>
                  <a:pt x="0" y="17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8"/>
                  <a:pt x="2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5" y="40"/>
                  <a:pt x="5" y="40"/>
                  <a:pt x="5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38" y="28"/>
                  <a:pt x="38" y="28"/>
                  <a:pt x="38" y="28"/>
                </a:cubicBezTo>
                <a:cubicBezTo>
                  <a:pt x="43" y="28"/>
                  <a:pt x="43" y="28"/>
                  <a:pt x="43" y="28"/>
                </a:cubicBezTo>
                <a:cubicBezTo>
                  <a:pt x="44" y="28"/>
                  <a:pt x="46" y="27"/>
                  <a:pt x="46" y="25"/>
                </a:cubicBezTo>
                <a:cubicBezTo>
                  <a:pt x="46" y="17"/>
                  <a:pt x="46" y="17"/>
                  <a:pt x="46" y="17"/>
                </a:cubicBezTo>
                <a:cubicBezTo>
                  <a:pt x="46" y="16"/>
                  <a:pt x="44" y="14"/>
                  <a:pt x="43" y="14"/>
                </a:cubicBezTo>
                <a:close/>
                <a:moveTo>
                  <a:pt x="10" y="35"/>
                </a:moveTo>
                <a:cubicBezTo>
                  <a:pt x="13" y="20"/>
                  <a:pt x="13" y="20"/>
                  <a:pt x="13" y="20"/>
                </a:cubicBezTo>
                <a:cubicBezTo>
                  <a:pt x="32" y="20"/>
                  <a:pt x="32" y="20"/>
                  <a:pt x="32" y="20"/>
                </a:cubicBezTo>
                <a:cubicBezTo>
                  <a:pt x="36" y="35"/>
                  <a:pt x="36" y="35"/>
                  <a:pt x="36" y="35"/>
                </a:cubicBezTo>
                <a:lnTo>
                  <a:pt x="10" y="3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1203" y="1803154"/>
            <a:ext cx="225475" cy="201098"/>
          </a:xfrm>
          <a:custGeom>
            <a:avLst/>
            <a:gdLst>
              <a:gd name="T0" fmla="*/ 14 w 47"/>
              <a:gd name="T1" fmla="*/ 26 h 42"/>
              <a:gd name="T2" fmla="*/ 14 w 47"/>
              <a:gd name="T3" fmla="*/ 11 h 42"/>
              <a:gd name="T4" fmla="*/ 5 w 47"/>
              <a:gd name="T5" fmla="*/ 11 h 42"/>
              <a:gd name="T6" fmla="*/ 0 w 47"/>
              <a:gd name="T7" fmla="*/ 16 h 42"/>
              <a:gd name="T8" fmla="*/ 0 w 47"/>
              <a:gd name="T9" fmla="*/ 30 h 42"/>
              <a:gd name="T10" fmla="*/ 5 w 47"/>
              <a:gd name="T11" fmla="*/ 35 h 42"/>
              <a:gd name="T12" fmla="*/ 7 w 47"/>
              <a:gd name="T13" fmla="*/ 35 h 42"/>
              <a:gd name="T14" fmla="*/ 7 w 47"/>
              <a:gd name="T15" fmla="*/ 42 h 42"/>
              <a:gd name="T16" fmla="*/ 14 w 47"/>
              <a:gd name="T17" fmla="*/ 35 h 42"/>
              <a:gd name="T18" fmla="*/ 26 w 47"/>
              <a:gd name="T19" fmla="*/ 35 h 42"/>
              <a:gd name="T20" fmla="*/ 31 w 47"/>
              <a:gd name="T21" fmla="*/ 30 h 42"/>
              <a:gd name="T22" fmla="*/ 31 w 47"/>
              <a:gd name="T23" fmla="*/ 26 h 42"/>
              <a:gd name="T24" fmla="*/ 30 w 47"/>
              <a:gd name="T25" fmla="*/ 26 h 42"/>
              <a:gd name="T26" fmla="*/ 14 w 47"/>
              <a:gd name="T27" fmla="*/ 26 h 42"/>
              <a:gd name="T28" fmla="*/ 43 w 47"/>
              <a:gd name="T29" fmla="*/ 0 h 42"/>
              <a:gd name="T30" fmla="*/ 21 w 47"/>
              <a:gd name="T31" fmla="*/ 0 h 42"/>
              <a:gd name="T32" fmla="*/ 17 w 47"/>
              <a:gd name="T33" fmla="*/ 4 h 42"/>
              <a:gd name="T34" fmla="*/ 17 w 47"/>
              <a:gd name="T35" fmla="*/ 23 h 42"/>
              <a:gd name="T36" fmla="*/ 33 w 47"/>
              <a:gd name="T37" fmla="*/ 23 h 42"/>
              <a:gd name="T38" fmla="*/ 40 w 47"/>
              <a:gd name="T39" fmla="*/ 30 h 42"/>
              <a:gd name="T40" fmla="*/ 40 w 47"/>
              <a:gd name="T41" fmla="*/ 23 h 42"/>
              <a:gd name="T42" fmla="*/ 43 w 47"/>
              <a:gd name="T43" fmla="*/ 23 h 42"/>
              <a:gd name="T44" fmla="*/ 47 w 47"/>
              <a:gd name="T45" fmla="*/ 19 h 42"/>
              <a:gd name="T46" fmla="*/ 47 w 47"/>
              <a:gd name="T47" fmla="*/ 4 h 42"/>
              <a:gd name="T48" fmla="*/ 43 w 47"/>
              <a:gd name="T49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7" h="42">
                <a:moveTo>
                  <a:pt x="14" y="26"/>
                </a:moveTo>
                <a:cubicBezTo>
                  <a:pt x="14" y="11"/>
                  <a:pt x="14" y="11"/>
                  <a:pt x="14" y="11"/>
                </a:cubicBezTo>
                <a:cubicBezTo>
                  <a:pt x="5" y="11"/>
                  <a:pt x="5" y="11"/>
                  <a:pt x="5" y="11"/>
                </a:cubicBezTo>
                <a:cubicBezTo>
                  <a:pt x="2" y="11"/>
                  <a:pt x="0" y="14"/>
                  <a:pt x="0" y="1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3"/>
                  <a:pt x="2" y="35"/>
                  <a:pt x="5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7" y="42"/>
                  <a:pt x="7" y="42"/>
                  <a:pt x="7" y="42"/>
                </a:cubicBezTo>
                <a:cubicBezTo>
                  <a:pt x="14" y="35"/>
                  <a:pt x="14" y="35"/>
                  <a:pt x="14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9" y="35"/>
                  <a:pt x="31" y="33"/>
                  <a:pt x="31" y="30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26"/>
                  <a:pt x="31" y="26"/>
                  <a:pt x="30" y="26"/>
                </a:cubicBezTo>
                <a:lnTo>
                  <a:pt x="14" y="26"/>
                </a:lnTo>
                <a:close/>
                <a:moveTo>
                  <a:pt x="43" y="0"/>
                </a:moveTo>
                <a:cubicBezTo>
                  <a:pt x="21" y="0"/>
                  <a:pt x="21" y="0"/>
                  <a:pt x="21" y="0"/>
                </a:cubicBezTo>
                <a:cubicBezTo>
                  <a:pt x="19" y="0"/>
                  <a:pt x="17" y="2"/>
                  <a:pt x="17" y="4"/>
                </a:cubicBezTo>
                <a:cubicBezTo>
                  <a:pt x="17" y="23"/>
                  <a:pt x="17" y="23"/>
                  <a:pt x="17" y="23"/>
                </a:cubicBezTo>
                <a:cubicBezTo>
                  <a:pt x="33" y="23"/>
                  <a:pt x="33" y="23"/>
                  <a:pt x="33" y="23"/>
                </a:cubicBezTo>
                <a:cubicBezTo>
                  <a:pt x="40" y="30"/>
                  <a:pt x="40" y="30"/>
                  <a:pt x="40" y="30"/>
                </a:cubicBezTo>
                <a:cubicBezTo>
                  <a:pt x="40" y="23"/>
                  <a:pt x="40" y="23"/>
                  <a:pt x="40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5" y="23"/>
                  <a:pt x="47" y="21"/>
                  <a:pt x="47" y="19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01534" y="1827528"/>
            <a:ext cx="203129" cy="148285"/>
          </a:xfrm>
          <a:custGeom>
            <a:avLst/>
            <a:gdLst>
              <a:gd name="T0" fmla="*/ 7 w 42"/>
              <a:gd name="T1" fmla="*/ 0 h 31"/>
              <a:gd name="T2" fmla="*/ 0 w 42"/>
              <a:gd name="T3" fmla="*/ 7 h 31"/>
              <a:gd name="T4" fmla="*/ 7 w 42"/>
              <a:gd name="T5" fmla="*/ 14 h 31"/>
              <a:gd name="T6" fmla="*/ 0 w 42"/>
              <a:gd name="T7" fmla="*/ 28 h 31"/>
              <a:gd name="T8" fmla="*/ 0 w 42"/>
              <a:gd name="T9" fmla="*/ 31 h 31"/>
              <a:gd name="T10" fmla="*/ 7 w 42"/>
              <a:gd name="T11" fmla="*/ 0 h 31"/>
              <a:gd name="T12" fmla="*/ 26 w 42"/>
              <a:gd name="T13" fmla="*/ 0 h 31"/>
              <a:gd name="T14" fmla="*/ 19 w 42"/>
              <a:gd name="T15" fmla="*/ 7 h 31"/>
              <a:gd name="T16" fmla="*/ 26 w 42"/>
              <a:gd name="T17" fmla="*/ 14 h 31"/>
              <a:gd name="T18" fmla="*/ 19 w 42"/>
              <a:gd name="T19" fmla="*/ 28 h 31"/>
              <a:gd name="T20" fmla="*/ 19 w 42"/>
              <a:gd name="T21" fmla="*/ 31 h 31"/>
              <a:gd name="T22" fmla="*/ 26 w 42"/>
              <a:gd name="T23" fmla="*/ 0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2" h="31">
                <a:moveTo>
                  <a:pt x="7" y="0"/>
                </a:moveTo>
                <a:cubicBezTo>
                  <a:pt x="3" y="0"/>
                  <a:pt x="0" y="4"/>
                  <a:pt x="0" y="7"/>
                </a:cubicBezTo>
                <a:cubicBezTo>
                  <a:pt x="0" y="11"/>
                  <a:pt x="3" y="14"/>
                  <a:pt x="7" y="14"/>
                </a:cubicBezTo>
                <a:cubicBezTo>
                  <a:pt x="13" y="14"/>
                  <a:pt x="9" y="28"/>
                  <a:pt x="0" y="28"/>
                </a:cubicBezTo>
                <a:cubicBezTo>
                  <a:pt x="0" y="31"/>
                  <a:pt x="0" y="31"/>
                  <a:pt x="0" y="31"/>
                </a:cubicBezTo>
                <a:cubicBezTo>
                  <a:pt x="16" y="31"/>
                  <a:pt x="22" y="0"/>
                  <a:pt x="7" y="0"/>
                </a:cubicBezTo>
                <a:close/>
                <a:moveTo>
                  <a:pt x="26" y="0"/>
                </a:moveTo>
                <a:cubicBezTo>
                  <a:pt x="22" y="0"/>
                  <a:pt x="19" y="4"/>
                  <a:pt x="19" y="7"/>
                </a:cubicBezTo>
                <a:cubicBezTo>
                  <a:pt x="19" y="11"/>
                  <a:pt x="22" y="14"/>
                  <a:pt x="26" y="14"/>
                </a:cubicBezTo>
                <a:cubicBezTo>
                  <a:pt x="33" y="14"/>
                  <a:pt x="29" y="28"/>
                  <a:pt x="19" y="28"/>
                </a:cubicBezTo>
                <a:cubicBezTo>
                  <a:pt x="19" y="31"/>
                  <a:pt x="19" y="31"/>
                  <a:pt x="19" y="31"/>
                </a:cubicBezTo>
                <a:cubicBezTo>
                  <a:pt x="36" y="31"/>
                  <a:pt x="42" y="0"/>
                  <a:pt x="2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46249" y="1811277"/>
            <a:ext cx="182817" cy="182817"/>
          </a:xfrm>
          <a:custGeom>
            <a:avLst/>
            <a:gdLst>
              <a:gd name="T0" fmla="*/ 33 w 38"/>
              <a:gd name="T1" fmla="*/ 0 h 38"/>
              <a:gd name="T2" fmla="*/ 14 w 38"/>
              <a:gd name="T3" fmla="*/ 0 h 38"/>
              <a:gd name="T4" fmla="*/ 10 w 38"/>
              <a:gd name="T5" fmla="*/ 5 h 38"/>
              <a:gd name="T6" fmla="*/ 10 w 38"/>
              <a:gd name="T7" fmla="*/ 24 h 38"/>
              <a:gd name="T8" fmla="*/ 14 w 38"/>
              <a:gd name="T9" fmla="*/ 28 h 38"/>
              <a:gd name="T10" fmla="*/ 33 w 38"/>
              <a:gd name="T11" fmla="*/ 28 h 38"/>
              <a:gd name="T12" fmla="*/ 38 w 38"/>
              <a:gd name="T13" fmla="*/ 24 h 38"/>
              <a:gd name="T14" fmla="*/ 38 w 38"/>
              <a:gd name="T15" fmla="*/ 5 h 38"/>
              <a:gd name="T16" fmla="*/ 33 w 38"/>
              <a:gd name="T17" fmla="*/ 0 h 38"/>
              <a:gd name="T18" fmla="*/ 33 w 38"/>
              <a:gd name="T19" fmla="*/ 24 h 38"/>
              <a:gd name="T20" fmla="*/ 14 w 38"/>
              <a:gd name="T21" fmla="*/ 24 h 38"/>
              <a:gd name="T22" fmla="*/ 14 w 38"/>
              <a:gd name="T23" fmla="*/ 5 h 38"/>
              <a:gd name="T24" fmla="*/ 33 w 38"/>
              <a:gd name="T25" fmla="*/ 5 h 38"/>
              <a:gd name="T26" fmla="*/ 33 w 38"/>
              <a:gd name="T27" fmla="*/ 24 h 38"/>
              <a:gd name="T28" fmla="*/ 5 w 38"/>
              <a:gd name="T29" fmla="*/ 19 h 38"/>
              <a:gd name="T30" fmla="*/ 0 w 38"/>
              <a:gd name="T31" fmla="*/ 19 h 38"/>
              <a:gd name="T32" fmla="*/ 0 w 38"/>
              <a:gd name="T33" fmla="*/ 33 h 38"/>
              <a:gd name="T34" fmla="*/ 5 w 38"/>
              <a:gd name="T35" fmla="*/ 38 h 38"/>
              <a:gd name="T36" fmla="*/ 19 w 38"/>
              <a:gd name="T37" fmla="*/ 38 h 38"/>
              <a:gd name="T38" fmla="*/ 19 w 38"/>
              <a:gd name="T39" fmla="*/ 33 h 38"/>
              <a:gd name="T40" fmla="*/ 5 w 38"/>
              <a:gd name="T41" fmla="*/ 33 h 38"/>
              <a:gd name="T42" fmla="*/ 5 w 38"/>
              <a:gd name="T43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8" h="38">
                <a:moveTo>
                  <a:pt x="33" y="0"/>
                </a:moveTo>
                <a:cubicBezTo>
                  <a:pt x="14" y="0"/>
                  <a:pt x="14" y="0"/>
                  <a:pt x="14" y="0"/>
                </a:cubicBezTo>
                <a:cubicBezTo>
                  <a:pt x="12" y="0"/>
                  <a:pt x="10" y="2"/>
                  <a:pt x="10" y="5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26"/>
                  <a:pt x="12" y="28"/>
                  <a:pt x="14" y="28"/>
                </a:cubicBezTo>
                <a:cubicBezTo>
                  <a:pt x="33" y="28"/>
                  <a:pt x="33" y="28"/>
                  <a:pt x="33" y="28"/>
                </a:cubicBezTo>
                <a:cubicBezTo>
                  <a:pt x="36" y="28"/>
                  <a:pt x="38" y="26"/>
                  <a:pt x="38" y="24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2"/>
                  <a:pt x="36" y="0"/>
                  <a:pt x="33" y="0"/>
                </a:cubicBezTo>
                <a:close/>
                <a:moveTo>
                  <a:pt x="33" y="24"/>
                </a:moveTo>
                <a:cubicBezTo>
                  <a:pt x="14" y="24"/>
                  <a:pt x="14" y="24"/>
                  <a:pt x="14" y="24"/>
                </a:cubicBezTo>
                <a:cubicBezTo>
                  <a:pt x="14" y="5"/>
                  <a:pt x="14" y="5"/>
                  <a:pt x="14" y="5"/>
                </a:cubicBezTo>
                <a:cubicBezTo>
                  <a:pt x="33" y="5"/>
                  <a:pt x="33" y="5"/>
                  <a:pt x="33" y="5"/>
                </a:cubicBezTo>
                <a:lnTo>
                  <a:pt x="33" y="24"/>
                </a:lnTo>
                <a:close/>
                <a:moveTo>
                  <a:pt x="5" y="19"/>
                </a:moveTo>
                <a:cubicBezTo>
                  <a:pt x="0" y="19"/>
                  <a:pt x="0" y="19"/>
                  <a:pt x="0" y="19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5" y="38"/>
                </a:cubicBezTo>
                <a:cubicBezTo>
                  <a:pt x="19" y="38"/>
                  <a:pt x="19" y="38"/>
                  <a:pt x="19" y="38"/>
                </a:cubicBezTo>
                <a:cubicBezTo>
                  <a:pt x="19" y="33"/>
                  <a:pt x="19" y="33"/>
                  <a:pt x="19" y="33"/>
                </a:cubicBezTo>
                <a:cubicBezTo>
                  <a:pt x="5" y="33"/>
                  <a:pt x="5" y="33"/>
                  <a:pt x="5" y="33"/>
                </a:cubicBezTo>
                <a:lnTo>
                  <a:pt x="5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6" name="出自【趣你的PPT】(微信:qunideppt)：最优质的PPT资源库"/>
          <p:cNvSpPr>
            <a:spLocks/>
          </p:cNvSpPr>
          <p:nvPr/>
        </p:nvSpPr>
        <p:spPr bwMode="auto">
          <a:xfrm>
            <a:off x="4334612" y="5447289"/>
            <a:ext cx="192973" cy="134066"/>
          </a:xfrm>
          <a:custGeom>
            <a:avLst/>
            <a:gdLst>
              <a:gd name="T0" fmla="*/ 36 w 40"/>
              <a:gd name="T1" fmla="*/ 5 h 28"/>
              <a:gd name="T2" fmla="*/ 10 w 40"/>
              <a:gd name="T3" fmla="*/ 5 h 28"/>
              <a:gd name="T4" fmla="*/ 10 w 40"/>
              <a:gd name="T5" fmla="*/ 0 h 28"/>
              <a:gd name="T6" fmla="*/ 0 w 40"/>
              <a:gd name="T7" fmla="*/ 8 h 28"/>
              <a:gd name="T8" fmla="*/ 10 w 40"/>
              <a:gd name="T9" fmla="*/ 17 h 28"/>
              <a:gd name="T10" fmla="*/ 10 w 40"/>
              <a:gd name="T11" fmla="*/ 11 h 28"/>
              <a:gd name="T12" fmla="*/ 34 w 40"/>
              <a:gd name="T13" fmla="*/ 11 h 28"/>
              <a:gd name="T14" fmla="*/ 34 w 40"/>
              <a:gd name="T15" fmla="*/ 21 h 28"/>
              <a:gd name="T16" fmla="*/ 3 w 40"/>
              <a:gd name="T17" fmla="*/ 21 h 28"/>
              <a:gd name="T18" fmla="*/ 3 w 40"/>
              <a:gd name="T19" fmla="*/ 28 h 28"/>
              <a:gd name="T20" fmla="*/ 36 w 40"/>
              <a:gd name="T21" fmla="*/ 28 h 28"/>
              <a:gd name="T22" fmla="*/ 40 w 40"/>
              <a:gd name="T23" fmla="*/ 23 h 28"/>
              <a:gd name="T24" fmla="*/ 40 w 40"/>
              <a:gd name="T25" fmla="*/ 9 h 28"/>
              <a:gd name="T26" fmla="*/ 36 w 40"/>
              <a:gd name="T27" fmla="*/ 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" h="28">
                <a:moveTo>
                  <a:pt x="36" y="5"/>
                </a:moveTo>
                <a:cubicBezTo>
                  <a:pt x="10" y="5"/>
                  <a:pt x="10" y="5"/>
                  <a:pt x="10" y="5"/>
                </a:cubicBezTo>
                <a:cubicBezTo>
                  <a:pt x="10" y="0"/>
                  <a:pt x="10" y="0"/>
                  <a:pt x="10" y="0"/>
                </a:cubicBezTo>
                <a:cubicBezTo>
                  <a:pt x="0" y="8"/>
                  <a:pt x="0" y="8"/>
                  <a:pt x="0" y="8"/>
                </a:cubicBezTo>
                <a:cubicBezTo>
                  <a:pt x="10" y="17"/>
                  <a:pt x="10" y="17"/>
                  <a:pt x="10" y="17"/>
                </a:cubicBezTo>
                <a:cubicBezTo>
                  <a:pt x="10" y="11"/>
                  <a:pt x="10" y="11"/>
                  <a:pt x="10" y="11"/>
                </a:cubicBezTo>
                <a:cubicBezTo>
                  <a:pt x="34" y="11"/>
                  <a:pt x="34" y="11"/>
                  <a:pt x="34" y="11"/>
                </a:cubicBezTo>
                <a:cubicBezTo>
                  <a:pt x="34" y="21"/>
                  <a:pt x="34" y="21"/>
                  <a:pt x="34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3" y="28"/>
                  <a:pt x="3" y="28"/>
                  <a:pt x="3" y="28"/>
                </a:cubicBezTo>
                <a:cubicBezTo>
                  <a:pt x="36" y="28"/>
                  <a:pt x="36" y="28"/>
                  <a:pt x="36" y="28"/>
                </a:cubicBezTo>
                <a:cubicBezTo>
                  <a:pt x="38" y="28"/>
                  <a:pt x="40" y="26"/>
                  <a:pt x="40" y="23"/>
                </a:cubicBezTo>
                <a:cubicBezTo>
                  <a:pt x="40" y="9"/>
                  <a:pt x="40" y="9"/>
                  <a:pt x="40" y="9"/>
                </a:cubicBezTo>
                <a:cubicBezTo>
                  <a:pt x="40" y="7"/>
                  <a:pt x="38" y="5"/>
                  <a:pt x="36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7" name="出自【趣你的PPT】(微信:qunideppt)：最优质的PPT资源库"/>
          <p:cNvSpPr>
            <a:spLocks/>
          </p:cNvSpPr>
          <p:nvPr/>
        </p:nvSpPr>
        <p:spPr bwMode="auto">
          <a:xfrm>
            <a:off x="7485146" y="1811277"/>
            <a:ext cx="207191" cy="182817"/>
          </a:xfrm>
          <a:custGeom>
            <a:avLst/>
            <a:gdLst>
              <a:gd name="T0" fmla="*/ 42 w 43"/>
              <a:gd name="T1" fmla="*/ 20 h 38"/>
              <a:gd name="T2" fmla="*/ 23 w 43"/>
              <a:gd name="T3" fmla="*/ 1 h 38"/>
              <a:gd name="T4" fmla="*/ 19 w 43"/>
              <a:gd name="T5" fmla="*/ 1 h 38"/>
              <a:gd name="T6" fmla="*/ 1 w 43"/>
              <a:gd name="T7" fmla="*/ 20 h 38"/>
              <a:gd name="T8" fmla="*/ 1 w 43"/>
              <a:gd name="T9" fmla="*/ 21 h 38"/>
              <a:gd name="T10" fmla="*/ 5 w 43"/>
              <a:gd name="T11" fmla="*/ 21 h 38"/>
              <a:gd name="T12" fmla="*/ 5 w 43"/>
              <a:gd name="T13" fmla="*/ 36 h 38"/>
              <a:gd name="T14" fmla="*/ 7 w 43"/>
              <a:gd name="T15" fmla="*/ 38 h 38"/>
              <a:gd name="T16" fmla="*/ 16 w 43"/>
              <a:gd name="T17" fmla="*/ 38 h 38"/>
              <a:gd name="T18" fmla="*/ 16 w 43"/>
              <a:gd name="T19" fmla="*/ 23 h 38"/>
              <a:gd name="T20" fmla="*/ 26 w 43"/>
              <a:gd name="T21" fmla="*/ 23 h 38"/>
              <a:gd name="T22" fmla="*/ 26 w 43"/>
              <a:gd name="T23" fmla="*/ 38 h 38"/>
              <a:gd name="T24" fmla="*/ 36 w 43"/>
              <a:gd name="T25" fmla="*/ 38 h 38"/>
              <a:gd name="T26" fmla="*/ 37 w 43"/>
              <a:gd name="T27" fmla="*/ 36 h 38"/>
              <a:gd name="T28" fmla="*/ 37 w 43"/>
              <a:gd name="T29" fmla="*/ 21 h 38"/>
              <a:gd name="T30" fmla="*/ 41 w 43"/>
              <a:gd name="T31" fmla="*/ 21 h 38"/>
              <a:gd name="T32" fmla="*/ 42 w 43"/>
              <a:gd name="T33" fmla="*/ 2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3" h="38">
                <a:moveTo>
                  <a:pt x="42" y="20"/>
                </a:moveTo>
                <a:cubicBezTo>
                  <a:pt x="23" y="1"/>
                  <a:pt x="23" y="1"/>
                  <a:pt x="23" y="1"/>
                </a:cubicBezTo>
                <a:cubicBezTo>
                  <a:pt x="22" y="0"/>
                  <a:pt x="20" y="0"/>
                  <a:pt x="19" y="1"/>
                </a:cubicBezTo>
                <a:cubicBezTo>
                  <a:pt x="1" y="20"/>
                  <a:pt x="1" y="20"/>
                  <a:pt x="1" y="20"/>
                </a:cubicBezTo>
                <a:cubicBezTo>
                  <a:pt x="0" y="21"/>
                  <a:pt x="0" y="21"/>
                  <a:pt x="1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5" y="36"/>
                  <a:pt x="5" y="36"/>
                  <a:pt x="5" y="36"/>
                </a:cubicBezTo>
                <a:cubicBezTo>
                  <a:pt x="5" y="37"/>
                  <a:pt x="5" y="38"/>
                  <a:pt x="7" y="38"/>
                </a:cubicBezTo>
                <a:cubicBezTo>
                  <a:pt x="16" y="38"/>
                  <a:pt x="16" y="38"/>
                  <a:pt x="16" y="38"/>
                </a:cubicBezTo>
                <a:cubicBezTo>
                  <a:pt x="16" y="23"/>
                  <a:pt x="16" y="23"/>
                  <a:pt x="16" y="23"/>
                </a:cubicBezTo>
                <a:cubicBezTo>
                  <a:pt x="26" y="23"/>
                  <a:pt x="26" y="23"/>
                  <a:pt x="26" y="23"/>
                </a:cubicBezTo>
                <a:cubicBezTo>
                  <a:pt x="26" y="38"/>
                  <a:pt x="26" y="38"/>
                  <a:pt x="26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7" y="38"/>
                  <a:pt x="37" y="37"/>
                  <a:pt x="37" y="36"/>
                </a:cubicBezTo>
                <a:cubicBezTo>
                  <a:pt x="37" y="21"/>
                  <a:pt x="37" y="21"/>
                  <a:pt x="37" y="21"/>
                </a:cubicBezTo>
                <a:cubicBezTo>
                  <a:pt x="41" y="21"/>
                  <a:pt x="41" y="21"/>
                  <a:pt x="41" y="21"/>
                </a:cubicBezTo>
                <a:cubicBezTo>
                  <a:pt x="42" y="21"/>
                  <a:pt x="43" y="21"/>
                  <a:pt x="42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0392" y="1360331"/>
            <a:ext cx="225475" cy="182817"/>
          </a:xfrm>
          <a:custGeom>
            <a:avLst/>
            <a:gdLst>
              <a:gd name="T0" fmla="*/ 42 w 47"/>
              <a:gd name="T1" fmla="*/ 0 h 38"/>
              <a:gd name="T2" fmla="*/ 4 w 47"/>
              <a:gd name="T3" fmla="*/ 0 h 38"/>
              <a:gd name="T4" fmla="*/ 0 w 47"/>
              <a:gd name="T5" fmla="*/ 5 h 38"/>
              <a:gd name="T6" fmla="*/ 0 w 47"/>
              <a:gd name="T7" fmla="*/ 33 h 38"/>
              <a:gd name="T8" fmla="*/ 4 w 47"/>
              <a:gd name="T9" fmla="*/ 38 h 38"/>
              <a:gd name="T10" fmla="*/ 42 w 47"/>
              <a:gd name="T11" fmla="*/ 38 h 38"/>
              <a:gd name="T12" fmla="*/ 47 w 47"/>
              <a:gd name="T13" fmla="*/ 33 h 38"/>
              <a:gd name="T14" fmla="*/ 47 w 47"/>
              <a:gd name="T15" fmla="*/ 5 h 38"/>
              <a:gd name="T16" fmla="*/ 42 w 47"/>
              <a:gd name="T17" fmla="*/ 0 h 38"/>
              <a:gd name="T18" fmla="*/ 42 w 47"/>
              <a:gd name="T19" fmla="*/ 33 h 38"/>
              <a:gd name="T20" fmla="*/ 4 w 47"/>
              <a:gd name="T21" fmla="*/ 33 h 38"/>
              <a:gd name="T22" fmla="*/ 4 w 47"/>
              <a:gd name="T23" fmla="*/ 5 h 38"/>
              <a:gd name="T24" fmla="*/ 42 w 47"/>
              <a:gd name="T25" fmla="*/ 5 h 38"/>
              <a:gd name="T26" fmla="*/ 42 w 47"/>
              <a:gd name="T27" fmla="*/ 33 h 38"/>
              <a:gd name="T28" fmla="*/ 21 w 47"/>
              <a:gd name="T29" fmla="*/ 24 h 38"/>
              <a:gd name="T30" fmla="*/ 9 w 47"/>
              <a:gd name="T31" fmla="*/ 24 h 38"/>
              <a:gd name="T32" fmla="*/ 9 w 47"/>
              <a:gd name="T33" fmla="*/ 28 h 38"/>
              <a:gd name="T34" fmla="*/ 21 w 47"/>
              <a:gd name="T35" fmla="*/ 28 h 38"/>
              <a:gd name="T36" fmla="*/ 21 w 47"/>
              <a:gd name="T37" fmla="*/ 24 h 38"/>
              <a:gd name="T38" fmla="*/ 21 w 47"/>
              <a:gd name="T39" fmla="*/ 17 h 38"/>
              <a:gd name="T40" fmla="*/ 9 w 47"/>
              <a:gd name="T41" fmla="*/ 17 h 38"/>
              <a:gd name="T42" fmla="*/ 9 w 47"/>
              <a:gd name="T43" fmla="*/ 21 h 38"/>
              <a:gd name="T44" fmla="*/ 21 w 47"/>
              <a:gd name="T45" fmla="*/ 21 h 38"/>
              <a:gd name="T46" fmla="*/ 21 w 47"/>
              <a:gd name="T47" fmla="*/ 17 h 38"/>
              <a:gd name="T48" fmla="*/ 21 w 47"/>
              <a:gd name="T49" fmla="*/ 10 h 38"/>
              <a:gd name="T50" fmla="*/ 9 w 47"/>
              <a:gd name="T51" fmla="*/ 10 h 38"/>
              <a:gd name="T52" fmla="*/ 9 w 47"/>
              <a:gd name="T53" fmla="*/ 14 h 38"/>
              <a:gd name="T54" fmla="*/ 21 w 47"/>
              <a:gd name="T55" fmla="*/ 14 h 38"/>
              <a:gd name="T56" fmla="*/ 21 w 47"/>
              <a:gd name="T57" fmla="*/ 10 h 38"/>
              <a:gd name="T58" fmla="*/ 37 w 47"/>
              <a:gd name="T59" fmla="*/ 25 h 38"/>
              <a:gd name="T60" fmla="*/ 33 w 47"/>
              <a:gd name="T61" fmla="*/ 22 h 38"/>
              <a:gd name="T62" fmla="*/ 36 w 47"/>
              <a:gd name="T63" fmla="*/ 15 h 38"/>
              <a:gd name="T64" fmla="*/ 31 w 47"/>
              <a:gd name="T65" fmla="*/ 10 h 38"/>
              <a:gd name="T66" fmla="*/ 27 w 47"/>
              <a:gd name="T67" fmla="*/ 15 h 38"/>
              <a:gd name="T68" fmla="*/ 30 w 47"/>
              <a:gd name="T69" fmla="*/ 22 h 38"/>
              <a:gd name="T70" fmla="*/ 26 w 47"/>
              <a:gd name="T71" fmla="*/ 25 h 38"/>
              <a:gd name="T72" fmla="*/ 26 w 47"/>
              <a:gd name="T73" fmla="*/ 28 h 38"/>
              <a:gd name="T74" fmla="*/ 37 w 47"/>
              <a:gd name="T75" fmla="*/ 28 h 38"/>
              <a:gd name="T76" fmla="*/ 37 w 47"/>
              <a:gd name="T77" fmla="*/ 2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7" h="38">
                <a:moveTo>
                  <a:pt x="4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4" y="38"/>
                </a:cubicBezTo>
                <a:cubicBezTo>
                  <a:pt x="42" y="38"/>
                  <a:pt x="42" y="38"/>
                  <a:pt x="42" y="38"/>
                </a:cubicBezTo>
                <a:cubicBezTo>
                  <a:pt x="45" y="38"/>
                  <a:pt x="47" y="36"/>
                  <a:pt x="47" y="33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2"/>
                  <a:pt x="45" y="0"/>
                  <a:pt x="42" y="0"/>
                </a:cubicBezTo>
                <a:close/>
                <a:moveTo>
                  <a:pt x="42" y="33"/>
                </a:moveTo>
                <a:cubicBezTo>
                  <a:pt x="4" y="33"/>
                  <a:pt x="4" y="33"/>
                  <a:pt x="4" y="33"/>
                </a:cubicBezTo>
                <a:cubicBezTo>
                  <a:pt x="4" y="5"/>
                  <a:pt x="4" y="5"/>
                  <a:pt x="4" y="5"/>
                </a:cubicBezTo>
                <a:cubicBezTo>
                  <a:pt x="42" y="5"/>
                  <a:pt x="42" y="5"/>
                  <a:pt x="42" y="5"/>
                </a:cubicBezTo>
                <a:lnTo>
                  <a:pt x="42" y="33"/>
                </a:lnTo>
                <a:close/>
                <a:moveTo>
                  <a:pt x="21" y="24"/>
                </a:moveTo>
                <a:cubicBezTo>
                  <a:pt x="9" y="24"/>
                  <a:pt x="9" y="24"/>
                  <a:pt x="9" y="24"/>
                </a:cubicBezTo>
                <a:cubicBezTo>
                  <a:pt x="9" y="28"/>
                  <a:pt x="9" y="28"/>
                  <a:pt x="9" y="28"/>
                </a:cubicBezTo>
                <a:cubicBezTo>
                  <a:pt x="21" y="28"/>
                  <a:pt x="21" y="28"/>
                  <a:pt x="21" y="28"/>
                </a:cubicBezTo>
                <a:lnTo>
                  <a:pt x="21" y="24"/>
                </a:lnTo>
                <a:close/>
                <a:moveTo>
                  <a:pt x="21" y="17"/>
                </a:moveTo>
                <a:cubicBezTo>
                  <a:pt x="9" y="17"/>
                  <a:pt x="9" y="17"/>
                  <a:pt x="9" y="17"/>
                </a:cubicBezTo>
                <a:cubicBezTo>
                  <a:pt x="9" y="21"/>
                  <a:pt x="9" y="21"/>
                  <a:pt x="9" y="21"/>
                </a:cubicBezTo>
                <a:cubicBezTo>
                  <a:pt x="21" y="21"/>
                  <a:pt x="21" y="21"/>
                  <a:pt x="21" y="21"/>
                </a:cubicBezTo>
                <a:lnTo>
                  <a:pt x="21" y="17"/>
                </a:lnTo>
                <a:close/>
                <a:moveTo>
                  <a:pt x="21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4"/>
                  <a:pt x="9" y="14"/>
                  <a:pt x="9" y="14"/>
                </a:cubicBezTo>
                <a:cubicBezTo>
                  <a:pt x="21" y="14"/>
                  <a:pt x="21" y="14"/>
                  <a:pt x="21" y="14"/>
                </a:cubicBezTo>
                <a:lnTo>
                  <a:pt x="21" y="10"/>
                </a:lnTo>
                <a:close/>
                <a:moveTo>
                  <a:pt x="37" y="25"/>
                </a:moveTo>
                <a:cubicBezTo>
                  <a:pt x="37" y="25"/>
                  <a:pt x="33" y="24"/>
                  <a:pt x="33" y="22"/>
                </a:cubicBezTo>
                <a:cubicBezTo>
                  <a:pt x="33" y="20"/>
                  <a:pt x="36" y="19"/>
                  <a:pt x="36" y="15"/>
                </a:cubicBezTo>
                <a:cubicBezTo>
                  <a:pt x="36" y="12"/>
                  <a:pt x="35" y="10"/>
                  <a:pt x="31" y="10"/>
                </a:cubicBezTo>
                <a:cubicBezTo>
                  <a:pt x="28" y="10"/>
                  <a:pt x="27" y="12"/>
                  <a:pt x="27" y="15"/>
                </a:cubicBezTo>
                <a:cubicBezTo>
                  <a:pt x="27" y="19"/>
                  <a:pt x="30" y="20"/>
                  <a:pt x="30" y="22"/>
                </a:cubicBezTo>
                <a:cubicBezTo>
                  <a:pt x="30" y="24"/>
                  <a:pt x="26" y="25"/>
                  <a:pt x="26" y="25"/>
                </a:cubicBezTo>
                <a:cubicBezTo>
                  <a:pt x="26" y="25"/>
                  <a:pt x="26" y="28"/>
                  <a:pt x="26" y="28"/>
                </a:cubicBezTo>
                <a:cubicBezTo>
                  <a:pt x="37" y="28"/>
                  <a:pt x="37" y="28"/>
                  <a:pt x="37" y="28"/>
                </a:cubicBezTo>
                <a:cubicBezTo>
                  <a:pt x="37" y="28"/>
                  <a:pt x="37" y="25"/>
                  <a:pt x="37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69143" y="889072"/>
            <a:ext cx="130002" cy="221411"/>
          </a:xfrm>
          <a:custGeom>
            <a:avLst/>
            <a:gdLst>
              <a:gd name="T0" fmla="*/ 22 w 27"/>
              <a:gd name="T1" fmla="*/ 0 h 46"/>
              <a:gd name="T2" fmla="*/ 4 w 27"/>
              <a:gd name="T3" fmla="*/ 0 h 46"/>
              <a:gd name="T4" fmla="*/ 0 w 27"/>
              <a:gd name="T5" fmla="*/ 5 h 46"/>
              <a:gd name="T6" fmla="*/ 0 w 27"/>
              <a:gd name="T7" fmla="*/ 41 h 46"/>
              <a:gd name="T8" fmla="*/ 4 w 27"/>
              <a:gd name="T9" fmla="*/ 46 h 46"/>
              <a:gd name="T10" fmla="*/ 22 w 27"/>
              <a:gd name="T11" fmla="*/ 46 h 46"/>
              <a:gd name="T12" fmla="*/ 27 w 27"/>
              <a:gd name="T13" fmla="*/ 41 h 46"/>
              <a:gd name="T14" fmla="*/ 27 w 27"/>
              <a:gd name="T15" fmla="*/ 5 h 46"/>
              <a:gd name="T16" fmla="*/ 22 w 27"/>
              <a:gd name="T17" fmla="*/ 0 h 46"/>
              <a:gd name="T18" fmla="*/ 13 w 27"/>
              <a:gd name="T19" fmla="*/ 44 h 46"/>
              <a:gd name="T20" fmla="*/ 10 w 27"/>
              <a:gd name="T21" fmla="*/ 42 h 46"/>
              <a:gd name="T22" fmla="*/ 13 w 27"/>
              <a:gd name="T23" fmla="*/ 40 h 46"/>
              <a:gd name="T24" fmla="*/ 17 w 27"/>
              <a:gd name="T25" fmla="*/ 42 h 46"/>
              <a:gd name="T26" fmla="*/ 13 w 27"/>
              <a:gd name="T27" fmla="*/ 44 h 46"/>
              <a:gd name="T28" fmla="*/ 23 w 27"/>
              <a:gd name="T29" fmla="*/ 37 h 46"/>
              <a:gd name="T30" fmla="*/ 3 w 27"/>
              <a:gd name="T31" fmla="*/ 37 h 46"/>
              <a:gd name="T32" fmla="*/ 3 w 27"/>
              <a:gd name="T33" fmla="*/ 6 h 46"/>
              <a:gd name="T34" fmla="*/ 23 w 27"/>
              <a:gd name="T35" fmla="*/ 6 h 46"/>
              <a:gd name="T36" fmla="*/ 23 w 27"/>
              <a:gd name="T37" fmla="*/ 37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" h="46">
                <a:moveTo>
                  <a:pt x="2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4"/>
                  <a:pt x="2" y="46"/>
                  <a:pt x="4" y="46"/>
                </a:cubicBezTo>
                <a:cubicBezTo>
                  <a:pt x="22" y="46"/>
                  <a:pt x="22" y="46"/>
                  <a:pt x="22" y="46"/>
                </a:cubicBezTo>
                <a:cubicBezTo>
                  <a:pt x="25" y="46"/>
                  <a:pt x="27" y="44"/>
                  <a:pt x="27" y="41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2"/>
                  <a:pt x="25" y="0"/>
                  <a:pt x="22" y="0"/>
                </a:cubicBezTo>
                <a:close/>
                <a:moveTo>
                  <a:pt x="13" y="44"/>
                </a:moveTo>
                <a:cubicBezTo>
                  <a:pt x="11" y="44"/>
                  <a:pt x="10" y="43"/>
                  <a:pt x="10" y="42"/>
                </a:cubicBezTo>
                <a:cubicBezTo>
                  <a:pt x="10" y="41"/>
                  <a:pt x="11" y="40"/>
                  <a:pt x="13" y="40"/>
                </a:cubicBezTo>
                <a:cubicBezTo>
                  <a:pt x="15" y="40"/>
                  <a:pt x="17" y="41"/>
                  <a:pt x="17" y="42"/>
                </a:cubicBezTo>
                <a:cubicBezTo>
                  <a:pt x="17" y="43"/>
                  <a:pt x="15" y="44"/>
                  <a:pt x="13" y="44"/>
                </a:cubicBezTo>
                <a:close/>
                <a:moveTo>
                  <a:pt x="23" y="37"/>
                </a:moveTo>
                <a:cubicBezTo>
                  <a:pt x="3" y="37"/>
                  <a:pt x="3" y="37"/>
                  <a:pt x="3" y="37"/>
                </a:cubicBezTo>
                <a:cubicBezTo>
                  <a:pt x="3" y="6"/>
                  <a:pt x="3" y="6"/>
                  <a:pt x="3" y="6"/>
                </a:cubicBezTo>
                <a:cubicBezTo>
                  <a:pt x="23" y="6"/>
                  <a:pt x="23" y="6"/>
                  <a:pt x="23" y="6"/>
                </a:cubicBezTo>
                <a:lnTo>
                  <a:pt x="23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9446" y="5418851"/>
            <a:ext cx="225475" cy="192973"/>
          </a:xfrm>
          <a:custGeom>
            <a:avLst/>
            <a:gdLst>
              <a:gd name="T0" fmla="*/ 35 w 47"/>
              <a:gd name="T1" fmla="*/ 12 h 40"/>
              <a:gd name="T2" fmla="*/ 37 w 47"/>
              <a:gd name="T3" fmla="*/ 12 h 40"/>
              <a:gd name="T4" fmla="*/ 37 w 47"/>
              <a:gd name="T5" fmla="*/ 17 h 40"/>
              <a:gd name="T6" fmla="*/ 47 w 47"/>
              <a:gd name="T7" fmla="*/ 8 h 40"/>
              <a:gd name="T8" fmla="*/ 37 w 47"/>
              <a:gd name="T9" fmla="*/ 0 h 40"/>
              <a:gd name="T10" fmla="*/ 37 w 47"/>
              <a:gd name="T11" fmla="*/ 5 h 40"/>
              <a:gd name="T12" fmla="*/ 35 w 47"/>
              <a:gd name="T13" fmla="*/ 5 h 40"/>
              <a:gd name="T14" fmla="*/ 17 w 47"/>
              <a:gd name="T15" fmla="*/ 17 h 40"/>
              <a:gd name="T16" fmla="*/ 5 w 47"/>
              <a:gd name="T17" fmla="*/ 27 h 40"/>
              <a:gd name="T18" fmla="*/ 0 w 47"/>
              <a:gd name="T19" fmla="*/ 27 h 40"/>
              <a:gd name="T20" fmla="*/ 0 w 47"/>
              <a:gd name="T21" fmla="*/ 34 h 40"/>
              <a:gd name="T22" fmla="*/ 5 w 47"/>
              <a:gd name="T23" fmla="*/ 34 h 40"/>
              <a:gd name="T24" fmla="*/ 23 w 47"/>
              <a:gd name="T25" fmla="*/ 21 h 40"/>
              <a:gd name="T26" fmla="*/ 35 w 47"/>
              <a:gd name="T27" fmla="*/ 12 h 40"/>
              <a:gd name="T28" fmla="*/ 13 w 47"/>
              <a:gd name="T29" fmla="*/ 16 h 40"/>
              <a:gd name="T30" fmla="*/ 14 w 47"/>
              <a:gd name="T31" fmla="*/ 15 h 40"/>
              <a:gd name="T32" fmla="*/ 17 w 47"/>
              <a:gd name="T33" fmla="*/ 11 h 40"/>
              <a:gd name="T34" fmla="*/ 5 w 47"/>
              <a:gd name="T35" fmla="*/ 6 h 40"/>
              <a:gd name="T36" fmla="*/ 0 w 47"/>
              <a:gd name="T37" fmla="*/ 6 h 40"/>
              <a:gd name="T38" fmla="*/ 0 w 47"/>
              <a:gd name="T39" fmla="*/ 12 h 40"/>
              <a:gd name="T40" fmla="*/ 5 w 47"/>
              <a:gd name="T41" fmla="*/ 12 h 40"/>
              <a:gd name="T42" fmla="*/ 13 w 47"/>
              <a:gd name="T43" fmla="*/ 16 h 40"/>
              <a:gd name="T44" fmla="*/ 37 w 47"/>
              <a:gd name="T45" fmla="*/ 27 h 40"/>
              <a:gd name="T46" fmla="*/ 35 w 47"/>
              <a:gd name="T47" fmla="*/ 27 h 40"/>
              <a:gd name="T48" fmla="*/ 27 w 47"/>
              <a:gd name="T49" fmla="*/ 23 h 40"/>
              <a:gd name="T50" fmla="*/ 26 w 47"/>
              <a:gd name="T51" fmla="*/ 24 h 40"/>
              <a:gd name="T52" fmla="*/ 23 w 47"/>
              <a:gd name="T53" fmla="*/ 29 h 40"/>
              <a:gd name="T54" fmla="*/ 35 w 47"/>
              <a:gd name="T55" fmla="*/ 34 h 40"/>
              <a:gd name="T56" fmla="*/ 37 w 47"/>
              <a:gd name="T57" fmla="*/ 34 h 40"/>
              <a:gd name="T58" fmla="*/ 37 w 47"/>
              <a:gd name="T59" fmla="*/ 40 h 40"/>
              <a:gd name="T60" fmla="*/ 47 w 47"/>
              <a:gd name="T61" fmla="*/ 31 h 40"/>
              <a:gd name="T62" fmla="*/ 37 w 47"/>
              <a:gd name="T63" fmla="*/ 23 h 40"/>
              <a:gd name="T64" fmla="*/ 37 w 47"/>
              <a:gd name="T65" fmla="*/ 2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7" h="40">
                <a:moveTo>
                  <a:pt x="35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7"/>
                  <a:pt x="37" y="17"/>
                  <a:pt x="37" y="17"/>
                </a:cubicBezTo>
                <a:cubicBezTo>
                  <a:pt x="47" y="8"/>
                  <a:pt x="47" y="8"/>
                  <a:pt x="47" y="8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5"/>
                  <a:pt x="37" y="5"/>
                  <a:pt x="37" y="5"/>
                </a:cubicBezTo>
                <a:cubicBezTo>
                  <a:pt x="35" y="5"/>
                  <a:pt x="35" y="5"/>
                  <a:pt x="35" y="5"/>
                </a:cubicBezTo>
                <a:cubicBezTo>
                  <a:pt x="27" y="5"/>
                  <a:pt x="22" y="12"/>
                  <a:pt x="17" y="17"/>
                </a:cubicBezTo>
                <a:cubicBezTo>
                  <a:pt x="14" y="23"/>
                  <a:pt x="10" y="27"/>
                  <a:pt x="5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34"/>
                  <a:pt x="0" y="34"/>
                  <a:pt x="0" y="34"/>
                </a:cubicBezTo>
                <a:cubicBezTo>
                  <a:pt x="5" y="34"/>
                  <a:pt x="5" y="34"/>
                  <a:pt x="5" y="34"/>
                </a:cubicBezTo>
                <a:cubicBezTo>
                  <a:pt x="14" y="34"/>
                  <a:pt x="18" y="27"/>
                  <a:pt x="23" y="21"/>
                </a:cubicBezTo>
                <a:cubicBezTo>
                  <a:pt x="27" y="16"/>
                  <a:pt x="30" y="12"/>
                  <a:pt x="35" y="12"/>
                </a:cubicBezTo>
                <a:close/>
                <a:moveTo>
                  <a:pt x="13" y="16"/>
                </a:moveTo>
                <a:cubicBezTo>
                  <a:pt x="13" y="16"/>
                  <a:pt x="13" y="15"/>
                  <a:pt x="14" y="15"/>
                </a:cubicBezTo>
                <a:cubicBezTo>
                  <a:pt x="15" y="13"/>
                  <a:pt x="16" y="12"/>
                  <a:pt x="17" y="11"/>
                </a:cubicBezTo>
                <a:cubicBezTo>
                  <a:pt x="14" y="8"/>
                  <a:pt x="10" y="6"/>
                  <a:pt x="5" y="6"/>
                </a:cubicBezTo>
                <a:cubicBezTo>
                  <a:pt x="0" y="6"/>
                  <a:pt x="0" y="6"/>
                  <a:pt x="0" y="6"/>
                </a:cubicBezTo>
                <a:cubicBezTo>
                  <a:pt x="0" y="12"/>
                  <a:pt x="0" y="12"/>
                  <a:pt x="0" y="12"/>
                </a:cubicBezTo>
                <a:cubicBezTo>
                  <a:pt x="5" y="12"/>
                  <a:pt x="5" y="12"/>
                  <a:pt x="5" y="12"/>
                </a:cubicBezTo>
                <a:cubicBezTo>
                  <a:pt x="8" y="12"/>
                  <a:pt x="10" y="14"/>
                  <a:pt x="13" y="16"/>
                </a:cubicBezTo>
                <a:close/>
                <a:moveTo>
                  <a:pt x="37" y="27"/>
                </a:moveTo>
                <a:cubicBezTo>
                  <a:pt x="35" y="27"/>
                  <a:pt x="35" y="27"/>
                  <a:pt x="35" y="27"/>
                </a:cubicBezTo>
                <a:cubicBezTo>
                  <a:pt x="32" y="27"/>
                  <a:pt x="30" y="26"/>
                  <a:pt x="27" y="23"/>
                </a:cubicBezTo>
                <a:cubicBezTo>
                  <a:pt x="27" y="24"/>
                  <a:pt x="27" y="24"/>
                  <a:pt x="26" y="24"/>
                </a:cubicBezTo>
                <a:cubicBezTo>
                  <a:pt x="25" y="26"/>
                  <a:pt x="24" y="27"/>
                  <a:pt x="23" y="29"/>
                </a:cubicBezTo>
                <a:cubicBezTo>
                  <a:pt x="26" y="32"/>
                  <a:pt x="30" y="34"/>
                  <a:pt x="35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40"/>
                  <a:pt x="37" y="40"/>
                  <a:pt x="37" y="40"/>
                </a:cubicBezTo>
                <a:cubicBezTo>
                  <a:pt x="47" y="31"/>
                  <a:pt x="47" y="31"/>
                  <a:pt x="47" y="31"/>
                </a:cubicBezTo>
                <a:cubicBezTo>
                  <a:pt x="37" y="23"/>
                  <a:pt x="37" y="23"/>
                  <a:pt x="37" y="23"/>
                </a:cubicBezTo>
                <a:lnTo>
                  <a:pt x="37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9227" y="1811277"/>
            <a:ext cx="182817" cy="182817"/>
          </a:xfrm>
          <a:custGeom>
            <a:avLst/>
            <a:gdLst>
              <a:gd name="T0" fmla="*/ 37 w 38"/>
              <a:gd name="T1" fmla="*/ 32 h 38"/>
              <a:gd name="T2" fmla="*/ 28 w 38"/>
              <a:gd name="T3" fmla="*/ 23 h 38"/>
              <a:gd name="T4" fmla="*/ 30 w 38"/>
              <a:gd name="T5" fmla="*/ 15 h 38"/>
              <a:gd name="T6" fmla="*/ 15 w 38"/>
              <a:gd name="T7" fmla="*/ 0 h 38"/>
              <a:gd name="T8" fmla="*/ 0 w 38"/>
              <a:gd name="T9" fmla="*/ 15 h 38"/>
              <a:gd name="T10" fmla="*/ 15 w 38"/>
              <a:gd name="T11" fmla="*/ 30 h 38"/>
              <a:gd name="T12" fmla="*/ 23 w 38"/>
              <a:gd name="T13" fmla="*/ 28 h 38"/>
              <a:gd name="T14" fmla="*/ 32 w 38"/>
              <a:gd name="T15" fmla="*/ 37 h 38"/>
              <a:gd name="T16" fmla="*/ 35 w 38"/>
              <a:gd name="T17" fmla="*/ 37 h 38"/>
              <a:gd name="T18" fmla="*/ 37 w 38"/>
              <a:gd name="T19" fmla="*/ 35 h 38"/>
              <a:gd name="T20" fmla="*/ 37 w 38"/>
              <a:gd name="T21" fmla="*/ 32 h 38"/>
              <a:gd name="T22" fmla="*/ 5 w 38"/>
              <a:gd name="T23" fmla="*/ 15 h 38"/>
              <a:gd name="T24" fmla="*/ 15 w 38"/>
              <a:gd name="T25" fmla="*/ 5 h 38"/>
              <a:gd name="T26" fmla="*/ 25 w 38"/>
              <a:gd name="T27" fmla="*/ 15 h 38"/>
              <a:gd name="T28" fmla="*/ 15 w 38"/>
              <a:gd name="T29" fmla="*/ 25 h 38"/>
              <a:gd name="T30" fmla="*/ 5 w 38"/>
              <a:gd name="T31" fmla="*/ 15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8" h="38">
                <a:moveTo>
                  <a:pt x="37" y="32"/>
                </a:moveTo>
                <a:cubicBezTo>
                  <a:pt x="28" y="23"/>
                  <a:pt x="28" y="23"/>
                  <a:pt x="28" y="23"/>
                </a:cubicBezTo>
                <a:cubicBezTo>
                  <a:pt x="29" y="21"/>
                  <a:pt x="30" y="18"/>
                  <a:pt x="30" y="15"/>
                </a:cubicBezTo>
                <a:cubicBezTo>
                  <a:pt x="30" y="7"/>
                  <a:pt x="23" y="0"/>
                  <a:pt x="15" y="0"/>
                </a:cubicBezTo>
                <a:cubicBezTo>
                  <a:pt x="7" y="0"/>
                  <a:pt x="0" y="7"/>
                  <a:pt x="0" y="15"/>
                </a:cubicBezTo>
                <a:cubicBezTo>
                  <a:pt x="0" y="23"/>
                  <a:pt x="7" y="30"/>
                  <a:pt x="15" y="30"/>
                </a:cubicBezTo>
                <a:cubicBezTo>
                  <a:pt x="18" y="30"/>
                  <a:pt x="21" y="29"/>
                  <a:pt x="23" y="28"/>
                </a:cubicBezTo>
                <a:cubicBezTo>
                  <a:pt x="32" y="37"/>
                  <a:pt x="32" y="37"/>
                  <a:pt x="32" y="37"/>
                </a:cubicBezTo>
                <a:cubicBezTo>
                  <a:pt x="32" y="38"/>
                  <a:pt x="34" y="38"/>
                  <a:pt x="35" y="37"/>
                </a:cubicBezTo>
                <a:cubicBezTo>
                  <a:pt x="37" y="35"/>
                  <a:pt x="37" y="35"/>
                  <a:pt x="37" y="35"/>
                </a:cubicBezTo>
                <a:cubicBezTo>
                  <a:pt x="38" y="34"/>
                  <a:pt x="38" y="33"/>
                  <a:pt x="37" y="32"/>
                </a:cubicBezTo>
                <a:close/>
                <a:moveTo>
                  <a:pt x="5" y="15"/>
                </a:moveTo>
                <a:cubicBezTo>
                  <a:pt x="5" y="9"/>
                  <a:pt x="9" y="5"/>
                  <a:pt x="15" y="5"/>
                </a:cubicBezTo>
                <a:cubicBezTo>
                  <a:pt x="20" y="5"/>
                  <a:pt x="25" y="10"/>
                  <a:pt x="25" y="15"/>
                </a:cubicBezTo>
                <a:cubicBezTo>
                  <a:pt x="25" y="21"/>
                  <a:pt x="21" y="25"/>
                  <a:pt x="15" y="25"/>
                </a:cubicBezTo>
                <a:cubicBezTo>
                  <a:pt x="10" y="25"/>
                  <a:pt x="5" y="20"/>
                  <a:pt x="5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33786" y="3149901"/>
            <a:ext cx="217349" cy="21531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2 h 45"/>
              <a:gd name="T4" fmla="*/ 22 w 45"/>
              <a:gd name="T5" fmla="*/ 45 h 45"/>
              <a:gd name="T6" fmla="*/ 45 w 45"/>
              <a:gd name="T7" fmla="*/ 22 h 45"/>
              <a:gd name="T8" fmla="*/ 22 w 45"/>
              <a:gd name="T9" fmla="*/ 0 h 45"/>
              <a:gd name="T10" fmla="*/ 42 w 45"/>
              <a:gd name="T11" fmla="*/ 22 h 45"/>
              <a:gd name="T12" fmla="*/ 38 w 45"/>
              <a:gd name="T13" fmla="*/ 34 h 45"/>
              <a:gd name="T14" fmla="*/ 37 w 45"/>
              <a:gd name="T15" fmla="*/ 31 h 45"/>
              <a:gd name="T16" fmla="*/ 38 w 45"/>
              <a:gd name="T17" fmla="*/ 24 h 45"/>
              <a:gd name="T18" fmla="*/ 35 w 45"/>
              <a:gd name="T19" fmla="*/ 19 h 45"/>
              <a:gd name="T20" fmla="*/ 30 w 45"/>
              <a:gd name="T21" fmla="*/ 16 h 45"/>
              <a:gd name="T22" fmla="*/ 33 w 45"/>
              <a:gd name="T23" fmla="*/ 8 h 45"/>
              <a:gd name="T24" fmla="*/ 28 w 45"/>
              <a:gd name="T25" fmla="*/ 6 h 45"/>
              <a:gd name="T26" fmla="*/ 29 w 45"/>
              <a:gd name="T27" fmla="*/ 4 h 45"/>
              <a:gd name="T28" fmla="*/ 42 w 45"/>
              <a:gd name="T29" fmla="*/ 22 h 45"/>
              <a:gd name="T30" fmla="*/ 20 w 45"/>
              <a:gd name="T31" fmla="*/ 3 h 45"/>
              <a:gd name="T32" fmla="*/ 17 w 45"/>
              <a:gd name="T33" fmla="*/ 5 h 45"/>
              <a:gd name="T34" fmla="*/ 14 w 45"/>
              <a:gd name="T35" fmla="*/ 8 h 45"/>
              <a:gd name="T36" fmla="*/ 11 w 45"/>
              <a:gd name="T37" fmla="*/ 12 h 45"/>
              <a:gd name="T38" fmla="*/ 13 w 45"/>
              <a:gd name="T39" fmla="*/ 14 h 45"/>
              <a:gd name="T40" fmla="*/ 16 w 45"/>
              <a:gd name="T41" fmla="*/ 15 h 45"/>
              <a:gd name="T42" fmla="*/ 23 w 45"/>
              <a:gd name="T43" fmla="*/ 22 h 45"/>
              <a:gd name="T44" fmla="*/ 18 w 45"/>
              <a:gd name="T45" fmla="*/ 28 h 45"/>
              <a:gd name="T46" fmla="*/ 17 w 45"/>
              <a:gd name="T47" fmla="*/ 31 h 45"/>
              <a:gd name="T48" fmla="*/ 17 w 45"/>
              <a:gd name="T49" fmla="*/ 37 h 45"/>
              <a:gd name="T50" fmla="*/ 13 w 45"/>
              <a:gd name="T51" fmla="*/ 32 h 45"/>
              <a:gd name="T52" fmla="*/ 12 w 45"/>
              <a:gd name="T53" fmla="*/ 27 h 45"/>
              <a:gd name="T54" fmla="*/ 8 w 45"/>
              <a:gd name="T55" fmla="*/ 22 h 45"/>
              <a:gd name="T56" fmla="*/ 10 w 45"/>
              <a:gd name="T57" fmla="*/ 17 h 45"/>
              <a:gd name="T58" fmla="*/ 5 w 45"/>
              <a:gd name="T59" fmla="*/ 16 h 45"/>
              <a:gd name="T60" fmla="*/ 20 w 45"/>
              <a:gd name="T61" fmla="*/ 3 h 45"/>
              <a:gd name="T62" fmla="*/ 16 w 45"/>
              <a:gd name="T63" fmla="*/ 41 h 45"/>
              <a:gd name="T64" fmla="*/ 19 w 45"/>
              <a:gd name="T65" fmla="*/ 39 h 45"/>
              <a:gd name="T66" fmla="*/ 22 w 45"/>
              <a:gd name="T67" fmla="*/ 38 h 45"/>
              <a:gd name="T68" fmla="*/ 28 w 45"/>
              <a:gd name="T69" fmla="*/ 37 h 45"/>
              <a:gd name="T70" fmla="*/ 33 w 45"/>
              <a:gd name="T71" fmla="*/ 38 h 45"/>
              <a:gd name="T72" fmla="*/ 22 w 45"/>
              <a:gd name="T73" fmla="*/ 42 h 45"/>
              <a:gd name="T74" fmla="*/ 16 w 45"/>
              <a:gd name="T75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2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2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42" y="22"/>
                </a:moveTo>
                <a:cubicBezTo>
                  <a:pt x="42" y="27"/>
                  <a:pt x="40" y="31"/>
                  <a:pt x="38" y="34"/>
                </a:cubicBezTo>
                <a:cubicBezTo>
                  <a:pt x="37" y="34"/>
                  <a:pt x="36" y="32"/>
                  <a:pt x="37" y="31"/>
                </a:cubicBezTo>
                <a:cubicBezTo>
                  <a:pt x="38" y="29"/>
                  <a:pt x="38" y="25"/>
                  <a:pt x="38" y="24"/>
                </a:cubicBezTo>
                <a:cubicBezTo>
                  <a:pt x="38" y="23"/>
                  <a:pt x="37" y="19"/>
                  <a:pt x="35" y="19"/>
                </a:cubicBezTo>
                <a:cubicBezTo>
                  <a:pt x="33" y="19"/>
                  <a:pt x="32" y="19"/>
                  <a:pt x="30" y="16"/>
                </a:cubicBezTo>
                <a:cubicBezTo>
                  <a:pt x="28" y="11"/>
                  <a:pt x="35" y="10"/>
                  <a:pt x="33" y="8"/>
                </a:cubicBezTo>
                <a:cubicBezTo>
                  <a:pt x="32" y="7"/>
                  <a:pt x="28" y="11"/>
                  <a:pt x="28" y="6"/>
                </a:cubicBezTo>
                <a:cubicBezTo>
                  <a:pt x="28" y="5"/>
                  <a:pt x="28" y="5"/>
                  <a:pt x="29" y="4"/>
                </a:cubicBezTo>
                <a:cubicBezTo>
                  <a:pt x="36" y="7"/>
                  <a:pt x="42" y="14"/>
                  <a:pt x="42" y="22"/>
                </a:cubicBezTo>
                <a:close/>
                <a:moveTo>
                  <a:pt x="20" y="3"/>
                </a:moveTo>
                <a:cubicBezTo>
                  <a:pt x="19" y="4"/>
                  <a:pt x="18" y="5"/>
                  <a:pt x="17" y="5"/>
                </a:cubicBezTo>
                <a:cubicBezTo>
                  <a:pt x="16" y="7"/>
                  <a:pt x="15" y="7"/>
                  <a:pt x="14" y="8"/>
                </a:cubicBezTo>
                <a:cubicBezTo>
                  <a:pt x="13" y="9"/>
                  <a:pt x="11" y="11"/>
                  <a:pt x="11" y="12"/>
                </a:cubicBezTo>
                <a:cubicBezTo>
                  <a:pt x="11" y="13"/>
                  <a:pt x="12" y="15"/>
                  <a:pt x="13" y="14"/>
                </a:cubicBezTo>
                <a:cubicBezTo>
                  <a:pt x="13" y="14"/>
                  <a:pt x="15" y="14"/>
                  <a:pt x="16" y="15"/>
                </a:cubicBezTo>
                <a:cubicBezTo>
                  <a:pt x="18" y="15"/>
                  <a:pt x="26" y="15"/>
                  <a:pt x="23" y="22"/>
                </a:cubicBezTo>
                <a:cubicBezTo>
                  <a:pt x="22" y="24"/>
                  <a:pt x="19" y="24"/>
                  <a:pt x="18" y="28"/>
                </a:cubicBezTo>
                <a:cubicBezTo>
                  <a:pt x="18" y="28"/>
                  <a:pt x="17" y="30"/>
                  <a:pt x="17" y="31"/>
                </a:cubicBezTo>
                <a:cubicBezTo>
                  <a:pt x="17" y="32"/>
                  <a:pt x="18" y="37"/>
                  <a:pt x="17" y="37"/>
                </a:cubicBezTo>
                <a:cubicBezTo>
                  <a:pt x="16" y="37"/>
                  <a:pt x="13" y="33"/>
                  <a:pt x="13" y="32"/>
                </a:cubicBezTo>
                <a:cubicBezTo>
                  <a:pt x="13" y="31"/>
                  <a:pt x="12" y="29"/>
                  <a:pt x="12" y="27"/>
                </a:cubicBezTo>
                <a:cubicBezTo>
                  <a:pt x="12" y="25"/>
                  <a:pt x="8" y="25"/>
                  <a:pt x="8" y="22"/>
                </a:cubicBezTo>
                <a:cubicBezTo>
                  <a:pt x="8" y="19"/>
                  <a:pt x="10" y="18"/>
                  <a:pt x="10" y="17"/>
                </a:cubicBezTo>
                <a:cubicBezTo>
                  <a:pt x="9" y="16"/>
                  <a:pt x="6" y="16"/>
                  <a:pt x="5" y="16"/>
                </a:cubicBezTo>
                <a:cubicBezTo>
                  <a:pt x="7" y="9"/>
                  <a:pt x="13" y="4"/>
                  <a:pt x="20" y="3"/>
                </a:cubicBezTo>
                <a:close/>
                <a:moveTo>
                  <a:pt x="16" y="41"/>
                </a:moveTo>
                <a:cubicBezTo>
                  <a:pt x="18" y="40"/>
                  <a:pt x="18" y="39"/>
                  <a:pt x="19" y="39"/>
                </a:cubicBezTo>
                <a:cubicBezTo>
                  <a:pt x="20" y="39"/>
                  <a:pt x="21" y="39"/>
                  <a:pt x="22" y="38"/>
                </a:cubicBezTo>
                <a:cubicBezTo>
                  <a:pt x="23" y="38"/>
                  <a:pt x="26" y="37"/>
                  <a:pt x="28" y="37"/>
                </a:cubicBezTo>
                <a:cubicBezTo>
                  <a:pt x="29" y="37"/>
                  <a:pt x="32" y="37"/>
                  <a:pt x="33" y="38"/>
                </a:cubicBezTo>
                <a:cubicBezTo>
                  <a:pt x="30" y="40"/>
                  <a:pt x="26" y="42"/>
                  <a:pt x="22" y="42"/>
                </a:cubicBezTo>
                <a:cubicBezTo>
                  <a:pt x="20" y="42"/>
                  <a:pt x="18" y="41"/>
                  <a:pt x="16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80670" y="3186463"/>
            <a:ext cx="225475" cy="140160"/>
          </a:xfrm>
          <a:custGeom>
            <a:avLst/>
            <a:gdLst>
              <a:gd name="T0" fmla="*/ 3 w 47"/>
              <a:gd name="T1" fmla="*/ 0 h 29"/>
              <a:gd name="T2" fmla="*/ 0 w 47"/>
              <a:gd name="T3" fmla="*/ 25 h 29"/>
              <a:gd name="T4" fmla="*/ 44 w 47"/>
              <a:gd name="T5" fmla="*/ 29 h 29"/>
              <a:gd name="T6" fmla="*/ 47 w 47"/>
              <a:gd name="T7" fmla="*/ 4 h 29"/>
              <a:gd name="T8" fmla="*/ 26 w 47"/>
              <a:gd name="T9" fmla="*/ 5 h 29"/>
              <a:gd name="T10" fmla="*/ 30 w 47"/>
              <a:gd name="T11" fmla="*/ 10 h 29"/>
              <a:gd name="T12" fmla="*/ 26 w 47"/>
              <a:gd name="T13" fmla="*/ 5 h 29"/>
              <a:gd name="T14" fmla="*/ 33 w 47"/>
              <a:gd name="T15" fmla="*/ 17 h 29"/>
              <a:gd name="T16" fmla="*/ 28 w 47"/>
              <a:gd name="T17" fmla="*/ 12 h 29"/>
              <a:gd name="T18" fmla="*/ 19 w 47"/>
              <a:gd name="T19" fmla="*/ 5 h 29"/>
              <a:gd name="T20" fmla="*/ 23 w 47"/>
              <a:gd name="T21" fmla="*/ 10 h 29"/>
              <a:gd name="T22" fmla="*/ 19 w 47"/>
              <a:gd name="T23" fmla="*/ 5 h 29"/>
              <a:gd name="T24" fmla="*/ 26 w 47"/>
              <a:gd name="T25" fmla="*/ 17 h 29"/>
              <a:gd name="T26" fmla="*/ 21 w 47"/>
              <a:gd name="T27" fmla="*/ 12 h 29"/>
              <a:gd name="T28" fmla="*/ 12 w 47"/>
              <a:gd name="T29" fmla="*/ 5 h 29"/>
              <a:gd name="T30" fmla="*/ 16 w 47"/>
              <a:gd name="T31" fmla="*/ 10 h 29"/>
              <a:gd name="T32" fmla="*/ 12 w 47"/>
              <a:gd name="T33" fmla="*/ 5 h 29"/>
              <a:gd name="T34" fmla="*/ 19 w 47"/>
              <a:gd name="T35" fmla="*/ 17 h 29"/>
              <a:gd name="T36" fmla="*/ 14 w 47"/>
              <a:gd name="T37" fmla="*/ 12 h 29"/>
              <a:gd name="T38" fmla="*/ 5 w 47"/>
              <a:gd name="T39" fmla="*/ 5 h 29"/>
              <a:gd name="T40" fmla="*/ 9 w 47"/>
              <a:gd name="T41" fmla="*/ 10 h 29"/>
              <a:gd name="T42" fmla="*/ 5 w 47"/>
              <a:gd name="T43" fmla="*/ 5 h 29"/>
              <a:gd name="T44" fmla="*/ 12 w 47"/>
              <a:gd name="T45" fmla="*/ 17 h 29"/>
              <a:gd name="T46" fmla="*/ 7 w 47"/>
              <a:gd name="T47" fmla="*/ 12 h 29"/>
              <a:gd name="T48" fmla="*/ 9 w 47"/>
              <a:gd name="T49" fmla="*/ 24 h 29"/>
              <a:gd name="T50" fmla="*/ 5 w 47"/>
              <a:gd name="T51" fmla="*/ 19 h 29"/>
              <a:gd name="T52" fmla="*/ 9 w 47"/>
              <a:gd name="T53" fmla="*/ 24 h 29"/>
              <a:gd name="T54" fmla="*/ 12 w 47"/>
              <a:gd name="T55" fmla="*/ 24 h 29"/>
              <a:gd name="T56" fmla="*/ 35 w 47"/>
              <a:gd name="T57" fmla="*/ 19 h 29"/>
              <a:gd name="T58" fmla="*/ 42 w 47"/>
              <a:gd name="T59" fmla="*/ 24 h 29"/>
              <a:gd name="T60" fmla="*/ 37 w 47"/>
              <a:gd name="T61" fmla="*/ 19 h 29"/>
              <a:gd name="T62" fmla="*/ 42 w 47"/>
              <a:gd name="T63" fmla="*/ 24 h 29"/>
              <a:gd name="T64" fmla="*/ 35 w 47"/>
              <a:gd name="T65" fmla="*/ 12 h 29"/>
              <a:gd name="T66" fmla="*/ 40 w 47"/>
              <a:gd name="T67" fmla="*/ 17 h 29"/>
              <a:gd name="T68" fmla="*/ 42 w 47"/>
              <a:gd name="T69" fmla="*/ 10 h 29"/>
              <a:gd name="T70" fmla="*/ 33 w 47"/>
              <a:gd name="T71" fmla="*/ 5 h 29"/>
              <a:gd name="T72" fmla="*/ 42 w 47"/>
              <a:gd name="T73" fmla="*/ 1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7" h="29">
                <a:moveTo>
                  <a:pt x="44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7"/>
                  <a:pt x="1" y="29"/>
                  <a:pt x="3" y="29"/>
                </a:cubicBezTo>
                <a:cubicBezTo>
                  <a:pt x="44" y="29"/>
                  <a:pt x="44" y="29"/>
                  <a:pt x="44" y="29"/>
                </a:cubicBezTo>
                <a:cubicBezTo>
                  <a:pt x="45" y="29"/>
                  <a:pt x="47" y="27"/>
                  <a:pt x="47" y="25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4" y="0"/>
                </a:cubicBezTo>
                <a:close/>
                <a:moveTo>
                  <a:pt x="26" y="5"/>
                </a:moveTo>
                <a:cubicBezTo>
                  <a:pt x="30" y="5"/>
                  <a:pt x="30" y="5"/>
                  <a:pt x="30" y="5"/>
                </a:cubicBezTo>
                <a:cubicBezTo>
                  <a:pt x="30" y="10"/>
                  <a:pt x="30" y="10"/>
                  <a:pt x="30" y="10"/>
                </a:cubicBezTo>
                <a:cubicBezTo>
                  <a:pt x="26" y="10"/>
                  <a:pt x="26" y="10"/>
                  <a:pt x="26" y="10"/>
                </a:cubicBezTo>
                <a:lnTo>
                  <a:pt x="26" y="5"/>
                </a:lnTo>
                <a:close/>
                <a:moveTo>
                  <a:pt x="33" y="12"/>
                </a:moveTo>
                <a:cubicBezTo>
                  <a:pt x="33" y="17"/>
                  <a:pt x="33" y="17"/>
                  <a:pt x="33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12"/>
                  <a:pt x="28" y="12"/>
                  <a:pt x="28" y="12"/>
                </a:cubicBezTo>
                <a:lnTo>
                  <a:pt x="33" y="12"/>
                </a:lnTo>
                <a:close/>
                <a:moveTo>
                  <a:pt x="19" y="5"/>
                </a:moveTo>
                <a:cubicBezTo>
                  <a:pt x="23" y="5"/>
                  <a:pt x="23" y="5"/>
                  <a:pt x="23" y="5"/>
                </a:cubicBezTo>
                <a:cubicBezTo>
                  <a:pt x="23" y="10"/>
                  <a:pt x="23" y="10"/>
                  <a:pt x="23" y="10"/>
                </a:cubicBezTo>
                <a:cubicBezTo>
                  <a:pt x="19" y="10"/>
                  <a:pt x="19" y="10"/>
                  <a:pt x="19" y="10"/>
                </a:cubicBezTo>
                <a:lnTo>
                  <a:pt x="19" y="5"/>
                </a:lnTo>
                <a:close/>
                <a:moveTo>
                  <a:pt x="26" y="12"/>
                </a:moveTo>
                <a:cubicBezTo>
                  <a:pt x="26" y="17"/>
                  <a:pt x="26" y="17"/>
                  <a:pt x="26" y="17"/>
                </a:cubicBezTo>
                <a:cubicBezTo>
                  <a:pt x="21" y="17"/>
                  <a:pt x="21" y="17"/>
                  <a:pt x="21" y="17"/>
                </a:cubicBezTo>
                <a:cubicBezTo>
                  <a:pt x="21" y="12"/>
                  <a:pt x="21" y="12"/>
                  <a:pt x="21" y="12"/>
                </a:cubicBezTo>
                <a:lnTo>
                  <a:pt x="26" y="12"/>
                </a:lnTo>
                <a:close/>
                <a:moveTo>
                  <a:pt x="12" y="5"/>
                </a:moveTo>
                <a:cubicBezTo>
                  <a:pt x="16" y="5"/>
                  <a:pt x="16" y="5"/>
                  <a:pt x="16" y="5"/>
                </a:cubicBezTo>
                <a:cubicBezTo>
                  <a:pt x="16" y="10"/>
                  <a:pt x="16" y="10"/>
                  <a:pt x="16" y="10"/>
                </a:cubicBezTo>
                <a:cubicBezTo>
                  <a:pt x="12" y="10"/>
                  <a:pt x="12" y="10"/>
                  <a:pt x="12" y="10"/>
                </a:cubicBezTo>
                <a:lnTo>
                  <a:pt x="12" y="5"/>
                </a:lnTo>
                <a:close/>
                <a:moveTo>
                  <a:pt x="19" y="12"/>
                </a:moveTo>
                <a:cubicBezTo>
                  <a:pt x="19" y="17"/>
                  <a:pt x="19" y="17"/>
                  <a:pt x="19" y="17"/>
                </a:cubicBezTo>
                <a:cubicBezTo>
                  <a:pt x="14" y="17"/>
                  <a:pt x="14" y="17"/>
                  <a:pt x="14" y="17"/>
                </a:cubicBezTo>
                <a:cubicBezTo>
                  <a:pt x="14" y="12"/>
                  <a:pt x="14" y="12"/>
                  <a:pt x="14" y="12"/>
                </a:cubicBezTo>
                <a:lnTo>
                  <a:pt x="19" y="12"/>
                </a:lnTo>
                <a:close/>
                <a:moveTo>
                  <a:pt x="5" y="5"/>
                </a:moveTo>
                <a:cubicBezTo>
                  <a:pt x="9" y="5"/>
                  <a:pt x="9" y="5"/>
                  <a:pt x="9" y="5"/>
                </a:cubicBezTo>
                <a:cubicBezTo>
                  <a:pt x="9" y="10"/>
                  <a:pt x="9" y="10"/>
                  <a:pt x="9" y="10"/>
                </a:cubicBezTo>
                <a:cubicBezTo>
                  <a:pt x="5" y="10"/>
                  <a:pt x="5" y="10"/>
                  <a:pt x="5" y="10"/>
                </a:cubicBezTo>
                <a:lnTo>
                  <a:pt x="5" y="5"/>
                </a:lnTo>
                <a:close/>
                <a:moveTo>
                  <a:pt x="12" y="12"/>
                </a:moveTo>
                <a:cubicBezTo>
                  <a:pt x="12" y="17"/>
                  <a:pt x="12" y="17"/>
                  <a:pt x="12" y="17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2"/>
                  <a:pt x="7" y="12"/>
                  <a:pt x="7" y="12"/>
                </a:cubicBezTo>
                <a:lnTo>
                  <a:pt x="12" y="12"/>
                </a:lnTo>
                <a:close/>
                <a:moveTo>
                  <a:pt x="9" y="24"/>
                </a:moveTo>
                <a:cubicBezTo>
                  <a:pt x="5" y="24"/>
                  <a:pt x="5" y="24"/>
                  <a:pt x="5" y="24"/>
                </a:cubicBezTo>
                <a:cubicBezTo>
                  <a:pt x="5" y="19"/>
                  <a:pt x="5" y="19"/>
                  <a:pt x="5" y="19"/>
                </a:cubicBezTo>
                <a:cubicBezTo>
                  <a:pt x="9" y="19"/>
                  <a:pt x="9" y="19"/>
                  <a:pt x="9" y="19"/>
                </a:cubicBezTo>
                <a:lnTo>
                  <a:pt x="9" y="24"/>
                </a:lnTo>
                <a:close/>
                <a:moveTo>
                  <a:pt x="35" y="24"/>
                </a:moveTo>
                <a:cubicBezTo>
                  <a:pt x="12" y="24"/>
                  <a:pt x="12" y="24"/>
                  <a:pt x="12" y="24"/>
                </a:cubicBezTo>
                <a:cubicBezTo>
                  <a:pt x="12" y="19"/>
                  <a:pt x="12" y="19"/>
                  <a:pt x="12" y="19"/>
                </a:cubicBezTo>
                <a:cubicBezTo>
                  <a:pt x="35" y="19"/>
                  <a:pt x="35" y="19"/>
                  <a:pt x="35" y="19"/>
                </a:cubicBezTo>
                <a:lnTo>
                  <a:pt x="35" y="24"/>
                </a:lnTo>
                <a:close/>
                <a:moveTo>
                  <a:pt x="42" y="24"/>
                </a:moveTo>
                <a:cubicBezTo>
                  <a:pt x="37" y="24"/>
                  <a:pt x="37" y="24"/>
                  <a:pt x="37" y="24"/>
                </a:cubicBezTo>
                <a:cubicBezTo>
                  <a:pt x="37" y="19"/>
                  <a:pt x="37" y="19"/>
                  <a:pt x="37" y="19"/>
                </a:cubicBezTo>
                <a:cubicBezTo>
                  <a:pt x="42" y="19"/>
                  <a:pt x="42" y="19"/>
                  <a:pt x="42" y="19"/>
                </a:cubicBezTo>
                <a:lnTo>
                  <a:pt x="42" y="24"/>
                </a:lnTo>
                <a:close/>
                <a:moveTo>
                  <a:pt x="35" y="17"/>
                </a:moveTo>
                <a:cubicBezTo>
                  <a:pt x="35" y="12"/>
                  <a:pt x="35" y="12"/>
                  <a:pt x="35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7"/>
                  <a:pt x="40" y="17"/>
                  <a:pt x="40" y="17"/>
                </a:cubicBezTo>
                <a:lnTo>
                  <a:pt x="35" y="17"/>
                </a:lnTo>
                <a:close/>
                <a:moveTo>
                  <a:pt x="42" y="10"/>
                </a:moveTo>
                <a:cubicBezTo>
                  <a:pt x="33" y="10"/>
                  <a:pt x="33" y="10"/>
                  <a:pt x="33" y="10"/>
                </a:cubicBezTo>
                <a:cubicBezTo>
                  <a:pt x="33" y="5"/>
                  <a:pt x="33" y="5"/>
                  <a:pt x="33" y="5"/>
                </a:cubicBezTo>
                <a:cubicBezTo>
                  <a:pt x="42" y="5"/>
                  <a:pt x="42" y="5"/>
                  <a:pt x="42" y="5"/>
                </a:cubicBezTo>
                <a:lnTo>
                  <a:pt x="42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9446" y="3621159"/>
            <a:ext cx="225475" cy="176724"/>
          </a:xfrm>
          <a:custGeom>
            <a:avLst/>
            <a:gdLst>
              <a:gd name="T0" fmla="*/ 42 w 47"/>
              <a:gd name="T1" fmla="*/ 0 h 37"/>
              <a:gd name="T2" fmla="*/ 5 w 47"/>
              <a:gd name="T3" fmla="*/ 0 h 37"/>
              <a:gd name="T4" fmla="*/ 0 w 47"/>
              <a:gd name="T5" fmla="*/ 4 h 37"/>
              <a:gd name="T6" fmla="*/ 0 w 47"/>
              <a:gd name="T7" fmla="*/ 32 h 37"/>
              <a:gd name="T8" fmla="*/ 5 w 47"/>
              <a:gd name="T9" fmla="*/ 37 h 37"/>
              <a:gd name="T10" fmla="*/ 42 w 47"/>
              <a:gd name="T11" fmla="*/ 37 h 37"/>
              <a:gd name="T12" fmla="*/ 47 w 47"/>
              <a:gd name="T13" fmla="*/ 32 h 37"/>
              <a:gd name="T14" fmla="*/ 47 w 47"/>
              <a:gd name="T15" fmla="*/ 4 h 37"/>
              <a:gd name="T16" fmla="*/ 42 w 47"/>
              <a:gd name="T17" fmla="*/ 0 h 37"/>
              <a:gd name="T18" fmla="*/ 11 w 47"/>
              <a:gd name="T19" fmla="*/ 4 h 37"/>
              <a:gd name="T20" fmla="*/ 12 w 47"/>
              <a:gd name="T21" fmla="*/ 6 h 37"/>
              <a:gd name="T22" fmla="*/ 11 w 47"/>
              <a:gd name="T23" fmla="*/ 7 h 37"/>
              <a:gd name="T24" fmla="*/ 9 w 47"/>
              <a:gd name="T25" fmla="*/ 6 h 37"/>
              <a:gd name="T26" fmla="*/ 11 w 47"/>
              <a:gd name="T27" fmla="*/ 4 h 37"/>
              <a:gd name="T28" fmla="*/ 4 w 47"/>
              <a:gd name="T29" fmla="*/ 6 h 37"/>
              <a:gd name="T30" fmla="*/ 6 w 47"/>
              <a:gd name="T31" fmla="*/ 4 h 37"/>
              <a:gd name="T32" fmla="*/ 8 w 47"/>
              <a:gd name="T33" fmla="*/ 6 h 37"/>
              <a:gd name="T34" fmla="*/ 6 w 47"/>
              <a:gd name="T35" fmla="*/ 7 h 37"/>
              <a:gd name="T36" fmla="*/ 4 w 47"/>
              <a:gd name="T37" fmla="*/ 6 h 37"/>
              <a:gd name="T38" fmla="*/ 42 w 47"/>
              <a:gd name="T39" fmla="*/ 32 h 37"/>
              <a:gd name="T40" fmla="*/ 5 w 47"/>
              <a:gd name="T41" fmla="*/ 32 h 37"/>
              <a:gd name="T42" fmla="*/ 5 w 47"/>
              <a:gd name="T43" fmla="*/ 11 h 37"/>
              <a:gd name="T44" fmla="*/ 42 w 47"/>
              <a:gd name="T45" fmla="*/ 11 h 37"/>
              <a:gd name="T46" fmla="*/ 42 w 47"/>
              <a:gd name="T47" fmla="*/ 32 h 37"/>
              <a:gd name="T48" fmla="*/ 42 w 47"/>
              <a:gd name="T49" fmla="*/ 7 h 37"/>
              <a:gd name="T50" fmla="*/ 14 w 47"/>
              <a:gd name="T51" fmla="*/ 7 h 37"/>
              <a:gd name="T52" fmla="*/ 14 w 47"/>
              <a:gd name="T53" fmla="*/ 4 h 37"/>
              <a:gd name="T54" fmla="*/ 42 w 47"/>
              <a:gd name="T55" fmla="*/ 4 h 37"/>
              <a:gd name="T56" fmla="*/ 42 w 47"/>
              <a:gd name="T57" fmla="*/ 7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7" h="37">
                <a:moveTo>
                  <a:pt x="42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5"/>
                  <a:pt x="2" y="37"/>
                  <a:pt x="5" y="37"/>
                </a:cubicBezTo>
                <a:cubicBezTo>
                  <a:pt x="42" y="37"/>
                  <a:pt x="42" y="37"/>
                  <a:pt x="42" y="37"/>
                </a:cubicBezTo>
                <a:cubicBezTo>
                  <a:pt x="45" y="37"/>
                  <a:pt x="47" y="35"/>
                  <a:pt x="47" y="32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2" y="0"/>
                </a:cubicBezTo>
                <a:close/>
                <a:moveTo>
                  <a:pt x="11" y="4"/>
                </a:moveTo>
                <a:cubicBezTo>
                  <a:pt x="12" y="4"/>
                  <a:pt x="12" y="5"/>
                  <a:pt x="12" y="6"/>
                </a:cubicBezTo>
                <a:cubicBezTo>
                  <a:pt x="12" y="7"/>
                  <a:pt x="12" y="7"/>
                  <a:pt x="11" y="7"/>
                </a:cubicBezTo>
                <a:cubicBezTo>
                  <a:pt x="10" y="7"/>
                  <a:pt x="9" y="7"/>
                  <a:pt x="9" y="6"/>
                </a:cubicBezTo>
                <a:cubicBezTo>
                  <a:pt x="9" y="5"/>
                  <a:pt x="10" y="4"/>
                  <a:pt x="11" y="4"/>
                </a:cubicBezTo>
                <a:close/>
                <a:moveTo>
                  <a:pt x="4" y="6"/>
                </a:moveTo>
                <a:cubicBezTo>
                  <a:pt x="4" y="5"/>
                  <a:pt x="5" y="4"/>
                  <a:pt x="6" y="4"/>
                </a:cubicBezTo>
                <a:cubicBezTo>
                  <a:pt x="7" y="4"/>
                  <a:pt x="8" y="5"/>
                  <a:pt x="8" y="6"/>
                </a:cubicBezTo>
                <a:cubicBezTo>
                  <a:pt x="8" y="7"/>
                  <a:pt x="7" y="7"/>
                  <a:pt x="6" y="7"/>
                </a:cubicBezTo>
                <a:cubicBezTo>
                  <a:pt x="5" y="7"/>
                  <a:pt x="4" y="7"/>
                  <a:pt x="4" y="6"/>
                </a:cubicBezTo>
                <a:close/>
                <a:moveTo>
                  <a:pt x="42" y="32"/>
                </a:moveTo>
                <a:cubicBezTo>
                  <a:pt x="5" y="32"/>
                  <a:pt x="5" y="32"/>
                  <a:pt x="5" y="32"/>
                </a:cubicBezTo>
                <a:cubicBezTo>
                  <a:pt x="5" y="11"/>
                  <a:pt x="5" y="11"/>
                  <a:pt x="5" y="11"/>
                </a:cubicBezTo>
                <a:cubicBezTo>
                  <a:pt x="42" y="11"/>
                  <a:pt x="42" y="11"/>
                  <a:pt x="42" y="11"/>
                </a:cubicBezTo>
                <a:lnTo>
                  <a:pt x="42" y="32"/>
                </a:lnTo>
                <a:close/>
                <a:moveTo>
                  <a:pt x="42" y="7"/>
                </a:moveTo>
                <a:cubicBezTo>
                  <a:pt x="14" y="7"/>
                  <a:pt x="14" y="7"/>
                  <a:pt x="14" y="7"/>
                </a:cubicBezTo>
                <a:cubicBezTo>
                  <a:pt x="14" y="4"/>
                  <a:pt x="14" y="4"/>
                  <a:pt x="14" y="4"/>
                </a:cubicBezTo>
                <a:cubicBezTo>
                  <a:pt x="42" y="4"/>
                  <a:pt x="42" y="4"/>
                  <a:pt x="42" y="4"/>
                </a:cubicBezTo>
                <a:lnTo>
                  <a:pt x="42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0392" y="3604909"/>
            <a:ext cx="225475" cy="203129"/>
          </a:xfrm>
          <a:custGeom>
            <a:avLst/>
            <a:gdLst>
              <a:gd name="T0" fmla="*/ 42 w 47"/>
              <a:gd name="T1" fmla="*/ 0 h 42"/>
              <a:gd name="T2" fmla="*/ 4 w 47"/>
              <a:gd name="T3" fmla="*/ 0 h 42"/>
              <a:gd name="T4" fmla="*/ 0 w 47"/>
              <a:gd name="T5" fmla="*/ 5 h 42"/>
              <a:gd name="T6" fmla="*/ 0 w 47"/>
              <a:gd name="T7" fmla="*/ 33 h 42"/>
              <a:gd name="T8" fmla="*/ 4 w 47"/>
              <a:gd name="T9" fmla="*/ 38 h 42"/>
              <a:gd name="T10" fmla="*/ 14 w 47"/>
              <a:gd name="T11" fmla="*/ 38 h 42"/>
              <a:gd name="T12" fmla="*/ 14 w 47"/>
              <a:gd name="T13" fmla="*/ 33 h 42"/>
              <a:gd name="T14" fmla="*/ 4 w 47"/>
              <a:gd name="T15" fmla="*/ 33 h 42"/>
              <a:gd name="T16" fmla="*/ 4 w 47"/>
              <a:gd name="T17" fmla="*/ 11 h 42"/>
              <a:gd name="T18" fmla="*/ 42 w 47"/>
              <a:gd name="T19" fmla="*/ 11 h 42"/>
              <a:gd name="T20" fmla="*/ 42 w 47"/>
              <a:gd name="T21" fmla="*/ 33 h 42"/>
              <a:gd name="T22" fmla="*/ 33 w 47"/>
              <a:gd name="T23" fmla="*/ 33 h 42"/>
              <a:gd name="T24" fmla="*/ 33 w 47"/>
              <a:gd name="T25" fmla="*/ 38 h 42"/>
              <a:gd name="T26" fmla="*/ 42 w 47"/>
              <a:gd name="T27" fmla="*/ 38 h 42"/>
              <a:gd name="T28" fmla="*/ 47 w 47"/>
              <a:gd name="T29" fmla="*/ 33 h 42"/>
              <a:gd name="T30" fmla="*/ 47 w 47"/>
              <a:gd name="T31" fmla="*/ 5 h 42"/>
              <a:gd name="T32" fmla="*/ 42 w 47"/>
              <a:gd name="T33" fmla="*/ 0 h 42"/>
              <a:gd name="T34" fmla="*/ 6 w 47"/>
              <a:gd name="T35" fmla="*/ 8 h 42"/>
              <a:gd name="T36" fmla="*/ 4 w 47"/>
              <a:gd name="T37" fmla="*/ 6 h 42"/>
              <a:gd name="T38" fmla="*/ 6 w 47"/>
              <a:gd name="T39" fmla="*/ 5 h 42"/>
              <a:gd name="T40" fmla="*/ 8 w 47"/>
              <a:gd name="T41" fmla="*/ 6 h 42"/>
              <a:gd name="T42" fmla="*/ 6 w 47"/>
              <a:gd name="T43" fmla="*/ 8 h 42"/>
              <a:gd name="T44" fmla="*/ 11 w 47"/>
              <a:gd name="T45" fmla="*/ 8 h 42"/>
              <a:gd name="T46" fmla="*/ 9 w 47"/>
              <a:gd name="T47" fmla="*/ 6 h 42"/>
              <a:gd name="T48" fmla="*/ 11 w 47"/>
              <a:gd name="T49" fmla="*/ 5 h 42"/>
              <a:gd name="T50" fmla="*/ 12 w 47"/>
              <a:gd name="T51" fmla="*/ 6 h 42"/>
              <a:gd name="T52" fmla="*/ 11 w 47"/>
              <a:gd name="T53" fmla="*/ 8 h 42"/>
              <a:gd name="T54" fmla="*/ 42 w 47"/>
              <a:gd name="T55" fmla="*/ 8 h 42"/>
              <a:gd name="T56" fmla="*/ 14 w 47"/>
              <a:gd name="T57" fmla="*/ 8 h 42"/>
              <a:gd name="T58" fmla="*/ 14 w 47"/>
              <a:gd name="T59" fmla="*/ 5 h 42"/>
              <a:gd name="T60" fmla="*/ 42 w 47"/>
              <a:gd name="T61" fmla="*/ 5 h 42"/>
              <a:gd name="T62" fmla="*/ 42 w 47"/>
              <a:gd name="T63" fmla="*/ 8 h 42"/>
              <a:gd name="T64" fmla="*/ 23 w 47"/>
              <a:gd name="T65" fmla="*/ 17 h 42"/>
              <a:gd name="T66" fmla="*/ 12 w 47"/>
              <a:gd name="T67" fmla="*/ 28 h 42"/>
              <a:gd name="T68" fmla="*/ 19 w 47"/>
              <a:gd name="T69" fmla="*/ 28 h 42"/>
              <a:gd name="T70" fmla="*/ 19 w 47"/>
              <a:gd name="T71" fmla="*/ 42 h 42"/>
              <a:gd name="T72" fmla="*/ 27 w 47"/>
              <a:gd name="T73" fmla="*/ 42 h 42"/>
              <a:gd name="T74" fmla="*/ 27 w 47"/>
              <a:gd name="T75" fmla="*/ 28 h 42"/>
              <a:gd name="T76" fmla="*/ 35 w 47"/>
              <a:gd name="T77" fmla="*/ 28 h 42"/>
              <a:gd name="T78" fmla="*/ 23 w 47"/>
              <a:gd name="T79" fmla="*/ 17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7" h="42">
                <a:moveTo>
                  <a:pt x="4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4" y="38"/>
                </a:cubicBezTo>
                <a:cubicBezTo>
                  <a:pt x="14" y="38"/>
                  <a:pt x="14" y="38"/>
                  <a:pt x="14" y="38"/>
                </a:cubicBezTo>
                <a:cubicBezTo>
                  <a:pt x="14" y="33"/>
                  <a:pt x="14" y="33"/>
                  <a:pt x="14" y="33"/>
                </a:cubicBezTo>
                <a:cubicBezTo>
                  <a:pt x="4" y="33"/>
                  <a:pt x="4" y="33"/>
                  <a:pt x="4" y="33"/>
                </a:cubicBezTo>
                <a:cubicBezTo>
                  <a:pt x="4" y="11"/>
                  <a:pt x="4" y="11"/>
                  <a:pt x="4" y="11"/>
                </a:cubicBezTo>
                <a:cubicBezTo>
                  <a:pt x="42" y="11"/>
                  <a:pt x="42" y="11"/>
                  <a:pt x="42" y="11"/>
                </a:cubicBezTo>
                <a:cubicBezTo>
                  <a:pt x="42" y="33"/>
                  <a:pt x="42" y="33"/>
                  <a:pt x="42" y="33"/>
                </a:cubicBezTo>
                <a:cubicBezTo>
                  <a:pt x="33" y="33"/>
                  <a:pt x="33" y="33"/>
                  <a:pt x="33" y="33"/>
                </a:cubicBezTo>
                <a:cubicBezTo>
                  <a:pt x="33" y="38"/>
                  <a:pt x="33" y="38"/>
                  <a:pt x="33" y="38"/>
                </a:cubicBezTo>
                <a:cubicBezTo>
                  <a:pt x="42" y="38"/>
                  <a:pt x="42" y="38"/>
                  <a:pt x="42" y="38"/>
                </a:cubicBezTo>
                <a:cubicBezTo>
                  <a:pt x="45" y="38"/>
                  <a:pt x="47" y="36"/>
                  <a:pt x="47" y="33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2"/>
                  <a:pt x="45" y="0"/>
                  <a:pt x="42" y="0"/>
                </a:cubicBezTo>
                <a:close/>
                <a:moveTo>
                  <a:pt x="6" y="8"/>
                </a:moveTo>
                <a:cubicBezTo>
                  <a:pt x="5" y="8"/>
                  <a:pt x="4" y="7"/>
                  <a:pt x="4" y="6"/>
                </a:cubicBezTo>
                <a:cubicBezTo>
                  <a:pt x="4" y="5"/>
                  <a:pt x="5" y="5"/>
                  <a:pt x="6" y="5"/>
                </a:cubicBezTo>
                <a:cubicBezTo>
                  <a:pt x="7" y="5"/>
                  <a:pt x="8" y="5"/>
                  <a:pt x="8" y="6"/>
                </a:cubicBezTo>
                <a:cubicBezTo>
                  <a:pt x="8" y="7"/>
                  <a:pt x="7" y="8"/>
                  <a:pt x="6" y="8"/>
                </a:cubicBezTo>
                <a:close/>
                <a:moveTo>
                  <a:pt x="11" y="8"/>
                </a:moveTo>
                <a:cubicBezTo>
                  <a:pt x="10" y="8"/>
                  <a:pt x="9" y="7"/>
                  <a:pt x="9" y="6"/>
                </a:cubicBezTo>
                <a:cubicBezTo>
                  <a:pt x="9" y="5"/>
                  <a:pt x="10" y="5"/>
                  <a:pt x="11" y="5"/>
                </a:cubicBezTo>
                <a:cubicBezTo>
                  <a:pt x="12" y="5"/>
                  <a:pt x="12" y="5"/>
                  <a:pt x="12" y="6"/>
                </a:cubicBezTo>
                <a:cubicBezTo>
                  <a:pt x="12" y="7"/>
                  <a:pt x="12" y="8"/>
                  <a:pt x="11" y="8"/>
                </a:cubicBezTo>
                <a:close/>
                <a:moveTo>
                  <a:pt x="42" y="8"/>
                </a:moveTo>
                <a:cubicBezTo>
                  <a:pt x="14" y="8"/>
                  <a:pt x="14" y="8"/>
                  <a:pt x="14" y="8"/>
                </a:cubicBezTo>
                <a:cubicBezTo>
                  <a:pt x="14" y="5"/>
                  <a:pt x="14" y="5"/>
                  <a:pt x="14" y="5"/>
                </a:cubicBezTo>
                <a:cubicBezTo>
                  <a:pt x="42" y="5"/>
                  <a:pt x="42" y="5"/>
                  <a:pt x="42" y="5"/>
                </a:cubicBezTo>
                <a:lnTo>
                  <a:pt x="42" y="8"/>
                </a:lnTo>
                <a:close/>
                <a:moveTo>
                  <a:pt x="23" y="17"/>
                </a:moveTo>
                <a:cubicBezTo>
                  <a:pt x="12" y="28"/>
                  <a:pt x="12" y="28"/>
                  <a:pt x="12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42"/>
                  <a:pt x="19" y="42"/>
                  <a:pt x="19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28"/>
                  <a:pt x="27" y="28"/>
                  <a:pt x="27" y="28"/>
                </a:cubicBezTo>
                <a:cubicBezTo>
                  <a:pt x="35" y="28"/>
                  <a:pt x="35" y="28"/>
                  <a:pt x="35" y="28"/>
                </a:cubicBezTo>
                <a:lnTo>
                  <a:pt x="23" y="1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607627" y="3629285"/>
            <a:ext cx="158440" cy="158440"/>
          </a:xfrm>
          <a:custGeom>
            <a:avLst/>
            <a:gdLst>
              <a:gd name="T0" fmla="*/ 17 w 33"/>
              <a:gd name="T1" fmla="*/ 9 h 33"/>
              <a:gd name="T2" fmla="*/ 9 w 33"/>
              <a:gd name="T3" fmla="*/ 16 h 33"/>
              <a:gd name="T4" fmla="*/ 17 w 33"/>
              <a:gd name="T5" fmla="*/ 24 h 33"/>
              <a:gd name="T6" fmla="*/ 24 w 33"/>
              <a:gd name="T7" fmla="*/ 16 h 33"/>
              <a:gd name="T8" fmla="*/ 17 w 33"/>
              <a:gd name="T9" fmla="*/ 9 h 33"/>
              <a:gd name="T10" fmla="*/ 17 w 33"/>
              <a:gd name="T11" fmla="*/ 21 h 33"/>
              <a:gd name="T12" fmla="*/ 12 w 33"/>
              <a:gd name="T13" fmla="*/ 16 h 33"/>
              <a:gd name="T14" fmla="*/ 17 w 33"/>
              <a:gd name="T15" fmla="*/ 11 h 33"/>
              <a:gd name="T16" fmla="*/ 21 w 33"/>
              <a:gd name="T17" fmla="*/ 16 h 33"/>
              <a:gd name="T18" fmla="*/ 17 w 33"/>
              <a:gd name="T19" fmla="*/ 21 h 33"/>
              <a:gd name="T20" fmla="*/ 2 w 33"/>
              <a:gd name="T21" fmla="*/ 14 h 33"/>
              <a:gd name="T22" fmla="*/ 0 w 33"/>
              <a:gd name="T23" fmla="*/ 16 h 33"/>
              <a:gd name="T24" fmla="*/ 2 w 33"/>
              <a:gd name="T25" fmla="*/ 18 h 33"/>
              <a:gd name="T26" fmla="*/ 5 w 33"/>
              <a:gd name="T27" fmla="*/ 16 h 33"/>
              <a:gd name="T28" fmla="*/ 2 w 33"/>
              <a:gd name="T29" fmla="*/ 14 h 33"/>
              <a:gd name="T30" fmla="*/ 28 w 33"/>
              <a:gd name="T31" fmla="*/ 5 h 33"/>
              <a:gd name="T32" fmla="*/ 25 w 33"/>
              <a:gd name="T33" fmla="*/ 5 h 33"/>
              <a:gd name="T34" fmla="*/ 25 w 33"/>
              <a:gd name="T35" fmla="*/ 8 h 33"/>
              <a:gd name="T36" fmla="*/ 28 w 33"/>
              <a:gd name="T37" fmla="*/ 8 h 33"/>
              <a:gd name="T38" fmla="*/ 28 w 33"/>
              <a:gd name="T39" fmla="*/ 5 h 33"/>
              <a:gd name="T40" fmla="*/ 31 w 33"/>
              <a:gd name="T41" fmla="*/ 14 h 33"/>
              <a:gd name="T42" fmla="*/ 28 w 33"/>
              <a:gd name="T43" fmla="*/ 16 h 33"/>
              <a:gd name="T44" fmla="*/ 31 w 33"/>
              <a:gd name="T45" fmla="*/ 18 h 33"/>
              <a:gd name="T46" fmla="*/ 33 w 33"/>
              <a:gd name="T47" fmla="*/ 16 h 33"/>
              <a:gd name="T48" fmla="*/ 31 w 33"/>
              <a:gd name="T49" fmla="*/ 14 h 33"/>
              <a:gd name="T50" fmla="*/ 17 w 33"/>
              <a:gd name="T51" fmla="*/ 28 h 33"/>
              <a:gd name="T52" fmla="*/ 15 w 33"/>
              <a:gd name="T53" fmla="*/ 30 h 33"/>
              <a:gd name="T54" fmla="*/ 17 w 33"/>
              <a:gd name="T55" fmla="*/ 33 h 33"/>
              <a:gd name="T56" fmla="*/ 18 w 33"/>
              <a:gd name="T57" fmla="*/ 30 h 33"/>
              <a:gd name="T58" fmla="*/ 17 w 33"/>
              <a:gd name="T59" fmla="*/ 28 h 33"/>
              <a:gd name="T60" fmla="*/ 5 w 33"/>
              <a:gd name="T61" fmla="*/ 25 h 33"/>
              <a:gd name="T62" fmla="*/ 5 w 33"/>
              <a:gd name="T63" fmla="*/ 28 h 33"/>
              <a:gd name="T64" fmla="*/ 8 w 33"/>
              <a:gd name="T65" fmla="*/ 28 h 33"/>
              <a:gd name="T66" fmla="*/ 8 w 33"/>
              <a:gd name="T67" fmla="*/ 25 h 33"/>
              <a:gd name="T68" fmla="*/ 5 w 33"/>
              <a:gd name="T69" fmla="*/ 25 h 33"/>
              <a:gd name="T70" fmla="*/ 5 w 33"/>
              <a:gd name="T71" fmla="*/ 5 h 33"/>
              <a:gd name="T72" fmla="*/ 5 w 33"/>
              <a:gd name="T73" fmla="*/ 8 h 33"/>
              <a:gd name="T74" fmla="*/ 8 w 33"/>
              <a:gd name="T75" fmla="*/ 8 h 33"/>
              <a:gd name="T76" fmla="*/ 8 w 33"/>
              <a:gd name="T77" fmla="*/ 5 h 33"/>
              <a:gd name="T78" fmla="*/ 5 w 33"/>
              <a:gd name="T79" fmla="*/ 5 h 33"/>
              <a:gd name="T80" fmla="*/ 25 w 33"/>
              <a:gd name="T81" fmla="*/ 28 h 33"/>
              <a:gd name="T82" fmla="*/ 28 w 33"/>
              <a:gd name="T83" fmla="*/ 28 h 33"/>
              <a:gd name="T84" fmla="*/ 28 w 33"/>
              <a:gd name="T85" fmla="*/ 25 h 33"/>
              <a:gd name="T86" fmla="*/ 25 w 33"/>
              <a:gd name="T87" fmla="*/ 25 h 33"/>
              <a:gd name="T88" fmla="*/ 25 w 33"/>
              <a:gd name="T89" fmla="*/ 28 h 33"/>
              <a:gd name="T90" fmla="*/ 17 w 33"/>
              <a:gd name="T91" fmla="*/ 5 h 33"/>
              <a:gd name="T92" fmla="*/ 18 w 33"/>
              <a:gd name="T93" fmla="*/ 2 h 33"/>
              <a:gd name="T94" fmla="*/ 17 w 33"/>
              <a:gd name="T95" fmla="*/ 0 h 33"/>
              <a:gd name="T96" fmla="*/ 15 w 33"/>
              <a:gd name="T97" fmla="*/ 2 h 33"/>
              <a:gd name="T98" fmla="*/ 17 w 33"/>
              <a:gd name="T99" fmla="*/ 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3" h="33">
                <a:moveTo>
                  <a:pt x="17" y="9"/>
                </a:moveTo>
                <a:cubicBezTo>
                  <a:pt x="12" y="9"/>
                  <a:pt x="9" y="12"/>
                  <a:pt x="9" y="16"/>
                </a:cubicBezTo>
                <a:cubicBezTo>
                  <a:pt x="9" y="20"/>
                  <a:pt x="12" y="24"/>
                  <a:pt x="17" y="24"/>
                </a:cubicBezTo>
                <a:cubicBezTo>
                  <a:pt x="21" y="24"/>
                  <a:pt x="24" y="20"/>
                  <a:pt x="24" y="16"/>
                </a:cubicBezTo>
                <a:cubicBezTo>
                  <a:pt x="24" y="12"/>
                  <a:pt x="21" y="9"/>
                  <a:pt x="17" y="9"/>
                </a:cubicBezTo>
                <a:close/>
                <a:moveTo>
                  <a:pt x="17" y="21"/>
                </a:moveTo>
                <a:cubicBezTo>
                  <a:pt x="14" y="21"/>
                  <a:pt x="12" y="19"/>
                  <a:pt x="12" y="16"/>
                </a:cubicBezTo>
                <a:cubicBezTo>
                  <a:pt x="12" y="14"/>
                  <a:pt x="14" y="11"/>
                  <a:pt x="17" y="11"/>
                </a:cubicBezTo>
                <a:cubicBezTo>
                  <a:pt x="19" y="11"/>
                  <a:pt x="21" y="14"/>
                  <a:pt x="21" y="16"/>
                </a:cubicBezTo>
                <a:cubicBezTo>
                  <a:pt x="21" y="19"/>
                  <a:pt x="19" y="21"/>
                  <a:pt x="17" y="21"/>
                </a:cubicBezTo>
                <a:close/>
                <a:moveTo>
                  <a:pt x="2" y="14"/>
                </a:moveTo>
                <a:cubicBezTo>
                  <a:pt x="1" y="14"/>
                  <a:pt x="0" y="15"/>
                  <a:pt x="0" y="16"/>
                </a:cubicBezTo>
                <a:cubicBezTo>
                  <a:pt x="0" y="17"/>
                  <a:pt x="1" y="18"/>
                  <a:pt x="2" y="18"/>
                </a:cubicBezTo>
                <a:cubicBezTo>
                  <a:pt x="4" y="18"/>
                  <a:pt x="5" y="17"/>
                  <a:pt x="5" y="16"/>
                </a:cubicBezTo>
                <a:cubicBezTo>
                  <a:pt x="5" y="15"/>
                  <a:pt x="4" y="14"/>
                  <a:pt x="2" y="14"/>
                </a:cubicBezTo>
                <a:close/>
                <a:moveTo>
                  <a:pt x="28" y="5"/>
                </a:moveTo>
                <a:cubicBezTo>
                  <a:pt x="27" y="4"/>
                  <a:pt x="26" y="4"/>
                  <a:pt x="25" y="5"/>
                </a:cubicBezTo>
                <a:cubicBezTo>
                  <a:pt x="24" y="6"/>
                  <a:pt x="24" y="7"/>
                  <a:pt x="25" y="8"/>
                </a:cubicBezTo>
                <a:cubicBezTo>
                  <a:pt x="25" y="9"/>
                  <a:pt x="27" y="9"/>
                  <a:pt x="28" y="8"/>
                </a:cubicBezTo>
                <a:cubicBezTo>
                  <a:pt x="29" y="7"/>
                  <a:pt x="29" y="6"/>
                  <a:pt x="28" y="5"/>
                </a:cubicBezTo>
                <a:close/>
                <a:moveTo>
                  <a:pt x="31" y="14"/>
                </a:moveTo>
                <a:cubicBezTo>
                  <a:pt x="29" y="14"/>
                  <a:pt x="28" y="15"/>
                  <a:pt x="28" y="16"/>
                </a:cubicBezTo>
                <a:cubicBezTo>
                  <a:pt x="28" y="17"/>
                  <a:pt x="29" y="18"/>
                  <a:pt x="31" y="18"/>
                </a:cubicBezTo>
                <a:cubicBezTo>
                  <a:pt x="32" y="18"/>
                  <a:pt x="33" y="17"/>
                  <a:pt x="33" y="16"/>
                </a:cubicBezTo>
                <a:cubicBezTo>
                  <a:pt x="33" y="15"/>
                  <a:pt x="32" y="14"/>
                  <a:pt x="31" y="14"/>
                </a:cubicBezTo>
                <a:close/>
                <a:moveTo>
                  <a:pt x="17" y="28"/>
                </a:moveTo>
                <a:cubicBezTo>
                  <a:pt x="15" y="28"/>
                  <a:pt x="15" y="29"/>
                  <a:pt x="15" y="30"/>
                </a:cubicBezTo>
                <a:cubicBezTo>
                  <a:pt x="15" y="32"/>
                  <a:pt x="15" y="33"/>
                  <a:pt x="17" y="33"/>
                </a:cubicBezTo>
                <a:cubicBezTo>
                  <a:pt x="18" y="33"/>
                  <a:pt x="18" y="32"/>
                  <a:pt x="18" y="30"/>
                </a:cubicBezTo>
                <a:cubicBezTo>
                  <a:pt x="18" y="29"/>
                  <a:pt x="18" y="28"/>
                  <a:pt x="17" y="28"/>
                </a:cubicBezTo>
                <a:close/>
                <a:moveTo>
                  <a:pt x="5" y="25"/>
                </a:moveTo>
                <a:cubicBezTo>
                  <a:pt x="4" y="26"/>
                  <a:pt x="4" y="27"/>
                  <a:pt x="5" y="28"/>
                </a:cubicBezTo>
                <a:cubicBezTo>
                  <a:pt x="6" y="29"/>
                  <a:pt x="7" y="29"/>
                  <a:pt x="8" y="28"/>
                </a:cubicBezTo>
                <a:cubicBezTo>
                  <a:pt x="9" y="27"/>
                  <a:pt x="9" y="25"/>
                  <a:pt x="8" y="25"/>
                </a:cubicBezTo>
                <a:cubicBezTo>
                  <a:pt x="8" y="24"/>
                  <a:pt x="6" y="24"/>
                  <a:pt x="5" y="25"/>
                </a:cubicBezTo>
                <a:close/>
                <a:moveTo>
                  <a:pt x="5" y="5"/>
                </a:moveTo>
                <a:cubicBezTo>
                  <a:pt x="4" y="6"/>
                  <a:pt x="4" y="7"/>
                  <a:pt x="5" y="8"/>
                </a:cubicBezTo>
                <a:cubicBezTo>
                  <a:pt x="6" y="9"/>
                  <a:pt x="7" y="9"/>
                  <a:pt x="8" y="8"/>
                </a:cubicBezTo>
                <a:cubicBezTo>
                  <a:pt x="9" y="7"/>
                  <a:pt x="9" y="6"/>
                  <a:pt x="8" y="5"/>
                </a:cubicBezTo>
                <a:cubicBezTo>
                  <a:pt x="7" y="4"/>
                  <a:pt x="6" y="4"/>
                  <a:pt x="5" y="5"/>
                </a:cubicBezTo>
                <a:close/>
                <a:moveTo>
                  <a:pt x="25" y="28"/>
                </a:moveTo>
                <a:cubicBezTo>
                  <a:pt x="26" y="29"/>
                  <a:pt x="27" y="29"/>
                  <a:pt x="28" y="28"/>
                </a:cubicBezTo>
                <a:cubicBezTo>
                  <a:pt x="29" y="27"/>
                  <a:pt x="29" y="26"/>
                  <a:pt x="28" y="25"/>
                </a:cubicBezTo>
                <a:cubicBezTo>
                  <a:pt x="27" y="24"/>
                  <a:pt x="26" y="24"/>
                  <a:pt x="25" y="25"/>
                </a:cubicBezTo>
                <a:cubicBezTo>
                  <a:pt x="24" y="25"/>
                  <a:pt x="24" y="27"/>
                  <a:pt x="25" y="28"/>
                </a:cubicBezTo>
                <a:close/>
                <a:moveTo>
                  <a:pt x="17" y="5"/>
                </a:moveTo>
                <a:cubicBezTo>
                  <a:pt x="18" y="5"/>
                  <a:pt x="18" y="4"/>
                  <a:pt x="18" y="2"/>
                </a:cubicBezTo>
                <a:cubicBezTo>
                  <a:pt x="18" y="1"/>
                  <a:pt x="18" y="0"/>
                  <a:pt x="17" y="0"/>
                </a:cubicBezTo>
                <a:cubicBezTo>
                  <a:pt x="15" y="0"/>
                  <a:pt x="15" y="1"/>
                  <a:pt x="15" y="2"/>
                </a:cubicBezTo>
                <a:cubicBezTo>
                  <a:pt x="15" y="4"/>
                  <a:pt x="15" y="5"/>
                  <a:pt x="17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24043" y="3596785"/>
            <a:ext cx="227504" cy="225475"/>
          </a:xfrm>
          <a:custGeom>
            <a:avLst/>
            <a:gdLst>
              <a:gd name="T0" fmla="*/ 42 w 47"/>
              <a:gd name="T1" fmla="*/ 21 h 47"/>
              <a:gd name="T2" fmla="*/ 42 w 47"/>
              <a:gd name="T3" fmla="*/ 25 h 47"/>
              <a:gd name="T4" fmla="*/ 47 w 47"/>
              <a:gd name="T5" fmla="*/ 23 h 47"/>
              <a:gd name="T6" fmla="*/ 23 w 47"/>
              <a:gd name="T7" fmla="*/ 10 h 47"/>
              <a:gd name="T8" fmla="*/ 23 w 47"/>
              <a:gd name="T9" fmla="*/ 36 h 47"/>
              <a:gd name="T10" fmla="*/ 23 w 47"/>
              <a:gd name="T11" fmla="*/ 10 h 47"/>
              <a:gd name="T12" fmla="*/ 14 w 47"/>
              <a:gd name="T13" fmla="*/ 23 h 47"/>
              <a:gd name="T14" fmla="*/ 33 w 47"/>
              <a:gd name="T15" fmla="*/ 23 h 47"/>
              <a:gd name="T16" fmla="*/ 7 w 47"/>
              <a:gd name="T17" fmla="*/ 23 h 47"/>
              <a:gd name="T18" fmla="*/ 2 w 47"/>
              <a:gd name="T19" fmla="*/ 21 h 47"/>
              <a:gd name="T20" fmla="*/ 2 w 47"/>
              <a:gd name="T21" fmla="*/ 25 h 47"/>
              <a:gd name="T22" fmla="*/ 7 w 47"/>
              <a:gd name="T23" fmla="*/ 23 h 47"/>
              <a:gd name="T24" fmla="*/ 25 w 47"/>
              <a:gd name="T25" fmla="*/ 5 h 47"/>
              <a:gd name="T26" fmla="*/ 23 w 47"/>
              <a:gd name="T27" fmla="*/ 0 h 47"/>
              <a:gd name="T28" fmla="*/ 22 w 47"/>
              <a:gd name="T29" fmla="*/ 5 h 47"/>
              <a:gd name="T30" fmla="*/ 23 w 47"/>
              <a:gd name="T31" fmla="*/ 40 h 47"/>
              <a:gd name="T32" fmla="*/ 22 w 47"/>
              <a:gd name="T33" fmla="*/ 44 h 47"/>
              <a:gd name="T34" fmla="*/ 25 w 47"/>
              <a:gd name="T35" fmla="*/ 44 h 47"/>
              <a:gd name="T36" fmla="*/ 23 w 47"/>
              <a:gd name="T37" fmla="*/ 40 h 47"/>
              <a:gd name="T38" fmla="*/ 41 w 47"/>
              <a:gd name="T39" fmla="*/ 6 h 47"/>
              <a:gd name="T40" fmla="*/ 36 w 47"/>
              <a:gd name="T41" fmla="*/ 8 h 47"/>
              <a:gd name="T42" fmla="*/ 39 w 47"/>
              <a:gd name="T43" fmla="*/ 10 h 47"/>
              <a:gd name="T44" fmla="*/ 8 w 47"/>
              <a:gd name="T45" fmla="*/ 36 h 47"/>
              <a:gd name="T46" fmla="*/ 6 w 47"/>
              <a:gd name="T47" fmla="*/ 41 h 47"/>
              <a:gd name="T48" fmla="*/ 10 w 47"/>
              <a:gd name="T49" fmla="*/ 39 h 47"/>
              <a:gd name="T50" fmla="*/ 8 w 47"/>
              <a:gd name="T51" fmla="*/ 36 h 47"/>
              <a:gd name="T52" fmla="*/ 6 w 47"/>
              <a:gd name="T53" fmla="*/ 6 h 47"/>
              <a:gd name="T54" fmla="*/ 8 w 47"/>
              <a:gd name="T55" fmla="*/ 10 h 47"/>
              <a:gd name="T56" fmla="*/ 10 w 47"/>
              <a:gd name="T57" fmla="*/ 8 h 47"/>
              <a:gd name="T58" fmla="*/ 36 w 47"/>
              <a:gd name="T59" fmla="*/ 39 h 47"/>
              <a:gd name="T60" fmla="*/ 41 w 47"/>
              <a:gd name="T61" fmla="*/ 41 h 47"/>
              <a:gd name="T62" fmla="*/ 39 w 47"/>
              <a:gd name="T63" fmla="*/ 36 h 47"/>
              <a:gd name="T64" fmla="*/ 36 w 47"/>
              <a:gd name="T65" fmla="*/ 39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7" h="47">
                <a:moveTo>
                  <a:pt x="44" y="21"/>
                </a:moveTo>
                <a:cubicBezTo>
                  <a:pt x="44" y="21"/>
                  <a:pt x="43" y="21"/>
                  <a:pt x="42" y="21"/>
                </a:cubicBezTo>
                <a:cubicBezTo>
                  <a:pt x="41" y="21"/>
                  <a:pt x="40" y="22"/>
                  <a:pt x="40" y="23"/>
                </a:cubicBezTo>
                <a:cubicBezTo>
                  <a:pt x="40" y="24"/>
                  <a:pt x="41" y="25"/>
                  <a:pt x="42" y="25"/>
                </a:cubicBezTo>
                <a:cubicBezTo>
                  <a:pt x="43" y="25"/>
                  <a:pt x="44" y="25"/>
                  <a:pt x="44" y="25"/>
                </a:cubicBezTo>
                <a:cubicBezTo>
                  <a:pt x="46" y="25"/>
                  <a:pt x="47" y="24"/>
                  <a:pt x="47" y="23"/>
                </a:cubicBezTo>
                <a:cubicBezTo>
                  <a:pt x="47" y="22"/>
                  <a:pt x="46" y="21"/>
                  <a:pt x="44" y="21"/>
                </a:cubicBezTo>
                <a:close/>
                <a:moveTo>
                  <a:pt x="23" y="10"/>
                </a:moveTo>
                <a:cubicBezTo>
                  <a:pt x="16" y="10"/>
                  <a:pt x="10" y="16"/>
                  <a:pt x="10" y="23"/>
                </a:cubicBezTo>
                <a:cubicBezTo>
                  <a:pt x="10" y="30"/>
                  <a:pt x="16" y="36"/>
                  <a:pt x="23" y="36"/>
                </a:cubicBezTo>
                <a:cubicBezTo>
                  <a:pt x="31" y="36"/>
                  <a:pt x="36" y="30"/>
                  <a:pt x="36" y="23"/>
                </a:cubicBezTo>
                <a:cubicBezTo>
                  <a:pt x="36" y="16"/>
                  <a:pt x="31" y="10"/>
                  <a:pt x="23" y="10"/>
                </a:cubicBezTo>
                <a:close/>
                <a:moveTo>
                  <a:pt x="23" y="33"/>
                </a:moveTo>
                <a:cubicBezTo>
                  <a:pt x="18" y="33"/>
                  <a:pt x="14" y="28"/>
                  <a:pt x="14" y="23"/>
                </a:cubicBezTo>
                <a:cubicBezTo>
                  <a:pt x="14" y="18"/>
                  <a:pt x="18" y="14"/>
                  <a:pt x="23" y="14"/>
                </a:cubicBezTo>
                <a:cubicBezTo>
                  <a:pt x="29" y="14"/>
                  <a:pt x="33" y="18"/>
                  <a:pt x="33" y="23"/>
                </a:cubicBezTo>
                <a:cubicBezTo>
                  <a:pt x="33" y="28"/>
                  <a:pt x="29" y="33"/>
                  <a:pt x="23" y="33"/>
                </a:cubicBezTo>
                <a:close/>
                <a:moveTo>
                  <a:pt x="7" y="23"/>
                </a:moveTo>
                <a:cubicBezTo>
                  <a:pt x="7" y="22"/>
                  <a:pt x="6" y="21"/>
                  <a:pt x="5" y="21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2"/>
                  <a:pt x="0" y="23"/>
                </a:cubicBezTo>
                <a:cubicBezTo>
                  <a:pt x="0" y="24"/>
                  <a:pt x="1" y="25"/>
                  <a:pt x="2" y="25"/>
                </a:cubicBezTo>
                <a:cubicBezTo>
                  <a:pt x="3" y="25"/>
                  <a:pt x="4" y="25"/>
                  <a:pt x="5" y="25"/>
                </a:cubicBezTo>
                <a:cubicBezTo>
                  <a:pt x="6" y="25"/>
                  <a:pt x="7" y="24"/>
                  <a:pt x="7" y="23"/>
                </a:cubicBezTo>
                <a:close/>
                <a:moveTo>
                  <a:pt x="23" y="7"/>
                </a:moveTo>
                <a:cubicBezTo>
                  <a:pt x="24" y="7"/>
                  <a:pt x="25" y="6"/>
                  <a:pt x="25" y="5"/>
                </a:cubicBezTo>
                <a:cubicBezTo>
                  <a:pt x="25" y="4"/>
                  <a:pt x="25" y="3"/>
                  <a:pt x="25" y="2"/>
                </a:cubicBezTo>
                <a:cubicBezTo>
                  <a:pt x="25" y="1"/>
                  <a:pt x="24" y="0"/>
                  <a:pt x="23" y="0"/>
                </a:cubicBezTo>
                <a:cubicBezTo>
                  <a:pt x="22" y="0"/>
                  <a:pt x="22" y="1"/>
                  <a:pt x="22" y="2"/>
                </a:cubicBezTo>
                <a:cubicBezTo>
                  <a:pt x="22" y="3"/>
                  <a:pt x="22" y="4"/>
                  <a:pt x="22" y="5"/>
                </a:cubicBezTo>
                <a:cubicBezTo>
                  <a:pt x="22" y="6"/>
                  <a:pt x="22" y="7"/>
                  <a:pt x="23" y="7"/>
                </a:cubicBezTo>
                <a:close/>
                <a:moveTo>
                  <a:pt x="23" y="40"/>
                </a:moveTo>
                <a:cubicBezTo>
                  <a:pt x="22" y="40"/>
                  <a:pt x="22" y="41"/>
                  <a:pt x="22" y="42"/>
                </a:cubicBezTo>
                <a:cubicBezTo>
                  <a:pt x="22" y="42"/>
                  <a:pt x="22" y="44"/>
                  <a:pt x="22" y="44"/>
                </a:cubicBezTo>
                <a:cubicBezTo>
                  <a:pt x="22" y="46"/>
                  <a:pt x="22" y="47"/>
                  <a:pt x="23" y="47"/>
                </a:cubicBezTo>
                <a:cubicBezTo>
                  <a:pt x="24" y="47"/>
                  <a:pt x="25" y="46"/>
                  <a:pt x="25" y="44"/>
                </a:cubicBezTo>
                <a:cubicBezTo>
                  <a:pt x="25" y="44"/>
                  <a:pt x="25" y="42"/>
                  <a:pt x="25" y="42"/>
                </a:cubicBezTo>
                <a:cubicBezTo>
                  <a:pt x="25" y="41"/>
                  <a:pt x="24" y="40"/>
                  <a:pt x="23" y="40"/>
                </a:cubicBezTo>
                <a:close/>
                <a:moveTo>
                  <a:pt x="41" y="9"/>
                </a:moveTo>
                <a:cubicBezTo>
                  <a:pt x="42" y="8"/>
                  <a:pt x="42" y="6"/>
                  <a:pt x="41" y="6"/>
                </a:cubicBezTo>
                <a:cubicBezTo>
                  <a:pt x="40" y="5"/>
                  <a:pt x="39" y="5"/>
                  <a:pt x="38" y="6"/>
                </a:cubicBezTo>
                <a:cubicBezTo>
                  <a:pt x="38" y="6"/>
                  <a:pt x="37" y="7"/>
                  <a:pt x="36" y="8"/>
                </a:cubicBezTo>
                <a:cubicBezTo>
                  <a:pt x="35" y="9"/>
                  <a:pt x="35" y="10"/>
                  <a:pt x="36" y="11"/>
                </a:cubicBezTo>
                <a:cubicBezTo>
                  <a:pt x="37" y="11"/>
                  <a:pt x="38" y="11"/>
                  <a:pt x="39" y="10"/>
                </a:cubicBezTo>
                <a:cubicBezTo>
                  <a:pt x="39" y="10"/>
                  <a:pt x="40" y="9"/>
                  <a:pt x="41" y="9"/>
                </a:cubicBezTo>
                <a:close/>
                <a:moveTo>
                  <a:pt x="8" y="36"/>
                </a:moveTo>
                <a:cubicBezTo>
                  <a:pt x="7" y="37"/>
                  <a:pt x="6" y="38"/>
                  <a:pt x="6" y="38"/>
                </a:cubicBezTo>
                <a:cubicBezTo>
                  <a:pt x="5" y="39"/>
                  <a:pt x="5" y="40"/>
                  <a:pt x="6" y="41"/>
                </a:cubicBezTo>
                <a:cubicBezTo>
                  <a:pt x="6" y="42"/>
                  <a:pt x="8" y="41"/>
                  <a:pt x="9" y="41"/>
                </a:cubicBezTo>
                <a:cubicBezTo>
                  <a:pt x="9" y="40"/>
                  <a:pt x="10" y="39"/>
                  <a:pt x="10" y="39"/>
                </a:cubicBezTo>
                <a:cubicBezTo>
                  <a:pt x="11" y="38"/>
                  <a:pt x="11" y="37"/>
                  <a:pt x="11" y="36"/>
                </a:cubicBezTo>
                <a:cubicBezTo>
                  <a:pt x="10" y="35"/>
                  <a:pt x="9" y="35"/>
                  <a:pt x="8" y="36"/>
                </a:cubicBezTo>
                <a:close/>
                <a:moveTo>
                  <a:pt x="9" y="6"/>
                </a:moveTo>
                <a:cubicBezTo>
                  <a:pt x="8" y="5"/>
                  <a:pt x="6" y="5"/>
                  <a:pt x="6" y="6"/>
                </a:cubicBezTo>
                <a:cubicBezTo>
                  <a:pt x="5" y="6"/>
                  <a:pt x="5" y="8"/>
                  <a:pt x="6" y="9"/>
                </a:cubicBezTo>
                <a:cubicBezTo>
                  <a:pt x="6" y="9"/>
                  <a:pt x="7" y="10"/>
                  <a:pt x="8" y="10"/>
                </a:cubicBezTo>
                <a:cubicBezTo>
                  <a:pt x="9" y="11"/>
                  <a:pt x="10" y="11"/>
                  <a:pt x="11" y="11"/>
                </a:cubicBezTo>
                <a:cubicBezTo>
                  <a:pt x="11" y="10"/>
                  <a:pt x="11" y="9"/>
                  <a:pt x="10" y="8"/>
                </a:cubicBezTo>
                <a:cubicBezTo>
                  <a:pt x="10" y="7"/>
                  <a:pt x="9" y="6"/>
                  <a:pt x="9" y="6"/>
                </a:cubicBezTo>
                <a:close/>
                <a:moveTo>
                  <a:pt x="36" y="39"/>
                </a:moveTo>
                <a:cubicBezTo>
                  <a:pt x="37" y="39"/>
                  <a:pt x="38" y="40"/>
                  <a:pt x="38" y="41"/>
                </a:cubicBezTo>
                <a:cubicBezTo>
                  <a:pt x="39" y="41"/>
                  <a:pt x="40" y="42"/>
                  <a:pt x="41" y="41"/>
                </a:cubicBezTo>
                <a:cubicBezTo>
                  <a:pt x="42" y="40"/>
                  <a:pt x="42" y="39"/>
                  <a:pt x="41" y="38"/>
                </a:cubicBezTo>
                <a:cubicBezTo>
                  <a:pt x="40" y="38"/>
                  <a:pt x="39" y="37"/>
                  <a:pt x="39" y="36"/>
                </a:cubicBezTo>
                <a:cubicBezTo>
                  <a:pt x="38" y="35"/>
                  <a:pt x="37" y="35"/>
                  <a:pt x="36" y="36"/>
                </a:cubicBezTo>
                <a:cubicBezTo>
                  <a:pt x="35" y="37"/>
                  <a:pt x="35" y="38"/>
                  <a:pt x="36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83666" y="1803154"/>
            <a:ext cx="197036" cy="201098"/>
          </a:xfrm>
          <a:custGeom>
            <a:avLst/>
            <a:gdLst>
              <a:gd name="T0" fmla="*/ 97 w 97"/>
              <a:gd name="T1" fmla="*/ 38 h 99"/>
              <a:gd name="T2" fmla="*/ 61 w 97"/>
              <a:gd name="T3" fmla="*/ 38 h 99"/>
              <a:gd name="T4" fmla="*/ 47 w 97"/>
              <a:gd name="T5" fmla="*/ 0 h 99"/>
              <a:gd name="T6" fmla="*/ 35 w 97"/>
              <a:gd name="T7" fmla="*/ 38 h 99"/>
              <a:gd name="T8" fmla="*/ 0 w 97"/>
              <a:gd name="T9" fmla="*/ 38 h 99"/>
              <a:gd name="T10" fmla="*/ 28 w 97"/>
              <a:gd name="T11" fmla="*/ 59 h 99"/>
              <a:gd name="T12" fmla="*/ 19 w 97"/>
              <a:gd name="T13" fmla="*/ 99 h 99"/>
              <a:gd name="T14" fmla="*/ 47 w 97"/>
              <a:gd name="T15" fmla="*/ 75 h 99"/>
              <a:gd name="T16" fmla="*/ 78 w 97"/>
              <a:gd name="T17" fmla="*/ 99 h 99"/>
              <a:gd name="T18" fmla="*/ 68 w 97"/>
              <a:gd name="T19" fmla="*/ 59 h 99"/>
              <a:gd name="T20" fmla="*/ 97 w 97"/>
              <a:gd name="T21" fmla="*/ 38 h 99"/>
              <a:gd name="T22" fmla="*/ 47 w 97"/>
              <a:gd name="T23" fmla="*/ 64 h 99"/>
              <a:gd name="T24" fmla="*/ 31 w 97"/>
              <a:gd name="T25" fmla="*/ 78 h 99"/>
              <a:gd name="T26" fmla="*/ 38 w 97"/>
              <a:gd name="T27" fmla="*/ 59 h 99"/>
              <a:gd name="T28" fmla="*/ 24 w 97"/>
              <a:gd name="T29" fmla="*/ 45 h 99"/>
              <a:gd name="T30" fmla="*/ 42 w 97"/>
              <a:gd name="T31" fmla="*/ 47 h 99"/>
              <a:gd name="T32" fmla="*/ 47 w 97"/>
              <a:gd name="T33" fmla="*/ 23 h 99"/>
              <a:gd name="T34" fmla="*/ 54 w 97"/>
              <a:gd name="T35" fmla="*/ 47 h 99"/>
              <a:gd name="T36" fmla="*/ 73 w 97"/>
              <a:gd name="T37" fmla="*/ 45 h 99"/>
              <a:gd name="T38" fmla="*/ 59 w 97"/>
              <a:gd name="T39" fmla="*/ 59 h 99"/>
              <a:gd name="T40" fmla="*/ 64 w 97"/>
              <a:gd name="T41" fmla="*/ 78 h 99"/>
              <a:gd name="T42" fmla="*/ 47 w 97"/>
              <a:gd name="T43" fmla="*/ 6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7" h="99">
                <a:moveTo>
                  <a:pt x="97" y="38"/>
                </a:moveTo>
                <a:lnTo>
                  <a:pt x="61" y="38"/>
                </a:lnTo>
                <a:lnTo>
                  <a:pt x="47" y="0"/>
                </a:lnTo>
                <a:lnTo>
                  <a:pt x="35" y="38"/>
                </a:lnTo>
                <a:lnTo>
                  <a:pt x="0" y="38"/>
                </a:lnTo>
                <a:lnTo>
                  <a:pt x="28" y="59"/>
                </a:lnTo>
                <a:lnTo>
                  <a:pt x="19" y="99"/>
                </a:lnTo>
                <a:lnTo>
                  <a:pt x="47" y="75"/>
                </a:lnTo>
                <a:lnTo>
                  <a:pt x="78" y="99"/>
                </a:lnTo>
                <a:lnTo>
                  <a:pt x="68" y="59"/>
                </a:lnTo>
                <a:lnTo>
                  <a:pt x="97" y="38"/>
                </a:lnTo>
                <a:close/>
                <a:moveTo>
                  <a:pt x="47" y="64"/>
                </a:moveTo>
                <a:lnTo>
                  <a:pt x="31" y="78"/>
                </a:lnTo>
                <a:lnTo>
                  <a:pt x="38" y="59"/>
                </a:lnTo>
                <a:lnTo>
                  <a:pt x="24" y="45"/>
                </a:lnTo>
                <a:lnTo>
                  <a:pt x="42" y="47"/>
                </a:lnTo>
                <a:lnTo>
                  <a:pt x="47" y="23"/>
                </a:lnTo>
                <a:lnTo>
                  <a:pt x="54" y="47"/>
                </a:lnTo>
                <a:lnTo>
                  <a:pt x="73" y="45"/>
                </a:lnTo>
                <a:lnTo>
                  <a:pt x="59" y="59"/>
                </a:lnTo>
                <a:lnTo>
                  <a:pt x="64" y="78"/>
                </a:lnTo>
                <a:lnTo>
                  <a:pt x="47" y="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37849" y="1370489"/>
            <a:ext cx="207191" cy="158440"/>
          </a:xfrm>
          <a:custGeom>
            <a:avLst/>
            <a:gdLst>
              <a:gd name="T0" fmla="*/ 38 w 43"/>
              <a:gd name="T1" fmla="*/ 3 h 33"/>
              <a:gd name="T2" fmla="*/ 24 w 43"/>
              <a:gd name="T3" fmla="*/ 3 h 33"/>
              <a:gd name="T4" fmla="*/ 21 w 43"/>
              <a:gd name="T5" fmla="*/ 6 h 33"/>
              <a:gd name="T6" fmla="*/ 19 w 43"/>
              <a:gd name="T7" fmla="*/ 3 h 33"/>
              <a:gd name="T8" fmla="*/ 5 w 43"/>
              <a:gd name="T9" fmla="*/ 3 h 33"/>
              <a:gd name="T10" fmla="*/ 5 w 43"/>
              <a:gd name="T11" fmla="*/ 18 h 33"/>
              <a:gd name="T12" fmla="*/ 21 w 43"/>
              <a:gd name="T13" fmla="*/ 33 h 33"/>
              <a:gd name="T14" fmla="*/ 38 w 43"/>
              <a:gd name="T15" fmla="*/ 18 h 33"/>
              <a:gd name="T16" fmla="*/ 38 w 43"/>
              <a:gd name="T17" fmla="*/ 3 h 33"/>
              <a:gd name="T18" fmla="*/ 36 w 43"/>
              <a:gd name="T19" fmla="*/ 16 h 33"/>
              <a:gd name="T20" fmla="*/ 21 w 43"/>
              <a:gd name="T21" fmla="*/ 29 h 33"/>
              <a:gd name="T22" fmla="*/ 7 w 43"/>
              <a:gd name="T23" fmla="*/ 16 h 33"/>
              <a:gd name="T24" fmla="*/ 5 w 43"/>
              <a:gd name="T25" fmla="*/ 11 h 33"/>
              <a:gd name="T26" fmla="*/ 7 w 43"/>
              <a:gd name="T27" fmla="*/ 6 h 33"/>
              <a:gd name="T28" fmla="*/ 12 w 43"/>
              <a:gd name="T29" fmla="*/ 4 h 33"/>
              <a:gd name="T30" fmla="*/ 17 w 43"/>
              <a:gd name="T31" fmla="*/ 6 h 33"/>
              <a:gd name="T32" fmla="*/ 21 w 43"/>
              <a:gd name="T33" fmla="*/ 11 h 33"/>
              <a:gd name="T34" fmla="*/ 26 w 43"/>
              <a:gd name="T35" fmla="*/ 6 h 33"/>
              <a:gd name="T36" fmla="*/ 31 w 43"/>
              <a:gd name="T37" fmla="*/ 4 h 33"/>
              <a:gd name="T38" fmla="*/ 36 w 43"/>
              <a:gd name="T39" fmla="*/ 6 h 33"/>
              <a:gd name="T40" fmla="*/ 38 w 43"/>
              <a:gd name="T41" fmla="*/ 11 h 33"/>
              <a:gd name="T42" fmla="*/ 36 w 43"/>
              <a:gd name="T43" fmla="*/ 16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3">
                <a:moveTo>
                  <a:pt x="38" y="3"/>
                </a:moveTo>
                <a:cubicBezTo>
                  <a:pt x="34" y="0"/>
                  <a:pt x="28" y="0"/>
                  <a:pt x="24" y="3"/>
                </a:cubicBezTo>
                <a:cubicBezTo>
                  <a:pt x="21" y="6"/>
                  <a:pt x="21" y="6"/>
                  <a:pt x="21" y="6"/>
                </a:cubicBezTo>
                <a:cubicBezTo>
                  <a:pt x="19" y="3"/>
                  <a:pt x="19" y="3"/>
                  <a:pt x="19" y="3"/>
                </a:cubicBezTo>
                <a:cubicBezTo>
                  <a:pt x="15" y="0"/>
                  <a:pt x="9" y="0"/>
                  <a:pt x="5" y="3"/>
                </a:cubicBezTo>
                <a:cubicBezTo>
                  <a:pt x="0" y="7"/>
                  <a:pt x="0" y="14"/>
                  <a:pt x="5" y="18"/>
                </a:cubicBezTo>
                <a:cubicBezTo>
                  <a:pt x="21" y="33"/>
                  <a:pt x="21" y="33"/>
                  <a:pt x="21" y="33"/>
                </a:cubicBezTo>
                <a:cubicBezTo>
                  <a:pt x="38" y="18"/>
                  <a:pt x="38" y="18"/>
                  <a:pt x="38" y="18"/>
                </a:cubicBezTo>
                <a:cubicBezTo>
                  <a:pt x="43" y="14"/>
                  <a:pt x="43" y="7"/>
                  <a:pt x="38" y="3"/>
                </a:cubicBezTo>
                <a:close/>
                <a:moveTo>
                  <a:pt x="36" y="16"/>
                </a:moveTo>
                <a:cubicBezTo>
                  <a:pt x="21" y="29"/>
                  <a:pt x="21" y="29"/>
                  <a:pt x="21" y="29"/>
                </a:cubicBezTo>
                <a:cubicBezTo>
                  <a:pt x="7" y="16"/>
                  <a:pt x="7" y="16"/>
                  <a:pt x="7" y="16"/>
                </a:cubicBezTo>
                <a:cubicBezTo>
                  <a:pt x="6" y="14"/>
                  <a:pt x="5" y="12"/>
                  <a:pt x="5" y="11"/>
                </a:cubicBezTo>
                <a:cubicBezTo>
                  <a:pt x="5" y="9"/>
                  <a:pt x="5" y="7"/>
                  <a:pt x="7" y="6"/>
                </a:cubicBezTo>
                <a:cubicBezTo>
                  <a:pt x="8" y="5"/>
                  <a:pt x="10" y="4"/>
                  <a:pt x="12" y="4"/>
                </a:cubicBezTo>
                <a:cubicBezTo>
                  <a:pt x="14" y="4"/>
                  <a:pt x="15" y="5"/>
                  <a:pt x="17" y="6"/>
                </a:cubicBezTo>
                <a:cubicBezTo>
                  <a:pt x="21" y="11"/>
                  <a:pt x="21" y="11"/>
                  <a:pt x="21" y="11"/>
                </a:cubicBezTo>
                <a:cubicBezTo>
                  <a:pt x="26" y="6"/>
                  <a:pt x="26" y="6"/>
                  <a:pt x="26" y="6"/>
                </a:cubicBezTo>
                <a:cubicBezTo>
                  <a:pt x="28" y="5"/>
                  <a:pt x="29" y="4"/>
                  <a:pt x="31" y="4"/>
                </a:cubicBezTo>
                <a:cubicBezTo>
                  <a:pt x="33" y="4"/>
                  <a:pt x="35" y="5"/>
                  <a:pt x="36" y="6"/>
                </a:cubicBezTo>
                <a:cubicBezTo>
                  <a:pt x="38" y="7"/>
                  <a:pt x="38" y="9"/>
                  <a:pt x="38" y="11"/>
                </a:cubicBezTo>
                <a:cubicBezTo>
                  <a:pt x="38" y="12"/>
                  <a:pt x="37" y="14"/>
                  <a:pt x="3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81496" y="3153963"/>
            <a:ext cx="207191" cy="207191"/>
          </a:xfrm>
          <a:custGeom>
            <a:avLst/>
            <a:gdLst>
              <a:gd name="T0" fmla="*/ 10 w 43"/>
              <a:gd name="T1" fmla="*/ 14 h 43"/>
              <a:gd name="T2" fmla="*/ 11 w 43"/>
              <a:gd name="T3" fmla="*/ 14 h 43"/>
              <a:gd name="T4" fmla="*/ 17 w 43"/>
              <a:gd name="T5" fmla="*/ 9 h 43"/>
              <a:gd name="T6" fmla="*/ 17 w 43"/>
              <a:gd name="T7" fmla="*/ 8 h 43"/>
              <a:gd name="T8" fmla="*/ 17 w 43"/>
              <a:gd name="T9" fmla="*/ 7 h 43"/>
              <a:gd name="T10" fmla="*/ 10 w 43"/>
              <a:gd name="T11" fmla="*/ 3 h 43"/>
              <a:gd name="T12" fmla="*/ 4 w 43"/>
              <a:gd name="T13" fmla="*/ 9 h 43"/>
              <a:gd name="T14" fmla="*/ 8 w 43"/>
              <a:gd name="T15" fmla="*/ 15 h 43"/>
              <a:gd name="T16" fmla="*/ 10 w 43"/>
              <a:gd name="T17" fmla="*/ 14 h 43"/>
              <a:gd name="T18" fmla="*/ 5 w 43"/>
              <a:gd name="T19" fmla="*/ 19 h 43"/>
              <a:gd name="T20" fmla="*/ 6 w 43"/>
              <a:gd name="T21" fmla="*/ 17 h 43"/>
              <a:gd name="T22" fmla="*/ 2 w 43"/>
              <a:gd name="T23" fmla="*/ 12 h 43"/>
              <a:gd name="T24" fmla="*/ 0 w 43"/>
              <a:gd name="T25" fmla="*/ 21 h 43"/>
              <a:gd name="T26" fmla="*/ 3 w 43"/>
              <a:gd name="T27" fmla="*/ 32 h 43"/>
              <a:gd name="T28" fmla="*/ 6 w 43"/>
              <a:gd name="T29" fmla="*/ 22 h 43"/>
              <a:gd name="T30" fmla="*/ 5 w 43"/>
              <a:gd name="T31" fmla="*/ 19 h 43"/>
              <a:gd name="T32" fmla="*/ 21 w 43"/>
              <a:gd name="T33" fmla="*/ 4 h 43"/>
              <a:gd name="T34" fmla="*/ 24 w 43"/>
              <a:gd name="T35" fmla="*/ 5 h 43"/>
              <a:gd name="T36" fmla="*/ 32 w 43"/>
              <a:gd name="T37" fmla="*/ 3 h 43"/>
              <a:gd name="T38" fmla="*/ 21 w 43"/>
              <a:gd name="T39" fmla="*/ 0 h 43"/>
              <a:gd name="T40" fmla="*/ 14 w 43"/>
              <a:gd name="T41" fmla="*/ 1 h 43"/>
              <a:gd name="T42" fmla="*/ 19 w 43"/>
              <a:gd name="T43" fmla="*/ 4 h 43"/>
              <a:gd name="T44" fmla="*/ 21 w 43"/>
              <a:gd name="T45" fmla="*/ 4 h 43"/>
              <a:gd name="T46" fmla="*/ 28 w 43"/>
              <a:gd name="T47" fmla="*/ 25 h 43"/>
              <a:gd name="T48" fmla="*/ 29 w 43"/>
              <a:gd name="T49" fmla="*/ 24 h 43"/>
              <a:gd name="T50" fmla="*/ 23 w 43"/>
              <a:gd name="T51" fmla="*/ 13 h 43"/>
              <a:gd name="T52" fmla="*/ 21 w 43"/>
              <a:gd name="T53" fmla="*/ 13 h 43"/>
              <a:gd name="T54" fmla="*/ 19 w 43"/>
              <a:gd name="T55" fmla="*/ 12 h 43"/>
              <a:gd name="T56" fmla="*/ 14 w 43"/>
              <a:gd name="T57" fmla="*/ 16 h 43"/>
              <a:gd name="T58" fmla="*/ 15 w 43"/>
              <a:gd name="T59" fmla="*/ 19 h 43"/>
              <a:gd name="T60" fmla="*/ 14 w 43"/>
              <a:gd name="T61" fmla="*/ 20 h 43"/>
              <a:gd name="T62" fmla="*/ 28 w 43"/>
              <a:gd name="T63" fmla="*/ 25 h 43"/>
              <a:gd name="T64" fmla="*/ 34 w 43"/>
              <a:gd name="T65" fmla="*/ 32 h 43"/>
              <a:gd name="T66" fmla="*/ 34 w 43"/>
              <a:gd name="T67" fmla="*/ 34 h 43"/>
              <a:gd name="T68" fmla="*/ 34 w 43"/>
              <a:gd name="T69" fmla="*/ 39 h 43"/>
              <a:gd name="T70" fmla="*/ 42 w 43"/>
              <a:gd name="T71" fmla="*/ 28 h 43"/>
              <a:gd name="T72" fmla="*/ 37 w 43"/>
              <a:gd name="T73" fmla="*/ 29 h 43"/>
              <a:gd name="T74" fmla="*/ 34 w 43"/>
              <a:gd name="T75" fmla="*/ 32 h 43"/>
              <a:gd name="T76" fmla="*/ 27 w 43"/>
              <a:gd name="T77" fmla="*/ 29 h 43"/>
              <a:gd name="T78" fmla="*/ 12 w 43"/>
              <a:gd name="T79" fmla="*/ 23 h 43"/>
              <a:gd name="T80" fmla="*/ 10 w 43"/>
              <a:gd name="T81" fmla="*/ 23 h 43"/>
              <a:gd name="T82" fmla="*/ 9 w 43"/>
              <a:gd name="T83" fmla="*/ 23 h 43"/>
              <a:gd name="T84" fmla="*/ 5 w 43"/>
              <a:gd name="T85" fmla="*/ 36 h 43"/>
              <a:gd name="T86" fmla="*/ 13 w 43"/>
              <a:gd name="T87" fmla="*/ 41 h 43"/>
              <a:gd name="T88" fmla="*/ 27 w 43"/>
              <a:gd name="T89" fmla="*/ 29 h 43"/>
              <a:gd name="T90" fmla="*/ 36 w 43"/>
              <a:gd name="T91" fmla="*/ 5 h 43"/>
              <a:gd name="T92" fmla="*/ 26 w 43"/>
              <a:gd name="T93" fmla="*/ 8 h 43"/>
              <a:gd name="T94" fmla="*/ 26 w 43"/>
              <a:gd name="T95" fmla="*/ 8 h 43"/>
              <a:gd name="T96" fmla="*/ 25 w 43"/>
              <a:gd name="T97" fmla="*/ 10 h 43"/>
              <a:gd name="T98" fmla="*/ 32 w 43"/>
              <a:gd name="T99" fmla="*/ 23 h 43"/>
              <a:gd name="T100" fmla="*/ 36 w 43"/>
              <a:gd name="T101" fmla="*/ 26 h 43"/>
              <a:gd name="T102" fmla="*/ 42 w 43"/>
              <a:gd name="T103" fmla="*/ 24 h 43"/>
              <a:gd name="T104" fmla="*/ 43 w 43"/>
              <a:gd name="T105" fmla="*/ 21 h 43"/>
              <a:gd name="T106" fmla="*/ 36 w 43"/>
              <a:gd name="T107" fmla="*/ 5 h 43"/>
              <a:gd name="T108" fmla="*/ 29 w 43"/>
              <a:gd name="T109" fmla="*/ 31 h 43"/>
              <a:gd name="T110" fmla="*/ 16 w 43"/>
              <a:gd name="T111" fmla="*/ 42 h 43"/>
              <a:gd name="T112" fmla="*/ 21 w 43"/>
              <a:gd name="T113" fmla="*/ 43 h 43"/>
              <a:gd name="T114" fmla="*/ 30 w 43"/>
              <a:gd name="T115" fmla="*/ 41 h 43"/>
              <a:gd name="T116" fmla="*/ 31 w 43"/>
              <a:gd name="T117" fmla="*/ 34 h 43"/>
              <a:gd name="T118" fmla="*/ 31 w 43"/>
              <a:gd name="T119" fmla="*/ 32 h 43"/>
              <a:gd name="T120" fmla="*/ 29 w 43"/>
              <a:gd name="T121" fmla="*/ 3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3" h="43">
                <a:moveTo>
                  <a:pt x="10" y="14"/>
                </a:moveTo>
                <a:cubicBezTo>
                  <a:pt x="10" y="14"/>
                  <a:pt x="11" y="14"/>
                  <a:pt x="11" y="14"/>
                </a:cubicBezTo>
                <a:cubicBezTo>
                  <a:pt x="13" y="13"/>
                  <a:pt x="15" y="11"/>
                  <a:pt x="17" y="9"/>
                </a:cubicBezTo>
                <a:cubicBezTo>
                  <a:pt x="17" y="9"/>
                  <a:pt x="17" y="9"/>
                  <a:pt x="17" y="8"/>
                </a:cubicBezTo>
                <a:cubicBezTo>
                  <a:pt x="17" y="8"/>
                  <a:pt x="17" y="7"/>
                  <a:pt x="17" y="7"/>
                </a:cubicBezTo>
                <a:cubicBezTo>
                  <a:pt x="15" y="5"/>
                  <a:pt x="12" y="4"/>
                  <a:pt x="10" y="3"/>
                </a:cubicBezTo>
                <a:cubicBezTo>
                  <a:pt x="7" y="5"/>
                  <a:pt x="5" y="6"/>
                  <a:pt x="4" y="9"/>
                </a:cubicBezTo>
                <a:cubicBezTo>
                  <a:pt x="5" y="11"/>
                  <a:pt x="6" y="13"/>
                  <a:pt x="8" y="15"/>
                </a:cubicBezTo>
                <a:cubicBezTo>
                  <a:pt x="9" y="14"/>
                  <a:pt x="9" y="14"/>
                  <a:pt x="10" y="14"/>
                </a:cubicBezTo>
                <a:close/>
                <a:moveTo>
                  <a:pt x="5" y="19"/>
                </a:moveTo>
                <a:cubicBezTo>
                  <a:pt x="5" y="18"/>
                  <a:pt x="6" y="18"/>
                  <a:pt x="6" y="17"/>
                </a:cubicBezTo>
                <a:cubicBezTo>
                  <a:pt x="4" y="15"/>
                  <a:pt x="3" y="14"/>
                  <a:pt x="2" y="12"/>
                </a:cubicBezTo>
                <a:cubicBezTo>
                  <a:pt x="0" y="15"/>
                  <a:pt x="0" y="18"/>
                  <a:pt x="0" y="21"/>
                </a:cubicBezTo>
                <a:cubicBezTo>
                  <a:pt x="0" y="25"/>
                  <a:pt x="1" y="29"/>
                  <a:pt x="3" y="32"/>
                </a:cubicBezTo>
                <a:cubicBezTo>
                  <a:pt x="3" y="29"/>
                  <a:pt x="5" y="25"/>
                  <a:pt x="6" y="22"/>
                </a:cubicBezTo>
                <a:cubicBezTo>
                  <a:pt x="6" y="21"/>
                  <a:pt x="5" y="20"/>
                  <a:pt x="5" y="19"/>
                </a:cubicBezTo>
                <a:close/>
                <a:moveTo>
                  <a:pt x="21" y="4"/>
                </a:moveTo>
                <a:cubicBezTo>
                  <a:pt x="22" y="4"/>
                  <a:pt x="24" y="4"/>
                  <a:pt x="24" y="5"/>
                </a:cubicBezTo>
                <a:cubicBezTo>
                  <a:pt x="27" y="4"/>
                  <a:pt x="29" y="3"/>
                  <a:pt x="32" y="3"/>
                </a:cubicBezTo>
                <a:cubicBezTo>
                  <a:pt x="29" y="1"/>
                  <a:pt x="25" y="0"/>
                  <a:pt x="21" y="0"/>
                </a:cubicBezTo>
                <a:cubicBezTo>
                  <a:pt x="18" y="0"/>
                  <a:pt x="16" y="0"/>
                  <a:pt x="14" y="1"/>
                </a:cubicBezTo>
                <a:cubicBezTo>
                  <a:pt x="15" y="2"/>
                  <a:pt x="17" y="3"/>
                  <a:pt x="19" y="4"/>
                </a:cubicBezTo>
                <a:cubicBezTo>
                  <a:pt x="20" y="4"/>
                  <a:pt x="20" y="4"/>
                  <a:pt x="21" y="4"/>
                </a:cubicBezTo>
                <a:close/>
                <a:moveTo>
                  <a:pt x="28" y="25"/>
                </a:moveTo>
                <a:cubicBezTo>
                  <a:pt x="28" y="25"/>
                  <a:pt x="29" y="24"/>
                  <a:pt x="29" y="24"/>
                </a:cubicBezTo>
                <a:cubicBezTo>
                  <a:pt x="28" y="20"/>
                  <a:pt x="26" y="16"/>
                  <a:pt x="23" y="13"/>
                </a:cubicBezTo>
                <a:cubicBezTo>
                  <a:pt x="22" y="13"/>
                  <a:pt x="22" y="13"/>
                  <a:pt x="21" y="13"/>
                </a:cubicBezTo>
                <a:cubicBezTo>
                  <a:pt x="20" y="13"/>
                  <a:pt x="19" y="13"/>
                  <a:pt x="19" y="12"/>
                </a:cubicBezTo>
                <a:cubicBezTo>
                  <a:pt x="17" y="13"/>
                  <a:pt x="15" y="15"/>
                  <a:pt x="14" y="16"/>
                </a:cubicBezTo>
                <a:cubicBezTo>
                  <a:pt x="14" y="17"/>
                  <a:pt x="15" y="18"/>
                  <a:pt x="15" y="19"/>
                </a:cubicBezTo>
                <a:cubicBezTo>
                  <a:pt x="15" y="19"/>
                  <a:pt x="15" y="20"/>
                  <a:pt x="14" y="20"/>
                </a:cubicBezTo>
                <a:cubicBezTo>
                  <a:pt x="18" y="23"/>
                  <a:pt x="23" y="25"/>
                  <a:pt x="28" y="25"/>
                </a:cubicBezTo>
                <a:close/>
                <a:moveTo>
                  <a:pt x="34" y="32"/>
                </a:moveTo>
                <a:cubicBezTo>
                  <a:pt x="34" y="33"/>
                  <a:pt x="34" y="33"/>
                  <a:pt x="34" y="34"/>
                </a:cubicBezTo>
                <a:cubicBezTo>
                  <a:pt x="34" y="36"/>
                  <a:pt x="34" y="37"/>
                  <a:pt x="34" y="39"/>
                </a:cubicBezTo>
                <a:cubicBezTo>
                  <a:pt x="37" y="36"/>
                  <a:pt x="40" y="32"/>
                  <a:pt x="42" y="28"/>
                </a:cubicBezTo>
                <a:cubicBezTo>
                  <a:pt x="40" y="28"/>
                  <a:pt x="38" y="29"/>
                  <a:pt x="37" y="29"/>
                </a:cubicBezTo>
                <a:cubicBezTo>
                  <a:pt x="36" y="30"/>
                  <a:pt x="35" y="31"/>
                  <a:pt x="34" y="32"/>
                </a:cubicBezTo>
                <a:close/>
                <a:moveTo>
                  <a:pt x="27" y="29"/>
                </a:moveTo>
                <a:cubicBezTo>
                  <a:pt x="22" y="28"/>
                  <a:pt x="17" y="26"/>
                  <a:pt x="12" y="23"/>
                </a:cubicBezTo>
                <a:cubicBezTo>
                  <a:pt x="12" y="23"/>
                  <a:pt x="11" y="23"/>
                  <a:pt x="10" y="23"/>
                </a:cubicBezTo>
                <a:cubicBezTo>
                  <a:pt x="10" y="23"/>
                  <a:pt x="9" y="23"/>
                  <a:pt x="9" y="23"/>
                </a:cubicBezTo>
                <a:cubicBezTo>
                  <a:pt x="7" y="27"/>
                  <a:pt x="6" y="32"/>
                  <a:pt x="5" y="36"/>
                </a:cubicBezTo>
                <a:cubicBezTo>
                  <a:pt x="7" y="38"/>
                  <a:pt x="10" y="40"/>
                  <a:pt x="13" y="41"/>
                </a:cubicBezTo>
                <a:cubicBezTo>
                  <a:pt x="16" y="36"/>
                  <a:pt x="21" y="32"/>
                  <a:pt x="27" y="29"/>
                </a:cubicBezTo>
                <a:close/>
                <a:moveTo>
                  <a:pt x="36" y="5"/>
                </a:moveTo>
                <a:cubicBezTo>
                  <a:pt x="32" y="6"/>
                  <a:pt x="29" y="7"/>
                  <a:pt x="26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9"/>
                  <a:pt x="26" y="10"/>
                  <a:pt x="25" y="10"/>
                </a:cubicBezTo>
                <a:cubicBezTo>
                  <a:pt x="28" y="14"/>
                  <a:pt x="31" y="18"/>
                  <a:pt x="32" y="23"/>
                </a:cubicBezTo>
                <a:cubicBezTo>
                  <a:pt x="34" y="23"/>
                  <a:pt x="36" y="24"/>
                  <a:pt x="36" y="26"/>
                </a:cubicBezTo>
                <a:cubicBezTo>
                  <a:pt x="39" y="25"/>
                  <a:pt x="41" y="25"/>
                  <a:pt x="42" y="24"/>
                </a:cubicBezTo>
                <a:cubicBezTo>
                  <a:pt x="43" y="23"/>
                  <a:pt x="43" y="22"/>
                  <a:pt x="43" y="21"/>
                </a:cubicBezTo>
                <a:cubicBezTo>
                  <a:pt x="43" y="15"/>
                  <a:pt x="40" y="9"/>
                  <a:pt x="36" y="5"/>
                </a:cubicBezTo>
                <a:close/>
                <a:moveTo>
                  <a:pt x="29" y="31"/>
                </a:moveTo>
                <a:cubicBezTo>
                  <a:pt x="24" y="34"/>
                  <a:pt x="19" y="38"/>
                  <a:pt x="16" y="42"/>
                </a:cubicBezTo>
                <a:cubicBezTo>
                  <a:pt x="18" y="43"/>
                  <a:pt x="19" y="43"/>
                  <a:pt x="21" y="43"/>
                </a:cubicBezTo>
                <a:cubicBezTo>
                  <a:pt x="24" y="43"/>
                  <a:pt x="27" y="42"/>
                  <a:pt x="30" y="41"/>
                </a:cubicBezTo>
                <a:cubicBezTo>
                  <a:pt x="31" y="39"/>
                  <a:pt x="31" y="37"/>
                  <a:pt x="31" y="34"/>
                </a:cubicBezTo>
                <a:cubicBezTo>
                  <a:pt x="31" y="33"/>
                  <a:pt x="31" y="33"/>
                  <a:pt x="31" y="32"/>
                </a:cubicBezTo>
                <a:cubicBezTo>
                  <a:pt x="30" y="32"/>
                  <a:pt x="30" y="31"/>
                  <a:pt x="29" y="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27967" y="3639440"/>
            <a:ext cx="225475" cy="140160"/>
          </a:xfrm>
          <a:custGeom>
            <a:avLst/>
            <a:gdLst>
              <a:gd name="T0" fmla="*/ 17 w 47"/>
              <a:gd name="T1" fmla="*/ 1 h 29"/>
              <a:gd name="T2" fmla="*/ 15 w 47"/>
              <a:gd name="T3" fmla="*/ 1 h 29"/>
              <a:gd name="T4" fmla="*/ 0 w 47"/>
              <a:gd name="T5" fmla="*/ 14 h 29"/>
              <a:gd name="T6" fmla="*/ 15 w 47"/>
              <a:gd name="T7" fmla="*/ 28 h 29"/>
              <a:gd name="T8" fmla="*/ 17 w 47"/>
              <a:gd name="T9" fmla="*/ 28 h 29"/>
              <a:gd name="T10" fmla="*/ 17 w 47"/>
              <a:gd name="T11" fmla="*/ 25 h 29"/>
              <a:gd name="T12" fmla="*/ 6 w 47"/>
              <a:gd name="T13" fmla="*/ 14 h 29"/>
              <a:gd name="T14" fmla="*/ 17 w 47"/>
              <a:gd name="T15" fmla="*/ 4 h 29"/>
              <a:gd name="T16" fmla="*/ 17 w 47"/>
              <a:gd name="T17" fmla="*/ 1 h 29"/>
              <a:gd name="T18" fmla="*/ 32 w 47"/>
              <a:gd name="T19" fmla="*/ 1 h 29"/>
              <a:gd name="T20" fmla="*/ 29 w 47"/>
              <a:gd name="T21" fmla="*/ 1 h 29"/>
              <a:gd name="T22" fmla="*/ 29 w 47"/>
              <a:gd name="T23" fmla="*/ 4 h 29"/>
              <a:gd name="T24" fmla="*/ 40 w 47"/>
              <a:gd name="T25" fmla="*/ 14 h 29"/>
              <a:gd name="T26" fmla="*/ 29 w 47"/>
              <a:gd name="T27" fmla="*/ 25 h 29"/>
              <a:gd name="T28" fmla="*/ 29 w 47"/>
              <a:gd name="T29" fmla="*/ 28 h 29"/>
              <a:gd name="T30" fmla="*/ 32 w 47"/>
              <a:gd name="T31" fmla="*/ 28 h 29"/>
              <a:gd name="T32" fmla="*/ 47 w 47"/>
              <a:gd name="T33" fmla="*/ 14 h 29"/>
              <a:gd name="T34" fmla="*/ 32 w 47"/>
              <a:gd name="T35" fmla="*/ 1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" h="29">
                <a:moveTo>
                  <a:pt x="17" y="1"/>
                </a:moveTo>
                <a:cubicBezTo>
                  <a:pt x="17" y="0"/>
                  <a:pt x="15" y="0"/>
                  <a:pt x="15" y="1"/>
                </a:cubicBezTo>
                <a:cubicBezTo>
                  <a:pt x="0" y="14"/>
                  <a:pt x="0" y="14"/>
                  <a:pt x="0" y="14"/>
                </a:cubicBezTo>
                <a:cubicBezTo>
                  <a:pt x="15" y="28"/>
                  <a:pt x="15" y="28"/>
                  <a:pt x="15" y="28"/>
                </a:cubicBezTo>
                <a:cubicBezTo>
                  <a:pt x="15" y="29"/>
                  <a:pt x="17" y="29"/>
                  <a:pt x="17" y="28"/>
                </a:cubicBezTo>
                <a:cubicBezTo>
                  <a:pt x="18" y="27"/>
                  <a:pt x="18" y="26"/>
                  <a:pt x="17" y="25"/>
                </a:cubicBezTo>
                <a:cubicBezTo>
                  <a:pt x="6" y="14"/>
                  <a:pt x="6" y="14"/>
                  <a:pt x="6" y="14"/>
                </a:cubicBezTo>
                <a:cubicBezTo>
                  <a:pt x="17" y="4"/>
                  <a:pt x="17" y="4"/>
                  <a:pt x="17" y="4"/>
                </a:cubicBezTo>
                <a:cubicBezTo>
                  <a:pt x="18" y="3"/>
                  <a:pt x="18" y="2"/>
                  <a:pt x="17" y="1"/>
                </a:cubicBezTo>
                <a:close/>
                <a:moveTo>
                  <a:pt x="32" y="1"/>
                </a:moveTo>
                <a:cubicBezTo>
                  <a:pt x="31" y="0"/>
                  <a:pt x="30" y="0"/>
                  <a:pt x="29" y="1"/>
                </a:cubicBezTo>
                <a:cubicBezTo>
                  <a:pt x="28" y="2"/>
                  <a:pt x="28" y="3"/>
                  <a:pt x="29" y="4"/>
                </a:cubicBezTo>
                <a:cubicBezTo>
                  <a:pt x="40" y="14"/>
                  <a:pt x="40" y="14"/>
                  <a:pt x="40" y="14"/>
                </a:cubicBezTo>
                <a:cubicBezTo>
                  <a:pt x="29" y="25"/>
                  <a:pt x="29" y="25"/>
                  <a:pt x="29" y="25"/>
                </a:cubicBezTo>
                <a:cubicBezTo>
                  <a:pt x="28" y="26"/>
                  <a:pt x="28" y="27"/>
                  <a:pt x="29" y="28"/>
                </a:cubicBezTo>
                <a:cubicBezTo>
                  <a:pt x="30" y="29"/>
                  <a:pt x="31" y="29"/>
                  <a:pt x="32" y="28"/>
                </a:cubicBezTo>
                <a:cubicBezTo>
                  <a:pt x="47" y="14"/>
                  <a:pt x="47" y="14"/>
                  <a:pt x="47" y="14"/>
                </a:cubicBezTo>
                <a:lnTo>
                  <a:pt x="32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35955" y="2700984"/>
            <a:ext cx="207191" cy="207191"/>
          </a:xfrm>
          <a:custGeom>
            <a:avLst/>
            <a:gdLst>
              <a:gd name="T0" fmla="*/ 22 w 43"/>
              <a:gd name="T1" fmla="*/ 0 h 43"/>
              <a:gd name="T2" fmla="*/ 0 w 43"/>
              <a:gd name="T3" fmla="*/ 22 h 43"/>
              <a:gd name="T4" fmla="*/ 22 w 43"/>
              <a:gd name="T5" fmla="*/ 43 h 43"/>
              <a:gd name="T6" fmla="*/ 43 w 43"/>
              <a:gd name="T7" fmla="*/ 22 h 43"/>
              <a:gd name="T8" fmla="*/ 22 w 43"/>
              <a:gd name="T9" fmla="*/ 0 h 43"/>
              <a:gd name="T10" fmla="*/ 22 w 43"/>
              <a:gd name="T11" fmla="*/ 29 h 43"/>
              <a:gd name="T12" fmla="*/ 15 w 43"/>
              <a:gd name="T13" fmla="*/ 22 h 43"/>
              <a:gd name="T14" fmla="*/ 22 w 43"/>
              <a:gd name="T15" fmla="*/ 15 h 43"/>
              <a:gd name="T16" fmla="*/ 29 w 43"/>
              <a:gd name="T17" fmla="*/ 22 h 43"/>
              <a:gd name="T18" fmla="*/ 22 w 43"/>
              <a:gd name="T19" fmla="*/ 2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3" h="43">
                <a:moveTo>
                  <a:pt x="22" y="0"/>
                </a:moveTo>
                <a:cubicBezTo>
                  <a:pt x="10" y="0"/>
                  <a:pt x="0" y="10"/>
                  <a:pt x="0" y="22"/>
                </a:cubicBezTo>
                <a:cubicBezTo>
                  <a:pt x="0" y="34"/>
                  <a:pt x="10" y="43"/>
                  <a:pt x="22" y="43"/>
                </a:cubicBezTo>
                <a:cubicBezTo>
                  <a:pt x="34" y="43"/>
                  <a:pt x="43" y="34"/>
                  <a:pt x="43" y="22"/>
                </a:cubicBezTo>
                <a:cubicBezTo>
                  <a:pt x="43" y="10"/>
                  <a:pt x="34" y="0"/>
                  <a:pt x="22" y="0"/>
                </a:cubicBezTo>
                <a:close/>
                <a:moveTo>
                  <a:pt x="22" y="29"/>
                </a:moveTo>
                <a:cubicBezTo>
                  <a:pt x="18" y="29"/>
                  <a:pt x="15" y="25"/>
                  <a:pt x="15" y="22"/>
                </a:cubicBezTo>
                <a:cubicBezTo>
                  <a:pt x="15" y="18"/>
                  <a:pt x="18" y="15"/>
                  <a:pt x="22" y="15"/>
                </a:cubicBezTo>
                <a:cubicBezTo>
                  <a:pt x="26" y="15"/>
                  <a:pt x="29" y="18"/>
                  <a:pt x="29" y="22"/>
                </a:cubicBezTo>
                <a:cubicBezTo>
                  <a:pt x="29" y="25"/>
                  <a:pt x="26" y="29"/>
                  <a:pt x="22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71340" y="3653660"/>
            <a:ext cx="225475" cy="111722"/>
          </a:xfrm>
          <a:custGeom>
            <a:avLst/>
            <a:gdLst>
              <a:gd name="T0" fmla="*/ 42 w 47"/>
              <a:gd name="T1" fmla="*/ 0 h 23"/>
              <a:gd name="T2" fmla="*/ 4 w 47"/>
              <a:gd name="T3" fmla="*/ 0 h 23"/>
              <a:gd name="T4" fmla="*/ 0 w 47"/>
              <a:gd name="T5" fmla="*/ 4 h 23"/>
              <a:gd name="T6" fmla="*/ 0 w 47"/>
              <a:gd name="T7" fmla="*/ 18 h 23"/>
              <a:gd name="T8" fmla="*/ 4 w 47"/>
              <a:gd name="T9" fmla="*/ 23 h 23"/>
              <a:gd name="T10" fmla="*/ 42 w 47"/>
              <a:gd name="T11" fmla="*/ 23 h 23"/>
              <a:gd name="T12" fmla="*/ 47 w 47"/>
              <a:gd name="T13" fmla="*/ 18 h 23"/>
              <a:gd name="T14" fmla="*/ 47 w 47"/>
              <a:gd name="T15" fmla="*/ 4 h 23"/>
              <a:gd name="T16" fmla="*/ 42 w 47"/>
              <a:gd name="T17" fmla="*/ 0 h 23"/>
              <a:gd name="T18" fmla="*/ 42 w 47"/>
              <a:gd name="T19" fmla="*/ 18 h 23"/>
              <a:gd name="T20" fmla="*/ 4 w 47"/>
              <a:gd name="T21" fmla="*/ 18 h 23"/>
              <a:gd name="T22" fmla="*/ 4 w 47"/>
              <a:gd name="T23" fmla="*/ 4 h 23"/>
              <a:gd name="T24" fmla="*/ 42 w 47"/>
              <a:gd name="T25" fmla="*/ 4 h 23"/>
              <a:gd name="T26" fmla="*/ 42 w 47"/>
              <a:gd name="T27" fmla="*/ 18 h 23"/>
              <a:gd name="T28" fmla="*/ 40 w 47"/>
              <a:gd name="T29" fmla="*/ 7 h 23"/>
              <a:gd name="T30" fmla="*/ 30 w 47"/>
              <a:gd name="T31" fmla="*/ 7 h 23"/>
              <a:gd name="T32" fmla="*/ 30 w 47"/>
              <a:gd name="T33" fmla="*/ 16 h 23"/>
              <a:gd name="T34" fmla="*/ 40 w 47"/>
              <a:gd name="T35" fmla="*/ 16 h 23"/>
              <a:gd name="T36" fmla="*/ 40 w 47"/>
              <a:gd name="T37" fmla="*/ 7 h 23"/>
              <a:gd name="T38" fmla="*/ 16 w 47"/>
              <a:gd name="T39" fmla="*/ 7 h 23"/>
              <a:gd name="T40" fmla="*/ 7 w 47"/>
              <a:gd name="T41" fmla="*/ 7 h 23"/>
              <a:gd name="T42" fmla="*/ 7 w 47"/>
              <a:gd name="T43" fmla="*/ 16 h 23"/>
              <a:gd name="T44" fmla="*/ 16 w 47"/>
              <a:gd name="T45" fmla="*/ 16 h 23"/>
              <a:gd name="T46" fmla="*/ 16 w 47"/>
              <a:gd name="T47" fmla="*/ 7 h 23"/>
              <a:gd name="T48" fmla="*/ 28 w 47"/>
              <a:gd name="T49" fmla="*/ 7 h 23"/>
              <a:gd name="T50" fmla="*/ 18 w 47"/>
              <a:gd name="T51" fmla="*/ 7 h 23"/>
              <a:gd name="T52" fmla="*/ 18 w 47"/>
              <a:gd name="T53" fmla="*/ 16 h 23"/>
              <a:gd name="T54" fmla="*/ 28 w 47"/>
              <a:gd name="T55" fmla="*/ 16 h 23"/>
              <a:gd name="T56" fmla="*/ 28 w 47"/>
              <a:gd name="T57" fmla="*/ 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7" h="23">
                <a:moveTo>
                  <a:pt x="4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21"/>
                  <a:pt x="2" y="23"/>
                  <a:pt x="4" y="23"/>
                </a:cubicBezTo>
                <a:cubicBezTo>
                  <a:pt x="42" y="23"/>
                  <a:pt x="42" y="23"/>
                  <a:pt x="42" y="23"/>
                </a:cubicBezTo>
                <a:cubicBezTo>
                  <a:pt x="44" y="23"/>
                  <a:pt x="47" y="21"/>
                  <a:pt x="47" y="18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4" y="0"/>
                  <a:pt x="42" y="0"/>
                </a:cubicBezTo>
                <a:close/>
                <a:moveTo>
                  <a:pt x="42" y="18"/>
                </a:moveTo>
                <a:cubicBezTo>
                  <a:pt x="4" y="18"/>
                  <a:pt x="4" y="18"/>
                  <a:pt x="4" y="18"/>
                </a:cubicBezTo>
                <a:cubicBezTo>
                  <a:pt x="4" y="4"/>
                  <a:pt x="4" y="4"/>
                  <a:pt x="4" y="4"/>
                </a:cubicBezTo>
                <a:cubicBezTo>
                  <a:pt x="42" y="4"/>
                  <a:pt x="42" y="4"/>
                  <a:pt x="42" y="4"/>
                </a:cubicBezTo>
                <a:lnTo>
                  <a:pt x="42" y="18"/>
                </a:lnTo>
                <a:close/>
                <a:moveTo>
                  <a:pt x="40" y="7"/>
                </a:moveTo>
                <a:cubicBezTo>
                  <a:pt x="30" y="7"/>
                  <a:pt x="30" y="7"/>
                  <a:pt x="30" y="7"/>
                </a:cubicBezTo>
                <a:cubicBezTo>
                  <a:pt x="30" y="16"/>
                  <a:pt x="30" y="16"/>
                  <a:pt x="30" y="16"/>
                </a:cubicBezTo>
                <a:cubicBezTo>
                  <a:pt x="40" y="16"/>
                  <a:pt x="40" y="16"/>
                  <a:pt x="40" y="16"/>
                </a:cubicBezTo>
                <a:lnTo>
                  <a:pt x="40" y="7"/>
                </a:lnTo>
                <a:close/>
                <a:moveTo>
                  <a:pt x="16" y="7"/>
                </a:moveTo>
                <a:cubicBezTo>
                  <a:pt x="7" y="7"/>
                  <a:pt x="7" y="7"/>
                  <a:pt x="7" y="7"/>
                </a:cubicBezTo>
                <a:cubicBezTo>
                  <a:pt x="7" y="16"/>
                  <a:pt x="7" y="16"/>
                  <a:pt x="7" y="16"/>
                </a:cubicBezTo>
                <a:cubicBezTo>
                  <a:pt x="16" y="16"/>
                  <a:pt x="16" y="16"/>
                  <a:pt x="16" y="16"/>
                </a:cubicBezTo>
                <a:lnTo>
                  <a:pt x="16" y="7"/>
                </a:lnTo>
                <a:close/>
                <a:moveTo>
                  <a:pt x="28" y="7"/>
                </a:moveTo>
                <a:cubicBezTo>
                  <a:pt x="18" y="7"/>
                  <a:pt x="18" y="7"/>
                  <a:pt x="18" y="7"/>
                </a:cubicBezTo>
                <a:cubicBezTo>
                  <a:pt x="18" y="16"/>
                  <a:pt x="18" y="16"/>
                  <a:pt x="18" y="16"/>
                </a:cubicBezTo>
                <a:cubicBezTo>
                  <a:pt x="28" y="16"/>
                  <a:pt x="28" y="16"/>
                  <a:pt x="28" y="16"/>
                </a:cubicBezTo>
                <a:lnTo>
                  <a:pt x="28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4319" y="3653660"/>
            <a:ext cx="219380" cy="111722"/>
          </a:xfrm>
          <a:custGeom>
            <a:avLst/>
            <a:gdLst>
              <a:gd name="T0" fmla="*/ 42 w 46"/>
              <a:gd name="T1" fmla="*/ 0 h 23"/>
              <a:gd name="T2" fmla="*/ 4 w 46"/>
              <a:gd name="T3" fmla="*/ 0 h 23"/>
              <a:gd name="T4" fmla="*/ 0 w 46"/>
              <a:gd name="T5" fmla="*/ 4 h 23"/>
              <a:gd name="T6" fmla="*/ 0 w 46"/>
              <a:gd name="T7" fmla="*/ 18 h 23"/>
              <a:gd name="T8" fmla="*/ 4 w 46"/>
              <a:gd name="T9" fmla="*/ 23 h 23"/>
              <a:gd name="T10" fmla="*/ 42 w 46"/>
              <a:gd name="T11" fmla="*/ 23 h 23"/>
              <a:gd name="T12" fmla="*/ 46 w 46"/>
              <a:gd name="T13" fmla="*/ 18 h 23"/>
              <a:gd name="T14" fmla="*/ 46 w 46"/>
              <a:gd name="T15" fmla="*/ 4 h 23"/>
              <a:gd name="T16" fmla="*/ 42 w 46"/>
              <a:gd name="T17" fmla="*/ 0 h 23"/>
              <a:gd name="T18" fmla="*/ 42 w 46"/>
              <a:gd name="T19" fmla="*/ 18 h 23"/>
              <a:gd name="T20" fmla="*/ 4 w 46"/>
              <a:gd name="T21" fmla="*/ 18 h 23"/>
              <a:gd name="T22" fmla="*/ 4 w 46"/>
              <a:gd name="T23" fmla="*/ 4 h 23"/>
              <a:gd name="T24" fmla="*/ 42 w 46"/>
              <a:gd name="T25" fmla="*/ 4 h 23"/>
              <a:gd name="T26" fmla="*/ 42 w 46"/>
              <a:gd name="T27" fmla="*/ 18 h 23"/>
              <a:gd name="T28" fmla="*/ 16 w 46"/>
              <a:gd name="T29" fmla="*/ 7 h 23"/>
              <a:gd name="T30" fmla="*/ 7 w 46"/>
              <a:gd name="T31" fmla="*/ 7 h 23"/>
              <a:gd name="T32" fmla="*/ 7 w 46"/>
              <a:gd name="T33" fmla="*/ 16 h 23"/>
              <a:gd name="T34" fmla="*/ 16 w 46"/>
              <a:gd name="T35" fmla="*/ 16 h 23"/>
              <a:gd name="T36" fmla="*/ 16 w 46"/>
              <a:gd name="T37" fmla="*/ 7 h 23"/>
              <a:gd name="T38" fmla="*/ 28 w 46"/>
              <a:gd name="T39" fmla="*/ 7 h 23"/>
              <a:gd name="T40" fmla="*/ 18 w 46"/>
              <a:gd name="T41" fmla="*/ 7 h 23"/>
              <a:gd name="T42" fmla="*/ 18 w 46"/>
              <a:gd name="T43" fmla="*/ 16 h 23"/>
              <a:gd name="T44" fmla="*/ 28 w 46"/>
              <a:gd name="T45" fmla="*/ 16 h 23"/>
              <a:gd name="T46" fmla="*/ 28 w 46"/>
              <a:gd name="T47" fmla="*/ 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6" h="23">
                <a:moveTo>
                  <a:pt x="4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21"/>
                  <a:pt x="2" y="23"/>
                  <a:pt x="4" y="23"/>
                </a:cubicBezTo>
                <a:cubicBezTo>
                  <a:pt x="42" y="23"/>
                  <a:pt x="42" y="23"/>
                  <a:pt x="42" y="23"/>
                </a:cubicBezTo>
                <a:cubicBezTo>
                  <a:pt x="44" y="23"/>
                  <a:pt x="46" y="21"/>
                  <a:pt x="46" y="18"/>
                </a:cubicBezTo>
                <a:cubicBezTo>
                  <a:pt x="46" y="4"/>
                  <a:pt x="46" y="4"/>
                  <a:pt x="46" y="4"/>
                </a:cubicBezTo>
                <a:cubicBezTo>
                  <a:pt x="46" y="2"/>
                  <a:pt x="44" y="0"/>
                  <a:pt x="42" y="0"/>
                </a:cubicBezTo>
                <a:close/>
                <a:moveTo>
                  <a:pt x="42" y="18"/>
                </a:moveTo>
                <a:cubicBezTo>
                  <a:pt x="4" y="18"/>
                  <a:pt x="4" y="18"/>
                  <a:pt x="4" y="18"/>
                </a:cubicBezTo>
                <a:cubicBezTo>
                  <a:pt x="4" y="4"/>
                  <a:pt x="4" y="4"/>
                  <a:pt x="4" y="4"/>
                </a:cubicBezTo>
                <a:cubicBezTo>
                  <a:pt x="42" y="4"/>
                  <a:pt x="42" y="4"/>
                  <a:pt x="42" y="4"/>
                </a:cubicBezTo>
                <a:lnTo>
                  <a:pt x="42" y="18"/>
                </a:lnTo>
                <a:close/>
                <a:moveTo>
                  <a:pt x="16" y="7"/>
                </a:moveTo>
                <a:cubicBezTo>
                  <a:pt x="7" y="7"/>
                  <a:pt x="7" y="7"/>
                  <a:pt x="7" y="7"/>
                </a:cubicBezTo>
                <a:cubicBezTo>
                  <a:pt x="7" y="16"/>
                  <a:pt x="7" y="16"/>
                  <a:pt x="7" y="16"/>
                </a:cubicBezTo>
                <a:cubicBezTo>
                  <a:pt x="16" y="16"/>
                  <a:pt x="16" y="16"/>
                  <a:pt x="16" y="16"/>
                </a:cubicBezTo>
                <a:lnTo>
                  <a:pt x="16" y="7"/>
                </a:lnTo>
                <a:close/>
                <a:moveTo>
                  <a:pt x="28" y="7"/>
                </a:moveTo>
                <a:cubicBezTo>
                  <a:pt x="18" y="7"/>
                  <a:pt x="18" y="7"/>
                  <a:pt x="18" y="7"/>
                </a:cubicBezTo>
                <a:cubicBezTo>
                  <a:pt x="18" y="16"/>
                  <a:pt x="18" y="16"/>
                  <a:pt x="18" y="16"/>
                </a:cubicBezTo>
                <a:cubicBezTo>
                  <a:pt x="28" y="16"/>
                  <a:pt x="28" y="16"/>
                  <a:pt x="28" y="16"/>
                </a:cubicBezTo>
                <a:lnTo>
                  <a:pt x="28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1203" y="3653660"/>
            <a:ext cx="225475" cy="111722"/>
          </a:xfrm>
          <a:custGeom>
            <a:avLst/>
            <a:gdLst>
              <a:gd name="T0" fmla="*/ 43 w 47"/>
              <a:gd name="T1" fmla="*/ 0 h 23"/>
              <a:gd name="T2" fmla="*/ 5 w 47"/>
              <a:gd name="T3" fmla="*/ 0 h 23"/>
              <a:gd name="T4" fmla="*/ 0 w 47"/>
              <a:gd name="T5" fmla="*/ 4 h 23"/>
              <a:gd name="T6" fmla="*/ 0 w 47"/>
              <a:gd name="T7" fmla="*/ 18 h 23"/>
              <a:gd name="T8" fmla="*/ 5 w 47"/>
              <a:gd name="T9" fmla="*/ 23 h 23"/>
              <a:gd name="T10" fmla="*/ 43 w 47"/>
              <a:gd name="T11" fmla="*/ 23 h 23"/>
              <a:gd name="T12" fmla="*/ 47 w 47"/>
              <a:gd name="T13" fmla="*/ 18 h 23"/>
              <a:gd name="T14" fmla="*/ 47 w 47"/>
              <a:gd name="T15" fmla="*/ 4 h 23"/>
              <a:gd name="T16" fmla="*/ 43 w 47"/>
              <a:gd name="T17" fmla="*/ 0 h 23"/>
              <a:gd name="T18" fmla="*/ 43 w 47"/>
              <a:gd name="T19" fmla="*/ 18 h 23"/>
              <a:gd name="T20" fmla="*/ 5 w 47"/>
              <a:gd name="T21" fmla="*/ 18 h 23"/>
              <a:gd name="T22" fmla="*/ 5 w 47"/>
              <a:gd name="T23" fmla="*/ 4 h 23"/>
              <a:gd name="T24" fmla="*/ 43 w 47"/>
              <a:gd name="T25" fmla="*/ 4 h 23"/>
              <a:gd name="T26" fmla="*/ 43 w 47"/>
              <a:gd name="T27" fmla="*/ 18 h 23"/>
              <a:gd name="T28" fmla="*/ 17 w 47"/>
              <a:gd name="T29" fmla="*/ 7 h 23"/>
              <a:gd name="T30" fmla="*/ 7 w 47"/>
              <a:gd name="T31" fmla="*/ 7 h 23"/>
              <a:gd name="T32" fmla="*/ 7 w 47"/>
              <a:gd name="T33" fmla="*/ 16 h 23"/>
              <a:gd name="T34" fmla="*/ 17 w 47"/>
              <a:gd name="T35" fmla="*/ 16 h 23"/>
              <a:gd name="T36" fmla="*/ 17 w 47"/>
              <a:gd name="T37" fmla="*/ 7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7" h="23">
                <a:moveTo>
                  <a:pt x="43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21"/>
                  <a:pt x="2" y="23"/>
                  <a:pt x="5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45" y="23"/>
                  <a:pt x="47" y="21"/>
                  <a:pt x="47" y="18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3" y="0"/>
                </a:cubicBezTo>
                <a:close/>
                <a:moveTo>
                  <a:pt x="43" y="18"/>
                </a:moveTo>
                <a:cubicBezTo>
                  <a:pt x="5" y="18"/>
                  <a:pt x="5" y="18"/>
                  <a:pt x="5" y="18"/>
                </a:cubicBezTo>
                <a:cubicBezTo>
                  <a:pt x="5" y="4"/>
                  <a:pt x="5" y="4"/>
                  <a:pt x="5" y="4"/>
                </a:cubicBezTo>
                <a:cubicBezTo>
                  <a:pt x="43" y="4"/>
                  <a:pt x="43" y="4"/>
                  <a:pt x="43" y="4"/>
                </a:cubicBezTo>
                <a:lnTo>
                  <a:pt x="43" y="18"/>
                </a:lnTo>
                <a:close/>
                <a:moveTo>
                  <a:pt x="17" y="7"/>
                </a:moveTo>
                <a:cubicBezTo>
                  <a:pt x="7" y="7"/>
                  <a:pt x="7" y="7"/>
                  <a:pt x="7" y="7"/>
                </a:cubicBezTo>
                <a:cubicBezTo>
                  <a:pt x="7" y="16"/>
                  <a:pt x="7" y="16"/>
                  <a:pt x="7" y="16"/>
                </a:cubicBezTo>
                <a:cubicBezTo>
                  <a:pt x="17" y="16"/>
                  <a:pt x="17" y="16"/>
                  <a:pt x="17" y="16"/>
                </a:cubicBezTo>
                <a:lnTo>
                  <a:pt x="17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22149" y="3653660"/>
            <a:ext cx="225475" cy="111722"/>
          </a:xfrm>
          <a:custGeom>
            <a:avLst/>
            <a:gdLst>
              <a:gd name="T0" fmla="*/ 42 w 47"/>
              <a:gd name="T1" fmla="*/ 0 h 23"/>
              <a:gd name="T2" fmla="*/ 5 w 47"/>
              <a:gd name="T3" fmla="*/ 0 h 23"/>
              <a:gd name="T4" fmla="*/ 0 w 47"/>
              <a:gd name="T5" fmla="*/ 4 h 23"/>
              <a:gd name="T6" fmla="*/ 0 w 47"/>
              <a:gd name="T7" fmla="*/ 18 h 23"/>
              <a:gd name="T8" fmla="*/ 5 w 47"/>
              <a:gd name="T9" fmla="*/ 23 h 23"/>
              <a:gd name="T10" fmla="*/ 42 w 47"/>
              <a:gd name="T11" fmla="*/ 23 h 23"/>
              <a:gd name="T12" fmla="*/ 47 w 47"/>
              <a:gd name="T13" fmla="*/ 18 h 23"/>
              <a:gd name="T14" fmla="*/ 47 w 47"/>
              <a:gd name="T15" fmla="*/ 4 h 23"/>
              <a:gd name="T16" fmla="*/ 42 w 47"/>
              <a:gd name="T17" fmla="*/ 0 h 23"/>
              <a:gd name="T18" fmla="*/ 42 w 47"/>
              <a:gd name="T19" fmla="*/ 18 h 23"/>
              <a:gd name="T20" fmla="*/ 5 w 47"/>
              <a:gd name="T21" fmla="*/ 18 h 23"/>
              <a:gd name="T22" fmla="*/ 5 w 47"/>
              <a:gd name="T23" fmla="*/ 4 h 23"/>
              <a:gd name="T24" fmla="*/ 42 w 47"/>
              <a:gd name="T25" fmla="*/ 4 h 23"/>
              <a:gd name="T26" fmla="*/ 42 w 47"/>
              <a:gd name="T27" fmla="*/ 18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" h="23">
                <a:moveTo>
                  <a:pt x="42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21"/>
                  <a:pt x="2" y="23"/>
                  <a:pt x="5" y="23"/>
                </a:cubicBezTo>
                <a:cubicBezTo>
                  <a:pt x="42" y="23"/>
                  <a:pt x="42" y="23"/>
                  <a:pt x="42" y="23"/>
                </a:cubicBezTo>
                <a:cubicBezTo>
                  <a:pt x="45" y="23"/>
                  <a:pt x="47" y="21"/>
                  <a:pt x="47" y="18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2" y="0"/>
                </a:cubicBezTo>
                <a:close/>
                <a:moveTo>
                  <a:pt x="42" y="18"/>
                </a:moveTo>
                <a:cubicBezTo>
                  <a:pt x="5" y="18"/>
                  <a:pt x="5" y="18"/>
                  <a:pt x="5" y="18"/>
                </a:cubicBezTo>
                <a:cubicBezTo>
                  <a:pt x="5" y="4"/>
                  <a:pt x="5" y="4"/>
                  <a:pt x="5" y="4"/>
                </a:cubicBezTo>
                <a:cubicBezTo>
                  <a:pt x="42" y="4"/>
                  <a:pt x="42" y="4"/>
                  <a:pt x="42" y="4"/>
                </a:cubicBezTo>
                <a:lnTo>
                  <a:pt x="42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23905" y="952043"/>
            <a:ext cx="229537" cy="99534"/>
          </a:xfrm>
          <a:custGeom>
            <a:avLst/>
            <a:gdLst>
              <a:gd name="T0" fmla="*/ 46 w 48"/>
              <a:gd name="T1" fmla="*/ 8 h 21"/>
              <a:gd name="T2" fmla="*/ 39 w 48"/>
              <a:gd name="T3" fmla="*/ 1 h 21"/>
              <a:gd name="T4" fmla="*/ 36 w 48"/>
              <a:gd name="T5" fmla="*/ 0 h 21"/>
              <a:gd name="T6" fmla="*/ 24 w 48"/>
              <a:gd name="T7" fmla="*/ 0 h 21"/>
              <a:gd name="T8" fmla="*/ 12 w 48"/>
              <a:gd name="T9" fmla="*/ 0 h 21"/>
              <a:gd name="T10" fmla="*/ 10 w 48"/>
              <a:gd name="T11" fmla="*/ 1 h 21"/>
              <a:gd name="T12" fmla="*/ 2 w 48"/>
              <a:gd name="T13" fmla="*/ 8 h 21"/>
              <a:gd name="T14" fmla="*/ 1 w 48"/>
              <a:gd name="T15" fmla="*/ 11 h 21"/>
              <a:gd name="T16" fmla="*/ 2 w 48"/>
              <a:gd name="T17" fmla="*/ 19 h 21"/>
              <a:gd name="T18" fmla="*/ 5 w 48"/>
              <a:gd name="T19" fmla="*/ 21 h 21"/>
              <a:gd name="T20" fmla="*/ 43 w 48"/>
              <a:gd name="T21" fmla="*/ 21 h 21"/>
              <a:gd name="T22" fmla="*/ 46 w 48"/>
              <a:gd name="T23" fmla="*/ 19 h 21"/>
              <a:gd name="T24" fmla="*/ 47 w 48"/>
              <a:gd name="T25" fmla="*/ 11 h 21"/>
              <a:gd name="T26" fmla="*/ 46 w 48"/>
              <a:gd name="T27" fmla="*/ 8 h 21"/>
              <a:gd name="T28" fmla="*/ 34 w 48"/>
              <a:gd name="T29" fmla="*/ 9 h 21"/>
              <a:gd name="T30" fmla="*/ 33 w 48"/>
              <a:gd name="T31" fmla="*/ 10 h 21"/>
              <a:gd name="T32" fmla="*/ 31 w 48"/>
              <a:gd name="T33" fmla="*/ 15 h 21"/>
              <a:gd name="T34" fmla="*/ 17 w 48"/>
              <a:gd name="T35" fmla="*/ 15 h 21"/>
              <a:gd name="T36" fmla="*/ 15 w 48"/>
              <a:gd name="T37" fmla="*/ 10 h 21"/>
              <a:gd name="T38" fmla="*/ 15 w 48"/>
              <a:gd name="T39" fmla="*/ 9 h 21"/>
              <a:gd name="T40" fmla="*/ 6 w 48"/>
              <a:gd name="T41" fmla="*/ 9 h 21"/>
              <a:gd name="T42" fmla="*/ 11 w 48"/>
              <a:gd name="T43" fmla="*/ 4 h 21"/>
              <a:gd name="T44" fmla="*/ 37 w 48"/>
              <a:gd name="T45" fmla="*/ 4 h 21"/>
              <a:gd name="T46" fmla="*/ 42 w 48"/>
              <a:gd name="T47" fmla="*/ 9 h 21"/>
              <a:gd name="T48" fmla="*/ 34 w 48"/>
              <a:gd name="T49" fmla="*/ 9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8" h="21">
                <a:moveTo>
                  <a:pt x="46" y="8"/>
                </a:moveTo>
                <a:cubicBezTo>
                  <a:pt x="45" y="7"/>
                  <a:pt x="41" y="3"/>
                  <a:pt x="39" y="1"/>
                </a:cubicBezTo>
                <a:cubicBezTo>
                  <a:pt x="38" y="0"/>
                  <a:pt x="37" y="0"/>
                  <a:pt x="36" y="0"/>
                </a:cubicBezTo>
                <a:cubicBezTo>
                  <a:pt x="35" y="0"/>
                  <a:pt x="24" y="0"/>
                  <a:pt x="24" y="0"/>
                </a:cubicBezTo>
                <a:cubicBezTo>
                  <a:pt x="24" y="0"/>
                  <a:pt x="13" y="0"/>
                  <a:pt x="12" y="0"/>
                </a:cubicBezTo>
                <a:cubicBezTo>
                  <a:pt x="11" y="0"/>
                  <a:pt x="10" y="0"/>
                  <a:pt x="10" y="1"/>
                </a:cubicBezTo>
                <a:cubicBezTo>
                  <a:pt x="8" y="3"/>
                  <a:pt x="3" y="7"/>
                  <a:pt x="2" y="8"/>
                </a:cubicBezTo>
                <a:cubicBezTo>
                  <a:pt x="1" y="9"/>
                  <a:pt x="0" y="10"/>
                  <a:pt x="1" y="11"/>
                </a:cubicBezTo>
                <a:cubicBezTo>
                  <a:pt x="2" y="19"/>
                  <a:pt x="2" y="19"/>
                  <a:pt x="2" y="19"/>
                </a:cubicBezTo>
                <a:cubicBezTo>
                  <a:pt x="2" y="20"/>
                  <a:pt x="4" y="21"/>
                  <a:pt x="5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45" y="21"/>
                  <a:pt x="46" y="20"/>
                  <a:pt x="46" y="19"/>
                </a:cubicBezTo>
                <a:cubicBezTo>
                  <a:pt x="47" y="11"/>
                  <a:pt x="47" y="11"/>
                  <a:pt x="47" y="11"/>
                </a:cubicBezTo>
                <a:cubicBezTo>
                  <a:pt x="48" y="10"/>
                  <a:pt x="47" y="9"/>
                  <a:pt x="46" y="8"/>
                </a:cubicBezTo>
                <a:close/>
                <a:moveTo>
                  <a:pt x="34" y="9"/>
                </a:moveTo>
                <a:cubicBezTo>
                  <a:pt x="33" y="9"/>
                  <a:pt x="33" y="10"/>
                  <a:pt x="33" y="10"/>
                </a:cubicBezTo>
                <a:cubicBezTo>
                  <a:pt x="31" y="15"/>
                  <a:pt x="31" y="15"/>
                  <a:pt x="31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5" y="10"/>
                  <a:pt x="15" y="10"/>
                  <a:pt x="15" y="10"/>
                </a:cubicBezTo>
                <a:cubicBezTo>
                  <a:pt x="15" y="10"/>
                  <a:pt x="15" y="9"/>
                  <a:pt x="15" y="9"/>
                </a:cubicBezTo>
                <a:cubicBezTo>
                  <a:pt x="6" y="9"/>
                  <a:pt x="6" y="9"/>
                  <a:pt x="6" y="9"/>
                </a:cubicBezTo>
                <a:cubicBezTo>
                  <a:pt x="11" y="4"/>
                  <a:pt x="11" y="4"/>
                  <a:pt x="11" y="4"/>
                </a:cubicBezTo>
                <a:cubicBezTo>
                  <a:pt x="37" y="4"/>
                  <a:pt x="37" y="4"/>
                  <a:pt x="37" y="4"/>
                </a:cubicBezTo>
                <a:cubicBezTo>
                  <a:pt x="42" y="9"/>
                  <a:pt x="42" y="9"/>
                  <a:pt x="42" y="9"/>
                </a:cubicBezTo>
                <a:lnTo>
                  <a:pt x="34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2306" y="5418851"/>
            <a:ext cx="211255" cy="186878"/>
          </a:xfrm>
          <a:custGeom>
            <a:avLst/>
            <a:gdLst>
              <a:gd name="T0" fmla="*/ 25 w 44"/>
              <a:gd name="T1" fmla="*/ 0 h 39"/>
              <a:gd name="T2" fmla="*/ 5 w 44"/>
              <a:gd name="T3" fmla="*/ 19 h 39"/>
              <a:gd name="T4" fmla="*/ 0 w 44"/>
              <a:gd name="T5" fmla="*/ 19 h 39"/>
              <a:gd name="T6" fmla="*/ 8 w 44"/>
              <a:gd name="T7" fmla="*/ 29 h 39"/>
              <a:gd name="T8" fmla="*/ 17 w 44"/>
              <a:gd name="T9" fmla="*/ 19 h 39"/>
              <a:gd name="T10" fmla="*/ 10 w 44"/>
              <a:gd name="T11" fmla="*/ 19 h 39"/>
              <a:gd name="T12" fmla="*/ 25 w 44"/>
              <a:gd name="T13" fmla="*/ 5 h 39"/>
              <a:gd name="T14" fmla="*/ 39 w 44"/>
              <a:gd name="T15" fmla="*/ 20 h 39"/>
              <a:gd name="T16" fmla="*/ 25 w 44"/>
              <a:gd name="T17" fmla="*/ 34 h 39"/>
              <a:gd name="T18" fmla="*/ 16 w 44"/>
              <a:gd name="T19" fmla="*/ 31 h 39"/>
              <a:gd name="T20" fmla="*/ 13 w 44"/>
              <a:gd name="T21" fmla="*/ 35 h 39"/>
              <a:gd name="T22" fmla="*/ 25 w 44"/>
              <a:gd name="T23" fmla="*/ 39 h 39"/>
              <a:gd name="T24" fmla="*/ 44 w 44"/>
              <a:gd name="T25" fmla="*/ 20 h 39"/>
              <a:gd name="T26" fmla="*/ 25 w 44"/>
              <a:gd name="T27" fmla="*/ 0 h 39"/>
              <a:gd name="T28" fmla="*/ 23 w 44"/>
              <a:gd name="T29" fmla="*/ 9 h 39"/>
              <a:gd name="T30" fmla="*/ 23 w 44"/>
              <a:gd name="T31" fmla="*/ 20 h 39"/>
              <a:gd name="T32" fmla="*/ 30 w 44"/>
              <a:gd name="T33" fmla="*/ 27 h 39"/>
              <a:gd name="T34" fmla="*/ 32 w 44"/>
              <a:gd name="T35" fmla="*/ 25 h 39"/>
              <a:gd name="T36" fmla="*/ 26 w 44"/>
              <a:gd name="T37" fmla="*/ 19 h 39"/>
              <a:gd name="T38" fmla="*/ 26 w 44"/>
              <a:gd name="T39" fmla="*/ 9 h 39"/>
              <a:gd name="T40" fmla="*/ 23 w 44"/>
              <a:gd name="T41" fmla="*/ 9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4" h="39">
                <a:moveTo>
                  <a:pt x="25" y="0"/>
                </a:moveTo>
                <a:cubicBezTo>
                  <a:pt x="14" y="0"/>
                  <a:pt x="6" y="9"/>
                  <a:pt x="5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8" y="29"/>
                  <a:pt x="8" y="29"/>
                  <a:pt x="8" y="29"/>
                </a:cubicBezTo>
                <a:cubicBezTo>
                  <a:pt x="17" y="19"/>
                  <a:pt x="17" y="19"/>
                  <a:pt x="17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10" y="11"/>
                  <a:pt x="17" y="5"/>
                  <a:pt x="25" y="5"/>
                </a:cubicBezTo>
                <a:cubicBezTo>
                  <a:pt x="32" y="5"/>
                  <a:pt x="39" y="12"/>
                  <a:pt x="39" y="20"/>
                </a:cubicBezTo>
                <a:cubicBezTo>
                  <a:pt x="39" y="28"/>
                  <a:pt x="32" y="34"/>
                  <a:pt x="25" y="34"/>
                </a:cubicBezTo>
                <a:cubicBezTo>
                  <a:pt x="21" y="34"/>
                  <a:pt x="18" y="33"/>
                  <a:pt x="16" y="31"/>
                </a:cubicBezTo>
                <a:cubicBezTo>
                  <a:pt x="13" y="35"/>
                  <a:pt x="13" y="35"/>
                  <a:pt x="13" y="35"/>
                </a:cubicBezTo>
                <a:cubicBezTo>
                  <a:pt x="16" y="37"/>
                  <a:pt x="20" y="39"/>
                  <a:pt x="25" y="39"/>
                </a:cubicBezTo>
                <a:cubicBezTo>
                  <a:pt x="35" y="39"/>
                  <a:pt x="44" y="30"/>
                  <a:pt x="44" y="20"/>
                </a:cubicBezTo>
                <a:cubicBezTo>
                  <a:pt x="44" y="9"/>
                  <a:pt x="35" y="0"/>
                  <a:pt x="25" y="0"/>
                </a:cubicBezTo>
                <a:close/>
                <a:moveTo>
                  <a:pt x="23" y="9"/>
                </a:moveTo>
                <a:cubicBezTo>
                  <a:pt x="23" y="20"/>
                  <a:pt x="23" y="20"/>
                  <a:pt x="23" y="20"/>
                </a:cubicBezTo>
                <a:cubicBezTo>
                  <a:pt x="30" y="27"/>
                  <a:pt x="30" y="27"/>
                  <a:pt x="30" y="27"/>
                </a:cubicBezTo>
                <a:cubicBezTo>
                  <a:pt x="32" y="25"/>
                  <a:pt x="32" y="25"/>
                  <a:pt x="32" y="25"/>
                </a:cubicBezTo>
                <a:cubicBezTo>
                  <a:pt x="26" y="19"/>
                  <a:pt x="26" y="19"/>
                  <a:pt x="26" y="19"/>
                </a:cubicBezTo>
                <a:cubicBezTo>
                  <a:pt x="26" y="9"/>
                  <a:pt x="26" y="9"/>
                  <a:pt x="26" y="9"/>
                </a:cubicBezTo>
                <a:lnTo>
                  <a:pt x="23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4851" y="3611003"/>
            <a:ext cx="225475" cy="197036"/>
          </a:xfrm>
          <a:custGeom>
            <a:avLst/>
            <a:gdLst>
              <a:gd name="T0" fmla="*/ 43 w 47"/>
              <a:gd name="T1" fmla="*/ 0 h 41"/>
              <a:gd name="T2" fmla="*/ 5 w 47"/>
              <a:gd name="T3" fmla="*/ 0 h 41"/>
              <a:gd name="T4" fmla="*/ 0 w 47"/>
              <a:gd name="T5" fmla="*/ 4 h 41"/>
              <a:gd name="T6" fmla="*/ 0 w 47"/>
              <a:gd name="T7" fmla="*/ 30 h 41"/>
              <a:gd name="T8" fmla="*/ 5 w 47"/>
              <a:gd name="T9" fmla="*/ 36 h 41"/>
              <a:gd name="T10" fmla="*/ 15 w 47"/>
              <a:gd name="T11" fmla="*/ 38 h 41"/>
              <a:gd name="T12" fmla="*/ 12 w 47"/>
              <a:gd name="T13" fmla="*/ 41 h 41"/>
              <a:gd name="T14" fmla="*/ 36 w 47"/>
              <a:gd name="T15" fmla="*/ 41 h 41"/>
              <a:gd name="T16" fmla="*/ 33 w 47"/>
              <a:gd name="T17" fmla="*/ 38 h 41"/>
              <a:gd name="T18" fmla="*/ 43 w 47"/>
              <a:gd name="T19" fmla="*/ 36 h 41"/>
              <a:gd name="T20" fmla="*/ 47 w 47"/>
              <a:gd name="T21" fmla="*/ 30 h 41"/>
              <a:gd name="T22" fmla="*/ 47 w 47"/>
              <a:gd name="T23" fmla="*/ 4 h 41"/>
              <a:gd name="T24" fmla="*/ 43 w 47"/>
              <a:gd name="T25" fmla="*/ 0 h 41"/>
              <a:gd name="T26" fmla="*/ 43 w 47"/>
              <a:gd name="T27" fmla="*/ 30 h 41"/>
              <a:gd name="T28" fmla="*/ 5 w 47"/>
              <a:gd name="T29" fmla="*/ 30 h 41"/>
              <a:gd name="T30" fmla="*/ 5 w 47"/>
              <a:gd name="T31" fmla="*/ 4 h 41"/>
              <a:gd name="T32" fmla="*/ 43 w 47"/>
              <a:gd name="T33" fmla="*/ 4 h 41"/>
              <a:gd name="T34" fmla="*/ 43 w 47"/>
              <a:gd name="T35" fmla="*/ 3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" h="41">
                <a:moveTo>
                  <a:pt x="43" y="0"/>
                </a:moveTo>
                <a:cubicBezTo>
                  <a:pt x="5" y="0"/>
                  <a:pt x="5" y="0"/>
                  <a:pt x="5" y="0"/>
                </a:cubicBezTo>
                <a:cubicBezTo>
                  <a:pt x="3" y="0"/>
                  <a:pt x="0" y="2"/>
                  <a:pt x="0" y="4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3"/>
                  <a:pt x="3" y="35"/>
                  <a:pt x="5" y="36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8"/>
                  <a:pt x="7" y="41"/>
                  <a:pt x="12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41" y="41"/>
                  <a:pt x="33" y="38"/>
                  <a:pt x="33" y="38"/>
                </a:cubicBezTo>
                <a:cubicBezTo>
                  <a:pt x="43" y="36"/>
                  <a:pt x="43" y="36"/>
                  <a:pt x="43" y="36"/>
                </a:cubicBezTo>
                <a:cubicBezTo>
                  <a:pt x="45" y="35"/>
                  <a:pt x="47" y="33"/>
                  <a:pt x="47" y="30"/>
                </a:cubicBez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5" y="0"/>
                  <a:pt x="43" y="0"/>
                </a:cubicBezTo>
                <a:close/>
                <a:moveTo>
                  <a:pt x="43" y="30"/>
                </a:moveTo>
                <a:cubicBezTo>
                  <a:pt x="5" y="30"/>
                  <a:pt x="5" y="30"/>
                  <a:pt x="5" y="30"/>
                </a:cubicBezTo>
                <a:cubicBezTo>
                  <a:pt x="5" y="4"/>
                  <a:pt x="5" y="4"/>
                  <a:pt x="5" y="4"/>
                </a:cubicBezTo>
                <a:cubicBezTo>
                  <a:pt x="43" y="4"/>
                  <a:pt x="43" y="4"/>
                  <a:pt x="43" y="4"/>
                </a:cubicBezTo>
                <a:lnTo>
                  <a:pt x="43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76745" y="2711140"/>
            <a:ext cx="227504" cy="192973"/>
          </a:xfrm>
          <a:custGeom>
            <a:avLst/>
            <a:gdLst>
              <a:gd name="T0" fmla="*/ 22 w 47"/>
              <a:gd name="T1" fmla="*/ 21 h 40"/>
              <a:gd name="T2" fmla="*/ 26 w 47"/>
              <a:gd name="T3" fmla="*/ 21 h 40"/>
              <a:gd name="T4" fmla="*/ 26 w 47"/>
              <a:gd name="T5" fmla="*/ 25 h 40"/>
              <a:gd name="T6" fmla="*/ 47 w 47"/>
              <a:gd name="T7" fmla="*/ 25 h 40"/>
              <a:gd name="T8" fmla="*/ 47 w 47"/>
              <a:gd name="T9" fmla="*/ 12 h 40"/>
              <a:gd name="T10" fmla="*/ 42 w 47"/>
              <a:gd name="T11" fmla="*/ 7 h 40"/>
              <a:gd name="T12" fmla="*/ 34 w 47"/>
              <a:gd name="T13" fmla="*/ 7 h 40"/>
              <a:gd name="T14" fmla="*/ 32 w 47"/>
              <a:gd name="T15" fmla="*/ 1 h 40"/>
              <a:gd name="T16" fmla="*/ 29 w 47"/>
              <a:gd name="T17" fmla="*/ 0 h 40"/>
              <a:gd name="T18" fmla="*/ 18 w 47"/>
              <a:gd name="T19" fmla="*/ 0 h 40"/>
              <a:gd name="T20" fmla="*/ 16 w 47"/>
              <a:gd name="T21" fmla="*/ 1 h 40"/>
              <a:gd name="T22" fmla="*/ 13 w 47"/>
              <a:gd name="T23" fmla="*/ 7 h 40"/>
              <a:gd name="T24" fmla="*/ 5 w 47"/>
              <a:gd name="T25" fmla="*/ 7 h 40"/>
              <a:gd name="T26" fmla="*/ 1 w 47"/>
              <a:gd name="T27" fmla="*/ 12 h 40"/>
              <a:gd name="T28" fmla="*/ 0 w 47"/>
              <a:gd name="T29" fmla="*/ 25 h 40"/>
              <a:gd name="T30" fmla="*/ 22 w 47"/>
              <a:gd name="T31" fmla="*/ 25 h 40"/>
              <a:gd name="T32" fmla="*/ 22 w 47"/>
              <a:gd name="T33" fmla="*/ 21 h 40"/>
              <a:gd name="T34" fmla="*/ 18 w 47"/>
              <a:gd name="T35" fmla="*/ 4 h 40"/>
              <a:gd name="T36" fmla="*/ 20 w 47"/>
              <a:gd name="T37" fmla="*/ 3 h 40"/>
              <a:gd name="T38" fmla="*/ 27 w 47"/>
              <a:gd name="T39" fmla="*/ 3 h 40"/>
              <a:gd name="T40" fmla="*/ 29 w 47"/>
              <a:gd name="T41" fmla="*/ 4 h 40"/>
              <a:gd name="T42" fmla="*/ 31 w 47"/>
              <a:gd name="T43" fmla="*/ 7 h 40"/>
              <a:gd name="T44" fmla="*/ 17 w 47"/>
              <a:gd name="T45" fmla="*/ 7 h 40"/>
              <a:gd name="T46" fmla="*/ 18 w 47"/>
              <a:gd name="T47" fmla="*/ 4 h 40"/>
              <a:gd name="T48" fmla="*/ 26 w 47"/>
              <a:gd name="T49" fmla="*/ 32 h 40"/>
              <a:gd name="T50" fmla="*/ 22 w 47"/>
              <a:gd name="T51" fmla="*/ 32 h 40"/>
              <a:gd name="T52" fmla="*/ 22 w 47"/>
              <a:gd name="T53" fmla="*/ 28 h 40"/>
              <a:gd name="T54" fmla="*/ 1 w 47"/>
              <a:gd name="T55" fmla="*/ 28 h 40"/>
              <a:gd name="T56" fmla="*/ 2 w 47"/>
              <a:gd name="T57" fmla="*/ 36 h 40"/>
              <a:gd name="T58" fmla="*/ 6 w 47"/>
              <a:gd name="T59" fmla="*/ 40 h 40"/>
              <a:gd name="T60" fmla="*/ 41 w 47"/>
              <a:gd name="T61" fmla="*/ 40 h 40"/>
              <a:gd name="T62" fmla="*/ 45 w 47"/>
              <a:gd name="T63" fmla="*/ 36 h 40"/>
              <a:gd name="T64" fmla="*/ 46 w 47"/>
              <a:gd name="T65" fmla="*/ 28 h 40"/>
              <a:gd name="T66" fmla="*/ 26 w 47"/>
              <a:gd name="T67" fmla="*/ 28 h 40"/>
              <a:gd name="T68" fmla="*/ 26 w 47"/>
              <a:gd name="T69" fmla="*/ 32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7" h="40">
                <a:moveTo>
                  <a:pt x="22" y="21"/>
                </a:moveTo>
                <a:cubicBezTo>
                  <a:pt x="26" y="21"/>
                  <a:pt x="26" y="21"/>
                  <a:pt x="26" y="21"/>
                </a:cubicBezTo>
                <a:cubicBezTo>
                  <a:pt x="26" y="25"/>
                  <a:pt x="26" y="25"/>
                  <a:pt x="26" y="25"/>
                </a:cubicBezTo>
                <a:cubicBezTo>
                  <a:pt x="47" y="25"/>
                  <a:pt x="47" y="25"/>
                  <a:pt x="47" y="25"/>
                </a:cubicBezTo>
                <a:cubicBezTo>
                  <a:pt x="47" y="25"/>
                  <a:pt x="47" y="15"/>
                  <a:pt x="47" y="12"/>
                </a:cubicBezTo>
                <a:cubicBezTo>
                  <a:pt x="47" y="9"/>
                  <a:pt x="45" y="7"/>
                  <a:pt x="42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33" y="4"/>
                  <a:pt x="32" y="2"/>
                  <a:pt x="32" y="1"/>
                </a:cubicBezTo>
                <a:cubicBezTo>
                  <a:pt x="31" y="0"/>
                  <a:pt x="31" y="0"/>
                  <a:pt x="29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17" y="0"/>
                  <a:pt x="16" y="0"/>
                  <a:pt x="16" y="1"/>
                </a:cubicBezTo>
                <a:cubicBezTo>
                  <a:pt x="15" y="2"/>
                  <a:pt x="14" y="4"/>
                  <a:pt x="13" y="7"/>
                </a:cubicBezTo>
                <a:cubicBezTo>
                  <a:pt x="5" y="7"/>
                  <a:pt x="5" y="7"/>
                  <a:pt x="5" y="7"/>
                </a:cubicBezTo>
                <a:cubicBezTo>
                  <a:pt x="2" y="7"/>
                  <a:pt x="1" y="9"/>
                  <a:pt x="1" y="12"/>
                </a:cubicBezTo>
                <a:cubicBezTo>
                  <a:pt x="1" y="15"/>
                  <a:pt x="0" y="25"/>
                  <a:pt x="0" y="25"/>
                </a:cubicBezTo>
                <a:cubicBezTo>
                  <a:pt x="22" y="25"/>
                  <a:pt x="22" y="25"/>
                  <a:pt x="22" y="25"/>
                </a:cubicBezTo>
                <a:lnTo>
                  <a:pt x="22" y="21"/>
                </a:lnTo>
                <a:close/>
                <a:moveTo>
                  <a:pt x="18" y="4"/>
                </a:moveTo>
                <a:cubicBezTo>
                  <a:pt x="19" y="3"/>
                  <a:pt x="19" y="3"/>
                  <a:pt x="20" y="3"/>
                </a:cubicBezTo>
                <a:cubicBezTo>
                  <a:pt x="27" y="3"/>
                  <a:pt x="27" y="3"/>
                  <a:pt x="27" y="3"/>
                </a:cubicBezTo>
                <a:cubicBezTo>
                  <a:pt x="28" y="3"/>
                  <a:pt x="29" y="3"/>
                  <a:pt x="29" y="4"/>
                </a:cubicBezTo>
                <a:cubicBezTo>
                  <a:pt x="29" y="5"/>
                  <a:pt x="30" y="6"/>
                  <a:pt x="31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17" y="6"/>
                  <a:pt x="18" y="5"/>
                  <a:pt x="18" y="4"/>
                </a:cubicBezTo>
                <a:close/>
                <a:moveTo>
                  <a:pt x="26" y="32"/>
                </a:moveTo>
                <a:cubicBezTo>
                  <a:pt x="22" y="32"/>
                  <a:pt x="22" y="32"/>
                  <a:pt x="22" y="32"/>
                </a:cubicBezTo>
                <a:cubicBezTo>
                  <a:pt x="22" y="28"/>
                  <a:pt x="22" y="28"/>
                  <a:pt x="22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1" y="28"/>
                  <a:pt x="2" y="32"/>
                  <a:pt x="2" y="36"/>
                </a:cubicBezTo>
                <a:cubicBezTo>
                  <a:pt x="2" y="37"/>
                  <a:pt x="2" y="40"/>
                  <a:pt x="6" y="40"/>
                </a:cubicBezTo>
                <a:cubicBezTo>
                  <a:pt x="41" y="40"/>
                  <a:pt x="41" y="40"/>
                  <a:pt x="41" y="40"/>
                </a:cubicBezTo>
                <a:cubicBezTo>
                  <a:pt x="45" y="40"/>
                  <a:pt x="45" y="37"/>
                  <a:pt x="45" y="36"/>
                </a:cubicBezTo>
                <a:cubicBezTo>
                  <a:pt x="46" y="32"/>
                  <a:pt x="46" y="28"/>
                  <a:pt x="46" y="28"/>
                </a:cubicBezTo>
                <a:cubicBezTo>
                  <a:pt x="26" y="28"/>
                  <a:pt x="26" y="28"/>
                  <a:pt x="26" y="28"/>
                </a:cubicBezTo>
                <a:lnTo>
                  <a:pt x="26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1" name="出自【趣你的PPT】(微信:qunideppt)：最优质的PPT资源库"/>
          <p:cNvSpPr>
            <a:spLocks/>
          </p:cNvSpPr>
          <p:nvPr/>
        </p:nvSpPr>
        <p:spPr bwMode="auto">
          <a:xfrm>
            <a:off x="6593408" y="5457447"/>
            <a:ext cx="186879" cy="109689"/>
          </a:xfrm>
          <a:custGeom>
            <a:avLst/>
            <a:gdLst>
              <a:gd name="T0" fmla="*/ 9 w 39"/>
              <a:gd name="T1" fmla="*/ 12 h 23"/>
              <a:gd name="T2" fmla="*/ 33 w 39"/>
              <a:gd name="T3" fmla="*/ 12 h 23"/>
              <a:gd name="T4" fmla="*/ 33 w 39"/>
              <a:gd name="T5" fmla="*/ 23 h 23"/>
              <a:gd name="T6" fmla="*/ 39 w 39"/>
              <a:gd name="T7" fmla="*/ 23 h 23"/>
              <a:gd name="T8" fmla="*/ 39 w 39"/>
              <a:gd name="T9" fmla="*/ 10 h 23"/>
              <a:gd name="T10" fmla="*/ 35 w 39"/>
              <a:gd name="T11" fmla="*/ 5 h 23"/>
              <a:gd name="T12" fmla="*/ 9 w 39"/>
              <a:gd name="T13" fmla="*/ 5 h 23"/>
              <a:gd name="T14" fmla="*/ 9 w 39"/>
              <a:gd name="T15" fmla="*/ 0 h 23"/>
              <a:gd name="T16" fmla="*/ 0 w 39"/>
              <a:gd name="T17" fmla="*/ 8 h 23"/>
              <a:gd name="T18" fmla="*/ 9 w 39"/>
              <a:gd name="T19" fmla="*/ 16 h 23"/>
              <a:gd name="T20" fmla="*/ 9 w 39"/>
              <a:gd name="T21" fmla="*/ 1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" h="23">
                <a:moveTo>
                  <a:pt x="9" y="12"/>
                </a:moveTo>
                <a:cubicBezTo>
                  <a:pt x="33" y="12"/>
                  <a:pt x="33" y="12"/>
                  <a:pt x="33" y="12"/>
                </a:cubicBezTo>
                <a:cubicBezTo>
                  <a:pt x="33" y="23"/>
                  <a:pt x="33" y="23"/>
                  <a:pt x="33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10"/>
                  <a:pt x="39" y="10"/>
                  <a:pt x="39" y="10"/>
                </a:cubicBezTo>
                <a:cubicBezTo>
                  <a:pt x="39" y="7"/>
                  <a:pt x="37" y="5"/>
                  <a:pt x="35" y="5"/>
                </a:cubicBezTo>
                <a:cubicBezTo>
                  <a:pt x="9" y="5"/>
                  <a:pt x="9" y="5"/>
                  <a:pt x="9" y="5"/>
                </a:cubicBezTo>
                <a:cubicBezTo>
                  <a:pt x="9" y="0"/>
                  <a:pt x="9" y="0"/>
                  <a:pt x="9" y="0"/>
                </a:cubicBezTo>
                <a:cubicBezTo>
                  <a:pt x="0" y="8"/>
                  <a:pt x="0" y="8"/>
                  <a:pt x="0" y="8"/>
                </a:cubicBezTo>
                <a:cubicBezTo>
                  <a:pt x="9" y="16"/>
                  <a:pt x="9" y="16"/>
                  <a:pt x="9" y="16"/>
                </a:cubicBezTo>
                <a:lnTo>
                  <a:pt x="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1203" y="3186463"/>
            <a:ext cx="225475" cy="140160"/>
          </a:xfrm>
          <a:custGeom>
            <a:avLst/>
            <a:gdLst>
              <a:gd name="T0" fmla="*/ 37 w 47"/>
              <a:gd name="T1" fmla="*/ 14 h 29"/>
              <a:gd name="T2" fmla="*/ 42 w 47"/>
              <a:gd name="T3" fmla="*/ 4 h 29"/>
              <a:gd name="T4" fmla="*/ 45 w 47"/>
              <a:gd name="T5" fmla="*/ 4 h 29"/>
              <a:gd name="T6" fmla="*/ 36 w 47"/>
              <a:gd name="T7" fmla="*/ 0 h 29"/>
              <a:gd name="T8" fmla="*/ 13 w 47"/>
              <a:gd name="T9" fmla="*/ 0 h 29"/>
              <a:gd name="T10" fmla="*/ 0 w 47"/>
              <a:gd name="T11" fmla="*/ 14 h 29"/>
              <a:gd name="T12" fmla="*/ 13 w 47"/>
              <a:gd name="T13" fmla="*/ 29 h 29"/>
              <a:gd name="T14" fmla="*/ 36 w 47"/>
              <a:gd name="T15" fmla="*/ 29 h 29"/>
              <a:gd name="T16" fmla="*/ 45 w 47"/>
              <a:gd name="T17" fmla="*/ 25 h 29"/>
              <a:gd name="T18" fmla="*/ 42 w 47"/>
              <a:gd name="T19" fmla="*/ 25 h 29"/>
              <a:gd name="T20" fmla="*/ 37 w 47"/>
              <a:gd name="T21" fmla="*/ 14 h 29"/>
              <a:gd name="T22" fmla="*/ 30 w 47"/>
              <a:gd name="T23" fmla="*/ 19 h 29"/>
              <a:gd name="T24" fmla="*/ 29 w 47"/>
              <a:gd name="T25" fmla="*/ 19 h 29"/>
              <a:gd name="T26" fmla="*/ 22 w 47"/>
              <a:gd name="T27" fmla="*/ 16 h 29"/>
              <a:gd name="T28" fmla="*/ 21 w 47"/>
              <a:gd name="T29" fmla="*/ 18 h 29"/>
              <a:gd name="T30" fmla="*/ 18 w 47"/>
              <a:gd name="T31" fmla="*/ 19 h 29"/>
              <a:gd name="T32" fmla="*/ 9 w 47"/>
              <a:gd name="T33" fmla="*/ 12 h 29"/>
              <a:gd name="T34" fmla="*/ 9 w 47"/>
              <a:gd name="T35" fmla="*/ 10 h 29"/>
              <a:gd name="T36" fmla="*/ 10 w 47"/>
              <a:gd name="T37" fmla="*/ 10 h 29"/>
              <a:gd name="T38" fmla="*/ 17 w 47"/>
              <a:gd name="T39" fmla="*/ 13 h 29"/>
              <a:gd name="T40" fmla="*/ 18 w 47"/>
              <a:gd name="T41" fmla="*/ 11 h 29"/>
              <a:gd name="T42" fmla="*/ 21 w 47"/>
              <a:gd name="T43" fmla="*/ 10 h 29"/>
              <a:gd name="T44" fmla="*/ 30 w 47"/>
              <a:gd name="T45" fmla="*/ 17 h 29"/>
              <a:gd name="T46" fmla="*/ 30 w 47"/>
              <a:gd name="T47" fmla="*/ 19 h 29"/>
              <a:gd name="T48" fmla="*/ 45 w 47"/>
              <a:gd name="T49" fmla="*/ 10 h 29"/>
              <a:gd name="T50" fmla="*/ 43 w 47"/>
              <a:gd name="T51" fmla="*/ 10 h 29"/>
              <a:gd name="T52" fmla="*/ 40 w 47"/>
              <a:gd name="T53" fmla="*/ 14 h 29"/>
              <a:gd name="T54" fmla="*/ 43 w 47"/>
              <a:gd name="T55" fmla="*/ 19 h 29"/>
              <a:gd name="T56" fmla="*/ 45 w 47"/>
              <a:gd name="T57" fmla="*/ 19 h 29"/>
              <a:gd name="T58" fmla="*/ 47 w 47"/>
              <a:gd name="T59" fmla="*/ 14 h 29"/>
              <a:gd name="T60" fmla="*/ 45 w 47"/>
              <a:gd name="T61" fmla="*/ 1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7" h="29">
                <a:moveTo>
                  <a:pt x="37" y="14"/>
                </a:moveTo>
                <a:cubicBezTo>
                  <a:pt x="37" y="8"/>
                  <a:pt x="40" y="4"/>
                  <a:pt x="42" y="4"/>
                </a:cubicBezTo>
                <a:cubicBezTo>
                  <a:pt x="43" y="4"/>
                  <a:pt x="45" y="4"/>
                  <a:pt x="45" y="4"/>
                </a:cubicBezTo>
                <a:cubicBezTo>
                  <a:pt x="43" y="2"/>
                  <a:pt x="42" y="0"/>
                  <a:pt x="36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4" y="0"/>
                  <a:pt x="0" y="8"/>
                  <a:pt x="0" y="14"/>
                </a:cubicBezTo>
                <a:cubicBezTo>
                  <a:pt x="0" y="20"/>
                  <a:pt x="4" y="29"/>
                  <a:pt x="13" y="29"/>
                </a:cubicBezTo>
                <a:cubicBezTo>
                  <a:pt x="36" y="29"/>
                  <a:pt x="36" y="29"/>
                  <a:pt x="36" y="29"/>
                </a:cubicBezTo>
                <a:cubicBezTo>
                  <a:pt x="42" y="29"/>
                  <a:pt x="43" y="27"/>
                  <a:pt x="45" y="25"/>
                </a:cubicBezTo>
                <a:cubicBezTo>
                  <a:pt x="45" y="25"/>
                  <a:pt x="44" y="25"/>
                  <a:pt x="42" y="25"/>
                </a:cubicBezTo>
                <a:cubicBezTo>
                  <a:pt x="40" y="25"/>
                  <a:pt x="37" y="21"/>
                  <a:pt x="37" y="14"/>
                </a:cubicBezTo>
                <a:close/>
                <a:moveTo>
                  <a:pt x="30" y="19"/>
                </a:moveTo>
                <a:cubicBezTo>
                  <a:pt x="30" y="19"/>
                  <a:pt x="29" y="19"/>
                  <a:pt x="29" y="19"/>
                </a:cubicBezTo>
                <a:cubicBezTo>
                  <a:pt x="22" y="16"/>
                  <a:pt x="22" y="16"/>
                  <a:pt x="22" y="16"/>
                </a:cubicBezTo>
                <a:cubicBezTo>
                  <a:pt x="22" y="16"/>
                  <a:pt x="21" y="17"/>
                  <a:pt x="21" y="18"/>
                </a:cubicBezTo>
                <a:cubicBezTo>
                  <a:pt x="20" y="19"/>
                  <a:pt x="20" y="21"/>
                  <a:pt x="18" y="19"/>
                </a:cubicBezTo>
                <a:cubicBezTo>
                  <a:pt x="16" y="18"/>
                  <a:pt x="9" y="12"/>
                  <a:pt x="9" y="12"/>
                </a:cubicBezTo>
                <a:cubicBezTo>
                  <a:pt x="9" y="12"/>
                  <a:pt x="8" y="11"/>
                  <a:pt x="9" y="10"/>
                </a:cubicBezTo>
                <a:cubicBezTo>
                  <a:pt x="9" y="10"/>
                  <a:pt x="10" y="10"/>
                  <a:pt x="10" y="10"/>
                </a:cubicBez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8" y="12"/>
                  <a:pt x="18" y="11"/>
                </a:cubicBezTo>
                <a:cubicBezTo>
                  <a:pt x="19" y="10"/>
                  <a:pt x="19" y="8"/>
                  <a:pt x="21" y="10"/>
                </a:cubicBezTo>
                <a:cubicBezTo>
                  <a:pt x="23" y="11"/>
                  <a:pt x="30" y="17"/>
                  <a:pt x="30" y="17"/>
                </a:cubicBezTo>
                <a:cubicBezTo>
                  <a:pt x="30" y="17"/>
                  <a:pt x="31" y="18"/>
                  <a:pt x="30" y="19"/>
                </a:cubicBezTo>
                <a:close/>
                <a:moveTo>
                  <a:pt x="45" y="10"/>
                </a:moveTo>
                <a:cubicBezTo>
                  <a:pt x="43" y="10"/>
                  <a:pt x="43" y="10"/>
                  <a:pt x="43" y="10"/>
                </a:cubicBezTo>
                <a:cubicBezTo>
                  <a:pt x="42" y="10"/>
                  <a:pt x="40" y="11"/>
                  <a:pt x="40" y="14"/>
                </a:cubicBezTo>
                <a:cubicBezTo>
                  <a:pt x="40" y="17"/>
                  <a:pt x="42" y="19"/>
                  <a:pt x="43" y="19"/>
                </a:cubicBezTo>
                <a:cubicBezTo>
                  <a:pt x="45" y="19"/>
                  <a:pt x="45" y="19"/>
                  <a:pt x="45" y="19"/>
                </a:cubicBezTo>
                <a:cubicBezTo>
                  <a:pt x="46" y="19"/>
                  <a:pt x="47" y="17"/>
                  <a:pt x="47" y="14"/>
                </a:cubicBezTo>
                <a:cubicBezTo>
                  <a:pt x="47" y="11"/>
                  <a:pt x="46" y="10"/>
                  <a:pt x="45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27967" y="2731455"/>
            <a:ext cx="225475" cy="148285"/>
          </a:xfrm>
          <a:custGeom>
            <a:avLst/>
            <a:gdLst>
              <a:gd name="T0" fmla="*/ 35 w 47"/>
              <a:gd name="T1" fmla="*/ 9 h 31"/>
              <a:gd name="T2" fmla="*/ 33 w 47"/>
              <a:gd name="T3" fmla="*/ 9 h 31"/>
              <a:gd name="T4" fmla="*/ 21 w 47"/>
              <a:gd name="T5" fmla="*/ 0 h 31"/>
              <a:gd name="T6" fmla="*/ 9 w 47"/>
              <a:gd name="T7" fmla="*/ 13 h 31"/>
              <a:gd name="T8" fmla="*/ 9 w 47"/>
              <a:gd name="T9" fmla="*/ 14 h 31"/>
              <a:gd name="T10" fmla="*/ 8 w 47"/>
              <a:gd name="T11" fmla="*/ 14 h 31"/>
              <a:gd name="T12" fmla="*/ 0 w 47"/>
              <a:gd name="T13" fmla="*/ 23 h 31"/>
              <a:gd name="T14" fmla="*/ 8 w 47"/>
              <a:gd name="T15" fmla="*/ 31 h 31"/>
              <a:gd name="T16" fmla="*/ 35 w 47"/>
              <a:gd name="T17" fmla="*/ 31 h 31"/>
              <a:gd name="T18" fmla="*/ 47 w 47"/>
              <a:gd name="T19" fmla="*/ 20 h 31"/>
              <a:gd name="T20" fmla="*/ 35 w 47"/>
              <a:gd name="T21" fmla="*/ 9 h 31"/>
              <a:gd name="T22" fmla="*/ 26 w 47"/>
              <a:gd name="T23" fmla="*/ 19 h 31"/>
              <a:gd name="T24" fmla="*/ 20 w 47"/>
              <a:gd name="T25" fmla="*/ 26 h 31"/>
              <a:gd name="T26" fmla="*/ 18 w 47"/>
              <a:gd name="T27" fmla="*/ 26 h 31"/>
              <a:gd name="T28" fmla="*/ 18 w 47"/>
              <a:gd name="T29" fmla="*/ 26 h 31"/>
              <a:gd name="T30" fmla="*/ 18 w 47"/>
              <a:gd name="T31" fmla="*/ 25 h 31"/>
              <a:gd name="T32" fmla="*/ 21 w 47"/>
              <a:gd name="T33" fmla="*/ 19 h 31"/>
              <a:gd name="T34" fmla="*/ 19 w 47"/>
              <a:gd name="T35" fmla="*/ 18 h 31"/>
              <a:gd name="T36" fmla="*/ 19 w 47"/>
              <a:gd name="T37" fmla="*/ 18 h 31"/>
              <a:gd name="T38" fmla="*/ 17 w 47"/>
              <a:gd name="T39" fmla="*/ 17 h 31"/>
              <a:gd name="T40" fmla="*/ 18 w 47"/>
              <a:gd name="T41" fmla="*/ 16 h 31"/>
              <a:gd name="T42" fmla="*/ 24 w 47"/>
              <a:gd name="T43" fmla="*/ 9 h 31"/>
              <a:gd name="T44" fmla="*/ 26 w 47"/>
              <a:gd name="T45" fmla="*/ 8 h 31"/>
              <a:gd name="T46" fmla="*/ 26 w 47"/>
              <a:gd name="T47" fmla="*/ 9 h 31"/>
              <a:gd name="T48" fmla="*/ 26 w 47"/>
              <a:gd name="T49" fmla="*/ 10 h 31"/>
              <a:gd name="T50" fmla="*/ 24 w 47"/>
              <a:gd name="T51" fmla="*/ 15 h 31"/>
              <a:gd name="T52" fmla="*/ 25 w 47"/>
              <a:gd name="T53" fmla="*/ 16 h 31"/>
              <a:gd name="T54" fmla="*/ 26 w 47"/>
              <a:gd name="T55" fmla="*/ 16 h 31"/>
              <a:gd name="T56" fmla="*/ 27 w 47"/>
              <a:gd name="T57" fmla="*/ 18 h 31"/>
              <a:gd name="T58" fmla="*/ 26 w 47"/>
              <a:gd name="T59" fmla="*/ 1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" h="31">
                <a:moveTo>
                  <a:pt x="35" y="9"/>
                </a:moveTo>
                <a:cubicBezTo>
                  <a:pt x="35" y="9"/>
                  <a:pt x="34" y="9"/>
                  <a:pt x="33" y="9"/>
                </a:cubicBezTo>
                <a:cubicBezTo>
                  <a:pt x="32" y="4"/>
                  <a:pt x="27" y="0"/>
                  <a:pt x="21" y="0"/>
                </a:cubicBezTo>
                <a:cubicBezTo>
                  <a:pt x="15" y="0"/>
                  <a:pt x="9" y="6"/>
                  <a:pt x="9" y="13"/>
                </a:cubicBezTo>
                <a:cubicBezTo>
                  <a:pt x="9" y="13"/>
                  <a:pt x="9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3" y="14"/>
                  <a:pt x="0" y="18"/>
                  <a:pt x="0" y="23"/>
                </a:cubicBezTo>
                <a:cubicBezTo>
                  <a:pt x="0" y="27"/>
                  <a:pt x="3" y="31"/>
                  <a:pt x="8" y="31"/>
                </a:cubicBezTo>
                <a:cubicBezTo>
                  <a:pt x="35" y="31"/>
                  <a:pt x="35" y="31"/>
                  <a:pt x="35" y="31"/>
                </a:cubicBezTo>
                <a:cubicBezTo>
                  <a:pt x="42" y="31"/>
                  <a:pt x="47" y="26"/>
                  <a:pt x="47" y="20"/>
                </a:cubicBezTo>
                <a:cubicBezTo>
                  <a:pt x="47" y="14"/>
                  <a:pt x="42" y="9"/>
                  <a:pt x="35" y="9"/>
                </a:cubicBezTo>
                <a:close/>
                <a:moveTo>
                  <a:pt x="26" y="19"/>
                </a:moveTo>
                <a:cubicBezTo>
                  <a:pt x="25" y="21"/>
                  <a:pt x="20" y="26"/>
                  <a:pt x="20" y="26"/>
                </a:cubicBezTo>
                <a:cubicBezTo>
                  <a:pt x="20" y="26"/>
                  <a:pt x="19" y="27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5"/>
                  <a:pt x="18" y="25"/>
                  <a:pt x="18" y="25"/>
                </a:cubicBezTo>
                <a:cubicBezTo>
                  <a:pt x="21" y="19"/>
                  <a:pt x="21" y="19"/>
                  <a:pt x="21" y="19"/>
                </a:cubicBezTo>
                <a:cubicBezTo>
                  <a:pt x="20" y="19"/>
                  <a:pt x="19" y="19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8" y="18"/>
                  <a:pt x="17" y="18"/>
                  <a:pt x="17" y="17"/>
                </a:cubicBezTo>
                <a:cubicBezTo>
                  <a:pt x="17" y="17"/>
                  <a:pt x="17" y="16"/>
                  <a:pt x="18" y="16"/>
                </a:cubicBezTo>
                <a:cubicBezTo>
                  <a:pt x="19" y="14"/>
                  <a:pt x="24" y="9"/>
                  <a:pt x="24" y="9"/>
                </a:cubicBezTo>
                <a:cubicBezTo>
                  <a:pt x="24" y="8"/>
                  <a:pt x="25" y="8"/>
                  <a:pt x="26" y="8"/>
                </a:cubicBezTo>
                <a:cubicBezTo>
                  <a:pt x="26" y="8"/>
                  <a:pt x="26" y="9"/>
                  <a:pt x="26" y="9"/>
                </a:cubicBezTo>
                <a:cubicBezTo>
                  <a:pt x="26" y="9"/>
                  <a:pt x="26" y="10"/>
                  <a:pt x="26" y="10"/>
                </a:cubicBezTo>
                <a:cubicBezTo>
                  <a:pt x="24" y="15"/>
                  <a:pt x="24" y="15"/>
                  <a:pt x="24" y="15"/>
                </a:cubicBezTo>
                <a:cubicBezTo>
                  <a:pt x="24" y="15"/>
                  <a:pt x="25" y="16"/>
                  <a:pt x="25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7" y="17"/>
                  <a:pt x="27" y="18"/>
                </a:cubicBezTo>
                <a:cubicBezTo>
                  <a:pt x="27" y="18"/>
                  <a:pt x="27" y="18"/>
                  <a:pt x="26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29724" y="2268320"/>
            <a:ext cx="225475" cy="174691"/>
          </a:xfrm>
          <a:custGeom>
            <a:avLst/>
            <a:gdLst>
              <a:gd name="T0" fmla="*/ 8 w 47"/>
              <a:gd name="T1" fmla="*/ 23 h 36"/>
              <a:gd name="T2" fmla="*/ 15 w 47"/>
              <a:gd name="T3" fmla="*/ 31 h 36"/>
              <a:gd name="T4" fmla="*/ 23 w 47"/>
              <a:gd name="T5" fmla="*/ 36 h 36"/>
              <a:gd name="T6" fmla="*/ 32 w 47"/>
              <a:gd name="T7" fmla="*/ 32 h 36"/>
              <a:gd name="T8" fmla="*/ 36 w 47"/>
              <a:gd name="T9" fmla="*/ 25 h 36"/>
              <a:gd name="T10" fmla="*/ 23 w 47"/>
              <a:gd name="T11" fmla="*/ 31 h 36"/>
              <a:gd name="T12" fmla="*/ 8 w 47"/>
              <a:gd name="T13" fmla="*/ 23 h 36"/>
              <a:gd name="T14" fmla="*/ 46 w 47"/>
              <a:gd name="T15" fmla="*/ 11 h 36"/>
              <a:gd name="T16" fmla="*/ 26 w 47"/>
              <a:gd name="T17" fmla="*/ 1 h 36"/>
              <a:gd name="T18" fmla="*/ 21 w 47"/>
              <a:gd name="T19" fmla="*/ 1 h 36"/>
              <a:gd name="T20" fmla="*/ 1 w 47"/>
              <a:gd name="T21" fmla="*/ 11 h 36"/>
              <a:gd name="T22" fmla="*/ 1 w 47"/>
              <a:gd name="T23" fmla="*/ 15 h 36"/>
              <a:gd name="T24" fmla="*/ 21 w 47"/>
              <a:gd name="T25" fmla="*/ 26 h 36"/>
              <a:gd name="T26" fmla="*/ 26 w 47"/>
              <a:gd name="T27" fmla="*/ 26 h 36"/>
              <a:gd name="T28" fmla="*/ 39 w 47"/>
              <a:gd name="T29" fmla="*/ 18 h 36"/>
              <a:gd name="T30" fmla="*/ 25 w 47"/>
              <a:gd name="T31" fmla="*/ 15 h 36"/>
              <a:gd name="T32" fmla="*/ 23 w 47"/>
              <a:gd name="T33" fmla="*/ 15 h 36"/>
              <a:gd name="T34" fmla="*/ 19 w 47"/>
              <a:gd name="T35" fmla="*/ 13 h 36"/>
              <a:gd name="T36" fmla="*/ 23 w 47"/>
              <a:gd name="T37" fmla="*/ 10 h 36"/>
              <a:gd name="T38" fmla="*/ 28 w 47"/>
              <a:gd name="T39" fmla="*/ 12 h 36"/>
              <a:gd name="T40" fmla="*/ 42 w 47"/>
              <a:gd name="T41" fmla="*/ 17 h 36"/>
              <a:gd name="T42" fmla="*/ 46 w 47"/>
              <a:gd name="T43" fmla="*/ 15 h 36"/>
              <a:gd name="T44" fmla="*/ 46 w 47"/>
              <a:gd name="T45" fmla="*/ 11 h 36"/>
              <a:gd name="T46" fmla="*/ 40 w 47"/>
              <a:gd name="T47" fmla="*/ 32 h 36"/>
              <a:gd name="T48" fmla="*/ 43 w 47"/>
              <a:gd name="T49" fmla="*/ 32 h 36"/>
              <a:gd name="T50" fmla="*/ 42 w 47"/>
              <a:gd name="T51" fmla="*/ 17 h 36"/>
              <a:gd name="T52" fmla="*/ 39 w 47"/>
              <a:gd name="T53" fmla="*/ 18 h 36"/>
              <a:gd name="T54" fmla="*/ 40 w 47"/>
              <a:gd name="T55" fmla="*/ 32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7" h="36">
                <a:moveTo>
                  <a:pt x="8" y="23"/>
                </a:moveTo>
                <a:cubicBezTo>
                  <a:pt x="9" y="27"/>
                  <a:pt x="10" y="29"/>
                  <a:pt x="15" y="31"/>
                </a:cubicBezTo>
                <a:cubicBezTo>
                  <a:pt x="19" y="33"/>
                  <a:pt x="22" y="36"/>
                  <a:pt x="23" y="36"/>
                </a:cubicBezTo>
                <a:cubicBezTo>
                  <a:pt x="25" y="36"/>
                  <a:pt x="27" y="34"/>
                  <a:pt x="32" y="32"/>
                </a:cubicBezTo>
                <a:cubicBezTo>
                  <a:pt x="37" y="30"/>
                  <a:pt x="35" y="29"/>
                  <a:pt x="36" y="25"/>
                </a:cubicBezTo>
                <a:cubicBezTo>
                  <a:pt x="23" y="31"/>
                  <a:pt x="23" y="31"/>
                  <a:pt x="23" y="31"/>
                </a:cubicBezTo>
                <a:lnTo>
                  <a:pt x="8" y="23"/>
                </a:lnTo>
                <a:close/>
                <a:moveTo>
                  <a:pt x="46" y="11"/>
                </a:moveTo>
                <a:cubicBezTo>
                  <a:pt x="26" y="1"/>
                  <a:pt x="26" y="1"/>
                  <a:pt x="26" y="1"/>
                </a:cubicBezTo>
                <a:cubicBezTo>
                  <a:pt x="25" y="0"/>
                  <a:pt x="22" y="0"/>
                  <a:pt x="21" y="1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2"/>
                  <a:pt x="0" y="14"/>
                  <a:pt x="1" y="15"/>
                </a:cubicBezTo>
                <a:cubicBezTo>
                  <a:pt x="21" y="26"/>
                  <a:pt x="21" y="26"/>
                  <a:pt x="21" y="26"/>
                </a:cubicBezTo>
                <a:cubicBezTo>
                  <a:pt x="22" y="26"/>
                  <a:pt x="25" y="26"/>
                  <a:pt x="26" y="26"/>
                </a:cubicBezTo>
                <a:cubicBezTo>
                  <a:pt x="39" y="18"/>
                  <a:pt x="39" y="18"/>
                  <a:pt x="39" y="18"/>
                </a:cubicBezTo>
                <a:cubicBezTo>
                  <a:pt x="25" y="15"/>
                  <a:pt x="25" y="15"/>
                  <a:pt x="25" y="15"/>
                </a:cubicBezTo>
                <a:cubicBezTo>
                  <a:pt x="25" y="15"/>
                  <a:pt x="24" y="15"/>
                  <a:pt x="23" y="15"/>
                </a:cubicBezTo>
                <a:cubicBezTo>
                  <a:pt x="21" y="15"/>
                  <a:pt x="19" y="14"/>
                  <a:pt x="19" y="13"/>
                </a:cubicBezTo>
                <a:cubicBezTo>
                  <a:pt x="19" y="11"/>
                  <a:pt x="21" y="10"/>
                  <a:pt x="23" y="10"/>
                </a:cubicBezTo>
                <a:cubicBezTo>
                  <a:pt x="25" y="10"/>
                  <a:pt x="27" y="11"/>
                  <a:pt x="28" y="12"/>
                </a:cubicBezTo>
                <a:cubicBezTo>
                  <a:pt x="42" y="17"/>
                  <a:pt x="42" y="17"/>
                  <a:pt x="42" y="17"/>
                </a:cubicBezTo>
                <a:cubicBezTo>
                  <a:pt x="46" y="15"/>
                  <a:pt x="46" y="15"/>
                  <a:pt x="46" y="15"/>
                </a:cubicBezTo>
                <a:cubicBezTo>
                  <a:pt x="47" y="14"/>
                  <a:pt x="47" y="12"/>
                  <a:pt x="46" y="11"/>
                </a:cubicBezTo>
                <a:close/>
                <a:moveTo>
                  <a:pt x="40" y="32"/>
                </a:moveTo>
                <a:cubicBezTo>
                  <a:pt x="40" y="33"/>
                  <a:pt x="43" y="35"/>
                  <a:pt x="43" y="32"/>
                </a:cubicBezTo>
                <a:cubicBezTo>
                  <a:pt x="45" y="20"/>
                  <a:pt x="42" y="17"/>
                  <a:pt x="42" y="17"/>
                </a:cubicBezTo>
                <a:cubicBezTo>
                  <a:pt x="39" y="18"/>
                  <a:pt x="39" y="18"/>
                  <a:pt x="39" y="18"/>
                </a:cubicBezTo>
                <a:cubicBezTo>
                  <a:pt x="39" y="18"/>
                  <a:pt x="42" y="21"/>
                  <a:pt x="40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71340" y="2254100"/>
            <a:ext cx="225475" cy="203129"/>
          </a:xfrm>
          <a:custGeom>
            <a:avLst/>
            <a:gdLst>
              <a:gd name="T0" fmla="*/ 7 w 47"/>
              <a:gd name="T1" fmla="*/ 13 h 42"/>
              <a:gd name="T2" fmla="*/ 13 w 47"/>
              <a:gd name="T3" fmla="*/ 16 h 42"/>
              <a:gd name="T4" fmla="*/ 14 w 47"/>
              <a:gd name="T5" fmla="*/ 15 h 42"/>
              <a:gd name="T6" fmla="*/ 18 w 47"/>
              <a:gd name="T7" fmla="*/ 12 h 42"/>
              <a:gd name="T8" fmla="*/ 18 w 47"/>
              <a:gd name="T9" fmla="*/ 12 h 42"/>
              <a:gd name="T10" fmla="*/ 16 w 47"/>
              <a:gd name="T11" fmla="*/ 9 h 42"/>
              <a:gd name="T12" fmla="*/ 25 w 47"/>
              <a:gd name="T13" fmla="*/ 0 h 42"/>
              <a:gd name="T14" fmla="*/ 18 w 47"/>
              <a:gd name="T15" fmla="*/ 0 h 42"/>
              <a:gd name="T16" fmla="*/ 10 w 47"/>
              <a:gd name="T17" fmla="*/ 4 h 42"/>
              <a:gd name="T18" fmla="*/ 6 w 47"/>
              <a:gd name="T19" fmla="*/ 7 h 42"/>
              <a:gd name="T20" fmla="*/ 5 w 47"/>
              <a:gd name="T21" fmla="*/ 10 h 42"/>
              <a:gd name="T22" fmla="*/ 2 w 47"/>
              <a:gd name="T23" fmla="*/ 11 h 42"/>
              <a:gd name="T24" fmla="*/ 0 w 47"/>
              <a:gd name="T25" fmla="*/ 13 h 42"/>
              <a:gd name="T26" fmla="*/ 0 w 47"/>
              <a:gd name="T27" fmla="*/ 14 h 42"/>
              <a:gd name="T28" fmla="*/ 3 w 47"/>
              <a:gd name="T29" fmla="*/ 17 h 42"/>
              <a:gd name="T30" fmla="*/ 5 w 47"/>
              <a:gd name="T31" fmla="*/ 18 h 42"/>
              <a:gd name="T32" fmla="*/ 6 w 47"/>
              <a:gd name="T33" fmla="*/ 16 h 42"/>
              <a:gd name="T34" fmla="*/ 7 w 47"/>
              <a:gd name="T35" fmla="*/ 13 h 42"/>
              <a:gd name="T36" fmla="*/ 20 w 47"/>
              <a:gd name="T37" fmla="*/ 15 h 42"/>
              <a:gd name="T38" fmla="*/ 19 w 47"/>
              <a:gd name="T39" fmla="*/ 15 h 42"/>
              <a:gd name="T40" fmla="*/ 16 w 47"/>
              <a:gd name="T41" fmla="*/ 18 h 42"/>
              <a:gd name="T42" fmla="*/ 16 w 47"/>
              <a:gd name="T43" fmla="*/ 18 h 42"/>
              <a:gd name="T44" fmla="*/ 36 w 47"/>
              <a:gd name="T45" fmla="*/ 41 h 42"/>
              <a:gd name="T46" fmla="*/ 37 w 47"/>
              <a:gd name="T47" fmla="*/ 41 h 42"/>
              <a:gd name="T48" fmla="*/ 40 w 47"/>
              <a:gd name="T49" fmla="*/ 39 h 42"/>
              <a:gd name="T50" fmla="*/ 40 w 47"/>
              <a:gd name="T51" fmla="*/ 37 h 42"/>
              <a:gd name="T52" fmla="*/ 20 w 47"/>
              <a:gd name="T53" fmla="*/ 15 h 42"/>
              <a:gd name="T54" fmla="*/ 46 w 47"/>
              <a:gd name="T55" fmla="*/ 5 h 42"/>
              <a:gd name="T56" fmla="*/ 45 w 47"/>
              <a:gd name="T57" fmla="*/ 5 h 42"/>
              <a:gd name="T58" fmla="*/ 43 w 47"/>
              <a:gd name="T59" fmla="*/ 8 h 42"/>
              <a:gd name="T60" fmla="*/ 38 w 47"/>
              <a:gd name="T61" fmla="*/ 9 h 42"/>
              <a:gd name="T62" fmla="*/ 37 w 47"/>
              <a:gd name="T63" fmla="*/ 5 h 42"/>
              <a:gd name="T64" fmla="*/ 39 w 47"/>
              <a:gd name="T65" fmla="*/ 1 h 42"/>
              <a:gd name="T66" fmla="*/ 38 w 47"/>
              <a:gd name="T67" fmla="*/ 1 h 42"/>
              <a:gd name="T68" fmla="*/ 32 w 47"/>
              <a:gd name="T69" fmla="*/ 6 h 42"/>
              <a:gd name="T70" fmla="*/ 30 w 47"/>
              <a:gd name="T71" fmla="*/ 14 h 42"/>
              <a:gd name="T72" fmla="*/ 27 w 47"/>
              <a:gd name="T73" fmla="*/ 17 h 42"/>
              <a:gd name="T74" fmla="*/ 30 w 47"/>
              <a:gd name="T75" fmla="*/ 21 h 42"/>
              <a:gd name="T76" fmla="*/ 34 w 47"/>
              <a:gd name="T77" fmla="*/ 17 h 42"/>
              <a:gd name="T78" fmla="*/ 38 w 47"/>
              <a:gd name="T79" fmla="*/ 16 h 42"/>
              <a:gd name="T80" fmla="*/ 46 w 47"/>
              <a:gd name="T81" fmla="*/ 13 h 42"/>
              <a:gd name="T82" fmla="*/ 46 w 47"/>
              <a:gd name="T83" fmla="*/ 5 h 42"/>
              <a:gd name="T84" fmla="*/ 6 w 47"/>
              <a:gd name="T85" fmla="*/ 37 h 42"/>
              <a:gd name="T86" fmla="*/ 6 w 47"/>
              <a:gd name="T87" fmla="*/ 39 h 42"/>
              <a:gd name="T88" fmla="*/ 8 w 47"/>
              <a:gd name="T89" fmla="*/ 41 h 42"/>
              <a:gd name="T90" fmla="*/ 10 w 47"/>
              <a:gd name="T91" fmla="*/ 41 h 42"/>
              <a:gd name="T92" fmla="*/ 22 w 47"/>
              <a:gd name="T93" fmla="*/ 30 h 42"/>
              <a:gd name="T94" fmla="*/ 18 w 47"/>
              <a:gd name="T95" fmla="*/ 26 h 42"/>
              <a:gd name="T96" fmla="*/ 6 w 47"/>
              <a:gd name="T97" fmla="*/ 37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7" h="42">
                <a:moveTo>
                  <a:pt x="7" y="13"/>
                </a:moveTo>
                <a:cubicBezTo>
                  <a:pt x="9" y="12"/>
                  <a:pt x="11" y="13"/>
                  <a:pt x="13" y="16"/>
                </a:cubicBezTo>
                <a:cubicBezTo>
                  <a:pt x="14" y="16"/>
                  <a:pt x="14" y="16"/>
                  <a:pt x="14" y="15"/>
                </a:cubicBezTo>
                <a:cubicBezTo>
                  <a:pt x="14" y="15"/>
                  <a:pt x="18" y="12"/>
                  <a:pt x="18" y="12"/>
                </a:cubicBezTo>
                <a:cubicBezTo>
                  <a:pt x="18" y="12"/>
                  <a:pt x="18" y="12"/>
                  <a:pt x="18" y="12"/>
                </a:cubicBezTo>
                <a:cubicBezTo>
                  <a:pt x="18" y="11"/>
                  <a:pt x="17" y="10"/>
                  <a:pt x="16" y="9"/>
                </a:cubicBezTo>
                <a:cubicBezTo>
                  <a:pt x="12" y="4"/>
                  <a:pt x="28" y="0"/>
                  <a:pt x="25" y="0"/>
                </a:cubicBezTo>
                <a:cubicBezTo>
                  <a:pt x="24" y="0"/>
                  <a:pt x="19" y="0"/>
                  <a:pt x="18" y="0"/>
                </a:cubicBezTo>
                <a:cubicBezTo>
                  <a:pt x="15" y="0"/>
                  <a:pt x="12" y="3"/>
                  <a:pt x="10" y="4"/>
                </a:cubicBezTo>
                <a:cubicBezTo>
                  <a:pt x="7" y="6"/>
                  <a:pt x="6" y="7"/>
                  <a:pt x="6" y="7"/>
                </a:cubicBezTo>
                <a:cubicBezTo>
                  <a:pt x="5" y="8"/>
                  <a:pt x="6" y="9"/>
                  <a:pt x="5" y="10"/>
                </a:cubicBezTo>
                <a:cubicBezTo>
                  <a:pt x="3" y="12"/>
                  <a:pt x="3" y="11"/>
                  <a:pt x="2" y="11"/>
                </a:cubicBezTo>
                <a:cubicBezTo>
                  <a:pt x="1" y="12"/>
                  <a:pt x="0" y="13"/>
                  <a:pt x="0" y="13"/>
                </a:cubicBezTo>
                <a:cubicBezTo>
                  <a:pt x="0" y="13"/>
                  <a:pt x="0" y="14"/>
                  <a:pt x="0" y="14"/>
                </a:cubicBezTo>
                <a:cubicBezTo>
                  <a:pt x="0" y="14"/>
                  <a:pt x="3" y="17"/>
                  <a:pt x="3" y="17"/>
                </a:cubicBezTo>
                <a:cubicBezTo>
                  <a:pt x="3" y="18"/>
                  <a:pt x="4" y="18"/>
                  <a:pt x="5" y="18"/>
                </a:cubicBezTo>
                <a:cubicBezTo>
                  <a:pt x="5" y="17"/>
                  <a:pt x="6" y="16"/>
                  <a:pt x="6" y="16"/>
                </a:cubicBezTo>
                <a:cubicBezTo>
                  <a:pt x="6" y="16"/>
                  <a:pt x="6" y="14"/>
                  <a:pt x="7" y="13"/>
                </a:cubicBezTo>
                <a:close/>
                <a:moveTo>
                  <a:pt x="20" y="15"/>
                </a:moveTo>
                <a:cubicBezTo>
                  <a:pt x="20" y="14"/>
                  <a:pt x="20" y="14"/>
                  <a:pt x="19" y="15"/>
                </a:cubicBezTo>
                <a:cubicBezTo>
                  <a:pt x="16" y="18"/>
                  <a:pt x="16" y="18"/>
                  <a:pt x="16" y="18"/>
                </a:cubicBezTo>
                <a:cubicBezTo>
                  <a:pt x="16" y="18"/>
                  <a:pt x="16" y="18"/>
                  <a:pt x="16" y="18"/>
                </a:cubicBezTo>
                <a:cubicBezTo>
                  <a:pt x="36" y="41"/>
                  <a:pt x="36" y="41"/>
                  <a:pt x="36" y="41"/>
                </a:cubicBezTo>
                <a:cubicBezTo>
                  <a:pt x="36" y="41"/>
                  <a:pt x="37" y="41"/>
                  <a:pt x="37" y="41"/>
                </a:cubicBezTo>
                <a:cubicBezTo>
                  <a:pt x="40" y="39"/>
                  <a:pt x="40" y="39"/>
                  <a:pt x="40" y="39"/>
                </a:cubicBezTo>
                <a:cubicBezTo>
                  <a:pt x="40" y="38"/>
                  <a:pt x="40" y="38"/>
                  <a:pt x="40" y="37"/>
                </a:cubicBezTo>
                <a:lnTo>
                  <a:pt x="20" y="15"/>
                </a:lnTo>
                <a:close/>
                <a:moveTo>
                  <a:pt x="46" y="5"/>
                </a:moveTo>
                <a:cubicBezTo>
                  <a:pt x="46" y="4"/>
                  <a:pt x="46" y="4"/>
                  <a:pt x="45" y="5"/>
                </a:cubicBezTo>
                <a:cubicBezTo>
                  <a:pt x="45" y="5"/>
                  <a:pt x="44" y="7"/>
                  <a:pt x="43" y="8"/>
                </a:cubicBezTo>
                <a:cubicBezTo>
                  <a:pt x="42" y="9"/>
                  <a:pt x="41" y="11"/>
                  <a:pt x="38" y="9"/>
                </a:cubicBezTo>
                <a:cubicBezTo>
                  <a:pt x="36" y="7"/>
                  <a:pt x="37" y="6"/>
                  <a:pt x="37" y="5"/>
                </a:cubicBezTo>
                <a:cubicBezTo>
                  <a:pt x="38" y="4"/>
                  <a:pt x="39" y="2"/>
                  <a:pt x="39" y="1"/>
                </a:cubicBezTo>
                <a:cubicBezTo>
                  <a:pt x="40" y="1"/>
                  <a:pt x="39" y="0"/>
                  <a:pt x="38" y="1"/>
                </a:cubicBezTo>
                <a:cubicBezTo>
                  <a:pt x="38" y="1"/>
                  <a:pt x="33" y="3"/>
                  <a:pt x="32" y="6"/>
                </a:cubicBezTo>
                <a:cubicBezTo>
                  <a:pt x="31" y="9"/>
                  <a:pt x="32" y="11"/>
                  <a:pt x="30" y="14"/>
                </a:cubicBezTo>
                <a:cubicBezTo>
                  <a:pt x="27" y="17"/>
                  <a:pt x="27" y="17"/>
                  <a:pt x="27" y="17"/>
                </a:cubicBezTo>
                <a:cubicBezTo>
                  <a:pt x="30" y="21"/>
                  <a:pt x="30" y="21"/>
                  <a:pt x="30" y="21"/>
                </a:cubicBezTo>
                <a:cubicBezTo>
                  <a:pt x="34" y="17"/>
                  <a:pt x="34" y="17"/>
                  <a:pt x="34" y="17"/>
                </a:cubicBezTo>
                <a:cubicBezTo>
                  <a:pt x="35" y="16"/>
                  <a:pt x="37" y="16"/>
                  <a:pt x="38" y="16"/>
                </a:cubicBezTo>
                <a:cubicBezTo>
                  <a:pt x="42" y="17"/>
                  <a:pt x="44" y="15"/>
                  <a:pt x="46" y="13"/>
                </a:cubicBezTo>
                <a:cubicBezTo>
                  <a:pt x="47" y="11"/>
                  <a:pt x="47" y="6"/>
                  <a:pt x="46" y="5"/>
                </a:cubicBezTo>
                <a:close/>
                <a:moveTo>
                  <a:pt x="6" y="37"/>
                </a:moveTo>
                <a:cubicBezTo>
                  <a:pt x="6" y="38"/>
                  <a:pt x="6" y="39"/>
                  <a:pt x="6" y="39"/>
                </a:cubicBezTo>
                <a:cubicBezTo>
                  <a:pt x="8" y="41"/>
                  <a:pt x="8" y="41"/>
                  <a:pt x="8" y="41"/>
                </a:cubicBezTo>
                <a:cubicBezTo>
                  <a:pt x="9" y="42"/>
                  <a:pt x="10" y="42"/>
                  <a:pt x="10" y="41"/>
                </a:cubicBezTo>
                <a:cubicBezTo>
                  <a:pt x="22" y="30"/>
                  <a:pt x="22" y="30"/>
                  <a:pt x="22" y="30"/>
                </a:cubicBezTo>
                <a:cubicBezTo>
                  <a:pt x="18" y="26"/>
                  <a:pt x="18" y="26"/>
                  <a:pt x="18" y="26"/>
                </a:cubicBezTo>
                <a:lnTo>
                  <a:pt x="6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6" name="出自【趣你的PPT】(微信:qunideppt)：最优质的PPT资源库"/>
          <p:cNvSpPr>
            <a:spLocks/>
          </p:cNvSpPr>
          <p:nvPr/>
        </p:nvSpPr>
        <p:spPr bwMode="auto">
          <a:xfrm>
            <a:off x="8854236" y="2245974"/>
            <a:ext cx="168598" cy="219380"/>
          </a:xfrm>
          <a:custGeom>
            <a:avLst/>
            <a:gdLst>
              <a:gd name="T0" fmla="*/ 10 w 35"/>
              <a:gd name="T1" fmla="*/ 6 h 46"/>
              <a:gd name="T2" fmla="*/ 10 w 35"/>
              <a:gd name="T3" fmla="*/ 34 h 46"/>
              <a:gd name="T4" fmla="*/ 5 w 35"/>
              <a:gd name="T5" fmla="*/ 34 h 46"/>
              <a:gd name="T6" fmla="*/ 1 w 35"/>
              <a:gd name="T7" fmla="*/ 42 h 46"/>
              <a:gd name="T8" fmla="*/ 9 w 35"/>
              <a:gd name="T9" fmla="*/ 45 h 46"/>
              <a:gd name="T10" fmla="*/ 14 w 35"/>
              <a:gd name="T11" fmla="*/ 38 h 46"/>
              <a:gd name="T12" fmla="*/ 14 w 35"/>
              <a:gd name="T13" fmla="*/ 15 h 46"/>
              <a:gd name="T14" fmla="*/ 31 w 35"/>
              <a:gd name="T15" fmla="*/ 11 h 46"/>
              <a:gd name="T16" fmla="*/ 31 w 35"/>
              <a:gd name="T17" fmla="*/ 29 h 46"/>
              <a:gd name="T18" fmla="*/ 26 w 35"/>
              <a:gd name="T19" fmla="*/ 29 h 46"/>
              <a:gd name="T20" fmla="*/ 22 w 35"/>
              <a:gd name="T21" fmla="*/ 37 h 46"/>
              <a:gd name="T22" fmla="*/ 30 w 35"/>
              <a:gd name="T23" fmla="*/ 40 h 46"/>
              <a:gd name="T24" fmla="*/ 35 w 35"/>
              <a:gd name="T25" fmla="*/ 33 h 46"/>
              <a:gd name="T26" fmla="*/ 35 w 35"/>
              <a:gd name="T27" fmla="*/ 0 h 46"/>
              <a:gd name="T28" fmla="*/ 10 w 35"/>
              <a:gd name="T29" fmla="*/ 6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5" h="46">
                <a:moveTo>
                  <a:pt x="10" y="6"/>
                </a:moveTo>
                <a:cubicBezTo>
                  <a:pt x="10" y="34"/>
                  <a:pt x="10" y="34"/>
                  <a:pt x="10" y="34"/>
                </a:cubicBezTo>
                <a:cubicBezTo>
                  <a:pt x="9" y="33"/>
                  <a:pt x="7" y="33"/>
                  <a:pt x="5" y="34"/>
                </a:cubicBezTo>
                <a:cubicBezTo>
                  <a:pt x="1" y="35"/>
                  <a:pt x="0" y="39"/>
                  <a:pt x="1" y="42"/>
                </a:cubicBezTo>
                <a:cubicBezTo>
                  <a:pt x="2" y="45"/>
                  <a:pt x="5" y="46"/>
                  <a:pt x="9" y="45"/>
                </a:cubicBezTo>
                <a:cubicBezTo>
                  <a:pt x="12" y="43"/>
                  <a:pt x="14" y="41"/>
                  <a:pt x="14" y="38"/>
                </a:cubicBezTo>
                <a:cubicBezTo>
                  <a:pt x="14" y="38"/>
                  <a:pt x="14" y="23"/>
                  <a:pt x="14" y="15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29"/>
                  <a:pt x="31" y="29"/>
                  <a:pt x="31" y="29"/>
                </a:cubicBezTo>
                <a:cubicBezTo>
                  <a:pt x="29" y="29"/>
                  <a:pt x="28" y="29"/>
                  <a:pt x="26" y="29"/>
                </a:cubicBezTo>
                <a:cubicBezTo>
                  <a:pt x="22" y="31"/>
                  <a:pt x="21" y="34"/>
                  <a:pt x="22" y="37"/>
                </a:cubicBezTo>
                <a:cubicBezTo>
                  <a:pt x="23" y="40"/>
                  <a:pt x="26" y="41"/>
                  <a:pt x="30" y="40"/>
                </a:cubicBezTo>
                <a:cubicBezTo>
                  <a:pt x="33" y="39"/>
                  <a:pt x="35" y="36"/>
                  <a:pt x="35" y="33"/>
                </a:cubicBezTo>
                <a:cubicBezTo>
                  <a:pt x="35" y="0"/>
                  <a:pt x="35" y="0"/>
                  <a:pt x="35" y="0"/>
                </a:cubicBezTo>
                <a:lnTo>
                  <a:pt x="10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9446" y="3178337"/>
            <a:ext cx="225475" cy="154378"/>
          </a:xfrm>
          <a:custGeom>
            <a:avLst/>
            <a:gdLst>
              <a:gd name="T0" fmla="*/ 19 w 47"/>
              <a:gd name="T1" fmla="*/ 25 h 32"/>
              <a:gd name="T2" fmla="*/ 21 w 47"/>
              <a:gd name="T3" fmla="*/ 31 h 32"/>
              <a:gd name="T4" fmla="*/ 27 w 47"/>
              <a:gd name="T5" fmla="*/ 29 h 32"/>
              <a:gd name="T6" fmla="*/ 38 w 47"/>
              <a:gd name="T7" fmla="*/ 1 h 32"/>
              <a:gd name="T8" fmla="*/ 19 w 47"/>
              <a:gd name="T9" fmla="*/ 25 h 32"/>
              <a:gd name="T10" fmla="*/ 23 w 47"/>
              <a:gd name="T11" fmla="*/ 7 h 32"/>
              <a:gd name="T12" fmla="*/ 26 w 47"/>
              <a:gd name="T13" fmla="*/ 7 h 32"/>
              <a:gd name="T14" fmla="*/ 30 w 47"/>
              <a:gd name="T15" fmla="*/ 3 h 32"/>
              <a:gd name="T16" fmla="*/ 23 w 47"/>
              <a:gd name="T17" fmla="*/ 2 h 32"/>
              <a:gd name="T18" fmla="*/ 0 w 47"/>
              <a:gd name="T19" fmla="*/ 27 h 32"/>
              <a:gd name="T20" fmla="*/ 0 w 47"/>
              <a:gd name="T21" fmla="*/ 30 h 32"/>
              <a:gd name="T22" fmla="*/ 3 w 47"/>
              <a:gd name="T23" fmla="*/ 32 h 32"/>
              <a:gd name="T24" fmla="*/ 5 w 47"/>
              <a:gd name="T25" fmla="*/ 29 h 32"/>
              <a:gd name="T26" fmla="*/ 5 w 47"/>
              <a:gd name="T27" fmla="*/ 27 h 32"/>
              <a:gd name="T28" fmla="*/ 23 w 47"/>
              <a:gd name="T29" fmla="*/ 7 h 32"/>
              <a:gd name="T30" fmla="*/ 40 w 47"/>
              <a:gd name="T31" fmla="*/ 10 h 32"/>
              <a:gd name="T32" fmla="*/ 38 w 47"/>
              <a:gd name="T33" fmla="*/ 15 h 32"/>
              <a:gd name="T34" fmla="*/ 42 w 47"/>
              <a:gd name="T35" fmla="*/ 27 h 32"/>
              <a:gd name="T36" fmla="*/ 42 w 47"/>
              <a:gd name="T37" fmla="*/ 29 h 32"/>
              <a:gd name="T38" fmla="*/ 44 w 47"/>
              <a:gd name="T39" fmla="*/ 32 h 32"/>
              <a:gd name="T40" fmla="*/ 44 w 47"/>
              <a:gd name="T41" fmla="*/ 32 h 32"/>
              <a:gd name="T42" fmla="*/ 47 w 47"/>
              <a:gd name="T43" fmla="*/ 30 h 32"/>
              <a:gd name="T44" fmla="*/ 47 w 47"/>
              <a:gd name="T45" fmla="*/ 27 h 32"/>
              <a:gd name="T46" fmla="*/ 40 w 47"/>
              <a:gd name="T47" fmla="*/ 10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" h="32">
                <a:moveTo>
                  <a:pt x="19" y="25"/>
                </a:moveTo>
                <a:cubicBezTo>
                  <a:pt x="17" y="27"/>
                  <a:pt x="18" y="30"/>
                  <a:pt x="21" y="31"/>
                </a:cubicBezTo>
                <a:cubicBezTo>
                  <a:pt x="23" y="32"/>
                  <a:pt x="26" y="32"/>
                  <a:pt x="27" y="29"/>
                </a:cubicBezTo>
                <a:cubicBezTo>
                  <a:pt x="29" y="26"/>
                  <a:pt x="39" y="1"/>
                  <a:pt x="38" y="1"/>
                </a:cubicBezTo>
                <a:cubicBezTo>
                  <a:pt x="37" y="0"/>
                  <a:pt x="21" y="22"/>
                  <a:pt x="19" y="25"/>
                </a:cubicBezTo>
                <a:close/>
                <a:moveTo>
                  <a:pt x="23" y="7"/>
                </a:moveTo>
                <a:cubicBezTo>
                  <a:pt x="24" y="7"/>
                  <a:pt x="25" y="7"/>
                  <a:pt x="26" y="7"/>
                </a:cubicBezTo>
                <a:cubicBezTo>
                  <a:pt x="27" y="6"/>
                  <a:pt x="29" y="4"/>
                  <a:pt x="30" y="3"/>
                </a:cubicBezTo>
                <a:cubicBezTo>
                  <a:pt x="28" y="2"/>
                  <a:pt x="26" y="2"/>
                  <a:pt x="23" y="2"/>
                </a:cubicBezTo>
                <a:cubicBezTo>
                  <a:pt x="10" y="2"/>
                  <a:pt x="0" y="13"/>
                  <a:pt x="0" y="27"/>
                </a:cubicBezTo>
                <a:cubicBezTo>
                  <a:pt x="0" y="28"/>
                  <a:pt x="0" y="29"/>
                  <a:pt x="0" y="30"/>
                </a:cubicBezTo>
                <a:cubicBezTo>
                  <a:pt x="0" y="31"/>
                  <a:pt x="1" y="32"/>
                  <a:pt x="3" y="32"/>
                </a:cubicBezTo>
                <a:cubicBezTo>
                  <a:pt x="4" y="32"/>
                  <a:pt x="5" y="31"/>
                  <a:pt x="5" y="29"/>
                </a:cubicBezTo>
                <a:cubicBezTo>
                  <a:pt x="5" y="29"/>
                  <a:pt x="5" y="28"/>
                  <a:pt x="5" y="27"/>
                </a:cubicBezTo>
                <a:cubicBezTo>
                  <a:pt x="5" y="16"/>
                  <a:pt x="13" y="7"/>
                  <a:pt x="23" y="7"/>
                </a:cubicBezTo>
                <a:close/>
                <a:moveTo>
                  <a:pt x="40" y="10"/>
                </a:moveTo>
                <a:cubicBezTo>
                  <a:pt x="40" y="11"/>
                  <a:pt x="39" y="13"/>
                  <a:pt x="38" y="15"/>
                </a:cubicBezTo>
                <a:cubicBezTo>
                  <a:pt x="41" y="18"/>
                  <a:pt x="42" y="22"/>
                  <a:pt x="42" y="27"/>
                </a:cubicBezTo>
                <a:cubicBezTo>
                  <a:pt x="42" y="28"/>
                  <a:pt x="42" y="29"/>
                  <a:pt x="42" y="29"/>
                </a:cubicBezTo>
                <a:cubicBezTo>
                  <a:pt x="42" y="31"/>
                  <a:pt x="43" y="32"/>
                  <a:pt x="44" y="32"/>
                </a:cubicBezTo>
                <a:cubicBezTo>
                  <a:pt x="44" y="32"/>
                  <a:pt x="44" y="32"/>
                  <a:pt x="44" y="32"/>
                </a:cubicBezTo>
                <a:cubicBezTo>
                  <a:pt x="46" y="32"/>
                  <a:pt x="47" y="31"/>
                  <a:pt x="47" y="30"/>
                </a:cubicBezTo>
                <a:cubicBezTo>
                  <a:pt x="47" y="29"/>
                  <a:pt x="47" y="28"/>
                  <a:pt x="47" y="27"/>
                </a:cubicBezTo>
                <a:cubicBezTo>
                  <a:pt x="47" y="20"/>
                  <a:pt x="44" y="14"/>
                  <a:pt x="40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20392" y="3172243"/>
            <a:ext cx="231568" cy="168598"/>
          </a:xfrm>
          <a:custGeom>
            <a:avLst/>
            <a:gdLst>
              <a:gd name="T0" fmla="*/ 46 w 48"/>
              <a:gd name="T1" fmla="*/ 20 h 35"/>
              <a:gd name="T2" fmla="*/ 35 w 48"/>
              <a:gd name="T3" fmla="*/ 13 h 35"/>
              <a:gd name="T4" fmla="*/ 35 w 48"/>
              <a:gd name="T5" fmla="*/ 13 h 35"/>
              <a:gd name="T6" fmla="*/ 35 w 48"/>
              <a:gd name="T7" fmla="*/ 8 h 35"/>
              <a:gd name="T8" fmla="*/ 43 w 48"/>
              <a:gd name="T9" fmla="*/ 7 h 35"/>
              <a:gd name="T10" fmla="*/ 43 w 48"/>
              <a:gd name="T11" fmla="*/ 6 h 35"/>
              <a:gd name="T12" fmla="*/ 43 w 48"/>
              <a:gd name="T13" fmla="*/ 4 h 35"/>
              <a:gd name="T14" fmla="*/ 42 w 48"/>
              <a:gd name="T15" fmla="*/ 4 h 35"/>
              <a:gd name="T16" fmla="*/ 35 w 48"/>
              <a:gd name="T17" fmla="*/ 5 h 35"/>
              <a:gd name="T18" fmla="*/ 35 w 48"/>
              <a:gd name="T19" fmla="*/ 0 h 35"/>
              <a:gd name="T20" fmla="*/ 34 w 48"/>
              <a:gd name="T21" fmla="*/ 0 h 35"/>
              <a:gd name="T22" fmla="*/ 32 w 48"/>
              <a:gd name="T23" fmla="*/ 0 h 35"/>
              <a:gd name="T24" fmla="*/ 31 w 48"/>
              <a:gd name="T25" fmla="*/ 0 h 35"/>
              <a:gd name="T26" fmla="*/ 31 w 48"/>
              <a:gd name="T27" fmla="*/ 5 h 35"/>
              <a:gd name="T28" fmla="*/ 24 w 48"/>
              <a:gd name="T29" fmla="*/ 7 h 35"/>
              <a:gd name="T30" fmla="*/ 24 w 48"/>
              <a:gd name="T31" fmla="*/ 7 h 35"/>
              <a:gd name="T32" fmla="*/ 24 w 48"/>
              <a:gd name="T33" fmla="*/ 10 h 35"/>
              <a:gd name="T34" fmla="*/ 25 w 48"/>
              <a:gd name="T35" fmla="*/ 10 h 35"/>
              <a:gd name="T36" fmla="*/ 31 w 48"/>
              <a:gd name="T37" fmla="*/ 9 h 35"/>
              <a:gd name="T38" fmla="*/ 31 w 48"/>
              <a:gd name="T39" fmla="*/ 14 h 35"/>
              <a:gd name="T40" fmla="*/ 26 w 48"/>
              <a:gd name="T41" fmla="*/ 17 h 35"/>
              <a:gd name="T42" fmla="*/ 23 w 48"/>
              <a:gd name="T43" fmla="*/ 24 h 35"/>
              <a:gd name="T44" fmla="*/ 29 w 48"/>
              <a:gd name="T45" fmla="*/ 30 h 35"/>
              <a:gd name="T46" fmla="*/ 42 w 48"/>
              <a:gd name="T47" fmla="*/ 19 h 35"/>
              <a:gd name="T48" fmla="*/ 37 w 48"/>
              <a:gd name="T49" fmla="*/ 33 h 35"/>
              <a:gd name="T50" fmla="*/ 37 w 48"/>
              <a:gd name="T51" fmla="*/ 33 h 35"/>
              <a:gd name="T52" fmla="*/ 39 w 48"/>
              <a:gd name="T53" fmla="*/ 35 h 35"/>
              <a:gd name="T54" fmla="*/ 39 w 48"/>
              <a:gd name="T55" fmla="*/ 35 h 35"/>
              <a:gd name="T56" fmla="*/ 46 w 48"/>
              <a:gd name="T57" fmla="*/ 20 h 35"/>
              <a:gd name="T58" fmla="*/ 29 w 48"/>
              <a:gd name="T59" fmla="*/ 27 h 35"/>
              <a:gd name="T60" fmla="*/ 27 w 48"/>
              <a:gd name="T61" fmla="*/ 24 h 35"/>
              <a:gd name="T62" fmla="*/ 29 w 48"/>
              <a:gd name="T63" fmla="*/ 19 h 35"/>
              <a:gd name="T64" fmla="*/ 32 w 48"/>
              <a:gd name="T65" fmla="*/ 17 h 35"/>
              <a:gd name="T66" fmla="*/ 32 w 48"/>
              <a:gd name="T67" fmla="*/ 27 h 35"/>
              <a:gd name="T68" fmla="*/ 29 w 48"/>
              <a:gd name="T69" fmla="*/ 27 h 35"/>
              <a:gd name="T70" fmla="*/ 35 w 48"/>
              <a:gd name="T71" fmla="*/ 26 h 35"/>
              <a:gd name="T72" fmla="*/ 35 w 48"/>
              <a:gd name="T73" fmla="*/ 16 h 35"/>
              <a:gd name="T74" fmla="*/ 35 w 48"/>
              <a:gd name="T75" fmla="*/ 16 h 35"/>
              <a:gd name="T76" fmla="*/ 40 w 48"/>
              <a:gd name="T77" fmla="*/ 17 h 35"/>
              <a:gd name="T78" fmla="*/ 35 w 48"/>
              <a:gd name="T79" fmla="*/ 26 h 35"/>
              <a:gd name="T80" fmla="*/ 14 w 48"/>
              <a:gd name="T81" fmla="*/ 8 h 35"/>
              <a:gd name="T82" fmla="*/ 13 w 48"/>
              <a:gd name="T83" fmla="*/ 7 h 35"/>
              <a:gd name="T84" fmla="*/ 8 w 48"/>
              <a:gd name="T85" fmla="*/ 7 h 35"/>
              <a:gd name="T86" fmla="*/ 8 w 48"/>
              <a:gd name="T87" fmla="*/ 8 h 35"/>
              <a:gd name="T88" fmla="*/ 0 w 48"/>
              <a:gd name="T89" fmla="*/ 34 h 35"/>
              <a:gd name="T90" fmla="*/ 0 w 48"/>
              <a:gd name="T91" fmla="*/ 34 h 35"/>
              <a:gd name="T92" fmla="*/ 4 w 48"/>
              <a:gd name="T93" fmla="*/ 34 h 35"/>
              <a:gd name="T94" fmla="*/ 4 w 48"/>
              <a:gd name="T95" fmla="*/ 34 h 35"/>
              <a:gd name="T96" fmla="*/ 7 w 48"/>
              <a:gd name="T97" fmla="*/ 26 h 35"/>
              <a:gd name="T98" fmla="*/ 15 w 48"/>
              <a:gd name="T99" fmla="*/ 26 h 35"/>
              <a:gd name="T100" fmla="*/ 17 w 48"/>
              <a:gd name="T101" fmla="*/ 34 h 35"/>
              <a:gd name="T102" fmla="*/ 18 w 48"/>
              <a:gd name="T103" fmla="*/ 34 h 35"/>
              <a:gd name="T104" fmla="*/ 22 w 48"/>
              <a:gd name="T105" fmla="*/ 34 h 35"/>
              <a:gd name="T106" fmla="*/ 22 w 48"/>
              <a:gd name="T107" fmla="*/ 34 h 35"/>
              <a:gd name="T108" fmla="*/ 14 w 48"/>
              <a:gd name="T109" fmla="*/ 8 h 35"/>
              <a:gd name="T110" fmla="*/ 7 w 48"/>
              <a:gd name="T111" fmla="*/ 23 h 35"/>
              <a:gd name="T112" fmla="*/ 11 w 48"/>
              <a:gd name="T113" fmla="*/ 10 h 35"/>
              <a:gd name="T114" fmla="*/ 14 w 48"/>
              <a:gd name="T115" fmla="*/ 23 h 35"/>
              <a:gd name="T116" fmla="*/ 7 w 48"/>
              <a:gd name="T117" fmla="*/ 23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8" h="35">
                <a:moveTo>
                  <a:pt x="46" y="20"/>
                </a:moveTo>
                <a:cubicBezTo>
                  <a:pt x="45" y="16"/>
                  <a:pt x="41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8"/>
                  <a:pt x="35" y="8"/>
                  <a:pt x="35" y="8"/>
                </a:cubicBezTo>
                <a:cubicBezTo>
                  <a:pt x="35" y="8"/>
                  <a:pt x="43" y="7"/>
                  <a:pt x="43" y="7"/>
                </a:cubicBezTo>
                <a:cubicBezTo>
                  <a:pt x="43" y="7"/>
                  <a:pt x="43" y="7"/>
                  <a:pt x="43" y="6"/>
                </a:cubicBezTo>
                <a:cubicBezTo>
                  <a:pt x="43" y="6"/>
                  <a:pt x="43" y="4"/>
                  <a:pt x="43" y="4"/>
                </a:cubicBezTo>
                <a:cubicBezTo>
                  <a:pt x="43" y="4"/>
                  <a:pt x="42" y="4"/>
                  <a:pt x="42" y="4"/>
                </a:cubicBezTo>
                <a:cubicBezTo>
                  <a:pt x="42" y="4"/>
                  <a:pt x="35" y="5"/>
                  <a:pt x="35" y="5"/>
                </a:cubicBezTo>
                <a:cubicBezTo>
                  <a:pt x="35" y="5"/>
                  <a:pt x="35" y="0"/>
                  <a:pt x="35" y="0"/>
                </a:cubicBezTo>
                <a:cubicBezTo>
                  <a:pt x="35" y="0"/>
                  <a:pt x="34" y="0"/>
                  <a:pt x="34" y="0"/>
                </a:cubicBezTo>
                <a:cubicBezTo>
                  <a:pt x="34" y="0"/>
                  <a:pt x="32" y="0"/>
                  <a:pt x="32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5"/>
                  <a:pt x="31" y="5"/>
                </a:cubicBezTo>
                <a:cubicBezTo>
                  <a:pt x="31" y="5"/>
                  <a:pt x="24" y="7"/>
                  <a:pt x="24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4" y="7"/>
                  <a:pt x="24" y="10"/>
                  <a:pt x="24" y="10"/>
                </a:cubicBezTo>
                <a:cubicBezTo>
                  <a:pt x="24" y="10"/>
                  <a:pt x="24" y="10"/>
                  <a:pt x="25" y="10"/>
                </a:cubicBezTo>
                <a:cubicBezTo>
                  <a:pt x="25" y="10"/>
                  <a:pt x="31" y="9"/>
                  <a:pt x="31" y="9"/>
                </a:cubicBezTo>
                <a:cubicBezTo>
                  <a:pt x="31" y="14"/>
                  <a:pt x="31" y="14"/>
                  <a:pt x="31" y="14"/>
                </a:cubicBezTo>
                <a:cubicBezTo>
                  <a:pt x="29" y="14"/>
                  <a:pt x="27" y="16"/>
                  <a:pt x="26" y="17"/>
                </a:cubicBezTo>
                <a:cubicBezTo>
                  <a:pt x="24" y="19"/>
                  <a:pt x="23" y="21"/>
                  <a:pt x="23" y="24"/>
                </a:cubicBezTo>
                <a:cubicBezTo>
                  <a:pt x="23" y="27"/>
                  <a:pt x="26" y="30"/>
                  <a:pt x="29" y="30"/>
                </a:cubicBezTo>
                <a:cubicBezTo>
                  <a:pt x="36" y="31"/>
                  <a:pt x="41" y="23"/>
                  <a:pt x="42" y="19"/>
                </a:cubicBezTo>
                <a:cubicBezTo>
                  <a:pt x="45" y="22"/>
                  <a:pt x="43" y="29"/>
                  <a:pt x="37" y="33"/>
                </a:cubicBezTo>
                <a:cubicBezTo>
                  <a:pt x="37" y="33"/>
                  <a:pt x="37" y="33"/>
                  <a:pt x="37" y="33"/>
                </a:cubicBezTo>
                <a:cubicBezTo>
                  <a:pt x="38" y="34"/>
                  <a:pt x="39" y="35"/>
                  <a:pt x="39" y="35"/>
                </a:cubicBezTo>
                <a:cubicBezTo>
                  <a:pt x="39" y="35"/>
                  <a:pt x="39" y="35"/>
                  <a:pt x="39" y="35"/>
                </a:cubicBezTo>
                <a:cubicBezTo>
                  <a:pt x="45" y="31"/>
                  <a:pt x="48" y="25"/>
                  <a:pt x="46" y="20"/>
                </a:cubicBezTo>
                <a:close/>
                <a:moveTo>
                  <a:pt x="29" y="27"/>
                </a:moveTo>
                <a:cubicBezTo>
                  <a:pt x="27" y="27"/>
                  <a:pt x="27" y="25"/>
                  <a:pt x="27" y="24"/>
                </a:cubicBezTo>
                <a:cubicBezTo>
                  <a:pt x="27" y="22"/>
                  <a:pt x="27" y="20"/>
                  <a:pt x="29" y="19"/>
                </a:cubicBezTo>
                <a:cubicBezTo>
                  <a:pt x="29" y="18"/>
                  <a:pt x="30" y="17"/>
                  <a:pt x="32" y="17"/>
                </a:cubicBezTo>
                <a:cubicBezTo>
                  <a:pt x="32" y="27"/>
                  <a:pt x="32" y="27"/>
                  <a:pt x="32" y="27"/>
                </a:cubicBezTo>
                <a:cubicBezTo>
                  <a:pt x="31" y="27"/>
                  <a:pt x="30" y="27"/>
                  <a:pt x="29" y="27"/>
                </a:cubicBezTo>
                <a:close/>
                <a:moveTo>
                  <a:pt x="35" y="26"/>
                </a:move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7" y="16"/>
                  <a:pt x="39" y="16"/>
                  <a:pt x="40" y="17"/>
                </a:cubicBezTo>
                <a:cubicBezTo>
                  <a:pt x="41" y="17"/>
                  <a:pt x="37" y="23"/>
                  <a:pt x="35" y="26"/>
                </a:cubicBezTo>
                <a:close/>
                <a:moveTo>
                  <a:pt x="14" y="8"/>
                </a:moveTo>
                <a:cubicBezTo>
                  <a:pt x="13" y="7"/>
                  <a:pt x="13" y="7"/>
                  <a:pt x="13" y="7"/>
                </a:cubicBezTo>
                <a:cubicBezTo>
                  <a:pt x="8" y="7"/>
                  <a:pt x="8" y="7"/>
                  <a:pt x="8" y="7"/>
                </a:cubicBezTo>
                <a:cubicBezTo>
                  <a:pt x="8" y="7"/>
                  <a:pt x="8" y="7"/>
                  <a:pt x="8" y="8"/>
                </a:cubicBezTo>
                <a:cubicBezTo>
                  <a:pt x="7" y="11"/>
                  <a:pt x="0" y="33"/>
                  <a:pt x="0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3"/>
                  <a:pt x="7" y="26"/>
                  <a:pt x="7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6"/>
                  <a:pt x="17" y="33"/>
                  <a:pt x="17" y="34"/>
                </a:cubicBezTo>
                <a:cubicBezTo>
                  <a:pt x="17" y="34"/>
                  <a:pt x="17" y="34"/>
                  <a:pt x="18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3"/>
                  <a:pt x="14" y="11"/>
                  <a:pt x="14" y="8"/>
                </a:cubicBezTo>
                <a:close/>
                <a:moveTo>
                  <a:pt x="7" y="23"/>
                </a:moveTo>
                <a:cubicBezTo>
                  <a:pt x="11" y="10"/>
                  <a:pt x="11" y="10"/>
                  <a:pt x="11" y="10"/>
                </a:cubicBezTo>
                <a:cubicBezTo>
                  <a:pt x="14" y="23"/>
                  <a:pt x="14" y="23"/>
                  <a:pt x="14" y="23"/>
                </a:cubicBezTo>
                <a:lnTo>
                  <a:pt x="7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9" name="出自【趣你的PPT】(微信:qunideppt)：最优质的PPT资源库"/>
          <p:cNvSpPr>
            <a:spLocks/>
          </p:cNvSpPr>
          <p:nvPr/>
        </p:nvSpPr>
        <p:spPr bwMode="auto">
          <a:xfrm>
            <a:off x="7054511" y="885009"/>
            <a:ext cx="162504" cy="229537"/>
          </a:xfrm>
          <a:custGeom>
            <a:avLst/>
            <a:gdLst>
              <a:gd name="T0" fmla="*/ 4 w 34"/>
              <a:gd name="T1" fmla="*/ 47 h 48"/>
              <a:gd name="T2" fmla="*/ 7 w 34"/>
              <a:gd name="T3" fmla="*/ 37 h 48"/>
              <a:gd name="T4" fmla="*/ 20 w 34"/>
              <a:gd name="T5" fmla="*/ 30 h 48"/>
              <a:gd name="T6" fmla="*/ 13 w 34"/>
              <a:gd name="T7" fmla="*/ 27 h 48"/>
              <a:gd name="T8" fmla="*/ 28 w 34"/>
              <a:gd name="T9" fmla="*/ 19 h 48"/>
              <a:gd name="T10" fmla="*/ 19 w 34"/>
              <a:gd name="T11" fmla="*/ 17 h 48"/>
              <a:gd name="T12" fmla="*/ 32 w 34"/>
              <a:gd name="T13" fmla="*/ 13 h 48"/>
              <a:gd name="T14" fmla="*/ 34 w 34"/>
              <a:gd name="T15" fmla="*/ 5 h 48"/>
              <a:gd name="T16" fmla="*/ 24 w 34"/>
              <a:gd name="T17" fmla="*/ 1 h 48"/>
              <a:gd name="T18" fmla="*/ 15 w 34"/>
              <a:gd name="T19" fmla="*/ 12 h 48"/>
              <a:gd name="T20" fmla="*/ 16 w 34"/>
              <a:gd name="T21" fmla="*/ 3 h 48"/>
              <a:gd name="T22" fmla="*/ 8 w 34"/>
              <a:gd name="T23" fmla="*/ 10 h 48"/>
              <a:gd name="T24" fmla="*/ 7 w 34"/>
              <a:gd name="T25" fmla="*/ 29 h 48"/>
              <a:gd name="T26" fmla="*/ 2 w 34"/>
              <a:gd name="T27" fmla="*/ 20 h 48"/>
              <a:gd name="T28" fmla="*/ 4 w 34"/>
              <a:gd name="T29" fmla="*/ 35 h 48"/>
              <a:gd name="T30" fmla="*/ 2 w 34"/>
              <a:gd name="T31" fmla="*/ 46 h 48"/>
              <a:gd name="T32" fmla="*/ 4 w 34"/>
              <a:gd name="T33" fmla="*/ 47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4" h="48">
                <a:moveTo>
                  <a:pt x="4" y="47"/>
                </a:moveTo>
                <a:cubicBezTo>
                  <a:pt x="5" y="45"/>
                  <a:pt x="6" y="41"/>
                  <a:pt x="7" y="37"/>
                </a:cubicBezTo>
                <a:cubicBezTo>
                  <a:pt x="14" y="36"/>
                  <a:pt x="16" y="37"/>
                  <a:pt x="20" y="30"/>
                </a:cubicBezTo>
                <a:cubicBezTo>
                  <a:pt x="17" y="31"/>
                  <a:pt x="13" y="28"/>
                  <a:pt x="13" y="27"/>
                </a:cubicBezTo>
                <a:cubicBezTo>
                  <a:pt x="13" y="26"/>
                  <a:pt x="22" y="28"/>
                  <a:pt x="28" y="19"/>
                </a:cubicBezTo>
                <a:cubicBezTo>
                  <a:pt x="21" y="21"/>
                  <a:pt x="18" y="17"/>
                  <a:pt x="19" y="17"/>
                </a:cubicBezTo>
                <a:cubicBezTo>
                  <a:pt x="22" y="16"/>
                  <a:pt x="28" y="16"/>
                  <a:pt x="32" y="13"/>
                </a:cubicBezTo>
                <a:cubicBezTo>
                  <a:pt x="33" y="11"/>
                  <a:pt x="34" y="7"/>
                  <a:pt x="34" y="5"/>
                </a:cubicBezTo>
                <a:cubicBezTo>
                  <a:pt x="33" y="3"/>
                  <a:pt x="27" y="0"/>
                  <a:pt x="24" y="1"/>
                </a:cubicBezTo>
                <a:cubicBezTo>
                  <a:pt x="21" y="1"/>
                  <a:pt x="17" y="12"/>
                  <a:pt x="15" y="12"/>
                </a:cubicBezTo>
                <a:cubicBezTo>
                  <a:pt x="14" y="12"/>
                  <a:pt x="14" y="7"/>
                  <a:pt x="16" y="3"/>
                </a:cubicBezTo>
                <a:cubicBezTo>
                  <a:pt x="14" y="4"/>
                  <a:pt x="9" y="7"/>
                  <a:pt x="8" y="10"/>
                </a:cubicBezTo>
                <a:cubicBezTo>
                  <a:pt x="5" y="16"/>
                  <a:pt x="8" y="29"/>
                  <a:pt x="7" y="29"/>
                </a:cubicBezTo>
                <a:cubicBezTo>
                  <a:pt x="6" y="30"/>
                  <a:pt x="3" y="23"/>
                  <a:pt x="2" y="20"/>
                </a:cubicBezTo>
                <a:cubicBezTo>
                  <a:pt x="0" y="25"/>
                  <a:pt x="0" y="29"/>
                  <a:pt x="4" y="35"/>
                </a:cubicBezTo>
                <a:cubicBezTo>
                  <a:pt x="3" y="39"/>
                  <a:pt x="2" y="44"/>
                  <a:pt x="2" y="46"/>
                </a:cubicBezTo>
                <a:cubicBezTo>
                  <a:pt x="2" y="48"/>
                  <a:pt x="4" y="48"/>
                  <a:pt x="4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25797" y="3657723"/>
            <a:ext cx="225475" cy="101564"/>
          </a:xfrm>
          <a:custGeom>
            <a:avLst/>
            <a:gdLst>
              <a:gd name="T0" fmla="*/ 38 w 47"/>
              <a:gd name="T1" fmla="*/ 0 h 21"/>
              <a:gd name="T2" fmla="*/ 24 w 47"/>
              <a:gd name="T3" fmla="*/ 7 h 21"/>
              <a:gd name="T4" fmla="*/ 10 w 47"/>
              <a:gd name="T5" fmla="*/ 0 h 21"/>
              <a:gd name="T6" fmla="*/ 0 w 47"/>
              <a:gd name="T7" fmla="*/ 10 h 21"/>
              <a:gd name="T8" fmla="*/ 10 w 47"/>
              <a:gd name="T9" fmla="*/ 21 h 21"/>
              <a:gd name="T10" fmla="*/ 10 w 47"/>
              <a:gd name="T11" fmla="*/ 21 h 21"/>
              <a:gd name="T12" fmla="*/ 24 w 47"/>
              <a:gd name="T13" fmla="*/ 14 h 21"/>
              <a:gd name="T14" fmla="*/ 38 w 47"/>
              <a:gd name="T15" fmla="*/ 21 h 21"/>
              <a:gd name="T16" fmla="*/ 47 w 47"/>
              <a:gd name="T17" fmla="*/ 10 h 21"/>
              <a:gd name="T18" fmla="*/ 38 w 47"/>
              <a:gd name="T19" fmla="*/ 0 h 21"/>
              <a:gd name="T20" fmla="*/ 10 w 47"/>
              <a:gd name="T21" fmla="*/ 16 h 21"/>
              <a:gd name="T22" fmla="*/ 5 w 47"/>
              <a:gd name="T23" fmla="*/ 10 h 21"/>
              <a:gd name="T24" fmla="*/ 10 w 47"/>
              <a:gd name="T25" fmla="*/ 4 h 21"/>
              <a:gd name="T26" fmla="*/ 21 w 47"/>
              <a:gd name="T27" fmla="*/ 10 h 21"/>
              <a:gd name="T28" fmla="*/ 10 w 47"/>
              <a:gd name="T29" fmla="*/ 16 h 21"/>
              <a:gd name="T30" fmla="*/ 38 w 47"/>
              <a:gd name="T31" fmla="*/ 16 h 21"/>
              <a:gd name="T32" fmla="*/ 26 w 47"/>
              <a:gd name="T33" fmla="*/ 10 h 21"/>
              <a:gd name="T34" fmla="*/ 38 w 47"/>
              <a:gd name="T35" fmla="*/ 4 h 21"/>
              <a:gd name="T36" fmla="*/ 43 w 47"/>
              <a:gd name="T37" fmla="*/ 10 h 21"/>
              <a:gd name="T38" fmla="*/ 38 w 47"/>
              <a:gd name="T39" fmla="*/ 16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" h="21">
                <a:moveTo>
                  <a:pt x="38" y="0"/>
                </a:moveTo>
                <a:cubicBezTo>
                  <a:pt x="33" y="0"/>
                  <a:pt x="27" y="3"/>
                  <a:pt x="24" y="7"/>
                </a:cubicBezTo>
                <a:cubicBezTo>
                  <a:pt x="20" y="3"/>
                  <a:pt x="15" y="0"/>
                  <a:pt x="10" y="0"/>
                </a:cubicBezTo>
                <a:cubicBezTo>
                  <a:pt x="5" y="0"/>
                  <a:pt x="0" y="3"/>
                  <a:pt x="0" y="10"/>
                </a:cubicBezTo>
                <a:cubicBezTo>
                  <a:pt x="0" y="18"/>
                  <a:pt x="5" y="21"/>
                  <a:pt x="10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5" y="21"/>
                  <a:pt x="20" y="18"/>
                  <a:pt x="24" y="14"/>
                </a:cubicBezTo>
                <a:cubicBezTo>
                  <a:pt x="27" y="18"/>
                  <a:pt x="33" y="21"/>
                  <a:pt x="38" y="21"/>
                </a:cubicBezTo>
                <a:cubicBezTo>
                  <a:pt x="42" y="21"/>
                  <a:pt x="47" y="18"/>
                  <a:pt x="47" y="10"/>
                </a:cubicBezTo>
                <a:cubicBezTo>
                  <a:pt x="47" y="3"/>
                  <a:pt x="42" y="0"/>
                  <a:pt x="38" y="0"/>
                </a:cubicBezTo>
                <a:close/>
                <a:moveTo>
                  <a:pt x="10" y="16"/>
                </a:moveTo>
                <a:cubicBezTo>
                  <a:pt x="6" y="16"/>
                  <a:pt x="5" y="14"/>
                  <a:pt x="5" y="10"/>
                </a:cubicBezTo>
                <a:cubicBezTo>
                  <a:pt x="5" y="6"/>
                  <a:pt x="6" y="4"/>
                  <a:pt x="10" y="4"/>
                </a:cubicBezTo>
                <a:cubicBezTo>
                  <a:pt x="14" y="4"/>
                  <a:pt x="18" y="7"/>
                  <a:pt x="21" y="10"/>
                </a:cubicBezTo>
                <a:cubicBezTo>
                  <a:pt x="18" y="14"/>
                  <a:pt x="14" y="16"/>
                  <a:pt x="10" y="16"/>
                </a:cubicBezTo>
                <a:close/>
                <a:moveTo>
                  <a:pt x="38" y="16"/>
                </a:moveTo>
                <a:cubicBezTo>
                  <a:pt x="34" y="16"/>
                  <a:pt x="29" y="14"/>
                  <a:pt x="26" y="10"/>
                </a:cubicBezTo>
                <a:cubicBezTo>
                  <a:pt x="29" y="7"/>
                  <a:pt x="34" y="4"/>
                  <a:pt x="38" y="4"/>
                </a:cubicBezTo>
                <a:cubicBezTo>
                  <a:pt x="41" y="4"/>
                  <a:pt x="43" y="6"/>
                  <a:pt x="43" y="10"/>
                </a:cubicBezTo>
                <a:cubicBezTo>
                  <a:pt x="43" y="14"/>
                  <a:pt x="41" y="16"/>
                  <a:pt x="38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7021" y="3596785"/>
            <a:ext cx="225475" cy="225475"/>
          </a:xfrm>
          <a:custGeom>
            <a:avLst/>
            <a:gdLst>
              <a:gd name="T0" fmla="*/ 42 w 47"/>
              <a:gd name="T1" fmla="*/ 21 h 47"/>
              <a:gd name="T2" fmla="*/ 42 w 47"/>
              <a:gd name="T3" fmla="*/ 25 h 47"/>
              <a:gd name="T4" fmla="*/ 47 w 47"/>
              <a:gd name="T5" fmla="*/ 23 h 47"/>
              <a:gd name="T6" fmla="*/ 23 w 47"/>
              <a:gd name="T7" fmla="*/ 10 h 47"/>
              <a:gd name="T8" fmla="*/ 23 w 47"/>
              <a:gd name="T9" fmla="*/ 36 h 47"/>
              <a:gd name="T10" fmla="*/ 23 w 47"/>
              <a:gd name="T11" fmla="*/ 10 h 47"/>
              <a:gd name="T12" fmla="*/ 14 w 47"/>
              <a:gd name="T13" fmla="*/ 23 h 47"/>
              <a:gd name="T14" fmla="*/ 23 w 47"/>
              <a:gd name="T15" fmla="*/ 33 h 47"/>
              <a:gd name="T16" fmla="*/ 4 w 47"/>
              <a:gd name="T17" fmla="*/ 21 h 47"/>
              <a:gd name="T18" fmla="*/ 0 w 47"/>
              <a:gd name="T19" fmla="*/ 23 h 47"/>
              <a:gd name="T20" fmla="*/ 4 w 47"/>
              <a:gd name="T21" fmla="*/ 25 h 47"/>
              <a:gd name="T22" fmla="*/ 23 w 47"/>
              <a:gd name="T23" fmla="*/ 7 h 47"/>
              <a:gd name="T24" fmla="*/ 25 w 47"/>
              <a:gd name="T25" fmla="*/ 2 h 47"/>
              <a:gd name="T26" fmla="*/ 21 w 47"/>
              <a:gd name="T27" fmla="*/ 2 h 47"/>
              <a:gd name="T28" fmla="*/ 23 w 47"/>
              <a:gd name="T29" fmla="*/ 7 h 47"/>
              <a:gd name="T30" fmla="*/ 21 w 47"/>
              <a:gd name="T31" fmla="*/ 42 h 47"/>
              <a:gd name="T32" fmla="*/ 23 w 47"/>
              <a:gd name="T33" fmla="*/ 47 h 47"/>
              <a:gd name="T34" fmla="*/ 25 w 47"/>
              <a:gd name="T35" fmla="*/ 42 h 47"/>
              <a:gd name="T36" fmla="*/ 41 w 47"/>
              <a:gd name="T37" fmla="*/ 9 h 47"/>
              <a:gd name="T38" fmla="*/ 38 w 47"/>
              <a:gd name="T39" fmla="*/ 6 h 47"/>
              <a:gd name="T40" fmla="*/ 36 w 47"/>
              <a:gd name="T41" fmla="*/ 11 h 47"/>
              <a:gd name="T42" fmla="*/ 41 w 47"/>
              <a:gd name="T43" fmla="*/ 9 h 47"/>
              <a:gd name="T44" fmla="*/ 6 w 47"/>
              <a:gd name="T45" fmla="*/ 38 h 47"/>
              <a:gd name="T46" fmla="*/ 9 w 47"/>
              <a:gd name="T47" fmla="*/ 41 h 47"/>
              <a:gd name="T48" fmla="*/ 11 w 47"/>
              <a:gd name="T49" fmla="*/ 36 h 47"/>
              <a:gd name="T50" fmla="*/ 9 w 47"/>
              <a:gd name="T51" fmla="*/ 6 h 47"/>
              <a:gd name="T52" fmla="*/ 6 w 47"/>
              <a:gd name="T53" fmla="*/ 9 h 47"/>
              <a:gd name="T54" fmla="*/ 11 w 47"/>
              <a:gd name="T55" fmla="*/ 11 h 47"/>
              <a:gd name="T56" fmla="*/ 9 w 47"/>
              <a:gd name="T57" fmla="*/ 6 h 47"/>
              <a:gd name="T58" fmla="*/ 38 w 47"/>
              <a:gd name="T59" fmla="*/ 41 h 47"/>
              <a:gd name="T60" fmla="*/ 41 w 47"/>
              <a:gd name="T61" fmla="*/ 38 h 47"/>
              <a:gd name="T62" fmla="*/ 36 w 47"/>
              <a:gd name="T63" fmla="*/ 36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7" h="47">
                <a:moveTo>
                  <a:pt x="44" y="21"/>
                </a:moveTo>
                <a:cubicBezTo>
                  <a:pt x="44" y="21"/>
                  <a:pt x="42" y="21"/>
                  <a:pt x="42" y="21"/>
                </a:cubicBezTo>
                <a:cubicBezTo>
                  <a:pt x="41" y="21"/>
                  <a:pt x="40" y="22"/>
                  <a:pt x="40" y="23"/>
                </a:cubicBezTo>
                <a:cubicBezTo>
                  <a:pt x="40" y="24"/>
                  <a:pt x="41" y="25"/>
                  <a:pt x="42" y="25"/>
                </a:cubicBezTo>
                <a:cubicBezTo>
                  <a:pt x="42" y="25"/>
                  <a:pt x="44" y="25"/>
                  <a:pt x="44" y="25"/>
                </a:cubicBezTo>
                <a:cubicBezTo>
                  <a:pt x="46" y="25"/>
                  <a:pt x="47" y="24"/>
                  <a:pt x="47" y="23"/>
                </a:cubicBezTo>
                <a:cubicBezTo>
                  <a:pt x="47" y="22"/>
                  <a:pt x="46" y="21"/>
                  <a:pt x="44" y="21"/>
                </a:cubicBezTo>
                <a:close/>
                <a:moveTo>
                  <a:pt x="23" y="10"/>
                </a:moveTo>
                <a:cubicBezTo>
                  <a:pt x="16" y="10"/>
                  <a:pt x="10" y="16"/>
                  <a:pt x="10" y="23"/>
                </a:cubicBezTo>
                <a:cubicBezTo>
                  <a:pt x="10" y="30"/>
                  <a:pt x="16" y="36"/>
                  <a:pt x="23" y="36"/>
                </a:cubicBezTo>
                <a:cubicBezTo>
                  <a:pt x="30" y="36"/>
                  <a:pt x="36" y="30"/>
                  <a:pt x="36" y="23"/>
                </a:cubicBezTo>
                <a:cubicBezTo>
                  <a:pt x="36" y="16"/>
                  <a:pt x="30" y="10"/>
                  <a:pt x="23" y="10"/>
                </a:cubicBezTo>
                <a:close/>
                <a:moveTo>
                  <a:pt x="23" y="33"/>
                </a:moveTo>
                <a:cubicBezTo>
                  <a:pt x="18" y="33"/>
                  <a:pt x="14" y="28"/>
                  <a:pt x="14" y="23"/>
                </a:cubicBezTo>
                <a:cubicBezTo>
                  <a:pt x="14" y="18"/>
                  <a:pt x="18" y="14"/>
                  <a:pt x="23" y="14"/>
                </a:cubicBezTo>
                <a:lnTo>
                  <a:pt x="23" y="33"/>
                </a:lnTo>
                <a:close/>
                <a:moveTo>
                  <a:pt x="7" y="23"/>
                </a:moveTo>
                <a:cubicBezTo>
                  <a:pt x="7" y="22"/>
                  <a:pt x="6" y="21"/>
                  <a:pt x="4" y="21"/>
                </a:cubicBezTo>
                <a:cubicBezTo>
                  <a:pt x="4" y="21"/>
                  <a:pt x="3" y="21"/>
                  <a:pt x="2" y="21"/>
                </a:cubicBezTo>
                <a:cubicBezTo>
                  <a:pt x="1" y="21"/>
                  <a:pt x="0" y="22"/>
                  <a:pt x="0" y="23"/>
                </a:cubicBezTo>
                <a:cubicBezTo>
                  <a:pt x="0" y="24"/>
                  <a:pt x="1" y="25"/>
                  <a:pt x="2" y="25"/>
                </a:cubicBezTo>
                <a:cubicBezTo>
                  <a:pt x="3" y="25"/>
                  <a:pt x="4" y="25"/>
                  <a:pt x="4" y="25"/>
                </a:cubicBezTo>
                <a:cubicBezTo>
                  <a:pt x="6" y="25"/>
                  <a:pt x="7" y="24"/>
                  <a:pt x="7" y="23"/>
                </a:cubicBezTo>
                <a:close/>
                <a:moveTo>
                  <a:pt x="23" y="7"/>
                </a:moveTo>
                <a:cubicBezTo>
                  <a:pt x="24" y="7"/>
                  <a:pt x="25" y="6"/>
                  <a:pt x="25" y="5"/>
                </a:cubicBezTo>
                <a:cubicBezTo>
                  <a:pt x="25" y="4"/>
                  <a:pt x="25" y="3"/>
                  <a:pt x="25" y="2"/>
                </a:cubicBezTo>
                <a:cubicBezTo>
                  <a:pt x="25" y="1"/>
                  <a:pt x="24" y="0"/>
                  <a:pt x="23" y="0"/>
                </a:cubicBezTo>
                <a:cubicBezTo>
                  <a:pt x="22" y="0"/>
                  <a:pt x="21" y="1"/>
                  <a:pt x="21" y="2"/>
                </a:cubicBezTo>
                <a:cubicBezTo>
                  <a:pt x="21" y="3"/>
                  <a:pt x="21" y="4"/>
                  <a:pt x="21" y="5"/>
                </a:cubicBezTo>
                <a:cubicBezTo>
                  <a:pt x="21" y="6"/>
                  <a:pt x="22" y="7"/>
                  <a:pt x="23" y="7"/>
                </a:cubicBezTo>
                <a:close/>
                <a:moveTo>
                  <a:pt x="23" y="40"/>
                </a:moveTo>
                <a:cubicBezTo>
                  <a:pt x="22" y="40"/>
                  <a:pt x="21" y="41"/>
                  <a:pt x="21" y="42"/>
                </a:cubicBezTo>
                <a:cubicBezTo>
                  <a:pt x="21" y="42"/>
                  <a:pt x="21" y="44"/>
                  <a:pt x="21" y="44"/>
                </a:cubicBezTo>
                <a:cubicBezTo>
                  <a:pt x="21" y="46"/>
                  <a:pt x="22" y="47"/>
                  <a:pt x="23" y="47"/>
                </a:cubicBezTo>
                <a:cubicBezTo>
                  <a:pt x="24" y="47"/>
                  <a:pt x="25" y="46"/>
                  <a:pt x="25" y="44"/>
                </a:cubicBezTo>
                <a:cubicBezTo>
                  <a:pt x="25" y="44"/>
                  <a:pt x="25" y="42"/>
                  <a:pt x="25" y="42"/>
                </a:cubicBezTo>
                <a:cubicBezTo>
                  <a:pt x="25" y="41"/>
                  <a:pt x="24" y="40"/>
                  <a:pt x="23" y="40"/>
                </a:cubicBezTo>
                <a:close/>
                <a:moveTo>
                  <a:pt x="41" y="9"/>
                </a:moveTo>
                <a:cubicBezTo>
                  <a:pt x="41" y="8"/>
                  <a:pt x="42" y="6"/>
                  <a:pt x="41" y="6"/>
                </a:cubicBezTo>
                <a:cubicBezTo>
                  <a:pt x="40" y="5"/>
                  <a:pt x="39" y="5"/>
                  <a:pt x="38" y="6"/>
                </a:cubicBezTo>
                <a:cubicBezTo>
                  <a:pt x="38" y="6"/>
                  <a:pt x="36" y="7"/>
                  <a:pt x="36" y="8"/>
                </a:cubicBezTo>
                <a:cubicBezTo>
                  <a:pt x="35" y="9"/>
                  <a:pt x="35" y="10"/>
                  <a:pt x="36" y="11"/>
                </a:cubicBezTo>
                <a:cubicBezTo>
                  <a:pt x="37" y="11"/>
                  <a:pt x="38" y="11"/>
                  <a:pt x="39" y="10"/>
                </a:cubicBezTo>
                <a:cubicBezTo>
                  <a:pt x="39" y="10"/>
                  <a:pt x="40" y="9"/>
                  <a:pt x="41" y="9"/>
                </a:cubicBezTo>
                <a:close/>
                <a:moveTo>
                  <a:pt x="8" y="36"/>
                </a:moveTo>
                <a:cubicBezTo>
                  <a:pt x="7" y="37"/>
                  <a:pt x="6" y="38"/>
                  <a:pt x="6" y="38"/>
                </a:cubicBezTo>
                <a:cubicBezTo>
                  <a:pt x="5" y="39"/>
                  <a:pt x="5" y="40"/>
                  <a:pt x="6" y="41"/>
                </a:cubicBezTo>
                <a:cubicBezTo>
                  <a:pt x="6" y="42"/>
                  <a:pt x="8" y="41"/>
                  <a:pt x="9" y="41"/>
                </a:cubicBezTo>
                <a:cubicBezTo>
                  <a:pt x="9" y="40"/>
                  <a:pt x="10" y="39"/>
                  <a:pt x="10" y="39"/>
                </a:cubicBezTo>
                <a:cubicBezTo>
                  <a:pt x="11" y="38"/>
                  <a:pt x="11" y="37"/>
                  <a:pt x="11" y="36"/>
                </a:cubicBezTo>
                <a:cubicBezTo>
                  <a:pt x="10" y="35"/>
                  <a:pt x="9" y="35"/>
                  <a:pt x="8" y="36"/>
                </a:cubicBezTo>
                <a:close/>
                <a:moveTo>
                  <a:pt x="9" y="6"/>
                </a:moveTo>
                <a:cubicBezTo>
                  <a:pt x="8" y="5"/>
                  <a:pt x="6" y="5"/>
                  <a:pt x="6" y="6"/>
                </a:cubicBezTo>
                <a:cubicBezTo>
                  <a:pt x="5" y="6"/>
                  <a:pt x="5" y="8"/>
                  <a:pt x="6" y="9"/>
                </a:cubicBezTo>
                <a:cubicBezTo>
                  <a:pt x="6" y="9"/>
                  <a:pt x="7" y="10"/>
                  <a:pt x="8" y="10"/>
                </a:cubicBezTo>
                <a:cubicBezTo>
                  <a:pt x="9" y="11"/>
                  <a:pt x="10" y="11"/>
                  <a:pt x="11" y="11"/>
                </a:cubicBezTo>
                <a:cubicBezTo>
                  <a:pt x="11" y="10"/>
                  <a:pt x="11" y="9"/>
                  <a:pt x="10" y="8"/>
                </a:cubicBezTo>
                <a:cubicBezTo>
                  <a:pt x="10" y="7"/>
                  <a:pt x="9" y="6"/>
                  <a:pt x="9" y="6"/>
                </a:cubicBezTo>
                <a:close/>
                <a:moveTo>
                  <a:pt x="36" y="39"/>
                </a:moveTo>
                <a:cubicBezTo>
                  <a:pt x="36" y="39"/>
                  <a:pt x="38" y="40"/>
                  <a:pt x="38" y="41"/>
                </a:cubicBezTo>
                <a:cubicBezTo>
                  <a:pt x="39" y="41"/>
                  <a:pt x="40" y="42"/>
                  <a:pt x="41" y="41"/>
                </a:cubicBezTo>
                <a:cubicBezTo>
                  <a:pt x="42" y="40"/>
                  <a:pt x="41" y="39"/>
                  <a:pt x="41" y="38"/>
                </a:cubicBezTo>
                <a:cubicBezTo>
                  <a:pt x="40" y="38"/>
                  <a:pt x="39" y="37"/>
                  <a:pt x="39" y="36"/>
                </a:cubicBezTo>
                <a:cubicBezTo>
                  <a:pt x="38" y="35"/>
                  <a:pt x="37" y="35"/>
                  <a:pt x="36" y="36"/>
                </a:cubicBezTo>
                <a:cubicBezTo>
                  <a:pt x="35" y="37"/>
                  <a:pt x="35" y="38"/>
                  <a:pt x="36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29724" y="3629285"/>
            <a:ext cx="225475" cy="158440"/>
          </a:xfrm>
          <a:custGeom>
            <a:avLst/>
            <a:gdLst>
              <a:gd name="T0" fmla="*/ 5 w 47"/>
              <a:gd name="T1" fmla="*/ 0 h 33"/>
              <a:gd name="T2" fmla="*/ 0 w 47"/>
              <a:gd name="T3" fmla="*/ 28 h 33"/>
              <a:gd name="T4" fmla="*/ 42 w 47"/>
              <a:gd name="T5" fmla="*/ 33 h 33"/>
              <a:gd name="T6" fmla="*/ 47 w 47"/>
              <a:gd name="T7" fmla="*/ 5 h 33"/>
              <a:gd name="T8" fmla="*/ 42 w 47"/>
              <a:gd name="T9" fmla="*/ 28 h 33"/>
              <a:gd name="T10" fmla="*/ 5 w 47"/>
              <a:gd name="T11" fmla="*/ 14 h 33"/>
              <a:gd name="T12" fmla="*/ 42 w 47"/>
              <a:gd name="T13" fmla="*/ 28 h 33"/>
              <a:gd name="T14" fmla="*/ 5 w 47"/>
              <a:gd name="T15" fmla="*/ 7 h 33"/>
              <a:gd name="T16" fmla="*/ 42 w 47"/>
              <a:gd name="T17" fmla="*/ 5 h 33"/>
              <a:gd name="T18" fmla="*/ 9 w 47"/>
              <a:gd name="T19" fmla="*/ 19 h 33"/>
              <a:gd name="T20" fmla="*/ 11 w 47"/>
              <a:gd name="T21" fmla="*/ 20 h 33"/>
              <a:gd name="T22" fmla="*/ 9 w 47"/>
              <a:gd name="T23" fmla="*/ 19 h 33"/>
              <a:gd name="T24" fmla="*/ 18 w 47"/>
              <a:gd name="T25" fmla="*/ 23 h 33"/>
              <a:gd name="T26" fmla="*/ 21 w 47"/>
              <a:gd name="T27" fmla="*/ 22 h 33"/>
              <a:gd name="T28" fmla="*/ 22 w 47"/>
              <a:gd name="T29" fmla="*/ 20 h 33"/>
              <a:gd name="T30" fmla="*/ 23 w 47"/>
              <a:gd name="T31" fmla="*/ 19 h 33"/>
              <a:gd name="T32" fmla="*/ 21 w 47"/>
              <a:gd name="T33" fmla="*/ 20 h 33"/>
              <a:gd name="T34" fmla="*/ 19 w 47"/>
              <a:gd name="T35" fmla="*/ 22 h 33"/>
              <a:gd name="T36" fmla="*/ 23 w 47"/>
              <a:gd name="T37" fmla="*/ 23 h 33"/>
              <a:gd name="T38" fmla="*/ 22 w 47"/>
              <a:gd name="T39" fmla="*/ 22 h 33"/>
              <a:gd name="T40" fmla="*/ 23 w 47"/>
              <a:gd name="T41" fmla="*/ 23 h 33"/>
              <a:gd name="T42" fmla="*/ 16 w 47"/>
              <a:gd name="T43" fmla="*/ 22 h 33"/>
              <a:gd name="T44" fmla="*/ 14 w 47"/>
              <a:gd name="T45" fmla="*/ 23 h 33"/>
              <a:gd name="T46" fmla="*/ 18 w 47"/>
              <a:gd name="T47" fmla="*/ 20 h 33"/>
              <a:gd name="T48" fmla="*/ 19 w 47"/>
              <a:gd name="T49" fmla="*/ 19 h 33"/>
              <a:gd name="T50" fmla="*/ 16 w 47"/>
              <a:gd name="T51" fmla="*/ 22 h 33"/>
              <a:gd name="T52" fmla="*/ 18 w 47"/>
              <a:gd name="T53" fmla="*/ 20 h 33"/>
              <a:gd name="T54" fmla="*/ 14 w 47"/>
              <a:gd name="T55" fmla="*/ 22 h 33"/>
              <a:gd name="T56" fmla="*/ 15 w 47"/>
              <a:gd name="T57" fmla="*/ 20 h 33"/>
              <a:gd name="T58" fmla="*/ 12 w 47"/>
              <a:gd name="T59" fmla="*/ 19 h 33"/>
              <a:gd name="T60" fmla="*/ 11 w 47"/>
              <a:gd name="T61" fmla="*/ 20 h 33"/>
              <a:gd name="T62" fmla="*/ 9 w 47"/>
              <a:gd name="T63" fmla="*/ 22 h 33"/>
              <a:gd name="T64" fmla="*/ 12 w 47"/>
              <a:gd name="T65" fmla="*/ 2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7" h="33">
                <a:moveTo>
                  <a:pt x="42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1"/>
                  <a:pt x="2" y="33"/>
                  <a:pt x="5" y="33"/>
                </a:cubicBezTo>
                <a:cubicBezTo>
                  <a:pt x="42" y="33"/>
                  <a:pt x="42" y="33"/>
                  <a:pt x="42" y="33"/>
                </a:cubicBezTo>
                <a:cubicBezTo>
                  <a:pt x="45" y="33"/>
                  <a:pt x="47" y="31"/>
                  <a:pt x="47" y="28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2"/>
                  <a:pt x="45" y="0"/>
                  <a:pt x="42" y="0"/>
                </a:cubicBezTo>
                <a:close/>
                <a:moveTo>
                  <a:pt x="42" y="28"/>
                </a:moveTo>
                <a:cubicBezTo>
                  <a:pt x="5" y="28"/>
                  <a:pt x="5" y="28"/>
                  <a:pt x="5" y="28"/>
                </a:cubicBezTo>
                <a:cubicBezTo>
                  <a:pt x="5" y="14"/>
                  <a:pt x="5" y="14"/>
                  <a:pt x="5" y="14"/>
                </a:cubicBezTo>
                <a:cubicBezTo>
                  <a:pt x="42" y="14"/>
                  <a:pt x="42" y="14"/>
                  <a:pt x="42" y="14"/>
                </a:cubicBezTo>
                <a:lnTo>
                  <a:pt x="42" y="28"/>
                </a:lnTo>
                <a:close/>
                <a:moveTo>
                  <a:pt x="42" y="7"/>
                </a:moveTo>
                <a:cubicBezTo>
                  <a:pt x="5" y="7"/>
                  <a:pt x="5" y="7"/>
                  <a:pt x="5" y="7"/>
                </a:cubicBezTo>
                <a:cubicBezTo>
                  <a:pt x="5" y="5"/>
                  <a:pt x="5" y="5"/>
                  <a:pt x="5" y="5"/>
                </a:cubicBezTo>
                <a:cubicBezTo>
                  <a:pt x="42" y="5"/>
                  <a:pt x="42" y="5"/>
                  <a:pt x="42" y="5"/>
                </a:cubicBezTo>
                <a:lnTo>
                  <a:pt x="42" y="7"/>
                </a:lnTo>
                <a:close/>
                <a:moveTo>
                  <a:pt x="9" y="19"/>
                </a:moveTo>
                <a:cubicBezTo>
                  <a:pt x="9" y="20"/>
                  <a:pt x="9" y="20"/>
                  <a:pt x="9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19"/>
                  <a:pt x="11" y="19"/>
                  <a:pt x="11" y="19"/>
                </a:cubicBezTo>
                <a:lnTo>
                  <a:pt x="9" y="19"/>
                </a:lnTo>
                <a:close/>
                <a:moveTo>
                  <a:pt x="18" y="22"/>
                </a:moveTo>
                <a:cubicBezTo>
                  <a:pt x="18" y="23"/>
                  <a:pt x="18" y="23"/>
                  <a:pt x="18" y="23"/>
                </a:cubicBezTo>
                <a:cubicBezTo>
                  <a:pt x="21" y="23"/>
                  <a:pt x="21" y="23"/>
                  <a:pt x="21" y="23"/>
                </a:cubicBezTo>
                <a:cubicBezTo>
                  <a:pt x="21" y="22"/>
                  <a:pt x="21" y="22"/>
                  <a:pt x="21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0"/>
                  <a:pt x="22" y="20"/>
                  <a:pt x="22" y="20"/>
                </a:cubicBezTo>
                <a:cubicBezTo>
                  <a:pt x="23" y="20"/>
                  <a:pt x="23" y="20"/>
                  <a:pt x="23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20"/>
                  <a:pt x="21" y="20"/>
                  <a:pt x="21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2"/>
                  <a:pt x="19" y="22"/>
                  <a:pt x="19" y="22"/>
                </a:cubicBezTo>
                <a:lnTo>
                  <a:pt x="18" y="22"/>
                </a:lnTo>
                <a:close/>
                <a:moveTo>
                  <a:pt x="23" y="23"/>
                </a:moveTo>
                <a:cubicBezTo>
                  <a:pt x="23" y="22"/>
                  <a:pt x="23" y="22"/>
                  <a:pt x="23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23"/>
                  <a:pt x="22" y="23"/>
                  <a:pt x="22" y="23"/>
                </a:cubicBezTo>
                <a:lnTo>
                  <a:pt x="23" y="23"/>
                </a:lnTo>
                <a:close/>
                <a:moveTo>
                  <a:pt x="16" y="23"/>
                </a:moveTo>
                <a:cubicBezTo>
                  <a:pt x="16" y="22"/>
                  <a:pt x="16" y="22"/>
                  <a:pt x="16" y="22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3"/>
                  <a:pt x="14" y="23"/>
                  <a:pt x="14" y="23"/>
                </a:cubicBezTo>
                <a:lnTo>
                  <a:pt x="16" y="23"/>
                </a:lnTo>
                <a:close/>
                <a:moveTo>
                  <a:pt x="18" y="20"/>
                </a:moveTo>
                <a:cubicBezTo>
                  <a:pt x="19" y="20"/>
                  <a:pt x="19" y="20"/>
                  <a:pt x="19" y="20"/>
                </a:cubicBezTo>
                <a:cubicBezTo>
                  <a:pt x="19" y="19"/>
                  <a:pt x="19" y="19"/>
                  <a:pt x="19" y="19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22"/>
                  <a:pt x="16" y="22"/>
                  <a:pt x="16" y="22"/>
                </a:cubicBezTo>
                <a:cubicBezTo>
                  <a:pt x="18" y="22"/>
                  <a:pt x="18" y="22"/>
                  <a:pt x="18" y="22"/>
                </a:cubicBezTo>
                <a:lnTo>
                  <a:pt x="18" y="20"/>
                </a:lnTo>
                <a:close/>
                <a:moveTo>
                  <a:pt x="12" y="22"/>
                </a:moveTo>
                <a:cubicBezTo>
                  <a:pt x="14" y="22"/>
                  <a:pt x="14" y="22"/>
                  <a:pt x="14" y="22"/>
                </a:cubicBezTo>
                <a:cubicBezTo>
                  <a:pt x="14" y="20"/>
                  <a:pt x="14" y="20"/>
                  <a:pt x="14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5" y="19"/>
                  <a:pt x="15" y="19"/>
                  <a:pt x="15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20"/>
                  <a:pt x="12" y="20"/>
                  <a:pt x="12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1" y="22"/>
                  <a:pt x="11" y="22"/>
                  <a:pt x="11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9" y="23"/>
                  <a:pt x="9" y="23"/>
                  <a:pt x="9" y="23"/>
                </a:cubicBezTo>
                <a:cubicBezTo>
                  <a:pt x="12" y="23"/>
                  <a:pt x="12" y="23"/>
                  <a:pt x="12" y="23"/>
                </a:cubicBezTo>
                <a:lnTo>
                  <a:pt x="12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2306" y="917511"/>
            <a:ext cx="205162" cy="168598"/>
          </a:xfrm>
          <a:custGeom>
            <a:avLst/>
            <a:gdLst>
              <a:gd name="T0" fmla="*/ 42 w 43"/>
              <a:gd name="T1" fmla="*/ 0 h 35"/>
              <a:gd name="T2" fmla="*/ 1 w 43"/>
              <a:gd name="T3" fmla="*/ 14 h 35"/>
              <a:gd name="T4" fmla="*/ 1 w 43"/>
              <a:gd name="T5" fmla="*/ 16 h 35"/>
              <a:gd name="T6" fmla="*/ 10 w 43"/>
              <a:gd name="T7" fmla="*/ 19 h 35"/>
              <a:gd name="T8" fmla="*/ 10 w 43"/>
              <a:gd name="T9" fmla="*/ 19 h 35"/>
              <a:gd name="T10" fmla="*/ 15 w 43"/>
              <a:gd name="T11" fmla="*/ 21 h 35"/>
              <a:gd name="T12" fmla="*/ 41 w 43"/>
              <a:gd name="T13" fmla="*/ 2 h 35"/>
              <a:gd name="T14" fmla="*/ 41 w 43"/>
              <a:gd name="T15" fmla="*/ 3 h 35"/>
              <a:gd name="T16" fmla="*/ 23 w 43"/>
              <a:gd name="T17" fmla="*/ 23 h 35"/>
              <a:gd name="T18" fmla="*/ 23 w 43"/>
              <a:gd name="T19" fmla="*/ 23 h 35"/>
              <a:gd name="T20" fmla="*/ 22 w 43"/>
              <a:gd name="T21" fmla="*/ 24 h 35"/>
              <a:gd name="T22" fmla="*/ 23 w 43"/>
              <a:gd name="T23" fmla="*/ 25 h 35"/>
              <a:gd name="T24" fmla="*/ 23 w 43"/>
              <a:gd name="T25" fmla="*/ 25 h 35"/>
              <a:gd name="T26" fmla="*/ 35 w 43"/>
              <a:gd name="T27" fmla="*/ 31 h 35"/>
              <a:gd name="T28" fmla="*/ 36 w 43"/>
              <a:gd name="T29" fmla="*/ 30 h 35"/>
              <a:gd name="T30" fmla="*/ 43 w 43"/>
              <a:gd name="T31" fmla="*/ 1 h 35"/>
              <a:gd name="T32" fmla="*/ 42 w 43"/>
              <a:gd name="T33" fmla="*/ 0 h 35"/>
              <a:gd name="T34" fmla="*/ 15 w 43"/>
              <a:gd name="T35" fmla="*/ 34 h 35"/>
              <a:gd name="T36" fmla="*/ 16 w 43"/>
              <a:gd name="T37" fmla="*/ 34 h 35"/>
              <a:gd name="T38" fmla="*/ 22 w 43"/>
              <a:gd name="T39" fmla="*/ 28 h 35"/>
              <a:gd name="T40" fmla="*/ 15 w 43"/>
              <a:gd name="T41" fmla="*/ 24 h 35"/>
              <a:gd name="T42" fmla="*/ 15 w 43"/>
              <a:gd name="T43" fmla="*/ 3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5">
                <a:moveTo>
                  <a:pt x="42" y="0"/>
                </a:moveTo>
                <a:cubicBezTo>
                  <a:pt x="41" y="0"/>
                  <a:pt x="1" y="14"/>
                  <a:pt x="1" y="14"/>
                </a:cubicBezTo>
                <a:cubicBezTo>
                  <a:pt x="0" y="15"/>
                  <a:pt x="0" y="15"/>
                  <a:pt x="1" y="16"/>
                </a:cubicBezTo>
                <a:cubicBezTo>
                  <a:pt x="2" y="16"/>
                  <a:pt x="10" y="19"/>
                  <a:pt x="10" y="19"/>
                </a:cubicBezTo>
                <a:cubicBezTo>
                  <a:pt x="10" y="19"/>
                  <a:pt x="10" y="19"/>
                  <a:pt x="10" y="19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40" y="3"/>
                  <a:pt x="41" y="2"/>
                </a:cubicBezTo>
                <a:cubicBezTo>
                  <a:pt x="41" y="2"/>
                  <a:pt x="41" y="3"/>
                  <a:pt x="41" y="3"/>
                </a:cubicBezTo>
                <a:cubicBezTo>
                  <a:pt x="41" y="3"/>
                  <a:pt x="23" y="23"/>
                  <a:pt x="23" y="23"/>
                </a:cubicBezTo>
                <a:cubicBezTo>
                  <a:pt x="23" y="23"/>
                  <a:pt x="23" y="23"/>
                  <a:pt x="23" y="23"/>
                </a:cubicBezTo>
                <a:cubicBezTo>
                  <a:pt x="22" y="24"/>
                  <a:pt x="22" y="24"/>
                  <a:pt x="22" y="24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34" y="31"/>
                  <a:pt x="35" y="31"/>
                </a:cubicBezTo>
                <a:cubicBezTo>
                  <a:pt x="35" y="31"/>
                  <a:pt x="36" y="31"/>
                  <a:pt x="36" y="30"/>
                </a:cubicBezTo>
                <a:cubicBezTo>
                  <a:pt x="37" y="29"/>
                  <a:pt x="43" y="2"/>
                  <a:pt x="43" y="1"/>
                </a:cubicBezTo>
                <a:cubicBezTo>
                  <a:pt x="43" y="0"/>
                  <a:pt x="43" y="0"/>
                  <a:pt x="42" y="0"/>
                </a:cubicBezTo>
                <a:close/>
                <a:moveTo>
                  <a:pt x="15" y="34"/>
                </a:moveTo>
                <a:cubicBezTo>
                  <a:pt x="15" y="35"/>
                  <a:pt x="15" y="35"/>
                  <a:pt x="16" y="34"/>
                </a:cubicBezTo>
                <a:cubicBezTo>
                  <a:pt x="16" y="34"/>
                  <a:pt x="22" y="28"/>
                  <a:pt x="22" y="28"/>
                </a:cubicBezTo>
                <a:cubicBezTo>
                  <a:pt x="15" y="24"/>
                  <a:pt x="15" y="24"/>
                  <a:pt x="15" y="24"/>
                </a:cubicBezTo>
                <a:lnTo>
                  <a:pt x="15" y="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15201" y="3611003"/>
            <a:ext cx="158440" cy="197036"/>
          </a:xfrm>
          <a:custGeom>
            <a:avLst/>
            <a:gdLst>
              <a:gd name="T0" fmla="*/ 32 w 33"/>
              <a:gd name="T1" fmla="*/ 27 h 41"/>
              <a:gd name="T2" fmla="*/ 16 w 33"/>
              <a:gd name="T3" fmla="*/ 32 h 41"/>
              <a:gd name="T4" fmla="*/ 1 w 33"/>
              <a:gd name="T5" fmla="*/ 27 h 41"/>
              <a:gd name="T6" fmla="*/ 0 w 33"/>
              <a:gd name="T7" fmla="*/ 27 h 41"/>
              <a:gd name="T8" fmla="*/ 0 w 33"/>
              <a:gd name="T9" fmla="*/ 32 h 41"/>
              <a:gd name="T10" fmla="*/ 16 w 33"/>
              <a:gd name="T11" fmla="*/ 41 h 41"/>
              <a:gd name="T12" fmla="*/ 33 w 33"/>
              <a:gd name="T13" fmla="*/ 32 h 41"/>
              <a:gd name="T14" fmla="*/ 33 w 33"/>
              <a:gd name="T15" fmla="*/ 27 h 41"/>
              <a:gd name="T16" fmla="*/ 32 w 33"/>
              <a:gd name="T17" fmla="*/ 27 h 41"/>
              <a:gd name="T18" fmla="*/ 32 w 33"/>
              <a:gd name="T19" fmla="*/ 15 h 41"/>
              <a:gd name="T20" fmla="*/ 16 w 33"/>
              <a:gd name="T21" fmla="*/ 20 h 41"/>
              <a:gd name="T22" fmla="*/ 1 w 33"/>
              <a:gd name="T23" fmla="*/ 15 h 41"/>
              <a:gd name="T24" fmla="*/ 0 w 33"/>
              <a:gd name="T25" fmla="*/ 15 h 41"/>
              <a:gd name="T26" fmla="*/ 0 w 33"/>
              <a:gd name="T27" fmla="*/ 20 h 41"/>
              <a:gd name="T28" fmla="*/ 16 w 33"/>
              <a:gd name="T29" fmla="*/ 28 h 41"/>
              <a:gd name="T30" fmla="*/ 33 w 33"/>
              <a:gd name="T31" fmla="*/ 20 h 41"/>
              <a:gd name="T32" fmla="*/ 33 w 33"/>
              <a:gd name="T33" fmla="*/ 15 h 41"/>
              <a:gd name="T34" fmla="*/ 32 w 33"/>
              <a:gd name="T35" fmla="*/ 15 h 41"/>
              <a:gd name="T36" fmla="*/ 16 w 33"/>
              <a:gd name="T37" fmla="*/ 0 h 41"/>
              <a:gd name="T38" fmla="*/ 0 w 33"/>
              <a:gd name="T39" fmla="*/ 6 h 41"/>
              <a:gd name="T40" fmla="*/ 0 w 33"/>
              <a:gd name="T41" fmla="*/ 9 h 41"/>
              <a:gd name="T42" fmla="*/ 16 w 33"/>
              <a:gd name="T43" fmla="*/ 15 h 41"/>
              <a:gd name="T44" fmla="*/ 33 w 33"/>
              <a:gd name="T45" fmla="*/ 9 h 41"/>
              <a:gd name="T46" fmla="*/ 33 w 33"/>
              <a:gd name="T47" fmla="*/ 6 h 41"/>
              <a:gd name="T48" fmla="*/ 16 w 33"/>
              <a:gd name="T49" fmla="*/ 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3" h="41">
                <a:moveTo>
                  <a:pt x="32" y="27"/>
                </a:moveTo>
                <a:cubicBezTo>
                  <a:pt x="30" y="30"/>
                  <a:pt x="24" y="32"/>
                  <a:pt x="16" y="32"/>
                </a:cubicBezTo>
                <a:cubicBezTo>
                  <a:pt x="9" y="32"/>
                  <a:pt x="3" y="30"/>
                  <a:pt x="1" y="27"/>
                </a:cubicBezTo>
                <a:cubicBezTo>
                  <a:pt x="0" y="26"/>
                  <a:pt x="0" y="27"/>
                  <a:pt x="0" y="27"/>
                </a:cubicBezTo>
                <a:cubicBezTo>
                  <a:pt x="0" y="27"/>
                  <a:pt x="0" y="32"/>
                  <a:pt x="0" y="32"/>
                </a:cubicBezTo>
                <a:cubicBezTo>
                  <a:pt x="0" y="36"/>
                  <a:pt x="7" y="41"/>
                  <a:pt x="16" y="41"/>
                </a:cubicBezTo>
                <a:cubicBezTo>
                  <a:pt x="25" y="41"/>
                  <a:pt x="33" y="36"/>
                  <a:pt x="33" y="32"/>
                </a:cubicBezTo>
                <a:cubicBezTo>
                  <a:pt x="33" y="32"/>
                  <a:pt x="33" y="27"/>
                  <a:pt x="33" y="27"/>
                </a:cubicBezTo>
                <a:cubicBezTo>
                  <a:pt x="33" y="27"/>
                  <a:pt x="33" y="26"/>
                  <a:pt x="32" y="27"/>
                </a:cubicBezTo>
                <a:close/>
                <a:moveTo>
                  <a:pt x="32" y="15"/>
                </a:moveTo>
                <a:cubicBezTo>
                  <a:pt x="30" y="18"/>
                  <a:pt x="24" y="20"/>
                  <a:pt x="16" y="20"/>
                </a:cubicBezTo>
                <a:cubicBezTo>
                  <a:pt x="9" y="20"/>
                  <a:pt x="2" y="18"/>
                  <a:pt x="1" y="15"/>
                </a:cubicBezTo>
                <a:cubicBezTo>
                  <a:pt x="0" y="14"/>
                  <a:pt x="0" y="15"/>
                  <a:pt x="0" y="15"/>
                </a:cubicBezTo>
                <a:cubicBezTo>
                  <a:pt x="0" y="15"/>
                  <a:pt x="0" y="20"/>
                  <a:pt x="0" y="20"/>
                </a:cubicBezTo>
                <a:cubicBezTo>
                  <a:pt x="0" y="25"/>
                  <a:pt x="7" y="28"/>
                  <a:pt x="16" y="28"/>
                </a:cubicBezTo>
                <a:cubicBezTo>
                  <a:pt x="25" y="28"/>
                  <a:pt x="33" y="25"/>
                  <a:pt x="33" y="20"/>
                </a:cubicBezTo>
                <a:cubicBezTo>
                  <a:pt x="33" y="20"/>
                  <a:pt x="33" y="15"/>
                  <a:pt x="33" y="15"/>
                </a:cubicBezTo>
                <a:cubicBezTo>
                  <a:pt x="33" y="15"/>
                  <a:pt x="33" y="14"/>
                  <a:pt x="32" y="15"/>
                </a:cubicBezTo>
                <a:close/>
                <a:moveTo>
                  <a:pt x="16" y="0"/>
                </a:moveTo>
                <a:cubicBezTo>
                  <a:pt x="7" y="0"/>
                  <a:pt x="0" y="2"/>
                  <a:pt x="0" y="6"/>
                </a:cubicBezTo>
                <a:cubicBezTo>
                  <a:pt x="0" y="9"/>
                  <a:pt x="0" y="9"/>
                  <a:pt x="0" y="9"/>
                </a:cubicBezTo>
                <a:cubicBezTo>
                  <a:pt x="0" y="12"/>
                  <a:pt x="7" y="15"/>
                  <a:pt x="16" y="15"/>
                </a:cubicBezTo>
                <a:cubicBezTo>
                  <a:pt x="25" y="15"/>
                  <a:pt x="33" y="12"/>
                  <a:pt x="33" y="9"/>
                </a:cubicBezTo>
                <a:cubicBezTo>
                  <a:pt x="33" y="6"/>
                  <a:pt x="33" y="6"/>
                  <a:pt x="33" y="6"/>
                </a:cubicBezTo>
                <a:cubicBezTo>
                  <a:pt x="33" y="2"/>
                  <a:pt x="25" y="0"/>
                  <a:pt x="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93822" y="2700985"/>
            <a:ext cx="176724" cy="207191"/>
          </a:xfrm>
          <a:custGeom>
            <a:avLst/>
            <a:gdLst>
              <a:gd name="T0" fmla="*/ 32 w 37"/>
              <a:gd name="T1" fmla="*/ 0 h 43"/>
              <a:gd name="T2" fmla="*/ 4 w 37"/>
              <a:gd name="T3" fmla="*/ 0 h 43"/>
              <a:gd name="T4" fmla="*/ 0 w 37"/>
              <a:gd name="T5" fmla="*/ 5 h 43"/>
              <a:gd name="T6" fmla="*/ 0 w 37"/>
              <a:gd name="T7" fmla="*/ 38 h 43"/>
              <a:gd name="T8" fmla="*/ 4 w 37"/>
              <a:gd name="T9" fmla="*/ 43 h 43"/>
              <a:gd name="T10" fmla="*/ 32 w 37"/>
              <a:gd name="T11" fmla="*/ 43 h 43"/>
              <a:gd name="T12" fmla="*/ 37 w 37"/>
              <a:gd name="T13" fmla="*/ 38 h 43"/>
              <a:gd name="T14" fmla="*/ 37 w 37"/>
              <a:gd name="T15" fmla="*/ 5 h 43"/>
              <a:gd name="T16" fmla="*/ 32 w 37"/>
              <a:gd name="T17" fmla="*/ 0 h 43"/>
              <a:gd name="T18" fmla="*/ 32 w 37"/>
              <a:gd name="T19" fmla="*/ 38 h 43"/>
              <a:gd name="T20" fmla="*/ 4 w 37"/>
              <a:gd name="T21" fmla="*/ 38 h 43"/>
              <a:gd name="T22" fmla="*/ 4 w 37"/>
              <a:gd name="T23" fmla="*/ 5 h 43"/>
              <a:gd name="T24" fmla="*/ 32 w 37"/>
              <a:gd name="T25" fmla="*/ 5 h 43"/>
              <a:gd name="T26" fmla="*/ 32 w 37"/>
              <a:gd name="T27" fmla="*/ 38 h 43"/>
              <a:gd name="T28" fmla="*/ 21 w 37"/>
              <a:gd name="T29" fmla="*/ 26 h 43"/>
              <a:gd name="T30" fmla="*/ 9 w 37"/>
              <a:gd name="T31" fmla="*/ 26 h 43"/>
              <a:gd name="T32" fmla="*/ 9 w 37"/>
              <a:gd name="T33" fmla="*/ 29 h 43"/>
              <a:gd name="T34" fmla="*/ 21 w 37"/>
              <a:gd name="T35" fmla="*/ 29 h 43"/>
              <a:gd name="T36" fmla="*/ 21 w 37"/>
              <a:gd name="T37" fmla="*/ 26 h 43"/>
              <a:gd name="T38" fmla="*/ 28 w 37"/>
              <a:gd name="T39" fmla="*/ 17 h 43"/>
              <a:gd name="T40" fmla="*/ 18 w 37"/>
              <a:gd name="T41" fmla="*/ 17 h 43"/>
              <a:gd name="T42" fmla="*/ 18 w 37"/>
              <a:gd name="T43" fmla="*/ 19 h 43"/>
              <a:gd name="T44" fmla="*/ 28 w 37"/>
              <a:gd name="T45" fmla="*/ 19 h 43"/>
              <a:gd name="T46" fmla="*/ 28 w 37"/>
              <a:gd name="T47" fmla="*/ 17 h 43"/>
              <a:gd name="T48" fmla="*/ 18 w 37"/>
              <a:gd name="T49" fmla="*/ 15 h 43"/>
              <a:gd name="T50" fmla="*/ 28 w 37"/>
              <a:gd name="T51" fmla="*/ 15 h 43"/>
              <a:gd name="T52" fmla="*/ 28 w 37"/>
              <a:gd name="T53" fmla="*/ 10 h 43"/>
              <a:gd name="T54" fmla="*/ 18 w 37"/>
              <a:gd name="T55" fmla="*/ 10 h 43"/>
              <a:gd name="T56" fmla="*/ 18 w 37"/>
              <a:gd name="T57" fmla="*/ 15 h 43"/>
              <a:gd name="T58" fmla="*/ 16 w 37"/>
              <a:gd name="T59" fmla="*/ 10 h 43"/>
              <a:gd name="T60" fmla="*/ 9 w 37"/>
              <a:gd name="T61" fmla="*/ 10 h 43"/>
              <a:gd name="T62" fmla="*/ 9 w 37"/>
              <a:gd name="T63" fmla="*/ 19 h 43"/>
              <a:gd name="T64" fmla="*/ 16 w 37"/>
              <a:gd name="T65" fmla="*/ 19 h 43"/>
              <a:gd name="T66" fmla="*/ 16 w 37"/>
              <a:gd name="T67" fmla="*/ 10 h 43"/>
              <a:gd name="T68" fmla="*/ 14 w 37"/>
              <a:gd name="T69" fmla="*/ 22 h 43"/>
              <a:gd name="T70" fmla="*/ 9 w 37"/>
              <a:gd name="T71" fmla="*/ 22 h 43"/>
              <a:gd name="T72" fmla="*/ 9 w 37"/>
              <a:gd name="T73" fmla="*/ 24 h 43"/>
              <a:gd name="T74" fmla="*/ 14 w 37"/>
              <a:gd name="T75" fmla="*/ 24 h 43"/>
              <a:gd name="T76" fmla="*/ 14 w 37"/>
              <a:gd name="T77" fmla="*/ 22 h 43"/>
              <a:gd name="T78" fmla="*/ 16 w 37"/>
              <a:gd name="T79" fmla="*/ 24 h 43"/>
              <a:gd name="T80" fmla="*/ 28 w 37"/>
              <a:gd name="T81" fmla="*/ 24 h 43"/>
              <a:gd name="T82" fmla="*/ 28 w 37"/>
              <a:gd name="T83" fmla="*/ 22 h 43"/>
              <a:gd name="T84" fmla="*/ 16 w 37"/>
              <a:gd name="T85" fmla="*/ 22 h 43"/>
              <a:gd name="T86" fmla="*/ 16 w 37"/>
              <a:gd name="T87" fmla="*/ 24 h 43"/>
              <a:gd name="T88" fmla="*/ 28 w 37"/>
              <a:gd name="T89" fmla="*/ 31 h 43"/>
              <a:gd name="T90" fmla="*/ 9 w 37"/>
              <a:gd name="T91" fmla="*/ 31 h 43"/>
              <a:gd name="T92" fmla="*/ 9 w 37"/>
              <a:gd name="T93" fmla="*/ 33 h 43"/>
              <a:gd name="T94" fmla="*/ 28 w 37"/>
              <a:gd name="T95" fmla="*/ 33 h 43"/>
              <a:gd name="T96" fmla="*/ 28 w 37"/>
              <a:gd name="T97" fmla="*/ 31 h 43"/>
              <a:gd name="T98" fmla="*/ 23 w 37"/>
              <a:gd name="T99" fmla="*/ 29 h 43"/>
              <a:gd name="T100" fmla="*/ 28 w 37"/>
              <a:gd name="T101" fmla="*/ 29 h 43"/>
              <a:gd name="T102" fmla="*/ 28 w 37"/>
              <a:gd name="T103" fmla="*/ 26 h 43"/>
              <a:gd name="T104" fmla="*/ 23 w 37"/>
              <a:gd name="T105" fmla="*/ 26 h 43"/>
              <a:gd name="T106" fmla="*/ 23 w 37"/>
              <a:gd name="T107" fmla="*/ 2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7" h="43">
                <a:moveTo>
                  <a:pt x="32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41"/>
                  <a:pt x="2" y="43"/>
                  <a:pt x="4" y="43"/>
                </a:cubicBezTo>
                <a:cubicBezTo>
                  <a:pt x="32" y="43"/>
                  <a:pt x="32" y="43"/>
                  <a:pt x="32" y="43"/>
                </a:cubicBezTo>
                <a:cubicBezTo>
                  <a:pt x="35" y="43"/>
                  <a:pt x="37" y="41"/>
                  <a:pt x="37" y="38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3"/>
                  <a:pt x="35" y="0"/>
                  <a:pt x="32" y="0"/>
                </a:cubicBezTo>
                <a:close/>
                <a:moveTo>
                  <a:pt x="32" y="38"/>
                </a:moveTo>
                <a:cubicBezTo>
                  <a:pt x="4" y="38"/>
                  <a:pt x="4" y="38"/>
                  <a:pt x="4" y="38"/>
                </a:cubicBezTo>
                <a:cubicBezTo>
                  <a:pt x="4" y="5"/>
                  <a:pt x="4" y="5"/>
                  <a:pt x="4" y="5"/>
                </a:cubicBezTo>
                <a:cubicBezTo>
                  <a:pt x="32" y="5"/>
                  <a:pt x="32" y="5"/>
                  <a:pt x="32" y="5"/>
                </a:cubicBezTo>
                <a:lnTo>
                  <a:pt x="32" y="38"/>
                </a:lnTo>
                <a:close/>
                <a:moveTo>
                  <a:pt x="21" y="26"/>
                </a:moveTo>
                <a:cubicBezTo>
                  <a:pt x="9" y="26"/>
                  <a:pt x="9" y="26"/>
                  <a:pt x="9" y="26"/>
                </a:cubicBezTo>
                <a:cubicBezTo>
                  <a:pt x="9" y="29"/>
                  <a:pt x="9" y="29"/>
                  <a:pt x="9" y="29"/>
                </a:cubicBezTo>
                <a:cubicBezTo>
                  <a:pt x="21" y="29"/>
                  <a:pt x="21" y="29"/>
                  <a:pt x="21" y="29"/>
                </a:cubicBezTo>
                <a:lnTo>
                  <a:pt x="21" y="26"/>
                </a:lnTo>
                <a:close/>
                <a:moveTo>
                  <a:pt x="28" y="17"/>
                </a:moveTo>
                <a:cubicBezTo>
                  <a:pt x="18" y="17"/>
                  <a:pt x="18" y="17"/>
                  <a:pt x="18" y="17"/>
                </a:cubicBezTo>
                <a:cubicBezTo>
                  <a:pt x="18" y="19"/>
                  <a:pt x="18" y="19"/>
                  <a:pt x="18" y="19"/>
                </a:cubicBezTo>
                <a:cubicBezTo>
                  <a:pt x="28" y="19"/>
                  <a:pt x="28" y="19"/>
                  <a:pt x="28" y="19"/>
                </a:cubicBezTo>
                <a:lnTo>
                  <a:pt x="28" y="17"/>
                </a:lnTo>
                <a:close/>
                <a:moveTo>
                  <a:pt x="1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8" y="10"/>
                  <a:pt x="28" y="10"/>
                </a:cubicBezTo>
                <a:cubicBezTo>
                  <a:pt x="18" y="10"/>
                  <a:pt x="18" y="10"/>
                  <a:pt x="18" y="10"/>
                </a:cubicBezTo>
                <a:lnTo>
                  <a:pt x="18" y="15"/>
                </a:lnTo>
                <a:close/>
                <a:moveTo>
                  <a:pt x="16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9"/>
                  <a:pt x="9" y="19"/>
                  <a:pt x="9" y="19"/>
                </a:cubicBezTo>
                <a:cubicBezTo>
                  <a:pt x="16" y="19"/>
                  <a:pt x="16" y="19"/>
                  <a:pt x="16" y="19"/>
                </a:cubicBezTo>
                <a:lnTo>
                  <a:pt x="16" y="10"/>
                </a:lnTo>
                <a:close/>
                <a:moveTo>
                  <a:pt x="14" y="22"/>
                </a:moveTo>
                <a:cubicBezTo>
                  <a:pt x="9" y="22"/>
                  <a:pt x="9" y="22"/>
                  <a:pt x="9" y="22"/>
                </a:cubicBezTo>
                <a:cubicBezTo>
                  <a:pt x="9" y="24"/>
                  <a:pt x="9" y="24"/>
                  <a:pt x="9" y="24"/>
                </a:cubicBezTo>
                <a:cubicBezTo>
                  <a:pt x="14" y="24"/>
                  <a:pt x="14" y="24"/>
                  <a:pt x="14" y="24"/>
                </a:cubicBezTo>
                <a:lnTo>
                  <a:pt x="14" y="22"/>
                </a:lnTo>
                <a:close/>
                <a:moveTo>
                  <a:pt x="16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8" y="22"/>
                  <a:pt x="28" y="22"/>
                  <a:pt x="28" y="22"/>
                </a:cubicBezTo>
                <a:cubicBezTo>
                  <a:pt x="16" y="22"/>
                  <a:pt x="16" y="22"/>
                  <a:pt x="16" y="22"/>
                </a:cubicBezTo>
                <a:lnTo>
                  <a:pt x="16" y="24"/>
                </a:lnTo>
                <a:close/>
                <a:moveTo>
                  <a:pt x="28" y="31"/>
                </a:moveTo>
                <a:cubicBezTo>
                  <a:pt x="9" y="31"/>
                  <a:pt x="9" y="31"/>
                  <a:pt x="9" y="31"/>
                </a:cubicBezTo>
                <a:cubicBezTo>
                  <a:pt x="9" y="33"/>
                  <a:pt x="9" y="33"/>
                  <a:pt x="9" y="33"/>
                </a:cubicBezTo>
                <a:cubicBezTo>
                  <a:pt x="28" y="33"/>
                  <a:pt x="28" y="33"/>
                  <a:pt x="28" y="33"/>
                </a:cubicBezTo>
                <a:lnTo>
                  <a:pt x="28" y="31"/>
                </a:lnTo>
                <a:close/>
                <a:moveTo>
                  <a:pt x="23" y="29"/>
                </a:moveTo>
                <a:cubicBezTo>
                  <a:pt x="28" y="29"/>
                  <a:pt x="28" y="29"/>
                  <a:pt x="28" y="29"/>
                </a:cubicBezTo>
                <a:cubicBezTo>
                  <a:pt x="28" y="26"/>
                  <a:pt x="28" y="26"/>
                  <a:pt x="28" y="26"/>
                </a:cubicBezTo>
                <a:cubicBezTo>
                  <a:pt x="23" y="26"/>
                  <a:pt x="23" y="26"/>
                  <a:pt x="23" y="26"/>
                </a:cubicBezTo>
                <a:lnTo>
                  <a:pt x="23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62499" y="5457447"/>
            <a:ext cx="158440" cy="109689"/>
          </a:xfrm>
          <a:custGeom>
            <a:avLst/>
            <a:gdLst>
              <a:gd name="T0" fmla="*/ 4 w 33"/>
              <a:gd name="T1" fmla="*/ 19 h 23"/>
              <a:gd name="T2" fmla="*/ 2 w 33"/>
              <a:gd name="T3" fmla="*/ 19 h 23"/>
              <a:gd name="T4" fmla="*/ 0 w 33"/>
              <a:gd name="T5" fmla="*/ 21 h 23"/>
              <a:gd name="T6" fmla="*/ 2 w 33"/>
              <a:gd name="T7" fmla="*/ 23 h 23"/>
              <a:gd name="T8" fmla="*/ 4 w 33"/>
              <a:gd name="T9" fmla="*/ 23 h 23"/>
              <a:gd name="T10" fmla="*/ 7 w 33"/>
              <a:gd name="T11" fmla="*/ 21 h 23"/>
              <a:gd name="T12" fmla="*/ 4 w 33"/>
              <a:gd name="T13" fmla="*/ 19 h 23"/>
              <a:gd name="T14" fmla="*/ 4 w 33"/>
              <a:gd name="T15" fmla="*/ 9 h 23"/>
              <a:gd name="T16" fmla="*/ 2 w 33"/>
              <a:gd name="T17" fmla="*/ 9 h 23"/>
              <a:gd name="T18" fmla="*/ 0 w 33"/>
              <a:gd name="T19" fmla="*/ 12 h 23"/>
              <a:gd name="T20" fmla="*/ 2 w 33"/>
              <a:gd name="T21" fmla="*/ 14 h 23"/>
              <a:gd name="T22" fmla="*/ 4 w 33"/>
              <a:gd name="T23" fmla="*/ 14 h 23"/>
              <a:gd name="T24" fmla="*/ 7 w 33"/>
              <a:gd name="T25" fmla="*/ 12 h 23"/>
              <a:gd name="T26" fmla="*/ 4 w 33"/>
              <a:gd name="T27" fmla="*/ 9 h 23"/>
              <a:gd name="T28" fmla="*/ 4 w 33"/>
              <a:gd name="T29" fmla="*/ 0 h 23"/>
              <a:gd name="T30" fmla="*/ 2 w 33"/>
              <a:gd name="T31" fmla="*/ 0 h 23"/>
              <a:gd name="T32" fmla="*/ 0 w 33"/>
              <a:gd name="T33" fmla="*/ 2 h 23"/>
              <a:gd name="T34" fmla="*/ 2 w 33"/>
              <a:gd name="T35" fmla="*/ 5 h 23"/>
              <a:gd name="T36" fmla="*/ 4 w 33"/>
              <a:gd name="T37" fmla="*/ 5 h 23"/>
              <a:gd name="T38" fmla="*/ 7 w 33"/>
              <a:gd name="T39" fmla="*/ 2 h 23"/>
              <a:gd name="T40" fmla="*/ 4 w 33"/>
              <a:gd name="T41" fmla="*/ 0 h 23"/>
              <a:gd name="T42" fmla="*/ 14 w 33"/>
              <a:gd name="T43" fmla="*/ 5 h 23"/>
              <a:gd name="T44" fmla="*/ 30 w 33"/>
              <a:gd name="T45" fmla="*/ 5 h 23"/>
              <a:gd name="T46" fmla="*/ 33 w 33"/>
              <a:gd name="T47" fmla="*/ 2 h 23"/>
              <a:gd name="T48" fmla="*/ 30 w 33"/>
              <a:gd name="T49" fmla="*/ 0 h 23"/>
              <a:gd name="T50" fmla="*/ 14 w 33"/>
              <a:gd name="T51" fmla="*/ 0 h 23"/>
              <a:gd name="T52" fmla="*/ 11 w 33"/>
              <a:gd name="T53" fmla="*/ 2 h 23"/>
              <a:gd name="T54" fmla="*/ 14 w 33"/>
              <a:gd name="T55" fmla="*/ 5 h 23"/>
              <a:gd name="T56" fmla="*/ 30 w 33"/>
              <a:gd name="T57" fmla="*/ 9 h 23"/>
              <a:gd name="T58" fmla="*/ 14 w 33"/>
              <a:gd name="T59" fmla="*/ 9 h 23"/>
              <a:gd name="T60" fmla="*/ 11 w 33"/>
              <a:gd name="T61" fmla="*/ 12 h 23"/>
              <a:gd name="T62" fmla="*/ 14 w 33"/>
              <a:gd name="T63" fmla="*/ 14 h 23"/>
              <a:gd name="T64" fmla="*/ 30 w 33"/>
              <a:gd name="T65" fmla="*/ 14 h 23"/>
              <a:gd name="T66" fmla="*/ 33 w 33"/>
              <a:gd name="T67" fmla="*/ 12 h 23"/>
              <a:gd name="T68" fmla="*/ 30 w 33"/>
              <a:gd name="T69" fmla="*/ 9 h 23"/>
              <a:gd name="T70" fmla="*/ 30 w 33"/>
              <a:gd name="T71" fmla="*/ 19 h 23"/>
              <a:gd name="T72" fmla="*/ 14 w 33"/>
              <a:gd name="T73" fmla="*/ 19 h 23"/>
              <a:gd name="T74" fmla="*/ 11 w 33"/>
              <a:gd name="T75" fmla="*/ 21 h 23"/>
              <a:gd name="T76" fmla="*/ 14 w 33"/>
              <a:gd name="T77" fmla="*/ 23 h 23"/>
              <a:gd name="T78" fmla="*/ 30 w 33"/>
              <a:gd name="T79" fmla="*/ 23 h 23"/>
              <a:gd name="T80" fmla="*/ 33 w 33"/>
              <a:gd name="T81" fmla="*/ 21 h 23"/>
              <a:gd name="T82" fmla="*/ 30 w 33"/>
              <a:gd name="T83" fmla="*/ 19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3" h="23">
                <a:moveTo>
                  <a:pt x="4" y="19"/>
                </a:moveTo>
                <a:cubicBezTo>
                  <a:pt x="2" y="19"/>
                  <a:pt x="2" y="19"/>
                  <a:pt x="2" y="19"/>
                </a:cubicBezTo>
                <a:cubicBezTo>
                  <a:pt x="1" y="19"/>
                  <a:pt x="0" y="20"/>
                  <a:pt x="0" y="21"/>
                </a:cubicBezTo>
                <a:cubicBezTo>
                  <a:pt x="0" y="22"/>
                  <a:pt x="1" y="23"/>
                  <a:pt x="2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6" y="23"/>
                  <a:pt x="7" y="22"/>
                  <a:pt x="7" y="21"/>
                </a:cubicBezTo>
                <a:cubicBezTo>
                  <a:pt x="7" y="20"/>
                  <a:pt x="6" y="19"/>
                  <a:pt x="4" y="19"/>
                </a:cubicBezTo>
                <a:close/>
                <a:moveTo>
                  <a:pt x="4" y="9"/>
                </a:moveTo>
                <a:cubicBezTo>
                  <a:pt x="2" y="9"/>
                  <a:pt x="2" y="9"/>
                  <a:pt x="2" y="9"/>
                </a:cubicBezTo>
                <a:cubicBezTo>
                  <a:pt x="1" y="9"/>
                  <a:pt x="0" y="10"/>
                  <a:pt x="0" y="12"/>
                </a:cubicBezTo>
                <a:cubicBezTo>
                  <a:pt x="0" y="13"/>
                  <a:pt x="1" y="14"/>
                  <a:pt x="2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6" y="14"/>
                  <a:pt x="7" y="13"/>
                  <a:pt x="7" y="12"/>
                </a:cubicBezTo>
                <a:cubicBezTo>
                  <a:pt x="7" y="10"/>
                  <a:pt x="6" y="9"/>
                  <a:pt x="4" y="9"/>
                </a:cubicBezTo>
                <a:close/>
                <a:moveTo>
                  <a:pt x="4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4"/>
                  <a:pt x="1" y="5"/>
                  <a:pt x="2" y="5"/>
                </a:cubicBezTo>
                <a:cubicBezTo>
                  <a:pt x="4" y="5"/>
                  <a:pt x="4" y="5"/>
                  <a:pt x="4" y="5"/>
                </a:cubicBezTo>
                <a:cubicBezTo>
                  <a:pt x="6" y="5"/>
                  <a:pt x="7" y="4"/>
                  <a:pt x="7" y="2"/>
                </a:cubicBezTo>
                <a:cubicBezTo>
                  <a:pt x="7" y="1"/>
                  <a:pt x="6" y="0"/>
                  <a:pt x="4" y="0"/>
                </a:cubicBezTo>
                <a:close/>
                <a:moveTo>
                  <a:pt x="14" y="5"/>
                </a:moveTo>
                <a:cubicBezTo>
                  <a:pt x="30" y="5"/>
                  <a:pt x="30" y="5"/>
                  <a:pt x="30" y="5"/>
                </a:cubicBezTo>
                <a:cubicBezTo>
                  <a:pt x="31" y="5"/>
                  <a:pt x="33" y="4"/>
                  <a:pt x="33" y="2"/>
                </a:cubicBezTo>
                <a:cubicBezTo>
                  <a:pt x="33" y="1"/>
                  <a:pt x="31" y="0"/>
                  <a:pt x="30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2" y="0"/>
                  <a:pt x="11" y="1"/>
                  <a:pt x="11" y="2"/>
                </a:cubicBezTo>
                <a:cubicBezTo>
                  <a:pt x="11" y="4"/>
                  <a:pt x="12" y="5"/>
                  <a:pt x="14" y="5"/>
                </a:cubicBezTo>
                <a:close/>
                <a:moveTo>
                  <a:pt x="30" y="9"/>
                </a:moveTo>
                <a:cubicBezTo>
                  <a:pt x="14" y="9"/>
                  <a:pt x="14" y="9"/>
                  <a:pt x="14" y="9"/>
                </a:cubicBezTo>
                <a:cubicBezTo>
                  <a:pt x="12" y="9"/>
                  <a:pt x="11" y="10"/>
                  <a:pt x="11" y="12"/>
                </a:cubicBezTo>
                <a:cubicBezTo>
                  <a:pt x="11" y="13"/>
                  <a:pt x="12" y="14"/>
                  <a:pt x="14" y="14"/>
                </a:cubicBezTo>
                <a:cubicBezTo>
                  <a:pt x="30" y="14"/>
                  <a:pt x="30" y="14"/>
                  <a:pt x="30" y="14"/>
                </a:cubicBezTo>
                <a:cubicBezTo>
                  <a:pt x="31" y="14"/>
                  <a:pt x="33" y="13"/>
                  <a:pt x="33" y="12"/>
                </a:cubicBezTo>
                <a:cubicBezTo>
                  <a:pt x="33" y="10"/>
                  <a:pt x="31" y="9"/>
                  <a:pt x="30" y="9"/>
                </a:cubicBezTo>
                <a:close/>
                <a:moveTo>
                  <a:pt x="30" y="19"/>
                </a:moveTo>
                <a:cubicBezTo>
                  <a:pt x="14" y="19"/>
                  <a:pt x="14" y="19"/>
                  <a:pt x="14" y="19"/>
                </a:cubicBezTo>
                <a:cubicBezTo>
                  <a:pt x="12" y="19"/>
                  <a:pt x="11" y="20"/>
                  <a:pt x="11" y="21"/>
                </a:cubicBezTo>
                <a:cubicBezTo>
                  <a:pt x="11" y="22"/>
                  <a:pt x="12" y="23"/>
                  <a:pt x="14" y="23"/>
                </a:cubicBezTo>
                <a:cubicBezTo>
                  <a:pt x="30" y="23"/>
                  <a:pt x="30" y="23"/>
                  <a:pt x="30" y="23"/>
                </a:cubicBezTo>
                <a:cubicBezTo>
                  <a:pt x="31" y="23"/>
                  <a:pt x="33" y="22"/>
                  <a:pt x="33" y="21"/>
                </a:cubicBezTo>
                <a:cubicBezTo>
                  <a:pt x="33" y="20"/>
                  <a:pt x="31" y="19"/>
                  <a:pt x="30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86901" y="2245976"/>
            <a:ext cx="207191" cy="219380"/>
          </a:xfrm>
          <a:custGeom>
            <a:avLst/>
            <a:gdLst>
              <a:gd name="T0" fmla="*/ 42 w 43"/>
              <a:gd name="T1" fmla="*/ 28 h 46"/>
              <a:gd name="T2" fmla="*/ 38 w 43"/>
              <a:gd name="T3" fmla="*/ 25 h 46"/>
              <a:gd name="T4" fmla="*/ 38 w 43"/>
              <a:gd name="T5" fmla="*/ 21 h 46"/>
              <a:gd name="T6" fmla="*/ 42 w 43"/>
              <a:gd name="T7" fmla="*/ 17 h 46"/>
              <a:gd name="T8" fmla="*/ 41 w 43"/>
              <a:gd name="T9" fmla="*/ 15 h 46"/>
              <a:gd name="T10" fmla="*/ 36 w 43"/>
              <a:gd name="T11" fmla="*/ 15 h 46"/>
              <a:gd name="T12" fmla="*/ 34 w 43"/>
              <a:gd name="T13" fmla="*/ 12 h 46"/>
              <a:gd name="T14" fmla="*/ 37 w 43"/>
              <a:gd name="T15" fmla="*/ 4 h 46"/>
              <a:gd name="T16" fmla="*/ 36 w 43"/>
              <a:gd name="T17" fmla="*/ 2 h 46"/>
              <a:gd name="T18" fmla="*/ 29 w 43"/>
              <a:gd name="T19" fmla="*/ 6 h 46"/>
              <a:gd name="T20" fmla="*/ 25 w 43"/>
              <a:gd name="T21" fmla="*/ 5 h 46"/>
              <a:gd name="T22" fmla="*/ 23 w 43"/>
              <a:gd name="T23" fmla="*/ 1 h 46"/>
              <a:gd name="T24" fmla="*/ 20 w 43"/>
              <a:gd name="T25" fmla="*/ 1 h 46"/>
              <a:gd name="T26" fmla="*/ 18 w 43"/>
              <a:gd name="T27" fmla="*/ 5 h 46"/>
              <a:gd name="T28" fmla="*/ 14 w 43"/>
              <a:gd name="T29" fmla="*/ 6 h 46"/>
              <a:gd name="T30" fmla="*/ 10 w 43"/>
              <a:gd name="T31" fmla="*/ 5 h 46"/>
              <a:gd name="T32" fmla="*/ 8 w 43"/>
              <a:gd name="T33" fmla="*/ 6 h 46"/>
              <a:gd name="T34" fmla="*/ 8 w 43"/>
              <a:gd name="T35" fmla="*/ 10 h 46"/>
              <a:gd name="T36" fmla="*/ 5 w 43"/>
              <a:gd name="T37" fmla="*/ 14 h 46"/>
              <a:gd name="T38" fmla="*/ 2 w 43"/>
              <a:gd name="T39" fmla="*/ 15 h 46"/>
              <a:gd name="T40" fmla="*/ 1 w 43"/>
              <a:gd name="T41" fmla="*/ 17 h 46"/>
              <a:gd name="T42" fmla="*/ 5 w 43"/>
              <a:gd name="T43" fmla="*/ 21 h 46"/>
              <a:gd name="T44" fmla="*/ 5 w 43"/>
              <a:gd name="T45" fmla="*/ 25 h 46"/>
              <a:gd name="T46" fmla="*/ 1 w 43"/>
              <a:gd name="T47" fmla="*/ 28 h 46"/>
              <a:gd name="T48" fmla="*/ 2 w 43"/>
              <a:gd name="T49" fmla="*/ 30 h 46"/>
              <a:gd name="T50" fmla="*/ 7 w 43"/>
              <a:gd name="T51" fmla="*/ 31 h 46"/>
              <a:gd name="T52" fmla="*/ 9 w 43"/>
              <a:gd name="T53" fmla="*/ 34 h 46"/>
              <a:gd name="T54" fmla="*/ 6 w 43"/>
              <a:gd name="T55" fmla="*/ 42 h 46"/>
              <a:gd name="T56" fmla="*/ 8 w 43"/>
              <a:gd name="T57" fmla="*/ 43 h 46"/>
              <a:gd name="T58" fmla="*/ 14 w 43"/>
              <a:gd name="T59" fmla="*/ 40 h 46"/>
              <a:gd name="T60" fmla="*/ 18 w 43"/>
              <a:gd name="T61" fmla="*/ 41 h 46"/>
              <a:gd name="T62" fmla="*/ 20 w 43"/>
              <a:gd name="T63" fmla="*/ 44 h 46"/>
              <a:gd name="T64" fmla="*/ 23 w 43"/>
              <a:gd name="T65" fmla="*/ 44 h 46"/>
              <a:gd name="T66" fmla="*/ 25 w 43"/>
              <a:gd name="T67" fmla="*/ 40 h 46"/>
              <a:gd name="T68" fmla="*/ 29 w 43"/>
              <a:gd name="T69" fmla="*/ 39 h 46"/>
              <a:gd name="T70" fmla="*/ 33 w 43"/>
              <a:gd name="T71" fmla="*/ 41 h 46"/>
              <a:gd name="T72" fmla="*/ 35 w 43"/>
              <a:gd name="T73" fmla="*/ 39 h 46"/>
              <a:gd name="T74" fmla="*/ 35 w 43"/>
              <a:gd name="T75" fmla="*/ 35 h 46"/>
              <a:gd name="T76" fmla="*/ 38 w 43"/>
              <a:gd name="T77" fmla="*/ 32 h 46"/>
              <a:gd name="T78" fmla="*/ 41 w 43"/>
              <a:gd name="T79" fmla="*/ 31 h 46"/>
              <a:gd name="T80" fmla="*/ 42 w 43"/>
              <a:gd name="T81" fmla="*/ 28 h 46"/>
              <a:gd name="T82" fmla="*/ 24 w 43"/>
              <a:gd name="T83" fmla="*/ 33 h 46"/>
              <a:gd name="T84" fmla="*/ 19 w 43"/>
              <a:gd name="T85" fmla="*/ 33 h 46"/>
              <a:gd name="T86" fmla="*/ 19 w 43"/>
              <a:gd name="T87" fmla="*/ 28 h 46"/>
              <a:gd name="T88" fmla="*/ 24 w 43"/>
              <a:gd name="T89" fmla="*/ 28 h 46"/>
              <a:gd name="T90" fmla="*/ 24 w 43"/>
              <a:gd name="T91" fmla="*/ 33 h 46"/>
              <a:gd name="T92" fmla="*/ 24 w 43"/>
              <a:gd name="T93" fmla="*/ 25 h 46"/>
              <a:gd name="T94" fmla="*/ 19 w 43"/>
              <a:gd name="T95" fmla="*/ 25 h 46"/>
              <a:gd name="T96" fmla="*/ 19 w 43"/>
              <a:gd name="T97" fmla="*/ 13 h 46"/>
              <a:gd name="T98" fmla="*/ 24 w 43"/>
              <a:gd name="T99" fmla="*/ 13 h 46"/>
              <a:gd name="T100" fmla="*/ 24 w 43"/>
              <a:gd name="T101" fmla="*/ 25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43" h="46">
                <a:moveTo>
                  <a:pt x="42" y="28"/>
                </a:moveTo>
                <a:cubicBezTo>
                  <a:pt x="38" y="25"/>
                  <a:pt x="38" y="25"/>
                  <a:pt x="38" y="25"/>
                </a:cubicBezTo>
                <a:cubicBezTo>
                  <a:pt x="37" y="24"/>
                  <a:pt x="37" y="22"/>
                  <a:pt x="38" y="21"/>
                </a:cubicBezTo>
                <a:cubicBezTo>
                  <a:pt x="42" y="17"/>
                  <a:pt x="42" y="17"/>
                  <a:pt x="42" y="17"/>
                </a:cubicBezTo>
                <a:cubicBezTo>
                  <a:pt x="43" y="16"/>
                  <a:pt x="43" y="15"/>
                  <a:pt x="41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4" y="14"/>
                  <a:pt x="34" y="13"/>
                  <a:pt x="34" y="12"/>
                </a:cubicBezTo>
                <a:cubicBezTo>
                  <a:pt x="37" y="4"/>
                  <a:pt x="37" y="4"/>
                  <a:pt x="37" y="4"/>
                </a:cubicBezTo>
                <a:cubicBezTo>
                  <a:pt x="37" y="2"/>
                  <a:pt x="37" y="2"/>
                  <a:pt x="36" y="2"/>
                </a:cubicBezTo>
                <a:cubicBezTo>
                  <a:pt x="29" y="6"/>
                  <a:pt x="29" y="6"/>
                  <a:pt x="29" y="6"/>
                </a:cubicBezTo>
                <a:cubicBezTo>
                  <a:pt x="28" y="7"/>
                  <a:pt x="26" y="7"/>
                  <a:pt x="25" y="5"/>
                </a:cubicBezTo>
                <a:cubicBezTo>
                  <a:pt x="23" y="1"/>
                  <a:pt x="23" y="1"/>
                  <a:pt x="23" y="1"/>
                </a:cubicBezTo>
                <a:cubicBezTo>
                  <a:pt x="22" y="0"/>
                  <a:pt x="21" y="0"/>
                  <a:pt x="20" y="1"/>
                </a:cubicBezTo>
                <a:cubicBezTo>
                  <a:pt x="18" y="5"/>
                  <a:pt x="18" y="5"/>
                  <a:pt x="18" y="5"/>
                </a:cubicBezTo>
                <a:cubicBezTo>
                  <a:pt x="17" y="6"/>
                  <a:pt x="15" y="7"/>
                  <a:pt x="14" y="6"/>
                </a:cubicBezTo>
                <a:cubicBezTo>
                  <a:pt x="10" y="5"/>
                  <a:pt x="10" y="5"/>
                  <a:pt x="10" y="5"/>
                </a:cubicBezTo>
                <a:cubicBezTo>
                  <a:pt x="9" y="4"/>
                  <a:pt x="8" y="5"/>
                  <a:pt x="8" y="6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2"/>
                  <a:pt x="7" y="13"/>
                  <a:pt x="5" y="14"/>
                </a:cubicBezTo>
                <a:cubicBezTo>
                  <a:pt x="2" y="15"/>
                  <a:pt x="2" y="15"/>
                  <a:pt x="2" y="15"/>
                </a:cubicBezTo>
                <a:cubicBezTo>
                  <a:pt x="0" y="15"/>
                  <a:pt x="0" y="16"/>
                  <a:pt x="1" y="17"/>
                </a:cubicBezTo>
                <a:cubicBezTo>
                  <a:pt x="5" y="21"/>
                  <a:pt x="5" y="21"/>
                  <a:pt x="5" y="21"/>
                </a:cubicBezTo>
                <a:cubicBezTo>
                  <a:pt x="6" y="22"/>
                  <a:pt x="6" y="24"/>
                  <a:pt x="5" y="25"/>
                </a:cubicBezTo>
                <a:cubicBezTo>
                  <a:pt x="1" y="28"/>
                  <a:pt x="1" y="28"/>
                  <a:pt x="1" y="28"/>
                </a:cubicBezTo>
                <a:cubicBezTo>
                  <a:pt x="0" y="29"/>
                  <a:pt x="0" y="30"/>
                  <a:pt x="2" y="30"/>
                </a:cubicBezTo>
                <a:cubicBezTo>
                  <a:pt x="7" y="31"/>
                  <a:pt x="7" y="31"/>
                  <a:pt x="7" y="31"/>
                </a:cubicBezTo>
                <a:cubicBezTo>
                  <a:pt x="8" y="31"/>
                  <a:pt x="9" y="33"/>
                  <a:pt x="9" y="34"/>
                </a:cubicBezTo>
                <a:cubicBezTo>
                  <a:pt x="6" y="42"/>
                  <a:pt x="6" y="42"/>
                  <a:pt x="6" y="42"/>
                </a:cubicBezTo>
                <a:cubicBezTo>
                  <a:pt x="6" y="43"/>
                  <a:pt x="6" y="44"/>
                  <a:pt x="8" y="43"/>
                </a:cubicBezTo>
                <a:cubicBezTo>
                  <a:pt x="14" y="40"/>
                  <a:pt x="14" y="40"/>
                  <a:pt x="14" y="40"/>
                </a:cubicBezTo>
                <a:cubicBezTo>
                  <a:pt x="15" y="39"/>
                  <a:pt x="17" y="39"/>
                  <a:pt x="18" y="41"/>
                </a:cubicBezTo>
                <a:cubicBezTo>
                  <a:pt x="20" y="44"/>
                  <a:pt x="20" y="44"/>
                  <a:pt x="20" y="44"/>
                </a:cubicBezTo>
                <a:cubicBezTo>
                  <a:pt x="21" y="46"/>
                  <a:pt x="22" y="46"/>
                  <a:pt x="23" y="44"/>
                </a:cubicBezTo>
                <a:cubicBezTo>
                  <a:pt x="25" y="40"/>
                  <a:pt x="25" y="40"/>
                  <a:pt x="25" y="40"/>
                </a:cubicBezTo>
                <a:cubicBezTo>
                  <a:pt x="26" y="39"/>
                  <a:pt x="28" y="38"/>
                  <a:pt x="29" y="39"/>
                </a:cubicBezTo>
                <a:cubicBezTo>
                  <a:pt x="33" y="41"/>
                  <a:pt x="33" y="41"/>
                  <a:pt x="33" y="41"/>
                </a:cubicBezTo>
                <a:cubicBezTo>
                  <a:pt x="34" y="42"/>
                  <a:pt x="35" y="41"/>
                  <a:pt x="35" y="39"/>
                </a:cubicBezTo>
                <a:cubicBezTo>
                  <a:pt x="35" y="35"/>
                  <a:pt x="35" y="35"/>
                  <a:pt x="35" y="35"/>
                </a:cubicBezTo>
                <a:cubicBezTo>
                  <a:pt x="35" y="34"/>
                  <a:pt x="36" y="32"/>
                  <a:pt x="38" y="32"/>
                </a:cubicBezTo>
                <a:cubicBezTo>
                  <a:pt x="41" y="31"/>
                  <a:pt x="41" y="31"/>
                  <a:pt x="41" y="31"/>
                </a:cubicBezTo>
                <a:cubicBezTo>
                  <a:pt x="43" y="30"/>
                  <a:pt x="43" y="29"/>
                  <a:pt x="42" y="28"/>
                </a:cubicBezTo>
                <a:close/>
                <a:moveTo>
                  <a:pt x="24" y="33"/>
                </a:moveTo>
                <a:cubicBezTo>
                  <a:pt x="19" y="33"/>
                  <a:pt x="19" y="33"/>
                  <a:pt x="19" y="33"/>
                </a:cubicBezTo>
                <a:cubicBezTo>
                  <a:pt x="19" y="28"/>
                  <a:pt x="19" y="28"/>
                  <a:pt x="19" y="28"/>
                </a:cubicBezTo>
                <a:cubicBezTo>
                  <a:pt x="24" y="28"/>
                  <a:pt x="24" y="28"/>
                  <a:pt x="24" y="28"/>
                </a:cubicBezTo>
                <a:lnTo>
                  <a:pt x="24" y="33"/>
                </a:lnTo>
                <a:close/>
                <a:moveTo>
                  <a:pt x="24" y="25"/>
                </a:moveTo>
                <a:cubicBezTo>
                  <a:pt x="19" y="25"/>
                  <a:pt x="19" y="25"/>
                  <a:pt x="19" y="25"/>
                </a:cubicBezTo>
                <a:cubicBezTo>
                  <a:pt x="19" y="13"/>
                  <a:pt x="19" y="13"/>
                  <a:pt x="19" y="13"/>
                </a:cubicBezTo>
                <a:cubicBezTo>
                  <a:pt x="24" y="13"/>
                  <a:pt x="24" y="13"/>
                  <a:pt x="24" y="13"/>
                </a:cubicBezTo>
                <a:lnTo>
                  <a:pt x="24" y="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46663" y="3139744"/>
            <a:ext cx="178753" cy="229537"/>
          </a:xfrm>
          <a:custGeom>
            <a:avLst/>
            <a:gdLst>
              <a:gd name="T0" fmla="*/ 36 w 37"/>
              <a:gd name="T1" fmla="*/ 12 h 48"/>
              <a:gd name="T2" fmla="*/ 22 w 37"/>
              <a:gd name="T3" fmla="*/ 2 h 48"/>
              <a:gd name="T4" fmla="*/ 11 w 37"/>
              <a:gd name="T5" fmla="*/ 15 h 48"/>
              <a:gd name="T6" fmla="*/ 12 w 37"/>
              <a:gd name="T7" fmla="*/ 21 h 48"/>
              <a:gd name="T8" fmla="*/ 0 w 37"/>
              <a:gd name="T9" fmla="*/ 39 h 48"/>
              <a:gd name="T10" fmla="*/ 0 w 37"/>
              <a:gd name="T11" fmla="*/ 42 h 48"/>
              <a:gd name="T12" fmla="*/ 0 w 37"/>
              <a:gd name="T13" fmla="*/ 46 h 48"/>
              <a:gd name="T14" fmla="*/ 2 w 37"/>
              <a:gd name="T15" fmla="*/ 47 h 48"/>
              <a:gd name="T16" fmla="*/ 6 w 37"/>
              <a:gd name="T17" fmla="*/ 47 h 48"/>
              <a:gd name="T18" fmla="*/ 8 w 37"/>
              <a:gd name="T19" fmla="*/ 45 h 48"/>
              <a:gd name="T20" fmla="*/ 13 w 37"/>
              <a:gd name="T21" fmla="*/ 37 h 48"/>
              <a:gd name="T22" fmla="*/ 13 w 37"/>
              <a:gd name="T23" fmla="*/ 37 h 48"/>
              <a:gd name="T24" fmla="*/ 16 w 37"/>
              <a:gd name="T25" fmla="*/ 37 h 48"/>
              <a:gd name="T26" fmla="*/ 22 w 37"/>
              <a:gd name="T27" fmla="*/ 28 h 48"/>
              <a:gd name="T28" fmla="*/ 28 w 37"/>
              <a:gd name="T29" fmla="*/ 28 h 48"/>
              <a:gd name="T30" fmla="*/ 36 w 37"/>
              <a:gd name="T31" fmla="*/ 12 h 48"/>
              <a:gd name="T32" fmla="*/ 30 w 37"/>
              <a:gd name="T33" fmla="*/ 16 h 48"/>
              <a:gd name="T34" fmla="*/ 24 w 37"/>
              <a:gd name="T35" fmla="*/ 15 h 48"/>
              <a:gd name="T36" fmla="*/ 21 w 37"/>
              <a:gd name="T37" fmla="*/ 9 h 48"/>
              <a:gd name="T38" fmla="*/ 29 w 37"/>
              <a:gd name="T39" fmla="*/ 7 h 48"/>
              <a:gd name="T40" fmla="*/ 30 w 37"/>
              <a:gd name="T41" fmla="*/ 16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" h="48">
                <a:moveTo>
                  <a:pt x="36" y="12"/>
                </a:moveTo>
                <a:cubicBezTo>
                  <a:pt x="35" y="5"/>
                  <a:pt x="28" y="0"/>
                  <a:pt x="22" y="2"/>
                </a:cubicBezTo>
                <a:cubicBezTo>
                  <a:pt x="15" y="3"/>
                  <a:pt x="9" y="8"/>
                  <a:pt x="11" y="15"/>
                </a:cubicBezTo>
                <a:cubicBezTo>
                  <a:pt x="11" y="17"/>
                  <a:pt x="12" y="19"/>
                  <a:pt x="12" y="21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40"/>
                  <a:pt x="0" y="41"/>
                  <a:pt x="0" y="42"/>
                </a:cubicBezTo>
                <a:cubicBezTo>
                  <a:pt x="0" y="46"/>
                  <a:pt x="0" y="46"/>
                  <a:pt x="0" y="46"/>
                </a:cubicBezTo>
                <a:cubicBezTo>
                  <a:pt x="1" y="47"/>
                  <a:pt x="1" y="48"/>
                  <a:pt x="2" y="47"/>
                </a:cubicBezTo>
                <a:cubicBezTo>
                  <a:pt x="6" y="47"/>
                  <a:pt x="6" y="47"/>
                  <a:pt x="6" y="47"/>
                </a:cubicBezTo>
                <a:cubicBezTo>
                  <a:pt x="6" y="47"/>
                  <a:pt x="7" y="46"/>
                  <a:pt x="8" y="45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22" y="28"/>
                  <a:pt x="22" y="28"/>
                  <a:pt x="22" y="28"/>
                </a:cubicBezTo>
                <a:cubicBezTo>
                  <a:pt x="23" y="28"/>
                  <a:pt x="26" y="28"/>
                  <a:pt x="28" y="28"/>
                </a:cubicBezTo>
                <a:cubicBezTo>
                  <a:pt x="34" y="26"/>
                  <a:pt x="37" y="19"/>
                  <a:pt x="36" y="12"/>
                </a:cubicBezTo>
                <a:close/>
                <a:moveTo>
                  <a:pt x="30" y="16"/>
                </a:moveTo>
                <a:cubicBezTo>
                  <a:pt x="28" y="18"/>
                  <a:pt x="26" y="16"/>
                  <a:pt x="24" y="15"/>
                </a:cubicBezTo>
                <a:cubicBezTo>
                  <a:pt x="21" y="13"/>
                  <a:pt x="19" y="11"/>
                  <a:pt x="21" y="9"/>
                </a:cubicBezTo>
                <a:cubicBezTo>
                  <a:pt x="22" y="6"/>
                  <a:pt x="26" y="5"/>
                  <a:pt x="29" y="7"/>
                </a:cubicBezTo>
                <a:cubicBezTo>
                  <a:pt x="31" y="9"/>
                  <a:pt x="32" y="13"/>
                  <a:pt x="30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87314" y="2250038"/>
            <a:ext cx="203129" cy="207191"/>
          </a:xfrm>
          <a:custGeom>
            <a:avLst/>
            <a:gdLst>
              <a:gd name="T0" fmla="*/ 37 w 42"/>
              <a:gd name="T1" fmla="*/ 15 h 43"/>
              <a:gd name="T2" fmla="*/ 25 w 42"/>
              <a:gd name="T3" fmla="*/ 1 h 43"/>
              <a:gd name="T4" fmla="*/ 3 w 42"/>
              <a:gd name="T5" fmla="*/ 23 h 43"/>
              <a:gd name="T6" fmla="*/ 1 w 42"/>
              <a:gd name="T7" fmla="*/ 30 h 43"/>
              <a:gd name="T8" fmla="*/ 7 w 42"/>
              <a:gd name="T9" fmla="*/ 33 h 43"/>
              <a:gd name="T10" fmla="*/ 9 w 42"/>
              <a:gd name="T11" fmla="*/ 32 h 43"/>
              <a:gd name="T12" fmla="*/ 12 w 42"/>
              <a:gd name="T13" fmla="*/ 35 h 43"/>
              <a:gd name="T14" fmla="*/ 15 w 42"/>
              <a:gd name="T15" fmla="*/ 41 h 43"/>
              <a:gd name="T16" fmla="*/ 18 w 42"/>
              <a:gd name="T17" fmla="*/ 43 h 43"/>
              <a:gd name="T18" fmla="*/ 22 w 42"/>
              <a:gd name="T19" fmla="*/ 41 h 43"/>
              <a:gd name="T20" fmla="*/ 23 w 42"/>
              <a:gd name="T21" fmla="*/ 39 h 43"/>
              <a:gd name="T22" fmla="*/ 21 w 42"/>
              <a:gd name="T23" fmla="*/ 37 h 43"/>
              <a:gd name="T24" fmla="*/ 19 w 42"/>
              <a:gd name="T25" fmla="*/ 32 h 43"/>
              <a:gd name="T26" fmla="*/ 21 w 42"/>
              <a:gd name="T27" fmla="*/ 29 h 43"/>
              <a:gd name="T28" fmla="*/ 39 w 42"/>
              <a:gd name="T29" fmla="*/ 33 h 43"/>
              <a:gd name="T30" fmla="*/ 37 w 42"/>
              <a:gd name="T31" fmla="*/ 15 h 43"/>
              <a:gd name="T32" fmla="*/ 36 w 42"/>
              <a:gd name="T33" fmla="*/ 29 h 43"/>
              <a:gd name="T34" fmla="*/ 28 w 42"/>
              <a:gd name="T35" fmla="*/ 19 h 43"/>
              <a:gd name="T36" fmla="*/ 26 w 42"/>
              <a:gd name="T37" fmla="*/ 6 h 43"/>
              <a:gd name="T38" fmla="*/ 34 w 42"/>
              <a:gd name="T39" fmla="*/ 16 h 43"/>
              <a:gd name="T40" fmla="*/ 36 w 42"/>
              <a:gd name="T41" fmla="*/ 2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2" h="43">
                <a:moveTo>
                  <a:pt x="37" y="15"/>
                </a:moveTo>
                <a:cubicBezTo>
                  <a:pt x="34" y="6"/>
                  <a:pt x="28" y="0"/>
                  <a:pt x="25" y="1"/>
                </a:cubicBezTo>
                <a:cubicBezTo>
                  <a:pt x="20" y="3"/>
                  <a:pt x="28" y="13"/>
                  <a:pt x="3" y="23"/>
                </a:cubicBezTo>
                <a:cubicBezTo>
                  <a:pt x="0" y="24"/>
                  <a:pt x="0" y="28"/>
                  <a:pt x="1" y="30"/>
                </a:cubicBezTo>
                <a:cubicBezTo>
                  <a:pt x="2" y="32"/>
                  <a:pt x="5" y="34"/>
                  <a:pt x="7" y="33"/>
                </a:cubicBezTo>
                <a:cubicBezTo>
                  <a:pt x="7" y="33"/>
                  <a:pt x="9" y="32"/>
                  <a:pt x="9" y="32"/>
                </a:cubicBezTo>
                <a:cubicBezTo>
                  <a:pt x="10" y="35"/>
                  <a:pt x="12" y="33"/>
                  <a:pt x="12" y="35"/>
                </a:cubicBezTo>
                <a:cubicBezTo>
                  <a:pt x="13" y="36"/>
                  <a:pt x="15" y="40"/>
                  <a:pt x="15" y="41"/>
                </a:cubicBezTo>
                <a:cubicBezTo>
                  <a:pt x="16" y="42"/>
                  <a:pt x="17" y="43"/>
                  <a:pt x="18" y="43"/>
                </a:cubicBezTo>
                <a:cubicBezTo>
                  <a:pt x="18" y="42"/>
                  <a:pt x="21" y="41"/>
                  <a:pt x="22" y="41"/>
                </a:cubicBezTo>
                <a:cubicBezTo>
                  <a:pt x="24" y="41"/>
                  <a:pt x="24" y="40"/>
                  <a:pt x="23" y="39"/>
                </a:cubicBezTo>
                <a:cubicBezTo>
                  <a:pt x="23" y="38"/>
                  <a:pt x="22" y="38"/>
                  <a:pt x="21" y="37"/>
                </a:cubicBezTo>
                <a:cubicBezTo>
                  <a:pt x="21" y="36"/>
                  <a:pt x="19" y="33"/>
                  <a:pt x="19" y="32"/>
                </a:cubicBezTo>
                <a:cubicBezTo>
                  <a:pt x="18" y="30"/>
                  <a:pt x="20" y="29"/>
                  <a:pt x="21" y="29"/>
                </a:cubicBezTo>
                <a:cubicBezTo>
                  <a:pt x="33" y="28"/>
                  <a:pt x="35" y="35"/>
                  <a:pt x="39" y="33"/>
                </a:cubicBezTo>
                <a:cubicBezTo>
                  <a:pt x="42" y="32"/>
                  <a:pt x="41" y="23"/>
                  <a:pt x="37" y="15"/>
                </a:cubicBezTo>
                <a:close/>
                <a:moveTo>
                  <a:pt x="36" y="29"/>
                </a:moveTo>
                <a:cubicBezTo>
                  <a:pt x="36" y="29"/>
                  <a:pt x="31" y="25"/>
                  <a:pt x="28" y="19"/>
                </a:cubicBezTo>
                <a:cubicBezTo>
                  <a:pt x="25" y="12"/>
                  <a:pt x="26" y="6"/>
                  <a:pt x="26" y="6"/>
                </a:cubicBezTo>
                <a:cubicBezTo>
                  <a:pt x="27" y="5"/>
                  <a:pt x="31" y="10"/>
                  <a:pt x="34" y="16"/>
                </a:cubicBezTo>
                <a:cubicBezTo>
                  <a:pt x="37" y="23"/>
                  <a:pt x="37" y="29"/>
                  <a:pt x="36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2306" y="3158024"/>
            <a:ext cx="211255" cy="197036"/>
          </a:xfrm>
          <a:custGeom>
            <a:avLst/>
            <a:gdLst>
              <a:gd name="T0" fmla="*/ 25 w 44"/>
              <a:gd name="T1" fmla="*/ 0 h 41"/>
              <a:gd name="T2" fmla="*/ 25 w 44"/>
              <a:gd name="T3" fmla="*/ 0 h 41"/>
              <a:gd name="T4" fmla="*/ 7 w 44"/>
              <a:gd name="T5" fmla="*/ 7 h 41"/>
              <a:gd name="T6" fmla="*/ 8 w 44"/>
              <a:gd name="T7" fmla="*/ 14 h 41"/>
              <a:gd name="T8" fmla="*/ 0 w 44"/>
              <a:gd name="T9" fmla="*/ 23 h 41"/>
              <a:gd name="T10" fmla="*/ 10 w 44"/>
              <a:gd name="T11" fmla="*/ 30 h 41"/>
              <a:gd name="T12" fmla="*/ 22 w 44"/>
              <a:gd name="T13" fmla="*/ 25 h 41"/>
              <a:gd name="T14" fmla="*/ 22 w 44"/>
              <a:gd name="T15" fmla="*/ 23 h 41"/>
              <a:gd name="T16" fmla="*/ 25 w 44"/>
              <a:gd name="T17" fmla="*/ 20 h 41"/>
              <a:gd name="T18" fmla="*/ 28 w 44"/>
              <a:gd name="T19" fmla="*/ 23 h 41"/>
              <a:gd name="T20" fmla="*/ 25 w 44"/>
              <a:gd name="T21" fmla="*/ 27 h 41"/>
              <a:gd name="T22" fmla="*/ 11 w 44"/>
              <a:gd name="T23" fmla="*/ 34 h 41"/>
              <a:gd name="T24" fmla="*/ 11 w 44"/>
              <a:gd name="T25" fmla="*/ 35 h 41"/>
              <a:gd name="T26" fmla="*/ 25 w 44"/>
              <a:gd name="T27" fmla="*/ 41 h 41"/>
              <a:gd name="T28" fmla="*/ 25 w 44"/>
              <a:gd name="T29" fmla="*/ 41 h 41"/>
              <a:gd name="T30" fmla="*/ 39 w 44"/>
              <a:gd name="T31" fmla="*/ 35 h 41"/>
              <a:gd name="T32" fmla="*/ 43 w 44"/>
              <a:gd name="T33" fmla="*/ 7 h 41"/>
              <a:gd name="T34" fmla="*/ 25 w 44"/>
              <a:gd name="T35" fmla="*/ 0 h 41"/>
              <a:gd name="T36" fmla="*/ 4 w 44"/>
              <a:gd name="T37" fmla="*/ 22 h 41"/>
              <a:gd name="T38" fmla="*/ 8 w 44"/>
              <a:gd name="T39" fmla="*/ 17 h 41"/>
              <a:gd name="T40" fmla="*/ 10 w 44"/>
              <a:gd name="T41" fmla="*/ 27 h 41"/>
              <a:gd name="T42" fmla="*/ 4 w 44"/>
              <a:gd name="T43" fmla="*/ 22 h 41"/>
              <a:gd name="T44" fmla="*/ 25 w 44"/>
              <a:gd name="T45" fmla="*/ 12 h 41"/>
              <a:gd name="T46" fmla="*/ 10 w 44"/>
              <a:gd name="T47" fmla="*/ 8 h 41"/>
              <a:gd name="T48" fmla="*/ 25 w 44"/>
              <a:gd name="T49" fmla="*/ 4 h 41"/>
              <a:gd name="T50" fmla="*/ 39 w 44"/>
              <a:gd name="T51" fmla="*/ 8 h 41"/>
              <a:gd name="T52" fmla="*/ 25 w 44"/>
              <a:gd name="T53" fmla="*/ 1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4" h="41">
                <a:moveTo>
                  <a:pt x="25" y="0"/>
                </a:moveTo>
                <a:cubicBezTo>
                  <a:pt x="25" y="0"/>
                  <a:pt x="25" y="0"/>
                  <a:pt x="25" y="0"/>
                </a:cubicBezTo>
                <a:cubicBezTo>
                  <a:pt x="13" y="0"/>
                  <a:pt x="6" y="4"/>
                  <a:pt x="7" y="7"/>
                </a:cubicBezTo>
                <a:cubicBezTo>
                  <a:pt x="7" y="8"/>
                  <a:pt x="7" y="11"/>
                  <a:pt x="8" y="14"/>
                </a:cubicBezTo>
                <a:cubicBezTo>
                  <a:pt x="2" y="16"/>
                  <a:pt x="0" y="20"/>
                  <a:pt x="0" y="23"/>
                </a:cubicBezTo>
                <a:cubicBezTo>
                  <a:pt x="1" y="26"/>
                  <a:pt x="4" y="30"/>
                  <a:pt x="10" y="30"/>
                </a:cubicBezTo>
                <a:cubicBezTo>
                  <a:pt x="14" y="31"/>
                  <a:pt x="19" y="29"/>
                  <a:pt x="22" y="25"/>
                </a:cubicBezTo>
                <a:cubicBezTo>
                  <a:pt x="22" y="24"/>
                  <a:pt x="22" y="24"/>
                  <a:pt x="22" y="23"/>
                </a:cubicBezTo>
                <a:cubicBezTo>
                  <a:pt x="22" y="21"/>
                  <a:pt x="23" y="20"/>
                  <a:pt x="25" y="20"/>
                </a:cubicBezTo>
                <a:cubicBezTo>
                  <a:pt x="27" y="20"/>
                  <a:pt x="28" y="21"/>
                  <a:pt x="28" y="23"/>
                </a:cubicBezTo>
                <a:cubicBezTo>
                  <a:pt x="28" y="25"/>
                  <a:pt x="27" y="26"/>
                  <a:pt x="25" y="27"/>
                </a:cubicBezTo>
                <a:cubicBezTo>
                  <a:pt x="21" y="31"/>
                  <a:pt x="16" y="34"/>
                  <a:pt x="11" y="34"/>
                </a:cubicBezTo>
                <a:cubicBezTo>
                  <a:pt x="11" y="34"/>
                  <a:pt x="11" y="35"/>
                  <a:pt x="11" y="35"/>
                </a:cubicBezTo>
                <a:cubicBezTo>
                  <a:pt x="11" y="36"/>
                  <a:pt x="16" y="41"/>
                  <a:pt x="25" y="41"/>
                </a:cubicBezTo>
                <a:cubicBezTo>
                  <a:pt x="25" y="41"/>
                  <a:pt x="25" y="41"/>
                  <a:pt x="25" y="41"/>
                </a:cubicBezTo>
                <a:cubicBezTo>
                  <a:pt x="33" y="41"/>
                  <a:pt x="39" y="36"/>
                  <a:pt x="39" y="35"/>
                </a:cubicBezTo>
                <a:cubicBezTo>
                  <a:pt x="39" y="34"/>
                  <a:pt x="43" y="11"/>
                  <a:pt x="43" y="7"/>
                </a:cubicBezTo>
                <a:cubicBezTo>
                  <a:pt x="44" y="4"/>
                  <a:pt x="36" y="0"/>
                  <a:pt x="25" y="0"/>
                </a:cubicBezTo>
                <a:close/>
                <a:moveTo>
                  <a:pt x="4" y="22"/>
                </a:moveTo>
                <a:cubicBezTo>
                  <a:pt x="3" y="21"/>
                  <a:pt x="5" y="19"/>
                  <a:pt x="8" y="17"/>
                </a:cubicBezTo>
                <a:cubicBezTo>
                  <a:pt x="9" y="20"/>
                  <a:pt x="9" y="24"/>
                  <a:pt x="10" y="27"/>
                </a:cubicBezTo>
                <a:cubicBezTo>
                  <a:pt x="6" y="26"/>
                  <a:pt x="4" y="24"/>
                  <a:pt x="4" y="22"/>
                </a:cubicBezTo>
                <a:close/>
                <a:moveTo>
                  <a:pt x="25" y="12"/>
                </a:moveTo>
                <a:cubicBezTo>
                  <a:pt x="16" y="12"/>
                  <a:pt x="10" y="9"/>
                  <a:pt x="10" y="8"/>
                </a:cubicBezTo>
                <a:cubicBezTo>
                  <a:pt x="10" y="7"/>
                  <a:pt x="16" y="4"/>
                  <a:pt x="25" y="4"/>
                </a:cubicBezTo>
                <a:cubicBezTo>
                  <a:pt x="33" y="4"/>
                  <a:pt x="39" y="7"/>
                  <a:pt x="39" y="8"/>
                </a:cubicBezTo>
                <a:cubicBezTo>
                  <a:pt x="39" y="9"/>
                  <a:pt x="33" y="12"/>
                  <a:pt x="25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93408" y="3158024"/>
            <a:ext cx="186879" cy="197036"/>
          </a:xfrm>
          <a:custGeom>
            <a:avLst/>
            <a:gdLst>
              <a:gd name="T0" fmla="*/ 25 w 39"/>
              <a:gd name="T1" fmla="*/ 39 h 41"/>
              <a:gd name="T2" fmla="*/ 26 w 39"/>
              <a:gd name="T3" fmla="*/ 40 h 41"/>
              <a:gd name="T4" fmla="*/ 35 w 39"/>
              <a:gd name="T5" fmla="*/ 41 h 41"/>
              <a:gd name="T6" fmla="*/ 37 w 39"/>
              <a:gd name="T7" fmla="*/ 40 h 41"/>
              <a:gd name="T8" fmla="*/ 37 w 39"/>
              <a:gd name="T9" fmla="*/ 32 h 41"/>
              <a:gd name="T10" fmla="*/ 25 w 39"/>
              <a:gd name="T11" fmla="*/ 31 h 41"/>
              <a:gd name="T12" fmla="*/ 25 w 39"/>
              <a:gd name="T13" fmla="*/ 39 h 41"/>
              <a:gd name="T14" fmla="*/ 2 w 39"/>
              <a:gd name="T15" fmla="*/ 32 h 41"/>
              <a:gd name="T16" fmla="*/ 2 w 39"/>
              <a:gd name="T17" fmla="*/ 40 h 41"/>
              <a:gd name="T18" fmla="*/ 4 w 39"/>
              <a:gd name="T19" fmla="*/ 41 h 41"/>
              <a:gd name="T20" fmla="*/ 13 w 39"/>
              <a:gd name="T21" fmla="*/ 40 h 41"/>
              <a:gd name="T22" fmla="*/ 14 w 39"/>
              <a:gd name="T23" fmla="*/ 39 h 41"/>
              <a:gd name="T24" fmla="*/ 14 w 39"/>
              <a:gd name="T25" fmla="*/ 31 h 41"/>
              <a:gd name="T26" fmla="*/ 2 w 39"/>
              <a:gd name="T27" fmla="*/ 32 h 41"/>
              <a:gd name="T28" fmla="*/ 0 w 39"/>
              <a:gd name="T29" fmla="*/ 19 h 41"/>
              <a:gd name="T30" fmla="*/ 1 w 39"/>
              <a:gd name="T31" fmla="*/ 27 h 41"/>
              <a:gd name="T32" fmla="*/ 13 w 39"/>
              <a:gd name="T33" fmla="*/ 26 h 41"/>
              <a:gd name="T34" fmla="*/ 13 w 39"/>
              <a:gd name="T35" fmla="*/ 18 h 41"/>
              <a:gd name="T36" fmla="*/ 12 w 39"/>
              <a:gd name="T37" fmla="*/ 18 h 41"/>
              <a:gd name="T38" fmla="*/ 20 w 39"/>
              <a:gd name="T39" fmla="*/ 11 h 41"/>
              <a:gd name="T40" fmla="*/ 27 w 39"/>
              <a:gd name="T41" fmla="*/ 18 h 41"/>
              <a:gd name="T42" fmla="*/ 27 w 39"/>
              <a:gd name="T43" fmla="*/ 18 h 41"/>
              <a:gd name="T44" fmla="*/ 26 w 39"/>
              <a:gd name="T45" fmla="*/ 26 h 41"/>
              <a:gd name="T46" fmla="*/ 38 w 39"/>
              <a:gd name="T47" fmla="*/ 27 h 41"/>
              <a:gd name="T48" fmla="*/ 39 w 39"/>
              <a:gd name="T49" fmla="*/ 19 h 41"/>
              <a:gd name="T50" fmla="*/ 39 w 39"/>
              <a:gd name="T51" fmla="*/ 18 h 41"/>
              <a:gd name="T52" fmla="*/ 20 w 39"/>
              <a:gd name="T53" fmla="*/ 0 h 41"/>
              <a:gd name="T54" fmla="*/ 0 w 39"/>
              <a:gd name="T55" fmla="*/ 18 h 41"/>
              <a:gd name="T56" fmla="*/ 0 w 39"/>
              <a:gd name="T57" fmla="*/ 1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9" h="41">
                <a:moveTo>
                  <a:pt x="25" y="39"/>
                </a:moveTo>
                <a:cubicBezTo>
                  <a:pt x="25" y="40"/>
                  <a:pt x="25" y="40"/>
                  <a:pt x="26" y="40"/>
                </a:cubicBezTo>
                <a:cubicBezTo>
                  <a:pt x="35" y="41"/>
                  <a:pt x="35" y="41"/>
                  <a:pt x="35" y="41"/>
                </a:cubicBezTo>
                <a:cubicBezTo>
                  <a:pt x="36" y="41"/>
                  <a:pt x="37" y="41"/>
                  <a:pt x="37" y="40"/>
                </a:cubicBezTo>
                <a:cubicBezTo>
                  <a:pt x="37" y="32"/>
                  <a:pt x="37" y="32"/>
                  <a:pt x="37" y="32"/>
                </a:cubicBezTo>
                <a:cubicBezTo>
                  <a:pt x="25" y="31"/>
                  <a:pt x="25" y="31"/>
                  <a:pt x="25" y="31"/>
                </a:cubicBezTo>
                <a:lnTo>
                  <a:pt x="25" y="39"/>
                </a:lnTo>
                <a:close/>
                <a:moveTo>
                  <a:pt x="2" y="32"/>
                </a:moveTo>
                <a:cubicBezTo>
                  <a:pt x="2" y="40"/>
                  <a:pt x="2" y="40"/>
                  <a:pt x="2" y="40"/>
                </a:cubicBezTo>
                <a:cubicBezTo>
                  <a:pt x="2" y="41"/>
                  <a:pt x="3" y="41"/>
                  <a:pt x="4" y="41"/>
                </a:cubicBezTo>
                <a:cubicBezTo>
                  <a:pt x="13" y="40"/>
                  <a:pt x="13" y="40"/>
                  <a:pt x="13" y="40"/>
                </a:cubicBezTo>
                <a:cubicBezTo>
                  <a:pt x="14" y="40"/>
                  <a:pt x="15" y="40"/>
                  <a:pt x="14" y="39"/>
                </a:cubicBezTo>
                <a:cubicBezTo>
                  <a:pt x="14" y="31"/>
                  <a:pt x="14" y="31"/>
                  <a:pt x="14" y="31"/>
                </a:cubicBezTo>
                <a:lnTo>
                  <a:pt x="2" y="32"/>
                </a:lnTo>
                <a:close/>
                <a:moveTo>
                  <a:pt x="0" y="19"/>
                </a:moveTo>
                <a:cubicBezTo>
                  <a:pt x="1" y="27"/>
                  <a:pt x="1" y="27"/>
                  <a:pt x="1" y="27"/>
                </a:cubicBezTo>
                <a:cubicBezTo>
                  <a:pt x="13" y="26"/>
                  <a:pt x="13" y="26"/>
                  <a:pt x="13" y="26"/>
                </a:cubicBezTo>
                <a:cubicBezTo>
                  <a:pt x="13" y="18"/>
                  <a:pt x="13" y="18"/>
                  <a:pt x="13" y="18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14"/>
                  <a:pt x="16" y="11"/>
                  <a:pt x="20" y="11"/>
                </a:cubicBezTo>
                <a:cubicBezTo>
                  <a:pt x="23" y="11"/>
                  <a:pt x="27" y="14"/>
                  <a:pt x="27" y="18"/>
                </a:cubicBezTo>
                <a:cubicBezTo>
                  <a:pt x="27" y="18"/>
                  <a:pt x="27" y="18"/>
                  <a:pt x="27" y="18"/>
                </a:cubicBezTo>
                <a:cubicBezTo>
                  <a:pt x="26" y="26"/>
                  <a:pt x="26" y="26"/>
                  <a:pt x="26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19"/>
                  <a:pt x="39" y="19"/>
                  <a:pt x="39" y="19"/>
                </a:cubicBezTo>
                <a:cubicBezTo>
                  <a:pt x="39" y="19"/>
                  <a:pt x="39" y="18"/>
                  <a:pt x="39" y="18"/>
                </a:cubicBezTo>
                <a:cubicBezTo>
                  <a:pt x="39" y="8"/>
                  <a:pt x="30" y="0"/>
                  <a:pt x="20" y="0"/>
                </a:cubicBezTo>
                <a:cubicBezTo>
                  <a:pt x="9" y="0"/>
                  <a:pt x="0" y="8"/>
                  <a:pt x="0" y="18"/>
                </a:cubicBezTo>
                <a:cubicBezTo>
                  <a:pt x="0" y="18"/>
                  <a:pt x="0" y="19"/>
                  <a:pt x="0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25797" y="3153963"/>
            <a:ext cx="225475" cy="207191"/>
          </a:xfrm>
          <a:custGeom>
            <a:avLst/>
            <a:gdLst>
              <a:gd name="T0" fmla="*/ 43 w 47"/>
              <a:gd name="T1" fmla="*/ 7 h 43"/>
              <a:gd name="T2" fmla="*/ 40 w 47"/>
              <a:gd name="T3" fmla="*/ 7 h 43"/>
              <a:gd name="T4" fmla="*/ 40 w 47"/>
              <a:gd name="T5" fmla="*/ 43 h 43"/>
              <a:gd name="T6" fmla="*/ 43 w 47"/>
              <a:gd name="T7" fmla="*/ 43 h 43"/>
              <a:gd name="T8" fmla="*/ 47 w 47"/>
              <a:gd name="T9" fmla="*/ 38 h 43"/>
              <a:gd name="T10" fmla="*/ 47 w 47"/>
              <a:gd name="T11" fmla="*/ 12 h 43"/>
              <a:gd name="T12" fmla="*/ 43 w 47"/>
              <a:gd name="T13" fmla="*/ 7 h 43"/>
              <a:gd name="T14" fmla="*/ 0 w 47"/>
              <a:gd name="T15" fmla="*/ 12 h 43"/>
              <a:gd name="T16" fmla="*/ 0 w 47"/>
              <a:gd name="T17" fmla="*/ 38 h 43"/>
              <a:gd name="T18" fmla="*/ 5 w 47"/>
              <a:gd name="T19" fmla="*/ 43 h 43"/>
              <a:gd name="T20" fmla="*/ 7 w 47"/>
              <a:gd name="T21" fmla="*/ 43 h 43"/>
              <a:gd name="T22" fmla="*/ 7 w 47"/>
              <a:gd name="T23" fmla="*/ 7 h 43"/>
              <a:gd name="T24" fmla="*/ 5 w 47"/>
              <a:gd name="T25" fmla="*/ 7 h 43"/>
              <a:gd name="T26" fmla="*/ 0 w 47"/>
              <a:gd name="T27" fmla="*/ 12 h 43"/>
              <a:gd name="T28" fmla="*/ 32 w 47"/>
              <a:gd name="T29" fmla="*/ 2 h 43"/>
              <a:gd name="T30" fmla="*/ 24 w 47"/>
              <a:gd name="T31" fmla="*/ 0 h 43"/>
              <a:gd name="T32" fmla="*/ 16 w 47"/>
              <a:gd name="T33" fmla="*/ 2 h 43"/>
              <a:gd name="T34" fmla="*/ 16 w 47"/>
              <a:gd name="T35" fmla="*/ 7 h 43"/>
              <a:gd name="T36" fmla="*/ 11 w 47"/>
              <a:gd name="T37" fmla="*/ 7 h 43"/>
              <a:gd name="T38" fmla="*/ 11 w 47"/>
              <a:gd name="T39" fmla="*/ 43 h 43"/>
              <a:gd name="T40" fmla="*/ 37 w 47"/>
              <a:gd name="T41" fmla="*/ 43 h 43"/>
              <a:gd name="T42" fmla="*/ 37 w 47"/>
              <a:gd name="T43" fmla="*/ 7 h 43"/>
              <a:gd name="T44" fmla="*/ 32 w 47"/>
              <a:gd name="T45" fmla="*/ 7 h 43"/>
              <a:gd name="T46" fmla="*/ 32 w 47"/>
              <a:gd name="T47" fmla="*/ 2 h 43"/>
              <a:gd name="T48" fmla="*/ 29 w 47"/>
              <a:gd name="T49" fmla="*/ 7 h 43"/>
              <a:gd name="T50" fmla="*/ 19 w 47"/>
              <a:gd name="T51" fmla="*/ 7 h 43"/>
              <a:gd name="T52" fmla="*/ 19 w 47"/>
              <a:gd name="T53" fmla="*/ 4 h 43"/>
              <a:gd name="T54" fmla="*/ 24 w 47"/>
              <a:gd name="T55" fmla="*/ 3 h 43"/>
              <a:gd name="T56" fmla="*/ 29 w 47"/>
              <a:gd name="T57" fmla="*/ 4 h 43"/>
              <a:gd name="T58" fmla="*/ 29 w 47"/>
              <a:gd name="T59" fmla="*/ 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" h="43">
                <a:moveTo>
                  <a:pt x="43" y="7"/>
                </a:moveTo>
                <a:cubicBezTo>
                  <a:pt x="40" y="7"/>
                  <a:pt x="40" y="7"/>
                  <a:pt x="40" y="7"/>
                </a:cubicBezTo>
                <a:cubicBezTo>
                  <a:pt x="40" y="43"/>
                  <a:pt x="40" y="43"/>
                  <a:pt x="40" y="43"/>
                </a:cubicBezTo>
                <a:cubicBezTo>
                  <a:pt x="43" y="43"/>
                  <a:pt x="43" y="43"/>
                  <a:pt x="43" y="43"/>
                </a:cubicBezTo>
                <a:cubicBezTo>
                  <a:pt x="45" y="43"/>
                  <a:pt x="47" y="40"/>
                  <a:pt x="47" y="38"/>
                </a:cubicBezTo>
                <a:cubicBezTo>
                  <a:pt x="47" y="12"/>
                  <a:pt x="47" y="12"/>
                  <a:pt x="47" y="12"/>
                </a:cubicBezTo>
                <a:cubicBezTo>
                  <a:pt x="47" y="9"/>
                  <a:pt x="45" y="7"/>
                  <a:pt x="43" y="7"/>
                </a:cubicBezTo>
                <a:close/>
                <a:moveTo>
                  <a:pt x="0" y="12"/>
                </a:moveTo>
                <a:cubicBezTo>
                  <a:pt x="0" y="38"/>
                  <a:pt x="0" y="38"/>
                  <a:pt x="0" y="38"/>
                </a:cubicBezTo>
                <a:cubicBezTo>
                  <a:pt x="0" y="40"/>
                  <a:pt x="2" y="43"/>
                  <a:pt x="5" y="43"/>
                </a:cubicBezTo>
                <a:cubicBezTo>
                  <a:pt x="7" y="43"/>
                  <a:pt x="7" y="43"/>
                  <a:pt x="7" y="43"/>
                </a:cubicBezTo>
                <a:cubicBezTo>
                  <a:pt x="7" y="7"/>
                  <a:pt x="7" y="7"/>
                  <a:pt x="7" y="7"/>
                </a:cubicBezTo>
                <a:cubicBezTo>
                  <a:pt x="5" y="7"/>
                  <a:pt x="5" y="7"/>
                  <a:pt x="5" y="7"/>
                </a:cubicBezTo>
                <a:cubicBezTo>
                  <a:pt x="2" y="7"/>
                  <a:pt x="0" y="9"/>
                  <a:pt x="0" y="12"/>
                </a:cubicBezTo>
                <a:close/>
                <a:moveTo>
                  <a:pt x="32" y="2"/>
                </a:moveTo>
                <a:cubicBezTo>
                  <a:pt x="30" y="2"/>
                  <a:pt x="28" y="0"/>
                  <a:pt x="24" y="0"/>
                </a:cubicBezTo>
                <a:cubicBezTo>
                  <a:pt x="20" y="0"/>
                  <a:pt x="17" y="2"/>
                  <a:pt x="16" y="2"/>
                </a:cubicBezTo>
                <a:cubicBezTo>
                  <a:pt x="16" y="7"/>
                  <a:pt x="16" y="7"/>
                  <a:pt x="16" y="7"/>
                </a:cubicBezTo>
                <a:cubicBezTo>
                  <a:pt x="11" y="7"/>
                  <a:pt x="11" y="7"/>
                  <a:pt x="11" y="7"/>
                </a:cubicBezTo>
                <a:cubicBezTo>
                  <a:pt x="11" y="43"/>
                  <a:pt x="11" y="43"/>
                  <a:pt x="11" y="43"/>
                </a:cubicBezTo>
                <a:cubicBezTo>
                  <a:pt x="37" y="43"/>
                  <a:pt x="37" y="43"/>
                  <a:pt x="37" y="43"/>
                </a:cubicBezTo>
                <a:cubicBezTo>
                  <a:pt x="37" y="7"/>
                  <a:pt x="37" y="7"/>
                  <a:pt x="37" y="7"/>
                </a:cubicBezTo>
                <a:cubicBezTo>
                  <a:pt x="32" y="7"/>
                  <a:pt x="32" y="7"/>
                  <a:pt x="32" y="7"/>
                </a:cubicBezTo>
                <a:lnTo>
                  <a:pt x="32" y="2"/>
                </a:lnTo>
                <a:close/>
                <a:moveTo>
                  <a:pt x="2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4"/>
                  <a:pt x="19" y="4"/>
                  <a:pt x="19" y="4"/>
                </a:cubicBezTo>
                <a:cubicBezTo>
                  <a:pt x="20" y="4"/>
                  <a:pt x="22" y="3"/>
                  <a:pt x="24" y="3"/>
                </a:cubicBezTo>
                <a:cubicBezTo>
                  <a:pt x="26" y="3"/>
                  <a:pt x="28" y="4"/>
                  <a:pt x="29" y="4"/>
                </a:cubicBezTo>
                <a:lnTo>
                  <a:pt x="29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427666" y="2696922"/>
            <a:ext cx="123909" cy="217349"/>
          </a:xfrm>
          <a:custGeom>
            <a:avLst/>
            <a:gdLst>
              <a:gd name="T0" fmla="*/ 13 w 26"/>
              <a:gd name="T1" fmla="*/ 0 h 45"/>
              <a:gd name="T2" fmla="*/ 12 w 26"/>
              <a:gd name="T3" fmla="*/ 0 h 45"/>
              <a:gd name="T4" fmla="*/ 0 w 26"/>
              <a:gd name="T5" fmla="*/ 32 h 45"/>
              <a:gd name="T6" fmla="*/ 13 w 26"/>
              <a:gd name="T7" fmla="*/ 45 h 45"/>
              <a:gd name="T8" fmla="*/ 26 w 26"/>
              <a:gd name="T9" fmla="*/ 32 h 45"/>
              <a:gd name="T10" fmla="*/ 13 w 26"/>
              <a:gd name="T11" fmla="*/ 0 h 45"/>
              <a:gd name="T12" fmla="*/ 11 w 26"/>
              <a:gd name="T13" fmla="*/ 19 h 45"/>
              <a:gd name="T14" fmla="*/ 11 w 26"/>
              <a:gd name="T15" fmla="*/ 20 h 45"/>
              <a:gd name="T16" fmla="*/ 9 w 26"/>
              <a:gd name="T17" fmla="*/ 32 h 45"/>
              <a:gd name="T18" fmla="*/ 6 w 26"/>
              <a:gd name="T19" fmla="*/ 35 h 45"/>
              <a:gd name="T20" fmla="*/ 4 w 26"/>
              <a:gd name="T21" fmla="*/ 32 h 45"/>
              <a:gd name="T22" fmla="*/ 8 w 26"/>
              <a:gd name="T23" fmla="*/ 21 h 45"/>
              <a:gd name="T24" fmla="*/ 10 w 26"/>
              <a:gd name="T25" fmla="*/ 18 h 45"/>
              <a:gd name="T26" fmla="*/ 11 w 26"/>
              <a:gd name="T27" fmla="*/ 18 h 45"/>
              <a:gd name="T28" fmla="*/ 11 w 26"/>
              <a:gd name="T29" fmla="*/ 1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6" h="45">
                <a:moveTo>
                  <a:pt x="13" y="0"/>
                </a:moveTo>
                <a:cubicBezTo>
                  <a:pt x="13" y="0"/>
                  <a:pt x="13" y="0"/>
                  <a:pt x="12" y="0"/>
                </a:cubicBezTo>
                <a:cubicBezTo>
                  <a:pt x="10" y="17"/>
                  <a:pt x="0" y="21"/>
                  <a:pt x="0" y="32"/>
                </a:cubicBezTo>
                <a:cubicBezTo>
                  <a:pt x="0" y="39"/>
                  <a:pt x="6" y="45"/>
                  <a:pt x="13" y="45"/>
                </a:cubicBezTo>
                <a:cubicBezTo>
                  <a:pt x="20" y="45"/>
                  <a:pt x="26" y="39"/>
                  <a:pt x="26" y="32"/>
                </a:cubicBezTo>
                <a:cubicBezTo>
                  <a:pt x="26" y="21"/>
                  <a:pt x="15" y="17"/>
                  <a:pt x="13" y="0"/>
                </a:cubicBezTo>
                <a:close/>
                <a:moveTo>
                  <a:pt x="11" y="19"/>
                </a:moveTo>
                <a:cubicBezTo>
                  <a:pt x="11" y="19"/>
                  <a:pt x="11" y="20"/>
                  <a:pt x="11" y="20"/>
                </a:cubicBezTo>
                <a:cubicBezTo>
                  <a:pt x="10" y="24"/>
                  <a:pt x="9" y="28"/>
                  <a:pt x="9" y="32"/>
                </a:cubicBezTo>
                <a:cubicBezTo>
                  <a:pt x="9" y="34"/>
                  <a:pt x="8" y="35"/>
                  <a:pt x="6" y="35"/>
                </a:cubicBezTo>
                <a:cubicBezTo>
                  <a:pt x="5" y="35"/>
                  <a:pt x="4" y="34"/>
                  <a:pt x="4" y="32"/>
                </a:cubicBezTo>
                <a:cubicBezTo>
                  <a:pt x="4" y="27"/>
                  <a:pt x="6" y="24"/>
                  <a:pt x="8" y="21"/>
                </a:cubicBezTo>
                <a:cubicBezTo>
                  <a:pt x="9" y="20"/>
                  <a:pt x="10" y="19"/>
                  <a:pt x="10" y="18"/>
                </a:cubicBezTo>
                <a:cubicBezTo>
                  <a:pt x="10" y="18"/>
                  <a:pt x="11" y="18"/>
                  <a:pt x="11" y="18"/>
                </a:cubicBezTo>
                <a:cubicBezTo>
                  <a:pt x="11" y="18"/>
                  <a:pt x="11" y="19"/>
                  <a:pt x="11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92994" y="4971968"/>
            <a:ext cx="201098" cy="182817"/>
          </a:xfrm>
          <a:custGeom>
            <a:avLst/>
            <a:gdLst>
              <a:gd name="T0" fmla="*/ 10 w 42"/>
              <a:gd name="T1" fmla="*/ 29 h 38"/>
              <a:gd name="T2" fmla="*/ 10 w 42"/>
              <a:gd name="T3" fmla="*/ 9 h 38"/>
              <a:gd name="T4" fmla="*/ 18 w 42"/>
              <a:gd name="T5" fmla="*/ 4 h 38"/>
              <a:gd name="T6" fmla="*/ 18 w 42"/>
              <a:gd name="T7" fmla="*/ 0 h 38"/>
              <a:gd name="T8" fmla="*/ 7 w 42"/>
              <a:gd name="T9" fmla="*/ 5 h 38"/>
              <a:gd name="T10" fmla="*/ 7 w 42"/>
              <a:gd name="T11" fmla="*/ 32 h 38"/>
              <a:gd name="T12" fmla="*/ 3 w 42"/>
              <a:gd name="T13" fmla="*/ 36 h 38"/>
              <a:gd name="T14" fmla="*/ 16 w 42"/>
              <a:gd name="T15" fmla="*/ 37 h 38"/>
              <a:gd name="T16" fmla="*/ 16 w 42"/>
              <a:gd name="T17" fmla="*/ 23 h 38"/>
              <a:gd name="T18" fmla="*/ 10 w 42"/>
              <a:gd name="T19" fmla="*/ 29 h 38"/>
              <a:gd name="T20" fmla="*/ 26 w 42"/>
              <a:gd name="T21" fmla="*/ 1 h 38"/>
              <a:gd name="T22" fmla="*/ 26 w 42"/>
              <a:gd name="T23" fmla="*/ 14 h 38"/>
              <a:gd name="T24" fmla="*/ 31 w 42"/>
              <a:gd name="T25" fmla="*/ 9 h 38"/>
              <a:gd name="T26" fmla="*/ 31 w 42"/>
              <a:gd name="T27" fmla="*/ 29 h 38"/>
              <a:gd name="T28" fmla="*/ 23 w 42"/>
              <a:gd name="T29" fmla="*/ 33 h 38"/>
              <a:gd name="T30" fmla="*/ 23 w 42"/>
              <a:gd name="T31" fmla="*/ 38 h 38"/>
              <a:gd name="T32" fmla="*/ 34 w 42"/>
              <a:gd name="T33" fmla="*/ 33 h 38"/>
              <a:gd name="T34" fmla="*/ 35 w 42"/>
              <a:gd name="T35" fmla="*/ 6 h 38"/>
              <a:gd name="T36" fmla="*/ 39 w 42"/>
              <a:gd name="T37" fmla="*/ 1 h 38"/>
              <a:gd name="T38" fmla="*/ 26 w 42"/>
              <a:gd name="T39" fmla="*/ 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2" h="38">
                <a:moveTo>
                  <a:pt x="10" y="29"/>
                </a:moveTo>
                <a:cubicBezTo>
                  <a:pt x="5" y="23"/>
                  <a:pt x="5" y="14"/>
                  <a:pt x="10" y="9"/>
                </a:cubicBezTo>
                <a:cubicBezTo>
                  <a:pt x="13" y="6"/>
                  <a:pt x="16" y="5"/>
                  <a:pt x="18" y="4"/>
                </a:cubicBezTo>
                <a:cubicBezTo>
                  <a:pt x="18" y="0"/>
                  <a:pt x="18" y="0"/>
                  <a:pt x="18" y="0"/>
                </a:cubicBezTo>
                <a:cubicBezTo>
                  <a:pt x="14" y="0"/>
                  <a:pt x="10" y="2"/>
                  <a:pt x="7" y="5"/>
                </a:cubicBezTo>
                <a:cubicBezTo>
                  <a:pt x="0" y="13"/>
                  <a:pt x="0" y="25"/>
                  <a:pt x="7" y="32"/>
                </a:cubicBezTo>
                <a:cubicBezTo>
                  <a:pt x="3" y="36"/>
                  <a:pt x="3" y="36"/>
                  <a:pt x="3" y="36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23"/>
                  <a:pt x="16" y="23"/>
                  <a:pt x="16" y="23"/>
                </a:cubicBezTo>
                <a:lnTo>
                  <a:pt x="10" y="29"/>
                </a:lnTo>
                <a:close/>
                <a:moveTo>
                  <a:pt x="26" y="1"/>
                </a:moveTo>
                <a:cubicBezTo>
                  <a:pt x="26" y="14"/>
                  <a:pt x="26" y="14"/>
                  <a:pt x="26" y="14"/>
                </a:cubicBezTo>
                <a:cubicBezTo>
                  <a:pt x="31" y="9"/>
                  <a:pt x="31" y="9"/>
                  <a:pt x="31" y="9"/>
                </a:cubicBezTo>
                <a:cubicBezTo>
                  <a:pt x="36" y="15"/>
                  <a:pt x="36" y="24"/>
                  <a:pt x="31" y="29"/>
                </a:cubicBezTo>
                <a:cubicBezTo>
                  <a:pt x="29" y="31"/>
                  <a:pt x="26" y="33"/>
                  <a:pt x="23" y="33"/>
                </a:cubicBezTo>
                <a:cubicBezTo>
                  <a:pt x="23" y="38"/>
                  <a:pt x="23" y="38"/>
                  <a:pt x="23" y="38"/>
                </a:cubicBezTo>
                <a:cubicBezTo>
                  <a:pt x="27" y="38"/>
                  <a:pt x="31" y="36"/>
                  <a:pt x="34" y="33"/>
                </a:cubicBezTo>
                <a:cubicBezTo>
                  <a:pt x="42" y="25"/>
                  <a:pt x="42" y="13"/>
                  <a:pt x="35" y="6"/>
                </a:cubicBezTo>
                <a:cubicBezTo>
                  <a:pt x="39" y="1"/>
                  <a:pt x="39" y="1"/>
                  <a:pt x="39" y="1"/>
                </a:cubicBezTo>
                <a:lnTo>
                  <a:pt x="26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34198" y="3172244"/>
            <a:ext cx="207191" cy="168598"/>
          </a:xfrm>
          <a:custGeom>
            <a:avLst/>
            <a:gdLst>
              <a:gd name="T0" fmla="*/ 42 w 43"/>
              <a:gd name="T1" fmla="*/ 20 h 35"/>
              <a:gd name="T2" fmla="*/ 34 w 43"/>
              <a:gd name="T3" fmla="*/ 2 h 35"/>
              <a:gd name="T4" fmla="*/ 31 w 43"/>
              <a:gd name="T5" fmla="*/ 0 h 35"/>
              <a:gd name="T6" fmla="*/ 12 w 43"/>
              <a:gd name="T7" fmla="*/ 0 h 35"/>
              <a:gd name="T8" fmla="*/ 8 w 43"/>
              <a:gd name="T9" fmla="*/ 2 h 35"/>
              <a:gd name="T10" fmla="*/ 1 w 43"/>
              <a:gd name="T11" fmla="*/ 20 h 35"/>
              <a:gd name="T12" fmla="*/ 0 w 43"/>
              <a:gd name="T13" fmla="*/ 24 h 35"/>
              <a:gd name="T14" fmla="*/ 2 w 43"/>
              <a:gd name="T15" fmla="*/ 33 h 35"/>
              <a:gd name="T16" fmla="*/ 5 w 43"/>
              <a:gd name="T17" fmla="*/ 35 h 35"/>
              <a:gd name="T18" fmla="*/ 38 w 43"/>
              <a:gd name="T19" fmla="*/ 35 h 35"/>
              <a:gd name="T20" fmla="*/ 41 w 43"/>
              <a:gd name="T21" fmla="*/ 33 h 35"/>
              <a:gd name="T22" fmla="*/ 42 w 43"/>
              <a:gd name="T23" fmla="*/ 24 h 35"/>
              <a:gd name="T24" fmla="*/ 42 w 43"/>
              <a:gd name="T25" fmla="*/ 20 h 35"/>
              <a:gd name="T26" fmla="*/ 39 w 43"/>
              <a:gd name="T27" fmla="*/ 26 h 35"/>
              <a:gd name="T28" fmla="*/ 38 w 43"/>
              <a:gd name="T29" fmla="*/ 29 h 35"/>
              <a:gd name="T30" fmla="*/ 35 w 43"/>
              <a:gd name="T31" fmla="*/ 32 h 35"/>
              <a:gd name="T32" fmla="*/ 8 w 43"/>
              <a:gd name="T33" fmla="*/ 32 h 35"/>
              <a:gd name="T34" fmla="*/ 5 w 43"/>
              <a:gd name="T35" fmla="*/ 29 h 35"/>
              <a:gd name="T36" fmla="*/ 4 w 43"/>
              <a:gd name="T37" fmla="*/ 26 h 35"/>
              <a:gd name="T38" fmla="*/ 6 w 43"/>
              <a:gd name="T39" fmla="*/ 23 h 35"/>
              <a:gd name="T40" fmla="*/ 37 w 43"/>
              <a:gd name="T41" fmla="*/ 23 h 35"/>
              <a:gd name="T42" fmla="*/ 39 w 43"/>
              <a:gd name="T43" fmla="*/ 2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5">
                <a:moveTo>
                  <a:pt x="42" y="20"/>
                </a:moveTo>
                <a:cubicBezTo>
                  <a:pt x="34" y="2"/>
                  <a:pt x="34" y="2"/>
                  <a:pt x="34" y="2"/>
                </a:cubicBezTo>
                <a:cubicBezTo>
                  <a:pt x="34" y="1"/>
                  <a:pt x="32" y="0"/>
                  <a:pt x="31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1" y="0"/>
                  <a:pt x="9" y="1"/>
                  <a:pt x="8" y="2"/>
                </a:cubicBezTo>
                <a:cubicBezTo>
                  <a:pt x="1" y="20"/>
                  <a:pt x="1" y="20"/>
                  <a:pt x="1" y="20"/>
                </a:cubicBezTo>
                <a:cubicBezTo>
                  <a:pt x="0" y="21"/>
                  <a:pt x="0" y="23"/>
                  <a:pt x="0" y="24"/>
                </a:cubicBezTo>
                <a:cubicBezTo>
                  <a:pt x="2" y="33"/>
                  <a:pt x="2" y="33"/>
                  <a:pt x="2" y="33"/>
                </a:cubicBezTo>
                <a:cubicBezTo>
                  <a:pt x="2" y="34"/>
                  <a:pt x="3" y="35"/>
                  <a:pt x="5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39" y="35"/>
                  <a:pt x="41" y="34"/>
                  <a:pt x="41" y="33"/>
                </a:cubicBezTo>
                <a:cubicBezTo>
                  <a:pt x="42" y="24"/>
                  <a:pt x="42" y="24"/>
                  <a:pt x="42" y="24"/>
                </a:cubicBezTo>
                <a:cubicBezTo>
                  <a:pt x="43" y="23"/>
                  <a:pt x="42" y="21"/>
                  <a:pt x="42" y="20"/>
                </a:cubicBezTo>
                <a:close/>
                <a:moveTo>
                  <a:pt x="39" y="26"/>
                </a:moveTo>
                <a:cubicBezTo>
                  <a:pt x="38" y="29"/>
                  <a:pt x="38" y="29"/>
                  <a:pt x="38" y="29"/>
                </a:cubicBezTo>
                <a:cubicBezTo>
                  <a:pt x="38" y="31"/>
                  <a:pt x="37" y="32"/>
                  <a:pt x="35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6" y="32"/>
                  <a:pt x="5" y="31"/>
                  <a:pt x="5" y="29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24"/>
                  <a:pt x="5" y="23"/>
                  <a:pt x="6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8" y="23"/>
                  <a:pt x="39" y="24"/>
                  <a:pt x="39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938125" y="3143806"/>
            <a:ext cx="205162" cy="211255"/>
          </a:xfrm>
          <a:custGeom>
            <a:avLst/>
            <a:gdLst>
              <a:gd name="T0" fmla="*/ 26 w 43"/>
              <a:gd name="T1" fmla="*/ 29 h 44"/>
              <a:gd name="T2" fmla="*/ 41 w 43"/>
              <a:gd name="T3" fmla="*/ 3 h 44"/>
              <a:gd name="T4" fmla="*/ 41 w 43"/>
              <a:gd name="T5" fmla="*/ 2 h 44"/>
              <a:gd name="T6" fmla="*/ 40 w 43"/>
              <a:gd name="T7" fmla="*/ 2 h 44"/>
              <a:gd name="T8" fmla="*/ 15 w 43"/>
              <a:gd name="T9" fmla="*/ 17 h 44"/>
              <a:gd name="T10" fmla="*/ 1 w 43"/>
              <a:gd name="T11" fmla="*/ 29 h 44"/>
              <a:gd name="T12" fmla="*/ 3 w 43"/>
              <a:gd name="T13" fmla="*/ 31 h 44"/>
              <a:gd name="T14" fmla="*/ 8 w 43"/>
              <a:gd name="T15" fmla="*/ 30 h 44"/>
              <a:gd name="T16" fmla="*/ 14 w 43"/>
              <a:gd name="T17" fmla="*/ 36 h 44"/>
              <a:gd name="T18" fmla="*/ 13 w 43"/>
              <a:gd name="T19" fmla="*/ 41 h 44"/>
              <a:gd name="T20" fmla="*/ 15 w 43"/>
              <a:gd name="T21" fmla="*/ 43 h 44"/>
              <a:gd name="T22" fmla="*/ 26 w 43"/>
              <a:gd name="T23" fmla="*/ 29 h 44"/>
              <a:gd name="T24" fmla="*/ 29 w 43"/>
              <a:gd name="T25" fmla="*/ 15 h 44"/>
              <a:gd name="T26" fmla="*/ 29 w 43"/>
              <a:gd name="T27" fmla="*/ 10 h 44"/>
              <a:gd name="T28" fmla="*/ 34 w 43"/>
              <a:gd name="T29" fmla="*/ 10 h 44"/>
              <a:gd name="T30" fmla="*/ 34 w 43"/>
              <a:gd name="T31" fmla="*/ 15 h 44"/>
              <a:gd name="T32" fmla="*/ 29 w 43"/>
              <a:gd name="T33" fmla="*/ 15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3" h="44">
                <a:moveTo>
                  <a:pt x="26" y="29"/>
                </a:moveTo>
                <a:cubicBezTo>
                  <a:pt x="26" y="29"/>
                  <a:pt x="43" y="17"/>
                  <a:pt x="41" y="3"/>
                </a:cubicBezTo>
                <a:cubicBezTo>
                  <a:pt x="41" y="3"/>
                  <a:pt x="41" y="3"/>
                  <a:pt x="41" y="2"/>
                </a:cubicBezTo>
                <a:cubicBezTo>
                  <a:pt x="41" y="2"/>
                  <a:pt x="41" y="2"/>
                  <a:pt x="40" y="2"/>
                </a:cubicBezTo>
                <a:cubicBezTo>
                  <a:pt x="27" y="0"/>
                  <a:pt x="15" y="17"/>
                  <a:pt x="15" y="17"/>
                </a:cubicBezTo>
                <a:cubicBezTo>
                  <a:pt x="5" y="16"/>
                  <a:pt x="6" y="18"/>
                  <a:pt x="1" y="29"/>
                </a:cubicBezTo>
                <a:cubicBezTo>
                  <a:pt x="0" y="31"/>
                  <a:pt x="2" y="32"/>
                  <a:pt x="3" y="31"/>
                </a:cubicBezTo>
                <a:cubicBezTo>
                  <a:pt x="5" y="31"/>
                  <a:pt x="8" y="30"/>
                  <a:pt x="8" y="30"/>
                </a:cubicBezTo>
                <a:cubicBezTo>
                  <a:pt x="14" y="36"/>
                  <a:pt x="14" y="36"/>
                  <a:pt x="14" y="36"/>
                </a:cubicBezTo>
                <a:cubicBezTo>
                  <a:pt x="14" y="36"/>
                  <a:pt x="13" y="39"/>
                  <a:pt x="13" y="41"/>
                </a:cubicBezTo>
                <a:cubicBezTo>
                  <a:pt x="12" y="42"/>
                  <a:pt x="13" y="44"/>
                  <a:pt x="15" y="43"/>
                </a:cubicBezTo>
                <a:cubicBezTo>
                  <a:pt x="26" y="38"/>
                  <a:pt x="28" y="39"/>
                  <a:pt x="26" y="29"/>
                </a:cubicBezTo>
                <a:close/>
                <a:moveTo>
                  <a:pt x="29" y="15"/>
                </a:moveTo>
                <a:cubicBezTo>
                  <a:pt x="27" y="13"/>
                  <a:pt x="27" y="11"/>
                  <a:pt x="29" y="10"/>
                </a:cubicBezTo>
                <a:cubicBezTo>
                  <a:pt x="30" y="8"/>
                  <a:pt x="32" y="8"/>
                  <a:pt x="34" y="10"/>
                </a:cubicBezTo>
                <a:cubicBezTo>
                  <a:pt x="35" y="11"/>
                  <a:pt x="35" y="13"/>
                  <a:pt x="34" y="15"/>
                </a:cubicBezTo>
                <a:cubicBezTo>
                  <a:pt x="32" y="16"/>
                  <a:pt x="30" y="16"/>
                  <a:pt x="29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4851" y="3143806"/>
            <a:ext cx="229537" cy="225475"/>
          </a:xfrm>
          <a:custGeom>
            <a:avLst/>
            <a:gdLst>
              <a:gd name="T0" fmla="*/ 7 w 48"/>
              <a:gd name="T1" fmla="*/ 32 h 47"/>
              <a:gd name="T2" fmla="*/ 2 w 48"/>
              <a:gd name="T3" fmla="*/ 44 h 47"/>
              <a:gd name="T4" fmla="*/ 16 w 48"/>
              <a:gd name="T5" fmla="*/ 41 h 47"/>
              <a:gd name="T6" fmla="*/ 15 w 48"/>
              <a:gd name="T7" fmla="*/ 33 h 47"/>
              <a:gd name="T8" fmla="*/ 7 w 48"/>
              <a:gd name="T9" fmla="*/ 32 h 47"/>
              <a:gd name="T10" fmla="*/ 46 w 48"/>
              <a:gd name="T11" fmla="*/ 2 h 47"/>
              <a:gd name="T12" fmla="*/ 18 w 48"/>
              <a:gd name="T13" fmla="*/ 22 h 47"/>
              <a:gd name="T14" fmla="*/ 13 w 48"/>
              <a:gd name="T15" fmla="*/ 27 h 47"/>
              <a:gd name="T16" fmla="*/ 14 w 48"/>
              <a:gd name="T17" fmla="*/ 28 h 47"/>
              <a:gd name="T18" fmla="*/ 17 w 48"/>
              <a:gd name="T19" fmla="*/ 30 h 47"/>
              <a:gd name="T20" fmla="*/ 19 w 48"/>
              <a:gd name="T21" fmla="*/ 34 h 47"/>
              <a:gd name="T22" fmla="*/ 20 w 48"/>
              <a:gd name="T23" fmla="*/ 34 h 47"/>
              <a:gd name="T24" fmla="*/ 26 w 48"/>
              <a:gd name="T25" fmla="*/ 29 h 47"/>
              <a:gd name="T26" fmla="*/ 46 w 48"/>
              <a:gd name="T27" fmla="*/ 2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8" h="47">
                <a:moveTo>
                  <a:pt x="7" y="32"/>
                </a:moveTo>
                <a:cubicBezTo>
                  <a:pt x="3" y="35"/>
                  <a:pt x="6" y="39"/>
                  <a:pt x="2" y="44"/>
                </a:cubicBezTo>
                <a:cubicBezTo>
                  <a:pt x="0" y="47"/>
                  <a:pt x="10" y="46"/>
                  <a:pt x="16" y="41"/>
                </a:cubicBezTo>
                <a:cubicBezTo>
                  <a:pt x="18" y="38"/>
                  <a:pt x="18" y="35"/>
                  <a:pt x="15" y="33"/>
                </a:cubicBezTo>
                <a:cubicBezTo>
                  <a:pt x="13" y="30"/>
                  <a:pt x="9" y="30"/>
                  <a:pt x="7" y="32"/>
                </a:cubicBezTo>
                <a:close/>
                <a:moveTo>
                  <a:pt x="46" y="2"/>
                </a:moveTo>
                <a:cubicBezTo>
                  <a:pt x="44" y="0"/>
                  <a:pt x="24" y="16"/>
                  <a:pt x="18" y="22"/>
                </a:cubicBezTo>
                <a:cubicBezTo>
                  <a:pt x="15" y="25"/>
                  <a:pt x="14" y="26"/>
                  <a:pt x="13" y="27"/>
                </a:cubicBezTo>
                <a:cubicBezTo>
                  <a:pt x="13" y="28"/>
                  <a:pt x="14" y="28"/>
                  <a:pt x="14" y="28"/>
                </a:cubicBezTo>
                <a:cubicBezTo>
                  <a:pt x="15" y="29"/>
                  <a:pt x="16" y="29"/>
                  <a:pt x="17" y="30"/>
                </a:cubicBezTo>
                <a:cubicBezTo>
                  <a:pt x="18" y="32"/>
                  <a:pt x="18" y="32"/>
                  <a:pt x="19" y="34"/>
                </a:cubicBezTo>
                <a:cubicBezTo>
                  <a:pt x="19" y="34"/>
                  <a:pt x="19" y="34"/>
                  <a:pt x="20" y="34"/>
                </a:cubicBezTo>
                <a:cubicBezTo>
                  <a:pt x="21" y="33"/>
                  <a:pt x="23" y="32"/>
                  <a:pt x="26" y="29"/>
                </a:cubicBezTo>
                <a:cubicBezTo>
                  <a:pt x="32" y="23"/>
                  <a:pt x="48" y="3"/>
                  <a:pt x="46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136368" y="4508835"/>
            <a:ext cx="201098" cy="203129"/>
          </a:xfrm>
          <a:custGeom>
            <a:avLst/>
            <a:gdLst>
              <a:gd name="T0" fmla="*/ 37 w 42"/>
              <a:gd name="T1" fmla="*/ 0 h 42"/>
              <a:gd name="T2" fmla="*/ 16 w 42"/>
              <a:gd name="T3" fmla="*/ 0 h 42"/>
              <a:gd name="T4" fmla="*/ 11 w 42"/>
              <a:gd name="T5" fmla="*/ 5 h 42"/>
              <a:gd name="T6" fmla="*/ 11 w 42"/>
              <a:gd name="T7" fmla="*/ 12 h 42"/>
              <a:gd name="T8" fmla="*/ 16 w 42"/>
              <a:gd name="T9" fmla="*/ 12 h 42"/>
              <a:gd name="T10" fmla="*/ 16 w 42"/>
              <a:gd name="T11" fmla="*/ 5 h 42"/>
              <a:gd name="T12" fmla="*/ 37 w 42"/>
              <a:gd name="T13" fmla="*/ 5 h 42"/>
              <a:gd name="T14" fmla="*/ 37 w 42"/>
              <a:gd name="T15" fmla="*/ 37 h 42"/>
              <a:gd name="T16" fmla="*/ 16 w 42"/>
              <a:gd name="T17" fmla="*/ 37 h 42"/>
              <a:gd name="T18" fmla="*/ 16 w 42"/>
              <a:gd name="T19" fmla="*/ 33 h 42"/>
              <a:gd name="T20" fmla="*/ 11 w 42"/>
              <a:gd name="T21" fmla="*/ 33 h 42"/>
              <a:gd name="T22" fmla="*/ 11 w 42"/>
              <a:gd name="T23" fmla="*/ 37 h 42"/>
              <a:gd name="T24" fmla="*/ 16 w 42"/>
              <a:gd name="T25" fmla="*/ 42 h 42"/>
              <a:gd name="T26" fmla="*/ 37 w 42"/>
              <a:gd name="T27" fmla="*/ 42 h 42"/>
              <a:gd name="T28" fmla="*/ 42 w 42"/>
              <a:gd name="T29" fmla="*/ 37 h 42"/>
              <a:gd name="T30" fmla="*/ 42 w 42"/>
              <a:gd name="T31" fmla="*/ 5 h 42"/>
              <a:gd name="T32" fmla="*/ 37 w 42"/>
              <a:gd name="T33" fmla="*/ 0 h 42"/>
              <a:gd name="T34" fmla="*/ 21 w 42"/>
              <a:gd name="T35" fmla="*/ 31 h 42"/>
              <a:gd name="T36" fmla="*/ 30 w 42"/>
              <a:gd name="T37" fmla="*/ 22 h 42"/>
              <a:gd name="T38" fmla="*/ 21 w 42"/>
              <a:gd name="T39" fmla="*/ 13 h 42"/>
              <a:gd name="T40" fmla="*/ 21 w 42"/>
              <a:gd name="T41" fmla="*/ 19 h 42"/>
              <a:gd name="T42" fmla="*/ 0 w 42"/>
              <a:gd name="T43" fmla="*/ 19 h 42"/>
              <a:gd name="T44" fmla="*/ 0 w 42"/>
              <a:gd name="T45" fmla="*/ 26 h 42"/>
              <a:gd name="T46" fmla="*/ 21 w 42"/>
              <a:gd name="T47" fmla="*/ 26 h 42"/>
              <a:gd name="T48" fmla="*/ 21 w 42"/>
              <a:gd name="T49" fmla="*/ 31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2" h="42">
                <a:moveTo>
                  <a:pt x="37" y="0"/>
                </a:moveTo>
                <a:cubicBezTo>
                  <a:pt x="16" y="0"/>
                  <a:pt x="16" y="0"/>
                  <a:pt x="16" y="0"/>
                </a:cubicBezTo>
                <a:cubicBezTo>
                  <a:pt x="13" y="0"/>
                  <a:pt x="11" y="2"/>
                  <a:pt x="11" y="5"/>
                </a:cubicBezTo>
                <a:cubicBezTo>
                  <a:pt x="11" y="12"/>
                  <a:pt x="11" y="12"/>
                  <a:pt x="11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5"/>
                  <a:pt x="16" y="5"/>
                  <a:pt x="16" y="5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37"/>
                  <a:pt x="37" y="37"/>
                  <a:pt x="37" y="37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33"/>
                  <a:pt x="16" y="33"/>
                  <a:pt x="16" y="33"/>
                </a:cubicBezTo>
                <a:cubicBezTo>
                  <a:pt x="11" y="33"/>
                  <a:pt x="11" y="33"/>
                  <a:pt x="11" y="33"/>
                </a:cubicBezTo>
                <a:cubicBezTo>
                  <a:pt x="11" y="37"/>
                  <a:pt x="11" y="37"/>
                  <a:pt x="11" y="37"/>
                </a:cubicBezTo>
                <a:cubicBezTo>
                  <a:pt x="11" y="40"/>
                  <a:pt x="13" y="42"/>
                  <a:pt x="16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40" y="42"/>
                  <a:pt x="42" y="40"/>
                  <a:pt x="42" y="37"/>
                </a:cubicBezTo>
                <a:cubicBezTo>
                  <a:pt x="42" y="5"/>
                  <a:pt x="42" y="5"/>
                  <a:pt x="42" y="5"/>
                </a:cubicBezTo>
                <a:cubicBezTo>
                  <a:pt x="42" y="2"/>
                  <a:pt x="40" y="0"/>
                  <a:pt x="37" y="0"/>
                </a:cubicBezTo>
                <a:close/>
                <a:moveTo>
                  <a:pt x="21" y="31"/>
                </a:moveTo>
                <a:cubicBezTo>
                  <a:pt x="30" y="22"/>
                  <a:pt x="30" y="22"/>
                  <a:pt x="30" y="22"/>
                </a:cubicBezTo>
                <a:cubicBezTo>
                  <a:pt x="21" y="13"/>
                  <a:pt x="21" y="13"/>
                  <a:pt x="21" y="13"/>
                </a:cubicBezTo>
                <a:cubicBezTo>
                  <a:pt x="21" y="19"/>
                  <a:pt x="21" y="19"/>
                  <a:pt x="21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6"/>
                  <a:pt x="0" y="26"/>
                  <a:pt x="0" y="26"/>
                </a:cubicBezTo>
                <a:cubicBezTo>
                  <a:pt x="21" y="26"/>
                  <a:pt x="21" y="26"/>
                  <a:pt x="21" y="26"/>
                </a:cubicBezTo>
                <a:lnTo>
                  <a:pt x="21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76745" y="3153963"/>
            <a:ext cx="227504" cy="207191"/>
          </a:xfrm>
          <a:custGeom>
            <a:avLst/>
            <a:gdLst>
              <a:gd name="T0" fmla="*/ 24 w 47"/>
              <a:gd name="T1" fmla="*/ 26 h 43"/>
              <a:gd name="T2" fmla="*/ 34 w 47"/>
              <a:gd name="T3" fmla="*/ 22 h 43"/>
              <a:gd name="T4" fmla="*/ 32 w 47"/>
              <a:gd name="T5" fmla="*/ 15 h 43"/>
              <a:gd name="T6" fmla="*/ 24 w 47"/>
              <a:gd name="T7" fmla="*/ 18 h 43"/>
              <a:gd name="T8" fmla="*/ 16 w 47"/>
              <a:gd name="T9" fmla="*/ 15 h 43"/>
              <a:gd name="T10" fmla="*/ 13 w 47"/>
              <a:gd name="T11" fmla="*/ 22 h 43"/>
              <a:gd name="T12" fmla="*/ 24 w 47"/>
              <a:gd name="T13" fmla="*/ 26 h 43"/>
              <a:gd name="T14" fmla="*/ 24 w 47"/>
              <a:gd name="T15" fmla="*/ 11 h 43"/>
              <a:gd name="T16" fmla="*/ 29 w 47"/>
              <a:gd name="T17" fmla="*/ 9 h 43"/>
              <a:gd name="T18" fmla="*/ 27 w 47"/>
              <a:gd name="T19" fmla="*/ 2 h 43"/>
              <a:gd name="T20" fmla="*/ 24 w 47"/>
              <a:gd name="T21" fmla="*/ 0 h 43"/>
              <a:gd name="T22" fmla="*/ 20 w 47"/>
              <a:gd name="T23" fmla="*/ 2 h 43"/>
              <a:gd name="T24" fmla="*/ 18 w 47"/>
              <a:gd name="T25" fmla="*/ 9 h 43"/>
              <a:gd name="T26" fmla="*/ 24 w 47"/>
              <a:gd name="T27" fmla="*/ 11 h 43"/>
              <a:gd name="T28" fmla="*/ 44 w 47"/>
              <a:gd name="T29" fmla="*/ 29 h 43"/>
              <a:gd name="T30" fmla="*/ 35 w 47"/>
              <a:gd name="T31" fmla="*/ 25 h 43"/>
              <a:gd name="T32" fmla="*/ 36 w 47"/>
              <a:gd name="T33" fmla="*/ 28 h 43"/>
              <a:gd name="T34" fmla="*/ 24 w 47"/>
              <a:gd name="T35" fmla="*/ 33 h 43"/>
              <a:gd name="T36" fmla="*/ 11 w 47"/>
              <a:gd name="T37" fmla="*/ 28 h 43"/>
              <a:gd name="T38" fmla="*/ 12 w 47"/>
              <a:gd name="T39" fmla="*/ 25 h 43"/>
              <a:gd name="T40" fmla="*/ 3 w 47"/>
              <a:gd name="T41" fmla="*/ 29 h 43"/>
              <a:gd name="T42" fmla="*/ 3 w 47"/>
              <a:gd name="T43" fmla="*/ 33 h 43"/>
              <a:gd name="T44" fmla="*/ 19 w 47"/>
              <a:gd name="T45" fmla="*/ 42 h 43"/>
              <a:gd name="T46" fmla="*/ 28 w 47"/>
              <a:gd name="T47" fmla="*/ 42 h 43"/>
              <a:gd name="T48" fmla="*/ 44 w 47"/>
              <a:gd name="T49" fmla="*/ 33 h 43"/>
              <a:gd name="T50" fmla="*/ 44 w 47"/>
              <a:gd name="T51" fmla="*/ 29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7" h="43">
                <a:moveTo>
                  <a:pt x="24" y="26"/>
                </a:moveTo>
                <a:cubicBezTo>
                  <a:pt x="29" y="26"/>
                  <a:pt x="34" y="24"/>
                  <a:pt x="34" y="22"/>
                </a:cubicBezTo>
                <a:cubicBezTo>
                  <a:pt x="33" y="20"/>
                  <a:pt x="32" y="17"/>
                  <a:pt x="32" y="15"/>
                </a:cubicBezTo>
                <a:cubicBezTo>
                  <a:pt x="31" y="16"/>
                  <a:pt x="28" y="18"/>
                  <a:pt x="24" y="18"/>
                </a:cubicBezTo>
                <a:cubicBezTo>
                  <a:pt x="20" y="18"/>
                  <a:pt x="16" y="16"/>
                  <a:pt x="16" y="15"/>
                </a:cubicBezTo>
                <a:cubicBezTo>
                  <a:pt x="15" y="17"/>
                  <a:pt x="14" y="20"/>
                  <a:pt x="13" y="22"/>
                </a:cubicBezTo>
                <a:cubicBezTo>
                  <a:pt x="13" y="24"/>
                  <a:pt x="18" y="26"/>
                  <a:pt x="24" y="26"/>
                </a:cubicBezTo>
                <a:close/>
                <a:moveTo>
                  <a:pt x="24" y="11"/>
                </a:moveTo>
                <a:cubicBezTo>
                  <a:pt x="26" y="11"/>
                  <a:pt x="29" y="10"/>
                  <a:pt x="29" y="9"/>
                </a:cubicBezTo>
                <a:cubicBezTo>
                  <a:pt x="28" y="6"/>
                  <a:pt x="28" y="3"/>
                  <a:pt x="27" y="2"/>
                </a:cubicBezTo>
                <a:cubicBezTo>
                  <a:pt x="27" y="1"/>
                  <a:pt x="25" y="0"/>
                  <a:pt x="24" y="0"/>
                </a:cubicBezTo>
                <a:cubicBezTo>
                  <a:pt x="22" y="0"/>
                  <a:pt x="21" y="1"/>
                  <a:pt x="20" y="2"/>
                </a:cubicBezTo>
                <a:cubicBezTo>
                  <a:pt x="20" y="3"/>
                  <a:pt x="19" y="6"/>
                  <a:pt x="18" y="9"/>
                </a:cubicBezTo>
                <a:cubicBezTo>
                  <a:pt x="19" y="10"/>
                  <a:pt x="21" y="11"/>
                  <a:pt x="24" y="11"/>
                </a:cubicBezTo>
                <a:close/>
                <a:moveTo>
                  <a:pt x="44" y="29"/>
                </a:moveTo>
                <a:cubicBezTo>
                  <a:pt x="35" y="25"/>
                  <a:pt x="35" y="25"/>
                  <a:pt x="35" y="25"/>
                </a:cubicBezTo>
                <a:cubicBezTo>
                  <a:pt x="36" y="28"/>
                  <a:pt x="36" y="28"/>
                  <a:pt x="36" y="28"/>
                </a:cubicBezTo>
                <a:cubicBezTo>
                  <a:pt x="36" y="31"/>
                  <a:pt x="31" y="33"/>
                  <a:pt x="24" y="33"/>
                </a:cubicBezTo>
                <a:cubicBezTo>
                  <a:pt x="17" y="33"/>
                  <a:pt x="11" y="31"/>
                  <a:pt x="11" y="28"/>
                </a:cubicBezTo>
                <a:cubicBezTo>
                  <a:pt x="12" y="25"/>
                  <a:pt x="12" y="25"/>
                  <a:pt x="12" y="25"/>
                </a:cubicBezTo>
                <a:cubicBezTo>
                  <a:pt x="3" y="29"/>
                  <a:pt x="3" y="29"/>
                  <a:pt x="3" y="29"/>
                </a:cubicBezTo>
                <a:cubicBezTo>
                  <a:pt x="1" y="30"/>
                  <a:pt x="0" y="31"/>
                  <a:pt x="3" y="33"/>
                </a:cubicBezTo>
                <a:cubicBezTo>
                  <a:pt x="19" y="42"/>
                  <a:pt x="19" y="42"/>
                  <a:pt x="19" y="42"/>
                </a:cubicBezTo>
                <a:cubicBezTo>
                  <a:pt x="22" y="43"/>
                  <a:pt x="26" y="43"/>
                  <a:pt x="28" y="42"/>
                </a:cubicBezTo>
                <a:cubicBezTo>
                  <a:pt x="44" y="33"/>
                  <a:pt x="44" y="33"/>
                  <a:pt x="44" y="33"/>
                </a:cubicBezTo>
                <a:cubicBezTo>
                  <a:pt x="47" y="31"/>
                  <a:pt x="47" y="30"/>
                  <a:pt x="44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25797" y="1360333"/>
            <a:ext cx="225475" cy="182817"/>
          </a:xfrm>
          <a:custGeom>
            <a:avLst/>
            <a:gdLst>
              <a:gd name="T0" fmla="*/ 16 w 47"/>
              <a:gd name="T1" fmla="*/ 19 h 38"/>
              <a:gd name="T2" fmla="*/ 24 w 47"/>
              <a:gd name="T3" fmla="*/ 27 h 38"/>
              <a:gd name="T4" fmla="*/ 31 w 47"/>
              <a:gd name="T5" fmla="*/ 19 h 38"/>
              <a:gd name="T6" fmla="*/ 24 w 47"/>
              <a:gd name="T7" fmla="*/ 12 h 38"/>
              <a:gd name="T8" fmla="*/ 16 w 47"/>
              <a:gd name="T9" fmla="*/ 19 h 38"/>
              <a:gd name="T10" fmla="*/ 11 w 47"/>
              <a:gd name="T11" fmla="*/ 16 h 38"/>
              <a:gd name="T12" fmla="*/ 24 w 47"/>
              <a:gd name="T13" fmla="*/ 6 h 38"/>
              <a:gd name="T14" fmla="*/ 33 w 47"/>
              <a:gd name="T15" fmla="*/ 10 h 38"/>
              <a:gd name="T16" fmla="*/ 37 w 47"/>
              <a:gd name="T17" fmla="*/ 10 h 38"/>
              <a:gd name="T18" fmla="*/ 37 w 47"/>
              <a:gd name="T19" fmla="*/ 6 h 38"/>
              <a:gd name="T20" fmla="*/ 24 w 47"/>
              <a:gd name="T21" fmla="*/ 0 h 38"/>
              <a:gd name="T22" fmla="*/ 6 w 47"/>
              <a:gd name="T23" fmla="*/ 13 h 38"/>
              <a:gd name="T24" fmla="*/ 0 w 47"/>
              <a:gd name="T25" fmla="*/ 13 h 38"/>
              <a:gd name="T26" fmla="*/ 0 w 47"/>
              <a:gd name="T27" fmla="*/ 19 h 38"/>
              <a:gd name="T28" fmla="*/ 8 w 47"/>
              <a:gd name="T29" fmla="*/ 19 h 38"/>
              <a:gd name="T30" fmla="*/ 11 w 47"/>
              <a:gd name="T31" fmla="*/ 16 h 38"/>
              <a:gd name="T32" fmla="*/ 40 w 47"/>
              <a:gd name="T33" fmla="*/ 19 h 38"/>
              <a:gd name="T34" fmla="*/ 37 w 47"/>
              <a:gd name="T35" fmla="*/ 22 h 38"/>
              <a:gd name="T36" fmla="*/ 24 w 47"/>
              <a:gd name="T37" fmla="*/ 32 h 38"/>
              <a:gd name="T38" fmla="*/ 15 w 47"/>
              <a:gd name="T39" fmla="*/ 28 h 38"/>
              <a:gd name="T40" fmla="*/ 11 w 47"/>
              <a:gd name="T41" fmla="*/ 28 h 38"/>
              <a:gd name="T42" fmla="*/ 11 w 47"/>
              <a:gd name="T43" fmla="*/ 32 h 38"/>
              <a:gd name="T44" fmla="*/ 24 w 47"/>
              <a:gd name="T45" fmla="*/ 38 h 38"/>
              <a:gd name="T46" fmla="*/ 42 w 47"/>
              <a:gd name="T47" fmla="*/ 25 h 38"/>
              <a:gd name="T48" fmla="*/ 47 w 47"/>
              <a:gd name="T49" fmla="*/ 25 h 38"/>
              <a:gd name="T50" fmla="*/ 47 w 47"/>
              <a:gd name="T51" fmla="*/ 19 h 38"/>
              <a:gd name="T52" fmla="*/ 40 w 47"/>
              <a:gd name="T53" fmla="*/ 1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7" h="38">
                <a:moveTo>
                  <a:pt x="16" y="19"/>
                </a:moveTo>
                <a:cubicBezTo>
                  <a:pt x="16" y="23"/>
                  <a:pt x="20" y="27"/>
                  <a:pt x="24" y="27"/>
                </a:cubicBezTo>
                <a:cubicBezTo>
                  <a:pt x="28" y="27"/>
                  <a:pt x="31" y="23"/>
                  <a:pt x="31" y="19"/>
                </a:cubicBezTo>
                <a:cubicBezTo>
                  <a:pt x="31" y="15"/>
                  <a:pt x="28" y="12"/>
                  <a:pt x="24" y="12"/>
                </a:cubicBezTo>
                <a:cubicBezTo>
                  <a:pt x="20" y="12"/>
                  <a:pt x="16" y="15"/>
                  <a:pt x="16" y="19"/>
                </a:cubicBezTo>
                <a:close/>
                <a:moveTo>
                  <a:pt x="11" y="16"/>
                </a:moveTo>
                <a:cubicBezTo>
                  <a:pt x="12" y="10"/>
                  <a:pt x="18" y="6"/>
                  <a:pt x="24" y="6"/>
                </a:cubicBezTo>
                <a:cubicBezTo>
                  <a:pt x="27" y="6"/>
                  <a:pt x="31" y="7"/>
                  <a:pt x="33" y="10"/>
                </a:cubicBezTo>
                <a:cubicBezTo>
                  <a:pt x="34" y="11"/>
                  <a:pt x="36" y="11"/>
                  <a:pt x="37" y="10"/>
                </a:cubicBezTo>
                <a:cubicBezTo>
                  <a:pt x="38" y="9"/>
                  <a:pt x="38" y="7"/>
                  <a:pt x="37" y="6"/>
                </a:cubicBezTo>
                <a:cubicBezTo>
                  <a:pt x="34" y="2"/>
                  <a:pt x="29" y="0"/>
                  <a:pt x="24" y="0"/>
                </a:cubicBezTo>
                <a:cubicBezTo>
                  <a:pt x="15" y="0"/>
                  <a:pt x="8" y="6"/>
                  <a:pt x="6" y="13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9"/>
                  <a:pt x="0" y="19"/>
                  <a:pt x="0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10" y="19"/>
                  <a:pt x="11" y="17"/>
                  <a:pt x="11" y="16"/>
                </a:cubicBezTo>
                <a:close/>
                <a:moveTo>
                  <a:pt x="40" y="19"/>
                </a:moveTo>
                <a:cubicBezTo>
                  <a:pt x="37" y="19"/>
                  <a:pt x="37" y="21"/>
                  <a:pt x="37" y="22"/>
                </a:cubicBezTo>
                <a:cubicBezTo>
                  <a:pt x="35" y="28"/>
                  <a:pt x="30" y="32"/>
                  <a:pt x="24" y="32"/>
                </a:cubicBezTo>
                <a:cubicBezTo>
                  <a:pt x="20" y="32"/>
                  <a:pt x="17" y="31"/>
                  <a:pt x="15" y="28"/>
                </a:cubicBezTo>
                <a:cubicBezTo>
                  <a:pt x="13" y="27"/>
                  <a:pt x="12" y="27"/>
                  <a:pt x="11" y="28"/>
                </a:cubicBezTo>
                <a:cubicBezTo>
                  <a:pt x="9" y="29"/>
                  <a:pt x="9" y="31"/>
                  <a:pt x="11" y="32"/>
                </a:cubicBezTo>
                <a:cubicBezTo>
                  <a:pt x="14" y="36"/>
                  <a:pt x="19" y="38"/>
                  <a:pt x="24" y="38"/>
                </a:cubicBezTo>
                <a:cubicBezTo>
                  <a:pt x="32" y="38"/>
                  <a:pt x="39" y="32"/>
                  <a:pt x="42" y="25"/>
                </a:cubicBezTo>
                <a:cubicBezTo>
                  <a:pt x="47" y="25"/>
                  <a:pt x="47" y="25"/>
                  <a:pt x="47" y="25"/>
                </a:cubicBezTo>
                <a:cubicBezTo>
                  <a:pt x="47" y="19"/>
                  <a:pt x="47" y="19"/>
                  <a:pt x="47" y="19"/>
                </a:cubicBezTo>
                <a:lnTo>
                  <a:pt x="40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79327" y="4053825"/>
            <a:ext cx="211255" cy="211255"/>
          </a:xfrm>
          <a:custGeom>
            <a:avLst/>
            <a:gdLst>
              <a:gd name="T0" fmla="*/ 10 w 44"/>
              <a:gd name="T1" fmla="*/ 26 h 44"/>
              <a:gd name="T2" fmla="*/ 18 w 44"/>
              <a:gd name="T3" fmla="*/ 34 h 44"/>
              <a:gd name="T4" fmla="*/ 33 w 44"/>
              <a:gd name="T5" fmla="*/ 19 h 44"/>
              <a:gd name="T6" fmla="*/ 25 w 44"/>
              <a:gd name="T7" fmla="*/ 10 h 44"/>
              <a:gd name="T8" fmla="*/ 10 w 44"/>
              <a:gd name="T9" fmla="*/ 26 h 44"/>
              <a:gd name="T10" fmla="*/ 43 w 44"/>
              <a:gd name="T11" fmla="*/ 14 h 44"/>
              <a:gd name="T12" fmla="*/ 40 w 44"/>
              <a:gd name="T13" fmla="*/ 11 h 44"/>
              <a:gd name="T14" fmla="*/ 37 w 44"/>
              <a:gd name="T15" fmla="*/ 11 h 44"/>
              <a:gd name="T16" fmla="*/ 33 w 44"/>
              <a:gd name="T17" fmla="*/ 7 h 44"/>
              <a:gd name="T18" fmla="*/ 33 w 44"/>
              <a:gd name="T19" fmla="*/ 4 h 44"/>
              <a:gd name="T20" fmla="*/ 30 w 44"/>
              <a:gd name="T21" fmla="*/ 1 h 44"/>
              <a:gd name="T22" fmla="*/ 26 w 44"/>
              <a:gd name="T23" fmla="*/ 1 h 44"/>
              <a:gd name="T24" fmla="*/ 0 w 44"/>
              <a:gd name="T25" fmla="*/ 27 h 44"/>
              <a:gd name="T26" fmla="*/ 0 w 44"/>
              <a:gd name="T27" fmla="*/ 30 h 44"/>
              <a:gd name="T28" fmla="*/ 4 w 44"/>
              <a:gd name="T29" fmla="*/ 34 h 44"/>
              <a:gd name="T30" fmla="*/ 6 w 44"/>
              <a:gd name="T31" fmla="*/ 33 h 44"/>
              <a:gd name="T32" fmla="*/ 11 w 44"/>
              <a:gd name="T33" fmla="*/ 38 h 44"/>
              <a:gd name="T34" fmla="*/ 10 w 44"/>
              <a:gd name="T35" fmla="*/ 40 h 44"/>
              <a:gd name="T36" fmla="*/ 14 w 44"/>
              <a:gd name="T37" fmla="*/ 44 h 44"/>
              <a:gd name="T38" fmla="*/ 17 w 44"/>
              <a:gd name="T39" fmla="*/ 44 h 44"/>
              <a:gd name="T40" fmla="*/ 43 w 44"/>
              <a:gd name="T41" fmla="*/ 18 h 44"/>
              <a:gd name="T42" fmla="*/ 43 w 44"/>
              <a:gd name="T43" fmla="*/ 14 h 44"/>
              <a:gd name="T44" fmla="*/ 18 w 44"/>
              <a:gd name="T45" fmla="*/ 38 h 44"/>
              <a:gd name="T46" fmla="*/ 6 w 44"/>
              <a:gd name="T47" fmla="*/ 26 h 44"/>
              <a:gd name="T48" fmla="*/ 25 w 44"/>
              <a:gd name="T49" fmla="*/ 7 h 44"/>
              <a:gd name="T50" fmla="*/ 37 w 44"/>
              <a:gd name="T51" fmla="*/ 19 h 44"/>
              <a:gd name="T52" fmla="*/ 18 w 44"/>
              <a:gd name="T53" fmla="*/ 3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4" h="44">
                <a:moveTo>
                  <a:pt x="10" y="26"/>
                </a:moveTo>
                <a:cubicBezTo>
                  <a:pt x="18" y="34"/>
                  <a:pt x="18" y="34"/>
                  <a:pt x="18" y="34"/>
                </a:cubicBezTo>
                <a:cubicBezTo>
                  <a:pt x="33" y="19"/>
                  <a:pt x="33" y="19"/>
                  <a:pt x="33" y="19"/>
                </a:cubicBezTo>
                <a:cubicBezTo>
                  <a:pt x="25" y="10"/>
                  <a:pt x="25" y="10"/>
                  <a:pt x="25" y="10"/>
                </a:cubicBezTo>
                <a:lnTo>
                  <a:pt x="10" y="26"/>
                </a:lnTo>
                <a:close/>
                <a:moveTo>
                  <a:pt x="43" y="14"/>
                </a:moveTo>
                <a:cubicBezTo>
                  <a:pt x="40" y="11"/>
                  <a:pt x="40" y="11"/>
                  <a:pt x="40" y="11"/>
                </a:cubicBezTo>
                <a:cubicBezTo>
                  <a:pt x="39" y="11"/>
                  <a:pt x="38" y="11"/>
                  <a:pt x="37" y="11"/>
                </a:cubicBezTo>
                <a:cubicBezTo>
                  <a:pt x="35" y="11"/>
                  <a:pt x="33" y="9"/>
                  <a:pt x="33" y="7"/>
                </a:cubicBezTo>
                <a:cubicBezTo>
                  <a:pt x="33" y="6"/>
                  <a:pt x="33" y="5"/>
                  <a:pt x="33" y="4"/>
                </a:cubicBezTo>
                <a:cubicBezTo>
                  <a:pt x="30" y="1"/>
                  <a:pt x="30" y="1"/>
                  <a:pt x="30" y="1"/>
                </a:cubicBezTo>
                <a:cubicBezTo>
                  <a:pt x="29" y="0"/>
                  <a:pt x="27" y="0"/>
                  <a:pt x="26" y="1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8"/>
                  <a:pt x="0" y="29"/>
                  <a:pt x="0" y="30"/>
                </a:cubicBezTo>
                <a:cubicBezTo>
                  <a:pt x="4" y="34"/>
                  <a:pt x="4" y="34"/>
                  <a:pt x="4" y="34"/>
                </a:cubicBezTo>
                <a:cubicBezTo>
                  <a:pt x="5" y="33"/>
                  <a:pt x="5" y="33"/>
                  <a:pt x="6" y="33"/>
                </a:cubicBezTo>
                <a:cubicBezTo>
                  <a:pt x="9" y="33"/>
                  <a:pt x="11" y="35"/>
                  <a:pt x="11" y="38"/>
                </a:cubicBezTo>
                <a:cubicBezTo>
                  <a:pt x="11" y="39"/>
                  <a:pt x="11" y="39"/>
                  <a:pt x="10" y="40"/>
                </a:cubicBezTo>
                <a:cubicBezTo>
                  <a:pt x="14" y="44"/>
                  <a:pt x="14" y="44"/>
                  <a:pt x="14" y="44"/>
                </a:cubicBezTo>
                <a:cubicBezTo>
                  <a:pt x="15" y="44"/>
                  <a:pt x="16" y="44"/>
                  <a:pt x="17" y="44"/>
                </a:cubicBezTo>
                <a:cubicBezTo>
                  <a:pt x="43" y="18"/>
                  <a:pt x="43" y="18"/>
                  <a:pt x="43" y="18"/>
                </a:cubicBezTo>
                <a:cubicBezTo>
                  <a:pt x="44" y="17"/>
                  <a:pt x="44" y="15"/>
                  <a:pt x="43" y="14"/>
                </a:cubicBezTo>
                <a:close/>
                <a:moveTo>
                  <a:pt x="18" y="38"/>
                </a:moveTo>
                <a:cubicBezTo>
                  <a:pt x="6" y="26"/>
                  <a:pt x="6" y="26"/>
                  <a:pt x="6" y="26"/>
                </a:cubicBezTo>
                <a:cubicBezTo>
                  <a:pt x="25" y="7"/>
                  <a:pt x="25" y="7"/>
                  <a:pt x="25" y="7"/>
                </a:cubicBezTo>
                <a:cubicBezTo>
                  <a:pt x="37" y="19"/>
                  <a:pt x="37" y="19"/>
                  <a:pt x="37" y="19"/>
                </a:cubicBezTo>
                <a:lnTo>
                  <a:pt x="18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09521" y="3164119"/>
            <a:ext cx="158440" cy="186878"/>
          </a:xfrm>
          <a:custGeom>
            <a:avLst/>
            <a:gdLst>
              <a:gd name="T0" fmla="*/ 16 w 33"/>
              <a:gd name="T1" fmla="*/ 0 h 39"/>
              <a:gd name="T2" fmla="*/ 0 w 33"/>
              <a:gd name="T3" fmla="*/ 6 h 39"/>
              <a:gd name="T4" fmla="*/ 4 w 33"/>
              <a:gd name="T5" fmla="*/ 34 h 39"/>
              <a:gd name="T6" fmla="*/ 16 w 33"/>
              <a:gd name="T7" fmla="*/ 39 h 39"/>
              <a:gd name="T8" fmla="*/ 29 w 33"/>
              <a:gd name="T9" fmla="*/ 34 h 39"/>
              <a:gd name="T10" fmla="*/ 32 w 33"/>
              <a:gd name="T11" fmla="*/ 6 h 39"/>
              <a:gd name="T12" fmla="*/ 16 w 33"/>
              <a:gd name="T13" fmla="*/ 0 h 39"/>
              <a:gd name="T14" fmla="*/ 16 w 33"/>
              <a:gd name="T15" fmla="*/ 10 h 39"/>
              <a:gd name="T16" fmla="*/ 4 w 33"/>
              <a:gd name="T17" fmla="*/ 7 h 39"/>
              <a:gd name="T18" fmla="*/ 16 w 33"/>
              <a:gd name="T19" fmla="*/ 3 h 39"/>
              <a:gd name="T20" fmla="*/ 29 w 33"/>
              <a:gd name="T21" fmla="*/ 7 h 39"/>
              <a:gd name="T22" fmla="*/ 16 w 33"/>
              <a:gd name="T23" fmla="*/ 1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3" h="39">
                <a:moveTo>
                  <a:pt x="16" y="0"/>
                </a:moveTo>
                <a:cubicBezTo>
                  <a:pt x="6" y="0"/>
                  <a:pt x="0" y="4"/>
                  <a:pt x="0" y="6"/>
                </a:cubicBezTo>
                <a:cubicBezTo>
                  <a:pt x="4" y="34"/>
                  <a:pt x="4" y="34"/>
                  <a:pt x="4" y="34"/>
                </a:cubicBezTo>
                <a:cubicBezTo>
                  <a:pt x="4" y="35"/>
                  <a:pt x="9" y="39"/>
                  <a:pt x="16" y="39"/>
                </a:cubicBezTo>
                <a:cubicBezTo>
                  <a:pt x="24" y="39"/>
                  <a:pt x="29" y="35"/>
                  <a:pt x="29" y="34"/>
                </a:cubicBezTo>
                <a:cubicBezTo>
                  <a:pt x="32" y="6"/>
                  <a:pt x="32" y="6"/>
                  <a:pt x="32" y="6"/>
                </a:cubicBezTo>
                <a:cubicBezTo>
                  <a:pt x="33" y="4"/>
                  <a:pt x="26" y="0"/>
                  <a:pt x="16" y="0"/>
                </a:cubicBezTo>
                <a:close/>
                <a:moveTo>
                  <a:pt x="16" y="10"/>
                </a:moveTo>
                <a:cubicBezTo>
                  <a:pt x="9" y="10"/>
                  <a:pt x="4" y="8"/>
                  <a:pt x="4" y="7"/>
                </a:cubicBezTo>
                <a:cubicBezTo>
                  <a:pt x="4" y="6"/>
                  <a:pt x="9" y="3"/>
                  <a:pt x="16" y="3"/>
                </a:cubicBezTo>
                <a:cubicBezTo>
                  <a:pt x="24" y="3"/>
                  <a:pt x="29" y="6"/>
                  <a:pt x="29" y="7"/>
                </a:cubicBezTo>
                <a:cubicBezTo>
                  <a:pt x="29" y="8"/>
                  <a:pt x="24" y="10"/>
                  <a:pt x="16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89071" y="4092418"/>
            <a:ext cx="201098" cy="134066"/>
          </a:xfrm>
          <a:custGeom>
            <a:avLst/>
            <a:gdLst>
              <a:gd name="T0" fmla="*/ 40 w 42"/>
              <a:gd name="T1" fmla="*/ 0 h 28"/>
              <a:gd name="T2" fmla="*/ 19 w 42"/>
              <a:gd name="T3" fmla="*/ 0 h 28"/>
              <a:gd name="T4" fmla="*/ 19 w 42"/>
              <a:gd name="T5" fmla="*/ 12 h 28"/>
              <a:gd name="T6" fmla="*/ 42 w 42"/>
              <a:gd name="T7" fmla="*/ 12 h 28"/>
              <a:gd name="T8" fmla="*/ 42 w 42"/>
              <a:gd name="T9" fmla="*/ 2 h 28"/>
              <a:gd name="T10" fmla="*/ 40 w 42"/>
              <a:gd name="T11" fmla="*/ 0 h 28"/>
              <a:gd name="T12" fmla="*/ 0 w 42"/>
              <a:gd name="T13" fmla="*/ 26 h 28"/>
              <a:gd name="T14" fmla="*/ 2 w 42"/>
              <a:gd name="T15" fmla="*/ 28 h 28"/>
              <a:gd name="T16" fmla="*/ 14 w 42"/>
              <a:gd name="T17" fmla="*/ 28 h 28"/>
              <a:gd name="T18" fmla="*/ 14 w 42"/>
              <a:gd name="T19" fmla="*/ 16 h 28"/>
              <a:gd name="T20" fmla="*/ 0 w 42"/>
              <a:gd name="T21" fmla="*/ 16 h 28"/>
              <a:gd name="T22" fmla="*/ 0 w 42"/>
              <a:gd name="T23" fmla="*/ 26 h 28"/>
              <a:gd name="T24" fmla="*/ 19 w 42"/>
              <a:gd name="T25" fmla="*/ 28 h 28"/>
              <a:gd name="T26" fmla="*/ 40 w 42"/>
              <a:gd name="T27" fmla="*/ 28 h 28"/>
              <a:gd name="T28" fmla="*/ 42 w 42"/>
              <a:gd name="T29" fmla="*/ 26 h 28"/>
              <a:gd name="T30" fmla="*/ 42 w 42"/>
              <a:gd name="T31" fmla="*/ 16 h 28"/>
              <a:gd name="T32" fmla="*/ 19 w 42"/>
              <a:gd name="T33" fmla="*/ 16 h 28"/>
              <a:gd name="T34" fmla="*/ 19 w 42"/>
              <a:gd name="T35" fmla="*/ 28 h 28"/>
              <a:gd name="T36" fmla="*/ 0 w 42"/>
              <a:gd name="T37" fmla="*/ 2 h 28"/>
              <a:gd name="T38" fmla="*/ 0 w 42"/>
              <a:gd name="T39" fmla="*/ 12 h 28"/>
              <a:gd name="T40" fmla="*/ 14 w 42"/>
              <a:gd name="T41" fmla="*/ 12 h 28"/>
              <a:gd name="T42" fmla="*/ 14 w 42"/>
              <a:gd name="T43" fmla="*/ 0 h 28"/>
              <a:gd name="T44" fmla="*/ 2 w 42"/>
              <a:gd name="T45" fmla="*/ 0 h 28"/>
              <a:gd name="T46" fmla="*/ 0 w 42"/>
              <a:gd name="T47" fmla="*/ 2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2" h="28">
                <a:moveTo>
                  <a:pt x="40" y="0"/>
                </a:moveTo>
                <a:cubicBezTo>
                  <a:pt x="19" y="0"/>
                  <a:pt x="19" y="0"/>
                  <a:pt x="19" y="0"/>
                </a:cubicBezTo>
                <a:cubicBezTo>
                  <a:pt x="19" y="12"/>
                  <a:pt x="19" y="12"/>
                  <a:pt x="19" y="12"/>
                </a:cubicBezTo>
                <a:cubicBezTo>
                  <a:pt x="42" y="12"/>
                  <a:pt x="42" y="12"/>
                  <a:pt x="42" y="12"/>
                </a:cubicBezTo>
                <a:cubicBezTo>
                  <a:pt x="42" y="2"/>
                  <a:pt x="42" y="2"/>
                  <a:pt x="42" y="2"/>
                </a:cubicBezTo>
                <a:cubicBezTo>
                  <a:pt x="42" y="1"/>
                  <a:pt x="41" y="0"/>
                  <a:pt x="40" y="0"/>
                </a:cubicBezTo>
                <a:close/>
                <a:moveTo>
                  <a:pt x="0" y="26"/>
                </a:moveTo>
                <a:cubicBezTo>
                  <a:pt x="0" y="27"/>
                  <a:pt x="0" y="28"/>
                  <a:pt x="2" y="28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16"/>
                  <a:pt x="14" y="16"/>
                  <a:pt x="14" y="16"/>
                </a:cubicBezTo>
                <a:cubicBezTo>
                  <a:pt x="0" y="16"/>
                  <a:pt x="0" y="16"/>
                  <a:pt x="0" y="16"/>
                </a:cubicBezTo>
                <a:lnTo>
                  <a:pt x="0" y="26"/>
                </a:lnTo>
                <a:close/>
                <a:moveTo>
                  <a:pt x="19" y="28"/>
                </a:move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2" y="27"/>
                  <a:pt x="42" y="26"/>
                </a:cubicBezTo>
                <a:cubicBezTo>
                  <a:pt x="42" y="16"/>
                  <a:pt x="42" y="16"/>
                  <a:pt x="42" y="16"/>
                </a:cubicBezTo>
                <a:cubicBezTo>
                  <a:pt x="19" y="16"/>
                  <a:pt x="19" y="16"/>
                  <a:pt x="19" y="16"/>
                </a:cubicBezTo>
                <a:lnTo>
                  <a:pt x="19" y="28"/>
                </a:lnTo>
                <a:close/>
                <a:moveTo>
                  <a:pt x="0" y="2"/>
                </a:moveTo>
                <a:cubicBezTo>
                  <a:pt x="0" y="12"/>
                  <a:pt x="0" y="12"/>
                  <a:pt x="0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4" y="0"/>
                  <a:pt x="14" y="0"/>
                  <a:pt x="14" y="0"/>
                </a:cubicBezTo>
                <a:cubicBezTo>
                  <a:pt x="2" y="0"/>
                  <a:pt x="2" y="0"/>
                  <a:pt x="2" y="0"/>
                </a:cubicBezTo>
                <a:cubicBezTo>
                  <a:pt x="0" y="0"/>
                  <a:pt x="0" y="1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62224" y="5414791"/>
            <a:ext cx="158440" cy="201098"/>
          </a:xfrm>
          <a:custGeom>
            <a:avLst/>
            <a:gdLst>
              <a:gd name="T0" fmla="*/ 10 w 33"/>
              <a:gd name="T1" fmla="*/ 23 h 42"/>
              <a:gd name="T2" fmla="*/ 23 w 33"/>
              <a:gd name="T3" fmla="*/ 23 h 42"/>
              <a:gd name="T4" fmla="*/ 23 w 33"/>
              <a:gd name="T5" fmla="*/ 19 h 42"/>
              <a:gd name="T6" fmla="*/ 10 w 33"/>
              <a:gd name="T7" fmla="*/ 19 h 42"/>
              <a:gd name="T8" fmla="*/ 10 w 33"/>
              <a:gd name="T9" fmla="*/ 23 h 42"/>
              <a:gd name="T10" fmla="*/ 28 w 33"/>
              <a:gd name="T11" fmla="*/ 0 h 42"/>
              <a:gd name="T12" fmla="*/ 5 w 33"/>
              <a:gd name="T13" fmla="*/ 0 h 42"/>
              <a:gd name="T14" fmla="*/ 0 w 33"/>
              <a:gd name="T15" fmla="*/ 4 h 42"/>
              <a:gd name="T16" fmla="*/ 0 w 33"/>
              <a:gd name="T17" fmla="*/ 37 h 42"/>
              <a:gd name="T18" fmla="*/ 5 w 33"/>
              <a:gd name="T19" fmla="*/ 42 h 42"/>
              <a:gd name="T20" fmla="*/ 28 w 33"/>
              <a:gd name="T21" fmla="*/ 42 h 42"/>
              <a:gd name="T22" fmla="*/ 33 w 33"/>
              <a:gd name="T23" fmla="*/ 37 h 42"/>
              <a:gd name="T24" fmla="*/ 33 w 33"/>
              <a:gd name="T25" fmla="*/ 4 h 42"/>
              <a:gd name="T26" fmla="*/ 28 w 33"/>
              <a:gd name="T27" fmla="*/ 0 h 42"/>
              <a:gd name="T28" fmla="*/ 28 w 33"/>
              <a:gd name="T29" fmla="*/ 37 h 42"/>
              <a:gd name="T30" fmla="*/ 5 w 33"/>
              <a:gd name="T31" fmla="*/ 37 h 42"/>
              <a:gd name="T32" fmla="*/ 5 w 33"/>
              <a:gd name="T33" fmla="*/ 4 h 42"/>
              <a:gd name="T34" fmla="*/ 28 w 33"/>
              <a:gd name="T35" fmla="*/ 4 h 42"/>
              <a:gd name="T36" fmla="*/ 28 w 33"/>
              <a:gd name="T37" fmla="*/ 37 h 42"/>
              <a:gd name="T38" fmla="*/ 23 w 33"/>
              <a:gd name="T39" fmla="*/ 9 h 42"/>
              <a:gd name="T40" fmla="*/ 10 w 33"/>
              <a:gd name="T41" fmla="*/ 9 h 42"/>
              <a:gd name="T42" fmla="*/ 10 w 33"/>
              <a:gd name="T43" fmla="*/ 13 h 42"/>
              <a:gd name="T44" fmla="*/ 23 w 33"/>
              <a:gd name="T45" fmla="*/ 13 h 42"/>
              <a:gd name="T46" fmla="*/ 23 w 33"/>
              <a:gd name="T47" fmla="*/ 9 h 42"/>
              <a:gd name="T48" fmla="*/ 23 w 33"/>
              <a:gd name="T49" fmla="*/ 28 h 42"/>
              <a:gd name="T50" fmla="*/ 10 w 33"/>
              <a:gd name="T51" fmla="*/ 28 h 42"/>
              <a:gd name="T52" fmla="*/ 10 w 33"/>
              <a:gd name="T53" fmla="*/ 32 h 42"/>
              <a:gd name="T54" fmla="*/ 23 w 33"/>
              <a:gd name="T55" fmla="*/ 32 h 42"/>
              <a:gd name="T56" fmla="*/ 23 w 33"/>
              <a:gd name="T57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3" h="42">
                <a:moveTo>
                  <a:pt x="10" y="23"/>
                </a:moveTo>
                <a:cubicBezTo>
                  <a:pt x="23" y="23"/>
                  <a:pt x="23" y="23"/>
                  <a:pt x="23" y="23"/>
                </a:cubicBezTo>
                <a:cubicBezTo>
                  <a:pt x="23" y="19"/>
                  <a:pt x="23" y="19"/>
                  <a:pt x="23" y="19"/>
                </a:cubicBezTo>
                <a:cubicBezTo>
                  <a:pt x="10" y="19"/>
                  <a:pt x="10" y="19"/>
                  <a:pt x="10" y="19"/>
                </a:cubicBezTo>
                <a:lnTo>
                  <a:pt x="10" y="23"/>
                </a:lnTo>
                <a:close/>
                <a:moveTo>
                  <a:pt x="28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0"/>
                  <a:pt x="2" y="42"/>
                  <a:pt x="5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31" y="42"/>
                  <a:pt x="33" y="40"/>
                  <a:pt x="33" y="37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2"/>
                  <a:pt x="31" y="0"/>
                  <a:pt x="28" y="0"/>
                </a:cubicBezTo>
                <a:close/>
                <a:moveTo>
                  <a:pt x="28" y="37"/>
                </a:moveTo>
                <a:cubicBezTo>
                  <a:pt x="5" y="37"/>
                  <a:pt x="5" y="37"/>
                  <a:pt x="5" y="37"/>
                </a:cubicBezTo>
                <a:cubicBezTo>
                  <a:pt x="5" y="4"/>
                  <a:pt x="5" y="4"/>
                  <a:pt x="5" y="4"/>
                </a:cubicBezTo>
                <a:cubicBezTo>
                  <a:pt x="28" y="4"/>
                  <a:pt x="28" y="4"/>
                  <a:pt x="28" y="4"/>
                </a:cubicBezTo>
                <a:lnTo>
                  <a:pt x="28" y="37"/>
                </a:lnTo>
                <a:close/>
                <a:moveTo>
                  <a:pt x="23" y="9"/>
                </a:moveTo>
                <a:cubicBezTo>
                  <a:pt x="10" y="9"/>
                  <a:pt x="10" y="9"/>
                  <a:pt x="10" y="9"/>
                </a:cubicBezTo>
                <a:cubicBezTo>
                  <a:pt x="10" y="13"/>
                  <a:pt x="10" y="13"/>
                  <a:pt x="10" y="13"/>
                </a:cubicBezTo>
                <a:cubicBezTo>
                  <a:pt x="23" y="13"/>
                  <a:pt x="23" y="13"/>
                  <a:pt x="23" y="13"/>
                </a:cubicBezTo>
                <a:lnTo>
                  <a:pt x="23" y="9"/>
                </a:lnTo>
                <a:close/>
                <a:moveTo>
                  <a:pt x="23" y="28"/>
                </a:moveTo>
                <a:cubicBezTo>
                  <a:pt x="10" y="28"/>
                  <a:pt x="10" y="28"/>
                  <a:pt x="10" y="28"/>
                </a:cubicBezTo>
                <a:cubicBezTo>
                  <a:pt x="10" y="32"/>
                  <a:pt x="10" y="32"/>
                  <a:pt x="10" y="32"/>
                </a:cubicBezTo>
                <a:cubicBezTo>
                  <a:pt x="23" y="32"/>
                  <a:pt x="23" y="32"/>
                  <a:pt x="23" y="32"/>
                </a:cubicBezTo>
                <a:lnTo>
                  <a:pt x="23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32444" y="4068044"/>
            <a:ext cx="203129" cy="182817"/>
          </a:xfrm>
          <a:custGeom>
            <a:avLst/>
            <a:gdLst>
              <a:gd name="T0" fmla="*/ 41 w 42"/>
              <a:gd name="T1" fmla="*/ 0 h 38"/>
              <a:gd name="T2" fmla="*/ 1 w 42"/>
              <a:gd name="T3" fmla="*/ 0 h 38"/>
              <a:gd name="T4" fmla="*/ 0 w 42"/>
              <a:gd name="T5" fmla="*/ 2 h 38"/>
              <a:gd name="T6" fmla="*/ 0 w 42"/>
              <a:gd name="T7" fmla="*/ 7 h 38"/>
              <a:gd name="T8" fmla="*/ 42 w 42"/>
              <a:gd name="T9" fmla="*/ 7 h 38"/>
              <a:gd name="T10" fmla="*/ 42 w 42"/>
              <a:gd name="T11" fmla="*/ 2 h 38"/>
              <a:gd name="T12" fmla="*/ 41 w 42"/>
              <a:gd name="T13" fmla="*/ 0 h 38"/>
              <a:gd name="T14" fmla="*/ 2 w 42"/>
              <a:gd name="T15" fmla="*/ 35 h 38"/>
              <a:gd name="T16" fmla="*/ 5 w 42"/>
              <a:gd name="T17" fmla="*/ 38 h 38"/>
              <a:gd name="T18" fmla="*/ 36 w 42"/>
              <a:gd name="T19" fmla="*/ 38 h 38"/>
              <a:gd name="T20" fmla="*/ 40 w 42"/>
              <a:gd name="T21" fmla="*/ 35 h 38"/>
              <a:gd name="T22" fmla="*/ 40 w 42"/>
              <a:gd name="T23" fmla="*/ 10 h 38"/>
              <a:gd name="T24" fmla="*/ 2 w 42"/>
              <a:gd name="T25" fmla="*/ 10 h 38"/>
              <a:gd name="T26" fmla="*/ 2 w 42"/>
              <a:gd name="T27" fmla="*/ 35 h 38"/>
              <a:gd name="T28" fmla="*/ 14 w 42"/>
              <a:gd name="T29" fmla="*/ 14 h 38"/>
              <a:gd name="T30" fmla="*/ 28 w 42"/>
              <a:gd name="T31" fmla="*/ 14 h 38"/>
              <a:gd name="T32" fmla="*/ 28 w 42"/>
              <a:gd name="T33" fmla="*/ 19 h 38"/>
              <a:gd name="T34" fmla="*/ 14 w 42"/>
              <a:gd name="T35" fmla="*/ 19 h 38"/>
              <a:gd name="T36" fmla="*/ 14 w 42"/>
              <a:gd name="T37" fmla="*/ 14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2" h="38">
                <a:moveTo>
                  <a:pt x="41" y="0"/>
                </a:move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1"/>
                  <a:pt x="0" y="2"/>
                </a:cubicBezTo>
                <a:cubicBezTo>
                  <a:pt x="0" y="7"/>
                  <a:pt x="0" y="7"/>
                  <a:pt x="0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2" y="2"/>
                  <a:pt x="42" y="2"/>
                  <a:pt x="42" y="2"/>
                </a:cubicBezTo>
                <a:cubicBezTo>
                  <a:pt x="42" y="1"/>
                  <a:pt x="41" y="0"/>
                  <a:pt x="41" y="0"/>
                </a:cubicBezTo>
                <a:close/>
                <a:moveTo>
                  <a:pt x="2" y="35"/>
                </a:moveTo>
                <a:cubicBezTo>
                  <a:pt x="2" y="36"/>
                  <a:pt x="4" y="38"/>
                  <a:pt x="5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8"/>
                  <a:pt x="40" y="36"/>
                  <a:pt x="40" y="35"/>
                </a:cubicBezTo>
                <a:cubicBezTo>
                  <a:pt x="40" y="10"/>
                  <a:pt x="40" y="10"/>
                  <a:pt x="40" y="10"/>
                </a:cubicBezTo>
                <a:cubicBezTo>
                  <a:pt x="2" y="10"/>
                  <a:pt x="2" y="10"/>
                  <a:pt x="2" y="10"/>
                </a:cubicBezTo>
                <a:lnTo>
                  <a:pt x="2" y="35"/>
                </a:lnTo>
                <a:close/>
                <a:moveTo>
                  <a:pt x="14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9"/>
                  <a:pt x="28" y="19"/>
                  <a:pt x="28" y="19"/>
                </a:cubicBezTo>
                <a:cubicBezTo>
                  <a:pt x="14" y="19"/>
                  <a:pt x="14" y="19"/>
                  <a:pt x="14" y="19"/>
                </a:cubicBezTo>
                <a:lnTo>
                  <a:pt x="14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81496" y="4057887"/>
            <a:ext cx="201098" cy="201098"/>
          </a:xfrm>
          <a:custGeom>
            <a:avLst/>
            <a:gdLst>
              <a:gd name="T0" fmla="*/ 7 w 42"/>
              <a:gd name="T1" fmla="*/ 38 h 42"/>
              <a:gd name="T2" fmla="*/ 12 w 42"/>
              <a:gd name="T3" fmla="*/ 42 h 42"/>
              <a:gd name="T4" fmla="*/ 16 w 42"/>
              <a:gd name="T5" fmla="*/ 38 h 42"/>
              <a:gd name="T6" fmla="*/ 12 w 42"/>
              <a:gd name="T7" fmla="*/ 33 h 42"/>
              <a:gd name="T8" fmla="*/ 7 w 42"/>
              <a:gd name="T9" fmla="*/ 38 h 42"/>
              <a:gd name="T10" fmla="*/ 31 w 42"/>
              <a:gd name="T11" fmla="*/ 38 h 42"/>
              <a:gd name="T12" fmla="*/ 35 w 42"/>
              <a:gd name="T13" fmla="*/ 42 h 42"/>
              <a:gd name="T14" fmla="*/ 40 w 42"/>
              <a:gd name="T15" fmla="*/ 38 h 42"/>
              <a:gd name="T16" fmla="*/ 35 w 42"/>
              <a:gd name="T17" fmla="*/ 33 h 42"/>
              <a:gd name="T18" fmla="*/ 31 w 42"/>
              <a:gd name="T19" fmla="*/ 38 h 42"/>
              <a:gd name="T20" fmla="*/ 15 w 42"/>
              <a:gd name="T21" fmla="*/ 26 h 42"/>
              <a:gd name="T22" fmla="*/ 41 w 42"/>
              <a:gd name="T23" fmla="*/ 19 h 42"/>
              <a:gd name="T24" fmla="*/ 42 w 42"/>
              <a:gd name="T25" fmla="*/ 18 h 42"/>
              <a:gd name="T26" fmla="*/ 42 w 42"/>
              <a:gd name="T27" fmla="*/ 5 h 42"/>
              <a:gd name="T28" fmla="*/ 9 w 42"/>
              <a:gd name="T29" fmla="*/ 5 h 42"/>
              <a:gd name="T30" fmla="*/ 9 w 42"/>
              <a:gd name="T31" fmla="*/ 1 h 42"/>
              <a:gd name="T32" fmla="*/ 8 w 42"/>
              <a:gd name="T33" fmla="*/ 0 h 42"/>
              <a:gd name="T34" fmla="*/ 1 w 42"/>
              <a:gd name="T35" fmla="*/ 0 h 42"/>
              <a:gd name="T36" fmla="*/ 0 w 42"/>
              <a:gd name="T37" fmla="*/ 1 h 42"/>
              <a:gd name="T38" fmla="*/ 0 w 42"/>
              <a:gd name="T39" fmla="*/ 5 h 42"/>
              <a:gd name="T40" fmla="*/ 5 w 42"/>
              <a:gd name="T41" fmla="*/ 5 h 42"/>
              <a:gd name="T42" fmla="*/ 9 w 42"/>
              <a:gd name="T43" fmla="*/ 26 h 42"/>
              <a:gd name="T44" fmla="*/ 10 w 42"/>
              <a:gd name="T45" fmla="*/ 28 h 42"/>
              <a:gd name="T46" fmla="*/ 10 w 42"/>
              <a:gd name="T47" fmla="*/ 32 h 42"/>
              <a:gd name="T48" fmla="*/ 11 w 42"/>
              <a:gd name="T49" fmla="*/ 33 h 42"/>
              <a:gd name="T50" fmla="*/ 12 w 42"/>
              <a:gd name="T51" fmla="*/ 33 h 42"/>
              <a:gd name="T52" fmla="*/ 35 w 42"/>
              <a:gd name="T53" fmla="*/ 33 h 42"/>
              <a:gd name="T54" fmla="*/ 41 w 42"/>
              <a:gd name="T55" fmla="*/ 33 h 42"/>
              <a:gd name="T56" fmla="*/ 42 w 42"/>
              <a:gd name="T57" fmla="*/ 32 h 42"/>
              <a:gd name="T58" fmla="*/ 42 w 42"/>
              <a:gd name="T59" fmla="*/ 28 h 42"/>
              <a:gd name="T60" fmla="*/ 16 w 42"/>
              <a:gd name="T61" fmla="*/ 28 h 42"/>
              <a:gd name="T62" fmla="*/ 15 w 42"/>
              <a:gd name="T63" fmla="*/ 2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2" h="42">
                <a:moveTo>
                  <a:pt x="7" y="38"/>
                </a:moveTo>
                <a:cubicBezTo>
                  <a:pt x="7" y="40"/>
                  <a:pt x="9" y="42"/>
                  <a:pt x="12" y="42"/>
                </a:cubicBezTo>
                <a:cubicBezTo>
                  <a:pt x="14" y="42"/>
                  <a:pt x="16" y="40"/>
                  <a:pt x="16" y="38"/>
                </a:cubicBezTo>
                <a:cubicBezTo>
                  <a:pt x="16" y="35"/>
                  <a:pt x="14" y="33"/>
                  <a:pt x="12" y="33"/>
                </a:cubicBezTo>
                <a:cubicBezTo>
                  <a:pt x="9" y="33"/>
                  <a:pt x="7" y="35"/>
                  <a:pt x="7" y="38"/>
                </a:cubicBezTo>
                <a:close/>
                <a:moveTo>
                  <a:pt x="31" y="38"/>
                </a:moveTo>
                <a:cubicBezTo>
                  <a:pt x="31" y="40"/>
                  <a:pt x="33" y="42"/>
                  <a:pt x="35" y="42"/>
                </a:cubicBezTo>
                <a:cubicBezTo>
                  <a:pt x="38" y="42"/>
                  <a:pt x="40" y="40"/>
                  <a:pt x="40" y="38"/>
                </a:cubicBezTo>
                <a:cubicBezTo>
                  <a:pt x="40" y="35"/>
                  <a:pt x="38" y="33"/>
                  <a:pt x="35" y="33"/>
                </a:cubicBezTo>
                <a:cubicBezTo>
                  <a:pt x="33" y="33"/>
                  <a:pt x="31" y="35"/>
                  <a:pt x="31" y="38"/>
                </a:cubicBezTo>
                <a:close/>
                <a:moveTo>
                  <a:pt x="15" y="26"/>
                </a:moveTo>
                <a:cubicBezTo>
                  <a:pt x="41" y="19"/>
                  <a:pt x="41" y="19"/>
                  <a:pt x="41" y="19"/>
                </a:cubicBezTo>
                <a:cubicBezTo>
                  <a:pt x="42" y="19"/>
                  <a:pt x="42" y="18"/>
                  <a:pt x="42" y="18"/>
                </a:cubicBezTo>
                <a:cubicBezTo>
                  <a:pt x="42" y="5"/>
                  <a:pt x="42" y="5"/>
                  <a:pt x="42" y="5"/>
                </a:cubicBezTo>
                <a:cubicBezTo>
                  <a:pt x="9" y="5"/>
                  <a:pt x="9" y="5"/>
                  <a:pt x="9" y="5"/>
                </a:cubicBezTo>
                <a:cubicBezTo>
                  <a:pt x="9" y="1"/>
                  <a:pt x="9" y="1"/>
                  <a:pt x="9" y="1"/>
                </a:cubicBezTo>
                <a:cubicBezTo>
                  <a:pt x="9" y="0"/>
                  <a:pt x="9" y="0"/>
                  <a:pt x="8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1"/>
                </a:cubicBezTo>
                <a:cubicBezTo>
                  <a:pt x="0" y="5"/>
                  <a:pt x="0" y="5"/>
                  <a:pt x="0" y="5"/>
                </a:cubicBezTo>
                <a:cubicBezTo>
                  <a:pt x="5" y="5"/>
                  <a:pt x="5" y="5"/>
                  <a:pt x="5" y="5"/>
                </a:cubicBezTo>
                <a:cubicBezTo>
                  <a:pt x="9" y="26"/>
                  <a:pt x="9" y="26"/>
                  <a:pt x="9" y="26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32"/>
                  <a:pt x="10" y="32"/>
                  <a:pt x="10" y="32"/>
                </a:cubicBezTo>
                <a:cubicBezTo>
                  <a:pt x="10" y="32"/>
                  <a:pt x="10" y="33"/>
                  <a:pt x="11" y="33"/>
                </a:cubicBezTo>
                <a:cubicBezTo>
                  <a:pt x="12" y="33"/>
                  <a:pt x="12" y="33"/>
                  <a:pt x="12" y="33"/>
                </a:cubicBezTo>
                <a:cubicBezTo>
                  <a:pt x="35" y="33"/>
                  <a:pt x="35" y="33"/>
                  <a:pt x="35" y="33"/>
                </a:cubicBezTo>
                <a:cubicBezTo>
                  <a:pt x="41" y="33"/>
                  <a:pt x="41" y="33"/>
                  <a:pt x="41" y="33"/>
                </a:cubicBezTo>
                <a:cubicBezTo>
                  <a:pt x="42" y="33"/>
                  <a:pt x="42" y="32"/>
                  <a:pt x="42" y="32"/>
                </a:cubicBezTo>
                <a:cubicBezTo>
                  <a:pt x="42" y="28"/>
                  <a:pt x="42" y="28"/>
                  <a:pt x="42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3" y="28"/>
                  <a:pt x="13" y="27"/>
                  <a:pt x="15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54925" y="4047731"/>
            <a:ext cx="158440" cy="225475"/>
          </a:xfrm>
          <a:custGeom>
            <a:avLst/>
            <a:gdLst>
              <a:gd name="T0" fmla="*/ 29 w 33"/>
              <a:gd name="T1" fmla="*/ 4 h 47"/>
              <a:gd name="T2" fmla="*/ 27 w 33"/>
              <a:gd name="T3" fmla="*/ 11 h 47"/>
              <a:gd name="T4" fmla="*/ 6 w 33"/>
              <a:gd name="T5" fmla="*/ 11 h 47"/>
              <a:gd name="T6" fmla="*/ 3 w 33"/>
              <a:gd name="T7" fmla="*/ 4 h 47"/>
              <a:gd name="T8" fmla="*/ 0 w 33"/>
              <a:gd name="T9" fmla="*/ 8 h 47"/>
              <a:gd name="T10" fmla="*/ 0 w 33"/>
              <a:gd name="T11" fmla="*/ 43 h 47"/>
              <a:gd name="T12" fmla="*/ 3 w 33"/>
              <a:gd name="T13" fmla="*/ 47 h 47"/>
              <a:gd name="T14" fmla="*/ 29 w 33"/>
              <a:gd name="T15" fmla="*/ 47 h 47"/>
              <a:gd name="T16" fmla="*/ 33 w 33"/>
              <a:gd name="T17" fmla="*/ 43 h 47"/>
              <a:gd name="T18" fmla="*/ 33 w 33"/>
              <a:gd name="T19" fmla="*/ 8 h 47"/>
              <a:gd name="T20" fmla="*/ 29 w 33"/>
              <a:gd name="T21" fmla="*/ 4 h 47"/>
              <a:gd name="T22" fmla="*/ 25 w 33"/>
              <a:gd name="T23" fmla="*/ 9 h 47"/>
              <a:gd name="T24" fmla="*/ 27 w 33"/>
              <a:gd name="T25" fmla="*/ 4 h 47"/>
              <a:gd name="T26" fmla="*/ 22 w 33"/>
              <a:gd name="T27" fmla="*/ 4 h 47"/>
              <a:gd name="T28" fmla="*/ 20 w 33"/>
              <a:gd name="T29" fmla="*/ 0 h 47"/>
              <a:gd name="T30" fmla="*/ 13 w 33"/>
              <a:gd name="T31" fmla="*/ 0 h 47"/>
              <a:gd name="T32" fmla="*/ 11 w 33"/>
              <a:gd name="T33" fmla="*/ 4 h 47"/>
              <a:gd name="T34" fmla="*/ 6 w 33"/>
              <a:gd name="T35" fmla="*/ 4 h 47"/>
              <a:gd name="T36" fmla="*/ 8 w 33"/>
              <a:gd name="T37" fmla="*/ 9 h 47"/>
              <a:gd name="T38" fmla="*/ 25 w 33"/>
              <a:gd name="T39" fmla="*/ 9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3" h="47">
                <a:moveTo>
                  <a:pt x="29" y="4"/>
                </a:moveTo>
                <a:cubicBezTo>
                  <a:pt x="27" y="11"/>
                  <a:pt x="27" y="11"/>
                  <a:pt x="27" y="11"/>
                </a:cubicBezTo>
                <a:cubicBezTo>
                  <a:pt x="6" y="11"/>
                  <a:pt x="6" y="11"/>
                  <a:pt x="6" y="11"/>
                </a:cubicBezTo>
                <a:cubicBezTo>
                  <a:pt x="3" y="4"/>
                  <a:pt x="3" y="4"/>
                  <a:pt x="3" y="4"/>
                </a:cubicBezTo>
                <a:cubicBezTo>
                  <a:pt x="1" y="4"/>
                  <a:pt x="0" y="6"/>
                  <a:pt x="0" y="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5"/>
                  <a:pt x="1" y="47"/>
                  <a:pt x="3" y="47"/>
                </a:cubicBezTo>
                <a:cubicBezTo>
                  <a:pt x="29" y="47"/>
                  <a:pt x="29" y="47"/>
                  <a:pt x="29" y="47"/>
                </a:cubicBezTo>
                <a:cubicBezTo>
                  <a:pt x="31" y="47"/>
                  <a:pt x="33" y="45"/>
                  <a:pt x="33" y="43"/>
                </a:cubicBezTo>
                <a:cubicBezTo>
                  <a:pt x="33" y="8"/>
                  <a:pt x="33" y="8"/>
                  <a:pt x="33" y="8"/>
                </a:cubicBezTo>
                <a:cubicBezTo>
                  <a:pt x="33" y="6"/>
                  <a:pt x="31" y="4"/>
                  <a:pt x="29" y="4"/>
                </a:cubicBezTo>
                <a:close/>
                <a:moveTo>
                  <a:pt x="25" y="9"/>
                </a:moveTo>
                <a:cubicBezTo>
                  <a:pt x="27" y="4"/>
                  <a:pt x="27" y="4"/>
                  <a:pt x="27" y="4"/>
                </a:cubicBezTo>
                <a:cubicBezTo>
                  <a:pt x="22" y="4"/>
                  <a:pt x="22" y="4"/>
                  <a:pt x="22" y="4"/>
                </a:cubicBezTo>
                <a:cubicBezTo>
                  <a:pt x="20" y="0"/>
                  <a:pt x="20" y="0"/>
                  <a:pt x="20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1" y="4"/>
                  <a:pt x="11" y="4"/>
                  <a:pt x="11" y="4"/>
                </a:cubicBezTo>
                <a:cubicBezTo>
                  <a:pt x="6" y="4"/>
                  <a:pt x="6" y="4"/>
                  <a:pt x="6" y="4"/>
                </a:cubicBezTo>
                <a:cubicBezTo>
                  <a:pt x="8" y="9"/>
                  <a:pt x="8" y="9"/>
                  <a:pt x="8" y="9"/>
                </a:cubicBezTo>
                <a:lnTo>
                  <a:pt x="25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07214" y="3596785"/>
            <a:ext cx="166566" cy="225475"/>
          </a:xfrm>
          <a:custGeom>
            <a:avLst/>
            <a:gdLst>
              <a:gd name="T0" fmla="*/ 11 w 35"/>
              <a:gd name="T1" fmla="*/ 45 h 47"/>
              <a:gd name="T2" fmla="*/ 18 w 35"/>
              <a:gd name="T3" fmla="*/ 47 h 47"/>
              <a:gd name="T4" fmla="*/ 24 w 35"/>
              <a:gd name="T5" fmla="*/ 45 h 47"/>
              <a:gd name="T6" fmla="*/ 24 w 35"/>
              <a:gd name="T7" fmla="*/ 40 h 47"/>
              <a:gd name="T8" fmla="*/ 11 w 35"/>
              <a:gd name="T9" fmla="*/ 40 h 47"/>
              <a:gd name="T10" fmla="*/ 11 w 35"/>
              <a:gd name="T11" fmla="*/ 45 h 47"/>
              <a:gd name="T12" fmla="*/ 24 w 35"/>
              <a:gd name="T13" fmla="*/ 37 h 47"/>
              <a:gd name="T14" fmla="*/ 34 w 35"/>
              <a:gd name="T15" fmla="*/ 13 h 47"/>
              <a:gd name="T16" fmla="*/ 18 w 35"/>
              <a:gd name="T17" fmla="*/ 0 h 47"/>
              <a:gd name="T18" fmla="*/ 1 w 35"/>
              <a:gd name="T19" fmla="*/ 13 h 47"/>
              <a:gd name="T20" fmla="*/ 11 w 35"/>
              <a:gd name="T21" fmla="*/ 37 h 47"/>
              <a:gd name="T22" fmla="*/ 24 w 35"/>
              <a:gd name="T23" fmla="*/ 37 h 47"/>
              <a:gd name="T24" fmla="*/ 6 w 35"/>
              <a:gd name="T25" fmla="*/ 14 h 47"/>
              <a:gd name="T26" fmla="*/ 18 w 35"/>
              <a:gd name="T27" fmla="*/ 5 h 47"/>
              <a:gd name="T28" fmla="*/ 29 w 35"/>
              <a:gd name="T29" fmla="*/ 14 h 47"/>
              <a:gd name="T30" fmla="*/ 25 w 35"/>
              <a:gd name="T31" fmla="*/ 23 h 47"/>
              <a:gd name="T32" fmla="*/ 20 w 35"/>
              <a:gd name="T33" fmla="*/ 33 h 47"/>
              <a:gd name="T34" fmla="*/ 16 w 35"/>
              <a:gd name="T35" fmla="*/ 33 h 47"/>
              <a:gd name="T36" fmla="*/ 10 w 35"/>
              <a:gd name="T37" fmla="*/ 23 h 47"/>
              <a:gd name="T38" fmla="*/ 6 w 35"/>
              <a:gd name="T39" fmla="*/ 14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5" h="47">
                <a:moveTo>
                  <a:pt x="11" y="45"/>
                </a:moveTo>
                <a:cubicBezTo>
                  <a:pt x="13" y="46"/>
                  <a:pt x="15" y="47"/>
                  <a:pt x="18" y="47"/>
                </a:cubicBezTo>
                <a:cubicBezTo>
                  <a:pt x="20" y="47"/>
                  <a:pt x="22" y="46"/>
                  <a:pt x="24" y="45"/>
                </a:cubicBezTo>
                <a:cubicBezTo>
                  <a:pt x="24" y="40"/>
                  <a:pt x="24" y="40"/>
                  <a:pt x="24" y="40"/>
                </a:cubicBezTo>
                <a:cubicBezTo>
                  <a:pt x="11" y="40"/>
                  <a:pt x="11" y="40"/>
                  <a:pt x="11" y="40"/>
                </a:cubicBezTo>
                <a:lnTo>
                  <a:pt x="11" y="45"/>
                </a:lnTo>
                <a:close/>
                <a:moveTo>
                  <a:pt x="24" y="37"/>
                </a:moveTo>
                <a:cubicBezTo>
                  <a:pt x="24" y="27"/>
                  <a:pt x="35" y="24"/>
                  <a:pt x="34" y="13"/>
                </a:cubicBezTo>
                <a:cubicBezTo>
                  <a:pt x="34" y="7"/>
                  <a:pt x="29" y="0"/>
                  <a:pt x="18" y="0"/>
                </a:cubicBezTo>
                <a:cubicBezTo>
                  <a:pt x="6" y="0"/>
                  <a:pt x="2" y="7"/>
                  <a:pt x="1" y="13"/>
                </a:cubicBezTo>
                <a:cubicBezTo>
                  <a:pt x="0" y="24"/>
                  <a:pt x="11" y="27"/>
                  <a:pt x="11" y="37"/>
                </a:cubicBezTo>
                <a:lnTo>
                  <a:pt x="24" y="37"/>
                </a:lnTo>
                <a:close/>
                <a:moveTo>
                  <a:pt x="6" y="14"/>
                </a:moveTo>
                <a:cubicBezTo>
                  <a:pt x="7" y="8"/>
                  <a:pt x="11" y="5"/>
                  <a:pt x="18" y="5"/>
                </a:cubicBezTo>
                <a:cubicBezTo>
                  <a:pt x="24" y="5"/>
                  <a:pt x="29" y="8"/>
                  <a:pt x="29" y="14"/>
                </a:cubicBezTo>
                <a:cubicBezTo>
                  <a:pt x="29" y="17"/>
                  <a:pt x="27" y="19"/>
                  <a:pt x="25" y="23"/>
                </a:cubicBezTo>
                <a:cubicBezTo>
                  <a:pt x="23" y="26"/>
                  <a:pt x="21" y="29"/>
                  <a:pt x="20" y="33"/>
                </a:cubicBezTo>
                <a:cubicBezTo>
                  <a:pt x="16" y="33"/>
                  <a:pt x="16" y="33"/>
                  <a:pt x="16" y="33"/>
                </a:cubicBezTo>
                <a:cubicBezTo>
                  <a:pt x="15" y="29"/>
                  <a:pt x="12" y="26"/>
                  <a:pt x="10" y="23"/>
                </a:cubicBezTo>
                <a:cubicBezTo>
                  <a:pt x="8" y="19"/>
                  <a:pt x="6" y="17"/>
                  <a:pt x="6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85421" y="4508835"/>
            <a:ext cx="201098" cy="203129"/>
          </a:xfrm>
          <a:custGeom>
            <a:avLst/>
            <a:gdLst>
              <a:gd name="T0" fmla="*/ 23 w 42"/>
              <a:gd name="T1" fmla="*/ 37 h 42"/>
              <a:gd name="T2" fmla="*/ 4 w 42"/>
              <a:gd name="T3" fmla="*/ 37 h 42"/>
              <a:gd name="T4" fmla="*/ 4 w 42"/>
              <a:gd name="T5" fmla="*/ 5 h 42"/>
              <a:gd name="T6" fmla="*/ 23 w 42"/>
              <a:gd name="T7" fmla="*/ 5 h 42"/>
              <a:gd name="T8" fmla="*/ 23 w 42"/>
              <a:gd name="T9" fmla="*/ 12 h 42"/>
              <a:gd name="T10" fmla="*/ 28 w 42"/>
              <a:gd name="T11" fmla="*/ 12 h 42"/>
              <a:gd name="T12" fmla="*/ 28 w 42"/>
              <a:gd name="T13" fmla="*/ 5 h 42"/>
              <a:gd name="T14" fmla="*/ 23 w 42"/>
              <a:gd name="T15" fmla="*/ 0 h 42"/>
              <a:gd name="T16" fmla="*/ 4 w 42"/>
              <a:gd name="T17" fmla="*/ 0 h 42"/>
              <a:gd name="T18" fmla="*/ 0 w 42"/>
              <a:gd name="T19" fmla="*/ 5 h 42"/>
              <a:gd name="T20" fmla="*/ 0 w 42"/>
              <a:gd name="T21" fmla="*/ 37 h 42"/>
              <a:gd name="T22" fmla="*/ 4 w 42"/>
              <a:gd name="T23" fmla="*/ 42 h 42"/>
              <a:gd name="T24" fmla="*/ 23 w 42"/>
              <a:gd name="T25" fmla="*/ 42 h 42"/>
              <a:gd name="T26" fmla="*/ 28 w 42"/>
              <a:gd name="T27" fmla="*/ 37 h 42"/>
              <a:gd name="T28" fmla="*/ 28 w 42"/>
              <a:gd name="T29" fmla="*/ 33 h 42"/>
              <a:gd name="T30" fmla="*/ 23 w 42"/>
              <a:gd name="T31" fmla="*/ 33 h 42"/>
              <a:gd name="T32" fmla="*/ 23 w 42"/>
              <a:gd name="T33" fmla="*/ 37 h 42"/>
              <a:gd name="T34" fmla="*/ 42 w 42"/>
              <a:gd name="T35" fmla="*/ 22 h 42"/>
              <a:gd name="T36" fmla="*/ 33 w 42"/>
              <a:gd name="T37" fmla="*/ 13 h 42"/>
              <a:gd name="T38" fmla="*/ 33 w 42"/>
              <a:gd name="T39" fmla="*/ 19 h 42"/>
              <a:gd name="T40" fmla="*/ 11 w 42"/>
              <a:gd name="T41" fmla="*/ 19 h 42"/>
              <a:gd name="T42" fmla="*/ 11 w 42"/>
              <a:gd name="T43" fmla="*/ 26 h 42"/>
              <a:gd name="T44" fmla="*/ 33 w 42"/>
              <a:gd name="T45" fmla="*/ 26 h 42"/>
              <a:gd name="T46" fmla="*/ 33 w 42"/>
              <a:gd name="T47" fmla="*/ 31 h 42"/>
              <a:gd name="T48" fmla="*/ 42 w 42"/>
              <a:gd name="T49" fmla="*/ 2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2" h="42">
                <a:moveTo>
                  <a:pt x="23" y="37"/>
                </a:moveTo>
                <a:cubicBezTo>
                  <a:pt x="4" y="37"/>
                  <a:pt x="4" y="37"/>
                  <a:pt x="4" y="37"/>
                </a:cubicBezTo>
                <a:cubicBezTo>
                  <a:pt x="4" y="5"/>
                  <a:pt x="4" y="5"/>
                  <a:pt x="4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12"/>
                  <a:pt x="23" y="12"/>
                  <a:pt x="23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28" y="5"/>
                  <a:pt x="28" y="5"/>
                  <a:pt x="28" y="5"/>
                </a:cubicBezTo>
                <a:cubicBezTo>
                  <a:pt x="28" y="2"/>
                  <a:pt x="26" y="0"/>
                  <a:pt x="23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0"/>
                  <a:pt x="2" y="42"/>
                  <a:pt x="4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6" y="42"/>
                  <a:pt x="28" y="40"/>
                  <a:pt x="28" y="37"/>
                </a:cubicBezTo>
                <a:cubicBezTo>
                  <a:pt x="28" y="33"/>
                  <a:pt x="28" y="33"/>
                  <a:pt x="28" y="33"/>
                </a:cubicBezTo>
                <a:cubicBezTo>
                  <a:pt x="23" y="33"/>
                  <a:pt x="23" y="33"/>
                  <a:pt x="23" y="33"/>
                </a:cubicBezTo>
                <a:lnTo>
                  <a:pt x="23" y="37"/>
                </a:lnTo>
                <a:close/>
                <a:moveTo>
                  <a:pt x="42" y="22"/>
                </a:moveTo>
                <a:cubicBezTo>
                  <a:pt x="33" y="13"/>
                  <a:pt x="33" y="13"/>
                  <a:pt x="33" y="13"/>
                </a:cubicBezTo>
                <a:cubicBezTo>
                  <a:pt x="33" y="19"/>
                  <a:pt x="33" y="19"/>
                  <a:pt x="33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26"/>
                  <a:pt x="11" y="26"/>
                  <a:pt x="11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3" y="31"/>
                  <a:pt x="33" y="31"/>
                  <a:pt x="33" y="31"/>
                </a:cubicBezTo>
                <a:lnTo>
                  <a:pt x="42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4319" y="5447291"/>
            <a:ext cx="219380" cy="134066"/>
          </a:xfrm>
          <a:custGeom>
            <a:avLst/>
            <a:gdLst>
              <a:gd name="T0" fmla="*/ 11 w 46"/>
              <a:gd name="T1" fmla="*/ 21 h 28"/>
              <a:gd name="T2" fmla="*/ 11 w 46"/>
              <a:gd name="T3" fmla="*/ 9 h 28"/>
              <a:gd name="T4" fmla="*/ 16 w 46"/>
              <a:gd name="T5" fmla="*/ 9 h 28"/>
              <a:gd name="T6" fmla="*/ 8 w 46"/>
              <a:gd name="T7" fmla="*/ 0 h 28"/>
              <a:gd name="T8" fmla="*/ 0 w 46"/>
              <a:gd name="T9" fmla="*/ 9 h 28"/>
              <a:gd name="T10" fmla="*/ 4 w 46"/>
              <a:gd name="T11" fmla="*/ 9 h 28"/>
              <a:gd name="T12" fmla="*/ 4 w 46"/>
              <a:gd name="T13" fmla="*/ 23 h 28"/>
              <a:gd name="T14" fmla="*/ 9 w 46"/>
              <a:gd name="T15" fmla="*/ 28 h 28"/>
              <a:gd name="T16" fmla="*/ 30 w 46"/>
              <a:gd name="T17" fmla="*/ 28 h 28"/>
              <a:gd name="T18" fmla="*/ 24 w 46"/>
              <a:gd name="T19" fmla="*/ 21 h 28"/>
              <a:gd name="T20" fmla="*/ 11 w 46"/>
              <a:gd name="T21" fmla="*/ 21 h 28"/>
              <a:gd name="T22" fmla="*/ 42 w 46"/>
              <a:gd name="T23" fmla="*/ 18 h 28"/>
              <a:gd name="T24" fmla="*/ 42 w 46"/>
              <a:gd name="T25" fmla="*/ 4 h 28"/>
              <a:gd name="T26" fmla="*/ 37 w 46"/>
              <a:gd name="T27" fmla="*/ 0 h 28"/>
              <a:gd name="T28" fmla="*/ 16 w 46"/>
              <a:gd name="T29" fmla="*/ 0 h 28"/>
              <a:gd name="T30" fmla="*/ 22 w 46"/>
              <a:gd name="T31" fmla="*/ 6 h 28"/>
              <a:gd name="T32" fmla="*/ 35 w 46"/>
              <a:gd name="T33" fmla="*/ 6 h 28"/>
              <a:gd name="T34" fmla="*/ 35 w 46"/>
              <a:gd name="T35" fmla="*/ 18 h 28"/>
              <a:gd name="T36" fmla="*/ 30 w 46"/>
              <a:gd name="T37" fmla="*/ 18 h 28"/>
              <a:gd name="T38" fmla="*/ 38 w 46"/>
              <a:gd name="T39" fmla="*/ 28 h 28"/>
              <a:gd name="T40" fmla="*/ 46 w 46"/>
              <a:gd name="T41" fmla="*/ 18 h 28"/>
              <a:gd name="T42" fmla="*/ 42 w 46"/>
              <a:gd name="T43" fmla="*/ 18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6" h="28">
                <a:moveTo>
                  <a:pt x="11" y="21"/>
                </a:moveTo>
                <a:cubicBezTo>
                  <a:pt x="11" y="9"/>
                  <a:pt x="11" y="9"/>
                  <a:pt x="11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8" y="0"/>
                  <a:pt x="8" y="0"/>
                  <a:pt x="8" y="0"/>
                </a:cubicBezTo>
                <a:cubicBezTo>
                  <a:pt x="0" y="9"/>
                  <a:pt x="0" y="9"/>
                  <a:pt x="0" y="9"/>
                </a:cubicBezTo>
                <a:cubicBezTo>
                  <a:pt x="4" y="9"/>
                  <a:pt x="4" y="9"/>
                  <a:pt x="4" y="9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6"/>
                  <a:pt x="6" y="28"/>
                  <a:pt x="9" y="28"/>
                </a:cubicBezTo>
                <a:cubicBezTo>
                  <a:pt x="30" y="28"/>
                  <a:pt x="30" y="28"/>
                  <a:pt x="30" y="28"/>
                </a:cubicBezTo>
                <a:cubicBezTo>
                  <a:pt x="24" y="21"/>
                  <a:pt x="24" y="21"/>
                  <a:pt x="24" y="21"/>
                </a:cubicBezTo>
                <a:lnTo>
                  <a:pt x="11" y="21"/>
                </a:lnTo>
                <a:close/>
                <a:moveTo>
                  <a:pt x="42" y="18"/>
                </a:moveTo>
                <a:cubicBezTo>
                  <a:pt x="42" y="4"/>
                  <a:pt x="42" y="4"/>
                  <a:pt x="42" y="4"/>
                </a:cubicBezTo>
                <a:cubicBezTo>
                  <a:pt x="42" y="2"/>
                  <a:pt x="40" y="0"/>
                  <a:pt x="37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35" y="6"/>
                  <a:pt x="35" y="6"/>
                  <a:pt x="35" y="6"/>
                </a:cubicBezTo>
                <a:cubicBezTo>
                  <a:pt x="35" y="18"/>
                  <a:pt x="35" y="18"/>
                  <a:pt x="35" y="18"/>
                </a:cubicBezTo>
                <a:cubicBezTo>
                  <a:pt x="30" y="18"/>
                  <a:pt x="30" y="18"/>
                  <a:pt x="30" y="18"/>
                </a:cubicBezTo>
                <a:cubicBezTo>
                  <a:pt x="38" y="28"/>
                  <a:pt x="38" y="28"/>
                  <a:pt x="38" y="28"/>
                </a:cubicBezTo>
                <a:cubicBezTo>
                  <a:pt x="46" y="18"/>
                  <a:pt x="46" y="18"/>
                  <a:pt x="46" y="18"/>
                </a:cubicBezTo>
                <a:lnTo>
                  <a:pt x="42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15201" y="5414791"/>
            <a:ext cx="158440" cy="201098"/>
          </a:xfrm>
          <a:custGeom>
            <a:avLst/>
            <a:gdLst>
              <a:gd name="T0" fmla="*/ 28 w 33"/>
              <a:gd name="T1" fmla="*/ 0 h 42"/>
              <a:gd name="T2" fmla="*/ 5 w 33"/>
              <a:gd name="T3" fmla="*/ 0 h 42"/>
              <a:gd name="T4" fmla="*/ 0 w 33"/>
              <a:gd name="T5" fmla="*/ 4 h 42"/>
              <a:gd name="T6" fmla="*/ 0 w 33"/>
              <a:gd name="T7" fmla="*/ 37 h 42"/>
              <a:gd name="T8" fmla="*/ 5 w 33"/>
              <a:gd name="T9" fmla="*/ 42 h 42"/>
              <a:gd name="T10" fmla="*/ 28 w 33"/>
              <a:gd name="T11" fmla="*/ 42 h 42"/>
              <a:gd name="T12" fmla="*/ 33 w 33"/>
              <a:gd name="T13" fmla="*/ 37 h 42"/>
              <a:gd name="T14" fmla="*/ 33 w 33"/>
              <a:gd name="T15" fmla="*/ 4 h 42"/>
              <a:gd name="T16" fmla="*/ 28 w 33"/>
              <a:gd name="T17" fmla="*/ 0 h 42"/>
              <a:gd name="T18" fmla="*/ 7 w 33"/>
              <a:gd name="T19" fmla="*/ 9 h 42"/>
              <a:gd name="T20" fmla="*/ 26 w 33"/>
              <a:gd name="T21" fmla="*/ 9 h 42"/>
              <a:gd name="T22" fmla="*/ 26 w 33"/>
              <a:gd name="T23" fmla="*/ 13 h 42"/>
              <a:gd name="T24" fmla="*/ 7 w 33"/>
              <a:gd name="T25" fmla="*/ 13 h 42"/>
              <a:gd name="T26" fmla="*/ 7 w 33"/>
              <a:gd name="T27" fmla="*/ 9 h 42"/>
              <a:gd name="T28" fmla="*/ 26 w 33"/>
              <a:gd name="T29" fmla="*/ 32 h 42"/>
              <a:gd name="T30" fmla="*/ 7 w 33"/>
              <a:gd name="T31" fmla="*/ 32 h 42"/>
              <a:gd name="T32" fmla="*/ 7 w 33"/>
              <a:gd name="T33" fmla="*/ 28 h 42"/>
              <a:gd name="T34" fmla="*/ 26 w 33"/>
              <a:gd name="T35" fmla="*/ 28 h 42"/>
              <a:gd name="T36" fmla="*/ 26 w 33"/>
              <a:gd name="T37" fmla="*/ 32 h 42"/>
              <a:gd name="T38" fmla="*/ 26 w 33"/>
              <a:gd name="T39" fmla="*/ 23 h 42"/>
              <a:gd name="T40" fmla="*/ 7 w 33"/>
              <a:gd name="T41" fmla="*/ 23 h 42"/>
              <a:gd name="T42" fmla="*/ 7 w 33"/>
              <a:gd name="T43" fmla="*/ 19 h 42"/>
              <a:gd name="T44" fmla="*/ 26 w 33"/>
              <a:gd name="T45" fmla="*/ 19 h 42"/>
              <a:gd name="T46" fmla="*/ 26 w 33"/>
              <a:gd name="T47" fmla="*/ 2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3" h="42">
                <a:moveTo>
                  <a:pt x="28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0"/>
                  <a:pt x="2" y="42"/>
                  <a:pt x="5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31" y="42"/>
                  <a:pt x="33" y="40"/>
                  <a:pt x="33" y="37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2"/>
                  <a:pt x="31" y="0"/>
                  <a:pt x="28" y="0"/>
                </a:cubicBezTo>
                <a:close/>
                <a:moveTo>
                  <a:pt x="7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13"/>
                  <a:pt x="26" y="13"/>
                  <a:pt x="26" y="13"/>
                </a:cubicBezTo>
                <a:cubicBezTo>
                  <a:pt x="7" y="13"/>
                  <a:pt x="7" y="13"/>
                  <a:pt x="7" y="13"/>
                </a:cubicBezTo>
                <a:lnTo>
                  <a:pt x="7" y="9"/>
                </a:lnTo>
                <a:close/>
                <a:moveTo>
                  <a:pt x="26" y="32"/>
                </a:moveTo>
                <a:cubicBezTo>
                  <a:pt x="7" y="32"/>
                  <a:pt x="7" y="32"/>
                  <a:pt x="7" y="32"/>
                </a:cubicBezTo>
                <a:cubicBezTo>
                  <a:pt x="7" y="28"/>
                  <a:pt x="7" y="28"/>
                  <a:pt x="7" y="28"/>
                </a:cubicBezTo>
                <a:cubicBezTo>
                  <a:pt x="26" y="28"/>
                  <a:pt x="26" y="28"/>
                  <a:pt x="26" y="28"/>
                </a:cubicBezTo>
                <a:lnTo>
                  <a:pt x="26" y="32"/>
                </a:lnTo>
                <a:close/>
                <a:moveTo>
                  <a:pt x="26" y="23"/>
                </a:moveTo>
                <a:cubicBezTo>
                  <a:pt x="7" y="23"/>
                  <a:pt x="7" y="23"/>
                  <a:pt x="7" y="23"/>
                </a:cubicBezTo>
                <a:cubicBezTo>
                  <a:pt x="7" y="19"/>
                  <a:pt x="7" y="19"/>
                  <a:pt x="7" y="19"/>
                </a:cubicBezTo>
                <a:cubicBezTo>
                  <a:pt x="26" y="19"/>
                  <a:pt x="26" y="19"/>
                  <a:pt x="26" y="19"/>
                </a:cubicBezTo>
                <a:lnTo>
                  <a:pt x="26" y="2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2" name="出自【趣你的PPT】(微信:qunideppt)：最优质的PPT资源库"/>
          <p:cNvSpPr>
            <a:spLocks/>
          </p:cNvSpPr>
          <p:nvPr/>
        </p:nvSpPr>
        <p:spPr bwMode="auto">
          <a:xfrm>
            <a:off x="10215201" y="2239881"/>
            <a:ext cx="158440" cy="221411"/>
          </a:xfrm>
          <a:custGeom>
            <a:avLst/>
            <a:gdLst>
              <a:gd name="T0" fmla="*/ 32 w 33"/>
              <a:gd name="T1" fmla="*/ 12 h 46"/>
              <a:gd name="T2" fmla="*/ 11 w 33"/>
              <a:gd name="T3" fmla="*/ 1 h 46"/>
              <a:gd name="T4" fmla="*/ 1 w 33"/>
              <a:gd name="T5" fmla="*/ 5 h 46"/>
              <a:gd name="T6" fmla="*/ 0 w 33"/>
              <a:gd name="T7" fmla="*/ 8 h 46"/>
              <a:gd name="T8" fmla="*/ 0 w 33"/>
              <a:gd name="T9" fmla="*/ 33 h 46"/>
              <a:gd name="T10" fmla="*/ 1 w 33"/>
              <a:gd name="T11" fmla="*/ 34 h 46"/>
              <a:gd name="T12" fmla="*/ 21 w 33"/>
              <a:gd name="T13" fmla="*/ 46 h 46"/>
              <a:gd name="T14" fmla="*/ 22 w 33"/>
              <a:gd name="T15" fmla="*/ 46 h 46"/>
              <a:gd name="T16" fmla="*/ 23 w 33"/>
              <a:gd name="T17" fmla="*/ 46 h 46"/>
              <a:gd name="T18" fmla="*/ 23 w 33"/>
              <a:gd name="T19" fmla="*/ 45 h 46"/>
              <a:gd name="T20" fmla="*/ 23 w 33"/>
              <a:gd name="T21" fmla="*/ 19 h 46"/>
              <a:gd name="T22" fmla="*/ 23 w 33"/>
              <a:gd name="T23" fmla="*/ 18 h 46"/>
              <a:gd name="T24" fmla="*/ 3 w 33"/>
              <a:gd name="T25" fmla="*/ 7 h 46"/>
              <a:gd name="T26" fmla="*/ 6 w 33"/>
              <a:gd name="T27" fmla="*/ 5 h 46"/>
              <a:gd name="T28" fmla="*/ 9 w 33"/>
              <a:gd name="T29" fmla="*/ 5 h 46"/>
              <a:gd name="T30" fmla="*/ 28 w 33"/>
              <a:gd name="T31" fmla="*/ 15 h 46"/>
              <a:gd name="T32" fmla="*/ 29 w 33"/>
              <a:gd name="T33" fmla="*/ 16 h 46"/>
              <a:gd name="T34" fmla="*/ 29 w 33"/>
              <a:gd name="T35" fmla="*/ 40 h 46"/>
              <a:gd name="T36" fmla="*/ 31 w 33"/>
              <a:gd name="T37" fmla="*/ 42 h 46"/>
              <a:gd name="T38" fmla="*/ 33 w 33"/>
              <a:gd name="T39" fmla="*/ 40 h 46"/>
              <a:gd name="T40" fmla="*/ 33 w 33"/>
              <a:gd name="T41" fmla="*/ 14 h 46"/>
              <a:gd name="T42" fmla="*/ 32 w 33"/>
              <a:gd name="T43" fmla="*/ 12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3" h="46">
                <a:moveTo>
                  <a:pt x="32" y="12"/>
                </a:moveTo>
                <a:cubicBezTo>
                  <a:pt x="11" y="1"/>
                  <a:pt x="11" y="1"/>
                  <a:pt x="11" y="1"/>
                </a:cubicBezTo>
                <a:cubicBezTo>
                  <a:pt x="8" y="0"/>
                  <a:pt x="2" y="3"/>
                  <a:pt x="1" y="5"/>
                </a:cubicBezTo>
                <a:cubicBezTo>
                  <a:pt x="0" y="7"/>
                  <a:pt x="0" y="7"/>
                  <a:pt x="0" y="8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3"/>
                  <a:pt x="1" y="34"/>
                  <a:pt x="1" y="34"/>
                </a:cubicBezTo>
                <a:cubicBezTo>
                  <a:pt x="3" y="35"/>
                  <a:pt x="20" y="46"/>
                  <a:pt x="21" y="46"/>
                </a:cubicBezTo>
                <a:cubicBezTo>
                  <a:pt x="21" y="46"/>
                  <a:pt x="21" y="46"/>
                  <a:pt x="22" y="46"/>
                </a:cubicBezTo>
                <a:cubicBezTo>
                  <a:pt x="22" y="46"/>
                  <a:pt x="22" y="46"/>
                  <a:pt x="23" y="46"/>
                </a:cubicBezTo>
                <a:cubicBezTo>
                  <a:pt x="23" y="46"/>
                  <a:pt x="23" y="45"/>
                  <a:pt x="23" y="45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9"/>
                  <a:pt x="23" y="18"/>
                  <a:pt x="23" y="18"/>
                </a:cubicBezTo>
                <a:cubicBezTo>
                  <a:pt x="3" y="7"/>
                  <a:pt x="3" y="7"/>
                  <a:pt x="3" y="7"/>
                </a:cubicBezTo>
                <a:cubicBezTo>
                  <a:pt x="4" y="7"/>
                  <a:pt x="4" y="6"/>
                  <a:pt x="6" y="5"/>
                </a:cubicBezTo>
                <a:cubicBezTo>
                  <a:pt x="8" y="4"/>
                  <a:pt x="9" y="4"/>
                  <a:pt x="9" y="5"/>
                </a:cubicBezTo>
                <a:cubicBezTo>
                  <a:pt x="9" y="5"/>
                  <a:pt x="28" y="14"/>
                  <a:pt x="28" y="15"/>
                </a:cubicBezTo>
                <a:cubicBezTo>
                  <a:pt x="29" y="15"/>
                  <a:pt x="29" y="15"/>
                  <a:pt x="29" y="16"/>
                </a:cubicBezTo>
                <a:cubicBezTo>
                  <a:pt x="29" y="16"/>
                  <a:pt x="29" y="40"/>
                  <a:pt x="29" y="40"/>
                </a:cubicBezTo>
                <a:cubicBezTo>
                  <a:pt x="29" y="41"/>
                  <a:pt x="30" y="42"/>
                  <a:pt x="31" y="42"/>
                </a:cubicBezTo>
                <a:cubicBezTo>
                  <a:pt x="32" y="42"/>
                  <a:pt x="33" y="41"/>
                  <a:pt x="33" y="40"/>
                </a:cubicBezTo>
                <a:cubicBezTo>
                  <a:pt x="33" y="14"/>
                  <a:pt x="33" y="14"/>
                  <a:pt x="33" y="14"/>
                </a:cubicBezTo>
                <a:cubicBezTo>
                  <a:pt x="33" y="13"/>
                  <a:pt x="32" y="13"/>
                  <a:pt x="32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81082" y="4047731"/>
            <a:ext cx="211255" cy="225475"/>
          </a:xfrm>
          <a:custGeom>
            <a:avLst/>
            <a:gdLst>
              <a:gd name="T0" fmla="*/ 8 w 44"/>
              <a:gd name="T1" fmla="*/ 0 h 47"/>
              <a:gd name="T2" fmla="*/ 8 w 44"/>
              <a:gd name="T3" fmla="*/ 0 h 47"/>
              <a:gd name="T4" fmla="*/ 0 w 44"/>
              <a:gd name="T5" fmla="*/ 18 h 47"/>
              <a:gd name="T6" fmla="*/ 8 w 44"/>
              <a:gd name="T7" fmla="*/ 26 h 47"/>
              <a:gd name="T8" fmla="*/ 15 w 44"/>
              <a:gd name="T9" fmla="*/ 18 h 47"/>
              <a:gd name="T10" fmla="*/ 8 w 44"/>
              <a:gd name="T11" fmla="*/ 0 h 47"/>
              <a:gd name="T12" fmla="*/ 37 w 44"/>
              <a:gd name="T13" fmla="*/ 0 h 47"/>
              <a:gd name="T14" fmla="*/ 36 w 44"/>
              <a:gd name="T15" fmla="*/ 0 h 47"/>
              <a:gd name="T16" fmla="*/ 29 w 44"/>
              <a:gd name="T17" fmla="*/ 18 h 47"/>
              <a:gd name="T18" fmla="*/ 37 w 44"/>
              <a:gd name="T19" fmla="*/ 26 h 47"/>
              <a:gd name="T20" fmla="*/ 44 w 44"/>
              <a:gd name="T21" fmla="*/ 18 h 47"/>
              <a:gd name="T22" fmla="*/ 37 w 44"/>
              <a:gd name="T23" fmla="*/ 0 h 47"/>
              <a:gd name="T24" fmla="*/ 22 w 44"/>
              <a:gd name="T25" fmla="*/ 21 h 47"/>
              <a:gd name="T26" fmla="*/ 15 w 44"/>
              <a:gd name="T27" fmla="*/ 39 h 47"/>
              <a:gd name="T28" fmla="*/ 22 w 44"/>
              <a:gd name="T29" fmla="*/ 47 h 47"/>
              <a:gd name="T30" fmla="*/ 30 w 44"/>
              <a:gd name="T31" fmla="*/ 39 h 47"/>
              <a:gd name="T32" fmla="*/ 23 w 44"/>
              <a:gd name="T33" fmla="*/ 21 h 47"/>
              <a:gd name="T34" fmla="*/ 22 w 44"/>
              <a:gd name="T35" fmla="*/ 21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4" h="47">
                <a:moveTo>
                  <a:pt x="8" y="0"/>
                </a:moveTo>
                <a:cubicBezTo>
                  <a:pt x="8" y="0"/>
                  <a:pt x="8" y="0"/>
                  <a:pt x="8" y="0"/>
                </a:cubicBezTo>
                <a:cubicBezTo>
                  <a:pt x="6" y="10"/>
                  <a:pt x="0" y="12"/>
                  <a:pt x="0" y="18"/>
                </a:cubicBezTo>
                <a:cubicBezTo>
                  <a:pt x="0" y="22"/>
                  <a:pt x="4" y="26"/>
                  <a:pt x="8" y="26"/>
                </a:cubicBezTo>
                <a:cubicBezTo>
                  <a:pt x="12" y="26"/>
                  <a:pt x="15" y="22"/>
                  <a:pt x="15" y="18"/>
                </a:cubicBezTo>
                <a:cubicBezTo>
                  <a:pt x="15" y="12"/>
                  <a:pt x="9" y="10"/>
                  <a:pt x="8" y="0"/>
                </a:cubicBezTo>
                <a:close/>
                <a:moveTo>
                  <a:pt x="37" y="0"/>
                </a:moveTo>
                <a:cubicBezTo>
                  <a:pt x="37" y="0"/>
                  <a:pt x="36" y="0"/>
                  <a:pt x="36" y="0"/>
                </a:cubicBezTo>
                <a:cubicBezTo>
                  <a:pt x="35" y="10"/>
                  <a:pt x="29" y="12"/>
                  <a:pt x="29" y="18"/>
                </a:cubicBezTo>
                <a:cubicBezTo>
                  <a:pt x="29" y="22"/>
                  <a:pt x="33" y="26"/>
                  <a:pt x="37" y="26"/>
                </a:cubicBezTo>
                <a:cubicBezTo>
                  <a:pt x="41" y="26"/>
                  <a:pt x="44" y="22"/>
                  <a:pt x="44" y="18"/>
                </a:cubicBezTo>
                <a:cubicBezTo>
                  <a:pt x="44" y="12"/>
                  <a:pt x="38" y="10"/>
                  <a:pt x="37" y="0"/>
                </a:cubicBezTo>
                <a:close/>
                <a:moveTo>
                  <a:pt x="22" y="21"/>
                </a:moveTo>
                <a:cubicBezTo>
                  <a:pt x="21" y="30"/>
                  <a:pt x="15" y="32"/>
                  <a:pt x="15" y="39"/>
                </a:cubicBezTo>
                <a:cubicBezTo>
                  <a:pt x="15" y="43"/>
                  <a:pt x="18" y="47"/>
                  <a:pt x="22" y="47"/>
                </a:cubicBezTo>
                <a:cubicBezTo>
                  <a:pt x="26" y="47"/>
                  <a:pt x="30" y="43"/>
                  <a:pt x="30" y="39"/>
                </a:cubicBezTo>
                <a:cubicBezTo>
                  <a:pt x="30" y="32"/>
                  <a:pt x="24" y="30"/>
                  <a:pt x="23" y="21"/>
                </a:cubicBezTo>
                <a:cubicBezTo>
                  <a:pt x="22" y="20"/>
                  <a:pt x="22" y="20"/>
                  <a:pt x="22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6856" y="4047731"/>
            <a:ext cx="121878" cy="225475"/>
          </a:xfrm>
          <a:custGeom>
            <a:avLst/>
            <a:gdLst>
              <a:gd name="T0" fmla="*/ 18 w 25"/>
              <a:gd name="T1" fmla="*/ 23 h 47"/>
              <a:gd name="T2" fmla="*/ 18 w 25"/>
              <a:gd name="T3" fmla="*/ 2 h 47"/>
              <a:gd name="T4" fmla="*/ 16 w 25"/>
              <a:gd name="T5" fmla="*/ 0 h 47"/>
              <a:gd name="T6" fmla="*/ 8 w 25"/>
              <a:gd name="T7" fmla="*/ 0 h 47"/>
              <a:gd name="T8" fmla="*/ 6 w 25"/>
              <a:gd name="T9" fmla="*/ 2 h 47"/>
              <a:gd name="T10" fmla="*/ 6 w 25"/>
              <a:gd name="T11" fmla="*/ 23 h 47"/>
              <a:gd name="T12" fmla="*/ 0 w 25"/>
              <a:gd name="T13" fmla="*/ 34 h 47"/>
              <a:gd name="T14" fmla="*/ 12 w 25"/>
              <a:gd name="T15" fmla="*/ 47 h 47"/>
              <a:gd name="T16" fmla="*/ 25 w 25"/>
              <a:gd name="T17" fmla="*/ 34 h 47"/>
              <a:gd name="T18" fmla="*/ 18 w 25"/>
              <a:gd name="T19" fmla="*/ 23 h 47"/>
              <a:gd name="T20" fmla="*/ 12 w 25"/>
              <a:gd name="T21" fmla="*/ 42 h 47"/>
              <a:gd name="T22" fmla="*/ 4 w 25"/>
              <a:gd name="T23" fmla="*/ 34 h 47"/>
              <a:gd name="T24" fmla="*/ 10 w 25"/>
              <a:gd name="T25" fmla="*/ 26 h 47"/>
              <a:gd name="T26" fmla="*/ 10 w 25"/>
              <a:gd name="T27" fmla="*/ 9 h 47"/>
              <a:gd name="T28" fmla="*/ 15 w 25"/>
              <a:gd name="T29" fmla="*/ 9 h 47"/>
              <a:gd name="T30" fmla="*/ 15 w 25"/>
              <a:gd name="T31" fmla="*/ 26 h 47"/>
              <a:gd name="T32" fmla="*/ 20 w 25"/>
              <a:gd name="T33" fmla="*/ 34 h 47"/>
              <a:gd name="T34" fmla="*/ 12 w 25"/>
              <a:gd name="T35" fmla="*/ 42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5" h="47">
                <a:moveTo>
                  <a:pt x="18" y="23"/>
                </a:moveTo>
                <a:cubicBezTo>
                  <a:pt x="18" y="2"/>
                  <a:pt x="18" y="2"/>
                  <a:pt x="18" y="2"/>
                </a:cubicBezTo>
                <a:cubicBezTo>
                  <a:pt x="18" y="1"/>
                  <a:pt x="17" y="0"/>
                  <a:pt x="16" y="0"/>
                </a:cubicBezTo>
                <a:cubicBezTo>
                  <a:pt x="8" y="0"/>
                  <a:pt x="8" y="0"/>
                  <a:pt x="8" y="0"/>
                </a:cubicBezTo>
                <a:cubicBezTo>
                  <a:pt x="7" y="0"/>
                  <a:pt x="6" y="1"/>
                  <a:pt x="6" y="2"/>
                </a:cubicBezTo>
                <a:cubicBezTo>
                  <a:pt x="6" y="23"/>
                  <a:pt x="6" y="23"/>
                  <a:pt x="6" y="23"/>
                </a:cubicBezTo>
                <a:cubicBezTo>
                  <a:pt x="2" y="25"/>
                  <a:pt x="0" y="29"/>
                  <a:pt x="0" y="34"/>
                </a:cubicBezTo>
                <a:cubicBezTo>
                  <a:pt x="0" y="41"/>
                  <a:pt x="5" y="47"/>
                  <a:pt x="12" y="47"/>
                </a:cubicBezTo>
                <a:cubicBezTo>
                  <a:pt x="19" y="47"/>
                  <a:pt x="25" y="41"/>
                  <a:pt x="25" y="34"/>
                </a:cubicBezTo>
                <a:cubicBezTo>
                  <a:pt x="25" y="29"/>
                  <a:pt x="22" y="25"/>
                  <a:pt x="18" y="23"/>
                </a:cubicBezTo>
                <a:close/>
                <a:moveTo>
                  <a:pt x="12" y="42"/>
                </a:moveTo>
                <a:cubicBezTo>
                  <a:pt x="8" y="42"/>
                  <a:pt x="4" y="38"/>
                  <a:pt x="4" y="34"/>
                </a:cubicBezTo>
                <a:cubicBezTo>
                  <a:pt x="4" y="30"/>
                  <a:pt x="7" y="27"/>
                  <a:pt x="10" y="26"/>
                </a:cubicBezTo>
                <a:cubicBezTo>
                  <a:pt x="10" y="9"/>
                  <a:pt x="10" y="9"/>
                  <a:pt x="10" y="9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26"/>
                  <a:pt x="15" y="26"/>
                  <a:pt x="15" y="26"/>
                </a:cubicBezTo>
                <a:cubicBezTo>
                  <a:pt x="18" y="27"/>
                  <a:pt x="20" y="30"/>
                  <a:pt x="20" y="34"/>
                </a:cubicBezTo>
                <a:cubicBezTo>
                  <a:pt x="20" y="38"/>
                  <a:pt x="17" y="42"/>
                  <a:pt x="12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5" name="出自【趣你的PPT】(微信:qunideppt)：最优质的PPT资源库"/>
          <p:cNvSpPr>
            <a:spLocks/>
          </p:cNvSpPr>
          <p:nvPr/>
        </p:nvSpPr>
        <p:spPr bwMode="auto">
          <a:xfrm>
            <a:off x="5685421" y="5447291"/>
            <a:ext cx="201098" cy="134066"/>
          </a:xfrm>
          <a:custGeom>
            <a:avLst/>
            <a:gdLst>
              <a:gd name="T0" fmla="*/ 37 w 42"/>
              <a:gd name="T1" fmla="*/ 5 h 28"/>
              <a:gd name="T2" fmla="*/ 28 w 42"/>
              <a:gd name="T3" fmla="*/ 5 h 28"/>
              <a:gd name="T4" fmla="*/ 28 w 42"/>
              <a:gd name="T5" fmla="*/ 11 h 28"/>
              <a:gd name="T6" fmla="*/ 35 w 42"/>
              <a:gd name="T7" fmla="*/ 11 h 28"/>
              <a:gd name="T8" fmla="*/ 35 w 42"/>
              <a:gd name="T9" fmla="*/ 21 h 28"/>
              <a:gd name="T10" fmla="*/ 6 w 42"/>
              <a:gd name="T11" fmla="*/ 21 h 28"/>
              <a:gd name="T12" fmla="*/ 6 w 42"/>
              <a:gd name="T13" fmla="*/ 11 h 28"/>
              <a:gd name="T14" fmla="*/ 16 w 42"/>
              <a:gd name="T15" fmla="*/ 11 h 28"/>
              <a:gd name="T16" fmla="*/ 16 w 42"/>
              <a:gd name="T17" fmla="*/ 17 h 28"/>
              <a:gd name="T18" fmla="*/ 26 w 42"/>
              <a:gd name="T19" fmla="*/ 8 h 28"/>
              <a:gd name="T20" fmla="*/ 16 w 42"/>
              <a:gd name="T21" fmla="*/ 0 h 28"/>
              <a:gd name="T22" fmla="*/ 16 w 42"/>
              <a:gd name="T23" fmla="*/ 5 h 28"/>
              <a:gd name="T24" fmla="*/ 4 w 42"/>
              <a:gd name="T25" fmla="*/ 5 h 28"/>
              <a:gd name="T26" fmla="*/ 0 w 42"/>
              <a:gd name="T27" fmla="*/ 9 h 28"/>
              <a:gd name="T28" fmla="*/ 0 w 42"/>
              <a:gd name="T29" fmla="*/ 23 h 28"/>
              <a:gd name="T30" fmla="*/ 4 w 42"/>
              <a:gd name="T31" fmla="*/ 28 h 28"/>
              <a:gd name="T32" fmla="*/ 37 w 42"/>
              <a:gd name="T33" fmla="*/ 28 h 28"/>
              <a:gd name="T34" fmla="*/ 42 w 42"/>
              <a:gd name="T35" fmla="*/ 23 h 28"/>
              <a:gd name="T36" fmla="*/ 42 w 42"/>
              <a:gd name="T37" fmla="*/ 9 h 28"/>
              <a:gd name="T38" fmla="*/ 37 w 42"/>
              <a:gd name="T39" fmla="*/ 5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2" h="28">
                <a:moveTo>
                  <a:pt x="37" y="5"/>
                </a:moveTo>
                <a:cubicBezTo>
                  <a:pt x="28" y="5"/>
                  <a:pt x="28" y="5"/>
                  <a:pt x="28" y="5"/>
                </a:cubicBezTo>
                <a:cubicBezTo>
                  <a:pt x="28" y="11"/>
                  <a:pt x="28" y="11"/>
                  <a:pt x="28" y="11"/>
                </a:cubicBezTo>
                <a:cubicBezTo>
                  <a:pt x="35" y="11"/>
                  <a:pt x="35" y="11"/>
                  <a:pt x="35" y="11"/>
                </a:cubicBezTo>
                <a:cubicBezTo>
                  <a:pt x="35" y="21"/>
                  <a:pt x="35" y="21"/>
                  <a:pt x="35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11"/>
                  <a:pt x="6" y="11"/>
                  <a:pt x="6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17"/>
                  <a:pt x="16" y="17"/>
                  <a:pt x="16" y="17"/>
                </a:cubicBezTo>
                <a:cubicBezTo>
                  <a:pt x="26" y="8"/>
                  <a:pt x="26" y="8"/>
                  <a:pt x="26" y="8"/>
                </a:cubicBezTo>
                <a:cubicBezTo>
                  <a:pt x="16" y="0"/>
                  <a:pt x="16" y="0"/>
                  <a:pt x="16" y="0"/>
                </a:cubicBezTo>
                <a:cubicBezTo>
                  <a:pt x="16" y="5"/>
                  <a:pt x="16" y="5"/>
                  <a:pt x="16" y="5"/>
                </a:cubicBezTo>
                <a:cubicBezTo>
                  <a:pt x="4" y="5"/>
                  <a:pt x="4" y="5"/>
                  <a:pt x="4" y="5"/>
                </a:cubicBezTo>
                <a:cubicBezTo>
                  <a:pt x="2" y="5"/>
                  <a:pt x="0" y="7"/>
                  <a:pt x="0" y="9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6"/>
                  <a:pt x="2" y="28"/>
                  <a:pt x="4" y="28"/>
                </a:cubicBezTo>
                <a:cubicBezTo>
                  <a:pt x="37" y="28"/>
                  <a:pt x="37" y="28"/>
                  <a:pt x="37" y="28"/>
                </a:cubicBezTo>
                <a:cubicBezTo>
                  <a:pt x="40" y="28"/>
                  <a:pt x="42" y="26"/>
                  <a:pt x="42" y="23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7"/>
                  <a:pt x="40" y="5"/>
                  <a:pt x="37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869446" y="4106638"/>
            <a:ext cx="225475" cy="105627"/>
          </a:xfrm>
          <a:custGeom>
            <a:avLst/>
            <a:gdLst>
              <a:gd name="T0" fmla="*/ 36 w 47"/>
              <a:gd name="T1" fmla="*/ 0 h 22"/>
              <a:gd name="T2" fmla="*/ 25 w 47"/>
              <a:gd name="T3" fmla="*/ 11 h 22"/>
              <a:gd name="T4" fmla="*/ 27 w 47"/>
              <a:gd name="T5" fmla="*/ 17 h 22"/>
              <a:gd name="T6" fmla="*/ 20 w 47"/>
              <a:gd name="T7" fmla="*/ 17 h 22"/>
              <a:gd name="T8" fmla="*/ 22 w 47"/>
              <a:gd name="T9" fmla="*/ 11 h 22"/>
              <a:gd name="T10" fmla="*/ 11 w 47"/>
              <a:gd name="T11" fmla="*/ 0 h 22"/>
              <a:gd name="T12" fmla="*/ 0 w 47"/>
              <a:gd name="T13" fmla="*/ 11 h 22"/>
              <a:gd name="T14" fmla="*/ 11 w 47"/>
              <a:gd name="T15" fmla="*/ 22 h 22"/>
              <a:gd name="T16" fmla="*/ 36 w 47"/>
              <a:gd name="T17" fmla="*/ 22 h 22"/>
              <a:gd name="T18" fmla="*/ 47 w 47"/>
              <a:gd name="T19" fmla="*/ 11 h 22"/>
              <a:gd name="T20" fmla="*/ 36 w 47"/>
              <a:gd name="T21" fmla="*/ 0 h 22"/>
              <a:gd name="T22" fmla="*/ 5 w 47"/>
              <a:gd name="T23" fmla="*/ 11 h 22"/>
              <a:gd name="T24" fmla="*/ 11 w 47"/>
              <a:gd name="T25" fmla="*/ 5 h 22"/>
              <a:gd name="T26" fmla="*/ 17 w 47"/>
              <a:gd name="T27" fmla="*/ 11 h 22"/>
              <a:gd name="T28" fmla="*/ 11 w 47"/>
              <a:gd name="T29" fmla="*/ 17 h 22"/>
              <a:gd name="T30" fmla="*/ 5 w 47"/>
              <a:gd name="T31" fmla="*/ 11 h 22"/>
              <a:gd name="T32" fmla="*/ 36 w 47"/>
              <a:gd name="T33" fmla="*/ 17 h 22"/>
              <a:gd name="T34" fmla="*/ 30 w 47"/>
              <a:gd name="T35" fmla="*/ 11 h 22"/>
              <a:gd name="T36" fmla="*/ 36 w 47"/>
              <a:gd name="T37" fmla="*/ 5 h 22"/>
              <a:gd name="T38" fmla="*/ 42 w 47"/>
              <a:gd name="T39" fmla="*/ 11 h 22"/>
              <a:gd name="T40" fmla="*/ 36 w 47"/>
              <a:gd name="T41" fmla="*/ 17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7" h="22">
                <a:moveTo>
                  <a:pt x="36" y="0"/>
                </a:moveTo>
                <a:cubicBezTo>
                  <a:pt x="30" y="0"/>
                  <a:pt x="25" y="5"/>
                  <a:pt x="25" y="11"/>
                </a:cubicBezTo>
                <a:cubicBezTo>
                  <a:pt x="25" y="13"/>
                  <a:pt x="26" y="16"/>
                  <a:pt x="27" y="17"/>
                </a:cubicBezTo>
                <a:cubicBezTo>
                  <a:pt x="20" y="17"/>
                  <a:pt x="20" y="17"/>
                  <a:pt x="20" y="17"/>
                </a:cubicBezTo>
                <a:cubicBezTo>
                  <a:pt x="21" y="16"/>
                  <a:pt x="22" y="13"/>
                  <a:pt x="22" y="11"/>
                </a:cubicBezTo>
                <a:cubicBezTo>
                  <a:pt x="22" y="5"/>
                  <a:pt x="17" y="0"/>
                  <a:pt x="11" y="0"/>
                </a:cubicBezTo>
                <a:cubicBezTo>
                  <a:pt x="5" y="0"/>
                  <a:pt x="0" y="5"/>
                  <a:pt x="0" y="11"/>
                </a:cubicBezTo>
                <a:cubicBezTo>
                  <a:pt x="0" y="17"/>
                  <a:pt x="5" y="22"/>
                  <a:pt x="11" y="22"/>
                </a:cubicBezTo>
                <a:cubicBezTo>
                  <a:pt x="36" y="22"/>
                  <a:pt x="36" y="22"/>
                  <a:pt x="36" y="22"/>
                </a:cubicBezTo>
                <a:cubicBezTo>
                  <a:pt x="42" y="22"/>
                  <a:pt x="47" y="17"/>
                  <a:pt x="47" y="11"/>
                </a:cubicBezTo>
                <a:cubicBezTo>
                  <a:pt x="47" y="5"/>
                  <a:pt x="42" y="0"/>
                  <a:pt x="36" y="0"/>
                </a:cubicBezTo>
                <a:close/>
                <a:moveTo>
                  <a:pt x="5" y="11"/>
                </a:moveTo>
                <a:cubicBezTo>
                  <a:pt x="5" y="8"/>
                  <a:pt x="7" y="5"/>
                  <a:pt x="11" y="5"/>
                </a:cubicBezTo>
                <a:cubicBezTo>
                  <a:pt x="14" y="5"/>
                  <a:pt x="17" y="8"/>
                  <a:pt x="17" y="11"/>
                </a:cubicBezTo>
                <a:cubicBezTo>
                  <a:pt x="17" y="15"/>
                  <a:pt x="14" y="17"/>
                  <a:pt x="11" y="17"/>
                </a:cubicBezTo>
                <a:cubicBezTo>
                  <a:pt x="7" y="17"/>
                  <a:pt x="5" y="15"/>
                  <a:pt x="5" y="11"/>
                </a:cubicBezTo>
                <a:close/>
                <a:moveTo>
                  <a:pt x="36" y="17"/>
                </a:moveTo>
                <a:cubicBezTo>
                  <a:pt x="33" y="17"/>
                  <a:pt x="30" y="15"/>
                  <a:pt x="30" y="11"/>
                </a:cubicBezTo>
                <a:cubicBezTo>
                  <a:pt x="30" y="8"/>
                  <a:pt x="33" y="5"/>
                  <a:pt x="36" y="5"/>
                </a:cubicBezTo>
                <a:cubicBezTo>
                  <a:pt x="39" y="5"/>
                  <a:pt x="42" y="8"/>
                  <a:pt x="42" y="11"/>
                </a:cubicBezTo>
                <a:cubicBezTo>
                  <a:pt x="42" y="15"/>
                  <a:pt x="39" y="17"/>
                  <a:pt x="36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18224" y="4980094"/>
            <a:ext cx="225475" cy="160473"/>
          </a:xfrm>
          <a:custGeom>
            <a:avLst/>
            <a:gdLst>
              <a:gd name="T0" fmla="*/ 43 w 47"/>
              <a:gd name="T1" fmla="*/ 0 h 33"/>
              <a:gd name="T2" fmla="*/ 20 w 47"/>
              <a:gd name="T3" fmla="*/ 0 h 33"/>
              <a:gd name="T4" fmla="*/ 17 w 47"/>
              <a:gd name="T5" fmla="*/ 2 h 33"/>
              <a:gd name="T6" fmla="*/ 1 w 47"/>
              <a:gd name="T7" fmla="*/ 16 h 33"/>
              <a:gd name="T8" fmla="*/ 1 w 47"/>
              <a:gd name="T9" fmla="*/ 18 h 33"/>
              <a:gd name="T10" fmla="*/ 17 w 47"/>
              <a:gd name="T11" fmla="*/ 32 h 33"/>
              <a:gd name="T12" fmla="*/ 20 w 47"/>
              <a:gd name="T13" fmla="*/ 33 h 33"/>
              <a:gd name="T14" fmla="*/ 43 w 47"/>
              <a:gd name="T15" fmla="*/ 33 h 33"/>
              <a:gd name="T16" fmla="*/ 47 w 47"/>
              <a:gd name="T17" fmla="*/ 29 h 33"/>
              <a:gd name="T18" fmla="*/ 47 w 47"/>
              <a:gd name="T19" fmla="*/ 5 h 33"/>
              <a:gd name="T20" fmla="*/ 43 w 47"/>
              <a:gd name="T21" fmla="*/ 0 h 33"/>
              <a:gd name="T22" fmla="*/ 36 w 47"/>
              <a:gd name="T23" fmla="*/ 26 h 33"/>
              <a:gd name="T24" fmla="*/ 30 w 47"/>
              <a:gd name="T25" fmla="*/ 20 h 33"/>
              <a:gd name="T26" fmla="*/ 24 w 47"/>
              <a:gd name="T27" fmla="*/ 26 h 33"/>
              <a:gd name="T28" fmla="*/ 21 w 47"/>
              <a:gd name="T29" fmla="*/ 23 h 33"/>
              <a:gd name="T30" fmla="*/ 27 w 47"/>
              <a:gd name="T31" fmla="*/ 17 h 33"/>
              <a:gd name="T32" fmla="*/ 21 w 47"/>
              <a:gd name="T33" fmla="*/ 11 h 33"/>
              <a:gd name="T34" fmla="*/ 24 w 47"/>
              <a:gd name="T35" fmla="*/ 7 h 33"/>
              <a:gd name="T36" fmla="*/ 30 w 47"/>
              <a:gd name="T37" fmla="*/ 13 h 33"/>
              <a:gd name="T38" fmla="*/ 36 w 47"/>
              <a:gd name="T39" fmla="*/ 7 h 33"/>
              <a:gd name="T40" fmla="*/ 40 w 47"/>
              <a:gd name="T41" fmla="*/ 11 h 33"/>
              <a:gd name="T42" fmla="*/ 34 w 47"/>
              <a:gd name="T43" fmla="*/ 17 h 33"/>
              <a:gd name="T44" fmla="*/ 40 w 47"/>
              <a:gd name="T45" fmla="*/ 23 h 33"/>
              <a:gd name="T46" fmla="*/ 36 w 47"/>
              <a:gd name="T47" fmla="*/ 26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" h="33">
                <a:moveTo>
                  <a:pt x="43" y="0"/>
                </a:moveTo>
                <a:cubicBezTo>
                  <a:pt x="20" y="0"/>
                  <a:pt x="20" y="0"/>
                  <a:pt x="20" y="0"/>
                </a:cubicBezTo>
                <a:cubicBezTo>
                  <a:pt x="19" y="0"/>
                  <a:pt x="18" y="1"/>
                  <a:pt x="17" y="2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6"/>
                  <a:pt x="0" y="17"/>
                  <a:pt x="1" y="18"/>
                </a:cubicBezTo>
                <a:cubicBezTo>
                  <a:pt x="17" y="32"/>
                  <a:pt x="17" y="32"/>
                  <a:pt x="17" y="32"/>
                </a:cubicBezTo>
                <a:cubicBezTo>
                  <a:pt x="18" y="33"/>
                  <a:pt x="19" y="33"/>
                  <a:pt x="20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5" y="33"/>
                  <a:pt x="47" y="31"/>
                  <a:pt x="47" y="29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3"/>
                  <a:pt x="45" y="0"/>
                  <a:pt x="43" y="0"/>
                </a:cubicBezTo>
                <a:close/>
                <a:moveTo>
                  <a:pt x="36" y="26"/>
                </a:moveTo>
                <a:cubicBezTo>
                  <a:pt x="30" y="20"/>
                  <a:pt x="30" y="20"/>
                  <a:pt x="30" y="20"/>
                </a:cubicBezTo>
                <a:cubicBezTo>
                  <a:pt x="24" y="26"/>
                  <a:pt x="24" y="26"/>
                  <a:pt x="24" y="26"/>
                </a:cubicBezTo>
                <a:cubicBezTo>
                  <a:pt x="21" y="23"/>
                  <a:pt x="21" y="23"/>
                  <a:pt x="21" y="23"/>
                </a:cubicBezTo>
                <a:cubicBezTo>
                  <a:pt x="27" y="17"/>
                  <a:pt x="27" y="17"/>
                  <a:pt x="27" y="17"/>
                </a:cubicBezTo>
                <a:cubicBezTo>
                  <a:pt x="21" y="11"/>
                  <a:pt x="21" y="11"/>
                  <a:pt x="21" y="11"/>
                </a:cubicBezTo>
                <a:cubicBezTo>
                  <a:pt x="24" y="7"/>
                  <a:pt x="24" y="7"/>
                  <a:pt x="24" y="7"/>
                </a:cubicBezTo>
                <a:cubicBezTo>
                  <a:pt x="30" y="13"/>
                  <a:pt x="30" y="13"/>
                  <a:pt x="30" y="13"/>
                </a:cubicBezTo>
                <a:cubicBezTo>
                  <a:pt x="36" y="7"/>
                  <a:pt x="36" y="7"/>
                  <a:pt x="36" y="7"/>
                </a:cubicBezTo>
                <a:cubicBezTo>
                  <a:pt x="40" y="11"/>
                  <a:pt x="40" y="11"/>
                  <a:pt x="40" y="11"/>
                </a:cubicBezTo>
                <a:cubicBezTo>
                  <a:pt x="34" y="17"/>
                  <a:pt x="34" y="17"/>
                  <a:pt x="34" y="17"/>
                </a:cubicBezTo>
                <a:cubicBezTo>
                  <a:pt x="40" y="23"/>
                  <a:pt x="40" y="23"/>
                  <a:pt x="40" y="23"/>
                </a:cubicBezTo>
                <a:lnTo>
                  <a:pt x="36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37849" y="2707078"/>
            <a:ext cx="207191" cy="182817"/>
          </a:xfrm>
          <a:custGeom>
            <a:avLst/>
            <a:gdLst>
              <a:gd name="T0" fmla="*/ 4 w 43"/>
              <a:gd name="T1" fmla="*/ 12 h 38"/>
              <a:gd name="T2" fmla="*/ 20 w 43"/>
              <a:gd name="T3" fmla="*/ 11 h 38"/>
              <a:gd name="T4" fmla="*/ 31 w 43"/>
              <a:gd name="T5" fmla="*/ 14 h 38"/>
              <a:gd name="T6" fmla="*/ 42 w 43"/>
              <a:gd name="T7" fmla="*/ 9 h 38"/>
              <a:gd name="T8" fmla="*/ 42 w 43"/>
              <a:gd name="T9" fmla="*/ 5 h 38"/>
              <a:gd name="T10" fmla="*/ 39 w 43"/>
              <a:gd name="T11" fmla="*/ 5 h 38"/>
              <a:gd name="T12" fmla="*/ 23 w 43"/>
              <a:gd name="T13" fmla="*/ 7 h 38"/>
              <a:gd name="T14" fmla="*/ 1 w 43"/>
              <a:gd name="T15" fmla="*/ 8 h 38"/>
              <a:gd name="T16" fmla="*/ 1 w 43"/>
              <a:gd name="T17" fmla="*/ 12 h 38"/>
              <a:gd name="T18" fmla="*/ 4 w 43"/>
              <a:gd name="T19" fmla="*/ 12 h 38"/>
              <a:gd name="T20" fmla="*/ 39 w 43"/>
              <a:gd name="T21" fmla="*/ 17 h 38"/>
              <a:gd name="T22" fmla="*/ 23 w 43"/>
              <a:gd name="T23" fmla="*/ 18 h 38"/>
              <a:gd name="T24" fmla="*/ 1 w 43"/>
              <a:gd name="T25" fmla="*/ 20 h 38"/>
              <a:gd name="T26" fmla="*/ 1 w 43"/>
              <a:gd name="T27" fmla="*/ 24 h 38"/>
              <a:gd name="T28" fmla="*/ 4 w 43"/>
              <a:gd name="T29" fmla="*/ 24 h 38"/>
              <a:gd name="T30" fmla="*/ 20 w 43"/>
              <a:gd name="T31" fmla="*/ 23 h 38"/>
              <a:gd name="T32" fmla="*/ 31 w 43"/>
              <a:gd name="T33" fmla="*/ 26 h 38"/>
              <a:gd name="T34" fmla="*/ 42 w 43"/>
              <a:gd name="T35" fmla="*/ 21 h 38"/>
              <a:gd name="T36" fmla="*/ 42 w 43"/>
              <a:gd name="T37" fmla="*/ 17 h 38"/>
              <a:gd name="T38" fmla="*/ 39 w 43"/>
              <a:gd name="T39" fmla="*/ 17 h 38"/>
              <a:gd name="T40" fmla="*/ 39 w 43"/>
              <a:gd name="T41" fmla="*/ 29 h 38"/>
              <a:gd name="T42" fmla="*/ 23 w 43"/>
              <a:gd name="T43" fmla="*/ 30 h 38"/>
              <a:gd name="T44" fmla="*/ 1 w 43"/>
              <a:gd name="T45" fmla="*/ 32 h 38"/>
              <a:gd name="T46" fmla="*/ 1 w 43"/>
              <a:gd name="T47" fmla="*/ 36 h 38"/>
              <a:gd name="T48" fmla="*/ 4 w 43"/>
              <a:gd name="T49" fmla="*/ 36 h 38"/>
              <a:gd name="T50" fmla="*/ 20 w 43"/>
              <a:gd name="T51" fmla="*/ 35 h 38"/>
              <a:gd name="T52" fmla="*/ 31 w 43"/>
              <a:gd name="T53" fmla="*/ 38 h 38"/>
              <a:gd name="T54" fmla="*/ 42 w 43"/>
              <a:gd name="T55" fmla="*/ 33 h 38"/>
              <a:gd name="T56" fmla="*/ 42 w 43"/>
              <a:gd name="T57" fmla="*/ 29 h 38"/>
              <a:gd name="T58" fmla="*/ 39 w 43"/>
              <a:gd name="T59" fmla="*/ 29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3" h="38">
                <a:moveTo>
                  <a:pt x="4" y="12"/>
                </a:moveTo>
                <a:cubicBezTo>
                  <a:pt x="8" y="9"/>
                  <a:pt x="12" y="6"/>
                  <a:pt x="20" y="11"/>
                </a:cubicBezTo>
                <a:cubicBezTo>
                  <a:pt x="25" y="13"/>
                  <a:pt x="28" y="14"/>
                  <a:pt x="31" y="14"/>
                </a:cubicBezTo>
                <a:cubicBezTo>
                  <a:pt x="36" y="14"/>
                  <a:pt x="39" y="11"/>
                  <a:pt x="42" y="9"/>
                </a:cubicBezTo>
                <a:cubicBezTo>
                  <a:pt x="43" y="8"/>
                  <a:pt x="43" y="6"/>
                  <a:pt x="42" y="5"/>
                </a:cubicBezTo>
                <a:cubicBezTo>
                  <a:pt x="41" y="4"/>
                  <a:pt x="40" y="4"/>
                  <a:pt x="39" y="5"/>
                </a:cubicBezTo>
                <a:cubicBezTo>
                  <a:pt x="35" y="9"/>
                  <a:pt x="31" y="11"/>
                  <a:pt x="23" y="7"/>
                </a:cubicBezTo>
                <a:cubicBezTo>
                  <a:pt x="11" y="0"/>
                  <a:pt x="6" y="5"/>
                  <a:pt x="1" y="8"/>
                </a:cubicBezTo>
                <a:cubicBezTo>
                  <a:pt x="0" y="9"/>
                  <a:pt x="0" y="11"/>
                  <a:pt x="1" y="12"/>
                </a:cubicBezTo>
                <a:cubicBezTo>
                  <a:pt x="2" y="13"/>
                  <a:pt x="3" y="13"/>
                  <a:pt x="4" y="12"/>
                </a:cubicBezTo>
                <a:close/>
                <a:moveTo>
                  <a:pt x="39" y="17"/>
                </a:moveTo>
                <a:cubicBezTo>
                  <a:pt x="35" y="21"/>
                  <a:pt x="31" y="23"/>
                  <a:pt x="23" y="18"/>
                </a:cubicBezTo>
                <a:cubicBezTo>
                  <a:pt x="11" y="12"/>
                  <a:pt x="6" y="17"/>
                  <a:pt x="1" y="20"/>
                </a:cubicBezTo>
                <a:cubicBezTo>
                  <a:pt x="0" y="21"/>
                  <a:pt x="0" y="23"/>
                  <a:pt x="1" y="24"/>
                </a:cubicBezTo>
                <a:cubicBezTo>
                  <a:pt x="2" y="25"/>
                  <a:pt x="3" y="25"/>
                  <a:pt x="4" y="24"/>
                </a:cubicBezTo>
                <a:cubicBezTo>
                  <a:pt x="8" y="21"/>
                  <a:pt x="12" y="18"/>
                  <a:pt x="20" y="23"/>
                </a:cubicBezTo>
                <a:cubicBezTo>
                  <a:pt x="25" y="25"/>
                  <a:pt x="28" y="26"/>
                  <a:pt x="31" y="26"/>
                </a:cubicBezTo>
                <a:cubicBezTo>
                  <a:pt x="36" y="26"/>
                  <a:pt x="39" y="23"/>
                  <a:pt x="42" y="21"/>
                </a:cubicBezTo>
                <a:cubicBezTo>
                  <a:pt x="43" y="20"/>
                  <a:pt x="43" y="18"/>
                  <a:pt x="42" y="17"/>
                </a:cubicBezTo>
                <a:cubicBezTo>
                  <a:pt x="41" y="16"/>
                  <a:pt x="40" y="16"/>
                  <a:pt x="39" y="17"/>
                </a:cubicBezTo>
                <a:close/>
                <a:moveTo>
                  <a:pt x="39" y="29"/>
                </a:moveTo>
                <a:cubicBezTo>
                  <a:pt x="35" y="33"/>
                  <a:pt x="31" y="35"/>
                  <a:pt x="23" y="30"/>
                </a:cubicBezTo>
                <a:cubicBezTo>
                  <a:pt x="11" y="24"/>
                  <a:pt x="6" y="29"/>
                  <a:pt x="1" y="32"/>
                </a:cubicBezTo>
                <a:cubicBezTo>
                  <a:pt x="0" y="33"/>
                  <a:pt x="0" y="35"/>
                  <a:pt x="1" y="36"/>
                </a:cubicBezTo>
                <a:cubicBezTo>
                  <a:pt x="2" y="37"/>
                  <a:pt x="3" y="37"/>
                  <a:pt x="4" y="36"/>
                </a:cubicBezTo>
                <a:cubicBezTo>
                  <a:pt x="8" y="32"/>
                  <a:pt x="12" y="30"/>
                  <a:pt x="20" y="35"/>
                </a:cubicBezTo>
                <a:cubicBezTo>
                  <a:pt x="25" y="37"/>
                  <a:pt x="28" y="38"/>
                  <a:pt x="31" y="38"/>
                </a:cubicBezTo>
                <a:cubicBezTo>
                  <a:pt x="36" y="38"/>
                  <a:pt x="39" y="35"/>
                  <a:pt x="42" y="33"/>
                </a:cubicBezTo>
                <a:cubicBezTo>
                  <a:pt x="43" y="32"/>
                  <a:pt x="43" y="30"/>
                  <a:pt x="42" y="29"/>
                </a:cubicBezTo>
                <a:cubicBezTo>
                  <a:pt x="41" y="28"/>
                  <a:pt x="40" y="28"/>
                  <a:pt x="39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78915" y="4965874"/>
            <a:ext cx="221411" cy="192973"/>
          </a:xfrm>
          <a:custGeom>
            <a:avLst/>
            <a:gdLst>
              <a:gd name="T0" fmla="*/ 45 w 46"/>
              <a:gd name="T1" fmla="*/ 37 h 40"/>
              <a:gd name="T2" fmla="*/ 24 w 46"/>
              <a:gd name="T3" fmla="*/ 1 h 40"/>
              <a:gd name="T4" fmla="*/ 23 w 46"/>
              <a:gd name="T5" fmla="*/ 0 h 40"/>
              <a:gd name="T6" fmla="*/ 22 w 46"/>
              <a:gd name="T7" fmla="*/ 1 h 40"/>
              <a:gd name="T8" fmla="*/ 1 w 46"/>
              <a:gd name="T9" fmla="*/ 37 h 40"/>
              <a:gd name="T10" fmla="*/ 1 w 46"/>
              <a:gd name="T11" fmla="*/ 39 h 40"/>
              <a:gd name="T12" fmla="*/ 2 w 46"/>
              <a:gd name="T13" fmla="*/ 40 h 40"/>
              <a:gd name="T14" fmla="*/ 44 w 46"/>
              <a:gd name="T15" fmla="*/ 40 h 40"/>
              <a:gd name="T16" fmla="*/ 45 w 46"/>
              <a:gd name="T17" fmla="*/ 39 h 40"/>
              <a:gd name="T18" fmla="*/ 45 w 46"/>
              <a:gd name="T19" fmla="*/ 37 h 40"/>
              <a:gd name="T20" fmla="*/ 26 w 46"/>
              <a:gd name="T21" fmla="*/ 35 h 40"/>
              <a:gd name="T22" fmla="*/ 20 w 46"/>
              <a:gd name="T23" fmla="*/ 35 h 40"/>
              <a:gd name="T24" fmla="*/ 20 w 46"/>
              <a:gd name="T25" fmla="*/ 30 h 40"/>
              <a:gd name="T26" fmla="*/ 26 w 46"/>
              <a:gd name="T27" fmla="*/ 30 h 40"/>
              <a:gd name="T28" fmla="*/ 26 w 46"/>
              <a:gd name="T29" fmla="*/ 35 h 40"/>
              <a:gd name="T30" fmla="*/ 26 w 46"/>
              <a:gd name="T31" fmla="*/ 27 h 40"/>
              <a:gd name="T32" fmla="*/ 20 w 46"/>
              <a:gd name="T33" fmla="*/ 27 h 40"/>
              <a:gd name="T34" fmla="*/ 20 w 46"/>
              <a:gd name="T35" fmla="*/ 13 h 40"/>
              <a:gd name="T36" fmla="*/ 26 w 46"/>
              <a:gd name="T37" fmla="*/ 13 h 40"/>
              <a:gd name="T38" fmla="*/ 26 w 46"/>
              <a:gd name="T39" fmla="*/ 2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6" h="40">
                <a:moveTo>
                  <a:pt x="45" y="37"/>
                </a:moveTo>
                <a:cubicBezTo>
                  <a:pt x="24" y="1"/>
                  <a:pt x="24" y="1"/>
                  <a:pt x="24" y="1"/>
                </a:cubicBezTo>
                <a:cubicBezTo>
                  <a:pt x="24" y="0"/>
                  <a:pt x="24" y="0"/>
                  <a:pt x="23" y="0"/>
                </a:cubicBezTo>
                <a:cubicBezTo>
                  <a:pt x="22" y="0"/>
                  <a:pt x="22" y="0"/>
                  <a:pt x="22" y="1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8"/>
                  <a:pt x="0" y="39"/>
                  <a:pt x="1" y="39"/>
                </a:cubicBezTo>
                <a:cubicBezTo>
                  <a:pt x="1" y="39"/>
                  <a:pt x="1" y="40"/>
                  <a:pt x="2" y="40"/>
                </a:cubicBezTo>
                <a:cubicBezTo>
                  <a:pt x="44" y="40"/>
                  <a:pt x="44" y="40"/>
                  <a:pt x="44" y="40"/>
                </a:cubicBezTo>
                <a:cubicBezTo>
                  <a:pt x="44" y="40"/>
                  <a:pt x="45" y="39"/>
                  <a:pt x="45" y="39"/>
                </a:cubicBezTo>
                <a:cubicBezTo>
                  <a:pt x="46" y="39"/>
                  <a:pt x="46" y="38"/>
                  <a:pt x="45" y="37"/>
                </a:cubicBezTo>
                <a:close/>
                <a:moveTo>
                  <a:pt x="26" y="35"/>
                </a:moveTo>
                <a:cubicBezTo>
                  <a:pt x="20" y="35"/>
                  <a:pt x="20" y="35"/>
                  <a:pt x="20" y="35"/>
                </a:cubicBezTo>
                <a:cubicBezTo>
                  <a:pt x="20" y="30"/>
                  <a:pt x="20" y="30"/>
                  <a:pt x="20" y="30"/>
                </a:cubicBezTo>
                <a:cubicBezTo>
                  <a:pt x="26" y="30"/>
                  <a:pt x="26" y="30"/>
                  <a:pt x="26" y="30"/>
                </a:cubicBezTo>
                <a:lnTo>
                  <a:pt x="26" y="35"/>
                </a:lnTo>
                <a:close/>
                <a:moveTo>
                  <a:pt x="26" y="27"/>
                </a:moveTo>
                <a:cubicBezTo>
                  <a:pt x="20" y="27"/>
                  <a:pt x="20" y="27"/>
                  <a:pt x="20" y="27"/>
                </a:cubicBezTo>
                <a:cubicBezTo>
                  <a:pt x="20" y="13"/>
                  <a:pt x="20" y="13"/>
                  <a:pt x="20" y="13"/>
                </a:cubicBezTo>
                <a:cubicBezTo>
                  <a:pt x="26" y="13"/>
                  <a:pt x="26" y="13"/>
                  <a:pt x="26" y="13"/>
                </a:cubicBezTo>
                <a:lnTo>
                  <a:pt x="26" y="2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50174" y="4518990"/>
            <a:ext cx="182817" cy="182817"/>
          </a:xfrm>
          <a:custGeom>
            <a:avLst/>
            <a:gdLst>
              <a:gd name="T0" fmla="*/ 33 w 38"/>
              <a:gd name="T1" fmla="*/ 0 h 38"/>
              <a:gd name="T2" fmla="*/ 5 w 38"/>
              <a:gd name="T3" fmla="*/ 0 h 38"/>
              <a:gd name="T4" fmla="*/ 0 w 38"/>
              <a:gd name="T5" fmla="*/ 5 h 38"/>
              <a:gd name="T6" fmla="*/ 0 w 38"/>
              <a:gd name="T7" fmla="*/ 33 h 38"/>
              <a:gd name="T8" fmla="*/ 5 w 38"/>
              <a:gd name="T9" fmla="*/ 38 h 38"/>
              <a:gd name="T10" fmla="*/ 33 w 38"/>
              <a:gd name="T11" fmla="*/ 38 h 38"/>
              <a:gd name="T12" fmla="*/ 38 w 38"/>
              <a:gd name="T13" fmla="*/ 33 h 38"/>
              <a:gd name="T14" fmla="*/ 38 w 38"/>
              <a:gd name="T15" fmla="*/ 5 h 38"/>
              <a:gd name="T16" fmla="*/ 33 w 38"/>
              <a:gd name="T17" fmla="*/ 0 h 38"/>
              <a:gd name="T18" fmla="*/ 31 w 38"/>
              <a:gd name="T19" fmla="*/ 21 h 38"/>
              <a:gd name="T20" fmla="*/ 21 w 38"/>
              <a:gd name="T21" fmla="*/ 21 h 38"/>
              <a:gd name="T22" fmla="*/ 21 w 38"/>
              <a:gd name="T23" fmla="*/ 31 h 38"/>
              <a:gd name="T24" fmla="*/ 16 w 38"/>
              <a:gd name="T25" fmla="*/ 31 h 38"/>
              <a:gd name="T26" fmla="*/ 16 w 38"/>
              <a:gd name="T27" fmla="*/ 21 h 38"/>
              <a:gd name="T28" fmla="*/ 7 w 38"/>
              <a:gd name="T29" fmla="*/ 21 h 38"/>
              <a:gd name="T30" fmla="*/ 7 w 38"/>
              <a:gd name="T31" fmla="*/ 17 h 38"/>
              <a:gd name="T32" fmla="*/ 16 w 38"/>
              <a:gd name="T33" fmla="*/ 17 h 38"/>
              <a:gd name="T34" fmla="*/ 16 w 38"/>
              <a:gd name="T35" fmla="*/ 7 h 38"/>
              <a:gd name="T36" fmla="*/ 21 w 38"/>
              <a:gd name="T37" fmla="*/ 7 h 38"/>
              <a:gd name="T38" fmla="*/ 21 w 38"/>
              <a:gd name="T39" fmla="*/ 17 h 38"/>
              <a:gd name="T40" fmla="*/ 31 w 38"/>
              <a:gd name="T41" fmla="*/ 17 h 38"/>
              <a:gd name="T42" fmla="*/ 31 w 38"/>
              <a:gd name="T43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8" h="38">
                <a:moveTo>
                  <a:pt x="33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5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38"/>
                  <a:pt x="38" y="36"/>
                  <a:pt x="38" y="33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2"/>
                  <a:pt x="35" y="0"/>
                  <a:pt x="33" y="0"/>
                </a:cubicBezTo>
                <a:close/>
                <a:moveTo>
                  <a:pt x="3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1" y="31"/>
                  <a:pt x="21" y="31"/>
                  <a:pt x="21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21"/>
                  <a:pt x="16" y="21"/>
                  <a:pt x="16" y="21"/>
                </a:cubicBezTo>
                <a:cubicBezTo>
                  <a:pt x="7" y="21"/>
                  <a:pt x="7" y="21"/>
                  <a:pt x="7" y="21"/>
                </a:cubicBezTo>
                <a:cubicBezTo>
                  <a:pt x="7" y="17"/>
                  <a:pt x="7" y="17"/>
                  <a:pt x="7" y="17"/>
                </a:cubicBezTo>
                <a:cubicBezTo>
                  <a:pt x="16" y="17"/>
                  <a:pt x="16" y="17"/>
                  <a:pt x="16" y="17"/>
                </a:cubicBezTo>
                <a:cubicBezTo>
                  <a:pt x="16" y="7"/>
                  <a:pt x="16" y="7"/>
                  <a:pt x="16" y="7"/>
                </a:cubicBezTo>
                <a:cubicBezTo>
                  <a:pt x="21" y="7"/>
                  <a:pt x="21" y="7"/>
                  <a:pt x="21" y="7"/>
                </a:cubicBezTo>
                <a:cubicBezTo>
                  <a:pt x="21" y="17"/>
                  <a:pt x="21" y="17"/>
                  <a:pt x="21" y="17"/>
                </a:cubicBezTo>
                <a:cubicBezTo>
                  <a:pt x="31" y="17"/>
                  <a:pt x="31" y="17"/>
                  <a:pt x="31" y="17"/>
                </a:cubicBezTo>
                <a:lnTo>
                  <a:pt x="31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399227" y="4518990"/>
            <a:ext cx="182817" cy="182817"/>
          </a:xfrm>
          <a:custGeom>
            <a:avLst/>
            <a:gdLst>
              <a:gd name="T0" fmla="*/ 33 w 38"/>
              <a:gd name="T1" fmla="*/ 0 h 38"/>
              <a:gd name="T2" fmla="*/ 5 w 38"/>
              <a:gd name="T3" fmla="*/ 0 h 38"/>
              <a:gd name="T4" fmla="*/ 0 w 38"/>
              <a:gd name="T5" fmla="*/ 5 h 38"/>
              <a:gd name="T6" fmla="*/ 0 w 38"/>
              <a:gd name="T7" fmla="*/ 33 h 38"/>
              <a:gd name="T8" fmla="*/ 5 w 38"/>
              <a:gd name="T9" fmla="*/ 38 h 38"/>
              <a:gd name="T10" fmla="*/ 33 w 38"/>
              <a:gd name="T11" fmla="*/ 38 h 38"/>
              <a:gd name="T12" fmla="*/ 38 w 38"/>
              <a:gd name="T13" fmla="*/ 33 h 38"/>
              <a:gd name="T14" fmla="*/ 38 w 38"/>
              <a:gd name="T15" fmla="*/ 5 h 38"/>
              <a:gd name="T16" fmla="*/ 33 w 38"/>
              <a:gd name="T17" fmla="*/ 0 h 38"/>
              <a:gd name="T18" fmla="*/ 31 w 38"/>
              <a:gd name="T19" fmla="*/ 21 h 38"/>
              <a:gd name="T20" fmla="*/ 7 w 38"/>
              <a:gd name="T21" fmla="*/ 21 h 38"/>
              <a:gd name="T22" fmla="*/ 7 w 38"/>
              <a:gd name="T23" fmla="*/ 17 h 38"/>
              <a:gd name="T24" fmla="*/ 31 w 38"/>
              <a:gd name="T25" fmla="*/ 17 h 38"/>
              <a:gd name="T26" fmla="*/ 31 w 38"/>
              <a:gd name="T27" fmla="*/ 21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8" h="38">
                <a:moveTo>
                  <a:pt x="33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5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6" y="38"/>
                  <a:pt x="38" y="36"/>
                  <a:pt x="38" y="33"/>
                </a:cubicBezTo>
                <a:cubicBezTo>
                  <a:pt x="38" y="5"/>
                  <a:pt x="38" y="5"/>
                  <a:pt x="38" y="5"/>
                </a:cubicBezTo>
                <a:cubicBezTo>
                  <a:pt x="38" y="2"/>
                  <a:pt x="36" y="0"/>
                  <a:pt x="33" y="0"/>
                </a:cubicBezTo>
                <a:close/>
                <a:moveTo>
                  <a:pt x="31" y="21"/>
                </a:moveTo>
                <a:cubicBezTo>
                  <a:pt x="7" y="21"/>
                  <a:pt x="7" y="21"/>
                  <a:pt x="7" y="21"/>
                </a:cubicBezTo>
                <a:cubicBezTo>
                  <a:pt x="7" y="17"/>
                  <a:pt x="7" y="17"/>
                  <a:pt x="7" y="17"/>
                </a:cubicBezTo>
                <a:cubicBezTo>
                  <a:pt x="31" y="17"/>
                  <a:pt x="31" y="17"/>
                  <a:pt x="31" y="17"/>
                </a:cubicBezTo>
                <a:lnTo>
                  <a:pt x="31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01120" y="4518990"/>
            <a:ext cx="178753" cy="182817"/>
          </a:xfrm>
          <a:custGeom>
            <a:avLst/>
            <a:gdLst>
              <a:gd name="T0" fmla="*/ 33 w 37"/>
              <a:gd name="T1" fmla="*/ 0 h 38"/>
              <a:gd name="T2" fmla="*/ 5 w 37"/>
              <a:gd name="T3" fmla="*/ 0 h 38"/>
              <a:gd name="T4" fmla="*/ 0 w 37"/>
              <a:gd name="T5" fmla="*/ 5 h 38"/>
              <a:gd name="T6" fmla="*/ 0 w 37"/>
              <a:gd name="T7" fmla="*/ 33 h 38"/>
              <a:gd name="T8" fmla="*/ 5 w 37"/>
              <a:gd name="T9" fmla="*/ 38 h 38"/>
              <a:gd name="T10" fmla="*/ 33 w 37"/>
              <a:gd name="T11" fmla="*/ 38 h 38"/>
              <a:gd name="T12" fmla="*/ 37 w 37"/>
              <a:gd name="T13" fmla="*/ 33 h 38"/>
              <a:gd name="T14" fmla="*/ 37 w 37"/>
              <a:gd name="T15" fmla="*/ 5 h 38"/>
              <a:gd name="T16" fmla="*/ 33 w 37"/>
              <a:gd name="T17" fmla="*/ 0 h 38"/>
              <a:gd name="T18" fmla="*/ 26 w 37"/>
              <a:gd name="T19" fmla="*/ 30 h 38"/>
              <a:gd name="T20" fmla="*/ 19 w 37"/>
              <a:gd name="T21" fmla="*/ 23 h 38"/>
              <a:gd name="T22" fmla="*/ 11 w 37"/>
              <a:gd name="T23" fmla="*/ 30 h 38"/>
              <a:gd name="T24" fmla="*/ 7 w 37"/>
              <a:gd name="T25" fmla="*/ 26 h 38"/>
              <a:gd name="T26" fmla="*/ 15 w 37"/>
              <a:gd name="T27" fmla="*/ 19 h 38"/>
              <a:gd name="T28" fmla="*/ 7 w 37"/>
              <a:gd name="T29" fmla="*/ 12 h 38"/>
              <a:gd name="T30" fmla="*/ 11 w 37"/>
              <a:gd name="T31" fmla="*/ 8 h 38"/>
              <a:gd name="T32" fmla="*/ 19 w 37"/>
              <a:gd name="T33" fmla="*/ 15 h 38"/>
              <a:gd name="T34" fmla="*/ 26 w 37"/>
              <a:gd name="T35" fmla="*/ 8 h 38"/>
              <a:gd name="T36" fmla="*/ 30 w 37"/>
              <a:gd name="T37" fmla="*/ 12 h 38"/>
              <a:gd name="T38" fmla="*/ 23 w 37"/>
              <a:gd name="T39" fmla="*/ 19 h 38"/>
              <a:gd name="T40" fmla="*/ 30 w 37"/>
              <a:gd name="T41" fmla="*/ 26 h 38"/>
              <a:gd name="T42" fmla="*/ 26 w 37"/>
              <a:gd name="T43" fmla="*/ 30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" h="38">
                <a:moveTo>
                  <a:pt x="33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6"/>
                  <a:pt x="2" y="38"/>
                  <a:pt x="5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5" y="38"/>
                  <a:pt x="37" y="36"/>
                  <a:pt x="37" y="33"/>
                </a:cubicBezTo>
                <a:cubicBezTo>
                  <a:pt x="37" y="5"/>
                  <a:pt x="37" y="5"/>
                  <a:pt x="37" y="5"/>
                </a:cubicBezTo>
                <a:cubicBezTo>
                  <a:pt x="37" y="2"/>
                  <a:pt x="35" y="0"/>
                  <a:pt x="33" y="0"/>
                </a:cubicBezTo>
                <a:close/>
                <a:moveTo>
                  <a:pt x="26" y="30"/>
                </a:moveTo>
                <a:cubicBezTo>
                  <a:pt x="19" y="23"/>
                  <a:pt x="19" y="23"/>
                  <a:pt x="19" y="23"/>
                </a:cubicBezTo>
                <a:cubicBezTo>
                  <a:pt x="11" y="30"/>
                  <a:pt x="11" y="30"/>
                  <a:pt x="11" y="30"/>
                </a:cubicBezTo>
                <a:cubicBezTo>
                  <a:pt x="7" y="26"/>
                  <a:pt x="7" y="26"/>
                  <a:pt x="7" y="26"/>
                </a:cubicBezTo>
                <a:cubicBezTo>
                  <a:pt x="15" y="19"/>
                  <a:pt x="15" y="19"/>
                  <a:pt x="15" y="19"/>
                </a:cubicBezTo>
                <a:cubicBezTo>
                  <a:pt x="7" y="12"/>
                  <a:pt x="7" y="12"/>
                  <a:pt x="7" y="12"/>
                </a:cubicBezTo>
                <a:cubicBezTo>
                  <a:pt x="11" y="8"/>
                  <a:pt x="11" y="8"/>
                  <a:pt x="11" y="8"/>
                </a:cubicBezTo>
                <a:cubicBezTo>
                  <a:pt x="19" y="15"/>
                  <a:pt x="19" y="15"/>
                  <a:pt x="19" y="15"/>
                </a:cubicBezTo>
                <a:cubicBezTo>
                  <a:pt x="26" y="8"/>
                  <a:pt x="26" y="8"/>
                  <a:pt x="26" y="8"/>
                </a:cubicBezTo>
                <a:cubicBezTo>
                  <a:pt x="30" y="12"/>
                  <a:pt x="30" y="12"/>
                  <a:pt x="30" y="12"/>
                </a:cubicBezTo>
                <a:cubicBezTo>
                  <a:pt x="23" y="19"/>
                  <a:pt x="23" y="19"/>
                  <a:pt x="23" y="19"/>
                </a:cubicBezTo>
                <a:cubicBezTo>
                  <a:pt x="30" y="26"/>
                  <a:pt x="30" y="26"/>
                  <a:pt x="30" y="26"/>
                </a:cubicBezTo>
                <a:lnTo>
                  <a:pt x="26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24043" y="5437134"/>
            <a:ext cx="227504" cy="154378"/>
          </a:xfrm>
          <a:custGeom>
            <a:avLst/>
            <a:gdLst>
              <a:gd name="T0" fmla="*/ 78 w 112"/>
              <a:gd name="T1" fmla="*/ 10 h 76"/>
              <a:gd name="T2" fmla="*/ 22 w 112"/>
              <a:gd name="T3" fmla="*/ 10 h 76"/>
              <a:gd name="T4" fmla="*/ 22 w 112"/>
              <a:gd name="T5" fmla="*/ 0 h 76"/>
              <a:gd name="T6" fmla="*/ 0 w 112"/>
              <a:gd name="T7" fmla="*/ 19 h 76"/>
              <a:gd name="T8" fmla="*/ 22 w 112"/>
              <a:gd name="T9" fmla="*/ 36 h 76"/>
              <a:gd name="T10" fmla="*/ 22 w 112"/>
              <a:gd name="T11" fmla="*/ 26 h 76"/>
              <a:gd name="T12" fmla="*/ 78 w 112"/>
              <a:gd name="T13" fmla="*/ 26 h 76"/>
              <a:gd name="T14" fmla="*/ 78 w 112"/>
              <a:gd name="T15" fmla="*/ 10 h 76"/>
              <a:gd name="T16" fmla="*/ 112 w 112"/>
              <a:gd name="T17" fmla="*/ 57 h 76"/>
              <a:gd name="T18" fmla="*/ 88 w 112"/>
              <a:gd name="T19" fmla="*/ 38 h 76"/>
              <a:gd name="T20" fmla="*/ 88 w 112"/>
              <a:gd name="T21" fmla="*/ 50 h 76"/>
              <a:gd name="T22" fmla="*/ 34 w 112"/>
              <a:gd name="T23" fmla="*/ 50 h 76"/>
              <a:gd name="T24" fmla="*/ 34 w 112"/>
              <a:gd name="T25" fmla="*/ 64 h 76"/>
              <a:gd name="T26" fmla="*/ 88 w 112"/>
              <a:gd name="T27" fmla="*/ 64 h 76"/>
              <a:gd name="T28" fmla="*/ 88 w 112"/>
              <a:gd name="T29" fmla="*/ 76 h 76"/>
              <a:gd name="T30" fmla="*/ 112 w 112"/>
              <a:gd name="T31" fmla="*/ 57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2" h="76">
                <a:moveTo>
                  <a:pt x="78" y="10"/>
                </a:moveTo>
                <a:lnTo>
                  <a:pt x="22" y="10"/>
                </a:lnTo>
                <a:lnTo>
                  <a:pt x="22" y="0"/>
                </a:lnTo>
                <a:lnTo>
                  <a:pt x="0" y="19"/>
                </a:lnTo>
                <a:lnTo>
                  <a:pt x="22" y="36"/>
                </a:lnTo>
                <a:lnTo>
                  <a:pt x="22" y="26"/>
                </a:lnTo>
                <a:lnTo>
                  <a:pt x="78" y="26"/>
                </a:lnTo>
                <a:lnTo>
                  <a:pt x="78" y="10"/>
                </a:lnTo>
                <a:close/>
                <a:moveTo>
                  <a:pt x="112" y="57"/>
                </a:moveTo>
                <a:lnTo>
                  <a:pt x="88" y="38"/>
                </a:lnTo>
                <a:lnTo>
                  <a:pt x="88" y="50"/>
                </a:lnTo>
                <a:lnTo>
                  <a:pt x="34" y="50"/>
                </a:lnTo>
                <a:lnTo>
                  <a:pt x="34" y="64"/>
                </a:lnTo>
                <a:lnTo>
                  <a:pt x="88" y="64"/>
                </a:lnTo>
                <a:lnTo>
                  <a:pt x="88" y="76"/>
                </a:lnTo>
                <a:lnTo>
                  <a:pt x="112" y="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05046" y="4057887"/>
            <a:ext cx="176724" cy="201098"/>
          </a:xfrm>
          <a:custGeom>
            <a:avLst/>
            <a:gdLst>
              <a:gd name="T0" fmla="*/ 35 w 37"/>
              <a:gd name="T1" fmla="*/ 0 h 42"/>
              <a:gd name="T2" fmla="*/ 30 w 37"/>
              <a:gd name="T3" fmla="*/ 0 h 42"/>
              <a:gd name="T4" fmla="*/ 28 w 37"/>
              <a:gd name="T5" fmla="*/ 2 h 42"/>
              <a:gd name="T6" fmla="*/ 28 w 37"/>
              <a:gd name="T7" fmla="*/ 42 h 42"/>
              <a:gd name="T8" fmla="*/ 37 w 37"/>
              <a:gd name="T9" fmla="*/ 42 h 42"/>
              <a:gd name="T10" fmla="*/ 37 w 37"/>
              <a:gd name="T11" fmla="*/ 2 h 42"/>
              <a:gd name="T12" fmla="*/ 35 w 37"/>
              <a:gd name="T13" fmla="*/ 0 h 42"/>
              <a:gd name="T14" fmla="*/ 21 w 37"/>
              <a:gd name="T15" fmla="*/ 14 h 42"/>
              <a:gd name="T16" fmla="*/ 16 w 37"/>
              <a:gd name="T17" fmla="*/ 14 h 42"/>
              <a:gd name="T18" fmla="*/ 14 w 37"/>
              <a:gd name="T19" fmla="*/ 16 h 42"/>
              <a:gd name="T20" fmla="*/ 14 w 37"/>
              <a:gd name="T21" fmla="*/ 42 h 42"/>
              <a:gd name="T22" fmla="*/ 23 w 37"/>
              <a:gd name="T23" fmla="*/ 42 h 42"/>
              <a:gd name="T24" fmla="*/ 23 w 37"/>
              <a:gd name="T25" fmla="*/ 16 h 42"/>
              <a:gd name="T26" fmla="*/ 21 w 37"/>
              <a:gd name="T27" fmla="*/ 14 h 42"/>
              <a:gd name="T28" fmla="*/ 7 w 37"/>
              <a:gd name="T29" fmla="*/ 28 h 42"/>
              <a:gd name="T30" fmla="*/ 1 w 37"/>
              <a:gd name="T31" fmla="*/ 28 h 42"/>
              <a:gd name="T32" fmla="*/ 0 w 37"/>
              <a:gd name="T33" fmla="*/ 31 h 42"/>
              <a:gd name="T34" fmla="*/ 0 w 37"/>
              <a:gd name="T35" fmla="*/ 42 h 42"/>
              <a:gd name="T36" fmla="*/ 9 w 37"/>
              <a:gd name="T37" fmla="*/ 42 h 42"/>
              <a:gd name="T38" fmla="*/ 9 w 37"/>
              <a:gd name="T39" fmla="*/ 31 h 42"/>
              <a:gd name="T40" fmla="*/ 7 w 37"/>
              <a:gd name="T41" fmla="*/ 28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" h="42">
                <a:moveTo>
                  <a:pt x="35" y="0"/>
                </a:moveTo>
                <a:cubicBezTo>
                  <a:pt x="30" y="0"/>
                  <a:pt x="30" y="0"/>
                  <a:pt x="30" y="0"/>
                </a:cubicBezTo>
                <a:cubicBezTo>
                  <a:pt x="28" y="0"/>
                  <a:pt x="28" y="1"/>
                  <a:pt x="28" y="2"/>
                </a:cubicBezTo>
                <a:cubicBezTo>
                  <a:pt x="28" y="42"/>
                  <a:pt x="28" y="42"/>
                  <a:pt x="28" y="42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2"/>
                  <a:pt x="37" y="2"/>
                  <a:pt x="37" y="2"/>
                </a:cubicBezTo>
                <a:cubicBezTo>
                  <a:pt x="37" y="1"/>
                  <a:pt x="36" y="0"/>
                  <a:pt x="35" y="0"/>
                </a:cubicBezTo>
                <a:close/>
                <a:moveTo>
                  <a:pt x="21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4" y="14"/>
                  <a:pt x="14" y="15"/>
                  <a:pt x="14" y="16"/>
                </a:cubicBezTo>
                <a:cubicBezTo>
                  <a:pt x="14" y="42"/>
                  <a:pt x="14" y="42"/>
                  <a:pt x="14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5"/>
                  <a:pt x="22" y="14"/>
                  <a:pt x="21" y="14"/>
                </a:cubicBezTo>
                <a:close/>
                <a:moveTo>
                  <a:pt x="7" y="28"/>
                </a:moveTo>
                <a:cubicBezTo>
                  <a:pt x="1" y="28"/>
                  <a:pt x="1" y="28"/>
                  <a:pt x="1" y="28"/>
                </a:cubicBezTo>
                <a:cubicBezTo>
                  <a:pt x="0" y="28"/>
                  <a:pt x="0" y="29"/>
                  <a:pt x="0" y="31"/>
                </a:cubicBezTo>
                <a:cubicBezTo>
                  <a:pt x="0" y="42"/>
                  <a:pt x="0" y="42"/>
                  <a:pt x="0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9" y="31"/>
                  <a:pt x="9" y="31"/>
                  <a:pt x="9" y="31"/>
                </a:cubicBezTo>
                <a:cubicBezTo>
                  <a:pt x="9" y="29"/>
                  <a:pt x="8" y="28"/>
                  <a:pt x="7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8004" y="4061951"/>
            <a:ext cx="186879" cy="192973"/>
          </a:xfrm>
          <a:custGeom>
            <a:avLst/>
            <a:gdLst>
              <a:gd name="T0" fmla="*/ 17 w 39"/>
              <a:gd name="T1" fmla="*/ 0 h 40"/>
              <a:gd name="T2" fmla="*/ 0 w 39"/>
              <a:gd name="T3" fmla="*/ 18 h 40"/>
              <a:gd name="T4" fmla="*/ 17 w 39"/>
              <a:gd name="T5" fmla="*/ 18 h 40"/>
              <a:gd name="T6" fmla="*/ 17 w 39"/>
              <a:gd name="T7" fmla="*/ 0 h 40"/>
              <a:gd name="T8" fmla="*/ 22 w 39"/>
              <a:gd name="T9" fmla="*/ 0 h 40"/>
              <a:gd name="T10" fmla="*/ 22 w 39"/>
              <a:gd name="T11" fmla="*/ 20 h 40"/>
              <a:gd name="T12" fmla="*/ 20 w 39"/>
              <a:gd name="T13" fmla="*/ 23 h 40"/>
              <a:gd name="T14" fmla="*/ 0 w 39"/>
              <a:gd name="T15" fmla="*/ 23 h 40"/>
              <a:gd name="T16" fmla="*/ 19 w 39"/>
              <a:gd name="T17" fmla="*/ 40 h 40"/>
              <a:gd name="T18" fmla="*/ 39 w 39"/>
              <a:gd name="T19" fmla="*/ 20 h 40"/>
              <a:gd name="T20" fmla="*/ 22 w 39"/>
              <a:gd name="T21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9" h="40">
                <a:moveTo>
                  <a:pt x="17" y="0"/>
                </a:moveTo>
                <a:cubicBezTo>
                  <a:pt x="8" y="2"/>
                  <a:pt x="1" y="9"/>
                  <a:pt x="0" y="18"/>
                </a:cubicBezTo>
                <a:cubicBezTo>
                  <a:pt x="17" y="18"/>
                  <a:pt x="17" y="18"/>
                  <a:pt x="17" y="18"/>
                </a:cubicBezTo>
                <a:lnTo>
                  <a:pt x="17" y="0"/>
                </a:lnTo>
                <a:close/>
                <a:moveTo>
                  <a:pt x="22" y="0"/>
                </a:moveTo>
                <a:cubicBezTo>
                  <a:pt x="22" y="20"/>
                  <a:pt x="22" y="20"/>
                  <a:pt x="22" y="20"/>
                </a:cubicBezTo>
                <a:cubicBezTo>
                  <a:pt x="22" y="22"/>
                  <a:pt x="21" y="23"/>
                  <a:pt x="20" y="23"/>
                </a:cubicBezTo>
                <a:cubicBezTo>
                  <a:pt x="0" y="23"/>
                  <a:pt x="0" y="23"/>
                  <a:pt x="0" y="23"/>
                </a:cubicBezTo>
                <a:cubicBezTo>
                  <a:pt x="1" y="32"/>
                  <a:pt x="9" y="40"/>
                  <a:pt x="19" y="40"/>
                </a:cubicBezTo>
                <a:cubicBezTo>
                  <a:pt x="30" y="40"/>
                  <a:pt x="39" y="31"/>
                  <a:pt x="39" y="20"/>
                </a:cubicBezTo>
                <a:cubicBezTo>
                  <a:pt x="39" y="10"/>
                  <a:pt x="32" y="2"/>
                  <a:pt x="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76745" y="4061951"/>
            <a:ext cx="227504" cy="192973"/>
          </a:xfrm>
          <a:custGeom>
            <a:avLst/>
            <a:gdLst>
              <a:gd name="T0" fmla="*/ 2 w 47"/>
              <a:gd name="T1" fmla="*/ 23 h 40"/>
              <a:gd name="T2" fmla="*/ 5 w 47"/>
              <a:gd name="T3" fmla="*/ 24 h 40"/>
              <a:gd name="T4" fmla="*/ 7 w 47"/>
              <a:gd name="T5" fmla="*/ 20 h 40"/>
              <a:gd name="T6" fmla="*/ 3 w 47"/>
              <a:gd name="T7" fmla="*/ 19 h 40"/>
              <a:gd name="T8" fmla="*/ 0 w 47"/>
              <a:gd name="T9" fmla="*/ 21 h 40"/>
              <a:gd name="T10" fmla="*/ 2 w 47"/>
              <a:gd name="T11" fmla="*/ 23 h 40"/>
              <a:gd name="T12" fmla="*/ 44 w 47"/>
              <a:gd name="T13" fmla="*/ 24 h 40"/>
              <a:gd name="T14" fmla="*/ 33 w 47"/>
              <a:gd name="T15" fmla="*/ 33 h 40"/>
              <a:gd name="T16" fmla="*/ 21 w 47"/>
              <a:gd name="T17" fmla="*/ 24 h 40"/>
              <a:gd name="T18" fmla="*/ 20 w 47"/>
              <a:gd name="T19" fmla="*/ 23 h 40"/>
              <a:gd name="T20" fmla="*/ 18 w 47"/>
              <a:gd name="T21" fmla="*/ 23 h 40"/>
              <a:gd name="T22" fmla="*/ 16 w 47"/>
              <a:gd name="T23" fmla="*/ 27 h 40"/>
              <a:gd name="T24" fmla="*/ 19 w 47"/>
              <a:gd name="T25" fmla="*/ 27 h 40"/>
              <a:gd name="T26" fmla="*/ 32 w 47"/>
              <a:gd name="T27" fmla="*/ 38 h 40"/>
              <a:gd name="T28" fmla="*/ 33 w 47"/>
              <a:gd name="T29" fmla="*/ 38 h 40"/>
              <a:gd name="T30" fmla="*/ 35 w 47"/>
              <a:gd name="T31" fmla="*/ 38 h 40"/>
              <a:gd name="T32" fmla="*/ 46 w 47"/>
              <a:gd name="T33" fmla="*/ 27 h 40"/>
              <a:gd name="T34" fmla="*/ 47 w 47"/>
              <a:gd name="T35" fmla="*/ 24 h 40"/>
              <a:gd name="T36" fmla="*/ 44 w 47"/>
              <a:gd name="T37" fmla="*/ 24 h 40"/>
              <a:gd name="T38" fmla="*/ 21 w 47"/>
              <a:gd name="T39" fmla="*/ 14 h 40"/>
              <a:gd name="T40" fmla="*/ 32 w 47"/>
              <a:gd name="T41" fmla="*/ 21 h 40"/>
              <a:gd name="T42" fmla="*/ 35 w 47"/>
              <a:gd name="T43" fmla="*/ 20 h 40"/>
              <a:gd name="T44" fmla="*/ 47 w 47"/>
              <a:gd name="T45" fmla="*/ 3 h 40"/>
              <a:gd name="T46" fmla="*/ 46 w 47"/>
              <a:gd name="T47" fmla="*/ 0 h 40"/>
              <a:gd name="T48" fmla="*/ 43 w 47"/>
              <a:gd name="T49" fmla="*/ 1 h 40"/>
              <a:gd name="T50" fmla="*/ 33 w 47"/>
              <a:gd name="T51" fmla="*/ 16 h 40"/>
              <a:gd name="T52" fmla="*/ 21 w 47"/>
              <a:gd name="T53" fmla="*/ 9 h 40"/>
              <a:gd name="T54" fmla="*/ 19 w 47"/>
              <a:gd name="T55" fmla="*/ 9 h 40"/>
              <a:gd name="T56" fmla="*/ 18 w 47"/>
              <a:gd name="T57" fmla="*/ 9 h 40"/>
              <a:gd name="T58" fmla="*/ 1 w 47"/>
              <a:gd name="T59" fmla="*/ 37 h 40"/>
              <a:gd name="T60" fmla="*/ 1 w 47"/>
              <a:gd name="T61" fmla="*/ 40 h 40"/>
              <a:gd name="T62" fmla="*/ 2 w 47"/>
              <a:gd name="T63" fmla="*/ 40 h 40"/>
              <a:gd name="T64" fmla="*/ 4 w 47"/>
              <a:gd name="T65" fmla="*/ 39 h 40"/>
              <a:gd name="T66" fmla="*/ 21 w 47"/>
              <a:gd name="T67" fmla="*/ 14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7" h="40">
                <a:moveTo>
                  <a:pt x="2" y="23"/>
                </a:moveTo>
                <a:cubicBezTo>
                  <a:pt x="5" y="24"/>
                  <a:pt x="5" y="24"/>
                  <a:pt x="5" y="24"/>
                </a:cubicBezTo>
                <a:cubicBezTo>
                  <a:pt x="7" y="20"/>
                  <a:pt x="7" y="20"/>
                  <a:pt x="7" y="20"/>
                </a:cubicBezTo>
                <a:cubicBezTo>
                  <a:pt x="3" y="19"/>
                  <a:pt x="3" y="19"/>
                  <a:pt x="3" y="19"/>
                </a:cubicBezTo>
                <a:cubicBezTo>
                  <a:pt x="2" y="19"/>
                  <a:pt x="1" y="20"/>
                  <a:pt x="0" y="21"/>
                </a:cubicBezTo>
                <a:cubicBezTo>
                  <a:pt x="0" y="22"/>
                  <a:pt x="1" y="23"/>
                  <a:pt x="2" y="23"/>
                </a:cubicBezTo>
                <a:close/>
                <a:moveTo>
                  <a:pt x="44" y="24"/>
                </a:moveTo>
                <a:cubicBezTo>
                  <a:pt x="33" y="33"/>
                  <a:pt x="33" y="33"/>
                  <a:pt x="33" y="33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4"/>
                  <a:pt x="20" y="23"/>
                  <a:pt x="20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6" y="27"/>
                  <a:pt x="16" y="27"/>
                  <a:pt x="16" y="27"/>
                </a:cubicBezTo>
                <a:cubicBezTo>
                  <a:pt x="19" y="27"/>
                  <a:pt x="19" y="27"/>
                  <a:pt x="19" y="27"/>
                </a:cubicBezTo>
                <a:cubicBezTo>
                  <a:pt x="32" y="38"/>
                  <a:pt x="32" y="38"/>
                  <a:pt x="32" y="38"/>
                </a:cubicBezTo>
                <a:cubicBezTo>
                  <a:pt x="32" y="38"/>
                  <a:pt x="33" y="38"/>
                  <a:pt x="33" y="38"/>
                </a:cubicBezTo>
                <a:cubicBezTo>
                  <a:pt x="34" y="38"/>
                  <a:pt x="34" y="38"/>
                  <a:pt x="35" y="38"/>
                </a:cubicBezTo>
                <a:cubicBezTo>
                  <a:pt x="46" y="27"/>
                  <a:pt x="46" y="27"/>
                  <a:pt x="46" y="27"/>
                </a:cubicBezTo>
                <a:cubicBezTo>
                  <a:pt x="47" y="26"/>
                  <a:pt x="47" y="25"/>
                  <a:pt x="47" y="24"/>
                </a:cubicBezTo>
                <a:cubicBezTo>
                  <a:pt x="46" y="23"/>
                  <a:pt x="44" y="23"/>
                  <a:pt x="44" y="24"/>
                </a:cubicBezTo>
                <a:close/>
                <a:moveTo>
                  <a:pt x="21" y="14"/>
                </a:moveTo>
                <a:cubicBezTo>
                  <a:pt x="32" y="21"/>
                  <a:pt x="32" y="21"/>
                  <a:pt x="32" y="21"/>
                </a:cubicBezTo>
                <a:cubicBezTo>
                  <a:pt x="33" y="21"/>
                  <a:pt x="34" y="21"/>
                  <a:pt x="35" y="20"/>
                </a:cubicBezTo>
                <a:cubicBezTo>
                  <a:pt x="47" y="3"/>
                  <a:pt x="47" y="3"/>
                  <a:pt x="47" y="3"/>
                </a:cubicBezTo>
                <a:cubicBezTo>
                  <a:pt x="47" y="2"/>
                  <a:pt x="47" y="1"/>
                  <a:pt x="46" y="0"/>
                </a:cubicBezTo>
                <a:cubicBezTo>
                  <a:pt x="45" y="0"/>
                  <a:pt x="44" y="0"/>
                  <a:pt x="43" y="1"/>
                </a:cubicBezTo>
                <a:cubicBezTo>
                  <a:pt x="33" y="16"/>
                  <a:pt x="33" y="16"/>
                  <a:pt x="33" y="16"/>
                </a:cubicBezTo>
                <a:cubicBezTo>
                  <a:pt x="21" y="9"/>
                  <a:pt x="21" y="9"/>
                  <a:pt x="21" y="9"/>
                </a:cubicBezTo>
                <a:cubicBezTo>
                  <a:pt x="21" y="8"/>
                  <a:pt x="20" y="8"/>
                  <a:pt x="19" y="9"/>
                </a:cubicBezTo>
                <a:cubicBezTo>
                  <a:pt x="19" y="9"/>
                  <a:pt x="18" y="9"/>
                  <a:pt x="18" y="9"/>
                </a:cubicBezTo>
                <a:cubicBezTo>
                  <a:pt x="1" y="37"/>
                  <a:pt x="1" y="37"/>
                  <a:pt x="1" y="37"/>
                </a:cubicBezTo>
                <a:cubicBezTo>
                  <a:pt x="0" y="38"/>
                  <a:pt x="0" y="39"/>
                  <a:pt x="1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3" y="40"/>
                  <a:pt x="4" y="40"/>
                  <a:pt x="4" y="39"/>
                </a:cubicBezTo>
                <a:lnTo>
                  <a:pt x="21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7" name="出自【趣你的PPT】(微信:qunideppt)：最优质的PPT资源库"/>
          <p:cNvSpPr>
            <a:spLocks/>
          </p:cNvSpPr>
          <p:nvPr/>
        </p:nvSpPr>
        <p:spPr bwMode="auto">
          <a:xfrm>
            <a:off x="3869446" y="4518990"/>
            <a:ext cx="221411" cy="178753"/>
          </a:xfrm>
          <a:custGeom>
            <a:avLst/>
            <a:gdLst>
              <a:gd name="T0" fmla="*/ 46 w 46"/>
              <a:gd name="T1" fmla="*/ 1 h 37"/>
              <a:gd name="T2" fmla="*/ 35 w 46"/>
              <a:gd name="T3" fmla="*/ 19 h 37"/>
              <a:gd name="T4" fmla="*/ 33 w 46"/>
              <a:gd name="T5" fmla="*/ 19 h 37"/>
              <a:gd name="T6" fmla="*/ 28 w 46"/>
              <a:gd name="T7" fmla="*/ 14 h 37"/>
              <a:gd name="T8" fmla="*/ 26 w 46"/>
              <a:gd name="T9" fmla="*/ 14 h 37"/>
              <a:gd name="T10" fmla="*/ 19 w 46"/>
              <a:gd name="T11" fmla="*/ 25 h 37"/>
              <a:gd name="T12" fmla="*/ 17 w 46"/>
              <a:gd name="T13" fmla="*/ 26 h 37"/>
              <a:gd name="T14" fmla="*/ 13 w 46"/>
              <a:gd name="T15" fmla="*/ 23 h 37"/>
              <a:gd name="T16" fmla="*/ 11 w 46"/>
              <a:gd name="T17" fmla="*/ 23 h 37"/>
              <a:gd name="T18" fmla="*/ 1 w 46"/>
              <a:gd name="T19" fmla="*/ 36 h 37"/>
              <a:gd name="T20" fmla="*/ 1 w 46"/>
              <a:gd name="T21" fmla="*/ 37 h 37"/>
              <a:gd name="T22" fmla="*/ 46 w 46"/>
              <a:gd name="T23" fmla="*/ 37 h 37"/>
              <a:gd name="T24" fmla="*/ 46 w 46"/>
              <a:gd name="T25" fmla="*/ 1 h 37"/>
              <a:gd name="T26" fmla="*/ 46 w 46"/>
              <a:gd name="T27" fmla="*/ 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6" h="37">
                <a:moveTo>
                  <a:pt x="46" y="1"/>
                </a:moveTo>
                <a:cubicBezTo>
                  <a:pt x="35" y="19"/>
                  <a:pt x="35" y="19"/>
                  <a:pt x="35" y="19"/>
                </a:cubicBezTo>
                <a:cubicBezTo>
                  <a:pt x="34" y="19"/>
                  <a:pt x="34" y="20"/>
                  <a:pt x="33" y="19"/>
                </a:cubicBezTo>
                <a:cubicBezTo>
                  <a:pt x="28" y="14"/>
                  <a:pt x="28" y="14"/>
                  <a:pt x="28" y="14"/>
                </a:cubicBezTo>
                <a:cubicBezTo>
                  <a:pt x="27" y="14"/>
                  <a:pt x="26" y="14"/>
                  <a:pt x="26" y="14"/>
                </a:cubicBezTo>
                <a:cubicBezTo>
                  <a:pt x="19" y="25"/>
                  <a:pt x="19" y="25"/>
                  <a:pt x="19" y="25"/>
                </a:cubicBezTo>
                <a:cubicBezTo>
                  <a:pt x="18" y="26"/>
                  <a:pt x="17" y="26"/>
                  <a:pt x="17" y="26"/>
                </a:cubicBezTo>
                <a:cubicBezTo>
                  <a:pt x="13" y="23"/>
                  <a:pt x="13" y="23"/>
                  <a:pt x="13" y="23"/>
                </a:cubicBezTo>
                <a:cubicBezTo>
                  <a:pt x="13" y="22"/>
                  <a:pt x="12" y="22"/>
                  <a:pt x="11" y="23"/>
                </a:cubicBezTo>
                <a:cubicBezTo>
                  <a:pt x="1" y="36"/>
                  <a:pt x="1" y="36"/>
                  <a:pt x="1" y="36"/>
                </a:cubicBezTo>
                <a:cubicBezTo>
                  <a:pt x="0" y="37"/>
                  <a:pt x="0" y="37"/>
                  <a:pt x="1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"/>
                  <a:pt x="46" y="0"/>
                  <a:pt x="46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340705" y="1792997"/>
            <a:ext cx="180786" cy="211255"/>
          </a:xfrm>
          <a:custGeom>
            <a:avLst/>
            <a:gdLst>
              <a:gd name="T0" fmla="*/ 28 w 38"/>
              <a:gd name="T1" fmla="*/ 17 h 44"/>
              <a:gd name="T2" fmla="*/ 31 w 38"/>
              <a:gd name="T3" fmla="*/ 2 h 44"/>
              <a:gd name="T4" fmla="*/ 20 w 38"/>
              <a:gd name="T5" fmla="*/ 13 h 44"/>
              <a:gd name="T6" fmla="*/ 10 w 38"/>
              <a:gd name="T7" fmla="*/ 22 h 44"/>
              <a:gd name="T8" fmla="*/ 10 w 38"/>
              <a:gd name="T9" fmla="*/ 38 h 44"/>
              <a:gd name="T10" fmla="*/ 30 w 38"/>
              <a:gd name="T11" fmla="*/ 44 h 44"/>
              <a:gd name="T12" fmla="*/ 38 w 38"/>
              <a:gd name="T13" fmla="*/ 21 h 44"/>
              <a:gd name="T14" fmla="*/ 28 w 38"/>
              <a:gd name="T15" fmla="*/ 17 h 44"/>
              <a:gd name="T16" fmla="*/ 8 w 38"/>
              <a:gd name="T17" fmla="*/ 17 h 44"/>
              <a:gd name="T18" fmla="*/ 0 w 38"/>
              <a:gd name="T19" fmla="*/ 24 h 44"/>
              <a:gd name="T20" fmla="*/ 0 w 38"/>
              <a:gd name="T21" fmla="*/ 36 h 44"/>
              <a:gd name="T22" fmla="*/ 8 w 38"/>
              <a:gd name="T23" fmla="*/ 43 h 44"/>
              <a:gd name="T24" fmla="*/ 5 w 38"/>
              <a:gd name="T25" fmla="*/ 37 h 44"/>
              <a:gd name="T26" fmla="*/ 5 w 38"/>
              <a:gd name="T27" fmla="*/ 22 h 44"/>
              <a:gd name="T28" fmla="*/ 8 w 38"/>
              <a:gd name="T29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44">
                <a:moveTo>
                  <a:pt x="28" y="17"/>
                </a:moveTo>
                <a:cubicBezTo>
                  <a:pt x="28" y="16"/>
                  <a:pt x="36" y="8"/>
                  <a:pt x="31" y="2"/>
                </a:cubicBezTo>
                <a:cubicBezTo>
                  <a:pt x="30" y="0"/>
                  <a:pt x="26" y="9"/>
                  <a:pt x="20" y="13"/>
                </a:cubicBezTo>
                <a:cubicBezTo>
                  <a:pt x="17" y="15"/>
                  <a:pt x="10" y="19"/>
                  <a:pt x="10" y="22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41"/>
                  <a:pt x="21" y="44"/>
                  <a:pt x="30" y="44"/>
                </a:cubicBezTo>
                <a:cubicBezTo>
                  <a:pt x="33" y="44"/>
                  <a:pt x="38" y="24"/>
                  <a:pt x="38" y="21"/>
                </a:cubicBezTo>
                <a:cubicBezTo>
                  <a:pt x="38" y="17"/>
                  <a:pt x="28" y="18"/>
                  <a:pt x="28" y="17"/>
                </a:cubicBezTo>
                <a:close/>
                <a:moveTo>
                  <a:pt x="8" y="17"/>
                </a:moveTo>
                <a:cubicBezTo>
                  <a:pt x="6" y="17"/>
                  <a:pt x="0" y="18"/>
                  <a:pt x="0" y="24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2"/>
                  <a:pt x="6" y="43"/>
                  <a:pt x="8" y="43"/>
                </a:cubicBezTo>
                <a:cubicBezTo>
                  <a:pt x="9" y="43"/>
                  <a:pt x="5" y="41"/>
                  <a:pt x="5" y="37"/>
                </a:cubicBezTo>
                <a:cubicBezTo>
                  <a:pt x="5" y="22"/>
                  <a:pt x="5" y="22"/>
                  <a:pt x="5" y="22"/>
                </a:cubicBezTo>
                <a:cubicBezTo>
                  <a:pt x="5" y="18"/>
                  <a:pt x="9" y="17"/>
                  <a:pt x="8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791653" y="1803154"/>
            <a:ext cx="182817" cy="207191"/>
          </a:xfrm>
          <a:custGeom>
            <a:avLst/>
            <a:gdLst>
              <a:gd name="T0" fmla="*/ 11 w 38"/>
              <a:gd name="T1" fmla="*/ 27 h 43"/>
              <a:gd name="T2" fmla="*/ 7 w 38"/>
              <a:gd name="T3" fmla="*/ 42 h 43"/>
              <a:gd name="T4" fmla="*/ 18 w 38"/>
              <a:gd name="T5" fmla="*/ 31 h 43"/>
              <a:gd name="T6" fmla="*/ 29 w 38"/>
              <a:gd name="T7" fmla="*/ 22 h 43"/>
              <a:gd name="T8" fmla="*/ 29 w 38"/>
              <a:gd name="T9" fmla="*/ 6 h 43"/>
              <a:gd name="T10" fmla="*/ 8 w 38"/>
              <a:gd name="T11" fmla="*/ 0 h 43"/>
              <a:gd name="T12" fmla="*/ 0 w 38"/>
              <a:gd name="T13" fmla="*/ 23 h 43"/>
              <a:gd name="T14" fmla="*/ 11 w 38"/>
              <a:gd name="T15" fmla="*/ 27 h 43"/>
              <a:gd name="T16" fmla="*/ 31 w 38"/>
              <a:gd name="T17" fmla="*/ 27 h 43"/>
              <a:gd name="T18" fmla="*/ 38 w 38"/>
              <a:gd name="T19" fmla="*/ 20 h 43"/>
              <a:gd name="T20" fmla="*/ 38 w 38"/>
              <a:gd name="T21" fmla="*/ 8 h 43"/>
              <a:gd name="T22" fmla="*/ 31 w 38"/>
              <a:gd name="T23" fmla="*/ 1 h 43"/>
              <a:gd name="T24" fmla="*/ 33 w 38"/>
              <a:gd name="T25" fmla="*/ 6 h 43"/>
              <a:gd name="T26" fmla="*/ 33 w 38"/>
              <a:gd name="T27" fmla="*/ 21 h 43"/>
              <a:gd name="T28" fmla="*/ 31 w 38"/>
              <a:gd name="T29" fmla="*/ 27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" h="43">
                <a:moveTo>
                  <a:pt x="11" y="27"/>
                </a:moveTo>
                <a:cubicBezTo>
                  <a:pt x="11" y="28"/>
                  <a:pt x="2" y="36"/>
                  <a:pt x="7" y="42"/>
                </a:cubicBezTo>
                <a:cubicBezTo>
                  <a:pt x="8" y="43"/>
                  <a:pt x="12" y="35"/>
                  <a:pt x="18" y="31"/>
                </a:cubicBezTo>
                <a:cubicBezTo>
                  <a:pt x="21" y="29"/>
                  <a:pt x="29" y="24"/>
                  <a:pt x="29" y="22"/>
                </a:cubicBezTo>
                <a:cubicBezTo>
                  <a:pt x="29" y="6"/>
                  <a:pt x="29" y="6"/>
                  <a:pt x="29" y="6"/>
                </a:cubicBezTo>
                <a:cubicBezTo>
                  <a:pt x="29" y="3"/>
                  <a:pt x="17" y="0"/>
                  <a:pt x="8" y="0"/>
                </a:cubicBezTo>
                <a:cubicBezTo>
                  <a:pt x="5" y="0"/>
                  <a:pt x="0" y="20"/>
                  <a:pt x="0" y="23"/>
                </a:cubicBezTo>
                <a:cubicBezTo>
                  <a:pt x="0" y="26"/>
                  <a:pt x="10" y="26"/>
                  <a:pt x="11" y="27"/>
                </a:cubicBezTo>
                <a:close/>
                <a:moveTo>
                  <a:pt x="31" y="27"/>
                </a:moveTo>
                <a:cubicBezTo>
                  <a:pt x="32" y="27"/>
                  <a:pt x="38" y="26"/>
                  <a:pt x="38" y="20"/>
                </a:cubicBezTo>
                <a:cubicBezTo>
                  <a:pt x="38" y="8"/>
                  <a:pt x="38" y="8"/>
                  <a:pt x="38" y="8"/>
                </a:cubicBezTo>
                <a:cubicBezTo>
                  <a:pt x="38" y="2"/>
                  <a:pt x="32" y="1"/>
                  <a:pt x="31" y="1"/>
                </a:cubicBezTo>
                <a:cubicBezTo>
                  <a:pt x="29" y="1"/>
                  <a:pt x="33" y="2"/>
                  <a:pt x="33" y="6"/>
                </a:cubicBezTo>
                <a:cubicBezTo>
                  <a:pt x="33" y="21"/>
                  <a:pt x="33" y="21"/>
                  <a:pt x="33" y="21"/>
                </a:cubicBezTo>
                <a:cubicBezTo>
                  <a:pt x="33" y="25"/>
                  <a:pt x="29" y="27"/>
                  <a:pt x="31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0" name="出自【趣你的PPT】(微信:qunideppt)：最优质的PPT资源库"/>
          <p:cNvSpPr>
            <a:spLocks/>
          </p:cNvSpPr>
          <p:nvPr/>
        </p:nvSpPr>
        <p:spPr bwMode="auto">
          <a:xfrm>
            <a:off x="10670211" y="2264256"/>
            <a:ext cx="150315" cy="162504"/>
          </a:xfrm>
          <a:custGeom>
            <a:avLst/>
            <a:gdLst>
              <a:gd name="T0" fmla="*/ 74 w 74"/>
              <a:gd name="T1" fmla="*/ 43 h 80"/>
              <a:gd name="T2" fmla="*/ 52 w 74"/>
              <a:gd name="T3" fmla="*/ 43 h 80"/>
              <a:gd name="T4" fmla="*/ 52 w 74"/>
              <a:gd name="T5" fmla="*/ 80 h 80"/>
              <a:gd name="T6" fmla="*/ 22 w 74"/>
              <a:gd name="T7" fmla="*/ 80 h 80"/>
              <a:gd name="T8" fmla="*/ 22 w 74"/>
              <a:gd name="T9" fmla="*/ 43 h 80"/>
              <a:gd name="T10" fmla="*/ 0 w 74"/>
              <a:gd name="T11" fmla="*/ 43 h 80"/>
              <a:gd name="T12" fmla="*/ 38 w 74"/>
              <a:gd name="T13" fmla="*/ 0 h 80"/>
              <a:gd name="T14" fmla="*/ 74 w 74"/>
              <a:gd name="T15" fmla="*/ 43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80">
                <a:moveTo>
                  <a:pt x="74" y="43"/>
                </a:moveTo>
                <a:lnTo>
                  <a:pt x="52" y="43"/>
                </a:lnTo>
                <a:lnTo>
                  <a:pt x="52" y="80"/>
                </a:lnTo>
                <a:lnTo>
                  <a:pt x="22" y="80"/>
                </a:lnTo>
                <a:lnTo>
                  <a:pt x="22" y="43"/>
                </a:lnTo>
                <a:lnTo>
                  <a:pt x="0" y="43"/>
                </a:lnTo>
                <a:lnTo>
                  <a:pt x="38" y="0"/>
                </a:lnTo>
                <a:lnTo>
                  <a:pt x="74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18962" y="3225059"/>
            <a:ext cx="52813" cy="48751"/>
          </a:xfrm>
          <a:prstGeom prst="ellipse">
            <a:avLst/>
          </a:pr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2" name="出自【趣你的PPT】(微信:qunideppt)：最优质的PPT资源库"/>
          <p:cNvSpPr>
            <a:spLocks/>
          </p:cNvSpPr>
          <p:nvPr/>
        </p:nvSpPr>
        <p:spPr bwMode="auto">
          <a:xfrm>
            <a:off x="10694587" y="2770049"/>
            <a:ext cx="101564" cy="56876"/>
          </a:xfrm>
          <a:custGeom>
            <a:avLst/>
            <a:gdLst>
              <a:gd name="T0" fmla="*/ 19 w 21"/>
              <a:gd name="T1" fmla="*/ 0 h 12"/>
              <a:gd name="T2" fmla="*/ 21 w 21"/>
              <a:gd name="T3" fmla="*/ 0 h 12"/>
              <a:gd name="T4" fmla="*/ 21 w 21"/>
              <a:gd name="T5" fmla="*/ 3 h 12"/>
              <a:gd name="T6" fmla="*/ 12 w 21"/>
              <a:gd name="T7" fmla="*/ 12 h 12"/>
              <a:gd name="T8" fmla="*/ 9 w 21"/>
              <a:gd name="T9" fmla="*/ 12 h 12"/>
              <a:gd name="T10" fmla="*/ 0 w 21"/>
              <a:gd name="T11" fmla="*/ 3 h 12"/>
              <a:gd name="T12" fmla="*/ 0 w 21"/>
              <a:gd name="T13" fmla="*/ 0 h 12"/>
              <a:gd name="T14" fmla="*/ 2 w 21"/>
              <a:gd name="T15" fmla="*/ 0 h 12"/>
              <a:gd name="T16" fmla="*/ 11 w 21"/>
              <a:gd name="T17" fmla="*/ 8 h 12"/>
              <a:gd name="T18" fmla="*/ 19 w 21"/>
              <a:gd name="T19" fmla="*/ 0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" h="12">
                <a:moveTo>
                  <a:pt x="19" y="0"/>
                </a:moveTo>
                <a:cubicBezTo>
                  <a:pt x="19" y="0"/>
                  <a:pt x="20" y="0"/>
                  <a:pt x="21" y="0"/>
                </a:cubicBezTo>
                <a:cubicBezTo>
                  <a:pt x="21" y="1"/>
                  <a:pt x="21" y="2"/>
                  <a:pt x="21" y="3"/>
                </a:cubicBezTo>
                <a:cubicBezTo>
                  <a:pt x="12" y="12"/>
                  <a:pt x="12" y="12"/>
                  <a:pt x="12" y="12"/>
                </a:cubicBezTo>
                <a:cubicBezTo>
                  <a:pt x="11" y="12"/>
                  <a:pt x="10" y="12"/>
                  <a:pt x="9" y="12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0" y="1"/>
                  <a:pt x="0" y="0"/>
                </a:cubicBezTo>
                <a:cubicBezTo>
                  <a:pt x="1" y="0"/>
                  <a:pt x="2" y="0"/>
                  <a:pt x="2" y="0"/>
                </a:cubicBezTo>
                <a:cubicBezTo>
                  <a:pt x="11" y="8"/>
                  <a:pt x="11" y="8"/>
                  <a:pt x="11" y="8"/>
                </a:cubicBezTo>
                <a:lnTo>
                  <a:pt x="1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66149" y="889072"/>
            <a:ext cx="158440" cy="207191"/>
          </a:xfrm>
          <a:custGeom>
            <a:avLst/>
            <a:gdLst>
              <a:gd name="T0" fmla="*/ 28 w 33"/>
              <a:gd name="T1" fmla="*/ 0 h 43"/>
              <a:gd name="T2" fmla="*/ 5 w 33"/>
              <a:gd name="T3" fmla="*/ 0 h 43"/>
              <a:gd name="T4" fmla="*/ 0 w 33"/>
              <a:gd name="T5" fmla="*/ 5 h 43"/>
              <a:gd name="T6" fmla="*/ 0 w 33"/>
              <a:gd name="T7" fmla="*/ 38 h 43"/>
              <a:gd name="T8" fmla="*/ 5 w 33"/>
              <a:gd name="T9" fmla="*/ 43 h 43"/>
              <a:gd name="T10" fmla="*/ 28 w 33"/>
              <a:gd name="T11" fmla="*/ 43 h 43"/>
              <a:gd name="T12" fmla="*/ 33 w 33"/>
              <a:gd name="T13" fmla="*/ 38 h 43"/>
              <a:gd name="T14" fmla="*/ 33 w 33"/>
              <a:gd name="T15" fmla="*/ 5 h 43"/>
              <a:gd name="T16" fmla="*/ 28 w 33"/>
              <a:gd name="T17" fmla="*/ 0 h 43"/>
              <a:gd name="T18" fmla="*/ 28 w 33"/>
              <a:gd name="T19" fmla="*/ 38 h 43"/>
              <a:gd name="T20" fmla="*/ 5 w 33"/>
              <a:gd name="T21" fmla="*/ 38 h 43"/>
              <a:gd name="T22" fmla="*/ 5 w 33"/>
              <a:gd name="T23" fmla="*/ 5 h 43"/>
              <a:gd name="T24" fmla="*/ 28 w 33"/>
              <a:gd name="T25" fmla="*/ 5 h 43"/>
              <a:gd name="T26" fmla="*/ 28 w 33"/>
              <a:gd name="T27" fmla="*/ 38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3" h="43">
                <a:moveTo>
                  <a:pt x="28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41"/>
                  <a:pt x="2" y="43"/>
                  <a:pt x="5" y="43"/>
                </a:cubicBezTo>
                <a:cubicBezTo>
                  <a:pt x="28" y="43"/>
                  <a:pt x="28" y="43"/>
                  <a:pt x="28" y="43"/>
                </a:cubicBezTo>
                <a:cubicBezTo>
                  <a:pt x="31" y="43"/>
                  <a:pt x="33" y="41"/>
                  <a:pt x="33" y="38"/>
                </a:cubicBezTo>
                <a:cubicBezTo>
                  <a:pt x="33" y="5"/>
                  <a:pt x="33" y="5"/>
                  <a:pt x="33" y="5"/>
                </a:cubicBezTo>
                <a:cubicBezTo>
                  <a:pt x="33" y="3"/>
                  <a:pt x="31" y="0"/>
                  <a:pt x="28" y="0"/>
                </a:cubicBezTo>
                <a:close/>
                <a:moveTo>
                  <a:pt x="28" y="38"/>
                </a:moveTo>
                <a:cubicBezTo>
                  <a:pt x="5" y="38"/>
                  <a:pt x="5" y="38"/>
                  <a:pt x="5" y="38"/>
                </a:cubicBezTo>
                <a:cubicBezTo>
                  <a:pt x="5" y="5"/>
                  <a:pt x="5" y="5"/>
                  <a:pt x="5" y="5"/>
                </a:cubicBezTo>
                <a:cubicBezTo>
                  <a:pt x="28" y="5"/>
                  <a:pt x="28" y="5"/>
                  <a:pt x="28" y="5"/>
                </a:cubicBezTo>
                <a:lnTo>
                  <a:pt x="28" y="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4" name="出自【趣你的PPT】(微信:qunideppt)：最优质的PPT资源库"/>
          <p:cNvSpPr>
            <a:spLocks/>
          </p:cNvSpPr>
          <p:nvPr/>
        </p:nvSpPr>
        <p:spPr bwMode="auto">
          <a:xfrm>
            <a:off x="10704744" y="1340020"/>
            <a:ext cx="81251" cy="203129"/>
          </a:xfrm>
          <a:custGeom>
            <a:avLst/>
            <a:gdLst>
              <a:gd name="T0" fmla="*/ 15 w 17"/>
              <a:gd name="T1" fmla="*/ 0 h 42"/>
              <a:gd name="T2" fmla="*/ 2 w 17"/>
              <a:gd name="T3" fmla="*/ 0 h 42"/>
              <a:gd name="T4" fmla="*/ 0 w 17"/>
              <a:gd name="T5" fmla="*/ 3 h 42"/>
              <a:gd name="T6" fmla="*/ 0 w 17"/>
              <a:gd name="T7" fmla="*/ 42 h 42"/>
              <a:gd name="T8" fmla="*/ 9 w 17"/>
              <a:gd name="T9" fmla="*/ 34 h 42"/>
              <a:gd name="T10" fmla="*/ 17 w 17"/>
              <a:gd name="T11" fmla="*/ 42 h 42"/>
              <a:gd name="T12" fmla="*/ 17 w 17"/>
              <a:gd name="T13" fmla="*/ 3 h 42"/>
              <a:gd name="T14" fmla="*/ 15 w 17"/>
              <a:gd name="T15" fmla="*/ 0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42">
                <a:moveTo>
                  <a:pt x="15" y="0"/>
                </a:move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42"/>
                  <a:pt x="0" y="42"/>
                  <a:pt x="0" y="42"/>
                </a:cubicBezTo>
                <a:cubicBezTo>
                  <a:pt x="9" y="34"/>
                  <a:pt x="9" y="34"/>
                  <a:pt x="9" y="34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3"/>
                  <a:pt x="17" y="3"/>
                  <a:pt x="17" y="3"/>
                </a:cubicBezTo>
                <a:cubicBezTo>
                  <a:pt x="17" y="1"/>
                  <a:pt x="16" y="0"/>
                  <a:pt x="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13335" y="1788935"/>
            <a:ext cx="235630" cy="239693"/>
          </a:xfrm>
          <a:custGeom>
            <a:avLst/>
            <a:gdLst>
              <a:gd name="T0" fmla="*/ 14 w 49"/>
              <a:gd name="T1" fmla="*/ 11 h 50"/>
              <a:gd name="T2" fmla="*/ 10 w 49"/>
              <a:gd name="T3" fmla="*/ 40 h 50"/>
              <a:gd name="T4" fmla="*/ 39 w 49"/>
              <a:gd name="T5" fmla="*/ 36 h 50"/>
              <a:gd name="T6" fmla="*/ 32 w 49"/>
              <a:gd name="T7" fmla="*/ 19 h 50"/>
              <a:gd name="T8" fmla="*/ 14 w 49"/>
              <a:gd name="T9" fmla="*/ 11 h 50"/>
              <a:gd name="T10" fmla="*/ 36 w 49"/>
              <a:gd name="T11" fmla="*/ 34 h 50"/>
              <a:gd name="T12" fmla="*/ 24 w 49"/>
              <a:gd name="T13" fmla="*/ 27 h 50"/>
              <a:gd name="T14" fmla="*/ 17 w 49"/>
              <a:gd name="T15" fmla="*/ 14 h 50"/>
              <a:gd name="T16" fmla="*/ 29 w 49"/>
              <a:gd name="T17" fmla="*/ 21 h 50"/>
              <a:gd name="T18" fmla="*/ 36 w 49"/>
              <a:gd name="T19" fmla="*/ 34 h 50"/>
              <a:gd name="T20" fmla="*/ 36 w 49"/>
              <a:gd name="T21" fmla="*/ 15 h 50"/>
              <a:gd name="T22" fmla="*/ 38 w 49"/>
              <a:gd name="T23" fmla="*/ 14 h 50"/>
              <a:gd name="T24" fmla="*/ 43 w 49"/>
              <a:gd name="T25" fmla="*/ 10 h 50"/>
              <a:gd name="T26" fmla="*/ 43 w 49"/>
              <a:gd name="T27" fmla="*/ 7 h 50"/>
              <a:gd name="T28" fmla="*/ 39 w 49"/>
              <a:gd name="T29" fmla="*/ 7 h 50"/>
              <a:gd name="T30" fmla="*/ 35 w 49"/>
              <a:gd name="T31" fmla="*/ 11 h 50"/>
              <a:gd name="T32" fmla="*/ 35 w 49"/>
              <a:gd name="T33" fmla="*/ 14 h 50"/>
              <a:gd name="T34" fmla="*/ 36 w 49"/>
              <a:gd name="T35" fmla="*/ 15 h 50"/>
              <a:gd name="T36" fmla="*/ 28 w 49"/>
              <a:gd name="T37" fmla="*/ 9 h 50"/>
              <a:gd name="T38" fmla="*/ 29 w 49"/>
              <a:gd name="T39" fmla="*/ 10 h 50"/>
              <a:gd name="T40" fmla="*/ 31 w 49"/>
              <a:gd name="T41" fmla="*/ 8 h 50"/>
              <a:gd name="T42" fmla="*/ 34 w 49"/>
              <a:gd name="T43" fmla="*/ 4 h 50"/>
              <a:gd name="T44" fmla="*/ 33 w 49"/>
              <a:gd name="T45" fmla="*/ 1 h 50"/>
              <a:gd name="T46" fmla="*/ 30 w 49"/>
              <a:gd name="T47" fmla="*/ 2 h 50"/>
              <a:gd name="T48" fmla="*/ 27 w 49"/>
              <a:gd name="T49" fmla="*/ 6 h 50"/>
              <a:gd name="T50" fmla="*/ 28 w 49"/>
              <a:gd name="T51" fmla="*/ 9 h 50"/>
              <a:gd name="T52" fmla="*/ 49 w 49"/>
              <a:gd name="T53" fmla="*/ 16 h 50"/>
              <a:gd name="T54" fmla="*/ 45 w 49"/>
              <a:gd name="T55" fmla="*/ 15 h 50"/>
              <a:gd name="T56" fmla="*/ 41 w 49"/>
              <a:gd name="T57" fmla="*/ 18 h 50"/>
              <a:gd name="T58" fmla="*/ 40 w 49"/>
              <a:gd name="T59" fmla="*/ 21 h 50"/>
              <a:gd name="T60" fmla="*/ 42 w 49"/>
              <a:gd name="T61" fmla="*/ 22 h 50"/>
              <a:gd name="T62" fmla="*/ 43 w 49"/>
              <a:gd name="T63" fmla="*/ 22 h 50"/>
              <a:gd name="T64" fmla="*/ 48 w 49"/>
              <a:gd name="T65" fmla="*/ 20 h 50"/>
              <a:gd name="T66" fmla="*/ 49 w 49"/>
              <a:gd name="T67" fmla="*/ 16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" h="50">
                <a:moveTo>
                  <a:pt x="14" y="11"/>
                </a:moveTo>
                <a:cubicBezTo>
                  <a:pt x="12" y="14"/>
                  <a:pt x="0" y="30"/>
                  <a:pt x="10" y="40"/>
                </a:cubicBezTo>
                <a:cubicBezTo>
                  <a:pt x="20" y="50"/>
                  <a:pt x="37" y="39"/>
                  <a:pt x="39" y="36"/>
                </a:cubicBezTo>
                <a:cubicBezTo>
                  <a:pt x="42" y="33"/>
                  <a:pt x="38" y="26"/>
                  <a:pt x="32" y="19"/>
                </a:cubicBezTo>
                <a:cubicBezTo>
                  <a:pt x="25" y="12"/>
                  <a:pt x="17" y="8"/>
                  <a:pt x="14" y="11"/>
                </a:cubicBezTo>
                <a:close/>
                <a:moveTo>
                  <a:pt x="36" y="34"/>
                </a:moveTo>
                <a:cubicBezTo>
                  <a:pt x="35" y="34"/>
                  <a:pt x="29" y="33"/>
                  <a:pt x="24" y="27"/>
                </a:cubicBezTo>
                <a:cubicBezTo>
                  <a:pt x="18" y="21"/>
                  <a:pt x="16" y="15"/>
                  <a:pt x="17" y="14"/>
                </a:cubicBezTo>
                <a:cubicBezTo>
                  <a:pt x="17" y="13"/>
                  <a:pt x="23" y="15"/>
                  <a:pt x="29" y="21"/>
                </a:cubicBezTo>
                <a:cubicBezTo>
                  <a:pt x="35" y="27"/>
                  <a:pt x="37" y="33"/>
                  <a:pt x="36" y="34"/>
                </a:cubicBezTo>
                <a:close/>
                <a:moveTo>
                  <a:pt x="36" y="15"/>
                </a:moveTo>
                <a:cubicBezTo>
                  <a:pt x="37" y="15"/>
                  <a:pt x="38" y="15"/>
                  <a:pt x="38" y="14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9"/>
                  <a:pt x="43" y="8"/>
                  <a:pt x="43" y="7"/>
                </a:cubicBezTo>
                <a:cubicBezTo>
                  <a:pt x="42" y="6"/>
                  <a:pt x="40" y="6"/>
                  <a:pt x="39" y="7"/>
                </a:cubicBezTo>
                <a:cubicBezTo>
                  <a:pt x="35" y="11"/>
                  <a:pt x="35" y="11"/>
                  <a:pt x="35" y="11"/>
                </a:cubicBezTo>
                <a:cubicBezTo>
                  <a:pt x="34" y="12"/>
                  <a:pt x="34" y="14"/>
                  <a:pt x="35" y="14"/>
                </a:cubicBezTo>
                <a:cubicBezTo>
                  <a:pt x="35" y="15"/>
                  <a:pt x="36" y="15"/>
                  <a:pt x="36" y="15"/>
                </a:cubicBezTo>
                <a:close/>
                <a:moveTo>
                  <a:pt x="28" y="9"/>
                </a:moveTo>
                <a:cubicBezTo>
                  <a:pt x="28" y="10"/>
                  <a:pt x="29" y="10"/>
                  <a:pt x="29" y="10"/>
                </a:cubicBezTo>
                <a:cubicBezTo>
                  <a:pt x="30" y="10"/>
                  <a:pt x="31" y="9"/>
                  <a:pt x="31" y="8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3"/>
                  <a:pt x="34" y="1"/>
                  <a:pt x="33" y="1"/>
                </a:cubicBezTo>
                <a:cubicBezTo>
                  <a:pt x="32" y="0"/>
                  <a:pt x="30" y="0"/>
                  <a:pt x="30" y="2"/>
                </a:cubicBezTo>
                <a:cubicBezTo>
                  <a:pt x="27" y="6"/>
                  <a:pt x="27" y="6"/>
                  <a:pt x="27" y="6"/>
                </a:cubicBezTo>
                <a:cubicBezTo>
                  <a:pt x="26" y="7"/>
                  <a:pt x="27" y="9"/>
                  <a:pt x="28" y="9"/>
                </a:cubicBezTo>
                <a:close/>
                <a:moveTo>
                  <a:pt x="49" y="16"/>
                </a:moveTo>
                <a:cubicBezTo>
                  <a:pt x="48" y="15"/>
                  <a:pt x="46" y="15"/>
                  <a:pt x="45" y="15"/>
                </a:cubicBezTo>
                <a:cubicBezTo>
                  <a:pt x="41" y="18"/>
                  <a:pt x="41" y="18"/>
                  <a:pt x="41" y="18"/>
                </a:cubicBezTo>
                <a:cubicBezTo>
                  <a:pt x="40" y="19"/>
                  <a:pt x="39" y="20"/>
                  <a:pt x="40" y="21"/>
                </a:cubicBezTo>
                <a:cubicBezTo>
                  <a:pt x="40" y="22"/>
                  <a:pt x="41" y="22"/>
                  <a:pt x="42" y="22"/>
                </a:cubicBezTo>
                <a:cubicBezTo>
                  <a:pt x="42" y="22"/>
                  <a:pt x="43" y="22"/>
                  <a:pt x="43" y="22"/>
                </a:cubicBezTo>
                <a:cubicBezTo>
                  <a:pt x="48" y="20"/>
                  <a:pt x="48" y="20"/>
                  <a:pt x="48" y="20"/>
                </a:cubicBezTo>
                <a:cubicBezTo>
                  <a:pt x="49" y="19"/>
                  <a:pt x="49" y="18"/>
                  <a:pt x="49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6" name="出自【趣你的PPT】(微信:qunideppt)：最优质的PPT资源库"/>
          <p:cNvSpPr>
            <a:spLocks/>
          </p:cNvSpPr>
          <p:nvPr/>
        </p:nvSpPr>
        <p:spPr bwMode="auto">
          <a:xfrm>
            <a:off x="10684431" y="4486490"/>
            <a:ext cx="125940" cy="205162"/>
          </a:xfrm>
          <a:custGeom>
            <a:avLst/>
            <a:gdLst>
              <a:gd name="T0" fmla="*/ 26 w 26"/>
              <a:gd name="T1" fmla="*/ 41 h 43"/>
              <a:gd name="T2" fmla="*/ 22 w 26"/>
              <a:gd name="T3" fmla="*/ 43 h 43"/>
              <a:gd name="T4" fmla="*/ 17 w 26"/>
              <a:gd name="T5" fmla="*/ 43 h 43"/>
              <a:gd name="T6" fmla="*/ 12 w 26"/>
              <a:gd name="T7" fmla="*/ 42 h 43"/>
              <a:gd name="T8" fmla="*/ 8 w 26"/>
              <a:gd name="T9" fmla="*/ 40 h 43"/>
              <a:gd name="T10" fmla="*/ 5 w 26"/>
              <a:gd name="T11" fmla="*/ 37 h 43"/>
              <a:gd name="T12" fmla="*/ 5 w 26"/>
              <a:gd name="T13" fmla="*/ 33 h 43"/>
              <a:gd name="T14" fmla="*/ 5 w 26"/>
              <a:gd name="T15" fmla="*/ 18 h 43"/>
              <a:gd name="T16" fmla="*/ 0 w 26"/>
              <a:gd name="T17" fmla="*/ 18 h 43"/>
              <a:gd name="T18" fmla="*/ 0 w 26"/>
              <a:gd name="T19" fmla="*/ 12 h 43"/>
              <a:gd name="T20" fmla="*/ 4 w 26"/>
              <a:gd name="T21" fmla="*/ 9 h 43"/>
              <a:gd name="T22" fmla="*/ 7 w 26"/>
              <a:gd name="T23" fmla="*/ 6 h 43"/>
              <a:gd name="T24" fmla="*/ 9 w 26"/>
              <a:gd name="T25" fmla="*/ 0 h 43"/>
              <a:gd name="T26" fmla="*/ 15 w 26"/>
              <a:gd name="T27" fmla="*/ 0 h 43"/>
              <a:gd name="T28" fmla="*/ 15 w 26"/>
              <a:gd name="T29" fmla="*/ 11 h 43"/>
              <a:gd name="T30" fmla="*/ 25 w 26"/>
              <a:gd name="T31" fmla="*/ 11 h 43"/>
              <a:gd name="T32" fmla="*/ 25 w 26"/>
              <a:gd name="T33" fmla="*/ 18 h 43"/>
              <a:gd name="T34" fmla="*/ 15 w 26"/>
              <a:gd name="T35" fmla="*/ 18 h 43"/>
              <a:gd name="T36" fmla="*/ 15 w 26"/>
              <a:gd name="T37" fmla="*/ 29 h 43"/>
              <a:gd name="T38" fmla="*/ 15 w 26"/>
              <a:gd name="T39" fmla="*/ 34 h 43"/>
              <a:gd name="T40" fmla="*/ 17 w 26"/>
              <a:gd name="T41" fmla="*/ 35 h 43"/>
              <a:gd name="T42" fmla="*/ 20 w 26"/>
              <a:gd name="T43" fmla="*/ 36 h 43"/>
              <a:gd name="T44" fmla="*/ 26 w 26"/>
              <a:gd name="T45" fmla="*/ 34 h 43"/>
              <a:gd name="T46" fmla="*/ 26 w 26"/>
              <a:gd name="T47" fmla="*/ 4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" h="43">
                <a:moveTo>
                  <a:pt x="26" y="41"/>
                </a:moveTo>
                <a:cubicBezTo>
                  <a:pt x="25" y="42"/>
                  <a:pt x="23" y="42"/>
                  <a:pt x="22" y="43"/>
                </a:cubicBezTo>
                <a:cubicBezTo>
                  <a:pt x="20" y="43"/>
                  <a:pt x="18" y="43"/>
                  <a:pt x="17" y="43"/>
                </a:cubicBezTo>
                <a:cubicBezTo>
                  <a:pt x="15" y="43"/>
                  <a:pt x="13" y="43"/>
                  <a:pt x="12" y="42"/>
                </a:cubicBezTo>
                <a:cubicBezTo>
                  <a:pt x="10" y="42"/>
                  <a:pt x="9" y="41"/>
                  <a:pt x="8" y="40"/>
                </a:cubicBezTo>
                <a:cubicBezTo>
                  <a:pt x="7" y="39"/>
                  <a:pt x="6" y="38"/>
                  <a:pt x="5" y="37"/>
                </a:cubicBezTo>
                <a:cubicBezTo>
                  <a:pt x="5" y="36"/>
                  <a:pt x="5" y="35"/>
                  <a:pt x="5" y="33"/>
                </a:cubicBezTo>
                <a:cubicBezTo>
                  <a:pt x="5" y="18"/>
                  <a:pt x="5" y="18"/>
                  <a:pt x="5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2"/>
                  <a:pt x="0" y="12"/>
                  <a:pt x="0" y="12"/>
                </a:cubicBezTo>
                <a:cubicBezTo>
                  <a:pt x="2" y="11"/>
                  <a:pt x="3" y="10"/>
                  <a:pt x="4" y="9"/>
                </a:cubicBezTo>
                <a:cubicBezTo>
                  <a:pt x="6" y="8"/>
                  <a:pt x="7" y="7"/>
                  <a:pt x="7" y="6"/>
                </a:cubicBezTo>
                <a:cubicBezTo>
                  <a:pt x="8" y="4"/>
                  <a:pt x="9" y="2"/>
                  <a:pt x="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5" y="11"/>
                  <a:pt x="15" y="11"/>
                  <a:pt x="15" y="11"/>
                </a:cubicBezTo>
                <a:cubicBezTo>
                  <a:pt x="25" y="11"/>
                  <a:pt x="25" y="11"/>
                  <a:pt x="25" y="11"/>
                </a:cubicBezTo>
                <a:cubicBezTo>
                  <a:pt x="25" y="18"/>
                  <a:pt x="25" y="18"/>
                  <a:pt x="25" y="18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29"/>
                  <a:pt x="15" y="29"/>
                  <a:pt x="15" y="29"/>
                </a:cubicBezTo>
                <a:cubicBezTo>
                  <a:pt x="15" y="31"/>
                  <a:pt x="15" y="33"/>
                  <a:pt x="15" y="34"/>
                </a:cubicBezTo>
                <a:cubicBezTo>
                  <a:pt x="16" y="34"/>
                  <a:pt x="16" y="35"/>
                  <a:pt x="17" y="35"/>
                </a:cubicBezTo>
                <a:cubicBezTo>
                  <a:pt x="18" y="36"/>
                  <a:pt x="19" y="36"/>
                  <a:pt x="20" y="36"/>
                </a:cubicBezTo>
                <a:cubicBezTo>
                  <a:pt x="22" y="36"/>
                  <a:pt x="24" y="35"/>
                  <a:pt x="26" y="34"/>
                </a:cubicBezTo>
                <a:lnTo>
                  <a:pt x="26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45836" y="4047731"/>
            <a:ext cx="207191" cy="178753"/>
          </a:xfrm>
          <a:custGeom>
            <a:avLst/>
            <a:gdLst>
              <a:gd name="T0" fmla="*/ 29 w 43"/>
              <a:gd name="T1" fmla="*/ 22 h 37"/>
              <a:gd name="T2" fmla="*/ 26 w 43"/>
              <a:gd name="T3" fmla="*/ 26 h 37"/>
              <a:gd name="T4" fmla="*/ 29 w 43"/>
              <a:gd name="T5" fmla="*/ 30 h 37"/>
              <a:gd name="T6" fmla="*/ 32 w 43"/>
              <a:gd name="T7" fmla="*/ 26 h 37"/>
              <a:gd name="T8" fmla="*/ 29 w 43"/>
              <a:gd name="T9" fmla="*/ 22 h 37"/>
              <a:gd name="T10" fmla="*/ 39 w 43"/>
              <a:gd name="T11" fmla="*/ 11 h 37"/>
              <a:gd name="T12" fmla="*/ 38 w 43"/>
              <a:gd name="T13" fmla="*/ 0 h 37"/>
              <a:gd name="T14" fmla="*/ 27 w 43"/>
              <a:gd name="T15" fmla="*/ 5 h 37"/>
              <a:gd name="T16" fmla="*/ 21 w 43"/>
              <a:gd name="T17" fmla="*/ 5 h 37"/>
              <a:gd name="T18" fmla="*/ 15 w 43"/>
              <a:gd name="T19" fmla="*/ 5 h 37"/>
              <a:gd name="T20" fmla="*/ 5 w 43"/>
              <a:gd name="T21" fmla="*/ 0 h 37"/>
              <a:gd name="T22" fmla="*/ 3 w 43"/>
              <a:gd name="T23" fmla="*/ 11 h 37"/>
              <a:gd name="T24" fmla="*/ 0 w 43"/>
              <a:gd name="T25" fmla="*/ 20 h 37"/>
              <a:gd name="T26" fmla="*/ 17 w 43"/>
              <a:gd name="T27" fmla="*/ 37 h 37"/>
              <a:gd name="T28" fmla="*/ 21 w 43"/>
              <a:gd name="T29" fmla="*/ 37 h 37"/>
              <a:gd name="T30" fmla="*/ 25 w 43"/>
              <a:gd name="T31" fmla="*/ 37 h 37"/>
              <a:gd name="T32" fmla="*/ 43 w 43"/>
              <a:gd name="T33" fmla="*/ 20 h 37"/>
              <a:gd name="T34" fmla="*/ 39 w 43"/>
              <a:gd name="T35" fmla="*/ 11 h 37"/>
              <a:gd name="T36" fmla="*/ 21 w 43"/>
              <a:gd name="T37" fmla="*/ 35 h 37"/>
              <a:gd name="T38" fmla="*/ 21 w 43"/>
              <a:gd name="T39" fmla="*/ 35 h 37"/>
              <a:gd name="T40" fmla="*/ 6 w 43"/>
              <a:gd name="T41" fmla="*/ 25 h 37"/>
              <a:gd name="T42" fmla="*/ 8 w 43"/>
              <a:gd name="T43" fmla="*/ 20 h 37"/>
              <a:gd name="T44" fmla="*/ 21 w 43"/>
              <a:gd name="T45" fmla="*/ 19 h 37"/>
              <a:gd name="T46" fmla="*/ 21 w 43"/>
              <a:gd name="T47" fmla="*/ 19 h 37"/>
              <a:gd name="T48" fmla="*/ 21 w 43"/>
              <a:gd name="T49" fmla="*/ 19 h 37"/>
              <a:gd name="T50" fmla="*/ 35 w 43"/>
              <a:gd name="T51" fmla="*/ 20 h 37"/>
              <a:gd name="T52" fmla="*/ 37 w 43"/>
              <a:gd name="T53" fmla="*/ 25 h 37"/>
              <a:gd name="T54" fmla="*/ 21 w 43"/>
              <a:gd name="T55" fmla="*/ 35 h 37"/>
              <a:gd name="T56" fmla="*/ 14 w 43"/>
              <a:gd name="T57" fmla="*/ 22 h 37"/>
              <a:gd name="T58" fmla="*/ 11 w 43"/>
              <a:gd name="T59" fmla="*/ 26 h 37"/>
              <a:gd name="T60" fmla="*/ 14 w 43"/>
              <a:gd name="T61" fmla="*/ 30 h 37"/>
              <a:gd name="T62" fmla="*/ 17 w 43"/>
              <a:gd name="T63" fmla="*/ 26 h 37"/>
              <a:gd name="T64" fmla="*/ 14 w 43"/>
              <a:gd name="T65" fmla="*/ 22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3" h="37">
                <a:moveTo>
                  <a:pt x="29" y="22"/>
                </a:moveTo>
                <a:cubicBezTo>
                  <a:pt x="27" y="22"/>
                  <a:pt x="26" y="24"/>
                  <a:pt x="26" y="26"/>
                </a:cubicBezTo>
                <a:cubicBezTo>
                  <a:pt x="26" y="28"/>
                  <a:pt x="27" y="30"/>
                  <a:pt x="29" y="30"/>
                </a:cubicBezTo>
                <a:cubicBezTo>
                  <a:pt x="30" y="30"/>
                  <a:pt x="32" y="28"/>
                  <a:pt x="32" y="26"/>
                </a:cubicBezTo>
                <a:cubicBezTo>
                  <a:pt x="32" y="24"/>
                  <a:pt x="30" y="22"/>
                  <a:pt x="29" y="22"/>
                </a:cubicBezTo>
                <a:close/>
                <a:moveTo>
                  <a:pt x="39" y="11"/>
                </a:moveTo>
                <a:cubicBezTo>
                  <a:pt x="40" y="10"/>
                  <a:pt x="40" y="5"/>
                  <a:pt x="38" y="0"/>
                </a:cubicBezTo>
                <a:cubicBezTo>
                  <a:pt x="38" y="0"/>
                  <a:pt x="34" y="1"/>
                  <a:pt x="27" y="5"/>
                </a:cubicBezTo>
                <a:cubicBezTo>
                  <a:pt x="26" y="5"/>
                  <a:pt x="24" y="5"/>
                  <a:pt x="21" y="5"/>
                </a:cubicBezTo>
                <a:cubicBezTo>
                  <a:pt x="19" y="5"/>
                  <a:pt x="17" y="5"/>
                  <a:pt x="15" y="5"/>
                </a:cubicBezTo>
                <a:cubicBezTo>
                  <a:pt x="9" y="1"/>
                  <a:pt x="5" y="0"/>
                  <a:pt x="5" y="0"/>
                </a:cubicBezTo>
                <a:cubicBezTo>
                  <a:pt x="3" y="5"/>
                  <a:pt x="3" y="10"/>
                  <a:pt x="3" y="11"/>
                </a:cubicBezTo>
                <a:cubicBezTo>
                  <a:pt x="1" y="13"/>
                  <a:pt x="0" y="16"/>
                  <a:pt x="0" y="20"/>
                </a:cubicBezTo>
                <a:cubicBezTo>
                  <a:pt x="0" y="37"/>
                  <a:pt x="14" y="37"/>
                  <a:pt x="17" y="37"/>
                </a:cubicBezTo>
                <a:cubicBezTo>
                  <a:pt x="18" y="37"/>
                  <a:pt x="20" y="37"/>
                  <a:pt x="21" y="37"/>
                </a:cubicBezTo>
                <a:cubicBezTo>
                  <a:pt x="23" y="37"/>
                  <a:pt x="25" y="37"/>
                  <a:pt x="25" y="37"/>
                </a:cubicBezTo>
                <a:cubicBezTo>
                  <a:pt x="29" y="37"/>
                  <a:pt x="43" y="37"/>
                  <a:pt x="43" y="20"/>
                </a:cubicBezTo>
                <a:cubicBezTo>
                  <a:pt x="43" y="16"/>
                  <a:pt x="42" y="13"/>
                  <a:pt x="39" y="11"/>
                </a:cubicBezTo>
                <a:close/>
                <a:moveTo>
                  <a:pt x="21" y="35"/>
                </a:moveTo>
                <a:cubicBezTo>
                  <a:pt x="21" y="35"/>
                  <a:pt x="21" y="35"/>
                  <a:pt x="21" y="35"/>
                </a:cubicBezTo>
                <a:cubicBezTo>
                  <a:pt x="12" y="35"/>
                  <a:pt x="6" y="34"/>
                  <a:pt x="6" y="25"/>
                </a:cubicBezTo>
                <a:cubicBezTo>
                  <a:pt x="6" y="23"/>
                  <a:pt x="6" y="21"/>
                  <a:pt x="8" y="20"/>
                </a:cubicBezTo>
                <a:cubicBezTo>
                  <a:pt x="11" y="17"/>
                  <a:pt x="16" y="19"/>
                  <a:pt x="21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7" y="19"/>
                  <a:pt x="32" y="17"/>
                  <a:pt x="35" y="20"/>
                </a:cubicBezTo>
                <a:cubicBezTo>
                  <a:pt x="36" y="21"/>
                  <a:pt x="37" y="23"/>
                  <a:pt x="37" y="25"/>
                </a:cubicBezTo>
                <a:cubicBezTo>
                  <a:pt x="37" y="34"/>
                  <a:pt x="30" y="35"/>
                  <a:pt x="21" y="35"/>
                </a:cubicBezTo>
                <a:close/>
                <a:moveTo>
                  <a:pt x="14" y="22"/>
                </a:moveTo>
                <a:cubicBezTo>
                  <a:pt x="12" y="22"/>
                  <a:pt x="11" y="24"/>
                  <a:pt x="11" y="26"/>
                </a:cubicBezTo>
                <a:cubicBezTo>
                  <a:pt x="11" y="28"/>
                  <a:pt x="12" y="30"/>
                  <a:pt x="14" y="30"/>
                </a:cubicBezTo>
                <a:cubicBezTo>
                  <a:pt x="16" y="30"/>
                  <a:pt x="17" y="28"/>
                  <a:pt x="17" y="26"/>
                </a:cubicBezTo>
                <a:cubicBezTo>
                  <a:pt x="17" y="24"/>
                  <a:pt x="16" y="22"/>
                  <a:pt x="14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51931" y="4943530"/>
            <a:ext cx="197036" cy="197036"/>
          </a:xfrm>
          <a:custGeom>
            <a:avLst/>
            <a:gdLst>
              <a:gd name="T0" fmla="*/ 33 w 41"/>
              <a:gd name="T1" fmla="*/ 20 h 41"/>
              <a:gd name="T2" fmla="*/ 20 w 41"/>
              <a:gd name="T3" fmla="*/ 33 h 41"/>
              <a:gd name="T4" fmla="*/ 8 w 41"/>
              <a:gd name="T5" fmla="*/ 20 h 41"/>
              <a:gd name="T6" fmla="*/ 8 w 41"/>
              <a:gd name="T7" fmla="*/ 18 h 41"/>
              <a:gd name="T8" fmla="*/ 0 w 41"/>
              <a:gd name="T9" fmla="*/ 18 h 41"/>
              <a:gd name="T10" fmla="*/ 0 w 41"/>
              <a:gd name="T11" fmla="*/ 34 h 41"/>
              <a:gd name="T12" fmla="*/ 7 w 41"/>
              <a:gd name="T13" fmla="*/ 41 h 41"/>
              <a:gd name="T14" fmla="*/ 34 w 41"/>
              <a:gd name="T15" fmla="*/ 41 h 41"/>
              <a:gd name="T16" fmla="*/ 41 w 41"/>
              <a:gd name="T17" fmla="*/ 34 h 41"/>
              <a:gd name="T18" fmla="*/ 41 w 41"/>
              <a:gd name="T19" fmla="*/ 18 h 41"/>
              <a:gd name="T20" fmla="*/ 32 w 41"/>
              <a:gd name="T21" fmla="*/ 18 h 41"/>
              <a:gd name="T22" fmla="*/ 33 w 41"/>
              <a:gd name="T23" fmla="*/ 20 h 41"/>
              <a:gd name="T24" fmla="*/ 34 w 41"/>
              <a:gd name="T25" fmla="*/ 0 h 41"/>
              <a:gd name="T26" fmla="*/ 7 w 41"/>
              <a:gd name="T27" fmla="*/ 0 h 41"/>
              <a:gd name="T28" fmla="*/ 0 w 41"/>
              <a:gd name="T29" fmla="*/ 7 h 41"/>
              <a:gd name="T30" fmla="*/ 0 w 41"/>
              <a:gd name="T31" fmla="*/ 13 h 41"/>
              <a:gd name="T32" fmla="*/ 10 w 41"/>
              <a:gd name="T33" fmla="*/ 13 h 41"/>
              <a:gd name="T34" fmla="*/ 20 w 41"/>
              <a:gd name="T35" fmla="*/ 8 h 41"/>
              <a:gd name="T36" fmla="*/ 30 w 41"/>
              <a:gd name="T37" fmla="*/ 13 h 41"/>
              <a:gd name="T38" fmla="*/ 41 w 41"/>
              <a:gd name="T39" fmla="*/ 13 h 41"/>
              <a:gd name="T40" fmla="*/ 41 w 41"/>
              <a:gd name="T41" fmla="*/ 7 h 41"/>
              <a:gd name="T42" fmla="*/ 34 w 41"/>
              <a:gd name="T43" fmla="*/ 0 h 41"/>
              <a:gd name="T44" fmla="*/ 37 w 41"/>
              <a:gd name="T45" fmla="*/ 8 h 41"/>
              <a:gd name="T46" fmla="*/ 36 w 41"/>
              <a:gd name="T47" fmla="*/ 9 h 41"/>
              <a:gd name="T48" fmla="*/ 33 w 41"/>
              <a:gd name="T49" fmla="*/ 9 h 41"/>
              <a:gd name="T50" fmla="*/ 32 w 41"/>
              <a:gd name="T51" fmla="*/ 8 h 41"/>
              <a:gd name="T52" fmla="*/ 32 w 41"/>
              <a:gd name="T53" fmla="*/ 5 h 41"/>
              <a:gd name="T54" fmla="*/ 33 w 41"/>
              <a:gd name="T55" fmla="*/ 4 h 41"/>
              <a:gd name="T56" fmla="*/ 36 w 41"/>
              <a:gd name="T57" fmla="*/ 4 h 41"/>
              <a:gd name="T58" fmla="*/ 37 w 41"/>
              <a:gd name="T59" fmla="*/ 5 h 41"/>
              <a:gd name="T60" fmla="*/ 37 w 41"/>
              <a:gd name="T61" fmla="*/ 8 h 41"/>
              <a:gd name="T62" fmla="*/ 28 w 41"/>
              <a:gd name="T63" fmla="*/ 20 h 41"/>
              <a:gd name="T64" fmla="*/ 20 w 41"/>
              <a:gd name="T65" fmla="*/ 13 h 41"/>
              <a:gd name="T66" fmla="*/ 13 w 41"/>
              <a:gd name="T67" fmla="*/ 20 h 41"/>
              <a:gd name="T68" fmla="*/ 20 w 41"/>
              <a:gd name="T69" fmla="*/ 28 h 41"/>
              <a:gd name="T70" fmla="*/ 28 w 41"/>
              <a:gd name="T71" fmla="*/ 20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1" h="41">
                <a:moveTo>
                  <a:pt x="33" y="20"/>
                </a:moveTo>
                <a:cubicBezTo>
                  <a:pt x="33" y="27"/>
                  <a:pt x="27" y="33"/>
                  <a:pt x="20" y="33"/>
                </a:cubicBezTo>
                <a:cubicBezTo>
                  <a:pt x="14" y="33"/>
                  <a:pt x="8" y="27"/>
                  <a:pt x="8" y="20"/>
                </a:cubicBezTo>
                <a:cubicBezTo>
                  <a:pt x="8" y="20"/>
                  <a:pt x="8" y="19"/>
                  <a:pt x="8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8"/>
                  <a:pt x="3" y="41"/>
                  <a:pt x="7" y="41"/>
                </a:cubicBezTo>
                <a:cubicBezTo>
                  <a:pt x="34" y="41"/>
                  <a:pt x="34" y="41"/>
                  <a:pt x="34" y="41"/>
                </a:cubicBezTo>
                <a:cubicBezTo>
                  <a:pt x="38" y="41"/>
                  <a:pt x="41" y="38"/>
                  <a:pt x="41" y="34"/>
                </a:cubicBezTo>
                <a:cubicBezTo>
                  <a:pt x="41" y="18"/>
                  <a:pt x="41" y="18"/>
                  <a:pt x="41" y="18"/>
                </a:cubicBezTo>
                <a:cubicBezTo>
                  <a:pt x="32" y="18"/>
                  <a:pt x="32" y="18"/>
                  <a:pt x="32" y="18"/>
                </a:cubicBezTo>
                <a:cubicBezTo>
                  <a:pt x="32" y="19"/>
                  <a:pt x="33" y="20"/>
                  <a:pt x="33" y="20"/>
                </a:cubicBezTo>
                <a:close/>
                <a:moveTo>
                  <a:pt x="34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3"/>
                  <a:pt x="0" y="13"/>
                  <a:pt x="0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13" y="10"/>
                  <a:pt x="16" y="8"/>
                  <a:pt x="20" y="8"/>
                </a:cubicBezTo>
                <a:cubicBezTo>
                  <a:pt x="24" y="8"/>
                  <a:pt x="28" y="10"/>
                  <a:pt x="30" y="13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38" y="0"/>
                  <a:pt x="34" y="0"/>
                </a:cubicBezTo>
                <a:close/>
                <a:moveTo>
                  <a:pt x="37" y="8"/>
                </a:moveTo>
                <a:cubicBezTo>
                  <a:pt x="37" y="9"/>
                  <a:pt x="37" y="9"/>
                  <a:pt x="36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2" y="9"/>
                  <a:pt x="32" y="9"/>
                  <a:pt x="32" y="8"/>
                </a:cubicBezTo>
                <a:cubicBezTo>
                  <a:pt x="32" y="5"/>
                  <a:pt x="32" y="5"/>
                  <a:pt x="32" y="5"/>
                </a:cubicBezTo>
                <a:cubicBezTo>
                  <a:pt x="32" y="4"/>
                  <a:pt x="32" y="4"/>
                  <a:pt x="33" y="4"/>
                </a:cubicBezTo>
                <a:cubicBezTo>
                  <a:pt x="36" y="4"/>
                  <a:pt x="36" y="4"/>
                  <a:pt x="36" y="4"/>
                </a:cubicBezTo>
                <a:cubicBezTo>
                  <a:pt x="37" y="4"/>
                  <a:pt x="37" y="4"/>
                  <a:pt x="37" y="5"/>
                </a:cubicBezTo>
                <a:lnTo>
                  <a:pt x="37" y="8"/>
                </a:lnTo>
                <a:close/>
                <a:moveTo>
                  <a:pt x="28" y="20"/>
                </a:moveTo>
                <a:cubicBezTo>
                  <a:pt x="28" y="16"/>
                  <a:pt x="25" y="13"/>
                  <a:pt x="20" y="13"/>
                </a:cubicBezTo>
                <a:cubicBezTo>
                  <a:pt x="16" y="13"/>
                  <a:pt x="13" y="16"/>
                  <a:pt x="13" y="20"/>
                </a:cubicBezTo>
                <a:cubicBezTo>
                  <a:pt x="13" y="25"/>
                  <a:pt x="16" y="28"/>
                  <a:pt x="20" y="28"/>
                </a:cubicBezTo>
                <a:cubicBezTo>
                  <a:pt x="25" y="28"/>
                  <a:pt x="28" y="25"/>
                  <a:pt x="28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9" name="出自【趣你的PPT】(微信:qunideppt)：最优质的PPT资源库"/>
          <p:cNvSpPr>
            <a:spLocks/>
          </p:cNvSpPr>
          <p:nvPr/>
        </p:nvSpPr>
        <p:spPr bwMode="auto">
          <a:xfrm>
            <a:off x="10641773" y="5414791"/>
            <a:ext cx="148285" cy="186878"/>
          </a:xfrm>
          <a:custGeom>
            <a:avLst/>
            <a:gdLst>
              <a:gd name="T0" fmla="*/ 20 w 31"/>
              <a:gd name="T1" fmla="*/ 20 h 39"/>
              <a:gd name="T2" fmla="*/ 9 w 31"/>
              <a:gd name="T3" fmla="*/ 9 h 39"/>
              <a:gd name="T4" fmla="*/ 12 w 31"/>
              <a:gd name="T5" fmla="*/ 0 h 39"/>
              <a:gd name="T6" fmla="*/ 3 w 31"/>
              <a:gd name="T7" fmla="*/ 2 h 39"/>
              <a:gd name="T8" fmla="*/ 0 w 31"/>
              <a:gd name="T9" fmla="*/ 6 h 39"/>
              <a:gd name="T10" fmla="*/ 8 w 31"/>
              <a:gd name="T11" fmla="*/ 37 h 39"/>
              <a:gd name="T12" fmla="*/ 12 w 31"/>
              <a:gd name="T13" fmla="*/ 39 h 39"/>
              <a:gd name="T14" fmla="*/ 15 w 31"/>
              <a:gd name="T15" fmla="*/ 38 h 39"/>
              <a:gd name="T16" fmla="*/ 9 w 31"/>
              <a:gd name="T17" fmla="*/ 35 h 39"/>
              <a:gd name="T18" fmla="*/ 12 w 31"/>
              <a:gd name="T19" fmla="*/ 28 h 39"/>
              <a:gd name="T20" fmla="*/ 22 w 31"/>
              <a:gd name="T21" fmla="*/ 31 h 39"/>
              <a:gd name="T22" fmla="*/ 20 w 31"/>
              <a:gd name="T23" fmla="*/ 20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1" h="39">
                <a:moveTo>
                  <a:pt x="20" y="20"/>
                </a:moveTo>
                <a:cubicBezTo>
                  <a:pt x="14" y="18"/>
                  <a:pt x="9" y="14"/>
                  <a:pt x="9" y="9"/>
                </a:cubicBezTo>
                <a:cubicBezTo>
                  <a:pt x="9" y="6"/>
                  <a:pt x="9" y="3"/>
                  <a:pt x="12" y="0"/>
                </a:cubicBezTo>
                <a:cubicBezTo>
                  <a:pt x="3" y="2"/>
                  <a:pt x="3" y="2"/>
                  <a:pt x="3" y="2"/>
                </a:cubicBezTo>
                <a:cubicBezTo>
                  <a:pt x="1" y="3"/>
                  <a:pt x="0" y="4"/>
                  <a:pt x="0" y="6"/>
                </a:cubicBezTo>
                <a:cubicBezTo>
                  <a:pt x="8" y="37"/>
                  <a:pt x="8" y="37"/>
                  <a:pt x="8" y="37"/>
                </a:cubicBezTo>
                <a:cubicBezTo>
                  <a:pt x="8" y="38"/>
                  <a:pt x="10" y="39"/>
                  <a:pt x="12" y="39"/>
                </a:cubicBezTo>
                <a:cubicBezTo>
                  <a:pt x="15" y="38"/>
                  <a:pt x="15" y="38"/>
                  <a:pt x="15" y="38"/>
                </a:cubicBezTo>
                <a:cubicBezTo>
                  <a:pt x="14" y="38"/>
                  <a:pt x="11" y="37"/>
                  <a:pt x="9" y="35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28"/>
                  <a:pt x="17" y="31"/>
                  <a:pt x="22" y="31"/>
                </a:cubicBezTo>
                <a:cubicBezTo>
                  <a:pt x="28" y="31"/>
                  <a:pt x="31" y="24"/>
                  <a:pt x="20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0" name="出自【趣你的PPT】(微信:qunideppt)：最优质的PPT资源库"/>
          <p:cNvSpPr>
            <a:spLocks/>
          </p:cNvSpPr>
          <p:nvPr/>
        </p:nvSpPr>
        <p:spPr bwMode="auto">
          <a:xfrm>
            <a:off x="10714900" y="5390414"/>
            <a:ext cx="142191" cy="182817"/>
          </a:xfrm>
          <a:custGeom>
            <a:avLst/>
            <a:gdLst>
              <a:gd name="T0" fmla="*/ 29 w 30"/>
              <a:gd name="T1" fmla="*/ 33 h 38"/>
              <a:gd name="T2" fmla="*/ 22 w 30"/>
              <a:gd name="T3" fmla="*/ 2 h 38"/>
              <a:gd name="T4" fmla="*/ 18 w 30"/>
              <a:gd name="T5" fmla="*/ 0 h 38"/>
              <a:gd name="T6" fmla="*/ 12 w 30"/>
              <a:gd name="T7" fmla="*/ 2 h 38"/>
              <a:gd name="T8" fmla="*/ 20 w 30"/>
              <a:gd name="T9" fmla="*/ 4 h 38"/>
              <a:gd name="T10" fmla="*/ 17 w 30"/>
              <a:gd name="T11" fmla="*/ 12 h 38"/>
              <a:gd name="T12" fmla="*/ 9 w 30"/>
              <a:gd name="T13" fmla="*/ 9 h 38"/>
              <a:gd name="T14" fmla="*/ 11 w 30"/>
              <a:gd name="T15" fmla="*/ 19 h 38"/>
              <a:gd name="T16" fmla="*/ 23 w 30"/>
              <a:gd name="T17" fmla="*/ 32 h 38"/>
              <a:gd name="T18" fmla="*/ 21 w 30"/>
              <a:gd name="T19" fmla="*/ 38 h 38"/>
              <a:gd name="T20" fmla="*/ 27 w 30"/>
              <a:gd name="T21" fmla="*/ 37 h 38"/>
              <a:gd name="T22" fmla="*/ 29 w 30"/>
              <a:gd name="T23" fmla="*/ 33 h 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" h="38">
                <a:moveTo>
                  <a:pt x="29" y="33"/>
                </a:moveTo>
                <a:cubicBezTo>
                  <a:pt x="22" y="2"/>
                  <a:pt x="22" y="2"/>
                  <a:pt x="22" y="2"/>
                </a:cubicBezTo>
                <a:cubicBezTo>
                  <a:pt x="22" y="1"/>
                  <a:pt x="20" y="0"/>
                  <a:pt x="18" y="0"/>
                </a:cubicBezTo>
                <a:cubicBezTo>
                  <a:pt x="12" y="2"/>
                  <a:pt x="12" y="2"/>
                  <a:pt x="12" y="2"/>
                </a:cubicBezTo>
                <a:cubicBezTo>
                  <a:pt x="14" y="2"/>
                  <a:pt x="17" y="2"/>
                  <a:pt x="20" y="4"/>
                </a:cubicBezTo>
                <a:cubicBezTo>
                  <a:pt x="17" y="12"/>
                  <a:pt x="17" y="12"/>
                  <a:pt x="17" y="12"/>
                </a:cubicBezTo>
                <a:cubicBezTo>
                  <a:pt x="17" y="12"/>
                  <a:pt x="15" y="9"/>
                  <a:pt x="9" y="9"/>
                </a:cubicBezTo>
                <a:cubicBezTo>
                  <a:pt x="3" y="9"/>
                  <a:pt x="0" y="15"/>
                  <a:pt x="11" y="19"/>
                </a:cubicBezTo>
                <a:cubicBezTo>
                  <a:pt x="20" y="21"/>
                  <a:pt x="23" y="27"/>
                  <a:pt x="23" y="32"/>
                </a:cubicBezTo>
                <a:cubicBezTo>
                  <a:pt x="23" y="35"/>
                  <a:pt x="22" y="37"/>
                  <a:pt x="21" y="38"/>
                </a:cubicBezTo>
                <a:cubicBezTo>
                  <a:pt x="27" y="37"/>
                  <a:pt x="27" y="37"/>
                  <a:pt x="27" y="37"/>
                </a:cubicBezTo>
                <a:cubicBezTo>
                  <a:pt x="29" y="36"/>
                  <a:pt x="30" y="35"/>
                  <a:pt x="29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1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9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8631301" y="1704895"/>
            <a:ext cx="216660" cy="206464"/>
          </a:xfrm>
          <a:custGeom>
            <a:avLst/>
            <a:gdLst>
              <a:gd name="T0" fmla="*/ 85 w 85"/>
              <a:gd name="T1" fmla="*/ 41 h 81"/>
              <a:gd name="T2" fmla="*/ 63 w 85"/>
              <a:gd name="T3" fmla="*/ 41 h 81"/>
              <a:gd name="T4" fmla="*/ 63 w 85"/>
              <a:gd name="T5" fmla="*/ 0 h 81"/>
              <a:gd name="T6" fmla="*/ 21 w 85"/>
              <a:gd name="T7" fmla="*/ 0 h 81"/>
              <a:gd name="T8" fmla="*/ 21 w 85"/>
              <a:gd name="T9" fmla="*/ 41 h 81"/>
              <a:gd name="T10" fmla="*/ 0 w 85"/>
              <a:gd name="T11" fmla="*/ 41 h 81"/>
              <a:gd name="T12" fmla="*/ 42 w 85"/>
              <a:gd name="T13" fmla="*/ 81 h 81"/>
              <a:gd name="T14" fmla="*/ 85 w 85"/>
              <a:gd name="T15" fmla="*/ 4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" h="81">
                <a:moveTo>
                  <a:pt x="85" y="41"/>
                </a:moveTo>
                <a:lnTo>
                  <a:pt x="63" y="41"/>
                </a:lnTo>
                <a:lnTo>
                  <a:pt x="63" y="0"/>
                </a:lnTo>
                <a:lnTo>
                  <a:pt x="21" y="0"/>
                </a:lnTo>
                <a:lnTo>
                  <a:pt x="21" y="41"/>
                </a:lnTo>
                <a:lnTo>
                  <a:pt x="0" y="41"/>
                </a:lnTo>
                <a:lnTo>
                  <a:pt x="42" y="81"/>
                </a:lnTo>
                <a:lnTo>
                  <a:pt x="85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" name="出自【趣你的PPT】(微信:qunideppt)：最优质的PPT资源库"/>
          <p:cNvSpPr>
            <a:spLocks/>
          </p:cNvSpPr>
          <p:nvPr/>
        </p:nvSpPr>
        <p:spPr bwMode="auto">
          <a:xfrm>
            <a:off x="9770676" y="1699798"/>
            <a:ext cx="203915" cy="216660"/>
          </a:xfrm>
          <a:custGeom>
            <a:avLst/>
            <a:gdLst>
              <a:gd name="T0" fmla="*/ 37 w 80"/>
              <a:gd name="T1" fmla="*/ 0 h 85"/>
              <a:gd name="T2" fmla="*/ 37 w 80"/>
              <a:gd name="T3" fmla="*/ 21 h 85"/>
              <a:gd name="T4" fmla="*/ 0 w 80"/>
              <a:gd name="T5" fmla="*/ 21 h 85"/>
              <a:gd name="T6" fmla="*/ 0 w 80"/>
              <a:gd name="T7" fmla="*/ 64 h 85"/>
              <a:gd name="T8" fmla="*/ 37 w 80"/>
              <a:gd name="T9" fmla="*/ 64 h 85"/>
              <a:gd name="T10" fmla="*/ 37 w 80"/>
              <a:gd name="T11" fmla="*/ 85 h 85"/>
              <a:gd name="T12" fmla="*/ 80 w 80"/>
              <a:gd name="T13" fmla="*/ 43 h 85"/>
              <a:gd name="T14" fmla="*/ 37 w 80"/>
              <a:gd name="T15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0" h="85">
                <a:moveTo>
                  <a:pt x="37" y="0"/>
                </a:moveTo>
                <a:lnTo>
                  <a:pt x="37" y="21"/>
                </a:lnTo>
                <a:lnTo>
                  <a:pt x="0" y="21"/>
                </a:lnTo>
                <a:lnTo>
                  <a:pt x="0" y="64"/>
                </a:lnTo>
                <a:lnTo>
                  <a:pt x="37" y="64"/>
                </a:lnTo>
                <a:lnTo>
                  <a:pt x="37" y="85"/>
                </a:lnTo>
                <a:lnTo>
                  <a:pt x="80" y="43"/>
                </a:lnTo>
                <a:lnTo>
                  <a:pt x="37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" name="出自【趣你的PPT】(微信:qunideppt)：最优质的PPT资源库"/>
          <p:cNvSpPr>
            <a:spLocks/>
          </p:cNvSpPr>
          <p:nvPr/>
        </p:nvSpPr>
        <p:spPr bwMode="auto">
          <a:xfrm>
            <a:off x="8070535" y="1699798"/>
            <a:ext cx="203915" cy="216660"/>
          </a:xfrm>
          <a:custGeom>
            <a:avLst/>
            <a:gdLst>
              <a:gd name="T0" fmla="*/ 42 w 80"/>
              <a:gd name="T1" fmla="*/ 0 h 85"/>
              <a:gd name="T2" fmla="*/ 42 w 80"/>
              <a:gd name="T3" fmla="*/ 21 h 85"/>
              <a:gd name="T4" fmla="*/ 80 w 80"/>
              <a:gd name="T5" fmla="*/ 21 h 85"/>
              <a:gd name="T6" fmla="*/ 80 w 80"/>
              <a:gd name="T7" fmla="*/ 64 h 85"/>
              <a:gd name="T8" fmla="*/ 42 w 80"/>
              <a:gd name="T9" fmla="*/ 64 h 85"/>
              <a:gd name="T10" fmla="*/ 42 w 80"/>
              <a:gd name="T11" fmla="*/ 85 h 85"/>
              <a:gd name="T12" fmla="*/ 0 w 80"/>
              <a:gd name="T13" fmla="*/ 43 h 85"/>
              <a:gd name="T14" fmla="*/ 42 w 80"/>
              <a:gd name="T15" fmla="*/ 0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0" h="85">
                <a:moveTo>
                  <a:pt x="42" y="0"/>
                </a:moveTo>
                <a:lnTo>
                  <a:pt x="42" y="21"/>
                </a:lnTo>
                <a:lnTo>
                  <a:pt x="80" y="21"/>
                </a:lnTo>
                <a:lnTo>
                  <a:pt x="80" y="64"/>
                </a:lnTo>
                <a:lnTo>
                  <a:pt x="42" y="64"/>
                </a:lnTo>
                <a:lnTo>
                  <a:pt x="42" y="85"/>
                </a:lnTo>
                <a:lnTo>
                  <a:pt x="0" y="43"/>
                </a:lnTo>
                <a:lnTo>
                  <a:pt x="4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>
            <a:off x="9197166" y="1704895"/>
            <a:ext cx="216660" cy="206464"/>
          </a:xfrm>
          <a:custGeom>
            <a:avLst/>
            <a:gdLst>
              <a:gd name="T0" fmla="*/ 85 w 85"/>
              <a:gd name="T1" fmla="*/ 43 h 81"/>
              <a:gd name="T2" fmla="*/ 64 w 85"/>
              <a:gd name="T3" fmla="*/ 43 h 81"/>
              <a:gd name="T4" fmla="*/ 64 w 85"/>
              <a:gd name="T5" fmla="*/ 81 h 81"/>
              <a:gd name="T6" fmla="*/ 21 w 85"/>
              <a:gd name="T7" fmla="*/ 81 h 81"/>
              <a:gd name="T8" fmla="*/ 21 w 85"/>
              <a:gd name="T9" fmla="*/ 43 h 81"/>
              <a:gd name="T10" fmla="*/ 0 w 85"/>
              <a:gd name="T11" fmla="*/ 43 h 81"/>
              <a:gd name="T12" fmla="*/ 42 w 85"/>
              <a:gd name="T13" fmla="*/ 0 h 81"/>
              <a:gd name="T14" fmla="*/ 85 w 85"/>
              <a:gd name="T15" fmla="*/ 43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" h="81">
                <a:moveTo>
                  <a:pt x="85" y="43"/>
                </a:moveTo>
                <a:lnTo>
                  <a:pt x="64" y="43"/>
                </a:lnTo>
                <a:lnTo>
                  <a:pt x="64" y="81"/>
                </a:lnTo>
                <a:lnTo>
                  <a:pt x="21" y="81"/>
                </a:lnTo>
                <a:lnTo>
                  <a:pt x="21" y="43"/>
                </a:lnTo>
                <a:lnTo>
                  <a:pt x="0" y="43"/>
                </a:lnTo>
                <a:lnTo>
                  <a:pt x="42" y="0"/>
                </a:lnTo>
                <a:lnTo>
                  <a:pt x="85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10907501" y="1704895"/>
            <a:ext cx="188620" cy="206464"/>
          </a:xfrm>
          <a:custGeom>
            <a:avLst/>
            <a:gdLst>
              <a:gd name="T0" fmla="*/ 74 w 74"/>
              <a:gd name="T1" fmla="*/ 41 h 81"/>
              <a:gd name="T2" fmla="*/ 53 w 74"/>
              <a:gd name="T3" fmla="*/ 41 h 81"/>
              <a:gd name="T4" fmla="*/ 53 w 74"/>
              <a:gd name="T5" fmla="*/ 0 h 81"/>
              <a:gd name="T6" fmla="*/ 22 w 74"/>
              <a:gd name="T7" fmla="*/ 0 h 81"/>
              <a:gd name="T8" fmla="*/ 22 w 74"/>
              <a:gd name="T9" fmla="*/ 41 h 81"/>
              <a:gd name="T10" fmla="*/ 0 w 74"/>
              <a:gd name="T11" fmla="*/ 41 h 81"/>
              <a:gd name="T12" fmla="*/ 36 w 74"/>
              <a:gd name="T13" fmla="*/ 81 h 81"/>
              <a:gd name="T14" fmla="*/ 74 w 74"/>
              <a:gd name="T15" fmla="*/ 4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81">
                <a:moveTo>
                  <a:pt x="74" y="41"/>
                </a:moveTo>
                <a:lnTo>
                  <a:pt x="53" y="41"/>
                </a:lnTo>
                <a:lnTo>
                  <a:pt x="53" y="0"/>
                </a:lnTo>
                <a:lnTo>
                  <a:pt x="22" y="0"/>
                </a:lnTo>
                <a:lnTo>
                  <a:pt x="22" y="41"/>
                </a:lnTo>
                <a:lnTo>
                  <a:pt x="0" y="41"/>
                </a:lnTo>
                <a:lnTo>
                  <a:pt x="36" y="81"/>
                </a:lnTo>
                <a:lnTo>
                  <a:pt x="74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10328891" y="1717639"/>
            <a:ext cx="211563" cy="188620"/>
          </a:xfrm>
          <a:custGeom>
            <a:avLst/>
            <a:gdLst>
              <a:gd name="T0" fmla="*/ 43 w 83"/>
              <a:gd name="T1" fmla="*/ 74 h 74"/>
              <a:gd name="T2" fmla="*/ 43 w 83"/>
              <a:gd name="T3" fmla="*/ 52 h 74"/>
              <a:gd name="T4" fmla="*/ 83 w 83"/>
              <a:gd name="T5" fmla="*/ 52 h 74"/>
              <a:gd name="T6" fmla="*/ 83 w 83"/>
              <a:gd name="T7" fmla="*/ 21 h 74"/>
              <a:gd name="T8" fmla="*/ 43 w 83"/>
              <a:gd name="T9" fmla="*/ 21 h 74"/>
              <a:gd name="T10" fmla="*/ 43 w 83"/>
              <a:gd name="T11" fmla="*/ 0 h 74"/>
              <a:gd name="T12" fmla="*/ 0 w 83"/>
              <a:gd name="T13" fmla="*/ 36 h 74"/>
              <a:gd name="T14" fmla="*/ 43 w 83"/>
              <a:gd name="T15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3" h="74">
                <a:moveTo>
                  <a:pt x="43" y="74"/>
                </a:moveTo>
                <a:lnTo>
                  <a:pt x="43" y="52"/>
                </a:lnTo>
                <a:lnTo>
                  <a:pt x="83" y="52"/>
                </a:lnTo>
                <a:lnTo>
                  <a:pt x="83" y="21"/>
                </a:lnTo>
                <a:lnTo>
                  <a:pt x="43" y="21"/>
                </a:lnTo>
                <a:lnTo>
                  <a:pt x="43" y="0"/>
                </a:lnTo>
                <a:lnTo>
                  <a:pt x="0" y="36"/>
                </a:lnTo>
                <a:lnTo>
                  <a:pt x="43" y="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>
            <a:off x="3543627" y="2286053"/>
            <a:ext cx="203915" cy="186074"/>
          </a:xfrm>
          <a:custGeom>
            <a:avLst/>
            <a:gdLst>
              <a:gd name="T0" fmla="*/ 40 w 80"/>
              <a:gd name="T1" fmla="*/ 0 h 73"/>
              <a:gd name="T2" fmla="*/ 40 w 80"/>
              <a:gd name="T3" fmla="*/ 21 h 73"/>
              <a:gd name="T4" fmla="*/ 0 w 80"/>
              <a:gd name="T5" fmla="*/ 21 h 73"/>
              <a:gd name="T6" fmla="*/ 0 w 80"/>
              <a:gd name="T7" fmla="*/ 52 h 73"/>
              <a:gd name="T8" fmla="*/ 40 w 80"/>
              <a:gd name="T9" fmla="*/ 52 h 73"/>
              <a:gd name="T10" fmla="*/ 40 w 80"/>
              <a:gd name="T11" fmla="*/ 73 h 73"/>
              <a:gd name="T12" fmla="*/ 80 w 80"/>
              <a:gd name="T13" fmla="*/ 35 h 73"/>
              <a:gd name="T14" fmla="*/ 40 w 80"/>
              <a:gd name="T15" fmla="*/ 0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0" h="73">
                <a:moveTo>
                  <a:pt x="40" y="0"/>
                </a:moveTo>
                <a:lnTo>
                  <a:pt x="40" y="21"/>
                </a:lnTo>
                <a:lnTo>
                  <a:pt x="0" y="21"/>
                </a:lnTo>
                <a:lnTo>
                  <a:pt x="0" y="52"/>
                </a:lnTo>
                <a:lnTo>
                  <a:pt x="40" y="52"/>
                </a:lnTo>
                <a:lnTo>
                  <a:pt x="40" y="73"/>
                </a:lnTo>
                <a:lnTo>
                  <a:pt x="80" y="35"/>
                </a:lnTo>
                <a:lnTo>
                  <a:pt x="4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86550" y="2242720"/>
            <a:ext cx="257444" cy="265090"/>
          </a:xfrm>
          <a:custGeom>
            <a:avLst/>
            <a:gdLst>
              <a:gd name="T0" fmla="*/ 43 w 43"/>
              <a:gd name="T1" fmla="*/ 22 h 44"/>
              <a:gd name="T2" fmla="*/ 21 w 43"/>
              <a:gd name="T3" fmla="*/ 0 h 44"/>
              <a:gd name="T4" fmla="*/ 0 w 43"/>
              <a:gd name="T5" fmla="*/ 22 h 44"/>
              <a:gd name="T6" fmla="*/ 21 w 43"/>
              <a:gd name="T7" fmla="*/ 44 h 44"/>
              <a:gd name="T8" fmla="*/ 43 w 43"/>
              <a:gd name="T9" fmla="*/ 22 h 44"/>
              <a:gd name="T10" fmla="*/ 4 w 43"/>
              <a:gd name="T11" fmla="*/ 22 h 44"/>
              <a:gd name="T12" fmla="*/ 21 w 43"/>
              <a:gd name="T13" fmla="*/ 5 h 44"/>
              <a:gd name="T14" fmla="*/ 38 w 43"/>
              <a:gd name="T15" fmla="*/ 22 h 44"/>
              <a:gd name="T16" fmla="*/ 21 w 43"/>
              <a:gd name="T17" fmla="*/ 39 h 44"/>
              <a:gd name="T18" fmla="*/ 4 w 43"/>
              <a:gd name="T19" fmla="*/ 22 h 44"/>
              <a:gd name="T20" fmla="*/ 30 w 43"/>
              <a:gd name="T21" fmla="*/ 26 h 44"/>
              <a:gd name="T22" fmla="*/ 30 w 43"/>
              <a:gd name="T23" fmla="*/ 18 h 44"/>
              <a:gd name="T24" fmla="*/ 21 w 43"/>
              <a:gd name="T25" fmla="*/ 18 h 44"/>
              <a:gd name="T26" fmla="*/ 21 w 43"/>
              <a:gd name="T27" fmla="*/ 13 h 44"/>
              <a:gd name="T28" fmla="*/ 12 w 43"/>
              <a:gd name="T29" fmla="*/ 22 h 44"/>
              <a:gd name="T30" fmla="*/ 21 w 43"/>
              <a:gd name="T31" fmla="*/ 32 h 44"/>
              <a:gd name="T32" fmla="*/ 21 w 43"/>
              <a:gd name="T33" fmla="*/ 26 h 44"/>
              <a:gd name="T34" fmla="*/ 30 w 43"/>
              <a:gd name="T35" fmla="*/ 26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3" h="44">
                <a:moveTo>
                  <a:pt x="43" y="22"/>
                </a:moveTo>
                <a:cubicBezTo>
                  <a:pt x="43" y="10"/>
                  <a:pt x="33" y="0"/>
                  <a:pt x="21" y="0"/>
                </a:cubicBezTo>
                <a:cubicBezTo>
                  <a:pt x="9" y="0"/>
                  <a:pt x="0" y="10"/>
                  <a:pt x="0" y="22"/>
                </a:cubicBezTo>
                <a:cubicBezTo>
                  <a:pt x="0" y="34"/>
                  <a:pt x="9" y="44"/>
                  <a:pt x="21" y="44"/>
                </a:cubicBezTo>
                <a:cubicBezTo>
                  <a:pt x="33" y="44"/>
                  <a:pt x="43" y="34"/>
                  <a:pt x="43" y="22"/>
                </a:cubicBezTo>
                <a:close/>
                <a:moveTo>
                  <a:pt x="4" y="22"/>
                </a:moveTo>
                <a:cubicBezTo>
                  <a:pt x="4" y="13"/>
                  <a:pt x="12" y="5"/>
                  <a:pt x="21" y="5"/>
                </a:cubicBezTo>
                <a:cubicBezTo>
                  <a:pt x="31" y="5"/>
                  <a:pt x="38" y="13"/>
                  <a:pt x="38" y="22"/>
                </a:cubicBezTo>
                <a:cubicBezTo>
                  <a:pt x="38" y="31"/>
                  <a:pt x="31" y="39"/>
                  <a:pt x="21" y="39"/>
                </a:cubicBezTo>
                <a:cubicBezTo>
                  <a:pt x="12" y="39"/>
                  <a:pt x="4" y="31"/>
                  <a:pt x="4" y="22"/>
                </a:cubicBezTo>
                <a:close/>
                <a:moveTo>
                  <a:pt x="30" y="26"/>
                </a:moveTo>
                <a:cubicBezTo>
                  <a:pt x="30" y="18"/>
                  <a:pt x="30" y="18"/>
                  <a:pt x="30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3"/>
                  <a:pt x="21" y="13"/>
                  <a:pt x="21" y="13"/>
                </a:cubicBezTo>
                <a:cubicBezTo>
                  <a:pt x="12" y="22"/>
                  <a:pt x="12" y="22"/>
                  <a:pt x="12" y="22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26"/>
                  <a:pt x="21" y="26"/>
                  <a:pt x="21" y="26"/>
                </a:cubicBezTo>
                <a:lnTo>
                  <a:pt x="30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7315" y="2242720"/>
            <a:ext cx="265090" cy="265090"/>
          </a:xfrm>
          <a:custGeom>
            <a:avLst/>
            <a:gdLst>
              <a:gd name="T0" fmla="*/ 22 w 44"/>
              <a:gd name="T1" fmla="*/ 0 h 44"/>
              <a:gd name="T2" fmla="*/ 0 w 44"/>
              <a:gd name="T3" fmla="*/ 22 h 44"/>
              <a:gd name="T4" fmla="*/ 22 w 44"/>
              <a:gd name="T5" fmla="*/ 44 h 44"/>
              <a:gd name="T6" fmla="*/ 44 w 44"/>
              <a:gd name="T7" fmla="*/ 22 h 44"/>
              <a:gd name="T8" fmla="*/ 22 w 44"/>
              <a:gd name="T9" fmla="*/ 0 h 44"/>
              <a:gd name="T10" fmla="*/ 22 w 44"/>
              <a:gd name="T11" fmla="*/ 39 h 44"/>
              <a:gd name="T12" fmla="*/ 5 w 44"/>
              <a:gd name="T13" fmla="*/ 22 h 44"/>
              <a:gd name="T14" fmla="*/ 22 w 44"/>
              <a:gd name="T15" fmla="*/ 5 h 44"/>
              <a:gd name="T16" fmla="*/ 39 w 44"/>
              <a:gd name="T17" fmla="*/ 22 h 44"/>
              <a:gd name="T18" fmla="*/ 22 w 44"/>
              <a:gd name="T19" fmla="*/ 39 h 44"/>
              <a:gd name="T20" fmla="*/ 26 w 44"/>
              <a:gd name="T21" fmla="*/ 13 h 44"/>
              <a:gd name="T22" fmla="*/ 18 w 44"/>
              <a:gd name="T23" fmla="*/ 13 h 44"/>
              <a:gd name="T24" fmla="*/ 18 w 44"/>
              <a:gd name="T25" fmla="*/ 23 h 44"/>
              <a:gd name="T26" fmla="*/ 13 w 44"/>
              <a:gd name="T27" fmla="*/ 23 h 44"/>
              <a:gd name="T28" fmla="*/ 22 w 44"/>
              <a:gd name="T29" fmla="*/ 32 h 44"/>
              <a:gd name="T30" fmla="*/ 32 w 44"/>
              <a:gd name="T31" fmla="*/ 23 h 44"/>
              <a:gd name="T32" fmla="*/ 26 w 44"/>
              <a:gd name="T33" fmla="*/ 23 h 44"/>
              <a:gd name="T34" fmla="*/ 26 w 44"/>
              <a:gd name="T35" fmla="*/ 13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4" h="44">
                <a:moveTo>
                  <a:pt x="22" y="0"/>
                </a:moveTo>
                <a:cubicBezTo>
                  <a:pt x="10" y="0"/>
                  <a:pt x="0" y="10"/>
                  <a:pt x="0" y="22"/>
                </a:cubicBezTo>
                <a:cubicBezTo>
                  <a:pt x="0" y="34"/>
                  <a:pt x="10" y="44"/>
                  <a:pt x="22" y="44"/>
                </a:cubicBezTo>
                <a:cubicBezTo>
                  <a:pt x="34" y="44"/>
                  <a:pt x="44" y="34"/>
                  <a:pt x="44" y="22"/>
                </a:cubicBezTo>
                <a:cubicBezTo>
                  <a:pt x="44" y="10"/>
                  <a:pt x="34" y="0"/>
                  <a:pt x="22" y="0"/>
                </a:cubicBezTo>
                <a:close/>
                <a:moveTo>
                  <a:pt x="22" y="39"/>
                </a:moveTo>
                <a:cubicBezTo>
                  <a:pt x="13" y="39"/>
                  <a:pt x="5" y="31"/>
                  <a:pt x="5" y="22"/>
                </a:cubicBezTo>
                <a:cubicBezTo>
                  <a:pt x="5" y="13"/>
                  <a:pt x="13" y="5"/>
                  <a:pt x="22" y="5"/>
                </a:cubicBezTo>
                <a:cubicBezTo>
                  <a:pt x="31" y="5"/>
                  <a:pt x="39" y="13"/>
                  <a:pt x="39" y="22"/>
                </a:cubicBezTo>
                <a:cubicBezTo>
                  <a:pt x="39" y="31"/>
                  <a:pt x="31" y="39"/>
                  <a:pt x="22" y="39"/>
                </a:cubicBezTo>
                <a:close/>
                <a:moveTo>
                  <a:pt x="26" y="13"/>
                </a:moveTo>
                <a:cubicBezTo>
                  <a:pt x="18" y="13"/>
                  <a:pt x="18" y="13"/>
                  <a:pt x="18" y="13"/>
                </a:cubicBezTo>
                <a:cubicBezTo>
                  <a:pt x="18" y="23"/>
                  <a:pt x="18" y="23"/>
                  <a:pt x="18" y="23"/>
                </a:cubicBezTo>
                <a:cubicBezTo>
                  <a:pt x="13" y="23"/>
                  <a:pt x="13" y="23"/>
                  <a:pt x="13" y="23"/>
                </a:cubicBezTo>
                <a:cubicBezTo>
                  <a:pt x="22" y="32"/>
                  <a:pt x="22" y="32"/>
                  <a:pt x="22" y="32"/>
                </a:cubicBezTo>
                <a:cubicBezTo>
                  <a:pt x="32" y="23"/>
                  <a:pt x="32" y="23"/>
                  <a:pt x="32" y="23"/>
                </a:cubicBezTo>
                <a:cubicBezTo>
                  <a:pt x="26" y="23"/>
                  <a:pt x="26" y="23"/>
                  <a:pt x="26" y="23"/>
                </a:cubicBezTo>
                <a:lnTo>
                  <a:pt x="26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13180" y="2242720"/>
            <a:ext cx="265090" cy="265090"/>
          </a:xfrm>
          <a:custGeom>
            <a:avLst/>
            <a:gdLst>
              <a:gd name="T0" fmla="*/ 22 w 44"/>
              <a:gd name="T1" fmla="*/ 44 h 44"/>
              <a:gd name="T2" fmla="*/ 44 w 44"/>
              <a:gd name="T3" fmla="*/ 22 h 44"/>
              <a:gd name="T4" fmla="*/ 22 w 44"/>
              <a:gd name="T5" fmla="*/ 0 h 44"/>
              <a:gd name="T6" fmla="*/ 0 w 44"/>
              <a:gd name="T7" fmla="*/ 22 h 44"/>
              <a:gd name="T8" fmla="*/ 22 w 44"/>
              <a:gd name="T9" fmla="*/ 44 h 44"/>
              <a:gd name="T10" fmla="*/ 22 w 44"/>
              <a:gd name="T11" fmla="*/ 5 h 44"/>
              <a:gd name="T12" fmla="*/ 39 w 44"/>
              <a:gd name="T13" fmla="*/ 22 h 44"/>
              <a:gd name="T14" fmla="*/ 22 w 44"/>
              <a:gd name="T15" fmla="*/ 39 h 44"/>
              <a:gd name="T16" fmla="*/ 5 w 44"/>
              <a:gd name="T17" fmla="*/ 22 h 44"/>
              <a:gd name="T18" fmla="*/ 22 w 44"/>
              <a:gd name="T19" fmla="*/ 5 h 44"/>
              <a:gd name="T20" fmla="*/ 18 w 44"/>
              <a:gd name="T21" fmla="*/ 31 h 44"/>
              <a:gd name="T22" fmla="*/ 26 w 44"/>
              <a:gd name="T23" fmla="*/ 31 h 44"/>
              <a:gd name="T24" fmla="*/ 26 w 44"/>
              <a:gd name="T25" fmla="*/ 22 h 44"/>
              <a:gd name="T26" fmla="*/ 31 w 44"/>
              <a:gd name="T27" fmla="*/ 22 h 44"/>
              <a:gd name="T28" fmla="*/ 22 w 44"/>
              <a:gd name="T29" fmla="*/ 13 h 44"/>
              <a:gd name="T30" fmla="*/ 12 w 44"/>
              <a:gd name="T31" fmla="*/ 22 h 44"/>
              <a:gd name="T32" fmla="*/ 18 w 44"/>
              <a:gd name="T33" fmla="*/ 22 h 44"/>
              <a:gd name="T34" fmla="*/ 18 w 44"/>
              <a:gd name="T35" fmla="*/ 31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4" h="44">
                <a:moveTo>
                  <a:pt x="22" y="44"/>
                </a:moveTo>
                <a:cubicBezTo>
                  <a:pt x="34" y="44"/>
                  <a:pt x="44" y="34"/>
                  <a:pt x="44" y="22"/>
                </a:cubicBezTo>
                <a:cubicBezTo>
                  <a:pt x="44" y="10"/>
                  <a:pt x="34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34"/>
                  <a:pt x="10" y="44"/>
                  <a:pt x="22" y="44"/>
                </a:cubicBezTo>
                <a:close/>
                <a:moveTo>
                  <a:pt x="22" y="5"/>
                </a:moveTo>
                <a:cubicBezTo>
                  <a:pt x="31" y="5"/>
                  <a:pt x="39" y="13"/>
                  <a:pt x="39" y="22"/>
                </a:cubicBezTo>
                <a:cubicBezTo>
                  <a:pt x="39" y="31"/>
                  <a:pt x="31" y="39"/>
                  <a:pt x="22" y="39"/>
                </a:cubicBezTo>
                <a:cubicBezTo>
                  <a:pt x="13" y="39"/>
                  <a:pt x="5" y="31"/>
                  <a:pt x="5" y="22"/>
                </a:cubicBezTo>
                <a:cubicBezTo>
                  <a:pt x="5" y="13"/>
                  <a:pt x="13" y="5"/>
                  <a:pt x="22" y="5"/>
                </a:cubicBezTo>
                <a:close/>
                <a:moveTo>
                  <a:pt x="18" y="31"/>
                </a:moveTo>
                <a:cubicBezTo>
                  <a:pt x="26" y="31"/>
                  <a:pt x="26" y="31"/>
                  <a:pt x="26" y="31"/>
                </a:cubicBezTo>
                <a:cubicBezTo>
                  <a:pt x="26" y="22"/>
                  <a:pt x="26" y="22"/>
                  <a:pt x="26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22" y="13"/>
                  <a:pt x="22" y="13"/>
                  <a:pt x="22" y="13"/>
                </a:cubicBezTo>
                <a:cubicBezTo>
                  <a:pt x="12" y="22"/>
                  <a:pt x="12" y="22"/>
                  <a:pt x="12" y="22"/>
                </a:cubicBezTo>
                <a:cubicBezTo>
                  <a:pt x="18" y="22"/>
                  <a:pt x="18" y="22"/>
                  <a:pt x="18" y="22"/>
                </a:cubicBezTo>
                <a:lnTo>
                  <a:pt x="18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9043" y="2242720"/>
            <a:ext cx="259991" cy="265090"/>
          </a:xfrm>
          <a:custGeom>
            <a:avLst/>
            <a:gdLst>
              <a:gd name="T0" fmla="*/ 0 w 43"/>
              <a:gd name="T1" fmla="*/ 22 h 44"/>
              <a:gd name="T2" fmla="*/ 22 w 43"/>
              <a:gd name="T3" fmla="*/ 44 h 44"/>
              <a:gd name="T4" fmla="*/ 43 w 43"/>
              <a:gd name="T5" fmla="*/ 22 h 44"/>
              <a:gd name="T6" fmla="*/ 22 w 43"/>
              <a:gd name="T7" fmla="*/ 0 h 44"/>
              <a:gd name="T8" fmla="*/ 0 w 43"/>
              <a:gd name="T9" fmla="*/ 22 h 44"/>
              <a:gd name="T10" fmla="*/ 39 w 43"/>
              <a:gd name="T11" fmla="*/ 22 h 44"/>
              <a:gd name="T12" fmla="*/ 22 w 43"/>
              <a:gd name="T13" fmla="*/ 39 h 44"/>
              <a:gd name="T14" fmla="*/ 5 w 43"/>
              <a:gd name="T15" fmla="*/ 22 h 44"/>
              <a:gd name="T16" fmla="*/ 22 w 43"/>
              <a:gd name="T17" fmla="*/ 5 h 44"/>
              <a:gd name="T18" fmla="*/ 39 w 43"/>
              <a:gd name="T19" fmla="*/ 22 h 44"/>
              <a:gd name="T20" fmla="*/ 13 w 43"/>
              <a:gd name="T21" fmla="*/ 18 h 44"/>
              <a:gd name="T22" fmla="*/ 13 w 43"/>
              <a:gd name="T23" fmla="*/ 26 h 44"/>
              <a:gd name="T24" fmla="*/ 22 w 43"/>
              <a:gd name="T25" fmla="*/ 26 h 44"/>
              <a:gd name="T26" fmla="*/ 22 w 43"/>
              <a:gd name="T27" fmla="*/ 32 h 44"/>
              <a:gd name="T28" fmla="*/ 31 w 43"/>
              <a:gd name="T29" fmla="*/ 22 h 44"/>
              <a:gd name="T30" fmla="*/ 22 w 43"/>
              <a:gd name="T31" fmla="*/ 13 h 44"/>
              <a:gd name="T32" fmla="*/ 22 w 43"/>
              <a:gd name="T33" fmla="*/ 18 h 44"/>
              <a:gd name="T34" fmla="*/ 13 w 43"/>
              <a:gd name="T35" fmla="*/ 1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3" h="44">
                <a:moveTo>
                  <a:pt x="0" y="22"/>
                </a:moveTo>
                <a:cubicBezTo>
                  <a:pt x="0" y="34"/>
                  <a:pt x="10" y="44"/>
                  <a:pt x="22" y="44"/>
                </a:cubicBezTo>
                <a:cubicBezTo>
                  <a:pt x="34" y="44"/>
                  <a:pt x="43" y="34"/>
                  <a:pt x="43" y="22"/>
                </a:cubicBezTo>
                <a:cubicBezTo>
                  <a:pt x="43" y="10"/>
                  <a:pt x="34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lose/>
                <a:moveTo>
                  <a:pt x="39" y="22"/>
                </a:moveTo>
                <a:cubicBezTo>
                  <a:pt x="39" y="31"/>
                  <a:pt x="31" y="39"/>
                  <a:pt x="22" y="39"/>
                </a:cubicBezTo>
                <a:cubicBezTo>
                  <a:pt x="12" y="39"/>
                  <a:pt x="5" y="31"/>
                  <a:pt x="5" y="22"/>
                </a:cubicBezTo>
                <a:cubicBezTo>
                  <a:pt x="5" y="13"/>
                  <a:pt x="12" y="5"/>
                  <a:pt x="22" y="5"/>
                </a:cubicBezTo>
                <a:cubicBezTo>
                  <a:pt x="31" y="5"/>
                  <a:pt x="39" y="13"/>
                  <a:pt x="39" y="22"/>
                </a:cubicBezTo>
                <a:close/>
                <a:moveTo>
                  <a:pt x="13" y="18"/>
                </a:moveTo>
                <a:cubicBezTo>
                  <a:pt x="13" y="26"/>
                  <a:pt x="13" y="26"/>
                  <a:pt x="13" y="26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32"/>
                  <a:pt x="22" y="32"/>
                  <a:pt x="22" y="32"/>
                </a:cubicBezTo>
                <a:cubicBezTo>
                  <a:pt x="31" y="22"/>
                  <a:pt x="31" y="22"/>
                  <a:pt x="31" y="22"/>
                </a:cubicBezTo>
                <a:cubicBezTo>
                  <a:pt x="22" y="13"/>
                  <a:pt x="22" y="13"/>
                  <a:pt x="22" y="13"/>
                </a:cubicBezTo>
                <a:cubicBezTo>
                  <a:pt x="22" y="18"/>
                  <a:pt x="22" y="18"/>
                  <a:pt x="22" y="18"/>
                </a:cubicBezTo>
                <a:lnTo>
                  <a:pt x="13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05953" y="2913090"/>
            <a:ext cx="259991" cy="61174"/>
          </a:xfrm>
          <a:custGeom>
            <a:avLst/>
            <a:gdLst>
              <a:gd name="T0" fmla="*/ 5 w 43"/>
              <a:gd name="T1" fmla="*/ 0 h 10"/>
              <a:gd name="T2" fmla="*/ 0 w 43"/>
              <a:gd name="T3" fmla="*/ 5 h 10"/>
              <a:gd name="T4" fmla="*/ 5 w 43"/>
              <a:gd name="T5" fmla="*/ 10 h 10"/>
              <a:gd name="T6" fmla="*/ 10 w 43"/>
              <a:gd name="T7" fmla="*/ 5 h 10"/>
              <a:gd name="T8" fmla="*/ 5 w 43"/>
              <a:gd name="T9" fmla="*/ 0 h 10"/>
              <a:gd name="T10" fmla="*/ 22 w 43"/>
              <a:gd name="T11" fmla="*/ 0 h 10"/>
              <a:gd name="T12" fmla="*/ 16 w 43"/>
              <a:gd name="T13" fmla="*/ 5 h 10"/>
              <a:gd name="T14" fmla="*/ 22 w 43"/>
              <a:gd name="T15" fmla="*/ 10 h 10"/>
              <a:gd name="T16" fmla="*/ 27 w 43"/>
              <a:gd name="T17" fmla="*/ 5 h 10"/>
              <a:gd name="T18" fmla="*/ 22 w 43"/>
              <a:gd name="T19" fmla="*/ 0 h 10"/>
              <a:gd name="T20" fmla="*/ 38 w 43"/>
              <a:gd name="T21" fmla="*/ 0 h 10"/>
              <a:gd name="T22" fmla="*/ 33 w 43"/>
              <a:gd name="T23" fmla="*/ 5 h 10"/>
              <a:gd name="T24" fmla="*/ 38 w 43"/>
              <a:gd name="T25" fmla="*/ 10 h 10"/>
              <a:gd name="T26" fmla="*/ 43 w 43"/>
              <a:gd name="T27" fmla="*/ 5 h 10"/>
              <a:gd name="T28" fmla="*/ 38 w 43"/>
              <a:gd name="T2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3" h="10">
                <a:moveTo>
                  <a:pt x="5" y="0"/>
                </a:moveTo>
                <a:cubicBezTo>
                  <a:pt x="2" y="0"/>
                  <a:pt x="0" y="2"/>
                  <a:pt x="0" y="5"/>
                </a:cubicBezTo>
                <a:cubicBezTo>
                  <a:pt x="0" y="8"/>
                  <a:pt x="2" y="10"/>
                  <a:pt x="5" y="10"/>
                </a:cubicBezTo>
                <a:cubicBezTo>
                  <a:pt x="8" y="10"/>
                  <a:pt x="10" y="8"/>
                  <a:pt x="10" y="5"/>
                </a:cubicBezTo>
                <a:cubicBezTo>
                  <a:pt x="10" y="2"/>
                  <a:pt x="8" y="0"/>
                  <a:pt x="5" y="0"/>
                </a:cubicBezTo>
                <a:close/>
                <a:moveTo>
                  <a:pt x="22" y="0"/>
                </a:moveTo>
                <a:cubicBezTo>
                  <a:pt x="19" y="0"/>
                  <a:pt x="16" y="2"/>
                  <a:pt x="16" y="5"/>
                </a:cubicBezTo>
                <a:cubicBezTo>
                  <a:pt x="16" y="8"/>
                  <a:pt x="19" y="10"/>
                  <a:pt x="22" y="10"/>
                </a:cubicBezTo>
                <a:cubicBezTo>
                  <a:pt x="24" y="10"/>
                  <a:pt x="27" y="8"/>
                  <a:pt x="27" y="5"/>
                </a:cubicBezTo>
                <a:cubicBezTo>
                  <a:pt x="27" y="2"/>
                  <a:pt x="24" y="0"/>
                  <a:pt x="22" y="0"/>
                </a:cubicBezTo>
                <a:close/>
                <a:moveTo>
                  <a:pt x="38" y="0"/>
                </a:moveTo>
                <a:cubicBezTo>
                  <a:pt x="35" y="0"/>
                  <a:pt x="33" y="2"/>
                  <a:pt x="33" y="5"/>
                </a:cubicBezTo>
                <a:cubicBezTo>
                  <a:pt x="33" y="8"/>
                  <a:pt x="35" y="10"/>
                  <a:pt x="38" y="10"/>
                </a:cubicBezTo>
                <a:cubicBezTo>
                  <a:pt x="41" y="10"/>
                  <a:pt x="43" y="8"/>
                  <a:pt x="43" y="5"/>
                </a:cubicBezTo>
                <a:cubicBezTo>
                  <a:pt x="43" y="2"/>
                  <a:pt x="41" y="0"/>
                  <a:pt x="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36539" y="3364252"/>
            <a:ext cx="211563" cy="285480"/>
          </a:xfrm>
          <a:custGeom>
            <a:avLst/>
            <a:gdLst>
              <a:gd name="T0" fmla="*/ 25 w 35"/>
              <a:gd name="T1" fmla="*/ 29 h 47"/>
              <a:gd name="T2" fmla="*/ 32 w 35"/>
              <a:gd name="T3" fmla="*/ 25 h 47"/>
              <a:gd name="T4" fmla="*/ 29 w 35"/>
              <a:gd name="T5" fmla="*/ 12 h 47"/>
              <a:gd name="T6" fmla="*/ 26 w 35"/>
              <a:gd name="T7" fmla="*/ 11 h 47"/>
              <a:gd name="T8" fmla="*/ 31 w 35"/>
              <a:gd name="T9" fmla="*/ 2 h 47"/>
              <a:gd name="T10" fmla="*/ 28 w 35"/>
              <a:gd name="T11" fmla="*/ 0 h 47"/>
              <a:gd name="T12" fmla="*/ 18 w 35"/>
              <a:gd name="T13" fmla="*/ 17 h 47"/>
              <a:gd name="T14" fmla="*/ 14 w 35"/>
              <a:gd name="T15" fmla="*/ 12 h 47"/>
              <a:gd name="T16" fmla="*/ 8 w 35"/>
              <a:gd name="T17" fmla="*/ 9 h 47"/>
              <a:gd name="T18" fmla="*/ 0 w 35"/>
              <a:gd name="T19" fmla="*/ 24 h 47"/>
              <a:gd name="T20" fmla="*/ 5 w 35"/>
              <a:gd name="T21" fmla="*/ 28 h 47"/>
              <a:gd name="T22" fmla="*/ 12 w 35"/>
              <a:gd name="T23" fmla="*/ 29 h 47"/>
              <a:gd name="T24" fmla="*/ 2 w 35"/>
              <a:gd name="T25" fmla="*/ 46 h 47"/>
              <a:gd name="T26" fmla="*/ 5 w 35"/>
              <a:gd name="T27" fmla="*/ 47 h 47"/>
              <a:gd name="T28" fmla="*/ 10 w 35"/>
              <a:gd name="T29" fmla="*/ 39 h 47"/>
              <a:gd name="T30" fmla="*/ 13 w 35"/>
              <a:gd name="T31" fmla="*/ 40 h 47"/>
              <a:gd name="T32" fmla="*/ 25 w 35"/>
              <a:gd name="T33" fmla="*/ 37 h 47"/>
              <a:gd name="T34" fmla="*/ 25 w 35"/>
              <a:gd name="T35" fmla="*/ 29 h 47"/>
              <a:gd name="T36" fmla="*/ 27 w 35"/>
              <a:gd name="T37" fmla="*/ 15 h 47"/>
              <a:gd name="T38" fmla="*/ 30 w 35"/>
              <a:gd name="T39" fmla="*/ 23 h 47"/>
              <a:gd name="T40" fmla="*/ 21 w 35"/>
              <a:gd name="T41" fmla="*/ 25 h 47"/>
              <a:gd name="T42" fmla="*/ 18 w 35"/>
              <a:gd name="T43" fmla="*/ 23 h 47"/>
              <a:gd name="T44" fmla="*/ 18 w 35"/>
              <a:gd name="T45" fmla="*/ 23 h 47"/>
              <a:gd name="T46" fmla="*/ 24 w 35"/>
              <a:gd name="T47" fmla="*/ 13 h 47"/>
              <a:gd name="T48" fmla="*/ 27 w 35"/>
              <a:gd name="T49" fmla="*/ 15 h 47"/>
              <a:gd name="T50" fmla="*/ 7 w 35"/>
              <a:gd name="T51" fmla="*/ 25 h 47"/>
              <a:gd name="T52" fmla="*/ 4 w 35"/>
              <a:gd name="T53" fmla="*/ 23 h 47"/>
              <a:gd name="T54" fmla="*/ 10 w 35"/>
              <a:gd name="T55" fmla="*/ 13 h 47"/>
              <a:gd name="T56" fmla="*/ 13 w 35"/>
              <a:gd name="T57" fmla="*/ 15 h 47"/>
              <a:gd name="T58" fmla="*/ 15 w 35"/>
              <a:gd name="T59" fmla="*/ 23 h 47"/>
              <a:gd name="T60" fmla="*/ 7 w 35"/>
              <a:gd name="T61" fmla="*/ 25 h 47"/>
              <a:gd name="T62" fmla="*/ 14 w 35"/>
              <a:gd name="T63" fmla="*/ 38 h 47"/>
              <a:gd name="T64" fmla="*/ 11 w 35"/>
              <a:gd name="T65" fmla="*/ 36 h 47"/>
              <a:gd name="T66" fmla="*/ 17 w 35"/>
              <a:gd name="T67" fmla="*/ 26 h 47"/>
              <a:gd name="T68" fmla="*/ 17 w 35"/>
              <a:gd name="T69" fmla="*/ 26 h 47"/>
              <a:gd name="T70" fmla="*/ 20 w 35"/>
              <a:gd name="T71" fmla="*/ 28 h 47"/>
              <a:gd name="T72" fmla="*/ 22 w 35"/>
              <a:gd name="T73" fmla="*/ 36 h 47"/>
              <a:gd name="T74" fmla="*/ 14 w 35"/>
              <a:gd name="T75" fmla="*/ 38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5" h="47">
                <a:moveTo>
                  <a:pt x="25" y="29"/>
                </a:moveTo>
                <a:cubicBezTo>
                  <a:pt x="28" y="29"/>
                  <a:pt x="31" y="27"/>
                  <a:pt x="32" y="25"/>
                </a:cubicBezTo>
                <a:cubicBezTo>
                  <a:pt x="35" y="20"/>
                  <a:pt x="33" y="15"/>
                  <a:pt x="29" y="12"/>
                </a:cubicBezTo>
                <a:cubicBezTo>
                  <a:pt x="26" y="11"/>
                  <a:pt x="26" y="11"/>
                  <a:pt x="26" y="11"/>
                </a:cubicBezTo>
                <a:cubicBezTo>
                  <a:pt x="31" y="2"/>
                  <a:pt x="31" y="2"/>
                  <a:pt x="31" y="2"/>
                </a:cubicBezTo>
                <a:cubicBezTo>
                  <a:pt x="28" y="0"/>
                  <a:pt x="28" y="0"/>
                  <a:pt x="28" y="0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5"/>
                  <a:pt x="16" y="14"/>
                  <a:pt x="14" y="12"/>
                </a:cubicBezTo>
                <a:cubicBezTo>
                  <a:pt x="8" y="9"/>
                  <a:pt x="8" y="9"/>
                  <a:pt x="8" y="9"/>
                </a:cubicBezTo>
                <a:cubicBezTo>
                  <a:pt x="0" y="24"/>
                  <a:pt x="0" y="24"/>
                  <a:pt x="0" y="24"/>
                </a:cubicBezTo>
                <a:cubicBezTo>
                  <a:pt x="5" y="28"/>
                  <a:pt x="5" y="28"/>
                  <a:pt x="5" y="28"/>
                </a:cubicBezTo>
                <a:cubicBezTo>
                  <a:pt x="7" y="29"/>
                  <a:pt x="10" y="29"/>
                  <a:pt x="12" y="29"/>
                </a:cubicBezTo>
                <a:cubicBezTo>
                  <a:pt x="2" y="46"/>
                  <a:pt x="2" y="46"/>
                  <a:pt x="2" y="46"/>
                </a:cubicBezTo>
                <a:cubicBezTo>
                  <a:pt x="5" y="47"/>
                  <a:pt x="5" y="47"/>
                  <a:pt x="5" y="47"/>
                </a:cubicBezTo>
                <a:cubicBezTo>
                  <a:pt x="10" y="39"/>
                  <a:pt x="10" y="39"/>
                  <a:pt x="10" y="39"/>
                </a:cubicBezTo>
                <a:cubicBezTo>
                  <a:pt x="13" y="40"/>
                  <a:pt x="13" y="40"/>
                  <a:pt x="13" y="40"/>
                </a:cubicBezTo>
                <a:cubicBezTo>
                  <a:pt x="17" y="43"/>
                  <a:pt x="23" y="42"/>
                  <a:pt x="25" y="37"/>
                </a:cubicBezTo>
                <a:cubicBezTo>
                  <a:pt x="27" y="35"/>
                  <a:pt x="27" y="32"/>
                  <a:pt x="25" y="29"/>
                </a:cubicBezTo>
                <a:close/>
                <a:moveTo>
                  <a:pt x="27" y="15"/>
                </a:moveTo>
                <a:cubicBezTo>
                  <a:pt x="30" y="17"/>
                  <a:pt x="31" y="20"/>
                  <a:pt x="30" y="23"/>
                </a:cubicBezTo>
                <a:cubicBezTo>
                  <a:pt x="28" y="26"/>
                  <a:pt x="25" y="27"/>
                  <a:pt x="21" y="25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24" y="13"/>
                  <a:pt x="24" y="13"/>
                  <a:pt x="24" y="13"/>
                </a:cubicBezTo>
                <a:lnTo>
                  <a:pt x="27" y="15"/>
                </a:lnTo>
                <a:close/>
                <a:moveTo>
                  <a:pt x="7" y="25"/>
                </a:moveTo>
                <a:cubicBezTo>
                  <a:pt x="4" y="23"/>
                  <a:pt x="4" y="23"/>
                  <a:pt x="4" y="23"/>
                </a:cubicBezTo>
                <a:cubicBezTo>
                  <a:pt x="10" y="13"/>
                  <a:pt x="10" y="13"/>
                  <a:pt x="10" y="13"/>
                </a:cubicBezTo>
                <a:cubicBezTo>
                  <a:pt x="13" y="15"/>
                  <a:pt x="13" y="15"/>
                  <a:pt x="13" y="15"/>
                </a:cubicBezTo>
                <a:cubicBezTo>
                  <a:pt x="16" y="17"/>
                  <a:pt x="17" y="20"/>
                  <a:pt x="15" y="23"/>
                </a:cubicBezTo>
                <a:cubicBezTo>
                  <a:pt x="13" y="26"/>
                  <a:pt x="10" y="27"/>
                  <a:pt x="7" y="25"/>
                </a:cubicBezTo>
                <a:close/>
                <a:moveTo>
                  <a:pt x="14" y="38"/>
                </a:moveTo>
                <a:cubicBezTo>
                  <a:pt x="11" y="36"/>
                  <a:pt x="11" y="36"/>
                  <a:pt x="11" y="3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20" y="28"/>
                  <a:pt x="20" y="28"/>
                  <a:pt x="20" y="28"/>
                </a:cubicBezTo>
                <a:cubicBezTo>
                  <a:pt x="23" y="29"/>
                  <a:pt x="24" y="33"/>
                  <a:pt x="22" y="36"/>
                </a:cubicBezTo>
                <a:cubicBezTo>
                  <a:pt x="20" y="39"/>
                  <a:pt x="17" y="40"/>
                  <a:pt x="14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920245" y="2913090"/>
            <a:ext cx="163131" cy="61174"/>
          </a:xfrm>
          <a:custGeom>
            <a:avLst/>
            <a:gdLst>
              <a:gd name="T0" fmla="*/ 5 w 27"/>
              <a:gd name="T1" fmla="*/ 0 h 10"/>
              <a:gd name="T2" fmla="*/ 0 w 27"/>
              <a:gd name="T3" fmla="*/ 5 h 10"/>
              <a:gd name="T4" fmla="*/ 5 w 27"/>
              <a:gd name="T5" fmla="*/ 10 h 10"/>
              <a:gd name="T6" fmla="*/ 10 w 27"/>
              <a:gd name="T7" fmla="*/ 5 h 10"/>
              <a:gd name="T8" fmla="*/ 5 w 27"/>
              <a:gd name="T9" fmla="*/ 0 h 10"/>
              <a:gd name="T10" fmla="*/ 22 w 27"/>
              <a:gd name="T11" fmla="*/ 0 h 10"/>
              <a:gd name="T12" fmla="*/ 16 w 27"/>
              <a:gd name="T13" fmla="*/ 5 h 10"/>
              <a:gd name="T14" fmla="*/ 22 w 27"/>
              <a:gd name="T15" fmla="*/ 10 h 10"/>
              <a:gd name="T16" fmla="*/ 27 w 27"/>
              <a:gd name="T17" fmla="*/ 5 h 10"/>
              <a:gd name="T18" fmla="*/ 22 w 27"/>
              <a:gd name="T19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" h="10">
                <a:moveTo>
                  <a:pt x="5" y="0"/>
                </a:moveTo>
                <a:cubicBezTo>
                  <a:pt x="2" y="0"/>
                  <a:pt x="0" y="2"/>
                  <a:pt x="0" y="5"/>
                </a:cubicBezTo>
                <a:cubicBezTo>
                  <a:pt x="0" y="8"/>
                  <a:pt x="2" y="10"/>
                  <a:pt x="5" y="10"/>
                </a:cubicBezTo>
                <a:cubicBezTo>
                  <a:pt x="8" y="10"/>
                  <a:pt x="10" y="8"/>
                  <a:pt x="10" y="5"/>
                </a:cubicBezTo>
                <a:cubicBezTo>
                  <a:pt x="10" y="2"/>
                  <a:pt x="8" y="0"/>
                  <a:pt x="5" y="0"/>
                </a:cubicBezTo>
                <a:close/>
                <a:moveTo>
                  <a:pt x="22" y="0"/>
                </a:moveTo>
                <a:cubicBezTo>
                  <a:pt x="19" y="0"/>
                  <a:pt x="16" y="2"/>
                  <a:pt x="16" y="5"/>
                </a:cubicBezTo>
                <a:cubicBezTo>
                  <a:pt x="16" y="8"/>
                  <a:pt x="19" y="10"/>
                  <a:pt x="22" y="10"/>
                </a:cubicBezTo>
                <a:cubicBezTo>
                  <a:pt x="25" y="10"/>
                  <a:pt x="27" y="8"/>
                  <a:pt x="27" y="5"/>
                </a:cubicBezTo>
                <a:cubicBezTo>
                  <a:pt x="27" y="2"/>
                  <a:pt x="25" y="0"/>
                  <a:pt x="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8118967" y="2308991"/>
            <a:ext cx="114703" cy="132545"/>
          </a:xfrm>
          <a:custGeom>
            <a:avLst/>
            <a:gdLst>
              <a:gd name="T0" fmla="*/ 0 w 45"/>
              <a:gd name="T1" fmla="*/ 0 h 52"/>
              <a:gd name="T2" fmla="*/ 0 w 45"/>
              <a:gd name="T3" fmla="*/ 52 h 52"/>
              <a:gd name="T4" fmla="*/ 45 w 45"/>
              <a:gd name="T5" fmla="*/ 26 h 52"/>
              <a:gd name="T6" fmla="*/ 0 w 45"/>
              <a:gd name="T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" h="52">
                <a:moveTo>
                  <a:pt x="0" y="0"/>
                </a:moveTo>
                <a:lnTo>
                  <a:pt x="0" y="52"/>
                </a:lnTo>
                <a:lnTo>
                  <a:pt x="45" y="2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7545454" y="2321738"/>
            <a:ext cx="127446" cy="109604"/>
          </a:xfrm>
          <a:custGeom>
            <a:avLst/>
            <a:gdLst>
              <a:gd name="T0" fmla="*/ 0 w 50"/>
              <a:gd name="T1" fmla="*/ 43 h 43"/>
              <a:gd name="T2" fmla="*/ 50 w 50"/>
              <a:gd name="T3" fmla="*/ 43 h 43"/>
              <a:gd name="T4" fmla="*/ 24 w 50"/>
              <a:gd name="T5" fmla="*/ 0 h 43"/>
              <a:gd name="T6" fmla="*/ 0 w 50"/>
              <a:gd name="T7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" h="43">
                <a:moveTo>
                  <a:pt x="0" y="43"/>
                </a:moveTo>
                <a:lnTo>
                  <a:pt x="50" y="43"/>
                </a:lnTo>
                <a:lnTo>
                  <a:pt x="24" y="0"/>
                </a:lnTo>
                <a:lnTo>
                  <a:pt x="0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0" name="出自【趣你的PPT】(微信:qunideppt)：最优质的PPT资源库"/>
          <p:cNvSpPr>
            <a:spLocks/>
          </p:cNvSpPr>
          <p:nvPr/>
        </p:nvSpPr>
        <p:spPr bwMode="auto">
          <a:xfrm>
            <a:off x="6979591" y="2321738"/>
            <a:ext cx="124899" cy="109604"/>
          </a:xfrm>
          <a:custGeom>
            <a:avLst/>
            <a:gdLst>
              <a:gd name="T0" fmla="*/ 49 w 49"/>
              <a:gd name="T1" fmla="*/ 0 h 43"/>
              <a:gd name="T2" fmla="*/ 0 w 49"/>
              <a:gd name="T3" fmla="*/ 0 h 43"/>
              <a:gd name="T4" fmla="*/ 23 w 49"/>
              <a:gd name="T5" fmla="*/ 43 h 43"/>
              <a:gd name="T6" fmla="*/ 49 w 49"/>
              <a:gd name="T7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9" h="43">
                <a:moveTo>
                  <a:pt x="49" y="0"/>
                </a:moveTo>
                <a:lnTo>
                  <a:pt x="0" y="0"/>
                </a:lnTo>
                <a:lnTo>
                  <a:pt x="23" y="43"/>
                </a:lnTo>
                <a:lnTo>
                  <a:pt x="4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1" name="出自【趣你的PPT】(微信:qunideppt)：最优质的PPT资源库"/>
          <p:cNvSpPr>
            <a:spLocks/>
          </p:cNvSpPr>
          <p:nvPr/>
        </p:nvSpPr>
        <p:spPr bwMode="auto">
          <a:xfrm>
            <a:off x="6418825" y="2308991"/>
            <a:ext cx="114703" cy="132545"/>
          </a:xfrm>
          <a:custGeom>
            <a:avLst/>
            <a:gdLst>
              <a:gd name="T0" fmla="*/ 45 w 45"/>
              <a:gd name="T1" fmla="*/ 0 h 52"/>
              <a:gd name="T2" fmla="*/ 45 w 45"/>
              <a:gd name="T3" fmla="*/ 52 h 52"/>
              <a:gd name="T4" fmla="*/ 0 w 45"/>
              <a:gd name="T5" fmla="*/ 26 h 52"/>
              <a:gd name="T6" fmla="*/ 45 w 45"/>
              <a:gd name="T7" fmla="*/ 0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" h="52">
                <a:moveTo>
                  <a:pt x="45" y="0"/>
                </a:moveTo>
                <a:lnTo>
                  <a:pt x="45" y="52"/>
                </a:lnTo>
                <a:lnTo>
                  <a:pt x="0" y="26"/>
                </a:lnTo>
                <a:lnTo>
                  <a:pt x="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2" name="出自【趣你的PPT】(微信:qunideppt)：最优质的PPT资源库"/>
          <p:cNvSpPr>
            <a:spLocks/>
          </p:cNvSpPr>
          <p:nvPr/>
        </p:nvSpPr>
        <p:spPr bwMode="auto">
          <a:xfrm>
            <a:off x="9788518" y="2326835"/>
            <a:ext cx="168230" cy="96860"/>
          </a:xfrm>
          <a:custGeom>
            <a:avLst/>
            <a:gdLst>
              <a:gd name="T0" fmla="*/ 27 w 28"/>
              <a:gd name="T1" fmla="*/ 11 h 16"/>
              <a:gd name="T2" fmla="*/ 16 w 28"/>
              <a:gd name="T3" fmla="*/ 1 h 16"/>
              <a:gd name="T4" fmla="*/ 14 w 28"/>
              <a:gd name="T5" fmla="*/ 0 h 16"/>
              <a:gd name="T6" fmla="*/ 12 w 28"/>
              <a:gd name="T7" fmla="*/ 1 h 16"/>
              <a:gd name="T8" fmla="*/ 1 w 28"/>
              <a:gd name="T9" fmla="*/ 11 h 16"/>
              <a:gd name="T10" fmla="*/ 1 w 28"/>
              <a:gd name="T11" fmla="*/ 15 h 16"/>
              <a:gd name="T12" fmla="*/ 5 w 28"/>
              <a:gd name="T13" fmla="*/ 15 h 16"/>
              <a:gd name="T14" fmla="*/ 14 w 28"/>
              <a:gd name="T15" fmla="*/ 6 h 16"/>
              <a:gd name="T16" fmla="*/ 23 w 28"/>
              <a:gd name="T17" fmla="*/ 15 h 16"/>
              <a:gd name="T18" fmla="*/ 27 w 28"/>
              <a:gd name="T19" fmla="*/ 15 h 16"/>
              <a:gd name="T20" fmla="*/ 27 w 28"/>
              <a:gd name="T21" fmla="*/ 11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16">
                <a:moveTo>
                  <a:pt x="27" y="11"/>
                </a:moveTo>
                <a:cubicBezTo>
                  <a:pt x="26" y="10"/>
                  <a:pt x="16" y="1"/>
                  <a:pt x="16" y="1"/>
                </a:cubicBezTo>
                <a:cubicBezTo>
                  <a:pt x="15" y="0"/>
                  <a:pt x="14" y="0"/>
                  <a:pt x="14" y="0"/>
                </a:cubicBezTo>
                <a:cubicBezTo>
                  <a:pt x="13" y="0"/>
                  <a:pt x="12" y="0"/>
                  <a:pt x="12" y="1"/>
                </a:cubicBezTo>
                <a:cubicBezTo>
                  <a:pt x="12" y="1"/>
                  <a:pt x="2" y="10"/>
                  <a:pt x="1" y="11"/>
                </a:cubicBezTo>
                <a:cubicBezTo>
                  <a:pt x="0" y="12"/>
                  <a:pt x="0" y="14"/>
                  <a:pt x="1" y="15"/>
                </a:cubicBezTo>
                <a:cubicBezTo>
                  <a:pt x="2" y="16"/>
                  <a:pt x="3" y="16"/>
                  <a:pt x="5" y="15"/>
                </a:cubicBezTo>
                <a:cubicBezTo>
                  <a:pt x="14" y="6"/>
                  <a:pt x="14" y="6"/>
                  <a:pt x="14" y="6"/>
                </a:cubicBezTo>
                <a:cubicBezTo>
                  <a:pt x="23" y="15"/>
                  <a:pt x="23" y="15"/>
                  <a:pt x="23" y="15"/>
                </a:cubicBezTo>
                <a:cubicBezTo>
                  <a:pt x="24" y="16"/>
                  <a:pt x="26" y="16"/>
                  <a:pt x="27" y="15"/>
                </a:cubicBezTo>
                <a:cubicBezTo>
                  <a:pt x="28" y="14"/>
                  <a:pt x="28" y="12"/>
                  <a:pt x="27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9220106" y="2326835"/>
            <a:ext cx="170779" cy="96860"/>
          </a:xfrm>
          <a:custGeom>
            <a:avLst/>
            <a:gdLst>
              <a:gd name="T0" fmla="*/ 27 w 28"/>
              <a:gd name="T1" fmla="*/ 5 h 16"/>
              <a:gd name="T2" fmla="*/ 16 w 28"/>
              <a:gd name="T3" fmla="*/ 15 h 16"/>
              <a:gd name="T4" fmla="*/ 14 w 28"/>
              <a:gd name="T5" fmla="*/ 16 h 16"/>
              <a:gd name="T6" fmla="*/ 12 w 28"/>
              <a:gd name="T7" fmla="*/ 15 h 16"/>
              <a:gd name="T8" fmla="*/ 1 w 28"/>
              <a:gd name="T9" fmla="*/ 5 h 16"/>
              <a:gd name="T10" fmla="*/ 1 w 28"/>
              <a:gd name="T11" fmla="*/ 1 h 16"/>
              <a:gd name="T12" fmla="*/ 5 w 28"/>
              <a:gd name="T13" fmla="*/ 1 h 16"/>
              <a:gd name="T14" fmla="*/ 14 w 28"/>
              <a:gd name="T15" fmla="*/ 10 h 16"/>
              <a:gd name="T16" fmla="*/ 23 w 28"/>
              <a:gd name="T17" fmla="*/ 1 h 16"/>
              <a:gd name="T18" fmla="*/ 27 w 28"/>
              <a:gd name="T19" fmla="*/ 1 h 16"/>
              <a:gd name="T20" fmla="*/ 27 w 28"/>
              <a:gd name="T21" fmla="*/ 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16">
                <a:moveTo>
                  <a:pt x="27" y="5"/>
                </a:moveTo>
                <a:cubicBezTo>
                  <a:pt x="26" y="6"/>
                  <a:pt x="16" y="15"/>
                  <a:pt x="16" y="15"/>
                </a:cubicBezTo>
                <a:cubicBezTo>
                  <a:pt x="15" y="16"/>
                  <a:pt x="15" y="16"/>
                  <a:pt x="14" y="16"/>
                </a:cubicBezTo>
                <a:cubicBezTo>
                  <a:pt x="13" y="16"/>
                  <a:pt x="13" y="16"/>
                  <a:pt x="12" y="15"/>
                </a:cubicBezTo>
                <a:cubicBezTo>
                  <a:pt x="12" y="15"/>
                  <a:pt x="2" y="6"/>
                  <a:pt x="1" y="5"/>
                </a:cubicBezTo>
                <a:cubicBezTo>
                  <a:pt x="0" y="4"/>
                  <a:pt x="0" y="2"/>
                  <a:pt x="1" y="1"/>
                </a:cubicBezTo>
                <a:cubicBezTo>
                  <a:pt x="2" y="0"/>
                  <a:pt x="3" y="0"/>
                  <a:pt x="5" y="1"/>
                </a:cubicBezTo>
                <a:cubicBezTo>
                  <a:pt x="14" y="10"/>
                  <a:pt x="14" y="10"/>
                  <a:pt x="14" y="10"/>
                </a:cubicBezTo>
                <a:cubicBezTo>
                  <a:pt x="23" y="1"/>
                  <a:pt x="23" y="1"/>
                  <a:pt x="23" y="1"/>
                </a:cubicBezTo>
                <a:cubicBezTo>
                  <a:pt x="24" y="0"/>
                  <a:pt x="26" y="0"/>
                  <a:pt x="27" y="1"/>
                </a:cubicBezTo>
                <a:cubicBezTo>
                  <a:pt x="28" y="2"/>
                  <a:pt x="28" y="4"/>
                  <a:pt x="27" y="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4" name="出自【趣你的PPT】(微信:qunideppt)：最优质的PPT资源库"/>
          <p:cNvSpPr>
            <a:spLocks/>
          </p:cNvSpPr>
          <p:nvPr/>
        </p:nvSpPr>
        <p:spPr bwMode="auto">
          <a:xfrm>
            <a:off x="10384969" y="2291150"/>
            <a:ext cx="101957" cy="168230"/>
          </a:xfrm>
          <a:custGeom>
            <a:avLst/>
            <a:gdLst>
              <a:gd name="T0" fmla="*/ 5 w 17"/>
              <a:gd name="T1" fmla="*/ 1 h 28"/>
              <a:gd name="T2" fmla="*/ 16 w 17"/>
              <a:gd name="T3" fmla="*/ 12 h 28"/>
              <a:gd name="T4" fmla="*/ 17 w 17"/>
              <a:gd name="T5" fmla="*/ 14 h 28"/>
              <a:gd name="T6" fmla="*/ 16 w 17"/>
              <a:gd name="T7" fmla="*/ 16 h 28"/>
              <a:gd name="T8" fmla="*/ 5 w 17"/>
              <a:gd name="T9" fmla="*/ 27 h 28"/>
              <a:gd name="T10" fmla="*/ 1 w 17"/>
              <a:gd name="T11" fmla="*/ 27 h 28"/>
              <a:gd name="T12" fmla="*/ 1 w 17"/>
              <a:gd name="T13" fmla="*/ 23 h 28"/>
              <a:gd name="T14" fmla="*/ 10 w 17"/>
              <a:gd name="T15" fmla="*/ 14 h 28"/>
              <a:gd name="T16" fmla="*/ 1 w 17"/>
              <a:gd name="T17" fmla="*/ 5 h 28"/>
              <a:gd name="T18" fmla="*/ 1 w 17"/>
              <a:gd name="T19" fmla="*/ 1 h 28"/>
              <a:gd name="T20" fmla="*/ 5 w 17"/>
              <a:gd name="T21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" h="28">
                <a:moveTo>
                  <a:pt x="5" y="1"/>
                </a:moveTo>
                <a:cubicBezTo>
                  <a:pt x="6" y="2"/>
                  <a:pt x="16" y="12"/>
                  <a:pt x="16" y="12"/>
                </a:cubicBezTo>
                <a:cubicBezTo>
                  <a:pt x="16" y="13"/>
                  <a:pt x="17" y="13"/>
                  <a:pt x="17" y="14"/>
                </a:cubicBezTo>
                <a:cubicBezTo>
                  <a:pt x="17" y="15"/>
                  <a:pt x="16" y="15"/>
                  <a:pt x="16" y="16"/>
                </a:cubicBezTo>
                <a:cubicBezTo>
                  <a:pt x="16" y="16"/>
                  <a:pt x="6" y="26"/>
                  <a:pt x="5" y="27"/>
                </a:cubicBezTo>
                <a:cubicBezTo>
                  <a:pt x="4" y="28"/>
                  <a:pt x="2" y="28"/>
                  <a:pt x="1" y="27"/>
                </a:cubicBezTo>
                <a:cubicBezTo>
                  <a:pt x="0" y="26"/>
                  <a:pt x="0" y="25"/>
                  <a:pt x="1" y="23"/>
                </a:cubicBezTo>
                <a:cubicBezTo>
                  <a:pt x="10" y="14"/>
                  <a:pt x="10" y="14"/>
                  <a:pt x="10" y="14"/>
                </a:cubicBezTo>
                <a:cubicBezTo>
                  <a:pt x="1" y="5"/>
                  <a:pt x="1" y="5"/>
                  <a:pt x="1" y="5"/>
                </a:cubicBezTo>
                <a:cubicBezTo>
                  <a:pt x="0" y="4"/>
                  <a:pt x="0" y="2"/>
                  <a:pt x="1" y="1"/>
                </a:cubicBezTo>
                <a:cubicBezTo>
                  <a:pt x="2" y="0"/>
                  <a:pt x="4" y="0"/>
                  <a:pt x="5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5" name="出自【趣你的PPT】(微信:qunideppt)：最优质的PPT资源库"/>
          <p:cNvSpPr>
            <a:spLocks/>
          </p:cNvSpPr>
          <p:nvPr/>
        </p:nvSpPr>
        <p:spPr bwMode="auto">
          <a:xfrm>
            <a:off x="8689928" y="2291150"/>
            <a:ext cx="96860" cy="168230"/>
          </a:xfrm>
          <a:custGeom>
            <a:avLst/>
            <a:gdLst>
              <a:gd name="T0" fmla="*/ 11 w 16"/>
              <a:gd name="T1" fmla="*/ 1 h 28"/>
              <a:gd name="T2" fmla="*/ 1 w 16"/>
              <a:gd name="T3" fmla="*/ 12 h 28"/>
              <a:gd name="T4" fmla="*/ 0 w 16"/>
              <a:gd name="T5" fmla="*/ 14 h 28"/>
              <a:gd name="T6" fmla="*/ 1 w 16"/>
              <a:gd name="T7" fmla="*/ 16 h 28"/>
              <a:gd name="T8" fmla="*/ 11 w 16"/>
              <a:gd name="T9" fmla="*/ 27 h 28"/>
              <a:gd name="T10" fmla="*/ 15 w 16"/>
              <a:gd name="T11" fmla="*/ 27 h 28"/>
              <a:gd name="T12" fmla="*/ 15 w 16"/>
              <a:gd name="T13" fmla="*/ 23 h 28"/>
              <a:gd name="T14" fmla="*/ 6 w 16"/>
              <a:gd name="T15" fmla="*/ 14 h 28"/>
              <a:gd name="T16" fmla="*/ 15 w 16"/>
              <a:gd name="T17" fmla="*/ 5 h 28"/>
              <a:gd name="T18" fmla="*/ 15 w 16"/>
              <a:gd name="T19" fmla="*/ 1 h 28"/>
              <a:gd name="T20" fmla="*/ 11 w 16"/>
              <a:gd name="T21" fmla="*/ 1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6" h="28">
                <a:moveTo>
                  <a:pt x="11" y="1"/>
                </a:moveTo>
                <a:cubicBezTo>
                  <a:pt x="10" y="2"/>
                  <a:pt x="1" y="12"/>
                  <a:pt x="1" y="12"/>
                </a:cubicBezTo>
                <a:cubicBezTo>
                  <a:pt x="0" y="13"/>
                  <a:pt x="0" y="13"/>
                  <a:pt x="0" y="14"/>
                </a:cubicBezTo>
                <a:cubicBezTo>
                  <a:pt x="0" y="15"/>
                  <a:pt x="0" y="15"/>
                  <a:pt x="1" y="16"/>
                </a:cubicBezTo>
                <a:cubicBezTo>
                  <a:pt x="1" y="16"/>
                  <a:pt x="10" y="26"/>
                  <a:pt x="11" y="27"/>
                </a:cubicBezTo>
                <a:cubicBezTo>
                  <a:pt x="12" y="28"/>
                  <a:pt x="14" y="28"/>
                  <a:pt x="15" y="27"/>
                </a:cubicBezTo>
                <a:cubicBezTo>
                  <a:pt x="16" y="26"/>
                  <a:pt x="16" y="25"/>
                  <a:pt x="15" y="23"/>
                </a:cubicBezTo>
                <a:cubicBezTo>
                  <a:pt x="6" y="14"/>
                  <a:pt x="6" y="14"/>
                  <a:pt x="6" y="14"/>
                </a:cubicBezTo>
                <a:cubicBezTo>
                  <a:pt x="15" y="5"/>
                  <a:pt x="15" y="5"/>
                  <a:pt x="15" y="5"/>
                </a:cubicBezTo>
                <a:cubicBezTo>
                  <a:pt x="16" y="4"/>
                  <a:pt x="16" y="2"/>
                  <a:pt x="15" y="1"/>
                </a:cubicBezTo>
                <a:cubicBezTo>
                  <a:pt x="14" y="0"/>
                  <a:pt x="12" y="0"/>
                  <a:pt x="11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6" name="出自【趣你的PPT】(微信:qunideppt)：最优质的PPT资源库"/>
          <p:cNvSpPr>
            <a:spLocks/>
          </p:cNvSpPr>
          <p:nvPr/>
        </p:nvSpPr>
        <p:spPr bwMode="auto">
          <a:xfrm>
            <a:off x="8600714" y="2869757"/>
            <a:ext cx="277834" cy="145289"/>
          </a:xfrm>
          <a:custGeom>
            <a:avLst/>
            <a:gdLst>
              <a:gd name="T0" fmla="*/ 83 w 109"/>
              <a:gd name="T1" fmla="*/ 57 h 57"/>
              <a:gd name="T2" fmla="*/ 83 w 109"/>
              <a:gd name="T3" fmla="*/ 38 h 57"/>
              <a:gd name="T4" fmla="*/ 0 w 109"/>
              <a:gd name="T5" fmla="*/ 38 h 57"/>
              <a:gd name="T6" fmla="*/ 0 w 109"/>
              <a:gd name="T7" fmla="*/ 19 h 57"/>
              <a:gd name="T8" fmla="*/ 83 w 109"/>
              <a:gd name="T9" fmla="*/ 19 h 57"/>
              <a:gd name="T10" fmla="*/ 83 w 109"/>
              <a:gd name="T11" fmla="*/ 0 h 57"/>
              <a:gd name="T12" fmla="*/ 109 w 109"/>
              <a:gd name="T13" fmla="*/ 29 h 57"/>
              <a:gd name="T14" fmla="*/ 83 w 109"/>
              <a:gd name="T15" fmla="*/ 57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57">
                <a:moveTo>
                  <a:pt x="83" y="57"/>
                </a:moveTo>
                <a:lnTo>
                  <a:pt x="83" y="38"/>
                </a:lnTo>
                <a:lnTo>
                  <a:pt x="0" y="38"/>
                </a:lnTo>
                <a:lnTo>
                  <a:pt x="0" y="19"/>
                </a:lnTo>
                <a:lnTo>
                  <a:pt x="83" y="19"/>
                </a:lnTo>
                <a:lnTo>
                  <a:pt x="83" y="0"/>
                </a:lnTo>
                <a:lnTo>
                  <a:pt x="109" y="29"/>
                </a:lnTo>
                <a:lnTo>
                  <a:pt x="83" y="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6900575" y="2869757"/>
            <a:ext cx="277834" cy="145289"/>
          </a:xfrm>
          <a:custGeom>
            <a:avLst/>
            <a:gdLst>
              <a:gd name="T0" fmla="*/ 28 w 109"/>
              <a:gd name="T1" fmla="*/ 57 h 57"/>
              <a:gd name="T2" fmla="*/ 28 w 109"/>
              <a:gd name="T3" fmla="*/ 38 h 57"/>
              <a:gd name="T4" fmla="*/ 109 w 109"/>
              <a:gd name="T5" fmla="*/ 38 h 57"/>
              <a:gd name="T6" fmla="*/ 109 w 109"/>
              <a:gd name="T7" fmla="*/ 19 h 57"/>
              <a:gd name="T8" fmla="*/ 28 w 109"/>
              <a:gd name="T9" fmla="*/ 19 h 57"/>
              <a:gd name="T10" fmla="*/ 28 w 109"/>
              <a:gd name="T11" fmla="*/ 0 h 57"/>
              <a:gd name="T12" fmla="*/ 0 w 109"/>
              <a:gd name="T13" fmla="*/ 29 h 57"/>
              <a:gd name="T14" fmla="*/ 28 w 109"/>
              <a:gd name="T15" fmla="*/ 57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9" h="57">
                <a:moveTo>
                  <a:pt x="28" y="57"/>
                </a:moveTo>
                <a:lnTo>
                  <a:pt x="28" y="38"/>
                </a:lnTo>
                <a:lnTo>
                  <a:pt x="109" y="38"/>
                </a:lnTo>
                <a:lnTo>
                  <a:pt x="109" y="19"/>
                </a:lnTo>
                <a:lnTo>
                  <a:pt x="28" y="19"/>
                </a:lnTo>
                <a:lnTo>
                  <a:pt x="28" y="0"/>
                </a:lnTo>
                <a:lnTo>
                  <a:pt x="0" y="29"/>
                </a:lnTo>
                <a:lnTo>
                  <a:pt x="28" y="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8" name="出自【趣你的PPT】(微信:qunideppt)：最优质的PPT资源库"/>
          <p:cNvSpPr>
            <a:spLocks/>
          </p:cNvSpPr>
          <p:nvPr/>
        </p:nvSpPr>
        <p:spPr bwMode="auto">
          <a:xfrm>
            <a:off x="7540357" y="2803486"/>
            <a:ext cx="137642" cy="277834"/>
          </a:xfrm>
          <a:custGeom>
            <a:avLst/>
            <a:gdLst>
              <a:gd name="T0" fmla="*/ 54 w 54"/>
              <a:gd name="T1" fmla="*/ 83 h 109"/>
              <a:gd name="T2" fmla="*/ 35 w 54"/>
              <a:gd name="T3" fmla="*/ 83 h 109"/>
              <a:gd name="T4" fmla="*/ 35 w 54"/>
              <a:gd name="T5" fmla="*/ 0 h 109"/>
              <a:gd name="T6" fmla="*/ 16 w 54"/>
              <a:gd name="T7" fmla="*/ 0 h 109"/>
              <a:gd name="T8" fmla="*/ 16 w 54"/>
              <a:gd name="T9" fmla="*/ 83 h 109"/>
              <a:gd name="T10" fmla="*/ 0 w 54"/>
              <a:gd name="T11" fmla="*/ 83 h 109"/>
              <a:gd name="T12" fmla="*/ 26 w 54"/>
              <a:gd name="T13" fmla="*/ 109 h 109"/>
              <a:gd name="T14" fmla="*/ 54 w 54"/>
              <a:gd name="T15" fmla="*/ 8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4" h="109">
                <a:moveTo>
                  <a:pt x="54" y="83"/>
                </a:moveTo>
                <a:lnTo>
                  <a:pt x="35" y="83"/>
                </a:lnTo>
                <a:lnTo>
                  <a:pt x="35" y="0"/>
                </a:lnTo>
                <a:lnTo>
                  <a:pt x="16" y="0"/>
                </a:lnTo>
                <a:lnTo>
                  <a:pt x="16" y="83"/>
                </a:lnTo>
                <a:lnTo>
                  <a:pt x="0" y="83"/>
                </a:lnTo>
                <a:lnTo>
                  <a:pt x="26" y="109"/>
                </a:lnTo>
                <a:lnTo>
                  <a:pt x="54" y="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8101123" y="2803486"/>
            <a:ext cx="142741" cy="277834"/>
          </a:xfrm>
          <a:custGeom>
            <a:avLst/>
            <a:gdLst>
              <a:gd name="T0" fmla="*/ 56 w 56"/>
              <a:gd name="T1" fmla="*/ 26 h 109"/>
              <a:gd name="T2" fmla="*/ 37 w 56"/>
              <a:gd name="T3" fmla="*/ 26 h 109"/>
              <a:gd name="T4" fmla="*/ 37 w 56"/>
              <a:gd name="T5" fmla="*/ 109 h 109"/>
              <a:gd name="T6" fmla="*/ 18 w 56"/>
              <a:gd name="T7" fmla="*/ 109 h 109"/>
              <a:gd name="T8" fmla="*/ 18 w 56"/>
              <a:gd name="T9" fmla="*/ 26 h 109"/>
              <a:gd name="T10" fmla="*/ 0 w 56"/>
              <a:gd name="T11" fmla="*/ 26 h 109"/>
              <a:gd name="T12" fmla="*/ 28 w 56"/>
              <a:gd name="T13" fmla="*/ 0 h 109"/>
              <a:gd name="T14" fmla="*/ 56 w 56"/>
              <a:gd name="T15" fmla="*/ 26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6" h="109">
                <a:moveTo>
                  <a:pt x="56" y="26"/>
                </a:moveTo>
                <a:lnTo>
                  <a:pt x="37" y="26"/>
                </a:lnTo>
                <a:lnTo>
                  <a:pt x="37" y="109"/>
                </a:lnTo>
                <a:lnTo>
                  <a:pt x="18" y="109"/>
                </a:lnTo>
                <a:lnTo>
                  <a:pt x="18" y="26"/>
                </a:lnTo>
                <a:lnTo>
                  <a:pt x="0" y="26"/>
                </a:lnTo>
                <a:lnTo>
                  <a:pt x="28" y="0"/>
                </a:lnTo>
                <a:lnTo>
                  <a:pt x="56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71816" y="3384644"/>
            <a:ext cx="259991" cy="252345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37948" y="2798389"/>
            <a:ext cx="132545" cy="282933"/>
          </a:xfrm>
          <a:custGeom>
            <a:avLst/>
            <a:gdLst>
              <a:gd name="T0" fmla="*/ 26 w 52"/>
              <a:gd name="T1" fmla="*/ 0 h 111"/>
              <a:gd name="T2" fmla="*/ 0 w 52"/>
              <a:gd name="T3" fmla="*/ 43 h 111"/>
              <a:gd name="T4" fmla="*/ 52 w 52"/>
              <a:gd name="T5" fmla="*/ 43 h 111"/>
              <a:gd name="T6" fmla="*/ 26 w 52"/>
              <a:gd name="T7" fmla="*/ 0 h 111"/>
              <a:gd name="T8" fmla="*/ 26 w 52"/>
              <a:gd name="T9" fmla="*/ 111 h 111"/>
              <a:gd name="T10" fmla="*/ 52 w 52"/>
              <a:gd name="T11" fmla="*/ 71 h 111"/>
              <a:gd name="T12" fmla="*/ 0 w 52"/>
              <a:gd name="T13" fmla="*/ 71 h 111"/>
              <a:gd name="T14" fmla="*/ 26 w 52"/>
              <a:gd name="T15" fmla="*/ 111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2" h="111">
                <a:moveTo>
                  <a:pt x="26" y="0"/>
                </a:moveTo>
                <a:lnTo>
                  <a:pt x="0" y="43"/>
                </a:lnTo>
                <a:lnTo>
                  <a:pt x="52" y="43"/>
                </a:lnTo>
                <a:lnTo>
                  <a:pt x="26" y="0"/>
                </a:lnTo>
                <a:close/>
                <a:moveTo>
                  <a:pt x="26" y="111"/>
                </a:moveTo>
                <a:lnTo>
                  <a:pt x="52" y="71"/>
                </a:lnTo>
                <a:lnTo>
                  <a:pt x="0" y="71"/>
                </a:lnTo>
                <a:lnTo>
                  <a:pt x="26" y="1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9043" y="1676857"/>
            <a:ext cx="265090" cy="265090"/>
          </a:xfrm>
          <a:custGeom>
            <a:avLst/>
            <a:gdLst>
              <a:gd name="T0" fmla="*/ 40 w 44"/>
              <a:gd name="T1" fmla="*/ 33 h 44"/>
              <a:gd name="T2" fmla="*/ 40 w 44"/>
              <a:gd name="T3" fmla="*/ 28 h 44"/>
              <a:gd name="T4" fmla="*/ 32 w 44"/>
              <a:gd name="T5" fmla="*/ 20 h 44"/>
              <a:gd name="T6" fmla="*/ 28 w 44"/>
              <a:gd name="T7" fmla="*/ 20 h 44"/>
              <a:gd name="T8" fmla="*/ 24 w 44"/>
              <a:gd name="T9" fmla="*/ 18 h 44"/>
              <a:gd name="T10" fmla="*/ 24 w 44"/>
              <a:gd name="T11" fmla="*/ 11 h 44"/>
              <a:gd name="T12" fmla="*/ 27 w 44"/>
              <a:gd name="T13" fmla="*/ 6 h 44"/>
              <a:gd name="T14" fmla="*/ 22 w 44"/>
              <a:gd name="T15" fmla="*/ 0 h 44"/>
              <a:gd name="T16" fmla="*/ 16 w 44"/>
              <a:gd name="T17" fmla="*/ 6 h 44"/>
              <a:gd name="T18" fmla="*/ 20 w 44"/>
              <a:gd name="T19" fmla="*/ 11 h 44"/>
              <a:gd name="T20" fmla="*/ 20 w 44"/>
              <a:gd name="T21" fmla="*/ 18 h 44"/>
              <a:gd name="T22" fmla="*/ 16 w 44"/>
              <a:gd name="T23" fmla="*/ 20 h 44"/>
              <a:gd name="T24" fmla="*/ 11 w 44"/>
              <a:gd name="T25" fmla="*/ 20 h 44"/>
              <a:gd name="T26" fmla="*/ 3 w 44"/>
              <a:gd name="T27" fmla="*/ 28 h 44"/>
              <a:gd name="T28" fmla="*/ 3 w 44"/>
              <a:gd name="T29" fmla="*/ 33 h 44"/>
              <a:gd name="T30" fmla="*/ 0 w 44"/>
              <a:gd name="T31" fmla="*/ 39 h 44"/>
              <a:gd name="T32" fmla="*/ 5 w 44"/>
              <a:gd name="T33" fmla="*/ 44 h 44"/>
              <a:gd name="T34" fmla="*/ 11 w 44"/>
              <a:gd name="T35" fmla="*/ 39 h 44"/>
              <a:gd name="T36" fmla="*/ 8 w 44"/>
              <a:gd name="T37" fmla="*/ 33 h 44"/>
              <a:gd name="T38" fmla="*/ 8 w 44"/>
              <a:gd name="T39" fmla="*/ 28 h 44"/>
              <a:gd name="T40" fmla="*/ 11 w 44"/>
              <a:gd name="T41" fmla="*/ 24 h 44"/>
              <a:gd name="T42" fmla="*/ 16 w 44"/>
              <a:gd name="T43" fmla="*/ 24 h 44"/>
              <a:gd name="T44" fmla="*/ 20 w 44"/>
              <a:gd name="T45" fmla="*/ 24 h 44"/>
              <a:gd name="T46" fmla="*/ 20 w 44"/>
              <a:gd name="T47" fmla="*/ 33 h 44"/>
              <a:gd name="T48" fmla="*/ 16 w 44"/>
              <a:gd name="T49" fmla="*/ 39 h 44"/>
              <a:gd name="T50" fmla="*/ 22 w 44"/>
              <a:gd name="T51" fmla="*/ 44 h 44"/>
              <a:gd name="T52" fmla="*/ 27 w 44"/>
              <a:gd name="T53" fmla="*/ 39 h 44"/>
              <a:gd name="T54" fmla="*/ 24 w 44"/>
              <a:gd name="T55" fmla="*/ 33 h 44"/>
              <a:gd name="T56" fmla="*/ 24 w 44"/>
              <a:gd name="T57" fmla="*/ 24 h 44"/>
              <a:gd name="T58" fmla="*/ 28 w 44"/>
              <a:gd name="T59" fmla="*/ 24 h 44"/>
              <a:gd name="T60" fmla="*/ 32 w 44"/>
              <a:gd name="T61" fmla="*/ 24 h 44"/>
              <a:gd name="T62" fmla="*/ 36 w 44"/>
              <a:gd name="T63" fmla="*/ 28 h 44"/>
              <a:gd name="T64" fmla="*/ 36 w 44"/>
              <a:gd name="T65" fmla="*/ 33 h 44"/>
              <a:gd name="T66" fmla="*/ 33 w 44"/>
              <a:gd name="T67" fmla="*/ 39 h 44"/>
              <a:gd name="T68" fmla="*/ 38 w 44"/>
              <a:gd name="T69" fmla="*/ 44 h 44"/>
              <a:gd name="T70" fmla="*/ 44 w 44"/>
              <a:gd name="T71" fmla="*/ 39 h 44"/>
              <a:gd name="T72" fmla="*/ 40 w 44"/>
              <a:gd name="T73" fmla="*/ 33 h 44"/>
              <a:gd name="T74" fmla="*/ 9 w 44"/>
              <a:gd name="T75" fmla="*/ 39 h 44"/>
              <a:gd name="T76" fmla="*/ 5 w 44"/>
              <a:gd name="T77" fmla="*/ 42 h 44"/>
              <a:gd name="T78" fmla="*/ 2 w 44"/>
              <a:gd name="T79" fmla="*/ 39 h 44"/>
              <a:gd name="T80" fmla="*/ 5 w 44"/>
              <a:gd name="T81" fmla="*/ 35 h 44"/>
              <a:gd name="T82" fmla="*/ 9 w 44"/>
              <a:gd name="T83" fmla="*/ 39 h 44"/>
              <a:gd name="T84" fmla="*/ 19 w 44"/>
              <a:gd name="T85" fmla="*/ 6 h 44"/>
              <a:gd name="T86" fmla="*/ 22 w 44"/>
              <a:gd name="T87" fmla="*/ 3 h 44"/>
              <a:gd name="T88" fmla="*/ 25 w 44"/>
              <a:gd name="T89" fmla="*/ 6 h 44"/>
              <a:gd name="T90" fmla="*/ 22 w 44"/>
              <a:gd name="T91" fmla="*/ 9 h 44"/>
              <a:gd name="T92" fmla="*/ 19 w 44"/>
              <a:gd name="T93" fmla="*/ 6 h 44"/>
              <a:gd name="T94" fmla="*/ 25 w 44"/>
              <a:gd name="T95" fmla="*/ 39 h 44"/>
              <a:gd name="T96" fmla="*/ 22 w 44"/>
              <a:gd name="T97" fmla="*/ 42 h 44"/>
              <a:gd name="T98" fmla="*/ 19 w 44"/>
              <a:gd name="T99" fmla="*/ 39 h 44"/>
              <a:gd name="T100" fmla="*/ 22 w 44"/>
              <a:gd name="T101" fmla="*/ 35 h 44"/>
              <a:gd name="T102" fmla="*/ 25 w 44"/>
              <a:gd name="T103" fmla="*/ 39 h 44"/>
              <a:gd name="T104" fmla="*/ 38 w 44"/>
              <a:gd name="T105" fmla="*/ 42 h 44"/>
              <a:gd name="T106" fmla="*/ 35 w 44"/>
              <a:gd name="T107" fmla="*/ 39 h 44"/>
              <a:gd name="T108" fmla="*/ 38 w 44"/>
              <a:gd name="T109" fmla="*/ 35 h 44"/>
              <a:gd name="T110" fmla="*/ 41 w 44"/>
              <a:gd name="T111" fmla="*/ 39 h 44"/>
              <a:gd name="T112" fmla="*/ 38 w 44"/>
              <a:gd name="T113" fmla="*/ 4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44" h="44">
                <a:moveTo>
                  <a:pt x="40" y="33"/>
                </a:moveTo>
                <a:cubicBezTo>
                  <a:pt x="40" y="28"/>
                  <a:pt x="40" y="28"/>
                  <a:pt x="40" y="28"/>
                </a:cubicBezTo>
                <a:cubicBezTo>
                  <a:pt x="40" y="25"/>
                  <a:pt x="38" y="20"/>
                  <a:pt x="32" y="20"/>
                </a:cubicBezTo>
                <a:cubicBezTo>
                  <a:pt x="28" y="20"/>
                  <a:pt x="28" y="20"/>
                  <a:pt x="28" y="20"/>
                </a:cubicBezTo>
                <a:cubicBezTo>
                  <a:pt x="24" y="20"/>
                  <a:pt x="24" y="18"/>
                  <a:pt x="24" y="18"/>
                </a:cubicBezTo>
                <a:cubicBezTo>
                  <a:pt x="24" y="11"/>
                  <a:pt x="24" y="11"/>
                  <a:pt x="24" y="11"/>
                </a:cubicBezTo>
                <a:cubicBezTo>
                  <a:pt x="26" y="10"/>
                  <a:pt x="27" y="8"/>
                  <a:pt x="27" y="6"/>
                </a:cubicBezTo>
                <a:cubicBezTo>
                  <a:pt x="27" y="3"/>
                  <a:pt x="25" y="0"/>
                  <a:pt x="22" y="0"/>
                </a:cubicBezTo>
                <a:cubicBezTo>
                  <a:pt x="19" y="0"/>
                  <a:pt x="16" y="3"/>
                  <a:pt x="16" y="6"/>
                </a:cubicBezTo>
                <a:cubicBezTo>
                  <a:pt x="16" y="8"/>
                  <a:pt x="18" y="10"/>
                  <a:pt x="20" y="11"/>
                </a:cubicBezTo>
                <a:cubicBezTo>
                  <a:pt x="20" y="18"/>
                  <a:pt x="20" y="18"/>
                  <a:pt x="20" y="18"/>
                </a:cubicBezTo>
                <a:cubicBezTo>
                  <a:pt x="20" y="18"/>
                  <a:pt x="19" y="20"/>
                  <a:pt x="16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5" y="20"/>
                  <a:pt x="3" y="25"/>
                  <a:pt x="3" y="28"/>
                </a:cubicBezTo>
                <a:cubicBezTo>
                  <a:pt x="3" y="33"/>
                  <a:pt x="3" y="33"/>
                  <a:pt x="3" y="33"/>
                </a:cubicBezTo>
                <a:cubicBezTo>
                  <a:pt x="1" y="34"/>
                  <a:pt x="0" y="36"/>
                  <a:pt x="0" y="39"/>
                </a:cubicBezTo>
                <a:cubicBezTo>
                  <a:pt x="0" y="42"/>
                  <a:pt x="2" y="44"/>
                  <a:pt x="5" y="44"/>
                </a:cubicBezTo>
                <a:cubicBezTo>
                  <a:pt x="8" y="44"/>
                  <a:pt x="11" y="42"/>
                  <a:pt x="11" y="39"/>
                </a:cubicBezTo>
                <a:cubicBezTo>
                  <a:pt x="11" y="36"/>
                  <a:pt x="10" y="34"/>
                  <a:pt x="8" y="33"/>
                </a:cubicBezTo>
                <a:cubicBezTo>
                  <a:pt x="8" y="28"/>
                  <a:pt x="8" y="28"/>
                  <a:pt x="8" y="28"/>
                </a:cubicBezTo>
                <a:cubicBezTo>
                  <a:pt x="8" y="27"/>
                  <a:pt x="8" y="24"/>
                  <a:pt x="11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7" y="24"/>
                  <a:pt x="19" y="24"/>
                  <a:pt x="20" y="24"/>
                </a:cubicBezTo>
                <a:cubicBezTo>
                  <a:pt x="20" y="33"/>
                  <a:pt x="20" y="33"/>
                  <a:pt x="20" y="33"/>
                </a:cubicBezTo>
                <a:cubicBezTo>
                  <a:pt x="18" y="34"/>
                  <a:pt x="16" y="36"/>
                  <a:pt x="16" y="39"/>
                </a:cubicBezTo>
                <a:cubicBezTo>
                  <a:pt x="16" y="42"/>
                  <a:pt x="19" y="44"/>
                  <a:pt x="22" y="44"/>
                </a:cubicBezTo>
                <a:cubicBezTo>
                  <a:pt x="25" y="44"/>
                  <a:pt x="27" y="42"/>
                  <a:pt x="27" y="39"/>
                </a:cubicBezTo>
                <a:cubicBezTo>
                  <a:pt x="27" y="36"/>
                  <a:pt x="26" y="34"/>
                  <a:pt x="24" y="33"/>
                </a:cubicBezTo>
                <a:cubicBezTo>
                  <a:pt x="24" y="24"/>
                  <a:pt x="24" y="24"/>
                  <a:pt x="24" y="24"/>
                </a:cubicBezTo>
                <a:cubicBezTo>
                  <a:pt x="25" y="24"/>
                  <a:pt x="26" y="24"/>
                  <a:pt x="28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36" y="24"/>
                  <a:pt x="36" y="27"/>
                  <a:pt x="36" y="28"/>
                </a:cubicBezTo>
                <a:cubicBezTo>
                  <a:pt x="36" y="33"/>
                  <a:pt x="36" y="33"/>
                  <a:pt x="36" y="33"/>
                </a:cubicBezTo>
                <a:cubicBezTo>
                  <a:pt x="34" y="34"/>
                  <a:pt x="33" y="36"/>
                  <a:pt x="33" y="39"/>
                </a:cubicBezTo>
                <a:cubicBezTo>
                  <a:pt x="33" y="42"/>
                  <a:pt x="35" y="44"/>
                  <a:pt x="38" y="44"/>
                </a:cubicBezTo>
                <a:cubicBezTo>
                  <a:pt x="41" y="44"/>
                  <a:pt x="44" y="42"/>
                  <a:pt x="44" y="39"/>
                </a:cubicBezTo>
                <a:cubicBezTo>
                  <a:pt x="44" y="36"/>
                  <a:pt x="42" y="34"/>
                  <a:pt x="40" y="33"/>
                </a:cubicBezTo>
                <a:close/>
                <a:moveTo>
                  <a:pt x="9" y="39"/>
                </a:moveTo>
                <a:cubicBezTo>
                  <a:pt x="9" y="40"/>
                  <a:pt x="7" y="42"/>
                  <a:pt x="5" y="42"/>
                </a:cubicBezTo>
                <a:cubicBezTo>
                  <a:pt x="4" y="42"/>
                  <a:pt x="2" y="40"/>
                  <a:pt x="2" y="39"/>
                </a:cubicBezTo>
                <a:cubicBezTo>
                  <a:pt x="2" y="37"/>
                  <a:pt x="4" y="35"/>
                  <a:pt x="5" y="35"/>
                </a:cubicBezTo>
                <a:cubicBezTo>
                  <a:pt x="7" y="35"/>
                  <a:pt x="9" y="37"/>
                  <a:pt x="9" y="39"/>
                </a:cubicBezTo>
                <a:close/>
                <a:moveTo>
                  <a:pt x="19" y="6"/>
                </a:moveTo>
                <a:cubicBezTo>
                  <a:pt x="19" y="4"/>
                  <a:pt x="20" y="3"/>
                  <a:pt x="22" y="3"/>
                </a:cubicBezTo>
                <a:cubicBezTo>
                  <a:pt x="24" y="3"/>
                  <a:pt x="25" y="4"/>
                  <a:pt x="25" y="6"/>
                </a:cubicBezTo>
                <a:cubicBezTo>
                  <a:pt x="25" y="8"/>
                  <a:pt x="24" y="9"/>
                  <a:pt x="22" y="9"/>
                </a:cubicBezTo>
                <a:cubicBezTo>
                  <a:pt x="20" y="9"/>
                  <a:pt x="19" y="8"/>
                  <a:pt x="19" y="6"/>
                </a:cubicBezTo>
                <a:close/>
                <a:moveTo>
                  <a:pt x="25" y="39"/>
                </a:moveTo>
                <a:cubicBezTo>
                  <a:pt x="25" y="40"/>
                  <a:pt x="24" y="42"/>
                  <a:pt x="22" y="42"/>
                </a:cubicBezTo>
                <a:cubicBezTo>
                  <a:pt x="20" y="42"/>
                  <a:pt x="19" y="40"/>
                  <a:pt x="19" y="39"/>
                </a:cubicBezTo>
                <a:cubicBezTo>
                  <a:pt x="19" y="37"/>
                  <a:pt x="20" y="35"/>
                  <a:pt x="22" y="35"/>
                </a:cubicBezTo>
                <a:cubicBezTo>
                  <a:pt x="24" y="35"/>
                  <a:pt x="25" y="37"/>
                  <a:pt x="25" y="39"/>
                </a:cubicBezTo>
                <a:close/>
                <a:moveTo>
                  <a:pt x="38" y="42"/>
                </a:moveTo>
                <a:cubicBezTo>
                  <a:pt x="36" y="42"/>
                  <a:pt x="35" y="40"/>
                  <a:pt x="35" y="39"/>
                </a:cubicBezTo>
                <a:cubicBezTo>
                  <a:pt x="35" y="37"/>
                  <a:pt x="36" y="35"/>
                  <a:pt x="38" y="35"/>
                </a:cubicBezTo>
                <a:cubicBezTo>
                  <a:pt x="40" y="35"/>
                  <a:pt x="41" y="37"/>
                  <a:pt x="41" y="39"/>
                </a:cubicBezTo>
                <a:cubicBezTo>
                  <a:pt x="41" y="40"/>
                  <a:pt x="40" y="42"/>
                  <a:pt x="38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53963" y="1694699"/>
            <a:ext cx="180975" cy="234502"/>
          </a:xfrm>
          <a:custGeom>
            <a:avLst/>
            <a:gdLst>
              <a:gd name="T0" fmla="*/ 30 w 30"/>
              <a:gd name="T1" fmla="*/ 5 h 39"/>
              <a:gd name="T2" fmla="*/ 24 w 30"/>
              <a:gd name="T3" fmla="*/ 0 h 39"/>
              <a:gd name="T4" fmla="*/ 19 w 30"/>
              <a:gd name="T5" fmla="*/ 5 h 39"/>
              <a:gd name="T6" fmla="*/ 22 w 30"/>
              <a:gd name="T7" fmla="*/ 10 h 39"/>
              <a:gd name="T8" fmla="*/ 14 w 30"/>
              <a:gd name="T9" fmla="*/ 17 h 39"/>
              <a:gd name="T10" fmla="*/ 8 w 30"/>
              <a:gd name="T11" fmla="*/ 20 h 39"/>
              <a:gd name="T12" fmla="*/ 8 w 30"/>
              <a:gd name="T13" fmla="*/ 10 h 39"/>
              <a:gd name="T14" fmla="*/ 11 w 30"/>
              <a:gd name="T15" fmla="*/ 5 h 39"/>
              <a:gd name="T16" fmla="*/ 6 w 30"/>
              <a:gd name="T17" fmla="*/ 0 h 39"/>
              <a:gd name="T18" fmla="*/ 0 w 30"/>
              <a:gd name="T19" fmla="*/ 5 h 39"/>
              <a:gd name="T20" fmla="*/ 3 w 30"/>
              <a:gd name="T21" fmla="*/ 10 h 39"/>
              <a:gd name="T22" fmla="*/ 3 w 30"/>
              <a:gd name="T23" fmla="*/ 28 h 39"/>
              <a:gd name="T24" fmla="*/ 0 w 30"/>
              <a:gd name="T25" fmla="*/ 33 h 39"/>
              <a:gd name="T26" fmla="*/ 6 w 30"/>
              <a:gd name="T27" fmla="*/ 39 h 39"/>
              <a:gd name="T28" fmla="*/ 11 w 30"/>
              <a:gd name="T29" fmla="*/ 33 h 39"/>
              <a:gd name="T30" fmla="*/ 8 w 30"/>
              <a:gd name="T31" fmla="*/ 28 h 39"/>
              <a:gd name="T32" fmla="*/ 16 w 30"/>
              <a:gd name="T33" fmla="*/ 21 h 39"/>
              <a:gd name="T34" fmla="*/ 26 w 30"/>
              <a:gd name="T35" fmla="*/ 10 h 39"/>
              <a:gd name="T36" fmla="*/ 30 w 30"/>
              <a:gd name="T37" fmla="*/ 5 h 39"/>
              <a:gd name="T38" fmla="*/ 2 w 30"/>
              <a:gd name="T39" fmla="*/ 5 h 39"/>
              <a:gd name="T40" fmla="*/ 6 w 30"/>
              <a:gd name="T41" fmla="*/ 2 h 39"/>
              <a:gd name="T42" fmla="*/ 9 w 30"/>
              <a:gd name="T43" fmla="*/ 5 h 39"/>
              <a:gd name="T44" fmla="*/ 6 w 30"/>
              <a:gd name="T45" fmla="*/ 8 h 39"/>
              <a:gd name="T46" fmla="*/ 2 w 30"/>
              <a:gd name="T47" fmla="*/ 5 h 39"/>
              <a:gd name="T48" fmla="*/ 6 w 30"/>
              <a:gd name="T49" fmla="*/ 37 h 39"/>
              <a:gd name="T50" fmla="*/ 2 w 30"/>
              <a:gd name="T51" fmla="*/ 33 h 39"/>
              <a:gd name="T52" fmla="*/ 6 w 30"/>
              <a:gd name="T53" fmla="*/ 30 h 39"/>
              <a:gd name="T54" fmla="*/ 9 w 30"/>
              <a:gd name="T55" fmla="*/ 33 h 39"/>
              <a:gd name="T56" fmla="*/ 6 w 30"/>
              <a:gd name="T57" fmla="*/ 37 h 39"/>
              <a:gd name="T58" fmla="*/ 24 w 30"/>
              <a:gd name="T59" fmla="*/ 8 h 39"/>
              <a:gd name="T60" fmla="*/ 21 w 30"/>
              <a:gd name="T61" fmla="*/ 5 h 39"/>
              <a:gd name="T62" fmla="*/ 24 w 30"/>
              <a:gd name="T63" fmla="*/ 2 h 39"/>
              <a:gd name="T64" fmla="*/ 28 w 30"/>
              <a:gd name="T65" fmla="*/ 5 h 39"/>
              <a:gd name="T66" fmla="*/ 24 w 30"/>
              <a:gd name="T67" fmla="*/ 8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0" h="39">
                <a:moveTo>
                  <a:pt x="30" y="5"/>
                </a:moveTo>
                <a:cubicBezTo>
                  <a:pt x="30" y="2"/>
                  <a:pt x="27" y="0"/>
                  <a:pt x="24" y="0"/>
                </a:cubicBezTo>
                <a:cubicBezTo>
                  <a:pt x="21" y="0"/>
                  <a:pt x="19" y="2"/>
                  <a:pt x="19" y="5"/>
                </a:cubicBezTo>
                <a:cubicBezTo>
                  <a:pt x="19" y="7"/>
                  <a:pt x="20" y="9"/>
                  <a:pt x="22" y="10"/>
                </a:cubicBezTo>
                <a:cubicBezTo>
                  <a:pt x="21" y="15"/>
                  <a:pt x="19" y="16"/>
                  <a:pt x="14" y="17"/>
                </a:cubicBezTo>
                <a:cubicBezTo>
                  <a:pt x="12" y="18"/>
                  <a:pt x="10" y="18"/>
                  <a:pt x="8" y="20"/>
                </a:cubicBezTo>
                <a:cubicBezTo>
                  <a:pt x="8" y="10"/>
                  <a:pt x="8" y="10"/>
                  <a:pt x="8" y="10"/>
                </a:cubicBezTo>
                <a:cubicBezTo>
                  <a:pt x="10" y="9"/>
                  <a:pt x="11" y="7"/>
                  <a:pt x="11" y="5"/>
                </a:cubicBezTo>
                <a:cubicBezTo>
                  <a:pt x="11" y="2"/>
                  <a:pt x="9" y="0"/>
                  <a:pt x="6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7"/>
                  <a:pt x="1" y="9"/>
                  <a:pt x="3" y="10"/>
                </a:cubicBezTo>
                <a:cubicBezTo>
                  <a:pt x="3" y="28"/>
                  <a:pt x="3" y="28"/>
                  <a:pt x="3" y="28"/>
                </a:cubicBezTo>
                <a:cubicBezTo>
                  <a:pt x="1" y="29"/>
                  <a:pt x="0" y="31"/>
                  <a:pt x="0" y="33"/>
                </a:cubicBezTo>
                <a:cubicBezTo>
                  <a:pt x="0" y="36"/>
                  <a:pt x="2" y="39"/>
                  <a:pt x="6" y="39"/>
                </a:cubicBezTo>
                <a:cubicBezTo>
                  <a:pt x="9" y="39"/>
                  <a:pt x="11" y="36"/>
                  <a:pt x="11" y="33"/>
                </a:cubicBezTo>
                <a:cubicBezTo>
                  <a:pt x="11" y="31"/>
                  <a:pt x="10" y="29"/>
                  <a:pt x="8" y="28"/>
                </a:cubicBezTo>
                <a:cubicBezTo>
                  <a:pt x="8" y="24"/>
                  <a:pt x="11" y="23"/>
                  <a:pt x="16" y="21"/>
                </a:cubicBezTo>
                <a:cubicBezTo>
                  <a:pt x="20" y="20"/>
                  <a:pt x="26" y="18"/>
                  <a:pt x="26" y="10"/>
                </a:cubicBezTo>
                <a:cubicBezTo>
                  <a:pt x="29" y="10"/>
                  <a:pt x="30" y="7"/>
                  <a:pt x="30" y="5"/>
                </a:cubicBezTo>
                <a:close/>
                <a:moveTo>
                  <a:pt x="2" y="5"/>
                </a:moveTo>
                <a:cubicBezTo>
                  <a:pt x="2" y="3"/>
                  <a:pt x="4" y="2"/>
                  <a:pt x="6" y="2"/>
                </a:cubicBezTo>
                <a:cubicBezTo>
                  <a:pt x="7" y="2"/>
                  <a:pt x="9" y="3"/>
                  <a:pt x="9" y="5"/>
                </a:cubicBezTo>
                <a:cubicBezTo>
                  <a:pt x="9" y="7"/>
                  <a:pt x="7" y="8"/>
                  <a:pt x="6" y="8"/>
                </a:cubicBezTo>
                <a:cubicBezTo>
                  <a:pt x="4" y="8"/>
                  <a:pt x="2" y="7"/>
                  <a:pt x="2" y="5"/>
                </a:cubicBezTo>
                <a:close/>
                <a:moveTo>
                  <a:pt x="6" y="37"/>
                </a:moveTo>
                <a:cubicBezTo>
                  <a:pt x="4" y="37"/>
                  <a:pt x="2" y="35"/>
                  <a:pt x="2" y="33"/>
                </a:cubicBezTo>
                <a:cubicBezTo>
                  <a:pt x="2" y="32"/>
                  <a:pt x="4" y="30"/>
                  <a:pt x="6" y="30"/>
                </a:cubicBezTo>
                <a:cubicBezTo>
                  <a:pt x="7" y="30"/>
                  <a:pt x="9" y="32"/>
                  <a:pt x="9" y="33"/>
                </a:cubicBezTo>
                <a:cubicBezTo>
                  <a:pt x="9" y="35"/>
                  <a:pt x="7" y="37"/>
                  <a:pt x="6" y="37"/>
                </a:cubicBezTo>
                <a:close/>
                <a:moveTo>
                  <a:pt x="24" y="8"/>
                </a:moveTo>
                <a:cubicBezTo>
                  <a:pt x="23" y="8"/>
                  <a:pt x="21" y="7"/>
                  <a:pt x="21" y="5"/>
                </a:cubicBezTo>
                <a:cubicBezTo>
                  <a:pt x="21" y="3"/>
                  <a:pt x="23" y="2"/>
                  <a:pt x="24" y="2"/>
                </a:cubicBezTo>
                <a:cubicBezTo>
                  <a:pt x="26" y="2"/>
                  <a:pt x="28" y="3"/>
                  <a:pt x="28" y="5"/>
                </a:cubicBezTo>
                <a:cubicBezTo>
                  <a:pt x="28" y="7"/>
                  <a:pt x="26" y="8"/>
                  <a:pt x="24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88100" y="1676857"/>
            <a:ext cx="180975" cy="265090"/>
          </a:xfrm>
          <a:custGeom>
            <a:avLst/>
            <a:gdLst>
              <a:gd name="T0" fmla="*/ 24 w 30"/>
              <a:gd name="T1" fmla="*/ 33 h 44"/>
              <a:gd name="T2" fmla="*/ 19 w 30"/>
              <a:gd name="T3" fmla="*/ 36 h 44"/>
              <a:gd name="T4" fmla="*/ 12 w 30"/>
              <a:gd name="T5" fmla="*/ 36 h 44"/>
              <a:gd name="T6" fmla="*/ 8 w 30"/>
              <a:gd name="T7" fmla="*/ 33 h 44"/>
              <a:gd name="T8" fmla="*/ 8 w 30"/>
              <a:gd name="T9" fmla="*/ 24 h 44"/>
              <a:gd name="T10" fmla="*/ 12 w 30"/>
              <a:gd name="T11" fmla="*/ 24 h 44"/>
              <a:gd name="T12" fmla="*/ 19 w 30"/>
              <a:gd name="T13" fmla="*/ 24 h 44"/>
              <a:gd name="T14" fmla="*/ 24 w 30"/>
              <a:gd name="T15" fmla="*/ 28 h 44"/>
              <a:gd name="T16" fmla="*/ 30 w 30"/>
              <a:gd name="T17" fmla="*/ 22 h 44"/>
              <a:gd name="T18" fmla="*/ 24 w 30"/>
              <a:gd name="T19" fmla="*/ 17 h 44"/>
              <a:gd name="T20" fmla="*/ 19 w 30"/>
              <a:gd name="T21" fmla="*/ 20 h 44"/>
              <a:gd name="T22" fmla="*/ 12 w 30"/>
              <a:gd name="T23" fmla="*/ 20 h 44"/>
              <a:gd name="T24" fmla="*/ 8 w 30"/>
              <a:gd name="T25" fmla="*/ 16 h 44"/>
              <a:gd name="T26" fmla="*/ 8 w 30"/>
              <a:gd name="T27" fmla="*/ 11 h 44"/>
              <a:gd name="T28" fmla="*/ 11 w 30"/>
              <a:gd name="T29" fmla="*/ 6 h 44"/>
              <a:gd name="T30" fmla="*/ 6 w 30"/>
              <a:gd name="T31" fmla="*/ 0 h 44"/>
              <a:gd name="T32" fmla="*/ 0 w 30"/>
              <a:gd name="T33" fmla="*/ 6 h 44"/>
              <a:gd name="T34" fmla="*/ 3 w 30"/>
              <a:gd name="T35" fmla="*/ 11 h 44"/>
              <a:gd name="T36" fmla="*/ 3 w 30"/>
              <a:gd name="T37" fmla="*/ 33 h 44"/>
              <a:gd name="T38" fmla="*/ 12 w 30"/>
              <a:gd name="T39" fmla="*/ 41 h 44"/>
              <a:gd name="T40" fmla="*/ 19 w 30"/>
              <a:gd name="T41" fmla="*/ 41 h 44"/>
              <a:gd name="T42" fmla="*/ 24 w 30"/>
              <a:gd name="T43" fmla="*/ 44 h 44"/>
              <a:gd name="T44" fmla="*/ 30 w 30"/>
              <a:gd name="T45" fmla="*/ 39 h 44"/>
              <a:gd name="T46" fmla="*/ 24 w 30"/>
              <a:gd name="T47" fmla="*/ 33 h 44"/>
              <a:gd name="T48" fmla="*/ 24 w 30"/>
              <a:gd name="T49" fmla="*/ 19 h 44"/>
              <a:gd name="T50" fmla="*/ 28 w 30"/>
              <a:gd name="T51" fmla="*/ 22 h 44"/>
              <a:gd name="T52" fmla="*/ 24 w 30"/>
              <a:gd name="T53" fmla="*/ 25 h 44"/>
              <a:gd name="T54" fmla="*/ 21 w 30"/>
              <a:gd name="T55" fmla="*/ 22 h 44"/>
              <a:gd name="T56" fmla="*/ 24 w 30"/>
              <a:gd name="T57" fmla="*/ 19 h 44"/>
              <a:gd name="T58" fmla="*/ 2 w 30"/>
              <a:gd name="T59" fmla="*/ 6 h 44"/>
              <a:gd name="T60" fmla="*/ 6 w 30"/>
              <a:gd name="T61" fmla="*/ 3 h 44"/>
              <a:gd name="T62" fmla="*/ 9 w 30"/>
              <a:gd name="T63" fmla="*/ 6 h 44"/>
              <a:gd name="T64" fmla="*/ 6 w 30"/>
              <a:gd name="T65" fmla="*/ 9 h 44"/>
              <a:gd name="T66" fmla="*/ 2 w 30"/>
              <a:gd name="T67" fmla="*/ 6 h 44"/>
              <a:gd name="T68" fmla="*/ 24 w 30"/>
              <a:gd name="T69" fmla="*/ 42 h 44"/>
              <a:gd name="T70" fmla="*/ 21 w 30"/>
              <a:gd name="T71" fmla="*/ 39 h 44"/>
              <a:gd name="T72" fmla="*/ 24 w 30"/>
              <a:gd name="T73" fmla="*/ 35 h 44"/>
              <a:gd name="T74" fmla="*/ 28 w 30"/>
              <a:gd name="T75" fmla="*/ 39 h 44"/>
              <a:gd name="T76" fmla="*/ 24 w 30"/>
              <a:gd name="T77" fmla="*/ 42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0" h="44">
                <a:moveTo>
                  <a:pt x="24" y="33"/>
                </a:moveTo>
                <a:cubicBezTo>
                  <a:pt x="22" y="33"/>
                  <a:pt x="20" y="34"/>
                  <a:pt x="19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8" y="36"/>
                  <a:pt x="8" y="34"/>
                  <a:pt x="8" y="33"/>
                </a:cubicBezTo>
                <a:cubicBezTo>
                  <a:pt x="8" y="24"/>
                  <a:pt x="8" y="24"/>
                  <a:pt x="8" y="24"/>
                </a:cubicBezTo>
                <a:cubicBezTo>
                  <a:pt x="9" y="24"/>
                  <a:pt x="10" y="24"/>
                  <a:pt x="12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20" y="26"/>
                  <a:pt x="22" y="28"/>
                  <a:pt x="24" y="28"/>
                </a:cubicBezTo>
                <a:cubicBezTo>
                  <a:pt x="28" y="28"/>
                  <a:pt x="30" y="25"/>
                  <a:pt x="30" y="22"/>
                </a:cubicBezTo>
                <a:cubicBezTo>
                  <a:pt x="30" y="19"/>
                  <a:pt x="28" y="17"/>
                  <a:pt x="24" y="17"/>
                </a:cubicBezTo>
                <a:cubicBezTo>
                  <a:pt x="22" y="17"/>
                  <a:pt x="20" y="18"/>
                  <a:pt x="19" y="20"/>
                </a:cubicBezTo>
                <a:cubicBezTo>
                  <a:pt x="12" y="20"/>
                  <a:pt x="12" y="20"/>
                  <a:pt x="12" y="20"/>
                </a:cubicBezTo>
                <a:cubicBezTo>
                  <a:pt x="8" y="20"/>
                  <a:pt x="8" y="17"/>
                  <a:pt x="8" y="16"/>
                </a:cubicBezTo>
                <a:cubicBezTo>
                  <a:pt x="8" y="11"/>
                  <a:pt x="8" y="11"/>
                  <a:pt x="8" y="11"/>
                </a:cubicBezTo>
                <a:cubicBezTo>
                  <a:pt x="10" y="10"/>
                  <a:pt x="11" y="8"/>
                  <a:pt x="11" y="6"/>
                </a:cubicBezTo>
                <a:cubicBezTo>
                  <a:pt x="11" y="3"/>
                  <a:pt x="9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8"/>
                  <a:pt x="1" y="10"/>
                  <a:pt x="3" y="11"/>
                </a:cubicBezTo>
                <a:cubicBezTo>
                  <a:pt x="3" y="33"/>
                  <a:pt x="3" y="33"/>
                  <a:pt x="3" y="33"/>
                </a:cubicBezTo>
                <a:cubicBezTo>
                  <a:pt x="3" y="36"/>
                  <a:pt x="6" y="41"/>
                  <a:pt x="12" y="41"/>
                </a:cubicBezTo>
                <a:cubicBezTo>
                  <a:pt x="19" y="41"/>
                  <a:pt x="19" y="41"/>
                  <a:pt x="19" y="41"/>
                </a:cubicBezTo>
                <a:cubicBezTo>
                  <a:pt x="20" y="43"/>
                  <a:pt x="22" y="44"/>
                  <a:pt x="24" y="44"/>
                </a:cubicBezTo>
                <a:cubicBezTo>
                  <a:pt x="28" y="44"/>
                  <a:pt x="30" y="42"/>
                  <a:pt x="30" y="39"/>
                </a:cubicBezTo>
                <a:cubicBezTo>
                  <a:pt x="30" y="36"/>
                  <a:pt x="28" y="33"/>
                  <a:pt x="24" y="33"/>
                </a:cubicBezTo>
                <a:close/>
                <a:moveTo>
                  <a:pt x="24" y="19"/>
                </a:moveTo>
                <a:cubicBezTo>
                  <a:pt x="26" y="19"/>
                  <a:pt x="28" y="20"/>
                  <a:pt x="28" y="22"/>
                </a:cubicBezTo>
                <a:cubicBezTo>
                  <a:pt x="28" y="24"/>
                  <a:pt x="26" y="25"/>
                  <a:pt x="24" y="25"/>
                </a:cubicBezTo>
                <a:cubicBezTo>
                  <a:pt x="23" y="25"/>
                  <a:pt x="21" y="24"/>
                  <a:pt x="21" y="22"/>
                </a:cubicBezTo>
                <a:cubicBezTo>
                  <a:pt x="21" y="20"/>
                  <a:pt x="23" y="19"/>
                  <a:pt x="24" y="19"/>
                </a:cubicBezTo>
                <a:close/>
                <a:moveTo>
                  <a:pt x="2" y="6"/>
                </a:moveTo>
                <a:cubicBezTo>
                  <a:pt x="2" y="4"/>
                  <a:pt x="4" y="3"/>
                  <a:pt x="6" y="3"/>
                </a:cubicBezTo>
                <a:cubicBezTo>
                  <a:pt x="7" y="3"/>
                  <a:pt x="9" y="4"/>
                  <a:pt x="9" y="6"/>
                </a:cubicBezTo>
                <a:cubicBezTo>
                  <a:pt x="9" y="8"/>
                  <a:pt x="7" y="9"/>
                  <a:pt x="6" y="9"/>
                </a:cubicBezTo>
                <a:cubicBezTo>
                  <a:pt x="4" y="9"/>
                  <a:pt x="2" y="8"/>
                  <a:pt x="2" y="6"/>
                </a:cubicBezTo>
                <a:close/>
                <a:moveTo>
                  <a:pt x="24" y="42"/>
                </a:moveTo>
                <a:cubicBezTo>
                  <a:pt x="23" y="42"/>
                  <a:pt x="21" y="40"/>
                  <a:pt x="21" y="39"/>
                </a:cubicBezTo>
                <a:cubicBezTo>
                  <a:pt x="21" y="37"/>
                  <a:pt x="23" y="35"/>
                  <a:pt x="24" y="35"/>
                </a:cubicBezTo>
                <a:cubicBezTo>
                  <a:pt x="26" y="35"/>
                  <a:pt x="28" y="37"/>
                  <a:pt x="28" y="39"/>
                </a:cubicBezTo>
                <a:cubicBezTo>
                  <a:pt x="28" y="40"/>
                  <a:pt x="26" y="42"/>
                  <a:pt x="24" y="4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41766" y="1694699"/>
            <a:ext cx="66271" cy="234502"/>
          </a:xfrm>
          <a:custGeom>
            <a:avLst/>
            <a:gdLst>
              <a:gd name="T0" fmla="*/ 8 w 11"/>
              <a:gd name="T1" fmla="*/ 28 h 39"/>
              <a:gd name="T2" fmla="*/ 8 w 11"/>
              <a:gd name="T3" fmla="*/ 10 h 39"/>
              <a:gd name="T4" fmla="*/ 11 w 11"/>
              <a:gd name="T5" fmla="*/ 5 h 39"/>
              <a:gd name="T6" fmla="*/ 6 w 11"/>
              <a:gd name="T7" fmla="*/ 0 h 39"/>
              <a:gd name="T8" fmla="*/ 0 w 11"/>
              <a:gd name="T9" fmla="*/ 5 h 39"/>
              <a:gd name="T10" fmla="*/ 3 w 11"/>
              <a:gd name="T11" fmla="*/ 10 h 39"/>
              <a:gd name="T12" fmla="*/ 3 w 11"/>
              <a:gd name="T13" fmla="*/ 28 h 39"/>
              <a:gd name="T14" fmla="*/ 0 w 11"/>
              <a:gd name="T15" fmla="*/ 33 h 39"/>
              <a:gd name="T16" fmla="*/ 6 w 11"/>
              <a:gd name="T17" fmla="*/ 39 h 39"/>
              <a:gd name="T18" fmla="*/ 11 w 11"/>
              <a:gd name="T19" fmla="*/ 33 h 39"/>
              <a:gd name="T20" fmla="*/ 8 w 11"/>
              <a:gd name="T21" fmla="*/ 28 h 39"/>
              <a:gd name="T22" fmla="*/ 2 w 11"/>
              <a:gd name="T23" fmla="*/ 5 h 39"/>
              <a:gd name="T24" fmla="*/ 6 w 11"/>
              <a:gd name="T25" fmla="*/ 2 h 39"/>
              <a:gd name="T26" fmla="*/ 9 w 11"/>
              <a:gd name="T27" fmla="*/ 5 h 39"/>
              <a:gd name="T28" fmla="*/ 6 w 11"/>
              <a:gd name="T29" fmla="*/ 8 h 39"/>
              <a:gd name="T30" fmla="*/ 2 w 11"/>
              <a:gd name="T31" fmla="*/ 5 h 39"/>
              <a:gd name="T32" fmla="*/ 6 w 11"/>
              <a:gd name="T33" fmla="*/ 37 h 39"/>
              <a:gd name="T34" fmla="*/ 2 w 11"/>
              <a:gd name="T35" fmla="*/ 33 h 39"/>
              <a:gd name="T36" fmla="*/ 6 w 11"/>
              <a:gd name="T37" fmla="*/ 30 h 39"/>
              <a:gd name="T38" fmla="*/ 9 w 11"/>
              <a:gd name="T39" fmla="*/ 33 h 39"/>
              <a:gd name="T40" fmla="*/ 6 w 11"/>
              <a:gd name="T41" fmla="*/ 37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1" h="39">
                <a:moveTo>
                  <a:pt x="8" y="28"/>
                </a:moveTo>
                <a:cubicBezTo>
                  <a:pt x="8" y="10"/>
                  <a:pt x="8" y="10"/>
                  <a:pt x="8" y="10"/>
                </a:cubicBezTo>
                <a:cubicBezTo>
                  <a:pt x="10" y="9"/>
                  <a:pt x="11" y="7"/>
                  <a:pt x="11" y="5"/>
                </a:cubicBezTo>
                <a:cubicBezTo>
                  <a:pt x="11" y="2"/>
                  <a:pt x="9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7"/>
                  <a:pt x="1" y="9"/>
                  <a:pt x="3" y="10"/>
                </a:cubicBezTo>
                <a:cubicBezTo>
                  <a:pt x="3" y="28"/>
                  <a:pt x="3" y="28"/>
                  <a:pt x="3" y="28"/>
                </a:cubicBezTo>
                <a:cubicBezTo>
                  <a:pt x="1" y="29"/>
                  <a:pt x="0" y="31"/>
                  <a:pt x="0" y="33"/>
                </a:cubicBezTo>
                <a:cubicBezTo>
                  <a:pt x="0" y="36"/>
                  <a:pt x="3" y="39"/>
                  <a:pt x="6" y="39"/>
                </a:cubicBezTo>
                <a:cubicBezTo>
                  <a:pt x="9" y="39"/>
                  <a:pt x="11" y="36"/>
                  <a:pt x="11" y="33"/>
                </a:cubicBezTo>
                <a:cubicBezTo>
                  <a:pt x="11" y="31"/>
                  <a:pt x="10" y="29"/>
                  <a:pt x="8" y="28"/>
                </a:cubicBezTo>
                <a:close/>
                <a:moveTo>
                  <a:pt x="2" y="5"/>
                </a:moveTo>
                <a:cubicBezTo>
                  <a:pt x="2" y="3"/>
                  <a:pt x="4" y="2"/>
                  <a:pt x="6" y="2"/>
                </a:cubicBezTo>
                <a:cubicBezTo>
                  <a:pt x="7" y="2"/>
                  <a:pt x="9" y="3"/>
                  <a:pt x="9" y="5"/>
                </a:cubicBezTo>
                <a:cubicBezTo>
                  <a:pt x="9" y="7"/>
                  <a:pt x="7" y="8"/>
                  <a:pt x="6" y="8"/>
                </a:cubicBezTo>
                <a:cubicBezTo>
                  <a:pt x="4" y="8"/>
                  <a:pt x="2" y="7"/>
                  <a:pt x="2" y="5"/>
                </a:cubicBezTo>
                <a:close/>
                <a:moveTo>
                  <a:pt x="6" y="37"/>
                </a:moveTo>
                <a:cubicBezTo>
                  <a:pt x="4" y="37"/>
                  <a:pt x="2" y="35"/>
                  <a:pt x="2" y="33"/>
                </a:cubicBezTo>
                <a:cubicBezTo>
                  <a:pt x="2" y="32"/>
                  <a:pt x="4" y="30"/>
                  <a:pt x="6" y="30"/>
                </a:cubicBezTo>
                <a:cubicBezTo>
                  <a:pt x="7" y="30"/>
                  <a:pt x="9" y="32"/>
                  <a:pt x="9" y="33"/>
                </a:cubicBezTo>
                <a:cubicBezTo>
                  <a:pt x="9" y="35"/>
                  <a:pt x="7" y="37"/>
                  <a:pt x="6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49005" y="1694699"/>
            <a:ext cx="186074" cy="234502"/>
          </a:xfrm>
          <a:custGeom>
            <a:avLst/>
            <a:gdLst>
              <a:gd name="T0" fmla="*/ 12 w 31"/>
              <a:gd name="T1" fmla="*/ 5 h 39"/>
              <a:gd name="T2" fmla="*/ 6 w 31"/>
              <a:gd name="T3" fmla="*/ 0 h 39"/>
              <a:gd name="T4" fmla="*/ 0 w 31"/>
              <a:gd name="T5" fmla="*/ 5 h 39"/>
              <a:gd name="T6" fmla="*/ 4 w 31"/>
              <a:gd name="T7" fmla="*/ 10 h 39"/>
              <a:gd name="T8" fmla="*/ 4 w 31"/>
              <a:gd name="T9" fmla="*/ 28 h 39"/>
              <a:gd name="T10" fmla="*/ 0 w 31"/>
              <a:gd name="T11" fmla="*/ 33 h 39"/>
              <a:gd name="T12" fmla="*/ 6 w 31"/>
              <a:gd name="T13" fmla="*/ 39 h 39"/>
              <a:gd name="T14" fmla="*/ 12 w 31"/>
              <a:gd name="T15" fmla="*/ 33 h 39"/>
              <a:gd name="T16" fmla="*/ 8 w 31"/>
              <a:gd name="T17" fmla="*/ 28 h 39"/>
              <a:gd name="T18" fmla="*/ 8 w 31"/>
              <a:gd name="T19" fmla="*/ 10 h 39"/>
              <a:gd name="T20" fmla="*/ 12 w 31"/>
              <a:gd name="T21" fmla="*/ 5 h 39"/>
              <a:gd name="T22" fmla="*/ 9 w 31"/>
              <a:gd name="T23" fmla="*/ 33 h 39"/>
              <a:gd name="T24" fmla="*/ 6 w 31"/>
              <a:gd name="T25" fmla="*/ 37 h 39"/>
              <a:gd name="T26" fmla="*/ 3 w 31"/>
              <a:gd name="T27" fmla="*/ 33 h 39"/>
              <a:gd name="T28" fmla="*/ 6 w 31"/>
              <a:gd name="T29" fmla="*/ 30 h 39"/>
              <a:gd name="T30" fmla="*/ 9 w 31"/>
              <a:gd name="T31" fmla="*/ 33 h 39"/>
              <a:gd name="T32" fmla="*/ 6 w 31"/>
              <a:gd name="T33" fmla="*/ 8 h 39"/>
              <a:gd name="T34" fmla="*/ 3 w 31"/>
              <a:gd name="T35" fmla="*/ 5 h 39"/>
              <a:gd name="T36" fmla="*/ 6 w 31"/>
              <a:gd name="T37" fmla="*/ 2 h 39"/>
              <a:gd name="T38" fmla="*/ 9 w 31"/>
              <a:gd name="T39" fmla="*/ 5 h 39"/>
              <a:gd name="T40" fmla="*/ 6 w 31"/>
              <a:gd name="T41" fmla="*/ 8 h 39"/>
              <a:gd name="T42" fmla="*/ 27 w 31"/>
              <a:gd name="T43" fmla="*/ 28 h 39"/>
              <a:gd name="T44" fmla="*/ 27 w 31"/>
              <a:gd name="T45" fmla="*/ 10 h 39"/>
              <a:gd name="T46" fmla="*/ 31 w 31"/>
              <a:gd name="T47" fmla="*/ 5 h 39"/>
              <a:gd name="T48" fmla="*/ 25 w 31"/>
              <a:gd name="T49" fmla="*/ 0 h 39"/>
              <a:gd name="T50" fmla="*/ 19 w 31"/>
              <a:gd name="T51" fmla="*/ 5 h 39"/>
              <a:gd name="T52" fmla="*/ 23 w 31"/>
              <a:gd name="T53" fmla="*/ 10 h 39"/>
              <a:gd name="T54" fmla="*/ 23 w 31"/>
              <a:gd name="T55" fmla="*/ 28 h 39"/>
              <a:gd name="T56" fmla="*/ 19 w 31"/>
              <a:gd name="T57" fmla="*/ 33 h 39"/>
              <a:gd name="T58" fmla="*/ 25 w 31"/>
              <a:gd name="T59" fmla="*/ 39 h 39"/>
              <a:gd name="T60" fmla="*/ 31 w 31"/>
              <a:gd name="T61" fmla="*/ 33 h 39"/>
              <a:gd name="T62" fmla="*/ 27 w 31"/>
              <a:gd name="T63" fmla="*/ 28 h 39"/>
              <a:gd name="T64" fmla="*/ 22 w 31"/>
              <a:gd name="T65" fmla="*/ 5 h 39"/>
              <a:gd name="T66" fmla="*/ 25 w 31"/>
              <a:gd name="T67" fmla="*/ 2 h 39"/>
              <a:gd name="T68" fmla="*/ 28 w 31"/>
              <a:gd name="T69" fmla="*/ 5 h 39"/>
              <a:gd name="T70" fmla="*/ 25 w 31"/>
              <a:gd name="T71" fmla="*/ 8 h 39"/>
              <a:gd name="T72" fmla="*/ 22 w 31"/>
              <a:gd name="T73" fmla="*/ 5 h 39"/>
              <a:gd name="T74" fmla="*/ 25 w 31"/>
              <a:gd name="T75" fmla="*/ 37 h 39"/>
              <a:gd name="T76" fmla="*/ 22 w 31"/>
              <a:gd name="T77" fmla="*/ 33 h 39"/>
              <a:gd name="T78" fmla="*/ 25 w 31"/>
              <a:gd name="T79" fmla="*/ 30 h 39"/>
              <a:gd name="T80" fmla="*/ 28 w 31"/>
              <a:gd name="T81" fmla="*/ 33 h 39"/>
              <a:gd name="T82" fmla="*/ 25 w 31"/>
              <a:gd name="T83" fmla="*/ 37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" h="39">
                <a:moveTo>
                  <a:pt x="12" y="5"/>
                </a:moveTo>
                <a:cubicBezTo>
                  <a:pt x="12" y="2"/>
                  <a:pt x="9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7"/>
                  <a:pt x="2" y="9"/>
                  <a:pt x="4" y="10"/>
                </a:cubicBezTo>
                <a:cubicBezTo>
                  <a:pt x="4" y="28"/>
                  <a:pt x="4" y="28"/>
                  <a:pt x="4" y="28"/>
                </a:cubicBezTo>
                <a:cubicBezTo>
                  <a:pt x="2" y="29"/>
                  <a:pt x="0" y="31"/>
                  <a:pt x="0" y="33"/>
                </a:cubicBezTo>
                <a:cubicBezTo>
                  <a:pt x="0" y="36"/>
                  <a:pt x="3" y="39"/>
                  <a:pt x="6" y="39"/>
                </a:cubicBezTo>
                <a:cubicBezTo>
                  <a:pt x="9" y="39"/>
                  <a:pt x="12" y="36"/>
                  <a:pt x="12" y="33"/>
                </a:cubicBezTo>
                <a:cubicBezTo>
                  <a:pt x="12" y="31"/>
                  <a:pt x="10" y="29"/>
                  <a:pt x="8" y="28"/>
                </a:cubicBezTo>
                <a:cubicBezTo>
                  <a:pt x="8" y="10"/>
                  <a:pt x="8" y="10"/>
                  <a:pt x="8" y="10"/>
                </a:cubicBezTo>
                <a:cubicBezTo>
                  <a:pt x="10" y="9"/>
                  <a:pt x="12" y="7"/>
                  <a:pt x="12" y="5"/>
                </a:cubicBezTo>
                <a:close/>
                <a:moveTo>
                  <a:pt x="9" y="33"/>
                </a:moveTo>
                <a:cubicBezTo>
                  <a:pt x="9" y="35"/>
                  <a:pt x="8" y="37"/>
                  <a:pt x="6" y="37"/>
                </a:cubicBezTo>
                <a:cubicBezTo>
                  <a:pt x="4" y="37"/>
                  <a:pt x="3" y="35"/>
                  <a:pt x="3" y="33"/>
                </a:cubicBezTo>
                <a:cubicBezTo>
                  <a:pt x="3" y="32"/>
                  <a:pt x="4" y="30"/>
                  <a:pt x="6" y="30"/>
                </a:cubicBezTo>
                <a:cubicBezTo>
                  <a:pt x="8" y="30"/>
                  <a:pt x="9" y="32"/>
                  <a:pt x="9" y="33"/>
                </a:cubicBezTo>
                <a:close/>
                <a:moveTo>
                  <a:pt x="6" y="8"/>
                </a:moveTo>
                <a:cubicBezTo>
                  <a:pt x="4" y="8"/>
                  <a:pt x="3" y="7"/>
                  <a:pt x="3" y="5"/>
                </a:cubicBezTo>
                <a:cubicBezTo>
                  <a:pt x="3" y="3"/>
                  <a:pt x="4" y="2"/>
                  <a:pt x="6" y="2"/>
                </a:cubicBezTo>
                <a:cubicBezTo>
                  <a:pt x="8" y="2"/>
                  <a:pt x="9" y="3"/>
                  <a:pt x="9" y="5"/>
                </a:cubicBezTo>
                <a:cubicBezTo>
                  <a:pt x="9" y="7"/>
                  <a:pt x="8" y="8"/>
                  <a:pt x="6" y="8"/>
                </a:cubicBezTo>
                <a:close/>
                <a:moveTo>
                  <a:pt x="27" y="28"/>
                </a:moveTo>
                <a:cubicBezTo>
                  <a:pt x="27" y="10"/>
                  <a:pt x="27" y="10"/>
                  <a:pt x="27" y="10"/>
                </a:cubicBezTo>
                <a:cubicBezTo>
                  <a:pt x="29" y="9"/>
                  <a:pt x="31" y="7"/>
                  <a:pt x="31" y="5"/>
                </a:cubicBezTo>
                <a:cubicBezTo>
                  <a:pt x="31" y="2"/>
                  <a:pt x="28" y="0"/>
                  <a:pt x="25" y="0"/>
                </a:cubicBezTo>
                <a:cubicBezTo>
                  <a:pt x="22" y="0"/>
                  <a:pt x="19" y="2"/>
                  <a:pt x="19" y="5"/>
                </a:cubicBezTo>
                <a:cubicBezTo>
                  <a:pt x="19" y="7"/>
                  <a:pt x="21" y="9"/>
                  <a:pt x="23" y="10"/>
                </a:cubicBezTo>
                <a:cubicBezTo>
                  <a:pt x="23" y="28"/>
                  <a:pt x="23" y="28"/>
                  <a:pt x="23" y="28"/>
                </a:cubicBezTo>
                <a:cubicBezTo>
                  <a:pt x="21" y="29"/>
                  <a:pt x="19" y="31"/>
                  <a:pt x="19" y="33"/>
                </a:cubicBezTo>
                <a:cubicBezTo>
                  <a:pt x="19" y="36"/>
                  <a:pt x="22" y="39"/>
                  <a:pt x="25" y="39"/>
                </a:cubicBezTo>
                <a:cubicBezTo>
                  <a:pt x="28" y="39"/>
                  <a:pt x="31" y="36"/>
                  <a:pt x="31" y="33"/>
                </a:cubicBezTo>
                <a:cubicBezTo>
                  <a:pt x="31" y="31"/>
                  <a:pt x="29" y="29"/>
                  <a:pt x="27" y="28"/>
                </a:cubicBezTo>
                <a:close/>
                <a:moveTo>
                  <a:pt x="22" y="5"/>
                </a:moveTo>
                <a:cubicBezTo>
                  <a:pt x="22" y="3"/>
                  <a:pt x="23" y="2"/>
                  <a:pt x="25" y="2"/>
                </a:cubicBezTo>
                <a:cubicBezTo>
                  <a:pt x="27" y="2"/>
                  <a:pt x="28" y="3"/>
                  <a:pt x="28" y="5"/>
                </a:cubicBezTo>
                <a:cubicBezTo>
                  <a:pt x="28" y="7"/>
                  <a:pt x="27" y="8"/>
                  <a:pt x="25" y="8"/>
                </a:cubicBezTo>
                <a:cubicBezTo>
                  <a:pt x="23" y="8"/>
                  <a:pt x="22" y="7"/>
                  <a:pt x="22" y="5"/>
                </a:cubicBezTo>
                <a:close/>
                <a:moveTo>
                  <a:pt x="25" y="37"/>
                </a:moveTo>
                <a:cubicBezTo>
                  <a:pt x="23" y="37"/>
                  <a:pt x="22" y="35"/>
                  <a:pt x="22" y="33"/>
                </a:cubicBezTo>
                <a:cubicBezTo>
                  <a:pt x="22" y="32"/>
                  <a:pt x="23" y="30"/>
                  <a:pt x="25" y="30"/>
                </a:cubicBezTo>
                <a:cubicBezTo>
                  <a:pt x="27" y="30"/>
                  <a:pt x="28" y="32"/>
                  <a:pt x="28" y="33"/>
                </a:cubicBezTo>
                <a:cubicBezTo>
                  <a:pt x="28" y="35"/>
                  <a:pt x="27" y="37"/>
                  <a:pt x="25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7" name="出自【趣你的PPT】(微信:qunideppt)：最优质的PPT资源库"/>
          <p:cNvSpPr>
            <a:spLocks/>
          </p:cNvSpPr>
          <p:nvPr/>
        </p:nvSpPr>
        <p:spPr bwMode="auto">
          <a:xfrm>
            <a:off x="4713589" y="2821329"/>
            <a:ext cx="132545" cy="242149"/>
          </a:xfrm>
          <a:custGeom>
            <a:avLst/>
            <a:gdLst>
              <a:gd name="T0" fmla="*/ 21 w 22"/>
              <a:gd name="T1" fmla="*/ 37 h 40"/>
              <a:gd name="T2" fmla="*/ 21 w 22"/>
              <a:gd name="T3" fmla="*/ 40 h 40"/>
              <a:gd name="T4" fmla="*/ 19 w 22"/>
              <a:gd name="T5" fmla="*/ 40 h 40"/>
              <a:gd name="T6" fmla="*/ 1 w 22"/>
              <a:gd name="T7" fmla="*/ 21 h 40"/>
              <a:gd name="T8" fmla="*/ 1 w 22"/>
              <a:gd name="T9" fmla="*/ 19 h 40"/>
              <a:gd name="T10" fmla="*/ 19 w 22"/>
              <a:gd name="T11" fmla="*/ 0 h 40"/>
              <a:gd name="T12" fmla="*/ 21 w 22"/>
              <a:gd name="T13" fmla="*/ 0 h 40"/>
              <a:gd name="T14" fmla="*/ 21 w 22"/>
              <a:gd name="T15" fmla="*/ 3 h 40"/>
              <a:gd name="T16" fmla="*/ 5 w 22"/>
              <a:gd name="T17" fmla="*/ 20 h 40"/>
              <a:gd name="T18" fmla="*/ 21 w 22"/>
              <a:gd name="T19" fmla="*/ 3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" h="40">
                <a:moveTo>
                  <a:pt x="21" y="37"/>
                </a:moveTo>
                <a:cubicBezTo>
                  <a:pt x="22" y="38"/>
                  <a:pt x="22" y="39"/>
                  <a:pt x="21" y="40"/>
                </a:cubicBezTo>
                <a:cubicBezTo>
                  <a:pt x="21" y="40"/>
                  <a:pt x="20" y="40"/>
                  <a:pt x="19" y="40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0"/>
                  <a:pt x="0" y="19"/>
                  <a:pt x="1" y="19"/>
                </a:cubicBezTo>
                <a:cubicBezTo>
                  <a:pt x="19" y="0"/>
                  <a:pt x="19" y="0"/>
                  <a:pt x="19" y="0"/>
                </a:cubicBezTo>
                <a:cubicBezTo>
                  <a:pt x="20" y="0"/>
                  <a:pt x="21" y="0"/>
                  <a:pt x="21" y="0"/>
                </a:cubicBezTo>
                <a:cubicBezTo>
                  <a:pt x="22" y="1"/>
                  <a:pt x="22" y="2"/>
                  <a:pt x="21" y="3"/>
                </a:cubicBezTo>
                <a:cubicBezTo>
                  <a:pt x="5" y="20"/>
                  <a:pt x="5" y="20"/>
                  <a:pt x="5" y="20"/>
                </a:cubicBezTo>
                <a:lnTo>
                  <a:pt x="21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8" name="出自【趣你的PPT】(微信:qunideppt)：最优质的PPT资源库"/>
          <p:cNvSpPr>
            <a:spLocks/>
          </p:cNvSpPr>
          <p:nvPr/>
        </p:nvSpPr>
        <p:spPr bwMode="auto">
          <a:xfrm>
            <a:off x="10963578" y="2308991"/>
            <a:ext cx="79018" cy="132545"/>
          </a:xfrm>
          <a:custGeom>
            <a:avLst/>
            <a:gdLst>
              <a:gd name="T0" fmla="*/ 12 w 13"/>
              <a:gd name="T1" fmla="*/ 19 h 22"/>
              <a:gd name="T2" fmla="*/ 12 w 13"/>
              <a:gd name="T3" fmla="*/ 21 h 22"/>
              <a:gd name="T4" fmla="*/ 10 w 13"/>
              <a:gd name="T5" fmla="*/ 21 h 22"/>
              <a:gd name="T6" fmla="*/ 1 w 13"/>
              <a:gd name="T7" fmla="*/ 12 h 22"/>
              <a:gd name="T8" fmla="*/ 1 w 13"/>
              <a:gd name="T9" fmla="*/ 10 h 22"/>
              <a:gd name="T10" fmla="*/ 10 w 13"/>
              <a:gd name="T11" fmla="*/ 1 h 22"/>
              <a:gd name="T12" fmla="*/ 12 w 13"/>
              <a:gd name="T13" fmla="*/ 1 h 22"/>
              <a:gd name="T14" fmla="*/ 12 w 13"/>
              <a:gd name="T15" fmla="*/ 3 h 22"/>
              <a:gd name="T16" fmla="*/ 5 w 13"/>
              <a:gd name="T17" fmla="*/ 11 h 22"/>
              <a:gd name="T18" fmla="*/ 12 w 13"/>
              <a:gd name="T19" fmla="*/ 19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" h="22">
                <a:moveTo>
                  <a:pt x="12" y="19"/>
                </a:moveTo>
                <a:cubicBezTo>
                  <a:pt x="13" y="20"/>
                  <a:pt x="13" y="21"/>
                  <a:pt x="12" y="21"/>
                </a:cubicBezTo>
                <a:cubicBezTo>
                  <a:pt x="11" y="22"/>
                  <a:pt x="10" y="22"/>
                  <a:pt x="10" y="21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12"/>
                  <a:pt x="0" y="11"/>
                  <a:pt x="1" y="10"/>
                </a:cubicBezTo>
                <a:cubicBezTo>
                  <a:pt x="10" y="1"/>
                  <a:pt x="10" y="1"/>
                  <a:pt x="10" y="1"/>
                </a:cubicBezTo>
                <a:cubicBezTo>
                  <a:pt x="10" y="0"/>
                  <a:pt x="11" y="0"/>
                  <a:pt x="12" y="1"/>
                </a:cubicBezTo>
                <a:cubicBezTo>
                  <a:pt x="13" y="1"/>
                  <a:pt x="13" y="2"/>
                  <a:pt x="12" y="3"/>
                </a:cubicBezTo>
                <a:cubicBezTo>
                  <a:pt x="5" y="11"/>
                  <a:pt x="5" y="11"/>
                  <a:pt x="5" y="11"/>
                </a:cubicBezTo>
                <a:lnTo>
                  <a:pt x="12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3579311" y="2907993"/>
            <a:ext cx="132545" cy="71370"/>
          </a:xfrm>
          <a:custGeom>
            <a:avLst/>
            <a:gdLst>
              <a:gd name="T0" fmla="*/ 3 w 22"/>
              <a:gd name="T1" fmla="*/ 12 h 12"/>
              <a:gd name="T2" fmla="*/ 1 w 22"/>
              <a:gd name="T3" fmla="*/ 12 h 12"/>
              <a:gd name="T4" fmla="*/ 1 w 22"/>
              <a:gd name="T5" fmla="*/ 9 h 12"/>
              <a:gd name="T6" fmla="*/ 10 w 22"/>
              <a:gd name="T7" fmla="*/ 0 h 12"/>
              <a:gd name="T8" fmla="*/ 13 w 22"/>
              <a:gd name="T9" fmla="*/ 0 h 12"/>
              <a:gd name="T10" fmla="*/ 22 w 22"/>
              <a:gd name="T11" fmla="*/ 9 h 12"/>
              <a:gd name="T12" fmla="*/ 22 w 22"/>
              <a:gd name="T13" fmla="*/ 12 h 12"/>
              <a:gd name="T14" fmla="*/ 19 w 22"/>
              <a:gd name="T15" fmla="*/ 12 h 12"/>
              <a:gd name="T16" fmla="*/ 11 w 22"/>
              <a:gd name="T17" fmla="*/ 4 h 12"/>
              <a:gd name="T18" fmla="*/ 3 w 22"/>
              <a:gd name="T19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" h="12">
                <a:moveTo>
                  <a:pt x="3" y="12"/>
                </a:moveTo>
                <a:cubicBezTo>
                  <a:pt x="3" y="12"/>
                  <a:pt x="2" y="12"/>
                  <a:pt x="1" y="12"/>
                </a:cubicBezTo>
                <a:cubicBezTo>
                  <a:pt x="0" y="11"/>
                  <a:pt x="0" y="10"/>
                  <a:pt x="1" y="9"/>
                </a:cubicBezTo>
                <a:cubicBezTo>
                  <a:pt x="10" y="0"/>
                  <a:pt x="10" y="0"/>
                  <a:pt x="10" y="0"/>
                </a:cubicBezTo>
                <a:cubicBezTo>
                  <a:pt x="11" y="0"/>
                  <a:pt x="12" y="0"/>
                  <a:pt x="13" y="0"/>
                </a:cubicBezTo>
                <a:cubicBezTo>
                  <a:pt x="22" y="9"/>
                  <a:pt x="22" y="9"/>
                  <a:pt x="22" y="9"/>
                </a:cubicBezTo>
                <a:cubicBezTo>
                  <a:pt x="22" y="10"/>
                  <a:pt x="22" y="11"/>
                  <a:pt x="22" y="12"/>
                </a:cubicBezTo>
                <a:cubicBezTo>
                  <a:pt x="21" y="12"/>
                  <a:pt x="20" y="12"/>
                  <a:pt x="19" y="12"/>
                </a:cubicBezTo>
                <a:cubicBezTo>
                  <a:pt x="11" y="4"/>
                  <a:pt x="11" y="4"/>
                  <a:pt x="11" y="4"/>
                </a:cubicBezTo>
                <a:lnTo>
                  <a:pt x="3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0" name="出自【趣你的PPT】(微信:qunideppt)：最优质的PPT资源库"/>
          <p:cNvSpPr>
            <a:spLocks/>
          </p:cNvSpPr>
          <p:nvPr/>
        </p:nvSpPr>
        <p:spPr bwMode="auto">
          <a:xfrm>
            <a:off x="4175762" y="2877405"/>
            <a:ext cx="71370" cy="132545"/>
          </a:xfrm>
          <a:custGeom>
            <a:avLst/>
            <a:gdLst>
              <a:gd name="T0" fmla="*/ 1 w 12"/>
              <a:gd name="T1" fmla="*/ 19 h 22"/>
              <a:gd name="T2" fmla="*/ 1 w 12"/>
              <a:gd name="T3" fmla="*/ 21 h 22"/>
              <a:gd name="T4" fmla="*/ 3 w 12"/>
              <a:gd name="T5" fmla="*/ 21 h 22"/>
              <a:gd name="T6" fmla="*/ 12 w 12"/>
              <a:gd name="T7" fmla="*/ 12 h 22"/>
              <a:gd name="T8" fmla="*/ 12 w 12"/>
              <a:gd name="T9" fmla="*/ 10 h 22"/>
              <a:gd name="T10" fmla="*/ 3 w 12"/>
              <a:gd name="T11" fmla="*/ 1 h 22"/>
              <a:gd name="T12" fmla="*/ 1 w 12"/>
              <a:gd name="T13" fmla="*/ 1 h 22"/>
              <a:gd name="T14" fmla="*/ 1 w 12"/>
              <a:gd name="T15" fmla="*/ 3 h 22"/>
              <a:gd name="T16" fmla="*/ 8 w 12"/>
              <a:gd name="T17" fmla="*/ 11 h 22"/>
              <a:gd name="T18" fmla="*/ 1 w 12"/>
              <a:gd name="T19" fmla="*/ 19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" h="22">
                <a:moveTo>
                  <a:pt x="1" y="19"/>
                </a:moveTo>
                <a:cubicBezTo>
                  <a:pt x="0" y="20"/>
                  <a:pt x="0" y="21"/>
                  <a:pt x="1" y="21"/>
                </a:cubicBezTo>
                <a:cubicBezTo>
                  <a:pt x="1" y="22"/>
                  <a:pt x="2" y="22"/>
                  <a:pt x="3" y="21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1"/>
                  <a:pt x="12" y="10"/>
                  <a:pt x="12" y="10"/>
                </a:cubicBezTo>
                <a:cubicBezTo>
                  <a:pt x="3" y="1"/>
                  <a:pt x="3" y="1"/>
                  <a:pt x="3" y="1"/>
                </a:cubicBezTo>
                <a:cubicBezTo>
                  <a:pt x="2" y="0"/>
                  <a:pt x="1" y="0"/>
                  <a:pt x="1" y="1"/>
                </a:cubicBezTo>
                <a:cubicBezTo>
                  <a:pt x="0" y="1"/>
                  <a:pt x="0" y="2"/>
                  <a:pt x="1" y="3"/>
                </a:cubicBezTo>
                <a:cubicBezTo>
                  <a:pt x="8" y="11"/>
                  <a:pt x="8" y="11"/>
                  <a:pt x="8" y="11"/>
                </a:cubicBezTo>
                <a:lnTo>
                  <a:pt x="1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1" name="出自【趣你的PPT】(微信:qunideppt)：最优质的PPT资源库"/>
          <p:cNvSpPr>
            <a:spLocks/>
          </p:cNvSpPr>
          <p:nvPr/>
        </p:nvSpPr>
        <p:spPr bwMode="auto">
          <a:xfrm>
            <a:off x="6411180" y="2821329"/>
            <a:ext cx="132545" cy="242149"/>
          </a:xfrm>
          <a:custGeom>
            <a:avLst/>
            <a:gdLst>
              <a:gd name="T0" fmla="*/ 0 w 22"/>
              <a:gd name="T1" fmla="*/ 37 h 40"/>
              <a:gd name="T2" fmla="*/ 0 w 22"/>
              <a:gd name="T3" fmla="*/ 40 h 40"/>
              <a:gd name="T4" fmla="*/ 3 w 22"/>
              <a:gd name="T5" fmla="*/ 40 h 40"/>
              <a:gd name="T6" fmla="*/ 21 w 22"/>
              <a:gd name="T7" fmla="*/ 21 h 40"/>
              <a:gd name="T8" fmla="*/ 21 w 22"/>
              <a:gd name="T9" fmla="*/ 19 h 40"/>
              <a:gd name="T10" fmla="*/ 3 w 22"/>
              <a:gd name="T11" fmla="*/ 0 h 40"/>
              <a:gd name="T12" fmla="*/ 0 w 22"/>
              <a:gd name="T13" fmla="*/ 0 h 40"/>
              <a:gd name="T14" fmla="*/ 0 w 22"/>
              <a:gd name="T15" fmla="*/ 3 h 40"/>
              <a:gd name="T16" fmla="*/ 17 w 22"/>
              <a:gd name="T17" fmla="*/ 20 h 40"/>
              <a:gd name="T18" fmla="*/ 0 w 22"/>
              <a:gd name="T19" fmla="*/ 37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" h="40">
                <a:moveTo>
                  <a:pt x="0" y="37"/>
                </a:moveTo>
                <a:cubicBezTo>
                  <a:pt x="0" y="38"/>
                  <a:pt x="0" y="39"/>
                  <a:pt x="0" y="40"/>
                </a:cubicBezTo>
                <a:cubicBezTo>
                  <a:pt x="1" y="40"/>
                  <a:pt x="2" y="40"/>
                  <a:pt x="3" y="40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0"/>
                  <a:pt x="22" y="19"/>
                  <a:pt x="21" y="19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1" y="0"/>
                  <a:pt x="0" y="0"/>
                </a:cubicBezTo>
                <a:cubicBezTo>
                  <a:pt x="0" y="1"/>
                  <a:pt x="0" y="2"/>
                  <a:pt x="0" y="3"/>
                </a:cubicBezTo>
                <a:cubicBezTo>
                  <a:pt x="17" y="20"/>
                  <a:pt x="17" y="20"/>
                  <a:pt x="17" y="20"/>
                </a:cubicBezTo>
                <a:lnTo>
                  <a:pt x="0" y="3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2" name="出自【趣你的PPT】(微信:qunideppt)：最优质的PPT资源库"/>
          <p:cNvSpPr>
            <a:spLocks/>
          </p:cNvSpPr>
          <p:nvPr/>
        </p:nvSpPr>
        <p:spPr bwMode="auto">
          <a:xfrm>
            <a:off x="5784140" y="2877405"/>
            <a:ext cx="247248" cy="132545"/>
          </a:xfrm>
          <a:custGeom>
            <a:avLst/>
            <a:gdLst>
              <a:gd name="T0" fmla="*/ 38 w 41"/>
              <a:gd name="T1" fmla="*/ 21 h 22"/>
              <a:gd name="T2" fmla="*/ 40 w 41"/>
              <a:gd name="T3" fmla="*/ 21 h 22"/>
              <a:gd name="T4" fmla="*/ 40 w 41"/>
              <a:gd name="T5" fmla="*/ 19 h 22"/>
              <a:gd name="T6" fmla="*/ 22 w 41"/>
              <a:gd name="T7" fmla="*/ 1 h 22"/>
              <a:gd name="T8" fmla="*/ 20 w 41"/>
              <a:gd name="T9" fmla="*/ 1 h 22"/>
              <a:gd name="T10" fmla="*/ 1 w 41"/>
              <a:gd name="T11" fmla="*/ 19 h 22"/>
              <a:gd name="T12" fmla="*/ 1 w 41"/>
              <a:gd name="T13" fmla="*/ 21 h 22"/>
              <a:gd name="T14" fmla="*/ 3 w 41"/>
              <a:gd name="T15" fmla="*/ 21 h 22"/>
              <a:gd name="T16" fmla="*/ 21 w 41"/>
              <a:gd name="T17" fmla="*/ 5 h 22"/>
              <a:gd name="T18" fmla="*/ 38 w 41"/>
              <a:gd name="T19" fmla="*/ 2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1" h="22">
                <a:moveTo>
                  <a:pt x="38" y="21"/>
                </a:moveTo>
                <a:cubicBezTo>
                  <a:pt x="39" y="22"/>
                  <a:pt x="40" y="22"/>
                  <a:pt x="40" y="21"/>
                </a:cubicBezTo>
                <a:cubicBezTo>
                  <a:pt x="41" y="21"/>
                  <a:pt x="41" y="20"/>
                  <a:pt x="40" y="19"/>
                </a:cubicBezTo>
                <a:cubicBezTo>
                  <a:pt x="22" y="1"/>
                  <a:pt x="22" y="1"/>
                  <a:pt x="22" y="1"/>
                </a:cubicBezTo>
                <a:cubicBezTo>
                  <a:pt x="21" y="0"/>
                  <a:pt x="20" y="0"/>
                  <a:pt x="20" y="1"/>
                </a:cubicBezTo>
                <a:cubicBezTo>
                  <a:pt x="1" y="19"/>
                  <a:pt x="1" y="19"/>
                  <a:pt x="1" y="19"/>
                </a:cubicBezTo>
                <a:cubicBezTo>
                  <a:pt x="0" y="20"/>
                  <a:pt x="0" y="21"/>
                  <a:pt x="1" y="21"/>
                </a:cubicBezTo>
                <a:cubicBezTo>
                  <a:pt x="2" y="22"/>
                  <a:pt x="3" y="22"/>
                  <a:pt x="3" y="21"/>
                </a:cubicBezTo>
                <a:cubicBezTo>
                  <a:pt x="21" y="5"/>
                  <a:pt x="21" y="5"/>
                  <a:pt x="21" y="5"/>
                </a:cubicBezTo>
                <a:lnTo>
                  <a:pt x="38" y="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3" name="出自【趣你的PPT】(微信:qunideppt)：最优质的PPT资源库"/>
          <p:cNvSpPr>
            <a:spLocks/>
          </p:cNvSpPr>
          <p:nvPr/>
        </p:nvSpPr>
        <p:spPr bwMode="auto">
          <a:xfrm>
            <a:off x="5225923" y="2877405"/>
            <a:ext cx="239601" cy="132545"/>
          </a:xfrm>
          <a:custGeom>
            <a:avLst/>
            <a:gdLst>
              <a:gd name="T0" fmla="*/ 3 w 40"/>
              <a:gd name="T1" fmla="*/ 1 h 22"/>
              <a:gd name="T2" fmla="*/ 0 w 40"/>
              <a:gd name="T3" fmla="*/ 1 h 22"/>
              <a:gd name="T4" fmla="*/ 0 w 40"/>
              <a:gd name="T5" fmla="*/ 3 h 22"/>
              <a:gd name="T6" fmla="*/ 19 w 40"/>
              <a:gd name="T7" fmla="*/ 21 h 22"/>
              <a:gd name="T8" fmla="*/ 21 w 40"/>
              <a:gd name="T9" fmla="*/ 21 h 22"/>
              <a:gd name="T10" fmla="*/ 40 w 40"/>
              <a:gd name="T11" fmla="*/ 3 h 22"/>
              <a:gd name="T12" fmla="*/ 40 w 40"/>
              <a:gd name="T13" fmla="*/ 1 h 22"/>
              <a:gd name="T14" fmla="*/ 37 w 40"/>
              <a:gd name="T15" fmla="*/ 1 h 22"/>
              <a:gd name="T16" fmla="*/ 20 w 40"/>
              <a:gd name="T17" fmla="*/ 17 h 22"/>
              <a:gd name="T18" fmla="*/ 3 w 40"/>
              <a:gd name="T19" fmla="*/ 1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0" h="22">
                <a:moveTo>
                  <a:pt x="3" y="1"/>
                </a:moveTo>
                <a:cubicBezTo>
                  <a:pt x="2" y="0"/>
                  <a:pt x="1" y="0"/>
                  <a:pt x="0" y="1"/>
                </a:cubicBezTo>
                <a:cubicBezTo>
                  <a:pt x="0" y="1"/>
                  <a:pt x="0" y="2"/>
                  <a:pt x="0" y="3"/>
                </a:cubicBezTo>
                <a:cubicBezTo>
                  <a:pt x="19" y="21"/>
                  <a:pt x="19" y="21"/>
                  <a:pt x="19" y="21"/>
                </a:cubicBezTo>
                <a:cubicBezTo>
                  <a:pt x="19" y="22"/>
                  <a:pt x="20" y="22"/>
                  <a:pt x="21" y="21"/>
                </a:cubicBezTo>
                <a:cubicBezTo>
                  <a:pt x="40" y="3"/>
                  <a:pt x="40" y="3"/>
                  <a:pt x="40" y="3"/>
                </a:cubicBezTo>
                <a:cubicBezTo>
                  <a:pt x="40" y="2"/>
                  <a:pt x="40" y="1"/>
                  <a:pt x="40" y="1"/>
                </a:cubicBezTo>
                <a:cubicBezTo>
                  <a:pt x="39" y="0"/>
                  <a:pt x="38" y="0"/>
                  <a:pt x="37" y="1"/>
                </a:cubicBezTo>
                <a:cubicBezTo>
                  <a:pt x="20" y="17"/>
                  <a:pt x="20" y="17"/>
                  <a:pt x="20" y="17"/>
                </a:cubicBezTo>
                <a:lnTo>
                  <a:pt x="3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759470" y="3420327"/>
            <a:ext cx="38236" cy="40782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5" name="出自【趣你的PPT】(微信:qunideppt)：最优质的PPT资源库"/>
          <p:cNvSpPr>
            <a:spLocks/>
          </p:cNvSpPr>
          <p:nvPr/>
        </p:nvSpPr>
        <p:spPr bwMode="auto">
          <a:xfrm>
            <a:off x="4741627" y="3468759"/>
            <a:ext cx="73919" cy="124899"/>
          </a:xfrm>
          <a:custGeom>
            <a:avLst/>
            <a:gdLst>
              <a:gd name="T0" fmla="*/ 11 w 12"/>
              <a:gd name="T1" fmla="*/ 0 h 21"/>
              <a:gd name="T2" fmla="*/ 1 w 12"/>
              <a:gd name="T3" fmla="*/ 0 h 21"/>
              <a:gd name="T4" fmla="*/ 0 w 12"/>
              <a:gd name="T5" fmla="*/ 0 h 21"/>
              <a:gd name="T6" fmla="*/ 0 w 12"/>
              <a:gd name="T7" fmla="*/ 1 h 21"/>
              <a:gd name="T8" fmla="*/ 0 w 12"/>
              <a:gd name="T9" fmla="*/ 10 h 21"/>
              <a:gd name="T10" fmla="*/ 3 w 12"/>
              <a:gd name="T11" fmla="*/ 10 h 21"/>
              <a:gd name="T12" fmla="*/ 3 w 12"/>
              <a:gd name="T13" fmla="*/ 21 h 21"/>
              <a:gd name="T14" fmla="*/ 10 w 12"/>
              <a:gd name="T15" fmla="*/ 21 h 21"/>
              <a:gd name="T16" fmla="*/ 10 w 12"/>
              <a:gd name="T17" fmla="*/ 10 h 21"/>
              <a:gd name="T18" fmla="*/ 12 w 12"/>
              <a:gd name="T19" fmla="*/ 10 h 21"/>
              <a:gd name="T20" fmla="*/ 12 w 12"/>
              <a:gd name="T21" fmla="*/ 1 h 21"/>
              <a:gd name="T22" fmla="*/ 12 w 12"/>
              <a:gd name="T23" fmla="*/ 0 h 21"/>
              <a:gd name="T24" fmla="*/ 11 w 12"/>
              <a:gd name="T25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" h="21">
                <a:moveTo>
                  <a:pt x="11" y="0"/>
                </a:moveTo>
                <a:cubicBezTo>
                  <a:pt x="1" y="0"/>
                  <a:pt x="1" y="0"/>
                  <a:pt x="1" y="0"/>
                </a:cubicBezTo>
                <a:cubicBezTo>
                  <a:pt x="1" y="0"/>
                  <a:pt x="1" y="0"/>
                  <a:pt x="0" y="0"/>
                </a:cubicBezTo>
                <a:cubicBezTo>
                  <a:pt x="0" y="0"/>
                  <a:pt x="0" y="1"/>
                  <a:pt x="0" y="1"/>
                </a:cubicBezTo>
                <a:cubicBezTo>
                  <a:pt x="0" y="10"/>
                  <a:pt x="0" y="10"/>
                  <a:pt x="0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3" y="21"/>
                  <a:pt x="3" y="21"/>
                  <a:pt x="3" y="21"/>
                </a:cubicBezTo>
                <a:cubicBezTo>
                  <a:pt x="10" y="21"/>
                  <a:pt x="10" y="21"/>
                  <a:pt x="10" y="21"/>
                </a:cubicBezTo>
                <a:cubicBezTo>
                  <a:pt x="10" y="10"/>
                  <a:pt x="10" y="10"/>
                  <a:pt x="10" y="10"/>
                </a:cubicBezTo>
                <a:cubicBezTo>
                  <a:pt x="12" y="10"/>
                  <a:pt x="12" y="10"/>
                  <a:pt x="12" y="10"/>
                </a:cubicBezTo>
                <a:cubicBezTo>
                  <a:pt x="12" y="1"/>
                  <a:pt x="12" y="1"/>
                  <a:pt x="12" y="1"/>
                </a:cubicBezTo>
                <a:cubicBezTo>
                  <a:pt x="12" y="1"/>
                  <a:pt x="12" y="0"/>
                  <a:pt x="12" y="0"/>
                </a:cubicBezTo>
                <a:cubicBezTo>
                  <a:pt x="11" y="0"/>
                  <a:pt x="11" y="0"/>
                  <a:pt x="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78902" y="3371899"/>
            <a:ext cx="272737" cy="27018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2 h 45"/>
              <a:gd name="T8" fmla="*/ 22 w 45"/>
              <a:gd name="T9" fmla="*/ 0 h 45"/>
              <a:gd name="T10" fmla="*/ 22 w 45"/>
              <a:gd name="T11" fmla="*/ 41 h 45"/>
              <a:gd name="T12" fmla="*/ 4 w 45"/>
              <a:gd name="T13" fmla="*/ 23 h 45"/>
              <a:gd name="T14" fmla="*/ 22 w 45"/>
              <a:gd name="T15" fmla="*/ 5 h 45"/>
              <a:gd name="T16" fmla="*/ 40 w 45"/>
              <a:gd name="T17" fmla="*/ 23 h 45"/>
              <a:gd name="T18" fmla="*/ 22 w 45"/>
              <a:gd name="T19" fmla="*/ 41 h 45"/>
              <a:gd name="T20" fmla="*/ 17 w 45"/>
              <a:gd name="T21" fmla="*/ 27 h 45"/>
              <a:gd name="T22" fmla="*/ 15 w 45"/>
              <a:gd name="T23" fmla="*/ 26 h 45"/>
              <a:gd name="T24" fmla="*/ 14 w 45"/>
              <a:gd name="T25" fmla="*/ 23 h 45"/>
              <a:gd name="T26" fmla="*/ 17 w 45"/>
              <a:gd name="T27" fmla="*/ 19 h 45"/>
              <a:gd name="T28" fmla="*/ 18 w 45"/>
              <a:gd name="T29" fmla="*/ 19 h 45"/>
              <a:gd name="T30" fmla="*/ 19 w 45"/>
              <a:gd name="T31" fmla="*/ 21 h 45"/>
              <a:gd name="T32" fmla="*/ 22 w 45"/>
              <a:gd name="T33" fmla="*/ 19 h 45"/>
              <a:gd name="T34" fmla="*/ 16 w 45"/>
              <a:gd name="T35" fmla="*/ 16 h 45"/>
              <a:gd name="T36" fmla="*/ 12 w 45"/>
              <a:gd name="T37" fmla="*/ 18 h 45"/>
              <a:gd name="T38" fmla="*/ 10 w 45"/>
              <a:gd name="T39" fmla="*/ 23 h 45"/>
              <a:gd name="T40" fmla="*/ 12 w 45"/>
              <a:gd name="T41" fmla="*/ 28 h 45"/>
              <a:gd name="T42" fmla="*/ 16 w 45"/>
              <a:gd name="T43" fmla="*/ 29 h 45"/>
              <a:gd name="T44" fmla="*/ 20 w 45"/>
              <a:gd name="T45" fmla="*/ 29 h 45"/>
              <a:gd name="T46" fmla="*/ 22 w 45"/>
              <a:gd name="T47" fmla="*/ 26 h 45"/>
              <a:gd name="T48" fmla="*/ 19 w 45"/>
              <a:gd name="T49" fmla="*/ 25 h 45"/>
              <a:gd name="T50" fmla="*/ 17 w 45"/>
              <a:gd name="T51" fmla="*/ 27 h 45"/>
              <a:gd name="T52" fmla="*/ 29 w 45"/>
              <a:gd name="T53" fmla="*/ 27 h 45"/>
              <a:gd name="T54" fmla="*/ 27 w 45"/>
              <a:gd name="T55" fmla="*/ 26 h 45"/>
              <a:gd name="T56" fmla="*/ 26 w 45"/>
              <a:gd name="T57" fmla="*/ 23 h 45"/>
              <a:gd name="T58" fmla="*/ 29 w 45"/>
              <a:gd name="T59" fmla="*/ 19 h 45"/>
              <a:gd name="T60" fmla="*/ 30 w 45"/>
              <a:gd name="T61" fmla="*/ 19 h 45"/>
              <a:gd name="T62" fmla="*/ 32 w 45"/>
              <a:gd name="T63" fmla="*/ 21 h 45"/>
              <a:gd name="T64" fmla="*/ 34 w 45"/>
              <a:gd name="T65" fmla="*/ 19 h 45"/>
              <a:gd name="T66" fmla="*/ 29 w 45"/>
              <a:gd name="T67" fmla="*/ 16 h 45"/>
              <a:gd name="T68" fmla="*/ 24 w 45"/>
              <a:gd name="T69" fmla="*/ 18 h 45"/>
              <a:gd name="T70" fmla="*/ 22 w 45"/>
              <a:gd name="T71" fmla="*/ 23 h 45"/>
              <a:gd name="T72" fmla="*/ 24 w 45"/>
              <a:gd name="T73" fmla="*/ 28 h 45"/>
              <a:gd name="T74" fmla="*/ 29 w 45"/>
              <a:gd name="T75" fmla="*/ 29 h 45"/>
              <a:gd name="T76" fmla="*/ 32 w 45"/>
              <a:gd name="T77" fmla="*/ 29 h 45"/>
              <a:gd name="T78" fmla="*/ 35 w 45"/>
              <a:gd name="T79" fmla="*/ 26 h 45"/>
              <a:gd name="T80" fmla="*/ 32 w 45"/>
              <a:gd name="T81" fmla="*/ 25 h 45"/>
              <a:gd name="T82" fmla="*/ 29 w 45"/>
              <a:gd name="T83" fmla="*/ 27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9" y="0"/>
                  <a:pt x="0" y="11"/>
                  <a:pt x="0" y="23"/>
                </a:cubicBezTo>
                <a:cubicBezTo>
                  <a:pt x="0" y="36"/>
                  <a:pt x="10" y="45"/>
                  <a:pt x="23" y="45"/>
                </a:cubicBezTo>
                <a:cubicBezTo>
                  <a:pt x="35" y="45"/>
                  <a:pt x="45" y="35"/>
                  <a:pt x="45" y="22"/>
                </a:cubicBezTo>
                <a:cubicBezTo>
                  <a:pt x="45" y="10"/>
                  <a:pt x="34" y="0"/>
                  <a:pt x="22" y="0"/>
                </a:cubicBezTo>
                <a:close/>
                <a:moveTo>
                  <a:pt x="22" y="41"/>
                </a:moveTo>
                <a:cubicBezTo>
                  <a:pt x="13" y="41"/>
                  <a:pt x="5" y="33"/>
                  <a:pt x="4" y="23"/>
                </a:cubicBezTo>
                <a:cubicBezTo>
                  <a:pt x="4" y="13"/>
                  <a:pt x="12" y="5"/>
                  <a:pt x="22" y="5"/>
                </a:cubicBezTo>
                <a:cubicBezTo>
                  <a:pt x="32" y="5"/>
                  <a:pt x="40" y="13"/>
                  <a:pt x="40" y="23"/>
                </a:cubicBezTo>
                <a:cubicBezTo>
                  <a:pt x="40" y="32"/>
                  <a:pt x="32" y="40"/>
                  <a:pt x="22" y="41"/>
                </a:cubicBezTo>
                <a:close/>
                <a:moveTo>
                  <a:pt x="17" y="27"/>
                </a:moveTo>
                <a:cubicBezTo>
                  <a:pt x="16" y="27"/>
                  <a:pt x="15" y="26"/>
                  <a:pt x="15" y="26"/>
                </a:cubicBezTo>
                <a:cubicBezTo>
                  <a:pt x="14" y="25"/>
                  <a:pt x="14" y="24"/>
                  <a:pt x="14" y="23"/>
                </a:cubicBezTo>
                <a:cubicBezTo>
                  <a:pt x="14" y="20"/>
                  <a:pt x="15" y="19"/>
                  <a:pt x="17" y="19"/>
                </a:cubicBezTo>
                <a:cubicBezTo>
                  <a:pt x="17" y="19"/>
                  <a:pt x="18" y="19"/>
                  <a:pt x="18" y="19"/>
                </a:cubicBezTo>
                <a:cubicBezTo>
                  <a:pt x="18" y="20"/>
                  <a:pt x="19" y="20"/>
                  <a:pt x="19" y="21"/>
                </a:cubicBezTo>
                <a:cubicBezTo>
                  <a:pt x="22" y="19"/>
                  <a:pt x="22" y="19"/>
                  <a:pt x="22" y="19"/>
                </a:cubicBezTo>
                <a:cubicBezTo>
                  <a:pt x="21" y="17"/>
                  <a:pt x="19" y="16"/>
                  <a:pt x="16" y="16"/>
                </a:cubicBezTo>
                <a:cubicBezTo>
                  <a:pt x="14" y="16"/>
                  <a:pt x="13" y="17"/>
                  <a:pt x="12" y="18"/>
                </a:cubicBezTo>
                <a:cubicBezTo>
                  <a:pt x="11" y="19"/>
                  <a:pt x="10" y="21"/>
                  <a:pt x="10" y="23"/>
                </a:cubicBezTo>
                <a:cubicBezTo>
                  <a:pt x="10" y="25"/>
                  <a:pt x="11" y="27"/>
                  <a:pt x="12" y="28"/>
                </a:cubicBezTo>
                <a:cubicBezTo>
                  <a:pt x="13" y="29"/>
                  <a:pt x="14" y="29"/>
                  <a:pt x="16" y="29"/>
                </a:cubicBezTo>
                <a:cubicBezTo>
                  <a:pt x="18" y="29"/>
                  <a:pt x="19" y="29"/>
                  <a:pt x="20" y="29"/>
                </a:cubicBezTo>
                <a:cubicBezTo>
                  <a:pt x="21" y="28"/>
                  <a:pt x="21" y="27"/>
                  <a:pt x="22" y="26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26"/>
                  <a:pt x="18" y="27"/>
                  <a:pt x="17" y="27"/>
                </a:cubicBezTo>
                <a:close/>
                <a:moveTo>
                  <a:pt x="29" y="27"/>
                </a:moveTo>
                <a:cubicBezTo>
                  <a:pt x="28" y="27"/>
                  <a:pt x="27" y="26"/>
                  <a:pt x="27" y="26"/>
                </a:cubicBezTo>
                <a:cubicBezTo>
                  <a:pt x="27" y="25"/>
                  <a:pt x="26" y="24"/>
                  <a:pt x="26" y="23"/>
                </a:cubicBezTo>
                <a:cubicBezTo>
                  <a:pt x="26" y="20"/>
                  <a:pt x="27" y="19"/>
                  <a:pt x="29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1" y="20"/>
                  <a:pt x="31" y="20"/>
                  <a:pt x="32" y="21"/>
                </a:cubicBezTo>
                <a:cubicBezTo>
                  <a:pt x="34" y="19"/>
                  <a:pt x="34" y="19"/>
                  <a:pt x="34" y="19"/>
                </a:cubicBezTo>
                <a:cubicBezTo>
                  <a:pt x="33" y="17"/>
                  <a:pt x="31" y="16"/>
                  <a:pt x="29" y="16"/>
                </a:cubicBezTo>
                <a:cubicBezTo>
                  <a:pt x="27" y="16"/>
                  <a:pt x="25" y="17"/>
                  <a:pt x="24" y="18"/>
                </a:cubicBezTo>
                <a:cubicBezTo>
                  <a:pt x="23" y="19"/>
                  <a:pt x="22" y="21"/>
                  <a:pt x="22" y="23"/>
                </a:cubicBezTo>
                <a:cubicBezTo>
                  <a:pt x="22" y="25"/>
                  <a:pt x="23" y="27"/>
                  <a:pt x="24" y="28"/>
                </a:cubicBezTo>
                <a:cubicBezTo>
                  <a:pt x="25" y="29"/>
                  <a:pt x="27" y="29"/>
                  <a:pt x="29" y="29"/>
                </a:cubicBezTo>
                <a:cubicBezTo>
                  <a:pt x="30" y="29"/>
                  <a:pt x="31" y="29"/>
                  <a:pt x="32" y="29"/>
                </a:cubicBezTo>
                <a:cubicBezTo>
                  <a:pt x="33" y="28"/>
                  <a:pt x="34" y="27"/>
                  <a:pt x="35" y="26"/>
                </a:cubicBezTo>
                <a:cubicBezTo>
                  <a:pt x="32" y="25"/>
                  <a:pt x="32" y="25"/>
                  <a:pt x="32" y="25"/>
                </a:cubicBezTo>
                <a:cubicBezTo>
                  <a:pt x="31" y="26"/>
                  <a:pt x="30" y="27"/>
                  <a:pt x="29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7" name="出自【趣你的PPT】(微信:qunideppt)：最优质的PPT资源库"/>
          <p:cNvSpPr>
            <a:spLocks/>
          </p:cNvSpPr>
          <p:nvPr/>
        </p:nvSpPr>
        <p:spPr bwMode="auto">
          <a:xfrm>
            <a:off x="10293206" y="583363"/>
            <a:ext cx="282933" cy="188620"/>
          </a:xfrm>
          <a:custGeom>
            <a:avLst/>
            <a:gdLst>
              <a:gd name="T0" fmla="*/ 36 w 47"/>
              <a:gd name="T1" fmla="*/ 9 h 31"/>
              <a:gd name="T2" fmla="*/ 34 w 47"/>
              <a:gd name="T3" fmla="*/ 9 h 31"/>
              <a:gd name="T4" fmla="*/ 22 w 47"/>
              <a:gd name="T5" fmla="*/ 0 h 31"/>
              <a:gd name="T6" fmla="*/ 9 w 47"/>
              <a:gd name="T7" fmla="*/ 12 h 31"/>
              <a:gd name="T8" fmla="*/ 10 w 47"/>
              <a:gd name="T9" fmla="*/ 14 h 31"/>
              <a:gd name="T10" fmla="*/ 9 w 47"/>
              <a:gd name="T11" fmla="*/ 14 h 31"/>
              <a:gd name="T12" fmla="*/ 0 w 47"/>
              <a:gd name="T13" fmla="*/ 22 h 31"/>
              <a:gd name="T14" fmla="*/ 9 w 47"/>
              <a:gd name="T15" fmla="*/ 31 h 31"/>
              <a:gd name="T16" fmla="*/ 36 w 47"/>
              <a:gd name="T17" fmla="*/ 31 h 31"/>
              <a:gd name="T18" fmla="*/ 47 w 47"/>
              <a:gd name="T19" fmla="*/ 20 h 31"/>
              <a:gd name="T20" fmla="*/ 36 w 47"/>
              <a:gd name="T21" fmla="*/ 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7" h="31">
                <a:moveTo>
                  <a:pt x="36" y="9"/>
                </a:moveTo>
                <a:cubicBezTo>
                  <a:pt x="35" y="9"/>
                  <a:pt x="35" y="9"/>
                  <a:pt x="34" y="9"/>
                </a:cubicBezTo>
                <a:cubicBezTo>
                  <a:pt x="32" y="4"/>
                  <a:pt x="28" y="0"/>
                  <a:pt x="22" y="0"/>
                </a:cubicBezTo>
                <a:cubicBezTo>
                  <a:pt x="15" y="0"/>
                  <a:pt x="9" y="6"/>
                  <a:pt x="9" y="12"/>
                </a:cubicBezTo>
                <a:cubicBezTo>
                  <a:pt x="9" y="13"/>
                  <a:pt x="10" y="14"/>
                  <a:pt x="10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4" y="14"/>
                  <a:pt x="0" y="18"/>
                  <a:pt x="0" y="22"/>
                </a:cubicBezTo>
                <a:cubicBezTo>
                  <a:pt x="0" y="27"/>
                  <a:pt x="4" y="31"/>
                  <a:pt x="9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42" y="31"/>
                  <a:pt x="47" y="26"/>
                  <a:pt x="47" y="20"/>
                </a:cubicBezTo>
                <a:cubicBezTo>
                  <a:pt x="47" y="14"/>
                  <a:pt x="42" y="9"/>
                  <a:pt x="36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8" name="出自【趣你的PPT】(微信:qunideppt)：最优质的PPT资源库"/>
          <p:cNvSpPr>
            <a:spLocks/>
          </p:cNvSpPr>
          <p:nvPr/>
        </p:nvSpPr>
        <p:spPr bwMode="auto">
          <a:xfrm>
            <a:off x="10861620" y="583363"/>
            <a:ext cx="282933" cy="188620"/>
          </a:xfrm>
          <a:custGeom>
            <a:avLst/>
            <a:gdLst>
              <a:gd name="T0" fmla="*/ 36 w 47"/>
              <a:gd name="T1" fmla="*/ 9 h 31"/>
              <a:gd name="T2" fmla="*/ 34 w 47"/>
              <a:gd name="T3" fmla="*/ 9 h 31"/>
              <a:gd name="T4" fmla="*/ 22 w 47"/>
              <a:gd name="T5" fmla="*/ 0 h 31"/>
              <a:gd name="T6" fmla="*/ 9 w 47"/>
              <a:gd name="T7" fmla="*/ 12 h 31"/>
              <a:gd name="T8" fmla="*/ 9 w 47"/>
              <a:gd name="T9" fmla="*/ 14 h 31"/>
              <a:gd name="T10" fmla="*/ 8 w 47"/>
              <a:gd name="T11" fmla="*/ 14 h 31"/>
              <a:gd name="T12" fmla="*/ 0 w 47"/>
              <a:gd name="T13" fmla="*/ 22 h 31"/>
              <a:gd name="T14" fmla="*/ 8 w 47"/>
              <a:gd name="T15" fmla="*/ 31 h 31"/>
              <a:gd name="T16" fmla="*/ 20 w 47"/>
              <a:gd name="T17" fmla="*/ 31 h 31"/>
              <a:gd name="T18" fmla="*/ 20 w 47"/>
              <a:gd name="T19" fmla="*/ 22 h 31"/>
              <a:gd name="T20" fmla="*/ 15 w 47"/>
              <a:gd name="T21" fmla="*/ 22 h 31"/>
              <a:gd name="T22" fmla="*/ 23 w 47"/>
              <a:gd name="T23" fmla="*/ 11 h 31"/>
              <a:gd name="T24" fmla="*/ 32 w 47"/>
              <a:gd name="T25" fmla="*/ 22 h 31"/>
              <a:gd name="T26" fmla="*/ 27 w 47"/>
              <a:gd name="T27" fmla="*/ 22 h 31"/>
              <a:gd name="T28" fmla="*/ 27 w 47"/>
              <a:gd name="T29" fmla="*/ 31 h 31"/>
              <a:gd name="T30" fmla="*/ 36 w 47"/>
              <a:gd name="T31" fmla="*/ 31 h 31"/>
              <a:gd name="T32" fmla="*/ 47 w 47"/>
              <a:gd name="T33" fmla="*/ 20 h 31"/>
              <a:gd name="T34" fmla="*/ 36 w 47"/>
              <a:gd name="T35" fmla="*/ 9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7" h="31">
                <a:moveTo>
                  <a:pt x="36" y="9"/>
                </a:moveTo>
                <a:cubicBezTo>
                  <a:pt x="35" y="9"/>
                  <a:pt x="34" y="9"/>
                  <a:pt x="34" y="9"/>
                </a:cubicBezTo>
                <a:cubicBezTo>
                  <a:pt x="32" y="4"/>
                  <a:pt x="27" y="0"/>
                  <a:pt x="22" y="0"/>
                </a:cubicBezTo>
                <a:cubicBezTo>
                  <a:pt x="15" y="0"/>
                  <a:pt x="9" y="6"/>
                  <a:pt x="9" y="12"/>
                </a:cubicBezTo>
                <a:cubicBezTo>
                  <a:pt x="9" y="13"/>
                  <a:pt x="9" y="14"/>
                  <a:pt x="9" y="14"/>
                </a:cubicBezTo>
                <a:cubicBezTo>
                  <a:pt x="9" y="14"/>
                  <a:pt x="9" y="14"/>
                  <a:pt x="8" y="14"/>
                </a:cubicBezTo>
                <a:cubicBezTo>
                  <a:pt x="4" y="14"/>
                  <a:pt x="0" y="18"/>
                  <a:pt x="0" y="22"/>
                </a:cubicBezTo>
                <a:cubicBezTo>
                  <a:pt x="0" y="27"/>
                  <a:pt x="4" y="31"/>
                  <a:pt x="8" y="31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22"/>
                  <a:pt x="20" y="22"/>
                  <a:pt x="20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23" y="11"/>
                  <a:pt x="23" y="11"/>
                  <a:pt x="23" y="11"/>
                </a:cubicBezTo>
                <a:cubicBezTo>
                  <a:pt x="32" y="22"/>
                  <a:pt x="32" y="22"/>
                  <a:pt x="32" y="22"/>
                </a:cubicBezTo>
                <a:cubicBezTo>
                  <a:pt x="27" y="22"/>
                  <a:pt x="27" y="22"/>
                  <a:pt x="27" y="22"/>
                </a:cubicBezTo>
                <a:cubicBezTo>
                  <a:pt x="27" y="31"/>
                  <a:pt x="27" y="31"/>
                  <a:pt x="27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42" y="31"/>
                  <a:pt x="47" y="26"/>
                  <a:pt x="47" y="20"/>
                </a:cubicBezTo>
                <a:cubicBezTo>
                  <a:pt x="47" y="14"/>
                  <a:pt x="42" y="9"/>
                  <a:pt x="36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34571" y="542581"/>
            <a:ext cx="288030" cy="270187"/>
          </a:xfrm>
          <a:custGeom>
            <a:avLst/>
            <a:gdLst>
              <a:gd name="T0" fmla="*/ 41 w 48"/>
              <a:gd name="T1" fmla="*/ 15 h 45"/>
              <a:gd name="T2" fmla="*/ 36 w 48"/>
              <a:gd name="T3" fmla="*/ 1 h 45"/>
              <a:gd name="T4" fmla="*/ 34 w 48"/>
              <a:gd name="T5" fmla="*/ 0 h 45"/>
              <a:gd name="T6" fmla="*/ 2 w 48"/>
              <a:gd name="T7" fmla="*/ 12 h 45"/>
              <a:gd name="T8" fmla="*/ 1 w 48"/>
              <a:gd name="T9" fmla="*/ 14 h 45"/>
              <a:gd name="T10" fmla="*/ 6 w 48"/>
              <a:gd name="T11" fmla="*/ 28 h 45"/>
              <a:gd name="T12" fmla="*/ 6 w 48"/>
              <a:gd name="T13" fmla="*/ 21 h 45"/>
              <a:gd name="T14" fmla="*/ 12 w 48"/>
              <a:gd name="T15" fmla="*/ 15 h 45"/>
              <a:gd name="T16" fmla="*/ 20 w 48"/>
              <a:gd name="T17" fmla="*/ 15 h 45"/>
              <a:gd name="T18" fmla="*/ 30 w 48"/>
              <a:gd name="T19" fmla="*/ 8 h 45"/>
              <a:gd name="T20" fmla="*/ 36 w 48"/>
              <a:gd name="T21" fmla="*/ 15 h 45"/>
              <a:gd name="T22" fmla="*/ 41 w 48"/>
              <a:gd name="T23" fmla="*/ 15 h 45"/>
              <a:gd name="T24" fmla="*/ 46 w 48"/>
              <a:gd name="T25" fmla="*/ 19 h 45"/>
              <a:gd name="T26" fmla="*/ 12 w 48"/>
              <a:gd name="T27" fmla="*/ 19 h 45"/>
              <a:gd name="T28" fmla="*/ 10 w 48"/>
              <a:gd name="T29" fmla="*/ 21 h 45"/>
              <a:gd name="T30" fmla="*/ 10 w 48"/>
              <a:gd name="T31" fmla="*/ 43 h 45"/>
              <a:gd name="T32" fmla="*/ 12 w 48"/>
              <a:gd name="T33" fmla="*/ 45 h 45"/>
              <a:gd name="T34" fmla="*/ 46 w 48"/>
              <a:gd name="T35" fmla="*/ 45 h 45"/>
              <a:gd name="T36" fmla="*/ 48 w 48"/>
              <a:gd name="T37" fmla="*/ 43 h 45"/>
              <a:gd name="T38" fmla="*/ 48 w 48"/>
              <a:gd name="T39" fmla="*/ 21 h 45"/>
              <a:gd name="T40" fmla="*/ 46 w 48"/>
              <a:gd name="T41" fmla="*/ 19 h 45"/>
              <a:gd name="T42" fmla="*/ 43 w 48"/>
              <a:gd name="T43" fmla="*/ 40 h 45"/>
              <a:gd name="T44" fmla="*/ 15 w 48"/>
              <a:gd name="T45" fmla="*/ 40 h 45"/>
              <a:gd name="T46" fmla="*/ 15 w 48"/>
              <a:gd name="T47" fmla="*/ 36 h 45"/>
              <a:gd name="T48" fmla="*/ 19 w 48"/>
              <a:gd name="T49" fmla="*/ 26 h 45"/>
              <a:gd name="T50" fmla="*/ 26 w 48"/>
              <a:gd name="T51" fmla="*/ 34 h 45"/>
              <a:gd name="T52" fmla="*/ 32 w 48"/>
              <a:gd name="T53" fmla="*/ 28 h 45"/>
              <a:gd name="T54" fmla="*/ 40 w 48"/>
              <a:gd name="T55" fmla="*/ 25 h 45"/>
              <a:gd name="T56" fmla="*/ 43 w 48"/>
              <a:gd name="T57" fmla="*/ 33 h 45"/>
              <a:gd name="T58" fmla="*/ 43 w 48"/>
              <a:gd name="T59" fmla="*/ 4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" h="45">
                <a:moveTo>
                  <a:pt x="41" y="15"/>
                </a:moveTo>
                <a:cubicBezTo>
                  <a:pt x="36" y="1"/>
                  <a:pt x="36" y="1"/>
                  <a:pt x="36" y="1"/>
                </a:cubicBezTo>
                <a:cubicBezTo>
                  <a:pt x="36" y="1"/>
                  <a:pt x="35" y="0"/>
                  <a:pt x="34" y="0"/>
                </a:cubicBezTo>
                <a:cubicBezTo>
                  <a:pt x="2" y="12"/>
                  <a:pt x="2" y="12"/>
                  <a:pt x="2" y="12"/>
                </a:cubicBezTo>
                <a:cubicBezTo>
                  <a:pt x="1" y="12"/>
                  <a:pt x="0" y="13"/>
                  <a:pt x="1" y="14"/>
                </a:cubicBezTo>
                <a:cubicBezTo>
                  <a:pt x="6" y="28"/>
                  <a:pt x="6" y="28"/>
                  <a:pt x="6" y="28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17"/>
                  <a:pt x="8" y="15"/>
                  <a:pt x="12" y="15"/>
                </a:cubicBezTo>
                <a:cubicBezTo>
                  <a:pt x="20" y="15"/>
                  <a:pt x="20" y="15"/>
                  <a:pt x="20" y="15"/>
                </a:cubicBezTo>
                <a:cubicBezTo>
                  <a:pt x="30" y="8"/>
                  <a:pt x="30" y="8"/>
                  <a:pt x="30" y="8"/>
                </a:cubicBezTo>
                <a:cubicBezTo>
                  <a:pt x="36" y="15"/>
                  <a:pt x="36" y="15"/>
                  <a:pt x="36" y="15"/>
                </a:cubicBezTo>
                <a:lnTo>
                  <a:pt x="41" y="15"/>
                </a:lnTo>
                <a:close/>
                <a:moveTo>
                  <a:pt x="46" y="19"/>
                </a:moveTo>
                <a:cubicBezTo>
                  <a:pt x="12" y="19"/>
                  <a:pt x="12" y="19"/>
                  <a:pt x="12" y="19"/>
                </a:cubicBezTo>
                <a:cubicBezTo>
                  <a:pt x="11" y="19"/>
                  <a:pt x="10" y="20"/>
                  <a:pt x="10" y="21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44"/>
                  <a:pt x="11" y="45"/>
                  <a:pt x="12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7" y="45"/>
                  <a:pt x="48" y="44"/>
                  <a:pt x="48" y="43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0"/>
                  <a:pt x="47" y="19"/>
                  <a:pt x="46" y="19"/>
                </a:cubicBezTo>
                <a:close/>
                <a:moveTo>
                  <a:pt x="43" y="40"/>
                </a:moveTo>
                <a:cubicBezTo>
                  <a:pt x="15" y="40"/>
                  <a:pt x="15" y="40"/>
                  <a:pt x="15" y="40"/>
                </a:cubicBezTo>
                <a:cubicBezTo>
                  <a:pt x="15" y="36"/>
                  <a:pt x="15" y="36"/>
                  <a:pt x="15" y="36"/>
                </a:cubicBezTo>
                <a:cubicBezTo>
                  <a:pt x="19" y="26"/>
                  <a:pt x="19" y="26"/>
                  <a:pt x="19" y="26"/>
                </a:cubicBezTo>
                <a:cubicBezTo>
                  <a:pt x="26" y="34"/>
                  <a:pt x="26" y="34"/>
                  <a:pt x="26" y="34"/>
                </a:cubicBezTo>
                <a:cubicBezTo>
                  <a:pt x="32" y="28"/>
                  <a:pt x="32" y="28"/>
                  <a:pt x="32" y="28"/>
                </a:cubicBezTo>
                <a:cubicBezTo>
                  <a:pt x="40" y="25"/>
                  <a:pt x="40" y="25"/>
                  <a:pt x="40" y="25"/>
                </a:cubicBezTo>
                <a:cubicBezTo>
                  <a:pt x="43" y="33"/>
                  <a:pt x="43" y="33"/>
                  <a:pt x="43" y="33"/>
                </a:cubicBezTo>
                <a:lnTo>
                  <a:pt x="43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73805" y="578266"/>
            <a:ext cx="282933" cy="198816"/>
          </a:xfrm>
          <a:custGeom>
            <a:avLst/>
            <a:gdLst>
              <a:gd name="T0" fmla="*/ 0 w 47"/>
              <a:gd name="T1" fmla="*/ 5 h 33"/>
              <a:gd name="T2" fmla="*/ 0 w 47"/>
              <a:gd name="T3" fmla="*/ 28 h 33"/>
              <a:gd name="T4" fmla="*/ 4 w 47"/>
              <a:gd name="T5" fmla="*/ 33 h 33"/>
              <a:gd name="T6" fmla="*/ 42 w 47"/>
              <a:gd name="T7" fmla="*/ 33 h 33"/>
              <a:gd name="T8" fmla="*/ 47 w 47"/>
              <a:gd name="T9" fmla="*/ 28 h 33"/>
              <a:gd name="T10" fmla="*/ 47 w 47"/>
              <a:gd name="T11" fmla="*/ 5 h 33"/>
              <a:gd name="T12" fmla="*/ 42 w 47"/>
              <a:gd name="T13" fmla="*/ 0 h 33"/>
              <a:gd name="T14" fmla="*/ 4 w 47"/>
              <a:gd name="T15" fmla="*/ 0 h 33"/>
              <a:gd name="T16" fmla="*/ 0 w 47"/>
              <a:gd name="T17" fmla="*/ 5 h 33"/>
              <a:gd name="T18" fmla="*/ 42 w 47"/>
              <a:gd name="T19" fmla="*/ 5 h 33"/>
              <a:gd name="T20" fmla="*/ 42 w 47"/>
              <a:gd name="T21" fmla="*/ 28 h 33"/>
              <a:gd name="T22" fmla="*/ 4 w 47"/>
              <a:gd name="T23" fmla="*/ 28 h 33"/>
              <a:gd name="T24" fmla="*/ 4 w 47"/>
              <a:gd name="T25" fmla="*/ 5 h 33"/>
              <a:gd name="T26" fmla="*/ 42 w 47"/>
              <a:gd name="T27" fmla="*/ 5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" h="33">
                <a:moveTo>
                  <a:pt x="0" y="5"/>
                </a:moveTo>
                <a:cubicBezTo>
                  <a:pt x="0" y="28"/>
                  <a:pt x="0" y="28"/>
                  <a:pt x="0" y="28"/>
                </a:cubicBezTo>
                <a:cubicBezTo>
                  <a:pt x="0" y="31"/>
                  <a:pt x="2" y="33"/>
                  <a:pt x="4" y="33"/>
                </a:cubicBezTo>
                <a:cubicBezTo>
                  <a:pt x="42" y="33"/>
                  <a:pt x="42" y="33"/>
                  <a:pt x="42" y="33"/>
                </a:cubicBezTo>
                <a:cubicBezTo>
                  <a:pt x="45" y="33"/>
                  <a:pt x="47" y="31"/>
                  <a:pt x="47" y="28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2"/>
                  <a:pt x="45" y="0"/>
                  <a:pt x="42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5"/>
                </a:cubicBezTo>
                <a:close/>
                <a:moveTo>
                  <a:pt x="42" y="5"/>
                </a:moveTo>
                <a:cubicBezTo>
                  <a:pt x="42" y="28"/>
                  <a:pt x="42" y="28"/>
                  <a:pt x="42" y="28"/>
                </a:cubicBezTo>
                <a:cubicBezTo>
                  <a:pt x="4" y="28"/>
                  <a:pt x="4" y="28"/>
                  <a:pt x="4" y="28"/>
                </a:cubicBezTo>
                <a:cubicBezTo>
                  <a:pt x="4" y="5"/>
                  <a:pt x="4" y="5"/>
                  <a:pt x="4" y="5"/>
                </a:cubicBezTo>
                <a:lnTo>
                  <a:pt x="42" y="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4712" y="565521"/>
            <a:ext cx="282933" cy="224306"/>
          </a:xfrm>
          <a:custGeom>
            <a:avLst/>
            <a:gdLst>
              <a:gd name="T0" fmla="*/ 45 w 47"/>
              <a:gd name="T1" fmla="*/ 11 h 37"/>
              <a:gd name="T2" fmla="*/ 2 w 47"/>
              <a:gd name="T3" fmla="*/ 11 h 37"/>
              <a:gd name="T4" fmla="*/ 0 w 47"/>
              <a:gd name="T5" fmla="*/ 14 h 37"/>
              <a:gd name="T6" fmla="*/ 2 w 47"/>
              <a:gd name="T7" fmla="*/ 35 h 37"/>
              <a:gd name="T8" fmla="*/ 5 w 47"/>
              <a:gd name="T9" fmla="*/ 37 h 37"/>
              <a:gd name="T10" fmla="*/ 43 w 47"/>
              <a:gd name="T11" fmla="*/ 37 h 37"/>
              <a:gd name="T12" fmla="*/ 45 w 47"/>
              <a:gd name="T13" fmla="*/ 35 h 37"/>
              <a:gd name="T14" fmla="*/ 47 w 47"/>
              <a:gd name="T15" fmla="*/ 14 h 37"/>
              <a:gd name="T16" fmla="*/ 45 w 47"/>
              <a:gd name="T17" fmla="*/ 11 h 37"/>
              <a:gd name="T18" fmla="*/ 43 w 47"/>
              <a:gd name="T19" fmla="*/ 6 h 37"/>
              <a:gd name="T20" fmla="*/ 41 w 47"/>
              <a:gd name="T21" fmla="*/ 4 h 37"/>
              <a:gd name="T22" fmla="*/ 25 w 47"/>
              <a:gd name="T23" fmla="*/ 4 h 37"/>
              <a:gd name="T24" fmla="*/ 20 w 47"/>
              <a:gd name="T25" fmla="*/ 3 h 37"/>
              <a:gd name="T26" fmla="*/ 19 w 47"/>
              <a:gd name="T27" fmla="*/ 1 h 37"/>
              <a:gd name="T28" fmla="*/ 15 w 47"/>
              <a:gd name="T29" fmla="*/ 0 h 37"/>
              <a:gd name="T30" fmla="*/ 7 w 47"/>
              <a:gd name="T31" fmla="*/ 0 h 37"/>
              <a:gd name="T32" fmla="*/ 5 w 47"/>
              <a:gd name="T33" fmla="*/ 2 h 37"/>
              <a:gd name="T34" fmla="*/ 4 w 47"/>
              <a:gd name="T35" fmla="*/ 8 h 37"/>
              <a:gd name="T36" fmla="*/ 44 w 47"/>
              <a:gd name="T37" fmla="*/ 8 h 37"/>
              <a:gd name="T38" fmla="*/ 43 w 47"/>
              <a:gd name="T39" fmla="*/ 6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7" h="37">
                <a:moveTo>
                  <a:pt x="45" y="11"/>
                </a:moveTo>
                <a:cubicBezTo>
                  <a:pt x="2" y="11"/>
                  <a:pt x="2" y="11"/>
                  <a:pt x="2" y="11"/>
                </a:cubicBezTo>
                <a:cubicBezTo>
                  <a:pt x="0" y="11"/>
                  <a:pt x="0" y="13"/>
                  <a:pt x="0" y="14"/>
                </a:cubicBezTo>
                <a:cubicBezTo>
                  <a:pt x="2" y="35"/>
                  <a:pt x="2" y="35"/>
                  <a:pt x="2" y="35"/>
                </a:cubicBezTo>
                <a:cubicBezTo>
                  <a:pt x="2" y="36"/>
                  <a:pt x="3" y="37"/>
                  <a:pt x="5" y="37"/>
                </a:cubicBezTo>
                <a:cubicBezTo>
                  <a:pt x="43" y="37"/>
                  <a:pt x="43" y="37"/>
                  <a:pt x="43" y="37"/>
                </a:cubicBezTo>
                <a:cubicBezTo>
                  <a:pt x="45" y="37"/>
                  <a:pt x="45" y="36"/>
                  <a:pt x="45" y="35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3"/>
                  <a:pt x="47" y="11"/>
                  <a:pt x="45" y="11"/>
                </a:cubicBezTo>
                <a:close/>
                <a:moveTo>
                  <a:pt x="43" y="6"/>
                </a:moveTo>
                <a:cubicBezTo>
                  <a:pt x="43" y="5"/>
                  <a:pt x="42" y="4"/>
                  <a:pt x="41" y="4"/>
                </a:cubicBezTo>
                <a:cubicBezTo>
                  <a:pt x="25" y="4"/>
                  <a:pt x="25" y="4"/>
                  <a:pt x="25" y="4"/>
                </a:cubicBezTo>
                <a:cubicBezTo>
                  <a:pt x="23" y="4"/>
                  <a:pt x="21" y="4"/>
                  <a:pt x="20" y="3"/>
                </a:cubicBezTo>
                <a:cubicBezTo>
                  <a:pt x="19" y="1"/>
                  <a:pt x="19" y="1"/>
                  <a:pt x="19" y="1"/>
                </a:cubicBezTo>
                <a:cubicBezTo>
                  <a:pt x="18" y="0"/>
                  <a:pt x="16" y="0"/>
                  <a:pt x="15" y="0"/>
                </a:cubicBezTo>
                <a:cubicBezTo>
                  <a:pt x="7" y="0"/>
                  <a:pt x="7" y="0"/>
                  <a:pt x="7" y="0"/>
                </a:cubicBezTo>
                <a:cubicBezTo>
                  <a:pt x="6" y="0"/>
                  <a:pt x="5" y="1"/>
                  <a:pt x="5" y="2"/>
                </a:cubicBezTo>
                <a:cubicBezTo>
                  <a:pt x="4" y="8"/>
                  <a:pt x="4" y="8"/>
                  <a:pt x="4" y="8"/>
                </a:cubicBezTo>
                <a:cubicBezTo>
                  <a:pt x="44" y="8"/>
                  <a:pt x="44" y="8"/>
                  <a:pt x="44" y="8"/>
                </a:cubicBezTo>
                <a:lnTo>
                  <a:pt x="43" y="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05533" y="578266"/>
            <a:ext cx="277834" cy="198816"/>
          </a:xfrm>
          <a:custGeom>
            <a:avLst/>
            <a:gdLst>
              <a:gd name="T0" fmla="*/ 46 w 46"/>
              <a:gd name="T1" fmla="*/ 5 h 33"/>
              <a:gd name="T2" fmla="*/ 46 w 46"/>
              <a:gd name="T3" fmla="*/ 2 h 33"/>
              <a:gd name="T4" fmla="*/ 44 w 46"/>
              <a:gd name="T5" fmla="*/ 0 h 33"/>
              <a:gd name="T6" fmla="*/ 2 w 46"/>
              <a:gd name="T7" fmla="*/ 0 h 33"/>
              <a:gd name="T8" fmla="*/ 0 w 46"/>
              <a:gd name="T9" fmla="*/ 2 h 33"/>
              <a:gd name="T10" fmla="*/ 0 w 46"/>
              <a:gd name="T11" fmla="*/ 5 h 33"/>
              <a:gd name="T12" fmla="*/ 5 w 46"/>
              <a:gd name="T13" fmla="*/ 5 h 33"/>
              <a:gd name="T14" fmla="*/ 5 w 46"/>
              <a:gd name="T15" fmla="*/ 9 h 33"/>
              <a:gd name="T16" fmla="*/ 0 w 46"/>
              <a:gd name="T17" fmla="*/ 9 h 33"/>
              <a:gd name="T18" fmla="*/ 0 w 46"/>
              <a:gd name="T19" fmla="*/ 14 h 33"/>
              <a:gd name="T20" fmla="*/ 5 w 46"/>
              <a:gd name="T21" fmla="*/ 14 h 33"/>
              <a:gd name="T22" fmla="*/ 5 w 46"/>
              <a:gd name="T23" fmla="*/ 19 h 33"/>
              <a:gd name="T24" fmla="*/ 0 w 46"/>
              <a:gd name="T25" fmla="*/ 19 h 33"/>
              <a:gd name="T26" fmla="*/ 0 w 46"/>
              <a:gd name="T27" fmla="*/ 24 h 33"/>
              <a:gd name="T28" fmla="*/ 5 w 46"/>
              <a:gd name="T29" fmla="*/ 24 h 33"/>
              <a:gd name="T30" fmla="*/ 5 w 46"/>
              <a:gd name="T31" fmla="*/ 28 h 33"/>
              <a:gd name="T32" fmla="*/ 0 w 46"/>
              <a:gd name="T33" fmla="*/ 28 h 33"/>
              <a:gd name="T34" fmla="*/ 0 w 46"/>
              <a:gd name="T35" fmla="*/ 31 h 33"/>
              <a:gd name="T36" fmla="*/ 2 w 46"/>
              <a:gd name="T37" fmla="*/ 33 h 33"/>
              <a:gd name="T38" fmla="*/ 44 w 46"/>
              <a:gd name="T39" fmla="*/ 33 h 33"/>
              <a:gd name="T40" fmla="*/ 46 w 46"/>
              <a:gd name="T41" fmla="*/ 31 h 33"/>
              <a:gd name="T42" fmla="*/ 46 w 46"/>
              <a:gd name="T43" fmla="*/ 28 h 33"/>
              <a:gd name="T44" fmla="*/ 41 w 46"/>
              <a:gd name="T45" fmla="*/ 28 h 33"/>
              <a:gd name="T46" fmla="*/ 41 w 46"/>
              <a:gd name="T47" fmla="*/ 24 h 33"/>
              <a:gd name="T48" fmla="*/ 46 w 46"/>
              <a:gd name="T49" fmla="*/ 24 h 33"/>
              <a:gd name="T50" fmla="*/ 46 w 46"/>
              <a:gd name="T51" fmla="*/ 19 h 33"/>
              <a:gd name="T52" fmla="*/ 41 w 46"/>
              <a:gd name="T53" fmla="*/ 19 h 33"/>
              <a:gd name="T54" fmla="*/ 41 w 46"/>
              <a:gd name="T55" fmla="*/ 14 h 33"/>
              <a:gd name="T56" fmla="*/ 46 w 46"/>
              <a:gd name="T57" fmla="*/ 14 h 33"/>
              <a:gd name="T58" fmla="*/ 46 w 46"/>
              <a:gd name="T59" fmla="*/ 9 h 33"/>
              <a:gd name="T60" fmla="*/ 41 w 46"/>
              <a:gd name="T61" fmla="*/ 9 h 33"/>
              <a:gd name="T62" fmla="*/ 41 w 46"/>
              <a:gd name="T63" fmla="*/ 5 h 33"/>
              <a:gd name="T64" fmla="*/ 46 w 46"/>
              <a:gd name="T65" fmla="*/ 5 h 33"/>
              <a:gd name="T66" fmla="*/ 18 w 46"/>
              <a:gd name="T67" fmla="*/ 24 h 33"/>
              <a:gd name="T68" fmla="*/ 18 w 46"/>
              <a:gd name="T69" fmla="*/ 9 h 33"/>
              <a:gd name="T70" fmla="*/ 29 w 46"/>
              <a:gd name="T71" fmla="*/ 17 h 33"/>
              <a:gd name="T72" fmla="*/ 18 w 46"/>
              <a:gd name="T73" fmla="*/ 24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6" h="33">
                <a:moveTo>
                  <a:pt x="46" y="5"/>
                </a:moveTo>
                <a:cubicBezTo>
                  <a:pt x="46" y="2"/>
                  <a:pt x="46" y="2"/>
                  <a:pt x="46" y="2"/>
                </a:cubicBezTo>
                <a:cubicBezTo>
                  <a:pt x="46" y="1"/>
                  <a:pt x="45" y="0"/>
                  <a:pt x="44" y="0"/>
                </a:cubicBezTo>
                <a:cubicBezTo>
                  <a:pt x="2" y="0"/>
                  <a:pt x="2" y="0"/>
                  <a:pt x="2" y="0"/>
                </a:cubicBezTo>
                <a:cubicBezTo>
                  <a:pt x="1" y="0"/>
                  <a:pt x="0" y="1"/>
                  <a:pt x="0" y="2"/>
                </a:cubicBezTo>
                <a:cubicBezTo>
                  <a:pt x="0" y="5"/>
                  <a:pt x="0" y="5"/>
                  <a:pt x="0" y="5"/>
                </a:cubicBezTo>
                <a:cubicBezTo>
                  <a:pt x="5" y="5"/>
                  <a:pt x="5" y="5"/>
                  <a:pt x="5" y="5"/>
                </a:cubicBezTo>
                <a:cubicBezTo>
                  <a:pt x="5" y="9"/>
                  <a:pt x="5" y="9"/>
                  <a:pt x="5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14"/>
                  <a:pt x="0" y="14"/>
                  <a:pt x="0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5" y="19"/>
                  <a:pt x="5" y="19"/>
                  <a:pt x="5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4"/>
                  <a:pt x="0" y="24"/>
                  <a:pt x="0" y="24"/>
                </a:cubicBezTo>
                <a:cubicBezTo>
                  <a:pt x="5" y="24"/>
                  <a:pt x="5" y="24"/>
                  <a:pt x="5" y="24"/>
                </a:cubicBezTo>
                <a:cubicBezTo>
                  <a:pt x="5" y="28"/>
                  <a:pt x="5" y="28"/>
                  <a:pt x="5" y="28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2"/>
                  <a:pt x="1" y="33"/>
                  <a:pt x="2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5" y="33"/>
                  <a:pt x="46" y="32"/>
                  <a:pt x="46" y="31"/>
                </a:cubicBezTo>
                <a:cubicBezTo>
                  <a:pt x="46" y="28"/>
                  <a:pt x="46" y="28"/>
                  <a:pt x="46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4"/>
                  <a:pt x="41" y="24"/>
                  <a:pt x="41" y="24"/>
                </a:cubicBezTo>
                <a:cubicBezTo>
                  <a:pt x="46" y="24"/>
                  <a:pt x="46" y="24"/>
                  <a:pt x="46" y="24"/>
                </a:cubicBezTo>
                <a:cubicBezTo>
                  <a:pt x="46" y="19"/>
                  <a:pt x="46" y="19"/>
                  <a:pt x="46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4"/>
                  <a:pt x="41" y="14"/>
                  <a:pt x="41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9"/>
                  <a:pt x="46" y="9"/>
                  <a:pt x="46" y="9"/>
                </a:cubicBezTo>
                <a:cubicBezTo>
                  <a:pt x="41" y="9"/>
                  <a:pt x="41" y="9"/>
                  <a:pt x="41" y="9"/>
                </a:cubicBezTo>
                <a:cubicBezTo>
                  <a:pt x="41" y="5"/>
                  <a:pt x="41" y="5"/>
                  <a:pt x="41" y="5"/>
                </a:cubicBezTo>
                <a:lnTo>
                  <a:pt x="46" y="5"/>
                </a:lnTo>
                <a:close/>
                <a:moveTo>
                  <a:pt x="18" y="24"/>
                </a:moveTo>
                <a:cubicBezTo>
                  <a:pt x="18" y="9"/>
                  <a:pt x="18" y="9"/>
                  <a:pt x="18" y="9"/>
                </a:cubicBezTo>
                <a:cubicBezTo>
                  <a:pt x="29" y="17"/>
                  <a:pt x="29" y="17"/>
                  <a:pt x="29" y="17"/>
                </a:cubicBezTo>
                <a:lnTo>
                  <a:pt x="18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00575" y="565521"/>
            <a:ext cx="282933" cy="224306"/>
          </a:xfrm>
          <a:custGeom>
            <a:avLst/>
            <a:gdLst>
              <a:gd name="T0" fmla="*/ 40 w 47"/>
              <a:gd name="T1" fmla="*/ 7 h 37"/>
              <a:gd name="T2" fmla="*/ 37 w 47"/>
              <a:gd name="T3" fmla="*/ 4 h 37"/>
              <a:gd name="T4" fmla="*/ 9 w 47"/>
              <a:gd name="T5" fmla="*/ 4 h 37"/>
              <a:gd name="T6" fmla="*/ 7 w 47"/>
              <a:gd name="T7" fmla="*/ 7 h 37"/>
              <a:gd name="T8" fmla="*/ 7 w 47"/>
              <a:gd name="T9" fmla="*/ 9 h 37"/>
              <a:gd name="T10" fmla="*/ 40 w 47"/>
              <a:gd name="T11" fmla="*/ 9 h 37"/>
              <a:gd name="T12" fmla="*/ 40 w 47"/>
              <a:gd name="T13" fmla="*/ 7 h 37"/>
              <a:gd name="T14" fmla="*/ 33 w 47"/>
              <a:gd name="T15" fmla="*/ 0 h 37"/>
              <a:gd name="T16" fmla="*/ 14 w 47"/>
              <a:gd name="T17" fmla="*/ 0 h 37"/>
              <a:gd name="T18" fmla="*/ 12 w 47"/>
              <a:gd name="T19" fmla="*/ 2 h 37"/>
              <a:gd name="T20" fmla="*/ 35 w 47"/>
              <a:gd name="T21" fmla="*/ 2 h 37"/>
              <a:gd name="T22" fmla="*/ 33 w 47"/>
              <a:gd name="T23" fmla="*/ 0 h 37"/>
              <a:gd name="T24" fmla="*/ 45 w 47"/>
              <a:gd name="T25" fmla="*/ 9 h 37"/>
              <a:gd name="T26" fmla="*/ 43 w 47"/>
              <a:gd name="T27" fmla="*/ 8 h 37"/>
              <a:gd name="T28" fmla="*/ 43 w 47"/>
              <a:gd name="T29" fmla="*/ 11 h 37"/>
              <a:gd name="T30" fmla="*/ 4 w 47"/>
              <a:gd name="T31" fmla="*/ 11 h 37"/>
              <a:gd name="T32" fmla="*/ 4 w 47"/>
              <a:gd name="T33" fmla="*/ 8 h 37"/>
              <a:gd name="T34" fmla="*/ 2 w 47"/>
              <a:gd name="T35" fmla="*/ 9 h 37"/>
              <a:gd name="T36" fmla="*/ 1 w 47"/>
              <a:gd name="T37" fmla="*/ 14 h 37"/>
              <a:gd name="T38" fmla="*/ 4 w 47"/>
              <a:gd name="T39" fmla="*/ 35 h 37"/>
              <a:gd name="T40" fmla="*/ 7 w 47"/>
              <a:gd name="T41" fmla="*/ 37 h 37"/>
              <a:gd name="T42" fmla="*/ 40 w 47"/>
              <a:gd name="T43" fmla="*/ 37 h 37"/>
              <a:gd name="T44" fmla="*/ 43 w 47"/>
              <a:gd name="T45" fmla="*/ 35 h 37"/>
              <a:gd name="T46" fmla="*/ 46 w 47"/>
              <a:gd name="T47" fmla="*/ 14 h 37"/>
              <a:gd name="T48" fmla="*/ 45 w 47"/>
              <a:gd name="T49" fmla="*/ 9 h 37"/>
              <a:gd name="T50" fmla="*/ 33 w 47"/>
              <a:gd name="T51" fmla="*/ 22 h 37"/>
              <a:gd name="T52" fmla="*/ 30 w 47"/>
              <a:gd name="T53" fmla="*/ 24 h 37"/>
              <a:gd name="T54" fmla="*/ 16 w 47"/>
              <a:gd name="T55" fmla="*/ 24 h 37"/>
              <a:gd name="T56" fmla="*/ 14 w 47"/>
              <a:gd name="T57" fmla="*/ 22 h 37"/>
              <a:gd name="T58" fmla="*/ 14 w 47"/>
              <a:gd name="T59" fmla="*/ 17 h 37"/>
              <a:gd name="T60" fmla="*/ 17 w 47"/>
              <a:gd name="T61" fmla="*/ 17 h 37"/>
              <a:gd name="T62" fmla="*/ 17 w 47"/>
              <a:gd name="T63" fmla="*/ 21 h 37"/>
              <a:gd name="T64" fmla="*/ 30 w 47"/>
              <a:gd name="T65" fmla="*/ 21 h 37"/>
              <a:gd name="T66" fmla="*/ 30 w 47"/>
              <a:gd name="T67" fmla="*/ 17 h 37"/>
              <a:gd name="T68" fmla="*/ 33 w 47"/>
              <a:gd name="T69" fmla="*/ 17 h 37"/>
              <a:gd name="T70" fmla="*/ 33 w 47"/>
              <a:gd name="T71" fmla="*/ 22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7" h="37">
                <a:moveTo>
                  <a:pt x="40" y="7"/>
                </a:moveTo>
                <a:cubicBezTo>
                  <a:pt x="40" y="4"/>
                  <a:pt x="37" y="4"/>
                  <a:pt x="37" y="4"/>
                </a:cubicBezTo>
                <a:cubicBezTo>
                  <a:pt x="9" y="4"/>
                  <a:pt x="9" y="4"/>
                  <a:pt x="9" y="4"/>
                </a:cubicBezTo>
                <a:cubicBezTo>
                  <a:pt x="9" y="4"/>
                  <a:pt x="7" y="4"/>
                  <a:pt x="7" y="7"/>
                </a:cubicBezTo>
                <a:cubicBezTo>
                  <a:pt x="7" y="9"/>
                  <a:pt x="7" y="9"/>
                  <a:pt x="7" y="9"/>
                </a:cubicBezTo>
                <a:cubicBezTo>
                  <a:pt x="40" y="9"/>
                  <a:pt x="40" y="9"/>
                  <a:pt x="40" y="9"/>
                </a:cubicBezTo>
                <a:lnTo>
                  <a:pt x="40" y="7"/>
                </a:lnTo>
                <a:close/>
                <a:moveTo>
                  <a:pt x="33" y="0"/>
                </a:move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2" y="0"/>
                  <a:pt x="12" y="2"/>
                </a:cubicBezTo>
                <a:cubicBezTo>
                  <a:pt x="35" y="2"/>
                  <a:pt x="35" y="2"/>
                  <a:pt x="35" y="2"/>
                </a:cubicBezTo>
                <a:cubicBezTo>
                  <a:pt x="35" y="0"/>
                  <a:pt x="33" y="0"/>
                  <a:pt x="33" y="0"/>
                </a:cubicBezTo>
                <a:close/>
                <a:moveTo>
                  <a:pt x="45" y="9"/>
                </a:moveTo>
                <a:cubicBezTo>
                  <a:pt x="43" y="8"/>
                  <a:pt x="43" y="8"/>
                  <a:pt x="43" y="8"/>
                </a:cubicBezTo>
                <a:cubicBezTo>
                  <a:pt x="43" y="11"/>
                  <a:pt x="43" y="11"/>
                  <a:pt x="43" y="11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8"/>
                  <a:pt x="4" y="8"/>
                  <a:pt x="4" y="8"/>
                </a:cubicBezTo>
                <a:cubicBezTo>
                  <a:pt x="4" y="8"/>
                  <a:pt x="4" y="8"/>
                  <a:pt x="2" y="9"/>
                </a:cubicBezTo>
                <a:cubicBezTo>
                  <a:pt x="1" y="11"/>
                  <a:pt x="0" y="11"/>
                  <a:pt x="1" y="14"/>
                </a:cubicBezTo>
                <a:cubicBezTo>
                  <a:pt x="1" y="17"/>
                  <a:pt x="4" y="33"/>
                  <a:pt x="4" y="35"/>
                </a:cubicBezTo>
                <a:cubicBezTo>
                  <a:pt x="5" y="37"/>
                  <a:pt x="7" y="37"/>
                  <a:pt x="7" y="37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37"/>
                  <a:pt x="42" y="37"/>
                  <a:pt x="43" y="35"/>
                </a:cubicBezTo>
                <a:cubicBezTo>
                  <a:pt x="43" y="33"/>
                  <a:pt x="46" y="17"/>
                  <a:pt x="46" y="14"/>
                </a:cubicBezTo>
                <a:cubicBezTo>
                  <a:pt x="47" y="11"/>
                  <a:pt x="46" y="11"/>
                  <a:pt x="45" y="9"/>
                </a:cubicBezTo>
                <a:close/>
                <a:moveTo>
                  <a:pt x="33" y="22"/>
                </a:moveTo>
                <a:cubicBezTo>
                  <a:pt x="33" y="22"/>
                  <a:pt x="33" y="24"/>
                  <a:pt x="30" y="24"/>
                </a:cubicBezTo>
                <a:cubicBezTo>
                  <a:pt x="16" y="24"/>
                  <a:pt x="16" y="24"/>
                  <a:pt x="16" y="24"/>
                </a:cubicBezTo>
                <a:cubicBezTo>
                  <a:pt x="14" y="24"/>
                  <a:pt x="14" y="22"/>
                  <a:pt x="14" y="22"/>
                </a:cubicBezTo>
                <a:cubicBezTo>
                  <a:pt x="14" y="17"/>
                  <a:pt x="14" y="17"/>
                  <a:pt x="14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21"/>
                  <a:pt x="17" y="21"/>
                  <a:pt x="17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17"/>
                  <a:pt x="30" y="17"/>
                  <a:pt x="30" y="17"/>
                </a:cubicBezTo>
                <a:cubicBezTo>
                  <a:pt x="33" y="17"/>
                  <a:pt x="33" y="17"/>
                  <a:pt x="33" y="17"/>
                </a:cubicBezTo>
                <a:lnTo>
                  <a:pt x="33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86550" y="1113542"/>
            <a:ext cx="252345" cy="254894"/>
          </a:xfrm>
          <a:custGeom>
            <a:avLst/>
            <a:gdLst>
              <a:gd name="T0" fmla="*/ 16 w 42"/>
              <a:gd name="T1" fmla="*/ 27 h 42"/>
              <a:gd name="T2" fmla="*/ 7 w 42"/>
              <a:gd name="T3" fmla="*/ 23 h 42"/>
              <a:gd name="T4" fmla="*/ 7 w 42"/>
              <a:gd name="T5" fmla="*/ 26 h 42"/>
              <a:gd name="T6" fmla="*/ 16 w 42"/>
              <a:gd name="T7" fmla="*/ 30 h 42"/>
              <a:gd name="T8" fmla="*/ 16 w 42"/>
              <a:gd name="T9" fmla="*/ 27 h 42"/>
              <a:gd name="T10" fmla="*/ 16 w 42"/>
              <a:gd name="T11" fmla="*/ 17 h 42"/>
              <a:gd name="T12" fmla="*/ 7 w 42"/>
              <a:gd name="T13" fmla="*/ 13 h 42"/>
              <a:gd name="T14" fmla="*/ 7 w 42"/>
              <a:gd name="T15" fmla="*/ 16 h 42"/>
              <a:gd name="T16" fmla="*/ 16 w 42"/>
              <a:gd name="T17" fmla="*/ 20 h 42"/>
              <a:gd name="T18" fmla="*/ 16 w 42"/>
              <a:gd name="T19" fmla="*/ 17 h 42"/>
              <a:gd name="T20" fmla="*/ 41 w 42"/>
              <a:gd name="T21" fmla="*/ 1 h 42"/>
              <a:gd name="T22" fmla="*/ 39 w 42"/>
              <a:gd name="T23" fmla="*/ 0 h 42"/>
              <a:gd name="T24" fmla="*/ 21 w 42"/>
              <a:gd name="T25" fmla="*/ 8 h 42"/>
              <a:gd name="T26" fmla="*/ 3 w 42"/>
              <a:gd name="T27" fmla="*/ 0 h 42"/>
              <a:gd name="T28" fmla="*/ 1 w 42"/>
              <a:gd name="T29" fmla="*/ 1 h 42"/>
              <a:gd name="T30" fmla="*/ 0 w 42"/>
              <a:gd name="T31" fmla="*/ 3 h 42"/>
              <a:gd name="T32" fmla="*/ 0 w 42"/>
              <a:gd name="T33" fmla="*/ 33 h 42"/>
              <a:gd name="T34" fmla="*/ 2 w 42"/>
              <a:gd name="T35" fmla="*/ 35 h 42"/>
              <a:gd name="T36" fmla="*/ 20 w 42"/>
              <a:gd name="T37" fmla="*/ 42 h 42"/>
              <a:gd name="T38" fmla="*/ 21 w 42"/>
              <a:gd name="T39" fmla="*/ 42 h 42"/>
              <a:gd name="T40" fmla="*/ 21 w 42"/>
              <a:gd name="T41" fmla="*/ 42 h 42"/>
              <a:gd name="T42" fmla="*/ 22 w 42"/>
              <a:gd name="T43" fmla="*/ 42 h 42"/>
              <a:gd name="T44" fmla="*/ 22 w 42"/>
              <a:gd name="T45" fmla="*/ 42 h 42"/>
              <a:gd name="T46" fmla="*/ 41 w 42"/>
              <a:gd name="T47" fmla="*/ 35 h 42"/>
              <a:gd name="T48" fmla="*/ 42 w 42"/>
              <a:gd name="T49" fmla="*/ 33 h 42"/>
              <a:gd name="T50" fmla="*/ 42 w 42"/>
              <a:gd name="T51" fmla="*/ 3 h 42"/>
              <a:gd name="T52" fmla="*/ 41 w 42"/>
              <a:gd name="T53" fmla="*/ 1 h 42"/>
              <a:gd name="T54" fmla="*/ 19 w 42"/>
              <a:gd name="T55" fmla="*/ 38 h 42"/>
              <a:gd name="T56" fmla="*/ 4 w 42"/>
              <a:gd name="T57" fmla="*/ 32 h 42"/>
              <a:gd name="T58" fmla="*/ 4 w 42"/>
              <a:gd name="T59" fmla="*/ 5 h 42"/>
              <a:gd name="T60" fmla="*/ 19 w 42"/>
              <a:gd name="T61" fmla="*/ 11 h 42"/>
              <a:gd name="T62" fmla="*/ 19 w 42"/>
              <a:gd name="T63" fmla="*/ 38 h 42"/>
              <a:gd name="T64" fmla="*/ 39 w 42"/>
              <a:gd name="T65" fmla="*/ 32 h 42"/>
              <a:gd name="T66" fmla="*/ 24 w 42"/>
              <a:gd name="T67" fmla="*/ 38 h 42"/>
              <a:gd name="T68" fmla="*/ 24 w 42"/>
              <a:gd name="T69" fmla="*/ 11 h 42"/>
              <a:gd name="T70" fmla="*/ 39 w 42"/>
              <a:gd name="T71" fmla="*/ 5 h 42"/>
              <a:gd name="T72" fmla="*/ 39 w 42"/>
              <a:gd name="T73" fmla="*/ 32 h 42"/>
              <a:gd name="T74" fmla="*/ 36 w 42"/>
              <a:gd name="T75" fmla="*/ 23 h 42"/>
              <a:gd name="T76" fmla="*/ 26 w 42"/>
              <a:gd name="T77" fmla="*/ 27 h 42"/>
              <a:gd name="T78" fmla="*/ 26 w 42"/>
              <a:gd name="T79" fmla="*/ 30 h 42"/>
              <a:gd name="T80" fmla="*/ 36 w 42"/>
              <a:gd name="T81" fmla="*/ 26 h 42"/>
              <a:gd name="T82" fmla="*/ 36 w 42"/>
              <a:gd name="T83" fmla="*/ 23 h 42"/>
              <a:gd name="T84" fmla="*/ 36 w 42"/>
              <a:gd name="T85" fmla="*/ 13 h 42"/>
              <a:gd name="T86" fmla="*/ 26 w 42"/>
              <a:gd name="T87" fmla="*/ 17 h 42"/>
              <a:gd name="T88" fmla="*/ 26 w 42"/>
              <a:gd name="T89" fmla="*/ 20 h 42"/>
              <a:gd name="T90" fmla="*/ 36 w 42"/>
              <a:gd name="T91" fmla="*/ 16 h 42"/>
              <a:gd name="T92" fmla="*/ 36 w 42"/>
              <a:gd name="T93" fmla="*/ 13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2" h="42">
                <a:moveTo>
                  <a:pt x="16" y="27"/>
                </a:moveTo>
                <a:cubicBezTo>
                  <a:pt x="7" y="23"/>
                  <a:pt x="7" y="23"/>
                  <a:pt x="7" y="23"/>
                </a:cubicBezTo>
                <a:cubicBezTo>
                  <a:pt x="7" y="26"/>
                  <a:pt x="7" y="26"/>
                  <a:pt x="7" y="26"/>
                </a:cubicBezTo>
                <a:cubicBezTo>
                  <a:pt x="16" y="30"/>
                  <a:pt x="16" y="30"/>
                  <a:pt x="16" y="30"/>
                </a:cubicBezTo>
                <a:lnTo>
                  <a:pt x="16" y="27"/>
                </a:lnTo>
                <a:close/>
                <a:moveTo>
                  <a:pt x="16" y="17"/>
                </a:moveTo>
                <a:cubicBezTo>
                  <a:pt x="7" y="13"/>
                  <a:pt x="7" y="13"/>
                  <a:pt x="7" y="13"/>
                </a:cubicBezTo>
                <a:cubicBezTo>
                  <a:pt x="7" y="16"/>
                  <a:pt x="7" y="16"/>
                  <a:pt x="7" y="16"/>
                </a:cubicBezTo>
                <a:cubicBezTo>
                  <a:pt x="16" y="20"/>
                  <a:pt x="16" y="20"/>
                  <a:pt x="16" y="20"/>
                </a:cubicBezTo>
                <a:lnTo>
                  <a:pt x="16" y="17"/>
                </a:lnTo>
                <a:close/>
                <a:moveTo>
                  <a:pt x="41" y="1"/>
                </a:moveTo>
                <a:cubicBezTo>
                  <a:pt x="41" y="0"/>
                  <a:pt x="40" y="0"/>
                  <a:pt x="39" y="0"/>
                </a:cubicBezTo>
                <a:cubicBezTo>
                  <a:pt x="21" y="8"/>
                  <a:pt x="21" y="8"/>
                  <a:pt x="21" y="8"/>
                </a:cubicBezTo>
                <a:cubicBezTo>
                  <a:pt x="3" y="0"/>
                  <a:pt x="3" y="0"/>
                  <a:pt x="3" y="0"/>
                </a:cubicBezTo>
                <a:cubicBezTo>
                  <a:pt x="3" y="0"/>
                  <a:pt x="2" y="0"/>
                  <a:pt x="1" y="1"/>
                </a:cubicBezTo>
                <a:cubicBezTo>
                  <a:pt x="0" y="1"/>
                  <a:pt x="0" y="2"/>
                  <a:pt x="0" y="3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4"/>
                  <a:pt x="1" y="34"/>
                  <a:pt x="2" y="35"/>
                </a:cubicBezTo>
                <a:cubicBezTo>
                  <a:pt x="20" y="42"/>
                  <a:pt x="20" y="42"/>
                  <a:pt x="20" y="42"/>
                </a:cubicBezTo>
                <a:cubicBezTo>
                  <a:pt x="20" y="42"/>
                  <a:pt x="21" y="42"/>
                  <a:pt x="21" y="42"/>
                </a:cubicBezTo>
                <a:cubicBezTo>
                  <a:pt x="21" y="42"/>
                  <a:pt x="21" y="42"/>
                  <a:pt x="21" y="42"/>
                </a:cubicBezTo>
                <a:cubicBezTo>
                  <a:pt x="21" y="42"/>
                  <a:pt x="22" y="42"/>
                  <a:pt x="22" y="42"/>
                </a:cubicBezTo>
                <a:cubicBezTo>
                  <a:pt x="22" y="42"/>
                  <a:pt x="22" y="42"/>
                  <a:pt x="22" y="42"/>
                </a:cubicBezTo>
                <a:cubicBezTo>
                  <a:pt x="41" y="35"/>
                  <a:pt x="41" y="35"/>
                  <a:pt x="41" y="35"/>
                </a:cubicBezTo>
                <a:cubicBezTo>
                  <a:pt x="42" y="34"/>
                  <a:pt x="42" y="34"/>
                  <a:pt x="42" y="33"/>
                </a:cubicBezTo>
                <a:cubicBezTo>
                  <a:pt x="42" y="3"/>
                  <a:pt x="42" y="3"/>
                  <a:pt x="42" y="3"/>
                </a:cubicBezTo>
                <a:cubicBezTo>
                  <a:pt x="42" y="2"/>
                  <a:pt x="42" y="1"/>
                  <a:pt x="41" y="1"/>
                </a:cubicBezTo>
                <a:close/>
                <a:moveTo>
                  <a:pt x="19" y="38"/>
                </a:moveTo>
                <a:cubicBezTo>
                  <a:pt x="4" y="32"/>
                  <a:pt x="4" y="32"/>
                  <a:pt x="4" y="32"/>
                </a:cubicBezTo>
                <a:cubicBezTo>
                  <a:pt x="4" y="5"/>
                  <a:pt x="4" y="5"/>
                  <a:pt x="4" y="5"/>
                </a:cubicBezTo>
                <a:cubicBezTo>
                  <a:pt x="19" y="11"/>
                  <a:pt x="19" y="11"/>
                  <a:pt x="19" y="11"/>
                </a:cubicBezTo>
                <a:lnTo>
                  <a:pt x="19" y="38"/>
                </a:lnTo>
                <a:close/>
                <a:moveTo>
                  <a:pt x="39" y="32"/>
                </a:moveTo>
                <a:cubicBezTo>
                  <a:pt x="24" y="38"/>
                  <a:pt x="24" y="38"/>
                  <a:pt x="24" y="38"/>
                </a:cubicBezTo>
                <a:cubicBezTo>
                  <a:pt x="24" y="11"/>
                  <a:pt x="24" y="11"/>
                  <a:pt x="24" y="11"/>
                </a:cubicBezTo>
                <a:cubicBezTo>
                  <a:pt x="39" y="5"/>
                  <a:pt x="39" y="5"/>
                  <a:pt x="39" y="5"/>
                </a:cubicBezTo>
                <a:lnTo>
                  <a:pt x="39" y="32"/>
                </a:lnTo>
                <a:close/>
                <a:moveTo>
                  <a:pt x="36" y="23"/>
                </a:moveTo>
                <a:cubicBezTo>
                  <a:pt x="26" y="27"/>
                  <a:pt x="26" y="27"/>
                  <a:pt x="26" y="27"/>
                </a:cubicBezTo>
                <a:cubicBezTo>
                  <a:pt x="26" y="30"/>
                  <a:pt x="26" y="30"/>
                  <a:pt x="26" y="30"/>
                </a:cubicBezTo>
                <a:cubicBezTo>
                  <a:pt x="36" y="26"/>
                  <a:pt x="36" y="26"/>
                  <a:pt x="36" y="26"/>
                </a:cubicBezTo>
                <a:lnTo>
                  <a:pt x="36" y="23"/>
                </a:lnTo>
                <a:close/>
                <a:moveTo>
                  <a:pt x="36" y="13"/>
                </a:moveTo>
                <a:cubicBezTo>
                  <a:pt x="26" y="17"/>
                  <a:pt x="26" y="17"/>
                  <a:pt x="26" y="17"/>
                </a:cubicBezTo>
                <a:cubicBezTo>
                  <a:pt x="26" y="20"/>
                  <a:pt x="26" y="20"/>
                  <a:pt x="26" y="20"/>
                </a:cubicBezTo>
                <a:cubicBezTo>
                  <a:pt x="36" y="16"/>
                  <a:pt x="36" y="16"/>
                  <a:pt x="36" y="16"/>
                </a:cubicBezTo>
                <a:lnTo>
                  <a:pt x="36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09631" y="547678"/>
            <a:ext cx="198816" cy="259991"/>
          </a:xfrm>
          <a:custGeom>
            <a:avLst/>
            <a:gdLst>
              <a:gd name="T0" fmla="*/ 29 w 33"/>
              <a:gd name="T1" fmla="*/ 0 h 43"/>
              <a:gd name="T2" fmla="*/ 5 w 33"/>
              <a:gd name="T3" fmla="*/ 0 h 43"/>
              <a:gd name="T4" fmla="*/ 0 w 33"/>
              <a:gd name="T5" fmla="*/ 5 h 43"/>
              <a:gd name="T6" fmla="*/ 0 w 33"/>
              <a:gd name="T7" fmla="*/ 38 h 43"/>
              <a:gd name="T8" fmla="*/ 5 w 33"/>
              <a:gd name="T9" fmla="*/ 43 h 43"/>
              <a:gd name="T10" fmla="*/ 29 w 33"/>
              <a:gd name="T11" fmla="*/ 43 h 43"/>
              <a:gd name="T12" fmla="*/ 33 w 33"/>
              <a:gd name="T13" fmla="*/ 38 h 43"/>
              <a:gd name="T14" fmla="*/ 33 w 33"/>
              <a:gd name="T15" fmla="*/ 5 h 43"/>
              <a:gd name="T16" fmla="*/ 29 w 33"/>
              <a:gd name="T17" fmla="*/ 0 h 43"/>
              <a:gd name="T18" fmla="*/ 23 w 33"/>
              <a:gd name="T19" fmla="*/ 23 h 43"/>
              <a:gd name="T20" fmla="*/ 23 w 33"/>
              <a:gd name="T21" fmla="*/ 23 h 43"/>
              <a:gd name="T22" fmla="*/ 19 w 33"/>
              <a:gd name="T23" fmla="*/ 17 h 43"/>
              <a:gd name="T24" fmla="*/ 19 w 33"/>
              <a:gd name="T25" fmla="*/ 29 h 43"/>
              <a:gd name="T26" fmla="*/ 15 w 33"/>
              <a:gd name="T27" fmla="*/ 34 h 43"/>
              <a:gd name="T28" fmla="*/ 9 w 33"/>
              <a:gd name="T29" fmla="*/ 32 h 43"/>
              <a:gd name="T30" fmla="*/ 12 w 33"/>
              <a:gd name="T31" fmla="*/ 26 h 43"/>
              <a:gd name="T32" fmla="*/ 17 w 33"/>
              <a:gd name="T33" fmla="*/ 26 h 43"/>
              <a:gd name="T34" fmla="*/ 17 w 33"/>
              <a:gd name="T35" fmla="*/ 9 h 43"/>
              <a:gd name="T36" fmla="*/ 19 w 33"/>
              <a:gd name="T37" fmla="*/ 9 h 43"/>
              <a:gd name="T38" fmla="*/ 23 w 33"/>
              <a:gd name="T39" fmla="*/ 2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3" h="43">
                <a:moveTo>
                  <a:pt x="29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3"/>
                  <a:pt x="0" y="5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41"/>
                  <a:pt x="2" y="43"/>
                  <a:pt x="5" y="43"/>
                </a:cubicBezTo>
                <a:cubicBezTo>
                  <a:pt x="29" y="43"/>
                  <a:pt x="29" y="43"/>
                  <a:pt x="29" y="43"/>
                </a:cubicBezTo>
                <a:cubicBezTo>
                  <a:pt x="31" y="43"/>
                  <a:pt x="33" y="41"/>
                  <a:pt x="33" y="38"/>
                </a:cubicBezTo>
                <a:cubicBezTo>
                  <a:pt x="33" y="5"/>
                  <a:pt x="33" y="5"/>
                  <a:pt x="33" y="5"/>
                </a:cubicBezTo>
                <a:cubicBezTo>
                  <a:pt x="33" y="3"/>
                  <a:pt x="31" y="0"/>
                  <a:pt x="29" y="0"/>
                </a:cubicBezTo>
                <a:close/>
                <a:moveTo>
                  <a:pt x="23" y="23"/>
                </a:moveTo>
                <a:cubicBezTo>
                  <a:pt x="23" y="24"/>
                  <a:pt x="22" y="23"/>
                  <a:pt x="23" y="23"/>
                </a:cubicBezTo>
                <a:cubicBezTo>
                  <a:pt x="23" y="21"/>
                  <a:pt x="23" y="17"/>
                  <a:pt x="19" y="17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31"/>
                  <a:pt x="18" y="33"/>
                  <a:pt x="15" y="34"/>
                </a:cubicBezTo>
                <a:cubicBezTo>
                  <a:pt x="13" y="35"/>
                  <a:pt x="10" y="34"/>
                  <a:pt x="9" y="32"/>
                </a:cubicBezTo>
                <a:cubicBezTo>
                  <a:pt x="8" y="30"/>
                  <a:pt x="10" y="27"/>
                  <a:pt x="12" y="26"/>
                </a:cubicBezTo>
                <a:cubicBezTo>
                  <a:pt x="14" y="26"/>
                  <a:pt x="15" y="26"/>
                  <a:pt x="17" y="26"/>
                </a:cubicBezTo>
                <a:cubicBezTo>
                  <a:pt x="17" y="9"/>
                  <a:pt x="17" y="9"/>
                  <a:pt x="17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9" y="12"/>
                  <a:pt x="27" y="17"/>
                  <a:pt x="23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66568" y="1103346"/>
            <a:ext cx="158034" cy="282933"/>
          </a:xfrm>
          <a:custGeom>
            <a:avLst/>
            <a:gdLst>
              <a:gd name="T0" fmla="*/ 24 w 26"/>
              <a:gd name="T1" fmla="*/ 0 h 47"/>
              <a:gd name="T2" fmla="*/ 14 w 26"/>
              <a:gd name="T3" fmla="*/ 0 h 47"/>
              <a:gd name="T4" fmla="*/ 12 w 26"/>
              <a:gd name="T5" fmla="*/ 2 h 47"/>
              <a:gd name="T6" fmla="*/ 17 w 26"/>
              <a:gd name="T7" fmla="*/ 2 h 47"/>
              <a:gd name="T8" fmla="*/ 19 w 26"/>
              <a:gd name="T9" fmla="*/ 5 h 47"/>
              <a:gd name="T10" fmla="*/ 19 w 26"/>
              <a:gd name="T11" fmla="*/ 34 h 47"/>
              <a:gd name="T12" fmla="*/ 26 w 26"/>
              <a:gd name="T13" fmla="*/ 42 h 47"/>
              <a:gd name="T14" fmla="*/ 26 w 26"/>
              <a:gd name="T15" fmla="*/ 2 h 47"/>
              <a:gd name="T16" fmla="*/ 24 w 26"/>
              <a:gd name="T17" fmla="*/ 0 h 47"/>
              <a:gd name="T18" fmla="*/ 12 w 26"/>
              <a:gd name="T19" fmla="*/ 7 h 47"/>
              <a:gd name="T20" fmla="*/ 2 w 26"/>
              <a:gd name="T21" fmla="*/ 7 h 47"/>
              <a:gd name="T22" fmla="*/ 0 w 26"/>
              <a:gd name="T23" fmla="*/ 9 h 47"/>
              <a:gd name="T24" fmla="*/ 0 w 26"/>
              <a:gd name="T25" fmla="*/ 47 h 47"/>
              <a:gd name="T26" fmla="*/ 7 w 26"/>
              <a:gd name="T27" fmla="*/ 38 h 47"/>
              <a:gd name="T28" fmla="*/ 15 w 26"/>
              <a:gd name="T29" fmla="*/ 47 h 47"/>
              <a:gd name="T30" fmla="*/ 15 w 26"/>
              <a:gd name="T31" fmla="*/ 9 h 47"/>
              <a:gd name="T32" fmla="*/ 12 w 26"/>
              <a:gd name="T33" fmla="*/ 7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6" h="47">
                <a:moveTo>
                  <a:pt x="24" y="0"/>
                </a:moveTo>
                <a:cubicBezTo>
                  <a:pt x="14" y="0"/>
                  <a:pt x="14" y="0"/>
                  <a:pt x="14" y="0"/>
                </a:cubicBezTo>
                <a:cubicBezTo>
                  <a:pt x="13" y="0"/>
                  <a:pt x="12" y="1"/>
                  <a:pt x="12" y="2"/>
                </a:cubicBezTo>
                <a:cubicBezTo>
                  <a:pt x="17" y="2"/>
                  <a:pt x="17" y="2"/>
                  <a:pt x="17" y="2"/>
                </a:cubicBezTo>
                <a:cubicBezTo>
                  <a:pt x="18" y="2"/>
                  <a:pt x="19" y="3"/>
                  <a:pt x="19" y="5"/>
                </a:cubicBezTo>
                <a:cubicBezTo>
                  <a:pt x="19" y="34"/>
                  <a:pt x="19" y="34"/>
                  <a:pt x="19" y="34"/>
                </a:cubicBezTo>
                <a:cubicBezTo>
                  <a:pt x="26" y="42"/>
                  <a:pt x="26" y="42"/>
                  <a:pt x="26" y="42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1"/>
                  <a:pt x="25" y="0"/>
                  <a:pt x="24" y="0"/>
                </a:cubicBezTo>
                <a:close/>
                <a:moveTo>
                  <a:pt x="12" y="7"/>
                </a:moveTo>
                <a:cubicBezTo>
                  <a:pt x="2" y="7"/>
                  <a:pt x="2" y="7"/>
                  <a:pt x="2" y="7"/>
                </a:cubicBezTo>
                <a:cubicBezTo>
                  <a:pt x="1" y="7"/>
                  <a:pt x="0" y="8"/>
                  <a:pt x="0" y="9"/>
                </a:cubicBezTo>
                <a:cubicBezTo>
                  <a:pt x="0" y="47"/>
                  <a:pt x="0" y="47"/>
                  <a:pt x="0" y="47"/>
                </a:cubicBezTo>
                <a:cubicBezTo>
                  <a:pt x="7" y="38"/>
                  <a:pt x="7" y="38"/>
                  <a:pt x="7" y="38"/>
                </a:cubicBezTo>
                <a:cubicBezTo>
                  <a:pt x="15" y="47"/>
                  <a:pt x="15" y="47"/>
                  <a:pt x="15" y="47"/>
                </a:cubicBezTo>
                <a:cubicBezTo>
                  <a:pt x="15" y="9"/>
                  <a:pt x="15" y="9"/>
                  <a:pt x="15" y="9"/>
                </a:cubicBezTo>
                <a:cubicBezTo>
                  <a:pt x="15" y="8"/>
                  <a:pt x="13" y="7"/>
                  <a:pt x="12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42" y="534933"/>
            <a:ext cx="282933" cy="282933"/>
          </a:xfrm>
          <a:custGeom>
            <a:avLst/>
            <a:gdLst>
              <a:gd name="T0" fmla="*/ 45 w 47"/>
              <a:gd name="T1" fmla="*/ 17 h 47"/>
              <a:gd name="T2" fmla="*/ 28 w 47"/>
              <a:gd name="T3" fmla="*/ 13 h 47"/>
              <a:gd name="T4" fmla="*/ 25 w 47"/>
              <a:gd name="T5" fmla="*/ 1 h 47"/>
              <a:gd name="T6" fmla="*/ 23 w 47"/>
              <a:gd name="T7" fmla="*/ 0 h 47"/>
              <a:gd name="T8" fmla="*/ 1 w 47"/>
              <a:gd name="T9" fmla="*/ 6 h 47"/>
              <a:gd name="T10" fmla="*/ 0 w 47"/>
              <a:gd name="T11" fmla="*/ 8 h 47"/>
              <a:gd name="T12" fmla="*/ 8 w 47"/>
              <a:gd name="T13" fmla="*/ 36 h 47"/>
              <a:gd name="T14" fmla="*/ 10 w 47"/>
              <a:gd name="T15" fmla="*/ 38 h 47"/>
              <a:gd name="T16" fmla="*/ 18 w 47"/>
              <a:gd name="T17" fmla="*/ 35 h 47"/>
              <a:gd name="T18" fmla="*/ 17 w 47"/>
              <a:gd name="T19" fmla="*/ 40 h 47"/>
              <a:gd name="T20" fmla="*/ 18 w 47"/>
              <a:gd name="T21" fmla="*/ 42 h 47"/>
              <a:gd name="T22" fmla="*/ 38 w 47"/>
              <a:gd name="T23" fmla="*/ 47 h 47"/>
              <a:gd name="T24" fmla="*/ 40 w 47"/>
              <a:gd name="T25" fmla="*/ 46 h 47"/>
              <a:gd name="T26" fmla="*/ 47 w 47"/>
              <a:gd name="T27" fmla="*/ 20 h 47"/>
              <a:gd name="T28" fmla="*/ 45 w 47"/>
              <a:gd name="T29" fmla="*/ 17 h 47"/>
              <a:gd name="T30" fmla="*/ 4 w 47"/>
              <a:gd name="T31" fmla="*/ 9 h 47"/>
              <a:gd name="T32" fmla="*/ 22 w 47"/>
              <a:gd name="T33" fmla="*/ 4 h 47"/>
              <a:gd name="T34" fmla="*/ 29 w 47"/>
              <a:gd name="T35" fmla="*/ 29 h 47"/>
              <a:gd name="T36" fmla="*/ 11 w 47"/>
              <a:gd name="T37" fmla="*/ 34 h 47"/>
              <a:gd name="T38" fmla="*/ 4 w 47"/>
              <a:gd name="T39" fmla="*/ 9 h 47"/>
              <a:gd name="T40" fmla="*/ 37 w 47"/>
              <a:gd name="T41" fmla="*/ 43 h 47"/>
              <a:gd name="T42" fmla="*/ 21 w 47"/>
              <a:gd name="T43" fmla="*/ 39 h 47"/>
              <a:gd name="T44" fmla="*/ 22 w 47"/>
              <a:gd name="T45" fmla="*/ 34 h 47"/>
              <a:gd name="T46" fmla="*/ 31 w 47"/>
              <a:gd name="T47" fmla="*/ 32 h 47"/>
              <a:gd name="T48" fmla="*/ 32 w 47"/>
              <a:gd name="T49" fmla="*/ 30 h 47"/>
              <a:gd name="T50" fmla="*/ 29 w 47"/>
              <a:gd name="T51" fmla="*/ 16 h 47"/>
              <a:gd name="T52" fmla="*/ 43 w 47"/>
              <a:gd name="T53" fmla="*/ 20 h 47"/>
              <a:gd name="T54" fmla="*/ 37 w 47"/>
              <a:gd name="T55" fmla="*/ 43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7" h="47">
                <a:moveTo>
                  <a:pt x="45" y="17"/>
                </a:moveTo>
                <a:cubicBezTo>
                  <a:pt x="28" y="13"/>
                  <a:pt x="28" y="13"/>
                  <a:pt x="28" y="13"/>
                </a:cubicBezTo>
                <a:cubicBezTo>
                  <a:pt x="25" y="1"/>
                  <a:pt x="25" y="1"/>
                  <a:pt x="25" y="1"/>
                </a:cubicBezTo>
                <a:cubicBezTo>
                  <a:pt x="25" y="0"/>
                  <a:pt x="24" y="0"/>
                  <a:pt x="23" y="0"/>
                </a:cubicBezTo>
                <a:cubicBezTo>
                  <a:pt x="1" y="6"/>
                  <a:pt x="1" y="6"/>
                  <a:pt x="1" y="6"/>
                </a:cubicBezTo>
                <a:cubicBezTo>
                  <a:pt x="0" y="6"/>
                  <a:pt x="0" y="7"/>
                  <a:pt x="0" y="8"/>
                </a:cubicBezTo>
                <a:cubicBezTo>
                  <a:pt x="8" y="36"/>
                  <a:pt x="8" y="36"/>
                  <a:pt x="8" y="36"/>
                </a:cubicBezTo>
                <a:cubicBezTo>
                  <a:pt x="8" y="37"/>
                  <a:pt x="9" y="38"/>
                  <a:pt x="10" y="38"/>
                </a:cubicBezTo>
                <a:cubicBezTo>
                  <a:pt x="18" y="35"/>
                  <a:pt x="18" y="35"/>
                  <a:pt x="18" y="35"/>
                </a:cubicBezTo>
                <a:cubicBezTo>
                  <a:pt x="17" y="40"/>
                  <a:pt x="17" y="40"/>
                  <a:pt x="17" y="40"/>
                </a:cubicBezTo>
                <a:cubicBezTo>
                  <a:pt x="17" y="41"/>
                  <a:pt x="17" y="42"/>
                  <a:pt x="18" y="42"/>
                </a:cubicBezTo>
                <a:cubicBezTo>
                  <a:pt x="38" y="47"/>
                  <a:pt x="38" y="47"/>
                  <a:pt x="38" y="47"/>
                </a:cubicBezTo>
                <a:cubicBezTo>
                  <a:pt x="39" y="47"/>
                  <a:pt x="40" y="47"/>
                  <a:pt x="40" y="46"/>
                </a:cubicBezTo>
                <a:cubicBezTo>
                  <a:pt x="47" y="20"/>
                  <a:pt x="47" y="20"/>
                  <a:pt x="47" y="20"/>
                </a:cubicBezTo>
                <a:cubicBezTo>
                  <a:pt x="47" y="19"/>
                  <a:pt x="46" y="18"/>
                  <a:pt x="45" y="17"/>
                </a:cubicBezTo>
                <a:close/>
                <a:moveTo>
                  <a:pt x="4" y="9"/>
                </a:moveTo>
                <a:cubicBezTo>
                  <a:pt x="22" y="4"/>
                  <a:pt x="22" y="4"/>
                  <a:pt x="22" y="4"/>
                </a:cubicBezTo>
                <a:cubicBezTo>
                  <a:pt x="29" y="29"/>
                  <a:pt x="29" y="29"/>
                  <a:pt x="29" y="29"/>
                </a:cubicBezTo>
                <a:cubicBezTo>
                  <a:pt x="11" y="34"/>
                  <a:pt x="11" y="34"/>
                  <a:pt x="11" y="34"/>
                </a:cubicBezTo>
                <a:lnTo>
                  <a:pt x="4" y="9"/>
                </a:lnTo>
                <a:close/>
                <a:moveTo>
                  <a:pt x="37" y="43"/>
                </a:moveTo>
                <a:cubicBezTo>
                  <a:pt x="21" y="39"/>
                  <a:pt x="21" y="39"/>
                  <a:pt x="21" y="39"/>
                </a:cubicBezTo>
                <a:cubicBezTo>
                  <a:pt x="22" y="34"/>
                  <a:pt x="22" y="34"/>
                  <a:pt x="22" y="34"/>
                </a:cubicBezTo>
                <a:cubicBezTo>
                  <a:pt x="31" y="32"/>
                  <a:pt x="31" y="32"/>
                  <a:pt x="31" y="32"/>
                </a:cubicBezTo>
                <a:cubicBezTo>
                  <a:pt x="32" y="32"/>
                  <a:pt x="33" y="31"/>
                  <a:pt x="32" y="30"/>
                </a:cubicBezTo>
                <a:cubicBezTo>
                  <a:pt x="29" y="16"/>
                  <a:pt x="29" y="16"/>
                  <a:pt x="29" y="16"/>
                </a:cubicBezTo>
                <a:cubicBezTo>
                  <a:pt x="43" y="20"/>
                  <a:pt x="43" y="20"/>
                  <a:pt x="43" y="20"/>
                </a:cubicBezTo>
                <a:lnTo>
                  <a:pt x="37" y="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02123" y="542581"/>
            <a:ext cx="211563" cy="270187"/>
          </a:xfrm>
          <a:custGeom>
            <a:avLst/>
            <a:gdLst>
              <a:gd name="T0" fmla="*/ 2 w 35"/>
              <a:gd name="T1" fmla="*/ 18 h 45"/>
              <a:gd name="T2" fmla="*/ 4 w 35"/>
              <a:gd name="T3" fmla="*/ 40 h 45"/>
              <a:gd name="T4" fmla="*/ 17 w 35"/>
              <a:gd name="T5" fmla="*/ 45 h 45"/>
              <a:gd name="T6" fmla="*/ 30 w 35"/>
              <a:gd name="T7" fmla="*/ 40 h 45"/>
              <a:gd name="T8" fmla="*/ 33 w 35"/>
              <a:gd name="T9" fmla="*/ 18 h 45"/>
              <a:gd name="T10" fmla="*/ 17 w 35"/>
              <a:gd name="T11" fmla="*/ 21 h 45"/>
              <a:gd name="T12" fmla="*/ 2 w 35"/>
              <a:gd name="T13" fmla="*/ 18 h 45"/>
              <a:gd name="T14" fmla="*/ 25 w 35"/>
              <a:gd name="T15" fmla="*/ 4 h 45"/>
              <a:gd name="T16" fmla="*/ 23 w 35"/>
              <a:gd name="T17" fmla="*/ 1 h 45"/>
              <a:gd name="T18" fmla="*/ 19 w 35"/>
              <a:gd name="T19" fmla="*/ 0 h 45"/>
              <a:gd name="T20" fmla="*/ 15 w 35"/>
              <a:gd name="T21" fmla="*/ 0 h 45"/>
              <a:gd name="T22" fmla="*/ 12 w 35"/>
              <a:gd name="T23" fmla="*/ 1 h 45"/>
              <a:gd name="T24" fmla="*/ 10 w 35"/>
              <a:gd name="T25" fmla="*/ 4 h 45"/>
              <a:gd name="T26" fmla="*/ 0 w 35"/>
              <a:gd name="T27" fmla="*/ 9 h 45"/>
              <a:gd name="T28" fmla="*/ 0 w 35"/>
              <a:gd name="T29" fmla="*/ 10 h 45"/>
              <a:gd name="T30" fmla="*/ 17 w 35"/>
              <a:gd name="T31" fmla="*/ 16 h 45"/>
              <a:gd name="T32" fmla="*/ 35 w 35"/>
              <a:gd name="T33" fmla="*/ 10 h 45"/>
              <a:gd name="T34" fmla="*/ 35 w 35"/>
              <a:gd name="T35" fmla="*/ 9 h 45"/>
              <a:gd name="T36" fmla="*/ 25 w 35"/>
              <a:gd name="T37" fmla="*/ 4 h 45"/>
              <a:gd name="T38" fmla="*/ 22 w 35"/>
              <a:gd name="T39" fmla="*/ 9 h 45"/>
              <a:gd name="T40" fmla="*/ 19 w 35"/>
              <a:gd name="T41" fmla="*/ 6 h 45"/>
              <a:gd name="T42" fmla="*/ 15 w 35"/>
              <a:gd name="T43" fmla="*/ 6 h 45"/>
              <a:gd name="T44" fmla="*/ 12 w 35"/>
              <a:gd name="T45" fmla="*/ 9 h 45"/>
              <a:gd name="T46" fmla="*/ 8 w 35"/>
              <a:gd name="T47" fmla="*/ 9 h 45"/>
              <a:gd name="T48" fmla="*/ 13 w 35"/>
              <a:gd name="T49" fmla="*/ 3 h 45"/>
              <a:gd name="T50" fmla="*/ 15 w 35"/>
              <a:gd name="T51" fmla="*/ 2 h 45"/>
              <a:gd name="T52" fmla="*/ 20 w 35"/>
              <a:gd name="T53" fmla="*/ 2 h 45"/>
              <a:gd name="T54" fmla="*/ 21 w 35"/>
              <a:gd name="T55" fmla="*/ 3 h 45"/>
              <a:gd name="T56" fmla="*/ 26 w 35"/>
              <a:gd name="T57" fmla="*/ 9 h 45"/>
              <a:gd name="T58" fmla="*/ 22 w 35"/>
              <a:gd name="T59" fmla="*/ 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5" h="45">
                <a:moveTo>
                  <a:pt x="2" y="18"/>
                </a:moveTo>
                <a:cubicBezTo>
                  <a:pt x="4" y="40"/>
                  <a:pt x="4" y="40"/>
                  <a:pt x="4" y="40"/>
                </a:cubicBezTo>
                <a:cubicBezTo>
                  <a:pt x="5" y="41"/>
                  <a:pt x="10" y="45"/>
                  <a:pt x="17" y="45"/>
                </a:cubicBezTo>
                <a:cubicBezTo>
                  <a:pt x="25" y="45"/>
                  <a:pt x="30" y="41"/>
                  <a:pt x="30" y="40"/>
                </a:cubicBezTo>
                <a:cubicBezTo>
                  <a:pt x="33" y="18"/>
                  <a:pt x="33" y="18"/>
                  <a:pt x="33" y="18"/>
                </a:cubicBezTo>
                <a:cubicBezTo>
                  <a:pt x="29" y="20"/>
                  <a:pt x="23" y="21"/>
                  <a:pt x="17" y="21"/>
                </a:cubicBezTo>
                <a:cubicBezTo>
                  <a:pt x="12" y="21"/>
                  <a:pt x="6" y="20"/>
                  <a:pt x="2" y="18"/>
                </a:cubicBezTo>
                <a:close/>
                <a:moveTo>
                  <a:pt x="25" y="4"/>
                </a:moveTo>
                <a:cubicBezTo>
                  <a:pt x="23" y="1"/>
                  <a:pt x="23" y="1"/>
                  <a:pt x="23" y="1"/>
                </a:cubicBezTo>
                <a:cubicBezTo>
                  <a:pt x="22" y="0"/>
                  <a:pt x="21" y="0"/>
                  <a:pt x="19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14" y="0"/>
                  <a:pt x="13" y="0"/>
                  <a:pt x="12" y="1"/>
                </a:cubicBezTo>
                <a:cubicBezTo>
                  <a:pt x="10" y="4"/>
                  <a:pt x="10" y="4"/>
                  <a:pt x="10" y="4"/>
                </a:cubicBezTo>
                <a:cubicBezTo>
                  <a:pt x="4" y="5"/>
                  <a:pt x="0" y="7"/>
                  <a:pt x="0" y="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13"/>
                  <a:pt x="7" y="16"/>
                  <a:pt x="17" y="16"/>
                </a:cubicBezTo>
                <a:cubicBezTo>
                  <a:pt x="27" y="16"/>
                  <a:pt x="35" y="13"/>
                  <a:pt x="35" y="10"/>
                </a:cubicBezTo>
                <a:cubicBezTo>
                  <a:pt x="35" y="9"/>
                  <a:pt x="35" y="9"/>
                  <a:pt x="35" y="9"/>
                </a:cubicBezTo>
                <a:cubicBezTo>
                  <a:pt x="35" y="7"/>
                  <a:pt x="31" y="5"/>
                  <a:pt x="25" y="4"/>
                </a:cubicBezTo>
                <a:close/>
                <a:moveTo>
                  <a:pt x="22" y="9"/>
                </a:moveTo>
                <a:cubicBezTo>
                  <a:pt x="19" y="6"/>
                  <a:pt x="19" y="6"/>
                  <a:pt x="19" y="6"/>
                </a:cubicBezTo>
                <a:cubicBezTo>
                  <a:pt x="15" y="6"/>
                  <a:pt x="15" y="6"/>
                  <a:pt x="15" y="6"/>
                </a:cubicBezTo>
                <a:cubicBezTo>
                  <a:pt x="12" y="9"/>
                  <a:pt x="12" y="9"/>
                  <a:pt x="12" y="9"/>
                </a:cubicBezTo>
                <a:cubicBezTo>
                  <a:pt x="8" y="9"/>
                  <a:pt x="8" y="9"/>
                  <a:pt x="8" y="9"/>
                </a:cubicBezTo>
                <a:cubicBezTo>
                  <a:pt x="8" y="9"/>
                  <a:pt x="13" y="4"/>
                  <a:pt x="13" y="3"/>
                </a:cubicBezTo>
                <a:cubicBezTo>
                  <a:pt x="14" y="2"/>
                  <a:pt x="14" y="2"/>
                  <a:pt x="15" y="2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2"/>
                  <a:pt x="21" y="2"/>
                  <a:pt x="21" y="3"/>
                </a:cubicBezTo>
                <a:cubicBezTo>
                  <a:pt x="22" y="4"/>
                  <a:pt x="26" y="9"/>
                  <a:pt x="26" y="9"/>
                </a:cubicBezTo>
                <a:lnTo>
                  <a:pt x="22" y="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5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92066" y="565521"/>
            <a:ext cx="226856" cy="224306"/>
          </a:xfrm>
          <a:custGeom>
            <a:avLst/>
            <a:gdLst>
              <a:gd name="T0" fmla="*/ 31 w 38"/>
              <a:gd name="T1" fmla="*/ 0 h 37"/>
              <a:gd name="T2" fmla="*/ 5 w 38"/>
              <a:gd name="T3" fmla="*/ 0 h 37"/>
              <a:gd name="T4" fmla="*/ 0 w 38"/>
              <a:gd name="T5" fmla="*/ 4 h 37"/>
              <a:gd name="T6" fmla="*/ 0 w 38"/>
              <a:gd name="T7" fmla="*/ 33 h 37"/>
              <a:gd name="T8" fmla="*/ 5 w 38"/>
              <a:gd name="T9" fmla="*/ 37 h 37"/>
              <a:gd name="T10" fmla="*/ 33 w 38"/>
              <a:gd name="T11" fmla="*/ 37 h 37"/>
              <a:gd name="T12" fmla="*/ 38 w 38"/>
              <a:gd name="T13" fmla="*/ 33 h 37"/>
              <a:gd name="T14" fmla="*/ 38 w 38"/>
              <a:gd name="T15" fmla="*/ 7 h 37"/>
              <a:gd name="T16" fmla="*/ 31 w 38"/>
              <a:gd name="T17" fmla="*/ 0 h 37"/>
              <a:gd name="T18" fmla="*/ 28 w 38"/>
              <a:gd name="T19" fmla="*/ 14 h 37"/>
              <a:gd name="T20" fmla="*/ 26 w 38"/>
              <a:gd name="T21" fmla="*/ 16 h 37"/>
              <a:gd name="T22" fmla="*/ 12 w 38"/>
              <a:gd name="T23" fmla="*/ 16 h 37"/>
              <a:gd name="T24" fmla="*/ 10 w 38"/>
              <a:gd name="T25" fmla="*/ 14 h 37"/>
              <a:gd name="T26" fmla="*/ 10 w 38"/>
              <a:gd name="T27" fmla="*/ 2 h 37"/>
              <a:gd name="T28" fmla="*/ 28 w 38"/>
              <a:gd name="T29" fmla="*/ 2 h 37"/>
              <a:gd name="T30" fmla="*/ 28 w 38"/>
              <a:gd name="T31" fmla="*/ 14 h 37"/>
              <a:gd name="T32" fmla="*/ 26 w 38"/>
              <a:gd name="T33" fmla="*/ 4 h 37"/>
              <a:gd name="T34" fmla="*/ 21 w 38"/>
              <a:gd name="T35" fmla="*/ 4 h 37"/>
              <a:gd name="T36" fmla="*/ 21 w 38"/>
              <a:gd name="T37" fmla="*/ 14 h 37"/>
              <a:gd name="T38" fmla="*/ 26 w 38"/>
              <a:gd name="T39" fmla="*/ 14 h 37"/>
              <a:gd name="T40" fmla="*/ 26 w 38"/>
              <a:gd name="T41" fmla="*/ 4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8" h="37">
                <a:moveTo>
                  <a:pt x="31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4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5"/>
                  <a:pt x="2" y="37"/>
                  <a:pt x="5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6" y="37"/>
                  <a:pt x="38" y="35"/>
                  <a:pt x="38" y="33"/>
                </a:cubicBezTo>
                <a:cubicBezTo>
                  <a:pt x="38" y="7"/>
                  <a:pt x="38" y="7"/>
                  <a:pt x="38" y="7"/>
                </a:cubicBezTo>
                <a:lnTo>
                  <a:pt x="31" y="0"/>
                </a:lnTo>
                <a:close/>
                <a:moveTo>
                  <a:pt x="28" y="14"/>
                </a:moveTo>
                <a:cubicBezTo>
                  <a:pt x="28" y="15"/>
                  <a:pt x="27" y="16"/>
                  <a:pt x="26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1" y="16"/>
                  <a:pt x="10" y="15"/>
                  <a:pt x="10" y="14"/>
                </a:cubicBezTo>
                <a:cubicBezTo>
                  <a:pt x="10" y="2"/>
                  <a:pt x="10" y="2"/>
                  <a:pt x="10" y="2"/>
                </a:cubicBezTo>
                <a:cubicBezTo>
                  <a:pt x="28" y="2"/>
                  <a:pt x="28" y="2"/>
                  <a:pt x="28" y="2"/>
                </a:cubicBezTo>
                <a:lnTo>
                  <a:pt x="28" y="14"/>
                </a:lnTo>
                <a:close/>
                <a:moveTo>
                  <a:pt x="26" y="4"/>
                </a:moveTo>
                <a:cubicBezTo>
                  <a:pt x="21" y="4"/>
                  <a:pt x="21" y="4"/>
                  <a:pt x="21" y="4"/>
                </a:cubicBezTo>
                <a:cubicBezTo>
                  <a:pt x="21" y="14"/>
                  <a:pt x="21" y="14"/>
                  <a:pt x="21" y="14"/>
                </a:cubicBezTo>
                <a:cubicBezTo>
                  <a:pt x="26" y="14"/>
                  <a:pt x="26" y="14"/>
                  <a:pt x="26" y="14"/>
                </a:cubicBezTo>
                <a:lnTo>
                  <a:pt x="26" y="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8136" y="1681954"/>
            <a:ext cx="254894" cy="252345"/>
          </a:xfrm>
          <a:custGeom>
            <a:avLst/>
            <a:gdLst>
              <a:gd name="T0" fmla="*/ 41 w 42"/>
              <a:gd name="T1" fmla="*/ 1 h 42"/>
              <a:gd name="T2" fmla="*/ 38 w 42"/>
              <a:gd name="T3" fmla="*/ 1 h 42"/>
              <a:gd name="T4" fmla="*/ 1 w 42"/>
              <a:gd name="T5" fmla="*/ 38 h 42"/>
              <a:gd name="T6" fmla="*/ 1 w 42"/>
              <a:gd name="T7" fmla="*/ 41 h 42"/>
              <a:gd name="T8" fmla="*/ 3 w 42"/>
              <a:gd name="T9" fmla="*/ 42 h 42"/>
              <a:gd name="T10" fmla="*/ 5 w 42"/>
              <a:gd name="T11" fmla="*/ 41 h 42"/>
              <a:gd name="T12" fmla="*/ 41 w 42"/>
              <a:gd name="T13" fmla="*/ 5 h 42"/>
              <a:gd name="T14" fmla="*/ 41 w 42"/>
              <a:gd name="T15" fmla="*/ 1 h 42"/>
              <a:gd name="T16" fmla="*/ 31 w 42"/>
              <a:gd name="T17" fmla="*/ 19 h 42"/>
              <a:gd name="T18" fmla="*/ 35 w 42"/>
              <a:gd name="T19" fmla="*/ 28 h 42"/>
              <a:gd name="T20" fmla="*/ 26 w 42"/>
              <a:gd name="T21" fmla="*/ 25 h 42"/>
              <a:gd name="T22" fmla="*/ 13 w 42"/>
              <a:gd name="T23" fmla="*/ 38 h 42"/>
              <a:gd name="T24" fmla="*/ 38 w 42"/>
              <a:gd name="T25" fmla="*/ 30 h 42"/>
              <a:gd name="T26" fmla="*/ 34 w 42"/>
              <a:gd name="T27" fmla="*/ 17 h 42"/>
              <a:gd name="T28" fmla="*/ 31 w 42"/>
              <a:gd name="T29" fmla="*/ 19 h 42"/>
              <a:gd name="T30" fmla="*/ 18 w 42"/>
              <a:gd name="T31" fmla="*/ 16 h 42"/>
              <a:gd name="T32" fmla="*/ 15 w 42"/>
              <a:gd name="T33" fmla="*/ 9 h 42"/>
              <a:gd name="T34" fmla="*/ 23 w 42"/>
              <a:gd name="T35" fmla="*/ 12 h 42"/>
              <a:gd name="T36" fmla="*/ 25 w 42"/>
              <a:gd name="T37" fmla="*/ 9 h 42"/>
              <a:gd name="T38" fmla="*/ 13 w 42"/>
              <a:gd name="T39" fmla="*/ 6 h 42"/>
              <a:gd name="T40" fmla="*/ 6 w 42"/>
              <a:gd name="T41" fmla="*/ 29 h 42"/>
              <a:gd name="T42" fmla="*/ 18 w 42"/>
              <a:gd name="T43" fmla="*/ 16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2" h="42">
                <a:moveTo>
                  <a:pt x="41" y="1"/>
                </a:moveTo>
                <a:cubicBezTo>
                  <a:pt x="40" y="0"/>
                  <a:pt x="39" y="0"/>
                  <a:pt x="38" y="1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9"/>
                  <a:pt x="0" y="40"/>
                  <a:pt x="1" y="41"/>
                </a:cubicBezTo>
                <a:cubicBezTo>
                  <a:pt x="2" y="42"/>
                  <a:pt x="2" y="42"/>
                  <a:pt x="3" y="42"/>
                </a:cubicBezTo>
                <a:cubicBezTo>
                  <a:pt x="4" y="42"/>
                  <a:pt x="4" y="42"/>
                  <a:pt x="5" y="41"/>
                </a:cubicBezTo>
                <a:cubicBezTo>
                  <a:pt x="41" y="5"/>
                  <a:pt x="41" y="5"/>
                  <a:pt x="41" y="5"/>
                </a:cubicBezTo>
                <a:cubicBezTo>
                  <a:pt x="42" y="4"/>
                  <a:pt x="42" y="2"/>
                  <a:pt x="41" y="1"/>
                </a:cubicBezTo>
                <a:close/>
                <a:moveTo>
                  <a:pt x="31" y="19"/>
                </a:moveTo>
                <a:cubicBezTo>
                  <a:pt x="34" y="24"/>
                  <a:pt x="35" y="28"/>
                  <a:pt x="35" y="28"/>
                </a:cubicBezTo>
                <a:cubicBezTo>
                  <a:pt x="34" y="29"/>
                  <a:pt x="30" y="28"/>
                  <a:pt x="26" y="25"/>
                </a:cubicBezTo>
                <a:cubicBezTo>
                  <a:pt x="13" y="38"/>
                  <a:pt x="13" y="38"/>
                  <a:pt x="13" y="38"/>
                </a:cubicBezTo>
                <a:cubicBezTo>
                  <a:pt x="23" y="42"/>
                  <a:pt x="36" y="33"/>
                  <a:pt x="38" y="30"/>
                </a:cubicBezTo>
                <a:cubicBezTo>
                  <a:pt x="40" y="28"/>
                  <a:pt x="38" y="23"/>
                  <a:pt x="34" y="17"/>
                </a:cubicBezTo>
                <a:lnTo>
                  <a:pt x="31" y="19"/>
                </a:lnTo>
                <a:close/>
                <a:moveTo>
                  <a:pt x="18" y="16"/>
                </a:moveTo>
                <a:cubicBezTo>
                  <a:pt x="16" y="13"/>
                  <a:pt x="15" y="9"/>
                  <a:pt x="15" y="9"/>
                </a:cubicBezTo>
                <a:cubicBezTo>
                  <a:pt x="16" y="8"/>
                  <a:pt x="19" y="9"/>
                  <a:pt x="23" y="12"/>
                </a:cubicBezTo>
                <a:cubicBezTo>
                  <a:pt x="25" y="9"/>
                  <a:pt x="25" y="9"/>
                  <a:pt x="25" y="9"/>
                </a:cubicBezTo>
                <a:cubicBezTo>
                  <a:pt x="20" y="5"/>
                  <a:pt x="15" y="4"/>
                  <a:pt x="13" y="6"/>
                </a:cubicBezTo>
                <a:cubicBezTo>
                  <a:pt x="11" y="8"/>
                  <a:pt x="3" y="19"/>
                  <a:pt x="6" y="29"/>
                </a:cubicBezTo>
                <a:lnTo>
                  <a:pt x="18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1" name="出自【趣你的PPT】(微信:qunideppt)：最优质的PPT资源库"/>
          <p:cNvSpPr>
            <a:spLocks/>
          </p:cNvSpPr>
          <p:nvPr/>
        </p:nvSpPr>
        <p:spPr bwMode="auto">
          <a:xfrm>
            <a:off x="10871816" y="1169618"/>
            <a:ext cx="254894" cy="145289"/>
          </a:xfrm>
          <a:custGeom>
            <a:avLst/>
            <a:gdLst>
              <a:gd name="T0" fmla="*/ 42 w 42"/>
              <a:gd name="T1" fmla="*/ 20 h 24"/>
              <a:gd name="T2" fmla="*/ 39 w 42"/>
              <a:gd name="T3" fmla="*/ 24 h 24"/>
              <a:gd name="T4" fmla="*/ 2 w 42"/>
              <a:gd name="T5" fmla="*/ 24 h 24"/>
              <a:gd name="T6" fmla="*/ 2 w 42"/>
              <a:gd name="T7" fmla="*/ 22 h 24"/>
              <a:gd name="T8" fmla="*/ 39 w 42"/>
              <a:gd name="T9" fmla="*/ 1 h 24"/>
              <a:gd name="T10" fmla="*/ 42 w 42"/>
              <a:gd name="T11" fmla="*/ 3 h 24"/>
              <a:gd name="T12" fmla="*/ 42 w 42"/>
              <a:gd name="T13" fmla="*/ 20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2" h="24">
                <a:moveTo>
                  <a:pt x="42" y="20"/>
                </a:moveTo>
                <a:cubicBezTo>
                  <a:pt x="42" y="23"/>
                  <a:pt x="41" y="24"/>
                  <a:pt x="39" y="24"/>
                </a:cubicBezTo>
                <a:cubicBezTo>
                  <a:pt x="2" y="24"/>
                  <a:pt x="2" y="24"/>
                  <a:pt x="2" y="24"/>
                </a:cubicBezTo>
                <a:cubicBezTo>
                  <a:pt x="0" y="24"/>
                  <a:pt x="0" y="23"/>
                  <a:pt x="2" y="22"/>
                </a:cubicBezTo>
                <a:cubicBezTo>
                  <a:pt x="39" y="1"/>
                  <a:pt x="39" y="1"/>
                  <a:pt x="39" y="1"/>
                </a:cubicBezTo>
                <a:cubicBezTo>
                  <a:pt x="41" y="0"/>
                  <a:pt x="42" y="1"/>
                  <a:pt x="42" y="3"/>
                </a:cubicBezTo>
                <a:lnTo>
                  <a:pt x="42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2" name="出自【趣你的PPT】(微信:qunideppt)：最优质的PPT资源库"/>
          <p:cNvSpPr>
            <a:spLocks/>
          </p:cNvSpPr>
          <p:nvPr/>
        </p:nvSpPr>
        <p:spPr bwMode="auto">
          <a:xfrm>
            <a:off x="5271804" y="1156873"/>
            <a:ext cx="145290" cy="175878"/>
          </a:xfrm>
          <a:custGeom>
            <a:avLst/>
            <a:gdLst>
              <a:gd name="T0" fmla="*/ 23 w 24"/>
              <a:gd name="T1" fmla="*/ 13 h 29"/>
              <a:gd name="T2" fmla="*/ 3 w 24"/>
              <a:gd name="T3" fmla="*/ 1 h 29"/>
              <a:gd name="T4" fmla="*/ 0 w 24"/>
              <a:gd name="T5" fmla="*/ 2 h 29"/>
              <a:gd name="T6" fmla="*/ 0 w 24"/>
              <a:gd name="T7" fmla="*/ 26 h 29"/>
              <a:gd name="T8" fmla="*/ 3 w 24"/>
              <a:gd name="T9" fmla="*/ 28 h 29"/>
              <a:gd name="T10" fmla="*/ 23 w 24"/>
              <a:gd name="T11" fmla="*/ 16 h 29"/>
              <a:gd name="T12" fmla="*/ 24 w 24"/>
              <a:gd name="T13" fmla="*/ 14 h 29"/>
              <a:gd name="T14" fmla="*/ 23 w 24"/>
              <a:gd name="T15" fmla="*/ 13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29">
                <a:moveTo>
                  <a:pt x="23" y="13"/>
                </a:moveTo>
                <a:cubicBezTo>
                  <a:pt x="3" y="1"/>
                  <a:pt x="3" y="1"/>
                  <a:pt x="3" y="1"/>
                </a:cubicBezTo>
                <a:cubicBezTo>
                  <a:pt x="1" y="0"/>
                  <a:pt x="0" y="0"/>
                  <a:pt x="0" y="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8"/>
                  <a:pt x="1" y="29"/>
                  <a:pt x="3" y="28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4" y="15"/>
                  <a:pt x="24" y="14"/>
                </a:cubicBezTo>
                <a:cubicBezTo>
                  <a:pt x="24" y="14"/>
                  <a:pt x="23" y="13"/>
                  <a:pt x="23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3" name="出自【趣你的PPT】(微信:qunideppt)：最优质的PPT资源库"/>
          <p:cNvSpPr>
            <a:spLocks/>
          </p:cNvSpPr>
          <p:nvPr/>
        </p:nvSpPr>
        <p:spPr bwMode="auto">
          <a:xfrm>
            <a:off x="5937077" y="1144129"/>
            <a:ext cx="48430" cy="198816"/>
          </a:xfrm>
          <a:custGeom>
            <a:avLst/>
            <a:gdLst>
              <a:gd name="T0" fmla="*/ 4 w 8"/>
              <a:gd name="T1" fmla="*/ 0 h 33"/>
              <a:gd name="T2" fmla="*/ 0 w 8"/>
              <a:gd name="T3" fmla="*/ 3 h 33"/>
              <a:gd name="T4" fmla="*/ 0 w 8"/>
              <a:gd name="T5" fmla="*/ 30 h 33"/>
              <a:gd name="T6" fmla="*/ 4 w 8"/>
              <a:gd name="T7" fmla="*/ 33 h 33"/>
              <a:gd name="T8" fmla="*/ 8 w 8"/>
              <a:gd name="T9" fmla="*/ 30 h 33"/>
              <a:gd name="T10" fmla="*/ 8 w 8"/>
              <a:gd name="T11" fmla="*/ 3 h 33"/>
              <a:gd name="T12" fmla="*/ 4 w 8"/>
              <a:gd name="T13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33">
                <a:moveTo>
                  <a:pt x="4" y="0"/>
                </a:moveTo>
                <a:cubicBezTo>
                  <a:pt x="2" y="0"/>
                  <a:pt x="0" y="1"/>
                  <a:pt x="0" y="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2"/>
                  <a:pt x="2" y="33"/>
                  <a:pt x="4" y="33"/>
                </a:cubicBezTo>
                <a:cubicBezTo>
                  <a:pt x="6" y="33"/>
                  <a:pt x="8" y="32"/>
                  <a:pt x="8" y="30"/>
                </a:cubicBezTo>
                <a:cubicBezTo>
                  <a:pt x="8" y="3"/>
                  <a:pt x="8" y="3"/>
                  <a:pt x="8" y="3"/>
                </a:cubicBezTo>
                <a:cubicBezTo>
                  <a:pt x="8" y="1"/>
                  <a:pt x="6" y="0"/>
                  <a:pt x="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4" name="出自【趣你的PPT】(微信:qunideppt)：最优质的PPT资源库"/>
          <p:cNvSpPr>
            <a:spLocks/>
          </p:cNvSpPr>
          <p:nvPr/>
        </p:nvSpPr>
        <p:spPr bwMode="auto">
          <a:xfrm>
            <a:off x="5832570" y="1144129"/>
            <a:ext cx="56077" cy="198816"/>
          </a:xfrm>
          <a:custGeom>
            <a:avLst/>
            <a:gdLst>
              <a:gd name="T0" fmla="*/ 5 w 9"/>
              <a:gd name="T1" fmla="*/ 0 h 33"/>
              <a:gd name="T2" fmla="*/ 0 w 9"/>
              <a:gd name="T3" fmla="*/ 3 h 33"/>
              <a:gd name="T4" fmla="*/ 0 w 9"/>
              <a:gd name="T5" fmla="*/ 30 h 33"/>
              <a:gd name="T6" fmla="*/ 5 w 9"/>
              <a:gd name="T7" fmla="*/ 33 h 33"/>
              <a:gd name="T8" fmla="*/ 9 w 9"/>
              <a:gd name="T9" fmla="*/ 30 h 33"/>
              <a:gd name="T10" fmla="*/ 9 w 9"/>
              <a:gd name="T11" fmla="*/ 3 h 33"/>
              <a:gd name="T12" fmla="*/ 5 w 9"/>
              <a:gd name="T13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33">
                <a:moveTo>
                  <a:pt x="5" y="0"/>
                </a:moveTo>
                <a:cubicBezTo>
                  <a:pt x="2" y="0"/>
                  <a:pt x="0" y="1"/>
                  <a:pt x="0" y="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32"/>
                  <a:pt x="2" y="33"/>
                  <a:pt x="5" y="33"/>
                </a:cubicBezTo>
                <a:cubicBezTo>
                  <a:pt x="7" y="33"/>
                  <a:pt x="9" y="32"/>
                  <a:pt x="9" y="30"/>
                </a:cubicBezTo>
                <a:cubicBezTo>
                  <a:pt x="9" y="3"/>
                  <a:pt x="9" y="3"/>
                  <a:pt x="9" y="3"/>
                </a:cubicBezTo>
                <a:cubicBezTo>
                  <a:pt x="9" y="1"/>
                  <a:pt x="7" y="0"/>
                  <a:pt x="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375494" y="1144129"/>
            <a:ext cx="198816" cy="198816"/>
          </a:xfrm>
          <a:prstGeom prst="ellipse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6" name="出自【趣你的PPT】(微信:qunideppt)：最优质的PPT资源库"/>
          <p:cNvSpPr>
            <a:spLocks/>
          </p:cNvSpPr>
          <p:nvPr/>
        </p:nvSpPr>
        <p:spPr bwMode="auto">
          <a:xfrm>
            <a:off x="6954102" y="1156873"/>
            <a:ext cx="175878" cy="168230"/>
          </a:xfrm>
          <a:custGeom>
            <a:avLst/>
            <a:gdLst>
              <a:gd name="T0" fmla="*/ 25 w 29"/>
              <a:gd name="T1" fmla="*/ 0 h 28"/>
              <a:gd name="T2" fmla="*/ 4 w 29"/>
              <a:gd name="T3" fmla="*/ 0 h 28"/>
              <a:gd name="T4" fmla="*/ 0 w 29"/>
              <a:gd name="T5" fmla="*/ 3 h 28"/>
              <a:gd name="T6" fmla="*/ 0 w 29"/>
              <a:gd name="T7" fmla="*/ 25 h 28"/>
              <a:gd name="T8" fmla="*/ 4 w 29"/>
              <a:gd name="T9" fmla="*/ 28 h 28"/>
              <a:gd name="T10" fmla="*/ 25 w 29"/>
              <a:gd name="T11" fmla="*/ 28 h 28"/>
              <a:gd name="T12" fmla="*/ 29 w 29"/>
              <a:gd name="T13" fmla="*/ 25 h 28"/>
              <a:gd name="T14" fmla="*/ 29 w 29"/>
              <a:gd name="T15" fmla="*/ 3 h 28"/>
              <a:gd name="T16" fmla="*/ 25 w 29"/>
              <a:gd name="T17" fmla="*/ 0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9" h="28">
                <a:moveTo>
                  <a:pt x="25" y="0"/>
                </a:move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1"/>
                  <a:pt x="0" y="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8"/>
                  <a:pt x="2" y="28"/>
                  <a:pt x="4" y="28"/>
                </a:cubicBezTo>
                <a:cubicBezTo>
                  <a:pt x="25" y="28"/>
                  <a:pt x="25" y="28"/>
                  <a:pt x="25" y="28"/>
                </a:cubicBezTo>
                <a:cubicBezTo>
                  <a:pt x="27" y="28"/>
                  <a:pt x="29" y="28"/>
                  <a:pt x="29" y="25"/>
                </a:cubicBezTo>
                <a:cubicBezTo>
                  <a:pt x="29" y="3"/>
                  <a:pt x="29" y="3"/>
                  <a:pt x="29" y="3"/>
                </a:cubicBezTo>
                <a:cubicBezTo>
                  <a:pt x="29" y="1"/>
                  <a:pt x="27" y="0"/>
                  <a:pt x="2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84280" y="1161970"/>
            <a:ext cx="247248" cy="163131"/>
          </a:xfrm>
          <a:custGeom>
            <a:avLst/>
            <a:gdLst>
              <a:gd name="T0" fmla="*/ 40 w 41"/>
              <a:gd name="T1" fmla="*/ 12 h 27"/>
              <a:gd name="T2" fmla="*/ 23 w 41"/>
              <a:gd name="T3" fmla="*/ 1 h 27"/>
              <a:gd name="T4" fmla="*/ 20 w 41"/>
              <a:gd name="T5" fmla="*/ 2 h 27"/>
              <a:gd name="T6" fmla="*/ 20 w 41"/>
              <a:gd name="T7" fmla="*/ 25 h 27"/>
              <a:gd name="T8" fmla="*/ 23 w 41"/>
              <a:gd name="T9" fmla="*/ 26 h 27"/>
              <a:gd name="T10" fmla="*/ 40 w 41"/>
              <a:gd name="T11" fmla="*/ 14 h 27"/>
              <a:gd name="T12" fmla="*/ 41 w 41"/>
              <a:gd name="T13" fmla="*/ 13 h 27"/>
              <a:gd name="T14" fmla="*/ 40 w 41"/>
              <a:gd name="T15" fmla="*/ 12 h 27"/>
              <a:gd name="T16" fmla="*/ 19 w 41"/>
              <a:gd name="T17" fmla="*/ 12 h 27"/>
              <a:gd name="T18" fmla="*/ 2 w 41"/>
              <a:gd name="T19" fmla="*/ 1 h 27"/>
              <a:gd name="T20" fmla="*/ 0 w 41"/>
              <a:gd name="T21" fmla="*/ 2 h 27"/>
              <a:gd name="T22" fmla="*/ 0 w 41"/>
              <a:gd name="T23" fmla="*/ 25 h 27"/>
              <a:gd name="T24" fmla="*/ 2 w 41"/>
              <a:gd name="T25" fmla="*/ 26 h 27"/>
              <a:gd name="T26" fmla="*/ 19 w 41"/>
              <a:gd name="T27" fmla="*/ 14 h 27"/>
              <a:gd name="T28" fmla="*/ 20 w 41"/>
              <a:gd name="T29" fmla="*/ 13 h 27"/>
              <a:gd name="T30" fmla="*/ 19 w 41"/>
              <a:gd name="T31" fmla="*/ 1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1" h="27">
                <a:moveTo>
                  <a:pt x="40" y="12"/>
                </a:moveTo>
                <a:cubicBezTo>
                  <a:pt x="23" y="1"/>
                  <a:pt x="23" y="1"/>
                  <a:pt x="23" y="1"/>
                </a:cubicBezTo>
                <a:cubicBezTo>
                  <a:pt x="21" y="0"/>
                  <a:pt x="20" y="0"/>
                  <a:pt x="20" y="2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6"/>
                  <a:pt x="21" y="27"/>
                  <a:pt x="23" y="26"/>
                </a:cubicBez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1" y="14"/>
                  <a:pt x="41" y="13"/>
                </a:cubicBezTo>
                <a:cubicBezTo>
                  <a:pt x="41" y="13"/>
                  <a:pt x="40" y="12"/>
                  <a:pt x="40" y="12"/>
                </a:cubicBezTo>
                <a:close/>
                <a:moveTo>
                  <a:pt x="19" y="12"/>
                </a:moveTo>
                <a:cubicBezTo>
                  <a:pt x="2" y="1"/>
                  <a:pt x="2" y="1"/>
                  <a:pt x="2" y="1"/>
                </a:cubicBezTo>
                <a:cubicBezTo>
                  <a:pt x="1" y="0"/>
                  <a:pt x="0" y="0"/>
                  <a:pt x="0" y="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6"/>
                  <a:pt x="1" y="27"/>
                  <a:pt x="2" y="26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20" y="14"/>
                  <a:pt x="20" y="13"/>
                </a:cubicBezTo>
                <a:cubicBezTo>
                  <a:pt x="20" y="13"/>
                  <a:pt x="19" y="12"/>
                  <a:pt x="19" y="1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52693" y="1161970"/>
            <a:ext cx="247248" cy="163131"/>
          </a:xfrm>
          <a:custGeom>
            <a:avLst/>
            <a:gdLst>
              <a:gd name="T0" fmla="*/ 0 w 41"/>
              <a:gd name="T1" fmla="*/ 13 h 27"/>
              <a:gd name="T2" fmla="*/ 0 w 41"/>
              <a:gd name="T3" fmla="*/ 14 h 27"/>
              <a:gd name="T4" fmla="*/ 18 w 41"/>
              <a:gd name="T5" fmla="*/ 26 h 27"/>
              <a:gd name="T6" fmla="*/ 20 w 41"/>
              <a:gd name="T7" fmla="*/ 25 h 27"/>
              <a:gd name="T8" fmla="*/ 20 w 41"/>
              <a:gd name="T9" fmla="*/ 2 h 27"/>
              <a:gd name="T10" fmla="*/ 18 w 41"/>
              <a:gd name="T11" fmla="*/ 1 h 27"/>
              <a:gd name="T12" fmla="*/ 0 w 41"/>
              <a:gd name="T13" fmla="*/ 12 h 27"/>
              <a:gd name="T14" fmla="*/ 0 w 41"/>
              <a:gd name="T15" fmla="*/ 13 h 27"/>
              <a:gd name="T16" fmla="*/ 21 w 41"/>
              <a:gd name="T17" fmla="*/ 13 h 27"/>
              <a:gd name="T18" fmla="*/ 21 w 41"/>
              <a:gd name="T19" fmla="*/ 14 h 27"/>
              <a:gd name="T20" fmla="*/ 38 w 41"/>
              <a:gd name="T21" fmla="*/ 26 h 27"/>
              <a:gd name="T22" fmla="*/ 41 w 41"/>
              <a:gd name="T23" fmla="*/ 25 h 27"/>
              <a:gd name="T24" fmla="*/ 41 w 41"/>
              <a:gd name="T25" fmla="*/ 2 h 27"/>
              <a:gd name="T26" fmla="*/ 38 w 41"/>
              <a:gd name="T27" fmla="*/ 1 h 27"/>
              <a:gd name="T28" fmla="*/ 21 w 41"/>
              <a:gd name="T29" fmla="*/ 12 h 27"/>
              <a:gd name="T30" fmla="*/ 21 w 41"/>
              <a:gd name="T31" fmla="*/ 13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1" h="27">
                <a:moveTo>
                  <a:pt x="0" y="13"/>
                </a:moveTo>
                <a:cubicBezTo>
                  <a:pt x="0" y="14"/>
                  <a:pt x="0" y="14"/>
                  <a:pt x="0" y="14"/>
                </a:cubicBezTo>
                <a:cubicBezTo>
                  <a:pt x="18" y="26"/>
                  <a:pt x="18" y="26"/>
                  <a:pt x="18" y="26"/>
                </a:cubicBezTo>
                <a:cubicBezTo>
                  <a:pt x="19" y="27"/>
                  <a:pt x="20" y="26"/>
                  <a:pt x="20" y="25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0"/>
                  <a:pt x="19" y="0"/>
                  <a:pt x="18" y="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3"/>
                  <a:pt x="0" y="13"/>
                </a:cubicBezTo>
                <a:close/>
                <a:moveTo>
                  <a:pt x="21" y="13"/>
                </a:moveTo>
                <a:cubicBezTo>
                  <a:pt x="21" y="14"/>
                  <a:pt x="21" y="14"/>
                  <a:pt x="21" y="14"/>
                </a:cubicBezTo>
                <a:cubicBezTo>
                  <a:pt x="38" y="26"/>
                  <a:pt x="38" y="26"/>
                  <a:pt x="38" y="26"/>
                </a:cubicBezTo>
                <a:cubicBezTo>
                  <a:pt x="40" y="27"/>
                  <a:pt x="41" y="26"/>
                  <a:pt x="41" y="25"/>
                </a:cubicBezTo>
                <a:cubicBezTo>
                  <a:pt x="41" y="2"/>
                  <a:pt x="41" y="2"/>
                  <a:pt x="41" y="2"/>
                </a:cubicBezTo>
                <a:cubicBezTo>
                  <a:pt x="41" y="0"/>
                  <a:pt x="40" y="0"/>
                  <a:pt x="38" y="1"/>
                </a:cubicBezTo>
                <a:cubicBezTo>
                  <a:pt x="21" y="12"/>
                  <a:pt x="21" y="12"/>
                  <a:pt x="21" y="12"/>
                </a:cubicBezTo>
                <a:cubicBezTo>
                  <a:pt x="21" y="12"/>
                  <a:pt x="21" y="13"/>
                  <a:pt x="21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54243" y="1161970"/>
            <a:ext cx="168230" cy="163131"/>
          </a:xfrm>
          <a:custGeom>
            <a:avLst/>
            <a:gdLst>
              <a:gd name="T0" fmla="*/ 8 w 28"/>
              <a:gd name="T1" fmla="*/ 13 h 27"/>
              <a:gd name="T2" fmla="*/ 9 w 28"/>
              <a:gd name="T3" fmla="*/ 14 h 27"/>
              <a:gd name="T4" fmla="*/ 26 w 28"/>
              <a:gd name="T5" fmla="*/ 25 h 27"/>
              <a:gd name="T6" fmla="*/ 28 w 28"/>
              <a:gd name="T7" fmla="*/ 24 h 27"/>
              <a:gd name="T8" fmla="*/ 28 w 28"/>
              <a:gd name="T9" fmla="*/ 3 h 27"/>
              <a:gd name="T10" fmla="*/ 26 w 28"/>
              <a:gd name="T11" fmla="*/ 2 h 27"/>
              <a:gd name="T12" fmla="*/ 9 w 28"/>
              <a:gd name="T13" fmla="*/ 12 h 27"/>
              <a:gd name="T14" fmla="*/ 8 w 28"/>
              <a:gd name="T15" fmla="*/ 13 h 27"/>
              <a:gd name="T16" fmla="*/ 0 w 28"/>
              <a:gd name="T17" fmla="*/ 2 h 27"/>
              <a:gd name="T18" fmla="*/ 0 w 28"/>
              <a:gd name="T19" fmla="*/ 24 h 27"/>
              <a:gd name="T20" fmla="*/ 3 w 28"/>
              <a:gd name="T21" fmla="*/ 27 h 27"/>
              <a:gd name="T22" fmla="*/ 7 w 28"/>
              <a:gd name="T23" fmla="*/ 24 h 27"/>
              <a:gd name="T24" fmla="*/ 7 w 28"/>
              <a:gd name="T25" fmla="*/ 2 h 27"/>
              <a:gd name="T26" fmla="*/ 3 w 28"/>
              <a:gd name="T27" fmla="*/ 0 h 27"/>
              <a:gd name="T28" fmla="*/ 0 w 28"/>
              <a:gd name="T29" fmla="*/ 2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" h="27">
                <a:moveTo>
                  <a:pt x="8" y="13"/>
                </a:moveTo>
                <a:cubicBezTo>
                  <a:pt x="8" y="14"/>
                  <a:pt x="9" y="14"/>
                  <a:pt x="9" y="14"/>
                </a:cubicBezTo>
                <a:cubicBezTo>
                  <a:pt x="26" y="25"/>
                  <a:pt x="26" y="25"/>
                  <a:pt x="26" y="25"/>
                </a:cubicBezTo>
                <a:cubicBezTo>
                  <a:pt x="27" y="26"/>
                  <a:pt x="28" y="25"/>
                  <a:pt x="28" y="24"/>
                </a:cubicBezTo>
                <a:cubicBezTo>
                  <a:pt x="28" y="3"/>
                  <a:pt x="28" y="3"/>
                  <a:pt x="28" y="3"/>
                </a:cubicBezTo>
                <a:cubicBezTo>
                  <a:pt x="28" y="1"/>
                  <a:pt x="27" y="1"/>
                  <a:pt x="26" y="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8" y="13"/>
                  <a:pt x="8" y="13"/>
                </a:cubicBezTo>
                <a:close/>
                <a:moveTo>
                  <a:pt x="0" y="2"/>
                </a:moveTo>
                <a:cubicBezTo>
                  <a:pt x="0" y="24"/>
                  <a:pt x="0" y="24"/>
                  <a:pt x="0" y="24"/>
                </a:cubicBezTo>
                <a:cubicBezTo>
                  <a:pt x="0" y="26"/>
                  <a:pt x="1" y="27"/>
                  <a:pt x="3" y="27"/>
                </a:cubicBezTo>
                <a:cubicBezTo>
                  <a:pt x="6" y="27"/>
                  <a:pt x="7" y="26"/>
                  <a:pt x="7" y="24"/>
                </a:cubicBezTo>
                <a:cubicBezTo>
                  <a:pt x="7" y="2"/>
                  <a:pt x="7" y="2"/>
                  <a:pt x="7" y="2"/>
                </a:cubicBezTo>
                <a:cubicBezTo>
                  <a:pt x="7" y="0"/>
                  <a:pt x="6" y="0"/>
                  <a:pt x="3" y="0"/>
                </a:cubicBezTo>
                <a:cubicBezTo>
                  <a:pt x="1" y="0"/>
                  <a:pt x="0" y="0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20106" y="1161970"/>
            <a:ext cx="170779" cy="163131"/>
          </a:xfrm>
          <a:custGeom>
            <a:avLst/>
            <a:gdLst>
              <a:gd name="T0" fmla="*/ 19 w 28"/>
              <a:gd name="T1" fmla="*/ 12 h 27"/>
              <a:gd name="T2" fmla="*/ 2 w 28"/>
              <a:gd name="T3" fmla="*/ 2 h 27"/>
              <a:gd name="T4" fmla="*/ 0 w 28"/>
              <a:gd name="T5" fmla="*/ 3 h 27"/>
              <a:gd name="T6" fmla="*/ 0 w 28"/>
              <a:gd name="T7" fmla="*/ 24 h 27"/>
              <a:gd name="T8" fmla="*/ 2 w 28"/>
              <a:gd name="T9" fmla="*/ 25 h 27"/>
              <a:gd name="T10" fmla="*/ 19 w 28"/>
              <a:gd name="T11" fmla="*/ 14 h 27"/>
              <a:gd name="T12" fmla="*/ 20 w 28"/>
              <a:gd name="T13" fmla="*/ 13 h 27"/>
              <a:gd name="T14" fmla="*/ 19 w 28"/>
              <a:gd name="T15" fmla="*/ 12 h 27"/>
              <a:gd name="T16" fmla="*/ 24 w 28"/>
              <a:gd name="T17" fmla="*/ 0 h 27"/>
              <a:gd name="T18" fmla="*/ 21 w 28"/>
              <a:gd name="T19" fmla="*/ 2 h 27"/>
              <a:gd name="T20" fmla="*/ 21 w 28"/>
              <a:gd name="T21" fmla="*/ 24 h 27"/>
              <a:gd name="T22" fmla="*/ 24 w 28"/>
              <a:gd name="T23" fmla="*/ 27 h 27"/>
              <a:gd name="T24" fmla="*/ 28 w 28"/>
              <a:gd name="T25" fmla="*/ 24 h 27"/>
              <a:gd name="T26" fmla="*/ 28 w 28"/>
              <a:gd name="T27" fmla="*/ 2 h 27"/>
              <a:gd name="T28" fmla="*/ 24 w 28"/>
              <a:gd name="T29" fmla="*/ 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8" h="27">
                <a:moveTo>
                  <a:pt x="19" y="12"/>
                </a:moveTo>
                <a:cubicBezTo>
                  <a:pt x="2" y="2"/>
                  <a:pt x="2" y="2"/>
                  <a:pt x="2" y="2"/>
                </a:cubicBezTo>
                <a:cubicBezTo>
                  <a:pt x="1" y="1"/>
                  <a:pt x="0" y="1"/>
                  <a:pt x="0" y="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5"/>
                  <a:pt x="1" y="26"/>
                  <a:pt x="2" y="25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14"/>
                  <a:pt x="20" y="14"/>
                  <a:pt x="20" y="13"/>
                </a:cubicBezTo>
                <a:cubicBezTo>
                  <a:pt x="20" y="13"/>
                  <a:pt x="19" y="12"/>
                  <a:pt x="19" y="12"/>
                </a:cubicBezTo>
                <a:close/>
                <a:moveTo>
                  <a:pt x="24" y="0"/>
                </a:moveTo>
                <a:cubicBezTo>
                  <a:pt x="22" y="0"/>
                  <a:pt x="21" y="0"/>
                  <a:pt x="21" y="2"/>
                </a:cubicBezTo>
                <a:cubicBezTo>
                  <a:pt x="21" y="24"/>
                  <a:pt x="21" y="24"/>
                  <a:pt x="21" y="24"/>
                </a:cubicBezTo>
                <a:cubicBezTo>
                  <a:pt x="21" y="26"/>
                  <a:pt x="22" y="27"/>
                  <a:pt x="24" y="27"/>
                </a:cubicBezTo>
                <a:cubicBezTo>
                  <a:pt x="27" y="27"/>
                  <a:pt x="28" y="26"/>
                  <a:pt x="28" y="24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0"/>
                  <a:pt x="27" y="0"/>
                  <a:pt x="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34849" y="560422"/>
            <a:ext cx="282933" cy="234502"/>
          </a:xfrm>
          <a:custGeom>
            <a:avLst/>
            <a:gdLst>
              <a:gd name="T0" fmla="*/ 23 w 47"/>
              <a:gd name="T1" fmla="*/ 0 h 39"/>
              <a:gd name="T2" fmla="*/ 11 w 47"/>
              <a:gd name="T3" fmla="*/ 11 h 39"/>
              <a:gd name="T4" fmla="*/ 19 w 47"/>
              <a:gd name="T5" fmla="*/ 11 h 39"/>
              <a:gd name="T6" fmla="*/ 19 w 47"/>
              <a:gd name="T7" fmla="*/ 23 h 39"/>
              <a:gd name="T8" fmla="*/ 28 w 47"/>
              <a:gd name="T9" fmla="*/ 23 h 39"/>
              <a:gd name="T10" fmla="*/ 28 w 47"/>
              <a:gd name="T11" fmla="*/ 11 h 39"/>
              <a:gd name="T12" fmla="*/ 35 w 47"/>
              <a:gd name="T13" fmla="*/ 11 h 39"/>
              <a:gd name="T14" fmla="*/ 23 w 47"/>
              <a:gd name="T15" fmla="*/ 0 h 39"/>
              <a:gd name="T16" fmla="*/ 45 w 47"/>
              <a:gd name="T17" fmla="*/ 27 h 39"/>
              <a:gd name="T18" fmla="*/ 38 w 47"/>
              <a:gd name="T19" fmla="*/ 22 h 39"/>
              <a:gd name="T20" fmla="*/ 33 w 47"/>
              <a:gd name="T21" fmla="*/ 22 h 39"/>
              <a:gd name="T22" fmla="*/ 41 w 47"/>
              <a:gd name="T23" fmla="*/ 28 h 39"/>
              <a:gd name="T24" fmla="*/ 33 w 47"/>
              <a:gd name="T25" fmla="*/ 28 h 39"/>
              <a:gd name="T26" fmla="*/ 32 w 47"/>
              <a:gd name="T27" fmla="*/ 28 h 39"/>
              <a:gd name="T28" fmla="*/ 30 w 47"/>
              <a:gd name="T29" fmla="*/ 33 h 39"/>
              <a:gd name="T30" fmla="*/ 16 w 47"/>
              <a:gd name="T31" fmla="*/ 33 h 39"/>
              <a:gd name="T32" fmla="*/ 14 w 47"/>
              <a:gd name="T33" fmla="*/ 28 h 39"/>
              <a:gd name="T34" fmla="*/ 14 w 47"/>
              <a:gd name="T35" fmla="*/ 28 h 39"/>
              <a:gd name="T36" fmla="*/ 5 w 47"/>
              <a:gd name="T37" fmla="*/ 28 h 39"/>
              <a:gd name="T38" fmla="*/ 13 w 47"/>
              <a:gd name="T39" fmla="*/ 22 h 39"/>
              <a:gd name="T40" fmla="*/ 9 w 47"/>
              <a:gd name="T41" fmla="*/ 22 h 39"/>
              <a:gd name="T42" fmla="*/ 1 w 47"/>
              <a:gd name="T43" fmla="*/ 27 h 39"/>
              <a:gd name="T44" fmla="*/ 0 w 47"/>
              <a:gd name="T45" fmla="*/ 30 h 39"/>
              <a:gd name="T46" fmla="*/ 1 w 47"/>
              <a:gd name="T47" fmla="*/ 37 h 39"/>
              <a:gd name="T48" fmla="*/ 4 w 47"/>
              <a:gd name="T49" fmla="*/ 39 h 39"/>
              <a:gd name="T50" fmla="*/ 42 w 47"/>
              <a:gd name="T51" fmla="*/ 39 h 39"/>
              <a:gd name="T52" fmla="*/ 45 w 47"/>
              <a:gd name="T53" fmla="*/ 37 h 39"/>
              <a:gd name="T54" fmla="*/ 47 w 47"/>
              <a:gd name="T55" fmla="*/ 30 h 39"/>
              <a:gd name="T56" fmla="*/ 45 w 47"/>
              <a:gd name="T57" fmla="*/ 27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7" h="39">
                <a:moveTo>
                  <a:pt x="23" y="0"/>
                </a:moveTo>
                <a:cubicBezTo>
                  <a:pt x="11" y="11"/>
                  <a:pt x="11" y="11"/>
                  <a:pt x="11" y="11"/>
                </a:cubicBezTo>
                <a:cubicBezTo>
                  <a:pt x="19" y="11"/>
                  <a:pt x="19" y="11"/>
                  <a:pt x="19" y="11"/>
                </a:cubicBezTo>
                <a:cubicBezTo>
                  <a:pt x="19" y="23"/>
                  <a:pt x="19" y="23"/>
                  <a:pt x="19" y="23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11"/>
                  <a:pt x="28" y="11"/>
                  <a:pt x="28" y="11"/>
                </a:cubicBezTo>
                <a:cubicBezTo>
                  <a:pt x="35" y="11"/>
                  <a:pt x="35" y="11"/>
                  <a:pt x="35" y="11"/>
                </a:cubicBezTo>
                <a:lnTo>
                  <a:pt x="23" y="0"/>
                </a:lnTo>
                <a:close/>
                <a:moveTo>
                  <a:pt x="45" y="27"/>
                </a:moveTo>
                <a:cubicBezTo>
                  <a:pt x="38" y="22"/>
                  <a:pt x="38" y="22"/>
                  <a:pt x="38" y="22"/>
                </a:cubicBezTo>
                <a:cubicBezTo>
                  <a:pt x="33" y="22"/>
                  <a:pt x="33" y="22"/>
                  <a:pt x="33" y="22"/>
                </a:cubicBezTo>
                <a:cubicBezTo>
                  <a:pt x="41" y="28"/>
                  <a:pt x="41" y="28"/>
                  <a:pt x="41" y="28"/>
                </a:cubicBezTo>
                <a:cubicBezTo>
                  <a:pt x="33" y="28"/>
                  <a:pt x="33" y="28"/>
                  <a:pt x="33" y="28"/>
                </a:cubicBezTo>
                <a:cubicBezTo>
                  <a:pt x="32" y="28"/>
                  <a:pt x="32" y="28"/>
                  <a:pt x="32" y="28"/>
                </a:cubicBezTo>
                <a:cubicBezTo>
                  <a:pt x="30" y="33"/>
                  <a:pt x="30" y="33"/>
                  <a:pt x="30" y="33"/>
                </a:cubicBezTo>
                <a:cubicBezTo>
                  <a:pt x="16" y="33"/>
                  <a:pt x="16" y="33"/>
                  <a:pt x="16" y="33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28"/>
                  <a:pt x="14" y="28"/>
                  <a:pt x="14" y="28"/>
                </a:cubicBezTo>
                <a:cubicBezTo>
                  <a:pt x="5" y="28"/>
                  <a:pt x="5" y="28"/>
                  <a:pt x="5" y="28"/>
                </a:cubicBezTo>
                <a:cubicBezTo>
                  <a:pt x="13" y="22"/>
                  <a:pt x="13" y="22"/>
                  <a:pt x="13" y="22"/>
                </a:cubicBezTo>
                <a:cubicBezTo>
                  <a:pt x="9" y="22"/>
                  <a:pt x="9" y="22"/>
                  <a:pt x="9" y="22"/>
                </a:cubicBezTo>
                <a:cubicBezTo>
                  <a:pt x="1" y="27"/>
                  <a:pt x="1" y="27"/>
                  <a:pt x="1" y="27"/>
                </a:cubicBezTo>
                <a:cubicBezTo>
                  <a:pt x="0" y="27"/>
                  <a:pt x="0" y="29"/>
                  <a:pt x="0" y="30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8"/>
                  <a:pt x="3" y="39"/>
                  <a:pt x="4" y="39"/>
                </a:cubicBezTo>
                <a:cubicBezTo>
                  <a:pt x="42" y="39"/>
                  <a:pt x="42" y="39"/>
                  <a:pt x="42" y="39"/>
                </a:cubicBezTo>
                <a:cubicBezTo>
                  <a:pt x="44" y="39"/>
                  <a:pt x="45" y="38"/>
                  <a:pt x="45" y="37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29"/>
                  <a:pt x="46" y="27"/>
                  <a:pt x="45" y="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93069" y="560422"/>
            <a:ext cx="290579" cy="234502"/>
          </a:xfrm>
          <a:custGeom>
            <a:avLst/>
            <a:gdLst>
              <a:gd name="T0" fmla="*/ 46 w 48"/>
              <a:gd name="T1" fmla="*/ 27 h 39"/>
              <a:gd name="T2" fmla="*/ 38 w 48"/>
              <a:gd name="T3" fmla="*/ 22 h 39"/>
              <a:gd name="T4" fmla="*/ 34 w 48"/>
              <a:gd name="T5" fmla="*/ 22 h 39"/>
              <a:gd name="T6" fmla="*/ 42 w 48"/>
              <a:gd name="T7" fmla="*/ 28 h 39"/>
              <a:gd name="T8" fmla="*/ 34 w 48"/>
              <a:gd name="T9" fmla="*/ 28 h 39"/>
              <a:gd name="T10" fmla="*/ 33 w 48"/>
              <a:gd name="T11" fmla="*/ 28 h 39"/>
              <a:gd name="T12" fmla="*/ 31 w 48"/>
              <a:gd name="T13" fmla="*/ 33 h 39"/>
              <a:gd name="T14" fmla="*/ 17 w 48"/>
              <a:gd name="T15" fmla="*/ 33 h 39"/>
              <a:gd name="T16" fmla="*/ 15 w 48"/>
              <a:gd name="T17" fmla="*/ 28 h 39"/>
              <a:gd name="T18" fmla="*/ 15 w 48"/>
              <a:gd name="T19" fmla="*/ 28 h 39"/>
              <a:gd name="T20" fmla="*/ 6 w 48"/>
              <a:gd name="T21" fmla="*/ 28 h 39"/>
              <a:gd name="T22" fmla="*/ 14 w 48"/>
              <a:gd name="T23" fmla="*/ 22 h 39"/>
              <a:gd name="T24" fmla="*/ 10 w 48"/>
              <a:gd name="T25" fmla="*/ 22 h 39"/>
              <a:gd name="T26" fmla="*/ 2 w 48"/>
              <a:gd name="T27" fmla="*/ 27 h 39"/>
              <a:gd name="T28" fmla="*/ 1 w 48"/>
              <a:gd name="T29" fmla="*/ 30 h 39"/>
              <a:gd name="T30" fmla="*/ 2 w 48"/>
              <a:gd name="T31" fmla="*/ 37 h 39"/>
              <a:gd name="T32" fmla="*/ 5 w 48"/>
              <a:gd name="T33" fmla="*/ 39 h 39"/>
              <a:gd name="T34" fmla="*/ 43 w 48"/>
              <a:gd name="T35" fmla="*/ 39 h 39"/>
              <a:gd name="T36" fmla="*/ 46 w 48"/>
              <a:gd name="T37" fmla="*/ 37 h 39"/>
              <a:gd name="T38" fmla="*/ 47 w 48"/>
              <a:gd name="T39" fmla="*/ 30 h 39"/>
              <a:gd name="T40" fmla="*/ 46 w 48"/>
              <a:gd name="T41" fmla="*/ 27 h 39"/>
              <a:gd name="T42" fmla="*/ 36 w 48"/>
              <a:gd name="T43" fmla="*/ 12 h 39"/>
              <a:gd name="T44" fmla="*/ 29 w 48"/>
              <a:gd name="T45" fmla="*/ 12 h 39"/>
              <a:gd name="T46" fmla="*/ 29 w 48"/>
              <a:gd name="T47" fmla="*/ 0 h 39"/>
              <a:gd name="T48" fmla="*/ 20 w 48"/>
              <a:gd name="T49" fmla="*/ 0 h 39"/>
              <a:gd name="T50" fmla="*/ 20 w 48"/>
              <a:gd name="T51" fmla="*/ 12 h 39"/>
              <a:gd name="T52" fmla="*/ 12 w 48"/>
              <a:gd name="T53" fmla="*/ 12 h 39"/>
              <a:gd name="T54" fmla="*/ 24 w 48"/>
              <a:gd name="T55" fmla="*/ 23 h 39"/>
              <a:gd name="T56" fmla="*/ 36 w 48"/>
              <a:gd name="T57" fmla="*/ 12 h 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8" h="39">
                <a:moveTo>
                  <a:pt x="46" y="27"/>
                </a:moveTo>
                <a:cubicBezTo>
                  <a:pt x="38" y="22"/>
                  <a:pt x="38" y="22"/>
                  <a:pt x="38" y="22"/>
                </a:cubicBezTo>
                <a:cubicBezTo>
                  <a:pt x="34" y="22"/>
                  <a:pt x="34" y="22"/>
                  <a:pt x="34" y="22"/>
                </a:cubicBezTo>
                <a:cubicBezTo>
                  <a:pt x="42" y="28"/>
                  <a:pt x="42" y="28"/>
                  <a:pt x="42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3" y="28"/>
                  <a:pt x="33" y="28"/>
                  <a:pt x="33" y="28"/>
                </a:cubicBezTo>
                <a:cubicBezTo>
                  <a:pt x="31" y="33"/>
                  <a:pt x="31" y="33"/>
                  <a:pt x="31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15" y="28"/>
                  <a:pt x="15" y="28"/>
                  <a:pt x="15" y="28"/>
                </a:cubicBezTo>
                <a:cubicBezTo>
                  <a:pt x="15" y="28"/>
                  <a:pt x="15" y="28"/>
                  <a:pt x="15" y="28"/>
                </a:cubicBezTo>
                <a:cubicBezTo>
                  <a:pt x="6" y="28"/>
                  <a:pt x="6" y="28"/>
                  <a:pt x="6" y="28"/>
                </a:cubicBezTo>
                <a:cubicBezTo>
                  <a:pt x="14" y="22"/>
                  <a:pt x="14" y="22"/>
                  <a:pt x="14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2" y="27"/>
                  <a:pt x="2" y="27"/>
                  <a:pt x="2" y="27"/>
                </a:cubicBezTo>
                <a:cubicBezTo>
                  <a:pt x="1" y="27"/>
                  <a:pt x="0" y="29"/>
                  <a:pt x="1" y="30"/>
                </a:cubicBezTo>
                <a:cubicBezTo>
                  <a:pt x="2" y="37"/>
                  <a:pt x="2" y="37"/>
                  <a:pt x="2" y="37"/>
                </a:cubicBezTo>
                <a:cubicBezTo>
                  <a:pt x="2" y="38"/>
                  <a:pt x="4" y="39"/>
                  <a:pt x="5" y="39"/>
                </a:cubicBezTo>
                <a:cubicBezTo>
                  <a:pt x="43" y="39"/>
                  <a:pt x="43" y="39"/>
                  <a:pt x="43" y="39"/>
                </a:cubicBezTo>
                <a:cubicBezTo>
                  <a:pt x="44" y="39"/>
                  <a:pt x="46" y="38"/>
                  <a:pt x="46" y="37"/>
                </a:cubicBezTo>
                <a:cubicBezTo>
                  <a:pt x="47" y="30"/>
                  <a:pt x="47" y="30"/>
                  <a:pt x="47" y="30"/>
                </a:cubicBezTo>
                <a:cubicBezTo>
                  <a:pt x="48" y="29"/>
                  <a:pt x="47" y="27"/>
                  <a:pt x="46" y="27"/>
                </a:cubicBezTo>
                <a:close/>
                <a:moveTo>
                  <a:pt x="36" y="12"/>
                </a:moveTo>
                <a:cubicBezTo>
                  <a:pt x="29" y="12"/>
                  <a:pt x="29" y="12"/>
                  <a:pt x="29" y="12"/>
                </a:cubicBezTo>
                <a:cubicBezTo>
                  <a:pt x="29" y="0"/>
                  <a:pt x="29" y="0"/>
                  <a:pt x="29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20" y="12"/>
                  <a:pt x="20" y="12"/>
                  <a:pt x="20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24" y="23"/>
                  <a:pt x="24" y="23"/>
                  <a:pt x="24" y="23"/>
                </a:cubicBezTo>
                <a:lnTo>
                  <a:pt x="36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0090" y="570618"/>
            <a:ext cx="257444" cy="211563"/>
          </a:xfrm>
          <a:custGeom>
            <a:avLst/>
            <a:gdLst>
              <a:gd name="T0" fmla="*/ 42 w 43"/>
              <a:gd name="T1" fmla="*/ 20 h 35"/>
              <a:gd name="T2" fmla="*/ 35 w 43"/>
              <a:gd name="T3" fmla="*/ 2 h 35"/>
              <a:gd name="T4" fmla="*/ 31 w 43"/>
              <a:gd name="T5" fmla="*/ 0 h 35"/>
              <a:gd name="T6" fmla="*/ 26 w 43"/>
              <a:gd name="T7" fmla="*/ 0 h 35"/>
              <a:gd name="T8" fmla="*/ 27 w 43"/>
              <a:gd name="T9" fmla="*/ 9 h 35"/>
              <a:gd name="T10" fmla="*/ 34 w 43"/>
              <a:gd name="T11" fmla="*/ 9 h 35"/>
              <a:gd name="T12" fmla="*/ 22 w 43"/>
              <a:gd name="T13" fmla="*/ 19 h 35"/>
              <a:gd name="T14" fmla="*/ 10 w 43"/>
              <a:gd name="T15" fmla="*/ 9 h 35"/>
              <a:gd name="T16" fmla="*/ 16 w 43"/>
              <a:gd name="T17" fmla="*/ 9 h 35"/>
              <a:gd name="T18" fmla="*/ 17 w 43"/>
              <a:gd name="T19" fmla="*/ 0 h 35"/>
              <a:gd name="T20" fmla="*/ 12 w 43"/>
              <a:gd name="T21" fmla="*/ 0 h 35"/>
              <a:gd name="T22" fmla="*/ 9 w 43"/>
              <a:gd name="T23" fmla="*/ 2 h 35"/>
              <a:gd name="T24" fmla="*/ 1 w 43"/>
              <a:gd name="T25" fmla="*/ 20 h 35"/>
              <a:gd name="T26" fmla="*/ 1 w 43"/>
              <a:gd name="T27" fmla="*/ 24 h 35"/>
              <a:gd name="T28" fmla="*/ 2 w 43"/>
              <a:gd name="T29" fmla="*/ 33 h 35"/>
              <a:gd name="T30" fmla="*/ 5 w 43"/>
              <a:gd name="T31" fmla="*/ 35 h 35"/>
              <a:gd name="T32" fmla="*/ 38 w 43"/>
              <a:gd name="T33" fmla="*/ 35 h 35"/>
              <a:gd name="T34" fmla="*/ 41 w 43"/>
              <a:gd name="T35" fmla="*/ 33 h 35"/>
              <a:gd name="T36" fmla="*/ 43 w 43"/>
              <a:gd name="T37" fmla="*/ 24 h 35"/>
              <a:gd name="T38" fmla="*/ 42 w 43"/>
              <a:gd name="T39" fmla="*/ 20 h 35"/>
              <a:gd name="T40" fmla="*/ 39 w 43"/>
              <a:gd name="T41" fmla="*/ 26 h 35"/>
              <a:gd name="T42" fmla="*/ 38 w 43"/>
              <a:gd name="T43" fmla="*/ 29 h 35"/>
              <a:gd name="T44" fmla="*/ 36 w 43"/>
              <a:gd name="T45" fmla="*/ 32 h 35"/>
              <a:gd name="T46" fmla="*/ 8 w 43"/>
              <a:gd name="T47" fmla="*/ 32 h 35"/>
              <a:gd name="T48" fmla="*/ 5 w 43"/>
              <a:gd name="T49" fmla="*/ 29 h 35"/>
              <a:gd name="T50" fmla="*/ 5 w 43"/>
              <a:gd name="T51" fmla="*/ 26 h 35"/>
              <a:gd name="T52" fmla="*/ 7 w 43"/>
              <a:gd name="T53" fmla="*/ 23 h 35"/>
              <a:gd name="T54" fmla="*/ 37 w 43"/>
              <a:gd name="T55" fmla="*/ 23 h 35"/>
              <a:gd name="T56" fmla="*/ 39 w 43"/>
              <a:gd name="T57" fmla="*/ 26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3" h="35">
                <a:moveTo>
                  <a:pt x="42" y="20"/>
                </a:moveTo>
                <a:cubicBezTo>
                  <a:pt x="35" y="2"/>
                  <a:pt x="35" y="2"/>
                  <a:pt x="35" y="2"/>
                </a:cubicBezTo>
                <a:cubicBezTo>
                  <a:pt x="34" y="1"/>
                  <a:pt x="33" y="0"/>
                  <a:pt x="31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9"/>
                  <a:pt x="27" y="9"/>
                  <a:pt x="27" y="9"/>
                </a:cubicBezTo>
                <a:cubicBezTo>
                  <a:pt x="34" y="9"/>
                  <a:pt x="34" y="9"/>
                  <a:pt x="34" y="9"/>
                </a:cubicBezTo>
                <a:cubicBezTo>
                  <a:pt x="22" y="19"/>
                  <a:pt x="22" y="19"/>
                  <a:pt x="22" y="19"/>
                </a:cubicBezTo>
                <a:cubicBezTo>
                  <a:pt x="10" y="9"/>
                  <a:pt x="10" y="9"/>
                  <a:pt x="10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7" y="0"/>
                  <a:pt x="17" y="0"/>
                  <a:pt x="17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1" y="0"/>
                  <a:pt x="9" y="1"/>
                  <a:pt x="9" y="2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21"/>
                  <a:pt x="0" y="23"/>
                  <a:pt x="1" y="24"/>
                </a:cubicBezTo>
                <a:cubicBezTo>
                  <a:pt x="2" y="33"/>
                  <a:pt x="2" y="33"/>
                  <a:pt x="2" y="33"/>
                </a:cubicBezTo>
                <a:cubicBezTo>
                  <a:pt x="3" y="34"/>
                  <a:pt x="4" y="35"/>
                  <a:pt x="5" y="35"/>
                </a:cubicBezTo>
                <a:cubicBezTo>
                  <a:pt x="38" y="35"/>
                  <a:pt x="38" y="35"/>
                  <a:pt x="38" y="35"/>
                </a:cubicBezTo>
                <a:cubicBezTo>
                  <a:pt x="40" y="35"/>
                  <a:pt x="41" y="34"/>
                  <a:pt x="41" y="33"/>
                </a:cubicBezTo>
                <a:cubicBezTo>
                  <a:pt x="43" y="24"/>
                  <a:pt x="43" y="24"/>
                  <a:pt x="43" y="24"/>
                </a:cubicBezTo>
                <a:cubicBezTo>
                  <a:pt x="43" y="23"/>
                  <a:pt x="43" y="21"/>
                  <a:pt x="42" y="20"/>
                </a:cubicBezTo>
                <a:close/>
                <a:moveTo>
                  <a:pt x="39" y="26"/>
                </a:moveTo>
                <a:cubicBezTo>
                  <a:pt x="38" y="29"/>
                  <a:pt x="38" y="29"/>
                  <a:pt x="38" y="29"/>
                </a:cubicBezTo>
                <a:cubicBezTo>
                  <a:pt x="38" y="31"/>
                  <a:pt x="37" y="32"/>
                  <a:pt x="36" y="32"/>
                </a:cubicBezTo>
                <a:cubicBezTo>
                  <a:pt x="8" y="32"/>
                  <a:pt x="8" y="32"/>
                  <a:pt x="8" y="32"/>
                </a:cubicBezTo>
                <a:cubicBezTo>
                  <a:pt x="7" y="32"/>
                  <a:pt x="5" y="31"/>
                  <a:pt x="5" y="29"/>
                </a:cubicBezTo>
                <a:cubicBezTo>
                  <a:pt x="5" y="26"/>
                  <a:pt x="5" y="26"/>
                  <a:pt x="5" y="26"/>
                </a:cubicBezTo>
                <a:cubicBezTo>
                  <a:pt x="4" y="24"/>
                  <a:pt x="5" y="23"/>
                  <a:pt x="7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8" y="23"/>
                  <a:pt x="39" y="24"/>
                  <a:pt x="39" y="2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7931" y="1133935"/>
            <a:ext cx="221759" cy="221759"/>
          </a:xfrm>
          <a:custGeom>
            <a:avLst/>
            <a:gdLst>
              <a:gd name="T0" fmla="*/ 54 w 87"/>
              <a:gd name="T1" fmla="*/ 0 h 87"/>
              <a:gd name="T2" fmla="*/ 66 w 87"/>
              <a:gd name="T3" fmla="*/ 9 h 87"/>
              <a:gd name="T4" fmla="*/ 49 w 87"/>
              <a:gd name="T5" fmla="*/ 26 h 87"/>
              <a:gd name="T6" fmla="*/ 61 w 87"/>
              <a:gd name="T7" fmla="*/ 37 h 87"/>
              <a:gd name="T8" fmla="*/ 78 w 87"/>
              <a:gd name="T9" fmla="*/ 21 h 87"/>
              <a:gd name="T10" fmla="*/ 87 w 87"/>
              <a:gd name="T11" fmla="*/ 35 h 87"/>
              <a:gd name="T12" fmla="*/ 87 w 87"/>
              <a:gd name="T13" fmla="*/ 0 h 87"/>
              <a:gd name="T14" fmla="*/ 54 w 87"/>
              <a:gd name="T15" fmla="*/ 0 h 87"/>
              <a:gd name="T16" fmla="*/ 28 w 87"/>
              <a:gd name="T17" fmla="*/ 49 h 87"/>
              <a:gd name="T18" fmla="*/ 12 w 87"/>
              <a:gd name="T19" fmla="*/ 66 h 87"/>
              <a:gd name="T20" fmla="*/ 0 w 87"/>
              <a:gd name="T21" fmla="*/ 52 h 87"/>
              <a:gd name="T22" fmla="*/ 0 w 87"/>
              <a:gd name="T23" fmla="*/ 87 h 87"/>
              <a:gd name="T24" fmla="*/ 35 w 87"/>
              <a:gd name="T25" fmla="*/ 87 h 87"/>
              <a:gd name="T26" fmla="*/ 21 w 87"/>
              <a:gd name="T27" fmla="*/ 75 h 87"/>
              <a:gd name="T28" fmla="*/ 38 w 87"/>
              <a:gd name="T29" fmla="*/ 59 h 87"/>
              <a:gd name="T30" fmla="*/ 28 w 87"/>
              <a:gd name="T31" fmla="*/ 4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87" h="87">
                <a:moveTo>
                  <a:pt x="54" y="0"/>
                </a:moveTo>
                <a:lnTo>
                  <a:pt x="66" y="9"/>
                </a:lnTo>
                <a:lnTo>
                  <a:pt x="49" y="26"/>
                </a:lnTo>
                <a:lnTo>
                  <a:pt x="61" y="37"/>
                </a:lnTo>
                <a:lnTo>
                  <a:pt x="78" y="21"/>
                </a:lnTo>
                <a:lnTo>
                  <a:pt x="87" y="35"/>
                </a:lnTo>
                <a:lnTo>
                  <a:pt x="87" y="0"/>
                </a:lnTo>
                <a:lnTo>
                  <a:pt x="54" y="0"/>
                </a:lnTo>
                <a:close/>
                <a:moveTo>
                  <a:pt x="28" y="49"/>
                </a:moveTo>
                <a:lnTo>
                  <a:pt x="12" y="66"/>
                </a:lnTo>
                <a:lnTo>
                  <a:pt x="0" y="52"/>
                </a:lnTo>
                <a:lnTo>
                  <a:pt x="0" y="87"/>
                </a:lnTo>
                <a:lnTo>
                  <a:pt x="35" y="87"/>
                </a:lnTo>
                <a:lnTo>
                  <a:pt x="21" y="75"/>
                </a:lnTo>
                <a:lnTo>
                  <a:pt x="38" y="59"/>
                </a:lnTo>
                <a:lnTo>
                  <a:pt x="28" y="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05953" y="1113542"/>
            <a:ext cx="259991" cy="254894"/>
          </a:xfrm>
          <a:custGeom>
            <a:avLst/>
            <a:gdLst>
              <a:gd name="T0" fmla="*/ 19 w 102"/>
              <a:gd name="T1" fmla="*/ 74 h 100"/>
              <a:gd name="T2" fmla="*/ 0 w 102"/>
              <a:gd name="T3" fmla="*/ 90 h 100"/>
              <a:gd name="T4" fmla="*/ 12 w 102"/>
              <a:gd name="T5" fmla="*/ 100 h 100"/>
              <a:gd name="T6" fmla="*/ 28 w 102"/>
              <a:gd name="T7" fmla="*/ 83 h 100"/>
              <a:gd name="T8" fmla="*/ 40 w 102"/>
              <a:gd name="T9" fmla="*/ 95 h 100"/>
              <a:gd name="T10" fmla="*/ 40 w 102"/>
              <a:gd name="T11" fmla="*/ 62 h 100"/>
              <a:gd name="T12" fmla="*/ 7 w 102"/>
              <a:gd name="T13" fmla="*/ 62 h 100"/>
              <a:gd name="T14" fmla="*/ 19 w 102"/>
              <a:gd name="T15" fmla="*/ 74 h 100"/>
              <a:gd name="T16" fmla="*/ 102 w 102"/>
              <a:gd name="T17" fmla="*/ 12 h 100"/>
              <a:gd name="T18" fmla="*/ 90 w 102"/>
              <a:gd name="T19" fmla="*/ 0 h 100"/>
              <a:gd name="T20" fmla="*/ 73 w 102"/>
              <a:gd name="T21" fmla="*/ 19 h 100"/>
              <a:gd name="T22" fmla="*/ 64 w 102"/>
              <a:gd name="T23" fmla="*/ 8 h 100"/>
              <a:gd name="T24" fmla="*/ 64 w 102"/>
              <a:gd name="T25" fmla="*/ 38 h 100"/>
              <a:gd name="T26" fmla="*/ 95 w 102"/>
              <a:gd name="T27" fmla="*/ 38 h 100"/>
              <a:gd name="T28" fmla="*/ 83 w 102"/>
              <a:gd name="T29" fmla="*/ 29 h 100"/>
              <a:gd name="T30" fmla="*/ 102 w 102"/>
              <a:gd name="T31" fmla="*/ 12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2" h="100">
                <a:moveTo>
                  <a:pt x="19" y="74"/>
                </a:moveTo>
                <a:lnTo>
                  <a:pt x="0" y="90"/>
                </a:lnTo>
                <a:lnTo>
                  <a:pt x="12" y="100"/>
                </a:lnTo>
                <a:lnTo>
                  <a:pt x="28" y="83"/>
                </a:lnTo>
                <a:lnTo>
                  <a:pt x="40" y="95"/>
                </a:lnTo>
                <a:lnTo>
                  <a:pt x="40" y="62"/>
                </a:lnTo>
                <a:lnTo>
                  <a:pt x="7" y="62"/>
                </a:lnTo>
                <a:lnTo>
                  <a:pt x="19" y="74"/>
                </a:lnTo>
                <a:close/>
                <a:moveTo>
                  <a:pt x="102" y="12"/>
                </a:moveTo>
                <a:lnTo>
                  <a:pt x="90" y="0"/>
                </a:lnTo>
                <a:lnTo>
                  <a:pt x="73" y="19"/>
                </a:lnTo>
                <a:lnTo>
                  <a:pt x="64" y="8"/>
                </a:lnTo>
                <a:lnTo>
                  <a:pt x="64" y="38"/>
                </a:lnTo>
                <a:lnTo>
                  <a:pt x="95" y="38"/>
                </a:lnTo>
                <a:lnTo>
                  <a:pt x="83" y="29"/>
                </a:lnTo>
                <a:lnTo>
                  <a:pt x="102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7315" y="3371899"/>
            <a:ext cx="270187" cy="27018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22 w 45"/>
              <a:gd name="T11" fmla="*/ 41 h 45"/>
              <a:gd name="T12" fmla="*/ 4 w 45"/>
              <a:gd name="T13" fmla="*/ 23 h 45"/>
              <a:gd name="T14" fmla="*/ 22 w 45"/>
              <a:gd name="T15" fmla="*/ 4 h 45"/>
              <a:gd name="T16" fmla="*/ 40 w 45"/>
              <a:gd name="T17" fmla="*/ 23 h 45"/>
              <a:gd name="T18" fmla="*/ 22 w 45"/>
              <a:gd name="T19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2" y="41"/>
                </a:moveTo>
                <a:cubicBezTo>
                  <a:pt x="12" y="41"/>
                  <a:pt x="4" y="33"/>
                  <a:pt x="4" y="23"/>
                </a:cubicBezTo>
                <a:cubicBezTo>
                  <a:pt x="4" y="13"/>
                  <a:pt x="12" y="4"/>
                  <a:pt x="22" y="4"/>
                </a:cubicBezTo>
                <a:cubicBezTo>
                  <a:pt x="32" y="4"/>
                  <a:pt x="40" y="13"/>
                  <a:pt x="40" y="23"/>
                </a:cubicBezTo>
                <a:cubicBezTo>
                  <a:pt x="40" y="33"/>
                  <a:pt x="32" y="41"/>
                  <a:pt x="2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05533" y="3371899"/>
            <a:ext cx="272737" cy="27018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6 w 45"/>
              <a:gd name="T11" fmla="*/ 17 h 45"/>
              <a:gd name="T12" fmla="*/ 17 w 45"/>
              <a:gd name="T13" fmla="*/ 22 h 45"/>
              <a:gd name="T14" fmla="*/ 21 w 45"/>
              <a:gd name="T15" fmla="*/ 23 h 45"/>
              <a:gd name="T16" fmla="*/ 23 w 45"/>
              <a:gd name="T17" fmla="*/ 25 h 45"/>
              <a:gd name="T18" fmla="*/ 25 w 45"/>
              <a:gd name="T19" fmla="*/ 26 h 45"/>
              <a:gd name="T20" fmla="*/ 26 w 45"/>
              <a:gd name="T21" fmla="*/ 27 h 45"/>
              <a:gd name="T22" fmla="*/ 25 w 45"/>
              <a:gd name="T23" fmla="*/ 29 h 45"/>
              <a:gd name="T24" fmla="*/ 23 w 45"/>
              <a:gd name="T25" fmla="*/ 29 h 45"/>
              <a:gd name="T26" fmla="*/ 18 w 45"/>
              <a:gd name="T27" fmla="*/ 27 h 45"/>
              <a:gd name="T28" fmla="*/ 15 w 45"/>
              <a:gd name="T29" fmla="*/ 30 h 45"/>
              <a:gd name="T30" fmla="*/ 22 w 45"/>
              <a:gd name="T31" fmla="*/ 33 h 45"/>
              <a:gd name="T32" fmla="*/ 22 w 45"/>
              <a:gd name="T33" fmla="*/ 36 h 45"/>
              <a:gd name="T34" fmla="*/ 24 w 45"/>
              <a:gd name="T35" fmla="*/ 36 h 45"/>
              <a:gd name="T36" fmla="*/ 24 w 45"/>
              <a:gd name="T37" fmla="*/ 33 h 45"/>
              <a:gd name="T38" fmla="*/ 29 w 45"/>
              <a:gd name="T39" fmla="*/ 31 h 45"/>
              <a:gd name="T40" fmla="*/ 31 w 45"/>
              <a:gd name="T41" fmla="*/ 28 h 45"/>
              <a:gd name="T42" fmla="*/ 39 w 45"/>
              <a:gd name="T43" fmla="*/ 32 h 45"/>
              <a:gd name="T44" fmla="*/ 23 w 45"/>
              <a:gd name="T45" fmla="*/ 41 h 45"/>
              <a:gd name="T46" fmla="*/ 5 w 45"/>
              <a:gd name="T47" fmla="*/ 23 h 45"/>
              <a:gd name="T48" fmla="*/ 6 w 45"/>
              <a:gd name="T49" fmla="*/ 17 h 45"/>
              <a:gd name="T50" fmla="*/ 29 w 45"/>
              <a:gd name="T51" fmla="*/ 22 h 45"/>
              <a:gd name="T52" fmla="*/ 26 w 45"/>
              <a:gd name="T53" fmla="*/ 21 h 45"/>
              <a:gd name="T54" fmla="*/ 24 w 45"/>
              <a:gd name="T55" fmla="*/ 20 h 45"/>
              <a:gd name="T56" fmla="*/ 21 w 45"/>
              <a:gd name="T57" fmla="*/ 19 h 45"/>
              <a:gd name="T58" fmla="*/ 21 w 45"/>
              <a:gd name="T59" fmla="*/ 18 h 45"/>
              <a:gd name="T60" fmla="*/ 21 w 45"/>
              <a:gd name="T61" fmla="*/ 17 h 45"/>
              <a:gd name="T62" fmla="*/ 23 w 45"/>
              <a:gd name="T63" fmla="*/ 16 h 45"/>
              <a:gd name="T64" fmla="*/ 27 w 45"/>
              <a:gd name="T65" fmla="*/ 18 h 45"/>
              <a:gd name="T66" fmla="*/ 30 w 45"/>
              <a:gd name="T67" fmla="*/ 15 h 45"/>
              <a:gd name="T68" fmla="*/ 24 w 45"/>
              <a:gd name="T69" fmla="*/ 13 h 45"/>
              <a:gd name="T70" fmla="*/ 24 w 45"/>
              <a:gd name="T71" fmla="*/ 9 h 45"/>
              <a:gd name="T72" fmla="*/ 22 w 45"/>
              <a:gd name="T73" fmla="*/ 9 h 45"/>
              <a:gd name="T74" fmla="*/ 22 w 45"/>
              <a:gd name="T75" fmla="*/ 13 h 45"/>
              <a:gd name="T76" fmla="*/ 18 w 45"/>
              <a:gd name="T77" fmla="*/ 14 h 45"/>
              <a:gd name="T78" fmla="*/ 16 w 45"/>
              <a:gd name="T79" fmla="*/ 17 h 45"/>
              <a:gd name="T80" fmla="*/ 8 w 45"/>
              <a:gd name="T81" fmla="*/ 13 h 45"/>
              <a:gd name="T82" fmla="*/ 23 w 45"/>
              <a:gd name="T83" fmla="*/ 4 h 45"/>
              <a:gd name="T84" fmla="*/ 41 w 45"/>
              <a:gd name="T85" fmla="*/ 23 h 45"/>
              <a:gd name="T86" fmla="*/ 41 w 45"/>
              <a:gd name="T87" fmla="*/ 28 h 45"/>
              <a:gd name="T88" fmla="*/ 29 w 45"/>
              <a:gd name="T89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6" y="17"/>
                </a:moveTo>
                <a:cubicBezTo>
                  <a:pt x="17" y="22"/>
                  <a:pt x="17" y="22"/>
                  <a:pt x="17" y="22"/>
                </a:cubicBezTo>
                <a:cubicBezTo>
                  <a:pt x="21" y="23"/>
                  <a:pt x="21" y="23"/>
                  <a:pt x="21" y="23"/>
                </a:cubicBezTo>
                <a:cubicBezTo>
                  <a:pt x="23" y="25"/>
                  <a:pt x="23" y="25"/>
                  <a:pt x="23" y="25"/>
                </a:cubicBezTo>
                <a:cubicBezTo>
                  <a:pt x="25" y="26"/>
                  <a:pt x="25" y="26"/>
                  <a:pt x="25" y="26"/>
                </a:cubicBezTo>
                <a:cubicBezTo>
                  <a:pt x="26" y="26"/>
                  <a:pt x="26" y="26"/>
                  <a:pt x="26" y="27"/>
                </a:cubicBezTo>
                <a:cubicBezTo>
                  <a:pt x="26" y="28"/>
                  <a:pt x="26" y="28"/>
                  <a:pt x="25" y="29"/>
                </a:cubicBezTo>
                <a:cubicBezTo>
                  <a:pt x="25" y="29"/>
                  <a:pt x="24" y="29"/>
                  <a:pt x="23" y="29"/>
                </a:cubicBezTo>
                <a:cubicBezTo>
                  <a:pt x="21" y="29"/>
                  <a:pt x="20" y="28"/>
                  <a:pt x="18" y="27"/>
                </a:cubicBezTo>
                <a:cubicBezTo>
                  <a:pt x="15" y="30"/>
                  <a:pt x="15" y="30"/>
                  <a:pt x="15" y="30"/>
                </a:cubicBezTo>
                <a:cubicBezTo>
                  <a:pt x="17" y="32"/>
                  <a:pt x="19" y="33"/>
                  <a:pt x="22" y="33"/>
                </a:cubicBezTo>
                <a:cubicBezTo>
                  <a:pt x="22" y="36"/>
                  <a:pt x="22" y="36"/>
                  <a:pt x="22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33"/>
                  <a:pt x="24" y="33"/>
                  <a:pt x="24" y="33"/>
                </a:cubicBezTo>
                <a:cubicBezTo>
                  <a:pt x="26" y="33"/>
                  <a:pt x="27" y="32"/>
                  <a:pt x="29" y="31"/>
                </a:cubicBezTo>
                <a:cubicBezTo>
                  <a:pt x="30" y="31"/>
                  <a:pt x="30" y="29"/>
                  <a:pt x="31" y="28"/>
                </a:cubicBezTo>
                <a:cubicBezTo>
                  <a:pt x="39" y="32"/>
                  <a:pt x="39" y="32"/>
                  <a:pt x="39" y="32"/>
                </a:cubicBezTo>
                <a:cubicBezTo>
                  <a:pt x="36" y="37"/>
                  <a:pt x="30" y="41"/>
                  <a:pt x="23" y="41"/>
                </a:cubicBezTo>
                <a:cubicBezTo>
                  <a:pt x="13" y="41"/>
                  <a:pt x="5" y="33"/>
                  <a:pt x="5" y="23"/>
                </a:cubicBezTo>
                <a:cubicBezTo>
                  <a:pt x="5" y="21"/>
                  <a:pt x="5" y="19"/>
                  <a:pt x="6" y="17"/>
                </a:cubicBezTo>
                <a:close/>
                <a:moveTo>
                  <a:pt x="29" y="22"/>
                </a:moveTo>
                <a:cubicBezTo>
                  <a:pt x="26" y="21"/>
                  <a:pt x="26" y="21"/>
                  <a:pt x="26" y="21"/>
                </a:cubicBezTo>
                <a:cubicBezTo>
                  <a:pt x="24" y="20"/>
                  <a:pt x="24" y="20"/>
                  <a:pt x="24" y="20"/>
                </a:cubicBezTo>
                <a:cubicBezTo>
                  <a:pt x="21" y="19"/>
                  <a:pt x="21" y="19"/>
                  <a:pt x="21" y="19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7"/>
                  <a:pt x="21" y="17"/>
                  <a:pt x="21" y="17"/>
                </a:cubicBezTo>
                <a:cubicBezTo>
                  <a:pt x="22" y="16"/>
                  <a:pt x="23" y="16"/>
                  <a:pt x="23" y="16"/>
                </a:cubicBezTo>
                <a:cubicBezTo>
                  <a:pt x="25" y="16"/>
                  <a:pt x="26" y="17"/>
                  <a:pt x="27" y="18"/>
                </a:cubicBezTo>
                <a:cubicBezTo>
                  <a:pt x="30" y="15"/>
                  <a:pt x="30" y="15"/>
                  <a:pt x="30" y="15"/>
                </a:cubicBezTo>
                <a:cubicBezTo>
                  <a:pt x="28" y="13"/>
                  <a:pt x="27" y="13"/>
                  <a:pt x="24" y="13"/>
                </a:cubicBezTo>
                <a:cubicBezTo>
                  <a:pt x="24" y="9"/>
                  <a:pt x="24" y="9"/>
                  <a:pt x="24" y="9"/>
                </a:cubicBezTo>
                <a:cubicBezTo>
                  <a:pt x="22" y="9"/>
                  <a:pt x="22" y="9"/>
                  <a:pt x="22" y="9"/>
                </a:cubicBezTo>
                <a:cubicBezTo>
                  <a:pt x="22" y="13"/>
                  <a:pt x="22" y="13"/>
                  <a:pt x="22" y="13"/>
                </a:cubicBezTo>
                <a:cubicBezTo>
                  <a:pt x="20" y="13"/>
                  <a:pt x="19" y="13"/>
                  <a:pt x="18" y="14"/>
                </a:cubicBezTo>
                <a:cubicBezTo>
                  <a:pt x="17" y="14"/>
                  <a:pt x="16" y="15"/>
                  <a:pt x="16" y="17"/>
                </a:cubicBezTo>
                <a:cubicBezTo>
                  <a:pt x="8" y="13"/>
                  <a:pt x="8" y="13"/>
                  <a:pt x="8" y="13"/>
                </a:cubicBezTo>
                <a:cubicBezTo>
                  <a:pt x="11" y="8"/>
                  <a:pt x="16" y="4"/>
                  <a:pt x="23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24"/>
                  <a:pt x="41" y="26"/>
                  <a:pt x="41" y="28"/>
                </a:cubicBezTo>
                <a:lnTo>
                  <a:pt x="29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3946" y="3371899"/>
            <a:ext cx="270187" cy="27018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5 w 45"/>
              <a:gd name="T11" fmla="*/ 17 h 45"/>
              <a:gd name="T12" fmla="*/ 11 w 45"/>
              <a:gd name="T13" fmla="*/ 19 h 45"/>
              <a:gd name="T14" fmla="*/ 11 w 45"/>
              <a:gd name="T15" fmla="*/ 19 h 45"/>
              <a:gd name="T16" fmla="*/ 11 w 45"/>
              <a:gd name="T17" fmla="*/ 22 h 45"/>
              <a:gd name="T18" fmla="*/ 13 w 45"/>
              <a:gd name="T19" fmla="*/ 22 h 45"/>
              <a:gd name="T20" fmla="*/ 13 w 45"/>
              <a:gd name="T21" fmla="*/ 23 h 45"/>
              <a:gd name="T22" fmla="*/ 13 w 45"/>
              <a:gd name="T23" fmla="*/ 24 h 45"/>
              <a:gd name="T24" fmla="*/ 11 w 45"/>
              <a:gd name="T25" fmla="*/ 24 h 45"/>
              <a:gd name="T26" fmla="*/ 11 w 45"/>
              <a:gd name="T27" fmla="*/ 27 h 45"/>
              <a:gd name="T28" fmla="*/ 13 w 45"/>
              <a:gd name="T29" fmla="*/ 27 h 45"/>
              <a:gd name="T30" fmla="*/ 15 w 45"/>
              <a:gd name="T31" fmla="*/ 31 h 45"/>
              <a:gd name="T32" fmla="*/ 25 w 45"/>
              <a:gd name="T33" fmla="*/ 36 h 45"/>
              <a:gd name="T34" fmla="*/ 30 w 45"/>
              <a:gd name="T35" fmla="*/ 34 h 45"/>
              <a:gd name="T36" fmla="*/ 30 w 45"/>
              <a:gd name="T37" fmla="*/ 30 h 45"/>
              <a:gd name="T38" fmla="*/ 25 w 45"/>
              <a:gd name="T39" fmla="*/ 31 h 45"/>
              <a:gd name="T40" fmla="*/ 20 w 45"/>
              <a:gd name="T41" fmla="*/ 29 h 45"/>
              <a:gd name="T42" fmla="*/ 19 w 45"/>
              <a:gd name="T43" fmla="*/ 27 h 45"/>
              <a:gd name="T44" fmla="*/ 27 w 45"/>
              <a:gd name="T45" fmla="*/ 27 h 45"/>
              <a:gd name="T46" fmla="*/ 39 w 45"/>
              <a:gd name="T47" fmla="*/ 32 h 45"/>
              <a:gd name="T48" fmla="*/ 23 w 45"/>
              <a:gd name="T49" fmla="*/ 41 h 45"/>
              <a:gd name="T50" fmla="*/ 4 w 45"/>
              <a:gd name="T51" fmla="*/ 23 h 45"/>
              <a:gd name="T52" fmla="*/ 5 w 45"/>
              <a:gd name="T53" fmla="*/ 17 h 45"/>
              <a:gd name="T54" fmla="*/ 28 w 45"/>
              <a:gd name="T55" fmla="*/ 22 h 45"/>
              <a:gd name="T56" fmla="*/ 29 w 45"/>
              <a:gd name="T57" fmla="*/ 22 h 45"/>
              <a:gd name="T58" fmla="*/ 29 w 45"/>
              <a:gd name="T59" fmla="*/ 19 h 45"/>
              <a:gd name="T60" fmla="*/ 22 w 45"/>
              <a:gd name="T61" fmla="*/ 19 h 45"/>
              <a:gd name="T62" fmla="*/ 20 w 45"/>
              <a:gd name="T63" fmla="*/ 18 h 45"/>
              <a:gd name="T64" fmla="*/ 20 w 45"/>
              <a:gd name="T65" fmla="*/ 17 h 45"/>
              <a:gd name="T66" fmla="*/ 25 w 45"/>
              <a:gd name="T67" fmla="*/ 15 h 45"/>
              <a:gd name="T68" fmla="*/ 29 w 45"/>
              <a:gd name="T69" fmla="*/ 16 h 45"/>
              <a:gd name="T70" fmla="*/ 30 w 45"/>
              <a:gd name="T71" fmla="*/ 12 h 45"/>
              <a:gd name="T72" fmla="*/ 25 w 45"/>
              <a:gd name="T73" fmla="*/ 10 h 45"/>
              <a:gd name="T74" fmla="*/ 16 w 45"/>
              <a:gd name="T75" fmla="*/ 14 h 45"/>
              <a:gd name="T76" fmla="*/ 15 w 45"/>
              <a:gd name="T77" fmla="*/ 16 h 45"/>
              <a:gd name="T78" fmla="*/ 7 w 45"/>
              <a:gd name="T79" fmla="*/ 13 h 45"/>
              <a:gd name="T80" fmla="*/ 23 w 45"/>
              <a:gd name="T81" fmla="*/ 4 h 45"/>
              <a:gd name="T82" fmla="*/ 41 w 45"/>
              <a:gd name="T83" fmla="*/ 23 h 45"/>
              <a:gd name="T84" fmla="*/ 41 w 45"/>
              <a:gd name="T85" fmla="*/ 28 h 45"/>
              <a:gd name="T86" fmla="*/ 28 w 45"/>
              <a:gd name="T87" fmla="*/ 2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5" y="17"/>
                </a:move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22"/>
                  <a:pt x="11" y="22"/>
                  <a:pt x="11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2"/>
                  <a:pt x="13" y="23"/>
                  <a:pt x="13" y="23"/>
                </a:cubicBezTo>
                <a:cubicBezTo>
                  <a:pt x="13" y="24"/>
                  <a:pt x="13" y="24"/>
                  <a:pt x="13" y="24"/>
                </a:cubicBezTo>
                <a:cubicBezTo>
                  <a:pt x="11" y="24"/>
                  <a:pt x="11" y="24"/>
                  <a:pt x="11" y="24"/>
                </a:cubicBezTo>
                <a:cubicBezTo>
                  <a:pt x="11" y="27"/>
                  <a:pt x="11" y="27"/>
                  <a:pt x="11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14" y="29"/>
                  <a:pt x="14" y="30"/>
                  <a:pt x="15" y="31"/>
                </a:cubicBezTo>
                <a:cubicBezTo>
                  <a:pt x="18" y="34"/>
                  <a:pt x="21" y="36"/>
                  <a:pt x="25" y="36"/>
                </a:cubicBezTo>
                <a:cubicBezTo>
                  <a:pt x="27" y="36"/>
                  <a:pt x="29" y="35"/>
                  <a:pt x="30" y="34"/>
                </a:cubicBezTo>
                <a:cubicBezTo>
                  <a:pt x="30" y="30"/>
                  <a:pt x="30" y="30"/>
                  <a:pt x="30" y="30"/>
                </a:cubicBezTo>
                <a:cubicBezTo>
                  <a:pt x="29" y="31"/>
                  <a:pt x="27" y="31"/>
                  <a:pt x="25" y="31"/>
                </a:cubicBezTo>
                <a:cubicBezTo>
                  <a:pt x="23" y="31"/>
                  <a:pt x="22" y="31"/>
                  <a:pt x="20" y="29"/>
                </a:cubicBezTo>
                <a:cubicBezTo>
                  <a:pt x="20" y="29"/>
                  <a:pt x="19" y="28"/>
                  <a:pt x="19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39" y="32"/>
                  <a:pt x="39" y="32"/>
                  <a:pt x="39" y="32"/>
                </a:cubicBezTo>
                <a:cubicBezTo>
                  <a:pt x="36" y="37"/>
                  <a:pt x="30" y="41"/>
                  <a:pt x="23" y="41"/>
                </a:cubicBezTo>
                <a:cubicBezTo>
                  <a:pt x="13" y="41"/>
                  <a:pt x="4" y="33"/>
                  <a:pt x="4" y="23"/>
                </a:cubicBezTo>
                <a:cubicBezTo>
                  <a:pt x="4" y="21"/>
                  <a:pt x="5" y="19"/>
                  <a:pt x="5" y="17"/>
                </a:cubicBezTo>
                <a:close/>
                <a:moveTo>
                  <a:pt x="28" y="22"/>
                </a:moveTo>
                <a:cubicBezTo>
                  <a:pt x="29" y="22"/>
                  <a:pt x="29" y="22"/>
                  <a:pt x="29" y="22"/>
                </a:cubicBezTo>
                <a:cubicBezTo>
                  <a:pt x="29" y="19"/>
                  <a:pt x="29" y="19"/>
                  <a:pt x="29" y="19"/>
                </a:cubicBezTo>
                <a:cubicBezTo>
                  <a:pt x="22" y="19"/>
                  <a:pt x="22" y="19"/>
                  <a:pt x="22" y="19"/>
                </a:cubicBezTo>
                <a:cubicBezTo>
                  <a:pt x="20" y="18"/>
                  <a:pt x="20" y="18"/>
                  <a:pt x="20" y="18"/>
                </a:cubicBezTo>
                <a:cubicBezTo>
                  <a:pt x="20" y="18"/>
                  <a:pt x="20" y="17"/>
                  <a:pt x="20" y="17"/>
                </a:cubicBezTo>
                <a:cubicBezTo>
                  <a:pt x="22" y="16"/>
                  <a:pt x="23" y="15"/>
                  <a:pt x="25" y="15"/>
                </a:cubicBezTo>
                <a:cubicBezTo>
                  <a:pt x="27" y="15"/>
                  <a:pt x="28" y="15"/>
                  <a:pt x="29" y="16"/>
                </a:cubicBezTo>
                <a:cubicBezTo>
                  <a:pt x="30" y="12"/>
                  <a:pt x="30" y="12"/>
                  <a:pt x="30" y="12"/>
                </a:cubicBezTo>
                <a:cubicBezTo>
                  <a:pt x="29" y="11"/>
                  <a:pt x="27" y="10"/>
                  <a:pt x="25" y="10"/>
                </a:cubicBezTo>
                <a:cubicBezTo>
                  <a:pt x="21" y="10"/>
                  <a:pt x="18" y="12"/>
                  <a:pt x="16" y="14"/>
                </a:cubicBezTo>
                <a:cubicBezTo>
                  <a:pt x="15" y="15"/>
                  <a:pt x="15" y="15"/>
                  <a:pt x="15" y="16"/>
                </a:cubicBezTo>
                <a:cubicBezTo>
                  <a:pt x="7" y="13"/>
                  <a:pt x="7" y="13"/>
                  <a:pt x="7" y="13"/>
                </a:cubicBezTo>
                <a:cubicBezTo>
                  <a:pt x="11" y="8"/>
                  <a:pt x="16" y="4"/>
                  <a:pt x="23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24"/>
                  <a:pt x="41" y="26"/>
                  <a:pt x="41" y="28"/>
                </a:cubicBezTo>
                <a:lnTo>
                  <a:pt x="28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7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9809" y="3371899"/>
            <a:ext cx="270187" cy="27018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5 w 45"/>
              <a:gd name="T11" fmla="*/ 17 h 45"/>
              <a:gd name="T12" fmla="*/ 17 w 45"/>
              <a:gd name="T13" fmla="*/ 22 h 45"/>
              <a:gd name="T14" fmla="*/ 14 w 45"/>
              <a:gd name="T15" fmla="*/ 22 h 45"/>
              <a:gd name="T16" fmla="*/ 14 w 45"/>
              <a:gd name="T17" fmla="*/ 26 h 45"/>
              <a:gd name="T18" fmla="*/ 19 w 45"/>
              <a:gd name="T19" fmla="*/ 26 h 45"/>
              <a:gd name="T20" fmla="*/ 20 w 45"/>
              <a:gd name="T21" fmla="*/ 27 h 45"/>
              <a:gd name="T22" fmla="*/ 20 w 45"/>
              <a:gd name="T23" fmla="*/ 29 h 45"/>
              <a:gd name="T24" fmla="*/ 14 w 45"/>
              <a:gd name="T25" fmla="*/ 29 h 45"/>
              <a:gd name="T26" fmla="*/ 14 w 45"/>
              <a:gd name="T27" fmla="*/ 32 h 45"/>
              <a:gd name="T28" fmla="*/ 20 w 45"/>
              <a:gd name="T29" fmla="*/ 32 h 45"/>
              <a:gd name="T30" fmla="*/ 20 w 45"/>
              <a:gd name="T31" fmla="*/ 37 h 45"/>
              <a:gd name="T32" fmla="*/ 25 w 45"/>
              <a:gd name="T33" fmla="*/ 37 h 45"/>
              <a:gd name="T34" fmla="*/ 25 w 45"/>
              <a:gd name="T35" fmla="*/ 32 h 45"/>
              <a:gd name="T36" fmla="*/ 31 w 45"/>
              <a:gd name="T37" fmla="*/ 32 h 45"/>
              <a:gd name="T38" fmla="*/ 31 w 45"/>
              <a:gd name="T39" fmla="*/ 29 h 45"/>
              <a:gd name="T40" fmla="*/ 38 w 45"/>
              <a:gd name="T41" fmla="*/ 32 h 45"/>
              <a:gd name="T42" fmla="*/ 23 w 45"/>
              <a:gd name="T43" fmla="*/ 41 h 45"/>
              <a:gd name="T44" fmla="*/ 4 w 45"/>
              <a:gd name="T45" fmla="*/ 23 h 45"/>
              <a:gd name="T46" fmla="*/ 5 w 45"/>
              <a:gd name="T47" fmla="*/ 17 h 45"/>
              <a:gd name="T48" fmla="*/ 25 w 45"/>
              <a:gd name="T49" fmla="*/ 29 h 45"/>
              <a:gd name="T50" fmla="*/ 25 w 45"/>
              <a:gd name="T51" fmla="*/ 27 h 45"/>
              <a:gd name="T52" fmla="*/ 26 w 45"/>
              <a:gd name="T53" fmla="*/ 27 h 45"/>
              <a:gd name="T54" fmla="*/ 31 w 45"/>
              <a:gd name="T55" fmla="*/ 29 h 45"/>
              <a:gd name="T56" fmla="*/ 25 w 45"/>
              <a:gd name="T57" fmla="*/ 29 h 45"/>
              <a:gd name="T58" fmla="*/ 31 w 45"/>
              <a:gd name="T59" fmla="*/ 24 h 45"/>
              <a:gd name="T60" fmla="*/ 31 w 45"/>
              <a:gd name="T61" fmla="*/ 22 h 45"/>
              <a:gd name="T62" fmla="*/ 28 w 45"/>
              <a:gd name="T63" fmla="*/ 22 h 45"/>
              <a:gd name="T64" fmla="*/ 33 w 45"/>
              <a:gd name="T65" fmla="*/ 12 h 45"/>
              <a:gd name="T66" fmla="*/ 27 w 45"/>
              <a:gd name="T67" fmla="*/ 12 h 45"/>
              <a:gd name="T68" fmla="*/ 24 w 45"/>
              <a:gd name="T69" fmla="*/ 21 h 45"/>
              <a:gd name="T70" fmla="*/ 21 w 45"/>
              <a:gd name="T71" fmla="*/ 20 h 45"/>
              <a:gd name="T72" fmla="*/ 18 w 45"/>
              <a:gd name="T73" fmla="*/ 12 h 45"/>
              <a:gd name="T74" fmla="*/ 12 w 45"/>
              <a:gd name="T75" fmla="*/ 12 h 45"/>
              <a:gd name="T76" fmla="*/ 14 w 45"/>
              <a:gd name="T77" fmla="*/ 17 h 45"/>
              <a:gd name="T78" fmla="*/ 7 w 45"/>
              <a:gd name="T79" fmla="*/ 13 h 45"/>
              <a:gd name="T80" fmla="*/ 23 w 45"/>
              <a:gd name="T81" fmla="*/ 4 h 45"/>
              <a:gd name="T82" fmla="*/ 41 w 45"/>
              <a:gd name="T83" fmla="*/ 23 h 45"/>
              <a:gd name="T84" fmla="*/ 40 w 45"/>
              <a:gd name="T85" fmla="*/ 28 h 45"/>
              <a:gd name="T86" fmla="*/ 31 w 45"/>
              <a:gd name="T87" fmla="*/ 2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5" y="17"/>
                </a:moveTo>
                <a:cubicBezTo>
                  <a:pt x="17" y="22"/>
                  <a:pt x="17" y="22"/>
                  <a:pt x="17" y="22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6"/>
                  <a:pt x="14" y="26"/>
                  <a:pt x="14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9"/>
                  <a:pt x="20" y="29"/>
                  <a:pt x="20" y="29"/>
                </a:cubicBezTo>
                <a:cubicBezTo>
                  <a:pt x="14" y="29"/>
                  <a:pt x="14" y="29"/>
                  <a:pt x="14" y="29"/>
                </a:cubicBezTo>
                <a:cubicBezTo>
                  <a:pt x="14" y="32"/>
                  <a:pt x="14" y="32"/>
                  <a:pt x="14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37"/>
                  <a:pt x="20" y="37"/>
                  <a:pt x="20" y="37"/>
                </a:cubicBezTo>
                <a:cubicBezTo>
                  <a:pt x="25" y="37"/>
                  <a:pt x="25" y="37"/>
                  <a:pt x="25" y="37"/>
                </a:cubicBezTo>
                <a:cubicBezTo>
                  <a:pt x="25" y="32"/>
                  <a:pt x="25" y="32"/>
                  <a:pt x="25" y="32"/>
                </a:cubicBezTo>
                <a:cubicBezTo>
                  <a:pt x="31" y="32"/>
                  <a:pt x="31" y="32"/>
                  <a:pt x="31" y="32"/>
                </a:cubicBezTo>
                <a:cubicBezTo>
                  <a:pt x="31" y="29"/>
                  <a:pt x="31" y="29"/>
                  <a:pt x="31" y="29"/>
                </a:cubicBezTo>
                <a:cubicBezTo>
                  <a:pt x="38" y="32"/>
                  <a:pt x="38" y="32"/>
                  <a:pt x="38" y="32"/>
                </a:cubicBezTo>
                <a:cubicBezTo>
                  <a:pt x="35" y="38"/>
                  <a:pt x="29" y="41"/>
                  <a:pt x="23" y="41"/>
                </a:cubicBezTo>
                <a:cubicBezTo>
                  <a:pt x="12" y="41"/>
                  <a:pt x="4" y="33"/>
                  <a:pt x="4" y="23"/>
                </a:cubicBezTo>
                <a:cubicBezTo>
                  <a:pt x="4" y="21"/>
                  <a:pt x="5" y="19"/>
                  <a:pt x="5" y="17"/>
                </a:cubicBezTo>
                <a:close/>
                <a:moveTo>
                  <a:pt x="25" y="29"/>
                </a:moveTo>
                <a:cubicBezTo>
                  <a:pt x="25" y="27"/>
                  <a:pt x="25" y="27"/>
                  <a:pt x="25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31" y="29"/>
                  <a:pt x="31" y="29"/>
                  <a:pt x="31" y="29"/>
                </a:cubicBezTo>
                <a:lnTo>
                  <a:pt x="25" y="29"/>
                </a:lnTo>
                <a:close/>
                <a:moveTo>
                  <a:pt x="31" y="24"/>
                </a:moveTo>
                <a:cubicBezTo>
                  <a:pt x="31" y="22"/>
                  <a:pt x="31" y="22"/>
                  <a:pt x="31" y="22"/>
                </a:cubicBezTo>
                <a:cubicBezTo>
                  <a:pt x="28" y="22"/>
                  <a:pt x="28" y="22"/>
                  <a:pt x="28" y="22"/>
                </a:cubicBezTo>
                <a:cubicBezTo>
                  <a:pt x="33" y="12"/>
                  <a:pt x="33" y="12"/>
                  <a:pt x="33" y="12"/>
                </a:cubicBezTo>
                <a:cubicBezTo>
                  <a:pt x="27" y="12"/>
                  <a:pt x="27" y="12"/>
                  <a:pt x="27" y="12"/>
                </a:cubicBezTo>
                <a:cubicBezTo>
                  <a:pt x="24" y="21"/>
                  <a:pt x="24" y="21"/>
                  <a:pt x="24" y="21"/>
                </a:cubicBezTo>
                <a:cubicBezTo>
                  <a:pt x="21" y="20"/>
                  <a:pt x="21" y="20"/>
                  <a:pt x="21" y="20"/>
                </a:cubicBezTo>
                <a:cubicBezTo>
                  <a:pt x="18" y="12"/>
                  <a:pt x="18" y="12"/>
                  <a:pt x="18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4" y="17"/>
                  <a:pt x="14" y="17"/>
                  <a:pt x="14" y="17"/>
                </a:cubicBezTo>
                <a:cubicBezTo>
                  <a:pt x="7" y="13"/>
                  <a:pt x="7" y="13"/>
                  <a:pt x="7" y="13"/>
                </a:cubicBezTo>
                <a:cubicBezTo>
                  <a:pt x="10" y="8"/>
                  <a:pt x="16" y="4"/>
                  <a:pt x="23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25"/>
                  <a:pt x="41" y="26"/>
                  <a:pt x="40" y="28"/>
                </a:cubicBezTo>
                <a:lnTo>
                  <a:pt x="31" y="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05672" y="3371899"/>
            <a:ext cx="272737" cy="270187"/>
          </a:xfrm>
          <a:custGeom>
            <a:avLst/>
            <a:gdLst>
              <a:gd name="T0" fmla="*/ 22 w 45"/>
              <a:gd name="T1" fmla="*/ 11 h 45"/>
              <a:gd name="T2" fmla="*/ 16 w 45"/>
              <a:gd name="T3" fmla="*/ 13 h 45"/>
              <a:gd name="T4" fmla="*/ 12 w 45"/>
              <a:gd name="T5" fmla="*/ 20 h 45"/>
              <a:gd name="T6" fmla="*/ 11 w 45"/>
              <a:gd name="T7" fmla="*/ 20 h 45"/>
              <a:gd name="T8" fmla="*/ 15 w 45"/>
              <a:gd name="T9" fmla="*/ 24 h 45"/>
              <a:gd name="T10" fmla="*/ 20 w 45"/>
              <a:gd name="T11" fmla="*/ 20 h 45"/>
              <a:gd name="T12" fmla="*/ 18 w 45"/>
              <a:gd name="T13" fmla="*/ 20 h 45"/>
              <a:gd name="T14" fmla="*/ 23 w 45"/>
              <a:gd name="T15" fmla="*/ 16 h 45"/>
              <a:gd name="T16" fmla="*/ 27 w 45"/>
              <a:gd name="T17" fmla="*/ 17 h 45"/>
              <a:gd name="T18" fmla="*/ 28 w 45"/>
              <a:gd name="T19" fmla="*/ 23 h 45"/>
              <a:gd name="T20" fmla="*/ 27 w 45"/>
              <a:gd name="T21" fmla="*/ 28 h 45"/>
              <a:gd name="T22" fmla="*/ 23 w 45"/>
              <a:gd name="T23" fmla="*/ 30 h 45"/>
              <a:gd name="T24" fmla="*/ 18 w 45"/>
              <a:gd name="T25" fmla="*/ 26 h 45"/>
              <a:gd name="T26" fmla="*/ 12 w 45"/>
              <a:gd name="T27" fmla="*/ 26 h 45"/>
              <a:gd name="T28" fmla="*/ 16 w 45"/>
              <a:gd name="T29" fmla="*/ 33 h 45"/>
              <a:gd name="T30" fmla="*/ 22 w 45"/>
              <a:gd name="T31" fmla="*/ 35 h 45"/>
              <a:gd name="T32" fmla="*/ 31 w 45"/>
              <a:gd name="T33" fmla="*/ 32 h 45"/>
              <a:gd name="T34" fmla="*/ 34 w 45"/>
              <a:gd name="T35" fmla="*/ 23 h 45"/>
              <a:gd name="T36" fmla="*/ 31 w 45"/>
              <a:gd name="T37" fmla="*/ 14 h 45"/>
              <a:gd name="T38" fmla="*/ 22 w 45"/>
              <a:gd name="T39" fmla="*/ 11 h 45"/>
              <a:gd name="T40" fmla="*/ 22 w 45"/>
              <a:gd name="T41" fmla="*/ 0 h 45"/>
              <a:gd name="T42" fmla="*/ 0 w 45"/>
              <a:gd name="T43" fmla="*/ 23 h 45"/>
              <a:gd name="T44" fmla="*/ 22 w 45"/>
              <a:gd name="T45" fmla="*/ 45 h 45"/>
              <a:gd name="T46" fmla="*/ 45 w 45"/>
              <a:gd name="T47" fmla="*/ 23 h 45"/>
              <a:gd name="T48" fmla="*/ 22 w 45"/>
              <a:gd name="T49" fmla="*/ 0 h 45"/>
              <a:gd name="T50" fmla="*/ 22 w 45"/>
              <a:gd name="T51" fmla="*/ 41 h 45"/>
              <a:gd name="T52" fmla="*/ 4 w 45"/>
              <a:gd name="T53" fmla="*/ 23 h 45"/>
              <a:gd name="T54" fmla="*/ 22 w 45"/>
              <a:gd name="T55" fmla="*/ 4 h 45"/>
              <a:gd name="T56" fmla="*/ 41 w 45"/>
              <a:gd name="T57" fmla="*/ 23 h 45"/>
              <a:gd name="T58" fmla="*/ 22 w 45"/>
              <a:gd name="T59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5" h="45">
                <a:moveTo>
                  <a:pt x="22" y="11"/>
                </a:moveTo>
                <a:cubicBezTo>
                  <a:pt x="20" y="11"/>
                  <a:pt x="18" y="12"/>
                  <a:pt x="16" y="13"/>
                </a:cubicBezTo>
                <a:cubicBezTo>
                  <a:pt x="14" y="15"/>
                  <a:pt x="13" y="17"/>
                  <a:pt x="12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5" y="24"/>
                  <a:pt x="15" y="24"/>
                  <a:pt x="15" y="24"/>
                </a:cubicBezTo>
                <a:cubicBezTo>
                  <a:pt x="20" y="20"/>
                  <a:pt x="20" y="20"/>
                  <a:pt x="20" y="20"/>
                </a:cubicBezTo>
                <a:cubicBezTo>
                  <a:pt x="18" y="20"/>
                  <a:pt x="18" y="20"/>
                  <a:pt x="18" y="20"/>
                </a:cubicBezTo>
                <a:cubicBezTo>
                  <a:pt x="18" y="17"/>
                  <a:pt x="20" y="16"/>
                  <a:pt x="23" y="16"/>
                </a:cubicBezTo>
                <a:cubicBezTo>
                  <a:pt x="25" y="16"/>
                  <a:pt x="26" y="16"/>
                  <a:pt x="27" y="17"/>
                </a:cubicBezTo>
                <a:cubicBezTo>
                  <a:pt x="28" y="19"/>
                  <a:pt x="28" y="21"/>
                  <a:pt x="28" y="23"/>
                </a:cubicBezTo>
                <a:cubicBezTo>
                  <a:pt x="28" y="25"/>
                  <a:pt x="28" y="27"/>
                  <a:pt x="27" y="28"/>
                </a:cubicBezTo>
                <a:cubicBezTo>
                  <a:pt x="26" y="30"/>
                  <a:pt x="25" y="30"/>
                  <a:pt x="23" y="30"/>
                </a:cubicBezTo>
                <a:cubicBezTo>
                  <a:pt x="20" y="30"/>
                  <a:pt x="18" y="29"/>
                  <a:pt x="18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3" y="29"/>
                  <a:pt x="14" y="31"/>
                  <a:pt x="16" y="33"/>
                </a:cubicBezTo>
                <a:cubicBezTo>
                  <a:pt x="17" y="34"/>
                  <a:pt x="20" y="35"/>
                  <a:pt x="22" y="35"/>
                </a:cubicBezTo>
                <a:cubicBezTo>
                  <a:pt x="26" y="35"/>
                  <a:pt x="29" y="34"/>
                  <a:pt x="31" y="32"/>
                </a:cubicBezTo>
                <a:cubicBezTo>
                  <a:pt x="33" y="29"/>
                  <a:pt x="34" y="27"/>
                  <a:pt x="34" y="23"/>
                </a:cubicBezTo>
                <a:cubicBezTo>
                  <a:pt x="34" y="20"/>
                  <a:pt x="33" y="17"/>
                  <a:pt x="31" y="14"/>
                </a:cubicBezTo>
                <a:cubicBezTo>
                  <a:pt x="29" y="12"/>
                  <a:pt x="26" y="11"/>
                  <a:pt x="22" y="11"/>
                </a:cubicBezTo>
                <a:close/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2" y="41"/>
                </a:moveTo>
                <a:cubicBezTo>
                  <a:pt x="12" y="41"/>
                  <a:pt x="4" y="33"/>
                  <a:pt x="4" y="23"/>
                </a:cubicBezTo>
                <a:cubicBezTo>
                  <a:pt x="4" y="13"/>
                  <a:pt x="12" y="4"/>
                  <a:pt x="22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33"/>
                  <a:pt x="33" y="41"/>
                  <a:pt x="2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74086" y="3371899"/>
            <a:ext cx="270187" cy="270187"/>
          </a:xfrm>
          <a:custGeom>
            <a:avLst/>
            <a:gdLst>
              <a:gd name="T0" fmla="*/ 14 w 45"/>
              <a:gd name="T1" fmla="*/ 21 h 45"/>
              <a:gd name="T2" fmla="*/ 31 w 45"/>
              <a:gd name="T3" fmla="*/ 21 h 45"/>
              <a:gd name="T4" fmla="*/ 31 w 45"/>
              <a:gd name="T5" fmla="*/ 17 h 45"/>
              <a:gd name="T6" fmla="*/ 14 w 45"/>
              <a:gd name="T7" fmla="*/ 17 h 45"/>
              <a:gd name="T8" fmla="*/ 14 w 45"/>
              <a:gd name="T9" fmla="*/ 21 h 45"/>
              <a:gd name="T10" fmla="*/ 14 w 45"/>
              <a:gd name="T11" fmla="*/ 29 h 45"/>
              <a:gd name="T12" fmla="*/ 31 w 45"/>
              <a:gd name="T13" fmla="*/ 29 h 45"/>
              <a:gd name="T14" fmla="*/ 31 w 45"/>
              <a:gd name="T15" fmla="*/ 25 h 45"/>
              <a:gd name="T16" fmla="*/ 14 w 45"/>
              <a:gd name="T17" fmla="*/ 25 h 45"/>
              <a:gd name="T18" fmla="*/ 14 w 45"/>
              <a:gd name="T19" fmla="*/ 29 h 45"/>
              <a:gd name="T20" fmla="*/ 22 w 45"/>
              <a:gd name="T21" fmla="*/ 0 h 45"/>
              <a:gd name="T22" fmla="*/ 0 w 45"/>
              <a:gd name="T23" fmla="*/ 23 h 45"/>
              <a:gd name="T24" fmla="*/ 22 w 45"/>
              <a:gd name="T25" fmla="*/ 45 h 45"/>
              <a:gd name="T26" fmla="*/ 45 w 45"/>
              <a:gd name="T27" fmla="*/ 23 h 45"/>
              <a:gd name="T28" fmla="*/ 22 w 45"/>
              <a:gd name="T29" fmla="*/ 0 h 45"/>
              <a:gd name="T30" fmla="*/ 22 w 45"/>
              <a:gd name="T31" fmla="*/ 41 h 45"/>
              <a:gd name="T32" fmla="*/ 4 w 45"/>
              <a:gd name="T33" fmla="*/ 23 h 45"/>
              <a:gd name="T34" fmla="*/ 22 w 45"/>
              <a:gd name="T35" fmla="*/ 4 h 45"/>
              <a:gd name="T36" fmla="*/ 41 w 45"/>
              <a:gd name="T37" fmla="*/ 23 h 45"/>
              <a:gd name="T38" fmla="*/ 22 w 45"/>
              <a:gd name="T39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" h="45">
                <a:moveTo>
                  <a:pt x="14" y="2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17"/>
                  <a:pt x="31" y="17"/>
                  <a:pt x="31" y="17"/>
                </a:cubicBezTo>
                <a:cubicBezTo>
                  <a:pt x="14" y="17"/>
                  <a:pt x="14" y="17"/>
                  <a:pt x="14" y="17"/>
                </a:cubicBezTo>
                <a:lnTo>
                  <a:pt x="14" y="21"/>
                </a:lnTo>
                <a:close/>
                <a:moveTo>
                  <a:pt x="14" y="29"/>
                </a:moveTo>
                <a:cubicBezTo>
                  <a:pt x="31" y="29"/>
                  <a:pt x="31" y="29"/>
                  <a:pt x="31" y="29"/>
                </a:cubicBezTo>
                <a:cubicBezTo>
                  <a:pt x="31" y="25"/>
                  <a:pt x="31" y="25"/>
                  <a:pt x="31" y="25"/>
                </a:cubicBezTo>
                <a:cubicBezTo>
                  <a:pt x="14" y="25"/>
                  <a:pt x="14" y="25"/>
                  <a:pt x="14" y="25"/>
                </a:cubicBezTo>
                <a:lnTo>
                  <a:pt x="14" y="29"/>
                </a:lnTo>
                <a:close/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2" y="41"/>
                </a:moveTo>
                <a:cubicBezTo>
                  <a:pt x="12" y="41"/>
                  <a:pt x="4" y="33"/>
                  <a:pt x="4" y="23"/>
                </a:cubicBezTo>
                <a:cubicBezTo>
                  <a:pt x="4" y="13"/>
                  <a:pt x="12" y="4"/>
                  <a:pt x="22" y="4"/>
                </a:cubicBezTo>
                <a:cubicBezTo>
                  <a:pt x="32" y="4"/>
                  <a:pt x="41" y="13"/>
                  <a:pt x="41" y="23"/>
                </a:cubicBezTo>
                <a:cubicBezTo>
                  <a:pt x="41" y="33"/>
                  <a:pt x="32" y="41"/>
                  <a:pt x="2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39948" y="3371899"/>
            <a:ext cx="270187" cy="27018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5 w 45"/>
              <a:gd name="T11" fmla="*/ 17 h 45"/>
              <a:gd name="T12" fmla="*/ 12 w 45"/>
              <a:gd name="T13" fmla="*/ 20 h 45"/>
              <a:gd name="T14" fmla="*/ 12 w 45"/>
              <a:gd name="T15" fmla="*/ 23 h 45"/>
              <a:gd name="T16" fmla="*/ 23 w 45"/>
              <a:gd name="T17" fmla="*/ 34 h 45"/>
              <a:gd name="T18" fmla="*/ 29 w 45"/>
              <a:gd name="T19" fmla="*/ 32 h 45"/>
              <a:gd name="T20" fmla="*/ 30 w 45"/>
              <a:gd name="T21" fmla="*/ 32 h 45"/>
              <a:gd name="T22" fmla="*/ 27 w 45"/>
              <a:gd name="T23" fmla="*/ 28 h 45"/>
              <a:gd name="T24" fmla="*/ 26 w 45"/>
              <a:gd name="T25" fmla="*/ 28 h 45"/>
              <a:gd name="T26" fmla="*/ 23 w 45"/>
              <a:gd name="T27" fmla="*/ 29 h 45"/>
              <a:gd name="T28" fmla="*/ 18 w 45"/>
              <a:gd name="T29" fmla="*/ 23 h 45"/>
              <a:gd name="T30" fmla="*/ 38 w 45"/>
              <a:gd name="T31" fmla="*/ 32 h 45"/>
              <a:gd name="T32" fmla="*/ 22 w 45"/>
              <a:gd name="T33" fmla="*/ 41 h 45"/>
              <a:gd name="T34" fmla="*/ 4 w 45"/>
              <a:gd name="T35" fmla="*/ 23 h 45"/>
              <a:gd name="T36" fmla="*/ 5 w 45"/>
              <a:gd name="T37" fmla="*/ 17 h 45"/>
              <a:gd name="T38" fmla="*/ 19 w 45"/>
              <a:gd name="T39" fmla="*/ 18 h 45"/>
              <a:gd name="T40" fmla="*/ 23 w 45"/>
              <a:gd name="T41" fmla="*/ 16 h 45"/>
              <a:gd name="T42" fmla="*/ 26 w 45"/>
              <a:gd name="T43" fmla="*/ 17 h 45"/>
              <a:gd name="T44" fmla="*/ 26 w 45"/>
              <a:gd name="T45" fmla="*/ 17 h 45"/>
              <a:gd name="T46" fmla="*/ 30 w 45"/>
              <a:gd name="T47" fmla="*/ 14 h 45"/>
              <a:gd name="T48" fmla="*/ 23 w 45"/>
              <a:gd name="T49" fmla="*/ 11 h 45"/>
              <a:gd name="T50" fmla="*/ 14 w 45"/>
              <a:gd name="T51" fmla="*/ 16 h 45"/>
              <a:gd name="T52" fmla="*/ 7 w 45"/>
              <a:gd name="T53" fmla="*/ 13 h 45"/>
              <a:gd name="T54" fmla="*/ 22 w 45"/>
              <a:gd name="T55" fmla="*/ 4 h 45"/>
              <a:gd name="T56" fmla="*/ 41 w 45"/>
              <a:gd name="T57" fmla="*/ 23 h 45"/>
              <a:gd name="T58" fmla="*/ 40 w 45"/>
              <a:gd name="T59" fmla="*/ 28 h 45"/>
              <a:gd name="T60" fmla="*/ 19 w 45"/>
              <a:gd name="T61" fmla="*/ 1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5" y="17"/>
                </a:moveTo>
                <a:cubicBezTo>
                  <a:pt x="12" y="20"/>
                  <a:pt x="12" y="20"/>
                  <a:pt x="12" y="20"/>
                </a:cubicBezTo>
                <a:cubicBezTo>
                  <a:pt x="12" y="21"/>
                  <a:pt x="12" y="22"/>
                  <a:pt x="12" y="23"/>
                </a:cubicBezTo>
                <a:cubicBezTo>
                  <a:pt x="12" y="32"/>
                  <a:pt x="18" y="34"/>
                  <a:pt x="23" y="34"/>
                </a:cubicBezTo>
                <a:cubicBezTo>
                  <a:pt x="25" y="34"/>
                  <a:pt x="27" y="34"/>
                  <a:pt x="29" y="32"/>
                </a:cubicBezTo>
                <a:cubicBezTo>
                  <a:pt x="29" y="32"/>
                  <a:pt x="30" y="32"/>
                  <a:pt x="30" y="32"/>
                </a:cubicBezTo>
                <a:cubicBezTo>
                  <a:pt x="27" y="28"/>
                  <a:pt x="27" y="28"/>
                  <a:pt x="27" y="28"/>
                </a:cubicBezTo>
                <a:cubicBezTo>
                  <a:pt x="27" y="28"/>
                  <a:pt x="26" y="28"/>
                  <a:pt x="26" y="28"/>
                </a:cubicBezTo>
                <a:cubicBezTo>
                  <a:pt x="25" y="29"/>
                  <a:pt x="24" y="29"/>
                  <a:pt x="23" y="29"/>
                </a:cubicBezTo>
                <a:cubicBezTo>
                  <a:pt x="20" y="29"/>
                  <a:pt x="18" y="26"/>
                  <a:pt x="18" y="23"/>
                </a:cubicBezTo>
                <a:cubicBezTo>
                  <a:pt x="38" y="32"/>
                  <a:pt x="38" y="32"/>
                  <a:pt x="38" y="32"/>
                </a:cubicBezTo>
                <a:cubicBezTo>
                  <a:pt x="35" y="37"/>
                  <a:pt x="29" y="41"/>
                  <a:pt x="22" y="41"/>
                </a:cubicBezTo>
                <a:cubicBezTo>
                  <a:pt x="12" y="41"/>
                  <a:pt x="4" y="33"/>
                  <a:pt x="4" y="23"/>
                </a:cubicBezTo>
                <a:cubicBezTo>
                  <a:pt x="4" y="21"/>
                  <a:pt x="4" y="19"/>
                  <a:pt x="5" y="17"/>
                </a:cubicBezTo>
                <a:close/>
                <a:moveTo>
                  <a:pt x="19" y="18"/>
                </a:moveTo>
                <a:cubicBezTo>
                  <a:pt x="20" y="17"/>
                  <a:pt x="21" y="16"/>
                  <a:pt x="23" y="16"/>
                </a:cubicBezTo>
                <a:cubicBezTo>
                  <a:pt x="24" y="16"/>
                  <a:pt x="25" y="16"/>
                  <a:pt x="26" y="17"/>
                </a:cubicBezTo>
                <a:cubicBezTo>
                  <a:pt x="26" y="17"/>
                  <a:pt x="26" y="17"/>
                  <a:pt x="26" y="17"/>
                </a:cubicBezTo>
                <a:cubicBezTo>
                  <a:pt x="30" y="14"/>
                  <a:pt x="30" y="14"/>
                  <a:pt x="30" y="14"/>
                </a:cubicBezTo>
                <a:cubicBezTo>
                  <a:pt x="27" y="11"/>
                  <a:pt x="25" y="11"/>
                  <a:pt x="23" y="11"/>
                </a:cubicBezTo>
                <a:cubicBezTo>
                  <a:pt x="19" y="11"/>
                  <a:pt x="15" y="13"/>
                  <a:pt x="14" y="16"/>
                </a:cubicBezTo>
                <a:cubicBezTo>
                  <a:pt x="7" y="13"/>
                  <a:pt x="7" y="13"/>
                  <a:pt x="7" y="13"/>
                </a:cubicBezTo>
                <a:cubicBezTo>
                  <a:pt x="10" y="8"/>
                  <a:pt x="16" y="4"/>
                  <a:pt x="22" y="4"/>
                </a:cubicBezTo>
                <a:cubicBezTo>
                  <a:pt x="32" y="4"/>
                  <a:pt x="41" y="13"/>
                  <a:pt x="41" y="23"/>
                </a:cubicBezTo>
                <a:cubicBezTo>
                  <a:pt x="41" y="24"/>
                  <a:pt x="40" y="26"/>
                  <a:pt x="40" y="28"/>
                </a:cubicBezTo>
                <a:lnTo>
                  <a:pt x="19" y="1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05811" y="3371899"/>
            <a:ext cx="272737" cy="270187"/>
          </a:xfrm>
          <a:custGeom>
            <a:avLst/>
            <a:gdLst>
              <a:gd name="T0" fmla="*/ 22 w 45"/>
              <a:gd name="T1" fmla="*/ 10 h 45"/>
              <a:gd name="T2" fmla="*/ 13 w 45"/>
              <a:gd name="T3" fmla="*/ 23 h 45"/>
              <a:gd name="T4" fmla="*/ 22 w 45"/>
              <a:gd name="T5" fmla="*/ 36 h 45"/>
              <a:gd name="T6" fmla="*/ 31 w 45"/>
              <a:gd name="T7" fmla="*/ 23 h 45"/>
              <a:gd name="T8" fmla="*/ 22 w 45"/>
              <a:gd name="T9" fmla="*/ 10 h 45"/>
              <a:gd name="T10" fmla="*/ 18 w 45"/>
              <a:gd name="T11" fmla="*/ 23 h 45"/>
              <a:gd name="T12" fmla="*/ 22 w 45"/>
              <a:gd name="T13" fmla="*/ 15 h 45"/>
              <a:gd name="T14" fmla="*/ 23 w 45"/>
              <a:gd name="T15" fmla="*/ 15 h 45"/>
              <a:gd name="T16" fmla="*/ 23 w 45"/>
              <a:gd name="T17" fmla="*/ 17 h 45"/>
              <a:gd name="T18" fmla="*/ 18 w 45"/>
              <a:gd name="T19" fmla="*/ 26 h 45"/>
              <a:gd name="T20" fmla="*/ 18 w 45"/>
              <a:gd name="T21" fmla="*/ 23 h 45"/>
              <a:gd name="T22" fmla="*/ 22 w 45"/>
              <a:gd name="T23" fmla="*/ 31 h 45"/>
              <a:gd name="T24" fmla="*/ 21 w 45"/>
              <a:gd name="T25" fmla="*/ 31 h 45"/>
              <a:gd name="T26" fmla="*/ 21 w 45"/>
              <a:gd name="T27" fmla="*/ 31 h 45"/>
              <a:gd name="T28" fmla="*/ 21 w 45"/>
              <a:gd name="T29" fmla="*/ 31 h 45"/>
              <a:gd name="T30" fmla="*/ 20 w 45"/>
              <a:gd name="T31" fmla="*/ 28 h 45"/>
              <a:gd name="T32" fmla="*/ 26 w 45"/>
              <a:gd name="T33" fmla="*/ 19 h 45"/>
              <a:gd name="T34" fmla="*/ 26 w 45"/>
              <a:gd name="T35" fmla="*/ 23 h 45"/>
              <a:gd name="T36" fmla="*/ 22 w 45"/>
              <a:gd name="T37" fmla="*/ 31 h 45"/>
              <a:gd name="T38" fmla="*/ 22 w 45"/>
              <a:gd name="T39" fmla="*/ 0 h 45"/>
              <a:gd name="T40" fmla="*/ 0 w 45"/>
              <a:gd name="T41" fmla="*/ 23 h 45"/>
              <a:gd name="T42" fmla="*/ 22 w 45"/>
              <a:gd name="T43" fmla="*/ 45 h 45"/>
              <a:gd name="T44" fmla="*/ 45 w 45"/>
              <a:gd name="T45" fmla="*/ 23 h 45"/>
              <a:gd name="T46" fmla="*/ 22 w 45"/>
              <a:gd name="T47" fmla="*/ 0 h 45"/>
              <a:gd name="T48" fmla="*/ 22 w 45"/>
              <a:gd name="T49" fmla="*/ 41 h 45"/>
              <a:gd name="T50" fmla="*/ 4 w 45"/>
              <a:gd name="T51" fmla="*/ 23 h 45"/>
              <a:gd name="T52" fmla="*/ 22 w 45"/>
              <a:gd name="T53" fmla="*/ 4 h 45"/>
              <a:gd name="T54" fmla="*/ 40 w 45"/>
              <a:gd name="T55" fmla="*/ 23 h 45"/>
              <a:gd name="T56" fmla="*/ 22 w 45"/>
              <a:gd name="T57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5" h="45">
                <a:moveTo>
                  <a:pt x="22" y="10"/>
                </a:moveTo>
                <a:cubicBezTo>
                  <a:pt x="15" y="10"/>
                  <a:pt x="13" y="17"/>
                  <a:pt x="13" y="23"/>
                </a:cubicBezTo>
                <a:cubicBezTo>
                  <a:pt x="13" y="29"/>
                  <a:pt x="15" y="36"/>
                  <a:pt x="22" y="36"/>
                </a:cubicBezTo>
                <a:cubicBezTo>
                  <a:pt x="29" y="36"/>
                  <a:pt x="31" y="29"/>
                  <a:pt x="31" y="23"/>
                </a:cubicBezTo>
                <a:cubicBezTo>
                  <a:pt x="31" y="17"/>
                  <a:pt x="29" y="10"/>
                  <a:pt x="22" y="10"/>
                </a:cubicBezTo>
                <a:close/>
                <a:moveTo>
                  <a:pt x="18" y="23"/>
                </a:moveTo>
                <a:cubicBezTo>
                  <a:pt x="18" y="20"/>
                  <a:pt x="18" y="15"/>
                  <a:pt x="22" y="15"/>
                </a:cubicBezTo>
                <a:cubicBezTo>
                  <a:pt x="22" y="15"/>
                  <a:pt x="23" y="15"/>
                  <a:pt x="23" y="15"/>
                </a:cubicBezTo>
                <a:cubicBezTo>
                  <a:pt x="23" y="15"/>
                  <a:pt x="24" y="16"/>
                  <a:pt x="23" y="17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5"/>
                  <a:pt x="18" y="24"/>
                  <a:pt x="18" y="23"/>
                </a:cubicBezTo>
                <a:close/>
                <a:moveTo>
                  <a:pt x="22" y="31"/>
                </a:moveTo>
                <a:cubicBezTo>
                  <a:pt x="22" y="31"/>
                  <a:pt x="21" y="31"/>
                  <a:pt x="21" y="31"/>
                </a:cubicBezTo>
                <a:cubicBezTo>
                  <a:pt x="21" y="31"/>
                  <a:pt x="21" y="31"/>
                  <a:pt x="21" y="31"/>
                </a:cubicBezTo>
                <a:cubicBezTo>
                  <a:pt x="21" y="31"/>
                  <a:pt x="21" y="31"/>
                  <a:pt x="21" y="31"/>
                </a:cubicBezTo>
                <a:cubicBezTo>
                  <a:pt x="20" y="30"/>
                  <a:pt x="19" y="30"/>
                  <a:pt x="20" y="28"/>
                </a:cubicBezTo>
                <a:cubicBezTo>
                  <a:pt x="26" y="19"/>
                  <a:pt x="26" y="19"/>
                  <a:pt x="26" y="19"/>
                </a:cubicBezTo>
                <a:cubicBezTo>
                  <a:pt x="26" y="20"/>
                  <a:pt x="26" y="22"/>
                  <a:pt x="26" y="23"/>
                </a:cubicBezTo>
                <a:cubicBezTo>
                  <a:pt x="26" y="25"/>
                  <a:pt x="26" y="31"/>
                  <a:pt x="22" y="31"/>
                </a:cubicBezTo>
                <a:close/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4" y="45"/>
                  <a:pt x="45" y="35"/>
                  <a:pt x="45" y="23"/>
                </a:cubicBezTo>
                <a:cubicBezTo>
                  <a:pt x="45" y="10"/>
                  <a:pt x="34" y="0"/>
                  <a:pt x="22" y="0"/>
                </a:cubicBezTo>
                <a:close/>
                <a:moveTo>
                  <a:pt x="22" y="41"/>
                </a:moveTo>
                <a:cubicBezTo>
                  <a:pt x="12" y="41"/>
                  <a:pt x="4" y="33"/>
                  <a:pt x="4" y="23"/>
                </a:cubicBezTo>
                <a:cubicBezTo>
                  <a:pt x="4" y="13"/>
                  <a:pt x="12" y="4"/>
                  <a:pt x="22" y="4"/>
                </a:cubicBezTo>
                <a:cubicBezTo>
                  <a:pt x="32" y="4"/>
                  <a:pt x="40" y="13"/>
                  <a:pt x="40" y="23"/>
                </a:cubicBezTo>
                <a:cubicBezTo>
                  <a:pt x="40" y="33"/>
                  <a:pt x="32" y="41"/>
                  <a:pt x="22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66577" y="3371899"/>
            <a:ext cx="272737" cy="270187"/>
          </a:xfrm>
          <a:custGeom>
            <a:avLst/>
            <a:gdLst>
              <a:gd name="T0" fmla="*/ 32 w 45"/>
              <a:gd name="T1" fmla="*/ 16 h 45"/>
              <a:gd name="T2" fmla="*/ 27 w 45"/>
              <a:gd name="T3" fmla="*/ 16 h 45"/>
              <a:gd name="T4" fmla="*/ 27 w 45"/>
              <a:gd name="T5" fmla="*/ 11 h 45"/>
              <a:gd name="T6" fmla="*/ 27 w 45"/>
              <a:gd name="T7" fmla="*/ 11 h 45"/>
              <a:gd name="T8" fmla="*/ 26 w 45"/>
              <a:gd name="T9" fmla="*/ 10 h 45"/>
              <a:gd name="T10" fmla="*/ 14 w 45"/>
              <a:gd name="T11" fmla="*/ 10 h 45"/>
              <a:gd name="T12" fmla="*/ 13 w 45"/>
              <a:gd name="T13" fmla="*/ 11 h 45"/>
              <a:gd name="T14" fmla="*/ 12 w 45"/>
              <a:gd name="T15" fmla="*/ 11 h 45"/>
              <a:gd name="T16" fmla="*/ 12 w 45"/>
              <a:gd name="T17" fmla="*/ 28 h 45"/>
              <a:gd name="T18" fmla="*/ 13 w 45"/>
              <a:gd name="T19" fmla="*/ 29 h 45"/>
              <a:gd name="T20" fmla="*/ 14 w 45"/>
              <a:gd name="T21" fmla="*/ 29 h 45"/>
              <a:gd name="T22" fmla="*/ 19 w 45"/>
              <a:gd name="T23" fmla="*/ 29 h 45"/>
              <a:gd name="T24" fmla="*/ 19 w 45"/>
              <a:gd name="T25" fmla="*/ 34 h 45"/>
              <a:gd name="T26" fmla="*/ 19 w 45"/>
              <a:gd name="T27" fmla="*/ 35 h 45"/>
              <a:gd name="T28" fmla="*/ 20 w 45"/>
              <a:gd name="T29" fmla="*/ 35 h 45"/>
              <a:gd name="T30" fmla="*/ 32 w 45"/>
              <a:gd name="T31" fmla="*/ 35 h 45"/>
              <a:gd name="T32" fmla="*/ 33 w 45"/>
              <a:gd name="T33" fmla="*/ 35 h 45"/>
              <a:gd name="T34" fmla="*/ 33 w 45"/>
              <a:gd name="T35" fmla="*/ 34 h 45"/>
              <a:gd name="T36" fmla="*/ 33 w 45"/>
              <a:gd name="T37" fmla="*/ 18 h 45"/>
              <a:gd name="T38" fmla="*/ 33 w 45"/>
              <a:gd name="T39" fmla="*/ 17 h 45"/>
              <a:gd name="T40" fmla="*/ 32 w 45"/>
              <a:gd name="T41" fmla="*/ 16 h 45"/>
              <a:gd name="T42" fmla="*/ 20 w 45"/>
              <a:gd name="T43" fmla="*/ 16 h 45"/>
              <a:gd name="T44" fmla="*/ 19 w 45"/>
              <a:gd name="T45" fmla="*/ 17 h 45"/>
              <a:gd name="T46" fmla="*/ 19 w 45"/>
              <a:gd name="T47" fmla="*/ 18 h 45"/>
              <a:gd name="T48" fmla="*/ 19 w 45"/>
              <a:gd name="T49" fmla="*/ 27 h 45"/>
              <a:gd name="T50" fmla="*/ 15 w 45"/>
              <a:gd name="T51" fmla="*/ 27 h 45"/>
              <a:gd name="T52" fmla="*/ 15 w 45"/>
              <a:gd name="T53" fmla="*/ 13 h 45"/>
              <a:gd name="T54" fmla="*/ 25 w 45"/>
              <a:gd name="T55" fmla="*/ 13 h 45"/>
              <a:gd name="T56" fmla="*/ 25 w 45"/>
              <a:gd name="T57" fmla="*/ 16 h 45"/>
              <a:gd name="T58" fmla="*/ 20 w 45"/>
              <a:gd name="T59" fmla="*/ 16 h 45"/>
              <a:gd name="T60" fmla="*/ 31 w 45"/>
              <a:gd name="T61" fmla="*/ 33 h 45"/>
              <a:gd name="T62" fmla="*/ 21 w 45"/>
              <a:gd name="T63" fmla="*/ 33 h 45"/>
              <a:gd name="T64" fmla="*/ 21 w 45"/>
              <a:gd name="T65" fmla="*/ 19 h 45"/>
              <a:gd name="T66" fmla="*/ 31 w 45"/>
              <a:gd name="T67" fmla="*/ 19 h 45"/>
              <a:gd name="T68" fmla="*/ 31 w 45"/>
              <a:gd name="T69" fmla="*/ 33 h 45"/>
              <a:gd name="T70" fmla="*/ 23 w 45"/>
              <a:gd name="T71" fmla="*/ 0 h 45"/>
              <a:gd name="T72" fmla="*/ 0 w 45"/>
              <a:gd name="T73" fmla="*/ 23 h 45"/>
              <a:gd name="T74" fmla="*/ 23 w 45"/>
              <a:gd name="T75" fmla="*/ 45 h 45"/>
              <a:gd name="T76" fmla="*/ 45 w 45"/>
              <a:gd name="T77" fmla="*/ 23 h 45"/>
              <a:gd name="T78" fmla="*/ 23 w 45"/>
              <a:gd name="T79" fmla="*/ 0 h 45"/>
              <a:gd name="T80" fmla="*/ 23 w 45"/>
              <a:gd name="T81" fmla="*/ 41 h 45"/>
              <a:gd name="T82" fmla="*/ 5 w 45"/>
              <a:gd name="T83" fmla="*/ 23 h 45"/>
              <a:gd name="T84" fmla="*/ 23 w 45"/>
              <a:gd name="T85" fmla="*/ 4 h 45"/>
              <a:gd name="T86" fmla="*/ 41 w 45"/>
              <a:gd name="T87" fmla="*/ 23 h 45"/>
              <a:gd name="T88" fmla="*/ 23 w 45"/>
              <a:gd name="T89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" h="45">
                <a:moveTo>
                  <a:pt x="32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1"/>
                  <a:pt x="27" y="11"/>
                  <a:pt x="27" y="11"/>
                </a:cubicBezTo>
                <a:cubicBezTo>
                  <a:pt x="27" y="11"/>
                  <a:pt x="27" y="11"/>
                  <a:pt x="27" y="11"/>
                </a:cubicBezTo>
                <a:cubicBezTo>
                  <a:pt x="27" y="10"/>
                  <a:pt x="26" y="10"/>
                  <a:pt x="26" y="10"/>
                </a:cubicBezTo>
                <a:cubicBezTo>
                  <a:pt x="14" y="10"/>
                  <a:pt x="14" y="10"/>
                  <a:pt x="14" y="10"/>
                </a:cubicBezTo>
                <a:cubicBezTo>
                  <a:pt x="13" y="10"/>
                  <a:pt x="13" y="10"/>
                  <a:pt x="13" y="11"/>
                </a:cubicBezTo>
                <a:cubicBezTo>
                  <a:pt x="13" y="11"/>
                  <a:pt x="12" y="11"/>
                  <a:pt x="12" y="11"/>
                </a:cubicBezTo>
                <a:cubicBezTo>
                  <a:pt x="12" y="28"/>
                  <a:pt x="12" y="28"/>
                  <a:pt x="12" y="28"/>
                </a:cubicBezTo>
                <a:cubicBezTo>
                  <a:pt x="12" y="28"/>
                  <a:pt x="13" y="29"/>
                  <a:pt x="13" y="29"/>
                </a:cubicBezTo>
                <a:cubicBezTo>
                  <a:pt x="13" y="29"/>
                  <a:pt x="13" y="29"/>
                  <a:pt x="14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34"/>
                  <a:pt x="19" y="34"/>
                  <a:pt x="19" y="34"/>
                </a:cubicBezTo>
                <a:cubicBezTo>
                  <a:pt x="19" y="35"/>
                  <a:pt x="19" y="35"/>
                  <a:pt x="19" y="35"/>
                </a:cubicBezTo>
                <a:cubicBezTo>
                  <a:pt x="19" y="35"/>
                  <a:pt x="19" y="35"/>
                  <a:pt x="20" y="35"/>
                </a:cubicBezTo>
                <a:cubicBezTo>
                  <a:pt x="32" y="35"/>
                  <a:pt x="32" y="35"/>
                  <a:pt x="32" y="35"/>
                </a:cubicBezTo>
                <a:cubicBezTo>
                  <a:pt x="32" y="35"/>
                  <a:pt x="33" y="35"/>
                  <a:pt x="33" y="35"/>
                </a:cubicBezTo>
                <a:cubicBezTo>
                  <a:pt x="33" y="35"/>
                  <a:pt x="33" y="35"/>
                  <a:pt x="33" y="34"/>
                </a:cubicBezTo>
                <a:cubicBezTo>
                  <a:pt x="33" y="18"/>
                  <a:pt x="33" y="18"/>
                  <a:pt x="33" y="18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lose/>
                <a:moveTo>
                  <a:pt x="20" y="16"/>
                </a:moveTo>
                <a:cubicBezTo>
                  <a:pt x="19" y="16"/>
                  <a:pt x="19" y="17"/>
                  <a:pt x="19" y="17"/>
                </a:cubicBezTo>
                <a:cubicBezTo>
                  <a:pt x="19" y="17"/>
                  <a:pt x="19" y="17"/>
                  <a:pt x="19" y="18"/>
                </a:cubicBezTo>
                <a:cubicBezTo>
                  <a:pt x="19" y="27"/>
                  <a:pt x="19" y="27"/>
                  <a:pt x="19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13"/>
                  <a:pt x="15" y="13"/>
                  <a:pt x="15" y="13"/>
                </a:cubicBezTo>
                <a:cubicBezTo>
                  <a:pt x="25" y="13"/>
                  <a:pt x="25" y="13"/>
                  <a:pt x="25" y="13"/>
                </a:cubicBezTo>
                <a:cubicBezTo>
                  <a:pt x="25" y="16"/>
                  <a:pt x="25" y="16"/>
                  <a:pt x="25" y="16"/>
                </a:cubicBezTo>
                <a:lnTo>
                  <a:pt x="20" y="16"/>
                </a:lnTo>
                <a:close/>
                <a:moveTo>
                  <a:pt x="31" y="33"/>
                </a:moveTo>
                <a:cubicBezTo>
                  <a:pt x="21" y="33"/>
                  <a:pt x="21" y="33"/>
                  <a:pt x="21" y="33"/>
                </a:cubicBezTo>
                <a:cubicBezTo>
                  <a:pt x="21" y="19"/>
                  <a:pt x="21" y="19"/>
                  <a:pt x="21" y="19"/>
                </a:cubicBezTo>
                <a:cubicBezTo>
                  <a:pt x="31" y="19"/>
                  <a:pt x="31" y="19"/>
                  <a:pt x="31" y="19"/>
                </a:cubicBezTo>
                <a:lnTo>
                  <a:pt x="31" y="33"/>
                </a:lnTo>
                <a:close/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23" y="41"/>
                </a:moveTo>
                <a:cubicBezTo>
                  <a:pt x="13" y="41"/>
                  <a:pt x="5" y="33"/>
                  <a:pt x="5" y="23"/>
                </a:cubicBezTo>
                <a:cubicBezTo>
                  <a:pt x="5" y="13"/>
                  <a:pt x="13" y="4"/>
                  <a:pt x="23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33"/>
                  <a:pt x="33" y="41"/>
                  <a:pt x="2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32442" y="3371899"/>
            <a:ext cx="272737" cy="270187"/>
          </a:xfrm>
          <a:custGeom>
            <a:avLst/>
            <a:gdLst>
              <a:gd name="T0" fmla="*/ 37 w 45"/>
              <a:gd name="T1" fmla="*/ 23 h 45"/>
              <a:gd name="T2" fmla="*/ 33 w 45"/>
              <a:gd name="T3" fmla="*/ 21 h 45"/>
              <a:gd name="T4" fmla="*/ 33 w 45"/>
              <a:gd name="T5" fmla="*/ 16 h 45"/>
              <a:gd name="T6" fmla="*/ 19 w 45"/>
              <a:gd name="T7" fmla="*/ 10 h 45"/>
              <a:gd name="T8" fmla="*/ 13 w 45"/>
              <a:gd name="T9" fmla="*/ 13 h 45"/>
              <a:gd name="T10" fmla="*/ 13 w 45"/>
              <a:gd name="T11" fmla="*/ 19 h 45"/>
              <a:gd name="T12" fmla="*/ 13 w 45"/>
              <a:gd name="T13" fmla="*/ 19 h 45"/>
              <a:gd name="T14" fmla="*/ 8 w 45"/>
              <a:gd name="T15" fmla="*/ 21 h 45"/>
              <a:gd name="T16" fmla="*/ 8 w 45"/>
              <a:gd name="T17" fmla="*/ 27 h 45"/>
              <a:gd name="T18" fmla="*/ 13 w 45"/>
              <a:gd name="T19" fmla="*/ 30 h 45"/>
              <a:gd name="T20" fmla="*/ 19 w 45"/>
              <a:gd name="T21" fmla="*/ 27 h 45"/>
              <a:gd name="T22" fmla="*/ 20 w 45"/>
              <a:gd name="T23" fmla="*/ 27 h 45"/>
              <a:gd name="T24" fmla="*/ 32 w 45"/>
              <a:gd name="T25" fmla="*/ 32 h 45"/>
              <a:gd name="T26" fmla="*/ 32 w 45"/>
              <a:gd name="T27" fmla="*/ 32 h 45"/>
              <a:gd name="T28" fmla="*/ 32 w 45"/>
              <a:gd name="T29" fmla="*/ 32 h 45"/>
              <a:gd name="T30" fmla="*/ 38 w 45"/>
              <a:gd name="T31" fmla="*/ 30 h 45"/>
              <a:gd name="T32" fmla="*/ 38 w 45"/>
              <a:gd name="T33" fmla="*/ 30 h 45"/>
              <a:gd name="T34" fmla="*/ 38 w 45"/>
              <a:gd name="T35" fmla="*/ 23 h 45"/>
              <a:gd name="T36" fmla="*/ 37 w 45"/>
              <a:gd name="T37" fmla="*/ 23 h 45"/>
              <a:gd name="T38" fmla="*/ 31 w 45"/>
              <a:gd name="T39" fmla="*/ 31 h 45"/>
              <a:gd name="T40" fmla="*/ 31 w 45"/>
              <a:gd name="T41" fmla="*/ 31 h 45"/>
              <a:gd name="T42" fmla="*/ 31 w 45"/>
              <a:gd name="T43" fmla="*/ 31 h 45"/>
              <a:gd name="T44" fmla="*/ 21 w 45"/>
              <a:gd name="T45" fmla="*/ 26 h 45"/>
              <a:gd name="T46" fmla="*/ 21 w 45"/>
              <a:gd name="T47" fmla="*/ 22 h 45"/>
              <a:gd name="T48" fmla="*/ 31 w 45"/>
              <a:gd name="T49" fmla="*/ 26 h 45"/>
              <a:gd name="T50" fmla="*/ 31 w 45"/>
              <a:gd name="T51" fmla="*/ 27 h 45"/>
              <a:gd name="T52" fmla="*/ 31 w 45"/>
              <a:gd name="T53" fmla="*/ 27 h 45"/>
              <a:gd name="T54" fmla="*/ 31 w 45"/>
              <a:gd name="T55" fmla="*/ 31 h 45"/>
              <a:gd name="T56" fmla="*/ 32 w 45"/>
              <a:gd name="T57" fmla="*/ 25 h 45"/>
              <a:gd name="T58" fmla="*/ 29 w 45"/>
              <a:gd name="T59" fmla="*/ 24 h 45"/>
              <a:gd name="T60" fmla="*/ 32 w 45"/>
              <a:gd name="T61" fmla="*/ 22 h 45"/>
              <a:gd name="T62" fmla="*/ 35 w 45"/>
              <a:gd name="T63" fmla="*/ 24 h 45"/>
              <a:gd name="T64" fmla="*/ 32 w 45"/>
              <a:gd name="T65" fmla="*/ 25 h 45"/>
              <a:gd name="T66" fmla="*/ 37 w 45"/>
              <a:gd name="T67" fmla="*/ 29 h 45"/>
              <a:gd name="T68" fmla="*/ 32 w 45"/>
              <a:gd name="T69" fmla="*/ 31 h 45"/>
              <a:gd name="T70" fmla="*/ 32 w 45"/>
              <a:gd name="T71" fmla="*/ 27 h 45"/>
              <a:gd name="T72" fmla="*/ 37 w 45"/>
              <a:gd name="T73" fmla="*/ 25 h 45"/>
              <a:gd name="T74" fmla="*/ 37 w 45"/>
              <a:gd name="T75" fmla="*/ 29 h 45"/>
              <a:gd name="T76" fmla="*/ 23 w 45"/>
              <a:gd name="T77" fmla="*/ 0 h 45"/>
              <a:gd name="T78" fmla="*/ 0 w 45"/>
              <a:gd name="T79" fmla="*/ 23 h 45"/>
              <a:gd name="T80" fmla="*/ 23 w 45"/>
              <a:gd name="T81" fmla="*/ 45 h 45"/>
              <a:gd name="T82" fmla="*/ 45 w 45"/>
              <a:gd name="T83" fmla="*/ 23 h 45"/>
              <a:gd name="T84" fmla="*/ 23 w 45"/>
              <a:gd name="T85" fmla="*/ 0 h 45"/>
              <a:gd name="T86" fmla="*/ 23 w 45"/>
              <a:gd name="T87" fmla="*/ 41 h 45"/>
              <a:gd name="T88" fmla="*/ 4 w 45"/>
              <a:gd name="T89" fmla="*/ 23 h 45"/>
              <a:gd name="T90" fmla="*/ 23 w 45"/>
              <a:gd name="T91" fmla="*/ 4 h 45"/>
              <a:gd name="T92" fmla="*/ 41 w 45"/>
              <a:gd name="T93" fmla="*/ 23 h 45"/>
              <a:gd name="T94" fmla="*/ 23 w 45"/>
              <a:gd name="T95" fmla="*/ 4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45" h="45">
                <a:moveTo>
                  <a:pt x="37" y="23"/>
                </a:moveTo>
                <a:cubicBezTo>
                  <a:pt x="33" y="21"/>
                  <a:pt x="33" y="21"/>
                  <a:pt x="33" y="21"/>
                </a:cubicBezTo>
                <a:cubicBezTo>
                  <a:pt x="33" y="16"/>
                  <a:pt x="33" y="16"/>
                  <a:pt x="33" y="16"/>
                </a:cubicBezTo>
                <a:cubicBezTo>
                  <a:pt x="19" y="10"/>
                  <a:pt x="19" y="10"/>
                  <a:pt x="19" y="10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9"/>
                  <a:pt x="13" y="19"/>
                  <a:pt x="13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8" y="21"/>
                  <a:pt x="8" y="21"/>
                  <a:pt x="8" y="21"/>
                </a:cubicBezTo>
                <a:cubicBezTo>
                  <a:pt x="8" y="27"/>
                  <a:pt x="8" y="27"/>
                  <a:pt x="8" y="27"/>
                </a:cubicBezTo>
                <a:cubicBezTo>
                  <a:pt x="13" y="30"/>
                  <a:pt x="13" y="30"/>
                  <a:pt x="13" y="30"/>
                </a:cubicBezTo>
                <a:cubicBezTo>
                  <a:pt x="19" y="27"/>
                  <a:pt x="19" y="27"/>
                  <a:pt x="19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8" y="30"/>
                  <a:pt x="38" y="30"/>
                  <a:pt x="38" y="30"/>
                </a:cubicBezTo>
                <a:cubicBezTo>
                  <a:pt x="38" y="30"/>
                  <a:pt x="38" y="30"/>
                  <a:pt x="38" y="30"/>
                </a:cubicBezTo>
                <a:cubicBezTo>
                  <a:pt x="38" y="23"/>
                  <a:pt x="38" y="23"/>
                  <a:pt x="38" y="23"/>
                </a:cubicBezTo>
                <a:lnTo>
                  <a:pt x="37" y="23"/>
                </a:lnTo>
                <a:close/>
                <a:moveTo>
                  <a:pt x="31" y="31"/>
                </a:moveTo>
                <a:cubicBezTo>
                  <a:pt x="31" y="31"/>
                  <a:pt x="31" y="31"/>
                  <a:pt x="31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2"/>
                  <a:pt x="21" y="22"/>
                  <a:pt x="21" y="22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27"/>
                  <a:pt x="31" y="27"/>
                  <a:pt x="31" y="27"/>
                </a:cubicBezTo>
                <a:cubicBezTo>
                  <a:pt x="31" y="27"/>
                  <a:pt x="31" y="27"/>
                  <a:pt x="31" y="27"/>
                </a:cubicBezTo>
                <a:lnTo>
                  <a:pt x="31" y="31"/>
                </a:lnTo>
                <a:close/>
                <a:moveTo>
                  <a:pt x="32" y="25"/>
                </a:moveTo>
                <a:cubicBezTo>
                  <a:pt x="29" y="24"/>
                  <a:pt x="29" y="24"/>
                  <a:pt x="29" y="24"/>
                </a:cubicBezTo>
                <a:cubicBezTo>
                  <a:pt x="32" y="22"/>
                  <a:pt x="32" y="22"/>
                  <a:pt x="32" y="22"/>
                </a:cubicBezTo>
                <a:cubicBezTo>
                  <a:pt x="35" y="24"/>
                  <a:pt x="35" y="24"/>
                  <a:pt x="35" y="24"/>
                </a:cubicBezTo>
                <a:lnTo>
                  <a:pt x="32" y="25"/>
                </a:lnTo>
                <a:close/>
                <a:moveTo>
                  <a:pt x="37" y="29"/>
                </a:moveTo>
                <a:cubicBezTo>
                  <a:pt x="32" y="31"/>
                  <a:pt x="32" y="31"/>
                  <a:pt x="32" y="31"/>
                </a:cubicBezTo>
                <a:cubicBezTo>
                  <a:pt x="32" y="27"/>
                  <a:pt x="32" y="27"/>
                  <a:pt x="32" y="27"/>
                </a:cubicBezTo>
                <a:cubicBezTo>
                  <a:pt x="37" y="25"/>
                  <a:pt x="37" y="25"/>
                  <a:pt x="37" y="25"/>
                </a:cubicBezTo>
                <a:lnTo>
                  <a:pt x="37" y="29"/>
                </a:lnTo>
                <a:close/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23" y="41"/>
                </a:moveTo>
                <a:cubicBezTo>
                  <a:pt x="13" y="41"/>
                  <a:pt x="4" y="33"/>
                  <a:pt x="4" y="23"/>
                </a:cubicBezTo>
                <a:cubicBezTo>
                  <a:pt x="4" y="13"/>
                  <a:pt x="13" y="4"/>
                  <a:pt x="23" y="4"/>
                </a:cubicBezTo>
                <a:cubicBezTo>
                  <a:pt x="33" y="4"/>
                  <a:pt x="41" y="13"/>
                  <a:pt x="41" y="23"/>
                </a:cubicBezTo>
                <a:cubicBezTo>
                  <a:pt x="41" y="33"/>
                  <a:pt x="33" y="41"/>
                  <a:pt x="23" y="4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11050" y="5627705"/>
            <a:ext cx="259991" cy="259991"/>
          </a:xfrm>
          <a:custGeom>
            <a:avLst/>
            <a:gdLst>
              <a:gd name="T0" fmla="*/ 26 w 43"/>
              <a:gd name="T1" fmla="*/ 0 h 43"/>
              <a:gd name="T2" fmla="*/ 9 w 43"/>
              <a:gd name="T3" fmla="*/ 16 h 43"/>
              <a:gd name="T4" fmla="*/ 0 w 43"/>
              <a:gd name="T5" fmla="*/ 29 h 43"/>
              <a:gd name="T6" fmla="*/ 14 w 43"/>
              <a:gd name="T7" fmla="*/ 43 h 43"/>
              <a:gd name="T8" fmla="*/ 27 w 43"/>
              <a:gd name="T9" fmla="*/ 34 h 43"/>
              <a:gd name="T10" fmla="*/ 43 w 43"/>
              <a:gd name="T11" fmla="*/ 17 h 43"/>
              <a:gd name="T12" fmla="*/ 26 w 43"/>
              <a:gd name="T13" fmla="*/ 0 h 43"/>
              <a:gd name="T14" fmla="*/ 14 w 43"/>
              <a:gd name="T15" fmla="*/ 38 h 43"/>
              <a:gd name="T16" fmla="*/ 5 w 43"/>
              <a:gd name="T17" fmla="*/ 29 h 43"/>
              <a:gd name="T18" fmla="*/ 9 w 43"/>
              <a:gd name="T19" fmla="*/ 21 h 43"/>
              <a:gd name="T20" fmla="*/ 22 w 43"/>
              <a:gd name="T21" fmla="*/ 34 h 43"/>
              <a:gd name="T22" fmla="*/ 14 w 43"/>
              <a:gd name="T23" fmla="*/ 38 h 43"/>
              <a:gd name="T24" fmla="*/ 14 w 43"/>
              <a:gd name="T25" fmla="*/ 19 h 43"/>
              <a:gd name="T26" fmla="*/ 24 w 43"/>
              <a:gd name="T27" fmla="*/ 29 h 43"/>
              <a:gd name="T28" fmla="*/ 14 w 43"/>
              <a:gd name="T29" fmla="*/ 19 h 43"/>
              <a:gd name="T30" fmla="*/ 28 w 43"/>
              <a:gd name="T31" fmla="*/ 29 h 43"/>
              <a:gd name="T32" fmla="*/ 14 w 43"/>
              <a:gd name="T33" fmla="*/ 15 h 43"/>
              <a:gd name="T34" fmla="*/ 26 w 43"/>
              <a:gd name="T35" fmla="*/ 5 h 43"/>
              <a:gd name="T36" fmla="*/ 38 w 43"/>
              <a:gd name="T37" fmla="*/ 17 h 43"/>
              <a:gd name="T38" fmla="*/ 28 w 43"/>
              <a:gd name="T39" fmla="*/ 29 h 43"/>
              <a:gd name="T40" fmla="*/ 5 w 43"/>
              <a:gd name="T41" fmla="*/ 10 h 43"/>
              <a:gd name="T42" fmla="*/ 10 w 43"/>
              <a:gd name="T43" fmla="*/ 5 h 43"/>
              <a:gd name="T44" fmla="*/ 5 w 43"/>
              <a:gd name="T45" fmla="*/ 0 h 43"/>
              <a:gd name="T46" fmla="*/ 0 w 43"/>
              <a:gd name="T47" fmla="*/ 5 h 43"/>
              <a:gd name="T48" fmla="*/ 5 w 43"/>
              <a:gd name="T49" fmla="*/ 10 h 43"/>
              <a:gd name="T50" fmla="*/ 5 w 43"/>
              <a:gd name="T51" fmla="*/ 2 h 43"/>
              <a:gd name="T52" fmla="*/ 7 w 43"/>
              <a:gd name="T53" fmla="*/ 5 h 43"/>
              <a:gd name="T54" fmla="*/ 5 w 43"/>
              <a:gd name="T55" fmla="*/ 8 h 43"/>
              <a:gd name="T56" fmla="*/ 2 w 43"/>
              <a:gd name="T57" fmla="*/ 5 h 43"/>
              <a:gd name="T58" fmla="*/ 5 w 43"/>
              <a:gd name="T59" fmla="*/ 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3" h="43">
                <a:moveTo>
                  <a:pt x="26" y="0"/>
                </a:moveTo>
                <a:cubicBezTo>
                  <a:pt x="17" y="0"/>
                  <a:pt x="10" y="7"/>
                  <a:pt x="9" y="16"/>
                </a:cubicBezTo>
                <a:cubicBezTo>
                  <a:pt x="4" y="18"/>
                  <a:pt x="0" y="23"/>
                  <a:pt x="0" y="29"/>
                </a:cubicBezTo>
                <a:cubicBezTo>
                  <a:pt x="0" y="37"/>
                  <a:pt x="6" y="43"/>
                  <a:pt x="14" y="43"/>
                </a:cubicBezTo>
                <a:cubicBezTo>
                  <a:pt x="20" y="43"/>
                  <a:pt x="25" y="39"/>
                  <a:pt x="27" y="34"/>
                </a:cubicBezTo>
                <a:cubicBezTo>
                  <a:pt x="36" y="33"/>
                  <a:pt x="43" y="26"/>
                  <a:pt x="43" y="17"/>
                </a:cubicBezTo>
                <a:cubicBezTo>
                  <a:pt x="43" y="8"/>
                  <a:pt x="35" y="0"/>
                  <a:pt x="26" y="0"/>
                </a:cubicBezTo>
                <a:close/>
                <a:moveTo>
                  <a:pt x="14" y="38"/>
                </a:moveTo>
                <a:cubicBezTo>
                  <a:pt x="9" y="38"/>
                  <a:pt x="5" y="34"/>
                  <a:pt x="5" y="29"/>
                </a:cubicBezTo>
                <a:cubicBezTo>
                  <a:pt x="5" y="25"/>
                  <a:pt x="6" y="22"/>
                  <a:pt x="9" y="21"/>
                </a:cubicBezTo>
                <a:cubicBezTo>
                  <a:pt x="11" y="27"/>
                  <a:pt x="16" y="32"/>
                  <a:pt x="22" y="34"/>
                </a:cubicBezTo>
                <a:cubicBezTo>
                  <a:pt x="21" y="36"/>
                  <a:pt x="18" y="38"/>
                  <a:pt x="14" y="38"/>
                </a:cubicBezTo>
                <a:close/>
                <a:moveTo>
                  <a:pt x="14" y="19"/>
                </a:moveTo>
                <a:cubicBezTo>
                  <a:pt x="19" y="19"/>
                  <a:pt x="23" y="24"/>
                  <a:pt x="24" y="29"/>
                </a:cubicBezTo>
                <a:cubicBezTo>
                  <a:pt x="19" y="28"/>
                  <a:pt x="15" y="24"/>
                  <a:pt x="14" y="19"/>
                </a:cubicBezTo>
                <a:close/>
                <a:moveTo>
                  <a:pt x="28" y="29"/>
                </a:moveTo>
                <a:cubicBezTo>
                  <a:pt x="28" y="21"/>
                  <a:pt x="22" y="15"/>
                  <a:pt x="14" y="15"/>
                </a:cubicBezTo>
                <a:cubicBezTo>
                  <a:pt x="15" y="9"/>
                  <a:pt x="20" y="5"/>
                  <a:pt x="26" y="5"/>
                </a:cubicBezTo>
                <a:cubicBezTo>
                  <a:pt x="33" y="5"/>
                  <a:pt x="38" y="10"/>
                  <a:pt x="38" y="17"/>
                </a:cubicBezTo>
                <a:cubicBezTo>
                  <a:pt x="38" y="23"/>
                  <a:pt x="34" y="28"/>
                  <a:pt x="28" y="29"/>
                </a:cubicBezTo>
                <a:close/>
                <a:moveTo>
                  <a:pt x="5" y="10"/>
                </a:moveTo>
                <a:cubicBezTo>
                  <a:pt x="7" y="10"/>
                  <a:pt x="10" y="8"/>
                  <a:pt x="10" y="5"/>
                </a:cubicBezTo>
                <a:cubicBezTo>
                  <a:pt x="10" y="2"/>
                  <a:pt x="7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8"/>
                  <a:pt x="2" y="10"/>
                  <a:pt x="5" y="10"/>
                </a:cubicBezTo>
                <a:close/>
                <a:moveTo>
                  <a:pt x="5" y="2"/>
                </a:moveTo>
                <a:cubicBezTo>
                  <a:pt x="6" y="2"/>
                  <a:pt x="7" y="4"/>
                  <a:pt x="7" y="5"/>
                </a:cubicBezTo>
                <a:cubicBezTo>
                  <a:pt x="7" y="7"/>
                  <a:pt x="6" y="8"/>
                  <a:pt x="5" y="8"/>
                </a:cubicBezTo>
                <a:cubicBezTo>
                  <a:pt x="3" y="8"/>
                  <a:pt x="2" y="7"/>
                  <a:pt x="2" y="5"/>
                </a:cubicBezTo>
                <a:cubicBezTo>
                  <a:pt x="2" y="4"/>
                  <a:pt x="3" y="2"/>
                  <a:pt x="5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7" name="出自【趣你的PPT】(微信:qunideppt)：最优质的PPT资源库"/>
          <p:cNvSpPr>
            <a:spLocks/>
          </p:cNvSpPr>
          <p:nvPr/>
        </p:nvSpPr>
        <p:spPr bwMode="auto">
          <a:xfrm>
            <a:off x="5225923" y="4480684"/>
            <a:ext cx="265090" cy="267638"/>
          </a:xfrm>
          <a:custGeom>
            <a:avLst/>
            <a:gdLst>
              <a:gd name="T0" fmla="*/ 42 w 44"/>
              <a:gd name="T1" fmla="*/ 14 h 44"/>
              <a:gd name="T2" fmla="*/ 22 w 44"/>
              <a:gd name="T3" fmla="*/ 42 h 44"/>
              <a:gd name="T4" fmla="*/ 13 w 44"/>
              <a:gd name="T5" fmla="*/ 38 h 44"/>
              <a:gd name="T6" fmla="*/ 6 w 44"/>
              <a:gd name="T7" fmla="*/ 16 h 44"/>
              <a:gd name="T8" fmla="*/ 1 w 44"/>
              <a:gd name="T9" fmla="*/ 17 h 44"/>
              <a:gd name="T10" fmla="*/ 0 w 44"/>
              <a:gd name="T11" fmla="*/ 15 h 44"/>
              <a:gd name="T12" fmla="*/ 12 w 44"/>
              <a:gd name="T13" fmla="*/ 5 h 44"/>
              <a:gd name="T14" fmla="*/ 19 w 44"/>
              <a:gd name="T15" fmla="*/ 20 h 44"/>
              <a:gd name="T16" fmla="*/ 23 w 44"/>
              <a:gd name="T17" fmla="*/ 29 h 44"/>
              <a:gd name="T18" fmla="*/ 29 w 44"/>
              <a:gd name="T19" fmla="*/ 21 h 44"/>
              <a:gd name="T20" fmla="*/ 24 w 44"/>
              <a:gd name="T21" fmla="*/ 15 h 44"/>
              <a:gd name="T22" fmla="*/ 42 w 44"/>
              <a:gd name="T23" fmla="*/ 14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4" h="44">
                <a:moveTo>
                  <a:pt x="42" y="14"/>
                </a:moveTo>
                <a:cubicBezTo>
                  <a:pt x="39" y="28"/>
                  <a:pt x="26" y="39"/>
                  <a:pt x="22" y="42"/>
                </a:cubicBezTo>
                <a:cubicBezTo>
                  <a:pt x="18" y="44"/>
                  <a:pt x="15" y="41"/>
                  <a:pt x="13" y="38"/>
                </a:cubicBezTo>
                <a:cubicBezTo>
                  <a:pt x="12" y="35"/>
                  <a:pt x="7" y="17"/>
                  <a:pt x="6" y="16"/>
                </a:cubicBezTo>
                <a:cubicBezTo>
                  <a:pt x="5" y="15"/>
                  <a:pt x="1" y="17"/>
                  <a:pt x="1" y="17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7" y="6"/>
                  <a:pt x="12" y="5"/>
                </a:cubicBezTo>
                <a:cubicBezTo>
                  <a:pt x="18" y="4"/>
                  <a:pt x="18" y="14"/>
                  <a:pt x="19" y="20"/>
                </a:cubicBezTo>
                <a:cubicBezTo>
                  <a:pt x="21" y="26"/>
                  <a:pt x="22" y="29"/>
                  <a:pt x="23" y="29"/>
                </a:cubicBezTo>
                <a:cubicBezTo>
                  <a:pt x="24" y="29"/>
                  <a:pt x="26" y="26"/>
                  <a:pt x="29" y="21"/>
                </a:cubicBezTo>
                <a:cubicBezTo>
                  <a:pt x="31" y="16"/>
                  <a:pt x="29" y="12"/>
                  <a:pt x="24" y="15"/>
                </a:cubicBezTo>
                <a:cubicBezTo>
                  <a:pt x="26" y="3"/>
                  <a:pt x="44" y="0"/>
                  <a:pt x="42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91649" y="4567348"/>
            <a:ext cx="252345" cy="114703"/>
          </a:xfrm>
          <a:custGeom>
            <a:avLst/>
            <a:gdLst>
              <a:gd name="T0" fmla="*/ 9 w 42"/>
              <a:gd name="T1" fmla="*/ 19 h 19"/>
              <a:gd name="T2" fmla="*/ 0 w 42"/>
              <a:gd name="T3" fmla="*/ 10 h 19"/>
              <a:gd name="T4" fmla="*/ 9 w 42"/>
              <a:gd name="T5" fmla="*/ 0 h 19"/>
              <a:gd name="T6" fmla="*/ 18 w 42"/>
              <a:gd name="T7" fmla="*/ 10 h 19"/>
              <a:gd name="T8" fmla="*/ 9 w 42"/>
              <a:gd name="T9" fmla="*/ 19 h 19"/>
              <a:gd name="T10" fmla="*/ 33 w 42"/>
              <a:gd name="T11" fmla="*/ 19 h 19"/>
              <a:gd name="T12" fmla="*/ 24 w 42"/>
              <a:gd name="T13" fmla="*/ 10 h 19"/>
              <a:gd name="T14" fmla="*/ 33 w 42"/>
              <a:gd name="T15" fmla="*/ 0 h 19"/>
              <a:gd name="T16" fmla="*/ 42 w 42"/>
              <a:gd name="T17" fmla="*/ 10 h 19"/>
              <a:gd name="T18" fmla="*/ 33 w 42"/>
              <a:gd name="T19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2" h="19">
                <a:moveTo>
                  <a:pt x="9" y="19"/>
                </a:moveTo>
                <a:cubicBezTo>
                  <a:pt x="4" y="19"/>
                  <a:pt x="0" y="15"/>
                  <a:pt x="0" y="10"/>
                </a:cubicBezTo>
                <a:cubicBezTo>
                  <a:pt x="0" y="5"/>
                  <a:pt x="4" y="0"/>
                  <a:pt x="9" y="0"/>
                </a:cubicBezTo>
                <a:cubicBezTo>
                  <a:pt x="14" y="0"/>
                  <a:pt x="18" y="5"/>
                  <a:pt x="18" y="10"/>
                </a:cubicBezTo>
                <a:cubicBezTo>
                  <a:pt x="18" y="15"/>
                  <a:pt x="14" y="19"/>
                  <a:pt x="9" y="19"/>
                </a:cubicBezTo>
                <a:close/>
                <a:moveTo>
                  <a:pt x="33" y="19"/>
                </a:moveTo>
                <a:cubicBezTo>
                  <a:pt x="28" y="19"/>
                  <a:pt x="24" y="15"/>
                  <a:pt x="24" y="10"/>
                </a:cubicBezTo>
                <a:cubicBezTo>
                  <a:pt x="24" y="5"/>
                  <a:pt x="28" y="0"/>
                  <a:pt x="33" y="0"/>
                </a:cubicBezTo>
                <a:cubicBezTo>
                  <a:pt x="38" y="0"/>
                  <a:pt x="42" y="5"/>
                  <a:pt x="42" y="10"/>
                </a:cubicBezTo>
                <a:cubicBezTo>
                  <a:pt x="42" y="15"/>
                  <a:pt x="38" y="19"/>
                  <a:pt x="33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091649" y="5066939"/>
            <a:ext cx="53529" cy="247248"/>
          </a:xfrm>
          <a:custGeom>
            <a:avLst/>
            <a:gdLst>
              <a:gd name="T0" fmla="*/ 9 w 9"/>
              <a:gd name="T1" fmla="*/ 4 h 41"/>
              <a:gd name="T2" fmla="*/ 5 w 9"/>
              <a:gd name="T3" fmla="*/ 9 h 41"/>
              <a:gd name="T4" fmla="*/ 0 w 9"/>
              <a:gd name="T5" fmla="*/ 4 h 41"/>
              <a:gd name="T6" fmla="*/ 5 w 9"/>
              <a:gd name="T7" fmla="*/ 0 h 41"/>
              <a:gd name="T8" fmla="*/ 9 w 9"/>
              <a:gd name="T9" fmla="*/ 4 h 41"/>
              <a:gd name="T10" fmla="*/ 0 w 9"/>
              <a:gd name="T11" fmla="*/ 41 h 41"/>
              <a:gd name="T12" fmla="*/ 0 w 9"/>
              <a:gd name="T13" fmla="*/ 12 h 41"/>
              <a:gd name="T14" fmla="*/ 9 w 9"/>
              <a:gd name="T15" fmla="*/ 12 h 41"/>
              <a:gd name="T16" fmla="*/ 9 w 9"/>
              <a:gd name="T17" fmla="*/ 41 h 41"/>
              <a:gd name="T18" fmla="*/ 0 w 9"/>
              <a:gd name="T19" fmla="*/ 41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" h="41">
                <a:moveTo>
                  <a:pt x="9" y="4"/>
                </a:moveTo>
                <a:cubicBezTo>
                  <a:pt x="9" y="7"/>
                  <a:pt x="8" y="9"/>
                  <a:pt x="5" y="9"/>
                </a:cubicBez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8" y="0"/>
                  <a:pt x="9" y="2"/>
                  <a:pt x="9" y="4"/>
                </a:cubicBezTo>
                <a:close/>
                <a:moveTo>
                  <a:pt x="0" y="41"/>
                </a:moveTo>
                <a:cubicBezTo>
                  <a:pt x="0" y="12"/>
                  <a:pt x="0" y="12"/>
                  <a:pt x="0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41"/>
                  <a:pt x="9" y="41"/>
                  <a:pt x="9" y="41"/>
                </a:cubicBezTo>
                <a:lnTo>
                  <a:pt x="0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0" name="出自【趣你的PPT】(微信:qunideppt)：最优质的PPT资源库"/>
          <p:cNvSpPr>
            <a:spLocks/>
          </p:cNvSpPr>
          <p:nvPr/>
        </p:nvSpPr>
        <p:spPr bwMode="auto">
          <a:xfrm>
            <a:off x="4175762" y="5138310"/>
            <a:ext cx="168230" cy="175878"/>
          </a:xfrm>
          <a:custGeom>
            <a:avLst/>
            <a:gdLst>
              <a:gd name="T0" fmla="*/ 1 w 28"/>
              <a:gd name="T1" fmla="*/ 10 h 29"/>
              <a:gd name="T2" fmla="*/ 0 w 28"/>
              <a:gd name="T3" fmla="*/ 0 h 29"/>
              <a:gd name="T4" fmla="*/ 8 w 28"/>
              <a:gd name="T5" fmla="*/ 0 h 29"/>
              <a:gd name="T6" fmla="*/ 9 w 28"/>
              <a:gd name="T7" fmla="*/ 4 h 29"/>
              <a:gd name="T8" fmla="*/ 9 w 28"/>
              <a:gd name="T9" fmla="*/ 4 h 29"/>
              <a:gd name="T10" fmla="*/ 18 w 28"/>
              <a:gd name="T11" fmla="*/ 0 h 29"/>
              <a:gd name="T12" fmla="*/ 28 w 28"/>
              <a:gd name="T13" fmla="*/ 12 h 29"/>
              <a:gd name="T14" fmla="*/ 28 w 28"/>
              <a:gd name="T15" fmla="*/ 29 h 29"/>
              <a:gd name="T16" fmla="*/ 19 w 28"/>
              <a:gd name="T17" fmla="*/ 29 h 29"/>
              <a:gd name="T18" fmla="*/ 19 w 28"/>
              <a:gd name="T19" fmla="*/ 13 h 29"/>
              <a:gd name="T20" fmla="*/ 15 w 28"/>
              <a:gd name="T21" fmla="*/ 7 h 29"/>
              <a:gd name="T22" fmla="*/ 10 w 28"/>
              <a:gd name="T23" fmla="*/ 10 h 29"/>
              <a:gd name="T24" fmla="*/ 10 w 28"/>
              <a:gd name="T25" fmla="*/ 13 h 29"/>
              <a:gd name="T26" fmla="*/ 10 w 28"/>
              <a:gd name="T27" fmla="*/ 29 h 29"/>
              <a:gd name="T28" fmla="*/ 1 w 28"/>
              <a:gd name="T29" fmla="*/ 29 h 29"/>
              <a:gd name="T30" fmla="*/ 1 w 28"/>
              <a:gd name="T31" fmla="*/ 10 h 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8" h="29">
                <a:moveTo>
                  <a:pt x="1" y="10"/>
                </a:moveTo>
                <a:cubicBezTo>
                  <a:pt x="1" y="6"/>
                  <a:pt x="0" y="3"/>
                  <a:pt x="0" y="0"/>
                </a:cubicBezTo>
                <a:cubicBezTo>
                  <a:pt x="8" y="0"/>
                  <a:pt x="8" y="0"/>
                  <a:pt x="8" y="0"/>
                </a:cubicBezTo>
                <a:cubicBezTo>
                  <a:pt x="9" y="4"/>
                  <a:pt x="9" y="4"/>
                  <a:pt x="9" y="4"/>
                </a:cubicBezTo>
                <a:cubicBezTo>
                  <a:pt x="9" y="4"/>
                  <a:pt x="9" y="4"/>
                  <a:pt x="9" y="4"/>
                </a:cubicBezTo>
                <a:cubicBezTo>
                  <a:pt x="10" y="3"/>
                  <a:pt x="13" y="0"/>
                  <a:pt x="18" y="0"/>
                </a:cubicBezTo>
                <a:cubicBezTo>
                  <a:pt x="24" y="0"/>
                  <a:pt x="28" y="4"/>
                  <a:pt x="28" y="12"/>
                </a:cubicBezTo>
                <a:cubicBezTo>
                  <a:pt x="28" y="29"/>
                  <a:pt x="28" y="29"/>
                  <a:pt x="28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13"/>
                  <a:pt x="19" y="13"/>
                  <a:pt x="19" y="13"/>
                </a:cubicBezTo>
                <a:cubicBezTo>
                  <a:pt x="19" y="10"/>
                  <a:pt x="18" y="7"/>
                  <a:pt x="15" y="7"/>
                </a:cubicBezTo>
                <a:cubicBezTo>
                  <a:pt x="12" y="7"/>
                  <a:pt x="11" y="9"/>
                  <a:pt x="10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29"/>
                  <a:pt x="10" y="29"/>
                  <a:pt x="10" y="29"/>
                </a:cubicBezTo>
                <a:cubicBezTo>
                  <a:pt x="1" y="29"/>
                  <a:pt x="1" y="29"/>
                  <a:pt x="1" y="29"/>
                </a:cubicBezTo>
                <a:lnTo>
                  <a:pt x="1" y="1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7315" y="5054197"/>
            <a:ext cx="270187" cy="27273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17 w 45"/>
              <a:gd name="T11" fmla="*/ 32 h 45"/>
              <a:gd name="T12" fmla="*/ 13 w 45"/>
              <a:gd name="T13" fmla="*/ 32 h 45"/>
              <a:gd name="T14" fmla="*/ 13 w 45"/>
              <a:gd name="T15" fmla="*/ 17 h 45"/>
              <a:gd name="T16" fmla="*/ 17 w 45"/>
              <a:gd name="T17" fmla="*/ 17 h 45"/>
              <a:gd name="T18" fmla="*/ 17 w 45"/>
              <a:gd name="T19" fmla="*/ 32 h 45"/>
              <a:gd name="T20" fmla="*/ 15 w 45"/>
              <a:gd name="T21" fmla="*/ 15 h 45"/>
              <a:gd name="T22" fmla="*/ 13 w 45"/>
              <a:gd name="T23" fmla="*/ 13 h 45"/>
              <a:gd name="T24" fmla="*/ 15 w 45"/>
              <a:gd name="T25" fmla="*/ 11 h 45"/>
              <a:gd name="T26" fmla="*/ 18 w 45"/>
              <a:gd name="T27" fmla="*/ 13 h 45"/>
              <a:gd name="T28" fmla="*/ 15 w 45"/>
              <a:gd name="T29" fmla="*/ 15 h 45"/>
              <a:gd name="T30" fmla="*/ 34 w 45"/>
              <a:gd name="T31" fmla="*/ 32 h 45"/>
              <a:gd name="T32" fmla="*/ 29 w 45"/>
              <a:gd name="T33" fmla="*/ 32 h 45"/>
              <a:gd name="T34" fmla="*/ 29 w 45"/>
              <a:gd name="T35" fmla="*/ 24 h 45"/>
              <a:gd name="T36" fmla="*/ 27 w 45"/>
              <a:gd name="T37" fmla="*/ 21 h 45"/>
              <a:gd name="T38" fmla="*/ 25 w 45"/>
              <a:gd name="T39" fmla="*/ 22 h 45"/>
              <a:gd name="T40" fmla="*/ 25 w 45"/>
              <a:gd name="T41" fmla="*/ 23 h 45"/>
              <a:gd name="T42" fmla="*/ 25 w 45"/>
              <a:gd name="T43" fmla="*/ 32 h 45"/>
              <a:gd name="T44" fmla="*/ 20 w 45"/>
              <a:gd name="T45" fmla="*/ 32 h 45"/>
              <a:gd name="T46" fmla="*/ 20 w 45"/>
              <a:gd name="T47" fmla="*/ 22 h 45"/>
              <a:gd name="T48" fmla="*/ 20 w 45"/>
              <a:gd name="T49" fmla="*/ 17 h 45"/>
              <a:gd name="T50" fmla="*/ 24 w 45"/>
              <a:gd name="T51" fmla="*/ 17 h 45"/>
              <a:gd name="T52" fmla="*/ 24 w 45"/>
              <a:gd name="T53" fmla="*/ 19 h 45"/>
              <a:gd name="T54" fmla="*/ 24 w 45"/>
              <a:gd name="T55" fmla="*/ 19 h 45"/>
              <a:gd name="T56" fmla="*/ 29 w 45"/>
              <a:gd name="T57" fmla="*/ 17 h 45"/>
              <a:gd name="T58" fmla="*/ 34 w 45"/>
              <a:gd name="T59" fmla="*/ 23 h 45"/>
              <a:gd name="T60" fmla="*/ 34 w 45"/>
              <a:gd name="T61" fmla="*/ 3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17" y="32"/>
                </a:moveTo>
                <a:cubicBezTo>
                  <a:pt x="13" y="32"/>
                  <a:pt x="13" y="32"/>
                  <a:pt x="13" y="32"/>
                </a:cubicBezTo>
                <a:cubicBezTo>
                  <a:pt x="13" y="17"/>
                  <a:pt x="13" y="17"/>
                  <a:pt x="13" y="17"/>
                </a:cubicBezTo>
                <a:cubicBezTo>
                  <a:pt x="17" y="17"/>
                  <a:pt x="17" y="17"/>
                  <a:pt x="17" y="17"/>
                </a:cubicBezTo>
                <a:lnTo>
                  <a:pt x="17" y="32"/>
                </a:lnTo>
                <a:close/>
                <a:moveTo>
                  <a:pt x="15" y="15"/>
                </a:moveTo>
                <a:cubicBezTo>
                  <a:pt x="14" y="15"/>
                  <a:pt x="13" y="14"/>
                  <a:pt x="13" y="13"/>
                </a:cubicBezTo>
                <a:cubicBezTo>
                  <a:pt x="13" y="12"/>
                  <a:pt x="14" y="11"/>
                  <a:pt x="15" y="11"/>
                </a:cubicBezTo>
                <a:cubicBezTo>
                  <a:pt x="17" y="11"/>
                  <a:pt x="17" y="12"/>
                  <a:pt x="18" y="13"/>
                </a:cubicBezTo>
                <a:cubicBezTo>
                  <a:pt x="18" y="14"/>
                  <a:pt x="17" y="15"/>
                  <a:pt x="15" y="15"/>
                </a:cubicBezTo>
                <a:close/>
                <a:moveTo>
                  <a:pt x="34" y="32"/>
                </a:moveTo>
                <a:cubicBezTo>
                  <a:pt x="29" y="32"/>
                  <a:pt x="29" y="32"/>
                  <a:pt x="29" y="32"/>
                </a:cubicBezTo>
                <a:cubicBezTo>
                  <a:pt x="29" y="24"/>
                  <a:pt x="29" y="24"/>
                  <a:pt x="29" y="24"/>
                </a:cubicBezTo>
                <a:cubicBezTo>
                  <a:pt x="29" y="22"/>
                  <a:pt x="29" y="21"/>
                  <a:pt x="27" y="21"/>
                </a:cubicBezTo>
                <a:cubicBezTo>
                  <a:pt x="26" y="21"/>
                  <a:pt x="25" y="22"/>
                  <a:pt x="25" y="22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32"/>
                  <a:pt x="25" y="32"/>
                  <a:pt x="25" y="32"/>
                </a:cubicBezTo>
                <a:cubicBezTo>
                  <a:pt x="20" y="32"/>
                  <a:pt x="20" y="32"/>
                  <a:pt x="20" y="32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0"/>
                  <a:pt x="20" y="19"/>
                  <a:pt x="20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5" y="18"/>
                  <a:pt x="26" y="17"/>
                  <a:pt x="29" y="17"/>
                </a:cubicBezTo>
                <a:cubicBezTo>
                  <a:pt x="32" y="17"/>
                  <a:pt x="34" y="19"/>
                  <a:pt x="34" y="23"/>
                </a:cubicBezTo>
                <a:lnTo>
                  <a:pt x="34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8136" y="5627705"/>
            <a:ext cx="272737" cy="259991"/>
          </a:xfrm>
          <a:custGeom>
            <a:avLst/>
            <a:gdLst>
              <a:gd name="T0" fmla="*/ 13 w 45"/>
              <a:gd name="T1" fmla="*/ 0 h 43"/>
              <a:gd name="T2" fmla="*/ 0 w 45"/>
              <a:gd name="T3" fmla="*/ 8 h 43"/>
              <a:gd name="T4" fmla="*/ 9 w 45"/>
              <a:gd name="T5" fmla="*/ 16 h 43"/>
              <a:gd name="T6" fmla="*/ 22 w 45"/>
              <a:gd name="T7" fmla="*/ 7 h 43"/>
              <a:gd name="T8" fmla="*/ 13 w 45"/>
              <a:gd name="T9" fmla="*/ 0 h 43"/>
              <a:gd name="T10" fmla="*/ 30 w 45"/>
              <a:gd name="T11" fmla="*/ 36 h 43"/>
              <a:gd name="T12" fmla="*/ 30 w 45"/>
              <a:gd name="T13" fmla="*/ 35 h 43"/>
              <a:gd name="T14" fmla="*/ 22 w 45"/>
              <a:gd name="T15" fmla="*/ 29 h 43"/>
              <a:gd name="T16" fmla="*/ 15 w 45"/>
              <a:gd name="T17" fmla="*/ 35 h 43"/>
              <a:gd name="T18" fmla="*/ 14 w 45"/>
              <a:gd name="T19" fmla="*/ 36 h 43"/>
              <a:gd name="T20" fmla="*/ 14 w 45"/>
              <a:gd name="T21" fmla="*/ 35 h 43"/>
              <a:gd name="T22" fmla="*/ 8 w 45"/>
              <a:gd name="T23" fmla="*/ 32 h 43"/>
              <a:gd name="T24" fmla="*/ 8 w 45"/>
              <a:gd name="T25" fmla="*/ 34 h 43"/>
              <a:gd name="T26" fmla="*/ 22 w 45"/>
              <a:gd name="T27" fmla="*/ 43 h 43"/>
              <a:gd name="T28" fmla="*/ 36 w 45"/>
              <a:gd name="T29" fmla="*/ 34 h 43"/>
              <a:gd name="T30" fmla="*/ 36 w 45"/>
              <a:gd name="T31" fmla="*/ 32 h 43"/>
              <a:gd name="T32" fmla="*/ 31 w 45"/>
              <a:gd name="T33" fmla="*/ 35 h 43"/>
              <a:gd name="T34" fmla="*/ 30 w 45"/>
              <a:gd name="T35" fmla="*/ 36 h 43"/>
              <a:gd name="T36" fmla="*/ 45 w 45"/>
              <a:gd name="T37" fmla="*/ 8 h 43"/>
              <a:gd name="T38" fmla="*/ 31 w 45"/>
              <a:gd name="T39" fmla="*/ 0 h 43"/>
              <a:gd name="T40" fmla="*/ 22 w 45"/>
              <a:gd name="T41" fmla="*/ 7 h 43"/>
              <a:gd name="T42" fmla="*/ 36 w 45"/>
              <a:gd name="T43" fmla="*/ 16 h 43"/>
              <a:gd name="T44" fmla="*/ 45 w 45"/>
              <a:gd name="T45" fmla="*/ 8 h 43"/>
              <a:gd name="T46" fmla="*/ 22 w 45"/>
              <a:gd name="T47" fmla="*/ 24 h 43"/>
              <a:gd name="T48" fmla="*/ 31 w 45"/>
              <a:gd name="T49" fmla="*/ 31 h 43"/>
              <a:gd name="T50" fmla="*/ 44 w 45"/>
              <a:gd name="T51" fmla="*/ 23 h 43"/>
              <a:gd name="T52" fmla="*/ 36 w 45"/>
              <a:gd name="T53" fmla="*/ 16 h 43"/>
              <a:gd name="T54" fmla="*/ 22 w 45"/>
              <a:gd name="T55" fmla="*/ 24 h 43"/>
              <a:gd name="T56" fmla="*/ 14 w 45"/>
              <a:gd name="T57" fmla="*/ 31 h 43"/>
              <a:gd name="T58" fmla="*/ 22 w 45"/>
              <a:gd name="T59" fmla="*/ 24 h 43"/>
              <a:gd name="T60" fmla="*/ 9 w 45"/>
              <a:gd name="T61" fmla="*/ 16 h 43"/>
              <a:gd name="T62" fmla="*/ 1 w 45"/>
              <a:gd name="T63" fmla="*/ 23 h 43"/>
              <a:gd name="T64" fmla="*/ 14 w 45"/>
              <a:gd name="T65" fmla="*/ 3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" h="43">
                <a:moveTo>
                  <a:pt x="13" y="0"/>
                </a:moveTo>
                <a:cubicBezTo>
                  <a:pt x="0" y="8"/>
                  <a:pt x="0" y="8"/>
                  <a:pt x="0" y="8"/>
                </a:cubicBezTo>
                <a:cubicBezTo>
                  <a:pt x="9" y="16"/>
                  <a:pt x="9" y="16"/>
                  <a:pt x="9" y="16"/>
                </a:cubicBezTo>
                <a:cubicBezTo>
                  <a:pt x="22" y="7"/>
                  <a:pt x="22" y="7"/>
                  <a:pt x="22" y="7"/>
                </a:cubicBezTo>
                <a:lnTo>
                  <a:pt x="13" y="0"/>
                </a:lnTo>
                <a:close/>
                <a:moveTo>
                  <a:pt x="30" y="36"/>
                </a:moveTo>
                <a:cubicBezTo>
                  <a:pt x="30" y="36"/>
                  <a:pt x="30" y="35"/>
                  <a:pt x="30" y="35"/>
                </a:cubicBezTo>
                <a:cubicBezTo>
                  <a:pt x="22" y="29"/>
                  <a:pt x="22" y="29"/>
                  <a:pt x="22" y="29"/>
                </a:cubicBezTo>
                <a:cubicBezTo>
                  <a:pt x="15" y="35"/>
                  <a:pt x="15" y="35"/>
                  <a:pt x="15" y="35"/>
                </a:cubicBezTo>
                <a:cubicBezTo>
                  <a:pt x="15" y="35"/>
                  <a:pt x="14" y="36"/>
                  <a:pt x="14" y="36"/>
                </a:cubicBezTo>
                <a:cubicBezTo>
                  <a:pt x="14" y="36"/>
                  <a:pt x="14" y="35"/>
                  <a:pt x="14" y="35"/>
                </a:cubicBezTo>
                <a:cubicBezTo>
                  <a:pt x="8" y="32"/>
                  <a:pt x="8" y="32"/>
                  <a:pt x="8" y="32"/>
                </a:cubicBezTo>
                <a:cubicBezTo>
                  <a:pt x="8" y="34"/>
                  <a:pt x="8" y="34"/>
                  <a:pt x="8" y="34"/>
                </a:cubicBezTo>
                <a:cubicBezTo>
                  <a:pt x="22" y="43"/>
                  <a:pt x="22" y="43"/>
                  <a:pt x="22" y="43"/>
                </a:cubicBezTo>
                <a:cubicBezTo>
                  <a:pt x="36" y="34"/>
                  <a:pt x="36" y="34"/>
                  <a:pt x="36" y="34"/>
                </a:cubicBezTo>
                <a:cubicBezTo>
                  <a:pt x="36" y="32"/>
                  <a:pt x="36" y="32"/>
                  <a:pt x="36" y="32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35"/>
                  <a:pt x="31" y="36"/>
                  <a:pt x="30" y="36"/>
                </a:cubicBezTo>
                <a:close/>
                <a:moveTo>
                  <a:pt x="45" y="8"/>
                </a:moveTo>
                <a:cubicBezTo>
                  <a:pt x="31" y="0"/>
                  <a:pt x="31" y="0"/>
                  <a:pt x="31" y="0"/>
                </a:cubicBezTo>
                <a:cubicBezTo>
                  <a:pt x="22" y="7"/>
                  <a:pt x="22" y="7"/>
                  <a:pt x="22" y="7"/>
                </a:cubicBezTo>
                <a:cubicBezTo>
                  <a:pt x="36" y="16"/>
                  <a:pt x="36" y="16"/>
                  <a:pt x="36" y="16"/>
                </a:cubicBezTo>
                <a:lnTo>
                  <a:pt x="45" y="8"/>
                </a:lnTo>
                <a:close/>
                <a:moveTo>
                  <a:pt x="22" y="24"/>
                </a:moveTo>
                <a:cubicBezTo>
                  <a:pt x="31" y="31"/>
                  <a:pt x="31" y="31"/>
                  <a:pt x="31" y="31"/>
                </a:cubicBezTo>
                <a:cubicBezTo>
                  <a:pt x="44" y="23"/>
                  <a:pt x="44" y="23"/>
                  <a:pt x="44" y="23"/>
                </a:cubicBezTo>
                <a:cubicBezTo>
                  <a:pt x="36" y="16"/>
                  <a:pt x="36" y="16"/>
                  <a:pt x="36" y="16"/>
                </a:cubicBezTo>
                <a:lnTo>
                  <a:pt x="22" y="24"/>
                </a:lnTo>
                <a:close/>
                <a:moveTo>
                  <a:pt x="14" y="31"/>
                </a:moveTo>
                <a:cubicBezTo>
                  <a:pt x="22" y="24"/>
                  <a:pt x="22" y="24"/>
                  <a:pt x="22" y="24"/>
                </a:cubicBezTo>
                <a:cubicBezTo>
                  <a:pt x="9" y="16"/>
                  <a:pt x="9" y="16"/>
                  <a:pt x="9" y="16"/>
                </a:cubicBezTo>
                <a:cubicBezTo>
                  <a:pt x="1" y="23"/>
                  <a:pt x="1" y="23"/>
                  <a:pt x="1" y="23"/>
                </a:cubicBezTo>
                <a:lnTo>
                  <a:pt x="14" y="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3" name="出自【趣你的PPT】(微信:qunideppt)：最优质的PPT资源库"/>
          <p:cNvSpPr>
            <a:spLocks/>
          </p:cNvSpPr>
          <p:nvPr/>
        </p:nvSpPr>
        <p:spPr bwMode="auto">
          <a:xfrm>
            <a:off x="10328891" y="4475587"/>
            <a:ext cx="229405" cy="290579"/>
          </a:xfrm>
          <a:custGeom>
            <a:avLst/>
            <a:gdLst>
              <a:gd name="T0" fmla="*/ 15 w 38"/>
              <a:gd name="T1" fmla="*/ 32 h 48"/>
              <a:gd name="T2" fmla="*/ 8 w 38"/>
              <a:gd name="T3" fmla="*/ 48 h 48"/>
              <a:gd name="T4" fmla="*/ 12 w 38"/>
              <a:gd name="T5" fmla="*/ 23 h 48"/>
              <a:gd name="T6" fmla="*/ 18 w 38"/>
              <a:gd name="T7" fmla="*/ 12 h 48"/>
              <a:gd name="T8" fmla="*/ 20 w 38"/>
              <a:gd name="T9" fmla="*/ 31 h 48"/>
              <a:gd name="T10" fmla="*/ 27 w 38"/>
              <a:gd name="T11" fmla="*/ 9 h 48"/>
              <a:gd name="T12" fmla="*/ 6 w 38"/>
              <a:gd name="T13" fmla="*/ 21 h 48"/>
              <a:gd name="T14" fmla="*/ 7 w 38"/>
              <a:gd name="T15" fmla="*/ 28 h 48"/>
              <a:gd name="T16" fmla="*/ 0 w 38"/>
              <a:gd name="T17" fmla="*/ 18 h 48"/>
              <a:gd name="T18" fmla="*/ 16 w 38"/>
              <a:gd name="T19" fmla="*/ 1 h 48"/>
              <a:gd name="T20" fmla="*/ 36 w 38"/>
              <a:gd name="T21" fmla="*/ 14 h 48"/>
              <a:gd name="T22" fmla="*/ 21 w 38"/>
              <a:gd name="T23" fmla="*/ 35 h 48"/>
              <a:gd name="T24" fmla="*/ 15 w 38"/>
              <a:gd name="T25" fmla="*/ 32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8" h="48">
                <a:moveTo>
                  <a:pt x="15" y="32"/>
                </a:moveTo>
                <a:cubicBezTo>
                  <a:pt x="14" y="39"/>
                  <a:pt x="12" y="45"/>
                  <a:pt x="8" y="48"/>
                </a:cubicBezTo>
                <a:cubicBezTo>
                  <a:pt x="7" y="38"/>
                  <a:pt x="10" y="31"/>
                  <a:pt x="12" y="23"/>
                </a:cubicBezTo>
                <a:cubicBezTo>
                  <a:pt x="9" y="19"/>
                  <a:pt x="12" y="10"/>
                  <a:pt x="18" y="12"/>
                </a:cubicBezTo>
                <a:cubicBezTo>
                  <a:pt x="25" y="15"/>
                  <a:pt x="12" y="29"/>
                  <a:pt x="20" y="31"/>
                </a:cubicBezTo>
                <a:cubicBezTo>
                  <a:pt x="29" y="32"/>
                  <a:pt x="33" y="15"/>
                  <a:pt x="27" y="9"/>
                </a:cubicBezTo>
                <a:cubicBezTo>
                  <a:pt x="19" y="1"/>
                  <a:pt x="4" y="9"/>
                  <a:pt x="6" y="21"/>
                </a:cubicBezTo>
                <a:cubicBezTo>
                  <a:pt x="6" y="24"/>
                  <a:pt x="9" y="24"/>
                  <a:pt x="7" y="28"/>
                </a:cubicBezTo>
                <a:cubicBezTo>
                  <a:pt x="2" y="27"/>
                  <a:pt x="0" y="23"/>
                  <a:pt x="0" y="18"/>
                </a:cubicBezTo>
                <a:cubicBezTo>
                  <a:pt x="0" y="9"/>
                  <a:pt x="8" y="2"/>
                  <a:pt x="16" y="1"/>
                </a:cubicBezTo>
                <a:cubicBezTo>
                  <a:pt x="26" y="0"/>
                  <a:pt x="35" y="5"/>
                  <a:pt x="36" y="14"/>
                </a:cubicBezTo>
                <a:cubicBezTo>
                  <a:pt x="38" y="25"/>
                  <a:pt x="32" y="36"/>
                  <a:pt x="21" y="35"/>
                </a:cubicBezTo>
                <a:cubicBezTo>
                  <a:pt x="19" y="35"/>
                  <a:pt x="17" y="34"/>
                  <a:pt x="15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71816" y="4488332"/>
            <a:ext cx="272737" cy="27018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24 w 45"/>
              <a:gd name="T11" fmla="*/ 28 h 45"/>
              <a:gd name="T12" fmla="*/ 21 w 45"/>
              <a:gd name="T13" fmla="*/ 27 h 45"/>
              <a:gd name="T14" fmla="*/ 17 w 45"/>
              <a:gd name="T15" fmla="*/ 35 h 45"/>
              <a:gd name="T16" fmla="*/ 19 w 45"/>
              <a:gd name="T17" fmla="*/ 22 h 45"/>
              <a:gd name="T18" fmla="*/ 22 w 45"/>
              <a:gd name="T19" fmla="*/ 16 h 45"/>
              <a:gd name="T20" fmla="*/ 23 w 45"/>
              <a:gd name="T21" fmla="*/ 26 h 45"/>
              <a:gd name="T22" fmla="*/ 27 w 45"/>
              <a:gd name="T23" fmla="*/ 15 h 45"/>
              <a:gd name="T24" fmla="*/ 16 w 45"/>
              <a:gd name="T25" fmla="*/ 21 h 45"/>
              <a:gd name="T26" fmla="*/ 16 w 45"/>
              <a:gd name="T27" fmla="*/ 25 h 45"/>
              <a:gd name="T28" fmla="*/ 13 w 45"/>
              <a:gd name="T29" fmla="*/ 19 h 45"/>
              <a:gd name="T30" fmla="*/ 21 w 45"/>
              <a:gd name="T31" fmla="*/ 11 h 45"/>
              <a:gd name="T32" fmla="*/ 31 w 45"/>
              <a:gd name="T33" fmla="*/ 17 h 45"/>
              <a:gd name="T34" fmla="*/ 24 w 45"/>
              <a:gd name="T35" fmla="*/ 2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4" y="28"/>
                </a:moveTo>
                <a:cubicBezTo>
                  <a:pt x="22" y="28"/>
                  <a:pt x="22" y="27"/>
                  <a:pt x="21" y="27"/>
                </a:cubicBezTo>
                <a:cubicBezTo>
                  <a:pt x="20" y="30"/>
                  <a:pt x="19" y="33"/>
                  <a:pt x="17" y="35"/>
                </a:cubicBezTo>
                <a:cubicBezTo>
                  <a:pt x="16" y="30"/>
                  <a:pt x="18" y="26"/>
                  <a:pt x="19" y="22"/>
                </a:cubicBezTo>
                <a:cubicBezTo>
                  <a:pt x="17" y="20"/>
                  <a:pt x="19" y="15"/>
                  <a:pt x="22" y="16"/>
                </a:cubicBezTo>
                <a:cubicBezTo>
                  <a:pt x="25" y="18"/>
                  <a:pt x="19" y="25"/>
                  <a:pt x="23" y="26"/>
                </a:cubicBezTo>
                <a:cubicBezTo>
                  <a:pt x="28" y="27"/>
                  <a:pt x="30" y="18"/>
                  <a:pt x="27" y="15"/>
                </a:cubicBezTo>
                <a:cubicBezTo>
                  <a:pt x="23" y="11"/>
                  <a:pt x="15" y="15"/>
                  <a:pt x="16" y="21"/>
                </a:cubicBezTo>
                <a:cubicBezTo>
                  <a:pt x="16" y="22"/>
                  <a:pt x="18" y="23"/>
                  <a:pt x="16" y="25"/>
                </a:cubicBezTo>
                <a:cubicBezTo>
                  <a:pt x="14" y="24"/>
                  <a:pt x="13" y="22"/>
                  <a:pt x="13" y="19"/>
                </a:cubicBezTo>
                <a:cubicBezTo>
                  <a:pt x="13" y="15"/>
                  <a:pt x="17" y="11"/>
                  <a:pt x="21" y="11"/>
                </a:cubicBezTo>
                <a:cubicBezTo>
                  <a:pt x="26" y="10"/>
                  <a:pt x="31" y="13"/>
                  <a:pt x="31" y="17"/>
                </a:cubicBezTo>
                <a:cubicBezTo>
                  <a:pt x="32" y="23"/>
                  <a:pt x="29" y="29"/>
                  <a:pt x="24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2554" y="5627705"/>
            <a:ext cx="257444" cy="259991"/>
          </a:xfrm>
          <a:custGeom>
            <a:avLst/>
            <a:gdLst>
              <a:gd name="T0" fmla="*/ 18 w 43"/>
              <a:gd name="T1" fmla="*/ 0 h 43"/>
              <a:gd name="T2" fmla="*/ 0 w 43"/>
              <a:gd name="T3" fmla="*/ 21 h 43"/>
              <a:gd name="T4" fmla="*/ 5 w 43"/>
              <a:gd name="T5" fmla="*/ 35 h 43"/>
              <a:gd name="T6" fmla="*/ 18 w 43"/>
              <a:gd name="T7" fmla="*/ 14 h 43"/>
              <a:gd name="T8" fmla="*/ 18 w 43"/>
              <a:gd name="T9" fmla="*/ 0 h 43"/>
              <a:gd name="T10" fmla="*/ 21 w 43"/>
              <a:gd name="T11" fmla="*/ 27 h 43"/>
              <a:gd name="T12" fmla="*/ 11 w 43"/>
              <a:gd name="T13" fmla="*/ 40 h 43"/>
              <a:gd name="T14" fmla="*/ 21 w 43"/>
              <a:gd name="T15" fmla="*/ 43 h 43"/>
              <a:gd name="T16" fmla="*/ 32 w 43"/>
              <a:gd name="T17" fmla="*/ 40 h 43"/>
              <a:gd name="T18" fmla="*/ 21 w 43"/>
              <a:gd name="T19" fmla="*/ 27 h 43"/>
              <a:gd name="T20" fmla="*/ 25 w 43"/>
              <a:gd name="T21" fmla="*/ 14 h 43"/>
              <a:gd name="T22" fmla="*/ 38 w 43"/>
              <a:gd name="T23" fmla="*/ 35 h 43"/>
              <a:gd name="T24" fmla="*/ 43 w 43"/>
              <a:gd name="T25" fmla="*/ 21 h 43"/>
              <a:gd name="T26" fmla="*/ 25 w 43"/>
              <a:gd name="T27" fmla="*/ 0 h 43"/>
              <a:gd name="T28" fmla="*/ 25 w 43"/>
              <a:gd name="T29" fmla="*/ 1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3" h="43">
                <a:moveTo>
                  <a:pt x="18" y="0"/>
                </a:moveTo>
                <a:cubicBezTo>
                  <a:pt x="8" y="2"/>
                  <a:pt x="0" y="11"/>
                  <a:pt x="0" y="21"/>
                </a:cubicBezTo>
                <a:cubicBezTo>
                  <a:pt x="0" y="27"/>
                  <a:pt x="2" y="31"/>
                  <a:pt x="5" y="35"/>
                </a:cubicBezTo>
                <a:cubicBezTo>
                  <a:pt x="13" y="32"/>
                  <a:pt x="18" y="23"/>
                  <a:pt x="18" y="14"/>
                </a:cubicBezTo>
                <a:lnTo>
                  <a:pt x="18" y="0"/>
                </a:lnTo>
                <a:close/>
                <a:moveTo>
                  <a:pt x="21" y="27"/>
                </a:moveTo>
                <a:cubicBezTo>
                  <a:pt x="20" y="32"/>
                  <a:pt x="16" y="37"/>
                  <a:pt x="11" y="40"/>
                </a:cubicBezTo>
                <a:cubicBezTo>
                  <a:pt x="14" y="42"/>
                  <a:pt x="18" y="43"/>
                  <a:pt x="21" y="43"/>
                </a:cubicBezTo>
                <a:cubicBezTo>
                  <a:pt x="25" y="43"/>
                  <a:pt x="29" y="42"/>
                  <a:pt x="32" y="40"/>
                </a:cubicBezTo>
                <a:cubicBezTo>
                  <a:pt x="27" y="37"/>
                  <a:pt x="23" y="32"/>
                  <a:pt x="21" y="27"/>
                </a:cubicBezTo>
                <a:close/>
                <a:moveTo>
                  <a:pt x="25" y="14"/>
                </a:moveTo>
                <a:cubicBezTo>
                  <a:pt x="25" y="23"/>
                  <a:pt x="30" y="32"/>
                  <a:pt x="38" y="35"/>
                </a:cubicBezTo>
                <a:cubicBezTo>
                  <a:pt x="41" y="31"/>
                  <a:pt x="43" y="27"/>
                  <a:pt x="43" y="21"/>
                </a:cubicBezTo>
                <a:cubicBezTo>
                  <a:pt x="43" y="11"/>
                  <a:pt x="35" y="2"/>
                  <a:pt x="25" y="0"/>
                </a:cubicBezTo>
                <a:lnTo>
                  <a:pt x="25" y="1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6" name="出自【趣你的PPT】(微信:qunideppt)：最优质的PPT资源库"/>
          <p:cNvSpPr>
            <a:spLocks/>
          </p:cNvSpPr>
          <p:nvPr/>
        </p:nvSpPr>
        <p:spPr bwMode="auto">
          <a:xfrm>
            <a:off x="8613459" y="5079686"/>
            <a:ext cx="270187" cy="221759"/>
          </a:xfrm>
          <a:custGeom>
            <a:avLst/>
            <a:gdLst>
              <a:gd name="T0" fmla="*/ 36 w 45"/>
              <a:gd name="T1" fmla="*/ 16 h 37"/>
              <a:gd name="T2" fmla="*/ 43 w 45"/>
              <a:gd name="T3" fmla="*/ 9 h 37"/>
              <a:gd name="T4" fmla="*/ 28 w 45"/>
              <a:gd name="T5" fmla="*/ 3 h 37"/>
              <a:gd name="T6" fmla="*/ 27 w 45"/>
              <a:gd name="T7" fmla="*/ 3 h 37"/>
              <a:gd name="T8" fmla="*/ 27 w 45"/>
              <a:gd name="T9" fmla="*/ 16 h 37"/>
              <a:gd name="T10" fmla="*/ 21 w 45"/>
              <a:gd name="T11" fmla="*/ 25 h 37"/>
              <a:gd name="T12" fmla="*/ 10 w 45"/>
              <a:gd name="T13" fmla="*/ 22 h 37"/>
              <a:gd name="T14" fmla="*/ 15 w 45"/>
              <a:gd name="T15" fmla="*/ 12 h 37"/>
              <a:gd name="T16" fmla="*/ 23 w 45"/>
              <a:gd name="T17" fmla="*/ 11 h 37"/>
              <a:gd name="T18" fmla="*/ 23 w 45"/>
              <a:gd name="T19" fmla="*/ 1 h 37"/>
              <a:gd name="T20" fmla="*/ 18 w 45"/>
              <a:gd name="T21" fmla="*/ 0 h 37"/>
              <a:gd name="T22" fmla="*/ 0 w 45"/>
              <a:gd name="T23" fmla="*/ 19 h 37"/>
              <a:gd name="T24" fmla="*/ 18 w 45"/>
              <a:gd name="T25" fmla="*/ 37 h 37"/>
              <a:gd name="T26" fmla="*/ 36 w 45"/>
              <a:gd name="T27" fmla="*/ 19 h 37"/>
              <a:gd name="T28" fmla="*/ 36 w 45"/>
              <a:gd name="T29" fmla="*/ 16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5" h="37">
                <a:moveTo>
                  <a:pt x="36" y="16"/>
                </a:moveTo>
                <a:cubicBezTo>
                  <a:pt x="42" y="15"/>
                  <a:pt x="45" y="9"/>
                  <a:pt x="43" y="9"/>
                </a:cubicBezTo>
                <a:cubicBezTo>
                  <a:pt x="37" y="8"/>
                  <a:pt x="32" y="5"/>
                  <a:pt x="28" y="3"/>
                </a:cubicBezTo>
                <a:cubicBezTo>
                  <a:pt x="28" y="3"/>
                  <a:pt x="28" y="3"/>
                  <a:pt x="27" y="3"/>
                </a:cubicBezTo>
                <a:cubicBezTo>
                  <a:pt x="27" y="16"/>
                  <a:pt x="27" y="16"/>
                  <a:pt x="27" y="16"/>
                </a:cubicBezTo>
                <a:cubicBezTo>
                  <a:pt x="27" y="20"/>
                  <a:pt x="24" y="24"/>
                  <a:pt x="21" y="25"/>
                </a:cubicBezTo>
                <a:cubicBezTo>
                  <a:pt x="17" y="28"/>
                  <a:pt x="12" y="26"/>
                  <a:pt x="10" y="22"/>
                </a:cubicBezTo>
                <a:cubicBezTo>
                  <a:pt x="9" y="19"/>
                  <a:pt x="11" y="14"/>
                  <a:pt x="15" y="12"/>
                </a:cubicBezTo>
                <a:cubicBezTo>
                  <a:pt x="18" y="11"/>
                  <a:pt x="20" y="10"/>
                  <a:pt x="23" y="11"/>
                </a:cubicBezTo>
                <a:cubicBezTo>
                  <a:pt x="23" y="1"/>
                  <a:pt x="23" y="1"/>
                  <a:pt x="23" y="1"/>
                </a:cubicBezTo>
                <a:cubicBezTo>
                  <a:pt x="21" y="0"/>
                  <a:pt x="20" y="0"/>
                  <a:pt x="18" y="0"/>
                </a:cubicBezTo>
                <a:cubicBezTo>
                  <a:pt x="8" y="0"/>
                  <a:pt x="0" y="9"/>
                  <a:pt x="0" y="19"/>
                </a:cubicBezTo>
                <a:cubicBezTo>
                  <a:pt x="0" y="29"/>
                  <a:pt x="8" y="37"/>
                  <a:pt x="18" y="37"/>
                </a:cubicBezTo>
                <a:cubicBezTo>
                  <a:pt x="28" y="37"/>
                  <a:pt x="36" y="29"/>
                  <a:pt x="36" y="19"/>
                </a:cubicBezTo>
                <a:cubicBezTo>
                  <a:pt x="36" y="18"/>
                  <a:pt x="36" y="17"/>
                  <a:pt x="36" y="1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71676" y="5054197"/>
            <a:ext cx="272737" cy="27273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31 w 45"/>
              <a:gd name="T11" fmla="*/ 21 h 45"/>
              <a:gd name="T12" fmla="*/ 31 w 45"/>
              <a:gd name="T13" fmla="*/ 23 h 45"/>
              <a:gd name="T14" fmla="*/ 22 w 45"/>
              <a:gd name="T15" fmla="*/ 32 h 45"/>
              <a:gd name="T16" fmla="*/ 13 w 45"/>
              <a:gd name="T17" fmla="*/ 23 h 45"/>
              <a:gd name="T18" fmla="*/ 22 w 45"/>
              <a:gd name="T19" fmla="*/ 13 h 45"/>
              <a:gd name="T20" fmla="*/ 24 w 45"/>
              <a:gd name="T21" fmla="*/ 14 h 45"/>
              <a:gd name="T22" fmla="*/ 24 w 45"/>
              <a:gd name="T23" fmla="*/ 19 h 45"/>
              <a:gd name="T24" fmla="*/ 20 w 45"/>
              <a:gd name="T25" fmla="*/ 19 h 45"/>
              <a:gd name="T26" fmla="*/ 18 w 45"/>
              <a:gd name="T27" fmla="*/ 25 h 45"/>
              <a:gd name="T28" fmla="*/ 23 w 45"/>
              <a:gd name="T29" fmla="*/ 26 h 45"/>
              <a:gd name="T30" fmla="*/ 26 w 45"/>
              <a:gd name="T31" fmla="*/ 21 h 45"/>
              <a:gd name="T32" fmla="*/ 26 w 45"/>
              <a:gd name="T33" fmla="*/ 15 h 45"/>
              <a:gd name="T34" fmla="*/ 27 w 45"/>
              <a:gd name="T35" fmla="*/ 15 h 45"/>
              <a:gd name="T36" fmla="*/ 34 w 45"/>
              <a:gd name="T37" fmla="*/ 18 h 45"/>
              <a:gd name="T38" fmla="*/ 31 w 45"/>
              <a:gd name="T39" fmla="*/ 21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31" y="21"/>
                </a:moveTo>
                <a:cubicBezTo>
                  <a:pt x="31" y="22"/>
                  <a:pt x="31" y="22"/>
                  <a:pt x="31" y="23"/>
                </a:cubicBezTo>
                <a:cubicBezTo>
                  <a:pt x="31" y="28"/>
                  <a:pt x="27" y="32"/>
                  <a:pt x="22" y="32"/>
                </a:cubicBezTo>
                <a:cubicBezTo>
                  <a:pt x="17" y="32"/>
                  <a:pt x="13" y="28"/>
                  <a:pt x="13" y="23"/>
                </a:cubicBezTo>
                <a:cubicBezTo>
                  <a:pt x="13" y="18"/>
                  <a:pt x="17" y="13"/>
                  <a:pt x="22" y="13"/>
                </a:cubicBezTo>
                <a:cubicBezTo>
                  <a:pt x="22" y="13"/>
                  <a:pt x="23" y="13"/>
                  <a:pt x="24" y="14"/>
                </a:cubicBezTo>
                <a:cubicBezTo>
                  <a:pt x="24" y="19"/>
                  <a:pt x="24" y="19"/>
                  <a:pt x="24" y="19"/>
                </a:cubicBezTo>
                <a:cubicBezTo>
                  <a:pt x="23" y="18"/>
                  <a:pt x="21" y="19"/>
                  <a:pt x="20" y="19"/>
                </a:cubicBezTo>
                <a:cubicBezTo>
                  <a:pt x="18" y="20"/>
                  <a:pt x="17" y="23"/>
                  <a:pt x="18" y="25"/>
                </a:cubicBezTo>
                <a:cubicBezTo>
                  <a:pt x="18" y="26"/>
                  <a:pt x="21" y="27"/>
                  <a:pt x="23" y="26"/>
                </a:cubicBezTo>
                <a:cubicBezTo>
                  <a:pt x="25" y="25"/>
                  <a:pt x="26" y="24"/>
                  <a:pt x="26" y="21"/>
                </a:cubicBezTo>
                <a:cubicBezTo>
                  <a:pt x="26" y="15"/>
                  <a:pt x="26" y="15"/>
                  <a:pt x="26" y="15"/>
                </a:cubicBezTo>
                <a:cubicBezTo>
                  <a:pt x="26" y="15"/>
                  <a:pt x="26" y="15"/>
                  <a:pt x="27" y="15"/>
                </a:cubicBezTo>
                <a:cubicBezTo>
                  <a:pt x="28" y="16"/>
                  <a:pt x="31" y="17"/>
                  <a:pt x="34" y="18"/>
                </a:cubicBezTo>
                <a:cubicBezTo>
                  <a:pt x="35" y="18"/>
                  <a:pt x="34" y="21"/>
                  <a:pt x="31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09490" y="5627705"/>
            <a:ext cx="234502" cy="259991"/>
          </a:xfrm>
          <a:custGeom>
            <a:avLst/>
            <a:gdLst>
              <a:gd name="T0" fmla="*/ 35 w 39"/>
              <a:gd name="T1" fmla="*/ 8 h 43"/>
              <a:gd name="T2" fmla="*/ 31 w 39"/>
              <a:gd name="T3" fmla="*/ 5 h 43"/>
              <a:gd name="T4" fmla="*/ 22 w 39"/>
              <a:gd name="T5" fmla="*/ 5 h 43"/>
              <a:gd name="T6" fmla="*/ 20 w 39"/>
              <a:gd name="T7" fmla="*/ 1 h 43"/>
              <a:gd name="T8" fmla="*/ 14 w 39"/>
              <a:gd name="T9" fmla="*/ 0 h 43"/>
              <a:gd name="T10" fmla="*/ 12 w 39"/>
              <a:gd name="T11" fmla="*/ 4 h 43"/>
              <a:gd name="T12" fmla="*/ 12 w 39"/>
              <a:gd name="T13" fmla="*/ 9 h 43"/>
              <a:gd name="T14" fmla="*/ 8 w 39"/>
              <a:gd name="T15" fmla="*/ 13 h 43"/>
              <a:gd name="T16" fmla="*/ 3 w 39"/>
              <a:gd name="T17" fmla="*/ 13 h 43"/>
              <a:gd name="T18" fmla="*/ 0 w 39"/>
              <a:gd name="T19" fmla="*/ 14 h 43"/>
              <a:gd name="T20" fmla="*/ 5 w 39"/>
              <a:gd name="T21" fmla="*/ 28 h 43"/>
              <a:gd name="T22" fmla="*/ 16 w 39"/>
              <a:gd name="T23" fmla="*/ 31 h 43"/>
              <a:gd name="T24" fmla="*/ 18 w 39"/>
              <a:gd name="T25" fmla="*/ 25 h 43"/>
              <a:gd name="T26" fmla="*/ 22 w 39"/>
              <a:gd name="T27" fmla="*/ 29 h 43"/>
              <a:gd name="T28" fmla="*/ 29 w 39"/>
              <a:gd name="T29" fmla="*/ 32 h 43"/>
              <a:gd name="T30" fmla="*/ 28 w 39"/>
              <a:gd name="T31" fmla="*/ 38 h 43"/>
              <a:gd name="T32" fmla="*/ 24 w 39"/>
              <a:gd name="T33" fmla="*/ 38 h 43"/>
              <a:gd name="T34" fmla="*/ 23 w 39"/>
              <a:gd name="T35" fmla="*/ 35 h 43"/>
              <a:gd name="T36" fmla="*/ 25 w 39"/>
              <a:gd name="T37" fmla="*/ 35 h 43"/>
              <a:gd name="T38" fmla="*/ 25 w 39"/>
              <a:gd name="T39" fmla="*/ 32 h 43"/>
              <a:gd name="T40" fmla="*/ 18 w 39"/>
              <a:gd name="T41" fmla="*/ 35 h 43"/>
              <a:gd name="T42" fmla="*/ 19 w 39"/>
              <a:gd name="T43" fmla="*/ 41 h 43"/>
              <a:gd name="T44" fmla="*/ 28 w 39"/>
              <a:gd name="T45" fmla="*/ 43 h 43"/>
              <a:gd name="T46" fmla="*/ 35 w 39"/>
              <a:gd name="T47" fmla="*/ 8 h 43"/>
              <a:gd name="T48" fmla="*/ 31 w 39"/>
              <a:gd name="T49" fmla="*/ 22 h 43"/>
              <a:gd name="T50" fmla="*/ 27 w 39"/>
              <a:gd name="T51" fmla="*/ 21 h 43"/>
              <a:gd name="T52" fmla="*/ 24 w 39"/>
              <a:gd name="T53" fmla="*/ 22 h 43"/>
              <a:gd name="T54" fmla="*/ 27 w 39"/>
              <a:gd name="T55" fmla="*/ 17 h 43"/>
              <a:gd name="T56" fmla="*/ 31 w 39"/>
              <a:gd name="T57" fmla="*/ 22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9" h="43">
                <a:moveTo>
                  <a:pt x="35" y="8"/>
                </a:moveTo>
                <a:cubicBezTo>
                  <a:pt x="35" y="5"/>
                  <a:pt x="31" y="5"/>
                  <a:pt x="31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2" y="5"/>
                  <a:pt x="21" y="2"/>
                  <a:pt x="20" y="1"/>
                </a:cubicBezTo>
                <a:cubicBezTo>
                  <a:pt x="18" y="0"/>
                  <a:pt x="15" y="0"/>
                  <a:pt x="14" y="0"/>
                </a:cubicBezTo>
                <a:cubicBezTo>
                  <a:pt x="12" y="0"/>
                  <a:pt x="12" y="2"/>
                  <a:pt x="12" y="4"/>
                </a:cubicBezTo>
                <a:cubicBezTo>
                  <a:pt x="12" y="6"/>
                  <a:pt x="12" y="8"/>
                  <a:pt x="12" y="9"/>
                </a:cubicBezTo>
                <a:cubicBezTo>
                  <a:pt x="12" y="12"/>
                  <a:pt x="11" y="13"/>
                  <a:pt x="8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1" y="13"/>
                  <a:pt x="0" y="13"/>
                  <a:pt x="0" y="14"/>
                </a:cubicBezTo>
                <a:cubicBezTo>
                  <a:pt x="0" y="15"/>
                  <a:pt x="2" y="26"/>
                  <a:pt x="5" y="28"/>
                </a:cubicBezTo>
                <a:cubicBezTo>
                  <a:pt x="6" y="30"/>
                  <a:pt x="15" y="31"/>
                  <a:pt x="16" y="31"/>
                </a:cubicBezTo>
                <a:cubicBezTo>
                  <a:pt x="18" y="31"/>
                  <a:pt x="18" y="25"/>
                  <a:pt x="18" y="25"/>
                </a:cubicBezTo>
                <a:cubicBezTo>
                  <a:pt x="19" y="25"/>
                  <a:pt x="19" y="28"/>
                  <a:pt x="22" y="29"/>
                </a:cubicBezTo>
                <a:cubicBezTo>
                  <a:pt x="25" y="30"/>
                  <a:pt x="29" y="30"/>
                  <a:pt x="29" y="32"/>
                </a:cubicBezTo>
                <a:cubicBezTo>
                  <a:pt x="29" y="34"/>
                  <a:pt x="30" y="38"/>
                  <a:pt x="28" y="38"/>
                </a:cubicBezTo>
                <a:cubicBezTo>
                  <a:pt x="24" y="38"/>
                  <a:pt x="24" y="38"/>
                  <a:pt x="24" y="38"/>
                </a:cubicBezTo>
                <a:cubicBezTo>
                  <a:pt x="21" y="38"/>
                  <a:pt x="22" y="35"/>
                  <a:pt x="23" y="35"/>
                </a:cubicBezTo>
                <a:cubicBezTo>
                  <a:pt x="24" y="35"/>
                  <a:pt x="25" y="35"/>
                  <a:pt x="25" y="35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19" y="31"/>
                  <a:pt x="18" y="35"/>
                </a:cubicBezTo>
                <a:cubicBezTo>
                  <a:pt x="18" y="39"/>
                  <a:pt x="19" y="41"/>
                  <a:pt x="19" y="41"/>
                </a:cubicBezTo>
                <a:cubicBezTo>
                  <a:pt x="20" y="42"/>
                  <a:pt x="21" y="43"/>
                  <a:pt x="28" y="43"/>
                </a:cubicBezTo>
                <a:cubicBezTo>
                  <a:pt x="39" y="43"/>
                  <a:pt x="35" y="11"/>
                  <a:pt x="35" y="8"/>
                </a:cubicBezTo>
                <a:close/>
                <a:moveTo>
                  <a:pt x="31" y="22"/>
                </a:moveTo>
                <a:cubicBezTo>
                  <a:pt x="30" y="23"/>
                  <a:pt x="29" y="21"/>
                  <a:pt x="27" y="21"/>
                </a:cubicBezTo>
                <a:cubicBezTo>
                  <a:pt x="26" y="21"/>
                  <a:pt x="24" y="22"/>
                  <a:pt x="24" y="22"/>
                </a:cubicBezTo>
                <a:cubicBezTo>
                  <a:pt x="24" y="21"/>
                  <a:pt x="24" y="17"/>
                  <a:pt x="27" y="17"/>
                </a:cubicBezTo>
                <a:cubicBezTo>
                  <a:pt x="30" y="17"/>
                  <a:pt x="31" y="22"/>
                  <a:pt x="31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99" name="出自【趣你的PPT】(微信:qunideppt)：最优质的PPT资源库"/>
          <p:cNvSpPr>
            <a:spLocks/>
          </p:cNvSpPr>
          <p:nvPr/>
        </p:nvSpPr>
        <p:spPr bwMode="auto">
          <a:xfrm>
            <a:off x="4109490" y="5635353"/>
            <a:ext cx="48430" cy="45881"/>
          </a:xfrm>
          <a:custGeom>
            <a:avLst/>
            <a:gdLst>
              <a:gd name="T0" fmla="*/ 8 w 8"/>
              <a:gd name="T1" fmla="*/ 7 h 8"/>
              <a:gd name="T2" fmla="*/ 8 w 8"/>
              <a:gd name="T3" fmla="*/ 0 h 8"/>
              <a:gd name="T4" fmla="*/ 0 w 8"/>
              <a:gd name="T5" fmla="*/ 8 h 8"/>
              <a:gd name="T6" fmla="*/ 7 w 8"/>
              <a:gd name="T7" fmla="*/ 8 h 8"/>
              <a:gd name="T8" fmla="*/ 8 w 8"/>
              <a:gd name="T9" fmla="*/ 7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" h="8">
                <a:moveTo>
                  <a:pt x="8" y="7"/>
                </a:moveTo>
                <a:cubicBezTo>
                  <a:pt x="8" y="6"/>
                  <a:pt x="8" y="0"/>
                  <a:pt x="8" y="0"/>
                </a:cubicBezTo>
                <a:cubicBezTo>
                  <a:pt x="0" y="8"/>
                  <a:pt x="0" y="8"/>
                  <a:pt x="0" y="8"/>
                </a:cubicBezTo>
                <a:cubicBezTo>
                  <a:pt x="0" y="8"/>
                  <a:pt x="6" y="8"/>
                  <a:pt x="7" y="8"/>
                </a:cubicBezTo>
                <a:cubicBezTo>
                  <a:pt x="8" y="8"/>
                  <a:pt x="8" y="7"/>
                  <a:pt x="8" y="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9043" y="4488332"/>
            <a:ext cx="272737" cy="27018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33 w 45"/>
              <a:gd name="T11" fmla="*/ 18 h 45"/>
              <a:gd name="T12" fmla="*/ 23 w 45"/>
              <a:gd name="T13" fmla="*/ 32 h 45"/>
              <a:gd name="T14" fmla="*/ 19 w 45"/>
              <a:gd name="T15" fmla="*/ 30 h 45"/>
              <a:gd name="T16" fmla="*/ 15 w 45"/>
              <a:gd name="T17" fmla="*/ 19 h 45"/>
              <a:gd name="T18" fmla="*/ 13 w 45"/>
              <a:gd name="T19" fmla="*/ 20 h 45"/>
              <a:gd name="T20" fmla="*/ 12 w 45"/>
              <a:gd name="T21" fmla="*/ 19 h 45"/>
              <a:gd name="T22" fmla="*/ 18 w 45"/>
              <a:gd name="T23" fmla="*/ 14 h 45"/>
              <a:gd name="T24" fmla="*/ 22 w 45"/>
              <a:gd name="T25" fmla="*/ 22 h 45"/>
              <a:gd name="T26" fmla="*/ 23 w 45"/>
              <a:gd name="T27" fmla="*/ 26 h 45"/>
              <a:gd name="T28" fmla="*/ 26 w 45"/>
              <a:gd name="T29" fmla="*/ 22 h 45"/>
              <a:gd name="T30" fmla="*/ 24 w 45"/>
              <a:gd name="T31" fmla="*/ 19 h 45"/>
              <a:gd name="T32" fmla="*/ 33 w 45"/>
              <a:gd name="T33" fmla="*/ 1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33" y="18"/>
                </a:moveTo>
                <a:cubicBezTo>
                  <a:pt x="32" y="25"/>
                  <a:pt x="25" y="31"/>
                  <a:pt x="23" y="32"/>
                </a:cubicBezTo>
                <a:cubicBezTo>
                  <a:pt x="21" y="34"/>
                  <a:pt x="19" y="32"/>
                  <a:pt x="19" y="30"/>
                </a:cubicBezTo>
                <a:cubicBezTo>
                  <a:pt x="18" y="29"/>
                  <a:pt x="16" y="20"/>
                  <a:pt x="15" y="19"/>
                </a:cubicBezTo>
                <a:cubicBezTo>
                  <a:pt x="14" y="19"/>
                  <a:pt x="13" y="20"/>
                  <a:pt x="13" y="20"/>
                </a:cubicBezTo>
                <a:cubicBezTo>
                  <a:pt x="12" y="19"/>
                  <a:pt x="12" y="19"/>
                  <a:pt x="12" y="19"/>
                </a:cubicBezTo>
                <a:cubicBezTo>
                  <a:pt x="12" y="19"/>
                  <a:pt x="15" y="15"/>
                  <a:pt x="18" y="14"/>
                </a:cubicBezTo>
                <a:cubicBezTo>
                  <a:pt x="21" y="13"/>
                  <a:pt x="21" y="19"/>
                  <a:pt x="22" y="22"/>
                </a:cubicBezTo>
                <a:cubicBezTo>
                  <a:pt x="22" y="24"/>
                  <a:pt x="23" y="26"/>
                  <a:pt x="23" y="26"/>
                </a:cubicBezTo>
                <a:cubicBezTo>
                  <a:pt x="24" y="26"/>
                  <a:pt x="25" y="24"/>
                  <a:pt x="26" y="22"/>
                </a:cubicBezTo>
                <a:cubicBezTo>
                  <a:pt x="28" y="20"/>
                  <a:pt x="26" y="17"/>
                  <a:pt x="24" y="19"/>
                </a:cubicBezTo>
                <a:cubicBezTo>
                  <a:pt x="25" y="13"/>
                  <a:pt x="34" y="12"/>
                  <a:pt x="33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47315" y="4488332"/>
            <a:ext cx="270187" cy="270187"/>
          </a:xfrm>
          <a:custGeom>
            <a:avLst/>
            <a:gdLst>
              <a:gd name="T0" fmla="*/ 23 w 45"/>
              <a:gd name="T1" fmla="*/ 0 h 45"/>
              <a:gd name="T2" fmla="*/ 0 w 45"/>
              <a:gd name="T3" fmla="*/ 23 h 45"/>
              <a:gd name="T4" fmla="*/ 23 w 45"/>
              <a:gd name="T5" fmla="*/ 45 h 45"/>
              <a:gd name="T6" fmla="*/ 45 w 45"/>
              <a:gd name="T7" fmla="*/ 23 h 45"/>
              <a:gd name="T8" fmla="*/ 23 w 45"/>
              <a:gd name="T9" fmla="*/ 0 h 45"/>
              <a:gd name="T10" fmla="*/ 17 w 45"/>
              <a:gd name="T11" fmla="*/ 28 h 45"/>
              <a:gd name="T12" fmla="*/ 12 w 45"/>
              <a:gd name="T13" fmla="*/ 23 h 45"/>
              <a:gd name="T14" fmla="*/ 17 w 45"/>
              <a:gd name="T15" fmla="*/ 18 h 45"/>
              <a:gd name="T16" fmla="*/ 22 w 45"/>
              <a:gd name="T17" fmla="*/ 23 h 45"/>
              <a:gd name="T18" fmla="*/ 17 w 45"/>
              <a:gd name="T19" fmla="*/ 28 h 45"/>
              <a:gd name="T20" fmla="*/ 29 w 45"/>
              <a:gd name="T21" fmla="*/ 28 h 45"/>
              <a:gd name="T22" fmla="*/ 24 w 45"/>
              <a:gd name="T23" fmla="*/ 23 h 45"/>
              <a:gd name="T24" fmla="*/ 29 w 45"/>
              <a:gd name="T25" fmla="*/ 18 h 45"/>
              <a:gd name="T26" fmla="*/ 34 w 45"/>
              <a:gd name="T27" fmla="*/ 23 h 45"/>
              <a:gd name="T28" fmla="*/ 29 w 45"/>
              <a:gd name="T29" fmla="*/ 28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5" h="45"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17" y="28"/>
                </a:moveTo>
                <a:cubicBezTo>
                  <a:pt x="14" y="28"/>
                  <a:pt x="12" y="25"/>
                  <a:pt x="12" y="23"/>
                </a:cubicBezTo>
                <a:cubicBezTo>
                  <a:pt x="12" y="20"/>
                  <a:pt x="14" y="18"/>
                  <a:pt x="17" y="18"/>
                </a:cubicBezTo>
                <a:cubicBezTo>
                  <a:pt x="19" y="18"/>
                  <a:pt x="22" y="20"/>
                  <a:pt x="22" y="23"/>
                </a:cubicBezTo>
                <a:cubicBezTo>
                  <a:pt x="22" y="25"/>
                  <a:pt x="19" y="28"/>
                  <a:pt x="17" y="28"/>
                </a:cubicBezTo>
                <a:close/>
                <a:moveTo>
                  <a:pt x="29" y="28"/>
                </a:moveTo>
                <a:cubicBezTo>
                  <a:pt x="26" y="28"/>
                  <a:pt x="24" y="25"/>
                  <a:pt x="24" y="23"/>
                </a:cubicBezTo>
                <a:cubicBezTo>
                  <a:pt x="24" y="20"/>
                  <a:pt x="26" y="18"/>
                  <a:pt x="29" y="18"/>
                </a:cubicBezTo>
                <a:cubicBezTo>
                  <a:pt x="31" y="18"/>
                  <a:pt x="34" y="20"/>
                  <a:pt x="34" y="23"/>
                </a:cubicBezTo>
                <a:cubicBezTo>
                  <a:pt x="34" y="25"/>
                  <a:pt x="31" y="28"/>
                  <a:pt x="29" y="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70256" y="5645549"/>
            <a:ext cx="229405" cy="224306"/>
          </a:xfrm>
          <a:custGeom>
            <a:avLst/>
            <a:gdLst>
              <a:gd name="T0" fmla="*/ 9 w 38"/>
              <a:gd name="T1" fmla="*/ 15 h 37"/>
              <a:gd name="T2" fmla="*/ 13 w 38"/>
              <a:gd name="T3" fmla="*/ 8 h 37"/>
              <a:gd name="T4" fmla="*/ 18 w 38"/>
              <a:gd name="T5" fmla="*/ 8 h 37"/>
              <a:gd name="T6" fmla="*/ 18 w 38"/>
              <a:gd name="T7" fmla="*/ 14 h 37"/>
              <a:gd name="T8" fmla="*/ 18 w 38"/>
              <a:gd name="T9" fmla="*/ 14 h 37"/>
              <a:gd name="T10" fmla="*/ 19 w 38"/>
              <a:gd name="T11" fmla="*/ 15 h 37"/>
              <a:gd name="T12" fmla="*/ 19 w 38"/>
              <a:gd name="T13" fmla="*/ 14 h 37"/>
              <a:gd name="T14" fmla="*/ 34 w 38"/>
              <a:gd name="T15" fmla="*/ 0 h 37"/>
              <a:gd name="T16" fmla="*/ 24 w 38"/>
              <a:gd name="T17" fmla="*/ 0 h 37"/>
              <a:gd name="T18" fmla="*/ 13 w 38"/>
              <a:gd name="T19" fmla="*/ 0 h 37"/>
              <a:gd name="T20" fmla="*/ 0 w 38"/>
              <a:gd name="T21" fmla="*/ 14 h 37"/>
              <a:gd name="T22" fmla="*/ 0 w 38"/>
              <a:gd name="T23" fmla="*/ 33 h 37"/>
              <a:gd name="T24" fmla="*/ 9 w 38"/>
              <a:gd name="T25" fmla="*/ 25 h 37"/>
              <a:gd name="T26" fmla="*/ 9 w 38"/>
              <a:gd name="T27" fmla="*/ 15 h 37"/>
              <a:gd name="T28" fmla="*/ 29 w 38"/>
              <a:gd name="T29" fmla="*/ 12 h 37"/>
              <a:gd name="T30" fmla="*/ 29 w 38"/>
              <a:gd name="T31" fmla="*/ 22 h 37"/>
              <a:gd name="T32" fmla="*/ 25 w 38"/>
              <a:gd name="T33" fmla="*/ 29 h 37"/>
              <a:gd name="T34" fmla="*/ 20 w 38"/>
              <a:gd name="T35" fmla="*/ 29 h 37"/>
              <a:gd name="T36" fmla="*/ 20 w 38"/>
              <a:gd name="T37" fmla="*/ 23 h 37"/>
              <a:gd name="T38" fmla="*/ 20 w 38"/>
              <a:gd name="T39" fmla="*/ 23 h 37"/>
              <a:gd name="T40" fmla="*/ 19 w 38"/>
              <a:gd name="T41" fmla="*/ 22 h 37"/>
              <a:gd name="T42" fmla="*/ 19 w 38"/>
              <a:gd name="T43" fmla="*/ 23 h 37"/>
              <a:gd name="T44" fmla="*/ 4 w 38"/>
              <a:gd name="T45" fmla="*/ 37 h 37"/>
              <a:gd name="T46" fmla="*/ 14 w 38"/>
              <a:gd name="T47" fmla="*/ 37 h 37"/>
              <a:gd name="T48" fmla="*/ 25 w 38"/>
              <a:gd name="T49" fmla="*/ 37 h 37"/>
              <a:gd name="T50" fmla="*/ 38 w 38"/>
              <a:gd name="T51" fmla="*/ 23 h 37"/>
              <a:gd name="T52" fmla="*/ 38 w 38"/>
              <a:gd name="T53" fmla="*/ 4 h 37"/>
              <a:gd name="T54" fmla="*/ 29 w 38"/>
              <a:gd name="T55" fmla="*/ 12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" h="37">
                <a:moveTo>
                  <a:pt x="9" y="15"/>
                </a:moveTo>
                <a:cubicBezTo>
                  <a:pt x="9" y="11"/>
                  <a:pt x="10" y="9"/>
                  <a:pt x="13" y="8"/>
                </a:cubicBezTo>
                <a:cubicBezTo>
                  <a:pt x="14" y="8"/>
                  <a:pt x="17" y="8"/>
                  <a:pt x="18" y="8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8" y="14"/>
                  <a:pt x="18" y="14"/>
                </a:cubicBezTo>
                <a:cubicBezTo>
                  <a:pt x="18" y="14"/>
                  <a:pt x="19" y="15"/>
                  <a:pt x="19" y="15"/>
                </a:cubicBezTo>
                <a:cubicBezTo>
                  <a:pt x="19" y="15"/>
                  <a:pt x="19" y="14"/>
                  <a:pt x="19" y="14"/>
                </a:cubicBezTo>
                <a:cubicBezTo>
                  <a:pt x="34" y="0"/>
                  <a:pt x="34" y="0"/>
                  <a:pt x="3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5" y="0"/>
                  <a:pt x="0" y="5"/>
                  <a:pt x="0" y="14"/>
                </a:cubicBezTo>
                <a:cubicBezTo>
                  <a:pt x="0" y="33"/>
                  <a:pt x="0" y="33"/>
                  <a:pt x="0" y="33"/>
                </a:cubicBezTo>
                <a:cubicBezTo>
                  <a:pt x="9" y="25"/>
                  <a:pt x="9" y="25"/>
                  <a:pt x="9" y="25"/>
                </a:cubicBezTo>
                <a:lnTo>
                  <a:pt x="9" y="15"/>
                </a:lnTo>
                <a:close/>
                <a:moveTo>
                  <a:pt x="29" y="12"/>
                </a:moveTo>
                <a:cubicBezTo>
                  <a:pt x="29" y="22"/>
                  <a:pt x="29" y="22"/>
                  <a:pt x="29" y="22"/>
                </a:cubicBezTo>
                <a:cubicBezTo>
                  <a:pt x="29" y="26"/>
                  <a:pt x="28" y="28"/>
                  <a:pt x="25" y="29"/>
                </a:cubicBezTo>
                <a:cubicBezTo>
                  <a:pt x="24" y="29"/>
                  <a:pt x="21" y="29"/>
                  <a:pt x="20" y="29"/>
                </a:cubicBezTo>
                <a:cubicBezTo>
                  <a:pt x="20" y="23"/>
                  <a:pt x="20" y="23"/>
                  <a:pt x="20" y="23"/>
                </a:cubicBezTo>
                <a:cubicBezTo>
                  <a:pt x="20" y="23"/>
                  <a:pt x="20" y="23"/>
                  <a:pt x="20" y="23"/>
                </a:cubicBezTo>
                <a:cubicBezTo>
                  <a:pt x="19" y="23"/>
                  <a:pt x="19" y="22"/>
                  <a:pt x="19" y="22"/>
                </a:cubicBezTo>
                <a:cubicBezTo>
                  <a:pt x="19" y="22"/>
                  <a:pt x="19" y="22"/>
                  <a:pt x="19" y="23"/>
                </a:cubicBezTo>
                <a:cubicBezTo>
                  <a:pt x="4" y="37"/>
                  <a:pt x="4" y="37"/>
                  <a:pt x="4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25" y="37"/>
                  <a:pt x="25" y="37"/>
                  <a:pt x="25" y="37"/>
                </a:cubicBezTo>
                <a:cubicBezTo>
                  <a:pt x="33" y="37"/>
                  <a:pt x="38" y="32"/>
                  <a:pt x="38" y="23"/>
                </a:cubicBezTo>
                <a:cubicBezTo>
                  <a:pt x="38" y="4"/>
                  <a:pt x="38" y="4"/>
                  <a:pt x="38" y="4"/>
                </a:cubicBezTo>
                <a:lnTo>
                  <a:pt x="2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61620" y="5061842"/>
            <a:ext cx="282933" cy="277834"/>
          </a:xfrm>
          <a:custGeom>
            <a:avLst/>
            <a:gdLst>
              <a:gd name="T0" fmla="*/ 41 w 47"/>
              <a:gd name="T1" fmla="*/ 29 h 46"/>
              <a:gd name="T2" fmla="*/ 35 w 47"/>
              <a:gd name="T3" fmla="*/ 29 h 46"/>
              <a:gd name="T4" fmla="*/ 10 w 47"/>
              <a:gd name="T5" fmla="*/ 38 h 46"/>
              <a:gd name="T6" fmla="*/ 12 w 47"/>
              <a:gd name="T7" fmla="*/ 39 h 46"/>
              <a:gd name="T8" fmla="*/ 42 w 47"/>
              <a:gd name="T9" fmla="*/ 34 h 46"/>
              <a:gd name="T10" fmla="*/ 41 w 47"/>
              <a:gd name="T11" fmla="*/ 29 h 46"/>
              <a:gd name="T12" fmla="*/ 12 w 47"/>
              <a:gd name="T13" fmla="*/ 27 h 46"/>
              <a:gd name="T14" fmla="*/ 17 w 47"/>
              <a:gd name="T15" fmla="*/ 1 h 46"/>
              <a:gd name="T16" fmla="*/ 15 w 47"/>
              <a:gd name="T17" fmla="*/ 2 h 46"/>
              <a:gd name="T18" fmla="*/ 5 w 47"/>
              <a:gd name="T19" fmla="*/ 31 h 46"/>
              <a:gd name="T20" fmla="*/ 10 w 47"/>
              <a:gd name="T21" fmla="*/ 32 h 46"/>
              <a:gd name="T22" fmla="*/ 12 w 47"/>
              <a:gd name="T23" fmla="*/ 27 h 46"/>
              <a:gd name="T24" fmla="*/ 26 w 47"/>
              <a:gd name="T25" fmla="*/ 0 h 46"/>
              <a:gd name="T26" fmla="*/ 22 w 47"/>
              <a:gd name="T27" fmla="*/ 4 h 46"/>
              <a:gd name="T28" fmla="*/ 26 w 47"/>
              <a:gd name="T29" fmla="*/ 8 h 46"/>
              <a:gd name="T30" fmla="*/ 45 w 47"/>
              <a:gd name="T31" fmla="*/ 26 h 46"/>
              <a:gd name="T32" fmla="*/ 46 w 47"/>
              <a:gd name="T33" fmla="*/ 24 h 46"/>
              <a:gd name="T34" fmla="*/ 26 w 47"/>
              <a:gd name="T35" fmla="*/ 0 h 46"/>
              <a:gd name="T36" fmla="*/ 17 w 47"/>
              <a:gd name="T37" fmla="*/ 23 h 46"/>
              <a:gd name="T38" fmla="*/ 17 w 47"/>
              <a:gd name="T39" fmla="*/ 26 h 46"/>
              <a:gd name="T40" fmla="*/ 18 w 47"/>
              <a:gd name="T41" fmla="*/ 25 h 46"/>
              <a:gd name="T42" fmla="*/ 20 w 47"/>
              <a:gd name="T43" fmla="*/ 27 h 46"/>
              <a:gd name="T44" fmla="*/ 18 w 47"/>
              <a:gd name="T45" fmla="*/ 28 h 46"/>
              <a:gd name="T46" fmla="*/ 21 w 47"/>
              <a:gd name="T47" fmla="*/ 30 h 46"/>
              <a:gd name="T48" fmla="*/ 24 w 47"/>
              <a:gd name="T49" fmla="*/ 29 h 46"/>
              <a:gd name="T50" fmla="*/ 24 w 47"/>
              <a:gd name="T51" fmla="*/ 29 h 46"/>
              <a:gd name="T52" fmla="*/ 27 w 47"/>
              <a:gd name="T53" fmla="*/ 30 h 46"/>
              <a:gd name="T54" fmla="*/ 30 w 47"/>
              <a:gd name="T55" fmla="*/ 28 h 46"/>
              <a:gd name="T56" fmla="*/ 29 w 47"/>
              <a:gd name="T57" fmla="*/ 27 h 46"/>
              <a:gd name="T58" fmla="*/ 30 w 47"/>
              <a:gd name="T59" fmla="*/ 25 h 46"/>
              <a:gd name="T60" fmla="*/ 32 w 47"/>
              <a:gd name="T61" fmla="*/ 26 h 46"/>
              <a:gd name="T62" fmla="*/ 32 w 47"/>
              <a:gd name="T63" fmla="*/ 23 h 46"/>
              <a:gd name="T64" fmla="*/ 30 w 47"/>
              <a:gd name="T65" fmla="*/ 21 h 46"/>
              <a:gd name="T66" fmla="*/ 30 w 47"/>
              <a:gd name="T67" fmla="*/ 20 h 46"/>
              <a:gd name="T68" fmla="*/ 30 w 47"/>
              <a:gd name="T69" fmla="*/ 19 h 46"/>
              <a:gd name="T70" fmla="*/ 30 w 47"/>
              <a:gd name="T71" fmla="*/ 19 h 46"/>
              <a:gd name="T72" fmla="*/ 30 w 47"/>
              <a:gd name="T73" fmla="*/ 19 h 46"/>
              <a:gd name="T74" fmla="*/ 24 w 47"/>
              <a:gd name="T75" fmla="*/ 13 h 46"/>
              <a:gd name="T76" fmla="*/ 19 w 47"/>
              <a:gd name="T77" fmla="*/ 19 h 46"/>
              <a:gd name="T78" fmla="*/ 19 w 47"/>
              <a:gd name="T79" fmla="*/ 19 h 46"/>
              <a:gd name="T80" fmla="*/ 19 w 47"/>
              <a:gd name="T81" fmla="*/ 19 h 46"/>
              <a:gd name="T82" fmla="*/ 19 w 47"/>
              <a:gd name="T83" fmla="*/ 20 h 46"/>
              <a:gd name="T84" fmla="*/ 19 w 47"/>
              <a:gd name="T85" fmla="*/ 21 h 46"/>
              <a:gd name="T86" fmla="*/ 17 w 47"/>
              <a:gd name="T87" fmla="*/ 23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7" h="46">
                <a:moveTo>
                  <a:pt x="41" y="29"/>
                </a:moveTo>
                <a:cubicBezTo>
                  <a:pt x="39" y="27"/>
                  <a:pt x="37" y="28"/>
                  <a:pt x="35" y="29"/>
                </a:cubicBezTo>
                <a:cubicBezTo>
                  <a:pt x="34" y="31"/>
                  <a:pt x="25" y="43"/>
                  <a:pt x="10" y="38"/>
                </a:cubicBezTo>
                <a:cubicBezTo>
                  <a:pt x="11" y="38"/>
                  <a:pt x="11" y="39"/>
                  <a:pt x="12" y="39"/>
                </a:cubicBezTo>
                <a:cubicBezTo>
                  <a:pt x="22" y="46"/>
                  <a:pt x="35" y="44"/>
                  <a:pt x="42" y="34"/>
                </a:cubicBezTo>
                <a:cubicBezTo>
                  <a:pt x="43" y="32"/>
                  <a:pt x="43" y="30"/>
                  <a:pt x="41" y="29"/>
                </a:cubicBezTo>
                <a:close/>
                <a:moveTo>
                  <a:pt x="12" y="27"/>
                </a:moveTo>
                <a:cubicBezTo>
                  <a:pt x="11" y="25"/>
                  <a:pt x="6" y="12"/>
                  <a:pt x="17" y="1"/>
                </a:cubicBezTo>
                <a:cubicBezTo>
                  <a:pt x="17" y="1"/>
                  <a:pt x="16" y="2"/>
                  <a:pt x="15" y="2"/>
                </a:cubicBezTo>
                <a:cubicBezTo>
                  <a:pt x="4" y="7"/>
                  <a:pt x="0" y="20"/>
                  <a:pt x="5" y="31"/>
                </a:cubicBezTo>
                <a:cubicBezTo>
                  <a:pt x="6" y="33"/>
                  <a:pt x="8" y="33"/>
                  <a:pt x="10" y="32"/>
                </a:cubicBezTo>
                <a:cubicBezTo>
                  <a:pt x="12" y="31"/>
                  <a:pt x="13" y="29"/>
                  <a:pt x="12" y="27"/>
                </a:cubicBezTo>
                <a:close/>
                <a:moveTo>
                  <a:pt x="26" y="0"/>
                </a:moveTo>
                <a:cubicBezTo>
                  <a:pt x="24" y="0"/>
                  <a:pt x="22" y="2"/>
                  <a:pt x="22" y="4"/>
                </a:cubicBezTo>
                <a:cubicBezTo>
                  <a:pt x="22" y="6"/>
                  <a:pt x="23" y="8"/>
                  <a:pt x="26" y="8"/>
                </a:cubicBezTo>
                <a:cubicBezTo>
                  <a:pt x="28" y="8"/>
                  <a:pt x="42" y="11"/>
                  <a:pt x="45" y="26"/>
                </a:cubicBezTo>
                <a:cubicBezTo>
                  <a:pt x="46" y="25"/>
                  <a:pt x="46" y="24"/>
                  <a:pt x="46" y="24"/>
                </a:cubicBezTo>
                <a:cubicBezTo>
                  <a:pt x="47" y="12"/>
                  <a:pt x="38" y="1"/>
                  <a:pt x="26" y="0"/>
                </a:cubicBezTo>
                <a:close/>
                <a:moveTo>
                  <a:pt x="17" y="23"/>
                </a:moveTo>
                <a:cubicBezTo>
                  <a:pt x="16" y="24"/>
                  <a:pt x="16" y="26"/>
                  <a:pt x="17" y="26"/>
                </a:cubicBezTo>
                <a:cubicBezTo>
                  <a:pt x="17" y="26"/>
                  <a:pt x="18" y="26"/>
                  <a:pt x="18" y="25"/>
                </a:cubicBezTo>
                <a:cubicBezTo>
                  <a:pt x="18" y="26"/>
                  <a:pt x="19" y="27"/>
                  <a:pt x="20" y="27"/>
                </a:cubicBezTo>
                <a:cubicBezTo>
                  <a:pt x="19" y="27"/>
                  <a:pt x="18" y="28"/>
                  <a:pt x="18" y="28"/>
                </a:cubicBezTo>
                <a:cubicBezTo>
                  <a:pt x="18" y="29"/>
                  <a:pt x="20" y="30"/>
                  <a:pt x="21" y="30"/>
                </a:cubicBezTo>
                <a:cubicBezTo>
                  <a:pt x="23" y="30"/>
                  <a:pt x="24" y="29"/>
                  <a:pt x="24" y="29"/>
                </a:cubicBezTo>
                <a:cubicBezTo>
                  <a:pt x="24" y="29"/>
                  <a:pt x="24" y="29"/>
                  <a:pt x="24" y="29"/>
                </a:cubicBezTo>
                <a:cubicBezTo>
                  <a:pt x="25" y="29"/>
                  <a:pt x="26" y="30"/>
                  <a:pt x="27" y="30"/>
                </a:cubicBezTo>
                <a:cubicBezTo>
                  <a:pt x="29" y="30"/>
                  <a:pt x="30" y="29"/>
                  <a:pt x="30" y="28"/>
                </a:cubicBezTo>
                <a:cubicBezTo>
                  <a:pt x="30" y="28"/>
                  <a:pt x="30" y="27"/>
                  <a:pt x="29" y="27"/>
                </a:cubicBezTo>
                <a:cubicBezTo>
                  <a:pt x="30" y="27"/>
                  <a:pt x="30" y="26"/>
                  <a:pt x="30" y="25"/>
                </a:cubicBezTo>
                <a:cubicBezTo>
                  <a:pt x="31" y="26"/>
                  <a:pt x="31" y="26"/>
                  <a:pt x="32" y="26"/>
                </a:cubicBezTo>
                <a:cubicBezTo>
                  <a:pt x="32" y="26"/>
                  <a:pt x="32" y="24"/>
                  <a:pt x="32" y="23"/>
                </a:cubicBezTo>
                <a:cubicBezTo>
                  <a:pt x="31" y="22"/>
                  <a:pt x="30" y="21"/>
                  <a:pt x="30" y="21"/>
                </a:cubicBezTo>
                <a:cubicBezTo>
                  <a:pt x="30" y="21"/>
                  <a:pt x="30" y="21"/>
                  <a:pt x="30" y="20"/>
                </a:cubicBezTo>
                <a:cubicBezTo>
                  <a:pt x="30" y="20"/>
                  <a:pt x="30" y="20"/>
                  <a:pt x="30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30" y="19"/>
                  <a:pt x="30" y="19"/>
                  <a:pt x="30" y="19"/>
                </a:cubicBezTo>
                <a:cubicBezTo>
                  <a:pt x="29" y="16"/>
                  <a:pt x="27" y="13"/>
                  <a:pt x="24" y="13"/>
                </a:cubicBezTo>
                <a:cubicBezTo>
                  <a:pt x="21" y="13"/>
                  <a:pt x="19" y="16"/>
                  <a:pt x="19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1"/>
                  <a:pt x="19" y="21"/>
                  <a:pt x="19" y="21"/>
                </a:cubicBezTo>
                <a:cubicBezTo>
                  <a:pt x="18" y="21"/>
                  <a:pt x="18" y="22"/>
                  <a:pt x="17" y="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61480" y="5614963"/>
            <a:ext cx="295676" cy="277834"/>
          </a:xfrm>
          <a:custGeom>
            <a:avLst/>
            <a:gdLst>
              <a:gd name="T0" fmla="*/ 24 w 49"/>
              <a:gd name="T1" fmla="*/ 40 h 46"/>
              <a:gd name="T2" fmla="*/ 26 w 49"/>
              <a:gd name="T3" fmla="*/ 40 h 46"/>
              <a:gd name="T4" fmla="*/ 26 w 49"/>
              <a:gd name="T5" fmla="*/ 46 h 46"/>
              <a:gd name="T6" fmla="*/ 48 w 49"/>
              <a:gd name="T7" fmla="*/ 18 h 46"/>
              <a:gd name="T8" fmla="*/ 22 w 49"/>
              <a:gd name="T9" fmla="*/ 2 h 46"/>
              <a:gd name="T10" fmla="*/ 1 w 49"/>
              <a:gd name="T11" fmla="*/ 24 h 46"/>
              <a:gd name="T12" fmla="*/ 24 w 49"/>
              <a:gd name="T13" fmla="*/ 40 h 46"/>
              <a:gd name="T14" fmla="*/ 38 w 49"/>
              <a:gd name="T15" fmla="*/ 30 h 46"/>
              <a:gd name="T16" fmla="*/ 34 w 49"/>
              <a:gd name="T17" fmla="*/ 30 h 46"/>
              <a:gd name="T18" fmla="*/ 34 w 49"/>
              <a:gd name="T19" fmla="*/ 19 h 46"/>
              <a:gd name="T20" fmla="*/ 34 w 49"/>
              <a:gd name="T21" fmla="*/ 17 h 46"/>
              <a:gd name="T22" fmla="*/ 33 w 49"/>
              <a:gd name="T23" fmla="*/ 16 h 46"/>
              <a:gd name="T24" fmla="*/ 32 w 49"/>
              <a:gd name="T25" fmla="*/ 16 h 46"/>
              <a:gd name="T26" fmla="*/ 31 w 49"/>
              <a:gd name="T27" fmla="*/ 16 h 46"/>
              <a:gd name="T28" fmla="*/ 28 w 49"/>
              <a:gd name="T29" fmla="*/ 17 h 46"/>
              <a:gd name="T30" fmla="*/ 27 w 49"/>
              <a:gd name="T31" fmla="*/ 19 h 46"/>
              <a:gd name="T32" fmla="*/ 27 w 49"/>
              <a:gd name="T33" fmla="*/ 30 h 46"/>
              <a:gd name="T34" fmla="*/ 23 w 49"/>
              <a:gd name="T35" fmla="*/ 30 h 46"/>
              <a:gd name="T36" fmla="*/ 23 w 49"/>
              <a:gd name="T37" fmla="*/ 19 h 46"/>
              <a:gd name="T38" fmla="*/ 23 w 49"/>
              <a:gd name="T39" fmla="*/ 17 h 46"/>
              <a:gd name="T40" fmla="*/ 22 w 49"/>
              <a:gd name="T41" fmla="*/ 16 h 46"/>
              <a:gd name="T42" fmla="*/ 21 w 49"/>
              <a:gd name="T43" fmla="*/ 16 h 46"/>
              <a:gd name="T44" fmla="*/ 20 w 49"/>
              <a:gd name="T45" fmla="*/ 16 h 46"/>
              <a:gd name="T46" fmla="*/ 18 w 49"/>
              <a:gd name="T47" fmla="*/ 16 h 46"/>
              <a:gd name="T48" fmla="*/ 17 w 49"/>
              <a:gd name="T49" fmla="*/ 17 h 46"/>
              <a:gd name="T50" fmla="*/ 16 w 49"/>
              <a:gd name="T51" fmla="*/ 18 h 46"/>
              <a:gd name="T52" fmla="*/ 16 w 49"/>
              <a:gd name="T53" fmla="*/ 19 h 46"/>
              <a:gd name="T54" fmla="*/ 16 w 49"/>
              <a:gd name="T55" fmla="*/ 30 h 46"/>
              <a:gd name="T56" fmla="*/ 12 w 49"/>
              <a:gd name="T57" fmla="*/ 30 h 46"/>
              <a:gd name="T58" fmla="*/ 12 w 49"/>
              <a:gd name="T59" fmla="*/ 12 h 46"/>
              <a:gd name="T60" fmla="*/ 16 w 49"/>
              <a:gd name="T61" fmla="*/ 12 h 46"/>
              <a:gd name="T62" fmla="*/ 16 w 49"/>
              <a:gd name="T63" fmla="*/ 14 h 46"/>
              <a:gd name="T64" fmla="*/ 21 w 49"/>
              <a:gd name="T65" fmla="*/ 12 h 46"/>
              <a:gd name="T66" fmla="*/ 24 w 49"/>
              <a:gd name="T67" fmla="*/ 12 h 46"/>
              <a:gd name="T68" fmla="*/ 26 w 49"/>
              <a:gd name="T69" fmla="*/ 14 h 46"/>
              <a:gd name="T70" fmla="*/ 28 w 49"/>
              <a:gd name="T71" fmla="*/ 13 h 46"/>
              <a:gd name="T72" fmla="*/ 31 w 49"/>
              <a:gd name="T73" fmla="*/ 12 h 46"/>
              <a:gd name="T74" fmla="*/ 34 w 49"/>
              <a:gd name="T75" fmla="*/ 12 h 46"/>
              <a:gd name="T76" fmla="*/ 36 w 49"/>
              <a:gd name="T77" fmla="*/ 13 h 46"/>
              <a:gd name="T78" fmla="*/ 38 w 49"/>
              <a:gd name="T79" fmla="*/ 15 h 46"/>
              <a:gd name="T80" fmla="*/ 38 w 49"/>
              <a:gd name="T81" fmla="*/ 17 h 46"/>
              <a:gd name="T82" fmla="*/ 38 w 49"/>
              <a:gd name="T83" fmla="*/ 30 h 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9" h="46">
                <a:moveTo>
                  <a:pt x="24" y="40"/>
                </a:moveTo>
                <a:cubicBezTo>
                  <a:pt x="26" y="40"/>
                  <a:pt x="26" y="40"/>
                  <a:pt x="26" y="40"/>
                </a:cubicBezTo>
                <a:cubicBezTo>
                  <a:pt x="26" y="46"/>
                  <a:pt x="26" y="46"/>
                  <a:pt x="26" y="46"/>
                </a:cubicBezTo>
                <a:cubicBezTo>
                  <a:pt x="41" y="44"/>
                  <a:pt x="49" y="29"/>
                  <a:pt x="48" y="18"/>
                </a:cubicBezTo>
                <a:cubicBezTo>
                  <a:pt x="47" y="7"/>
                  <a:pt x="35" y="0"/>
                  <a:pt x="22" y="2"/>
                </a:cubicBezTo>
                <a:cubicBezTo>
                  <a:pt x="9" y="3"/>
                  <a:pt x="0" y="13"/>
                  <a:pt x="1" y="24"/>
                </a:cubicBezTo>
                <a:cubicBezTo>
                  <a:pt x="3" y="34"/>
                  <a:pt x="12" y="41"/>
                  <a:pt x="24" y="40"/>
                </a:cubicBezTo>
                <a:close/>
                <a:moveTo>
                  <a:pt x="38" y="30"/>
                </a:moveTo>
                <a:cubicBezTo>
                  <a:pt x="34" y="30"/>
                  <a:pt x="34" y="30"/>
                  <a:pt x="34" y="30"/>
                </a:cubicBezTo>
                <a:cubicBezTo>
                  <a:pt x="34" y="19"/>
                  <a:pt x="34" y="19"/>
                  <a:pt x="34" y="19"/>
                </a:cubicBezTo>
                <a:cubicBezTo>
                  <a:pt x="34" y="18"/>
                  <a:pt x="34" y="18"/>
                  <a:pt x="34" y="17"/>
                </a:cubicBezTo>
                <a:cubicBezTo>
                  <a:pt x="34" y="17"/>
                  <a:pt x="33" y="17"/>
                  <a:pt x="33" y="16"/>
                </a:cubicBezTo>
                <a:cubicBezTo>
                  <a:pt x="33" y="16"/>
                  <a:pt x="33" y="16"/>
                  <a:pt x="32" y="16"/>
                </a:cubicBezTo>
                <a:cubicBezTo>
                  <a:pt x="32" y="16"/>
                  <a:pt x="32" y="16"/>
                  <a:pt x="31" y="16"/>
                </a:cubicBezTo>
                <a:cubicBezTo>
                  <a:pt x="30" y="16"/>
                  <a:pt x="29" y="16"/>
                  <a:pt x="28" y="17"/>
                </a:cubicBezTo>
                <a:cubicBezTo>
                  <a:pt x="27" y="17"/>
                  <a:pt x="27" y="18"/>
                  <a:pt x="27" y="19"/>
                </a:cubicBezTo>
                <a:cubicBezTo>
                  <a:pt x="27" y="30"/>
                  <a:pt x="27" y="30"/>
                  <a:pt x="27" y="30"/>
                </a:cubicBezTo>
                <a:cubicBezTo>
                  <a:pt x="23" y="30"/>
                  <a:pt x="23" y="30"/>
                  <a:pt x="23" y="30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8"/>
                  <a:pt x="23" y="18"/>
                  <a:pt x="23" y="17"/>
                </a:cubicBezTo>
                <a:cubicBezTo>
                  <a:pt x="23" y="17"/>
                  <a:pt x="22" y="17"/>
                  <a:pt x="22" y="16"/>
                </a:cubicBezTo>
                <a:cubicBezTo>
                  <a:pt x="22" y="16"/>
                  <a:pt x="22" y="16"/>
                  <a:pt x="21" y="16"/>
                </a:cubicBezTo>
                <a:cubicBezTo>
                  <a:pt x="21" y="16"/>
                  <a:pt x="21" y="16"/>
                  <a:pt x="20" y="16"/>
                </a:cubicBezTo>
                <a:cubicBezTo>
                  <a:pt x="19" y="16"/>
                  <a:pt x="19" y="16"/>
                  <a:pt x="18" y="16"/>
                </a:cubicBezTo>
                <a:cubicBezTo>
                  <a:pt x="18" y="16"/>
                  <a:pt x="17" y="17"/>
                  <a:pt x="17" y="17"/>
                </a:cubicBezTo>
                <a:cubicBezTo>
                  <a:pt x="17" y="17"/>
                  <a:pt x="16" y="18"/>
                  <a:pt x="16" y="18"/>
                </a:cubicBezTo>
                <a:cubicBezTo>
                  <a:pt x="16" y="19"/>
                  <a:pt x="16" y="19"/>
                  <a:pt x="16" y="19"/>
                </a:cubicBezTo>
                <a:cubicBezTo>
                  <a:pt x="16" y="30"/>
                  <a:pt x="16" y="30"/>
                  <a:pt x="16" y="30"/>
                </a:cubicBezTo>
                <a:cubicBezTo>
                  <a:pt x="12" y="30"/>
                  <a:pt x="12" y="30"/>
                  <a:pt x="12" y="30"/>
                </a:cubicBezTo>
                <a:cubicBezTo>
                  <a:pt x="12" y="12"/>
                  <a:pt x="12" y="12"/>
                  <a:pt x="12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6" y="14"/>
                  <a:pt x="16" y="14"/>
                  <a:pt x="16" y="14"/>
                </a:cubicBezTo>
                <a:cubicBezTo>
                  <a:pt x="17" y="12"/>
                  <a:pt x="19" y="12"/>
                  <a:pt x="21" y="12"/>
                </a:cubicBezTo>
                <a:cubicBezTo>
                  <a:pt x="22" y="12"/>
                  <a:pt x="23" y="12"/>
                  <a:pt x="24" y="12"/>
                </a:cubicBezTo>
                <a:cubicBezTo>
                  <a:pt x="25" y="13"/>
                  <a:pt x="26" y="13"/>
                  <a:pt x="26" y="14"/>
                </a:cubicBezTo>
                <a:cubicBezTo>
                  <a:pt x="27" y="13"/>
                  <a:pt x="27" y="13"/>
                  <a:pt x="28" y="13"/>
                </a:cubicBezTo>
                <a:cubicBezTo>
                  <a:pt x="29" y="12"/>
                  <a:pt x="30" y="12"/>
                  <a:pt x="31" y="12"/>
                </a:cubicBezTo>
                <a:cubicBezTo>
                  <a:pt x="32" y="12"/>
                  <a:pt x="33" y="12"/>
                  <a:pt x="34" y="12"/>
                </a:cubicBezTo>
                <a:cubicBezTo>
                  <a:pt x="35" y="12"/>
                  <a:pt x="36" y="13"/>
                  <a:pt x="36" y="13"/>
                </a:cubicBezTo>
                <a:cubicBezTo>
                  <a:pt x="37" y="13"/>
                  <a:pt x="37" y="14"/>
                  <a:pt x="38" y="15"/>
                </a:cubicBezTo>
                <a:cubicBezTo>
                  <a:pt x="38" y="15"/>
                  <a:pt x="38" y="16"/>
                  <a:pt x="38" y="17"/>
                </a:cubicBezTo>
                <a:lnTo>
                  <a:pt x="38" y="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18277" y="5622608"/>
            <a:ext cx="259991" cy="270187"/>
          </a:xfrm>
          <a:custGeom>
            <a:avLst/>
            <a:gdLst>
              <a:gd name="T0" fmla="*/ 42 w 43"/>
              <a:gd name="T1" fmla="*/ 27 h 45"/>
              <a:gd name="T2" fmla="*/ 43 w 43"/>
              <a:gd name="T3" fmla="*/ 23 h 45"/>
              <a:gd name="T4" fmla="*/ 22 w 43"/>
              <a:gd name="T5" fmla="*/ 2 h 45"/>
              <a:gd name="T6" fmla="*/ 18 w 43"/>
              <a:gd name="T7" fmla="*/ 2 h 45"/>
              <a:gd name="T8" fmla="*/ 12 w 43"/>
              <a:gd name="T9" fmla="*/ 0 h 45"/>
              <a:gd name="T10" fmla="*/ 0 w 43"/>
              <a:gd name="T11" fmla="*/ 12 h 45"/>
              <a:gd name="T12" fmla="*/ 2 w 43"/>
              <a:gd name="T13" fmla="*/ 18 h 45"/>
              <a:gd name="T14" fmla="*/ 1 w 43"/>
              <a:gd name="T15" fmla="*/ 23 h 45"/>
              <a:gd name="T16" fmla="*/ 22 w 43"/>
              <a:gd name="T17" fmla="*/ 44 h 45"/>
              <a:gd name="T18" fmla="*/ 26 w 43"/>
              <a:gd name="T19" fmla="*/ 44 h 45"/>
              <a:gd name="T20" fmla="*/ 31 w 43"/>
              <a:gd name="T21" fmla="*/ 45 h 45"/>
              <a:gd name="T22" fmla="*/ 43 w 43"/>
              <a:gd name="T23" fmla="*/ 33 h 45"/>
              <a:gd name="T24" fmla="*/ 42 w 43"/>
              <a:gd name="T25" fmla="*/ 27 h 45"/>
              <a:gd name="T26" fmla="*/ 33 w 43"/>
              <a:gd name="T27" fmla="*/ 33 h 45"/>
              <a:gd name="T28" fmla="*/ 28 w 43"/>
              <a:gd name="T29" fmla="*/ 36 h 45"/>
              <a:gd name="T30" fmla="*/ 22 w 43"/>
              <a:gd name="T31" fmla="*/ 37 h 45"/>
              <a:gd name="T32" fmla="*/ 15 w 43"/>
              <a:gd name="T33" fmla="*/ 36 h 45"/>
              <a:gd name="T34" fmla="*/ 11 w 43"/>
              <a:gd name="T35" fmla="*/ 33 h 45"/>
              <a:gd name="T36" fmla="*/ 10 w 43"/>
              <a:gd name="T37" fmla="*/ 29 h 45"/>
              <a:gd name="T38" fmla="*/ 11 w 43"/>
              <a:gd name="T39" fmla="*/ 27 h 45"/>
              <a:gd name="T40" fmla="*/ 13 w 43"/>
              <a:gd name="T41" fmla="*/ 26 h 45"/>
              <a:gd name="T42" fmla="*/ 15 w 43"/>
              <a:gd name="T43" fmla="*/ 27 h 45"/>
              <a:gd name="T44" fmla="*/ 16 w 43"/>
              <a:gd name="T45" fmla="*/ 28 h 45"/>
              <a:gd name="T46" fmla="*/ 17 w 43"/>
              <a:gd name="T47" fmla="*/ 31 h 45"/>
              <a:gd name="T48" fmla="*/ 19 w 43"/>
              <a:gd name="T49" fmla="*/ 32 h 45"/>
              <a:gd name="T50" fmla="*/ 22 w 43"/>
              <a:gd name="T51" fmla="*/ 32 h 45"/>
              <a:gd name="T52" fmla="*/ 26 w 43"/>
              <a:gd name="T53" fmla="*/ 31 h 45"/>
              <a:gd name="T54" fmla="*/ 27 w 43"/>
              <a:gd name="T55" fmla="*/ 29 h 45"/>
              <a:gd name="T56" fmla="*/ 27 w 43"/>
              <a:gd name="T57" fmla="*/ 27 h 45"/>
              <a:gd name="T58" fmla="*/ 24 w 43"/>
              <a:gd name="T59" fmla="*/ 25 h 45"/>
              <a:gd name="T60" fmla="*/ 21 w 43"/>
              <a:gd name="T61" fmla="*/ 24 h 45"/>
              <a:gd name="T62" fmla="*/ 15 w 43"/>
              <a:gd name="T63" fmla="*/ 23 h 45"/>
              <a:gd name="T64" fmla="*/ 12 w 43"/>
              <a:gd name="T65" fmla="*/ 20 h 45"/>
              <a:gd name="T66" fmla="*/ 10 w 43"/>
              <a:gd name="T67" fmla="*/ 16 h 45"/>
              <a:gd name="T68" fmla="*/ 12 w 43"/>
              <a:gd name="T69" fmla="*/ 12 h 45"/>
              <a:gd name="T70" fmla="*/ 16 w 43"/>
              <a:gd name="T71" fmla="*/ 9 h 45"/>
              <a:gd name="T72" fmla="*/ 22 w 43"/>
              <a:gd name="T73" fmla="*/ 8 h 45"/>
              <a:gd name="T74" fmla="*/ 27 w 43"/>
              <a:gd name="T75" fmla="*/ 8 h 45"/>
              <a:gd name="T76" fmla="*/ 30 w 43"/>
              <a:gd name="T77" fmla="*/ 10 h 45"/>
              <a:gd name="T78" fmla="*/ 32 w 43"/>
              <a:gd name="T79" fmla="*/ 13 h 45"/>
              <a:gd name="T80" fmla="*/ 33 w 43"/>
              <a:gd name="T81" fmla="*/ 15 h 45"/>
              <a:gd name="T82" fmla="*/ 32 w 43"/>
              <a:gd name="T83" fmla="*/ 17 h 45"/>
              <a:gd name="T84" fmla="*/ 30 w 43"/>
              <a:gd name="T85" fmla="*/ 18 h 45"/>
              <a:gd name="T86" fmla="*/ 28 w 43"/>
              <a:gd name="T87" fmla="*/ 17 h 45"/>
              <a:gd name="T88" fmla="*/ 27 w 43"/>
              <a:gd name="T89" fmla="*/ 16 h 45"/>
              <a:gd name="T90" fmla="*/ 25 w 43"/>
              <a:gd name="T91" fmla="*/ 13 h 45"/>
              <a:gd name="T92" fmla="*/ 21 w 43"/>
              <a:gd name="T93" fmla="*/ 12 h 45"/>
              <a:gd name="T94" fmla="*/ 18 w 43"/>
              <a:gd name="T95" fmla="*/ 13 h 45"/>
              <a:gd name="T96" fmla="*/ 17 w 43"/>
              <a:gd name="T97" fmla="*/ 15 h 45"/>
              <a:gd name="T98" fmla="*/ 17 w 43"/>
              <a:gd name="T99" fmla="*/ 17 h 45"/>
              <a:gd name="T100" fmla="*/ 18 w 43"/>
              <a:gd name="T101" fmla="*/ 18 h 45"/>
              <a:gd name="T102" fmla="*/ 20 w 43"/>
              <a:gd name="T103" fmla="*/ 18 h 45"/>
              <a:gd name="T104" fmla="*/ 23 w 43"/>
              <a:gd name="T105" fmla="*/ 19 h 45"/>
              <a:gd name="T106" fmla="*/ 27 w 43"/>
              <a:gd name="T107" fmla="*/ 20 h 45"/>
              <a:gd name="T108" fmla="*/ 31 w 43"/>
              <a:gd name="T109" fmla="*/ 22 h 45"/>
              <a:gd name="T110" fmla="*/ 33 w 43"/>
              <a:gd name="T111" fmla="*/ 24 h 45"/>
              <a:gd name="T112" fmla="*/ 34 w 43"/>
              <a:gd name="T113" fmla="*/ 28 h 45"/>
              <a:gd name="T114" fmla="*/ 33 w 43"/>
              <a:gd name="T115" fmla="*/ 33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3" h="45">
                <a:moveTo>
                  <a:pt x="42" y="27"/>
                </a:moveTo>
                <a:cubicBezTo>
                  <a:pt x="42" y="26"/>
                  <a:pt x="43" y="24"/>
                  <a:pt x="43" y="23"/>
                </a:cubicBezTo>
                <a:cubicBezTo>
                  <a:pt x="43" y="11"/>
                  <a:pt x="33" y="2"/>
                  <a:pt x="22" y="2"/>
                </a:cubicBezTo>
                <a:cubicBezTo>
                  <a:pt x="21" y="2"/>
                  <a:pt x="20" y="2"/>
                  <a:pt x="18" y="2"/>
                </a:cubicBezTo>
                <a:cubicBezTo>
                  <a:pt x="17" y="1"/>
                  <a:pt x="14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4"/>
                  <a:pt x="1" y="17"/>
                  <a:pt x="2" y="18"/>
                </a:cubicBezTo>
                <a:cubicBezTo>
                  <a:pt x="2" y="20"/>
                  <a:pt x="1" y="21"/>
                  <a:pt x="1" y="23"/>
                </a:cubicBezTo>
                <a:cubicBezTo>
                  <a:pt x="1" y="34"/>
                  <a:pt x="11" y="44"/>
                  <a:pt x="22" y="44"/>
                </a:cubicBezTo>
                <a:cubicBezTo>
                  <a:pt x="23" y="44"/>
                  <a:pt x="25" y="44"/>
                  <a:pt x="26" y="44"/>
                </a:cubicBezTo>
                <a:cubicBezTo>
                  <a:pt x="27" y="44"/>
                  <a:pt x="29" y="45"/>
                  <a:pt x="31" y="45"/>
                </a:cubicBezTo>
                <a:cubicBezTo>
                  <a:pt x="38" y="45"/>
                  <a:pt x="43" y="39"/>
                  <a:pt x="43" y="33"/>
                </a:cubicBezTo>
                <a:cubicBezTo>
                  <a:pt x="43" y="31"/>
                  <a:pt x="43" y="29"/>
                  <a:pt x="42" y="27"/>
                </a:cubicBezTo>
                <a:close/>
                <a:moveTo>
                  <a:pt x="33" y="33"/>
                </a:moveTo>
                <a:cubicBezTo>
                  <a:pt x="32" y="34"/>
                  <a:pt x="30" y="35"/>
                  <a:pt x="28" y="36"/>
                </a:cubicBezTo>
                <a:cubicBezTo>
                  <a:pt x="27" y="37"/>
                  <a:pt x="24" y="37"/>
                  <a:pt x="22" y="37"/>
                </a:cubicBezTo>
                <a:cubicBezTo>
                  <a:pt x="19" y="37"/>
                  <a:pt x="16" y="37"/>
                  <a:pt x="15" y="36"/>
                </a:cubicBezTo>
                <a:cubicBezTo>
                  <a:pt x="13" y="35"/>
                  <a:pt x="12" y="34"/>
                  <a:pt x="11" y="33"/>
                </a:cubicBezTo>
                <a:cubicBezTo>
                  <a:pt x="10" y="31"/>
                  <a:pt x="10" y="30"/>
                  <a:pt x="10" y="29"/>
                </a:cubicBezTo>
                <a:cubicBezTo>
                  <a:pt x="10" y="28"/>
                  <a:pt x="10" y="27"/>
                  <a:pt x="11" y="27"/>
                </a:cubicBezTo>
                <a:cubicBezTo>
                  <a:pt x="11" y="26"/>
                  <a:pt x="12" y="26"/>
                  <a:pt x="13" y="26"/>
                </a:cubicBezTo>
                <a:cubicBezTo>
                  <a:pt x="14" y="26"/>
                  <a:pt x="14" y="26"/>
                  <a:pt x="15" y="27"/>
                </a:cubicBezTo>
                <a:cubicBezTo>
                  <a:pt x="15" y="27"/>
                  <a:pt x="16" y="28"/>
                  <a:pt x="16" y="28"/>
                </a:cubicBezTo>
                <a:cubicBezTo>
                  <a:pt x="16" y="29"/>
                  <a:pt x="17" y="30"/>
                  <a:pt x="17" y="31"/>
                </a:cubicBezTo>
                <a:cubicBezTo>
                  <a:pt x="17" y="31"/>
                  <a:pt x="18" y="32"/>
                  <a:pt x="19" y="32"/>
                </a:cubicBezTo>
                <a:cubicBezTo>
                  <a:pt x="20" y="32"/>
                  <a:pt x="21" y="32"/>
                  <a:pt x="22" y="32"/>
                </a:cubicBezTo>
                <a:cubicBezTo>
                  <a:pt x="23" y="32"/>
                  <a:pt x="25" y="32"/>
                  <a:pt x="26" y="31"/>
                </a:cubicBezTo>
                <a:cubicBezTo>
                  <a:pt x="27" y="31"/>
                  <a:pt x="27" y="30"/>
                  <a:pt x="27" y="29"/>
                </a:cubicBezTo>
                <a:cubicBezTo>
                  <a:pt x="27" y="28"/>
                  <a:pt x="27" y="27"/>
                  <a:pt x="27" y="27"/>
                </a:cubicBezTo>
                <a:cubicBezTo>
                  <a:pt x="26" y="26"/>
                  <a:pt x="25" y="26"/>
                  <a:pt x="24" y="25"/>
                </a:cubicBezTo>
                <a:cubicBezTo>
                  <a:pt x="23" y="25"/>
                  <a:pt x="22" y="25"/>
                  <a:pt x="21" y="24"/>
                </a:cubicBezTo>
                <a:cubicBezTo>
                  <a:pt x="19" y="24"/>
                  <a:pt x="17" y="23"/>
                  <a:pt x="15" y="23"/>
                </a:cubicBezTo>
                <a:cubicBezTo>
                  <a:pt x="14" y="22"/>
                  <a:pt x="13" y="21"/>
                  <a:pt x="12" y="20"/>
                </a:cubicBezTo>
                <a:cubicBezTo>
                  <a:pt x="11" y="19"/>
                  <a:pt x="10" y="18"/>
                  <a:pt x="10" y="16"/>
                </a:cubicBezTo>
                <a:cubicBezTo>
                  <a:pt x="10" y="14"/>
                  <a:pt x="11" y="13"/>
                  <a:pt x="12" y="12"/>
                </a:cubicBezTo>
                <a:cubicBezTo>
                  <a:pt x="13" y="10"/>
                  <a:pt x="14" y="9"/>
                  <a:pt x="16" y="9"/>
                </a:cubicBezTo>
                <a:cubicBezTo>
                  <a:pt x="17" y="8"/>
                  <a:pt x="20" y="8"/>
                  <a:pt x="22" y="8"/>
                </a:cubicBezTo>
                <a:cubicBezTo>
                  <a:pt x="24" y="8"/>
                  <a:pt x="25" y="8"/>
                  <a:pt x="27" y="8"/>
                </a:cubicBezTo>
                <a:cubicBezTo>
                  <a:pt x="28" y="9"/>
                  <a:pt x="29" y="9"/>
                  <a:pt x="30" y="10"/>
                </a:cubicBezTo>
                <a:cubicBezTo>
                  <a:pt x="31" y="11"/>
                  <a:pt x="32" y="12"/>
                  <a:pt x="32" y="13"/>
                </a:cubicBezTo>
                <a:cubicBezTo>
                  <a:pt x="32" y="13"/>
                  <a:pt x="33" y="14"/>
                  <a:pt x="33" y="15"/>
                </a:cubicBezTo>
                <a:cubicBezTo>
                  <a:pt x="33" y="16"/>
                  <a:pt x="32" y="16"/>
                  <a:pt x="32" y="17"/>
                </a:cubicBezTo>
                <a:cubicBezTo>
                  <a:pt x="31" y="18"/>
                  <a:pt x="31" y="18"/>
                  <a:pt x="30" y="18"/>
                </a:cubicBezTo>
                <a:cubicBezTo>
                  <a:pt x="29" y="18"/>
                  <a:pt x="28" y="18"/>
                  <a:pt x="28" y="17"/>
                </a:cubicBezTo>
                <a:cubicBezTo>
                  <a:pt x="28" y="17"/>
                  <a:pt x="27" y="16"/>
                  <a:pt x="27" y="16"/>
                </a:cubicBezTo>
                <a:cubicBezTo>
                  <a:pt x="26" y="15"/>
                  <a:pt x="26" y="14"/>
                  <a:pt x="25" y="13"/>
                </a:cubicBezTo>
                <a:cubicBezTo>
                  <a:pt x="24" y="13"/>
                  <a:pt x="23" y="12"/>
                  <a:pt x="21" y="12"/>
                </a:cubicBezTo>
                <a:cubicBezTo>
                  <a:pt x="20" y="12"/>
                  <a:pt x="19" y="13"/>
                  <a:pt x="18" y="13"/>
                </a:cubicBezTo>
                <a:cubicBezTo>
                  <a:pt x="17" y="14"/>
                  <a:pt x="17" y="15"/>
                  <a:pt x="17" y="15"/>
                </a:cubicBezTo>
                <a:cubicBezTo>
                  <a:pt x="17" y="16"/>
                  <a:pt x="17" y="16"/>
                  <a:pt x="17" y="17"/>
                </a:cubicBezTo>
                <a:cubicBezTo>
                  <a:pt x="17" y="17"/>
                  <a:pt x="18" y="17"/>
                  <a:pt x="18" y="18"/>
                </a:cubicBezTo>
                <a:cubicBezTo>
                  <a:pt x="19" y="18"/>
                  <a:pt x="19" y="18"/>
                  <a:pt x="20" y="18"/>
                </a:cubicBezTo>
                <a:cubicBezTo>
                  <a:pt x="20" y="18"/>
                  <a:pt x="21" y="19"/>
                  <a:pt x="23" y="19"/>
                </a:cubicBezTo>
                <a:cubicBezTo>
                  <a:pt x="24" y="19"/>
                  <a:pt x="26" y="20"/>
                  <a:pt x="27" y="20"/>
                </a:cubicBezTo>
                <a:cubicBezTo>
                  <a:pt x="29" y="21"/>
                  <a:pt x="30" y="21"/>
                  <a:pt x="31" y="22"/>
                </a:cubicBezTo>
                <a:cubicBezTo>
                  <a:pt x="32" y="23"/>
                  <a:pt x="33" y="23"/>
                  <a:pt x="33" y="24"/>
                </a:cubicBezTo>
                <a:cubicBezTo>
                  <a:pt x="34" y="25"/>
                  <a:pt x="34" y="27"/>
                  <a:pt x="34" y="28"/>
                </a:cubicBezTo>
                <a:cubicBezTo>
                  <a:pt x="34" y="30"/>
                  <a:pt x="33" y="31"/>
                  <a:pt x="33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45046" y="5627705"/>
            <a:ext cx="265090" cy="259991"/>
          </a:xfrm>
          <a:custGeom>
            <a:avLst/>
            <a:gdLst>
              <a:gd name="T0" fmla="*/ 12 w 44"/>
              <a:gd name="T1" fmla="*/ 2 h 43"/>
              <a:gd name="T2" fmla="*/ 0 w 44"/>
              <a:gd name="T3" fmla="*/ 22 h 43"/>
              <a:gd name="T4" fmla="*/ 1 w 44"/>
              <a:gd name="T5" fmla="*/ 26 h 43"/>
              <a:gd name="T6" fmla="*/ 20 w 44"/>
              <a:gd name="T7" fmla="*/ 9 h 43"/>
              <a:gd name="T8" fmla="*/ 12 w 44"/>
              <a:gd name="T9" fmla="*/ 2 h 43"/>
              <a:gd name="T10" fmla="*/ 31 w 44"/>
              <a:gd name="T11" fmla="*/ 2 h 43"/>
              <a:gd name="T12" fmla="*/ 22 w 44"/>
              <a:gd name="T13" fmla="*/ 0 h 43"/>
              <a:gd name="T14" fmla="*/ 16 w 44"/>
              <a:gd name="T15" fmla="*/ 1 h 43"/>
              <a:gd name="T16" fmla="*/ 31 w 44"/>
              <a:gd name="T17" fmla="*/ 15 h 43"/>
              <a:gd name="T18" fmla="*/ 31 w 44"/>
              <a:gd name="T19" fmla="*/ 2 h 43"/>
              <a:gd name="T20" fmla="*/ 34 w 44"/>
              <a:gd name="T21" fmla="*/ 4 h 43"/>
              <a:gd name="T22" fmla="*/ 34 w 44"/>
              <a:gd name="T23" fmla="*/ 29 h 43"/>
              <a:gd name="T24" fmla="*/ 42 w 44"/>
              <a:gd name="T25" fmla="*/ 29 h 43"/>
              <a:gd name="T26" fmla="*/ 44 w 44"/>
              <a:gd name="T27" fmla="*/ 22 h 43"/>
              <a:gd name="T28" fmla="*/ 34 w 44"/>
              <a:gd name="T29" fmla="*/ 4 h 43"/>
              <a:gd name="T30" fmla="*/ 2 w 44"/>
              <a:gd name="T31" fmla="*/ 30 h 43"/>
              <a:gd name="T32" fmla="*/ 10 w 44"/>
              <a:gd name="T33" fmla="*/ 39 h 43"/>
              <a:gd name="T34" fmla="*/ 10 w 44"/>
              <a:gd name="T35" fmla="*/ 22 h 43"/>
              <a:gd name="T36" fmla="*/ 5 w 44"/>
              <a:gd name="T37" fmla="*/ 27 h 43"/>
              <a:gd name="T38" fmla="*/ 2 w 44"/>
              <a:gd name="T39" fmla="*/ 30 h 43"/>
              <a:gd name="T40" fmla="*/ 13 w 44"/>
              <a:gd name="T41" fmla="*/ 41 h 43"/>
              <a:gd name="T42" fmla="*/ 20 w 44"/>
              <a:gd name="T43" fmla="*/ 43 h 43"/>
              <a:gd name="T44" fmla="*/ 24 w 44"/>
              <a:gd name="T45" fmla="*/ 43 h 43"/>
              <a:gd name="T46" fmla="*/ 41 w 44"/>
              <a:gd name="T47" fmla="*/ 32 h 43"/>
              <a:gd name="T48" fmla="*/ 13 w 44"/>
              <a:gd name="T49" fmla="*/ 32 h 43"/>
              <a:gd name="T50" fmla="*/ 13 w 44"/>
              <a:gd name="T51" fmla="*/ 41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4" h="43">
                <a:moveTo>
                  <a:pt x="12" y="2"/>
                </a:moveTo>
                <a:cubicBezTo>
                  <a:pt x="5" y="6"/>
                  <a:pt x="0" y="13"/>
                  <a:pt x="0" y="22"/>
                </a:cubicBezTo>
                <a:cubicBezTo>
                  <a:pt x="0" y="23"/>
                  <a:pt x="1" y="25"/>
                  <a:pt x="1" y="26"/>
                </a:cubicBezTo>
                <a:cubicBezTo>
                  <a:pt x="20" y="9"/>
                  <a:pt x="20" y="9"/>
                  <a:pt x="20" y="9"/>
                </a:cubicBezTo>
                <a:cubicBezTo>
                  <a:pt x="18" y="7"/>
                  <a:pt x="12" y="2"/>
                  <a:pt x="12" y="2"/>
                </a:cubicBezTo>
                <a:close/>
                <a:moveTo>
                  <a:pt x="31" y="2"/>
                </a:moveTo>
                <a:cubicBezTo>
                  <a:pt x="28" y="1"/>
                  <a:pt x="25" y="0"/>
                  <a:pt x="22" y="0"/>
                </a:cubicBezTo>
                <a:cubicBezTo>
                  <a:pt x="20" y="0"/>
                  <a:pt x="18" y="0"/>
                  <a:pt x="16" y="1"/>
                </a:cubicBezTo>
                <a:cubicBezTo>
                  <a:pt x="31" y="15"/>
                  <a:pt x="31" y="15"/>
                  <a:pt x="31" y="15"/>
                </a:cubicBezTo>
                <a:lnTo>
                  <a:pt x="31" y="2"/>
                </a:lnTo>
                <a:close/>
                <a:moveTo>
                  <a:pt x="34" y="4"/>
                </a:moveTo>
                <a:cubicBezTo>
                  <a:pt x="34" y="29"/>
                  <a:pt x="34" y="29"/>
                  <a:pt x="34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6"/>
                  <a:pt x="44" y="24"/>
                  <a:pt x="44" y="22"/>
                </a:cubicBezTo>
                <a:cubicBezTo>
                  <a:pt x="44" y="14"/>
                  <a:pt x="40" y="8"/>
                  <a:pt x="34" y="4"/>
                </a:cubicBezTo>
                <a:close/>
                <a:moveTo>
                  <a:pt x="2" y="30"/>
                </a:moveTo>
                <a:cubicBezTo>
                  <a:pt x="4" y="33"/>
                  <a:pt x="6" y="37"/>
                  <a:pt x="10" y="39"/>
                </a:cubicBezTo>
                <a:cubicBezTo>
                  <a:pt x="10" y="22"/>
                  <a:pt x="10" y="22"/>
                  <a:pt x="10" y="22"/>
                </a:cubicBezTo>
                <a:cubicBezTo>
                  <a:pt x="5" y="27"/>
                  <a:pt x="5" y="27"/>
                  <a:pt x="5" y="27"/>
                </a:cubicBezTo>
                <a:cubicBezTo>
                  <a:pt x="3" y="28"/>
                  <a:pt x="2" y="29"/>
                  <a:pt x="2" y="30"/>
                </a:cubicBezTo>
                <a:close/>
                <a:moveTo>
                  <a:pt x="13" y="41"/>
                </a:moveTo>
                <a:cubicBezTo>
                  <a:pt x="15" y="42"/>
                  <a:pt x="18" y="43"/>
                  <a:pt x="20" y="43"/>
                </a:cubicBezTo>
                <a:cubicBezTo>
                  <a:pt x="24" y="43"/>
                  <a:pt x="24" y="43"/>
                  <a:pt x="24" y="43"/>
                </a:cubicBezTo>
                <a:cubicBezTo>
                  <a:pt x="31" y="42"/>
                  <a:pt x="37" y="38"/>
                  <a:pt x="41" y="32"/>
                </a:cubicBezTo>
                <a:cubicBezTo>
                  <a:pt x="13" y="32"/>
                  <a:pt x="13" y="32"/>
                  <a:pt x="13" y="32"/>
                </a:cubicBezTo>
                <a:lnTo>
                  <a:pt x="13" y="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7" name="出自【趣你的PPT】(微信:qunideppt)：最优质的PPT资源库"/>
          <p:cNvSpPr>
            <a:spLocks/>
          </p:cNvSpPr>
          <p:nvPr/>
        </p:nvSpPr>
        <p:spPr bwMode="auto">
          <a:xfrm>
            <a:off x="7474086" y="5110272"/>
            <a:ext cx="282933" cy="163131"/>
          </a:xfrm>
          <a:custGeom>
            <a:avLst/>
            <a:gdLst>
              <a:gd name="T0" fmla="*/ 18 w 47"/>
              <a:gd name="T1" fmla="*/ 20 h 27"/>
              <a:gd name="T2" fmla="*/ 12 w 47"/>
              <a:gd name="T3" fmla="*/ 22 h 27"/>
              <a:gd name="T4" fmla="*/ 5 w 47"/>
              <a:gd name="T5" fmla="*/ 14 h 27"/>
              <a:gd name="T6" fmla="*/ 12 w 47"/>
              <a:gd name="T7" fmla="*/ 5 h 27"/>
              <a:gd name="T8" fmla="*/ 19 w 47"/>
              <a:gd name="T9" fmla="*/ 12 h 27"/>
              <a:gd name="T10" fmla="*/ 21 w 47"/>
              <a:gd name="T11" fmla="*/ 17 h 27"/>
              <a:gd name="T12" fmla="*/ 35 w 47"/>
              <a:gd name="T13" fmla="*/ 27 h 27"/>
              <a:gd name="T14" fmla="*/ 47 w 47"/>
              <a:gd name="T15" fmla="*/ 19 h 27"/>
              <a:gd name="T16" fmla="*/ 40 w 47"/>
              <a:gd name="T17" fmla="*/ 12 h 27"/>
              <a:gd name="T18" fmla="*/ 36 w 47"/>
              <a:gd name="T19" fmla="*/ 11 h 27"/>
              <a:gd name="T20" fmla="*/ 33 w 47"/>
              <a:gd name="T21" fmla="*/ 8 h 27"/>
              <a:gd name="T22" fmla="*/ 37 w 47"/>
              <a:gd name="T23" fmla="*/ 5 h 27"/>
              <a:gd name="T24" fmla="*/ 41 w 47"/>
              <a:gd name="T25" fmla="*/ 8 h 27"/>
              <a:gd name="T26" fmla="*/ 46 w 47"/>
              <a:gd name="T27" fmla="*/ 7 h 27"/>
              <a:gd name="T28" fmla="*/ 37 w 47"/>
              <a:gd name="T29" fmla="*/ 0 h 27"/>
              <a:gd name="T30" fmla="*/ 28 w 47"/>
              <a:gd name="T31" fmla="*/ 8 h 27"/>
              <a:gd name="T32" fmla="*/ 34 w 47"/>
              <a:gd name="T33" fmla="*/ 15 h 27"/>
              <a:gd name="T34" fmla="*/ 37 w 47"/>
              <a:gd name="T35" fmla="*/ 16 h 27"/>
              <a:gd name="T36" fmla="*/ 41 w 47"/>
              <a:gd name="T37" fmla="*/ 20 h 27"/>
              <a:gd name="T38" fmla="*/ 36 w 47"/>
              <a:gd name="T39" fmla="*/ 22 h 27"/>
              <a:gd name="T40" fmla="*/ 26 w 47"/>
              <a:gd name="T41" fmla="*/ 16 h 27"/>
              <a:gd name="T42" fmla="*/ 24 w 47"/>
              <a:gd name="T43" fmla="*/ 10 h 27"/>
              <a:gd name="T44" fmla="*/ 12 w 47"/>
              <a:gd name="T45" fmla="*/ 0 h 27"/>
              <a:gd name="T46" fmla="*/ 0 w 47"/>
              <a:gd name="T47" fmla="*/ 14 h 27"/>
              <a:gd name="T48" fmla="*/ 12 w 47"/>
              <a:gd name="T49" fmla="*/ 27 h 27"/>
              <a:gd name="T50" fmla="*/ 20 w 47"/>
              <a:gd name="T51" fmla="*/ 24 h 27"/>
              <a:gd name="T52" fmla="*/ 18 w 47"/>
              <a:gd name="T53" fmla="*/ 20 h 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7" h="27">
                <a:moveTo>
                  <a:pt x="18" y="20"/>
                </a:moveTo>
                <a:cubicBezTo>
                  <a:pt x="17" y="21"/>
                  <a:pt x="15" y="22"/>
                  <a:pt x="12" y="22"/>
                </a:cubicBezTo>
                <a:cubicBezTo>
                  <a:pt x="8" y="22"/>
                  <a:pt x="5" y="19"/>
                  <a:pt x="5" y="14"/>
                </a:cubicBezTo>
                <a:cubicBezTo>
                  <a:pt x="5" y="7"/>
                  <a:pt x="9" y="5"/>
                  <a:pt x="12" y="5"/>
                </a:cubicBezTo>
                <a:cubicBezTo>
                  <a:pt x="17" y="5"/>
                  <a:pt x="18" y="8"/>
                  <a:pt x="19" y="12"/>
                </a:cubicBezTo>
                <a:cubicBezTo>
                  <a:pt x="21" y="17"/>
                  <a:pt x="21" y="17"/>
                  <a:pt x="21" y="17"/>
                </a:cubicBezTo>
                <a:cubicBezTo>
                  <a:pt x="23" y="23"/>
                  <a:pt x="26" y="27"/>
                  <a:pt x="35" y="27"/>
                </a:cubicBezTo>
                <a:cubicBezTo>
                  <a:pt x="42" y="27"/>
                  <a:pt x="47" y="25"/>
                  <a:pt x="47" y="19"/>
                </a:cubicBezTo>
                <a:cubicBezTo>
                  <a:pt x="47" y="15"/>
                  <a:pt x="44" y="13"/>
                  <a:pt x="40" y="12"/>
                </a:cubicBezTo>
                <a:cubicBezTo>
                  <a:pt x="36" y="11"/>
                  <a:pt x="36" y="11"/>
                  <a:pt x="36" y="11"/>
                </a:cubicBezTo>
                <a:cubicBezTo>
                  <a:pt x="34" y="10"/>
                  <a:pt x="33" y="9"/>
                  <a:pt x="33" y="8"/>
                </a:cubicBezTo>
                <a:cubicBezTo>
                  <a:pt x="33" y="6"/>
                  <a:pt x="34" y="5"/>
                  <a:pt x="37" y="5"/>
                </a:cubicBezTo>
                <a:cubicBezTo>
                  <a:pt x="39" y="5"/>
                  <a:pt x="41" y="6"/>
                  <a:pt x="41" y="8"/>
                </a:cubicBezTo>
                <a:cubicBezTo>
                  <a:pt x="46" y="7"/>
                  <a:pt x="46" y="7"/>
                  <a:pt x="46" y="7"/>
                </a:cubicBezTo>
                <a:cubicBezTo>
                  <a:pt x="46" y="2"/>
                  <a:pt x="43" y="0"/>
                  <a:pt x="37" y="0"/>
                </a:cubicBezTo>
                <a:cubicBezTo>
                  <a:pt x="32" y="0"/>
                  <a:pt x="28" y="2"/>
                  <a:pt x="28" y="8"/>
                </a:cubicBezTo>
                <a:cubicBezTo>
                  <a:pt x="28" y="12"/>
                  <a:pt x="29" y="14"/>
                  <a:pt x="34" y="15"/>
                </a:cubicBezTo>
                <a:cubicBezTo>
                  <a:pt x="37" y="16"/>
                  <a:pt x="37" y="16"/>
                  <a:pt x="37" y="16"/>
                </a:cubicBezTo>
                <a:cubicBezTo>
                  <a:pt x="40" y="17"/>
                  <a:pt x="41" y="18"/>
                  <a:pt x="41" y="20"/>
                </a:cubicBezTo>
                <a:cubicBezTo>
                  <a:pt x="41" y="22"/>
                  <a:pt x="39" y="22"/>
                  <a:pt x="36" y="22"/>
                </a:cubicBezTo>
                <a:cubicBezTo>
                  <a:pt x="30" y="22"/>
                  <a:pt x="27" y="19"/>
                  <a:pt x="26" y="16"/>
                </a:cubicBezTo>
                <a:cubicBezTo>
                  <a:pt x="24" y="10"/>
                  <a:pt x="24" y="10"/>
                  <a:pt x="24" y="10"/>
                </a:cubicBezTo>
                <a:cubicBezTo>
                  <a:pt x="22" y="3"/>
                  <a:pt x="19" y="0"/>
                  <a:pt x="12" y="0"/>
                </a:cubicBezTo>
                <a:cubicBezTo>
                  <a:pt x="6" y="0"/>
                  <a:pt x="0" y="6"/>
                  <a:pt x="0" y="14"/>
                </a:cubicBezTo>
                <a:cubicBezTo>
                  <a:pt x="0" y="22"/>
                  <a:pt x="6" y="27"/>
                  <a:pt x="12" y="27"/>
                </a:cubicBezTo>
                <a:cubicBezTo>
                  <a:pt x="16" y="27"/>
                  <a:pt x="19" y="25"/>
                  <a:pt x="20" y="24"/>
                </a:cubicBezTo>
                <a:lnTo>
                  <a:pt x="18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45046" y="5054197"/>
            <a:ext cx="272737" cy="27273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28 w 45"/>
              <a:gd name="T11" fmla="*/ 29 h 45"/>
              <a:gd name="T12" fmla="*/ 21 w 45"/>
              <a:gd name="T13" fmla="*/ 24 h 45"/>
              <a:gd name="T14" fmla="*/ 20 w 45"/>
              <a:gd name="T15" fmla="*/ 22 h 45"/>
              <a:gd name="T16" fmla="*/ 17 w 45"/>
              <a:gd name="T17" fmla="*/ 18 h 45"/>
              <a:gd name="T18" fmla="*/ 13 w 45"/>
              <a:gd name="T19" fmla="*/ 23 h 45"/>
              <a:gd name="T20" fmla="*/ 16 w 45"/>
              <a:gd name="T21" fmla="*/ 27 h 45"/>
              <a:gd name="T22" fmla="*/ 20 w 45"/>
              <a:gd name="T23" fmla="*/ 26 h 45"/>
              <a:gd name="T24" fmla="*/ 20 w 45"/>
              <a:gd name="T25" fmla="*/ 28 h 45"/>
              <a:gd name="T26" fmla="*/ 16 w 45"/>
              <a:gd name="T27" fmla="*/ 29 h 45"/>
              <a:gd name="T28" fmla="*/ 10 w 45"/>
              <a:gd name="T29" fmla="*/ 23 h 45"/>
              <a:gd name="T30" fmla="*/ 17 w 45"/>
              <a:gd name="T31" fmla="*/ 16 h 45"/>
              <a:gd name="T32" fmla="*/ 23 w 45"/>
              <a:gd name="T33" fmla="*/ 21 h 45"/>
              <a:gd name="T34" fmla="*/ 24 w 45"/>
              <a:gd name="T35" fmla="*/ 24 h 45"/>
              <a:gd name="T36" fmla="*/ 28 w 45"/>
              <a:gd name="T37" fmla="*/ 27 h 45"/>
              <a:gd name="T38" fmla="*/ 31 w 45"/>
              <a:gd name="T39" fmla="*/ 26 h 45"/>
              <a:gd name="T40" fmla="*/ 29 w 45"/>
              <a:gd name="T41" fmla="*/ 24 h 45"/>
              <a:gd name="T42" fmla="*/ 27 w 45"/>
              <a:gd name="T43" fmla="*/ 23 h 45"/>
              <a:gd name="T44" fmla="*/ 24 w 45"/>
              <a:gd name="T45" fmla="*/ 20 h 45"/>
              <a:gd name="T46" fmla="*/ 29 w 45"/>
              <a:gd name="T47" fmla="*/ 16 h 45"/>
              <a:gd name="T48" fmla="*/ 34 w 45"/>
              <a:gd name="T49" fmla="*/ 19 h 45"/>
              <a:gd name="T50" fmla="*/ 31 w 45"/>
              <a:gd name="T51" fmla="*/ 20 h 45"/>
              <a:gd name="T52" fmla="*/ 29 w 45"/>
              <a:gd name="T53" fmla="*/ 18 h 45"/>
              <a:gd name="T54" fmla="*/ 27 w 45"/>
              <a:gd name="T55" fmla="*/ 20 h 45"/>
              <a:gd name="T56" fmla="*/ 29 w 45"/>
              <a:gd name="T57" fmla="*/ 21 h 45"/>
              <a:gd name="T58" fmla="*/ 30 w 45"/>
              <a:gd name="T59" fmla="*/ 22 h 45"/>
              <a:gd name="T60" fmla="*/ 34 w 45"/>
              <a:gd name="T61" fmla="*/ 25 h 45"/>
              <a:gd name="T62" fmla="*/ 28 w 45"/>
              <a:gd name="T63" fmla="*/ 2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4" y="45"/>
                  <a:pt x="45" y="35"/>
                  <a:pt x="45" y="23"/>
                </a:cubicBezTo>
                <a:cubicBezTo>
                  <a:pt x="45" y="10"/>
                  <a:pt x="34" y="0"/>
                  <a:pt x="22" y="0"/>
                </a:cubicBezTo>
                <a:close/>
                <a:moveTo>
                  <a:pt x="28" y="29"/>
                </a:moveTo>
                <a:cubicBezTo>
                  <a:pt x="24" y="29"/>
                  <a:pt x="22" y="27"/>
                  <a:pt x="21" y="24"/>
                </a:cubicBezTo>
                <a:cubicBezTo>
                  <a:pt x="20" y="22"/>
                  <a:pt x="20" y="22"/>
                  <a:pt x="20" y="22"/>
                </a:cubicBezTo>
                <a:cubicBezTo>
                  <a:pt x="20" y="20"/>
                  <a:pt x="19" y="18"/>
                  <a:pt x="17" y="18"/>
                </a:cubicBezTo>
                <a:cubicBezTo>
                  <a:pt x="15" y="18"/>
                  <a:pt x="13" y="19"/>
                  <a:pt x="13" y="23"/>
                </a:cubicBezTo>
                <a:cubicBezTo>
                  <a:pt x="13" y="25"/>
                  <a:pt x="15" y="27"/>
                  <a:pt x="16" y="27"/>
                </a:cubicBezTo>
                <a:cubicBezTo>
                  <a:pt x="18" y="27"/>
                  <a:pt x="19" y="26"/>
                  <a:pt x="20" y="26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28"/>
                  <a:pt x="19" y="29"/>
                  <a:pt x="16" y="29"/>
                </a:cubicBezTo>
                <a:cubicBezTo>
                  <a:pt x="13" y="29"/>
                  <a:pt x="10" y="27"/>
                  <a:pt x="10" y="23"/>
                </a:cubicBezTo>
                <a:cubicBezTo>
                  <a:pt x="10" y="19"/>
                  <a:pt x="13" y="16"/>
                  <a:pt x="17" y="16"/>
                </a:cubicBezTo>
                <a:cubicBezTo>
                  <a:pt x="20" y="16"/>
                  <a:pt x="22" y="17"/>
                  <a:pt x="23" y="21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6"/>
                  <a:pt x="26" y="27"/>
                  <a:pt x="28" y="27"/>
                </a:cubicBezTo>
                <a:cubicBezTo>
                  <a:pt x="30" y="27"/>
                  <a:pt x="31" y="27"/>
                  <a:pt x="31" y="26"/>
                </a:cubicBezTo>
                <a:cubicBezTo>
                  <a:pt x="31" y="25"/>
                  <a:pt x="31" y="24"/>
                  <a:pt x="29" y="24"/>
                </a:cubicBezTo>
                <a:cubicBezTo>
                  <a:pt x="27" y="23"/>
                  <a:pt x="27" y="23"/>
                  <a:pt x="27" y="23"/>
                </a:cubicBezTo>
                <a:cubicBezTo>
                  <a:pt x="25" y="23"/>
                  <a:pt x="24" y="22"/>
                  <a:pt x="24" y="20"/>
                </a:cubicBezTo>
                <a:cubicBezTo>
                  <a:pt x="24" y="17"/>
                  <a:pt x="27" y="16"/>
                  <a:pt x="29" y="16"/>
                </a:cubicBezTo>
                <a:cubicBezTo>
                  <a:pt x="32" y="16"/>
                  <a:pt x="34" y="17"/>
                  <a:pt x="34" y="19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19"/>
                  <a:pt x="30" y="18"/>
                  <a:pt x="29" y="18"/>
                </a:cubicBezTo>
                <a:cubicBezTo>
                  <a:pt x="28" y="18"/>
                  <a:pt x="27" y="19"/>
                  <a:pt x="27" y="20"/>
                </a:cubicBezTo>
                <a:cubicBezTo>
                  <a:pt x="27" y="20"/>
                  <a:pt x="27" y="21"/>
                  <a:pt x="29" y="21"/>
                </a:cubicBezTo>
                <a:cubicBezTo>
                  <a:pt x="30" y="22"/>
                  <a:pt x="30" y="22"/>
                  <a:pt x="30" y="22"/>
                </a:cubicBezTo>
                <a:cubicBezTo>
                  <a:pt x="33" y="22"/>
                  <a:pt x="34" y="23"/>
                  <a:pt x="34" y="25"/>
                </a:cubicBezTo>
                <a:cubicBezTo>
                  <a:pt x="34" y="28"/>
                  <a:pt x="32" y="29"/>
                  <a:pt x="28" y="2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9809" y="5084783"/>
            <a:ext cx="282933" cy="211563"/>
          </a:xfrm>
          <a:custGeom>
            <a:avLst/>
            <a:gdLst>
              <a:gd name="T0" fmla="*/ 26 w 47"/>
              <a:gd name="T1" fmla="*/ 13 h 35"/>
              <a:gd name="T2" fmla="*/ 29 w 47"/>
              <a:gd name="T3" fmla="*/ 15 h 35"/>
              <a:gd name="T4" fmla="*/ 34 w 47"/>
              <a:gd name="T5" fmla="*/ 13 h 35"/>
              <a:gd name="T6" fmla="*/ 34 w 47"/>
              <a:gd name="T7" fmla="*/ 10 h 35"/>
              <a:gd name="T8" fmla="*/ 23 w 47"/>
              <a:gd name="T9" fmla="*/ 0 h 35"/>
              <a:gd name="T10" fmla="*/ 13 w 47"/>
              <a:gd name="T11" fmla="*/ 10 h 35"/>
              <a:gd name="T12" fmla="*/ 13 w 47"/>
              <a:gd name="T13" fmla="*/ 25 h 35"/>
              <a:gd name="T14" fmla="*/ 10 w 47"/>
              <a:gd name="T15" fmla="*/ 27 h 35"/>
              <a:gd name="T16" fmla="*/ 8 w 47"/>
              <a:gd name="T17" fmla="*/ 25 h 35"/>
              <a:gd name="T18" fmla="*/ 8 w 47"/>
              <a:gd name="T19" fmla="*/ 19 h 35"/>
              <a:gd name="T20" fmla="*/ 0 w 47"/>
              <a:gd name="T21" fmla="*/ 19 h 35"/>
              <a:gd name="T22" fmla="*/ 0 w 47"/>
              <a:gd name="T23" fmla="*/ 25 h 35"/>
              <a:gd name="T24" fmla="*/ 10 w 47"/>
              <a:gd name="T25" fmla="*/ 35 h 35"/>
              <a:gd name="T26" fmla="*/ 21 w 47"/>
              <a:gd name="T27" fmla="*/ 25 h 35"/>
              <a:gd name="T28" fmla="*/ 21 w 47"/>
              <a:gd name="T29" fmla="*/ 10 h 35"/>
              <a:gd name="T30" fmla="*/ 23 w 47"/>
              <a:gd name="T31" fmla="*/ 8 h 35"/>
              <a:gd name="T32" fmla="*/ 26 w 47"/>
              <a:gd name="T33" fmla="*/ 10 h 35"/>
              <a:gd name="T34" fmla="*/ 26 w 47"/>
              <a:gd name="T35" fmla="*/ 13 h 35"/>
              <a:gd name="T36" fmla="*/ 39 w 47"/>
              <a:gd name="T37" fmla="*/ 19 h 35"/>
              <a:gd name="T38" fmla="*/ 39 w 47"/>
              <a:gd name="T39" fmla="*/ 25 h 35"/>
              <a:gd name="T40" fmla="*/ 36 w 47"/>
              <a:gd name="T41" fmla="*/ 27 h 35"/>
              <a:gd name="T42" fmla="*/ 34 w 47"/>
              <a:gd name="T43" fmla="*/ 25 h 35"/>
              <a:gd name="T44" fmla="*/ 34 w 47"/>
              <a:gd name="T45" fmla="*/ 19 h 35"/>
              <a:gd name="T46" fmla="*/ 29 w 47"/>
              <a:gd name="T47" fmla="*/ 20 h 35"/>
              <a:gd name="T48" fmla="*/ 26 w 47"/>
              <a:gd name="T49" fmla="*/ 19 h 35"/>
              <a:gd name="T50" fmla="*/ 26 w 47"/>
              <a:gd name="T51" fmla="*/ 25 h 35"/>
              <a:gd name="T52" fmla="*/ 36 w 47"/>
              <a:gd name="T53" fmla="*/ 35 h 35"/>
              <a:gd name="T54" fmla="*/ 47 w 47"/>
              <a:gd name="T55" fmla="*/ 25 h 35"/>
              <a:gd name="T56" fmla="*/ 47 w 47"/>
              <a:gd name="T57" fmla="*/ 19 h 35"/>
              <a:gd name="T58" fmla="*/ 39 w 47"/>
              <a:gd name="T59" fmla="*/ 1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7" h="35">
                <a:moveTo>
                  <a:pt x="26" y="13"/>
                </a:moveTo>
                <a:cubicBezTo>
                  <a:pt x="29" y="15"/>
                  <a:pt x="29" y="15"/>
                  <a:pt x="29" y="15"/>
                </a:cubicBezTo>
                <a:cubicBezTo>
                  <a:pt x="34" y="13"/>
                  <a:pt x="34" y="13"/>
                  <a:pt x="34" y="13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4"/>
                  <a:pt x="29" y="0"/>
                  <a:pt x="23" y="0"/>
                </a:cubicBezTo>
                <a:cubicBezTo>
                  <a:pt x="18" y="0"/>
                  <a:pt x="13" y="4"/>
                  <a:pt x="13" y="10"/>
                </a:cubicBezTo>
                <a:cubicBezTo>
                  <a:pt x="13" y="25"/>
                  <a:pt x="13" y="25"/>
                  <a:pt x="13" y="25"/>
                </a:cubicBezTo>
                <a:cubicBezTo>
                  <a:pt x="13" y="26"/>
                  <a:pt x="12" y="27"/>
                  <a:pt x="10" y="27"/>
                </a:cubicBezTo>
                <a:cubicBezTo>
                  <a:pt x="9" y="27"/>
                  <a:pt x="8" y="26"/>
                  <a:pt x="8" y="25"/>
                </a:cubicBezTo>
                <a:cubicBezTo>
                  <a:pt x="8" y="19"/>
                  <a:pt x="8" y="19"/>
                  <a:pt x="8" y="19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31"/>
                  <a:pt x="5" y="35"/>
                  <a:pt x="10" y="35"/>
                </a:cubicBezTo>
                <a:cubicBezTo>
                  <a:pt x="16" y="35"/>
                  <a:pt x="21" y="31"/>
                  <a:pt x="21" y="25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9"/>
                  <a:pt x="22" y="8"/>
                  <a:pt x="23" y="8"/>
                </a:cubicBezTo>
                <a:cubicBezTo>
                  <a:pt x="25" y="8"/>
                  <a:pt x="26" y="9"/>
                  <a:pt x="26" y="10"/>
                </a:cubicBezTo>
                <a:lnTo>
                  <a:pt x="26" y="13"/>
                </a:lnTo>
                <a:close/>
                <a:moveTo>
                  <a:pt x="39" y="19"/>
                </a:moveTo>
                <a:cubicBezTo>
                  <a:pt x="39" y="25"/>
                  <a:pt x="39" y="25"/>
                  <a:pt x="39" y="25"/>
                </a:cubicBezTo>
                <a:cubicBezTo>
                  <a:pt x="39" y="26"/>
                  <a:pt x="38" y="27"/>
                  <a:pt x="36" y="27"/>
                </a:cubicBezTo>
                <a:cubicBezTo>
                  <a:pt x="35" y="27"/>
                  <a:pt x="34" y="26"/>
                  <a:pt x="34" y="25"/>
                </a:cubicBezTo>
                <a:cubicBezTo>
                  <a:pt x="34" y="19"/>
                  <a:pt x="34" y="19"/>
                  <a:pt x="34" y="19"/>
                </a:cubicBezTo>
                <a:cubicBezTo>
                  <a:pt x="29" y="20"/>
                  <a:pt x="29" y="20"/>
                  <a:pt x="29" y="20"/>
                </a:cubicBezTo>
                <a:cubicBezTo>
                  <a:pt x="26" y="19"/>
                  <a:pt x="26" y="19"/>
                  <a:pt x="26" y="19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31"/>
                  <a:pt x="31" y="35"/>
                  <a:pt x="36" y="35"/>
                </a:cubicBezTo>
                <a:cubicBezTo>
                  <a:pt x="42" y="35"/>
                  <a:pt x="47" y="31"/>
                  <a:pt x="47" y="25"/>
                </a:cubicBezTo>
                <a:cubicBezTo>
                  <a:pt x="47" y="19"/>
                  <a:pt x="47" y="19"/>
                  <a:pt x="47" y="19"/>
                </a:cubicBezTo>
                <a:lnTo>
                  <a:pt x="39" y="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18277" y="5061842"/>
            <a:ext cx="259991" cy="257444"/>
          </a:xfrm>
          <a:custGeom>
            <a:avLst/>
            <a:gdLst>
              <a:gd name="T0" fmla="*/ 21 w 43"/>
              <a:gd name="T1" fmla="*/ 16 h 43"/>
              <a:gd name="T2" fmla="*/ 14 w 43"/>
              <a:gd name="T3" fmla="*/ 5 h 43"/>
              <a:gd name="T4" fmla="*/ 4 w 43"/>
              <a:gd name="T5" fmla="*/ 18 h 43"/>
              <a:gd name="T6" fmla="*/ 21 w 43"/>
              <a:gd name="T7" fmla="*/ 16 h 43"/>
              <a:gd name="T8" fmla="*/ 23 w 43"/>
              <a:gd name="T9" fmla="*/ 22 h 43"/>
              <a:gd name="T10" fmla="*/ 24 w 43"/>
              <a:gd name="T11" fmla="*/ 22 h 43"/>
              <a:gd name="T12" fmla="*/ 22 w 43"/>
              <a:gd name="T13" fmla="*/ 18 h 43"/>
              <a:gd name="T14" fmla="*/ 3 w 43"/>
              <a:gd name="T15" fmla="*/ 21 h 43"/>
              <a:gd name="T16" fmla="*/ 3 w 43"/>
              <a:gd name="T17" fmla="*/ 22 h 43"/>
              <a:gd name="T18" fmla="*/ 8 w 43"/>
              <a:gd name="T19" fmla="*/ 34 h 43"/>
              <a:gd name="T20" fmla="*/ 8 w 43"/>
              <a:gd name="T21" fmla="*/ 34 h 43"/>
              <a:gd name="T22" fmla="*/ 23 w 43"/>
              <a:gd name="T23" fmla="*/ 22 h 43"/>
              <a:gd name="T24" fmla="*/ 10 w 43"/>
              <a:gd name="T25" fmla="*/ 36 h 43"/>
              <a:gd name="T26" fmla="*/ 10 w 43"/>
              <a:gd name="T27" fmla="*/ 36 h 43"/>
              <a:gd name="T28" fmla="*/ 10 w 43"/>
              <a:gd name="T29" fmla="*/ 36 h 43"/>
              <a:gd name="T30" fmla="*/ 10 w 43"/>
              <a:gd name="T31" fmla="*/ 36 h 43"/>
              <a:gd name="T32" fmla="*/ 17 w 43"/>
              <a:gd name="T33" fmla="*/ 4 h 43"/>
              <a:gd name="T34" fmla="*/ 17 w 43"/>
              <a:gd name="T35" fmla="*/ 4 h 43"/>
              <a:gd name="T36" fmla="*/ 17 w 43"/>
              <a:gd name="T37" fmla="*/ 4 h 43"/>
              <a:gd name="T38" fmla="*/ 34 w 43"/>
              <a:gd name="T39" fmla="*/ 8 h 43"/>
              <a:gd name="T40" fmla="*/ 22 w 43"/>
              <a:gd name="T41" fmla="*/ 3 h 43"/>
              <a:gd name="T42" fmla="*/ 17 w 43"/>
              <a:gd name="T43" fmla="*/ 4 h 43"/>
              <a:gd name="T44" fmla="*/ 24 w 43"/>
              <a:gd name="T45" fmla="*/ 14 h 43"/>
              <a:gd name="T46" fmla="*/ 34 w 43"/>
              <a:gd name="T47" fmla="*/ 8 h 43"/>
              <a:gd name="T48" fmla="*/ 22 w 43"/>
              <a:gd name="T49" fmla="*/ 43 h 43"/>
              <a:gd name="T50" fmla="*/ 0 w 43"/>
              <a:gd name="T51" fmla="*/ 22 h 43"/>
              <a:gd name="T52" fmla="*/ 22 w 43"/>
              <a:gd name="T53" fmla="*/ 0 h 43"/>
              <a:gd name="T54" fmla="*/ 43 w 43"/>
              <a:gd name="T55" fmla="*/ 22 h 43"/>
              <a:gd name="T56" fmla="*/ 22 w 43"/>
              <a:gd name="T57" fmla="*/ 43 h 43"/>
              <a:gd name="T58" fmla="*/ 25 w 43"/>
              <a:gd name="T59" fmla="*/ 25 h 43"/>
              <a:gd name="T60" fmla="*/ 10 w 43"/>
              <a:gd name="T61" fmla="*/ 36 h 43"/>
              <a:gd name="T62" fmla="*/ 22 w 43"/>
              <a:gd name="T63" fmla="*/ 40 h 43"/>
              <a:gd name="T64" fmla="*/ 29 w 43"/>
              <a:gd name="T65" fmla="*/ 39 h 43"/>
              <a:gd name="T66" fmla="*/ 25 w 43"/>
              <a:gd name="T67" fmla="*/ 25 h 43"/>
              <a:gd name="T68" fmla="*/ 25 w 43"/>
              <a:gd name="T69" fmla="*/ 25 h 43"/>
              <a:gd name="T70" fmla="*/ 26 w 43"/>
              <a:gd name="T71" fmla="*/ 17 h 43"/>
              <a:gd name="T72" fmla="*/ 27 w 43"/>
              <a:gd name="T73" fmla="*/ 20 h 43"/>
              <a:gd name="T74" fmla="*/ 27 w 43"/>
              <a:gd name="T75" fmla="*/ 21 h 43"/>
              <a:gd name="T76" fmla="*/ 40 w 43"/>
              <a:gd name="T77" fmla="*/ 21 h 43"/>
              <a:gd name="T78" fmla="*/ 36 w 43"/>
              <a:gd name="T79" fmla="*/ 10 h 43"/>
              <a:gd name="T80" fmla="*/ 26 w 43"/>
              <a:gd name="T81" fmla="*/ 17 h 43"/>
              <a:gd name="T82" fmla="*/ 28 w 43"/>
              <a:gd name="T83" fmla="*/ 24 h 43"/>
              <a:gd name="T84" fmla="*/ 32 w 43"/>
              <a:gd name="T85" fmla="*/ 37 h 43"/>
              <a:gd name="T86" fmla="*/ 40 w 43"/>
              <a:gd name="T87" fmla="*/ 25 h 43"/>
              <a:gd name="T88" fmla="*/ 28 w 43"/>
              <a:gd name="T89" fmla="*/ 2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3" h="43">
                <a:moveTo>
                  <a:pt x="21" y="16"/>
                </a:moveTo>
                <a:cubicBezTo>
                  <a:pt x="18" y="10"/>
                  <a:pt x="14" y="5"/>
                  <a:pt x="14" y="5"/>
                </a:cubicBezTo>
                <a:cubicBezTo>
                  <a:pt x="9" y="7"/>
                  <a:pt x="5" y="12"/>
                  <a:pt x="4" y="18"/>
                </a:cubicBezTo>
                <a:cubicBezTo>
                  <a:pt x="4" y="18"/>
                  <a:pt x="12" y="18"/>
                  <a:pt x="21" y="16"/>
                </a:cubicBezTo>
                <a:close/>
                <a:moveTo>
                  <a:pt x="23" y="22"/>
                </a:moveTo>
                <a:cubicBezTo>
                  <a:pt x="23" y="22"/>
                  <a:pt x="23" y="22"/>
                  <a:pt x="24" y="22"/>
                </a:cubicBezTo>
                <a:cubicBezTo>
                  <a:pt x="23" y="20"/>
                  <a:pt x="23" y="19"/>
                  <a:pt x="22" y="18"/>
                </a:cubicBezTo>
                <a:cubicBezTo>
                  <a:pt x="13" y="21"/>
                  <a:pt x="4" y="21"/>
                  <a:pt x="3" y="21"/>
                </a:cubicBezTo>
                <a:cubicBezTo>
                  <a:pt x="3" y="21"/>
                  <a:pt x="3" y="21"/>
                  <a:pt x="3" y="22"/>
                </a:cubicBezTo>
                <a:cubicBezTo>
                  <a:pt x="3" y="26"/>
                  <a:pt x="5" y="31"/>
                  <a:pt x="8" y="34"/>
                </a:cubicBezTo>
                <a:cubicBezTo>
                  <a:pt x="8" y="34"/>
                  <a:pt x="8" y="34"/>
                  <a:pt x="8" y="34"/>
                </a:cubicBezTo>
                <a:cubicBezTo>
                  <a:pt x="8" y="34"/>
                  <a:pt x="13" y="25"/>
                  <a:pt x="23" y="22"/>
                </a:cubicBezTo>
                <a:close/>
                <a:moveTo>
                  <a:pt x="10" y="36"/>
                </a:moveTo>
                <a:cubicBezTo>
                  <a:pt x="10" y="36"/>
                  <a:pt x="10" y="36"/>
                  <a:pt x="10" y="36"/>
                </a:cubicBezTo>
                <a:cubicBezTo>
                  <a:pt x="10" y="36"/>
                  <a:pt x="10" y="36"/>
                  <a:pt x="10" y="36"/>
                </a:cubicBezTo>
                <a:cubicBezTo>
                  <a:pt x="10" y="36"/>
                  <a:pt x="10" y="36"/>
                  <a:pt x="10" y="36"/>
                </a:cubicBezTo>
                <a:close/>
                <a:moveTo>
                  <a:pt x="17" y="4"/>
                </a:moveTo>
                <a:cubicBezTo>
                  <a:pt x="17" y="4"/>
                  <a:pt x="17" y="4"/>
                  <a:pt x="17" y="4"/>
                </a:cubicBezTo>
                <a:cubicBezTo>
                  <a:pt x="17" y="4"/>
                  <a:pt x="17" y="4"/>
                  <a:pt x="17" y="4"/>
                </a:cubicBezTo>
                <a:close/>
                <a:moveTo>
                  <a:pt x="34" y="8"/>
                </a:moveTo>
                <a:cubicBezTo>
                  <a:pt x="31" y="5"/>
                  <a:pt x="26" y="3"/>
                  <a:pt x="22" y="3"/>
                </a:cubicBezTo>
                <a:cubicBezTo>
                  <a:pt x="20" y="3"/>
                  <a:pt x="19" y="3"/>
                  <a:pt x="17" y="4"/>
                </a:cubicBezTo>
                <a:cubicBezTo>
                  <a:pt x="18" y="4"/>
                  <a:pt x="21" y="9"/>
                  <a:pt x="24" y="14"/>
                </a:cubicBezTo>
                <a:cubicBezTo>
                  <a:pt x="31" y="12"/>
                  <a:pt x="34" y="8"/>
                  <a:pt x="34" y="8"/>
                </a:cubicBezTo>
                <a:close/>
                <a:moveTo>
                  <a:pt x="22" y="43"/>
                </a:moveTo>
                <a:cubicBezTo>
                  <a:pt x="10" y="43"/>
                  <a:pt x="0" y="34"/>
                  <a:pt x="0" y="22"/>
                </a:cubicBezTo>
                <a:cubicBezTo>
                  <a:pt x="0" y="10"/>
                  <a:pt x="10" y="0"/>
                  <a:pt x="22" y="0"/>
                </a:cubicBezTo>
                <a:cubicBezTo>
                  <a:pt x="34" y="0"/>
                  <a:pt x="43" y="10"/>
                  <a:pt x="43" y="22"/>
                </a:cubicBezTo>
                <a:cubicBezTo>
                  <a:pt x="43" y="34"/>
                  <a:pt x="34" y="43"/>
                  <a:pt x="22" y="43"/>
                </a:cubicBezTo>
                <a:close/>
                <a:moveTo>
                  <a:pt x="25" y="25"/>
                </a:moveTo>
                <a:cubicBezTo>
                  <a:pt x="14" y="28"/>
                  <a:pt x="10" y="36"/>
                  <a:pt x="10" y="36"/>
                </a:cubicBezTo>
                <a:cubicBezTo>
                  <a:pt x="14" y="39"/>
                  <a:pt x="17" y="40"/>
                  <a:pt x="22" y="40"/>
                </a:cubicBezTo>
                <a:cubicBezTo>
                  <a:pt x="24" y="40"/>
                  <a:pt x="27" y="40"/>
                  <a:pt x="29" y="39"/>
                </a:cubicBezTo>
                <a:cubicBezTo>
                  <a:pt x="29" y="37"/>
                  <a:pt x="28" y="31"/>
                  <a:pt x="25" y="25"/>
                </a:cubicBezTo>
                <a:cubicBezTo>
                  <a:pt x="25" y="25"/>
                  <a:pt x="25" y="25"/>
                  <a:pt x="25" y="25"/>
                </a:cubicBezTo>
                <a:close/>
                <a:moveTo>
                  <a:pt x="26" y="17"/>
                </a:moveTo>
                <a:cubicBezTo>
                  <a:pt x="26" y="18"/>
                  <a:pt x="27" y="19"/>
                  <a:pt x="27" y="20"/>
                </a:cubicBezTo>
                <a:cubicBezTo>
                  <a:pt x="27" y="20"/>
                  <a:pt x="27" y="21"/>
                  <a:pt x="27" y="21"/>
                </a:cubicBezTo>
                <a:cubicBezTo>
                  <a:pt x="34" y="20"/>
                  <a:pt x="40" y="21"/>
                  <a:pt x="40" y="21"/>
                </a:cubicBezTo>
                <a:cubicBezTo>
                  <a:pt x="40" y="17"/>
                  <a:pt x="39" y="13"/>
                  <a:pt x="36" y="10"/>
                </a:cubicBezTo>
                <a:cubicBezTo>
                  <a:pt x="36" y="10"/>
                  <a:pt x="33" y="14"/>
                  <a:pt x="26" y="17"/>
                </a:cubicBezTo>
                <a:close/>
                <a:moveTo>
                  <a:pt x="28" y="24"/>
                </a:moveTo>
                <a:cubicBezTo>
                  <a:pt x="31" y="30"/>
                  <a:pt x="32" y="36"/>
                  <a:pt x="32" y="37"/>
                </a:cubicBezTo>
                <a:cubicBezTo>
                  <a:pt x="36" y="34"/>
                  <a:pt x="39" y="30"/>
                  <a:pt x="40" y="25"/>
                </a:cubicBezTo>
                <a:cubicBezTo>
                  <a:pt x="40" y="24"/>
                  <a:pt x="34" y="23"/>
                  <a:pt x="28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32442" y="5663390"/>
            <a:ext cx="295676" cy="193719"/>
          </a:xfrm>
          <a:custGeom>
            <a:avLst/>
            <a:gdLst>
              <a:gd name="T0" fmla="*/ 19 w 49"/>
              <a:gd name="T1" fmla="*/ 14 h 32"/>
              <a:gd name="T2" fmla="*/ 23 w 49"/>
              <a:gd name="T3" fmla="*/ 8 h 32"/>
              <a:gd name="T4" fmla="*/ 15 w 49"/>
              <a:gd name="T5" fmla="*/ 0 h 32"/>
              <a:gd name="T6" fmla="*/ 0 w 49"/>
              <a:gd name="T7" fmla="*/ 0 h 32"/>
              <a:gd name="T8" fmla="*/ 0 w 49"/>
              <a:gd name="T9" fmla="*/ 30 h 32"/>
              <a:gd name="T10" fmla="*/ 15 w 49"/>
              <a:gd name="T11" fmla="*/ 30 h 32"/>
              <a:gd name="T12" fmla="*/ 24 w 49"/>
              <a:gd name="T13" fmla="*/ 21 h 32"/>
              <a:gd name="T14" fmla="*/ 19 w 49"/>
              <a:gd name="T15" fmla="*/ 14 h 32"/>
              <a:gd name="T16" fmla="*/ 7 w 49"/>
              <a:gd name="T17" fmla="*/ 5 h 32"/>
              <a:gd name="T18" fmla="*/ 15 w 49"/>
              <a:gd name="T19" fmla="*/ 5 h 32"/>
              <a:gd name="T20" fmla="*/ 17 w 49"/>
              <a:gd name="T21" fmla="*/ 9 h 32"/>
              <a:gd name="T22" fmla="*/ 15 w 49"/>
              <a:gd name="T23" fmla="*/ 12 h 32"/>
              <a:gd name="T24" fmla="*/ 7 w 49"/>
              <a:gd name="T25" fmla="*/ 12 h 32"/>
              <a:gd name="T26" fmla="*/ 7 w 49"/>
              <a:gd name="T27" fmla="*/ 5 h 32"/>
              <a:gd name="T28" fmla="*/ 15 w 49"/>
              <a:gd name="T29" fmla="*/ 25 h 32"/>
              <a:gd name="T30" fmla="*/ 7 w 49"/>
              <a:gd name="T31" fmla="*/ 25 h 32"/>
              <a:gd name="T32" fmla="*/ 7 w 49"/>
              <a:gd name="T33" fmla="*/ 17 h 32"/>
              <a:gd name="T34" fmla="*/ 15 w 49"/>
              <a:gd name="T35" fmla="*/ 17 h 32"/>
              <a:gd name="T36" fmla="*/ 18 w 49"/>
              <a:gd name="T37" fmla="*/ 21 h 32"/>
              <a:gd name="T38" fmla="*/ 15 w 49"/>
              <a:gd name="T39" fmla="*/ 25 h 32"/>
              <a:gd name="T40" fmla="*/ 37 w 49"/>
              <a:gd name="T41" fmla="*/ 8 h 32"/>
              <a:gd name="T42" fmla="*/ 26 w 49"/>
              <a:gd name="T43" fmla="*/ 19 h 32"/>
              <a:gd name="T44" fmla="*/ 37 w 49"/>
              <a:gd name="T45" fmla="*/ 31 h 32"/>
              <a:gd name="T46" fmla="*/ 47 w 49"/>
              <a:gd name="T47" fmla="*/ 23 h 32"/>
              <a:gd name="T48" fmla="*/ 42 w 49"/>
              <a:gd name="T49" fmla="*/ 23 h 32"/>
              <a:gd name="T50" fmla="*/ 37 w 49"/>
              <a:gd name="T51" fmla="*/ 26 h 32"/>
              <a:gd name="T52" fmla="*/ 32 w 49"/>
              <a:gd name="T53" fmla="*/ 21 h 32"/>
              <a:gd name="T54" fmla="*/ 47 w 49"/>
              <a:gd name="T55" fmla="*/ 21 h 32"/>
              <a:gd name="T56" fmla="*/ 37 w 49"/>
              <a:gd name="T57" fmla="*/ 8 h 32"/>
              <a:gd name="T58" fmla="*/ 41 w 49"/>
              <a:gd name="T59" fmla="*/ 17 h 32"/>
              <a:gd name="T60" fmla="*/ 32 w 49"/>
              <a:gd name="T61" fmla="*/ 17 h 32"/>
              <a:gd name="T62" fmla="*/ 37 w 49"/>
              <a:gd name="T63" fmla="*/ 12 h 32"/>
              <a:gd name="T64" fmla="*/ 41 w 49"/>
              <a:gd name="T65" fmla="*/ 17 h 32"/>
              <a:gd name="T66" fmla="*/ 43 w 49"/>
              <a:gd name="T67" fmla="*/ 2 h 32"/>
              <a:gd name="T68" fmla="*/ 31 w 49"/>
              <a:gd name="T69" fmla="*/ 2 h 32"/>
              <a:gd name="T70" fmla="*/ 31 w 49"/>
              <a:gd name="T71" fmla="*/ 6 h 32"/>
              <a:gd name="T72" fmla="*/ 43 w 49"/>
              <a:gd name="T73" fmla="*/ 6 h 32"/>
              <a:gd name="T74" fmla="*/ 43 w 49"/>
              <a:gd name="T75" fmla="*/ 2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9" h="32">
                <a:moveTo>
                  <a:pt x="19" y="14"/>
                </a:moveTo>
                <a:cubicBezTo>
                  <a:pt x="19" y="14"/>
                  <a:pt x="23" y="13"/>
                  <a:pt x="23" y="8"/>
                </a:cubicBezTo>
                <a:cubicBezTo>
                  <a:pt x="23" y="3"/>
                  <a:pt x="20" y="0"/>
                  <a:pt x="1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0"/>
                  <a:pt x="0" y="30"/>
                  <a:pt x="0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30"/>
                  <a:pt x="24" y="31"/>
                  <a:pt x="24" y="21"/>
                </a:cubicBezTo>
                <a:cubicBezTo>
                  <a:pt x="24" y="21"/>
                  <a:pt x="25" y="14"/>
                  <a:pt x="19" y="14"/>
                </a:cubicBezTo>
                <a:close/>
                <a:moveTo>
                  <a:pt x="7" y="5"/>
                </a:move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7" y="5"/>
                  <a:pt x="17" y="9"/>
                </a:cubicBezTo>
                <a:cubicBezTo>
                  <a:pt x="17" y="12"/>
                  <a:pt x="16" y="12"/>
                  <a:pt x="15" y="12"/>
                </a:cubicBezTo>
                <a:cubicBezTo>
                  <a:pt x="7" y="12"/>
                  <a:pt x="7" y="12"/>
                  <a:pt x="7" y="12"/>
                </a:cubicBezTo>
                <a:lnTo>
                  <a:pt x="7" y="5"/>
                </a:lnTo>
                <a:close/>
                <a:moveTo>
                  <a:pt x="15" y="25"/>
                </a:moveTo>
                <a:cubicBezTo>
                  <a:pt x="7" y="25"/>
                  <a:pt x="7" y="25"/>
                  <a:pt x="7" y="25"/>
                </a:cubicBezTo>
                <a:cubicBezTo>
                  <a:pt x="7" y="17"/>
                  <a:pt x="7" y="17"/>
                  <a:pt x="7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8" y="17"/>
                  <a:pt x="18" y="21"/>
                </a:cubicBezTo>
                <a:cubicBezTo>
                  <a:pt x="18" y="25"/>
                  <a:pt x="16" y="25"/>
                  <a:pt x="15" y="25"/>
                </a:cubicBezTo>
                <a:close/>
                <a:moveTo>
                  <a:pt x="37" y="8"/>
                </a:moveTo>
                <a:cubicBezTo>
                  <a:pt x="26" y="8"/>
                  <a:pt x="26" y="19"/>
                  <a:pt x="26" y="19"/>
                </a:cubicBezTo>
                <a:cubicBezTo>
                  <a:pt x="26" y="19"/>
                  <a:pt x="25" y="31"/>
                  <a:pt x="37" y="31"/>
                </a:cubicBezTo>
                <a:cubicBezTo>
                  <a:pt x="37" y="31"/>
                  <a:pt x="47" y="32"/>
                  <a:pt x="47" y="23"/>
                </a:cubicBezTo>
                <a:cubicBezTo>
                  <a:pt x="42" y="23"/>
                  <a:pt x="42" y="23"/>
                  <a:pt x="42" y="23"/>
                </a:cubicBezTo>
                <a:cubicBezTo>
                  <a:pt x="42" y="23"/>
                  <a:pt x="42" y="26"/>
                  <a:pt x="37" y="26"/>
                </a:cubicBezTo>
                <a:cubicBezTo>
                  <a:pt x="37" y="26"/>
                  <a:pt x="32" y="26"/>
                  <a:pt x="32" y="21"/>
                </a:cubicBezTo>
                <a:cubicBezTo>
                  <a:pt x="47" y="21"/>
                  <a:pt x="47" y="21"/>
                  <a:pt x="47" y="21"/>
                </a:cubicBezTo>
                <a:cubicBezTo>
                  <a:pt x="47" y="21"/>
                  <a:pt x="49" y="8"/>
                  <a:pt x="37" y="8"/>
                </a:cubicBezTo>
                <a:close/>
                <a:moveTo>
                  <a:pt x="41" y="17"/>
                </a:moveTo>
                <a:cubicBezTo>
                  <a:pt x="32" y="17"/>
                  <a:pt x="32" y="17"/>
                  <a:pt x="32" y="17"/>
                </a:cubicBezTo>
                <a:cubicBezTo>
                  <a:pt x="32" y="17"/>
                  <a:pt x="32" y="12"/>
                  <a:pt x="37" y="12"/>
                </a:cubicBezTo>
                <a:cubicBezTo>
                  <a:pt x="41" y="12"/>
                  <a:pt x="41" y="17"/>
                  <a:pt x="41" y="17"/>
                </a:cubicBezTo>
                <a:close/>
                <a:moveTo>
                  <a:pt x="43" y="2"/>
                </a:moveTo>
                <a:cubicBezTo>
                  <a:pt x="31" y="2"/>
                  <a:pt x="31" y="2"/>
                  <a:pt x="31" y="2"/>
                </a:cubicBezTo>
                <a:cubicBezTo>
                  <a:pt x="31" y="6"/>
                  <a:pt x="31" y="6"/>
                  <a:pt x="31" y="6"/>
                </a:cubicBezTo>
                <a:cubicBezTo>
                  <a:pt x="43" y="6"/>
                  <a:pt x="43" y="6"/>
                  <a:pt x="43" y="6"/>
                </a:cubicBezTo>
                <a:lnTo>
                  <a:pt x="43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8136" y="5054197"/>
            <a:ext cx="272737" cy="27273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28 w 45"/>
              <a:gd name="T11" fmla="*/ 32 h 45"/>
              <a:gd name="T12" fmla="*/ 26 w 45"/>
              <a:gd name="T13" fmla="*/ 33 h 45"/>
              <a:gd name="T14" fmla="*/ 23 w 45"/>
              <a:gd name="T15" fmla="*/ 34 h 45"/>
              <a:gd name="T16" fmla="*/ 21 w 45"/>
              <a:gd name="T17" fmla="*/ 33 h 45"/>
              <a:gd name="T18" fmla="*/ 19 w 45"/>
              <a:gd name="T19" fmla="*/ 32 h 45"/>
              <a:gd name="T20" fmla="*/ 18 w 45"/>
              <a:gd name="T21" fmla="*/ 31 h 45"/>
              <a:gd name="T22" fmla="*/ 17 w 45"/>
              <a:gd name="T23" fmla="*/ 28 h 45"/>
              <a:gd name="T24" fmla="*/ 17 w 45"/>
              <a:gd name="T25" fmla="*/ 21 h 45"/>
              <a:gd name="T26" fmla="*/ 15 w 45"/>
              <a:gd name="T27" fmla="*/ 21 h 45"/>
              <a:gd name="T28" fmla="*/ 15 w 45"/>
              <a:gd name="T29" fmla="*/ 18 h 45"/>
              <a:gd name="T30" fmla="*/ 17 w 45"/>
              <a:gd name="T31" fmla="*/ 16 h 45"/>
              <a:gd name="T32" fmla="*/ 19 w 45"/>
              <a:gd name="T33" fmla="*/ 14 h 45"/>
              <a:gd name="T34" fmla="*/ 19 w 45"/>
              <a:gd name="T35" fmla="*/ 12 h 45"/>
              <a:gd name="T36" fmla="*/ 22 w 45"/>
              <a:gd name="T37" fmla="*/ 12 h 45"/>
              <a:gd name="T38" fmla="*/ 22 w 45"/>
              <a:gd name="T39" fmla="*/ 17 h 45"/>
              <a:gd name="T40" fmla="*/ 28 w 45"/>
              <a:gd name="T41" fmla="*/ 17 h 45"/>
              <a:gd name="T42" fmla="*/ 28 w 45"/>
              <a:gd name="T43" fmla="*/ 21 h 45"/>
              <a:gd name="T44" fmla="*/ 22 w 45"/>
              <a:gd name="T45" fmla="*/ 21 h 45"/>
              <a:gd name="T46" fmla="*/ 22 w 45"/>
              <a:gd name="T47" fmla="*/ 26 h 45"/>
              <a:gd name="T48" fmla="*/ 23 w 45"/>
              <a:gd name="T49" fmla="*/ 29 h 45"/>
              <a:gd name="T50" fmla="*/ 23 w 45"/>
              <a:gd name="T51" fmla="*/ 30 h 45"/>
              <a:gd name="T52" fmla="*/ 25 w 45"/>
              <a:gd name="T53" fmla="*/ 30 h 45"/>
              <a:gd name="T54" fmla="*/ 28 w 45"/>
              <a:gd name="T55" fmla="*/ 29 h 45"/>
              <a:gd name="T56" fmla="*/ 28 w 45"/>
              <a:gd name="T57" fmla="*/ 3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8" y="32"/>
                </a:moveTo>
                <a:cubicBezTo>
                  <a:pt x="27" y="33"/>
                  <a:pt x="26" y="33"/>
                  <a:pt x="26" y="33"/>
                </a:cubicBezTo>
                <a:cubicBezTo>
                  <a:pt x="25" y="33"/>
                  <a:pt x="24" y="34"/>
                  <a:pt x="23" y="34"/>
                </a:cubicBezTo>
                <a:cubicBezTo>
                  <a:pt x="22" y="34"/>
                  <a:pt x="21" y="33"/>
                  <a:pt x="21" y="33"/>
                </a:cubicBezTo>
                <a:cubicBezTo>
                  <a:pt x="20" y="33"/>
                  <a:pt x="19" y="33"/>
                  <a:pt x="19" y="32"/>
                </a:cubicBezTo>
                <a:cubicBezTo>
                  <a:pt x="18" y="32"/>
                  <a:pt x="18" y="31"/>
                  <a:pt x="18" y="31"/>
                </a:cubicBezTo>
                <a:cubicBezTo>
                  <a:pt x="17" y="30"/>
                  <a:pt x="17" y="29"/>
                  <a:pt x="17" y="28"/>
                </a:cubicBezTo>
                <a:cubicBezTo>
                  <a:pt x="17" y="21"/>
                  <a:pt x="17" y="21"/>
                  <a:pt x="17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18"/>
                  <a:pt x="15" y="18"/>
                  <a:pt x="15" y="18"/>
                </a:cubicBezTo>
                <a:cubicBezTo>
                  <a:pt x="16" y="17"/>
                  <a:pt x="17" y="17"/>
                  <a:pt x="17" y="16"/>
                </a:cubicBezTo>
                <a:cubicBezTo>
                  <a:pt x="18" y="16"/>
                  <a:pt x="18" y="15"/>
                  <a:pt x="19" y="14"/>
                </a:cubicBezTo>
                <a:cubicBezTo>
                  <a:pt x="19" y="14"/>
                  <a:pt x="19" y="13"/>
                  <a:pt x="19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22" y="17"/>
                  <a:pt x="22" y="17"/>
                  <a:pt x="22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21"/>
                  <a:pt x="28" y="21"/>
                  <a:pt x="28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6"/>
                  <a:pt x="22" y="26"/>
                  <a:pt x="22" y="26"/>
                </a:cubicBezTo>
                <a:cubicBezTo>
                  <a:pt x="22" y="28"/>
                  <a:pt x="22" y="28"/>
                  <a:pt x="23" y="29"/>
                </a:cubicBezTo>
                <a:cubicBezTo>
                  <a:pt x="23" y="29"/>
                  <a:pt x="23" y="29"/>
                  <a:pt x="23" y="30"/>
                </a:cubicBezTo>
                <a:cubicBezTo>
                  <a:pt x="24" y="30"/>
                  <a:pt x="24" y="30"/>
                  <a:pt x="25" y="30"/>
                </a:cubicBezTo>
                <a:cubicBezTo>
                  <a:pt x="26" y="30"/>
                  <a:pt x="27" y="30"/>
                  <a:pt x="28" y="29"/>
                </a:cubicBezTo>
                <a:lnTo>
                  <a:pt x="28" y="3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18136" y="4488332"/>
            <a:ext cx="272737" cy="270187"/>
          </a:xfrm>
          <a:custGeom>
            <a:avLst/>
            <a:gdLst>
              <a:gd name="T0" fmla="*/ 22 w 45"/>
              <a:gd name="T1" fmla="*/ 23 h 45"/>
              <a:gd name="T2" fmla="*/ 22 w 45"/>
              <a:gd name="T3" fmla="*/ 23 h 45"/>
              <a:gd name="T4" fmla="*/ 22 w 45"/>
              <a:gd name="T5" fmla="*/ 23 h 45"/>
              <a:gd name="T6" fmla="*/ 15 w 45"/>
              <a:gd name="T7" fmla="*/ 23 h 45"/>
              <a:gd name="T8" fmla="*/ 14 w 45"/>
              <a:gd name="T9" fmla="*/ 26 h 45"/>
              <a:gd name="T10" fmla="*/ 22 w 45"/>
              <a:gd name="T11" fmla="*/ 31 h 45"/>
              <a:gd name="T12" fmla="*/ 22 w 45"/>
              <a:gd name="T13" fmla="*/ 31 h 45"/>
              <a:gd name="T14" fmla="*/ 30 w 45"/>
              <a:gd name="T15" fmla="*/ 26 h 45"/>
              <a:gd name="T16" fmla="*/ 29 w 45"/>
              <a:gd name="T17" fmla="*/ 23 h 45"/>
              <a:gd name="T18" fmla="*/ 22 w 45"/>
              <a:gd name="T19" fmla="*/ 23 h 45"/>
              <a:gd name="T20" fmla="*/ 18 w 45"/>
              <a:gd name="T21" fmla="*/ 29 h 45"/>
              <a:gd name="T22" fmla="*/ 17 w 45"/>
              <a:gd name="T23" fmla="*/ 26 h 45"/>
              <a:gd name="T24" fmla="*/ 18 w 45"/>
              <a:gd name="T25" fmla="*/ 24 h 45"/>
              <a:gd name="T26" fmla="*/ 20 w 45"/>
              <a:gd name="T27" fmla="*/ 26 h 45"/>
              <a:gd name="T28" fmla="*/ 18 w 45"/>
              <a:gd name="T29" fmla="*/ 29 h 45"/>
              <a:gd name="T30" fmla="*/ 26 w 45"/>
              <a:gd name="T31" fmla="*/ 29 h 45"/>
              <a:gd name="T32" fmla="*/ 24 w 45"/>
              <a:gd name="T33" fmla="*/ 26 h 45"/>
              <a:gd name="T34" fmla="*/ 26 w 45"/>
              <a:gd name="T35" fmla="*/ 24 h 45"/>
              <a:gd name="T36" fmla="*/ 27 w 45"/>
              <a:gd name="T37" fmla="*/ 26 h 45"/>
              <a:gd name="T38" fmla="*/ 26 w 45"/>
              <a:gd name="T39" fmla="*/ 29 h 45"/>
              <a:gd name="T40" fmla="*/ 22 w 45"/>
              <a:gd name="T41" fmla="*/ 0 h 45"/>
              <a:gd name="T42" fmla="*/ 0 w 45"/>
              <a:gd name="T43" fmla="*/ 23 h 45"/>
              <a:gd name="T44" fmla="*/ 22 w 45"/>
              <a:gd name="T45" fmla="*/ 45 h 45"/>
              <a:gd name="T46" fmla="*/ 45 w 45"/>
              <a:gd name="T47" fmla="*/ 23 h 45"/>
              <a:gd name="T48" fmla="*/ 22 w 45"/>
              <a:gd name="T49" fmla="*/ 0 h 45"/>
              <a:gd name="T50" fmla="*/ 24 w 45"/>
              <a:gd name="T51" fmla="*/ 32 h 45"/>
              <a:gd name="T52" fmla="*/ 22 w 45"/>
              <a:gd name="T53" fmla="*/ 32 h 45"/>
              <a:gd name="T54" fmla="*/ 20 w 45"/>
              <a:gd name="T55" fmla="*/ 32 h 45"/>
              <a:gd name="T56" fmla="*/ 11 w 45"/>
              <a:gd name="T57" fmla="*/ 23 h 45"/>
              <a:gd name="T58" fmla="*/ 13 w 45"/>
              <a:gd name="T59" fmla="*/ 19 h 45"/>
              <a:gd name="T60" fmla="*/ 14 w 45"/>
              <a:gd name="T61" fmla="*/ 14 h 45"/>
              <a:gd name="T62" fmla="*/ 19 w 45"/>
              <a:gd name="T63" fmla="*/ 16 h 45"/>
              <a:gd name="T64" fmla="*/ 22 w 45"/>
              <a:gd name="T65" fmla="*/ 16 h 45"/>
              <a:gd name="T66" fmla="*/ 25 w 45"/>
              <a:gd name="T67" fmla="*/ 16 h 45"/>
              <a:gd name="T68" fmla="*/ 31 w 45"/>
              <a:gd name="T69" fmla="*/ 14 h 45"/>
              <a:gd name="T70" fmla="*/ 31 w 45"/>
              <a:gd name="T71" fmla="*/ 19 h 45"/>
              <a:gd name="T72" fmla="*/ 33 w 45"/>
              <a:gd name="T73" fmla="*/ 23 h 45"/>
              <a:gd name="T74" fmla="*/ 24 w 45"/>
              <a:gd name="T75" fmla="*/ 32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5" h="45">
                <a:moveTo>
                  <a:pt x="22" y="23"/>
                </a:moveTo>
                <a:cubicBezTo>
                  <a:pt x="22" y="23"/>
                  <a:pt x="22" y="23"/>
                  <a:pt x="22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19" y="23"/>
                  <a:pt x="17" y="22"/>
                  <a:pt x="15" y="23"/>
                </a:cubicBezTo>
                <a:cubicBezTo>
                  <a:pt x="15" y="24"/>
                  <a:pt x="14" y="25"/>
                  <a:pt x="14" y="26"/>
                </a:cubicBezTo>
                <a:cubicBezTo>
                  <a:pt x="14" y="30"/>
                  <a:pt x="18" y="31"/>
                  <a:pt x="22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7" y="31"/>
                  <a:pt x="30" y="30"/>
                  <a:pt x="30" y="26"/>
                </a:cubicBezTo>
                <a:cubicBezTo>
                  <a:pt x="30" y="25"/>
                  <a:pt x="30" y="24"/>
                  <a:pt x="29" y="23"/>
                </a:cubicBezTo>
                <a:cubicBezTo>
                  <a:pt x="27" y="22"/>
                  <a:pt x="25" y="23"/>
                  <a:pt x="22" y="23"/>
                </a:cubicBezTo>
                <a:close/>
                <a:moveTo>
                  <a:pt x="18" y="29"/>
                </a:moveTo>
                <a:cubicBezTo>
                  <a:pt x="18" y="29"/>
                  <a:pt x="17" y="28"/>
                  <a:pt x="17" y="26"/>
                </a:cubicBezTo>
                <a:cubicBezTo>
                  <a:pt x="17" y="25"/>
                  <a:pt x="18" y="24"/>
                  <a:pt x="18" y="24"/>
                </a:cubicBezTo>
                <a:cubicBezTo>
                  <a:pt x="19" y="24"/>
                  <a:pt x="20" y="25"/>
                  <a:pt x="20" y="26"/>
                </a:cubicBezTo>
                <a:cubicBezTo>
                  <a:pt x="20" y="28"/>
                  <a:pt x="19" y="29"/>
                  <a:pt x="18" y="29"/>
                </a:cubicBezTo>
                <a:close/>
                <a:moveTo>
                  <a:pt x="26" y="29"/>
                </a:moveTo>
                <a:cubicBezTo>
                  <a:pt x="25" y="29"/>
                  <a:pt x="24" y="28"/>
                  <a:pt x="24" y="26"/>
                </a:cubicBezTo>
                <a:cubicBezTo>
                  <a:pt x="24" y="25"/>
                  <a:pt x="25" y="24"/>
                  <a:pt x="26" y="24"/>
                </a:cubicBezTo>
                <a:cubicBezTo>
                  <a:pt x="27" y="24"/>
                  <a:pt x="27" y="25"/>
                  <a:pt x="27" y="26"/>
                </a:cubicBezTo>
                <a:cubicBezTo>
                  <a:pt x="27" y="28"/>
                  <a:pt x="27" y="29"/>
                  <a:pt x="26" y="29"/>
                </a:cubicBezTo>
                <a:close/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4" y="32"/>
                </a:moveTo>
                <a:cubicBezTo>
                  <a:pt x="24" y="32"/>
                  <a:pt x="23" y="32"/>
                  <a:pt x="22" y="32"/>
                </a:cubicBezTo>
                <a:cubicBezTo>
                  <a:pt x="21" y="32"/>
                  <a:pt x="21" y="32"/>
                  <a:pt x="20" y="32"/>
                </a:cubicBezTo>
                <a:cubicBezTo>
                  <a:pt x="18" y="32"/>
                  <a:pt x="11" y="32"/>
                  <a:pt x="11" y="23"/>
                </a:cubicBezTo>
                <a:cubicBezTo>
                  <a:pt x="11" y="21"/>
                  <a:pt x="12" y="20"/>
                  <a:pt x="13" y="19"/>
                </a:cubicBezTo>
                <a:cubicBezTo>
                  <a:pt x="13" y="18"/>
                  <a:pt x="13" y="16"/>
                  <a:pt x="14" y="14"/>
                </a:cubicBezTo>
                <a:cubicBezTo>
                  <a:pt x="14" y="14"/>
                  <a:pt x="16" y="14"/>
                  <a:pt x="19" y="16"/>
                </a:cubicBezTo>
                <a:cubicBezTo>
                  <a:pt x="20" y="16"/>
                  <a:pt x="21" y="16"/>
                  <a:pt x="22" y="16"/>
                </a:cubicBezTo>
                <a:cubicBezTo>
                  <a:pt x="23" y="16"/>
                  <a:pt x="24" y="16"/>
                  <a:pt x="25" y="16"/>
                </a:cubicBezTo>
                <a:cubicBezTo>
                  <a:pt x="28" y="14"/>
                  <a:pt x="31" y="14"/>
                  <a:pt x="31" y="14"/>
                </a:cubicBezTo>
                <a:cubicBezTo>
                  <a:pt x="31" y="16"/>
                  <a:pt x="31" y="18"/>
                  <a:pt x="31" y="19"/>
                </a:cubicBezTo>
                <a:cubicBezTo>
                  <a:pt x="32" y="20"/>
                  <a:pt x="33" y="21"/>
                  <a:pt x="33" y="23"/>
                </a:cubicBezTo>
                <a:cubicBezTo>
                  <a:pt x="33" y="32"/>
                  <a:pt x="26" y="32"/>
                  <a:pt x="24" y="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84421" y="4498528"/>
            <a:ext cx="254894" cy="249795"/>
          </a:xfrm>
          <a:custGeom>
            <a:avLst/>
            <a:gdLst>
              <a:gd name="T0" fmla="*/ 2 w 42"/>
              <a:gd name="T1" fmla="*/ 10 h 41"/>
              <a:gd name="T2" fmla="*/ 5 w 42"/>
              <a:gd name="T3" fmla="*/ 18 h 41"/>
              <a:gd name="T4" fmla="*/ 11 w 42"/>
              <a:gd name="T5" fmla="*/ 19 h 41"/>
              <a:gd name="T6" fmla="*/ 11 w 42"/>
              <a:gd name="T7" fmla="*/ 19 h 41"/>
              <a:gd name="T8" fmla="*/ 13 w 42"/>
              <a:gd name="T9" fmla="*/ 24 h 41"/>
              <a:gd name="T10" fmla="*/ 13 w 42"/>
              <a:gd name="T11" fmla="*/ 24 h 41"/>
              <a:gd name="T12" fmla="*/ 0 w 42"/>
              <a:gd name="T13" fmla="*/ 33 h 41"/>
              <a:gd name="T14" fmla="*/ 11 w 42"/>
              <a:gd name="T15" fmla="*/ 41 h 41"/>
              <a:gd name="T16" fmla="*/ 11 w 42"/>
              <a:gd name="T17" fmla="*/ 41 h 41"/>
              <a:gd name="T18" fmla="*/ 11 w 42"/>
              <a:gd name="T19" fmla="*/ 41 h 41"/>
              <a:gd name="T20" fmla="*/ 18 w 42"/>
              <a:gd name="T21" fmla="*/ 40 h 41"/>
              <a:gd name="T22" fmla="*/ 24 w 42"/>
              <a:gd name="T23" fmla="*/ 31 h 41"/>
              <a:gd name="T24" fmla="*/ 19 w 42"/>
              <a:gd name="T25" fmla="*/ 22 h 41"/>
              <a:gd name="T26" fmla="*/ 16 w 42"/>
              <a:gd name="T27" fmla="*/ 19 h 41"/>
              <a:gd name="T28" fmla="*/ 18 w 42"/>
              <a:gd name="T29" fmla="*/ 17 h 41"/>
              <a:gd name="T30" fmla="*/ 21 w 42"/>
              <a:gd name="T31" fmla="*/ 9 h 41"/>
              <a:gd name="T32" fmla="*/ 18 w 42"/>
              <a:gd name="T33" fmla="*/ 2 h 41"/>
              <a:gd name="T34" fmla="*/ 20 w 42"/>
              <a:gd name="T35" fmla="*/ 2 h 41"/>
              <a:gd name="T36" fmla="*/ 24 w 42"/>
              <a:gd name="T37" fmla="*/ 0 h 41"/>
              <a:gd name="T38" fmla="*/ 24 w 42"/>
              <a:gd name="T39" fmla="*/ 0 h 41"/>
              <a:gd name="T40" fmla="*/ 13 w 42"/>
              <a:gd name="T41" fmla="*/ 0 h 41"/>
              <a:gd name="T42" fmla="*/ 2 w 42"/>
              <a:gd name="T43" fmla="*/ 10 h 41"/>
              <a:gd name="T44" fmla="*/ 19 w 42"/>
              <a:gd name="T45" fmla="*/ 32 h 41"/>
              <a:gd name="T46" fmla="*/ 12 w 42"/>
              <a:gd name="T47" fmla="*/ 38 h 41"/>
              <a:gd name="T48" fmla="*/ 4 w 42"/>
              <a:gd name="T49" fmla="*/ 33 h 41"/>
              <a:gd name="T50" fmla="*/ 6 w 42"/>
              <a:gd name="T51" fmla="*/ 28 h 41"/>
              <a:gd name="T52" fmla="*/ 12 w 42"/>
              <a:gd name="T53" fmla="*/ 26 h 41"/>
              <a:gd name="T54" fmla="*/ 12 w 42"/>
              <a:gd name="T55" fmla="*/ 26 h 41"/>
              <a:gd name="T56" fmla="*/ 19 w 42"/>
              <a:gd name="T57" fmla="*/ 32 h 41"/>
              <a:gd name="T58" fmla="*/ 17 w 42"/>
              <a:gd name="T59" fmla="*/ 8 h 41"/>
              <a:gd name="T60" fmla="*/ 13 w 42"/>
              <a:gd name="T61" fmla="*/ 16 h 41"/>
              <a:gd name="T62" fmla="*/ 13 w 42"/>
              <a:gd name="T63" fmla="*/ 17 h 41"/>
              <a:gd name="T64" fmla="*/ 7 w 42"/>
              <a:gd name="T65" fmla="*/ 11 h 41"/>
              <a:gd name="T66" fmla="*/ 7 w 42"/>
              <a:gd name="T67" fmla="*/ 6 h 41"/>
              <a:gd name="T68" fmla="*/ 10 w 42"/>
              <a:gd name="T69" fmla="*/ 3 h 41"/>
              <a:gd name="T70" fmla="*/ 11 w 42"/>
              <a:gd name="T71" fmla="*/ 3 h 41"/>
              <a:gd name="T72" fmla="*/ 17 w 42"/>
              <a:gd name="T73" fmla="*/ 8 h 41"/>
              <a:gd name="T74" fmla="*/ 35 w 42"/>
              <a:gd name="T75" fmla="*/ 16 h 41"/>
              <a:gd name="T76" fmla="*/ 35 w 42"/>
              <a:gd name="T77" fmla="*/ 9 h 41"/>
              <a:gd name="T78" fmla="*/ 30 w 42"/>
              <a:gd name="T79" fmla="*/ 9 h 41"/>
              <a:gd name="T80" fmla="*/ 30 w 42"/>
              <a:gd name="T81" fmla="*/ 16 h 41"/>
              <a:gd name="T82" fmla="*/ 23 w 42"/>
              <a:gd name="T83" fmla="*/ 16 h 41"/>
              <a:gd name="T84" fmla="*/ 23 w 42"/>
              <a:gd name="T85" fmla="*/ 21 h 41"/>
              <a:gd name="T86" fmla="*/ 30 w 42"/>
              <a:gd name="T87" fmla="*/ 21 h 41"/>
              <a:gd name="T88" fmla="*/ 30 w 42"/>
              <a:gd name="T89" fmla="*/ 28 h 41"/>
              <a:gd name="T90" fmla="*/ 35 w 42"/>
              <a:gd name="T91" fmla="*/ 28 h 41"/>
              <a:gd name="T92" fmla="*/ 35 w 42"/>
              <a:gd name="T93" fmla="*/ 21 h 41"/>
              <a:gd name="T94" fmla="*/ 42 w 42"/>
              <a:gd name="T95" fmla="*/ 21 h 41"/>
              <a:gd name="T96" fmla="*/ 42 w 42"/>
              <a:gd name="T97" fmla="*/ 16 h 41"/>
              <a:gd name="T98" fmla="*/ 35 w 42"/>
              <a:gd name="T99" fmla="*/ 1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42" h="41">
                <a:moveTo>
                  <a:pt x="2" y="10"/>
                </a:moveTo>
                <a:cubicBezTo>
                  <a:pt x="2" y="14"/>
                  <a:pt x="3" y="16"/>
                  <a:pt x="5" y="18"/>
                </a:cubicBezTo>
                <a:cubicBezTo>
                  <a:pt x="7" y="19"/>
                  <a:pt x="9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1" y="22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0" y="24"/>
                  <a:pt x="0" y="25"/>
                  <a:pt x="0" y="33"/>
                </a:cubicBezTo>
                <a:cubicBezTo>
                  <a:pt x="0" y="41"/>
                  <a:pt x="9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2" y="41"/>
                  <a:pt x="15" y="41"/>
                  <a:pt x="18" y="40"/>
                </a:cubicBezTo>
                <a:cubicBezTo>
                  <a:pt x="22" y="38"/>
                  <a:pt x="24" y="35"/>
                  <a:pt x="24" y="31"/>
                </a:cubicBezTo>
                <a:cubicBezTo>
                  <a:pt x="24" y="27"/>
                  <a:pt x="21" y="24"/>
                  <a:pt x="19" y="22"/>
                </a:cubicBezTo>
                <a:cubicBezTo>
                  <a:pt x="17" y="21"/>
                  <a:pt x="16" y="20"/>
                  <a:pt x="16" y="19"/>
                </a:cubicBezTo>
                <a:cubicBezTo>
                  <a:pt x="16" y="18"/>
                  <a:pt x="17" y="18"/>
                  <a:pt x="18" y="17"/>
                </a:cubicBezTo>
                <a:cubicBezTo>
                  <a:pt x="20" y="15"/>
                  <a:pt x="21" y="13"/>
                  <a:pt x="21" y="9"/>
                </a:cubicBezTo>
                <a:cubicBezTo>
                  <a:pt x="21" y="6"/>
                  <a:pt x="21" y="4"/>
                  <a:pt x="18" y="2"/>
                </a:cubicBezTo>
                <a:cubicBezTo>
                  <a:pt x="18" y="2"/>
                  <a:pt x="19" y="2"/>
                  <a:pt x="20" y="2"/>
                </a:cubicBezTo>
                <a:cubicBezTo>
                  <a:pt x="21" y="2"/>
                  <a:pt x="24" y="2"/>
                  <a:pt x="2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2" y="1"/>
                  <a:pt x="2" y="10"/>
                </a:cubicBezTo>
                <a:close/>
                <a:moveTo>
                  <a:pt x="19" y="32"/>
                </a:moveTo>
                <a:cubicBezTo>
                  <a:pt x="20" y="35"/>
                  <a:pt x="17" y="37"/>
                  <a:pt x="12" y="38"/>
                </a:cubicBezTo>
                <a:cubicBezTo>
                  <a:pt x="8" y="38"/>
                  <a:pt x="5" y="36"/>
                  <a:pt x="4" y="33"/>
                </a:cubicBezTo>
                <a:cubicBezTo>
                  <a:pt x="4" y="31"/>
                  <a:pt x="5" y="30"/>
                  <a:pt x="6" y="28"/>
                </a:cubicBezTo>
                <a:cubicBezTo>
                  <a:pt x="8" y="27"/>
                  <a:pt x="10" y="26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6" y="26"/>
                  <a:pt x="19" y="28"/>
                  <a:pt x="19" y="32"/>
                </a:cubicBezTo>
                <a:close/>
                <a:moveTo>
                  <a:pt x="17" y="8"/>
                </a:moveTo>
                <a:cubicBezTo>
                  <a:pt x="18" y="12"/>
                  <a:pt x="16" y="16"/>
                  <a:pt x="13" y="16"/>
                </a:cubicBezTo>
                <a:cubicBezTo>
                  <a:pt x="13" y="17"/>
                  <a:pt x="13" y="17"/>
                  <a:pt x="13" y="17"/>
                </a:cubicBezTo>
                <a:cubicBezTo>
                  <a:pt x="10" y="17"/>
                  <a:pt x="8" y="14"/>
                  <a:pt x="7" y="11"/>
                </a:cubicBezTo>
                <a:cubicBezTo>
                  <a:pt x="7" y="9"/>
                  <a:pt x="7" y="8"/>
                  <a:pt x="7" y="6"/>
                </a:cubicBezTo>
                <a:cubicBezTo>
                  <a:pt x="8" y="5"/>
                  <a:pt x="9" y="4"/>
                  <a:pt x="10" y="3"/>
                </a:cubicBezTo>
                <a:cubicBezTo>
                  <a:pt x="10" y="3"/>
                  <a:pt x="10" y="3"/>
                  <a:pt x="11" y="3"/>
                </a:cubicBezTo>
                <a:cubicBezTo>
                  <a:pt x="14" y="3"/>
                  <a:pt x="15" y="4"/>
                  <a:pt x="17" y="8"/>
                </a:cubicBezTo>
                <a:close/>
                <a:moveTo>
                  <a:pt x="35" y="16"/>
                </a:moveTo>
                <a:cubicBezTo>
                  <a:pt x="35" y="9"/>
                  <a:pt x="35" y="9"/>
                  <a:pt x="35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30" y="16"/>
                  <a:pt x="30" y="16"/>
                  <a:pt x="30" y="16"/>
                </a:cubicBezTo>
                <a:cubicBezTo>
                  <a:pt x="23" y="16"/>
                  <a:pt x="23" y="16"/>
                  <a:pt x="23" y="16"/>
                </a:cubicBezTo>
                <a:cubicBezTo>
                  <a:pt x="23" y="21"/>
                  <a:pt x="23" y="21"/>
                  <a:pt x="23" y="21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28"/>
                  <a:pt x="30" y="28"/>
                  <a:pt x="30" y="28"/>
                </a:cubicBezTo>
                <a:cubicBezTo>
                  <a:pt x="35" y="28"/>
                  <a:pt x="35" y="28"/>
                  <a:pt x="35" y="28"/>
                </a:cubicBezTo>
                <a:cubicBezTo>
                  <a:pt x="35" y="21"/>
                  <a:pt x="35" y="21"/>
                  <a:pt x="35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16"/>
                  <a:pt x="42" y="16"/>
                  <a:pt x="42" y="16"/>
                </a:cubicBezTo>
                <a:lnTo>
                  <a:pt x="35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5" name="出自【趣你的PPT】(微信:qunideppt)：最优质的PPT资源库"/>
          <p:cNvSpPr>
            <a:spLocks/>
          </p:cNvSpPr>
          <p:nvPr/>
        </p:nvSpPr>
        <p:spPr bwMode="auto">
          <a:xfrm>
            <a:off x="7540357" y="4498528"/>
            <a:ext cx="142741" cy="254894"/>
          </a:xfrm>
          <a:custGeom>
            <a:avLst/>
            <a:gdLst>
              <a:gd name="T0" fmla="*/ 24 w 24"/>
              <a:gd name="T1" fmla="*/ 7 h 42"/>
              <a:gd name="T2" fmla="*/ 17 w 24"/>
              <a:gd name="T3" fmla="*/ 7 h 42"/>
              <a:gd name="T4" fmla="*/ 15 w 24"/>
              <a:gd name="T5" fmla="*/ 9 h 42"/>
              <a:gd name="T6" fmla="*/ 15 w 24"/>
              <a:gd name="T7" fmla="*/ 14 h 42"/>
              <a:gd name="T8" fmla="*/ 24 w 24"/>
              <a:gd name="T9" fmla="*/ 14 h 42"/>
              <a:gd name="T10" fmla="*/ 24 w 24"/>
              <a:gd name="T11" fmla="*/ 21 h 42"/>
              <a:gd name="T12" fmla="*/ 15 w 24"/>
              <a:gd name="T13" fmla="*/ 21 h 42"/>
              <a:gd name="T14" fmla="*/ 15 w 24"/>
              <a:gd name="T15" fmla="*/ 42 h 42"/>
              <a:gd name="T16" fmla="*/ 8 w 24"/>
              <a:gd name="T17" fmla="*/ 42 h 42"/>
              <a:gd name="T18" fmla="*/ 8 w 24"/>
              <a:gd name="T19" fmla="*/ 21 h 42"/>
              <a:gd name="T20" fmla="*/ 0 w 24"/>
              <a:gd name="T21" fmla="*/ 21 h 42"/>
              <a:gd name="T22" fmla="*/ 0 w 24"/>
              <a:gd name="T23" fmla="*/ 14 h 42"/>
              <a:gd name="T24" fmla="*/ 8 w 24"/>
              <a:gd name="T25" fmla="*/ 14 h 42"/>
              <a:gd name="T26" fmla="*/ 8 w 24"/>
              <a:gd name="T27" fmla="*/ 10 h 42"/>
              <a:gd name="T28" fmla="*/ 17 w 24"/>
              <a:gd name="T29" fmla="*/ 0 h 42"/>
              <a:gd name="T30" fmla="*/ 24 w 24"/>
              <a:gd name="T31" fmla="*/ 0 h 42"/>
              <a:gd name="T32" fmla="*/ 24 w 24"/>
              <a:gd name="T33" fmla="*/ 7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4" h="42">
                <a:moveTo>
                  <a:pt x="24" y="7"/>
                </a:moveTo>
                <a:cubicBezTo>
                  <a:pt x="17" y="7"/>
                  <a:pt x="17" y="7"/>
                  <a:pt x="17" y="7"/>
                </a:cubicBezTo>
                <a:cubicBezTo>
                  <a:pt x="16" y="7"/>
                  <a:pt x="15" y="8"/>
                  <a:pt x="15" y="9"/>
                </a:cubicBezTo>
                <a:cubicBezTo>
                  <a:pt x="15" y="14"/>
                  <a:pt x="15" y="14"/>
                  <a:pt x="15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4" y="21"/>
                  <a:pt x="24" y="21"/>
                  <a:pt x="24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42"/>
                  <a:pt x="15" y="42"/>
                  <a:pt x="15" y="42"/>
                </a:cubicBezTo>
                <a:cubicBezTo>
                  <a:pt x="8" y="42"/>
                  <a:pt x="8" y="42"/>
                  <a:pt x="8" y="42"/>
                </a:cubicBezTo>
                <a:cubicBezTo>
                  <a:pt x="8" y="21"/>
                  <a:pt x="8" y="21"/>
                  <a:pt x="8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4"/>
                  <a:pt x="0" y="14"/>
                  <a:pt x="0" y="14"/>
                </a:cubicBezTo>
                <a:cubicBezTo>
                  <a:pt x="8" y="14"/>
                  <a:pt x="8" y="14"/>
                  <a:pt x="8" y="14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4"/>
                  <a:pt x="12" y="0"/>
                  <a:pt x="17" y="0"/>
                </a:cubicBezTo>
                <a:cubicBezTo>
                  <a:pt x="24" y="0"/>
                  <a:pt x="24" y="0"/>
                  <a:pt x="24" y="0"/>
                </a:cubicBezTo>
                <a:lnTo>
                  <a:pt x="24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13320" y="5054197"/>
            <a:ext cx="270187" cy="27273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22 w 45"/>
              <a:gd name="T11" fmla="*/ 17 h 45"/>
              <a:gd name="T12" fmla="*/ 21 w 45"/>
              <a:gd name="T13" fmla="*/ 19 h 45"/>
              <a:gd name="T14" fmla="*/ 21 w 45"/>
              <a:gd name="T15" fmla="*/ 26 h 45"/>
              <a:gd name="T16" fmla="*/ 16 w 45"/>
              <a:gd name="T17" fmla="*/ 31 h 45"/>
              <a:gd name="T18" fmla="*/ 10 w 45"/>
              <a:gd name="T19" fmla="*/ 26 h 45"/>
              <a:gd name="T20" fmla="*/ 10 w 45"/>
              <a:gd name="T21" fmla="*/ 23 h 45"/>
              <a:gd name="T22" fmla="*/ 15 w 45"/>
              <a:gd name="T23" fmla="*/ 23 h 45"/>
              <a:gd name="T24" fmla="*/ 15 w 45"/>
              <a:gd name="T25" fmla="*/ 26 h 45"/>
              <a:gd name="T26" fmla="*/ 16 w 45"/>
              <a:gd name="T27" fmla="*/ 27 h 45"/>
              <a:gd name="T28" fmla="*/ 17 w 45"/>
              <a:gd name="T29" fmla="*/ 26 h 45"/>
              <a:gd name="T30" fmla="*/ 17 w 45"/>
              <a:gd name="T31" fmla="*/ 19 h 45"/>
              <a:gd name="T32" fmla="*/ 22 w 45"/>
              <a:gd name="T33" fmla="*/ 13 h 45"/>
              <a:gd name="T34" fmla="*/ 28 w 45"/>
              <a:gd name="T35" fmla="*/ 19 h 45"/>
              <a:gd name="T36" fmla="*/ 28 w 45"/>
              <a:gd name="T37" fmla="*/ 20 h 45"/>
              <a:gd name="T38" fmla="*/ 25 w 45"/>
              <a:gd name="T39" fmla="*/ 21 h 45"/>
              <a:gd name="T40" fmla="*/ 24 w 45"/>
              <a:gd name="T41" fmla="*/ 20 h 45"/>
              <a:gd name="T42" fmla="*/ 24 w 45"/>
              <a:gd name="T43" fmla="*/ 19 h 45"/>
              <a:gd name="T44" fmla="*/ 22 w 45"/>
              <a:gd name="T45" fmla="*/ 17 h 45"/>
              <a:gd name="T46" fmla="*/ 34 w 45"/>
              <a:gd name="T47" fmla="*/ 26 h 45"/>
              <a:gd name="T48" fmla="*/ 29 w 45"/>
              <a:gd name="T49" fmla="*/ 31 h 45"/>
              <a:gd name="T50" fmla="*/ 24 w 45"/>
              <a:gd name="T51" fmla="*/ 26 h 45"/>
              <a:gd name="T52" fmla="*/ 24 w 45"/>
              <a:gd name="T53" fmla="*/ 23 h 45"/>
              <a:gd name="T54" fmla="*/ 25 w 45"/>
              <a:gd name="T55" fmla="*/ 24 h 45"/>
              <a:gd name="T56" fmla="*/ 28 w 45"/>
              <a:gd name="T57" fmla="*/ 23 h 45"/>
              <a:gd name="T58" fmla="*/ 28 w 45"/>
              <a:gd name="T59" fmla="*/ 26 h 45"/>
              <a:gd name="T60" fmla="*/ 29 w 45"/>
              <a:gd name="T61" fmla="*/ 27 h 45"/>
              <a:gd name="T62" fmla="*/ 30 w 45"/>
              <a:gd name="T63" fmla="*/ 26 h 45"/>
              <a:gd name="T64" fmla="*/ 30 w 45"/>
              <a:gd name="T65" fmla="*/ 23 h 45"/>
              <a:gd name="T66" fmla="*/ 34 w 45"/>
              <a:gd name="T67" fmla="*/ 23 h 45"/>
              <a:gd name="T68" fmla="*/ 34 w 45"/>
              <a:gd name="T69" fmla="*/ 2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22" y="17"/>
                </a:moveTo>
                <a:cubicBezTo>
                  <a:pt x="22" y="17"/>
                  <a:pt x="21" y="18"/>
                  <a:pt x="21" y="19"/>
                </a:cubicBezTo>
                <a:cubicBezTo>
                  <a:pt x="21" y="26"/>
                  <a:pt x="21" y="26"/>
                  <a:pt x="21" y="26"/>
                </a:cubicBezTo>
                <a:cubicBezTo>
                  <a:pt x="21" y="29"/>
                  <a:pt x="19" y="31"/>
                  <a:pt x="16" y="31"/>
                </a:cubicBezTo>
                <a:cubicBezTo>
                  <a:pt x="13" y="31"/>
                  <a:pt x="10" y="29"/>
                  <a:pt x="10" y="26"/>
                </a:cubicBezTo>
                <a:cubicBezTo>
                  <a:pt x="10" y="23"/>
                  <a:pt x="10" y="23"/>
                  <a:pt x="10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7"/>
                  <a:pt x="15" y="27"/>
                  <a:pt x="16" y="27"/>
                </a:cubicBezTo>
                <a:cubicBezTo>
                  <a:pt x="16" y="27"/>
                  <a:pt x="17" y="27"/>
                  <a:pt x="17" y="26"/>
                </a:cubicBezTo>
                <a:cubicBezTo>
                  <a:pt x="17" y="19"/>
                  <a:pt x="17" y="19"/>
                  <a:pt x="17" y="19"/>
                </a:cubicBezTo>
                <a:cubicBezTo>
                  <a:pt x="17" y="16"/>
                  <a:pt x="19" y="13"/>
                  <a:pt x="22" y="13"/>
                </a:cubicBezTo>
                <a:cubicBezTo>
                  <a:pt x="25" y="13"/>
                  <a:pt x="28" y="16"/>
                  <a:pt x="28" y="19"/>
                </a:cubicBezTo>
                <a:cubicBezTo>
                  <a:pt x="28" y="20"/>
                  <a:pt x="28" y="20"/>
                  <a:pt x="28" y="20"/>
                </a:cubicBezTo>
                <a:cubicBezTo>
                  <a:pt x="25" y="21"/>
                  <a:pt x="25" y="21"/>
                  <a:pt x="25" y="21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19"/>
                  <a:pt x="24" y="19"/>
                  <a:pt x="24" y="19"/>
                </a:cubicBezTo>
                <a:cubicBezTo>
                  <a:pt x="24" y="18"/>
                  <a:pt x="23" y="17"/>
                  <a:pt x="22" y="17"/>
                </a:cubicBezTo>
                <a:close/>
                <a:moveTo>
                  <a:pt x="34" y="26"/>
                </a:moveTo>
                <a:cubicBezTo>
                  <a:pt x="34" y="29"/>
                  <a:pt x="32" y="31"/>
                  <a:pt x="29" y="31"/>
                </a:cubicBezTo>
                <a:cubicBezTo>
                  <a:pt x="26" y="31"/>
                  <a:pt x="24" y="29"/>
                  <a:pt x="24" y="26"/>
                </a:cubicBezTo>
                <a:cubicBezTo>
                  <a:pt x="24" y="23"/>
                  <a:pt x="24" y="23"/>
                  <a:pt x="24" y="23"/>
                </a:cubicBezTo>
                <a:cubicBezTo>
                  <a:pt x="25" y="24"/>
                  <a:pt x="25" y="24"/>
                  <a:pt x="25" y="24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27"/>
                  <a:pt x="28" y="27"/>
                  <a:pt x="29" y="27"/>
                </a:cubicBezTo>
                <a:cubicBezTo>
                  <a:pt x="30" y="27"/>
                  <a:pt x="30" y="27"/>
                  <a:pt x="30" y="26"/>
                </a:cubicBezTo>
                <a:cubicBezTo>
                  <a:pt x="30" y="23"/>
                  <a:pt x="30" y="23"/>
                  <a:pt x="30" y="23"/>
                </a:cubicBezTo>
                <a:cubicBezTo>
                  <a:pt x="34" y="23"/>
                  <a:pt x="34" y="23"/>
                  <a:pt x="34" y="23"/>
                </a:cubicBezTo>
                <a:lnTo>
                  <a:pt x="34" y="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9043" y="5054197"/>
            <a:ext cx="272737" cy="272737"/>
          </a:xfrm>
          <a:custGeom>
            <a:avLst/>
            <a:gdLst>
              <a:gd name="T0" fmla="*/ 23 w 45"/>
              <a:gd name="T1" fmla="*/ 23 h 45"/>
              <a:gd name="T2" fmla="*/ 23 w 45"/>
              <a:gd name="T3" fmla="*/ 22 h 45"/>
              <a:gd name="T4" fmla="*/ 23 w 45"/>
              <a:gd name="T5" fmla="*/ 21 h 45"/>
              <a:gd name="T6" fmla="*/ 13 w 45"/>
              <a:gd name="T7" fmla="*/ 22 h 45"/>
              <a:gd name="T8" fmla="*/ 13 w 45"/>
              <a:gd name="T9" fmla="*/ 23 h 45"/>
              <a:gd name="T10" fmla="*/ 16 w 45"/>
              <a:gd name="T11" fmla="*/ 29 h 45"/>
              <a:gd name="T12" fmla="*/ 23 w 45"/>
              <a:gd name="T13" fmla="*/ 23 h 45"/>
              <a:gd name="T14" fmla="*/ 29 w 45"/>
              <a:gd name="T15" fmla="*/ 16 h 45"/>
              <a:gd name="T16" fmla="*/ 23 w 45"/>
              <a:gd name="T17" fmla="*/ 13 h 45"/>
              <a:gd name="T18" fmla="*/ 21 w 45"/>
              <a:gd name="T19" fmla="*/ 14 h 45"/>
              <a:gd name="T20" fmla="*/ 24 w 45"/>
              <a:gd name="T21" fmla="*/ 19 h 45"/>
              <a:gd name="T22" fmla="*/ 29 w 45"/>
              <a:gd name="T23" fmla="*/ 16 h 45"/>
              <a:gd name="T24" fmla="*/ 17 w 45"/>
              <a:gd name="T25" fmla="*/ 30 h 45"/>
              <a:gd name="T26" fmla="*/ 23 w 45"/>
              <a:gd name="T27" fmla="*/ 32 h 45"/>
              <a:gd name="T28" fmla="*/ 26 w 45"/>
              <a:gd name="T29" fmla="*/ 31 h 45"/>
              <a:gd name="T30" fmla="*/ 24 w 45"/>
              <a:gd name="T31" fmla="*/ 24 h 45"/>
              <a:gd name="T32" fmla="*/ 17 w 45"/>
              <a:gd name="T33" fmla="*/ 30 h 45"/>
              <a:gd name="T34" fmla="*/ 22 w 45"/>
              <a:gd name="T35" fmla="*/ 19 h 45"/>
              <a:gd name="T36" fmla="*/ 19 w 45"/>
              <a:gd name="T37" fmla="*/ 14 h 45"/>
              <a:gd name="T38" fmla="*/ 14 w 45"/>
              <a:gd name="T39" fmla="*/ 21 h 45"/>
              <a:gd name="T40" fmla="*/ 14 w 45"/>
              <a:gd name="T41" fmla="*/ 21 h 45"/>
              <a:gd name="T42" fmla="*/ 22 w 45"/>
              <a:gd name="T43" fmla="*/ 19 h 45"/>
              <a:gd name="T44" fmla="*/ 26 w 45"/>
              <a:gd name="T45" fmla="*/ 24 h 45"/>
              <a:gd name="T46" fmla="*/ 28 w 45"/>
              <a:gd name="T47" fmla="*/ 30 h 45"/>
              <a:gd name="T48" fmla="*/ 32 w 45"/>
              <a:gd name="T49" fmla="*/ 24 h 45"/>
              <a:gd name="T50" fmla="*/ 28 w 45"/>
              <a:gd name="T51" fmla="*/ 24 h 45"/>
              <a:gd name="T52" fmla="*/ 26 w 45"/>
              <a:gd name="T53" fmla="*/ 24 h 45"/>
              <a:gd name="T54" fmla="*/ 23 w 45"/>
              <a:gd name="T55" fmla="*/ 0 h 45"/>
              <a:gd name="T56" fmla="*/ 0 w 45"/>
              <a:gd name="T57" fmla="*/ 23 h 45"/>
              <a:gd name="T58" fmla="*/ 23 w 45"/>
              <a:gd name="T59" fmla="*/ 45 h 45"/>
              <a:gd name="T60" fmla="*/ 45 w 45"/>
              <a:gd name="T61" fmla="*/ 23 h 45"/>
              <a:gd name="T62" fmla="*/ 23 w 45"/>
              <a:gd name="T63" fmla="*/ 0 h 45"/>
              <a:gd name="T64" fmla="*/ 23 w 45"/>
              <a:gd name="T65" fmla="*/ 34 h 45"/>
              <a:gd name="T66" fmla="*/ 12 w 45"/>
              <a:gd name="T67" fmla="*/ 23 h 45"/>
              <a:gd name="T68" fmla="*/ 23 w 45"/>
              <a:gd name="T69" fmla="*/ 12 h 45"/>
              <a:gd name="T70" fmla="*/ 34 w 45"/>
              <a:gd name="T71" fmla="*/ 23 h 45"/>
              <a:gd name="T72" fmla="*/ 23 w 45"/>
              <a:gd name="T73" fmla="*/ 34 h 45"/>
              <a:gd name="T74" fmla="*/ 25 w 45"/>
              <a:gd name="T75" fmla="*/ 20 h 45"/>
              <a:gd name="T76" fmla="*/ 25 w 45"/>
              <a:gd name="T77" fmla="*/ 22 h 45"/>
              <a:gd name="T78" fmla="*/ 25 w 45"/>
              <a:gd name="T79" fmla="*/ 22 h 45"/>
              <a:gd name="T80" fmla="*/ 28 w 45"/>
              <a:gd name="T81" fmla="*/ 22 h 45"/>
              <a:gd name="T82" fmla="*/ 32 w 45"/>
              <a:gd name="T83" fmla="*/ 22 h 45"/>
              <a:gd name="T84" fmla="*/ 30 w 45"/>
              <a:gd name="T85" fmla="*/ 17 h 45"/>
              <a:gd name="T86" fmla="*/ 25 w 45"/>
              <a:gd name="T87" fmla="*/ 20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5" h="45">
                <a:moveTo>
                  <a:pt x="23" y="23"/>
                </a:moveTo>
                <a:cubicBezTo>
                  <a:pt x="23" y="23"/>
                  <a:pt x="23" y="23"/>
                  <a:pt x="23" y="22"/>
                </a:cubicBezTo>
                <a:cubicBezTo>
                  <a:pt x="23" y="22"/>
                  <a:pt x="23" y="22"/>
                  <a:pt x="23" y="21"/>
                </a:cubicBezTo>
                <a:cubicBezTo>
                  <a:pt x="18" y="22"/>
                  <a:pt x="14" y="22"/>
                  <a:pt x="13" y="22"/>
                </a:cubicBezTo>
                <a:cubicBezTo>
                  <a:pt x="13" y="22"/>
                  <a:pt x="13" y="23"/>
                  <a:pt x="13" y="23"/>
                </a:cubicBezTo>
                <a:cubicBezTo>
                  <a:pt x="13" y="25"/>
                  <a:pt x="14" y="27"/>
                  <a:pt x="16" y="29"/>
                </a:cubicBezTo>
                <a:cubicBezTo>
                  <a:pt x="16" y="28"/>
                  <a:pt x="19" y="24"/>
                  <a:pt x="23" y="23"/>
                </a:cubicBezTo>
                <a:close/>
                <a:moveTo>
                  <a:pt x="29" y="16"/>
                </a:moveTo>
                <a:cubicBezTo>
                  <a:pt x="27" y="14"/>
                  <a:pt x="25" y="13"/>
                  <a:pt x="23" y="13"/>
                </a:cubicBezTo>
                <a:cubicBezTo>
                  <a:pt x="22" y="13"/>
                  <a:pt x="21" y="13"/>
                  <a:pt x="21" y="14"/>
                </a:cubicBezTo>
                <a:cubicBezTo>
                  <a:pt x="21" y="14"/>
                  <a:pt x="23" y="16"/>
                  <a:pt x="24" y="19"/>
                </a:cubicBezTo>
                <a:cubicBezTo>
                  <a:pt x="27" y="18"/>
                  <a:pt x="28" y="16"/>
                  <a:pt x="29" y="16"/>
                </a:cubicBezTo>
                <a:close/>
                <a:moveTo>
                  <a:pt x="17" y="30"/>
                </a:moveTo>
                <a:cubicBezTo>
                  <a:pt x="19" y="31"/>
                  <a:pt x="21" y="32"/>
                  <a:pt x="23" y="32"/>
                </a:cubicBezTo>
                <a:cubicBezTo>
                  <a:pt x="24" y="32"/>
                  <a:pt x="25" y="32"/>
                  <a:pt x="26" y="31"/>
                </a:cubicBezTo>
                <a:cubicBezTo>
                  <a:pt x="26" y="30"/>
                  <a:pt x="25" y="28"/>
                  <a:pt x="24" y="24"/>
                </a:cubicBezTo>
                <a:cubicBezTo>
                  <a:pt x="19" y="26"/>
                  <a:pt x="17" y="29"/>
                  <a:pt x="17" y="30"/>
                </a:cubicBezTo>
                <a:close/>
                <a:moveTo>
                  <a:pt x="22" y="19"/>
                </a:moveTo>
                <a:cubicBezTo>
                  <a:pt x="20" y="17"/>
                  <a:pt x="19" y="15"/>
                  <a:pt x="19" y="14"/>
                </a:cubicBezTo>
                <a:cubicBezTo>
                  <a:pt x="16" y="16"/>
                  <a:pt x="14" y="18"/>
                  <a:pt x="14" y="21"/>
                </a:cubicBezTo>
                <a:cubicBezTo>
                  <a:pt x="14" y="21"/>
                  <a:pt x="14" y="21"/>
                  <a:pt x="14" y="21"/>
                </a:cubicBezTo>
                <a:cubicBezTo>
                  <a:pt x="15" y="21"/>
                  <a:pt x="18" y="20"/>
                  <a:pt x="22" y="19"/>
                </a:cubicBezTo>
                <a:close/>
                <a:moveTo>
                  <a:pt x="26" y="24"/>
                </a:moveTo>
                <a:cubicBezTo>
                  <a:pt x="27" y="27"/>
                  <a:pt x="28" y="29"/>
                  <a:pt x="28" y="30"/>
                </a:cubicBezTo>
                <a:cubicBezTo>
                  <a:pt x="30" y="29"/>
                  <a:pt x="31" y="27"/>
                  <a:pt x="32" y="24"/>
                </a:cubicBezTo>
                <a:cubicBezTo>
                  <a:pt x="31" y="24"/>
                  <a:pt x="30" y="24"/>
                  <a:pt x="28" y="24"/>
                </a:cubicBezTo>
                <a:cubicBezTo>
                  <a:pt x="27" y="24"/>
                  <a:pt x="27" y="24"/>
                  <a:pt x="26" y="24"/>
                </a:cubicBezTo>
                <a:close/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23" y="34"/>
                </a:moveTo>
                <a:cubicBezTo>
                  <a:pt x="17" y="34"/>
                  <a:pt x="12" y="29"/>
                  <a:pt x="12" y="23"/>
                </a:cubicBezTo>
                <a:cubicBezTo>
                  <a:pt x="12" y="17"/>
                  <a:pt x="17" y="12"/>
                  <a:pt x="23" y="12"/>
                </a:cubicBezTo>
                <a:cubicBezTo>
                  <a:pt x="29" y="12"/>
                  <a:pt x="34" y="17"/>
                  <a:pt x="34" y="23"/>
                </a:cubicBezTo>
                <a:cubicBezTo>
                  <a:pt x="34" y="29"/>
                  <a:pt x="29" y="34"/>
                  <a:pt x="23" y="34"/>
                </a:cubicBezTo>
                <a:close/>
                <a:moveTo>
                  <a:pt x="25" y="20"/>
                </a:moveTo>
                <a:cubicBezTo>
                  <a:pt x="25" y="21"/>
                  <a:pt x="25" y="21"/>
                  <a:pt x="25" y="22"/>
                </a:cubicBezTo>
                <a:cubicBezTo>
                  <a:pt x="25" y="22"/>
                  <a:pt x="25" y="22"/>
                  <a:pt x="25" y="22"/>
                </a:cubicBezTo>
                <a:cubicBezTo>
                  <a:pt x="26" y="22"/>
                  <a:pt x="27" y="22"/>
                  <a:pt x="28" y="22"/>
                </a:cubicBezTo>
                <a:cubicBezTo>
                  <a:pt x="30" y="22"/>
                  <a:pt x="31" y="22"/>
                  <a:pt x="32" y="22"/>
                </a:cubicBezTo>
                <a:cubicBezTo>
                  <a:pt x="32" y="20"/>
                  <a:pt x="31" y="18"/>
                  <a:pt x="30" y="17"/>
                </a:cubicBezTo>
                <a:cubicBezTo>
                  <a:pt x="29" y="17"/>
                  <a:pt x="28" y="19"/>
                  <a:pt x="25" y="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40090" y="4488332"/>
            <a:ext cx="270187" cy="270187"/>
          </a:xfrm>
          <a:custGeom>
            <a:avLst/>
            <a:gdLst>
              <a:gd name="T0" fmla="*/ 20 w 45"/>
              <a:gd name="T1" fmla="*/ 16 h 45"/>
              <a:gd name="T2" fmla="*/ 18 w 45"/>
              <a:gd name="T3" fmla="*/ 14 h 45"/>
              <a:gd name="T4" fmla="*/ 17 w 45"/>
              <a:gd name="T5" fmla="*/ 14 h 45"/>
              <a:gd name="T6" fmla="*/ 16 w 45"/>
              <a:gd name="T7" fmla="*/ 15 h 45"/>
              <a:gd name="T8" fmla="*/ 16 w 45"/>
              <a:gd name="T9" fmla="*/ 18 h 45"/>
              <a:gd name="T10" fmla="*/ 18 w 45"/>
              <a:gd name="T11" fmla="*/ 21 h 45"/>
              <a:gd name="T12" fmla="*/ 19 w 45"/>
              <a:gd name="T13" fmla="*/ 21 h 45"/>
              <a:gd name="T14" fmla="*/ 20 w 45"/>
              <a:gd name="T15" fmla="*/ 16 h 45"/>
              <a:gd name="T16" fmla="*/ 23 w 45"/>
              <a:gd name="T17" fmla="*/ 0 h 45"/>
              <a:gd name="T18" fmla="*/ 0 w 45"/>
              <a:gd name="T19" fmla="*/ 23 h 45"/>
              <a:gd name="T20" fmla="*/ 23 w 45"/>
              <a:gd name="T21" fmla="*/ 45 h 45"/>
              <a:gd name="T22" fmla="*/ 45 w 45"/>
              <a:gd name="T23" fmla="*/ 23 h 45"/>
              <a:gd name="T24" fmla="*/ 23 w 45"/>
              <a:gd name="T25" fmla="*/ 0 h 45"/>
              <a:gd name="T26" fmla="*/ 21 w 45"/>
              <a:gd name="T27" fmla="*/ 32 h 45"/>
              <a:gd name="T28" fmla="*/ 18 w 45"/>
              <a:gd name="T29" fmla="*/ 33 h 45"/>
              <a:gd name="T30" fmla="*/ 18 w 45"/>
              <a:gd name="T31" fmla="*/ 33 h 45"/>
              <a:gd name="T32" fmla="*/ 17 w 45"/>
              <a:gd name="T33" fmla="*/ 33 h 45"/>
              <a:gd name="T34" fmla="*/ 12 w 45"/>
              <a:gd name="T35" fmla="*/ 29 h 45"/>
              <a:gd name="T36" fmla="*/ 18 w 45"/>
              <a:gd name="T37" fmla="*/ 24 h 45"/>
              <a:gd name="T38" fmla="*/ 18 w 45"/>
              <a:gd name="T39" fmla="*/ 24 h 45"/>
              <a:gd name="T40" fmla="*/ 18 w 45"/>
              <a:gd name="T41" fmla="*/ 22 h 45"/>
              <a:gd name="T42" fmla="*/ 17 w 45"/>
              <a:gd name="T43" fmla="*/ 22 h 45"/>
              <a:gd name="T44" fmla="*/ 15 w 45"/>
              <a:gd name="T45" fmla="*/ 21 h 45"/>
              <a:gd name="T46" fmla="*/ 13 w 45"/>
              <a:gd name="T47" fmla="*/ 18 h 45"/>
              <a:gd name="T48" fmla="*/ 19 w 45"/>
              <a:gd name="T49" fmla="*/ 12 h 45"/>
              <a:gd name="T50" fmla="*/ 24 w 45"/>
              <a:gd name="T51" fmla="*/ 12 h 45"/>
              <a:gd name="T52" fmla="*/ 24 w 45"/>
              <a:gd name="T53" fmla="*/ 12 h 45"/>
              <a:gd name="T54" fmla="*/ 22 w 45"/>
              <a:gd name="T55" fmla="*/ 13 h 45"/>
              <a:gd name="T56" fmla="*/ 21 w 45"/>
              <a:gd name="T57" fmla="*/ 13 h 45"/>
              <a:gd name="T58" fmla="*/ 23 w 45"/>
              <a:gd name="T59" fmla="*/ 17 h 45"/>
              <a:gd name="T60" fmla="*/ 21 w 45"/>
              <a:gd name="T61" fmla="*/ 21 h 45"/>
              <a:gd name="T62" fmla="*/ 20 w 45"/>
              <a:gd name="T63" fmla="*/ 22 h 45"/>
              <a:gd name="T64" fmla="*/ 22 w 45"/>
              <a:gd name="T65" fmla="*/ 24 h 45"/>
              <a:gd name="T66" fmla="*/ 24 w 45"/>
              <a:gd name="T67" fmla="*/ 28 h 45"/>
              <a:gd name="T68" fmla="*/ 21 w 45"/>
              <a:gd name="T69" fmla="*/ 32 h 45"/>
              <a:gd name="T70" fmla="*/ 33 w 45"/>
              <a:gd name="T71" fmla="*/ 23 h 45"/>
              <a:gd name="T72" fmla="*/ 30 w 45"/>
              <a:gd name="T73" fmla="*/ 23 h 45"/>
              <a:gd name="T74" fmla="*/ 30 w 45"/>
              <a:gd name="T75" fmla="*/ 26 h 45"/>
              <a:gd name="T76" fmla="*/ 27 w 45"/>
              <a:gd name="T77" fmla="*/ 26 h 45"/>
              <a:gd name="T78" fmla="*/ 27 w 45"/>
              <a:gd name="T79" fmla="*/ 23 h 45"/>
              <a:gd name="T80" fmla="*/ 24 w 45"/>
              <a:gd name="T81" fmla="*/ 23 h 45"/>
              <a:gd name="T82" fmla="*/ 24 w 45"/>
              <a:gd name="T83" fmla="*/ 20 h 45"/>
              <a:gd name="T84" fmla="*/ 27 w 45"/>
              <a:gd name="T85" fmla="*/ 20 h 45"/>
              <a:gd name="T86" fmla="*/ 27 w 45"/>
              <a:gd name="T87" fmla="*/ 17 h 45"/>
              <a:gd name="T88" fmla="*/ 30 w 45"/>
              <a:gd name="T89" fmla="*/ 17 h 45"/>
              <a:gd name="T90" fmla="*/ 30 w 45"/>
              <a:gd name="T91" fmla="*/ 20 h 45"/>
              <a:gd name="T92" fmla="*/ 33 w 45"/>
              <a:gd name="T93" fmla="*/ 20 h 45"/>
              <a:gd name="T94" fmla="*/ 33 w 45"/>
              <a:gd name="T95" fmla="*/ 23 h 45"/>
              <a:gd name="T96" fmla="*/ 18 w 45"/>
              <a:gd name="T97" fmla="*/ 25 h 45"/>
              <a:gd name="T98" fmla="*/ 18 w 45"/>
              <a:gd name="T99" fmla="*/ 25 h 45"/>
              <a:gd name="T100" fmla="*/ 15 w 45"/>
              <a:gd name="T101" fmla="*/ 27 h 45"/>
              <a:gd name="T102" fmla="*/ 14 w 45"/>
              <a:gd name="T103" fmla="*/ 29 h 45"/>
              <a:gd name="T104" fmla="*/ 18 w 45"/>
              <a:gd name="T105" fmla="*/ 31 h 45"/>
              <a:gd name="T106" fmla="*/ 22 w 45"/>
              <a:gd name="T107" fmla="*/ 28 h 45"/>
              <a:gd name="T108" fmla="*/ 18 w 45"/>
              <a:gd name="T109" fmla="*/ 2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5" h="45">
                <a:moveTo>
                  <a:pt x="20" y="16"/>
                </a:moveTo>
                <a:cubicBezTo>
                  <a:pt x="20" y="14"/>
                  <a:pt x="19" y="14"/>
                  <a:pt x="18" y="14"/>
                </a:cubicBezTo>
                <a:cubicBezTo>
                  <a:pt x="17" y="14"/>
                  <a:pt x="17" y="14"/>
                  <a:pt x="17" y="14"/>
                </a:cubicBezTo>
                <a:cubicBezTo>
                  <a:pt x="16" y="14"/>
                  <a:pt x="16" y="15"/>
                  <a:pt x="16" y="15"/>
                </a:cubicBezTo>
                <a:cubicBezTo>
                  <a:pt x="15" y="16"/>
                  <a:pt x="15" y="17"/>
                  <a:pt x="16" y="18"/>
                </a:cubicBezTo>
                <a:cubicBezTo>
                  <a:pt x="16" y="19"/>
                  <a:pt x="17" y="21"/>
                  <a:pt x="18" y="21"/>
                </a:cubicBezTo>
                <a:cubicBezTo>
                  <a:pt x="19" y="21"/>
                  <a:pt x="19" y="21"/>
                  <a:pt x="19" y="21"/>
                </a:cubicBezTo>
                <a:cubicBezTo>
                  <a:pt x="20" y="20"/>
                  <a:pt x="21" y="18"/>
                  <a:pt x="20" y="16"/>
                </a:cubicBezTo>
                <a:close/>
                <a:moveTo>
                  <a:pt x="23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21" y="32"/>
                </a:moveTo>
                <a:cubicBezTo>
                  <a:pt x="20" y="33"/>
                  <a:pt x="18" y="33"/>
                  <a:pt x="18" y="33"/>
                </a:cubicBezTo>
                <a:cubicBezTo>
                  <a:pt x="18" y="33"/>
                  <a:pt x="18" y="33"/>
                  <a:pt x="18" y="33"/>
                </a:cubicBezTo>
                <a:cubicBezTo>
                  <a:pt x="18" y="33"/>
                  <a:pt x="17" y="33"/>
                  <a:pt x="17" y="33"/>
                </a:cubicBezTo>
                <a:cubicBezTo>
                  <a:pt x="17" y="33"/>
                  <a:pt x="12" y="33"/>
                  <a:pt x="12" y="29"/>
                </a:cubicBezTo>
                <a:cubicBezTo>
                  <a:pt x="12" y="25"/>
                  <a:pt x="17" y="24"/>
                  <a:pt x="18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23"/>
                  <a:pt x="18" y="22"/>
                  <a:pt x="18" y="22"/>
                </a:cubicBezTo>
                <a:cubicBezTo>
                  <a:pt x="18" y="22"/>
                  <a:pt x="18" y="22"/>
                  <a:pt x="17" y="22"/>
                </a:cubicBezTo>
                <a:cubicBezTo>
                  <a:pt x="17" y="22"/>
                  <a:pt x="16" y="22"/>
                  <a:pt x="15" y="21"/>
                </a:cubicBezTo>
                <a:cubicBezTo>
                  <a:pt x="14" y="21"/>
                  <a:pt x="13" y="19"/>
                  <a:pt x="13" y="18"/>
                </a:cubicBezTo>
                <a:cubicBezTo>
                  <a:pt x="13" y="13"/>
                  <a:pt x="19" y="12"/>
                  <a:pt x="19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13"/>
                  <a:pt x="23" y="13"/>
                  <a:pt x="22" y="13"/>
                </a:cubicBezTo>
                <a:cubicBezTo>
                  <a:pt x="22" y="13"/>
                  <a:pt x="21" y="13"/>
                  <a:pt x="21" y="13"/>
                </a:cubicBezTo>
                <a:cubicBezTo>
                  <a:pt x="23" y="14"/>
                  <a:pt x="23" y="15"/>
                  <a:pt x="23" y="17"/>
                </a:cubicBezTo>
                <a:cubicBezTo>
                  <a:pt x="23" y="19"/>
                  <a:pt x="22" y="20"/>
                  <a:pt x="21" y="21"/>
                </a:cubicBezTo>
                <a:cubicBezTo>
                  <a:pt x="21" y="21"/>
                  <a:pt x="20" y="22"/>
                  <a:pt x="20" y="22"/>
                </a:cubicBezTo>
                <a:cubicBezTo>
                  <a:pt x="20" y="23"/>
                  <a:pt x="21" y="23"/>
                  <a:pt x="22" y="24"/>
                </a:cubicBezTo>
                <a:cubicBezTo>
                  <a:pt x="23" y="24"/>
                  <a:pt x="24" y="26"/>
                  <a:pt x="24" y="28"/>
                </a:cubicBezTo>
                <a:cubicBezTo>
                  <a:pt x="24" y="30"/>
                  <a:pt x="23" y="32"/>
                  <a:pt x="21" y="32"/>
                </a:cubicBezTo>
                <a:close/>
                <a:moveTo>
                  <a:pt x="33" y="23"/>
                </a:moveTo>
                <a:cubicBezTo>
                  <a:pt x="30" y="23"/>
                  <a:pt x="30" y="23"/>
                  <a:pt x="30" y="23"/>
                </a:cubicBezTo>
                <a:cubicBezTo>
                  <a:pt x="30" y="26"/>
                  <a:pt x="30" y="26"/>
                  <a:pt x="30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3"/>
                  <a:pt x="27" y="23"/>
                  <a:pt x="27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0"/>
                  <a:pt x="24" y="20"/>
                  <a:pt x="24" y="20"/>
                </a:cubicBezTo>
                <a:cubicBezTo>
                  <a:pt x="27" y="20"/>
                  <a:pt x="27" y="20"/>
                  <a:pt x="27" y="20"/>
                </a:cubicBezTo>
                <a:cubicBezTo>
                  <a:pt x="27" y="17"/>
                  <a:pt x="27" y="17"/>
                  <a:pt x="27" y="17"/>
                </a:cubicBezTo>
                <a:cubicBezTo>
                  <a:pt x="30" y="17"/>
                  <a:pt x="30" y="17"/>
                  <a:pt x="30" y="17"/>
                </a:cubicBezTo>
                <a:cubicBezTo>
                  <a:pt x="30" y="20"/>
                  <a:pt x="30" y="20"/>
                  <a:pt x="30" y="20"/>
                </a:cubicBezTo>
                <a:cubicBezTo>
                  <a:pt x="33" y="20"/>
                  <a:pt x="33" y="20"/>
                  <a:pt x="33" y="20"/>
                </a:cubicBezTo>
                <a:lnTo>
                  <a:pt x="33" y="23"/>
                </a:lnTo>
                <a:close/>
                <a:moveTo>
                  <a:pt x="18" y="25"/>
                </a:moveTo>
                <a:cubicBezTo>
                  <a:pt x="18" y="25"/>
                  <a:pt x="18" y="25"/>
                  <a:pt x="18" y="25"/>
                </a:cubicBezTo>
                <a:cubicBezTo>
                  <a:pt x="17" y="26"/>
                  <a:pt x="16" y="26"/>
                  <a:pt x="15" y="27"/>
                </a:cubicBezTo>
                <a:cubicBezTo>
                  <a:pt x="15" y="27"/>
                  <a:pt x="14" y="28"/>
                  <a:pt x="14" y="29"/>
                </a:cubicBezTo>
                <a:cubicBezTo>
                  <a:pt x="14" y="30"/>
                  <a:pt x="16" y="31"/>
                  <a:pt x="18" y="31"/>
                </a:cubicBezTo>
                <a:cubicBezTo>
                  <a:pt x="21" y="31"/>
                  <a:pt x="22" y="30"/>
                  <a:pt x="22" y="28"/>
                </a:cubicBezTo>
                <a:cubicBezTo>
                  <a:pt x="22" y="27"/>
                  <a:pt x="20" y="25"/>
                  <a:pt x="18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039948" y="4488332"/>
            <a:ext cx="277834" cy="270187"/>
          </a:xfrm>
          <a:custGeom>
            <a:avLst/>
            <a:gdLst>
              <a:gd name="T0" fmla="*/ 23 w 46"/>
              <a:gd name="T1" fmla="*/ 0 h 45"/>
              <a:gd name="T2" fmla="*/ 0 w 46"/>
              <a:gd name="T3" fmla="*/ 23 h 45"/>
              <a:gd name="T4" fmla="*/ 23 w 46"/>
              <a:gd name="T5" fmla="*/ 45 h 45"/>
              <a:gd name="T6" fmla="*/ 46 w 46"/>
              <a:gd name="T7" fmla="*/ 23 h 45"/>
              <a:gd name="T8" fmla="*/ 23 w 46"/>
              <a:gd name="T9" fmla="*/ 0 h 45"/>
              <a:gd name="T10" fmla="*/ 28 w 46"/>
              <a:gd name="T11" fmla="*/ 16 h 45"/>
              <a:gd name="T12" fmla="*/ 25 w 46"/>
              <a:gd name="T13" fmla="*/ 16 h 45"/>
              <a:gd name="T14" fmla="*/ 24 w 46"/>
              <a:gd name="T15" fmla="*/ 17 h 45"/>
              <a:gd name="T16" fmla="*/ 24 w 46"/>
              <a:gd name="T17" fmla="*/ 19 h 45"/>
              <a:gd name="T18" fmla="*/ 28 w 46"/>
              <a:gd name="T19" fmla="*/ 19 h 45"/>
              <a:gd name="T20" fmla="*/ 28 w 46"/>
              <a:gd name="T21" fmla="*/ 23 h 45"/>
              <a:gd name="T22" fmla="*/ 24 w 46"/>
              <a:gd name="T23" fmla="*/ 23 h 45"/>
              <a:gd name="T24" fmla="*/ 24 w 46"/>
              <a:gd name="T25" fmla="*/ 33 h 45"/>
              <a:gd name="T26" fmla="*/ 20 w 46"/>
              <a:gd name="T27" fmla="*/ 33 h 45"/>
              <a:gd name="T28" fmla="*/ 20 w 46"/>
              <a:gd name="T29" fmla="*/ 23 h 45"/>
              <a:gd name="T30" fmla="*/ 16 w 46"/>
              <a:gd name="T31" fmla="*/ 23 h 45"/>
              <a:gd name="T32" fmla="*/ 16 w 46"/>
              <a:gd name="T33" fmla="*/ 19 h 45"/>
              <a:gd name="T34" fmla="*/ 20 w 46"/>
              <a:gd name="T35" fmla="*/ 19 h 45"/>
              <a:gd name="T36" fmla="*/ 20 w 46"/>
              <a:gd name="T37" fmla="*/ 17 h 45"/>
              <a:gd name="T38" fmla="*/ 25 w 46"/>
              <a:gd name="T39" fmla="*/ 12 h 45"/>
              <a:gd name="T40" fmla="*/ 28 w 46"/>
              <a:gd name="T41" fmla="*/ 12 h 45"/>
              <a:gd name="T42" fmla="*/ 28 w 46"/>
              <a:gd name="T43" fmla="*/ 16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6" h="45">
                <a:moveTo>
                  <a:pt x="23" y="0"/>
                </a:moveTo>
                <a:cubicBezTo>
                  <a:pt x="11" y="0"/>
                  <a:pt x="0" y="10"/>
                  <a:pt x="0" y="23"/>
                </a:cubicBezTo>
                <a:cubicBezTo>
                  <a:pt x="0" y="35"/>
                  <a:pt x="11" y="45"/>
                  <a:pt x="23" y="45"/>
                </a:cubicBezTo>
                <a:cubicBezTo>
                  <a:pt x="35" y="45"/>
                  <a:pt x="46" y="35"/>
                  <a:pt x="46" y="23"/>
                </a:cubicBezTo>
                <a:cubicBezTo>
                  <a:pt x="46" y="10"/>
                  <a:pt x="35" y="0"/>
                  <a:pt x="23" y="0"/>
                </a:cubicBezTo>
                <a:close/>
                <a:moveTo>
                  <a:pt x="28" y="16"/>
                </a:moveTo>
                <a:cubicBezTo>
                  <a:pt x="25" y="16"/>
                  <a:pt x="25" y="16"/>
                  <a:pt x="25" y="16"/>
                </a:cubicBezTo>
                <a:cubicBezTo>
                  <a:pt x="25" y="16"/>
                  <a:pt x="24" y="16"/>
                  <a:pt x="24" y="17"/>
                </a:cubicBezTo>
                <a:cubicBezTo>
                  <a:pt x="24" y="19"/>
                  <a:pt x="24" y="19"/>
                  <a:pt x="24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23"/>
                  <a:pt x="28" y="23"/>
                  <a:pt x="28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33"/>
                  <a:pt x="24" y="33"/>
                  <a:pt x="24" y="33"/>
                </a:cubicBezTo>
                <a:cubicBezTo>
                  <a:pt x="20" y="33"/>
                  <a:pt x="20" y="33"/>
                  <a:pt x="20" y="33"/>
                </a:cubicBezTo>
                <a:cubicBezTo>
                  <a:pt x="20" y="23"/>
                  <a:pt x="20" y="23"/>
                  <a:pt x="20" y="23"/>
                </a:cubicBezTo>
                <a:cubicBezTo>
                  <a:pt x="16" y="23"/>
                  <a:pt x="16" y="23"/>
                  <a:pt x="16" y="23"/>
                </a:cubicBezTo>
                <a:cubicBezTo>
                  <a:pt x="16" y="19"/>
                  <a:pt x="16" y="19"/>
                  <a:pt x="16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17"/>
                  <a:pt x="20" y="17"/>
                  <a:pt x="20" y="17"/>
                </a:cubicBezTo>
                <a:cubicBezTo>
                  <a:pt x="20" y="14"/>
                  <a:pt x="22" y="12"/>
                  <a:pt x="25" y="12"/>
                </a:cubicBezTo>
                <a:cubicBezTo>
                  <a:pt x="28" y="12"/>
                  <a:pt x="28" y="12"/>
                  <a:pt x="28" y="12"/>
                </a:cubicBezTo>
                <a:lnTo>
                  <a:pt x="28" y="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750284" y="5066939"/>
            <a:ext cx="247248" cy="247248"/>
          </a:xfrm>
          <a:custGeom>
            <a:avLst/>
            <a:gdLst>
              <a:gd name="T0" fmla="*/ 21 w 41"/>
              <a:gd name="T1" fmla="*/ 0 h 41"/>
              <a:gd name="T2" fmla="*/ 0 w 41"/>
              <a:gd name="T3" fmla="*/ 21 h 41"/>
              <a:gd name="T4" fmla="*/ 5 w 41"/>
              <a:gd name="T5" fmla="*/ 34 h 41"/>
              <a:gd name="T6" fmla="*/ 18 w 41"/>
              <a:gd name="T7" fmla="*/ 29 h 41"/>
              <a:gd name="T8" fmla="*/ 32 w 41"/>
              <a:gd name="T9" fmla="*/ 38 h 41"/>
              <a:gd name="T10" fmla="*/ 41 w 41"/>
              <a:gd name="T11" fmla="*/ 21 h 41"/>
              <a:gd name="T12" fmla="*/ 21 w 41"/>
              <a:gd name="T13" fmla="*/ 0 h 41"/>
              <a:gd name="T14" fmla="*/ 31 w 41"/>
              <a:gd name="T15" fmla="*/ 28 h 41"/>
              <a:gd name="T16" fmla="*/ 29 w 41"/>
              <a:gd name="T17" fmla="*/ 28 h 41"/>
              <a:gd name="T18" fmla="*/ 11 w 41"/>
              <a:gd name="T19" fmla="*/ 26 h 41"/>
              <a:gd name="T20" fmla="*/ 10 w 41"/>
              <a:gd name="T21" fmla="*/ 25 h 41"/>
              <a:gd name="T22" fmla="*/ 11 w 41"/>
              <a:gd name="T23" fmla="*/ 24 h 41"/>
              <a:gd name="T24" fmla="*/ 30 w 41"/>
              <a:gd name="T25" fmla="*/ 26 h 41"/>
              <a:gd name="T26" fmla="*/ 31 w 41"/>
              <a:gd name="T27" fmla="*/ 28 h 41"/>
              <a:gd name="T28" fmla="*/ 33 w 41"/>
              <a:gd name="T29" fmla="*/ 22 h 41"/>
              <a:gd name="T30" fmla="*/ 31 w 41"/>
              <a:gd name="T31" fmla="*/ 23 h 41"/>
              <a:gd name="T32" fmla="*/ 11 w 41"/>
              <a:gd name="T33" fmla="*/ 20 h 41"/>
              <a:gd name="T34" fmla="*/ 9 w 41"/>
              <a:gd name="T35" fmla="*/ 19 h 41"/>
              <a:gd name="T36" fmla="*/ 10 w 41"/>
              <a:gd name="T37" fmla="*/ 17 h 41"/>
              <a:gd name="T38" fmla="*/ 33 w 41"/>
              <a:gd name="T39" fmla="*/ 20 h 41"/>
              <a:gd name="T40" fmla="*/ 33 w 41"/>
              <a:gd name="T41" fmla="*/ 22 h 41"/>
              <a:gd name="T42" fmla="*/ 33 w 41"/>
              <a:gd name="T43" fmla="*/ 16 h 41"/>
              <a:gd name="T44" fmla="*/ 10 w 41"/>
              <a:gd name="T45" fmla="*/ 14 h 41"/>
              <a:gd name="T46" fmla="*/ 7 w 41"/>
              <a:gd name="T47" fmla="*/ 12 h 41"/>
              <a:gd name="T48" fmla="*/ 9 w 41"/>
              <a:gd name="T49" fmla="*/ 10 h 41"/>
              <a:gd name="T50" fmla="*/ 35 w 41"/>
              <a:gd name="T51" fmla="*/ 13 h 41"/>
              <a:gd name="T52" fmla="*/ 36 w 41"/>
              <a:gd name="T53" fmla="*/ 15 h 41"/>
              <a:gd name="T54" fmla="*/ 33 w 41"/>
              <a:gd name="T55" fmla="*/ 16 h 41"/>
              <a:gd name="T56" fmla="*/ 18 w 41"/>
              <a:gd name="T57" fmla="*/ 36 h 41"/>
              <a:gd name="T58" fmla="*/ 11 w 41"/>
              <a:gd name="T59" fmla="*/ 39 h 41"/>
              <a:gd name="T60" fmla="*/ 21 w 41"/>
              <a:gd name="T61" fmla="*/ 41 h 41"/>
              <a:gd name="T62" fmla="*/ 26 w 41"/>
              <a:gd name="T63" fmla="*/ 41 h 41"/>
              <a:gd name="T64" fmla="*/ 18 w 41"/>
              <a:gd name="T65" fmla="*/ 36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1">
                <a:moveTo>
                  <a:pt x="21" y="0"/>
                </a:moveTo>
                <a:cubicBezTo>
                  <a:pt x="9" y="0"/>
                  <a:pt x="0" y="9"/>
                  <a:pt x="0" y="21"/>
                </a:cubicBezTo>
                <a:cubicBezTo>
                  <a:pt x="0" y="26"/>
                  <a:pt x="2" y="31"/>
                  <a:pt x="5" y="34"/>
                </a:cubicBezTo>
                <a:cubicBezTo>
                  <a:pt x="8" y="31"/>
                  <a:pt x="13" y="29"/>
                  <a:pt x="18" y="29"/>
                </a:cubicBezTo>
                <a:cubicBezTo>
                  <a:pt x="24" y="30"/>
                  <a:pt x="29" y="33"/>
                  <a:pt x="32" y="38"/>
                </a:cubicBezTo>
                <a:cubicBezTo>
                  <a:pt x="38" y="34"/>
                  <a:pt x="41" y="28"/>
                  <a:pt x="41" y="21"/>
                </a:cubicBezTo>
                <a:cubicBezTo>
                  <a:pt x="41" y="9"/>
                  <a:pt x="32" y="0"/>
                  <a:pt x="21" y="0"/>
                </a:cubicBezTo>
                <a:close/>
                <a:moveTo>
                  <a:pt x="31" y="28"/>
                </a:moveTo>
                <a:cubicBezTo>
                  <a:pt x="30" y="29"/>
                  <a:pt x="30" y="29"/>
                  <a:pt x="29" y="28"/>
                </a:cubicBezTo>
                <a:cubicBezTo>
                  <a:pt x="24" y="25"/>
                  <a:pt x="18" y="25"/>
                  <a:pt x="11" y="26"/>
                </a:cubicBezTo>
                <a:cubicBezTo>
                  <a:pt x="10" y="27"/>
                  <a:pt x="10" y="26"/>
                  <a:pt x="10" y="25"/>
                </a:cubicBezTo>
                <a:cubicBezTo>
                  <a:pt x="9" y="25"/>
                  <a:pt x="10" y="24"/>
                  <a:pt x="11" y="24"/>
                </a:cubicBezTo>
                <a:cubicBezTo>
                  <a:pt x="18" y="22"/>
                  <a:pt x="25" y="23"/>
                  <a:pt x="30" y="26"/>
                </a:cubicBezTo>
                <a:cubicBezTo>
                  <a:pt x="31" y="27"/>
                  <a:pt x="31" y="27"/>
                  <a:pt x="31" y="28"/>
                </a:cubicBezTo>
                <a:close/>
                <a:moveTo>
                  <a:pt x="33" y="22"/>
                </a:moveTo>
                <a:cubicBezTo>
                  <a:pt x="33" y="23"/>
                  <a:pt x="32" y="23"/>
                  <a:pt x="31" y="23"/>
                </a:cubicBezTo>
                <a:cubicBezTo>
                  <a:pt x="26" y="19"/>
                  <a:pt x="17" y="18"/>
                  <a:pt x="11" y="20"/>
                </a:cubicBezTo>
                <a:cubicBezTo>
                  <a:pt x="10" y="21"/>
                  <a:pt x="9" y="20"/>
                  <a:pt x="9" y="19"/>
                </a:cubicBezTo>
                <a:cubicBezTo>
                  <a:pt x="9" y="18"/>
                  <a:pt x="9" y="17"/>
                  <a:pt x="10" y="17"/>
                </a:cubicBezTo>
                <a:cubicBezTo>
                  <a:pt x="17" y="15"/>
                  <a:pt x="26" y="16"/>
                  <a:pt x="33" y="20"/>
                </a:cubicBezTo>
                <a:cubicBezTo>
                  <a:pt x="33" y="20"/>
                  <a:pt x="34" y="21"/>
                  <a:pt x="33" y="22"/>
                </a:cubicBezTo>
                <a:close/>
                <a:moveTo>
                  <a:pt x="33" y="16"/>
                </a:moveTo>
                <a:cubicBezTo>
                  <a:pt x="27" y="12"/>
                  <a:pt x="16" y="12"/>
                  <a:pt x="10" y="14"/>
                </a:cubicBezTo>
                <a:cubicBezTo>
                  <a:pt x="9" y="14"/>
                  <a:pt x="8" y="13"/>
                  <a:pt x="7" y="12"/>
                </a:cubicBezTo>
                <a:cubicBezTo>
                  <a:pt x="7" y="11"/>
                  <a:pt x="8" y="10"/>
                  <a:pt x="9" y="10"/>
                </a:cubicBezTo>
                <a:cubicBezTo>
                  <a:pt x="16" y="8"/>
                  <a:pt x="28" y="8"/>
                  <a:pt x="35" y="13"/>
                </a:cubicBezTo>
                <a:cubicBezTo>
                  <a:pt x="36" y="13"/>
                  <a:pt x="37" y="14"/>
                  <a:pt x="36" y="15"/>
                </a:cubicBezTo>
                <a:cubicBezTo>
                  <a:pt x="35" y="16"/>
                  <a:pt x="34" y="17"/>
                  <a:pt x="33" y="16"/>
                </a:cubicBezTo>
                <a:close/>
                <a:moveTo>
                  <a:pt x="18" y="36"/>
                </a:moveTo>
                <a:cubicBezTo>
                  <a:pt x="15" y="35"/>
                  <a:pt x="12" y="37"/>
                  <a:pt x="11" y="39"/>
                </a:cubicBezTo>
                <a:cubicBezTo>
                  <a:pt x="14" y="40"/>
                  <a:pt x="17" y="41"/>
                  <a:pt x="21" y="41"/>
                </a:cubicBezTo>
                <a:cubicBezTo>
                  <a:pt x="22" y="41"/>
                  <a:pt x="24" y="41"/>
                  <a:pt x="26" y="41"/>
                </a:cubicBezTo>
                <a:cubicBezTo>
                  <a:pt x="24" y="37"/>
                  <a:pt x="21" y="36"/>
                  <a:pt x="18" y="3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305953" y="5054197"/>
            <a:ext cx="270187" cy="27273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6 w 45"/>
              <a:gd name="T5" fmla="*/ 37 h 45"/>
              <a:gd name="T6" fmla="*/ 19 w 45"/>
              <a:gd name="T7" fmla="*/ 32 h 45"/>
              <a:gd name="T8" fmla="*/ 35 w 45"/>
              <a:gd name="T9" fmla="*/ 41 h 45"/>
              <a:gd name="T10" fmla="*/ 45 w 45"/>
              <a:gd name="T11" fmla="*/ 23 h 45"/>
              <a:gd name="T12" fmla="*/ 22 w 45"/>
              <a:gd name="T13" fmla="*/ 0 h 45"/>
              <a:gd name="T14" fmla="*/ 33 w 45"/>
              <a:gd name="T15" fmla="*/ 31 h 45"/>
              <a:gd name="T16" fmla="*/ 32 w 45"/>
              <a:gd name="T17" fmla="*/ 31 h 45"/>
              <a:gd name="T18" fmla="*/ 12 w 45"/>
              <a:gd name="T19" fmla="*/ 29 h 45"/>
              <a:gd name="T20" fmla="*/ 10 w 45"/>
              <a:gd name="T21" fmla="*/ 28 h 45"/>
              <a:gd name="T22" fmla="*/ 11 w 45"/>
              <a:gd name="T23" fmla="*/ 26 h 45"/>
              <a:gd name="T24" fmla="*/ 33 w 45"/>
              <a:gd name="T25" fmla="*/ 29 h 45"/>
              <a:gd name="T26" fmla="*/ 33 w 45"/>
              <a:gd name="T27" fmla="*/ 31 h 45"/>
              <a:gd name="T28" fmla="*/ 36 w 45"/>
              <a:gd name="T29" fmla="*/ 24 h 45"/>
              <a:gd name="T30" fmla="*/ 34 w 45"/>
              <a:gd name="T31" fmla="*/ 25 h 45"/>
              <a:gd name="T32" fmla="*/ 12 w 45"/>
              <a:gd name="T33" fmla="*/ 22 h 45"/>
              <a:gd name="T34" fmla="*/ 10 w 45"/>
              <a:gd name="T35" fmla="*/ 21 h 45"/>
              <a:gd name="T36" fmla="*/ 11 w 45"/>
              <a:gd name="T37" fmla="*/ 19 h 45"/>
              <a:gd name="T38" fmla="*/ 36 w 45"/>
              <a:gd name="T39" fmla="*/ 22 h 45"/>
              <a:gd name="T40" fmla="*/ 36 w 45"/>
              <a:gd name="T41" fmla="*/ 24 h 45"/>
              <a:gd name="T42" fmla="*/ 36 w 45"/>
              <a:gd name="T43" fmla="*/ 18 h 45"/>
              <a:gd name="T44" fmla="*/ 11 w 45"/>
              <a:gd name="T45" fmla="*/ 15 h 45"/>
              <a:gd name="T46" fmla="*/ 8 w 45"/>
              <a:gd name="T47" fmla="*/ 14 h 45"/>
              <a:gd name="T48" fmla="*/ 9 w 45"/>
              <a:gd name="T49" fmla="*/ 11 h 45"/>
              <a:gd name="T50" fmla="*/ 39 w 45"/>
              <a:gd name="T51" fmla="*/ 14 h 45"/>
              <a:gd name="T52" fmla="*/ 39 w 45"/>
              <a:gd name="T53" fmla="*/ 17 h 45"/>
              <a:gd name="T54" fmla="*/ 36 w 45"/>
              <a:gd name="T55" fmla="*/ 18 h 45"/>
              <a:gd name="T56" fmla="*/ 19 w 45"/>
              <a:gd name="T57" fmla="*/ 39 h 45"/>
              <a:gd name="T58" fmla="*/ 12 w 45"/>
              <a:gd name="T59" fmla="*/ 42 h 45"/>
              <a:gd name="T60" fmla="*/ 22 w 45"/>
              <a:gd name="T61" fmla="*/ 45 h 45"/>
              <a:gd name="T62" fmla="*/ 28 w 45"/>
              <a:gd name="T63" fmla="*/ 44 h 45"/>
              <a:gd name="T64" fmla="*/ 19 w 45"/>
              <a:gd name="T65" fmla="*/ 3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28"/>
                  <a:pt x="2" y="33"/>
                  <a:pt x="6" y="37"/>
                </a:cubicBezTo>
                <a:cubicBezTo>
                  <a:pt x="9" y="34"/>
                  <a:pt x="14" y="32"/>
                  <a:pt x="19" y="32"/>
                </a:cubicBezTo>
                <a:cubicBezTo>
                  <a:pt x="26" y="32"/>
                  <a:pt x="32" y="36"/>
                  <a:pt x="35" y="41"/>
                </a:cubicBezTo>
                <a:cubicBezTo>
                  <a:pt x="41" y="37"/>
                  <a:pt x="45" y="30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33" y="31"/>
                </a:moveTo>
                <a:cubicBezTo>
                  <a:pt x="33" y="31"/>
                  <a:pt x="32" y="32"/>
                  <a:pt x="32" y="31"/>
                </a:cubicBezTo>
                <a:cubicBezTo>
                  <a:pt x="26" y="28"/>
                  <a:pt x="20" y="27"/>
                  <a:pt x="12" y="29"/>
                </a:cubicBezTo>
                <a:cubicBezTo>
                  <a:pt x="11" y="29"/>
                  <a:pt x="11" y="29"/>
                  <a:pt x="10" y="28"/>
                </a:cubicBezTo>
                <a:cubicBezTo>
                  <a:pt x="10" y="27"/>
                  <a:pt x="11" y="26"/>
                  <a:pt x="11" y="26"/>
                </a:cubicBezTo>
                <a:cubicBezTo>
                  <a:pt x="20" y="24"/>
                  <a:pt x="27" y="25"/>
                  <a:pt x="33" y="29"/>
                </a:cubicBezTo>
                <a:cubicBezTo>
                  <a:pt x="34" y="29"/>
                  <a:pt x="34" y="30"/>
                  <a:pt x="33" y="31"/>
                </a:cubicBezTo>
                <a:close/>
                <a:moveTo>
                  <a:pt x="36" y="24"/>
                </a:moveTo>
                <a:cubicBezTo>
                  <a:pt x="36" y="25"/>
                  <a:pt x="35" y="25"/>
                  <a:pt x="34" y="25"/>
                </a:cubicBezTo>
                <a:cubicBezTo>
                  <a:pt x="28" y="21"/>
                  <a:pt x="19" y="20"/>
                  <a:pt x="12" y="22"/>
                </a:cubicBezTo>
                <a:cubicBezTo>
                  <a:pt x="11" y="23"/>
                  <a:pt x="10" y="22"/>
                  <a:pt x="10" y="21"/>
                </a:cubicBezTo>
                <a:cubicBezTo>
                  <a:pt x="9" y="20"/>
                  <a:pt x="10" y="19"/>
                  <a:pt x="11" y="19"/>
                </a:cubicBezTo>
                <a:cubicBezTo>
                  <a:pt x="19" y="16"/>
                  <a:pt x="29" y="18"/>
                  <a:pt x="36" y="22"/>
                </a:cubicBezTo>
                <a:cubicBezTo>
                  <a:pt x="36" y="22"/>
                  <a:pt x="37" y="23"/>
                  <a:pt x="36" y="24"/>
                </a:cubicBezTo>
                <a:close/>
                <a:moveTo>
                  <a:pt x="36" y="18"/>
                </a:moveTo>
                <a:cubicBezTo>
                  <a:pt x="29" y="13"/>
                  <a:pt x="17" y="13"/>
                  <a:pt x="11" y="15"/>
                </a:cubicBezTo>
                <a:cubicBezTo>
                  <a:pt x="10" y="15"/>
                  <a:pt x="8" y="15"/>
                  <a:pt x="8" y="14"/>
                </a:cubicBezTo>
                <a:cubicBezTo>
                  <a:pt x="8" y="13"/>
                  <a:pt x="8" y="11"/>
                  <a:pt x="9" y="11"/>
                </a:cubicBezTo>
                <a:cubicBezTo>
                  <a:pt x="17" y="9"/>
                  <a:pt x="30" y="9"/>
                  <a:pt x="39" y="14"/>
                </a:cubicBezTo>
                <a:cubicBezTo>
                  <a:pt x="40" y="15"/>
                  <a:pt x="40" y="16"/>
                  <a:pt x="39" y="17"/>
                </a:cubicBezTo>
                <a:cubicBezTo>
                  <a:pt x="39" y="18"/>
                  <a:pt x="37" y="18"/>
                  <a:pt x="36" y="18"/>
                </a:cubicBezTo>
                <a:close/>
                <a:moveTo>
                  <a:pt x="19" y="39"/>
                </a:moveTo>
                <a:cubicBezTo>
                  <a:pt x="16" y="39"/>
                  <a:pt x="13" y="40"/>
                  <a:pt x="12" y="42"/>
                </a:cubicBezTo>
                <a:cubicBezTo>
                  <a:pt x="15" y="44"/>
                  <a:pt x="18" y="45"/>
                  <a:pt x="22" y="45"/>
                </a:cubicBezTo>
                <a:cubicBezTo>
                  <a:pt x="24" y="45"/>
                  <a:pt x="26" y="45"/>
                  <a:pt x="28" y="44"/>
                </a:cubicBezTo>
                <a:cubicBezTo>
                  <a:pt x="26" y="41"/>
                  <a:pt x="23" y="39"/>
                  <a:pt x="19" y="3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491927" y="5635353"/>
            <a:ext cx="239601" cy="247248"/>
          </a:xfrm>
          <a:custGeom>
            <a:avLst/>
            <a:gdLst>
              <a:gd name="T0" fmla="*/ 36 w 40"/>
              <a:gd name="T1" fmla="*/ 8 h 41"/>
              <a:gd name="T2" fmla="*/ 37 w 40"/>
              <a:gd name="T3" fmla="*/ 13 h 41"/>
              <a:gd name="T4" fmla="*/ 32 w 40"/>
              <a:gd name="T5" fmla="*/ 23 h 41"/>
              <a:gd name="T6" fmla="*/ 18 w 40"/>
              <a:gd name="T7" fmla="*/ 26 h 41"/>
              <a:gd name="T8" fmla="*/ 16 w 40"/>
              <a:gd name="T9" fmla="*/ 26 h 41"/>
              <a:gd name="T10" fmla="*/ 14 w 40"/>
              <a:gd name="T11" fmla="*/ 28 h 41"/>
              <a:gd name="T12" fmla="*/ 12 w 40"/>
              <a:gd name="T13" fmla="*/ 36 h 41"/>
              <a:gd name="T14" fmla="*/ 10 w 40"/>
              <a:gd name="T15" fmla="*/ 38 h 41"/>
              <a:gd name="T16" fmla="*/ 7 w 40"/>
              <a:gd name="T17" fmla="*/ 38 h 41"/>
              <a:gd name="T18" fmla="*/ 6 w 40"/>
              <a:gd name="T19" fmla="*/ 39 h 41"/>
              <a:gd name="T20" fmla="*/ 8 w 40"/>
              <a:gd name="T21" fmla="*/ 41 h 41"/>
              <a:gd name="T22" fmla="*/ 13 w 40"/>
              <a:gd name="T23" fmla="*/ 41 h 41"/>
              <a:gd name="T24" fmla="*/ 15 w 40"/>
              <a:gd name="T25" fmla="*/ 39 h 41"/>
              <a:gd name="T26" fmla="*/ 17 w 40"/>
              <a:gd name="T27" fmla="*/ 31 h 41"/>
              <a:gd name="T28" fmla="*/ 19 w 40"/>
              <a:gd name="T29" fmla="*/ 30 h 41"/>
              <a:gd name="T30" fmla="*/ 21 w 40"/>
              <a:gd name="T31" fmla="*/ 30 h 41"/>
              <a:gd name="T32" fmla="*/ 35 w 40"/>
              <a:gd name="T33" fmla="*/ 26 h 41"/>
              <a:gd name="T34" fmla="*/ 40 w 40"/>
              <a:gd name="T35" fmla="*/ 16 h 41"/>
              <a:gd name="T36" fmla="*/ 39 w 40"/>
              <a:gd name="T37" fmla="*/ 11 h 41"/>
              <a:gd name="T38" fmla="*/ 37 w 40"/>
              <a:gd name="T39" fmla="*/ 9 h 41"/>
              <a:gd name="T40" fmla="*/ 36 w 40"/>
              <a:gd name="T41" fmla="*/ 8 h 41"/>
              <a:gd name="T42" fmla="*/ 9 w 40"/>
              <a:gd name="T43" fmla="*/ 33 h 41"/>
              <a:gd name="T44" fmla="*/ 11 w 40"/>
              <a:gd name="T45" fmla="*/ 25 h 41"/>
              <a:gd name="T46" fmla="*/ 13 w 40"/>
              <a:gd name="T47" fmla="*/ 23 h 41"/>
              <a:gd name="T48" fmla="*/ 15 w 40"/>
              <a:gd name="T49" fmla="*/ 23 h 41"/>
              <a:gd name="T50" fmla="*/ 29 w 40"/>
              <a:gd name="T51" fmla="*/ 20 h 41"/>
              <a:gd name="T52" fmla="*/ 34 w 40"/>
              <a:gd name="T53" fmla="*/ 10 h 41"/>
              <a:gd name="T54" fmla="*/ 33 w 40"/>
              <a:gd name="T55" fmla="*/ 5 h 41"/>
              <a:gd name="T56" fmla="*/ 30 w 40"/>
              <a:gd name="T57" fmla="*/ 2 h 41"/>
              <a:gd name="T58" fmla="*/ 26 w 40"/>
              <a:gd name="T59" fmla="*/ 1 h 41"/>
              <a:gd name="T60" fmla="*/ 20 w 40"/>
              <a:gd name="T61" fmla="*/ 0 h 41"/>
              <a:gd name="T62" fmla="*/ 10 w 40"/>
              <a:gd name="T63" fmla="*/ 0 h 41"/>
              <a:gd name="T64" fmla="*/ 7 w 40"/>
              <a:gd name="T65" fmla="*/ 2 h 41"/>
              <a:gd name="T66" fmla="*/ 0 w 40"/>
              <a:gd name="T67" fmla="*/ 33 h 41"/>
              <a:gd name="T68" fmla="*/ 2 w 40"/>
              <a:gd name="T69" fmla="*/ 34 h 41"/>
              <a:gd name="T70" fmla="*/ 7 w 40"/>
              <a:gd name="T71" fmla="*/ 34 h 41"/>
              <a:gd name="T72" fmla="*/ 9 w 40"/>
              <a:gd name="T73" fmla="*/ 33 h 41"/>
              <a:gd name="T74" fmla="*/ 13 w 40"/>
              <a:gd name="T75" fmla="*/ 15 h 41"/>
              <a:gd name="T76" fmla="*/ 15 w 40"/>
              <a:gd name="T77" fmla="*/ 8 h 41"/>
              <a:gd name="T78" fmla="*/ 17 w 40"/>
              <a:gd name="T79" fmla="*/ 7 h 41"/>
              <a:gd name="T80" fmla="*/ 19 w 40"/>
              <a:gd name="T81" fmla="*/ 7 h 41"/>
              <a:gd name="T82" fmla="*/ 23 w 40"/>
              <a:gd name="T83" fmla="*/ 8 h 41"/>
              <a:gd name="T84" fmla="*/ 24 w 40"/>
              <a:gd name="T85" fmla="*/ 11 h 41"/>
              <a:gd name="T86" fmla="*/ 22 w 40"/>
              <a:gd name="T87" fmla="*/ 15 h 41"/>
              <a:gd name="T88" fmla="*/ 16 w 40"/>
              <a:gd name="T89" fmla="*/ 17 h 41"/>
              <a:gd name="T90" fmla="*/ 15 w 40"/>
              <a:gd name="T91" fmla="*/ 17 h 41"/>
              <a:gd name="T92" fmla="*/ 13 w 40"/>
              <a:gd name="T93" fmla="*/ 15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0" h="41">
                <a:moveTo>
                  <a:pt x="36" y="8"/>
                </a:moveTo>
                <a:cubicBezTo>
                  <a:pt x="37" y="10"/>
                  <a:pt x="37" y="11"/>
                  <a:pt x="37" y="13"/>
                </a:cubicBezTo>
                <a:cubicBezTo>
                  <a:pt x="37" y="17"/>
                  <a:pt x="35" y="20"/>
                  <a:pt x="32" y="23"/>
                </a:cubicBezTo>
                <a:cubicBezTo>
                  <a:pt x="29" y="25"/>
                  <a:pt x="24" y="26"/>
                  <a:pt x="18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5" y="26"/>
                  <a:pt x="14" y="27"/>
                  <a:pt x="14" y="28"/>
                </a:cubicBezTo>
                <a:cubicBezTo>
                  <a:pt x="12" y="36"/>
                  <a:pt x="12" y="36"/>
                  <a:pt x="12" y="36"/>
                </a:cubicBezTo>
                <a:cubicBezTo>
                  <a:pt x="12" y="37"/>
                  <a:pt x="11" y="38"/>
                  <a:pt x="10" y="38"/>
                </a:cubicBezTo>
                <a:cubicBezTo>
                  <a:pt x="7" y="38"/>
                  <a:pt x="7" y="38"/>
                  <a:pt x="7" y="38"/>
                </a:cubicBezTo>
                <a:cubicBezTo>
                  <a:pt x="6" y="39"/>
                  <a:pt x="6" y="39"/>
                  <a:pt x="6" y="39"/>
                </a:cubicBezTo>
                <a:cubicBezTo>
                  <a:pt x="6" y="40"/>
                  <a:pt x="7" y="41"/>
                  <a:pt x="8" y="41"/>
                </a:cubicBezTo>
                <a:cubicBezTo>
                  <a:pt x="13" y="41"/>
                  <a:pt x="13" y="41"/>
                  <a:pt x="13" y="41"/>
                </a:cubicBezTo>
                <a:cubicBezTo>
                  <a:pt x="14" y="41"/>
                  <a:pt x="15" y="40"/>
                  <a:pt x="15" y="39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0"/>
                  <a:pt x="18" y="30"/>
                  <a:pt x="19" y="30"/>
                </a:cubicBezTo>
                <a:cubicBezTo>
                  <a:pt x="21" y="30"/>
                  <a:pt x="21" y="30"/>
                  <a:pt x="21" y="30"/>
                </a:cubicBezTo>
                <a:cubicBezTo>
                  <a:pt x="27" y="30"/>
                  <a:pt x="32" y="28"/>
                  <a:pt x="35" y="26"/>
                </a:cubicBezTo>
                <a:cubicBezTo>
                  <a:pt x="39" y="23"/>
                  <a:pt x="40" y="20"/>
                  <a:pt x="40" y="16"/>
                </a:cubicBezTo>
                <a:cubicBezTo>
                  <a:pt x="40" y="14"/>
                  <a:pt x="40" y="13"/>
                  <a:pt x="39" y="11"/>
                </a:cubicBezTo>
                <a:cubicBezTo>
                  <a:pt x="39" y="10"/>
                  <a:pt x="38" y="9"/>
                  <a:pt x="37" y="9"/>
                </a:cubicBezTo>
                <a:cubicBezTo>
                  <a:pt x="36" y="8"/>
                  <a:pt x="36" y="8"/>
                  <a:pt x="36" y="8"/>
                </a:cubicBezTo>
                <a:close/>
                <a:moveTo>
                  <a:pt x="9" y="33"/>
                </a:moveTo>
                <a:cubicBezTo>
                  <a:pt x="11" y="25"/>
                  <a:pt x="11" y="25"/>
                  <a:pt x="11" y="25"/>
                </a:cubicBezTo>
                <a:cubicBezTo>
                  <a:pt x="11" y="24"/>
                  <a:pt x="12" y="23"/>
                  <a:pt x="13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21" y="23"/>
                  <a:pt x="25" y="22"/>
                  <a:pt x="29" y="20"/>
                </a:cubicBezTo>
                <a:cubicBezTo>
                  <a:pt x="32" y="17"/>
                  <a:pt x="34" y="14"/>
                  <a:pt x="34" y="10"/>
                </a:cubicBezTo>
                <a:cubicBezTo>
                  <a:pt x="34" y="8"/>
                  <a:pt x="34" y="6"/>
                  <a:pt x="33" y="5"/>
                </a:cubicBezTo>
                <a:cubicBezTo>
                  <a:pt x="32" y="4"/>
                  <a:pt x="32" y="3"/>
                  <a:pt x="30" y="2"/>
                </a:cubicBezTo>
                <a:cubicBezTo>
                  <a:pt x="29" y="2"/>
                  <a:pt x="28" y="1"/>
                  <a:pt x="26" y="1"/>
                </a:cubicBezTo>
                <a:cubicBezTo>
                  <a:pt x="24" y="0"/>
                  <a:pt x="22" y="0"/>
                  <a:pt x="20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8" y="0"/>
                  <a:pt x="7" y="1"/>
                  <a:pt x="7" y="2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4"/>
                  <a:pt x="0" y="34"/>
                  <a:pt x="2" y="34"/>
                </a:cubicBezTo>
                <a:cubicBezTo>
                  <a:pt x="7" y="34"/>
                  <a:pt x="7" y="34"/>
                  <a:pt x="7" y="34"/>
                </a:cubicBezTo>
                <a:cubicBezTo>
                  <a:pt x="8" y="34"/>
                  <a:pt x="9" y="34"/>
                  <a:pt x="9" y="33"/>
                </a:cubicBezTo>
                <a:close/>
                <a:moveTo>
                  <a:pt x="13" y="15"/>
                </a:moveTo>
                <a:cubicBezTo>
                  <a:pt x="15" y="8"/>
                  <a:pt x="15" y="8"/>
                  <a:pt x="15" y="8"/>
                </a:cubicBezTo>
                <a:cubicBezTo>
                  <a:pt x="15" y="7"/>
                  <a:pt x="16" y="7"/>
                  <a:pt x="17" y="7"/>
                </a:cubicBezTo>
                <a:cubicBezTo>
                  <a:pt x="19" y="7"/>
                  <a:pt x="19" y="7"/>
                  <a:pt x="19" y="7"/>
                </a:cubicBezTo>
                <a:cubicBezTo>
                  <a:pt x="21" y="7"/>
                  <a:pt x="22" y="7"/>
                  <a:pt x="23" y="8"/>
                </a:cubicBezTo>
                <a:cubicBezTo>
                  <a:pt x="24" y="8"/>
                  <a:pt x="24" y="9"/>
                  <a:pt x="24" y="11"/>
                </a:cubicBezTo>
                <a:cubicBezTo>
                  <a:pt x="24" y="13"/>
                  <a:pt x="24" y="14"/>
                  <a:pt x="22" y="15"/>
                </a:cubicBezTo>
                <a:cubicBezTo>
                  <a:pt x="21" y="16"/>
                  <a:pt x="19" y="17"/>
                  <a:pt x="16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4" y="17"/>
                  <a:pt x="13" y="16"/>
                  <a:pt x="13" y="1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00714" y="5693979"/>
            <a:ext cx="282933" cy="127446"/>
          </a:xfrm>
          <a:custGeom>
            <a:avLst/>
            <a:gdLst>
              <a:gd name="T0" fmla="*/ 2 w 47"/>
              <a:gd name="T1" fmla="*/ 19 h 21"/>
              <a:gd name="T2" fmla="*/ 3 w 47"/>
              <a:gd name="T3" fmla="*/ 15 h 21"/>
              <a:gd name="T4" fmla="*/ 2 w 47"/>
              <a:gd name="T5" fmla="*/ 12 h 21"/>
              <a:gd name="T6" fmla="*/ 2 w 47"/>
              <a:gd name="T7" fmla="*/ 12 h 21"/>
              <a:gd name="T8" fmla="*/ 1 w 47"/>
              <a:gd name="T9" fmla="*/ 12 h 21"/>
              <a:gd name="T10" fmla="*/ 0 w 47"/>
              <a:gd name="T11" fmla="*/ 15 h 21"/>
              <a:gd name="T12" fmla="*/ 1 w 47"/>
              <a:gd name="T13" fmla="*/ 19 h 21"/>
              <a:gd name="T14" fmla="*/ 2 w 47"/>
              <a:gd name="T15" fmla="*/ 19 h 21"/>
              <a:gd name="T16" fmla="*/ 2 w 47"/>
              <a:gd name="T17" fmla="*/ 19 h 21"/>
              <a:gd name="T18" fmla="*/ 7 w 47"/>
              <a:gd name="T19" fmla="*/ 20 h 21"/>
              <a:gd name="T20" fmla="*/ 7 w 47"/>
              <a:gd name="T21" fmla="*/ 15 h 21"/>
              <a:gd name="T22" fmla="*/ 7 w 47"/>
              <a:gd name="T23" fmla="*/ 7 h 21"/>
              <a:gd name="T24" fmla="*/ 6 w 47"/>
              <a:gd name="T25" fmla="*/ 7 h 21"/>
              <a:gd name="T26" fmla="*/ 6 w 47"/>
              <a:gd name="T27" fmla="*/ 7 h 21"/>
              <a:gd name="T28" fmla="*/ 5 w 47"/>
              <a:gd name="T29" fmla="*/ 15 h 21"/>
              <a:gd name="T30" fmla="*/ 6 w 47"/>
              <a:gd name="T31" fmla="*/ 20 h 21"/>
              <a:gd name="T32" fmla="*/ 6 w 47"/>
              <a:gd name="T33" fmla="*/ 21 h 21"/>
              <a:gd name="T34" fmla="*/ 7 w 47"/>
              <a:gd name="T35" fmla="*/ 20 h 21"/>
              <a:gd name="T36" fmla="*/ 12 w 47"/>
              <a:gd name="T37" fmla="*/ 20 h 21"/>
              <a:gd name="T38" fmla="*/ 12 w 47"/>
              <a:gd name="T39" fmla="*/ 15 h 21"/>
              <a:gd name="T40" fmla="*/ 12 w 47"/>
              <a:gd name="T41" fmla="*/ 5 h 21"/>
              <a:gd name="T42" fmla="*/ 11 w 47"/>
              <a:gd name="T43" fmla="*/ 4 h 21"/>
              <a:gd name="T44" fmla="*/ 10 w 47"/>
              <a:gd name="T45" fmla="*/ 5 h 21"/>
              <a:gd name="T46" fmla="*/ 10 w 47"/>
              <a:gd name="T47" fmla="*/ 15 h 21"/>
              <a:gd name="T48" fmla="*/ 10 w 47"/>
              <a:gd name="T49" fmla="*/ 20 h 21"/>
              <a:gd name="T50" fmla="*/ 11 w 47"/>
              <a:gd name="T51" fmla="*/ 21 h 21"/>
              <a:gd name="T52" fmla="*/ 12 w 47"/>
              <a:gd name="T53" fmla="*/ 20 h 21"/>
              <a:gd name="T54" fmla="*/ 16 w 47"/>
              <a:gd name="T55" fmla="*/ 20 h 21"/>
              <a:gd name="T56" fmla="*/ 17 w 47"/>
              <a:gd name="T57" fmla="*/ 15 h 21"/>
              <a:gd name="T58" fmla="*/ 16 w 47"/>
              <a:gd name="T59" fmla="*/ 5 h 21"/>
              <a:gd name="T60" fmla="*/ 16 w 47"/>
              <a:gd name="T61" fmla="*/ 4 h 21"/>
              <a:gd name="T62" fmla="*/ 15 w 47"/>
              <a:gd name="T63" fmla="*/ 5 h 21"/>
              <a:gd name="T64" fmla="*/ 14 w 47"/>
              <a:gd name="T65" fmla="*/ 15 h 21"/>
              <a:gd name="T66" fmla="*/ 15 w 47"/>
              <a:gd name="T67" fmla="*/ 20 h 21"/>
              <a:gd name="T68" fmla="*/ 16 w 47"/>
              <a:gd name="T69" fmla="*/ 21 h 21"/>
              <a:gd name="T70" fmla="*/ 16 w 47"/>
              <a:gd name="T71" fmla="*/ 20 h 21"/>
              <a:gd name="T72" fmla="*/ 21 w 47"/>
              <a:gd name="T73" fmla="*/ 20 h 21"/>
              <a:gd name="T74" fmla="*/ 22 w 47"/>
              <a:gd name="T75" fmla="*/ 15 h 21"/>
              <a:gd name="T76" fmla="*/ 21 w 47"/>
              <a:gd name="T77" fmla="*/ 3 h 21"/>
              <a:gd name="T78" fmla="*/ 20 w 47"/>
              <a:gd name="T79" fmla="*/ 3 h 21"/>
              <a:gd name="T80" fmla="*/ 19 w 47"/>
              <a:gd name="T81" fmla="*/ 3 h 21"/>
              <a:gd name="T82" fmla="*/ 19 w 47"/>
              <a:gd name="T83" fmla="*/ 15 h 21"/>
              <a:gd name="T84" fmla="*/ 19 w 47"/>
              <a:gd name="T85" fmla="*/ 20 h 21"/>
              <a:gd name="T86" fmla="*/ 20 w 47"/>
              <a:gd name="T87" fmla="*/ 21 h 21"/>
              <a:gd name="T88" fmla="*/ 21 w 47"/>
              <a:gd name="T89" fmla="*/ 20 h 21"/>
              <a:gd name="T90" fmla="*/ 25 w 47"/>
              <a:gd name="T91" fmla="*/ 21 h 21"/>
              <a:gd name="T92" fmla="*/ 41 w 47"/>
              <a:gd name="T93" fmla="*/ 21 h 21"/>
              <a:gd name="T94" fmla="*/ 47 w 47"/>
              <a:gd name="T95" fmla="*/ 15 h 21"/>
              <a:gd name="T96" fmla="*/ 41 w 47"/>
              <a:gd name="T97" fmla="*/ 9 h 21"/>
              <a:gd name="T98" fmla="*/ 39 w 47"/>
              <a:gd name="T99" fmla="*/ 10 h 21"/>
              <a:gd name="T100" fmla="*/ 28 w 47"/>
              <a:gd name="T101" fmla="*/ 0 h 21"/>
              <a:gd name="T102" fmla="*/ 24 w 47"/>
              <a:gd name="T103" fmla="*/ 1 h 21"/>
              <a:gd name="T104" fmla="*/ 24 w 47"/>
              <a:gd name="T105" fmla="*/ 2 h 21"/>
              <a:gd name="T106" fmla="*/ 24 w 47"/>
              <a:gd name="T107" fmla="*/ 20 h 21"/>
              <a:gd name="T108" fmla="*/ 25 w 47"/>
              <a:gd name="T109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7" h="21">
                <a:moveTo>
                  <a:pt x="2" y="19"/>
                </a:moveTo>
                <a:cubicBezTo>
                  <a:pt x="3" y="15"/>
                  <a:pt x="3" y="15"/>
                  <a:pt x="3" y="15"/>
                </a:cubicBezTo>
                <a:cubicBezTo>
                  <a:pt x="2" y="12"/>
                  <a:pt x="2" y="12"/>
                  <a:pt x="2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1" y="12"/>
                  <a:pt x="1" y="12"/>
                  <a:pt x="1" y="12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9"/>
                  <a:pt x="1" y="19"/>
                  <a:pt x="1" y="19"/>
                </a:cubicBezTo>
                <a:cubicBezTo>
                  <a:pt x="1" y="19"/>
                  <a:pt x="1" y="19"/>
                  <a:pt x="2" y="19"/>
                </a:cubicBezTo>
                <a:cubicBezTo>
                  <a:pt x="2" y="19"/>
                  <a:pt x="2" y="19"/>
                  <a:pt x="2" y="19"/>
                </a:cubicBezTo>
                <a:close/>
                <a:moveTo>
                  <a:pt x="7" y="20"/>
                </a:moveTo>
                <a:cubicBezTo>
                  <a:pt x="7" y="15"/>
                  <a:pt x="7" y="15"/>
                  <a:pt x="7" y="15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6" y="7"/>
                </a:cubicBezTo>
                <a:cubicBezTo>
                  <a:pt x="6" y="7"/>
                  <a:pt x="6" y="7"/>
                  <a:pt x="6" y="7"/>
                </a:cubicBezTo>
                <a:cubicBezTo>
                  <a:pt x="5" y="15"/>
                  <a:pt x="5" y="15"/>
                  <a:pt x="5" y="15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1"/>
                  <a:pt x="6" y="21"/>
                  <a:pt x="6" y="21"/>
                </a:cubicBezTo>
                <a:cubicBezTo>
                  <a:pt x="7" y="21"/>
                  <a:pt x="7" y="21"/>
                  <a:pt x="7" y="20"/>
                </a:cubicBezTo>
                <a:close/>
                <a:moveTo>
                  <a:pt x="12" y="20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5"/>
                  <a:pt x="12" y="5"/>
                  <a:pt x="12" y="5"/>
                </a:cubicBezTo>
                <a:cubicBezTo>
                  <a:pt x="12" y="5"/>
                  <a:pt x="11" y="4"/>
                  <a:pt x="11" y="4"/>
                </a:cubicBezTo>
                <a:cubicBezTo>
                  <a:pt x="11" y="4"/>
                  <a:pt x="10" y="5"/>
                  <a:pt x="10" y="5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20"/>
                  <a:pt x="10" y="20"/>
                  <a:pt x="10" y="20"/>
                </a:cubicBezTo>
                <a:cubicBezTo>
                  <a:pt x="10" y="21"/>
                  <a:pt x="11" y="21"/>
                  <a:pt x="11" y="21"/>
                </a:cubicBezTo>
                <a:cubicBezTo>
                  <a:pt x="11" y="21"/>
                  <a:pt x="12" y="21"/>
                  <a:pt x="12" y="20"/>
                </a:cubicBezTo>
                <a:close/>
                <a:moveTo>
                  <a:pt x="16" y="20"/>
                </a:moveTo>
                <a:cubicBezTo>
                  <a:pt x="17" y="15"/>
                  <a:pt x="17" y="15"/>
                  <a:pt x="17" y="1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4"/>
                  <a:pt x="16" y="4"/>
                </a:cubicBezTo>
                <a:cubicBezTo>
                  <a:pt x="15" y="4"/>
                  <a:pt x="15" y="5"/>
                  <a:pt x="15" y="5"/>
                </a:cubicBezTo>
                <a:cubicBezTo>
                  <a:pt x="14" y="15"/>
                  <a:pt x="14" y="15"/>
                  <a:pt x="14" y="15"/>
                </a:cubicBezTo>
                <a:cubicBezTo>
                  <a:pt x="15" y="20"/>
                  <a:pt x="15" y="20"/>
                  <a:pt x="15" y="20"/>
                </a:cubicBezTo>
                <a:cubicBezTo>
                  <a:pt x="15" y="21"/>
                  <a:pt x="15" y="21"/>
                  <a:pt x="16" y="21"/>
                </a:cubicBezTo>
                <a:cubicBezTo>
                  <a:pt x="16" y="21"/>
                  <a:pt x="16" y="21"/>
                  <a:pt x="16" y="20"/>
                </a:cubicBezTo>
                <a:close/>
                <a:moveTo>
                  <a:pt x="21" y="20"/>
                </a:moveTo>
                <a:cubicBezTo>
                  <a:pt x="22" y="15"/>
                  <a:pt x="22" y="15"/>
                  <a:pt x="22" y="15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3"/>
                  <a:pt x="21" y="3"/>
                  <a:pt x="20" y="3"/>
                </a:cubicBezTo>
                <a:cubicBezTo>
                  <a:pt x="20" y="3"/>
                  <a:pt x="19" y="3"/>
                  <a:pt x="19" y="3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5"/>
                  <a:pt x="19" y="20"/>
                  <a:pt x="19" y="20"/>
                </a:cubicBezTo>
                <a:cubicBezTo>
                  <a:pt x="19" y="21"/>
                  <a:pt x="20" y="21"/>
                  <a:pt x="20" y="21"/>
                </a:cubicBezTo>
                <a:cubicBezTo>
                  <a:pt x="21" y="21"/>
                  <a:pt x="21" y="21"/>
                  <a:pt x="21" y="20"/>
                </a:cubicBezTo>
                <a:close/>
                <a:moveTo>
                  <a:pt x="25" y="21"/>
                </a:moveTo>
                <a:cubicBezTo>
                  <a:pt x="25" y="21"/>
                  <a:pt x="41" y="21"/>
                  <a:pt x="41" y="21"/>
                </a:cubicBezTo>
                <a:cubicBezTo>
                  <a:pt x="45" y="21"/>
                  <a:pt x="47" y="18"/>
                  <a:pt x="47" y="15"/>
                </a:cubicBezTo>
                <a:cubicBezTo>
                  <a:pt x="47" y="12"/>
                  <a:pt x="45" y="9"/>
                  <a:pt x="41" y="9"/>
                </a:cubicBezTo>
                <a:cubicBezTo>
                  <a:pt x="40" y="9"/>
                  <a:pt x="40" y="9"/>
                  <a:pt x="39" y="10"/>
                </a:cubicBezTo>
                <a:cubicBezTo>
                  <a:pt x="38" y="4"/>
                  <a:pt x="34" y="0"/>
                  <a:pt x="28" y="0"/>
                </a:cubicBezTo>
                <a:cubicBezTo>
                  <a:pt x="27" y="0"/>
                  <a:pt x="26" y="0"/>
                  <a:pt x="24" y="1"/>
                </a:cubicBezTo>
                <a:cubicBezTo>
                  <a:pt x="24" y="1"/>
                  <a:pt x="24" y="1"/>
                  <a:pt x="24" y="2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20"/>
                  <a:pt x="24" y="21"/>
                  <a:pt x="25" y="2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871816" y="5622608"/>
            <a:ext cx="272737" cy="270187"/>
          </a:xfrm>
          <a:custGeom>
            <a:avLst/>
            <a:gdLst>
              <a:gd name="T0" fmla="*/ 25 w 45"/>
              <a:gd name="T1" fmla="*/ 25 h 45"/>
              <a:gd name="T2" fmla="*/ 22 w 45"/>
              <a:gd name="T3" fmla="*/ 24 h 45"/>
              <a:gd name="T4" fmla="*/ 19 w 45"/>
              <a:gd name="T5" fmla="*/ 24 h 45"/>
              <a:gd name="T6" fmla="*/ 19 w 45"/>
              <a:gd name="T7" fmla="*/ 30 h 45"/>
              <a:gd name="T8" fmla="*/ 22 w 45"/>
              <a:gd name="T9" fmla="*/ 30 h 45"/>
              <a:gd name="T10" fmla="*/ 25 w 45"/>
              <a:gd name="T11" fmla="*/ 29 h 45"/>
              <a:gd name="T12" fmla="*/ 26 w 45"/>
              <a:gd name="T13" fmla="*/ 27 h 45"/>
              <a:gd name="T14" fmla="*/ 25 w 45"/>
              <a:gd name="T15" fmla="*/ 25 h 45"/>
              <a:gd name="T16" fmla="*/ 24 w 45"/>
              <a:gd name="T17" fmla="*/ 20 h 45"/>
              <a:gd name="T18" fmla="*/ 25 w 45"/>
              <a:gd name="T19" fmla="*/ 18 h 45"/>
              <a:gd name="T20" fmla="*/ 24 w 45"/>
              <a:gd name="T21" fmla="*/ 16 h 45"/>
              <a:gd name="T22" fmla="*/ 21 w 45"/>
              <a:gd name="T23" fmla="*/ 16 h 45"/>
              <a:gd name="T24" fmla="*/ 19 w 45"/>
              <a:gd name="T25" fmla="*/ 16 h 45"/>
              <a:gd name="T26" fmla="*/ 19 w 45"/>
              <a:gd name="T27" fmla="*/ 21 h 45"/>
              <a:gd name="T28" fmla="*/ 21 w 45"/>
              <a:gd name="T29" fmla="*/ 21 h 45"/>
              <a:gd name="T30" fmla="*/ 24 w 45"/>
              <a:gd name="T31" fmla="*/ 20 h 45"/>
              <a:gd name="T32" fmla="*/ 37 w 45"/>
              <a:gd name="T33" fmla="*/ 0 h 45"/>
              <a:gd name="T34" fmla="*/ 8 w 45"/>
              <a:gd name="T35" fmla="*/ 0 h 45"/>
              <a:gd name="T36" fmla="*/ 0 w 45"/>
              <a:gd name="T37" fmla="*/ 8 h 45"/>
              <a:gd name="T38" fmla="*/ 0 w 45"/>
              <a:gd name="T39" fmla="*/ 37 h 45"/>
              <a:gd name="T40" fmla="*/ 8 w 45"/>
              <a:gd name="T41" fmla="*/ 45 h 45"/>
              <a:gd name="T42" fmla="*/ 37 w 45"/>
              <a:gd name="T43" fmla="*/ 45 h 45"/>
              <a:gd name="T44" fmla="*/ 45 w 45"/>
              <a:gd name="T45" fmla="*/ 37 h 45"/>
              <a:gd name="T46" fmla="*/ 45 w 45"/>
              <a:gd name="T47" fmla="*/ 8 h 45"/>
              <a:gd name="T48" fmla="*/ 37 w 45"/>
              <a:gd name="T49" fmla="*/ 0 h 45"/>
              <a:gd name="T50" fmla="*/ 23 w 45"/>
              <a:gd name="T51" fmla="*/ 34 h 45"/>
              <a:gd name="T52" fmla="*/ 14 w 45"/>
              <a:gd name="T53" fmla="*/ 34 h 45"/>
              <a:gd name="T54" fmla="*/ 14 w 45"/>
              <a:gd name="T55" fmla="*/ 12 h 45"/>
              <a:gd name="T56" fmla="*/ 24 w 45"/>
              <a:gd name="T57" fmla="*/ 12 h 45"/>
              <a:gd name="T58" fmla="*/ 30 w 45"/>
              <a:gd name="T59" fmla="*/ 17 h 45"/>
              <a:gd name="T60" fmla="*/ 27 w 45"/>
              <a:gd name="T61" fmla="*/ 22 h 45"/>
              <a:gd name="T62" fmla="*/ 27 w 45"/>
              <a:gd name="T63" fmla="*/ 22 h 45"/>
              <a:gd name="T64" fmla="*/ 31 w 45"/>
              <a:gd name="T65" fmla="*/ 27 h 45"/>
              <a:gd name="T66" fmla="*/ 23 w 45"/>
              <a:gd name="T67" fmla="*/ 34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5" h="45">
                <a:moveTo>
                  <a:pt x="25" y="25"/>
                </a:moveTo>
                <a:cubicBezTo>
                  <a:pt x="24" y="24"/>
                  <a:pt x="23" y="24"/>
                  <a:pt x="22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30"/>
                  <a:pt x="19" y="30"/>
                  <a:pt x="19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3" y="30"/>
                  <a:pt x="24" y="30"/>
                  <a:pt x="25" y="29"/>
                </a:cubicBezTo>
                <a:cubicBezTo>
                  <a:pt x="25" y="29"/>
                  <a:pt x="26" y="28"/>
                  <a:pt x="26" y="27"/>
                </a:cubicBezTo>
                <a:cubicBezTo>
                  <a:pt x="26" y="26"/>
                  <a:pt x="25" y="25"/>
                  <a:pt x="25" y="25"/>
                </a:cubicBezTo>
                <a:close/>
                <a:moveTo>
                  <a:pt x="24" y="20"/>
                </a:moveTo>
                <a:cubicBezTo>
                  <a:pt x="24" y="20"/>
                  <a:pt x="25" y="19"/>
                  <a:pt x="25" y="18"/>
                </a:cubicBezTo>
                <a:cubicBezTo>
                  <a:pt x="25" y="17"/>
                  <a:pt x="24" y="16"/>
                  <a:pt x="24" y="16"/>
                </a:cubicBezTo>
                <a:cubicBezTo>
                  <a:pt x="23" y="16"/>
                  <a:pt x="21" y="16"/>
                  <a:pt x="21" y="16"/>
                </a:cubicBezTo>
                <a:cubicBezTo>
                  <a:pt x="19" y="16"/>
                  <a:pt x="19" y="16"/>
                  <a:pt x="19" y="16"/>
                </a:cubicBezTo>
                <a:cubicBezTo>
                  <a:pt x="19" y="21"/>
                  <a:pt x="19" y="21"/>
                  <a:pt x="19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2" y="21"/>
                  <a:pt x="23" y="21"/>
                  <a:pt x="24" y="20"/>
                </a:cubicBezTo>
                <a:close/>
                <a:moveTo>
                  <a:pt x="37" y="0"/>
                </a:moveTo>
                <a:cubicBezTo>
                  <a:pt x="8" y="0"/>
                  <a:pt x="8" y="0"/>
                  <a:pt x="8" y="0"/>
                </a:cubicBezTo>
                <a:cubicBezTo>
                  <a:pt x="3" y="0"/>
                  <a:pt x="0" y="3"/>
                  <a:pt x="0" y="8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41"/>
                  <a:pt x="3" y="45"/>
                  <a:pt x="8" y="45"/>
                </a:cubicBezTo>
                <a:cubicBezTo>
                  <a:pt x="37" y="45"/>
                  <a:pt x="37" y="45"/>
                  <a:pt x="37" y="45"/>
                </a:cubicBezTo>
                <a:cubicBezTo>
                  <a:pt x="41" y="45"/>
                  <a:pt x="45" y="41"/>
                  <a:pt x="45" y="37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3"/>
                  <a:pt x="41" y="0"/>
                  <a:pt x="37" y="0"/>
                </a:cubicBezTo>
                <a:close/>
                <a:moveTo>
                  <a:pt x="23" y="34"/>
                </a:moveTo>
                <a:cubicBezTo>
                  <a:pt x="14" y="34"/>
                  <a:pt x="14" y="34"/>
                  <a:pt x="14" y="34"/>
                </a:cubicBezTo>
                <a:cubicBezTo>
                  <a:pt x="14" y="12"/>
                  <a:pt x="14" y="12"/>
                  <a:pt x="14" y="12"/>
                </a:cubicBezTo>
                <a:cubicBezTo>
                  <a:pt x="24" y="12"/>
                  <a:pt x="24" y="12"/>
                  <a:pt x="24" y="12"/>
                </a:cubicBezTo>
                <a:cubicBezTo>
                  <a:pt x="27" y="12"/>
                  <a:pt x="30" y="14"/>
                  <a:pt x="30" y="17"/>
                </a:cubicBezTo>
                <a:cubicBezTo>
                  <a:pt x="30" y="19"/>
                  <a:pt x="29" y="21"/>
                  <a:pt x="27" y="22"/>
                </a:cubicBezTo>
                <a:cubicBezTo>
                  <a:pt x="27" y="22"/>
                  <a:pt x="27" y="22"/>
                  <a:pt x="27" y="22"/>
                </a:cubicBezTo>
                <a:cubicBezTo>
                  <a:pt x="29" y="22"/>
                  <a:pt x="31" y="24"/>
                  <a:pt x="31" y="27"/>
                </a:cubicBezTo>
                <a:cubicBezTo>
                  <a:pt x="31" y="30"/>
                  <a:pt x="29" y="34"/>
                  <a:pt x="23" y="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5" name="出自【趣你的PPT】(微信:qunideppt)：最优质的PPT资源库"/>
          <p:cNvSpPr>
            <a:spLocks/>
          </p:cNvSpPr>
          <p:nvPr/>
        </p:nvSpPr>
        <p:spPr bwMode="auto">
          <a:xfrm>
            <a:off x="6352554" y="4518920"/>
            <a:ext cx="257444" cy="209012"/>
          </a:xfrm>
          <a:custGeom>
            <a:avLst/>
            <a:gdLst>
              <a:gd name="T0" fmla="*/ 43 w 43"/>
              <a:gd name="T1" fmla="*/ 4 h 35"/>
              <a:gd name="T2" fmla="*/ 38 w 43"/>
              <a:gd name="T3" fmla="*/ 6 h 35"/>
              <a:gd name="T4" fmla="*/ 42 w 43"/>
              <a:gd name="T5" fmla="*/ 1 h 35"/>
              <a:gd name="T6" fmla="*/ 36 w 43"/>
              <a:gd name="T7" fmla="*/ 3 h 35"/>
              <a:gd name="T8" fmla="*/ 30 w 43"/>
              <a:gd name="T9" fmla="*/ 0 h 35"/>
              <a:gd name="T10" fmla="*/ 21 w 43"/>
              <a:gd name="T11" fmla="*/ 9 h 35"/>
              <a:gd name="T12" fmla="*/ 21 w 43"/>
              <a:gd name="T13" fmla="*/ 11 h 35"/>
              <a:gd name="T14" fmla="*/ 3 w 43"/>
              <a:gd name="T15" fmla="*/ 2 h 35"/>
              <a:gd name="T16" fmla="*/ 2 w 43"/>
              <a:gd name="T17" fmla="*/ 6 h 35"/>
              <a:gd name="T18" fmla="*/ 6 w 43"/>
              <a:gd name="T19" fmla="*/ 14 h 35"/>
              <a:gd name="T20" fmla="*/ 2 w 43"/>
              <a:gd name="T21" fmla="*/ 13 h 35"/>
              <a:gd name="T22" fmla="*/ 2 w 43"/>
              <a:gd name="T23" fmla="*/ 13 h 35"/>
              <a:gd name="T24" fmla="*/ 9 w 43"/>
              <a:gd name="T25" fmla="*/ 21 h 35"/>
              <a:gd name="T26" fmla="*/ 6 w 43"/>
              <a:gd name="T27" fmla="*/ 22 h 35"/>
              <a:gd name="T28" fmla="*/ 5 w 43"/>
              <a:gd name="T29" fmla="*/ 22 h 35"/>
              <a:gd name="T30" fmla="*/ 13 w 43"/>
              <a:gd name="T31" fmla="*/ 28 h 35"/>
              <a:gd name="T32" fmla="*/ 2 w 43"/>
              <a:gd name="T33" fmla="*/ 31 h 35"/>
              <a:gd name="T34" fmla="*/ 0 w 43"/>
              <a:gd name="T35" fmla="*/ 31 h 35"/>
              <a:gd name="T36" fmla="*/ 13 w 43"/>
              <a:gd name="T37" fmla="*/ 35 h 35"/>
              <a:gd name="T38" fmla="*/ 39 w 43"/>
              <a:gd name="T39" fmla="*/ 10 h 35"/>
              <a:gd name="T40" fmla="*/ 39 w 43"/>
              <a:gd name="T41" fmla="*/ 9 h 35"/>
              <a:gd name="T42" fmla="*/ 43 w 43"/>
              <a:gd name="T43" fmla="*/ 4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5">
                <a:moveTo>
                  <a:pt x="43" y="4"/>
                </a:moveTo>
                <a:cubicBezTo>
                  <a:pt x="41" y="5"/>
                  <a:pt x="40" y="6"/>
                  <a:pt x="38" y="6"/>
                </a:cubicBezTo>
                <a:cubicBezTo>
                  <a:pt x="40" y="5"/>
                  <a:pt x="41" y="3"/>
                  <a:pt x="42" y="1"/>
                </a:cubicBezTo>
                <a:cubicBezTo>
                  <a:pt x="40" y="2"/>
                  <a:pt x="38" y="3"/>
                  <a:pt x="36" y="3"/>
                </a:cubicBezTo>
                <a:cubicBezTo>
                  <a:pt x="35" y="1"/>
                  <a:pt x="32" y="0"/>
                  <a:pt x="30" y="0"/>
                </a:cubicBezTo>
                <a:cubicBezTo>
                  <a:pt x="25" y="0"/>
                  <a:pt x="21" y="4"/>
                  <a:pt x="21" y="9"/>
                </a:cubicBezTo>
                <a:cubicBezTo>
                  <a:pt x="21" y="10"/>
                  <a:pt x="21" y="10"/>
                  <a:pt x="21" y="11"/>
                </a:cubicBezTo>
                <a:cubicBezTo>
                  <a:pt x="14" y="11"/>
                  <a:pt x="7" y="7"/>
                  <a:pt x="3" y="2"/>
                </a:cubicBezTo>
                <a:cubicBezTo>
                  <a:pt x="2" y="3"/>
                  <a:pt x="2" y="5"/>
                  <a:pt x="2" y="6"/>
                </a:cubicBezTo>
                <a:cubicBezTo>
                  <a:pt x="2" y="9"/>
                  <a:pt x="3" y="12"/>
                  <a:pt x="6" y="14"/>
                </a:cubicBezTo>
                <a:cubicBezTo>
                  <a:pt x="4" y="14"/>
                  <a:pt x="3" y="13"/>
                  <a:pt x="2" y="13"/>
                </a:cubicBezTo>
                <a:cubicBezTo>
                  <a:pt x="2" y="13"/>
                  <a:pt x="2" y="13"/>
                  <a:pt x="2" y="13"/>
                </a:cubicBezTo>
                <a:cubicBezTo>
                  <a:pt x="2" y="17"/>
                  <a:pt x="5" y="21"/>
                  <a:pt x="9" y="21"/>
                </a:cubicBezTo>
                <a:cubicBezTo>
                  <a:pt x="8" y="22"/>
                  <a:pt x="7" y="22"/>
                  <a:pt x="6" y="22"/>
                </a:cubicBezTo>
                <a:cubicBezTo>
                  <a:pt x="6" y="22"/>
                  <a:pt x="5" y="22"/>
                  <a:pt x="5" y="22"/>
                </a:cubicBezTo>
                <a:cubicBezTo>
                  <a:pt x="6" y="25"/>
                  <a:pt x="9" y="28"/>
                  <a:pt x="13" y="28"/>
                </a:cubicBezTo>
                <a:cubicBezTo>
                  <a:pt x="10" y="30"/>
                  <a:pt x="6" y="31"/>
                  <a:pt x="2" y="31"/>
                </a:cubicBezTo>
                <a:cubicBezTo>
                  <a:pt x="1" y="31"/>
                  <a:pt x="1" y="31"/>
                  <a:pt x="0" y="31"/>
                </a:cubicBezTo>
                <a:cubicBezTo>
                  <a:pt x="4" y="34"/>
                  <a:pt x="8" y="35"/>
                  <a:pt x="13" y="35"/>
                </a:cubicBezTo>
                <a:cubicBezTo>
                  <a:pt x="30" y="35"/>
                  <a:pt x="39" y="22"/>
                  <a:pt x="39" y="10"/>
                </a:cubicBezTo>
                <a:cubicBezTo>
                  <a:pt x="39" y="10"/>
                  <a:pt x="39" y="9"/>
                  <a:pt x="39" y="9"/>
                </a:cubicBezTo>
                <a:cubicBezTo>
                  <a:pt x="40" y="8"/>
                  <a:pt x="42" y="6"/>
                  <a:pt x="43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13320" y="4488332"/>
            <a:ext cx="270187" cy="270187"/>
          </a:xfrm>
          <a:custGeom>
            <a:avLst/>
            <a:gdLst>
              <a:gd name="T0" fmla="*/ 22 w 45"/>
              <a:gd name="T1" fmla="*/ 0 h 45"/>
              <a:gd name="T2" fmla="*/ 0 w 45"/>
              <a:gd name="T3" fmla="*/ 23 h 45"/>
              <a:gd name="T4" fmla="*/ 22 w 45"/>
              <a:gd name="T5" fmla="*/ 45 h 45"/>
              <a:gd name="T6" fmla="*/ 45 w 45"/>
              <a:gd name="T7" fmla="*/ 23 h 45"/>
              <a:gd name="T8" fmla="*/ 22 w 45"/>
              <a:gd name="T9" fmla="*/ 0 h 45"/>
              <a:gd name="T10" fmla="*/ 31 w 45"/>
              <a:gd name="T11" fmla="*/ 19 h 45"/>
              <a:gd name="T12" fmla="*/ 31 w 45"/>
              <a:gd name="T13" fmla="*/ 19 h 45"/>
              <a:gd name="T14" fmla="*/ 19 w 45"/>
              <a:gd name="T15" fmla="*/ 32 h 45"/>
              <a:gd name="T16" fmla="*/ 12 w 45"/>
              <a:gd name="T17" fmla="*/ 30 h 45"/>
              <a:gd name="T18" fmla="*/ 13 w 45"/>
              <a:gd name="T19" fmla="*/ 30 h 45"/>
              <a:gd name="T20" fmla="*/ 19 w 45"/>
              <a:gd name="T21" fmla="*/ 28 h 45"/>
              <a:gd name="T22" fmla="*/ 14 w 45"/>
              <a:gd name="T23" fmla="*/ 25 h 45"/>
              <a:gd name="T24" fmla="*/ 15 w 45"/>
              <a:gd name="T25" fmla="*/ 25 h 45"/>
              <a:gd name="T26" fmla="*/ 16 w 45"/>
              <a:gd name="T27" fmla="*/ 25 h 45"/>
              <a:gd name="T28" fmla="*/ 13 w 45"/>
              <a:gd name="T29" fmla="*/ 21 h 45"/>
              <a:gd name="T30" fmla="*/ 13 w 45"/>
              <a:gd name="T31" fmla="*/ 20 h 45"/>
              <a:gd name="T32" fmla="*/ 15 w 45"/>
              <a:gd name="T33" fmla="*/ 21 h 45"/>
              <a:gd name="T34" fmla="*/ 13 w 45"/>
              <a:gd name="T35" fmla="*/ 17 h 45"/>
              <a:gd name="T36" fmla="*/ 14 w 45"/>
              <a:gd name="T37" fmla="*/ 15 h 45"/>
              <a:gd name="T38" fmla="*/ 23 w 45"/>
              <a:gd name="T39" fmla="*/ 20 h 45"/>
              <a:gd name="T40" fmla="*/ 23 w 45"/>
              <a:gd name="T41" fmla="*/ 19 h 45"/>
              <a:gd name="T42" fmla="*/ 27 w 45"/>
              <a:gd name="T43" fmla="*/ 14 h 45"/>
              <a:gd name="T44" fmla="*/ 30 w 45"/>
              <a:gd name="T45" fmla="*/ 16 h 45"/>
              <a:gd name="T46" fmla="*/ 33 w 45"/>
              <a:gd name="T47" fmla="*/ 15 h 45"/>
              <a:gd name="T48" fmla="*/ 31 w 45"/>
              <a:gd name="T49" fmla="*/ 17 h 45"/>
              <a:gd name="T50" fmla="*/ 34 w 45"/>
              <a:gd name="T51" fmla="*/ 16 h 45"/>
              <a:gd name="T52" fmla="*/ 31 w 45"/>
              <a:gd name="T53" fmla="*/ 19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45">
                <a:moveTo>
                  <a:pt x="22" y="0"/>
                </a:moveTo>
                <a:cubicBezTo>
                  <a:pt x="10" y="0"/>
                  <a:pt x="0" y="10"/>
                  <a:pt x="0" y="23"/>
                </a:cubicBezTo>
                <a:cubicBezTo>
                  <a:pt x="0" y="35"/>
                  <a:pt x="10" y="45"/>
                  <a:pt x="22" y="45"/>
                </a:cubicBezTo>
                <a:cubicBezTo>
                  <a:pt x="35" y="45"/>
                  <a:pt x="45" y="35"/>
                  <a:pt x="45" y="23"/>
                </a:cubicBezTo>
                <a:cubicBezTo>
                  <a:pt x="45" y="10"/>
                  <a:pt x="35" y="0"/>
                  <a:pt x="22" y="0"/>
                </a:cubicBezTo>
                <a:close/>
                <a:moveTo>
                  <a:pt x="31" y="19"/>
                </a:moveTo>
                <a:cubicBezTo>
                  <a:pt x="31" y="19"/>
                  <a:pt x="31" y="19"/>
                  <a:pt x="31" y="19"/>
                </a:cubicBezTo>
                <a:cubicBezTo>
                  <a:pt x="31" y="25"/>
                  <a:pt x="27" y="32"/>
                  <a:pt x="19" y="32"/>
                </a:cubicBezTo>
                <a:cubicBezTo>
                  <a:pt x="16" y="32"/>
                  <a:pt x="14" y="31"/>
                  <a:pt x="12" y="30"/>
                </a:cubicBezTo>
                <a:cubicBezTo>
                  <a:pt x="12" y="30"/>
                  <a:pt x="13" y="30"/>
                  <a:pt x="13" y="30"/>
                </a:cubicBezTo>
                <a:cubicBezTo>
                  <a:pt x="15" y="30"/>
                  <a:pt x="17" y="29"/>
                  <a:pt x="19" y="28"/>
                </a:cubicBezTo>
                <a:cubicBezTo>
                  <a:pt x="17" y="28"/>
                  <a:pt x="15" y="27"/>
                  <a:pt x="14" y="25"/>
                </a:cubicBezTo>
                <a:cubicBezTo>
                  <a:pt x="15" y="25"/>
                  <a:pt x="15" y="25"/>
                  <a:pt x="15" y="25"/>
                </a:cubicBezTo>
                <a:cubicBezTo>
                  <a:pt x="16" y="25"/>
                  <a:pt x="16" y="25"/>
                  <a:pt x="16" y="25"/>
                </a:cubicBezTo>
                <a:cubicBezTo>
                  <a:pt x="14" y="24"/>
                  <a:pt x="13" y="23"/>
                  <a:pt x="13" y="21"/>
                </a:cubicBezTo>
                <a:cubicBezTo>
                  <a:pt x="13" y="21"/>
                  <a:pt x="13" y="21"/>
                  <a:pt x="13" y="20"/>
                </a:cubicBezTo>
                <a:cubicBezTo>
                  <a:pt x="14" y="21"/>
                  <a:pt x="14" y="21"/>
                  <a:pt x="15" y="21"/>
                </a:cubicBezTo>
                <a:cubicBezTo>
                  <a:pt x="14" y="20"/>
                  <a:pt x="13" y="19"/>
                  <a:pt x="13" y="17"/>
                </a:cubicBezTo>
                <a:cubicBezTo>
                  <a:pt x="13" y="17"/>
                  <a:pt x="13" y="16"/>
                  <a:pt x="14" y="15"/>
                </a:cubicBezTo>
                <a:cubicBezTo>
                  <a:pt x="16" y="18"/>
                  <a:pt x="19" y="20"/>
                  <a:pt x="23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3" y="16"/>
                  <a:pt x="25" y="14"/>
                  <a:pt x="27" y="14"/>
                </a:cubicBezTo>
                <a:cubicBezTo>
                  <a:pt x="28" y="14"/>
                  <a:pt x="29" y="15"/>
                  <a:pt x="30" y="16"/>
                </a:cubicBezTo>
                <a:cubicBezTo>
                  <a:pt x="31" y="16"/>
                  <a:pt x="32" y="15"/>
                  <a:pt x="33" y="15"/>
                </a:cubicBezTo>
                <a:cubicBezTo>
                  <a:pt x="33" y="16"/>
                  <a:pt x="32" y="17"/>
                  <a:pt x="31" y="17"/>
                </a:cubicBezTo>
                <a:cubicBezTo>
                  <a:pt x="32" y="17"/>
                  <a:pt x="33" y="17"/>
                  <a:pt x="34" y="16"/>
                </a:cubicBezTo>
                <a:cubicBezTo>
                  <a:pt x="33" y="17"/>
                  <a:pt x="32" y="18"/>
                  <a:pt x="31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7" name="出自【趣你的PPT】(微信:qunideppt)：最优质的PPT资源库"/>
          <p:cNvSpPr>
            <a:spLocks/>
          </p:cNvSpPr>
          <p:nvPr/>
        </p:nvSpPr>
        <p:spPr bwMode="auto">
          <a:xfrm>
            <a:off x="8623655" y="4506173"/>
            <a:ext cx="242149" cy="242149"/>
          </a:xfrm>
          <a:custGeom>
            <a:avLst/>
            <a:gdLst>
              <a:gd name="T0" fmla="*/ 35 w 40"/>
              <a:gd name="T1" fmla="*/ 0 h 40"/>
              <a:gd name="T2" fmla="*/ 5 w 40"/>
              <a:gd name="T3" fmla="*/ 0 h 40"/>
              <a:gd name="T4" fmla="*/ 0 w 40"/>
              <a:gd name="T5" fmla="*/ 5 h 40"/>
              <a:gd name="T6" fmla="*/ 0 w 40"/>
              <a:gd name="T7" fmla="*/ 35 h 40"/>
              <a:gd name="T8" fmla="*/ 5 w 40"/>
              <a:gd name="T9" fmla="*/ 40 h 40"/>
              <a:gd name="T10" fmla="*/ 20 w 40"/>
              <a:gd name="T11" fmla="*/ 40 h 40"/>
              <a:gd name="T12" fmla="*/ 20 w 40"/>
              <a:gd name="T13" fmla="*/ 26 h 40"/>
              <a:gd name="T14" fmla="*/ 15 w 40"/>
              <a:gd name="T15" fmla="*/ 26 h 40"/>
              <a:gd name="T16" fmla="*/ 15 w 40"/>
              <a:gd name="T17" fmla="*/ 20 h 40"/>
              <a:gd name="T18" fmla="*/ 20 w 40"/>
              <a:gd name="T19" fmla="*/ 20 h 40"/>
              <a:gd name="T20" fmla="*/ 20 w 40"/>
              <a:gd name="T21" fmla="*/ 16 h 40"/>
              <a:gd name="T22" fmla="*/ 28 w 40"/>
              <a:gd name="T23" fmla="*/ 8 h 40"/>
              <a:gd name="T24" fmla="*/ 33 w 40"/>
              <a:gd name="T25" fmla="*/ 8 h 40"/>
              <a:gd name="T26" fmla="*/ 33 w 40"/>
              <a:gd name="T27" fmla="*/ 15 h 40"/>
              <a:gd name="T28" fmla="*/ 29 w 40"/>
              <a:gd name="T29" fmla="*/ 15 h 40"/>
              <a:gd name="T30" fmla="*/ 27 w 40"/>
              <a:gd name="T31" fmla="*/ 16 h 40"/>
              <a:gd name="T32" fmla="*/ 27 w 40"/>
              <a:gd name="T33" fmla="*/ 20 h 40"/>
              <a:gd name="T34" fmla="*/ 33 w 40"/>
              <a:gd name="T35" fmla="*/ 20 h 40"/>
              <a:gd name="T36" fmla="*/ 33 w 40"/>
              <a:gd name="T37" fmla="*/ 26 h 40"/>
              <a:gd name="T38" fmla="*/ 27 w 40"/>
              <a:gd name="T39" fmla="*/ 26 h 40"/>
              <a:gd name="T40" fmla="*/ 27 w 40"/>
              <a:gd name="T41" fmla="*/ 40 h 40"/>
              <a:gd name="T42" fmla="*/ 35 w 40"/>
              <a:gd name="T43" fmla="*/ 40 h 40"/>
              <a:gd name="T44" fmla="*/ 40 w 40"/>
              <a:gd name="T45" fmla="*/ 35 h 40"/>
              <a:gd name="T46" fmla="*/ 40 w 40"/>
              <a:gd name="T47" fmla="*/ 5 h 40"/>
              <a:gd name="T48" fmla="*/ 35 w 40"/>
              <a:gd name="T49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0" h="40">
                <a:moveTo>
                  <a:pt x="35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5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26"/>
                  <a:pt x="20" y="26"/>
                  <a:pt x="20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5" y="20"/>
                  <a:pt x="15" y="20"/>
                  <a:pt x="15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12"/>
                  <a:pt x="24" y="8"/>
                  <a:pt x="28" y="8"/>
                </a:cubicBezTo>
                <a:cubicBezTo>
                  <a:pt x="33" y="8"/>
                  <a:pt x="33" y="8"/>
                  <a:pt x="33" y="8"/>
                </a:cubicBezTo>
                <a:cubicBezTo>
                  <a:pt x="33" y="15"/>
                  <a:pt x="33" y="15"/>
                  <a:pt x="33" y="15"/>
                </a:cubicBezTo>
                <a:cubicBezTo>
                  <a:pt x="29" y="15"/>
                  <a:pt x="29" y="15"/>
                  <a:pt x="29" y="15"/>
                </a:cubicBezTo>
                <a:cubicBezTo>
                  <a:pt x="28" y="15"/>
                  <a:pt x="27" y="16"/>
                  <a:pt x="27" y="16"/>
                </a:cubicBezTo>
                <a:cubicBezTo>
                  <a:pt x="27" y="20"/>
                  <a:pt x="27" y="20"/>
                  <a:pt x="27" y="20"/>
                </a:cubicBezTo>
                <a:cubicBezTo>
                  <a:pt x="33" y="20"/>
                  <a:pt x="33" y="20"/>
                  <a:pt x="33" y="20"/>
                </a:cubicBezTo>
                <a:cubicBezTo>
                  <a:pt x="33" y="26"/>
                  <a:pt x="33" y="26"/>
                  <a:pt x="33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40"/>
                  <a:pt x="27" y="40"/>
                  <a:pt x="27" y="40"/>
                </a:cubicBezTo>
                <a:cubicBezTo>
                  <a:pt x="35" y="40"/>
                  <a:pt x="35" y="40"/>
                  <a:pt x="35" y="40"/>
                </a:cubicBezTo>
                <a:cubicBezTo>
                  <a:pt x="38" y="40"/>
                  <a:pt x="40" y="38"/>
                  <a:pt x="40" y="35"/>
                </a:cubicBezTo>
                <a:cubicBezTo>
                  <a:pt x="40" y="5"/>
                  <a:pt x="40" y="5"/>
                  <a:pt x="40" y="5"/>
                </a:cubicBezTo>
                <a:cubicBezTo>
                  <a:pt x="40" y="2"/>
                  <a:pt x="38" y="0"/>
                  <a:pt x="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779043" y="5622608"/>
            <a:ext cx="272737" cy="270187"/>
          </a:xfrm>
          <a:custGeom>
            <a:avLst/>
            <a:gdLst>
              <a:gd name="T0" fmla="*/ 28 w 45"/>
              <a:gd name="T1" fmla="*/ 22 h 45"/>
              <a:gd name="T2" fmla="*/ 26 w 45"/>
              <a:gd name="T3" fmla="*/ 21 h 45"/>
              <a:gd name="T4" fmla="*/ 23 w 45"/>
              <a:gd name="T5" fmla="*/ 21 h 45"/>
              <a:gd name="T6" fmla="*/ 22 w 45"/>
              <a:gd name="T7" fmla="*/ 20 h 45"/>
              <a:gd name="T8" fmla="*/ 21 w 45"/>
              <a:gd name="T9" fmla="*/ 20 h 45"/>
              <a:gd name="T10" fmla="*/ 20 w 45"/>
              <a:gd name="T11" fmla="*/ 19 h 45"/>
              <a:gd name="T12" fmla="*/ 20 w 45"/>
              <a:gd name="T13" fmla="*/ 19 h 45"/>
              <a:gd name="T14" fmla="*/ 20 w 45"/>
              <a:gd name="T15" fmla="*/ 17 h 45"/>
              <a:gd name="T16" fmla="*/ 22 w 45"/>
              <a:gd name="T17" fmla="*/ 17 h 45"/>
              <a:gd name="T18" fmla="*/ 24 w 45"/>
              <a:gd name="T19" fmla="*/ 17 h 45"/>
              <a:gd name="T20" fmla="*/ 25 w 45"/>
              <a:gd name="T21" fmla="*/ 19 h 45"/>
              <a:gd name="T22" fmla="*/ 26 w 45"/>
              <a:gd name="T23" fmla="*/ 20 h 45"/>
              <a:gd name="T24" fmla="*/ 27 w 45"/>
              <a:gd name="T25" fmla="*/ 20 h 45"/>
              <a:gd name="T26" fmla="*/ 28 w 45"/>
              <a:gd name="T27" fmla="*/ 19 h 45"/>
              <a:gd name="T28" fmla="*/ 29 w 45"/>
              <a:gd name="T29" fmla="*/ 18 h 45"/>
              <a:gd name="T30" fmla="*/ 28 w 45"/>
              <a:gd name="T31" fmla="*/ 17 h 45"/>
              <a:gd name="T32" fmla="*/ 27 w 45"/>
              <a:gd name="T33" fmla="*/ 16 h 45"/>
              <a:gd name="T34" fmla="*/ 25 w 45"/>
              <a:gd name="T35" fmla="*/ 15 h 45"/>
              <a:gd name="T36" fmla="*/ 23 w 45"/>
              <a:gd name="T37" fmla="*/ 14 h 45"/>
              <a:gd name="T38" fmla="*/ 19 w 45"/>
              <a:gd name="T39" fmla="*/ 15 h 45"/>
              <a:gd name="T40" fmla="*/ 17 w 45"/>
              <a:gd name="T41" fmla="*/ 16 h 45"/>
              <a:gd name="T42" fmla="*/ 16 w 45"/>
              <a:gd name="T43" fmla="*/ 19 h 45"/>
              <a:gd name="T44" fmla="*/ 17 w 45"/>
              <a:gd name="T45" fmla="*/ 21 h 45"/>
              <a:gd name="T46" fmla="*/ 19 w 45"/>
              <a:gd name="T47" fmla="*/ 23 h 45"/>
              <a:gd name="T48" fmla="*/ 22 w 45"/>
              <a:gd name="T49" fmla="*/ 24 h 45"/>
              <a:gd name="T50" fmla="*/ 24 w 45"/>
              <a:gd name="T51" fmla="*/ 24 h 45"/>
              <a:gd name="T52" fmla="*/ 25 w 45"/>
              <a:gd name="T53" fmla="*/ 25 h 45"/>
              <a:gd name="T54" fmla="*/ 26 w 45"/>
              <a:gd name="T55" fmla="*/ 26 h 45"/>
              <a:gd name="T56" fmla="*/ 25 w 45"/>
              <a:gd name="T57" fmla="*/ 27 h 45"/>
              <a:gd name="T58" fmla="*/ 23 w 45"/>
              <a:gd name="T59" fmla="*/ 28 h 45"/>
              <a:gd name="T60" fmla="*/ 21 w 45"/>
              <a:gd name="T61" fmla="*/ 28 h 45"/>
              <a:gd name="T62" fmla="*/ 20 w 45"/>
              <a:gd name="T63" fmla="*/ 27 h 45"/>
              <a:gd name="T64" fmla="*/ 19 w 45"/>
              <a:gd name="T65" fmla="*/ 26 h 45"/>
              <a:gd name="T66" fmla="*/ 19 w 45"/>
              <a:gd name="T67" fmla="*/ 25 h 45"/>
              <a:gd name="T68" fmla="*/ 18 w 45"/>
              <a:gd name="T69" fmla="*/ 24 h 45"/>
              <a:gd name="T70" fmla="*/ 16 w 45"/>
              <a:gd name="T71" fmla="*/ 25 h 45"/>
              <a:gd name="T72" fmla="*/ 16 w 45"/>
              <a:gd name="T73" fmla="*/ 26 h 45"/>
              <a:gd name="T74" fmla="*/ 17 w 45"/>
              <a:gd name="T75" fmla="*/ 28 h 45"/>
              <a:gd name="T76" fmla="*/ 19 w 45"/>
              <a:gd name="T77" fmla="*/ 30 h 45"/>
              <a:gd name="T78" fmla="*/ 23 w 45"/>
              <a:gd name="T79" fmla="*/ 31 h 45"/>
              <a:gd name="T80" fmla="*/ 26 w 45"/>
              <a:gd name="T81" fmla="*/ 30 h 45"/>
              <a:gd name="T82" fmla="*/ 29 w 45"/>
              <a:gd name="T83" fmla="*/ 28 h 45"/>
              <a:gd name="T84" fmla="*/ 29 w 45"/>
              <a:gd name="T85" fmla="*/ 26 h 45"/>
              <a:gd name="T86" fmla="*/ 29 w 45"/>
              <a:gd name="T87" fmla="*/ 24 h 45"/>
              <a:gd name="T88" fmla="*/ 28 w 45"/>
              <a:gd name="T89" fmla="*/ 22 h 45"/>
              <a:gd name="T90" fmla="*/ 23 w 45"/>
              <a:gd name="T91" fmla="*/ 0 h 45"/>
              <a:gd name="T92" fmla="*/ 0 w 45"/>
              <a:gd name="T93" fmla="*/ 22 h 45"/>
              <a:gd name="T94" fmla="*/ 23 w 45"/>
              <a:gd name="T95" fmla="*/ 45 h 45"/>
              <a:gd name="T96" fmla="*/ 45 w 45"/>
              <a:gd name="T97" fmla="*/ 22 h 45"/>
              <a:gd name="T98" fmla="*/ 23 w 45"/>
              <a:gd name="T99" fmla="*/ 0 h 45"/>
              <a:gd name="T100" fmla="*/ 28 w 45"/>
              <a:gd name="T101" fmla="*/ 35 h 45"/>
              <a:gd name="T102" fmla="*/ 25 w 45"/>
              <a:gd name="T103" fmla="*/ 34 h 45"/>
              <a:gd name="T104" fmla="*/ 23 w 45"/>
              <a:gd name="T105" fmla="*/ 34 h 45"/>
              <a:gd name="T106" fmla="*/ 11 w 45"/>
              <a:gd name="T107" fmla="*/ 23 h 45"/>
              <a:gd name="T108" fmla="*/ 11 w 45"/>
              <a:gd name="T109" fmla="*/ 20 h 45"/>
              <a:gd name="T110" fmla="*/ 10 w 45"/>
              <a:gd name="T111" fmla="*/ 17 h 45"/>
              <a:gd name="T112" fmla="*/ 17 w 45"/>
              <a:gd name="T113" fmla="*/ 10 h 45"/>
              <a:gd name="T114" fmla="*/ 21 w 45"/>
              <a:gd name="T115" fmla="*/ 11 h 45"/>
              <a:gd name="T116" fmla="*/ 23 w 45"/>
              <a:gd name="T117" fmla="*/ 11 h 45"/>
              <a:gd name="T118" fmla="*/ 34 w 45"/>
              <a:gd name="T119" fmla="*/ 23 h 45"/>
              <a:gd name="T120" fmla="*/ 34 w 45"/>
              <a:gd name="T121" fmla="*/ 25 h 45"/>
              <a:gd name="T122" fmla="*/ 35 w 45"/>
              <a:gd name="T123" fmla="*/ 28 h 45"/>
              <a:gd name="T124" fmla="*/ 28 w 45"/>
              <a:gd name="T125" fmla="*/ 35 h 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" h="45">
                <a:moveTo>
                  <a:pt x="28" y="22"/>
                </a:moveTo>
                <a:cubicBezTo>
                  <a:pt x="27" y="22"/>
                  <a:pt x="26" y="21"/>
                  <a:pt x="26" y="21"/>
                </a:cubicBezTo>
                <a:cubicBezTo>
                  <a:pt x="25" y="21"/>
                  <a:pt x="24" y="21"/>
                  <a:pt x="23" y="21"/>
                </a:cubicBezTo>
                <a:cubicBezTo>
                  <a:pt x="22" y="20"/>
                  <a:pt x="22" y="20"/>
                  <a:pt x="22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0" y="20"/>
                  <a:pt x="20" y="19"/>
                  <a:pt x="20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18"/>
                  <a:pt x="20" y="18"/>
                  <a:pt x="20" y="17"/>
                </a:cubicBezTo>
                <a:cubicBezTo>
                  <a:pt x="21" y="17"/>
                  <a:pt x="22" y="17"/>
                  <a:pt x="22" y="17"/>
                </a:cubicBezTo>
                <a:cubicBezTo>
                  <a:pt x="23" y="17"/>
                  <a:pt x="24" y="17"/>
                  <a:pt x="24" y="17"/>
                </a:cubicBezTo>
                <a:cubicBezTo>
                  <a:pt x="25" y="18"/>
                  <a:pt x="25" y="18"/>
                  <a:pt x="25" y="19"/>
                </a:cubicBezTo>
                <a:cubicBezTo>
                  <a:pt x="26" y="19"/>
                  <a:pt x="26" y="19"/>
                  <a:pt x="26" y="20"/>
                </a:cubicBezTo>
                <a:cubicBezTo>
                  <a:pt x="26" y="20"/>
                  <a:pt x="27" y="20"/>
                  <a:pt x="27" y="20"/>
                </a:cubicBezTo>
                <a:cubicBezTo>
                  <a:pt x="28" y="20"/>
                  <a:pt x="28" y="20"/>
                  <a:pt x="28" y="19"/>
                </a:cubicBezTo>
                <a:cubicBezTo>
                  <a:pt x="29" y="19"/>
                  <a:pt x="29" y="19"/>
                  <a:pt x="29" y="18"/>
                </a:cubicBezTo>
                <a:cubicBezTo>
                  <a:pt x="29" y="18"/>
                  <a:pt x="29" y="17"/>
                  <a:pt x="28" y="17"/>
                </a:cubicBezTo>
                <a:cubicBezTo>
                  <a:pt x="28" y="16"/>
                  <a:pt x="28" y="16"/>
                  <a:pt x="27" y="16"/>
                </a:cubicBezTo>
                <a:cubicBezTo>
                  <a:pt x="27" y="15"/>
                  <a:pt x="26" y="15"/>
                  <a:pt x="25" y="15"/>
                </a:cubicBezTo>
                <a:cubicBezTo>
                  <a:pt x="25" y="14"/>
                  <a:pt x="24" y="14"/>
                  <a:pt x="23" y="14"/>
                </a:cubicBezTo>
                <a:cubicBezTo>
                  <a:pt x="21" y="14"/>
                  <a:pt x="20" y="14"/>
                  <a:pt x="19" y="15"/>
                </a:cubicBezTo>
                <a:cubicBezTo>
                  <a:pt x="18" y="15"/>
                  <a:pt x="18" y="16"/>
                  <a:pt x="17" y="16"/>
                </a:cubicBezTo>
                <a:cubicBezTo>
                  <a:pt x="16" y="17"/>
                  <a:pt x="16" y="18"/>
                  <a:pt x="16" y="19"/>
                </a:cubicBezTo>
                <a:cubicBezTo>
                  <a:pt x="16" y="20"/>
                  <a:pt x="16" y="21"/>
                  <a:pt x="17" y="21"/>
                </a:cubicBezTo>
                <a:cubicBezTo>
                  <a:pt x="17" y="22"/>
                  <a:pt x="18" y="22"/>
                  <a:pt x="19" y="23"/>
                </a:cubicBezTo>
                <a:cubicBezTo>
                  <a:pt x="20" y="23"/>
                  <a:pt x="21" y="23"/>
                  <a:pt x="22" y="24"/>
                </a:cubicBezTo>
                <a:cubicBezTo>
                  <a:pt x="23" y="24"/>
                  <a:pt x="24" y="24"/>
                  <a:pt x="24" y="24"/>
                </a:cubicBezTo>
                <a:cubicBezTo>
                  <a:pt x="25" y="24"/>
                  <a:pt x="25" y="25"/>
                  <a:pt x="25" y="25"/>
                </a:cubicBezTo>
                <a:cubicBezTo>
                  <a:pt x="26" y="25"/>
                  <a:pt x="26" y="25"/>
                  <a:pt x="26" y="26"/>
                </a:cubicBezTo>
                <a:cubicBezTo>
                  <a:pt x="26" y="27"/>
                  <a:pt x="25" y="27"/>
                  <a:pt x="25" y="27"/>
                </a:cubicBezTo>
                <a:cubicBezTo>
                  <a:pt x="24" y="28"/>
                  <a:pt x="24" y="28"/>
                  <a:pt x="23" y="28"/>
                </a:cubicBezTo>
                <a:cubicBezTo>
                  <a:pt x="22" y="28"/>
                  <a:pt x="21" y="28"/>
                  <a:pt x="21" y="28"/>
                </a:cubicBezTo>
                <a:cubicBezTo>
                  <a:pt x="21" y="28"/>
                  <a:pt x="20" y="27"/>
                  <a:pt x="20" y="27"/>
                </a:cubicBezTo>
                <a:cubicBezTo>
                  <a:pt x="20" y="27"/>
                  <a:pt x="19" y="26"/>
                  <a:pt x="19" y="26"/>
                </a:cubicBezTo>
                <a:cubicBezTo>
                  <a:pt x="19" y="25"/>
                  <a:pt x="19" y="25"/>
                  <a:pt x="19" y="25"/>
                </a:cubicBezTo>
                <a:cubicBezTo>
                  <a:pt x="18" y="25"/>
                  <a:pt x="18" y="24"/>
                  <a:pt x="18" y="24"/>
                </a:cubicBezTo>
                <a:cubicBezTo>
                  <a:pt x="17" y="24"/>
                  <a:pt x="17" y="25"/>
                  <a:pt x="16" y="25"/>
                </a:cubicBezTo>
                <a:cubicBezTo>
                  <a:pt x="16" y="25"/>
                  <a:pt x="16" y="26"/>
                  <a:pt x="16" y="26"/>
                </a:cubicBezTo>
                <a:cubicBezTo>
                  <a:pt x="16" y="27"/>
                  <a:pt x="16" y="27"/>
                  <a:pt x="17" y="28"/>
                </a:cubicBezTo>
                <a:cubicBezTo>
                  <a:pt x="17" y="29"/>
                  <a:pt x="18" y="29"/>
                  <a:pt x="19" y="30"/>
                </a:cubicBezTo>
                <a:cubicBezTo>
                  <a:pt x="20" y="30"/>
                  <a:pt x="21" y="31"/>
                  <a:pt x="23" y="31"/>
                </a:cubicBezTo>
                <a:cubicBezTo>
                  <a:pt x="24" y="31"/>
                  <a:pt x="25" y="31"/>
                  <a:pt x="26" y="30"/>
                </a:cubicBezTo>
                <a:cubicBezTo>
                  <a:pt x="27" y="30"/>
                  <a:pt x="28" y="29"/>
                  <a:pt x="29" y="28"/>
                </a:cubicBezTo>
                <a:cubicBezTo>
                  <a:pt x="29" y="27"/>
                  <a:pt x="29" y="27"/>
                  <a:pt x="29" y="26"/>
                </a:cubicBezTo>
                <a:cubicBezTo>
                  <a:pt x="29" y="25"/>
                  <a:pt x="29" y="24"/>
                  <a:pt x="29" y="24"/>
                </a:cubicBezTo>
                <a:cubicBezTo>
                  <a:pt x="29" y="23"/>
                  <a:pt x="28" y="22"/>
                  <a:pt x="28" y="22"/>
                </a:cubicBezTo>
                <a:close/>
                <a:moveTo>
                  <a:pt x="23" y="0"/>
                </a:moveTo>
                <a:cubicBezTo>
                  <a:pt x="10" y="0"/>
                  <a:pt x="0" y="10"/>
                  <a:pt x="0" y="22"/>
                </a:cubicBezTo>
                <a:cubicBezTo>
                  <a:pt x="0" y="35"/>
                  <a:pt x="10" y="45"/>
                  <a:pt x="23" y="45"/>
                </a:cubicBezTo>
                <a:cubicBezTo>
                  <a:pt x="35" y="45"/>
                  <a:pt x="45" y="35"/>
                  <a:pt x="45" y="22"/>
                </a:cubicBezTo>
                <a:cubicBezTo>
                  <a:pt x="45" y="10"/>
                  <a:pt x="35" y="0"/>
                  <a:pt x="23" y="0"/>
                </a:cubicBezTo>
                <a:close/>
                <a:moveTo>
                  <a:pt x="28" y="35"/>
                </a:moveTo>
                <a:cubicBezTo>
                  <a:pt x="27" y="35"/>
                  <a:pt x="26" y="35"/>
                  <a:pt x="25" y="34"/>
                </a:cubicBezTo>
                <a:cubicBezTo>
                  <a:pt x="24" y="34"/>
                  <a:pt x="23" y="34"/>
                  <a:pt x="23" y="34"/>
                </a:cubicBezTo>
                <a:cubicBezTo>
                  <a:pt x="16" y="34"/>
                  <a:pt x="11" y="29"/>
                  <a:pt x="11" y="23"/>
                </a:cubicBezTo>
                <a:cubicBezTo>
                  <a:pt x="11" y="22"/>
                  <a:pt x="11" y="21"/>
                  <a:pt x="11" y="20"/>
                </a:cubicBezTo>
                <a:cubicBezTo>
                  <a:pt x="11" y="19"/>
                  <a:pt x="10" y="18"/>
                  <a:pt x="10" y="17"/>
                </a:cubicBezTo>
                <a:cubicBezTo>
                  <a:pt x="10" y="13"/>
                  <a:pt x="13" y="10"/>
                  <a:pt x="17" y="10"/>
                </a:cubicBezTo>
                <a:cubicBezTo>
                  <a:pt x="18" y="10"/>
                  <a:pt x="20" y="10"/>
                  <a:pt x="21" y="11"/>
                </a:cubicBezTo>
                <a:cubicBezTo>
                  <a:pt x="21" y="11"/>
                  <a:pt x="22" y="11"/>
                  <a:pt x="23" y="11"/>
                </a:cubicBezTo>
                <a:cubicBezTo>
                  <a:pt x="29" y="11"/>
                  <a:pt x="34" y="16"/>
                  <a:pt x="34" y="23"/>
                </a:cubicBezTo>
                <a:cubicBezTo>
                  <a:pt x="34" y="23"/>
                  <a:pt x="34" y="24"/>
                  <a:pt x="34" y="25"/>
                </a:cubicBezTo>
                <a:cubicBezTo>
                  <a:pt x="34" y="26"/>
                  <a:pt x="35" y="27"/>
                  <a:pt x="35" y="28"/>
                </a:cubicBezTo>
                <a:cubicBezTo>
                  <a:pt x="35" y="32"/>
                  <a:pt x="32" y="35"/>
                  <a:pt x="28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905672" y="5635353"/>
            <a:ext cx="282933" cy="247248"/>
          </a:xfrm>
          <a:custGeom>
            <a:avLst/>
            <a:gdLst>
              <a:gd name="T0" fmla="*/ 34 w 47"/>
              <a:gd name="T1" fmla="*/ 21 h 41"/>
              <a:gd name="T2" fmla="*/ 34 w 47"/>
              <a:gd name="T3" fmla="*/ 19 h 41"/>
              <a:gd name="T4" fmla="*/ 34 w 47"/>
              <a:gd name="T5" fmla="*/ 15 h 41"/>
              <a:gd name="T6" fmla="*/ 23 w 47"/>
              <a:gd name="T7" fmla="*/ 15 h 41"/>
              <a:gd name="T8" fmla="*/ 22 w 47"/>
              <a:gd name="T9" fmla="*/ 14 h 41"/>
              <a:gd name="T10" fmla="*/ 22 w 47"/>
              <a:gd name="T11" fmla="*/ 9 h 41"/>
              <a:gd name="T12" fmla="*/ 7 w 47"/>
              <a:gd name="T13" fmla="*/ 15 h 41"/>
              <a:gd name="T14" fmla="*/ 0 w 47"/>
              <a:gd name="T15" fmla="*/ 28 h 41"/>
              <a:gd name="T16" fmla="*/ 19 w 47"/>
              <a:gd name="T17" fmla="*/ 41 h 41"/>
              <a:gd name="T18" fmla="*/ 40 w 47"/>
              <a:gd name="T19" fmla="*/ 27 h 41"/>
              <a:gd name="T20" fmla="*/ 34 w 47"/>
              <a:gd name="T21" fmla="*/ 21 h 41"/>
              <a:gd name="T22" fmla="*/ 19 w 47"/>
              <a:gd name="T23" fmla="*/ 37 h 41"/>
              <a:gd name="T24" fmla="*/ 5 w 47"/>
              <a:gd name="T25" fmla="*/ 30 h 41"/>
              <a:gd name="T26" fmla="*/ 17 w 47"/>
              <a:gd name="T27" fmla="*/ 19 h 41"/>
              <a:gd name="T28" fmla="*/ 32 w 47"/>
              <a:gd name="T29" fmla="*/ 27 h 41"/>
              <a:gd name="T30" fmla="*/ 19 w 47"/>
              <a:gd name="T31" fmla="*/ 37 h 41"/>
              <a:gd name="T32" fmla="*/ 47 w 47"/>
              <a:gd name="T33" fmla="*/ 14 h 41"/>
              <a:gd name="T34" fmla="*/ 33 w 47"/>
              <a:gd name="T35" fmla="*/ 0 h 41"/>
              <a:gd name="T36" fmla="*/ 31 w 47"/>
              <a:gd name="T37" fmla="*/ 2 h 41"/>
              <a:gd name="T38" fmla="*/ 33 w 47"/>
              <a:gd name="T39" fmla="*/ 4 h 41"/>
              <a:gd name="T40" fmla="*/ 43 w 47"/>
              <a:gd name="T41" fmla="*/ 14 h 41"/>
              <a:gd name="T42" fmla="*/ 45 w 47"/>
              <a:gd name="T43" fmla="*/ 16 h 41"/>
              <a:gd name="T44" fmla="*/ 47 w 47"/>
              <a:gd name="T45" fmla="*/ 14 h 41"/>
              <a:gd name="T46" fmla="*/ 40 w 47"/>
              <a:gd name="T47" fmla="*/ 14 h 41"/>
              <a:gd name="T48" fmla="*/ 33 w 47"/>
              <a:gd name="T49" fmla="*/ 7 h 41"/>
              <a:gd name="T50" fmla="*/ 31 w 47"/>
              <a:gd name="T51" fmla="*/ 8 h 41"/>
              <a:gd name="T52" fmla="*/ 32 w 47"/>
              <a:gd name="T53" fmla="*/ 10 h 41"/>
              <a:gd name="T54" fmla="*/ 37 w 47"/>
              <a:gd name="T55" fmla="*/ 15 h 41"/>
              <a:gd name="T56" fmla="*/ 39 w 47"/>
              <a:gd name="T57" fmla="*/ 16 h 41"/>
              <a:gd name="T58" fmla="*/ 40 w 47"/>
              <a:gd name="T59" fmla="*/ 14 h 41"/>
              <a:gd name="T60" fmla="*/ 15 w 47"/>
              <a:gd name="T61" fmla="*/ 24 h 41"/>
              <a:gd name="T62" fmla="*/ 11 w 47"/>
              <a:gd name="T63" fmla="*/ 30 h 41"/>
              <a:gd name="T64" fmla="*/ 17 w 47"/>
              <a:gd name="T65" fmla="*/ 33 h 41"/>
              <a:gd name="T66" fmla="*/ 22 w 47"/>
              <a:gd name="T67" fmla="*/ 27 h 41"/>
              <a:gd name="T68" fmla="*/ 15 w 47"/>
              <a:gd name="T69" fmla="*/ 24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7" h="41">
                <a:moveTo>
                  <a:pt x="34" y="21"/>
                </a:moveTo>
                <a:cubicBezTo>
                  <a:pt x="34" y="20"/>
                  <a:pt x="33" y="20"/>
                  <a:pt x="34" y="19"/>
                </a:cubicBezTo>
                <a:cubicBezTo>
                  <a:pt x="34" y="18"/>
                  <a:pt x="34" y="16"/>
                  <a:pt x="34" y="15"/>
                </a:cubicBezTo>
                <a:cubicBezTo>
                  <a:pt x="32" y="13"/>
                  <a:pt x="28" y="13"/>
                  <a:pt x="23" y="15"/>
                </a:cubicBezTo>
                <a:cubicBezTo>
                  <a:pt x="23" y="15"/>
                  <a:pt x="22" y="15"/>
                  <a:pt x="22" y="14"/>
                </a:cubicBezTo>
                <a:cubicBezTo>
                  <a:pt x="23" y="12"/>
                  <a:pt x="23" y="10"/>
                  <a:pt x="22" y="9"/>
                </a:cubicBezTo>
                <a:cubicBezTo>
                  <a:pt x="19" y="6"/>
                  <a:pt x="13" y="9"/>
                  <a:pt x="7" y="15"/>
                </a:cubicBezTo>
                <a:cubicBezTo>
                  <a:pt x="2" y="19"/>
                  <a:pt x="0" y="24"/>
                  <a:pt x="0" y="28"/>
                </a:cubicBezTo>
                <a:cubicBezTo>
                  <a:pt x="0" y="35"/>
                  <a:pt x="10" y="41"/>
                  <a:pt x="19" y="41"/>
                </a:cubicBezTo>
                <a:cubicBezTo>
                  <a:pt x="32" y="41"/>
                  <a:pt x="40" y="33"/>
                  <a:pt x="40" y="27"/>
                </a:cubicBezTo>
                <a:cubicBezTo>
                  <a:pt x="40" y="23"/>
                  <a:pt x="37" y="21"/>
                  <a:pt x="34" y="21"/>
                </a:cubicBezTo>
                <a:close/>
                <a:moveTo>
                  <a:pt x="19" y="37"/>
                </a:moveTo>
                <a:cubicBezTo>
                  <a:pt x="12" y="38"/>
                  <a:pt x="5" y="35"/>
                  <a:pt x="5" y="30"/>
                </a:cubicBezTo>
                <a:cubicBezTo>
                  <a:pt x="4" y="25"/>
                  <a:pt x="10" y="20"/>
                  <a:pt x="17" y="19"/>
                </a:cubicBezTo>
                <a:cubicBezTo>
                  <a:pt x="25" y="18"/>
                  <a:pt x="31" y="22"/>
                  <a:pt x="32" y="27"/>
                </a:cubicBezTo>
                <a:cubicBezTo>
                  <a:pt x="32" y="32"/>
                  <a:pt x="27" y="36"/>
                  <a:pt x="19" y="37"/>
                </a:cubicBezTo>
                <a:close/>
                <a:moveTo>
                  <a:pt x="47" y="14"/>
                </a:moveTo>
                <a:cubicBezTo>
                  <a:pt x="47" y="7"/>
                  <a:pt x="40" y="0"/>
                  <a:pt x="33" y="0"/>
                </a:cubicBezTo>
                <a:cubicBezTo>
                  <a:pt x="32" y="0"/>
                  <a:pt x="31" y="1"/>
                  <a:pt x="31" y="2"/>
                </a:cubicBezTo>
                <a:cubicBezTo>
                  <a:pt x="31" y="3"/>
                  <a:pt x="32" y="4"/>
                  <a:pt x="33" y="4"/>
                </a:cubicBezTo>
                <a:cubicBezTo>
                  <a:pt x="39" y="4"/>
                  <a:pt x="43" y="8"/>
                  <a:pt x="43" y="14"/>
                </a:cubicBezTo>
                <a:cubicBezTo>
                  <a:pt x="43" y="15"/>
                  <a:pt x="44" y="16"/>
                  <a:pt x="45" y="16"/>
                </a:cubicBezTo>
                <a:cubicBezTo>
                  <a:pt x="46" y="16"/>
                  <a:pt x="47" y="15"/>
                  <a:pt x="47" y="14"/>
                </a:cubicBezTo>
                <a:close/>
                <a:moveTo>
                  <a:pt x="40" y="14"/>
                </a:moveTo>
                <a:cubicBezTo>
                  <a:pt x="39" y="10"/>
                  <a:pt x="36" y="8"/>
                  <a:pt x="33" y="7"/>
                </a:cubicBezTo>
                <a:cubicBezTo>
                  <a:pt x="32" y="7"/>
                  <a:pt x="31" y="7"/>
                  <a:pt x="31" y="8"/>
                </a:cubicBezTo>
                <a:cubicBezTo>
                  <a:pt x="31" y="9"/>
                  <a:pt x="31" y="10"/>
                  <a:pt x="32" y="10"/>
                </a:cubicBezTo>
                <a:cubicBezTo>
                  <a:pt x="35" y="11"/>
                  <a:pt x="36" y="12"/>
                  <a:pt x="37" y="15"/>
                </a:cubicBezTo>
                <a:cubicBezTo>
                  <a:pt x="37" y="16"/>
                  <a:pt x="38" y="16"/>
                  <a:pt x="39" y="16"/>
                </a:cubicBezTo>
                <a:cubicBezTo>
                  <a:pt x="40" y="16"/>
                  <a:pt x="40" y="15"/>
                  <a:pt x="40" y="14"/>
                </a:cubicBezTo>
                <a:close/>
                <a:moveTo>
                  <a:pt x="15" y="24"/>
                </a:moveTo>
                <a:cubicBezTo>
                  <a:pt x="12" y="25"/>
                  <a:pt x="10" y="27"/>
                  <a:pt x="11" y="30"/>
                </a:cubicBezTo>
                <a:cubicBezTo>
                  <a:pt x="11" y="32"/>
                  <a:pt x="14" y="34"/>
                  <a:pt x="17" y="33"/>
                </a:cubicBezTo>
                <a:cubicBezTo>
                  <a:pt x="20" y="33"/>
                  <a:pt x="22" y="30"/>
                  <a:pt x="22" y="27"/>
                </a:cubicBezTo>
                <a:cubicBezTo>
                  <a:pt x="21" y="25"/>
                  <a:pt x="18" y="23"/>
                  <a:pt x="15" y="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id-ID" sz="3200"/>
          </a:p>
        </p:txBody>
      </p:sp>
      <p:sp>
        <p:nvSpPr>
          <p:cNvPr id="130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767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>
            <a:off x="7140534" y="3073400"/>
            <a:ext cx="5051466" cy="3784600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66988" y="1948479"/>
            <a:ext cx="2243891" cy="2243891"/>
            <a:chOff x="572694" y="889793"/>
            <a:chExt cx="3860007" cy="38600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572694" y="889793"/>
              <a:ext cx="3860007" cy="3860007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048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65179" y="1357311"/>
              <a:ext cx="3475038" cy="2789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15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4509044" y="2733675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 smtClean="0">
                <a:solidFill>
                  <a:srgbClr val="FF466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6600" b="1" smtClean="0">
              <a:solidFill>
                <a:srgbClr val="FF466D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85373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1240140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150966 h 62"/>
              <a:gd name="T10" fmla="*/ 24047 w 61"/>
              <a:gd name="T11" fmla="*/ 161259 h 62"/>
              <a:gd name="T12" fmla="*/ 58399 w 61"/>
              <a:gd name="T13" fmla="*/ 192139 h 62"/>
              <a:gd name="T14" fmla="*/ 96187 w 61"/>
              <a:gd name="T15" fmla="*/ 157828 h 62"/>
              <a:gd name="T16" fmla="*/ 144280 w 61"/>
              <a:gd name="T17" fmla="*/ 123518 h 62"/>
              <a:gd name="T18" fmla="*/ 192374 w 61"/>
              <a:gd name="T19" fmla="*/ 72052 h 62"/>
              <a:gd name="T20" fmla="*/ 144280 w 61"/>
              <a:gd name="T21" fmla="*/ 24017 h 62"/>
              <a:gd name="T22" fmla="*/ 92752 w 61"/>
              <a:gd name="T23" fmla="*/ 72052 h 62"/>
              <a:gd name="T24" fmla="*/ 61834 w 61"/>
              <a:gd name="T25" fmla="*/ 116656 h 62"/>
              <a:gd name="T26" fmla="*/ 58399 w 61"/>
              <a:gd name="T27" fmla="*/ 116656 h 62"/>
              <a:gd name="T28" fmla="*/ 41223 w 61"/>
              <a:gd name="T29" fmla="*/ 123518 h 62"/>
              <a:gd name="T30" fmla="*/ 0 w 61"/>
              <a:gd name="T31" fmla="*/ 106363 h 62"/>
              <a:gd name="T32" fmla="*/ 0 w 61"/>
              <a:gd name="T33" fmla="*/ 41173 h 62"/>
              <a:gd name="T34" fmla="*/ 37788 w 61"/>
              <a:gd name="T35" fmla="*/ 0 h 62"/>
              <a:gd name="T36" fmla="*/ 171762 w 61"/>
              <a:gd name="T37" fmla="*/ 0 h 62"/>
              <a:gd name="T38" fmla="*/ 209550 w 61"/>
              <a:gd name="T39" fmla="*/ 41173 h 62"/>
              <a:gd name="T40" fmla="*/ 209550 w 61"/>
              <a:gd name="T41" fmla="*/ 174983 h 62"/>
              <a:gd name="T42" fmla="*/ 58399 w 61"/>
              <a:gd name="T43" fmla="*/ 181846 h 62"/>
              <a:gd name="T44" fmla="*/ 34352 w 61"/>
              <a:gd name="T45" fmla="*/ 168121 h 62"/>
              <a:gd name="T46" fmla="*/ 48093 w 61"/>
              <a:gd name="T47" fmla="*/ 171552 h 62"/>
              <a:gd name="T48" fmla="*/ 75575 w 61"/>
              <a:gd name="T49" fmla="*/ 161259 h 62"/>
              <a:gd name="T50" fmla="*/ 65270 w 61"/>
              <a:gd name="T51" fmla="*/ 130380 h 62"/>
              <a:gd name="T52" fmla="*/ 54964 w 61"/>
              <a:gd name="T53" fmla="*/ 126949 h 62"/>
              <a:gd name="T54" fmla="*/ 58399 w 61"/>
              <a:gd name="T55" fmla="*/ 126949 h 62"/>
              <a:gd name="T56" fmla="*/ 85881 w 61"/>
              <a:gd name="T57" fmla="*/ 154397 h 62"/>
              <a:gd name="T58" fmla="*/ 58399 w 61"/>
              <a:gd name="T59" fmla="*/ 181846 h 62"/>
              <a:gd name="T60" fmla="*/ 144280 w 61"/>
              <a:gd name="T61" fmla="*/ 106363 h 62"/>
              <a:gd name="T62" fmla="*/ 109928 w 61"/>
              <a:gd name="T63" fmla="*/ 72052 h 62"/>
              <a:gd name="T64" fmla="*/ 144280 w 61"/>
              <a:gd name="T65" fmla="*/ 41173 h 62"/>
              <a:gd name="T66" fmla="*/ 178633 w 61"/>
              <a:gd name="T67" fmla="*/ 72052 h 62"/>
              <a:gd name="T68" fmla="*/ 144280 w 61"/>
              <a:gd name="T69" fmla="*/ 106363 h 62"/>
              <a:gd name="T70" fmla="*/ 144280 w 61"/>
              <a:gd name="T71" fmla="*/ 48035 h 62"/>
              <a:gd name="T72" fmla="*/ 116798 w 61"/>
              <a:gd name="T73" fmla="*/ 72052 h 62"/>
              <a:gd name="T74" fmla="*/ 144280 w 61"/>
              <a:gd name="T75" fmla="*/ 99500 h 62"/>
              <a:gd name="T76" fmla="*/ 171762 w 61"/>
              <a:gd name="T77" fmla="*/ 72052 h 62"/>
              <a:gd name="T78" fmla="*/ 144280 w 61"/>
              <a:gd name="T79" fmla="*/ 48035 h 62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44"/>
                  <a:pt x="0" y="44"/>
                  <a:pt x="0" y="44"/>
                </a:cubicBezTo>
                <a:cubicBezTo>
                  <a:pt x="7" y="47"/>
                  <a:pt x="7" y="47"/>
                  <a:pt x="7" y="47"/>
                </a:cubicBezTo>
                <a:cubicBezTo>
                  <a:pt x="8" y="52"/>
                  <a:pt x="12" y="56"/>
                  <a:pt x="17" y="56"/>
                </a:cubicBezTo>
                <a:cubicBezTo>
                  <a:pt x="23" y="56"/>
                  <a:pt x="27" y="51"/>
                  <a:pt x="28" y="46"/>
                </a:cubicBezTo>
                <a:cubicBezTo>
                  <a:pt x="42" y="36"/>
                  <a:pt x="42" y="36"/>
                  <a:pt x="42" y="36"/>
                </a:cubicBezTo>
                <a:cubicBezTo>
                  <a:pt x="50" y="36"/>
                  <a:pt x="56" y="29"/>
                  <a:pt x="56" y="21"/>
                </a:cubicBezTo>
                <a:cubicBezTo>
                  <a:pt x="56" y="13"/>
                  <a:pt x="50" y="7"/>
                  <a:pt x="42" y="7"/>
                </a:cubicBezTo>
                <a:cubicBezTo>
                  <a:pt x="34" y="7"/>
                  <a:pt x="27" y="13"/>
                  <a:pt x="27" y="21"/>
                </a:cubicBezTo>
                <a:cubicBezTo>
                  <a:pt x="18" y="34"/>
                  <a:pt x="18" y="34"/>
                  <a:pt x="18" y="34"/>
                </a:cubicBezTo>
                <a:cubicBezTo>
                  <a:pt x="18" y="34"/>
                  <a:pt x="18" y="34"/>
                  <a:pt x="17" y="34"/>
                </a:cubicBezTo>
                <a:cubicBezTo>
                  <a:pt x="15" y="34"/>
                  <a:pt x="13" y="35"/>
                  <a:pt x="12" y="36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17" y="53"/>
                </a:moveTo>
                <a:cubicBezTo>
                  <a:pt x="14" y="53"/>
                  <a:pt x="11" y="51"/>
                  <a:pt x="10" y="49"/>
                </a:cubicBezTo>
                <a:cubicBezTo>
                  <a:pt x="11" y="49"/>
                  <a:pt x="13" y="50"/>
                  <a:pt x="14" y="50"/>
                </a:cubicBezTo>
                <a:cubicBezTo>
                  <a:pt x="17" y="51"/>
                  <a:pt x="21" y="50"/>
                  <a:pt x="22" y="47"/>
                </a:cubicBezTo>
                <a:cubicBezTo>
                  <a:pt x="24" y="43"/>
                  <a:pt x="22" y="40"/>
                  <a:pt x="19" y="38"/>
                </a:cubicBezTo>
                <a:cubicBezTo>
                  <a:pt x="16" y="37"/>
                  <a:pt x="16" y="37"/>
                  <a:pt x="16" y="37"/>
                </a:cubicBezTo>
                <a:cubicBezTo>
                  <a:pt x="16" y="37"/>
                  <a:pt x="17" y="37"/>
                  <a:pt x="17" y="37"/>
                </a:cubicBezTo>
                <a:cubicBezTo>
                  <a:pt x="22" y="37"/>
                  <a:pt x="25" y="40"/>
                  <a:pt x="25" y="45"/>
                </a:cubicBezTo>
                <a:cubicBezTo>
                  <a:pt x="25" y="49"/>
                  <a:pt x="22" y="53"/>
                  <a:pt x="17" y="53"/>
                </a:cubicBezTo>
                <a:close/>
                <a:moveTo>
                  <a:pt x="42" y="31"/>
                </a:moveTo>
                <a:cubicBezTo>
                  <a:pt x="36" y="31"/>
                  <a:pt x="32" y="27"/>
                  <a:pt x="32" y="21"/>
                </a:cubicBezTo>
                <a:cubicBezTo>
                  <a:pt x="32" y="16"/>
                  <a:pt x="36" y="12"/>
                  <a:pt x="42" y="12"/>
                </a:cubicBezTo>
                <a:cubicBezTo>
                  <a:pt x="47" y="12"/>
                  <a:pt x="52" y="16"/>
                  <a:pt x="52" y="21"/>
                </a:cubicBezTo>
                <a:cubicBezTo>
                  <a:pt x="52" y="27"/>
                  <a:pt x="47" y="31"/>
                  <a:pt x="42" y="31"/>
                </a:cubicBezTo>
                <a:close/>
                <a:moveTo>
                  <a:pt x="42" y="14"/>
                </a:moveTo>
                <a:cubicBezTo>
                  <a:pt x="38" y="14"/>
                  <a:pt x="34" y="17"/>
                  <a:pt x="34" y="21"/>
                </a:cubicBezTo>
                <a:cubicBezTo>
                  <a:pt x="34" y="26"/>
                  <a:pt x="38" y="29"/>
                  <a:pt x="42" y="29"/>
                </a:cubicBezTo>
                <a:cubicBezTo>
                  <a:pt x="46" y="29"/>
                  <a:pt x="50" y="26"/>
                  <a:pt x="50" y="21"/>
                </a:cubicBezTo>
                <a:cubicBezTo>
                  <a:pt x="50" y="17"/>
                  <a:pt x="46" y="14"/>
                  <a:pt x="42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出自【趣你的PPT】(微信:qunideppt)：最优质的PPT资源库"/>
          <p:cNvSpPr>
            <a:spLocks/>
          </p:cNvSpPr>
          <p:nvPr/>
        </p:nvSpPr>
        <p:spPr bwMode="auto">
          <a:xfrm>
            <a:off x="3471454" y="1240140"/>
            <a:ext cx="310340" cy="310340"/>
          </a:xfrm>
          <a:custGeom>
            <a:avLst/>
            <a:gdLst>
              <a:gd name="T0" fmla="*/ 212725 w 62"/>
              <a:gd name="T1" fmla="*/ 205863 h 62"/>
              <a:gd name="T2" fmla="*/ 205863 w 62"/>
              <a:gd name="T3" fmla="*/ 212725 h 62"/>
              <a:gd name="T4" fmla="*/ 10293 w 62"/>
              <a:gd name="T5" fmla="*/ 212725 h 62"/>
              <a:gd name="T6" fmla="*/ 0 w 62"/>
              <a:gd name="T7" fmla="*/ 205863 h 62"/>
              <a:gd name="T8" fmla="*/ 0 w 62"/>
              <a:gd name="T9" fmla="*/ 10293 h 62"/>
              <a:gd name="T10" fmla="*/ 10293 w 62"/>
              <a:gd name="T11" fmla="*/ 0 h 62"/>
              <a:gd name="T12" fmla="*/ 205863 w 62"/>
              <a:gd name="T13" fmla="*/ 0 h 62"/>
              <a:gd name="T14" fmla="*/ 212725 w 62"/>
              <a:gd name="T15" fmla="*/ 10293 h 62"/>
              <a:gd name="T16" fmla="*/ 212725 w 62"/>
              <a:gd name="T17" fmla="*/ 205863 h 6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62" h="62">
                <a:moveTo>
                  <a:pt x="62" y="60"/>
                </a:moveTo>
                <a:cubicBezTo>
                  <a:pt x="62" y="61"/>
                  <a:pt x="61" y="62"/>
                  <a:pt x="60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2" y="62"/>
                  <a:pt x="0" y="61"/>
                  <a:pt x="0" y="60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2" y="0"/>
                  <a:pt x="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1" y="0"/>
                  <a:pt x="62" y="2"/>
                  <a:pt x="62" y="3"/>
                </a:cubicBezTo>
                <a:lnTo>
                  <a:pt x="62" y="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1344359"/>
            <a:ext cx="305709" cy="231597"/>
          </a:xfrm>
          <a:custGeom>
            <a:avLst/>
            <a:gdLst>
              <a:gd name="T0" fmla="*/ 123669 w 61"/>
              <a:gd name="T1" fmla="*/ 124239 h 46"/>
              <a:gd name="T2" fmla="*/ 89316 w 61"/>
              <a:gd name="T3" fmla="*/ 124239 h 46"/>
              <a:gd name="T4" fmla="*/ 65270 w 61"/>
              <a:gd name="T5" fmla="*/ 89728 h 46"/>
              <a:gd name="T6" fmla="*/ 61834 w 61"/>
              <a:gd name="T7" fmla="*/ 82826 h 46"/>
              <a:gd name="T8" fmla="*/ 61834 w 61"/>
              <a:gd name="T9" fmla="*/ 79375 h 46"/>
              <a:gd name="T10" fmla="*/ 61834 w 61"/>
              <a:gd name="T11" fmla="*/ 79375 h 46"/>
              <a:gd name="T12" fmla="*/ 61834 w 61"/>
              <a:gd name="T13" fmla="*/ 82826 h 46"/>
              <a:gd name="T14" fmla="*/ 58399 w 61"/>
              <a:gd name="T15" fmla="*/ 89728 h 46"/>
              <a:gd name="T16" fmla="*/ 34352 w 61"/>
              <a:gd name="T17" fmla="*/ 124239 h 46"/>
              <a:gd name="T18" fmla="*/ 0 w 61"/>
              <a:gd name="T19" fmla="*/ 124239 h 46"/>
              <a:gd name="T20" fmla="*/ 0 w 61"/>
              <a:gd name="T21" fmla="*/ 100082 h 46"/>
              <a:gd name="T22" fmla="*/ 17176 w 61"/>
              <a:gd name="T23" fmla="*/ 100082 h 46"/>
              <a:gd name="T24" fmla="*/ 44658 w 61"/>
              <a:gd name="T25" fmla="*/ 62120 h 46"/>
              <a:gd name="T26" fmla="*/ 20611 w 61"/>
              <a:gd name="T27" fmla="*/ 24158 h 46"/>
              <a:gd name="T28" fmla="*/ 0 w 61"/>
              <a:gd name="T29" fmla="*/ 24158 h 46"/>
              <a:gd name="T30" fmla="*/ 0 w 61"/>
              <a:gd name="T31" fmla="*/ 0 h 46"/>
              <a:gd name="T32" fmla="*/ 37788 w 61"/>
              <a:gd name="T33" fmla="*/ 0 h 46"/>
              <a:gd name="T34" fmla="*/ 58399 w 61"/>
              <a:gd name="T35" fmla="*/ 31060 h 46"/>
              <a:gd name="T36" fmla="*/ 61834 w 61"/>
              <a:gd name="T37" fmla="*/ 37962 h 46"/>
              <a:gd name="T38" fmla="*/ 61834 w 61"/>
              <a:gd name="T39" fmla="*/ 41413 h 46"/>
              <a:gd name="T40" fmla="*/ 61834 w 61"/>
              <a:gd name="T41" fmla="*/ 41413 h 46"/>
              <a:gd name="T42" fmla="*/ 65270 w 61"/>
              <a:gd name="T43" fmla="*/ 37962 h 46"/>
              <a:gd name="T44" fmla="*/ 68705 w 61"/>
              <a:gd name="T45" fmla="*/ 31060 h 46"/>
              <a:gd name="T46" fmla="*/ 85881 w 61"/>
              <a:gd name="T47" fmla="*/ 0 h 46"/>
              <a:gd name="T48" fmla="*/ 123669 w 61"/>
              <a:gd name="T49" fmla="*/ 0 h 46"/>
              <a:gd name="T50" fmla="*/ 123669 w 61"/>
              <a:gd name="T51" fmla="*/ 24158 h 46"/>
              <a:gd name="T52" fmla="*/ 106493 w 61"/>
              <a:gd name="T53" fmla="*/ 24158 h 46"/>
              <a:gd name="T54" fmla="*/ 79011 w 61"/>
              <a:gd name="T55" fmla="*/ 58668 h 46"/>
              <a:gd name="T56" fmla="*/ 106493 w 61"/>
              <a:gd name="T57" fmla="*/ 100082 h 46"/>
              <a:gd name="T58" fmla="*/ 123669 w 61"/>
              <a:gd name="T59" fmla="*/ 100082 h 46"/>
              <a:gd name="T60" fmla="*/ 123669 w 61"/>
              <a:gd name="T61" fmla="*/ 124239 h 46"/>
              <a:gd name="T62" fmla="*/ 209550 w 61"/>
              <a:gd name="T63" fmla="*/ 158750 h 46"/>
              <a:gd name="T64" fmla="*/ 140845 w 61"/>
              <a:gd name="T65" fmla="*/ 158750 h 46"/>
              <a:gd name="T66" fmla="*/ 140845 w 61"/>
              <a:gd name="T67" fmla="*/ 155299 h 46"/>
              <a:gd name="T68" fmla="*/ 140845 w 61"/>
              <a:gd name="T69" fmla="*/ 148397 h 46"/>
              <a:gd name="T70" fmla="*/ 188939 w 61"/>
              <a:gd name="T71" fmla="*/ 89728 h 46"/>
              <a:gd name="T72" fmla="*/ 175198 w 61"/>
              <a:gd name="T73" fmla="*/ 75924 h 46"/>
              <a:gd name="T74" fmla="*/ 161457 w 61"/>
              <a:gd name="T75" fmla="*/ 82826 h 46"/>
              <a:gd name="T76" fmla="*/ 154586 w 61"/>
              <a:gd name="T77" fmla="*/ 86277 h 46"/>
              <a:gd name="T78" fmla="*/ 140845 w 61"/>
              <a:gd name="T79" fmla="*/ 75924 h 46"/>
              <a:gd name="T80" fmla="*/ 151151 w 61"/>
              <a:gd name="T81" fmla="*/ 65571 h 46"/>
              <a:gd name="T82" fmla="*/ 175198 w 61"/>
              <a:gd name="T83" fmla="*/ 55217 h 46"/>
              <a:gd name="T84" fmla="*/ 209550 w 61"/>
              <a:gd name="T85" fmla="*/ 86277 h 46"/>
              <a:gd name="T86" fmla="*/ 161457 w 61"/>
              <a:gd name="T87" fmla="*/ 141495 h 46"/>
              <a:gd name="T88" fmla="*/ 192374 w 61"/>
              <a:gd name="T89" fmla="*/ 141495 h 46"/>
              <a:gd name="T90" fmla="*/ 192374 w 61"/>
              <a:gd name="T91" fmla="*/ 131141 h 46"/>
              <a:gd name="T92" fmla="*/ 209550 w 61"/>
              <a:gd name="T93" fmla="*/ 131141 h 46"/>
              <a:gd name="T94" fmla="*/ 209550 w 61"/>
              <a:gd name="T95" fmla="*/ 158750 h 4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1" h="46">
                <a:moveTo>
                  <a:pt x="36" y="36"/>
                </a:moveTo>
                <a:cubicBezTo>
                  <a:pt x="26" y="36"/>
                  <a:pt x="26" y="36"/>
                  <a:pt x="26" y="36"/>
                </a:cubicBezTo>
                <a:cubicBezTo>
                  <a:pt x="19" y="26"/>
                  <a:pt x="19" y="26"/>
                  <a:pt x="19" y="26"/>
                </a:cubicBezTo>
                <a:cubicBezTo>
                  <a:pt x="18" y="24"/>
                  <a:pt x="18" y="24"/>
                  <a:pt x="18" y="24"/>
                </a:cubicBezTo>
                <a:cubicBezTo>
                  <a:pt x="18" y="24"/>
                  <a:pt x="18" y="24"/>
                  <a:pt x="18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4"/>
                  <a:pt x="18" y="24"/>
                  <a:pt x="18" y="24"/>
                </a:cubicBezTo>
                <a:cubicBezTo>
                  <a:pt x="17" y="25"/>
                  <a:pt x="17" y="25"/>
                  <a:pt x="17" y="26"/>
                </a:cubicBezTo>
                <a:cubicBezTo>
                  <a:pt x="10" y="36"/>
                  <a:pt x="10" y="36"/>
                  <a:pt x="1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0" y="29"/>
                  <a:pt x="0" y="29"/>
                </a:cubicBezTo>
                <a:cubicBezTo>
                  <a:pt x="5" y="29"/>
                  <a:pt x="5" y="29"/>
                  <a:pt x="5" y="29"/>
                </a:cubicBezTo>
                <a:cubicBezTo>
                  <a:pt x="13" y="18"/>
                  <a:pt x="13" y="18"/>
                  <a:pt x="13" y="18"/>
                </a:cubicBezTo>
                <a:cubicBezTo>
                  <a:pt x="6" y="7"/>
                  <a:pt x="6" y="7"/>
                  <a:pt x="6" y="7"/>
                </a:cubicBezTo>
                <a:cubicBezTo>
                  <a:pt x="0" y="7"/>
                  <a:pt x="0" y="7"/>
                  <a:pt x="0" y="7"/>
                </a:cubicBezTo>
                <a:cubicBezTo>
                  <a:pt x="0" y="0"/>
                  <a:pt x="0" y="0"/>
                  <a:pt x="0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10"/>
                  <a:pt x="17" y="10"/>
                  <a:pt x="18" y="11"/>
                </a:cubicBezTo>
                <a:cubicBezTo>
                  <a:pt x="18" y="11"/>
                  <a:pt x="18" y="11"/>
                  <a:pt x="18" y="12"/>
                </a:cubicBezTo>
                <a:cubicBezTo>
                  <a:pt x="18" y="12"/>
                  <a:pt x="18" y="12"/>
                  <a:pt x="18" y="12"/>
                </a:cubicBezTo>
                <a:cubicBezTo>
                  <a:pt x="18" y="11"/>
                  <a:pt x="18" y="11"/>
                  <a:pt x="19" y="11"/>
                </a:cubicBezTo>
                <a:cubicBezTo>
                  <a:pt x="20" y="9"/>
                  <a:pt x="20" y="9"/>
                  <a:pt x="20" y="9"/>
                </a:cubicBezTo>
                <a:cubicBezTo>
                  <a:pt x="25" y="0"/>
                  <a:pt x="25" y="0"/>
                  <a:pt x="25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7"/>
                  <a:pt x="36" y="7"/>
                  <a:pt x="36" y="7"/>
                </a:cubicBezTo>
                <a:cubicBezTo>
                  <a:pt x="31" y="7"/>
                  <a:pt x="31" y="7"/>
                  <a:pt x="31" y="7"/>
                </a:cubicBezTo>
                <a:cubicBezTo>
                  <a:pt x="23" y="17"/>
                  <a:pt x="23" y="17"/>
                  <a:pt x="23" y="17"/>
                </a:cubicBezTo>
                <a:cubicBezTo>
                  <a:pt x="31" y="29"/>
                  <a:pt x="31" y="29"/>
                  <a:pt x="31" y="29"/>
                </a:cubicBezTo>
                <a:cubicBezTo>
                  <a:pt x="36" y="29"/>
                  <a:pt x="36" y="29"/>
                  <a:pt x="36" y="29"/>
                </a:cubicBezTo>
                <a:lnTo>
                  <a:pt x="36" y="36"/>
                </a:lnTo>
                <a:close/>
                <a:moveTo>
                  <a:pt x="61" y="46"/>
                </a:moveTo>
                <a:cubicBezTo>
                  <a:pt x="41" y="46"/>
                  <a:pt x="41" y="46"/>
                  <a:pt x="41" y="46"/>
                </a:cubicBezTo>
                <a:cubicBezTo>
                  <a:pt x="41" y="45"/>
                  <a:pt x="41" y="45"/>
                  <a:pt x="41" y="45"/>
                </a:cubicBezTo>
                <a:cubicBezTo>
                  <a:pt x="41" y="45"/>
                  <a:pt x="41" y="44"/>
                  <a:pt x="41" y="43"/>
                </a:cubicBezTo>
                <a:cubicBezTo>
                  <a:pt x="41" y="32"/>
                  <a:pt x="55" y="31"/>
                  <a:pt x="55" y="26"/>
                </a:cubicBezTo>
                <a:cubicBezTo>
                  <a:pt x="55" y="24"/>
                  <a:pt x="53" y="22"/>
                  <a:pt x="51" y="22"/>
                </a:cubicBezTo>
                <a:cubicBezTo>
                  <a:pt x="49" y="22"/>
                  <a:pt x="48" y="23"/>
                  <a:pt x="47" y="24"/>
                </a:cubicBezTo>
                <a:cubicBezTo>
                  <a:pt x="46" y="24"/>
                  <a:pt x="46" y="25"/>
                  <a:pt x="45" y="25"/>
                </a:cubicBezTo>
                <a:cubicBezTo>
                  <a:pt x="41" y="22"/>
                  <a:pt x="41" y="22"/>
                  <a:pt x="41" y="22"/>
                </a:cubicBezTo>
                <a:cubicBezTo>
                  <a:pt x="42" y="21"/>
                  <a:pt x="43" y="20"/>
                  <a:pt x="44" y="19"/>
                </a:cubicBezTo>
                <a:cubicBezTo>
                  <a:pt x="45" y="18"/>
                  <a:pt x="48" y="16"/>
                  <a:pt x="51" y="16"/>
                </a:cubicBezTo>
                <a:cubicBezTo>
                  <a:pt x="57" y="16"/>
                  <a:pt x="61" y="20"/>
                  <a:pt x="61" y="25"/>
                </a:cubicBezTo>
                <a:cubicBezTo>
                  <a:pt x="61" y="35"/>
                  <a:pt x="48" y="35"/>
                  <a:pt x="47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38"/>
                  <a:pt x="56" y="38"/>
                  <a:pt x="56" y="38"/>
                </a:cubicBezTo>
                <a:cubicBezTo>
                  <a:pt x="61" y="38"/>
                  <a:pt x="61" y="38"/>
                  <a:pt x="61" y="38"/>
                </a:cubicBezTo>
                <a:lnTo>
                  <a:pt x="61" y="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1214664"/>
            <a:ext cx="361292" cy="361292"/>
          </a:xfrm>
          <a:custGeom>
            <a:avLst/>
            <a:gdLst>
              <a:gd name="T0" fmla="*/ 247650 w 72"/>
              <a:gd name="T1" fmla="*/ 123825 h 72"/>
              <a:gd name="T2" fmla="*/ 123825 w 72"/>
              <a:gd name="T3" fmla="*/ 247650 h 72"/>
              <a:gd name="T4" fmla="*/ 0 w 72"/>
              <a:gd name="T5" fmla="*/ 123825 h 72"/>
              <a:gd name="T6" fmla="*/ 123825 w 72"/>
              <a:gd name="T7" fmla="*/ 0 h 72"/>
              <a:gd name="T8" fmla="*/ 247650 w 72"/>
              <a:gd name="T9" fmla="*/ 123825 h 72"/>
              <a:gd name="T10" fmla="*/ 55033 w 72"/>
              <a:gd name="T11" fmla="*/ 147902 h 72"/>
              <a:gd name="T12" fmla="*/ 51594 w 72"/>
              <a:gd name="T13" fmla="*/ 123825 h 72"/>
              <a:gd name="T14" fmla="*/ 55033 w 72"/>
              <a:gd name="T15" fmla="*/ 103188 h 72"/>
              <a:gd name="T16" fmla="*/ 30956 w 72"/>
              <a:gd name="T17" fmla="*/ 75671 h 72"/>
              <a:gd name="T18" fmla="*/ 17198 w 72"/>
              <a:gd name="T19" fmla="*/ 123825 h 72"/>
              <a:gd name="T20" fmla="*/ 30956 w 72"/>
              <a:gd name="T21" fmla="*/ 175419 h 72"/>
              <a:gd name="T22" fmla="*/ 55033 w 72"/>
              <a:gd name="T23" fmla="*/ 147902 h 72"/>
              <a:gd name="T24" fmla="*/ 175419 w 72"/>
              <a:gd name="T25" fmla="*/ 123825 h 72"/>
              <a:gd name="T26" fmla="*/ 123825 w 72"/>
              <a:gd name="T27" fmla="*/ 72231 h 72"/>
              <a:gd name="T28" fmla="*/ 68792 w 72"/>
              <a:gd name="T29" fmla="*/ 123825 h 72"/>
              <a:gd name="T30" fmla="*/ 123825 w 72"/>
              <a:gd name="T31" fmla="*/ 178858 h 72"/>
              <a:gd name="T32" fmla="*/ 175419 w 72"/>
              <a:gd name="T33" fmla="*/ 123825 h 72"/>
              <a:gd name="T34" fmla="*/ 72231 w 72"/>
              <a:gd name="T35" fmla="*/ 30956 h 72"/>
              <a:gd name="T36" fmla="*/ 99748 w 72"/>
              <a:gd name="T37" fmla="*/ 58473 h 72"/>
              <a:gd name="T38" fmla="*/ 123825 w 72"/>
              <a:gd name="T39" fmla="*/ 55033 h 72"/>
              <a:gd name="T40" fmla="*/ 144463 w 72"/>
              <a:gd name="T41" fmla="*/ 58473 h 72"/>
              <a:gd name="T42" fmla="*/ 171979 w 72"/>
              <a:gd name="T43" fmla="*/ 30956 h 72"/>
              <a:gd name="T44" fmla="*/ 123825 w 72"/>
              <a:gd name="T45" fmla="*/ 17198 h 72"/>
              <a:gd name="T46" fmla="*/ 72231 w 72"/>
              <a:gd name="T47" fmla="*/ 30956 h 72"/>
              <a:gd name="T48" fmla="*/ 171979 w 72"/>
              <a:gd name="T49" fmla="*/ 220133 h 72"/>
              <a:gd name="T50" fmla="*/ 144463 w 72"/>
              <a:gd name="T51" fmla="*/ 192617 h 72"/>
              <a:gd name="T52" fmla="*/ 123825 w 72"/>
              <a:gd name="T53" fmla="*/ 196056 h 72"/>
              <a:gd name="T54" fmla="*/ 99748 w 72"/>
              <a:gd name="T55" fmla="*/ 192617 h 72"/>
              <a:gd name="T56" fmla="*/ 72231 w 72"/>
              <a:gd name="T57" fmla="*/ 220133 h 72"/>
              <a:gd name="T58" fmla="*/ 123825 w 72"/>
              <a:gd name="T59" fmla="*/ 230452 h 72"/>
              <a:gd name="T60" fmla="*/ 171979 w 72"/>
              <a:gd name="T61" fmla="*/ 220133 h 72"/>
              <a:gd name="T62" fmla="*/ 216694 w 72"/>
              <a:gd name="T63" fmla="*/ 175419 h 72"/>
              <a:gd name="T64" fmla="*/ 230452 w 72"/>
              <a:gd name="T65" fmla="*/ 123825 h 72"/>
              <a:gd name="T66" fmla="*/ 216694 w 72"/>
              <a:gd name="T67" fmla="*/ 75671 h 72"/>
              <a:gd name="T68" fmla="*/ 189177 w 72"/>
              <a:gd name="T69" fmla="*/ 103188 h 72"/>
              <a:gd name="T70" fmla="*/ 192617 w 72"/>
              <a:gd name="T71" fmla="*/ 123825 h 72"/>
              <a:gd name="T72" fmla="*/ 189177 w 72"/>
              <a:gd name="T73" fmla="*/ 147902 h 72"/>
              <a:gd name="T74" fmla="*/ 216694 w 72"/>
              <a:gd name="T75" fmla="*/ 175419 h 72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72" h="72">
                <a:moveTo>
                  <a:pt x="72" y="36"/>
                </a:moveTo>
                <a:cubicBezTo>
                  <a:pt x="72" y="56"/>
                  <a:pt x="56" y="72"/>
                  <a:pt x="36" y="72"/>
                </a:cubicBezTo>
                <a:cubicBezTo>
                  <a:pt x="16" y="72"/>
                  <a:pt x="0" y="56"/>
                  <a:pt x="0" y="36"/>
                </a:cubicBezTo>
                <a:cubicBezTo>
                  <a:pt x="0" y="16"/>
                  <a:pt x="16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lose/>
                <a:moveTo>
                  <a:pt x="16" y="43"/>
                </a:moveTo>
                <a:cubicBezTo>
                  <a:pt x="16" y="41"/>
                  <a:pt x="15" y="39"/>
                  <a:pt x="15" y="36"/>
                </a:cubicBezTo>
                <a:cubicBezTo>
                  <a:pt x="15" y="34"/>
                  <a:pt x="16" y="32"/>
                  <a:pt x="16" y="30"/>
                </a:cubicBezTo>
                <a:cubicBezTo>
                  <a:pt x="9" y="22"/>
                  <a:pt x="9" y="22"/>
                  <a:pt x="9" y="22"/>
                </a:cubicBezTo>
                <a:cubicBezTo>
                  <a:pt x="6" y="26"/>
                  <a:pt x="5" y="31"/>
                  <a:pt x="5" y="36"/>
                </a:cubicBezTo>
                <a:cubicBezTo>
                  <a:pt x="5" y="42"/>
                  <a:pt x="6" y="46"/>
                  <a:pt x="9" y="51"/>
                </a:cubicBezTo>
                <a:lnTo>
                  <a:pt x="16" y="43"/>
                </a:lnTo>
                <a:close/>
                <a:moveTo>
                  <a:pt x="51" y="36"/>
                </a:moveTo>
                <a:cubicBezTo>
                  <a:pt x="51" y="28"/>
                  <a:pt x="44" y="21"/>
                  <a:pt x="36" y="21"/>
                </a:cubicBezTo>
                <a:cubicBezTo>
                  <a:pt x="27" y="21"/>
                  <a:pt x="20" y="28"/>
                  <a:pt x="20" y="36"/>
                </a:cubicBezTo>
                <a:cubicBezTo>
                  <a:pt x="20" y="45"/>
                  <a:pt x="27" y="52"/>
                  <a:pt x="36" y="52"/>
                </a:cubicBezTo>
                <a:cubicBezTo>
                  <a:pt x="44" y="52"/>
                  <a:pt x="51" y="45"/>
                  <a:pt x="51" y="36"/>
                </a:cubicBezTo>
                <a:close/>
                <a:moveTo>
                  <a:pt x="21" y="9"/>
                </a:moveTo>
                <a:cubicBezTo>
                  <a:pt x="29" y="17"/>
                  <a:pt x="29" y="17"/>
                  <a:pt x="29" y="17"/>
                </a:cubicBezTo>
                <a:cubicBezTo>
                  <a:pt x="31" y="16"/>
                  <a:pt x="33" y="16"/>
                  <a:pt x="36" y="16"/>
                </a:cubicBezTo>
                <a:cubicBezTo>
                  <a:pt x="38" y="16"/>
                  <a:pt x="40" y="16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46" y="7"/>
                  <a:pt x="41" y="5"/>
                  <a:pt x="36" y="5"/>
                </a:cubicBezTo>
                <a:cubicBezTo>
                  <a:pt x="31" y="5"/>
                  <a:pt x="26" y="7"/>
                  <a:pt x="21" y="9"/>
                </a:cubicBezTo>
                <a:close/>
                <a:moveTo>
                  <a:pt x="50" y="64"/>
                </a:moveTo>
                <a:cubicBezTo>
                  <a:pt x="42" y="56"/>
                  <a:pt x="42" y="56"/>
                  <a:pt x="42" y="56"/>
                </a:cubicBezTo>
                <a:cubicBezTo>
                  <a:pt x="40" y="56"/>
                  <a:pt x="38" y="57"/>
                  <a:pt x="36" y="57"/>
                </a:cubicBezTo>
                <a:cubicBezTo>
                  <a:pt x="33" y="57"/>
                  <a:pt x="31" y="56"/>
                  <a:pt x="29" y="56"/>
                </a:cubicBezTo>
                <a:cubicBezTo>
                  <a:pt x="21" y="64"/>
                  <a:pt x="21" y="64"/>
                  <a:pt x="21" y="64"/>
                </a:cubicBezTo>
                <a:cubicBezTo>
                  <a:pt x="26" y="66"/>
                  <a:pt x="31" y="67"/>
                  <a:pt x="36" y="67"/>
                </a:cubicBezTo>
                <a:cubicBezTo>
                  <a:pt x="41" y="67"/>
                  <a:pt x="46" y="66"/>
                  <a:pt x="50" y="64"/>
                </a:cubicBezTo>
                <a:close/>
                <a:moveTo>
                  <a:pt x="63" y="51"/>
                </a:moveTo>
                <a:cubicBezTo>
                  <a:pt x="65" y="46"/>
                  <a:pt x="67" y="42"/>
                  <a:pt x="67" y="36"/>
                </a:cubicBezTo>
                <a:cubicBezTo>
                  <a:pt x="67" y="31"/>
                  <a:pt x="65" y="26"/>
                  <a:pt x="63" y="22"/>
                </a:cubicBezTo>
                <a:cubicBezTo>
                  <a:pt x="55" y="30"/>
                  <a:pt x="55" y="30"/>
                  <a:pt x="55" y="30"/>
                </a:cubicBezTo>
                <a:cubicBezTo>
                  <a:pt x="56" y="32"/>
                  <a:pt x="56" y="34"/>
                  <a:pt x="56" y="36"/>
                </a:cubicBezTo>
                <a:cubicBezTo>
                  <a:pt x="56" y="39"/>
                  <a:pt x="56" y="41"/>
                  <a:pt x="55" y="43"/>
                </a:cubicBezTo>
                <a:lnTo>
                  <a:pt x="63" y="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1240140"/>
            <a:ext cx="305709" cy="305709"/>
          </a:xfrm>
          <a:custGeom>
            <a:avLst/>
            <a:gdLst>
              <a:gd name="T0" fmla="*/ 206115 w 61"/>
              <a:gd name="T1" fmla="*/ 137410 h 61"/>
              <a:gd name="T2" fmla="*/ 137410 w 61"/>
              <a:gd name="T3" fmla="*/ 206115 h 61"/>
              <a:gd name="T4" fmla="*/ 123669 w 61"/>
              <a:gd name="T5" fmla="*/ 209550 h 61"/>
              <a:gd name="T6" fmla="*/ 113363 w 61"/>
              <a:gd name="T7" fmla="*/ 206115 h 61"/>
              <a:gd name="T8" fmla="*/ 13741 w 61"/>
              <a:gd name="T9" fmla="*/ 106493 h 61"/>
              <a:gd name="T10" fmla="*/ 0 w 61"/>
              <a:gd name="T11" fmla="*/ 75575 h 61"/>
              <a:gd name="T12" fmla="*/ 0 w 61"/>
              <a:gd name="T13" fmla="*/ 20611 h 61"/>
              <a:gd name="T14" fmla="*/ 20611 w 61"/>
              <a:gd name="T15" fmla="*/ 0 h 61"/>
              <a:gd name="T16" fmla="*/ 75575 w 61"/>
              <a:gd name="T17" fmla="*/ 0 h 61"/>
              <a:gd name="T18" fmla="*/ 106493 w 61"/>
              <a:gd name="T19" fmla="*/ 13741 h 61"/>
              <a:gd name="T20" fmla="*/ 206115 w 61"/>
              <a:gd name="T21" fmla="*/ 113363 h 61"/>
              <a:gd name="T22" fmla="*/ 209550 w 61"/>
              <a:gd name="T23" fmla="*/ 123669 h 61"/>
              <a:gd name="T24" fmla="*/ 206115 w 61"/>
              <a:gd name="T25" fmla="*/ 137410 h 61"/>
              <a:gd name="T26" fmla="*/ 44658 w 61"/>
              <a:gd name="T27" fmla="*/ 27482 h 61"/>
              <a:gd name="T28" fmla="*/ 27482 w 61"/>
              <a:gd name="T29" fmla="*/ 44658 h 61"/>
              <a:gd name="T30" fmla="*/ 44658 w 61"/>
              <a:gd name="T31" fmla="*/ 61834 h 61"/>
              <a:gd name="T32" fmla="*/ 61834 w 61"/>
              <a:gd name="T33" fmla="*/ 44658 h 61"/>
              <a:gd name="T34" fmla="*/ 44658 w 61"/>
              <a:gd name="T35" fmla="*/ 27482 h 61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61" h="61">
                <a:moveTo>
                  <a:pt x="60" y="40"/>
                </a:move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6" y="61"/>
                </a:cubicBezTo>
                <a:cubicBezTo>
                  <a:pt x="35" y="61"/>
                  <a:pt x="34" y="61"/>
                  <a:pt x="33" y="60"/>
                </a:cubicBezTo>
                <a:cubicBezTo>
                  <a:pt x="4" y="31"/>
                  <a:pt x="4" y="31"/>
                  <a:pt x="4" y="31"/>
                </a:cubicBezTo>
                <a:cubicBezTo>
                  <a:pt x="2" y="29"/>
                  <a:pt x="0" y="25"/>
                  <a:pt x="0" y="22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0"/>
                  <a:pt x="29" y="2"/>
                  <a:pt x="31" y="4"/>
                </a:cubicBezTo>
                <a:cubicBezTo>
                  <a:pt x="60" y="33"/>
                  <a:pt x="60" y="33"/>
                  <a:pt x="60" y="33"/>
                </a:cubicBezTo>
                <a:cubicBezTo>
                  <a:pt x="61" y="34"/>
                  <a:pt x="61" y="35"/>
                  <a:pt x="61" y="36"/>
                </a:cubicBezTo>
                <a:cubicBezTo>
                  <a:pt x="61" y="38"/>
                  <a:pt x="61" y="39"/>
                  <a:pt x="60" y="40"/>
                </a:cubicBezTo>
                <a:close/>
                <a:moveTo>
                  <a:pt x="13" y="8"/>
                </a:moveTo>
                <a:cubicBezTo>
                  <a:pt x="10" y="8"/>
                  <a:pt x="8" y="10"/>
                  <a:pt x="8" y="13"/>
                </a:cubicBezTo>
                <a:cubicBezTo>
                  <a:pt x="8" y="16"/>
                  <a:pt x="10" y="18"/>
                  <a:pt x="13" y="18"/>
                </a:cubicBezTo>
                <a:cubicBezTo>
                  <a:pt x="16" y="18"/>
                  <a:pt x="18" y="16"/>
                  <a:pt x="18" y="13"/>
                </a:cubicBezTo>
                <a:cubicBezTo>
                  <a:pt x="18" y="10"/>
                  <a:pt x="16" y="8"/>
                  <a:pt x="13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68736" y="1214664"/>
            <a:ext cx="233914" cy="361292"/>
          </a:xfrm>
          <a:custGeom>
            <a:avLst/>
            <a:gdLst>
              <a:gd name="T0" fmla="*/ 78463 w 47"/>
              <a:gd name="T1" fmla="*/ 161660 h 72"/>
              <a:gd name="T2" fmla="*/ 61406 w 47"/>
              <a:gd name="T3" fmla="*/ 161660 h 72"/>
              <a:gd name="T4" fmla="*/ 57995 w 47"/>
              <a:gd name="T5" fmla="*/ 151342 h 72"/>
              <a:gd name="T6" fmla="*/ 64817 w 47"/>
              <a:gd name="T7" fmla="*/ 144463 h 72"/>
              <a:gd name="T8" fmla="*/ 78463 w 47"/>
              <a:gd name="T9" fmla="*/ 147902 h 72"/>
              <a:gd name="T10" fmla="*/ 146692 w 47"/>
              <a:gd name="T11" fmla="*/ 82550 h 72"/>
              <a:gd name="T12" fmla="*/ 78463 w 47"/>
              <a:gd name="T13" fmla="*/ 13758 h 72"/>
              <a:gd name="T14" fmla="*/ 13646 w 47"/>
              <a:gd name="T15" fmla="*/ 82550 h 72"/>
              <a:gd name="T16" fmla="*/ 20469 w 47"/>
              <a:gd name="T17" fmla="*/ 110067 h 72"/>
              <a:gd name="T18" fmla="*/ 17057 w 47"/>
              <a:gd name="T19" fmla="*/ 120385 h 72"/>
              <a:gd name="T20" fmla="*/ 10234 w 47"/>
              <a:gd name="T21" fmla="*/ 116946 h 72"/>
              <a:gd name="T22" fmla="*/ 0 w 47"/>
              <a:gd name="T23" fmla="*/ 82550 h 72"/>
              <a:gd name="T24" fmla="*/ 78463 w 47"/>
              <a:gd name="T25" fmla="*/ 0 h 72"/>
              <a:gd name="T26" fmla="*/ 160338 w 47"/>
              <a:gd name="T27" fmla="*/ 82550 h 72"/>
              <a:gd name="T28" fmla="*/ 78463 w 47"/>
              <a:gd name="T29" fmla="*/ 161660 h 72"/>
              <a:gd name="T30" fmla="*/ 81875 w 47"/>
              <a:gd name="T31" fmla="*/ 106627 h 72"/>
              <a:gd name="T32" fmla="*/ 64817 w 47"/>
              <a:gd name="T33" fmla="*/ 103188 h 72"/>
              <a:gd name="T34" fmla="*/ 51172 w 47"/>
              <a:gd name="T35" fmla="*/ 120385 h 72"/>
              <a:gd name="T36" fmla="*/ 23880 w 47"/>
              <a:gd name="T37" fmla="*/ 240771 h 72"/>
              <a:gd name="T38" fmla="*/ 17057 w 47"/>
              <a:gd name="T39" fmla="*/ 247650 h 72"/>
              <a:gd name="T40" fmla="*/ 17057 w 47"/>
              <a:gd name="T41" fmla="*/ 247650 h 72"/>
              <a:gd name="T42" fmla="*/ 6823 w 47"/>
              <a:gd name="T43" fmla="*/ 240771 h 72"/>
              <a:gd name="T44" fmla="*/ 37526 w 47"/>
              <a:gd name="T45" fmla="*/ 113506 h 72"/>
              <a:gd name="T46" fmla="*/ 57995 w 47"/>
              <a:gd name="T47" fmla="*/ 89429 h 72"/>
              <a:gd name="T48" fmla="*/ 54583 w 47"/>
              <a:gd name="T49" fmla="*/ 79110 h 72"/>
              <a:gd name="T50" fmla="*/ 81875 w 47"/>
              <a:gd name="T51" fmla="*/ 55033 h 72"/>
              <a:gd name="T52" fmla="*/ 109166 w 47"/>
              <a:gd name="T53" fmla="*/ 79110 h 72"/>
              <a:gd name="T54" fmla="*/ 81875 w 47"/>
              <a:gd name="T55" fmla="*/ 106627 h 72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47" h="72">
                <a:moveTo>
                  <a:pt x="23" y="47"/>
                </a:moveTo>
                <a:cubicBezTo>
                  <a:pt x="22" y="47"/>
                  <a:pt x="20" y="47"/>
                  <a:pt x="18" y="47"/>
                </a:cubicBezTo>
                <a:cubicBezTo>
                  <a:pt x="17" y="46"/>
                  <a:pt x="16" y="45"/>
                  <a:pt x="17" y="44"/>
                </a:cubicBezTo>
                <a:cubicBezTo>
                  <a:pt x="17" y="43"/>
                  <a:pt x="18" y="42"/>
                  <a:pt x="19" y="42"/>
                </a:cubicBezTo>
                <a:cubicBezTo>
                  <a:pt x="21" y="43"/>
                  <a:pt x="22" y="43"/>
                  <a:pt x="23" y="43"/>
                </a:cubicBezTo>
                <a:cubicBezTo>
                  <a:pt x="34" y="43"/>
                  <a:pt x="43" y="34"/>
                  <a:pt x="43" y="24"/>
                </a:cubicBezTo>
                <a:cubicBezTo>
                  <a:pt x="43" y="13"/>
                  <a:pt x="34" y="4"/>
                  <a:pt x="23" y="4"/>
                </a:cubicBezTo>
                <a:cubicBezTo>
                  <a:pt x="13" y="4"/>
                  <a:pt x="4" y="13"/>
                  <a:pt x="4" y="24"/>
                </a:cubicBezTo>
                <a:cubicBezTo>
                  <a:pt x="4" y="27"/>
                  <a:pt x="5" y="30"/>
                  <a:pt x="6" y="32"/>
                </a:cubicBezTo>
                <a:cubicBezTo>
                  <a:pt x="7" y="34"/>
                  <a:pt x="6" y="35"/>
                  <a:pt x="5" y="35"/>
                </a:cubicBezTo>
                <a:cubicBezTo>
                  <a:pt x="4" y="36"/>
                  <a:pt x="3" y="35"/>
                  <a:pt x="3" y="34"/>
                </a:cubicBezTo>
                <a:cubicBezTo>
                  <a:pt x="1" y="31"/>
                  <a:pt x="0" y="27"/>
                  <a:pt x="0" y="24"/>
                </a:cubicBezTo>
                <a:cubicBezTo>
                  <a:pt x="0" y="11"/>
                  <a:pt x="11" y="0"/>
                  <a:pt x="23" y="0"/>
                </a:cubicBezTo>
                <a:cubicBezTo>
                  <a:pt x="36" y="0"/>
                  <a:pt x="47" y="11"/>
                  <a:pt x="47" y="24"/>
                </a:cubicBezTo>
                <a:cubicBezTo>
                  <a:pt x="47" y="37"/>
                  <a:pt x="36" y="47"/>
                  <a:pt x="23" y="47"/>
                </a:cubicBezTo>
                <a:close/>
                <a:moveTo>
                  <a:pt x="24" y="31"/>
                </a:moveTo>
                <a:cubicBezTo>
                  <a:pt x="22" y="31"/>
                  <a:pt x="21" y="31"/>
                  <a:pt x="19" y="30"/>
                </a:cubicBezTo>
                <a:cubicBezTo>
                  <a:pt x="18" y="31"/>
                  <a:pt x="16" y="33"/>
                  <a:pt x="15" y="35"/>
                </a:cubicBezTo>
                <a:cubicBezTo>
                  <a:pt x="8" y="45"/>
                  <a:pt x="5" y="57"/>
                  <a:pt x="7" y="70"/>
                </a:cubicBezTo>
                <a:cubicBezTo>
                  <a:pt x="7" y="71"/>
                  <a:pt x="6" y="72"/>
                  <a:pt x="5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4" y="72"/>
                  <a:pt x="3" y="71"/>
                  <a:pt x="2" y="70"/>
                </a:cubicBezTo>
                <a:cubicBezTo>
                  <a:pt x="1" y="53"/>
                  <a:pt x="6" y="40"/>
                  <a:pt x="11" y="33"/>
                </a:cubicBezTo>
                <a:cubicBezTo>
                  <a:pt x="13" y="30"/>
                  <a:pt x="15" y="28"/>
                  <a:pt x="17" y="26"/>
                </a:cubicBezTo>
                <a:cubicBezTo>
                  <a:pt x="16" y="25"/>
                  <a:pt x="16" y="24"/>
                  <a:pt x="16" y="23"/>
                </a:cubicBezTo>
                <a:cubicBezTo>
                  <a:pt x="16" y="19"/>
                  <a:pt x="20" y="16"/>
                  <a:pt x="24" y="16"/>
                </a:cubicBezTo>
                <a:cubicBezTo>
                  <a:pt x="28" y="16"/>
                  <a:pt x="32" y="19"/>
                  <a:pt x="32" y="23"/>
                </a:cubicBezTo>
                <a:cubicBezTo>
                  <a:pt x="32" y="28"/>
                  <a:pt x="28" y="31"/>
                  <a:pt x="24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1240140"/>
            <a:ext cx="361292" cy="284864"/>
          </a:xfrm>
          <a:custGeom>
            <a:avLst/>
            <a:gdLst>
              <a:gd name="T0" fmla="*/ 58473 w 72"/>
              <a:gd name="T1" fmla="*/ 54810 h 57"/>
              <a:gd name="T2" fmla="*/ 0 w 72"/>
              <a:gd name="T3" fmla="*/ 41108 h 57"/>
              <a:gd name="T4" fmla="*/ 13758 w 72"/>
              <a:gd name="T5" fmla="*/ 0 h 57"/>
              <a:gd name="T6" fmla="*/ 72231 w 72"/>
              <a:gd name="T7" fmla="*/ 13703 h 57"/>
              <a:gd name="T8" fmla="*/ 72231 w 72"/>
              <a:gd name="T9" fmla="*/ 113046 h 57"/>
              <a:gd name="T10" fmla="*/ 13758 w 72"/>
              <a:gd name="T11" fmla="*/ 123323 h 57"/>
              <a:gd name="T12" fmla="*/ 0 w 72"/>
              <a:gd name="T13" fmla="*/ 85641 h 57"/>
              <a:gd name="T14" fmla="*/ 58473 w 72"/>
              <a:gd name="T15" fmla="*/ 71939 h 57"/>
              <a:gd name="T16" fmla="*/ 72231 w 72"/>
              <a:gd name="T17" fmla="*/ 113046 h 57"/>
              <a:gd name="T18" fmla="*/ 58473 w 72"/>
              <a:gd name="T19" fmla="*/ 195262 h 57"/>
              <a:gd name="T20" fmla="*/ 0 w 72"/>
              <a:gd name="T21" fmla="*/ 181559 h 57"/>
              <a:gd name="T22" fmla="*/ 13758 w 72"/>
              <a:gd name="T23" fmla="*/ 143877 h 57"/>
              <a:gd name="T24" fmla="*/ 72231 w 72"/>
              <a:gd name="T25" fmla="*/ 154154 h 57"/>
              <a:gd name="T26" fmla="*/ 161660 w 72"/>
              <a:gd name="T27" fmla="*/ 41108 h 57"/>
              <a:gd name="T28" fmla="*/ 103188 w 72"/>
              <a:gd name="T29" fmla="*/ 54810 h 57"/>
              <a:gd name="T30" fmla="*/ 89429 w 72"/>
              <a:gd name="T31" fmla="*/ 13703 h 57"/>
              <a:gd name="T32" fmla="*/ 147902 w 72"/>
              <a:gd name="T33" fmla="*/ 0 h 57"/>
              <a:gd name="T34" fmla="*/ 161660 w 72"/>
              <a:gd name="T35" fmla="*/ 41108 h 57"/>
              <a:gd name="T36" fmla="*/ 147902 w 72"/>
              <a:gd name="T37" fmla="*/ 123323 h 57"/>
              <a:gd name="T38" fmla="*/ 89429 w 72"/>
              <a:gd name="T39" fmla="*/ 113046 h 57"/>
              <a:gd name="T40" fmla="*/ 103188 w 72"/>
              <a:gd name="T41" fmla="*/ 71939 h 57"/>
              <a:gd name="T42" fmla="*/ 161660 w 72"/>
              <a:gd name="T43" fmla="*/ 85641 h 57"/>
              <a:gd name="T44" fmla="*/ 161660 w 72"/>
              <a:gd name="T45" fmla="*/ 181559 h 57"/>
              <a:gd name="T46" fmla="*/ 103188 w 72"/>
              <a:gd name="T47" fmla="*/ 195262 h 57"/>
              <a:gd name="T48" fmla="*/ 89429 w 72"/>
              <a:gd name="T49" fmla="*/ 154154 h 57"/>
              <a:gd name="T50" fmla="*/ 147902 w 72"/>
              <a:gd name="T51" fmla="*/ 143877 h 57"/>
              <a:gd name="T52" fmla="*/ 161660 w 72"/>
              <a:gd name="T53" fmla="*/ 181559 h 57"/>
              <a:gd name="T54" fmla="*/ 237331 w 72"/>
              <a:gd name="T55" fmla="*/ 54810 h 57"/>
              <a:gd name="T56" fmla="*/ 178858 w 72"/>
              <a:gd name="T57" fmla="*/ 41108 h 57"/>
              <a:gd name="T58" fmla="*/ 192617 w 72"/>
              <a:gd name="T59" fmla="*/ 0 h 57"/>
              <a:gd name="T60" fmla="*/ 247650 w 72"/>
              <a:gd name="T61" fmla="*/ 13703 h 57"/>
              <a:gd name="T62" fmla="*/ 247650 w 72"/>
              <a:gd name="T63" fmla="*/ 113046 h 57"/>
              <a:gd name="T64" fmla="*/ 192617 w 72"/>
              <a:gd name="T65" fmla="*/ 123323 h 57"/>
              <a:gd name="T66" fmla="*/ 178858 w 72"/>
              <a:gd name="T67" fmla="*/ 85641 h 57"/>
              <a:gd name="T68" fmla="*/ 237331 w 72"/>
              <a:gd name="T69" fmla="*/ 71939 h 57"/>
              <a:gd name="T70" fmla="*/ 247650 w 72"/>
              <a:gd name="T71" fmla="*/ 113046 h 57"/>
              <a:gd name="T72" fmla="*/ 237331 w 72"/>
              <a:gd name="T73" fmla="*/ 195262 h 57"/>
              <a:gd name="T74" fmla="*/ 178858 w 72"/>
              <a:gd name="T75" fmla="*/ 181559 h 57"/>
              <a:gd name="T76" fmla="*/ 192617 w 72"/>
              <a:gd name="T77" fmla="*/ 143877 h 57"/>
              <a:gd name="T78" fmla="*/ 247650 w 72"/>
              <a:gd name="T79" fmla="*/ 154154 h 5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72" h="57">
                <a:moveTo>
                  <a:pt x="21" y="12"/>
                </a:moveTo>
                <a:cubicBezTo>
                  <a:pt x="21" y="14"/>
                  <a:pt x="19" y="16"/>
                  <a:pt x="17" y="16"/>
                </a:cubicBezTo>
                <a:cubicBezTo>
                  <a:pt x="4" y="16"/>
                  <a:pt x="4" y="16"/>
                  <a:pt x="4" y="16"/>
                </a:cubicBezTo>
                <a:cubicBezTo>
                  <a:pt x="2" y="16"/>
                  <a:pt x="0" y="14"/>
                  <a:pt x="0" y="12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9" y="0"/>
                  <a:pt x="21" y="2"/>
                  <a:pt x="21" y="4"/>
                </a:cubicBezTo>
                <a:lnTo>
                  <a:pt x="21" y="12"/>
                </a:lnTo>
                <a:close/>
                <a:moveTo>
                  <a:pt x="21" y="33"/>
                </a:moveTo>
                <a:cubicBezTo>
                  <a:pt x="21" y="35"/>
                  <a:pt x="19" y="36"/>
                  <a:pt x="17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2" y="36"/>
                  <a:pt x="0" y="35"/>
                  <a:pt x="0" y="3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3"/>
                  <a:pt x="2" y="21"/>
                  <a:pt x="4" y="21"/>
                </a:cubicBezTo>
                <a:cubicBezTo>
                  <a:pt x="17" y="21"/>
                  <a:pt x="17" y="21"/>
                  <a:pt x="17" y="21"/>
                </a:cubicBezTo>
                <a:cubicBezTo>
                  <a:pt x="19" y="21"/>
                  <a:pt x="21" y="23"/>
                  <a:pt x="21" y="25"/>
                </a:cubicBezTo>
                <a:lnTo>
                  <a:pt x="21" y="33"/>
                </a:lnTo>
                <a:close/>
                <a:moveTo>
                  <a:pt x="21" y="53"/>
                </a:moveTo>
                <a:cubicBezTo>
                  <a:pt x="21" y="55"/>
                  <a:pt x="19" y="57"/>
                  <a:pt x="17" y="57"/>
                </a:cubicBezTo>
                <a:cubicBezTo>
                  <a:pt x="4" y="57"/>
                  <a:pt x="4" y="57"/>
                  <a:pt x="4" y="57"/>
                </a:cubicBezTo>
                <a:cubicBezTo>
                  <a:pt x="2" y="57"/>
                  <a:pt x="0" y="55"/>
                  <a:pt x="0" y="53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3"/>
                  <a:pt x="2" y="42"/>
                  <a:pt x="4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9" y="42"/>
                  <a:pt x="21" y="43"/>
                  <a:pt x="21" y="45"/>
                </a:cubicBezTo>
                <a:lnTo>
                  <a:pt x="21" y="53"/>
                </a:lnTo>
                <a:close/>
                <a:moveTo>
                  <a:pt x="47" y="12"/>
                </a:moveTo>
                <a:cubicBezTo>
                  <a:pt x="47" y="14"/>
                  <a:pt x="45" y="16"/>
                  <a:pt x="43" y="16"/>
                </a:cubicBezTo>
                <a:cubicBezTo>
                  <a:pt x="30" y="16"/>
                  <a:pt x="30" y="16"/>
                  <a:pt x="30" y="16"/>
                </a:cubicBezTo>
                <a:cubicBezTo>
                  <a:pt x="28" y="16"/>
                  <a:pt x="26" y="14"/>
                  <a:pt x="26" y="12"/>
                </a:cubicBezTo>
                <a:cubicBezTo>
                  <a:pt x="26" y="4"/>
                  <a:pt x="26" y="4"/>
                  <a:pt x="26" y="4"/>
                </a:cubicBezTo>
                <a:cubicBezTo>
                  <a:pt x="26" y="2"/>
                  <a:pt x="28" y="0"/>
                  <a:pt x="30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5" y="0"/>
                  <a:pt x="47" y="2"/>
                  <a:pt x="47" y="4"/>
                </a:cubicBezTo>
                <a:lnTo>
                  <a:pt x="47" y="12"/>
                </a:lnTo>
                <a:close/>
                <a:moveTo>
                  <a:pt x="47" y="33"/>
                </a:moveTo>
                <a:cubicBezTo>
                  <a:pt x="47" y="35"/>
                  <a:pt x="45" y="36"/>
                  <a:pt x="43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28" y="36"/>
                  <a:pt x="26" y="35"/>
                  <a:pt x="26" y="33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23"/>
                  <a:pt x="28" y="21"/>
                  <a:pt x="30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45" y="21"/>
                  <a:pt x="47" y="23"/>
                  <a:pt x="47" y="25"/>
                </a:cubicBezTo>
                <a:lnTo>
                  <a:pt x="47" y="33"/>
                </a:lnTo>
                <a:close/>
                <a:moveTo>
                  <a:pt x="47" y="53"/>
                </a:moveTo>
                <a:cubicBezTo>
                  <a:pt x="47" y="55"/>
                  <a:pt x="45" y="57"/>
                  <a:pt x="43" y="57"/>
                </a:cubicBezTo>
                <a:cubicBezTo>
                  <a:pt x="30" y="57"/>
                  <a:pt x="30" y="57"/>
                  <a:pt x="30" y="57"/>
                </a:cubicBezTo>
                <a:cubicBezTo>
                  <a:pt x="28" y="57"/>
                  <a:pt x="26" y="55"/>
                  <a:pt x="26" y="53"/>
                </a:cubicBezTo>
                <a:cubicBezTo>
                  <a:pt x="26" y="45"/>
                  <a:pt x="26" y="45"/>
                  <a:pt x="26" y="45"/>
                </a:cubicBezTo>
                <a:cubicBezTo>
                  <a:pt x="26" y="43"/>
                  <a:pt x="28" y="42"/>
                  <a:pt x="30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5" y="42"/>
                  <a:pt x="47" y="43"/>
                  <a:pt x="47" y="45"/>
                </a:cubicBezTo>
                <a:lnTo>
                  <a:pt x="47" y="53"/>
                </a:lnTo>
                <a:close/>
                <a:moveTo>
                  <a:pt x="72" y="12"/>
                </a:moveTo>
                <a:cubicBezTo>
                  <a:pt x="72" y="14"/>
                  <a:pt x="71" y="16"/>
                  <a:pt x="69" y="16"/>
                </a:cubicBezTo>
                <a:cubicBezTo>
                  <a:pt x="56" y="16"/>
                  <a:pt x="56" y="16"/>
                  <a:pt x="56" y="16"/>
                </a:cubicBezTo>
                <a:cubicBezTo>
                  <a:pt x="54" y="16"/>
                  <a:pt x="52" y="14"/>
                  <a:pt x="52" y="12"/>
                </a:cubicBezTo>
                <a:cubicBezTo>
                  <a:pt x="52" y="4"/>
                  <a:pt x="52" y="4"/>
                  <a:pt x="52" y="4"/>
                </a:cubicBezTo>
                <a:cubicBezTo>
                  <a:pt x="52" y="2"/>
                  <a:pt x="54" y="0"/>
                  <a:pt x="56" y="0"/>
                </a:cubicBezTo>
                <a:cubicBezTo>
                  <a:pt x="69" y="0"/>
                  <a:pt x="69" y="0"/>
                  <a:pt x="69" y="0"/>
                </a:cubicBezTo>
                <a:cubicBezTo>
                  <a:pt x="71" y="0"/>
                  <a:pt x="72" y="2"/>
                  <a:pt x="72" y="4"/>
                </a:cubicBezTo>
                <a:lnTo>
                  <a:pt x="72" y="12"/>
                </a:lnTo>
                <a:close/>
                <a:moveTo>
                  <a:pt x="72" y="33"/>
                </a:moveTo>
                <a:cubicBezTo>
                  <a:pt x="72" y="35"/>
                  <a:pt x="71" y="36"/>
                  <a:pt x="69" y="36"/>
                </a:cubicBezTo>
                <a:cubicBezTo>
                  <a:pt x="56" y="36"/>
                  <a:pt x="56" y="36"/>
                  <a:pt x="56" y="36"/>
                </a:cubicBezTo>
                <a:cubicBezTo>
                  <a:pt x="54" y="36"/>
                  <a:pt x="52" y="35"/>
                  <a:pt x="52" y="33"/>
                </a:cubicBezTo>
                <a:cubicBezTo>
                  <a:pt x="52" y="25"/>
                  <a:pt x="52" y="25"/>
                  <a:pt x="52" y="25"/>
                </a:cubicBezTo>
                <a:cubicBezTo>
                  <a:pt x="52" y="23"/>
                  <a:pt x="54" y="21"/>
                  <a:pt x="56" y="21"/>
                </a:cubicBezTo>
                <a:cubicBezTo>
                  <a:pt x="69" y="21"/>
                  <a:pt x="69" y="21"/>
                  <a:pt x="69" y="21"/>
                </a:cubicBezTo>
                <a:cubicBezTo>
                  <a:pt x="71" y="21"/>
                  <a:pt x="72" y="23"/>
                  <a:pt x="72" y="25"/>
                </a:cubicBezTo>
                <a:lnTo>
                  <a:pt x="72" y="33"/>
                </a:lnTo>
                <a:close/>
                <a:moveTo>
                  <a:pt x="72" y="53"/>
                </a:moveTo>
                <a:cubicBezTo>
                  <a:pt x="72" y="55"/>
                  <a:pt x="71" y="57"/>
                  <a:pt x="69" y="57"/>
                </a:cubicBezTo>
                <a:cubicBezTo>
                  <a:pt x="56" y="57"/>
                  <a:pt x="56" y="57"/>
                  <a:pt x="56" y="57"/>
                </a:cubicBezTo>
                <a:cubicBezTo>
                  <a:pt x="54" y="57"/>
                  <a:pt x="52" y="55"/>
                  <a:pt x="52" y="53"/>
                </a:cubicBezTo>
                <a:cubicBezTo>
                  <a:pt x="52" y="45"/>
                  <a:pt x="52" y="45"/>
                  <a:pt x="52" y="45"/>
                </a:cubicBezTo>
                <a:cubicBezTo>
                  <a:pt x="52" y="43"/>
                  <a:pt x="54" y="42"/>
                  <a:pt x="56" y="42"/>
                </a:cubicBezTo>
                <a:cubicBezTo>
                  <a:pt x="69" y="42"/>
                  <a:pt x="69" y="42"/>
                  <a:pt x="69" y="42"/>
                </a:cubicBezTo>
                <a:cubicBezTo>
                  <a:pt x="71" y="42"/>
                  <a:pt x="72" y="43"/>
                  <a:pt x="72" y="45"/>
                </a:cubicBezTo>
                <a:lnTo>
                  <a:pt x="72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1270247"/>
            <a:ext cx="319604" cy="305709"/>
          </a:xfrm>
          <a:custGeom>
            <a:avLst/>
            <a:gdLst>
              <a:gd name="T0" fmla="*/ 54769 w 64"/>
              <a:gd name="T1" fmla="*/ 113363 h 61"/>
              <a:gd name="T2" fmla="*/ 47923 w 64"/>
              <a:gd name="T3" fmla="*/ 123669 h 61"/>
              <a:gd name="T4" fmla="*/ 6846 w 64"/>
              <a:gd name="T5" fmla="*/ 123669 h 61"/>
              <a:gd name="T6" fmla="*/ 0 w 64"/>
              <a:gd name="T7" fmla="*/ 113363 h 61"/>
              <a:gd name="T8" fmla="*/ 0 w 64"/>
              <a:gd name="T9" fmla="*/ 24047 h 61"/>
              <a:gd name="T10" fmla="*/ 6846 w 64"/>
              <a:gd name="T11" fmla="*/ 17176 h 61"/>
              <a:gd name="T12" fmla="*/ 47923 w 64"/>
              <a:gd name="T13" fmla="*/ 17176 h 61"/>
              <a:gd name="T14" fmla="*/ 54769 w 64"/>
              <a:gd name="T15" fmla="*/ 24047 h 61"/>
              <a:gd name="T16" fmla="*/ 54769 w 64"/>
              <a:gd name="T17" fmla="*/ 113363 h 61"/>
              <a:gd name="T18" fmla="*/ 34230 w 64"/>
              <a:gd name="T19" fmla="*/ 41223 h 61"/>
              <a:gd name="T20" fmla="*/ 23961 w 64"/>
              <a:gd name="T21" fmla="*/ 34352 h 61"/>
              <a:gd name="T22" fmla="*/ 17115 w 64"/>
              <a:gd name="T23" fmla="*/ 41223 h 61"/>
              <a:gd name="T24" fmla="*/ 23961 w 64"/>
              <a:gd name="T25" fmla="*/ 51529 h 61"/>
              <a:gd name="T26" fmla="*/ 34230 w 64"/>
              <a:gd name="T27" fmla="*/ 41223 h 61"/>
              <a:gd name="T28" fmla="*/ 212229 w 64"/>
              <a:gd name="T29" fmla="*/ 92752 h 61"/>
              <a:gd name="T30" fmla="*/ 212229 w 64"/>
              <a:gd name="T31" fmla="*/ 82446 h 61"/>
              <a:gd name="T32" fmla="*/ 208806 w 64"/>
              <a:gd name="T33" fmla="*/ 61834 h 61"/>
              <a:gd name="T34" fmla="*/ 208806 w 64"/>
              <a:gd name="T35" fmla="*/ 48093 h 61"/>
              <a:gd name="T36" fmla="*/ 201960 w 64"/>
              <a:gd name="T37" fmla="*/ 34352 h 61"/>
              <a:gd name="T38" fmla="*/ 195114 w 64"/>
              <a:gd name="T39" fmla="*/ 10306 h 61"/>
              <a:gd name="T40" fmla="*/ 167729 w 64"/>
              <a:gd name="T41" fmla="*/ 0 h 61"/>
              <a:gd name="T42" fmla="*/ 160883 w 64"/>
              <a:gd name="T43" fmla="*/ 0 h 61"/>
              <a:gd name="T44" fmla="*/ 150614 w 64"/>
              <a:gd name="T45" fmla="*/ 0 h 61"/>
              <a:gd name="T46" fmla="*/ 147191 w 64"/>
              <a:gd name="T47" fmla="*/ 0 h 61"/>
              <a:gd name="T48" fmla="*/ 95845 w 64"/>
              <a:gd name="T49" fmla="*/ 10306 h 61"/>
              <a:gd name="T50" fmla="*/ 75307 w 64"/>
              <a:gd name="T51" fmla="*/ 17176 h 61"/>
              <a:gd name="T52" fmla="*/ 65038 w 64"/>
              <a:gd name="T53" fmla="*/ 24047 h 61"/>
              <a:gd name="T54" fmla="*/ 65038 w 64"/>
              <a:gd name="T55" fmla="*/ 113363 h 61"/>
              <a:gd name="T56" fmla="*/ 71884 w 64"/>
              <a:gd name="T57" fmla="*/ 123669 h 61"/>
              <a:gd name="T58" fmla="*/ 99268 w 64"/>
              <a:gd name="T59" fmla="*/ 147716 h 61"/>
              <a:gd name="T60" fmla="*/ 112961 w 64"/>
              <a:gd name="T61" fmla="*/ 164892 h 61"/>
              <a:gd name="T62" fmla="*/ 119807 w 64"/>
              <a:gd name="T63" fmla="*/ 185503 h 61"/>
              <a:gd name="T64" fmla="*/ 130076 w 64"/>
              <a:gd name="T65" fmla="*/ 209550 h 61"/>
              <a:gd name="T66" fmla="*/ 136922 w 64"/>
              <a:gd name="T67" fmla="*/ 209550 h 61"/>
              <a:gd name="T68" fmla="*/ 167729 w 64"/>
              <a:gd name="T69" fmla="*/ 175198 h 61"/>
              <a:gd name="T70" fmla="*/ 157460 w 64"/>
              <a:gd name="T71" fmla="*/ 147716 h 61"/>
              <a:gd name="T72" fmla="*/ 154037 w 64"/>
              <a:gd name="T73" fmla="*/ 140845 h 61"/>
              <a:gd name="T74" fmla="*/ 191691 w 64"/>
              <a:gd name="T75" fmla="*/ 140845 h 61"/>
              <a:gd name="T76" fmla="*/ 219075 w 64"/>
              <a:gd name="T77" fmla="*/ 113363 h 61"/>
              <a:gd name="T78" fmla="*/ 212229 w 64"/>
              <a:gd name="T79" fmla="*/ 92752 h 61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4" h="61">
                <a:moveTo>
                  <a:pt x="16" y="33"/>
                </a:moveTo>
                <a:cubicBezTo>
                  <a:pt x="16" y="34"/>
                  <a:pt x="15" y="36"/>
                  <a:pt x="14" y="36"/>
                </a:cubicBezTo>
                <a:cubicBezTo>
                  <a:pt x="2" y="36"/>
                  <a:pt x="2" y="36"/>
                  <a:pt x="2" y="36"/>
                </a:cubicBezTo>
                <a:cubicBezTo>
                  <a:pt x="1" y="36"/>
                  <a:pt x="0" y="34"/>
                  <a:pt x="0" y="33"/>
                </a:cubicBezTo>
                <a:cubicBezTo>
                  <a:pt x="0" y="7"/>
                  <a:pt x="0" y="7"/>
                  <a:pt x="0" y="7"/>
                </a:cubicBezTo>
                <a:cubicBezTo>
                  <a:pt x="0" y="6"/>
                  <a:pt x="1" y="5"/>
                  <a:pt x="2" y="5"/>
                </a:cubicBezTo>
                <a:cubicBezTo>
                  <a:pt x="14" y="5"/>
                  <a:pt x="14" y="5"/>
                  <a:pt x="14" y="5"/>
                </a:cubicBezTo>
                <a:cubicBezTo>
                  <a:pt x="15" y="5"/>
                  <a:pt x="16" y="6"/>
                  <a:pt x="16" y="7"/>
                </a:cubicBezTo>
                <a:lnTo>
                  <a:pt x="16" y="33"/>
                </a:lnTo>
                <a:close/>
                <a:moveTo>
                  <a:pt x="10" y="12"/>
                </a:moveTo>
                <a:cubicBezTo>
                  <a:pt x="10" y="11"/>
                  <a:pt x="9" y="10"/>
                  <a:pt x="7" y="10"/>
                </a:cubicBezTo>
                <a:cubicBezTo>
                  <a:pt x="6" y="10"/>
                  <a:pt x="5" y="11"/>
                  <a:pt x="5" y="12"/>
                </a:cubicBezTo>
                <a:cubicBezTo>
                  <a:pt x="5" y="14"/>
                  <a:pt x="6" y="15"/>
                  <a:pt x="7" y="15"/>
                </a:cubicBezTo>
                <a:cubicBezTo>
                  <a:pt x="9" y="15"/>
                  <a:pt x="10" y="14"/>
                  <a:pt x="10" y="12"/>
                </a:cubicBezTo>
                <a:close/>
                <a:moveTo>
                  <a:pt x="62" y="27"/>
                </a:moveTo>
                <a:cubicBezTo>
                  <a:pt x="62" y="26"/>
                  <a:pt x="62" y="25"/>
                  <a:pt x="62" y="24"/>
                </a:cubicBezTo>
                <a:cubicBezTo>
                  <a:pt x="62" y="22"/>
                  <a:pt x="62" y="20"/>
                  <a:pt x="61" y="18"/>
                </a:cubicBezTo>
                <a:cubicBezTo>
                  <a:pt x="61" y="17"/>
                  <a:pt x="61" y="15"/>
                  <a:pt x="61" y="14"/>
                </a:cubicBezTo>
                <a:cubicBezTo>
                  <a:pt x="60" y="12"/>
                  <a:pt x="60" y="11"/>
                  <a:pt x="59" y="10"/>
                </a:cubicBezTo>
                <a:cubicBezTo>
                  <a:pt x="59" y="7"/>
                  <a:pt x="58" y="5"/>
                  <a:pt x="57" y="3"/>
                </a:cubicBezTo>
                <a:cubicBezTo>
                  <a:pt x="55" y="1"/>
                  <a:pt x="52" y="0"/>
                  <a:pt x="49" y="0"/>
                </a:cubicBezTo>
                <a:cubicBezTo>
                  <a:pt x="48" y="0"/>
                  <a:pt x="48" y="0"/>
                  <a:pt x="47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38" y="0"/>
                  <a:pt x="32" y="1"/>
                  <a:pt x="28" y="3"/>
                </a:cubicBezTo>
                <a:cubicBezTo>
                  <a:pt x="25" y="4"/>
                  <a:pt x="23" y="5"/>
                  <a:pt x="22" y="5"/>
                </a:cubicBezTo>
                <a:cubicBezTo>
                  <a:pt x="20" y="5"/>
                  <a:pt x="19" y="6"/>
                  <a:pt x="19" y="7"/>
                </a:cubicBezTo>
                <a:cubicBezTo>
                  <a:pt x="19" y="33"/>
                  <a:pt x="19" y="33"/>
                  <a:pt x="19" y="33"/>
                </a:cubicBezTo>
                <a:cubicBezTo>
                  <a:pt x="19" y="34"/>
                  <a:pt x="20" y="35"/>
                  <a:pt x="21" y="36"/>
                </a:cubicBezTo>
                <a:cubicBezTo>
                  <a:pt x="23" y="36"/>
                  <a:pt x="27" y="41"/>
                  <a:pt x="29" y="43"/>
                </a:cubicBezTo>
                <a:cubicBezTo>
                  <a:pt x="30" y="45"/>
                  <a:pt x="31" y="46"/>
                  <a:pt x="33" y="48"/>
                </a:cubicBezTo>
                <a:cubicBezTo>
                  <a:pt x="34" y="49"/>
                  <a:pt x="35" y="52"/>
                  <a:pt x="35" y="54"/>
                </a:cubicBezTo>
                <a:cubicBezTo>
                  <a:pt x="36" y="56"/>
                  <a:pt x="36" y="59"/>
                  <a:pt x="38" y="61"/>
                </a:cubicBezTo>
                <a:cubicBezTo>
                  <a:pt x="38" y="61"/>
                  <a:pt x="39" y="61"/>
                  <a:pt x="40" y="61"/>
                </a:cubicBezTo>
                <a:cubicBezTo>
                  <a:pt x="49" y="61"/>
                  <a:pt x="49" y="54"/>
                  <a:pt x="49" y="51"/>
                </a:cubicBezTo>
                <a:cubicBezTo>
                  <a:pt x="49" y="48"/>
                  <a:pt x="47" y="45"/>
                  <a:pt x="46" y="43"/>
                </a:cubicBezTo>
                <a:cubicBezTo>
                  <a:pt x="46" y="42"/>
                  <a:pt x="46" y="42"/>
                  <a:pt x="45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60" y="41"/>
                  <a:pt x="64" y="37"/>
                  <a:pt x="64" y="33"/>
                </a:cubicBezTo>
                <a:cubicBezTo>
                  <a:pt x="64" y="31"/>
                  <a:pt x="63" y="29"/>
                  <a:pt x="62" y="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9541" y="1223928"/>
            <a:ext cx="345079" cy="347396"/>
          </a:xfrm>
          <a:custGeom>
            <a:avLst/>
            <a:gdLst>
              <a:gd name="T0" fmla="*/ 106270 w 69"/>
              <a:gd name="T1" fmla="*/ 231223 h 69"/>
              <a:gd name="T2" fmla="*/ 78846 w 69"/>
              <a:gd name="T3" fmla="*/ 231223 h 69"/>
              <a:gd name="T4" fmla="*/ 61705 w 69"/>
              <a:gd name="T5" fmla="*/ 213967 h 69"/>
              <a:gd name="T6" fmla="*/ 61705 w 69"/>
              <a:gd name="T7" fmla="*/ 176005 h 69"/>
              <a:gd name="T8" fmla="*/ 23997 w 69"/>
              <a:gd name="T9" fmla="*/ 176005 h 69"/>
              <a:gd name="T10" fmla="*/ 6856 w 69"/>
              <a:gd name="T11" fmla="*/ 158750 h 69"/>
              <a:gd name="T12" fmla="*/ 6856 w 69"/>
              <a:gd name="T13" fmla="*/ 131141 h 69"/>
              <a:gd name="T14" fmla="*/ 133695 w 69"/>
              <a:gd name="T15" fmla="*/ 6902 h 69"/>
              <a:gd name="T16" fmla="*/ 157691 w 69"/>
              <a:gd name="T17" fmla="*/ 6902 h 69"/>
              <a:gd name="T18" fmla="*/ 174832 w 69"/>
              <a:gd name="T19" fmla="*/ 24158 h 69"/>
              <a:gd name="T20" fmla="*/ 174832 w 69"/>
              <a:gd name="T21" fmla="*/ 62120 h 69"/>
              <a:gd name="T22" fmla="*/ 212540 w 69"/>
              <a:gd name="T23" fmla="*/ 62120 h 69"/>
              <a:gd name="T24" fmla="*/ 229681 w 69"/>
              <a:gd name="T25" fmla="*/ 79375 h 69"/>
              <a:gd name="T26" fmla="*/ 229681 w 69"/>
              <a:gd name="T27" fmla="*/ 103533 h 69"/>
              <a:gd name="T28" fmla="*/ 106270 w 69"/>
              <a:gd name="T29" fmla="*/ 231223 h 69"/>
              <a:gd name="T30" fmla="*/ 191972 w 69"/>
              <a:gd name="T31" fmla="*/ 106984 h 69"/>
              <a:gd name="T32" fmla="*/ 191972 w 69"/>
              <a:gd name="T33" fmla="*/ 93179 h 69"/>
              <a:gd name="T34" fmla="*/ 143979 w 69"/>
              <a:gd name="T35" fmla="*/ 44864 h 69"/>
              <a:gd name="T36" fmla="*/ 130267 w 69"/>
              <a:gd name="T37" fmla="*/ 44864 h 69"/>
              <a:gd name="T38" fmla="*/ 44565 w 69"/>
              <a:gd name="T39" fmla="*/ 131141 h 69"/>
              <a:gd name="T40" fmla="*/ 44565 w 69"/>
              <a:gd name="T41" fmla="*/ 141495 h 69"/>
              <a:gd name="T42" fmla="*/ 95986 w 69"/>
              <a:gd name="T43" fmla="*/ 193261 h 69"/>
              <a:gd name="T44" fmla="*/ 102842 w 69"/>
              <a:gd name="T45" fmla="*/ 196712 h 69"/>
              <a:gd name="T46" fmla="*/ 106270 w 69"/>
              <a:gd name="T47" fmla="*/ 193261 h 69"/>
              <a:gd name="T48" fmla="*/ 191972 w 69"/>
              <a:gd name="T49" fmla="*/ 106984 h 69"/>
              <a:gd name="T50" fmla="*/ 181688 w 69"/>
              <a:gd name="T51" fmla="*/ 100082 h 69"/>
              <a:gd name="T52" fmla="*/ 102842 w 69"/>
              <a:gd name="T53" fmla="*/ 179457 h 69"/>
              <a:gd name="T54" fmla="*/ 58277 w 69"/>
              <a:gd name="T55" fmla="*/ 134592 h 69"/>
              <a:gd name="T56" fmla="*/ 137123 w 69"/>
              <a:gd name="T57" fmla="*/ 55217 h 69"/>
              <a:gd name="T58" fmla="*/ 181688 w 69"/>
              <a:gd name="T59" fmla="*/ 100082 h 69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9" h="69">
                <a:moveTo>
                  <a:pt x="31" y="67"/>
                </a:moveTo>
                <a:cubicBezTo>
                  <a:pt x="29" y="69"/>
                  <a:pt x="25" y="69"/>
                  <a:pt x="23" y="67"/>
                </a:cubicBezTo>
                <a:cubicBezTo>
                  <a:pt x="18" y="62"/>
                  <a:pt x="18" y="62"/>
                  <a:pt x="18" y="62"/>
                </a:cubicBezTo>
                <a:cubicBezTo>
                  <a:pt x="21" y="59"/>
                  <a:pt x="21" y="54"/>
                  <a:pt x="18" y="51"/>
                </a:cubicBezTo>
                <a:cubicBezTo>
                  <a:pt x="15" y="48"/>
                  <a:pt x="10" y="48"/>
                  <a:pt x="7" y="51"/>
                </a:cubicBezTo>
                <a:cubicBezTo>
                  <a:pt x="2" y="46"/>
                  <a:pt x="2" y="46"/>
                  <a:pt x="2" y="46"/>
                </a:cubicBezTo>
                <a:cubicBezTo>
                  <a:pt x="0" y="44"/>
                  <a:pt x="0" y="40"/>
                  <a:pt x="2" y="38"/>
                </a:cubicBezTo>
                <a:cubicBezTo>
                  <a:pt x="39" y="2"/>
                  <a:pt x="39" y="2"/>
                  <a:pt x="39" y="2"/>
                </a:cubicBezTo>
                <a:cubicBezTo>
                  <a:pt x="41" y="0"/>
                  <a:pt x="44" y="0"/>
                  <a:pt x="46" y="2"/>
                </a:cubicBezTo>
                <a:cubicBezTo>
                  <a:pt x="51" y="7"/>
                  <a:pt x="51" y="7"/>
                  <a:pt x="51" y="7"/>
                </a:cubicBezTo>
                <a:cubicBezTo>
                  <a:pt x="48" y="10"/>
                  <a:pt x="48" y="15"/>
                  <a:pt x="51" y="18"/>
                </a:cubicBezTo>
                <a:cubicBezTo>
                  <a:pt x="54" y="21"/>
                  <a:pt x="59" y="21"/>
                  <a:pt x="62" y="18"/>
                </a:cubicBezTo>
                <a:cubicBezTo>
                  <a:pt x="67" y="23"/>
                  <a:pt x="67" y="23"/>
                  <a:pt x="67" y="23"/>
                </a:cubicBezTo>
                <a:cubicBezTo>
                  <a:pt x="69" y="25"/>
                  <a:pt x="69" y="28"/>
                  <a:pt x="67" y="30"/>
                </a:cubicBezTo>
                <a:lnTo>
                  <a:pt x="31" y="67"/>
                </a:lnTo>
                <a:close/>
                <a:moveTo>
                  <a:pt x="56" y="31"/>
                </a:moveTo>
                <a:cubicBezTo>
                  <a:pt x="57" y="30"/>
                  <a:pt x="57" y="28"/>
                  <a:pt x="56" y="27"/>
                </a:cubicBezTo>
                <a:cubicBezTo>
                  <a:pt x="42" y="13"/>
                  <a:pt x="42" y="13"/>
                  <a:pt x="42" y="13"/>
                </a:cubicBezTo>
                <a:cubicBezTo>
                  <a:pt x="41" y="12"/>
                  <a:pt x="39" y="12"/>
                  <a:pt x="38" y="13"/>
                </a:cubicBezTo>
                <a:cubicBezTo>
                  <a:pt x="13" y="38"/>
                  <a:pt x="13" y="38"/>
                  <a:pt x="13" y="38"/>
                </a:cubicBezTo>
                <a:cubicBezTo>
                  <a:pt x="12" y="39"/>
                  <a:pt x="12" y="40"/>
                  <a:pt x="13" y="41"/>
                </a:cubicBezTo>
                <a:cubicBezTo>
                  <a:pt x="28" y="56"/>
                  <a:pt x="28" y="56"/>
                  <a:pt x="28" y="56"/>
                </a:cubicBezTo>
                <a:cubicBezTo>
                  <a:pt x="28" y="56"/>
                  <a:pt x="29" y="57"/>
                  <a:pt x="30" y="57"/>
                </a:cubicBezTo>
                <a:cubicBezTo>
                  <a:pt x="30" y="57"/>
                  <a:pt x="31" y="56"/>
                  <a:pt x="31" y="56"/>
                </a:cubicBezTo>
                <a:lnTo>
                  <a:pt x="56" y="31"/>
                </a:lnTo>
                <a:close/>
                <a:moveTo>
                  <a:pt x="53" y="29"/>
                </a:moveTo>
                <a:cubicBezTo>
                  <a:pt x="30" y="52"/>
                  <a:pt x="30" y="52"/>
                  <a:pt x="30" y="52"/>
                </a:cubicBezTo>
                <a:cubicBezTo>
                  <a:pt x="17" y="39"/>
                  <a:pt x="17" y="39"/>
                  <a:pt x="17" y="39"/>
                </a:cubicBezTo>
                <a:cubicBezTo>
                  <a:pt x="40" y="16"/>
                  <a:pt x="40" y="16"/>
                  <a:pt x="40" y="16"/>
                </a:cubicBezTo>
                <a:lnTo>
                  <a:pt x="53" y="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45176" y="1228560"/>
            <a:ext cx="210754" cy="296445"/>
          </a:xfrm>
          <a:custGeom>
            <a:avLst/>
            <a:gdLst>
              <a:gd name="T0" fmla="*/ 72232 w 42"/>
              <a:gd name="T1" fmla="*/ 203200 h 59"/>
              <a:gd name="T2" fmla="*/ 0 w 42"/>
              <a:gd name="T3" fmla="*/ 130875 h 59"/>
              <a:gd name="T4" fmla="*/ 13758 w 42"/>
              <a:gd name="T5" fmla="*/ 92990 h 59"/>
              <a:gd name="T6" fmla="*/ 61913 w 42"/>
              <a:gd name="T7" fmla="*/ 6888 h 59"/>
              <a:gd name="T8" fmla="*/ 72232 w 42"/>
              <a:gd name="T9" fmla="*/ 0 h 59"/>
              <a:gd name="T10" fmla="*/ 82550 w 42"/>
              <a:gd name="T11" fmla="*/ 6888 h 59"/>
              <a:gd name="T12" fmla="*/ 130705 w 42"/>
              <a:gd name="T13" fmla="*/ 92990 h 59"/>
              <a:gd name="T14" fmla="*/ 144463 w 42"/>
              <a:gd name="T15" fmla="*/ 130875 h 59"/>
              <a:gd name="T16" fmla="*/ 72232 w 42"/>
              <a:gd name="T17" fmla="*/ 203200 h 59"/>
              <a:gd name="T18" fmla="*/ 68792 w 42"/>
              <a:gd name="T19" fmla="*/ 141207 h 59"/>
              <a:gd name="T20" fmla="*/ 58473 w 42"/>
              <a:gd name="T21" fmla="*/ 120542 h 59"/>
              <a:gd name="T22" fmla="*/ 55034 w 42"/>
              <a:gd name="T23" fmla="*/ 117098 h 59"/>
              <a:gd name="T24" fmla="*/ 51594 w 42"/>
              <a:gd name="T25" fmla="*/ 120542 h 59"/>
              <a:gd name="T26" fmla="*/ 41275 w 42"/>
              <a:gd name="T27" fmla="*/ 141207 h 59"/>
              <a:gd name="T28" fmla="*/ 37836 w 42"/>
              <a:gd name="T29" fmla="*/ 151539 h 59"/>
              <a:gd name="T30" fmla="*/ 55034 w 42"/>
              <a:gd name="T31" fmla="*/ 168759 h 59"/>
              <a:gd name="T32" fmla="*/ 72232 w 42"/>
              <a:gd name="T33" fmla="*/ 151539 h 59"/>
              <a:gd name="T34" fmla="*/ 68792 w 42"/>
              <a:gd name="T35" fmla="*/ 141207 h 59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42" h="59">
                <a:moveTo>
                  <a:pt x="21" y="59"/>
                </a:moveTo>
                <a:cubicBezTo>
                  <a:pt x="10" y="59"/>
                  <a:pt x="0" y="50"/>
                  <a:pt x="0" y="38"/>
                </a:cubicBezTo>
                <a:cubicBezTo>
                  <a:pt x="0" y="34"/>
                  <a:pt x="2" y="31"/>
                  <a:pt x="4" y="27"/>
                </a:cubicBezTo>
                <a:cubicBezTo>
                  <a:pt x="6" y="24"/>
                  <a:pt x="14" y="13"/>
                  <a:pt x="18" y="2"/>
                </a:cubicBezTo>
                <a:cubicBezTo>
                  <a:pt x="18" y="1"/>
                  <a:pt x="20" y="0"/>
                  <a:pt x="21" y="0"/>
                </a:cubicBezTo>
                <a:cubicBezTo>
                  <a:pt x="22" y="0"/>
                  <a:pt x="24" y="1"/>
                  <a:pt x="24" y="2"/>
                </a:cubicBezTo>
                <a:cubicBezTo>
                  <a:pt x="28" y="13"/>
                  <a:pt x="36" y="24"/>
                  <a:pt x="38" y="27"/>
                </a:cubicBezTo>
                <a:cubicBezTo>
                  <a:pt x="40" y="31"/>
                  <a:pt x="42" y="34"/>
                  <a:pt x="42" y="38"/>
                </a:cubicBezTo>
                <a:cubicBezTo>
                  <a:pt x="42" y="50"/>
                  <a:pt x="32" y="59"/>
                  <a:pt x="21" y="59"/>
                </a:cubicBezTo>
                <a:close/>
                <a:moveTo>
                  <a:pt x="20" y="41"/>
                </a:moveTo>
                <a:cubicBezTo>
                  <a:pt x="20" y="40"/>
                  <a:pt x="18" y="37"/>
                  <a:pt x="17" y="35"/>
                </a:cubicBezTo>
                <a:cubicBezTo>
                  <a:pt x="17" y="34"/>
                  <a:pt x="16" y="34"/>
                  <a:pt x="16" y="34"/>
                </a:cubicBezTo>
                <a:cubicBezTo>
                  <a:pt x="16" y="34"/>
                  <a:pt x="15" y="34"/>
                  <a:pt x="15" y="35"/>
                </a:cubicBezTo>
                <a:cubicBezTo>
                  <a:pt x="14" y="37"/>
                  <a:pt x="12" y="40"/>
                  <a:pt x="12" y="41"/>
                </a:cubicBezTo>
                <a:cubicBezTo>
                  <a:pt x="11" y="42"/>
                  <a:pt x="11" y="43"/>
                  <a:pt x="11" y="44"/>
                </a:cubicBezTo>
                <a:cubicBezTo>
                  <a:pt x="11" y="46"/>
                  <a:pt x="13" y="49"/>
                  <a:pt x="16" y="49"/>
                </a:cubicBezTo>
                <a:cubicBezTo>
                  <a:pt x="19" y="49"/>
                  <a:pt x="21" y="46"/>
                  <a:pt x="21" y="44"/>
                </a:cubicBezTo>
                <a:cubicBezTo>
                  <a:pt x="21" y="43"/>
                  <a:pt x="21" y="42"/>
                  <a:pt x="20" y="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1270247"/>
            <a:ext cx="409928" cy="254757"/>
          </a:xfrm>
          <a:custGeom>
            <a:avLst/>
            <a:gdLst>
              <a:gd name="T0" fmla="*/ 85667 w 82"/>
              <a:gd name="T1" fmla="*/ 0 h 51"/>
              <a:gd name="T2" fmla="*/ 191894 w 82"/>
              <a:gd name="T3" fmla="*/ 0 h 51"/>
              <a:gd name="T4" fmla="*/ 280988 w 82"/>
              <a:gd name="T5" fmla="*/ 85600 h 51"/>
              <a:gd name="T6" fmla="*/ 191894 w 82"/>
              <a:gd name="T7" fmla="*/ 174625 h 51"/>
              <a:gd name="T8" fmla="*/ 85667 w 82"/>
              <a:gd name="T9" fmla="*/ 174625 h 51"/>
              <a:gd name="T10" fmla="*/ 0 w 82"/>
              <a:gd name="T11" fmla="*/ 85600 h 51"/>
              <a:gd name="T12" fmla="*/ 85667 w 82"/>
              <a:gd name="T13" fmla="*/ 0 h 51"/>
              <a:gd name="T14" fmla="*/ 263855 w 82"/>
              <a:gd name="T15" fmla="*/ 85600 h 51"/>
              <a:gd name="T16" fmla="*/ 191894 w 82"/>
              <a:gd name="T17" fmla="*/ 17120 h 51"/>
              <a:gd name="T18" fmla="*/ 123361 w 82"/>
              <a:gd name="T19" fmla="*/ 85600 h 51"/>
              <a:gd name="T20" fmla="*/ 191894 w 82"/>
              <a:gd name="T21" fmla="*/ 157505 h 51"/>
              <a:gd name="T22" fmla="*/ 263855 w 82"/>
              <a:gd name="T23" fmla="*/ 85600 h 51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82" h="51">
                <a:moveTo>
                  <a:pt x="25" y="0"/>
                </a:moveTo>
                <a:cubicBezTo>
                  <a:pt x="56" y="0"/>
                  <a:pt x="56" y="0"/>
                  <a:pt x="56" y="0"/>
                </a:cubicBezTo>
                <a:cubicBezTo>
                  <a:pt x="70" y="0"/>
                  <a:pt x="82" y="11"/>
                  <a:pt x="82" y="25"/>
                </a:cubicBezTo>
                <a:cubicBezTo>
                  <a:pt x="82" y="39"/>
                  <a:pt x="70" y="51"/>
                  <a:pt x="56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11" y="51"/>
                  <a:pt x="0" y="39"/>
                  <a:pt x="0" y="25"/>
                </a:cubicBezTo>
                <a:cubicBezTo>
                  <a:pt x="0" y="11"/>
                  <a:pt x="11" y="0"/>
                  <a:pt x="25" y="0"/>
                </a:cubicBezTo>
                <a:close/>
                <a:moveTo>
                  <a:pt x="77" y="25"/>
                </a:moveTo>
                <a:cubicBezTo>
                  <a:pt x="77" y="14"/>
                  <a:pt x="68" y="5"/>
                  <a:pt x="56" y="5"/>
                </a:cubicBezTo>
                <a:cubicBezTo>
                  <a:pt x="45" y="5"/>
                  <a:pt x="36" y="14"/>
                  <a:pt x="36" y="25"/>
                </a:cubicBezTo>
                <a:cubicBezTo>
                  <a:pt x="36" y="37"/>
                  <a:pt x="45" y="46"/>
                  <a:pt x="56" y="46"/>
                </a:cubicBezTo>
                <a:cubicBezTo>
                  <a:pt x="68" y="46"/>
                  <a:pt x="77" y="37"/>
                  <a:pt x="77" y="2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90344" y="1240140"/>
            <a:ext cx="284866" cy="310340"/>
          </a:xfrm>
          <a:custGeom>
            <a:avLst/>
            <a:gdLst>
              <a:gd name="T0" fmla="*/ 195263 w 57"/>
              <a:gd name="T1" fmla="*/ 51466 h 62"/>
              <a:gd name="T2" fmla="*/ 191837 w 57"/>
              <a:gd name="T3" fmla="*/ 54897 h 62"/>
              <a:gd name="T4" fmla="*/ 178135 w 57"/>
              <a:gd name="T5" fmla="*/ 54897 h 62"/>
              <a:gd name="T6" fmla="*/ 178135 w 57"/>
              <a:gd name="T7" fmla="*/ 185277 h 62"/>
              <a:gd name="T8" fmla="*/ 154155 w 57"/>
              <a:gd name="T9" fmla="*/ 212725 h 62"/>
              <a:gd name="T10" fmla="*/ 41108 w 57"/>
              <a:gd name="T11" fmla="*/ 212725 h 62"/>
              <a:gd name="T12" fmla="*/ 20554 w 57"/>
              <a:gd name="T13" fmla="*/ 185277 h 62"/>
              <a:gd name="T14" fmla="*/ 20554 w 57"/>
              <a:gd name="T15" fmla="*/ 54897 h 62"/>
              <a:gd name="T16" fmla="*/ 6851 w 57"/>
              <a:gd name="T17" fmla="*/ 54897 h 62"/>
              <a:gd name="T18" fmla="*/ 0 w 57"/>
              <a:gd name="T19" fmla="*/ 51466 h 62"/>
              <a:gd name="T20" fmla="*/ 0 w 57"/>
              <a:gd name="T21" fmla="*/ 41173 h 62"/>
              <a:gd name="T22" fmla="*/ 6851 w 57"/>
              <a:gd name="T23" fmla="*/ 37742 h 62"/>
              <a:gd name="T24" fmla="*/ 47959 w 57"/>
              <a:gd name="T25" fmla="*/ 37742 h 62"/>
              <a:gd name="T26" fmla="*/ 58236 w 57"/>
              <a:gd name="T27" fmla="*/ 13724 h 62"/>
              <a:gd name="T28" fmla="*/ 75365 w 57"/>
              <a:gd name="T29" fmla="*/ 0 h 62"/>
              <a:gd name="T30" fmla="*/ 119898 w 57"/>
              <a:gd name="T31" fmla="*/ 0 h 62"/>
              <a:gd name="T32" fmla="*/ 140452 w 57"/>
              <a:gd name="T33" fmla="*/ 13724 h 62"/>
              <a:gd name="T34" fmla="*/ 147304 w 57"/>
              <a:gd name="T35" fmla="*/ 37742 h 62"/>
              <a:gd name="T36" fmla="*/ 191837 w 57"/>
              <a:gd name="T37" fmla="*/ 37742 h 62"/>
              <a:gd name="T38" fmla="*/ 195263 w 57"/>
              <a:gd name="T39" fmla="*/ 41173 h 62"/>
              <a:gd name="T40" fmla="*/ 195263 w 57"/>
              <a:gd name="T41" fmla="*/ 51466 h 62"/>
              <a:gd name="T42" fmla="*/ 161006 w 57"/>
              <a:gd name="T43" fmla="*/ 54897 h 62"/>
              <a:gd name="T44" fmla="*/ 37682 w 57"/>
              <a:gd name="T45" fmla="*/ 54897 h 62"/>
              <a:gd name="T46" fmla="*/ 37682 w 57"/>
              <a:gd name="T47" fmla="*/ 185277 h 62"/>
              <a:gd name="T48" fmla="*/ 41108 w 57"/>
              <a:gd name="T49" fmla="*/ 195570 h 62"/>
              <a:gd name="T50" fmla="*/ 154155 w 57"/>
              <a:gd name="T51" fmla="*/ 195570 h 62"/>
              <a:gd name="T52" fmla="*/ 161006 w 57"/>
              <a:gd name="T53" fmla="*/ 185277 h 62"/>
              <a:gd name="T54" fmla="*/ 161006 w 57"/>
              <a:gd name="T55" fmla="*/ 54897 h 62"/>
              <a:gd name="T56" fmla="*/ 71939 w 57"/>
              <a:gd name="T57" fmla="*/ 164690 h 62"/>
              <a:gd name="T58" fmla="*/ 68513 w 57"/>
              <a:gd name="T59" fmla="*/ 168121 h 62"/>
              <a:gd name="T60" fmla="*/ 58236 w 57"/>
              <a:gd name="T61" fmla="*/ 168121 h 62"/>
              <a:gd name="T62" fmla="*/ 54811 w 57"/>
              <a:gd name="T63" fmla="*/ 164690 h 62"/>
              <a:gd name="T64" fmla="*/ 54811 w 57"/>
              <a:gd name="T65" fmla="*/ 85776 h 62"/>
              <a:gd name="T66" fmla="*/ 58236 w 57"/>
              <a:gd name="T67" fmla="*/ 82345 h 62"/>
              <a:gd name="T68" fmla="*/ 68513 w 57"/>
              <a:gd name="T69" fmla="*/ 82345 h 62"/>
              <a:gd name="T70" fmla="*/ 71939 w 57"/>
              <a:gd name="T71" fmla="*/ 85776 h 62"/>
              <a:gd name="T72" fmla="*/ 71939 w 57"/>
              <a:gd name="T73" fmla="*/ 164690 h 62"/>
              <a:gd name="T74" fmla="*/ 130175 w 57"/>
              <a:gd name="T75" fmla="*/ 37742 h 62"/>
              <a:gd name="T76" fmla="*/ 123324 w 57"/>
              <a:gd name="T77" fmla="*/ 20586 h 62"/>
              <a:gd name="T78" fmla="*/ 119898 w 57"/>
              <a:gd name="T79" fmla="*/ 20586 h 62"/>
              <a:gd name="T80" fmla="*/ 75365 w 57"/>
              <a:gd name="T81" fmla="*/ 20586 h 62"/>
              <a:gd name="T82" fmla="*/ 75365 w 57"/>
              <a:gd name="T83" fmla="*/ 20586 h 62"/>
              <a:gd name="T84" fmla="*/ 68513 w 57"/>
              <a:gd name="T85" fmla="*/ 37742 h 62"/>
              <a:gd name="T86" fmla="*/ 130175 w 57"/>
              <a:gd name="T87" fmla="*/ 37742 h 62"/>
              <a:gd name="T88" fmla="*/ 106196 w 57"/>
              <a:gd name="T89" fmla="*/ 164690 h 62"/>
              <a:gd name="T90" fmla="*/ 102770 w 57"/>
              <a:gd name="T91" fmla="*/ 168121 h 62"/>
              <a:gd name="T92" fmla="*/ 92493 w 57"/>
              <a:gd name="T93" fmla="*/ 168121 h 62"/>
              <a:gd name="T94" fmla="*/ 89067 w 57"/>
              <a:gd name="T95" fmla="*/ 164690 h 62"/>
              <a:gd name="T96" fmla="*/ 89067 w 57"/>
              <a:gd name="T97" fmla="*/ 85776 h 62"/>
              <a:gd name="T98" fmla="*/ 92493 w 57"/>
              <a:gd name="T99" fmla="*/ 82345 h 62"/>
              <a:gd name="T100" fmla="*/ 102770 w 57"/>
              <a:gd name="T101" fmla="*/ 82345 h 62"/>
              <a:gd name="T102" fmla="*/ 106196 w 57"/>
              <a:gd name="T103" fmla="*/ 85776 h 62"/>
              <a:gd name="T104" fmla="*/ 106196 w 57"/>
              <a:gd name="T105" fmla="*/ 164690 h 62"/>
              <a:gd name="T106" fmla="*/ 143878 w 57"/>
              <a:gd name="T107" fmla="*/ 164690 h 62"/>
              <a:gd name="T108" fmla="*/ 137027 w 57"/>
              <a:gd name="T109" fmla="*/ 168121 h 62"/>
              <a:gd name="T110" fmla="*/ 130175 w 57"/>
              <a:gd name="T111" fmla="*/ 168121 h 62"/>
              <a:gd name="T112" fmla="*/ 123324 w 57"/>
              <a:gd name="T113" fmla="*/ 164690 h 62"/>
              <a:gd name="T114" fmla="*/ 123324 w 57"/>
              <a:gd name="T115" fmla="*/ 85776 h 62"/>
              <a:gd name="T116" fmla="*/ 130175 w 57"/>
              <a:gd name="T117" fmla="*/ 82345 h 62"/>
              <a:gd name="T118" fmla="*/ 137027 w 57"/>
              <a:gd name="T119" fmla="*/ 82345 h 62"/>
              <a:gd name="T120" fmla="*/ 143878 w 57"/>
              <a:gd name="T121" fmla="*/ 85776 h 62"/>
              <a:gd name="T122" fmla="*/ 143878 w 57"/>
              <a:gd name="T123" fmla="*/ 164690 h 6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57" h="62">
                <a:moveTo>
                  <a:pt x="57" y="15"/>
                </a:moveTo>
                <a:cubicBezTo>
                  <a:pt x="57" y="15"/>
                  <a:pt x="56" y="16"/>
                  <a:pt x="56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54"/>
                  <a:pt x="52" y="54"/>
                  <a:pt x="52" y="54"/>
                </a:cubicBezTo>
                <a:cubicBezTo>
                  <a:pt x="52" y="58"/>
                  <a:pt x="49" y="62"/>
                  <a:pt x="45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9" y="62"/>
                  <a:pt x="6" y="59"/>
                  <a:pt x="6" y="54"/>
                </a:cubicBezTo>
                <a:cubicBezTo>
                  <a:pt x="6" y="16"/>
                  <a:pt x="6" y="16"/>
                  <a:pt x="6" y="16"/>
                </a:cubicBezTo>
                <a:cubicBezTo>
                  <a:pt x="2" y="16"/>
                  <a:pt x="2" y="16"/>
                  <a:pt x="2" y="16"/>
                </a:cubicBezTo>
                <a:cubicBezTo>
                  <a:pt x="1" y="16"/>
                  <a:pt x="0" y="15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1" y="11"/>
                  <a:pt x="2" y="11"/>
                </a:cubicBezTo>
                <a:cubicBezTo>
                  <a:pt x="14" y="11"/>
                  <a:pt x="14" y="11"/>
                  <a:pt x="14" y="11"/>
                </a:cubicBezTo>
                <a:cubicBezTo>
                  <a:pt x="17" y="4"/>
                  <a:pt x="17" y="4"/>
                  <a:pt x="17" y="4"/>
                </a:cubicBezTo>
                <a:cubicBezTo>
                  <a:pt x="18" y="2"/>
                  <a:pt x="20" y="0"/>
                  <a:pt x="22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7" y="0"/>
                  <a:pt x="40" y="2"/>
                  <a:pt x="41" y="4"/>
                </a:cubicBezTo>
                <a:cubicBezTo>
                  <a:pt x="43" y="11"/>
                  <a:pt x="43" y="11"/>
                  <a:pt x="43" y="11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1"/>
                  <a:pt x="57" y="11"/>
                  <a:pt x="57" y="12"/>
                </a:cubicBezTo>
                <a:lnTo>
                  <a:pt x="57" y="15"/>
                </a:lnTo>
                <a:close/>
                <a:moveTo>
                  <a:pt x="47" y="16"/>
                </a:moveTo>
                <a:cubicBezTo>
                  <a:pt x="11" y="16"/>
                  <a:pt x="11" y="16"/>
                  <a:pt x="11" y="16"/>
                </a:cubicBezTo>
                <a:cubicBezTo>
                  <a:pt x="11" y="54"/>
                  <a:pt x="11" y="54"/>
                  <a:pt x="11" y="54"/>
                </a:cubicBezTo>
                <a:cubicBezTo>
                  <a:pt x="11" y="56"/>
                  <a:pt x="12" y="57"/>
                  <a:pt x="12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6" y="57"/>
                  <a:pt x="47" y="56"/>
                  <a:pt x="47" y="54"/>
                </a:cubicBezTo>
                <a:lnTo>
                  <a:pt x="47" y="16"/>
                </a:lnTo>
                <a:close/>
                <a:moveTo>
                  <a:pt x="21" y="48"/>
                </a:moveTo>
                <a:cubicBezTo>
                  <a:pt x="21" y="49"/>
                  <a:pt x="20" y="49"/>
                  <a:pt x="20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6" y="49"/>
                  <a:pt x="16" y="49"/>
                  <a:pt x="16" y="48"/>
                </a:cubicBezTo>
                <a:cubicBezTo>
                  <a:pt x="16" y="25"/>
                  <a:pt x="16" y="25"/>
                  <a:pt x="16" y="25"/>
                </a:cubicBezTo>
                <a:cubicBezTo>
                  <a:pt x="16" y="24"/>
                  <a:pt x="16" y="24"/>
                  <a:pt x="17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4"/>
                  <a:pt x="21" y="24"/>
                  <a:pt x="21" y="25"/>
                </a:cubicBezTo>
                <a:lnTo>
                  <a:pt x="21" y="48"/>
                </a:lnTo>
                <a:close/>
                <a:moveTo>
                  <a:pt x="38" y="11"/>
                </a:moveTo>
                <a:cubicBezTo>
                  <a:pt x="36" y="6"/>
                  <a:pt x="36" y="6"/>
                  <a:pt x="36" y="6"/>
                </a:cubicBezTo>
                <a:cubicBezTo>
                  <a:pt x="36" y="6"/>
                  <a:pt x="35" y="6"/>
                  <a:pt x="35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0" y="11"/>
                  <a:pt x="20" y="11"/>
                  <a:pt x="20" y="11"/>
                </a:cubicBezTo>
                <a:lnTo>
                  <a:pt x="38" y="11"/>
                </a:lnTo>
                <a:close/>
                <a:moveTo>
                  <a:pt x="31" y="48"/>
                </a:moveTo>
                <a:cubicBezTo>
                  <a:pt x="31" y="49"/>
                  <a:pt x="31" y="49"/>
                  <a:pt x="30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7" y="49"/>
                  <a:pt x="26" y="49"/>
                  <a:pt x="26" y="48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24"/>
                  <a:pt x="27" y="24"/>
                  <a:pt x="27" y="24"/>
                </a:cubicBezTo>
                <a:cubicBezTo>
                  <a:pt x="30" y="24"/>
                  <a:pt x="30" y="24"/>
                  <a:pt x="30" y="24"/>
                </a:cubicBezTo>
                <a:cubicBezTo>
                  <a:pt x="31" y="24"/>
                  <a:pt x="31" y="24"/>
                  <a:pt x="31" y="25"/>
                </a:cubicBezTo>
                <a:lnTo>
                  <a:pt x="31" y="48"/>
                </a:lnTo>
                <a:close/>
                <a:moveTo>
                  <a:pt x="42" y="48"/>
                </a:moveTo>
                <a:cubicBezTo>
                  <a:pt x="42" y="49"/>
                  <a:pt x="41" y="49"/>
                  <a:pt x="40" y="49"/>
                </a:cubicBezTo>
                <a:cubicBezTo>
                  <a:pt x="38" y="49"/>
                  <a:pt x="38" y="49"/>
                  <a:pt x="38" y="49"/>
                </a:cubicBezTo>
                <a:cubicBezTo>
                  <a:pt x="37" y="49"/>
                  <a:pt x="36" y="49"/>
                  <a:pt x="36" y="48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4"/>
                  <a:pt x="38" y="24"/>
                </a:cubicBezTo>
                <a:cubicBezTo>
                  <a:pt x="40" y="24"/>
                  <a:pt x="40" y="24"/>
                  <a:pt x="40" y="24"/>
                </a:cubicBezTo>
                <a:cubicBezTo>
                  <a:pt x="41" y="24"/>
                  <a:pt x="42" y="24"/>
                  <a:pt x="42" y="25"/>
                </a:cubicBezTo>
                <a:lnTo>
                  <a:pt x="42" y="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26823" y="1270247"/>
            <a:ext cx="345081" cy="280234"/>
          </a:xfrm>
          <a:custGeom>
            <a:avLst/>
            <a:gdLst>
              <a:gd name="T0" fmla="*/ 236538 w 69"/>
              <a:gd name="T1" fmla="*/ 147496 h 56"/>
              <a:gd name="T2" fmla="*/ 219398 w 69"/>
              <a:gd name="T3" fmla="*/ 157787 h 56"/>
              <a:gd name="T4" fmla="*/ 185117 w 69"/>
              <a:gd name="T5" fmla="*/ 192088 h 56"/>
              <a:gd name="T6" fmla="*/ 150836 w 69"/>
              <a:gd name="T7" fmla="*/ 157787 h 56"/>
              <a:gd name="T8" fmla="*/ 95986 w 69"/>
              <a:gd name="T9" fmla="*/ 157787 h 56"/>
              <a:gd name="T10" fmla="*/ 61706 w 69"/>
              <a:gd name="T11" fmla="*/ 192088 h 56"/>
              <a:gd name="T12" fmla="*/ 27425 w 69"/>
              <a:gd name="T13" fmla="*/ 157787 h 56"/>
              <a:gd name="T14" fmla="*/ 17140 w 69"/>
              <a:gd name="T15" fmla="*/ 157787 h 56"/>
              <a:gd name="T16" fmla="*/ 0 w 69"/>
              <a:gd name="T17" fmla="*/ 147496 h 56"/>
              <a:gd name="T18" fmla="*/ 10284 w 69"/>
              <a:gd name="T19" fmla="*/ 140636 h 56"/>
              <a:gd name="T20" fmla="*/ 10284 w 69"/>
              <a:gd name="T21" fmla="*/ 96044 h 56"/>
              <a:gd name="T22" fmla="*/ 13712 w 69"/>
              <a:gd name="T23" fmla="*/ 68603 h 56"/>
              <a:gd name="T24" fmla="*/ 41137 w 69"/>
              <a:gd name="T25" fmla="*/ 41162 h 56"/>
              <a:gd name="T26" fmla="*/ 58277 w 69"/>
              <a:gd name="T27" fmla="*/ 34301 h 56"/>
              <a:gd name="T28" fmla="*/ 78846 w 69"/>
              <a:gd name="T29" fmla="*/ 34301 h 56"/>
              <a:gd name="T30" fmla="*/ 78846 w 69"/>
              <a:gd name="T31" fmla="*/ 6860 h 56"/>
              <a:gd name="T32" fmla="*/ 89130 w 69"/>
              <a:gd name="T33" fmla="*/ 0 h 56"/>
              <a:gd name="T34" fmla="*/ 229682 w 69"/>
              <a:gd name="T35" fmla="*/ 0 h 56"/>
              <a:gd name="T36" fmla="*/ 236538 w 69"/>
              <a:gd name="T37" fmla="*/ 6860 h 56"/>
              <a:gd name="T38" fmla="*/ 236538 w 69"/>
              <a:gd name="T39" fmla="*/ 147496 h 56"/>
              <a:gd name="T40" fmla="*/ 78846 w 69"/>
              <a:gd name="T41" fmla="*/ 85754 h 56"/>
              <a:gd name="T42" fmla="*/ 78846 w 69"/>
              <a:gd name="T43" fmla="*/ 51452 h 56"/>
              <a:gd name="T44" fmla="*/ 58277 w 69"/>
              <a:gd name="T45" fmla="*/ 51452 h 56"/>
              <a:gd name="T46" fmla="*/ 54849 w 69"/>
              <a:gd name="T47" fmla="*/ 51452 h 56"/>
              <a:gd name="T48" fmla="*/ 27425 w 69"/>
              <a:gd name="T49" fmla="*/ 78893 h 56"/>
              <a:gd name="T50" fmla="*/ 27425 w 69"/>
              <a:gd name="T51" fmla="*/ 82323 h 56"/>
              <a:gd name="T52" fmla="*/ 27425 w 69"/>
              <a:gd name="T53" fmla="*/ 85754 h 56"/>
              <a:gd name="T54" fmla="*/ 78846 w 69"/>
              <a:gd name="T55" fmla="*/ 85754 h 56"/>
              <a:gd name="T56" fmla="*/ 61706 w 69"/>
              <a:gd name="T57" fmla="*/ 140636 h 56"/>
              <a:gd name="T58" fmla="*/ 44565 w 69"/>
              <a:gd name="T59" fmla="*/ 157787 h 56"/>
              <a:gd name="T60" fmla="*/ 61706 w 69"/>
              <a:gd name="T61" fmla="*/ 174937 h 56"/>
              <a:gd name="T62" fmla="*/ 78846 w 69"/>
              <a:gd name="T63" fmla="*/ 157787 h 56"/>
              <a:gd name="T64" fmla="*/ 61706 w 69"/>
              <a:gd name="T65" fmla="*/ 140636 h 56"/>
              <a:gd name="T66" fmla="*/ 185117 w 69"/>
              <a:gd name="T67" fmla="*/ 140636 h 56"/>
              <a:gd name="T68" fmla="*/ 167976 w 69"/>
              <a:gd name="T69" fmla="*/ 157787 h 56"/>
              <a:gd name="T70" fmla="*/ 185117 w 69"/>
              <a:gd name="T71" fmla="*/ 174937 h 56"/>
              <a:gd name="T72" fmla="*/ 202257 w 69"/>
              <a:gd name="T73" fmla="*/ 157787 h 56"/>
              <a:gd name="T74" fmla="*/ 185117 w 69"/>
              <a:gd name="T75" fmla="*/ 140636 h 5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69" h="56">
                <a:moveTo>
                  <a:pt x="69" y="43"/>
                </a:moveTo>
                <a:cubicBezTo>
                  <a:pt x="69" y="46"/>
                  <a:pt x="66" y="46"/>
                  <a:pt x="64" y="46"/>
                </a:cubicBezTo>
                <a:cubicBezTo>
                  <a:pt x="64" y="52"/>
                  <a:pt x="60" y="56"/>
                  <a:pt x="54" y="56"/>
                </a:cubicBezTo>
                <a:cubicBezTo>
                  <a:pt x="48" y="56"/>
                  <a:pt x="44" y="52"/>
                  <a:pt x="44" y="46"/>
                </a:cubicBezTo>
                <a:cubicBezTo>
                  <a:pt x="28" y="46"/>
                  <a:pt x="28" y="46"/>
                  <a:pt x="28" y="46"/>
                </a:cubicBezTo>
                <a:cubicBezTo>
                  <a:pt x="28" y="52"/>
                  <a:pt x="24" y="56"/>
                  <a:pt x="18" y="56"/>
                </a:cubicBezTo>
                <a:cubicBezTo>
                  <a:pt x="12" y="56"/>
                  <a:pt x="8" y="52"/>
                  <a:pt x="8" y="46"/>
                </a:cubicBezTo>
                <a:cubicBezTo>
                  <a:pt x="5" y="46"/>
                  <a:pt x="5" y="46"/>
                  <a:pt x="5" y="46"/>
                </a:cubicBezTo>
                <a:cubicBezTo>
                  <a:pt x="3" y="46"/>
                  <a:pt x="0" y="46"/>
                  <a:pt x="0" y="43"/>
                </a:cubicBezTo>
                <a:cubicBezTo>
                  <a:pt x="0" y="42"/>
                  <a:pt x="1" y="41"/>
                  <a:pt x="3" y="41"/>
                </a:cubicBezTo>
                <a:cubicBezTo>
                  <a:pt x="3" y="28"/>
                  <a:pt x="3" y="28"/>
                  <a:pt x="3" y="28"/>
                </a:cubicBezTo>
                <a:cubicBezTo>
                  <a:pt x="3" y="25"/>
                  <a:pt x="2" y="22"/>
                  <a:pt x="4" y="20"/>
                </a:cubicBezTo>
                <a:cubicBezTo>
                  <a:pt x="12" y="12"/>
                  <a:pt x="12" y="12"/>
                  <a:pt x="12" y="12"/>
                </a:cubicBezTo>
                <a:cubicBezTo>
                  <a:pt x="13" y="11"/>
                  <a:pt x="15" y="10"/>
                  <a:pt x="17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3" y="2"/>
                  <a:pt x="23" y="2"/>
                  <a:pt x="23" y="2"/>
                </a:cubicBezTo>
                <a:cubicBezTo>
                  <a:pt x="23" y="1"/>
                  <a:pt x="24" y="0"/>
                  <a:pt x="2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69" y="1"/>
                  <a:pt x="69" y="2"/>
                </a:cubicBezTo>
                <a:lnTo>
                  <a:pt x="69" y="43"/>
                </a:lnTo>
                <a:close/>
                <a:moveTo>
                  <a:pt x="23" y="25"/>
                </a:moveTo>
                <a:cubicBezTo>
                  <a:pt x="23" y="15"/>
                  <a:pt x="23" y="15"/>
                  <a:pt x="23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6" y="15"/>
                  <a:pt x="16" y="15"/>
                </a:cubicBezTo>
                <a:cubicBezTo>
                  <a:pt x="8" y="23"/>
                  <a:pt x="8" y="23"/>
                  <a:pt x="8" y="23"/>
                </a:cubicBezTo>
                <a:cubicBezTo>
                  <a:pt x="8" y="23"/>
                  <a:pt x="8" y="24"/>
                  <a:pt x="8" y="24"/>
                </a:cubicBezTo>
                <a:cubicBezTo>
                  <a:pt x="8" y="25"/>
                  <a:pt x="8" y="25"/>
                  <a:pt x="8" y="25"/>
                </a:cubicBezTo>
                <a:lnTo>
                  <a:pt x="23" y="25"/>
                </a:lnTo>
                <a:close/>
                <a:moveTo>
                  <a:pt x="18" y="41"/>
                </a:moveTo>
                <a:cubicBezTo>
                  <a:pt x="15" y="41"/>
                  <a:pt x="13" y="43"/>
                  <a:pt x="13" y="46"/>
                </a:cubicBezTo>
                <a:cubicBezTo>
                  <a:pt x="13" y="49"/>
                  <a:pt x="15" y="51"/>
                  <a:pt x="18" y="51"/>
                </a:cubicBezTo>
                <a:cubicBezTo>
                  <a:pt x="21" y="51"/>
                  <a:pt x="23" y="49"/>
                  <a:pt x="23" y="46"/>
                </a:cubicBezTo>
                <a:cubicBezTo>
                  <a:pt x="23" y="43"/>
                  <a:pt x="21" y="41"/>
                  <a:pt x="18" y="41"/>
                </a:cubicBezTo>
                <a:close/>
                <a:moveTo>
                  <a:pt x="54" y="41"/>
                </a:moveTo>
                <a:cubicBezTo>
                  <a:pt x="51" y="41"/>
                  <a:pt x="49" y="43"/>
                  <a:pt x="49" y="46"/>
                </a:cubicBezTo>
                <a:cubicBezTo>
                  <a:pt x="49" y="49"/>
                  <a:pt x="51" y="51"/>
                  <a:pt x="54" y="51"/>
                </a:cubicBezTo>
                <a:cubicBezTo>
                  <a:pt x="57" y="51"/>
                  <a:pt x="59" y="49"/>
                  <a:pt x="59" y="46"/>
                </a:cubicBezTo>
                <a:cubicBezTo>
                  <a:pt x="59" y="43"/>
                  <a:pt x="57" y="41"/>
                  <a:pt x="54" y="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1816817"/>
            <a:ext cx="335815" cy="287181"/>
          </a:xfrm>
          <a:custGeom>
            <a:avLst/>
            <a:gdLst>
              <a:gd name="T0" fmla="*/ 106504 w 67"/>
              <a:gd name="T1" fmla="*/ 172675 h 57"/>
              <a:gd name="T2" fmla="*/ 99633 w 67"/>
              <a:gd name="T3" fmla="*/ 183036 h 57"/>
              <a:gd name="T4" fmla="*/ 92762 w 67"/>
              <a:gd name="T5" fmla="*/ 179582 h 57"/>
              <a:gd name="T6" fmla="*/ 48099 w 67"/>
              <a:gd name="T7" fmla="*/ 134687 h 57"/>
              <a:gd name="T8" fmla="*/ 10307 w 67"/>
              <a:gd name="T9" fmla="*/ 134687 h 57"/>
              <a:gd name="T10" fmla="*/ 0 w 67"/>
              <a:gd name="T11" fmla="*/ 124326 h 57"/>
              <a:gd name="T12" fmla="*/ 0 w 67"/>
              <a:gd name="T13" fmla="*/ 72524 h 57"/>
              <a:gd name="T14" fmla="*/ 10307 w 67"/>
              <a:gd name="T15" fmla="*/ 62163 h 57"/>
              <a:gd name="T16" fmla="*/ 48099 w 67"/>
              <a:gd name="T17" fmla="*/ 62163 h 57"/>
              <a:gd name="T18" fmla="*/ 92762 w 67"/>
              <a:gd name="T19" fmla="*/ 17268 h 57"/>
              <a:gd name="T20" fmla="*/ 99633 w 67"/>
              <a:gd name="T21" fmla="*/ 13814 h 57"/>
              <a:gd name="T22" fmla="*/ 106504 w 67"/>
              <a:gd name="T23" fmla="*/ 20721 h 57"/>
              <a:gd name="T24" fmla="*/ 106504 w 67"/>
              <a:gd name="T25" fmla="*/ 172675 h 57"/>
              <a:gd name="T26" fmla="*/ 140861 w 67"/>
              <a:gd name="T27" fmla="*/ 131233 h 57"/>
              <a:gd name="T28" fmla="*/ 137425 w 67"/>
              <a:gd name="T29" fmla="*/ 131233 h 57"/>
              <a:gd name="T30" fmla="*/ 127118 w 67"/>
              <a:gd name="T31" fmla="*/ 120873 h 57"/>
              <a:gd name="T32" fmla="*/ 144296 w 67"/>
              <a:gd name="T33" fmla="*/ 96698 h 57"/>
              <a:gd name="T34" fmla="*/ 127118 w 67"/>
              <a:gd name="T35" fmla="*/ 72524 h 57"/>
              <a:gd name="T36" fmla="*/ 137425 w 67"/>
              <a:gd name="T37" fmla="*/ 65617 h 57"/>
              <a:gd name="T38" fmla="*/ 140861 w 67"/>
              <a:gd name="T39" fmla="*/ 65617 h 57"/>
              <a:gd name="T40" fmla="*/ 161474 w 67"/>
              <a:gd name="T41" fmla="*/ 96698 h 57"/>
              <a:gd name="T42" fmla="*/ 140861 w 67"/>
              <a:gd name="T43" fmla="*/ 131233 h 57"/>
              <a:gd name="T44" fmla="*/ 154603 w 67"/>
              <a:gd name="T45" fmla="*/ 162315 h 57"/>
              <a:gd name="T46" fmla="*/ 151168 w 67"/>
              <a:gd name="T47" fmla="*/ 162315 h 57"/>
              <a:gd name="T48" fmla="*/ 140861 w 67"/>
              <a:gd name="T49" fmla="*/ 155408 h 57"/>
              <a:gd name="T50" fmla="*/ 147732 w 67"/>
              <a:gd name="T51" fmla="*/ 145047 h 57"/>
              <a:gd name="T52" fmla="*/ 158039 w 67"/>
              <a:gd name="T53" fmla="*/ 141594 h 57"/>
              <a:gd name="T54" fmla="*/ 178653 w 67"/>
              <a:gd name="T55" fmla="*/ 96698 h 57"/>
              <a:gd name="T56" fmla="*/ 158039 w 67"/>
              <a:gd name="T57" fmla="*/ 55256 h 57"/>
              <a:gd name="T58" fmla="*/ 147732 w 67"/>
              <a:gd name="T59" fmla="*/ 48349 h 57"/>
              <a:gd name="T60" fmla="*/ 140861 w 67"/>
              <a:gd name="T61" fmla="*/ 41442 h 57"/>
              <a:gd name="T62" fmla="*/ 151168 w 67"/>
              <a:gd name="T63" fmla="*/ 31082 h 57"/>
              <a:gd name="T64" fmla="*/ 154603 w 67"/>
              <a:gd name="T65" fmla="*/ 31082 h 57"/>
              <a:gd name="T66" fmla="*/ 195831 w 67"/>
              <a:gd name="T67" fmla="*/ 96698 h 57"/>
              <a:gd name="T68" fmla="*/ 154603 w 67"/>
              <a:gd name="T69" fmla="*/ 162315 h 57"/>
              <a:gd name="T70" fmla="*/ 168346 w 67"/>
              <a:gd name="T71" fmla="*/ 196850 h 57"/>
              <a:gd name="T72" fmla="*/ 164910 w 67"/>
              <a:gd name="T73" fmla="*/ 196850 h 57"/>
              <a:gd name="T74" fmla="*/ 154603 w 67"/>
              <a:gd name="T75" fmla="*/ 186489 h 57"/>
              <a:gd name="T76" fmla="*/ 161474 w 67"/>
              <a:gd name="T77" fmla="*/ 179582 h 57"/>
              <a:gd name="T78" fmla="*/ 164910 w 67"/>
              <a:gd name="T79" fmla="*/ 176129 h 57"/>
              <a:gd name="T80" fmla="*/ 178653 w 67"/>
              <a:gd name="T81" fmla="*/ 169222 h 57"/>
              <a:gd name="T82" fmla="*/ 213009 w 67"/>
              <a:gd name="T83" fmla="*/ 96698 h 57"/>
              <a:gd name="T84" fmla="*/ 178653 w 67"/>
              <a:gd name="T85" fmla="*/ 27628 h 57"/>
              <a:gd name="T86" fmla="*/ 164910 w 67"/>
              <a:gd name="T87" fmla="*/ 20721 h 57"/>
              <a:gd name="T88" fmla="*/ 161474 w 67"/>
              <a:gd name="T89" fmla="*/ 17268 h 57"/>
              <a:gd name="T90" fmla="*/ 154603 w 67"/>
              <a:gd name="T91" fmla="*/ 6907 h 57"/>
              <a:gd name="T92" fmla="*/ 164910 w 67"/>
              <a:gd name="T93" fmla="*/ 0 h 57"/>
              <a:gd name="T94" fmla="*/ 168346 w 67"/>
              <a:gd name="T95" fmla="*/ 0 h 57"/>
              <a:gd name="T96" fmla="*/ 230187 w 67"/>
              <a:gd name="T97" fmla="*/ 96698 h 57"/>
              <a:gd name="T98" fmla="*/ 168346 w 67"/>
              <a:gd name="T99" fmla="*/ 196850 h 57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7" h="57">
                <a:moveTo>
                  <a:pt x="31" y="50"/>
                </a:moveTo>
                <a:cubicBezTo>
                  <a:pt x="31" y="52"/>
                  <a:pt x="30" y="53"/>
                  <a:pt x="29" y="53"/>
                </a:cubicBezTo>
                <a:cubicBezTo>
                  <a:pt x="28" y="53"/>
                  <a:pt x="27" y="52"/>
                  <a:pt x="27" y="52"/>
                </a:cubicBezTo>
                <a:cubicBezTo>
                  <a:pt x="14" y="39"/>
                  <a:pt x="14" y="39"/>
                  <a:pt x="14" y="39"/>
                </a:cubicBezTo>
                <a:cubicBezTo>
                  <a:pt x="3" y="39"/>
                  <a:pt x="3" y="39"/>
                  <a:pt x="3" y="39"/>
                </a:cubicBezTo>
                <a:cubicBezTo>
                  <a:pt x="2" y="39"/>
                  <a:pt x="0" y="37"/>
                  <a:pt x="0" y="36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9"/>
                  <a:pt x="2" y="18"/>
                  <a:pt x="3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4"/>
                  <a:pt x="28" y="4"/>
                  <a:pt x="29" y="4"/>
                </a:cubicBezTo>
                <a:cubicBezTo>
                  <a:pt x="30" y="4"/>
                  <a:pt x="31" y="5"/>
                  <a:pt x="31" y="6"/>
                </a:cubicBezTo>
                <a:lnTo>
                  <a:pt x="31" y="50"/>
                </a:lnTo>
                <a:close/>
                <a:moveTo>
                  <a:pt x="41" y="38"/>
                </a:moveTo>
                <a:cubicBezTo>
                  <a:pt x="40" y="38"/>
                  <a:pt x="40" y="38"/>
                  <a:pt x="40" y="38"/>
                </a:cubicBezTo>
                <a:cubicBezTo>
                  <a:pt x="38" y="38"/>
                  <a:pt x="37" y="37"/>
                  <a:pt x="37" y="35"/>
                </a:cubicBezTo>
                <a:cubicBezTo>
                  <a:pt x="37" y="32"/>
                  <a:pt x="42" y="33"/>
                  <a:pt x="42" y="28"/>
                </a:cubicBezTo>
                <a:cubicBezTo>
                  <a:pt x="42" y="23"/>
                  <a:pt x="37" y="24"/>
                  <a:pt x="37" y="21"/>
                </a:cubicBezTo>
                <a:cubicBezTo>
                  <a:pt x="37" y="20"/>
                  <a:pt x="38" y="19"/>
                  <a:pt x="40" y="19"/>
                </a:cubicBezTo>
                <a:cubicBezTo>
                  <a:pt x="40" y="19"/>
                  <a:pt x="40" y="19"/>
                  <a:pt x="41" y="19"/>
                </a:cubicBezTo>
                <a:cubicBezTo>
                  <a:pt x="44" y="20"/>
                  <a:pt x="47" y="24"/>
                  <a:pt x="47" y="28"/>
                </a:cubicBezTo>
                <a:cubicBezTo>
                  <a:pt x="47" y="32"/>
                  <a:pt x="44" y="36"/>
                  <a:pt x="41" y="38"/>
                </a:cubicBezTo>
                <a:close/>
                <a:moveTo>
                  <a:pt x="45" y="47"/>
                </a:moveTo>
                <a:cubicBezTo>
                  <a:pt x="44" y="47"/>
                  <a:pt x="44" y="47"/>
                  <a:pt x="44" y="47"/>
                </a:cubicBezTo>
                <a:cubicBezTo>
                  <a:pt x="42" y="47"/>
                  <a:pt x="41" y="46"/>
                  <a:pt x="41" y="45"/>
                </a:cubicBezTo>
                <a:cubicBezTo>
                  <a:pt x="41" y="44"/>
                  <a:pt x="42" y="43"/>
                  <a:pt x="43" y="42"/>
                </a:cubicBezTo>
                <a:cubicBezTo>
                  <a:pt x="44" y="42"/>
                  <a:pt x="45" y="41"/>
                  <a:pt x="46" y="41"/>
                </a:cubicBezTo>
                <a:cubicBezTo>
                  <a:pt x="50" y="38"/>
                  <a:pt x="52" y="33"/>
                  <a:pt x="52" y="28"/>
                </a:cubicBezTo>
                <a:cubicBezTo>
                  <a:pt x="52" y="23"/>
                  <a:pt x="50" y="19"/>
                  <a:pt x="46" y="16"/>
                </a:cubicBezTo>
                <a:cubicBezTo>
                  <a:pt x="45" y="15"/>
                  <a:pt x="44" y="15"/>
                  <a:pt x="43" y="14"/>
                </a:cubicBezTo>
                <a:cubicBezTo>
                  <a:pt x="42" y="14"/>
                  <a:pt x="41" y="13"/>
                  <a:pt x="41" y="12"/>
                </a:cubicBezTo>
                <a:cubicBezTo>
                  <a:pt x="41" y="10"/>
                  <a:pt x="42" y="9"/>
                  <a:pt x="44" y="9"/>
                </a:cubicBezTo>
                <a:cubicBezTo>
                  <a:pt x="44" y="9"/>
                  <a:pt x="44" y="9"/>
                  <a:pt x="45" y="9"/>
                </a:cubicBezTo>
                <a:cubicBezTo>
                  <a:pt x="52" y="13"/>
                  <a:pt x="57" y="20"/>
                  <a:pt x="57" y="28"/>
                </a:cubicBezTo>
                <a:cubicBezTo>
                  <a:pt x="57" y="36"/>
                  <a:pt x="52" y="44"/>
                  <a:pt x="45" y="47"/>
                </a:cubicBezTo>
                <a:close/>
                <a:moveTo>
                  <a:pt x="49" y="57"/>
                </a:moveTo>
                <a:cubicBezTo>
                  <a:pt x="48" y="57"/>
                  <a:pt x="48" y="57"/>
                  <a:pt x="48" y="57"/>
                </a:cubicBezTo>
                <a:cubicBezTo>
                  <a:pt x="46" y="57"/>
                  <a:pt x="45" y="56"/>
                  <a:pt x="45" y="54"/>
                </a:cubicBezTo>
                <a:cubicBezTo>
                  <a:pt x="45" y="53"/>
                  <a:pt x="46" y="52"/>
                  <a:pt x="47" y="52"/>
                </a:cubicBezTo>
                <a:cubicBezTo>
                  <a:pt x="47" y="52"/>
                  <a:pt x="48" y="51"/>
                  <a:pt x="48" y="51"/>
                </a:cubicBezTo>
                <a:cubicBezTo>
                  <a:pt x="50" y="50"/>
                  <a:pt x="51" y="50"/>
                  <a:pt x="52" y="49"/>
                </a:cubicBezTo>
                <a:cubicBezTo>
                  <a:pt x="58" y="44"/>
                  <a:pt x="62" y="36"/>
                  <a:pt x="62" y="28"/>
                </a:cubicBezTo>
                <a:cubicBezTo>
                  <a:pt x="62" y="20"/>
                  <a:pt x="58" y="12"/>
                  <a:pt x="52" y="8"/>
                </a:cubicBezTo>
                <a:cubicBezTo>
                  <a:pt x="51" y="7"/>
                  <a:pt x="50" y="6"/>
                  <a:pt x="48" y="6"/>
                </a:cubicBezTo>
                <a:cubicBezTo>
                  <a:pt x="48" y="5"/>
                  <a:pt x="47" y="5"/>
                  <a:pt x="47" y="5"/>
                </a:cubicBezTo>
                <a:cubicBezTo>
                  <a:pt x="46" y="4"/>
                  <a:pt x="45" y="3"/>
                  <a:pt x="45" y="2"/>
                </a:cubicBezTo>
                <a:cubicBezTo>
                  <a:pt x="45" y="1"/>
                  <a:pt x="46" y="0"/>
                  <a:pt x="48" y="0"/>
                </a:cubicBezTo>
                <a:cubicBezTo>
                  <a:pt x="48" y="0"/>
                  <a:pt x="48" y="0"/>
                  <a:pt x="49" y="0"/>
                </a:cubicBezTo>
                <a:cubicBezTo>
                  <a:pt x="60" y="5"/>
                  <a:pt x="67" y="16"/>
                  <a:pt x="67" y="28"/>
                </a:cubicBezTo>
                <a:cubicBezTo>
                  <a:pt x="67" y="41"/>
                  <a:pt x="60" y="52"/>
                  <a:pt x="49" y="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1454" y="1791342"/>
            <a:ext cx="409927" cy="338132"/>
          </a:xfrm>
          <a:custGeom>
            <a:avLst/>
            <a:gdLst>
              <a:gd name="T0" fmla="*/ 188467 w 82"/>
              <a:gd name="T1" fmla="*/ 69187 h 67"/>
              <a:gd name="T2" fmla="*/ 106227 w 82"/>
              <a:gd name="T3" fmla="*/ 148751 h 67"/>
              <a:gd name="T4" fmla="*/ 109653 w 82"/>
              <a:gd name="T5" fmla="*/ 169507 h 67"/>
              <a:gd name="T6" fmla="*/ 99373 w 82"/>
              <a:gd name="T7" fmla="*/ 169507 h 67"/>
              <a:gd name="T8" fmla="*/ 65107 w 82"/>
              <a:gd name="T9" fmla="*/ 166048 h 67"/>
              <a:gd name="T10" fmla="*/ 30840 w 82"/>
              <a:gd name="T11" fmla="*/ 183344 h 67"/>
              <a:gd name="T12" fmla="*/ 37693 w 82"/>
              <a:gd name="T13" fmla="*/ 152210 h 67"/>
              <a:gd name="T14" fmla="*/ 0 w 82"/>
              <a:gd name="T15" fmla="*/ 86483 h 67"/>
              <a:gd name="T16" fmla="*/ 99373 w 82"/>
              <a:gd name="T17" fmla="*/ 0 h 67"/>
              <a:gd name="T18" fmla="*/ 198747 w 82"/>
              <a:gd name="T19" fmla="*/ 69187 h 67"/>
              <a:gd name="T20" fmla="*/ 188467 w 82"/>
              <a:gd name="T21" fmla="*/ 69187 h 67"/>
              <a:gd name="T22" fmla="*/ 65107 w 82"/>
              <a:gd name="T23" fmla="*/ 41512 h 67"/>
              <a:gd name="T24" fmla="*/ 51400 w 82"/>
              <a:gd name="T25" fmla="*/ 55349 h 67"/>
              <a:gd name="T26" fmla="*/ 65107 w 82"/>
              <a:gd name="T27" fmla="*/ 65727 h 67"/>
              <a:gd name="T28" fmla="*/ 78813 w 82"/>
              <a:gd name="T29" fmla="*/ 55349 h 67"/>
              <a:gd name="T30" fmla="*/ 65107 w 82"/>
              <a:gd name="T31" fmla="*/ 41512 h 67"/>
              <a:gd name="T32" fmla="*/ 246720 w 82"/>
              <a:gd name="T33" fmla="*/ 207560 h 67"/>
              <a:gd name="T34" fmla="*/ 253574 w 82"/>
              <a:gd name="T35" fmla="*/ 231775 h 67"/>
              <a:gd name="T36" fmla="*/ 226160 w 82"/>
              <a:gd name="T37" fmla="*/ 214478 h 67"/>
              <a:gd name="T38" fmla="*/ 195320 w 82"/>
              <a:gd name="T39" fmla="*/ 221397 h 67"/>
              <a:gd name="T40" fmla="*/ 113080 w 82"/>
              <a:gd name="T41" fmla="*/ 148751 h 67"/>
              <a:gd name="T42" fmla="*/ 195320 w 82"/>
              <a:gd name="T43" fmla="*/ 76105 h 67"/>
              <a:gd name="T44" fmla="*/ 280987 w 82"/>
              <a:gd name="T45" fmla="*/ 148751 h 67"/>
              <a:gd name="T46" fmla="*/ 246720 w 82"/>
              <a:gd name="T47" fmla="*/ 207560 h 67"/>
              <a:gd name="T48" fmla="*/ 137067 w 82"/>
              <a:gd name="T49" fmla="*/ 41512 h 67"/>
              <a:gd name="T50" fmla="*/ 119933 w 82"/>
              <a:gd name="T51" fmla="*/ 55349 h 67"/>
              <a:gd name="T52" fmla="*/ 137067 w 82"/>
              <a:gd name="T53" fmla="*/ 65727 h 67"/>
              <a:gd name="T54" fmla="*/ 147347 w 82"/>
              <a:gd name="T55" fmla="*/ 55349 h 67"/>
              <a:gd name="T56" fmla="*/ 137067 w 82"/>
              <a:gd name="T57" fmla="*/ 41512 h 67"/>
              <a:gd name="T58" fmla="*/ 167907 w 82"/>
              <a:gd name="T59" fmla="*/ 114158 h 67"/>
              <a:gd name="T60" fmla="*/ 157627 w 82"/>
              <a:gd name="T61" fmla="*/ 124536 h 67"/>
              <a:gd name="T62" fmla="*/ 167907 w 82"/>
              <a:gd name="T63" fmla="*/ 134914 h 67"/>
              <a:gd name="T64" fmla="*/ 181614 w 82"/>
              <a:gd name="T65" fmla="*/ 124536 h 67"/>
              <a:gd name="T66" fmla="*/ 167907 w 82"/>
              <a:gd name="T67" fmla="*/ 114158 h 67"/>
              <a:gd name="T68" fmla="*/ 222734 w 82"/>
              <a:gd name="T69" fmla="*/ 114158 h 67"/>
              <a:gd name="T70" fmla="*/ 212454 w 82"/>
              <a:gd name="T71" fmla="*/ 124536 h 67"/>
              <a:gd name="T72" fmla="*/ 222734 w 82"/>
              <a:gd name="T73" fmla="*/ 134914 h 67"/>
              <a:gd name="T74" fmla="*/ 236440 w 82"/>
              <a:gd name="T75" fmla="*/ 124536 h 67"/>
              <a:gd name="T76" fmla="*/ 222734 w 82"/>
              <a:gd name="T77" fmla="*/ 114158 h 67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82" h="67">
                <a:moveTo>
                  <a:pt x="55" y="20"/>
                </a:moveTo>
                <a:cubicBezTo>
                  <a:pt x="42" y="20"/>
                  <a:pt x="31" y="30"/>
                  <a:pt x="31" y="43"/>
                </a:cubicBezTo>
                <a:cubicBezTo>
                  <a:pt x="31" y="45"/>
                  <a:pt x="31" y="47"/>
                  <a:pt x="32" y="49"/>
                </a:cubicBezTo>
                <a:cubicBezTo>
                  <a:pt x="31" y="49"/>
                  <a:pt x="30" y="49"/>
                  <a:pt x="29" y="49"/>
                </a:cubicBezTo>
                <a:cubicBezTo>
                  <a:pt x="25" y="49"/>
                  <a:pt x="22" y="49"/>
                  <a:pt x="19" y="48"/>
                </a:cubicBezTo>
                <a:cubicBezTo>
                  <a:pt x="9" y="53"/>
                  <a:pt x="9" y="53"/>
                  <a:pt x="9" y="53"/>
                </a:cubicBezTo>
                <a:cubicBezTo>
                  <a:pt x="11" y="44"/>
                  <a:pt x="11" y="44"/>
                  <a:pt x="11" y="44"/>
                </a:cubicBezTo>
                <a:cubicBezTo>
                  <a:pt x="4" y="39"/>
                  <a:pt x="0" y="33"/>
                  <a:pt x="0" y="25"/>
                </a:cubicBezTo>
                <a:cubicBezTo>
                  <a:pt x="0" y="11"/>
                  <a:pt x="13" y="0"/>
                  <a:pt x="29" y="0"/>
                </a:cubicBezTo>
                <a:cubicBezTo>
                  <a:pt x="43" y="0"/>
                  <a:pt x="56" y="9"/>
                  <a:pt x="58" y="20"/>
                </a:cubicBezTo>
                <a:cubicBezTo>
                  <a:pt x="57" y="20"/>
                  <a:pt x="56" y="20"/>
                  <a:pt x="55" y="20"/>
                </a:cubicBezTo>
                <a:close/>
                <a:moveTo>
                  <a:pt x="19" y="12"/>
                </a:moveTo>
                <a:cubicBezTo>
                  <a:pt x="17" y="12"/>
                  <a:pt x="15" y="14"/>
                  <a:pt x="15" y="16"/>
                </a:cubicBezTo>
                <a:cubicBezTo>
                  <a:pt x="15" y="18"/>
                  <a:pt x="17" y="19"/>
                  <a:pt x="19" y="19"/>
                </a:cubicBezTo>
                <a:cubicBezTo>
                  <a:pt x="22" y="19"/>
                  <a:pt x="23" y="18"/>
                  <a:pt x="23" y="16"/>
                </a:cubicBezTo>
                <a:cubicBezTo>
                  <a:pt x="23" y="14"/>
                  <a:pt x="22" y="12"/>
                  <a:pt x="19" y="12"/>
                </a:cubicBezTo>
                <a:close/>
                <a:moveTo>
                  <a:pt x="72" y="60"/>
                </a:moveTo>
                <a:cubicBezTo>
                  <a:pt x="74" y="67"/>
                  <a:pt x="74" y="67"/>
                  <a:pt x="74" y="67"/>
                </a:cubicBezTo>
                <a:cubicBezTo>
                  <a:pt x="66" y="62"/>
                  <a:pt x="66" y="62"/>
                  <a:pt x="66" y="62"/>
                </a:cubicBezTo>
                <a:cubicBezTo>
                  <a:pt x="63" y="63"/>
                  <a:pt x="60" y="64"/>
                  <a:pt x="57" y="64"/>
                </a:cubicBezTo>
                <a:cubicBezTo>
                  <a:pt x="43" y="64"/>
                  <a:pt x="33" y="54"/>
                  <a:pt x="33" y="43"/>
                </a:cubicBezTo>
                <a:cubicBezTo>
                  <a:pt x="33" y="31"/>
                  <a:pt x="43" y="22"/>
                  <a:pt x="57" y="22"/>
                </a:cubicBezTo>
                <a:cubicBezTo>
                  <a:pt x="70" y="22"/>
                  <a:pt x="82" y="31"/>
                  <a:pt x="82" y="43"/>
                </a:cubicBezTo>
                <a:cubicBezTo>
                  <a:pt x="82" y="49"/>
                  <a:pt x="78" y="55"/>
                  <a:pt x="72" y="60"/>
                </a:cubicBezTo>
                <a:close/>
                <a:moveTo>
                  <a:pt x="40" y="12"/>
                </a:moveTo>
                <a:cubicBezTo>
                  <a:pt x="38" y="12"/>
                  <a:pt x="35" y="14"/>
                  <a:pt x="35" y="16"/>
                </a:cubicBezTo>
                <a:cubicBezTo>
                  <a:pt x="35" y="18"/>
                  <a:pt x="38" y="19"/>
                  <a:pt x="40" y="19"/>
                </a:cubicBezTo>
                <a:cubicBezTo>
                  <a:pt x="42" y="19"/>
                  <a:pt x="43" y="18"/>
                  <a:pt x="43" y="16"/>
                </a:cubicBezTo>
                <a:cubicBezTo>
                  <a:pt x="43" y="14"/>
                  <a:pt x="42" y="12"/>
                  <a:pt x="40" y="12"/>
                </a:cubicBezTo>
                <a:close/>
                <a:moveTo>
                  <a:pt x="49" y="33"/>
                </a:moveTo>
                <a:cubicBezTo>
                  <a:pt x="48" y="33"/>
                  <a:pt x="46" y="35"/>
                  <a:pt x="46" y="36"/>
                </a:cubicBezTo>
                <a:cubicBezTo>
                  <a:pt x="46" y="38"/>
                  <a:pt x="48" y="39"/>
                  <a:pt x="49" y="39"/>
                </a:cubicBezTo>
                <a:cubicBezTo>
                  <a:pt x="51" y="39"/>
                  <a:pt x="53" y="38"/>
                  <a:pt x="53" y="36"/>
                </a:cubicBezTo>
                <a:cubicBezTo>
                  <a:pt x="53" y="35"/>
                  <a:pt x="51" y="33"/>
                  <a:pt x="49" y="33"/>
                </a:cubicBezTo>
                <a:close/>
                <a:moveTo>
                  <a:pt x="65" y="33"/>
                </a:moveTo>
                <a:cubicBezTo>
                  <a:pt x="64" y="33"/>
                  <a:pt x="62" y="35"/>
                  <a:pt x="62" y="36"/>
                </a:cubicBezTo>
                <a:cubicBezTo>
                  <a:pt x="62" y="38"/>
                  <a:pt x="64" y="39"/>
                  <a:pt x="65" y="39"/>
                </a:cubicBezTo>
                <a:cubicBezTo>
                  <a:pt x="67" y="39"/>
                  <a:pt x="69" y="38"/>
                  <a:pt x="69" y="36"/>
                </a:cubicBezTo>
                <a:cubicBezTo>
                  <a:pt x="69" y="35"/>
                  <a:pt x="67" y="33"/>
                  <a:pt x="65" y="3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1802921"/>
            <a:ext cx="361292" cy="284866"/>
          </a:xfrm>
          <a:custGeom>
            <a:avLst/>
            <a:gdLst>
              <a:gd name="T0" fmla="*/ 240771 w 72"/>
              <a:gd name="T1" fmla="*/ 106196 h 57"/>
              <a:gd name="T2" fmla="*/ 189177 w 72"/>
              <a:gd name="T3" fmla="*/ 191837 h 57"/>
              <a:gd name="T4" fmla="*/ 165100 w 72"/>
              <a:gd name="T5" fmla="*/ 195263 h 57"/>
              <a:gd name="T6" fmla="*/ 137583 w 72"/>
              <a:gd name="T7" fmla="*/ 106196 h 57"/>
              <a:gd name="T8" fmla="*/ 85990 w 72"/>
              <a:gd name="T9" fmla="*/ 191837 h 57"/>
              <a:gd name="T10" fmla="*/ 58473 w 72"/>
              <a:gd name="T11" fmla="*/ 195263 h 57"/>
              <a:gd name="T12" fmla="*/ 30956 w 72"/>
              <a:gd name="T13" fmla="*/ 106196 h 57"/>
              <a:gd name="T14" fmla="*/ 0 w 72"/>
              <a:gd name="T15" fmla="*/ 102770 h 57"/>
              <a:gd name="T16" fmla="*/ 3440 w 72"/>
              <a:gd name="T17" fmla="*/ 89067 h 57"/>
              <a:gd name="T18" fmla="*/ 24077 w 72"/>
              <a:gd name="T19" fmla="*/ 71939 h 57"/>
              <a:gd name="T20" fmla="*/ 0 w 72"/>
              <a:gd name="T21" fmla="*/ 68513 h 57"/>
              <a:gd name="T22" fmla="*/ 3440 w 72"/>
              <a:gd name="T23" fmla="*/ 54811 h 57"/>
              <a:gd name="T24" fmla="*/ 6879 w 72"/>
              <a:gd name="T25" fmla="*/ 6851 h 57"/>
              <a:gd name="T26" fmla="*/ 10319 w 72"/>
              <a:gd name="T27" fmla="*/ 0 h 57"/>
              <a:gd name="T28" fmla="*/ 34396 w 72"/>
              <a:gd name="T29" fmla="*/ 3426 h 57"/>
              <a:gd name="T30" fmla="*/ 96308 w 72"/>
              <a:gd name="T31" fmla="*/ 54811 h 57"/>
              <a:gd name="T32" fmla="*/ 113506 w 72"/>
              <a:gd name="T33" fmla="*/ 0 h 57"/>
              <a:gd name="T34" fmla="*/ 134144 w 72"/>
              <a:gd name="T35" fmla="*/ 3426 h 57"/>
              <a:gd name="T36" fmla="*/ 199496 w 72"/>
              <a:gd name="T37" fmla="*/ 54811 h 57"/>
              <a:gd name="T38" fmla="*/ 216694 w 72"/>
              <a:gd name="T39" fmla="*/ 0 h 57"/>
              <a:gd name="T40" fmla="*/ 237331 w 72"/>
              <a:gd name="T41" fmla="*/ 3426 h 57"/>
              <a:gd name="T42" fmla="*/ 227013 w 72"/>
              <a:gd name="T43" fmla="*/ 54811 h 57"/>
              <a:gd name="T44" fmla="*/ 247650 w 72"/>
              <a:gd name="T45" fmla="*/ 58236 h 57"/>
              <a:gd name="T46" fmla="*/ 240771 w 72"/>
              <a:gd name="T47" fmla="*/ 71939 h 57"/>
              <a:gd name="T48" fmla="*/ 216694 w 72"/>
              <a:gd name="T49" fmla="*/ 89067 h 57"/>
              <a:gd name="T50" fmla="*/ 247650 w 72"/>
              <a:gd name="T51" fmla="*/ 92493 h 57"/>
              <a:gd name="T52" fmla="*/ 89429 w 72"/>
              <a:gd name="T53" fmla="*/ 71939 h 57"/>
              <a:gd name="T54" fmla="*/ 55033 w 72"/>
              <a:gd name="T55" fmla="*/ 89067 h 57"/>
              <a:gd name="T56" fmla="*/ 89429 w 72"/>
              <a:gd name="T57" fmla="*/ 71939 h 57"/>
              <a:gd name="T58" fmla="*/ 58473 w 72"/>
              <a:gd name="T59" fmla="*/ 106196 h 57"/>
              <a:gd name="T60" fmla="*/ 68792 w 72"/>
              <a:gd name="T61" fmla="*/ 150729 h 57"/>
              <a:gd name="T62" fmla="*/ 82550 w 72"/>
              <a:gd name="T63" fmla="*/ 106196 h 57"/>
              <a:gd name="T64" fmla="*/ 127265 w 72"/>
              <a:gd name="T65" fmla="*/ 71939 h 57"/>
              <a:gd name="T66" fmla="*/ 113506 w 72"/>
              <a:gd name="T67" fmla="*/ 89067 h 57"/>
              <a:gd name="T68" fmla="*/ 196056 w 72"/>
              <a:gd name="T69" fmla="*/ 71939 h 57"/>
              <a:gd name="T70" fmla="*/ 158221 w 72"/>
              <a:gd name="T71" fmla="*/ 89067 h 57"/>
              <a:gd name="T72" fmla="*/ 196056 w 72"/>
              <a:gd name="T73" fmla="*/ 71939 h 57"/>
              <a:gd name="T74" fmla="*/ 161660 w 72"/>
              <a:gd name="T75" fmla="*/ 106196 h 57"/>
              <a:gd name="T76" fmla="*/ 175419 w 72"/>
              <a:gd name="T77" fmla="*/ 150729 h 57"/>
              <a:gd name="T78" fmla="*/ 185738 w 72"/>
              <a:gd name="T79" fmla="*/ 106196 h 57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72" h="57">
                <a:moveTo>
                  <a:pt x="72" y="30"/>
                </a:moveTo>
                <a:cubicBezTo>
                  <a:pt x="72" y="31"/>
                  <a:pt x="71" y="31"/>
                  <a:pt x="70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7"/>
                  <a:pt x="55" y="57"/>
                  <a:pt x="54" y="57"/>
                </a:cubicBezTo>
                <a:cubicBezTo>
                  <a:pt x="48" y="57"/>
                  <a:pt x="48" y="57"/>
                  <a:pt x="48" y="57"/>
                </a:cubicBezTo>
                <a:cubicBezTo>
                  <a:pt x="47" y="57"/>
                  <a:pt x="47" y="57"/>
                  <a:pt x="46" y="56"/>
                </a:cubicBezTo>
                <a:cubicBezTo>
                  <a:pt x="40" y="31"/>
                  <a:pt x="40" y="31"/>
                  <a:pt x="40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25" y="56"/>
                  <a:pt x="25" y="56"/>
                  <a:pt x="25" y="56"/>
                </a:cubicBezTo>
                <a:cubicBezTo>
                  <a:pt x="24" y="57"/>
                  <a:pt x="24" y="57"/>
                  <a:pt x="23" y="57"/>
                </a:cubicBezTo>
                <a:cubicBezTo>
                  <a:pt x="17" y="57"/>
                  <a:pt x="17" y="57"/>
                  <a:pt x="17" y="57"/>
                </a:cubicBezTo>
                <a:cubicBezTo>
                  <a:pt x="16" y="57"/>
                  <a:pt x="16" y="57"/>
                  <a:pt x="16" y="56"/>
                </a:cubicBezTo>
                <a:cubicBezTo>
                  <a:pt x="9" y="31"/>
                  <a:pt x="9" y="31"/>
                  <a:pt x="9" y="31"/>
                </a:cubicBezTo>
                <a:cubicBezTo>
                  <a:pt x="1" y="31"/>
                  <a:pt x="1" y="31"/>
                  <a:pt x="1" y="31"/>
                </a:cubicBezTo>
                <a:cubicBezTo>
                  <a:pt x="0" y="31"/>
                  <a:pt x="0" y="31"/>
                  <a:pt x="0" y="30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7"/>
                  <a:pt x="0" y="26"/>
                  <a:pt x="1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1"/>
                  <a:pt x="7" y="21"/>
                  <a:pt x="7" y="21"/>
                </a:cubicBezTo>
                <a:cubicBezTo>
                  <a:pt x="1" y="21"/>
                  <a:pt x="1" y="21"/>
                  <a:pt x="1" y="21"/>
                </a:cubicBezTo>
                <a:cubicBezTo>
                  <a:pt x="0" y="21"/>
                  <a:pt x="0" y="20"/>
                  <a:pt x="0" y="20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6"/>
                  <a:pt x="0" y="16"/>
                  <a:pt x="1" y="16"/>
                </a:cubicBezTo>
                <a:cubicBezTo>
                  <a:pt x="5" y="16"/>
                  <a:pt x="5" y="16"/>
                  <a:pt x="5" y="16"/>
                </a:cubicBezTo>
                <a:cubicBezTo>
                  <a:pt x="2" y="2"/>
                  <a:pt x="2" y="2"/>
                  <a:pt x="2" y="2"/>
                </a:cubicBezTo>
                <a:cubicBezTo>
                  <a:pt x="2" y="2"/>
                  <a:pt x="2" y="1"/>
                  <a:pt x="2" y="1"/>
                </a:cubicBezTo>
                <a:cubicBezTo>
                  <a:pt x="2" y="1"/>
                  <a:pt x="3" y="0"/>
                  <a:pt x="3" y="0"/>
                </a:cubicBezTo>
                <a:cubicBezTo>
                  <a:pt x="9" y="0"/>
                  <a:pt x="9" y="0"/>
                  <a:pt x="9" y="0"/>
                </a:cubicBezTo>
                <a:cubicBezTo>
                  <a:pt x="9" y="0"/>
                  <a:pt x="10" y="1"/>
                  <a:pt x="10" y="1"/>
                </a:cubicBezTo>
                <a:cubicBezTo>
                  <a:pt x="13" y="16"/>
                  <a:pt x="13" y="16"/>
                  <a:pt x="13" y="16"/>
                </a:cubicBezTo>
                <a:cubicBezTo>
                  <a:pt x="28" y="16"/>
                  <a:pt x="28" y="16"/>
                  <a:pt x="28" y="16"/>
                </a:cubicBezTo>
                <a:cubicBezTo>
                  <a:pt x="32" y="1"/>
                  <a:pt x="32" y="1"/>
                  <a:pt x="32" y="1"/>
                </a:cubicBezTo>
                <a:cubicBezTo>
                  <a:pt x="32" y="1"/>
                  <a:pt x="32" y="0"/>
                  <a:pt x="33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39" y="0"/>
                  <a:pt x="39" y="1"/>
                  <a:pt x="39" y="1"/>
                </a:cubicBezTo>
                <a:cubicBezTo>
                  <a:pt x="43" y="16"/>
                  <a:pt x="43" y="16"/>
                  <a:pt x="43" y="16"/>
                </a:cubicBezTo>
                <a:cubicBezTo>
                  <a:pt x="58" y="16"/>
                  <a:pt x="58" y="16"/>
                  <a:pt x="58" y="16"/>
                </a:cubicBezTo>
                <a:cubicBezTo>
                  <a:pt x="62" y="1"/>
                  <a:pt x="62" y="1"/>
                  <a:pt x="62" y="1"/>
                </a:cubicBezTo>
                <a:cubicBezTo>
                  <a:pt x="62" y="1"/>
                  <a:pt x="62" y="0"/>
                  <a:pt x="63" y="0"/>
                </a:cubicBezTo>
                <a:cubicBezTo>
                  <a:pt x="68" y="0"/>
                  <a:pt x="68" y="0"/>
                  <a:pt x="68" y="0"/>
                </a:cubicBezTo>
                <a:cubicBezTo>
                  <a:pt x="69" y="0"/>
                  <a:pt x="69" y="1"/>
                  <a:pt x="69" y="1"/>
                </a:cubicBezTo>
                <a:cubicBezTo>
                  <a:pt x="70" y="1"/>
                  <a:pt x="70" y="2"/>
                  <a:pt x="70" y="2"/>
                </a:cubicBezTo>
                <a:cubicBezTo>
                  <a:pt x="66" y="16"/>
                  <a:pt x="66" y="16"/>
                  <a:pt x="66" y="16"/>
                </a:cubicBezTo>
                <a:cubicBezTo>
                  <a:pt x="70" y="16"/>
                  <a:pt x="70" y="16"/>
                  <a:pt x="70" y="16"/>
                </a:cubicBezTo>
                <a:cubicBezTo>
                  <a:pt x="71" y="16"/>
                  <a:pt x="72" y="16"/>
                  <a:pt x="72" y="17"/>
                </a:cubicBezTo>
                <a:cubicBezTo>
                  <a:pt x="72" y="20"/>
                  <a:pt x="72" y="20"/>
                  <a:pt x="72" y="20"/>
                </a:cubicBezTo>
                <a:cubicBezTo>
                  <a:pt x="72" y="20"/>
                  <a:pt x="71" y="21"/>
                  <a:pt x="70" y="21"/>
                </a:cubicBezTo>
                <a:cubicBezTo>
                  <a:pt x="65" y="21"/>
                  <a:pt x="65" y="21"/>
                  <a:pt x="65" y="21"/>
                </a:cubicBezTo>
                <a:cubicBezTo>
                  <a:pt x="63" y="26"/>
                  <a:pt x="63" y="26"/>
                  <a:pt x="63" y="26"/>
                </a:cubicBezTo>
                <a:cubicBezTo>
                  <a:pt x="70" y="26"/>
                  <a:pt x="70" y="26"/>
                  <a:pt x="70" y="26"/>
                </a:cubicBezTo>
                <a:cubicBezTo>
                  <a:pt x="71" y="26"/>
                  <a:pt x="72" y="27"/>
                  <a:pt x="72" y="27"/>
                </a:cubicBezTo>
                <a:lnTo>
                  <a:pt x="72" y="30"/>
                </a:lnTo>
                <a:close/>
                <a:moveTo>
                  <a:pt x="26" y="21"/>
                </a:moveTo>
                <a:cubicBezTo>
                  <a:pt x="15" y="21"/>
                  <a:pt x="15" y="21"/>
                  <a:pt x="15" y="21"/>
                </a:cubicBezTo>
                <a:cubicBezTo>
                  <a:pt x="16" y="26"/>
                  <a:pt x="16" y="26"/>
                  <a:pt x="16" y="26"/>
                </a:cubicBezTo>
                <a:cubicBezTo>
                  <a:pt x="25" y="26"/>
                  <a:pt x="25" y="26"/>
                  <a:pt x="25" y="26"/>
                </a:cubicBezTo>
                <a:lnTo>
                  <a:pt x="26" y="21"/>
                </a:lnTo>
                <a:close/>
                <a:moveTo>
                  <a:pt x="24" y="31"/>
                </a:moveTo>
                <a:cubicBezTo>
                  <a:pt x="17" y="31"/>
                  <a:pt x="17" y="31"/>
                  <a:pt x="17" y="31"/>
                </a:cubicBezTo>
                <a:cubicBezTo>
                  <a:pt x="20" y="43"/>
                  <a:pt x="20" y="43"/>
                  <a:pt x="20" y="43"/>
                </a:cubicBezTo>
                <a:cubicBezTo>
                  <a:pt x="20" y="43"/>
                  <a:pt x="20" y="44"/>
                  <a:pt x="20" y="44"/>
                </a:cubicBezTo>
                <a:cubicBezTo>
                  <a:pt x="20" y="44"/>
                  <a:pt x="20" y="43"/>
                  <a:pt x="20" y="43"/>
                </a:cubicBezTo>
                <a:lnTo>
                  <a:pt x="24" y="31"/>
                </a:lnTo>
                <a:close/>
                <a:moveTo>
                  <a:pt x="38" y="26"/>
                </a:moveTo>
                <a:cubicBezTo>
                  <a:pt x="37" y="21"/>
                  <a:pt x="37" y="21"/>
                  <a:pt x="37" y="21"/>
                </a:cubicBezTo>
                <a:cubicBezTo>
                  <a:pt x="34" y="21"/>
                  <a:pt x="34" y="21"/>
                  <a:pt x="34" y="21"/>
                </a:cubicBezTo>
                <a:cubicBezTo>
                  <a:pt x="33" y="26"/>
                  <a:pt x="33" y="26"/>
                  <a:pt x="33" y="26"/>
                </a:cubicBezTo>
                <a:lnTo>
                  <a:pt x="38" y="26"/>
                </a:lnTo>
                <a:close/>
                <a:moveTo>
                  <a:pt x="57" y="21"/>
                </a:moveTo>
                <a:cubicBezTo>
                  <a:pt x="45" y="21"/>
                  <a:pt x="45" y="21"/>
                  <a:pt x="45" y="21"/>
                </a:cubicBezTo>
                <a:cubicBezTo>
                  <a:pt x="46" y="26"/>
                  <a:pt x="46" y="26"/>
                  <a:pt x="46" y="26"/>
                </a:cubicBezTo>
                <a:cubicBezTo>
                  <a:pt x="55" y="26"/>
                  <a:pt x="55" y="26"/>
                  <a:pt x="55" y="26"/>
                </a:cubicBezTo>
                <a:lnTo>
                  <a:pt x="57" y="21"/>
                </a:lnTo>
                <a:close/>
                <a:moveTo>
                  <a:pt x="54" y="31"/>
                </a:moveTo>
                <a:cubicBezTo>
                  <a:pt x="47" y="31"/>
                  <a:pt x="47" y="31"/>
                  <a:pt x="47" y="31"/>
                </a:cubicBezTo>
                <a:cubicBezTo>
                  <a:pt x="51" y="43"/>
                  <a:pt x="51" y="43"/>
                  <a:pt x="51" y="43"/>
                </a:cubicBezTo>
                <a:cubicBezTo>
                  <a:pt x="51" y="43"/>
                  <a:pt x="51" y="44"/>
                  <a:pt x="51" y="44"/>
                </a:cubicBezTo>
                <a:cubicBezTo>
                  <a:pt x="51" y="44"/>
                  <a:pt x="51" y="43"/>
                  <a:pt x="51" y="43"/>
                </a:cubicBezTo>
                <a:lnTo>
                  <a:pt x="54" y="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1802921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41173 h 62"/>
              <a:gd name="T10" fmla="*/ 37788 w 61"/>
              <a:gd name="T11" fmla="*/ 0 h 62"/>
              <a:gd name="T12" fmla="*/ 171762 w 61"/>
              <a:gd name="T13" fmla="*/ 0 h 62"/>
              <a:gd name="T14" fmla="*/ 209550 w 61"/>
              <a:gd name="T15" fmla="*/ 41173 h 62"/>
              <a:gd name="T16" fmla="*/ 209550 w 61"/>
              <a:gd name="T17" fmla="*/ 174983 h 62"/>
              <a:gd name="T18" fmla="*/ 75575 w 61"/>
              <a:gd name="T19" fmla="*/ 58328 h 62"/>
              <a:gd name="T20" fmla="*/ 68705 w 61"/>
              <a:gd name="T21" fmla="*/ 54897 h 62"/>
              <a:gd name="T22" fmla="*/ 44658 w 61"/>
              <a:gd name="T23" fmla="*/ 54897 h 62"/>
              <a:gd name="T24" fmla="*/ 41223 w 61"/>
              <a:gd name="T25" fmla="*/ 54897 h 62"/>
              <a:gd name="T26" fmla="*/ 41223 w 61"/>
              <a:gd name="T27" fmla="*/ 58328 h 62"/>
              <a:gd name="T28" fmla="*/ 58399 w 61"/>
              <a:gd name="T29" fmla="*/ 89207 h 62"/>
              <a:gd name="T30" fmla="*/ 58399 w 61"/>
              <a:gd name="T31" fmla="*/ 89207 h 62"/>
              <a:gd name="T32" fmla="*/ 30917 w 61"/>
              <a:gd name="T33" fmla="*/ 137242 h 62"/>
              <a:gd name="T34" fmla="*/ 30917 w 61"/>
              <a:gd name="T35" fmla="*/ 140673 h 62"/>
              <a:gd name="T36" fmla="*/ 34352 w 61"/>
              <a:gd name="T37" fmla="*/ 144104 h 62"/>
              <a:gd name="T38" fmla="*/ 58399 w 61"/>
              <a:gd name="T39" fmla="*/ 144104 h 62"/>
              <a:gd name="T40" fmla="*/ 65270 w 61"/>
              <a:gd name="T41" fmla="*/ 137242 h 62"/>
              <a:gd name="T42" fmla="*/ 92752 w 61"/>
              <a:gd name="T43" fmla="*/ 89207 h 62"/>
              <a:gd name="T44" fmla="*/ 75575 w 61"/>
              <a:gd name="T45" fmla="*/ 58328 h 62"/>
              <a:gd name="T46" fmla="*/ 175198 w 61"/>
              <a:gd name="T47" fmla="*/ 20586 h 62"/>
              <a:gd name="T48" fmla="*/ 151151 w 61"/>
              <a:gd name="T49" fmla="*/ 20586 h 62"/>
              <a:gd name="T50" fmla="*/ 144280 w 61"/>
              <a:gd name="T51" fmla="*/ 24017 h 62"/>
              <a:gd name="T52" fmla="*/ 85881 w 61"/>
              <a:gd name="T53" fmla="*/ 123518 h 62"/>
              <a:gd name="T54" fmla="*/ 123669 w 61"/>
              <a:gd name="T55" fmla="*/ 192139 h 62"/>
              <a:gd name="T56" fmla="*/ 130539 w 61"/>
              <a:gd name="T57" fmla="*/ 195570 h 62"/>
              <a:gd name="T58" fmla="*/ 154586 w 61"/>
              <a:gd name="T59" fmla="*/ 195570 h 62"/>
              <a:gd name="T60" fmla="*/ 158021 w 61"/>
              <a:gd name="T61" fmla="*/ 195570 h 62"/>
              <a:gd name="T62" fmla="*/ 158021 w 61"/>
              <a:gd name="T63" fmla="*/ 188708 h 62"/>
              <a:gd name="T64" fmla="*/ 123669 w 61"/>
              <a:gd name="T65" fmla="*/ 123518 h 62"/>
              <a:gd name="T66" fmla="*/ 123669 w 61"/>
              <a:gd name="T67" fmla="*/ 123518 h 62"/>
              <a:gd name="T68" fmla="*/ 178633 w 61"/>
              <a:gd name="T69" fmla="*/ 24017 h 62"/>
              <a:gd name="T70" fmla="*/ 178633 w 61"/>
              <a:gd name="T71" fmla="*/ 20586 h 62"/>
              <a:gd name="T72" fmla="*/ 175198 w 61"/>
              <a:gd name="T73" fmla="*/ 20586 h 6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22" y="17"/>
                </a:moveTo>
                <a:cubicBezTo>
                  <a:pt x="22" y="16"/>
                  <a:pt x="21" y="16"/>
                  <a:pt x="20" y="16"/>
                </a:cubicBezTo>
                <a:cubicBezTo>
                  <a:pt x="13" y="16"/>
                  <a:pt x="13" y="16"/>
                  <a:pt x="13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1" y="17"/>
                  <a:pt x="12" y="17"/>
                  <a:pt x="12" y="1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6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40"/>
                  <a:pt x="9" y="41"/>
                  <a:pt x="9" y="41"/>
                </a:cubicBezTo>
                <a:cubicBezTo>
                  <a:pt x="9" y="41"/>
                  <a:pt x="9" y="42"/>
                  <a:pt x="10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8" y="42"/>
                  <a:pt x="19" y="41"/>
                  <a:pt x="19" y="40"/>
                </a:cubicBezTo>
                <a:cubicBezTo>
                  <a:pt x="27" y="27"/>
                  <a:pt x="27" y="26"/>
                  <a:pt x="27" y="26"/>
                </a:cubicBezTo>
                <a:cubicBezTo>
                  <a:pt x="27" y="26"/>
                  <a:pt x="27" y="26"/>
                  <a:pt x="22" y="17"/>
                </a:cubicBezTo>
                <a:close/>
                <a:moveTo>
                  <a:pt x="51" y="6"/>
                </a:moveTo>
                <a:cubicBezTo>
                  <a:pt x="44" y="6"/>
                  <a:pt x="44" y="6"/>
                  <a:pt x="44" y="6"/>
                </a:cubicBezTo>
                <a:cubicBezTo>
                  <a:pt x="43" y="6"/>
                  <a:pt x="42" y="6"/>
                  <a:pt x="42" y="7"/>
                </a:cubicBezTo>
                <a:cubicBezTo>
                  <a:pt x="26" y="35"/>
                  <a:pt x="25" y="36"/>
                  <a:pt x="25" y="36"/>
                </a:cubicBezTo>
                <a:cubicBezTo>
                  <a:pt x="25" y="36"/>
                  <a:pt x="25" y="36"/>
                  <a:pt x="36" y="56"/>
                </a:cubicBezTo>
                <a:cubicBezTo>
                  <a:pt x="36" y="56"/>
                  <a:pt x="37" y="57"/>
                  <a:pt x="38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7" y="56"/>
                  <a:pt x="47" y="56"/>
                  <a:pt x="46" y="55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52" y="7"/>
                  <a:pt x="52" y="7"/>
                  <a:pt x="52" y="7"/>
                </a:cubicBezTo>
                <a:cubicBezTo>
                  <a:pt x="53" y="7"/>
                  <a:pt x="53" y="6"/>
                  <a:pt x="52" y="6"/>
                </a:cubicBezTo>
                <a:cubicBezTo>
                  <a:pt x="52" y="6"/>
                  <a:pt x="52" y="6"/>
                  <a:pt x="51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41521" y="1777446"/>
            <a:ext cx="296445" cy="361292"/>
          </a:xfrm>
          <a:custGeom>
            <a:avLst/>
            <a:gdLst>
              <a:gd name="T0" fmla="*/ 179092 w 59"/>
              <a:gd name="T1" fmla="*/ 244210 h 72"/>
              <a:gd name="T2" fmla="*/ 24108 w 59"/>
              <a:gd name="T3" fmla="*/ 244210 h 72"/>
              <a:gd name="T4" fmla="*/ 0 w 59"/>
              <a:gd name="T5" fmla="*/ 178858 h 72"/>
              <a:gd name="T6" fmla="*/ 24108 w 59"/>
              <a:gd name="T7" fmla="*/ 110067 h 72"/>
              <a:gd name="T8" fmla="*/ 179092 w 59"/>
              <a:gd name="T9" fmla="*/ 110067 h 72"/>
              <a:gd name="T10" fmla="*/ 203200 w 59"/>
              <a:gd name="T11" fmla="*/ 178858 h 72"/>
              <a:gd name="T12" fmla="*/ 58549 w 59"/>
              <a:gd name="T13" fmla="*/ 144463 h 72"/>
              <a:gd name="T14" fmla="*/ 13776 w 59"/>
              <a:gd name="T15" fmla="*/ 130704 h 72"/>
              <a:gd name="T16" fmla="*/ 30997 w 59"/>
              <a:gd name="T17" fmla="*/ 144463 h 72"/>
              <a:gd name="T18" fmla="*/ 44773 w 59"/>
              <a:gd name="T19" fmla="*/ 220133 h 72"/>
              <a:gd name="T20" fmla="*/ 58549 w 59"/>
              <a:gd name="T21" fmla="*/ 144463 h 72"/>
              <a:gd name="T22" fmla="*/ 65437 w 59"/>
              <a:gd name="T23" fmla="*/ 55033 h 72"/>
              <a:gd name="T24" fmla="*/ 51661 w 59"/>
              <a:gd name="T25" fmla="*/ 92869 h 72"/>
              <a:gd name="T26" fmla="*/ 41329 w 59"/>
              <a:gd name="T27" fmla="*/ 27517 h 72"/>
              <a:gd name="T28" fmla="*/ 48217 w 59"/>
              <a:gd name="T29" fmla="*/ 0 h 72"/>
              <a:gd name="T30" fmla="*/ 65437 w 59"/>
              <a:gd name="T31" fmla="*/ 0 h 72"/>
              <a:gd name="T32" fmla="*/ 96434 w 59"/>
              <a:gd name="T33" fmla="*/ 220133 h 72"/>
              <a:gd name="T34" fmla="*/ 82658 w 59"/>
              <a:gd name="T35" fmla="*/ 154781 h 72"/>
              <a:gd name="T36" fmla="*/ 75769 w 59"/>
              <a:gd name="T37" fmla="*/ 209815 h 72"/>
              <a:gd name="T38" fmla="*/ 72325 w 59"/>
              <a:gd name="T39" fmla="*/ 202935 h 72"/>
              <a:gd name="T40" fmla="*/ 58549 w 59"/>
              <a:gd name="T41" fmla="*/ 154781 h 72"/>
              <a:gd name="T42" fmla="*/ 61993 w 59"/>
              <a:gd name="T43" fmla="*/ 216694 h 72"/>
              <a:gd name="T44" fmla="*/ 82658 w 59"/>
              <a:gd name="T45" fmla="*/ 213254 h 72"/>
              <a:gd name="T46" fmla="*/ 96434 w 59"/>
              <a:gd name="T47" fmla="*/ 220133 h 72"/>
              <a:gd name="T48" fmla="*/ 113654 w 59"/>
              <a:gd name="T49" fmla="*/ 85990 h 72"/>
              <a:gd name="T50" fmla="*/ 86102 w 59"/>
              <a:gd name="T51" fmla="*/ 85990 h 72"/>
              <a:gd name="T52" fmla="*/ 79214 w 59"/>
              <a:gd name="T53" fmla="*/ 48154 h 72"/>
              <a:gd name="T54" fmla="*/ 99878 w 59"/>
              <a:gd name="T55" fmla="*/ 24077 h 72"/>
              <a:gd name="T56" fmla="*/ 117098 w 59"/>
              <a:gd name="T57" fmla="*/ 48154 h 72"/>
              <a:gd name="T58" fmla="*/ 103322 w 59"/>
              <a:gd name="T59" fmla="*/ 44715 h 72"/>
              <a:gd name="T60" fmla="*/ 92990 w 59"/>
              <a:gd name="T61" fmla="*/ 44715 h 72"/>
              <a:gd name="T62" fmla="*/ 99878 w 59"/>
              <a:gd name="T63" fmla="*/ 82550 h 72"/>
              <a:gd name="T64" fmla="*/ 103322 w 59"/>
              <a:gd name="T65" fmla="*/ 44715 h 72"/>
              <a:gd name="T66" fmla="*/ 141207 w 59"/>
              <a:gd name="T67" fmla="*/ 161660 h 72"/>
              <a:gd name="T68" fmla="*/ 117098 w 59"/>
              <a:gd name="T69" fmla="*/ 158221 h 72"/>
              <a:gd name="T70" fmla="*/ 106766 w 59"/>
              <a:gd name="T71" fmla="*/ 130704 h 72"/>
              <a:gd name="T72" fmla="*/ 117098 w 59"/>
              <a:gd name="T73" fmla="*/ 220133 h 72"/>
              <a:gd name="T74" fmla="*/ 130875 w 59"/>
              <a:gd name="T75" fmla="*/ 223573 h 72"/>
              <a:gd name="T76" fmla="*/ 141207 w 59"/>
              <a:gd name="T77" fmla="*/ 199496 h 72"/>
              <a:gd name="T78" fmla="*/ 130875 w 59"/>
              <a:gd name="T79" fmla="*/ 202935 h 72"/>
              <a:gd name="T80" fmla="*/ 117098 w 59"/>
              <a:gd name="T81" fmla="*/ 209815 h 72"/>
              <a:gd name="T82" fmla="*/ 123986 w 59"/>
              <a:gd name="T83" fmla="*/ 165100 h 72"/>
              <a:gd name="T84" fmla="*/ 130875 w 59"/>
              <a:gd name="T85" fmla="*/ 202935 h 72"/>
              <a:gd name="T86" fmla="*/ 151539 w 59"/>
              <a:gd name="T87" fmla="*/ 92869 h 72"/>
              <a:gd name="T88" fmla="*/ 137763 w 59"/>
              <a:gd name="T89" fmla="*/ 96308 h 72"/>
              <a:gd name="T90" fmla="*/ 127431 w 59"/>
              <a:gd name="T91" fmla="*/ 79110 h 72"/>
              <a:gd name="T92" fmla="*/ 141207 w 59"/>
              <a:gd name="T93" fmla="*/ 24077 h 72"/>
              <a:gd name="T94" fmla="*/ 141207 w 59"/>
              <a:gd name="T95" fmla="*/ 79110 h 72"/>
              <a:gd name="T96" fmla="*/ 151539 w 59"/>
              <a:gd name="T97" fmla="*/ 75671 h 72"/>
              <a:gd name="T98" fmla="*/ 165315 w 59"/>
              <a:gd name="T99" fmla="*/ 24077 h 72"/>
              <a:gd name="T100" fmla="*/ 189424 w 59"/>
              <a:gd name="T101" fmla="*/ 199496 h 72"/>
              <a:gd name="T102" fmla="*/ 175647 w 59"/>
              <a:gd name="T103" fmla="*/ 206375 h 72"/>
              <a:gd name="T104" fmla="*/ 165315 w 59"/>
              <a:gd name="T105" fmla="*/ 202935 h 72"/>
              <a:gd name="T106" fmla="*/ 189424 w 59"/>
              <a:gd name="T107" fmla="*/ 189177 h 72"/>
              <a:gd name="T108" fmla="*/ 185980 w 59"/>
              <a:gd name="T109" fmla="*/ 158221 h 72"/>
              <a:gd name="T110" fmla="*/ 154983 w 59"/>
              <a:gd name="T111" fmla="*/ 158221 h 72"/>
              <a:gd name="T112" fmla="*/ 151539 w 59"/>
              <a:gd name="T113" fmla="*/ 199496 h 72"/>
              <a:gd name="T114" fmla="*/ 172203 w 59"/>
              <a:gd name="T115" fmla="*/ 223573 h 72"/>
              <a:gd name="T116" fmla="*/ 189424 w 59"/>
              <a:gd name="T117" fmla="*/ 206375 h 72"/>
              <a:gd name="T118" fmla="*/ 175647 w 59"/>
              <a:gd name="T119" fmla="*/ 178858 h 72"/>
              <a:gd name="T120" fmla="*/ 165315 w 59"/>
              <a:gd name="T121" fmla="*/ 171979 h 72"/>
              <a:gd name="T122" fmla="*/ 175647 w 59"/>
              <a:gd name="T123" fmla="*/ 171979 h 72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59" h="72">
                <a:moveTo>
                  <a:pt x="58" y="66"/>
                </a:moveTo>
                <a:cubicBezTo>
                  <a:pt x="58" y="69"/>
                  <a:pt x="55" y="71"/>
                  <a:pt x="52" y="71"/>
                </a:cubicBezTo>
                <a:cubicBezTo>
                  <a:pt x="45" y="72"/>
                  <a:pt x="37" y="72"/>
                  <a:pt x="30" y="72"/>
                </a:cubicBezTo>
                <a:cubicBezTo>
                  <a:pt x="22" y="72"/>
                  <a:pt x="15" y="72"/>
                  <a:pt x="7" y="71"/>
                </a:cubicBezTo>
                <a:cubicBezTo>
                  <a:pt x="4" y="71"/>
                  <a:pt x="2" y="69"/>
                  <a:pt x="1" y="66"/>
                </a:cubicBezTo>
                <a:cubicBezTo>
                  <a:pt x="0" y="61"/>
                  <a:pt x="0" y="56"/>
                  <a:pt x="0" y="52"/>
                </a:cubicBezTo>
                <a:cubicBezTo>
                  <a:pt x="0" y="47"/>
                  <a:pt x="0" y="42"/>
                  <a:pt x="1" y="38"/>
                </a:cubicBezTo>
                <a:cubicBezTo>
                  <a:pt x="2" y="34"/>
                  <a:pt x="4" y="32"/>
                  <a:pt x="7" y="32"/>
                </a:cubicBezTo>
                <a:cubicBezTo>
                  <a:pt x="15" y="31"/>
                  <a:pt x="22" y="31"/>
                  <a:pt x="30" y="31"/>
                </a:cubicBezTo>
                <a:cubicBezTo>
                  <a:pt x="37" y="31"/>
                  <a:pt x="45" y="31"/>
                  <a:pt x="52" y="32"/>
                </a:cubicBezTo>
                <a:cubicBezTo>
                  <a:pt x="55" y="32"/>
                  <a:pt x="58" y="34"/>
                  <a:pt x="58" y="38"/>
                </a:cubicBezTo>
                <a:cubicBezTo>
                  <a:pt x="59" y="42"/>
                  <a:pt x="59" y="47"/>
                  <a:pt x="59" y="52"/>
                </a:cubicBezTo>
                <a:cubicBezTo>
                  <a:pt x="59" y="56"/>
                  <a:pt x="59" y="61"/>
                  <a:pt x="58" y="66"/>
                </a:cubicBezTo>
                <a:close/>
                <a:moveTo>
                  <a:pt x="17" y="42"/>
                </a:moveTo>
                <a:cubicBezTo>
                  <a:pt x="17" y="38"/>
                  <a:pt x="17" y="38"/>
                  <a:pt x="17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42"/>
                  <a:pt x="4" y="42"/>
                  <a:pt x="4" y="42"/>
                </a:cubicBezTo>
                <a:cubicBezTo>
                  <a:pt x="9" y="42"/>
                  <a:pt x="9" y="42"/>
                  <a:pt x="9" y="42"/>
                </a:cubicBezTo>
                <a:cubicBezTo>
                  <a:pt x="9" y="64"/>
                  <a:pt x="9" y="64"/>
                  <a:pt x="9" y="64"/>
                </a:cubicBezTo>
                <a:cubicBezTo>
                  <a:pt x="13" y="64"/>
                  <a:pt x="13" y="64"/>
                  <a:pt x="13" y="64"/>
                </a:cubicBezTo>
                <a:cubicBezTo>
                  <a:pt x="13" y="42"/>
                  <a:pt x="13" y="42"/>
                  <a:pt x="13" y="42"/>
                </a:cubicBezTo>
                <a:lnTo>
                  <a:pt x="17" y="42"/>
                </a:lnTo>
                <a:close/>
                <a:moveTo>
                  <a:pt x="23" y="0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27"/>
                  <a:pt x="19" y="27"/>
                  <a:pt x="19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16"/>
                  <a:pt x="15" y="16"/>
                  <a:pt x="15" y="16"/>
                </a:cubicBezTo>
                <a:cubicBezTo>
                  <a:pt x="14" y="14"/>
                  <a:pt x="13" y="12"/>
                  <a:pt x="12" y="8"/>
                </a:cubicBezTo>
                <a:cubicBezTo>
                  <a:pt x="11" y="5"/>
                  <a:pt x="10" y="3"/>
                  <a:pt x="9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7" y="11"/>
                  <a:pt x="17" y="11"/>
                  <a:pt x="17" y="11"/>
                </a:cubicBezTo>
                <a:cubicBezTo>
                  <a:pt x="19" y="0"/>
                  <a:pt x="19" y="0"/>
                  <a:pt x="19" y="0"/>
                </a:cubicBezTo>
                <a:lnTo>
                  <a:pt x="23" y="0"/>
                </a:lnTo>
                <a:close/>
                <a:moveTo>
                  <a:pt x="28" y="64"/>
                </a:moveTo>
                <a:cubicBezTo>
                  <a:pt x="28" y="45"/>
                  <a:pt x="28" y="45"/>
                  <a:pt x="28" y="45"/>
                </a:cubicBezTo>
                <a:cubicBezTo>
                  <a:pt x="24" y="45"/>
                  <a:pt x="24" y="45"/>
                  <a:pt x="24" y="45"/>
                </a:cubicBezTo>
                <a:cubicBezTo>
                  <a:pt x="24" y="60"/>
                  <a:pt x="24" y="60"/>
                  <a:pt x="24" y="60"/>
                </a:cubicBezTo>
                <a:cubicBezTo>
                  <a:pt x="23" y="61"/>
                  <a:pt x="23" y="61"/>
                  <a:pt x="22" y="61"/>
                </a:cubicBezTo>
                <a:cubicBezTo>
                  <a:pt x="21" y="61"/>
                  <a:pt x="21" y="61"/>
                  <a:pt x="21" y="61"/>
                </a:cubicBezTo>
                <a:cubicBezTo>
                  <a:pt x="21" y="60"/>
                  <a:pt x="21" y="60"/>
                  <a:pt x="21" y="59"/>
                </a:cubicBezTo>
                <a:cubicBezTo>
                  <a:pt x="21" y="45"/>
                  <a:pt x="21" y="45"/>
                  <a:pt x="21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7" y="60"/>
                  <a:pt x="17" y="60"/>
                  <a:pt x="17" y="60"/>
                </a:cubicBezTo>
                <a:cubicBezTo>
                  <a:pt x="17" y="62"/>
                  <a:pt x="17" y="63"/>
                  <a:pt x="18" y="63"/>
                </a:cubicBezTo>
                <a:cubicBezTo>
                  <a:pt x="18" y="64"/>
                  <a:pt x="19" y="65"/>
                  <a:pt x="20" y="65"/>
                </a:cubicBezTo>
                <a:cubicBezTo>
                  <a:pt x="21" y="65"/>
                  <a:pt x="23" y="64"/>
                  <a:pt x="24" y="62"/>
                </a:cubicBezTo>
                <a:cubicBezTo>
                  <a:pt x="24" y="64"/>
                  <a:pt x="24" y="64"/>
                  <a:pt x="24" y="64"/>
                </a:cubicBezTo>
                <a:lnTo>
                  <a:pt x="28" y="64"/>
                </a:lnTo>
                <a:close/>
                <a:moveTo>
                  <a:pt x="34" y="21"/>
                </a:moveTo>
                <a:cubicBezTo>
                  <a:pt x="34" y="23"/>
                  <a:pt x="34" y="24"/>
                  <a:pt x="33" y="25"/>
                </a:cubicBezTo>
                <a:cubicBezTo>
                  <a:pt x="32" y="27"/>
                  <a:pt x="31" y="28"/>
                  <a:pt x="29" y="28"/>
                </a:cubicBezTo>
                <a:cubicBezTo>
                  <a:pt x="27" y="28"/>
                  <a:pt x="26" y="27"/>
                  <a:pt x="25" y="25"/>
                </a:cubicBezTo>
                <a:cubicBezTo>
                  <a:pt x="24" y="24"/>
                  <a:pt x="23" y="23"/>
                  <a:pt x="23" y="21"/>
                </a:cubicBezTo>
                <a:cubicBezTo>
                  <a:pt x="23" y="14"/>
                  <a:pt x="23" y="14"/>
                  <a:pt x="23" y="14"/>
                </a:cubicBezTo>
                <a:cubicBezTo>
                  <a:pt x="23" y="12"/>
                  <a:pt x="24" y="10"/>
                  <a:pt x="25" y="9"/>
                </a:cubicBezTo>
                <a:cubicBezTo>
                  <a:pt x="26" y="8"/>
                  <a:pt x="27" y="7"/>
                  <a:pt x="29" y="7"/>
                </a:cubicBezTo>
                <a:cubicBezTo>
                  <a:pt x="31" y="7"/>
                  <a:pt x="32" y="8"/>
                  <a:pt x="33" y="9"/>
                </a:cubicBezTo>
                <a:cubicBezTo>
                  <a:pt x="34" y="10"/>
                  <a:pt x="34" y="12"/>
                  <a:pt x="34" y="14"/>
                </a:cubicBezTo>
                <a:lnTo>
                  <a:pt x="34" y="21"/>
                </a:lnTo>
                <a:close/>
                <a:moveTo>
                  <a:pt x="30" y="13"/>
                </a:moveTo>
                <a:cubicBezTo>
                  <a:pt x="30" y="11"/>
                  <a:pt x="30" y="10"/>
                  <a:pt x="29" y="10"/>
                </a:cubicBezTo>
                <a:cubicBezTo>
                  <a:pt x="28" y="10"/>
                  <a:pt x="27" y="11"/>
                  <a:pt x="27" y="13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3"/>
                  <a:pt x="28" y="24"/>
                  <a:pt x="29" y="24"/>
                </a:cubicBezTo>
                <a:cubicBezTo>
                  <a:pt x="30" y="24"/>
                  <a:pt x="30" y="23"/>
                  <a:pt x="30" y="21"/>
                </a:cubicBezTo>
                <a:lnTo>
                  <a:pt x="30" y="13"/>
                </a:lnTo>
                <a:close/>
                <a:moveTo>
                  <a:pt x="41" y="51"/>
                </a:moveTo>
                <a:cubicBezTo>
                  <a:pt x="41" y="49"/>
                  <a:pt x="41" y="47"/>
                  <a:pt x="41" y="47"/>
                </a:cubicBezTo>
                <a:cubicBezTo>
                  <a:pt x="41" y="45"/>
                  <a:pt x="40" y="44"/>
                  <a:pt x="38" y="44"/>
                </a:cubicBezTo>
                <a:cubicBezTo>
                  <a:pt x="37" y="44"/>
                  <a:pt x="36" y="45"/>
                  <a:pt x="34" y="46"/>
                </a:cubicBezTo>
                <a:cubicBezTo>
                  <a:pt x="34" y="38"/>
                  <a:pt x="34" y="38"/>
                  <a:pt x="34" y="38"/>
                </a:cubicBezTo>
                <a:cubicBezTo>
                  <a:pt x="31" y="38"/>
                  <a:pt x="31" y="38"/>
                  <a:pt x="31" y="38"/>
                </a:cubicBezTo>
                <a:cubicBezTo>
                  <a:pt x="31" y="64"/>
                  <a:pt x="31" y="64"/>
                  <a:pt x="31" y="6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62"/>
                  <a:pt x="34" y="62"/>
                  <a:pt x="34" y="62"/>
                </a:cubicBezTo>
                <a:cubicBezTo>
                  <a:pt x="36" y="64"/>
                  <a:pt x="37" y="65"/>
                  <a:pt x="38" y="65"/>
                </a:cubicBezTo>
                <a:cubicBezTo>
                  <a:pt x="40" y="65"/>
                  <a:pt x="41" y="64"/>
                  <a:pt x="41" y="62"/>
                </a:cubicBezTo>
                <a:cubicBezTo>
                  <a:pt x="41" y="62"/>
                  <a:pt x="41" y="60"/>
                  <a:pt x="41" y="58"/>
                </a:cubicBezTo>
                <a:lnTo>
                  <a:pt x="41" y="51"/>
                </a:lnTo>
                <a:close/>
                <a:moveTo>
                  <a:pt x="38" y="59"/>
                </a:moveTo>
                <a:cubicBezTo>
                  <a:pt x="38" y="61"/>
                  <a:pt x="37" y="61"/>
                  <a:pt x="36" y="61"/>
                </a:cubicBezTo>
                <a:cubicBezTo>
                  <a:pt x="36" y="61"/>
                  <a:pt x="35" y="61"/>
                  <a:pt x="34" y="61"/>
                </a:cubicBezTo>
                <a:cubicBezTo>
                  <a:pt x="34" y="48"/>
                  <a:pt x="34" y="48"/>
                  <a:pt x="34" y="48"/>
                </a:cubicBezTo>
                <a:cubicBezTo>
                  <a:pt x="35" y="48"/>
                  <a:pt x="36" y="48"/>
                  <a:pt x="36" y="48"/>
                </a:cubicBezTo>
                <a:cubicBezTo>
                  <a:pt x="37" y="48"/>
                  <a:pt x="38" y="49"/>
                  <a:pt x="38" y="50"/>
                </a:cubicBezTo>
                <a:lnTo>
                  <a:pt x="38" y="59"/>
                </a:lnTo>
                <a:close/>
                <a:moveTo>
                  <a:pt x="48" y="27"/>
                </a:moveTo>
                <a:cubicBezTo>
                  <a:pt x="44" y="27"/>
                  <a:pt x="44" y="27"/>
                  <a:pt x="44" y="27"/>
                </a:cubicBezTo>
                <a:cubicBezTo>
                  <a:pt x="44" y="25"/>
                  <a:pt x="44" y="25"/>
                  <a:pt x="44" y="25"/>
                </a:cubicBezTo>
                <a:cubicBezTo>
                  <a:pt x="42" y="27"/>
                  <a:pt x="41" y="28"/>
                  <a:pt x="40" y="28"/>
                </a:cubicBezTo>
                <a:cubicBezTo>
                  <a:pt x="39" y="28"/>
                  <a:pt x="38" y="27"/>
                  <a:pt x="37" y="26"/>
                </a:cubicBezTo>
                <a:cubicBezTo>
                  <a:pt x="37" y="25"/>
                  <a:pt x="37" y="24"/>
                  <a:pt x="37" y="23"/>
                </a:cubicBezTo>
                <a:cubicBezTo>
                  <a:pt x="37" y="7"/>
                  <a:pt x="37" y="7"/>
                  <a:pt x="37" y="7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22"/>
                  <a:pt x="41" y="22"/>
                  <a:pt x="41" y="22"/>
                </a:cubicBezTo>
                <a:cubicBezTo>
                  <a:pt x="41" y="23"/>
                  <a:pt x="41" y="23"/>
                  <a:pt x="41" y="23"/>
                </a:cubicBezTo>
                <a:cubicBezTo>
                  <a:pt x="41" y="24"/>
                  <a:pt x="41" y="24"/>
                  <a:pt x="42" y="24"/>
                </a:cubicBezTo>
                <a:cubicBezTo>
                  <a:pt x="42" y="24"/>
                  <a:pt x="43" y="24"/>
                  <a:pt x="44" y="22"/>
                </a:cubicBezTo>
                <a:cubicBezTo>
                  <a:pt x="44" y="7"/>
                  <a:pt x="44" y="7"/>
                  <a:pt x="44" y="7"/>
                </a:cubicBezTo>
                <a:cubicBezTo>
                  <a:pt x="48" y="7"/>
                  <a:pt x="48" y="7"/>
                  <a:pt x="48" y="7"/>
                </a:cubicBezTo>
                <a:lnTo>
                  <a:pt x="48" y="27"/>
                </a:lnTo>
                <a:close/>
                <a:moveTo>
                  <a:pt x="55" y="58"/>
                </a:moveTo>
                <a:cubicBezTo>
                  <a:pt x="51" y="58"/>
                  <a:pt x="51" y="58"/>
                  <a:pt x="51" y="58"/>
                </a:cubicBezTo>
                <a:cubicBezTo>
                  <a:pt x="51" y="59"/>
                  <a:pt x="51" y="60"/>
                  <a:pt x="51" y="60"/>
                </a:cubicBezTo>
                <a:cubicBezTo>
                  <a:pt x="51" y="61"/>
                  <a:pt x="50" y="61"/>
                  <a:pt x="50" y="61"/>
                </a:cubicBezTo>
                <a:cubicBezTo>
                  <a:pt x="48" y="61"/>
                  <a:pt x="48" y="61"/>
                  <a:pt x="48" y="59"/>
                </a:cubicBezTo>
                <a:cubicBezTo>
                  <a:pt x="48" y="55"/>
                  <a:pt x="48" y="55"/>
                  <a:pt x="48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51"/>
                  <a:pt x="55" y="51"/>
                  <a:pt x="55" y="51"/>
                </a:cubicBezTo>
                <a:cubicBezTo>
                  <a:pt x="55" y="49"/>
                  <a:pt x="55" y="47"/>
                  <a:pt x="54" y="46"/>
                </a:cubicBezTo>
                <a:cubicBezTo>
                  <a:pt x="53" y="45"/>
                  <a:pt x="51" y="44"/>
                  <a:pt x="50" y="44"/>
                </a:cubicBezTo>
                <a:cubicBezTo>
                  <a:pt x="48" y="44"/>
                  <a:pt x="46" y="45"/>
                  <a:pt x="45" y="46"/>
                </a:cubicBezTo>
                <a:cubicBezTo>
                  <a:pt x="45" y="47"/>
                  <a:pt x="44" y="49"/>
                  <a:pt x="44" y="51"/>
                </a:cubicBezTo>
                <a:cubicBezTo>
                  <a:pt x="44" y="58"/>
                  <a:pt x="44" y="58"/>
                  <a:pt x="44" y="58"/>
                </a:cubicBezTo>
                <a:cubicBezTo>
                  <a:pt x="44" y="60"/>
                  <a:pt x="45" y="62"/>
                  <a:pt x="45" y="63"/>
                </a:cubicBezTo>
                <a:cubicBezTo>
                  <a:pt x="46" y="64"/>
                  <a:pt x="48" y="65"/>
                  <a:pt x="50" y="65"/>
                </a:cubicBezTo>
                <a:cubicBezTo>
                  <a:pt x="52" y="65"/>
                  <a:pt x="53" y="64"/>
                  <a:pt x="54" y="63"/>
                </a:cubicBezTo>
                <a:cubicBezTo>
                  <a:pt x="54" y="62"/>
                  <a:pt x="55" y="61"/>
                  <a:pt x="55" y="60"/>
                </a:cubicBezTo>
                <a:cubicBezTo>
                  <a:pt x="55" y="60"/>
                  <a:pt x="55" y="59"/>
                  <a:pt x="55" y="58"/>
                </a:cubicBezTo>
                <a:close/>
                <a:moveTo>
                  <a:pt x="51" y="52"/>
                </a:moveTo>
                <a:cubicBezTo>
                  <a:pt x="48" y="52"/>
                  <a:pt x="48" y="52"/>
                  <a:pt x="48" y="52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9"/>
                  <a:pt x="48" y="48"/>
                  <a:pt x="50" y="48"/>
                </a:cubicBezTo>
                <a:cubicBezTo>
                  <a:pt x="51" y="48"/>
                  <a:pt x="51" y="49"/>
                  <a:pt x="51" y="50"/>
                </a:cubicBezTo>
                <a:lnTo>
                  <a:pt x="51" y="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1802921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68327 w 61"/>
              <a:gd name="T11" fmla="*/ 144104 h 62"/>
              <a:gd name="T12" fmla="*/ 106493 w 61"/>
              <a:gd name="T13" fmla="*/ 48035 h 62"/>
              <a:gd name="T14" fmla="*/ 41223 w 61"/>
              <a:gd name="T15" fmla="*/ 144104 h 62"/>
              <a:gd name="T16" fmla="*/ 54964 w 61"/>
              <a:gd name="T17" fmla="*/ 144104 h 62"/>
              <a:gd name="T18" fmla="*/ 68705 w 61"/>
              <a:gd name="T19" fmla="*/ 120087 h 62"/>
              <a:gd name="T20" fmla="*/ 140845 w 61"/>
              <a:gd name="T21" fmla="*/ 120087 h 62"/>
              <a:gd name="T22" fmla="*/ 154586 w 61"/>
              <a:gd name="T23" fmla="*/ 144104 h 62"/>
              <a:gd name="T24" fmla="*/ 168327 w 61"/>
              <a:gd name="T25" fmla="*/ 144104 h 62"/>
              <a:gd name="T26" fmla="*/ 133975 w 61"/>
              <a:gd name="T27" fmla="*/ 113225 h 62"/>
              <a:gd name="T28" fmla="*/ 79011 w 61"/>
              <a:gd name="T29" fmla="*/ 113225 h 62"/>
              <a:gd name="T30" fmla="*/ 106493 w 61"/>
              <a:gd name="T31" fmla="*/ 68621 h 62"/>
              <a:gd name="T32" fmla="*/ 133975 w 61"/>
              <a:gd name="T33" fmla="*/ 113225 h 6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49" y="42"/>
                </a:moveTo>
                <a:cubicBezTo>
                  <a:pt x="31" y="14"/>
                  <a:pt x="31" y="14"/>
                  <a:pt x="31" y="14"/>
                </a:cubicBezTo>
                <a:cubicBezTo>
                  <a:pt x="12" y="42"/>
                  <a:pt x="12" y="42"/>
                  <a:pt x="12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20" y="35"/>
                  <a:pt x="20" y="35"/>
                  <a:pt x="20" y="35"/>
                </a:cubicBezTo>
                <a:cubicBezTo>
                  <a:pt x="41" y="35"/>
                  <a:pt x="41" y="35"/>
                  <a:pt x="41" y="35"/>
                </a:cubicBezTo>
                <a:cubicBezTo>
                  <a:pt x="45" y="42"/>
                  <a:pt x="45" y="42"/>
                  <a:pt x="45" y="42"/>
                </a:cubicBezTo>
                <a:lnTo>
                  <a:pt x="49" y="42"/>
                </a:lnTo>
                <a:close/>
                <a:moveTo>
                  <a:pt x="39" y="33"/>
                </a:moveTo>
                <a:cubicBezTo>
                  <a:pt x="23" y="33"/>
                  <a:pt x="23" y="33"/>
                  <a:pt x="23" y="33"/>
                </a:cubicBezTo>
                <a:cubicBezTo>
                  <a:pt x="31" y="20"/>
                  <a:pt x="31" y="20"/>
                  <a:pt x="31" y="20"/>
                </a:cubicBezTo>
                <a:lnTo>
                  <a:pt x="39" y="3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1802921"/>
            <a:ext cx="361292" cy="284866"/>
          </a:xfrm>
          <a:custGeom>
            <a:avLst/>
            <a:gdLst>
              <a:gd name="T0" fmla="*/ 247650 w 72"/>
              <a:gd name="T1" fmla="*/ 184986 h 57"/>
              <a:gd name="T2" fmla="*/ 240771 w 72"/>
              <a:gd name="T3" fmla="*/ 195263 h 57"/>
              <a:gd name="T4" fmla="*/ 10319 w 72"/>
              <a:gd name="T5" fmla="*/ 195263 h 57"/>
              <a:gd name="T6" fmla="*/ 0 w 72"/>
              <a:gd name="T7" fmla="*/ 184986 h 57"/>
              <a:gd name="T8" fmla="*/ 0 w 72"/>
              <a:gd name="T9" fmla="*/ 167858 h 57"/>
              <a:gd name="T10" fmla="*/ 10319 w 72"/>
              <a:gd name="T11" fmla="*/ 161006 h 57"/>
              <a:gd name="T12" fmla="*/ 240771 w 72"/>
              <a:gd name="T13" fmla="*/ 161006 h 57"/>
              <a:gd name="T14" fmla="*/ 247650 w 72"/>
              <a:gd name="T15" fmla="*/ 167858 h 57"/>
              <a:gd name="T16" fmla="*/ 247650 w 72"/>
              <a:gd name="T17" fmla="*/ 184986 h 57"/>
              <a:gd name="T18" fmla="*/ 247650 w 72"/>
              <a:gd name="T19" fmla="*/ 82216 h 57"/>
              <a:gd name="T20" fmla="*/ 240771 w 72"/>
              <a:gd name="T21" fmla="*/ 89067 h 57"/>
              <a:gd name="T22" fmla="*/ 27517 w 72"/>
              <a:gd name="T23" fmla="*/ 89067 h 57"/>
              <a:gd name="T24" fmla="*/ 20638 w 72"/>
              <a:gd name="T25" fmla="*/ 82216 h 57"/>
              <a:gd name="T26" fmla="*/ 20638 w 72"/>
              <a:gd name="T27" fmla="*/ 61662 h 57"/>
              <a:gd name="T28" fmla="*/ 27517 w 72"/>
              <a:gd name="T29" fmla="*/ 54811 h 57"/>
              <a:gd name="T30" fmla="*/ 240771 w 72"/>
              <a:gd name="T31" fmla="*/ 54811 h 57"/>
              <a:gd name="T32" fmla="*/ 247650 w 72"/>
              <a:gd name="T33" fmla="*/ 61662 h 57"/>
              <a:gd name="T34" fmla="*/ 247650 w 72"/>
              <a:gd name="T35" fmla="*/ 82216 h 57"/>
              <a:gd name="T36" fmla="*/ 247650 w 72"/>
              <a:gd name="T37" fmla="*/ 133601 h 57"/>
              <a:gd name="T38" fmla="*/ 240771 w 72"/>
              <a:gd name="T39" fmla="*/ 143878 h 57"/>
              <a:gd name="T40" fmla="*/ 61913 w 72"/>
              <a:gd name="T41" fmla="*/ 143878 h 57"/>
              <a:gd name="T42" fmla="*/ 55033 w 72"/>
              <a:gd name="T43" fmla="*/ 133601 h 57"/>
              <a:gd name="T44" fmla="*/ 55033 w 72"/>
              <a:gd name="T45" fmla="*/ 116473 h 57"/>
              <a:gd name="T46" fmla="*/ 61913 w 72"/>
              <a:gd name="T47" fmla="*/ 106196 h 57"/>
              <a:gd name="T48" fmla="*/ 240771 w 72"/>
              <a:gd name="T49" fmla="*/ 106196 h 57"/>
              <a:gd name="T50" fmla="*/ 247650 w 72"/>
              <a:gd name="T51" fmla="*/ 116473 h 57"/>
              <a:gd name="T52" fmla="*/ 247650 w 72"/>
              <a:gd name="T53" fmla="*/ 133601 h 57"/>
              <a:gd name="T54" fmla="*/ 247650 w 72"/>
              <a:gd name="T55" fmla="*/ 27405 h 57"/>
              <a:gd name="T56" fmla="*/ 240771 w 72"/>
              <a:gd name="T57" fmla="*/ 37682 h 57"/>
              <a:gd name="T58" fmla="*/ 82550 w 72"/>
              <a:gd name="T59" fmla="*/ 37682 h 57"/>
              <a:gd name="T60" fmla="*/ 72231 w 72"/>
              <a:gd name="T61" fmla="*/ 27405 h 57"/>
              <a:gd name="T62" fmla="*/ 72231 w 72"/>
              <a:gd name="T63" fmla="*/ 10277 h 57"/>
              <a:gd name="T64" fmla="*/ 82550 w 72"/>
              <a:gd name="T65" fmla="*/ 0 h 57"/>
              <a:gd name="T66" fmla="*/ 240771 w 72"/>
              <a:gd name="T67" fmla="*/ 0 h 57"/>
              <a:gd name="T68" fmla="*/ 247650 w 72"/>
              <a:gd name="T69" fmla="*/ 10277 h 57"/>
              <a:gd name="T70" fmla="*/ 247650 w 72"/>
              <a:gd name="T71" fmla="*/ 27405 h 57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72" h="57">
                <a:moveTo>
                  <a:pt x="72" y="54"/>
                </a:moveTo>
                <a:cubicBezTo>
                  <a:pt x="72" y="56"/>
                  <a:pt x="71" y="57"/>
                  <a:pt x="70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2" y="57"/>
                  <a:pt x="0" y="56"/>
                  <a:pt x="0" y="54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8"/>
                  <a:pt x="2" y="47"/>
                  <a:pt x="3" y="47"/>
                </a:cubicBezTo>
                <a:cubicBezTo>
                  <a:pt x="70" y="47"/>
                  <a:pt x="70" y="47"/>
                  <a:pt x="70" y="47"/>
                </a:cubicBezTo>
                <a:cubicBezTo>
                  <a:pt x="71" y="47"/>
                  <a:pt x="72" y="48"/>
                  <a:pt x="72" y="49"/>
                </a:cubicBezTo>
                <a:lnTo>
                  <a:pt x="72" y="54"/>
                </a:lnTo>
                <a:close/>
                <a:moveTo>
                  <a:pt x="72" y="24"/>
                </a:moveTo>
                <a:cubicBezTo>
                  <a:pt x="72" y="25"/>
                  <a:pt x="71" y="26"/>
                  <a:pt x="70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6"/>
                  <a:pt x="6" y="25"/>
                  <a:pt x="6" y="24"/>
                </a:cubicBezTo>
                <a:cubicBezTo>
                  <a:pt x="6" y="18"/>
                  <a:pt x="6" y="18"/>
                  <a:pt x="6" y="18"/>
                </a:cubicBezTo>
                <a:cubicBezTo>
                  <a:pt x="6" y="17"/>
                  <a:pt x="7" y="16"/>
                  <a:pt x="8" y="16"/>
                </a:cubicBezTo>
                <a:cubicBezTo>
                  <a:pt x="70" y="16"/>
                  <a:pt x="70" y="16"/>
                  <a:pt x="70" y="16"/>
                </a:cubicBezTo>
                <a:cubicBezTo>
                  <a:pt x="71" y="16"/>
                  <a:pt x="72" y="17"/>
                  <a:pt x="72" y="18"/>
                </a:cubicBezTo>
                <a:lnTo>
                  <a:pt x="72" y="24"/>
                </a:lnTo>
                <a:close/>
                <a:moveTo>
                  <a:pt x="72" y="39"/>
                </a:moveTo>
                <a:cubicBezTo>
                  <a:pt x="72" y="40"/>
                  <a:pt x="71" y="42"/>
                  <a:pt x="70" y="42"/>
                </a:cubicBezTo>
                <a:cubicBezTo>
                  <a:pt x="18" y="42"/>
                  <a:pt x="18" y="42"/>
                  <a:pt x="18" y="42"/>
                </a:cubicBezTo>
                <a:cubicBezTo>
                  <a:pt x="17" y="42"/>
                  <a:pt x="16" y="40"/>
                  <a:pt x="16" y="39"/>
                </a:cubicBezTo>
                <a:cubicBezTo>
                  <a:pt x="16" y="34"/>
                  <a:pt x="16" y="34"/>
                  <a:pt x="16" y="34"/>
                </a:cubicBezTo>
                <a:cubicBezTo>
                  <a:pt x="16" y="32"/>
                  <a:pt x="17" y="31"/>
                  <a:pt x="18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1" y="31"/>
                  <a:pt x="72" y="32"/>
                  <a:pt x="72" y="34"/>
                </a:cubicBezTo>
                <a:lnTo>
                  <a:pt x="72" y="39"/>
                </a:lnTo>
                <a:close/>
                <a:moveTo>
                  <a:pt x="72" y="8"/>
                </a:moveTo>
                <a:cubicBezTo>
                  <a:pt x="72" y="10"/>
                  <a:pt x="71" y="11"/>
                  <a:pt x="70" y="11"/>
                </a:cubicBezTo>
                <a:cubicBezTo>
                  <a:pt x="24" y="11"/>
                  <a:pt x="24" y="11"/>
                  <a:pt x="24" y="11"/>
                </a:cubicBezTo>
                <a:cubicBezTo>
                  <a:pt x="22" y="11"/>
                  <a:pt x="21" y="10"/>
                  <a:pt x="21" y="8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2"/>
                  <a:pt x="22" y="0"/>
                  <a:pt x="24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2"/>
                  <a:pt x="72" y="3"/>
                </a:cubicBezTo>
                <a:lnTo>
                  <a:pt x="72" y="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1777446"/>
            <a:ext cx="254757" cy="361292"/>
          </a:xfrm>
          <a:custGeom>
            <a:avLst/>
            <a:gdLst>
              <a:gd name="T0" fmla="*/ 20544 w 51"/>
              <a:gd name="T1" fmla="*/ 127265 h 72"/>
              <a:gd name="T2" fmla="*/ 54784 w 51"/>
              <a:gd name="T3" fmla="*/ 103188 h 72"/>
              <a:gd name="T4" fmla="*/ 54784 w 51"/>
              <a:gd name="T5" fmla="*/ 0 h 72"/>
              <a:gd name="T6" fmla="*/ 147233 w 51"/>
              <a:gd name="T7" fmla="*/ 6879 h 72"/>
              <a:gd name="T8" fmla="*/ 147233 w 51"/>
              <a:gd name="T9" fmla="*/ 106627 h 72"/>
              <a:gd name="T10" fmla="*/ 82176 w 51"/>
              <a:gd name="T11" fmla="*/ 247650 h 72"/>
              <a:gd name="T12" fmla="*/ 0 w 51"/>
              <a:gd name="T13" fmla="*/ 175419 h 72"/>
              <a:gd name="T14" fmla="*/ 20544 w 51"/>
              <a:gd name="T15" fmla="*/ 189177 h 72"/>
              <a:gd name="T16" fmla="*/ 136961 w 51"/>
              <a:gd name="T17" fmla="*/ 209815 h 72"/>
              <a:gd name="T18" fmla="*/ 150657 w 51"/>
              <a:gd name="T19" fmla="*/ 123825 h 72"/>
              <a:gd name="T20" fmla="*/ 78752 w 51"/>
              <a:gd name="T21" fmla="*/ 113506 h 72"/>
              <a:gd name="T22" fmla="*/ 133537 w 51"/>
              <a:gd name="T23" fmla="*/ 137583 h 72"/>
              <a:gd name="T24" fmla="*/ 143809 w 51"/>
              <a:gd name="T25" fmla="*/ 147902 h 72"/>
              <a:gd name="T26" fmla="*/ 116417 w 51"/>
              <a:gd name="T27" fmla="*/ 161660 h 72"/>
              <a:gd name="T28" fmla="*/ 99297 w 51"/>
              <a:gd name="T29" fmla="*/ 220133 h 72"/>
              <a:gd name="T30" fmla="*/ 78752 w 51"/>
              <a:gd name="T31" fmla="*/ 192617 h 72"/>
              <a:gd name="T32" fmla="*/ 75328 w 51"/>
              <a:gd name="T33" fmla="*/ 196056 h 72"/>
              <a:gd name="T34" fmla="*/ 20544 w 51"/>
              <a:gd name="T35" fmla="*/ 182298 h 72"/>
              <a:gd name="T36" fmla="*/ 34240 w 51"/>
              <a:gd name="T37" fmla="*/ 182298 h 72"/>
              <a:gd name="T38" fmla="*/ 58208 w 51"/>
              <a:gd name="T39" fmla="*/ 192617 h 72"/>
              <a:gd name="T40" fmla="*/ 17120 w 51"/>
              <a:gd name="T41" fmla="*/ 175419 h 72"/>
              <a:gd name="T42" fmla="*/ 75328 w 51"/>
              <a:gd name="T43" fmla="*/ 175419 h 72"/>
              <a:gd name="T44" fmla="*/ 75328 w 51"/>
              <a:gd name="T45" fmla="*/ 158221 h 72"/>
              <a:gd name="T46" fmla="*/ 37664 w 51"/>
              <a:gd name="T47" fmla="*/ 130704 h 72"/>
              <a:gd name="T48" fmla="*/ 71904 w 51"/>
              <a:gd name="T49" fmla="*/ 96308 h 72"/>
              <a:gd name="T50" fmla="*/ 89025 w 51"/>
              <a:gd name="T51" fmla="*/ 96308 h 72"/>
              <a:gd name="T52" fmla="*/ 54784 w 51"/>
              <a:gd name="T53" fmla="*/ 17198 h 72"/>
              <a:gd name="T54" fmla="*/ 71904 w 51"/>
              <a:gd name="T55" fmla="*/ 96308 h 72"/>
              <a:gd name="T56" fmla="*/ 102721 w 51"/>
              <a:gd name="T57" fmla="*/ 151342 h 72"/>
              <a:gd name="T58" fmla="*/ 92449 w 51"/>
              <a:gd name="T59" fmla="*/ 161660 h 72"/>
              <a:gd name="T60" fmla="*/ 130113 w 51"/>
              <a:gd name="T61" fmla="*/ 103188 h 72"/>
              <a:gd name="T62" fmla="*/ 147233 w 51"/>
              <a:gd name="T63" fmla="*/ 20638 h 72"/>
              <a:gd name="T64" fmla="*/ 112993 w 51"/>
              <a:gd name="T65" fmla="*/ 99748 h 7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51" h="72">
                <a:moveTo>
                  <a:pt x="7" y="41"/>
                </a:moveTo>
                <a:cubicBezTo>
                  <a:pt x="7" y="40"/>
                  <a:pt x="6" y="38"/>
                  <a:pt x="6" y="37"/>
                </a:cubicBezTo>
                <a:cubicBezTo>
                  <a:pt x="6" y="34"/>
                  <a:pt x="10" y="30"/>
                  <a:pt x="14" y="30"/>
                </a:cubicBezTo>
                <a:cubicBezTo>
                  <a:pt x="15" y="30"/>
                  <a:pt x="16" y="30"/>
                  <a:pt x="16" y="30"/>
                </a:cubicBezTo>
                <a:cubicBezTo>
                  <a:pt x="15" y="26"/>
                  <a:pt x="10" y="12"/>
                  <a:pt x="10" y="8"/>
                </a:cubicBezTo>
                <a:cubicBezTo>
                  <a:pt x="10" y="4"/>
                  <a:pt x="12" y="0"/>
                  <a:pt x="16" y="0"/>
                </a:cubicBezTo>
                <a:cubicBezTo>
                  <a:pt x="22" y="0"/>
                  <a:pt x="28" y="21"/>
                  <a:pt x="30" y="25"/>
                </a:cubicBezTo>
                <a:cubicBezTo>
                  <a:pt x="31" y="20"/>
                  <a:pt x="37" y="2"/>
                  <a:pt x="43" y="2"/>
                </a:cubicBezTo>
                <a:cubicBezTo>
                  <a:pt x="47" y="2"/>
                  <a:pt x="49" y="5"/>
                  <a:pt x="49" y="9"/>
                </a:cubicBezTo>
                <a:cubicBezTo>
                  <a:pt x="49" y="13"/>
                  <a:pt x="45" y="26"/>
                  <a:pt x="43" y="31"/>
                </a:cubicBezTo>
                <a:cubicBezTo>
                  <a:pt x="50" y="32"/>
                  <a:pt x="51" y="38"/>
                  <a:pt x="51" y="44"/>
                </a:cubicBezTo>
                <a:cubicBezTo>
                  <a:pt x="51" y="60"/>
                  <a:pt x="40" y="72"/>
                  <a:pt x="24" y="72"/>
                </a:cubicBezTo>
                <a:cubicBezTo>
                  <a:pt x="21" y="72"/>
                  <a:pt x="18" y="72"/>
                  <a:pt x="15" y="71"/>
                </a:cubicBezTo>
                <a:cubicBezTo>
                  <a:pt x="7" y="68"/>
                  <a:pt x="0" y="60"/>
                  <a:pt x="0" y="51"/>
                </a:cubicBezTo>
                <a:cubicBezTo>
                  <a:pt x="0" y="46"/>
                  <a:pt x="2" y="43"/>
                  <a:pt x="7" y="41"/>
                </a:cubicBezTo>
                <a:close/>
                <a:moveTo>
                  <a:pt x="6" y="55"/>
                </a:moveTo>
                <a:cubicBezTo>
                  <a:pt x="9" y="63"/>
                  <a:pt x="16" y="68"/>
                  <a:pt x="24" y="68"/>
                </a:cubicBezTo>
                <a:cubicBezTo>
                  <a:pt x="31" y="68"/>
                  <a:pt x="36" y="65"/>
                  <a:pt x="40" y="61"/>
                </a:cubicBezTo>
                <a:cubicBezTo>
                  <a:pt x="44" y="56"/>
                  <a:pt x="46" y="50"/>
                  <a:pt x="46" y="44"/>
                </a:cubicBezTo>
                <a:cubicBezTo>
                  <a:pt x="46" y="41"/>
                  <a:pt x="46" y="38"/>
                  <a:pt x="44" y="36"/>
                </a:cubicBezTo>
                <a:cubicBezTo>
                  <a:pt x="41" y="33"/>
                  <a:pt x="29" y="32"/>
                  <a:pt x="25" y="32"/>
                </a:cubicBezTo>
                <a:cubicBezTo>
                  <a:pt x="24" y="32"/>
                  <a:pt x="23" y="32"/>
                  <a:pt x="23" y="33"/>
                </a:cubicBezTo>
                <a:cubicBezTo>
                  <a:pt x="22" y="33"/>
                  <a:pt x="22" y="34"/>
                  <a:pt x="22" y="34"/>
                </a:cubicBezTo>
                <a:cubicBezTo>
                  <a:pt x="22" y="40"/>
                  <a:pt x="35" y="40"/>
                  <a:pt x="39" y="40"/>
                </a:cubicBezTo>
                <a:cubicBezTo>
                  <a:pt x="40" y="40"/>
                  <a:pt x="40" y="40"/>
                  <a:pt x="41" y="40"/>
                </a:cubicBezTo>
                <a:cubicBezTo>
                  <a:pt x="41" y="41"/>
                  <a:pt x="42" y="42"/>
                  <a:pt x="42" y="43"/>
                </a:cubicBezTo>
                <a:cubicBezTo>
                  <a:pt x="41" y="44"/>
                  <a:pt x="39" y="44"/>
                  <a:pt x="38" y="45"/>
                </a:cubicBezTo>
                <a:cubicBezTo>
                  <a:pt x="36" y="45"/>
                  <a:pt x="35" y="46"/>
                  <a:pt x="34" y="47"/>
                </a:cubicBezTo>
                <a:cubicBezTo>
                  <a:pt x="31" y="49"/>
                  <a:pt x="28" y="53"/>
                  <a:pt x="28" y="57"/>
                </a:cubicBezTo>
                <a:cubicBezTo>
                  <a:pt x="28" y="59"/>
                  <a:pt x="29" y="61"/>
                  <a:pt x="29" y="64"/>
                </a:cubicBezTo>
                <a:cubicBezTo>
                  <a:pt x="29" y="64"/>
                  <a:pt x="29" y="65"/>
                  <a:pt x="29" y="65"/>
                </a:cubicBezTo>
                <a:cubicBezTo>
                  <a:pt x="24" y="64"/>
                  <a:pt x="23" y="60"/>
                  <a:pt x="23" y="56"/>
                </a:cubicBezTo>
                <a:cubicBezTo>
                  <a:pt x="23" y="56"/>
                  <a:pt x="22" y="56"/>
                  <a:pt x="22" y="56"/>
                </a:cubicBezTo>
                <a:cubicBezTo>
                  <a:pt x="22" y="56"/>
                  <a:pt x="22" y="57"/>
                  <a:pt x="22" y="57"/>
                </a:cubicBezTo>
                <a:cubicBezTo>
                  <a:pt x="22" y="60"/>
                  <a:pt x="19" y="62"/>
                  <a:pt x="16" y="62"/>
                </a:cubicBezTo>
                <a:cubicBezTo>
                  <a:pt x="12" y="62"/>
                  <a:pt x="6" y="57"/>
                  <a:pt x="6" y="53"/>
                </a:cubicBezTo>
                <a:cubicBezTo>
                  <a:pt x="6" y="51"/>
                  <a:pt x="7" y="51"/>
                  <a:pt x="7" y="50"/>
                </a:cubicBezTo>
                <a:cubicBezTo>
                  <a:pt x="8" y="51"/>
                  <a:pt x="9" y="52"/>
                  <a:pt x="10" y="53"/>
                </a:cubicBezTo>
                <a:cubicBezTo>
                  <a:pt x="11" y="54"/>
                  <a:pt x="13" y="57"/>
                  <a:pt x="15" y="57"/>
                </a:cubicBezTo>
                <a:cubicBezTo>
                  <a:pt x="16" y="57"/>
                  <a:pt x="17" y="57"/>
                  <a:pt x="17" y="56"/>
                </a:cubicBezTo>
                <a:cubicBezTo>
                  <a:pt x="17" y="54"/>
                  <a:pt x="10" y="46"/>
                  <a:pt x="9" y="46"/>
                </a:cubicBezTo>
                <a:cubicBezTo>
                  <a:pt x="6" y="46"/>
                  <a:pt x="5" y="49"/>
                  <a:pt x="5" y="51"/>
                </a:cubicBezTo>
                <a:cubicBezTo>
                  <a:pt x="5" y="52"/>
                  <a:pt x="5" y="54"/>
                  <a:pt x="6" y="55"/>
                </a:cubicBezTo>
                <a:close/>
                <a:moveTo>
                  <a:pt x="22" y="51"/>
                </a:moveTo>
                <a:cubicBezTo>
                  <a:pt x="23" y="51"/>
                  <a:pt x="23" y="50"/>
                  <a:pt x="23" y="50"/>
                </a:cubicBezTo>
                <a:cubicBezTo>
                  <a:pt x="23" y="49"/>
                  <a:pt x="22" y="46"/>
                  <a:pt x="22" y="46"/>
                </a:cubicBezTo>
                <a:cubicBezTo>
                  <a:pt x="21" y="43"/>
                  <a:pt x="17" y="35"/>
                  <a:pt x="14" y="35"/>
                </a:cubicBezTo>
                <a:cubicBezTo>
                  <a:pt x="13" y="35"/>
                  <a:pt x="11" y="36"/>
                  <a:pt x="11" y="38"/>
                </a:cubicBezTo>
                <a:cubicBezTo>
                  <a:pt x="11" y="41"/>
                  <a:pt x="19" y="51"/>
                  <a:pt x="22" y="51"/>
                </a:cubicBezTo>
                <a:close/>
                <a:moveTo>
                  <a:pt x="21" y="28"/>
                </a:moveTo>
                <a:cubicBezTo>
                  <a:pt x="21" y="28"/>
                  <a:pt x="22" y="28"/>
                  <a:pt x="23" y="28"/>
                </a:cubicBezTo>
                <a:cubicBezTo>
                  <a:pt x="24" y="28"/>
                  <a:pt x="25" y="28"/>
                  <a:pt x="26" y="28"/>
                </a:cubicBezTo>
                <a:cubicBezTo>
                  <a:pt x="21" y="14"/>
                  <a:pt x="21" y="14"/>
                  <a:pt x="21" y="14"/>
                </a:cubicBezTo>
                <a:cubicBezTo>
                  <a:pt x="20" y="12"/>
                  <a:pt x="18" y="5"/>
                  <a:pt x="16" y="5"/>
                </a:cubicBezTo>
                <a:cubicBezTo>
                  <a:pt x="15" y="5"/>
                  <a:pt x="14" y="6"/>
                  <a:pt x="14" y="7"/>
                </a:cubicBezTo>
                <a:cubicBezTo>
                  <a:pt x="14" y="11"/>
                  <a:pt x="19" y="24"/>
                  <a:pt x="21" y="28"/>
                </a:cubicBezTo>
                <a:close/>
                <a:moveTo>
                  <a:pt x="27" y="47"/>
                </a:moveTo>
                <a:cubicBezTo>
                  <a:pt x="28" y="46"/>
                  <a:pt x="29" y="45"/>
                  <a:pt x="30" y="44"/>
                </a:cubicBezTo>
                <a:cubicBezTo>
                  <a:pt x="29" y="44"/>
                  <a:pt x="27" y="44"/>
                  <a:pt x="26" y="43"/>
                </a:cubicBezTo>
                <a:cubicBezTo>
                  <a:pt x="26" y="44"/>
                  <a:pt x="27" y="45"/>
                  <a:pt x="27" y="47"/>
                </a:cubicBezTo>
                <a:close/>
                <a:moveTo>
                  <a:pt x="33" y="29"/>
                </a:moveTo>
                <a:cubicBezTo>
                  <a:pt x="38" y="30"/>
                  <a:pt x="38" y="30"/>
                  <a:pt x="38" y="30"/>
                </a:cubicBezTo>
                <a:cubicBezTo>
                  <a:pt x="39" y="26"/>
                  <a:pt x="45" y="11"/>
                  <a:pt x="45" y="9"/>
                </a:cubicBezTo>
                <a:cubicBezTo>
                  <a:pt x="45" y="8"/>
                  <a:pt x="44" y="6"/>
                  <a:pt x="43" y="6"/>
                </a:cubicBezTo>
                <a:cubicBezTo>
                  <a:pt x="41" y="6"/>
                  <a:pt x="39" y="14"/>
                  <a:pt x="38" y="15"/>
                </a:cubicBezTo>
                <a:lnTo>
                  <a:pt x="33" y="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38805" y="1867769"/>
            <a:ext cx="201489" cy="189910"/>
          </a:xfrm>
          <a:custGeom>
            <a:avLst/>
            <a:gdLst>
              <a:gd name="T0" fmla="*/ 138112 w 40"/>
              <a:gd name="T1" fmla="*/ 71939 h 38"/>
              <a:gd name="T2" fmla="*/ 131206 w 40"/>
              <a:gd name="T3" fmla="*/ 78790 h 38"/>
              <a:gd name="T4" fmla="*/ 127754 w 40"/>
              <a:gd name="T5" fmla="*/ 78790 h 38"/>
              <a:gd name="T6" fmla="*/ 124301 w 40"/>
              <a:gd name="T7" fmla="*/ 78790 h 38"/>
              <a:gd name="T8" fmla="*/ 69056 w 40"/>
              <a:gd name="T9" fmla="*/ 23980 h 38"/>
              <a:gd name="T10" fmla="*/ 13811 w 40"/>
              <a:gd name="T11" fmla="*/ 78790 h 38"/>
              <a:gd name="T12" fmla="*/ 10358 w 40"/>
              <a:gd name="T13" fmla="*/ 78790 h 38"/>
              <a:gd name="T14" fmla="*/ 6906 w 40"/>
              <a:gd name="T15" fmla="*/ 78790 h 38"/>
              <a:gd name="T16" fmla="*/ 0 w 40"/>
              <a:gd name="T17" fmla="*/ 71939 h 38"/>
              <a:gd name="T18" fmla="*/ 0 w 40"/>
              <a:gd name="T19" fmla="*/ 68513 h 38"/>
              <a:gd name="T20" fmla="*/ 0 w 40"/>
              <a:gd name="T21" fmla="*/ 65088 h 38"/>
              <a:gd name="T22" fmla="*/ 65603 w 40"/>
              <a:gd name="T23" fmla="*/ 0 h 38"/>
              <a:gd name="T24" fmla="*/ 69056 w 40"/>
              <a:gd name="T25" fmla="*/ 0 h 38"/>
              <a:gd name="T26" fmla="*/ 72509 w 40"/>
              <a:gd name="T27" fmla="*/ 0 h 38"/>
              <a:gd name="T28" fmla="*/ 138112 w 40"/>
              <a:gd name="T29" fmla="*/ 65088 h 38"/>
              <a:gd name="T30" fmla="*/ 138112 w 40"/>
              <a:gd name="T31" fmla="*/ 68513 h 38"/>
              <a:gd name="T32" fmla="*/ 138112 w 40"/>
              <a:gd name="T33" fmla="*/ 71939 h 38"/>
              <a:gd name="T34" fmla="*/ 138112 w 40"/>
              <a:gd name="T35" fmla="*/ 123324 h 38"/>
              <a:gd name="T36" fmla="*/ 131206 w 40"/>
              <a:gd name="T37" fmla="*/ 130175 h 38"/>
              <a:gd name="T38" fmla="*/ 127754 w 40"/>
              <a:gd name="T39" fmla="*/ 130175 h 38"/>
              <a:gd name="T40" fmla="*/ 124301 w 40"/>
              <a:gd name="T41" fmla="*/ 130175 h 38"/>
              <a:gd name="T42" fmla="*/ 69056 w 40"/>
              <a:gd name="T43" fmla="*/ 75364 h 38"/>
              <a:gd name="T44" fmla="*/ 13811 w 40"/>
              <a:gd name="T45" fmla="*/ 130175 h 38"/>
              <a:gd name="T46" fmla="*/ 10358 w 40"/>
              <a:gd name="T47" fmla="*/ 130175 h 38"/>
              <a:gd name="T48" fmla="*/ 6906 w 40"/>
              <a:gd name="T49" fmla="*/ 130175 h 38"/>
              <a:gd name="T50" fmla="*/ 0 w 40"/>
              <a:gd name="T51" fmla="*/ 123324 h 38"/>
              <a:gd name="T52" fmla="*/ 0 w 40"/>
              <a:gd name="T53" fmla="*/ 119898 h 38"/>
              <a:gd name="T54" fmla="*/ 0 w 40"/>
              <a:gd name="T55" fmla="*/ 116472 h 38"/>
              <a:gd name="T56" fmla="*/ 65603 w 40"/>
              <a:gd name="T57" fmla="*/ 51385 h 38"/>
              <a:gd name="T58" fmla="*/ 69056 w 40"/>
              <a:gd name="T59" fmla="*/ 51385 h 38"/>
              <a:gd name="T60" fmla="*/ 72509 w 40"/>
              <a:gd name="T61" fmla="*/ 51385 h 38"/>
              <a:gd name="T62" fmla="*/ 138112 w 40"/>
              <a:gd name="T63" fmla="*/ 116472 h 38"/>
              <a:gd name="T64" fmla="*/ 138112 w 40"/>
              <a:gd name="T65" fmla="*/ 119898 h 38"/>
              <a:gd name="T66" fmla="*/ 138112 w 40"/>
              <a:gd name="T67" fmla="*/ 123324 h 38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0" h="38">
                <a:moveTo>
                  <a:pt x="40" y="21"/>
                </a:moveTo>
                <a:cubicBezTo>
                  <a:pt x="38" y="23"/>
                  <a:pt x="38" y="23"/>
                  <a:pt x="38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20" y="7"/>
                  <a:pt x="20" y="7"/>
                  <a:pt x="20" y="7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3" y="23"/>
                </a:cubicBezTo>
                <a:cubicBezTo>
                  <a:pt x="3" y="23"/>
                  <a:pt x="3" y="23"/>
                  <a:pt x="2" y="23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9"/>
                  <a:pt x="0" y="19"/>
                  <a:pt x="0" y="19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20" y="0"/>
                  <a:pt x="20" y="0"/>
                </a:cubicBezTo>
                <a:cubicBezTo>
                  <a:pt x="20" y="0"/>
                  <a:pt x="21" y="0"/>
                  <a:pt x="21" y="0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19"/>
                  <a:pt x="40" y="19"/>
                  <a:pt x="40" y="20"/>
                </a:cubicBezTo>
                <a:cubicBezTo>
                  <a:pt x="40" y="20"/>
                  <a:pt x="40" y="20"/>
                  <a:pt x="40" y="21"/>
                </a:cubicBezTo>
                <a:close/>
                <a:moveTo>
                  <a:pt x="40" y="36"/>
                </a:moveTo>
                <a:cubicBezTo>
                  <a:pt x="38" y="38"/>
                  <a:pt x="38" y="38"/>
                  <a:pt x="38" y="38"/>
                </a:cubicBezTo>
                <a:cubicBezTo>
                  <a:pt x="37" y="38"/>
                  <a:pt x="37" y="38"/>
                  <a:pt x="37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20" y="22"/>
                  <a:pt x="20" y="22"/>
                  <a:pt x="20" y="22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4" y="38"/>
                  <a:pt x="3" y="38"/>
                </a:cubicBezTo>
                <a:cubicBezTo>
                  <a:pt x="3" y="38"/>
                  <a:pt x="3" y="38"/>
                  <a:pt x="2" y="38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6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19" y="15"/>
                  <a:pt x="19" y="15"/>
                  <a:pt x="19" y="15"/>
                </a:cubicBezTo>
                <a:cubicBezTo>
                  <a:pt x="19" y="15"/>
                  <a:pt x="20" y="15"/>
                  <a:pt x="20" y="15"/>
                </a:cubicBezTo>
                <a:cubicBezTo>
                  <a:pt x="20" y="15"/>
                  <a:pt x="21" y="15"/>
                  <a:pt x="21" y="15"/>
                </a:cubicBezTo>
                <a:cubicBezTo>
                  <a:pt x="40" y="34"/>
                  <a:pt x="40" y="34"/>
                  <a:pt x="40" y="34"/>
                </a:cubicBezTo>
                <a:cubicBezTo>
                  <a:pt x="40" y="34"/>
                  <a:pt x="40" y="35"/>
                  <a:pt x="40" y="35"/>
                </a:cubicBezTo>
                <a:cubicBezTo>
                  <a:pt x="40" y="35"/>
                  <a:pt x="40" y="36"/>
                  <a:pt x="40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7" name="出自【趣你的PPT】(微信:qunideppt)：最优质的PPT资源库"/>
          <p:cNvSpPr>
            <a:spLocks/>
          </p:cNvSpPr>
          <p:nvPr/>
        </p:nvSpPr>
        <p:spPr bwMode="auto">
          <a:xfrm>
            <a:off x="9261388" y="1918720"/>
            <a:ext cx="199174" cy="115799"/>
          </a:xfrm>
          <a:custGeom>
            <a:avLst/>
            <a:gdLst>
              <a:gd name="T0" fmla="*/ 136525 w 40"/>
              <a:gd name="T1" fmla="*/ 72473 h 23"/>
              <a:gd name="T2" fmla="*/ 129699 w 40"/>
              <a:gd name="T3" fmla="*/ 79375 h 23"/>
              <a:gd name="T4" fmla="*/ 126286 w 40"/>
              <a:gd name="T5" fmla="*/ 79375 h 23"/>
              <a:gd name="T6" fmla="*/ 122873 w 40"/>
              <a:gd name="T7" fmla="*/ 79375 h 23"/>
              <a:gd name="T8" fmla="*/ 68263 w 40"/>
              <a:gd name="T9" fmla="*/ 24158 h 23"/>
              <a:gd name="T10" fmla="*/ 13653 w 40"/>
              <a:gd name="T11" fmla="*/ 79375 h 23"/>
              <a:gd name="T12" fmla="*/ 10239 w 40"/>
              <a:gd name="T13" fmla="*/ 79375 h 23"/>
              <a:gd name="T14" fmla="*/ 6826 w 40"/>
              <a:gd name="T15" fmla="*/ 79375 h 23"/>
              <a:gd name="T16" fmla="*/ 0 w 40"/>
              <a:gd name="T17" fmla="*/ 72473 h 23"/>
              <a:gd name="T18" fmla="*/ 0 w 40"/>
              <a:gd name="T19" fmla="*/ 69022 h 23"/>
              <a:gd name="T20" fmla="*/ 0 w 40"/>
              <a:gd name="T21" fmla="*/ 65571 h 23"/>
              <a:gd name="T22" fmla="*/ 64849 w 40"/>
              <a:gd name="T23" fmla="*/ 0 h 23"/>
              <a:gd name="T24" fmla="*/ 68263 w 40"/>
              <a:gd name="T25" fmla="*/ 0 h 23"/>
              <a:gd name="T26" fmla="*/ 71676 w 40"/>
              <a:gd name="T27" fmla="*/ 0 h 23"/>
              <a:gd name="T28" fmla="*/ 136525 w 40"/>
              <a:gd name="T29" fmla="*/ 65571 h 23"/>
              <a:gd name="T30" fmla="*/ 136525 w 40"/>
              <a:gd name="T31" fmla="*/ 69022 h 23"/>
              <a:gd name="T32" fmla="*/ 136525 w 40"/>
              <a:gd name="T33" fmla="*/ 72473 h 23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40" h="23">
                <a:moveTo>
                  <a:pt x="40" y="21"/>
                </a:moveTo>
                <a:cubicBezTo>
                  <a:pt x="38" y="23"/>
                  <a:pt x="38" y="23"/>
                  <a:pt x="38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20" y="7"/>
                  <a:pt x="20" y="7"/>
                  <a:pt x="20" y="7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3" y="23"/>
                </a:cubicBezTo>
                <a:cubicBezTo>
                  <a:pt x="3" y="23"/>
                  <a:pt x="3" y="23"/>
                  <a:pt x="2" y="23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21"/>
                  <a:pt x="0" y="20"/>
                  <a:pt x="0" y="20"/>
                </a:cubicBezTo>
                <a:cubicBezTo>
                  <a:pt x="0" y="20"/>
                  <a:pt x="0" y="19"/>
                  <a:pt x="0" y="19"/>
                </a:cubicBezTo>
                <a:cubicBezTo>
                  <a:pt x="19" y="0"/>
                  <a:pt x="19" y="0"/>
                  <a:pt x="19" y="0"/>
                </a:cubicBezTo>
                <a:cubicBezTo>
                  <a:pt x="19" y="0"/>
                  <a:pt x="20" y="0"/>
                  <a:pt x="20" y="0"/>
                </a:cubicBezTo>
                <a:cubicBezTo>
                  <a:pt x="20" y="0"/>
                  <a:pt x="21" y="0"/>
                  <a:pt x="21" y="0"/>
                </a:cubicBezTo>
                <a:cubicBezTo>
                  <a:pt x="40" y="19"/>
                  <a:pt x="40" y="19"/>
                  <a:pt x="40" y="19"/>
                </a:cubicBezTo>
                <a:cubicBezTo>
                  <a:pt x="40" y="19"/>
                  <a:pt x="40" y="20"/>
                  <a:pt x="40" y="20"/>
                </a:cubicBezTo>
                <a:cubicBezTo>
                  <a:pt x="40" y="20"/>
                  <a:pt x="40" y="21"/>
                  <a:pt x="40" y="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1802921"/>
            <a:ext cx="310340" cy="310340"/>
          </a:xfrm>
          <a:custGeom>
            <a:avLst/>
            <a:gdLst>
              <a:gd name="T0" fmla="*/ 106363 w 62"/>
              <a:gd name="T1" fmla="*/ 212725 h 62"/>
              <a:gd name="T2" fmla="*/ 0 w 62"/>
              <a:gd name="T3" fmla="*/ 106363 h 62"/>
              <a:gd name="T4" fmla="*/ 106363 w 62"/>
              <a:gd name="T5" fmla="*/ 0 h 62"/>
              <a:gd name="T6" fmla="*/ 212725 w 62"/>
              <a:gd name="T7" fmla="*/ 106363 h 62"/>
              <a:gd name="T8" fmla="*/ 106363 w 62"/>
              <a:gd name="T9" fmla="*/ 212725 h 62"/>
              <a:gd name="T10" fmla="*/ 174983 w 62"/>
              <a:gd name="T11" fmla="*/ 102931 h 62"/>
              <a:gd name="T12" fmla="*/ 164690 w 62"/>
              <a:gd name="T13" fmla="*/ 89207 h 62"/>
              <a:gd name="T14" fmla="*/ 157828 w 62"/>
              <a:gd name="T15" fmla="*/ 85776 h 62"/>
              <a:gd name="T16" fmla="*/ 150966 w 62"/>
              <a:gd name="T17" fmla="*/ 89207 h 62"/>
              <a:gd name="T18" fmla="*/ 123518 w 62"/>
              <a:gd name="T19" fmla="*/ 113225 h 62"/>
              <a:gd name="T20" fmla="*/ 123518 w 62"/>
              <a:gd name="T21" fmla="*/ 44604 h 62"/>
              <a:gd name="T22" fmla="*/ 116656 w 62"/>
              <a:gd name="T23" fmla="*/ 37742 h 62"/>
              <a:gd name="T24" fmla="*/ 99500 w 62"/>
              <a:gd name="T25" fmla="*/ 37742 h 62"/>
              <a:gd name="T26" fmla="*/ 89207 w 62"/>
              <a:gd name="T27" fmla="*/ 44604 h 62"/>
              <a:gd name="T28" fmla="*/ 89207 w 62"/>
              <a:gd name="T29" fmla="*/ 113225 h 62"/>
              <a:gd name="T30" fmla="*/ 65190 w 62"/>
              <a:gd name="T31" fmla="*/ 89207 h 62"/>
              <a:gd name="T32" fmla="*/ 58328 w 62"/>
              <a:gd name="T33" fmla="*/ 85776 h 62"/>
              <a:gd name="T34" fmla="*/ 51466 w 62"/>
              <a:gd name="T35" fmla="*/ 89207 h 62"/>
              <a:gd name="T36" fmla="*/ 37742 w 62"/>
              <a:gd name="T37" fmla="*/ 102931 h 62"/>
              <a:gd name="T38" fmla="*/ 37742 w 62"/>
              <a:gd name="T39" fmla="*/ 106363 h 62"/>
              <a:gd name="T40" fmla="*/ 37742 w 62"/>
              <a:gd name="T41" fmla="*/ 113225 h 62"/>
              <a:gd name="T42" fmla="*/ 89207 w 62"/>
              <a:gd name="T43" fmla="*/ 164690 h 62"/>
              <a:gd name="T44" fmla="*/ 102931 w 62"/>
              <a:gd name="T45" fmla="*/ 174983 h 62"/>
              <a:gd name="T46" fmla="*/ 106363 w 62"/>
              <a:gd name="T47" fmla="*/ 178415 h 62"/>
              <a:gd name="T48" fmla="*/ 113225 w 62"/>
              <a:gd name="T49" fmla="*/ 174983 h 62"/>
              <a:gd name="T50" fmla="*/ 126949 w 62"/>
              <a:gd name="T51" fmla="*/ 164690 h 62"/>
              <a:gd name="T52" fmla="*/ 174983 w 62"/>
              <a:gd name="T53" fmla="*/ 113225 h 62"/>
              <a:gd name="T54" fmla="*/ 178415 w 62"/>
              <a:gd name="T55" fmla="*/ 106363 h 62"/>
              <a:gd name="T56" fmla="*/ 174983 w 62"/>
              <a:gd name="T57" fmla="*/ 102931 h 6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2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ubicBezTo>
                  <a:pt x="62" y="48"/>
                  <a:pt x="48" y="62"/>
                  <a:pt x="31" y="62"/>
                </a:cubicBezTo>
                <a:close/>
                <a:moveTo>
                  <a:pt x="51" y="30"/>
                </a:moveTo>
                <a:cubicBezTo>
                  <a:pt x="48" y="26"/>
                  <a:pt x="48" y="26"/>
                  <a:pt x="48" y="26"/>
                </a:cubicBezTo>
                <a:cubicBezTo>
                  <a:pt x="47" y="25"/>
                  <a:pt x="47" y="25"/>
                  <a:pt x="46" y="25"/>
                </a:cubicBezTo>
                <a:cubicBezTo>
                  <a:pt x="45" y="25"/>
                  <a:pt x="45" y="25"/>
                  <a:pt x="44" y="26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2"/>
                  <a:pt x="35" y="11"/>
                  <a:pt x="34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7" y="11"/>
                  <a:pt x="26" y="12"/>
                  <a:pt x="26" y="13"/>
                </a:cubicBezTo>
                <a:cubicBezTo>
                  <a:pt x="26" y="33"/>
                  <a:pt x="26" y="33"/>
                  <a:pt x="26" y="33"/>
                </a:cubicBezTo>
                <a:cubicBezTo>
                  <a:pt x="19" y="26"/>
                  <a:pt x="19" y="26"/>
                  <a:pt x="19" y="26"/>
                </a:cubicBezTo>
                <a:cubicBezTo>
                  <a:pt x="18" y="25"/>
                  <a:pt x="17" y="25"/>
                  <a:pt x="17" y="25"/>
                </a:cubicBezTo>
                <a:cubicBezTo>
                  <a:pt x="16" y="25"/>
                  <a:pt x="15" y="25"/>
                  <a:pt x="15" y="26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0"/>
                  <a:pt x="11" y="31"/>
                  <a:pt x="11" y="31"/>
                </a:cubicBezTo>
                <a:cubicBezTo>
                  <a:pt x="11" y="32"/>
                  <a:pt x="11" y="33"/>
                  <a:pt x="11" y="33"/>
                </a:cubicBezTo>
                <a:cubicBezTo>
                  <a:pt x="26" y="48"/>
                  <a:pt x="26" y="48"/>
                  <a:pt x="26" y="48"/>
                </a:cubicBezTo>
                <a:cubicBezTo>
                  <a:pt x="30" y="51"/>
                  <a:pt x="30" y="51"/>
                  <a:pt x="30" y="51"/>
                </a:cubicBezTo>
                <a:cubicBezTo>
                  <a:pt x="30" y="52"/>
                  <a:pt x="31" y="52"/>
                  <a:pt x="31" y="52"/>
                </a:cubicBezTo>
                <a:cubicBezTo>
                  <a:pt x="32" y="52"/>
                  <a:pt x="33" y="52"/>
                  <a:pt x="33" y="51"/>
                </a:cubicBezTo>
                <a:cubicBezTo>
                  <a:pt x="37" y="48"/>
                  <a:pt x="37" y="48"/>
                  <a:pt x="37" y="48"/>
                </a:cubicBezTo>
                <a:cubicBezTo>
                  <a:pt x="51" y="33"/>
                  <a:pt x="51" y="33"/>
                  <a:pt x="51" y="33"/>
                </a:cubicBezTo>
                <a:cubicBezTo>
                  <a:pt x="52" y="33"/>
                  <a:pt x="52" y="32"/>
                  <a:pt x="52" y="31"/>
                </a:cubicBezTo>
                <a:cubicBezTo>
                  <a:pt x="52" y="31"/>
                  <a:pt x="52" y="30"/>
                  <a:pt x="51" y="3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90344" y="1802921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06493 w 61"/>
              <a:gd name="T11" fmla="*/ 30879 h 62"/>
              <a:gd name="T12" fmla="*/ 30917 w 61"/>
              <a:gd name="T13" fmla="*/ 106363 h 62"/>
              <a:gd name="T14" fmla="*/ 106493 w 61"/>
              <a:gd name="T15" fmla="*/ 181846 h 62"/>
              <a:gd name="T16" fmla="*/ 178633 w 61"/>
              <a:gd name="T17" fmla="*/ 106363 h 62"/>
              <a:gd name="T18" fmla="*/ 106493 w 61"/>
              <a:gd name="T19" fmla="*/ 30879 h 62"/>
              <a:gd name="T20" fmla="*/ 158021 w 61"/>
              <a:gd name="T21" fmla="*/ 109794 h 62"/>
              <a:gd name="T22" fmla="*/ 113363 w 61"/>
              <a:gd name="T23" fmla="*/ 154397 h 62"/>
              <a:gd name="T24" fmla="*/ 109928 w 61"/>
              <a:gd name="T25" fmla="*/ 154397 h 62"/>
              <a:gd name="T26" fmla="*/ 106493 w 61"/>
              <a:gd name="T27" fmla="*/ 150966 h 62"/>
              <a:gd name="T28" fmla="*/ 106493 w 61"/>
              <a:gd name="T29" fmla="*/ 123518 h 62"/>
              <a:gd name="T30" fmla="*/ 54964 w 61"/>
              <a:gd name="T31" fmla="*/ 123518 h 62"/>
              <a:gd name="T32" fmla="*/ 51529 w 61"/>
              <a:gd name="T33" fmla="*/ 120087 h 62"/>
              <a:gd name="T34" fmla="*/ 51529 w 61"/>
              <a:gd name="T35" fmla="*/ 92638 h 62"/>
              <a:gd name="T36" fmla="*/ 54964 w 61"/>
              <a:gd name="T37" fmla="*/ 89207 h 62"/>
              <a:gd name="T38" fmla="*/ 106493 w 61"/>
              <a:gd name="T39" fmla="*/ 89207 h 62"/>
              <a:gd name="T40" fmla="*/ 106493 w 61"/>
              <a:gd name="T41" fmla="*/ 61759 h 62"/>
              <a:gd name="T42" fmla="*/ 109928 w 61"/>
              <a:gd name="T43" fmla="*/ 58328 h 62"/>
              <a:gd name="T44" fmla="*/ 113363 w 61"/>
              <a:gd name="T45" fmla="*/ 61759 h 62"/>
              <a:gd name="T46" fmla="*/ 158021 w 61"/>
              <a:gd name="T47" fmla="*/ 102931 h 62"/>
              <a:gd name="T48" fmla="*/ 158021 w 61"/>
              <a:gd name="T49" fmla="*/ 106363 h 62"/>
              <a:gd name="T50" fmla="*/ 158021 w 61"/>
              <a:gd name="T51" fmla="*/ 109794 h 62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1" y="9"/>
                </a:moveTo>
                <a:cubicBezTo>
                  <a:pt x="19" y="9"/>
                  <a:pt x="9" y="19"/>
                  <a:pt x="9" y="31"/>
                </a:cubicBezTo>
                <a:cubicBezTo>
                  <a:pt x="9" y="43"/>
                  <a:pt x="19" y="53"/>
                  <a:pt x="31" y="53"/>
                </a:cubicBezTo>
                <a:cubicBezTo>
                  <a:pt x="43" y="53"/>
                  <a:pt x="52" y="43"/>
                  <a:pt x="52" y="31"/>
                </a:cubicBezTo>
                <a:cubicBezTo>
                  <a:pt x="52" y="19"/>
                  <a:pt x="43" y="9"/>
                  <a:pt x="31" y="9"/>
                </a:cubicBezTo>
                <a:close/>
                <a:moveTo>
                  <a:pt x="46" y="32"/>
                </a:moveTo>
                <a:cubicBezTo>
                  <a:pt x="33" y="45"/>
                  <a:pt x="33" y="45"/>
                  <a:pt x="33" y="45"/>
                </a:cubicBezTo>
                <a:cubicBezTo>
                  <a:pt x="33" y="45"/>
                  <a:pt x="32" y="45"/>
                  <a:pt x="32" y="45"/>
                </a:cubicBezTo>
                <a:cubicBezTo>
                  <a:pt x="31" y="45"/>
                  <a:pt x="31" y="45"/>
                  <a:pt x="31" y="44"/>
                </a:cubicBezTo>
                <a:cubicBezTo>
                  <a:pt x="31" y="36"/>
                  <a:pt x="31" y="36"/>
                  <a:pt x="31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6"/>
                  <a:pt x="15" y="36"/>
                  <a:pt x="15" y="35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7"/>
                  <a:pt x="16" y="26"/>
                  <a:pt x="16" y="26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1" y="17"/>
                  <a:pt x="32" y="17"/>
                </a:cubicBezTo>
                <a:cubicBezTo>
                  <a:pt x="32" y="17"/>
                  <a:pt x="33" y="17"/>
                  <a:pt x="33" y="18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1"/>
                  <a:pt x="46" y="31"/>
                  <a:pt x="46" y="31"/>
                </a:cubicBezTo>
                <a:cubicBezTo>
                  <a:pt x="46" y="32"/>
                  <a:pt x="46" y="32"/>
                  <a:pt x="46" y="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10612" y="1802921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06493 w 61"/>
              <a:gd name="T11" fmla="*/ 30879 h 62"/>
              <a:gd name="T12" fmla="*/ 30917 w 61"/>
              <a:gd name="T13" fmla="*/ 106363 h 62"/>
              <a:gd name="T14" fmla="*/ 106493 w 61"/>
              <a:gd name="T15" fmla="*/ 181846 h 62"/>
              <a:gd name="T16" fmla="*/ 178633 w 61"/>
              <a:gd name="T17" fmla="*/ 106363 h 62"/>
              <a:gd name="T18" fmla="*/ 106493 w 61"/>
              <a:gd name="T19" fmla="*/ 30879 h 62"/>
              <a:gd name="T20" fmla="*/ 158021 w 61"/>
              <a:gd name="T21" fmla="*/ 109794 h 62"/>
              <a:gd name="T22" fmla="*/ 113363 w 61"/>
              <a:gd name="T23" fmla="*/ 154397 h 62"/>
              <a:gd name="T24" fmla="*/ 109928 w 61"/>
              <a:gd name="T25" fmla="*/ 154397 h 62"/>
              <a:gd name="T26" fmla="*/ 106493 w 61"/>
              <a:gd name="T27" fmla="*/ 150966 h 62"/>
              <a:gd name="T28" fmla="*/ 106493 w 61"/>
              <a:gd name="T29" fmla="*/ 123518 h 62"/>
              <a:gd name="T30" fmla="*/ 54964 w 61"/>
              <a:gd name="T31" fmla="*/ 123518 h 62"/>
              <a:gd name="T32" fmla="*/ 51529 w 61"/>
              <a:gd name="T33" fmla="*/ 120087 h 62"/>
              <a:gd name="T34" fmla="*/ 51529 w 61"/>
              <a:gd name="T35" fmla="*/ 92638 h 62"/>
              <a:gd name="T36" fmla="*/ 54964 w 61"/>
              <a:gd name="T37" fmla="*/ 89207 h 62"/>
              <a:gd name="T38" fmla="*/ 106493 w 61"/>
              <a:gd name="T39" fmla="*/ 89207 h 62"/>
              <a:gd name="T40" fmla="*/ 106493 w 61"/>
              <a:gd name="T41" fmla="*/ 61759 h 62"/>
              <a:gd name="T42" fmla="*/ 109928 w 61"/>
              <a:gd name="T43" fmla="*/ 58328 h 62"/>
              <a:gd name="T44" fmla="*/ 113363 w 61"/>
              <a:gd name="T45" fmla="*/ 61759 h 62"/>
              <a:gd name="T46" fmla="*/ 158021 w 61"/>
              <a:gd name="T47" fmla="*/ 102931 h 62"/>
              <a:gd name="T48" fmla="*/ 158021 w 61"/>
              <a:gd name="T49" fmla="*/ 106363 h 62"/>
              <a:gd name="T50" fmla="*/ 158021 w 61"/>
              <a:gd name="T51" fmla="*/ 109794 h 62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1" y="9"/>
                </a:moveTo>
                <a:cubicBezTo>
                  <a:pt x="19" y="9"/>
                  <a:pt x="9" y="19"/>
                  <a:pt x="9" y="31"/>
                </a:cubicBezTo>
                <a:cubicBezTo>
                  <a:pt x="9" y="43"/>
                  <a:pt x="19" y="53"/>
                  <a:pt x="31" y="53"/>
                </a:cubicBezTo>
                <a:cubicBezTo>
                  <a:pt x="43" y="53"/>
                  <a:pt x="52" y="43"/>
                  <a:pt x="52" y="31"/>
                </a:cubicBezTo>
                <a:cubicBezTo>
                  <a:pt x="52" y="19"/>
                  <a:pt x="43" y="9"/>
                  <a:pt x="31" y="9"/>
                </a:cubicBezTo>
                <a:close/>
                <a:moveTo>
                  <a:pt x="46" y="32"/>
                </a:moveTo>
                <a:cubicBezTo>
                  <a:pt x="33" y="45"/>
                  <a:pt x="33" y="45"/>
                  <a:pt x="33" y="45"/>
                </a:cubicBezTo>
                <a:cubicBezTo>
                  <a:pt x="33" y="45"/>
                  <a:pt x="32" y="45"/>
                  <a:pt x="32" y="45"/>
                </a:cubicBezTo>
                <a:cubicBezTo>
                  <a:pt x="31" y="45"/>
                  <a:pt x="31" y="45"/>
                  <a:pt x="31" y="44"/>
                </a:cubicBezTo>
                <a:cubicBezTo>
                  <a:pt x="31" y="36"/>
                  <a:pt x="31" y="36"/>
                  <a:pt x="31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6"/>
                  <a:pt x="15" y="36"/>
                  <a:pt x="15" y="35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27"/>
                  <a:pt x="16" y="26"/>
                  <a:pt x="16" y="26"/>
                </a:cubicBezTo>
                <a:cubicBezTo>
                  <a:pt x="31" y="26"/>
                  <a:pt x="31" y="26"/>
                  <a:pt x="31" y="26"/>
                </a:cubicBezTo>
                <a:cubicBezTo>
                  <a:pt x="31" y="18"/>
                  <a:pt x="31" y="18"/>
                  <a:pt x="31" y="18"/>
                </a:cubicBezTo>
                <a:cubicBezTo>
                  <a:pt x="31" y="18"/>
                  <a:pt x="31" y="17"/>
                  <a:pt x="32" y="17"/>
                </a:cubicBezTo>
                <a:cubicBezTo>
                  <a:pt x="32" y="17"/>
                  <a:pt x="33" y="17"/>
                  <a:pt x="33" y="18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31"/>
                  <a:pt x="46" y="31"/>
                  <a:pt x="46" y="31"/>
                </a:cubicBezTo>
                <a:cubicBezTo>
                  <a:pt x="46" y="32"/>
                  <a:pt x="46" y="32"/>
                  <a:pt x="46" y="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2354123"/>
            <a:ext cx="284864" cy="338132"/>
          </a:xfrm>
          <a:custGeom>
            <a:avLst/>
            <a:gdLst>
              <a:gd name="T0" fmla="*/ 178134 w 57"/>
              <a:gd name="T1" fmla="*/ 131454 h 67"/>
              <a:gd name="T2" fmla="*/ 161006 w 57"/>
              <a:gd name="T3" fmla="*/ 152210 h 67"/>
              <a:gd name="T4" fmla="*/ 75364 w 57"/>
              <a:gd name="T5" fmla="*/ 162588 h 67"/>
              <a:gd name="T6" fmla="*/ 20554 w 57"/>
              <a:gd name="T7" fmla="*/ 145292 h 67"/>
              <a:gd name="T8" fmla="*/ 13703 w 57"/>
              <a:gd name="T9" fmla="*/ 121076 h 67"/>
              <a:gd name="T10" fmla="*/ 0 w 57"/>
              <a:gd name="T11" fmla="*/ 34593 h 67"/>
              <a:gd name="T12" fmla="*/ 23980 w 57"/>
              <a:gd name="T13" fmla="*/ 13837 h 67"/>
              <a:gd name="T14" fmla="*/ 68513 w 57"/>
              <a:gd name="T15" fmla="*/ 3459 h 67"/>
              <a:gd name="T16" fmla="*/ 161006 w 57"/>
              <a:gd name="T17" fmla="*/ 10378 h 67"/>
              <a:gd name="T18" fmla="*/ 191836 w 57"/>
              <a:gd name="T19" fmla="*/ 27675 h 67"/>
              <a:gd name="T20" fmla="*/ 191836 w 57"/>
              <a:gd name="T21" fmla="*/ 41512 h 67"/>
              <a:gd name="T22" fmla="*/ 178134 w 57"/>
              <a:gd name="T23" fmla="*/ 131454 h 67"/>
              <a:gd name="T24" fmla="*/ 150729 w 57"/>
              <a:gd name="T25" fmla="*/ 214478 h 67"/>
              <a:gd name="T26" fmla="*/ 68513 w 57"/>
              <a:gd name="T27" fmla="*/ 224856 h 67"/>
              <a:gd name="T28" fmla="*/ 30831 w 57"/>
              <a:gd name="T29" fmla="*/ 204100 h 67"/>
              <a:gd name="T30" fmla="*/ 23980 w 57"/>
              <a:gd name="T31" fmla="*/ 166048 h 67"/>
              <a:gd name="T32" fmla="*/ 23980 w 57"/>
              <a:gd name="T33" fmla="*/ 162588 h 67"/>
              <a:gd name="T34" fmla="*/ 27405 w 57"/>
              <a:gd name="T35" fmla="*/ 162588 h 67"/>
              <a:gd name="T36" fmla="*/ 164431 w 57"/>
              <a:gd name="T37" fmla="*/ 162588 h 67"/>
              <a:gd name="T38" fmla="*/ 167857 w 57"/>
              <a:gd name="T39" fmla="*/ 176426 h 67"/>
              <a:gd name="T40" fmla="*/ 150729 w 57"/>
              <a:gd name="T41" fmla="*/ 214478 h 67"/>
              <a:gd name="T42" fmla="*/ 133600 w 57"/>
              <a:gd name="T43" fmla="*/ 20756 h 67"/>
              <a:gd name="T44" fmla="*/ 54810 w 57"/>
              <a:gd name="T45" fmla="*/ 20756 h 67"/>
              <a:gd name="T46" fmla="*/ 34256 w 57"/>
              <a:gd name="T47" fmla="*/ 31134 h 67"/>
              <a:gd name="T48" fmla="*/ 65087 w 57"/>
              <a:gd name="T49" fmla="*/ 41512 h 67"/>
              <a:gd name="T50" fmla="*/ 126749 w 57"/>
              <a:gd name="T51" fmla="*/ 41512 h 67"/>
              <a:gd name="T52" fmla="*/ 161006 w 57"/>
              <a:gd name="T53" fmla="*/ 31134 h 67"/>
              <a:gd name="T54" fmla="*/ 133600 w 57"/>
              <a:gd name="T55" fmla="*/ 20756 h 67"/>
              <a:gd name="T56" fmla="*/ 82216 w 57"/>
              <a:gd name="T57" fmla="*/ 83024 h 67"/>
              <a:gd name="T58" fmla="*/ 65087 w 57"/>
              <a:gd name="T59" fmla="*/ 114158 h 67"/>
              <a:gd name="T60" fmla="*/ 99344 w 57"/>
              <a:gd name="T61" fmla="*/ 141832 h 67"/>
              <a:gd name="T62" fmla="*/ 126749 w 57"/>
              <a:gd name="T63" fmla="*/ 107239 h 67"/>
              <a:gd name="T64" fmla="*/ 82216 w 57"/>
              <a:gd name="T65" fmla="*/ 83024 h 67"/>
              <a:gd name="T66" fmla="*/ 89067 w 57"/>
              <a:gd name="T67" fmla="*/ 124536 h 67"/>
              <a:gd name="T68" fmla="*/ 89067 w 57"/>
              <a:gd name="T69" fmla="*/ 96861 h 67"/>
              <a:gd name="T70" fmla="*/ 109621 w 57"/>
              <a:gd name="T71" fmla="*/ 110699 h 67"/>
              <a:gd name="T72" fmla="*/ 89067 w 57"/>
              <a:gd name="T73" fmla="*/ 124536 h 67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57" h="67">
                <a:moveTo>
                  <a:pt x="52" y="38"/>
                </a:moveTo>
                <a:cubicBezTo>
                  <a:pt x="51" y="41"/>
                  <a:pt x="49" y="42"/>
                  <a:pt x="47" y="44"/>
                </a:cubicBezTo>
                <a:cubicBezTo>
                  <a:pt x="39" y="47"/>
                  <a:pt x="30" y="48"/>
                  <a:pt x="22" y="47"/>
                </a:cubicBezTo>
                <a:cubicBezTo>
                  <a:pt x="17" y="47"/>
                  <a:pt x="11" y="45"/>
                  <a:pt x="6" y="42"/>
                </a:cubicBezTo>
                <a:cubicBezTo>
                  <a:pt x="4" y="40"/>
                  <a:pt x="4" y="37"/>
                  <a:pt x="4" y="35"/>
                </a:cubicBezTo>
                <a:cubicBezTo>
                  <a:pt x="2" y="26"/>
                  <a:pt x="1" y="18"/>
                  <a:pt x="0" y="10"/>
                </a:cubicBezTo>
                <a:cubicBezTo>
                  <a:pt x="0" y="6"/>
                  <a:pt x="4" y="5"/>
                  <a:pt x="7" y="4"/>
                </a:cubicBezTo>
                <a:cubicBezTo>
                  <a:pt x="11" y="2"/>
                  <a:pt x="16" y="1"/>
                  <a:pt x="20" y="1"/>
                </a:cubicBezTo>
                <a:cubicBezTo>
                  <a:pt x="29" y="0"/>
                  <a:pt x="38" y="0"/>
                  <a:pt x="47" y="3"/>
                </a:cubicBezTo>
                <a:cubicBezTo>
                  <a:pt x="50" y="4"/>
                  <a:pt x="54" y="5"/>
                  <a:pt x="56" y="8"/>
                </a:cubicBezTo>
                <a:cubicBezTo>
                  <a:pt x="57" y="9"/>
                  <a:pt x="56" y="11"/>
                  <a:pt x="56" y="12"/>
                </a:cubicBezTo>
                <a:cubicBezTo>
                  <a:pt x="55" y="21"/>
                  <a:pt x="53" y="30"/>
                  <a:pt x="52" y="38"/>
                </a:cubicBezTo>
                <a:close/>
                <a:moveTo>
                  <a:pt x="44" y="62"/>
                </a:moveTo>
                <a:cubicBezTo>
                  <a:pt x="37" y="66"/>
                  <a:pt x="28" y="67"/>
                  <a:pt x="20" y="65"/>
                </a:cubicBezTo>
                <a:cubicBezTo>
                  <a:pt x="16" y="65"/>
                  <a:pt x="11" y="63"/>
                  <a:pt x="9" y="59"/>
                </a:cubicBezTo>
                <a:cubicBezTo>
                  <a:pt x="8" y="55"/>
                  <a:pt x="7" y="51"/>
                  <a:pt x="7" y="48"/>
                </a:cubicBezTo>
                <a:cubicBezTo>
                  <a:pt x="7" y="47"/>
                  <a:pt x="7" y="47"/>
                  <a:pt x="7" y="47"/>
                </a:cubicBezTo>
                <a:cubicBezTo>
                  <a:pt x="8" y="47"/>
                  <a:pt x="8" y="47"/>
                  <a:pt x="8" y="47"/>
                </a:cubicBezTo>
                <a:cubicBezTo>
                  <a:pt x="20" y="54"/>
                  <a:pt x="36" y="54"/>
                  <a:pt x="48" y="47"/>
                </a:cubicBezTo>
                <a:cubicBezTo>
                  <a:pt x="50" y="47"/>
                  <a:pt x="49" y="49"/>
                  <a:pt x="49" y="51"/>
                </a:cubicBezTo>
                <a:cubicBezTo>
                  <a:pt x="48" y="55"/>
                  <a:pt x="48" y="60"/>
                  <a:pt x="44" y="62"/>
                </a:cubicBezTo>
                <a:close/>
                <a:moveTo>
                  <a:pt x="39" y="6"/>
                </a:moveTo>
                <a:cubicBezTo>
                  <a:pt x="32" y="5"/>
                  <a:pt x="24" y="5"/>
                  <a:pt x="16" y="6"/>
                </a:cubicBezTo>
                <a:cubicBezTo>
                  <a:pt x="14" y="7"/>
                  <a:pt x="11" y="7"/>
                  <a:pt x="10" y="9"/>
                </a:cubicBezTo>
                <a:cubicBezTo>
                  <a:pt x="12" y="12"/>
                  <a:pt x="16" y="12"/>
                  <a:pt x="19" y="12"/>
                </a:cubicBezTo>
                <a:cubicBezTo>
                  <a:pt x="25" y="13"/>
                  <a:pt x="31" y="13"/>
                  <a:pt x="37" y="12"/>
                </a:cubicBezTo>
                <a:cubicBezTo>
                  <a:pt x="40" y="12"/>
                  <a:pt x="44" y="12"/>
                  <a:pt x="47" y="9"/>
                </a:cubicBezTo>
                <a:cubicBezTo>
                  <a:pt x="45" y="7"/>
                  <a:pt x="42" y="6"/>
                  <a:pt x="39" y="6"/>
                </a:cubicBezTo>
                <a:close/>
                <a:moveTo>
                  <a:pt x="24" y="24"/>
                </a:moveTo>
                <a:cubicBezTo>
                  <a:pt x="21" y="25"/>
                  <a:pt x="19" y="29"/>
                  <a:pt x="19" y="33"/>
                </a:cubicBezTo>
                <a:cubicBezTo>
                  <a:pt x="19" y="38"/>
                  <a:pt x="24" y="42"/>
                  <a:pt x="29" y="41"/>
                </a:cubicBezTo>
                <a:cubicBezTo>
                  <a:pt x="34" y="41"/>
                  <a:pt x="38" y="36"/>
                  <a:pt x="37" y="31"/>
                </a:cubicBezTo>
                <a:cubicBezTo>
                  <a:pt x="36" y="25"/>
                  <a:pt x="30" y="21"/>
                  <a:pt x="24" y="24"/>
                </a:cubicBezTo>
                <a:close/>
                <a:moveTo>
                  <a:pt x="26" y="36"/>
                </a:moveTo>
                <a:cubicBezTo>
                  <a:pt x="23" y="35"/>
                  <a:pt x="23" y="30"/>
                  <a:pt x="26" y="28"/>
                </a:cubicBezTo>
                <a:cubicBezTo>
                  <a:pt x="29" y="27"/>
                  <a:pt x="32" y="29"/>
                  <a:pt x="32" y="32"/>
                </a:cubicBezTo>
                <a:cubicBezTo>
                  <a:pt x="33" y="35"/>
                  <a:pt x="29" y="38"/>
                  <a:pt x="26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" name="出自【趣你的PPT】(微信:qunideppt)：最优质的PPT资源库"/>
          <p:cNvSpPr>
            <a:spLocks/>
          </p:cNvSpPr>
          <p:nvPr/>
        </p:nvSpPr>
        <p:spPr bwMode="auto">
          <a:xfrm>
            <a:off x="3471454" y="2365704"/>
            <a:ext cx="185278" cy="335815"/>
          </a:xfrm>
          <a:custGeom>
            <a:avLst/>
            <a:gdLst>
              <a:gd name="T0" fmla="*/ 123568 w 37"/>
              <a:gd name="T1" fmla="*/ 68713 h 67"/>
              <a:gd name="T2" fmla="*/ 51486 w 37"/>
              <a:gd name="T3" fmla="*/ 226751 h 67"/>
              <a:gd name="T4" fmla="*/ 44622 w 37"/>
              <a:gd name="T5" fmla="*/ 230187 h 67"/>
              <a:gd name="T6" fmla="*/ 41189 w 37"/>
              <a:gd name="T7" fmla="*/ 230187 h 67"/>
              <a:gd name="T8" fmla="*/ 37757 w 37"/>
              <a:gd name="T9" fmla="*/ 223316 h 67"/>
              <a:gd name="T10" fmla="*/ 65216 w 37"/>
              <a:gd name="T11" fmla="*/ 113376 h 67"/>
              <a:gd name="T12" fmla="*/ 10297 w 37"/>
              <a:gd name="T13" fmla="*/ 127118 h 67"/>
              <a:gd name="T14" fmla="*/ 6865 w 37"/>
              <a:gd name="T15" fmla="*/ 127118 h 67"/>
              <a:gd name="T16" fmla="*/ 3432 w 37"/>
              <a:gd name="T17" fmla="*/ 123683 h 67"/>
              <a:gd name="T18" fmla="*/ 3432 w 37"/>
              <a:gd name="T19" fmla="*/ 120247 h 67"/>
              <a:gd name="T20" fmla="*/ 30892 w 37"/>
              <a:gd name="T21" fmla="*/ 6871 h 67"/>
              <a:gd name="T22" fmla="*/ 34324 w 37"/>
              <a:gd name="T23" fmla="*/ 0 h 67"/>
              <a:gd name="T24" fmla="*/ 82378 w 37"/>
              <a:gd name="T25" fmla="*/ 0 h 67"/>
              <a:gd name="T26" fmla="*/ 85811 w 37"/>
              <a:gd name="T27" fmla="*/ 6871 h 67"/>
              <a:gd name="T28" fmla="*/ 85811 w 37"/>
              <a:gd name="T29" fmla="*/ 10307 h 67"/>
              <a:gd name="T30" fmla="*/ 61784 w 37"/>
              <a:gd name="T31" fmla="*/ 72148 h 67"/>
              <a:gd name="T32" fmla="*/ 116703 w 37"/>
              <a:gd name="T33" fmla="*/ 61841 h 67"/>
              <a:gd name="T34" fmla="*/ 120135 w 37"/>
              <a:gd name="T35" fmla="*/ 58406 h 67"/>
              <a:gd name="T36" fmla="*/ 123568 w 37"/>
              <a:gd name="T37" fmla="*/ 61841 h 67"/>
              <a:gd name="T38" fmla="*/ 123568 w 37"/>
              <a:gd name="T39" fmla="*/ 68713 h 67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37" h="67">
                <a:moveTo>
                  <a:pt x="36" y="20"/>
                </a:moveTo>
                <a:cubicBezTo>
                  <a:pt x="15" y="66"/>
                  <a:pt x="15" y="66"/>
                  <a:pt x="15" y="66"/>
                </a:cubicBezTo>
                <a:cubicBezTo>
                  <a:pt x="14" y="67"/>
                  <a:pt x="14" y="67"/>
                  <a:pt x="13" y="67"/>
                </a:cubicBezTo>
                <a:cubicBezTo>
                  <a:pt x="13" y="67"/>
                  <a:pt x="13" y="67"/>
                  <a:pt x="12" y="67"/>
                </a:cubicBezTo>
                <a:cubicBezTo>
                  <a:pt x="11" y="67"/>
                  <a:pt x="11" y="66"/>
                  <a:pt x="11" y="65"/>
                </a:cubicBezTo>
                <a:cubicBezTo>
                  <a:pt x="19" y="33"/>
                  <a:pt x="19" y="33"/>
                  <a:pt x="19" y="33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7"/>
                  <a:pt x="2" y="37"/>
                  <a:pt x="2" y="37"/>
                </a:cubicBezTo>
                <a:cubicBezTo>
                  <a:pt x="2" y="37"/>
                  <a:pt x="1" y="37"/>
                  <a:pt x="1" y="36"/>
                </a:cubicBezTo>
                <a:cubicBezTo>
                  <a:pt x="1" y="36"/>
                  <a:pt x="0" y="35"/>
                  <a:pt x="1" y="35"/>
                </a:cubicBezTo>
                <a:cubicBezTo>
                  <a:pt x="9" y="2"/>
                  <a:pt x="9" y="2"/>
                  <a:pt x="9" y="2"/>
                </a:cubicBezTo>
                <a:cubicBezTo>
                  <a:pt x="9" y="1"/>
                  <a:pt x="10" y="0"/>
                  <a:pt x="10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5" y="0"/>
                  <a:pt x="25" y="1"/>
                  <a:pt x="25" y="2"/>
                </a:cubicBezTo>
                <a:cubicBezTo>
                  <a:pt x="25" y="2"/>
                  <a:pt x="25" y="3"/>
                  <a:pt x="25" y="3"/>
                </a:cubicBezTo>
                <a:cubicBezTo>
                  <a:pt x="18" y="21"/>
                  <a:pt x="18" y="21"/>
                  <a:pt x="18" y="21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17"/>
                  <a:pt x="34" y="17"/>
                  <a:pt x="35" y="17"/>
                </a:cubicBezTo>
                <a:cubicBezTo>
                  <a:pt x="35" y="17"/>
                  <a:pt x="36" y="18"/>
                  <a:pt x="36" y="18"/>
                </a:cubicBezTo>
                <a:cubicBezTo>
                  <a:pt x="36" y="19"/>
                  <a:pt x="37" y="19"/>
                  <a:pt x="36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2365704"/>
            <a:ext cx="261706" cy="305709"/>
          </a:xfrm>
          <a:custGeom>
            <a:avLst/>
            <a:gdLst>
              <a:gd name="T0" fmla="*/ 169039 w 52"/>
              <a:gd name="T1" fmla="*/ 3435 h 61"/>
              <a:gd name="T2" fmla="*/ 179388 w 52"/>
              <a:gd name="T3" fmla="*/ 17176 h 61"/>
              <a:gd name="T4" fmla="*/ 179388 w 52"/>
              <a:gd name="T5" fmla="*/ 195809 h 61"/>
              <a:gd name="T6" fmla="*/ 169039 w 52"/>
              <a:gd name="T7" fmla="*/ 209550 h 61"/>
              <a:gd name="T8" fmla="*/ 162139 w 52"/>
              <a:gd name="T9" fmla="*/ 209550 h 61"/>
              <a:gd name="T10" fmla="*/ 151790 w 52"/>
              <a:gd name="T11" fmla="*/ 206115 h 61"/>
              <a:gd name="T12" fmla="*/ 89694 w 52"/>
              <a:gd name="T13" fmla="*/ 147716 h 61"/>
              <a:gd name="T14" fmla="*/ 27598 w 52"/>
              <a:gd name="T15" fmla="*/ 206115 h 61"/>
              <a:gd name="T16" fmla="*/ 17249 w 52"/>
              <a:gd name="T17" fmla="*/ 209550 h 61"/>
              <a:gd name="T18" fmla="*/ 10349 w 52"/>
              <a:gd name="T19" fmla="*/ 209550 h 61"/>
              <a:gd name="T20" fmla="*/ 0 w 52"/>
              <a:gd name="T21" fmla="*/ 195809 h 61"/>
              <a:gd name="T22" fmla="*/ 0 w 52"/>
              <a:gd name="T23" fmla="*/ 17176 h 61"/>
              <a:gd name="T24" fmla="*/ 10349 w 52"/>
              <a:gd name="T25" fmla="*/ 3435 h 61"/>
              <a:gd name="T26" fmla="*/ 17249 w 52"/>
              <a:gd name="T27" fmla="*/ 0 h 61"/>
              <a:gd name="T28" fmla="*/ 162139 w 52"/>
              <a:gd name="T29" fmla="*/ 0 h 61"/>
              <a:gd name="T30" fmla="*/ 169039 w 52"/>
              <a:gd name="T31" fmla="*/ 3435 h 61"/>
              <a:gd name="T32" fmla="*/ 20699 w 52"/>
              <a:gd name="T33" fmla="*/ 20611 h 61"/>
              <a:gd name="T34" fmla="*/ 20699 w 52"/>
              <a:gd name="T35" fmla="*/ 188939 h 61"/>
              <a:gd name="T36" fmla="*/ 79345 w 52"/>
              <a:gd name="T37" fmla="*/ 133975 h 61"/>
              <a:gd name="T38" fmla="*/ 89694 w 52"/>
              <a:gd name="T39" fmla="*/ 123669 h 61"/>
              <a:gd name="T40" fmla="*/ 103493 w 52"/>
              <a:gd name="T41" fmla="*/ 133975 h 61"/>
              <a:gd name="T42" fmla="*/ 162139 w 52"/>
              <a:gd name="T43" fmla="*/ 188939 h 61"/>
              <a:gd name="T44" fmla="*/ 162139 w 52"/>
              <a:gd name="T45" fmla="*/ 20611 h 61"/>
              <a:gd name="T46" fmla="*/ 20699 w 52"/>
              <a:gd name="T47" fmla="*/ 20611 h 6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52" h="61">
                <a:moveTo>
                  <a:pt x="49" y="1"/>
                </a:moveTo>
                <a:cubicBezTo>
                  <a:pt x="51" y="1"/>
                  <a:pt x="52" y="3"/>
                  <a:pt x="52" y="5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9"/>
                  <a:pt x="51" y="60"/>
                  <a:pt x="49" y="61"/>
                </a:cubicBezTo>
                <a:cubicBezTo>
                  <a:pt x="48" y="61"/>
                  <a:pt x="48" y="61"/>
                  <a:pt x="47" y="61"/>
                </a:cubicBezTo>
                <a:cubicBezTo>
                  <a:pt x="46" y="61"/>
                  <a:pt x="45" y="61"/>
                  <a:pt x="44" y="60"/>
                </a:cubicBezTo>
                <a:cubicBezTo>
                  <a:pt x="26" y="43"/>
                  <a:pt x="26" y="43"/>
                  <a:pt x="26" y="43"/>
                </a:cubicBezTo>
                <a:cubicBezTo>
                  <a:pt x="8" y="60"/>
                  <a:pt x="8" y="60"/>
                  <a:pt x="8" y="60"/>
                </a:cubicBezTo>
                <a:cubicBezTo>
                  <a:pt x="8" y="61"/>
                  <a:pt x="6" y="61"/>
                  <a:pt x="5" y="61"/>
                </a:cubicBezTo>
                <a:cubicBezTo>
                  <a:pt x="5" y="61"/>
                  <a:pt x="4" y="61"/>
                  <a:pt x="3" y="61"/>
                </a:cubicBezTo>
                <a:cubicBezTo>
                  <a:pt x="2" y="60"/>
                  <a:pt x="0" y="59"/>
                  <a:pt x="0" y="57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1"/>
                  <a:pt x="3" y="1"/>
                </a:cubicBezTo>
                <a:cubicBezTo>
                  <a:pt x="4" y="1"/>
                  <a:pt x="5" y="0"/>
                  <a:pt x="5" y="0"/>
                </a:cubicBezTo>
                <a:cubicBezTo>
                  <a:pt x="6" y="0"/>
                  <a:pt x="46" y="0"/>
                  <a:pt x="47" y="0"/>
                </a:cubicBezTo>
                <a:cubicBezTo>
                  <a:pt x="48" y="0"/>
                  <a:pt x="48" y="1"/>
                  <a:pt x="49" y="1"/>
                </a:cubicBezTo>
                <a:close/>
                <a:moveTo>
                  <a:pt x="6" y="6"/>
                </a:moveTo>
                <a:cubicBezTo>
                  <a:pt x="6" y="55"/>
                  <a:pt x="6" y="55"/>
                  <a:pt x="6" y="55"/>
                </a:cubicBezTo>
                <a:cubicBezTo>
                  <a:pt x="23" y="39"/>
                  <a:pt x="23" y="39"/>
                  <a:pt x="23" y="39"/>
                </a:cubicBezTo>
                <a:cubicBezTo>
                  <a:pt x="26" y="36"/>
                  <a:pt x="26" y="36"/>
                  <a:pt x="26" y="36"/>
                </a:cubicBezTo>
                <a:cubicBezTo>
                  <a:pt x="30" y="39"/>
                  <a:pt x="30" y="39"/>
                  <a:pt x="30" y="39"/>
                </a:cubicBezTo>
                <a:cubicBezTo>
                  <a:pt x="47" y="55"/>
                  <a:pt x="47" y="55"/>
                  <a:pt x="47" y="55"/>
                </a:cubicBezTo>
                <a:cubicBezTo>
                  <a:pt x="47" y="6"/>
                  <a:pt x="47" y="6"/>
                  <a:pt x="47" y="6"/>
                </a:cubicBezTo>
                <a:lnTo>
                  <a:pt x="6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2340227"/>
            <a:ext cx="280234" cy="361292"/>
          </a:xfrm>
          <a:custGeom>
            <a:avLst/>
            <a:gdLst>
              <a:gd name="T0" fmla="*/ 185228 w 56"/>
              <a:gd name="T1" fmla="*/ 247650 h 72"/>
              <a:gd name="T2" fmla="*/ 0 w 56"/>
              <a:gd name="T3" fmla="*/ 10319 h 72"/>
              <a:gd name="T4" fmla="*/ 192088 w 56"/>
              <a:gd name="T5" fmla="*/ 10319 h 72"/>
              <a:gd name="T6" fmla="*/ 37732 w 56"/>
              <a:gd name="T7" fmla="*/ 37835 h 72"/>
              <a:gd name="T8" fmla="*/ 37732 w 56"/>
              <a:gd name="T9" fmla="*/ 55033 h 72"/>
              <a:gd name="T10" fmla="*/ 51452 w 56"/>
              <a:gd name="T11" fmla="*/ 41275 h 72"/>
              <a:gd name="T12" fmla="*/ 37732 w 56"/>
              <a:gd name="T13" fmla="*/ 72231 h 72"/>
              <a:gd name="T14" fmla="*/ 37732 w 56"/>
              <a:gd name="T15" fmla="*/ 89429 h 72"/>
              <a:gd name="T16" fmla="*/ 51452 w 56"/>
              <a:gd name="T17" fmla="*/ 75671 h 72"/>
              <a:gd name="T18" fmla="*/ 37732 w 56"/>
              <a:gd name="T19" fmla="*/ 106627 h 72"/>
              <a:gd name="T20" fmla="*/ 37732 w 56"/>
              <a:gd name="T21" fmla="*/ 123825 h 72"/>
              <a:gd name="T22" fmla="*/ 51452 w 56"/>
              <a:gd name="T23" fmla="*/ 110067 h 72"/>
              <a:gd name="T24" fmla="*/ 37732 w 56"/>
              <a:gd name="T25" fmla="*/ 141023 h 72"/>
              <a:gd name="T26" fmla="*/ 37732 w 56"/>
              <a:gd name="T27" fmla="*/ 161660 h 72"/>
              <a:gd name="T28" fmla="*/ 51452 w 56"/>
              <a:gd name="T29" fmla="*/ 147902 h 72"/>
              <a:gd name="T30" fmla="*/ 37732 w 56"/>
              <a:gd name="T31" fmla="*/ 178858 h 72"/>
              <a:gd name="T32" fmla="*/ 37732 w 56"/>
              <a:gd name="T33" fmla="*/ 196056 h 72"/>
              <a:gd name="T34" fmla="*/ 51452 w 56"/>
              <a:gd name="T35" fmla="*/ 182298 h 72"/>
              <a:gd name="T36" fmla="*/ 82323 w 56"/>
              <a:gd name="T37" fmla="*/ 55033 h 72"/>
              <a:gd name="T38" fmla="*/ 82323 w 56"/>
              <a:gd name="T39" fmla="*/ 37835 h 72"/>
              <a:gd name="T40" fmla="*/ 68603 w 56"/>
              <a:gd name="T41" fmla="*/ 48154 h 72"/>
              <a:gd name="T42" fmla="*/ 82323 w 56"/>
              <a:gd name="T43" fmla="*/ 89429 h 72"/>
              <a:gd name="T44" fmla="*/ 82323 w 56"/>
              <a:gd name="T45" fmla="*/ 72231 h 72"/>
              <a:gd name="T46" fmla="*/ 68603 w 56"/>
              <a:gd name="T47" fmla="*/ 85990 h 72"/>
              <a:gd name="T48" fmla="*/ 82323 w 56"/>
              <a:gd name="T49" fmla="*/ 123825 h 72"/>
              <a:gd name="T50" fmla="*/ 82323 w 56"/>
              <a:gd name="T51" fmla="*/ 106627 h 72"/>
              <a:gd name="T52" fmla="*/ 68603 w 56"/>
              <a:gd name="T53" fmla="*/ 120385 h 72"/>
              <a:gd name="T54" fmla="*/ 82323 w 56"/>
              <a:gd name="T55" fmla="*/ 161660 h 72"/>
              <a:gd name="T56" fmla="*/ 82323 w 56"/>
              <a:gd name="T57" fmla="*/ 141023 h 72"/>
              <a:gd name="T58" fmla="*/ 68603 w 56"/>
              <a:gd name="T59" fmla="*/ 154781 h 72"/>
              <a:gd name="T60" fmla="*/ 75463 w 56"/>
              <a:gd name="T61" fmla="*/ 196056 h 72"/>
              <a:gd name="T62" fmla="*/ 75463 w 56"/>
              <a:gd name="T63" fmla="*/ 230452 h 72"/>
              <a:gd name="T64" fmla="*/ 123485 w 56"/>
              <a:gd name="T65" fmla="*/ 199496 h 72"/>
              <a:gd name="T66" fmla="*/ 109765 w 56"/>
              <a:gd name="T67" fmla="*/ 37835 h 72"/>
              <a:gd name="T68" fmla="*/ 109765 w 56"/>
              <a:gd name="T69" fmla="*/ 55033 h 72"/>
              <a:gd name="T70" fmla="*/ 123485 w 56"/>
              <a:gd name="T71" fmla="*/ 41275 h 72"/>
              <a:gd name="T72" fmla="*/ 109765 w 56"/>
              <a:gd name="T73" fmla="*/ 72231 h 72"/>
              <a:gd name="T74" fmla="*/ 109765 w 56"/>
              <a:gd name="T75" fmla="*/ 89429 h 72"/>
              <a:gd name="T76" fmla="*/ 123485 w 56"/>
              <a:gd name="T77" fmla="*/ 75671 h 72"/>
              <a:gd name="T78" fmla="*/ 109765 w 56"/>
              <a:gd name="T79" fmla="*/ 106627 h 72"/>
              <a:gd name="T80" fmla="*/ 109765 w 56"/>
              <a:gd name="T81" fmla="*/ 123825 h 72"/>
              <a:gd name="T82" fmla="*/ 123485 w 56"/>
              <a:gd name="T83" fmla="*/ 110067 h 72"/>
              <a:gd name="T84" fmla="*/ 109765 w 56"/>
              <a:gd name="T85" fmla="*/ 141023 h 72"/>
              <a:gd name="T86" fmla="*/ 109765 w 56"/>
              <a:gd name="T87" fmla="*/ 161660 h 72"/>
              <a:gd name="T88" fmla="*/ 123485 w 56"/>
              <a:gd name="T89" fmla="*/ 147902 h 72"/>
              <a:gd name="T90" fmla="*/ 144066 w 56"/>
              <a:gd name="T91" fmla="*/ 37835 h 72"/>
              <a:gd name="T92" fmla="*/ 144066 w 56"/>
              <a:gd name="T93" fmla="*/ 55033 h 72"/>
              <a:gd name="T94" fmla="*/ 157787 w 56"/>
              <a:gd name="T95" fmla="*/ 41275 h 72"/>
              <a:gd name="T96" fmla="*/ 144066 w 56"/>
              <a:gd name="T97" fmla="*/ 72231 h 72"/>
              <a:gd name="T98" fmla="*/ 144066 w 56"/>
              <a:gd name="T99" fmla="*/ 89429 h 72"/>
              <a:gd name="T100" fmla="*/ 157787 w 56"/>
              <a:gd name="T101" fmla="*/ 75671 h 72"/>
              <a:gd name="T102" fmla="*/ 144066 w 56"/>
              <a:gd name="T103" fmla="*/ 106627 h 72"/>
              <a:gd name="T104" fmla="*/ 144066 w 56"/>
              <a:gd name="T105" fmla="*/ 123825 h 72"/>
              <a:gd name="T106" fmla="*/ 157787 w 56"/>
              <a:gd name="T107" fmla="*/ 110067 h 72"/>
              <a:gd name="T108" fmla="*/ 144066 w 56"/>
              <a:gd name="T109" fmla="*/ 141023 h 72"/>
              <a:gd name="T110" fmla="*/ 144066 w 56"/>
              <a:gd name="T111" fmla="*/ 161660 h 72"/>
              <a:gd name="T112" fmla="*/ 157787 w 56"/>
              <a:gd name="T113" fmla="*/ 147902 h 72"/>
              <a:gd name="T114" fmla="*/ 144066 w 56"/>
              <a:gd name="T115" fmla="*/ 178858 h 72"/>
              <a:gd name="T116" fmla="*/ 144066 w 56"/>
              <a:gd name="T117" fmla="*/ 196056 h 72"/>
              <a:gd name="T118" fmla="*/ 157787 w 56"/>
              <a:gd name="T119" fmla="*/ 182298 h 72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6" h="72">
                <a:moveTo>
                  <a:pt x="56" y="3"/>
                </a:moveTo>
                <a:cubicBezTo>
                  <a:pt x="56" y="70"/>
                  <a:pt x="56" y="70"/>
                  <a:pt x="56" y="70"/>
                </a:cubicBezTo>
                <a:cubicBezTo>
                  <a:pt x="56" y="71"/>
                  <a:pt x="55" y="72"/>
                  <a:pt x="54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2"/>
                  <a:pt x="0" y="71"/>
                  <a:pt x="0" y="70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2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5" y="0"/>
                  <a:pt x="56" y="1"/>
                  <a:pt x="56" y="3"/>
                </a:cubicBezTo>
                <a:close/>
                <a:moveTo>
                  <a:pt x="15" y="12"/>
                </a:moveTo>
                <a:cubicBezTo>
                  <a:pt x="15" y="11"/>
                  <a:pt x="15" y="11"/>
                  <a:pt x="14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0" y="11"/>
                  <a:pt x="10" y="12"/>
                </a:cubicBezTo>
                <a:cubicBezTo>
                  <a:pt x="10" y="14"/>
                  <a:pt x="10" y="14"/>
                  <a:pt x="10" y="14"/>
                </a:cubicBezTo>
                <a:cubicBezTo>
                  <a:pt x="10" y="15"/>
                  <a:pt x="11" y="16"/>
                  <a:pt x="11" y="16"/>
                </a:cubicBezTo>
                <a:cubicBezTo>
                  <a:pt x="14" y="16"/>
                  <a:pt x="14" y="16"/>
                  <a:pt x="14" y="16"/>
                </a:cubicBezTo>
                <a:cubicBezTo>
                  <a:pt x="15" y="16"/>
                  <a:pt x="15" y="15"/>
                  <a:pt x="15" y="14"/>
                </a:cubicBezTo>
                <a:lnTo>
                  <a:pt x="15" y="12"/>
                </a:lnTo>
                <a:close/>
                <a:moveTo>
                  <a:pt x="15" y="22"/>
                </a:moveTo>
                <a:cubicBezTo>
                  <a:pt x="15" y="21"/>
                  <a:pt x="15" y="21"/>
                  <a:pt x="14" y="21"/>
                </a:cubicBezTo>
                <a:cubicBezTo>
                  <a:pt x="11" y="21"/>
                  <a:pt x="11" y="21"/>
                  <a:pt x="11" y="21"/>
                </a:cubicBezTo>
                <a:cubicBezTo>
                  <a:pt x="11" y="21"/>
                  <a:pt x="10" y="21"/>
                  <a:pt x="10" y="22"/>
                </a:cubicBezTo>
                <a:cubicBezTo>
                  <a:pt x="10" y="25"/>
                  <a:pt x="10" y="25"/>
                  <a:pt x="10" y="25"/>
                </a:cubicBezTo>
                <a:cubicBezTo>
                  <a:pt x="10" y="25"/>
                  <a:pt x="11" y="26"/>
                  <a:pt x="11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5" y="25"/>
                  <a:pt x="15" y="25"/>
                </a:cubicBezTo>
                <a:lnTo>
                  <a:pt x="15" y="22"/>
                </a:lnTo>
                <a:close/>
                <a:moveTo>
                  <a:pt x="15" y="32"/>
                </a:moveTo>
                <a:cubicBezTo>
                  <a:pt x="15" y="32"/>
                  <a:pt x="15" y="31"/>
                  <a:pt x="14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1"/>
                  <a:pt x="10" y="32"/>
                  <a:pt x="10" y="32"/>
                </a:cubicBezTo>
                <a:cubicBezTo>
                  <a:pt x="10" y="35"/>
                  <a:pt x="10" y="35"/>
                  <a:pt x="10" y="35"/>
                </a:cubicBezTo>
                <a:cubicBezTo>
                  <a:pt x="10" y="36"/>
                  <a:pt x="11" y="36"/>
                  <a:pt x="11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15" y="36"/>
                  <a:pt x="15" y="36"/>
                  <a:pt x="15" y="35"/>
                </a:cubicBezTo>
                <a:lnTo>
                  <a:pt x="15" y="32"/>
                </a:lnTo>
                <a:close/>
                <a:moveTo>
                  <a:pt x="15" y="43"/>
                </a:moveTo>
                <a:cubicBezTo>
                  <a:pt x="15" y="42"/>
                  <a:pt x="15" y="41"/>
                  <a:pt x="14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1"/>
                  <a:pt x="10" y="42"/>
                  <a:pt x="10" y="43"/>
                </a:cubicBezTo>
                <a:cubicBezTo>
                  <a:pt x="10" y="45"/>
                  <a:pt x="10" y="45"/>
                  <a:pt x="10" y="45"/>
                </a:cubicBezTo>
                <a:cubicBezTo>
                  <a:pt x="10" y="46"/>
                  <a:pt x="11" y="47"/>
                  <a:pt x="11" y="47"/>
                </a:cubicBezTo>
                <a:cubicBezTo>
                  <a:pt x="14" y="47"/>
                  <a:pt x="14" y="47"/>
                  <a:pt x="14" y="47"/>
                </a:cubicBezTo>
                <a:cubicBezTo>
                  <a:pt x="15" y="47"/>
                  <a:pt x="15" y="46"/>
                  <a:pt x="15" y="45"/>
                </a:cubicBezTo>
                <a:lnTo>
                  <a:pt x="15" y="43"/>
                </a:lnTo>
                <a:close/>
                <a:moveTo>
                  <a:pt x="15" y="53"/>
                </a:moveTo>
                <a:cubicBezTo>
                  <a:pt x="15" y="52"/>
                  <a:pt x="15" y="52"/>
                  <a:pt x="14" y="52"/>
                </a:cubicBezTo>
                <a:cubicBezTo>
                  <a:pt x="11" y="52"/>
                  <a:pt x="11" y="52"/>
                  <a:pt x="11" y="52"/>
                </a:cubicBezTo>
                <a:cubicBezTo>
                  <a:pt x="11" y="52"/>
                  <a:pt x="10" y="52"/>
                  <a:pt x="10" y="53"/>
                </a:cubicBezTo>
                <a:cubicBezTo>
                  <a:pt x="10" y="56"/>
                  <a:pt x="10" y="56"/>
                  <a:pt x="10" y="56"/>
                </a:cubicBezTo>
                <a:cubicBezTo>
                  <a:pt x="10" y="56"/>
                  <a:pt x="11" y="57"/>
                  <a:pt x="11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15" y="57"/>
                  <a:pt x="15" y="56"/>
                  <a:pt x="15" y="56"/>
                </a:cubicBezTo>
                <a:lnTo>
                  <a:pt x="15" y="53"/>
                </a:lnTo>
                <a:close/>
                <a:moveTo>
                  <a:pt x="20" y="14"/>
                </a:moveTo>
                <a:cubicBezTo>
                  <a:pt x="20" y="15"/>
                  <a:pt x="21" y="16"/>
                  <a:pt x="22" y="16"/>
                </a:cubicBezTo>
                <a:cubicBezTo>
                  <a:pt x="24" y="16"/>
                  <a:pt x="24" y="16"/>
                  <a:pt x="24" y="16"/>
                </a:cubicBezTo>
                <a:cubicBezTo>
                  <a:pt x="25" y="16"/>
                  <a:pt x="25" y="15"/>
                  <a:pt x="25" y="14"/>
                </a:cubicBezTo>
                <a:cubicBezTo>
                  <a:pt x="25" y="12"/>
                  <a:pt x="25" y="12"/>
                  <a:pt x="25" y="12"/>
                </a:cubicBezTo>
                <a:cubicBezTo>
                  <a:pt x="25" y="11"/>
                  <a:pt x="25" y="11"/>
                  <a:pt x="24" y="11"/>
                </a:cubicBezTo>
                <a:cubicBezTo>
                  <a:pt x="22" y="11"/>
                  <a:pt x="22" y="11"/>
                  <a:pt x="22" y="11"/>
                </a:cubicBezTo>
                <a:cubicBezTo>
                  <a:pt x="21" y="11"/>
                  <a:pt x="20" y="11"/>
                  <a:pt x="20" y="12"/>
                </a:cubicBezTo>
                <a:lnTo>
                  <a:pt x="20" y="14"/>
                </a:lnTo>
                <a:close/>
                <a:moveTo>
                  <a:pt x="20" y="25"/>
                </a:moveTo>
                <a:cubicBezTo>
                  <a:pt x="20" y="25"/>
                  <a:pt x="21" y="26"/>
                  <a:pt x="22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25" y="26"/>
                  <a:pt x="25" y="25"/>
                  <a:pt x="25" y="25"/>
                </a:cubicBezTo>
                <a:cubicBezTo>
                  <a:pt x="25" y="22"/>
                  <a:pt x="25" y="22"/>
                  <a:pt x="25" y="22"/>
                </a:cubicBezTo>
                <a:cubicBezTo>
                  <a:pt x="25" y="21"/>
                  <a:pt x="25" y="21"/>
                  <a:pt x="24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1" y="21"/>
                  <a:pt x="20" y="21"/>
                  <a:pt x="20" y="22"/>
                </a:cubicBezTo>
                <a:lnTo>
                  <a:pt x="20" y="25"/>
                </a:lnTo>
                <a:close/>
                <a:moveTo>
                  <a:pt x="20" y="35"/>
                </a:moveTo>
                <a:cubicBezTo>
                  <a:pt x="20" y="36"/>
                  <a:pt x="21" y="36"/>
                  <a:pt x="22" y="36"/>
                </a:cubicBezTo>
                <a:cubicBezTo>
                  <a:pt x="24" y="36"/>
                  <a:pt x="24" y="36"/>
                  <a:pt x="24" y="36"/>
                </a:cubicBezTo>
                <a:cubicBezTo>
                  <a:pt x="25" y="36"/>
                  <a:pt x="25" y="36"/>
                  <a:pt x="25" y="35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1"/>
                  <a:pt x="24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1" y="31"/>
                  <a:pt x="20" y="32"/>
                  <a:pt x="20" y="32"/>
                </a:cubicBezTo>
                <a:lnTo>
                  <a:pt x="20" y="35"/>
                </a:lnTo>
                <a:close/>
                <a:moveTo>
                  <a:pt x="20" y="45"/>
                </a:moveTo>
                <a:cubicBezTo>
                  <a:pt x="20" y="46"/>
                  <a:pt x="21" y="47"/>
                  <a:pt x="22" y="47"/>
                </a:cubicBezTo>
                <a:cubicBezTo>
                  <a:pt x="24" y="47"/>
                  <a:pt x="24" y="47"/>
                  <a:pt x="24" y="47"/>
                </a:cubicBezTo>
                <a:cubicBezTo>
                  <a:pt x="25" y="47"/>
                  <a:pt x="25" y="46"/>
                  <a:pt x="25" y="45"/>
                </a:cubicBezTo>
                <a:cubicBezTo>
                  <a:pt x="25" y="43"/>
                  <a:pt x="25" y="43"/>
                  <a:pt x="25" y="43"/>
                </a:cubicBezTo>
                <a:cubicBezTo>
                  <a:pt x="25" y="42"/>
                  <a:pt x="25" y="41"/>
                  <a:pt x="24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1" y="41"/>
                  <a:pt x="20" y="42"/>
                  <a:pt x="20" y="43"/>
                </a:cubicBezTo>
                <a:lnTo>
                  <a:pt x="20" y="45"/>
                </a:lnTo>
                <a:close/>
                <a:moveTo>
                  <a:pt x="36" y="58"/>
                </a:moveTo>
                <a:cubicBezTo>
                  <a:pt x="36" y="57"/>
                  <a:pt x="35" y="57"/>
                  <a:pt x="34" y="57"/>
                </a:cubicBezTo>
                <a:cubicBezTo>
                  <a:pt x="22" y="57"/>
                  <a:pt x="22" y="57"/>
                  <a:pt x="22" y="57"/>
                </a:cubicBezTo>
                <a:cubicBezTo>
                  <a:pt x="21" y="57"/>
                  <a:pt x="20" y="57"/>
                  <a:pt x="20" y="58"/>
                </a:cubicBezTo>
                <a:cubicBezTo>
                  <a:pt x="20" y="66"/>
                  <a:pt x="20" y="66"/>
                  <a:pt x="20" y="66"/>
                </a:cubicBezTo>
                <a:cubicBezTo>
                  <a:pt x="20" y="67"/>
                  <a:pt x="21" y="67"/>
                  <a:pt x="22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35" y="67"/>
                  <a:pt x="36" y="67"/>
                  <a:pt x="36" y="66"/>
                </a:cubicBezTo>
                <a:lnTo>
                  <a:pt x="36" y="58"/>
                </a:lnTo>
                <a:close/>
                <a:moveTo>
                  <a:pt x="36" y="12"/>
                </a:moveTo>
                <a:cubicBezTo>
                  <a:pt x="36" y="11"/>
                  <a:pt x="35" y="11"/>
                  <a:pt x="34" y="11"/>
                </a:cubicBezTo>
                <a:cubicBezTo>
                  <a:pt x="32" y="11"/>
                  <a:pt x="32" y="11"/>
                  <a:pt x="32" y="11"/>
                </a:cubicBezTo>
                <a:cubicBezTo>
                  <a:pt x="31" y="11"/>
                  <a:pt x="31" y="11"/>
                  <a:pt x="31" y="12"/>
                </a:cubicBezTo>
                <a:cubicBezTo>
                  <a:pt x="31" y="14"/>
                  <a:pt x="31" y="14"/>
                  <a:pt x="31" y="14"/>
                </a:cubicBezTo>
                <a:cubicBezTo>
                  <a:pt x="31" y="15"/>
                  <a:pt x="31" y="16"/>
                  <a:pt x="32" y="16"/>
                </a:cubicBezTo>
                <a:cubicBezTo>
                  <a:pt x="34" y="16"/>
                  <a:pt x="34" y="16"/>
                  <a:pt x="34" y="16"/>
                </a:cubicBezTo>
                <a:cubicBezTo>
                  <a:pt x="35" y="16"/>
                  <a:pt x="36" y="15"/>
                  <a:pt x="36" y="14"/>
                </a:cubicBezTo>
                <a:lnTo>
                  <a:pt x="36" y="12"/>
                </a:lnTo>
                <a:close/>
                <a:moveTo>
                  <a:pt x="36" y="22"/>
                </a:moveTo>
                <a:cubicBezTo>
                  <a:pt x="36" y="21"/>
                  <a:pt x="35" y="21"/>
                  <a:pt x="34" y="21"/>
                </a:cubicBezTo>
                <a:cubicBezTo>
                  <a:pt x="32" y="21"/>
                  <a:pt x="32" y="21"/>
                  <a:pt x="32" y="21"/>
                </a:cubicBezTo>
                <a:cubicBezTo>
                  <a:pt x="31" y="21"/>
                  <a:pt x="31" y="21"/>
                  <a:pt x="31" y="22"/>
                </a:cubicBezTo>
                <a:cubicBezTo>
                  <a:pt x="31" y="25"/>
                  <a:pt x="31" y="25"/>
                  <a:pt x="31" y="25"/>
                </a:cubicBezTo>
                <a:cubicBezTo>
                  <a:pt x="31" y="25"/>
                  <a:pt x="31" y="26"/>
                  <a:pt x="32" y="26"/>
                </a:cubicBezTo>
                <a:cubicBezTo>
                  <a:pt x="34" y="26"/>
                  <a:pt x="34" y="26"/>
                  <a:pt x="34" y="26"/>
                </a:cubicBezTo>
                <a:cubicBezTo>
                  <a:pt x="35" y="26"/>
                  <a:pt x="36" y="25"/>
                  <a:pt x="36" y="25"/>
                </a:cubicBezTo>
                <a:lnTo>
                  <a:pt x="36" y="22"/>
                </a:lnTo>
                <a:close/>
                <a:moveTo>
                  <a:pt x="36" y="32"/>
                </a:moveTo>
                <a:cubicBezTo>
                  <a:pt x="36" y="32"/>
                  <a:pt x="35" y="31"/>
                  <a:pt x="34" y="31"/>
                </a:cubicBezTo>
                <a:cubicBezTo>
                  <a:pt x="32" y="31"/>
                  <a:pt x="32" y="31"/>
                  <a:pt x="32" y="31"/>
                </a:cubicBezTo>
                <a:cubicBezTo>
                  <a:pt x="31" y="31"/>
                  <a:pt x="31" y="32"/>
                  <a:pt x="31" y="32"/>
                </a:cubicBezTo>
                <a:cubicBezTo>
                  <a:pt x="31" y="35"/>
                  <a:pt x="31" y="35"/>
                  <a:pt x="31" y="35"/>
                </a:cubicBezTo>
                <a:cubicBezTo>
                  <a:pt x="31" y="36"/>
                  <a:pt x="31" y="36"/>
                  <a:pt x="32" y="36"/>
                </a:cubicBezTo>
                <a:cubicBezTo>
                  <a:pt x="34" y="36"/>
                  <a:pt x="34" y="36"/>
                  <a:pt x="34" y="36"/>
                </a:cubicBezTo>
                <a:cubicBezTo>
                  <a:pt x="35" y="36"/>
                  <a:pt x="36" y="36"/>
                  <a:pt x="36" y="35"/>
                </a:cubicBezTo>
                <a:lnTo>
                  <a:pt x="36" y="32"/>
                </a:lnTo>
                <a:close/>
                <a:moveTo>
                  <a:pt x="36" y="43"/>
                </a:moveTo>
                <a:cubicBezTo>
                  <a:pt x="36" y="42"/>
                  <a:pt x="35" y="41"/>
                  <a:pt x="34" y="41"/>
                </a:cubicBezTo>
                <a:cubicBezTo>
                  <a:pt x="32" y="41"/>
                  <a:pt x="32" y="41"/>
                  <a:pt x="32" y="41"/>
                </a:cubicBezTo>
                <a:cubicBezTo>
                  <a:pt x="31" y="41"/>
                  <a:pt x="31" y="42"/>
                  <a:pt x="31" y="43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6"/>
                  <a:pt x="31" y="47"/>
                  <a:pt x="32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5" y="47"/>
                  <a:pt x="36" y="46"/>
                  <a:pt x="36" y="45"/>
                </a:cubicBezTo>
                <a:lnTo>
                  <a:pt x="36" y="43"/>
                </a:lnTo>
                <a:close/>
                <a:moveTo>
                  <a:pt x="46" y="12"/>
                </a:moveTo>
                <a:cubicBezTo>
                  <a:pt x="46" y="11"/>
                  <a:pt x="45" y="11"/>
                  <a:pt x="45" y="11"/>
                </a:cubicBezTo>
                <a:cubicBezTo>
                  <a:pt x="42" y="11"/>
                  <a:pt x="42" y="11"/>
                  <a:pt x="42" y="11"/>
                </a:cubicBezTo>
                <a:cubicBezTo>
                  <a:pt x="41" y="11"/>
                  <a:pt x="41" y="11"/>
                  <a:pt x="41" y="12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5"/>
                  <a:pt x="41" y="16"/>
                  <a:pt x="42" y="16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16"/>
                  <a:pt x="46" y="15"/>
                  <a:pt x="46" y="14"/>
                </a:cubicBezTo>
                <a:lnTo>
                  <a:pt x="46" y="12"/>
                </a:lnTo>
                <a:close/>
                <a:moveTo>
                  <a:pt x="46" y="22"/>
                </a:moveTo>
                <a:cubicBezTo>
                  <a:pt x="46" y="21"/>
                  <a:pt x="45" y="21"/>
                  <a:pt x="45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1" y="21"/>
                  <a:pt x="41" y="21"/>
                  <a:pt x="41" y="22"/>
                </a:cubicBezTo>
                <a:cubicBezTo>
                  <a:pt x="41" y="25"/>
                  <a:pt x="41" y="25"/>
                  <a:pt x="41" y="25"/>
                </a:cubicBezTo>
                <a:cubicBezTo>
                  <a:pt x="41" y="25"/>
                  <a:pt x="41" y="26"/>
                  <a:pt x="42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6" y="25"/>
                  <a:pt x="46" y="25"/>
                </a:cubicBezTo>
                <a:lnTo>
                  <a:pt x="46" y="22"/>
                </a:lnTo>
                <a:close/>
                <a:moveTo>
                  <a:pt x="46" y="32"/>
                </a:moveTo>
                <a:cubicBezTo>
                  <a:pt x="46" y="32"/>
                  <a:pt x="45" y="31"/>
                  <a:pt x="45" y="31"/>
                </a:cubicBezTo>
                <a:cubicBezTo>
                  <a:pt x="42" y="31"/>
                  <a:pt x="42" y="31"/>
                  <a:pt x="42" y="31"/>
                </a:cubicBezTo>
                <a:cubicBezTo>
                  <a:pt x="41" y="31"/>
                  <a:pt x="41" y="32"/>
                  <a:pt x="41" y="32"/>
                </a:cubicBezTo>
                <a:cubicBezTo>
                  <a:pt x="41" y="35"/>
                  <a:pt x="41" y="35"/>
                  <a:pt x="41" y="35"/>
                </a:cubicBezTo>
                <a:cubicBezTo>
                  <a:pt x="41" y="36"/>
                  <a:pt x="41" y="36"/>
                  <a:pt x="42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6"/>
                  <a:pt x="46" y="36"/>
                  <a:pt x="46" y="35"/>
                </a:cubicBezTo>
                <a:lnTo>
                  <a:pt x="46" y="32"/>
                </a:lnTo>
                <a:close/>
                <a:moveTo>
                  <a:pt x="46" y="43"/>
                </a:moveTo>
                <a:cubicBezTo>
                  <a:pt x="46" y="42"/>
                  <a:pt x="45" y="41"/>
                  <a:pt x="45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1" y="41"/>
                  <a:pt x="41" y="42"/>
                  <a:pt x="41" y="43"/>
                </a:cubicBezTo>
                <a:cubicBezTo>
                  <a:pt x="41" y="45"/>
                  <a:pt x="41" y="45"/>
                  <a:pt x="41" y="45"/>
                </a:cubicBezTo>
                <a:cubicBezTo>
                  <a:pt x="41" y="46"/>
                  <a:pt x="41" y="47"/>
                  <a:pt x="42" y="47"/>
                </a:cubicBezTo>
                <a:cubicBezTo>
                  <a:pt x="45" y="47"/>
                  <a:pt x="45" y="47"/>
                  <a:pt x="45" y="47"/>
                </a:cubicBezTo>
                <a:cubicBezTo>
                  <a:pt x="45" y="47"/>
                  <a:pt x="46" y="46"/>
                  <a:pt x="46" y="45"/>
                </a:cubicBezTo>
                <a:lnTo>
                  <a:pt x="46" y="43"/>
                </a:lnTo>
                <a:close/>
                <a:moveTo>
                  <a:pt x="46" y="53"/>
                </a:moveTo>
                <a:cubicBezTo>
                  <a:pt x="46" y="52"/>
                  <a:pt x="45" y="52"/>
                  <a:pt x="45" y="52"/>
                </a:cubicBezTo>
                <a:cubicBezTo>
                  <a:pt x="42" y="52"/>
                  <a:pt x="42" y="52"/>
                  <a:pt x="42" y="52"/>
                </a:cubicBezTo>
                <a:cubicBezTo>
                  <a:pt x="41" y="52"/>
                  <a:pt x="41" y="52"/>
                  <a:pt x="41" y="53"/>
                </a:cubicBezTo>
                <a:cubicBezTo>
                  <a:pt x="41" y="56"/>
                  <a:pt x="41" y="56"/>
                  <a:pt x="41" y="56"/>
                </a:cubicBezTo>
                <a:cubicBezTo>
                  <a:pt x="41" y="56"/>
                  <a:pt x="41" y="57"/>
                  <a:pt x="42" y="57"/>
                </a:cubicBezTo>
                <a:cubicBezTo>
                  <a:pt x="45" y="57"/>
                  <a:pt x="45" y="57"/>
                  <a:pt x="45" y="57"/>
                </a:cubicBezTo>
                <a:cubicBezTo>
                  <a:pt x="45" y="57"/>
                  <a:pt x="46" y="56"/>
                  <a:pt x="46" y="56"/>
                </a:cubicBezTo>
                <a:lnTo>
                  <a:pt x="46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2340227"/>
            <a:ext cx="305709" cy="361292"/>
          </a:xfrm>
          <a:custGeom>
            <a:avLst/>
            <a:gdLst>
              <a:gd name="T0" fmla="*/ 209550 w 61"/>
              <a:gd name="T1" fmla="*/ 213254 h 72"/>
              <a:gd name="T2" fmla="*/ 192374 w 61"/>
              <a:gd name="T3" fmla="*/ 213254 h 72"/>
              <a:gd name="T4" fmla="*/ 192374 w 61"/>
              <a:gd name="T5" fmla="*/ 230452 h 72"/>
              <a:gd name="T6" fmla="*/ 175198 w 61"/>
              <a:gd name="T7" fmla="*/ 247650 h 72"/>
              <a:gd name="T8" fmla="*/ 158021 w 61"/>
              <a:gd name="T9" fmla="*/ 230452 h 72"/>
              <a:gd name="T10" fmla="*/ 158021 w 61"/>
              <a:gd name="T11" fmla="*/ 213254 h 72"/>
              <a:gd name="T12" fmla="*/ 51529 w 61"/>
              <a:gd name="T13" fmla="*/ 213254 h 72"/>
              <a:gd name="T14" fmla="*/ 51529 w 61"/>
              <a:gd name="T15" fmla="*/ 230452 h 72"/>
              <a:gd name="T16" fmla="*/ 34352 w 61"/>
              <a:gd name="T17" fmla="*/ 247650 h 72"/>
              <a:gd name="T18" fmla="*/ 17176 w 61"/>
              <a:gd name="T19" fmla="*/ 230452 h 72"/>
              <a:gd name="T20" fmla="*/ 17176 w 61"/>
              <a:gd name="T21" fmla="*/ 213254 h 72"/>
              <a:gd name="T22" fmla="*/ 0 w 61"/>
              <a:gd name="T23" fmla="*/ 213254 h 72"/>
              <a:gd name="T24" fmla="*/ 0 w 61"/>
              <a:gd name="T25" fmla="*/ 130704 h 72"/>
              <a:gd name="T26" fmla="*/ 3435 w 61"/>
              <a:gd name="T27" fmla="*/ 99748 h 72"/>
              <a:gd name="T28" fmla="*/ 17176 w 61"/>
              <a:gd name="T29" fmla="*/ 37835 h 72"/>
              <a:gd name="T30" fmla="*/ 106493 w 61"/>
              <a:gd name="T31" fmla="*/ 0 h 72"/>
              <a:gd name="T32" fmla="*/ 192374 w 61"/>
              <a:gd name="T33" fmla="*/ 37835 h 72"/>
              <a:gd name="T34" fmla="*/ 209550 w 61"/>
              <a:gd name="T35" fmla="*/ 99748 h 72"/>
              <a:gd name="T36" fmla="*/ 209550 w 61"/>
              <a:gd name="T37" fmla="*/ 130704 h 72"/>
              <a:gd name="T38" fmla="*/ 209550 w 61"/>
              <a:gd name="T39" fmla="*/ 213254 h 72"/>
              <a:gd name="T40" fmla="*/ 34352 w 61"/>
              <a:gd name="T41" fmla="*/ 151342 h 72"/>
              <a:gd name="T42" fmla="*/ 17176 w 61"/>
              <a:gd name="T43" fmla="*/ 168540 h 72"/>
              <a:gd name="T44" fmla="*/ 34352 w 61"/>
              <a:gd name="T45" fmla="*/ 185738 h 72"/>
              <a:gd name="T46" fmla="*/ 51529 w 61"/>
              <a:gd name="T47" fmla="*/ 168540 h 72"/>
              <a:gd name="T48" fmla="*/ 34352 w 61"/>
              <a:gd name="T49" fmla="*/ 151342 h 72"/>
              <a:gd name="T50" fmla="*/ 178633 w 61"/>
              <a:gd name="T51" fmla="*/ 61913 h 72"/>
              <a:gd name="T52" fmla="*/ 168327 w 61"/>
              <a:gd name="T53" fmla="*/ 55033 h 72"/>
              <a:gd name="T54" fmla="*/ 41223 w 61"/>
              <a:gd name="T55" fmla="*/ 55033 h 72"/>
              <a:gd name="T56" fmla="*/ 34352 w 61"/>
              <a:gd name="T57" fmla="*/ 61913 h 72"/>
              <a:gd name="T58" fmla="*/ 24047 w 61"/>
              <a:gd name="T59" fmla="*/ 113506 h 72"/>
              <a:gd name="T60" fmla="*/ 30917 w 61"/>
              <a:gd name="T61" fmla="*/ 123825 h 72"/>
              <a:gd name="T62" fmla="*/ 178633 w 61"/>
              <a:gd name="T63" fmla="*/ 123825 h 72"/>
              <a:gd name="T64" fmla="*/ 185503 w 61"/>
              <a:gd name="T65" fmla="*/ 113506 h 72"/>
              <a:gd name="T66" fmla="*/ 178633 w 61"/>
              <a:gd name="T67" fmla="*/ 61913 h 72"/>
              <a:gd name="T68" fmla="*/ 147716 w 61"/>
              <a:gd name="T69" fmla="*/ 24077 h 72"/>
              <a:gd name="T70" fmla="*/ 61834 w 61"/>
              <a:gd name="T71" fmla="*/ 24077 h 72"/>
              <a:gd name="T72" fmla="*/ 54964 w 61"/>
              <a:gd name="T73" fmla="*/ 30956 h 72"/>
              <a:gd name="T74" fmla="*/ 61834 w 61"/>
              <a:gd name="T75" fmla="*/ 37835 h 72"/>
              <a:gd name="T76" fmla="*/ 147716 w 61"/>
              <a:gd name="T77" fmla="*/ 37835 h 72"/>
              <a:gd name="T78" fmla="*/ 154586 w 61"/>
              <a:gd name="T79" fmla="*/ 30956 h 72"/>
              <a:gd name="T80" fmla="*/ 147716 w 61"/>
              <a:gd name="T81" fmla="*/ 24077 h 72"/>
              <a:gd name="T82" fmla="*/ 175198 w 61"/>
              <a:gd name="T83" fmla="*/ 151342 h 72"/>
              <a:gd name="T84" fmla="*/ 158021 w 61"/>
              <a:gd name="T85" fmla="*/ 168540 h 72"/>
              <a:gd name="T86" fmla="*/ 175198 w 61"/>
              <a:gd name="T87" fmla="*/ 185738 h 72"/>
              <a:gd name="T88" fmla="*/ 192374 w 61"/>
              <a:gd name="T89" fmla="*/ 168540 h 72"/>
              <a:gd name="T90" fmla="*/ 175198 w 61"/>
              <a:gd name="T91" fmla="*/ 151342 h 72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61" h="72">
                <a:moveTo>
                  <a:pt x="61" y="62"/>
                </a:moveTo>
                <a:cubicBezTo>
                  <a:pt x="56" y="62"/>
                  <a:pt x="56" y="62"/>
                  <a:pt x="56" y="62"/>
                </a:cubicBezTo>
                <a:cubicBezTo>
                  <a:pt x="56" y="67"/>
                  <a:pt x="56" y="67"/>
                  <a:pt x="56" y="67"/>
                </a:cubicBezTo>
                <a:cubicBezTo>
                  <a:pt x="56" y="70"/>
                  <a:pt x="54" y="72"/>
                  <a:pt x="51" y="72"/>
                </a:cubicBezTo>
                <a:cubicBezTo>
                  <a:pt x="48" y="72"/>
                  <a:pt x="46" y="70"/>
                  <a:pt x="46" y="67"/>
                </a:cubicBezTo>
                <a:cubicBezTo>
                  <a:pt x="46" y="62"/>
                  <a:pt x="46" y="62"/>
                  <a:pt x="46" y="62"/>
                </a:cubicBezTo>
                <a:cubicBezTo>
                  <a:pt x="15" y="62"/>
                  <a:pt x="15" y="62"/>
                  <a:pt x="15" y="62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70"/>
                  <a:pt x="13" y="72"/>
                  <a:pt x="10" y="72"/>
                </a:cubicBezTo>
                <a:cubicBezTo>
                  <a:pt x="7" y="72"/>
                  <a:pt x="5" y="70"/>
                  <a:pt x="5" y="67"/>
                </a:cubicBezTo>
                <a:cubicBezTo>
                  <a:pt x="5" y="62"/>
                  <a:pt x="5" y="62"/>
                  <a:pt x="5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4"/>
                  <a:pt x="0" y="32"/>
                  <a:pt x="1" y="29"/>
                </a:cubicBezTo>
                <a:cubicBezTo>
                  <a:pt x="5" y="11"/>
                  <a:pt x="5" y="11"/>
                  <a:pt x="5" y="11"/>
                </a:cubicBezTo>
                <a:cubicBezTo>
                  <a:pt x="6" y="4"/>
                  <a:pt x="17" y="0"/>
                  <a:pt x="31" y="0"/>
                </a:cubicBezTo>
                <a:cubicBezTo>
                  <a:pt x="44" y="0"/>
                  <a:pt x="56" y="4"/>
                  <a:pt x="56" y="11"/>
                </a:cubicBezTo>
                <a:cubicBezTo>
                  <a:pt x="61" y="29"/>
                  <a:pt x="61" y="29"/>
                  <a:pt x="61" y="29"/>
                </a:cubicBezTo>
                <a:cubicBezTo>
                  <a:pt x="61" y="32"/>
                  <a:pt x="61" y="34"/>
                  <a:pt x="61" y="38"/>
                </a:cubicBezTo>
                <a:lnTo>
                  <a:pt x="61" y="62"/>
                </a:lnTo>
                <a:close/>
                <a:moveTo>
                  <a:pt x="10" y="44"/>
                </a:moveTo>
                <a:cubicBezTo>
                  <a:pt x="7" y="44"/>
                  <a:pt x="5" y="46"/>
                  <a:pt x="5" y="49"/>
                </a:cubicBezTo>
                <a:cubicBezTo>
                  <a:pt x="5" y="52"/>
                  <a:pt x="7" y="54"/>
                  <a:pt x="10" y="54"/>
                </a:cubicBezTo>
                <a:cubicBezTo>
                  <a:pt x="13" y="54"/>
                  <a:pt x="15" y="52"/>
                  <a:pt x="15" y="49"/>
                </a:cubicBezTo>
                <a:cubicBezTo>
                  <a:pt x="15" y="46"/>
                  <a:pt x="13" y="44"/>
                  <a:pt x="10" y="44"/>
                </a:cubicBezTo>
                <a:close/>
                <a:moveTo>
                  <a:pt x="52" y="18"/>
                </a:moveTo>
                <a:cubicBezTo>
                  <a:pt x="51" y="17"/>
                  <a:pt x="50" y="16"/>
                  <a:pt x="49" y="16"/>
                </a:cubicBezTo>
                <a:cubicBezTo>
                  <a:pt x="12" y="16"/>
                  <a:pt x="12" y="16"/>
                  <a:pt x="12" y="16"/>
                </a:cubicBezTo>
                <a:cubicBezTo>
                  <a:pt x="11" y="16"/>
                  <a:pt x="10" y="17"/>
                  <a:pt x="10" y="18"/>
                </a:cubicBezTo>
                <a:cubicBezTo>
                  <a:pt x="7" y="33"/>
                  <a:pt x="7" y="33"/>
                  <a:pt x="7" y="33"/>
                </a:cubicBezTo>
                <a:cubicBezTo>
                  <a:pt x="6" y="35"/>
                  <a:pt x="8" y="36"/>
                  <a:pt x="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4" y="36"/>
                  <a:pt x="55" y="35"/>
                  <a:pt x="54" y="33"/>
                </a:cubicBezTo>
                <a:lnTo>
                  <a:pt x="52" y="18"/>
                </a:lnTo>
                <a:close/>
                <a:moveTo>
                  <a:pt x="43" y="7"/>
                </a:moveTo>
                <a:cubicBezTo>
                  <a:pt x="18" y="7"/>
                  <a:pt x="18" y="7"/>
                  <a:pt x="18" y="7"/>
                </a:cubicBezTo>
                <a:cubicBezTo>
                  <a:pt x="17" y="7"/>
                  <a:pt x="16" y="8"/>
                  <a:pt x="16" y="9"/>
                </a:cubicBezTo>
                <a:cubicBezTo>
                  <a:pt x="16" y="10"/>
                  <a:pt x="17" y="11"/>
                  <a:pt x="18" y="11"/>
                </a:cubicBezTo>
                <a:cubicBezTo>
                  <a:pt x="43" y="11"/>
                  <a:pt x="43" y="11"/>
                  <a:pt x="43" y="11"/>
                </a:cubicBezTo>
                <a:cubicBezTo>
                  <a:pt x="45" y="11"/>
                  <a:pt x="45" y="10"/>
                  <a:pt x="45" y="9"/>
                </a:cubicBezTo>
                <a:cubicBezTo>
                  <a:pt x="45" y="8"/>
                  <a:pt x="45" y="7"/>
                  <a:pt x="43" y="7"/>
                </a:cubicBezTo>
                <a:close/>
                <a:moveTo>
                  <a:pt x="51" y="44"/>
                </a:moveTo>
                <a:cubicBezTo>
                  <a:pt x="48" y="44"/>
                  <a:pt x="46" y="46"/>
                  <a:pt x="46" y="49"/>
                </a:cubicBezTo>
                <a:cubicBezTo>
                  <a:pt x="46" y="52"/>
                  <a:pt x="48" y="54"/>
                  <a:pt x="51" y="54"/>
                </a:cubicBezTo>
                <a:cubicBezTo>
                  <a:pt x="54" y="54"/>
                  <a:pt x="56" y="52"/>
                  <a:pt x="56" y="49"/>
                </a:cubicBezTo>
                <a:cubicBezTo>
                  <a:pt x="56" y="46"/>
                  <a:pt x="54" y="44"/>
                  <a:pt x="51" y="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2340227"/>
            <a:ext cx="335815" cy="361292"/>
          </a:xfrm>
          <a:custGeom>
            <a:avLst/>
            <a:gdLst>
              <a:gd name="T0" fmla="*/ 230187 w 67"/>
              <a:gd name="T1" fmla="*/ 230452 h 72"/>
              <a:gd name="T2" fmla="*/ 209573 w 67"/>
              <a:gd name="T3" fmla="*/ 247650 h 72"/>
              <a:gd name="T4" fmla="*/ 17178 w 67"/>
              <a:gd name="T5" fmla="*/ 247650 h 72"/>
              <a:gd name="T6" fmla="*/ 0 w 67"/>
              <a:gd name="T7" fmla="*/ 230452 h 72"/>
              <a:gd name="T8" fmla="*/ 0 w 67"/>
              <a:gd name="T9" fmla="*/ 55033 h 72"/>
              <a:gd name="T10" fmla="*/ 17178 w 67"/>
              <a:gd name="T11" fmla="*/ 37835 h 72"/>
              <a:gd name="T12" fmla="*/ 34356 w 67"/>
              <a:gd name="T13" fmla="*/ 37835 h 72"/>
              <a:gd name="T14" fmla="*/ 34356 w 67"/>
              <a:gd name="T15" fmla="*/ 24077 h 72"/>
              <a:gd name="T16" fmla="*/ 54970 w 67"/>
              <a:gd name="T17" fmla="*/ 0 h 72"/>
              <a:gd name="T18" fmla="*/ 65277 w 67"/>
              <a:gd name="T19" fmla="*/ 0 h 72"/>
              <a:gd name="T20" fmla="*/ 85891 w 67"/>
              <a:gd name="T21" fmla="*/ 24077 h 72"/>
              <a:gd name="T22" fmla="*/ 85891 w 67"/>
              <a:gd name="T23" fmla="*/ 37835 h 72"/>
              <a:gd name="T24" fmla="*/ 140861 w 67"/>
              <a:gd name="T25" fmla="*/ 37835 h 72"/>
              <a:gd name="T26" fmla="*/ 140861 w 67"/>
              <a:gd name="T27" fmla="*/ 24077 h 72"/>
              <a:gd name="T28" fmla="*/ 161474 w 67"/>
              <a:gd name="T29" fmla="*/ 0 h 72"/>
              <a:gd name="T30" fmla="*/ 171781 w 67"/>
              <a:gd name="T31" fmla="*/ 0 h 72"/>
              <a:gd name="T32" fmla="*/ 192395 w 67"/>
              <a:gd name="T33" fmla="*/ 24077 h 72"/>
              <a:gd name="T34" fmla="*/ 192395 w 67"/>
              <a:gd name="T35" fmla="*/ 37835 h 72"/>
              <a:gd name="T36" fmla="*/ 209573 w 67"/>
              <a:gd name="T37" fmla="*/ 37835 h 72"/>
              <a:gd name="T38" fmla="*/ 230187 w 67"/>
              <a:gd name="T39" fmla="*/ 55033 h 72"/>
              <a:gd name="T40" fmla="*/ 230187 w 67"/>
              <a:gd name="T41" fmla="*/ 230452 h 72"/>
              <a:gd name="T42" fmla="*/ 209573 w 67"/>
              <a:gd name="T43" fmla="*/ 230452 h 72"/>
              <a:gd name="T44" fmla="*/ 209573 w 67"/>
              <a:gd name="T45" fmla="*/ 89429 h 72"/>
              <a:gd name="T46" fmla="*/ 17178 w 67"/>
              <a:gd name="T47" fmla="*/ 89429 h 72"/>
              <a:gd name="T48" fmla="*/ 17178 w 67"/>
              <a:gd name="T49" fmla="*/ 230452 h 72"/>
              <a:gd name="T50" fmla="*/ 209573 w 67"/>
              <a:gd name="T51" fmla="*/ 230452 h 72"/>
              <a:gd name="T52" fmla="*/ 68713 w 67"/>
              <a:gd name="T53" fmla="*/ 24077 h 72"/>
              <a:gd name="T54" fmla="*/ 65277 w 67"/>
              <a:gd name="T55" fmla="*/ 17198 h 72"/>
              <a:gd name="T56" fmla="*/ 54970 w 67"/>
              <a:gd name="T57" fmla="*/ 17198 h 72"/>
              <a:gd name="T58" fmla="*/ 51534 w 67"/>
              <a:gd name="T59" fmla="*/ 24077 h 72"/>
              <a:gd name="T60" fmla="*/ 51534 w 67"/>
              <a:gd name="T61" fmla="*/ 61913 h 72"/>
              <a:gd name="T62" fmla="*/ 54970 w 67"/>
              <a:gd name="T63" fmla="*/ 68792 h 72"/>
              <a:gd name="T64" fmla="*/ 65277 w 67"/>
              <a:gd name="T65" fmla="*/ 68792 h 72"/>
              <a:gd name="T66" fmla="*/ 68713 w 67"/>
              <a:gd name="T67" fmla="*/ 61913 h 72"/>
              <a:gd name="T68" fmla="*/ 68713 w 67"/>
              <a:gd name="T69" fmla="*/ 24077 h 72"/>
              <a:gd name="T70" fmla="*/ 175217 w 67"/>
              <a:gd name="T71" fmla="*/ 24077 h 72"/>
              <a:gd name="T72" fmla="*/ 171781 w 67"/>
              <a:gd name="T73" fmla="*/ 17198 h 72"/>
              <a:gd name="T74" fmla="*/ 161474 w 67"/>
              <a:gd name="T75" fmla="*/ 17198 h 72"/>
              <a:gd name="T76" fmla="*/ 158039 w 67"/>
              <a:gd name="T77" fmla="*/ 24077 h 72"/>
              <a:gd name="T78" fmla="*/ 158039 w 67"/>
              <a:gd name="T79" fmla="*/ 61913 h 72"/>
              <a:gd name="T80" fmla="*/ 161474 w 67"/>
              <a:gd name="T81" fmla="*/ 68792 h 72"/>
              <a:gd name="T82" fmla="*/ 171781 w 67"/>
              <a:gd name="T83" fmla="*/ 68792 h 72"/>
              <a:gd name="T84" fmla="*/ 175217 w 67"/>
              <a:gd name="T85" fmla="*/ 61913 h 72"/>
              <a:gd name="T86" fmla="*/ 175217 w 67"/>
              <a:gd name="T87" fmla="*/ 24077 h 7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7" h="72">
                <a:moveTo>
                  <a:pt x="67" y="67"/>
                </a:moveTo>
                <a:cubicBezTo>
                  <a:pt x="67" y="70"/>
                  <a:pt x="64" y="72"/>
                  <a:pt x="61" y="72"/>
                </a:cubicBezTo>
                <a:cubicBezTo>
                  <a:pt x="5" y="72"/>
                  <a:pt x="5" y="72"/>
                  <a:pt x="5" y="72"/>
                </a:cubicBezTo>
                <a:cubicBezTo>
                  <a:pt x="2" y="72"/>
                  <a:pt x="0" y="70"/>
                  <a:pt x="0" y="67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3"/>
                  <a:pt x="2" y="11"/>
                  <a:pt x="5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7"/>
                  <a:pt x="10" y="7"/>
                  <a:pt x="10" y="7"/>
                </a:cubicBezTo>
                <a:cubicBezTo>
                  <a:pt x="10" y="3"/>
                  <a:pt x="13" y="0"/>
                  <a:pt x="16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3" y="0"/>
                  <a:pt x="25" y="3"/>
                  <a:pt x="25" y="7"/>
                </a:cubicBezTo>
                <a:cubicBezTo>
                  <a:pt x="25" y="11"/>
                  <a:pt x="25" y="11"/>
                  <a:pt x="25" y="11"/>
                </a:cubicBezTo>
                <a:cubicBezTo>
                  <a:pt x="41" y="11"/>
                  <a:pt x="41" y="11"/>
                  <a:pt x="41" y="11"/>
                </a:cubicBezTo>
                <a:cubicBezTo>
                  <a:pt x="41" y="7"/>
                  <a:pt x="41" y="7"/>
                  <a:pt x="41" y="7"/>
                </a:cubicBezTo>
                <a:cubicBezTo>
                  <a:pt x="41" y="3"/>
                  <a:pt x="44" y="0"/>
                  <a:pt x="47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3" y="0"/>
                  <a:pt x="56" y="3"/>
                  <a:pt x="56" y="7"/>
                </a:cubicBezTo>
                <a:cubicBezTo>
                  <a:pt x="56" y="11"/>
                  <a:pt x="56" y="11"/>
                  <a:pt x="56" y="11"/>
                </a:cubicBezTo>
                <a:cubicBezTo>
                  <a:pt x="61" y="11"/>
                  <a:pt x="61" y="11"/>
                  <a:pt x="61" y="11"/>
                </a:cubicBezTo>
                <a:cubicBezTo>
                  <a:pt x="64" y="11"/>
                  <a:pt x="67" y="13"/>
                  <a:pt x="67" y="16"/>
                </a:cubicBezTo>
                <a:lnTo>
                  <a:pt x="67" y="67"/>
                </a:lnTo>
                <a:close/>
                <a:moveTo>
                  <a:pt x="61" y="67"/>
                </a:moveTo>
                <a:cubicBezTo>
                  <a:pt x="61" y="26"/>
                  <a:pt x="61" y="26"/>
                  <a:pt x="61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5" y="67"/>
                  <a:pt x="5" y="67"/>
                  <a:pt x="5" y="67"/>
                </a:cubicBezTo>
                <a:lnTo>
                  <a:pt x="61" y="67"/>
                </a:lnTo>
                <a:close/>
                <a:moveTo>
                  <a:pt x="20" y="7"/>
                </a:moveTo>
                <a:cubicBezTo>
                  <a:pt x="20" y="6"/>
                  <a:pt x="20" y="5"/>
                  <a:pt x="1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5" y="6"/>
                  <a:pt x="15" y="7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9"/>
                  <a:pt x="16" y="20"/>
                  <a:pt x="16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20" y="20"/>
                  <a:pt x="20" y="19"/>
                  <a:pt x="20" y="18"/>
                </a:cubicBezTo>
                <a:lnTo>
                  <a:pt x="20" y="7"/>
                </a:lnTo>
                <a:close/>
                <a:moveTo>
                  <a:pt x="51" y="7"/>
                </a:moveTo>
                <a:cubicBezTo>
                  <a:pt x="51" y="6"/>
                  <a:pt x="51" y="5"/>
                  <a:pt x="50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5"/>
                  <a:pt x="46" y="6"/>
                  <a:pt x="46" y="7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7" y="20"/>
                  <a:pt x="47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19"/>
                  <a:pt x="51" y="18"/>
                </a:cubicBezTo>
                <a:lnTo>
                  <a:pt x="51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出自【趣你的PPT】(微信:qunideppt)：最优质的PPT资源库"/>
          <p:cNvSpPr>
            <a:spLocks/>
          </p:cNvSpPr>
          <p:nvPr/>
        </p:nvSpPr>
        <p:spPr bwMode="auto">
          <a:xfrm>
            <a:off x="7079741" y="2469922"/>
            <a:ext cx="210753" cy="115799"/>
          </a:xfrm>
          <a:custGeom>
            <a:avLst/>
            <a:gdLst>
              <a:gd name="T0" fmla="*/ 141022 w 42"/>
              <a:gd name="T1" fmla="*/ 13804 h 23"/>
              <a:gd name="T2" fmla="*/ 79110 w 42"/>
              <a:gd name="T3" fmla="*/ 75924 h 23"/>
              <a:gd name="T4" fmla="*/ 72231 w 42"/>
              <a:gd name="T5" fmla="*/ 79375 h 23"/>
              <a:gd name="T6" fmla="*/ 65352 w 42"/>
              <a:gd name="T7" fmla="*/ 75924 h 23"/>
              <a:gd name="T8" fmla="*/ 3440 w 42"/>
              <a:gd name="T9" fmla="*/ 13804 h 23"/>
              <a:gd name="T10" fmla="*/ 0 w 42"/>
              <a:gd name="T11" fmla="*/ 10353 h 23"/>
              <a:gd name="T12" fmla="*/ 10319 w 42"/>
              <a:gd name="T13" fmla="*/ 0 h 23"/>
              <a:gd name="T14" fmla="*/ 134143 w 42"/>
              <a:gd name="T15" fmla="*/ 0 h 23"/>
              <a:gd name="T16" fmla="*/ 144462 w 42"/>
              <a:gd name="T17" fmla="*/ 10353 h 23"/>
              <a:gd name="T18" fmla="*/ 141022 w 42"/>
              <a:gd name="T19" fmla="*/ 13804 h 2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2" h="23">
                <a:moveTo>
                  <a:pt x="41" y="4"/>
                </a:moveTo>
                <a:cubicBezTo>
                  <a:pt x="23" y="22"/>
                  <a:pt x="23" y="22"/>
                  <a:pt x="23" y="22"/>
                </a:cubicBezTo>
                <a:cubicBezTo>
                  <a:pt x="22" y="23"/>
                  <a:pt x="22" y="23"/>
                  <a:pt x="21" y="23"/>
                </a:cubicBezTo>
                <a:cubicBezTo>
                  <a:pt x="20" y="23"/>
                  <a:pt x="20" y="23"/>
                  <a:pt x="19" y="22"/>
                </a:cubicBezTo>
                <a:cubicBezTo>
                  <a:pt x="1" y="4"/>
                  <a:pt x="1" y="4"/>
                  <a:pt x="1" y="4"/>
                </a:cubicBezTo>
                <a:cubicBezTo>
                  <a:pt x="1" y="4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2" y="1"/>
                  <a:pt x="42" y="3"/>
                </a:cubicBezTo>
                <a:cubicBezTo>
                  <a:pt x="42" y="3"/>
                  <a:pt x="41" y="4"/>
                  <a:pt x="41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2365704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41173 h 62"/>
              <a:gd name="T10" fmla="*/ 37788 w 61"/>
              <a:gd name="T11" fmla="*/ 0 h 62"/>
              <a:gd name="T12" fmla="*/ 171762 w 61"/>
              <a:gd name="T13" fmla="*/ 0 h 62"/>
              <a:gd name="T14" fmla="*/ 209550 w 61"/>
              <a:gd name="T15" fmla="*/ 41173 h 62"/>
              <a:gd name="T16" fmla="*/ 209550 w 61"/>
              <a:gd name="T17" fmla="*/ 174983 h 62"/>
              <a:gd name="T18" fmla="*/ 175198 w 61"/>
              <a:gd name="T19" fmla="*/ 41173 h 62"/>
              <a:gd name="T20" fmla="*/ 171762 w 61"/>
              <a:gd name="T21" fmla="*/ 37742 h 62"/>
              <a:gd name="T22" fmla="*/ 37788 w 61"/>
              <a:gd name="T23" fmla="*/ 37742 h 62"/>
              <a:gd name="T24" fmla="*/ 34352 w 61"/>
              <a:gd name="T25" fmla="*/ 41173 h 62"/>
              <a:gd name="T26" fmla="*/ 34352 w 61"/>
              <a:gd name="T27" fmla="*/ 174983 h 62"/>
              <a:gd name="T28" fmla="*/ 37788 w 61"/>
              <a:gd name="T29" fmla="*/ 178415 h 62"/>
              <a:gd name="T30" fmla="*/ 171762 w 61"/>
              <a:gd name="T31" fmla="*/ 178415 h 62"/>
              <a:gd name="T32" fmla="*/ 175198 w 61"/>
              <a:gd name="T33" fmla="*/ 174983 h 62"/>
              <a:gd name="T34" fmla="*/ 175198 w 61"/>
              <a:gd name="T35" fmla="*/ 41173 h 62"/>
              <a:gd name="T36" fmla="*/ 140845 w 61"/>
              <a:gd name="T37" fmla="*/ 150966 h 62"/>
              <a:gd name="T38" fmla="*/ 130539 w 61"/>
              <a:gd name="T39" fmla="*/ 161259 h 62"/>
              <a:gd name="T40" fmla="*/ 127104 w 61"/>
              <a:gd name="T41" fmla="*/ 157828 h 62"/>
              <a:gd name="T42" fmla="*/ 65270 w 61"/>
              <a:gd name="T43" fmla="*/ 113225 h 62"/>
              <a:gd name="T44" fmla="*/ 61834 w 61"/>
              <a:gd name="T45" fmla="*/ 106363 h 62"/>
              <a:gd name="T46" fmla="*/ 65270 w 61"/>
              <a:gd name="T47" fmla="*/ 99500 h 62"/>
              <a:gd name="T48" fmla="*/ 127104 w 61"/>
              <a:gd name="T49" fmla="*/ 54897 h 62"/>
              <a:gd name="T50" fmla="*/ 130539 w 61"/>
              <a:gd name="T51" fmla="*/ 54897 h 62"/>
              <a:gd name="T52" fmla="*/ 140845 w 61"/>
              <a:gd name="T53" fmla="*/ 61759 h 62"/>
              <a:gd name="T54" fmla="*/ 140845 w 61"/>
              <a:gd name="T55" fmla="*/ 150966 h 62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51" y="12"/>
                </a:moveTo>
                <a:cubicBezTo>
                  <a:pt x="51" y="11"/>
                  <a:pt x="51" y="11"/>
                  <a:pt x="50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0" y="11"/>
                  <a:pt x="10" y="12"/>
                </a:cubicBezTo>
                <a:cubicBezTo>
                  <a:pt x="10" y="51"/>
                  <a:pt x="10" y="51"/>
                  <a:pt x="10" y="51"/>
                </a:cubicBezTo>
                <a:cubicBezTo>
                  <a:pt x="10" y="51"/>
                  <a:pt x="11" y="52"/>
                  <a:pt x="11" y="52"/>
                </a:cubicBezTo>
                <a:cubicBezTo>
                  <a:pt x="50" y="52"/>
                  <a:pt x="50" y="52"/>
                  <a:pt x="50" y="52"/>
                </a:cubicBezTo>
                <a:cubicBezTo>
                  <a:pt x="51" y="52"/>
                  <a:pt x="51" y="51"/>
                  <a:pt x="51" y="51"/>
                </a:cubicBezTo>
                <a:lnTo>
                  <a:pt x="51" y="12"/>
                </a:lnTo>
                <a:close/>
                <a:moveTo>
                  <a:pt x="41" y="44"/>
                </a:moveTo>
                <a:cubicBezTo>
                  <a:pt x="41" y="46"/>
                  <a:pt x="40" y="47"/>
                  <a:pt x="38" y="47"/>
                </a:cubicBezTo>
                <a:cubicBezTo>
                  <a:pt x="38" y="47"/>
                  <a:pt x="37" y="47"/>
                  <a:pt x="37" y="46"/>
                </a:cubicBezTo>
                <a:cubicBezTo>
                  <a:pt x="19" y="33"/>
                  <a:pt x="19" y="33"/>
                  <a:pt x="19" y="33"/>
                </a:cubicBezTo>
                <a:cubicBezTo>
                  <a:pt x="18" y="33"/>
                  <a:pt x="18" y="32"/>
                  <a:pt x="18" y="31"/>
                </a:cubicBezTo>
                <a:cubicBezTo>
                  <a:pt x="18" y="30"/>
                  <a:pt x="18" y="30"/>
                  <a:pt x="19" y="29"/>
                </a:cubicBezTo>
                <a:cubicBezTo>
                  <a:pt x="37" y="16"/>
                  <a:pt x="37" y="16"/>
                  <a:pt x="37" y="16"/>
                </a:cubicBezTo>
                <a:cubicBezTo>
                  <a:pt x="37" y="16"/>
                  <a:pt x="38" y="16"/>
                  <a:pt x="38" y="16"/>
                </a:cubicBezTo>
                <a:cubicBezTo>
                  <a:pt x="40" y="16"/>
                  <a:pt x="41" y="17"/>
                  <a:pt x="41" y="18"/>
                </a:cubicBezTo>
                <a:lnTo>
                  <a:pt x="41" y="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2592" y="2365704"/>
            <a:ext cx="412243" cy="310340"/>
          </a:xfrm>
          <a:custGeom>
            <a:avLst/>
            <a:gdLst>
              <a:gd name="T0" fmla="*/ 282575 w 82"/>
              <a:gd name="T1" fmla="*/ 212725 h 62"/>
              <a:gd name="T2" fmla="*/ 0 w 82"/>
              <a:gd name="T3" fmla="*/ 212725 h 62"/>
              <a:gd name="T4" fmla="*/ 0 w 82"/>
              <a:gd name="T5" fmla="*/ 0 h 62"/>
              <a:gd name="T6" fmla="*/ 282575 w 82"/>
              <a:gd name="T7" fmla="*/ 0 h 62"/>
              <a:gd name="T8" fmla="*/ 282575 w 82"/>
              <a:gd name="T9" fmla="*/ 212725 h 62"/>
              <a:gd name="T10" fmla="*/ 244669 w 82"/>
              <a:gd name="T11" fmla="*/ 41173 h 62"/>
              <a:gd name="T12" fmla="*/ 237777 w 82"/>
              <a:gd name="T13" fmla="*/ 37742 h 62"/>
              <a:gd name="T14" fmla="*/ 141288 w 82"/>
              <a:gd name="T15" fmla="*/ 27448 h 62"/>
              <a:gd name="T16" fmla="*/ 44798 w 82"/>
              <a:gd name="T17" fmla="*/ 37742 h 62"/>
              <a:gd name="T18" fmla="*/ 37906 w 82"/>
              <a:gd name="T19" fmla="*/ 41173 h 62"/>
              <a:gd name="T20" fmla="*/ 27568 w 82"/>
              <a:gd name="T21" fmla="*/ 106363 h 62"/>
              <a:gd name="T22" fmla="*/ 37906 w 82"/>
              <a:gd name="T23" fmla="*/ 171552 h 62"/>
              <a:gd name="T24" fmla="*/ 44798 w 82"/>
              <a:gd name="T25" fmla="*/ 174983 h 62"/>
              <a:gd name="T26" fmla="*/ 141288 w 82"/>
              <a:gd name="T27" fmla="*/ 185277 h 62"/>
              <a:gd name="T28" fmla="*/ 237777 w 82"/>
              <a:gd name="T29" fmla="*/ 174983 h 62"/>
              <a:gd name="T30" fmla="*/ 244669 w 82"/>
              <a:gd name="T31" fmla="*/ 171552 h 62"/>
              <a:gd name="T32" fmla="*/ 255007 w 82"/>
              <a:gd name="T33" fmla="*/ 106363 h 62"/>
              <a:gd name="T34" fmla="*/ 244669 w 82"/>
              <a:gd name="T35" fmla="*/ 41173 h 62"/>
              <a:gd name="T36" fmla="*/ 137841 w 82"/>
              <a:gd name="T37" fmla="*/ 123518 h 62"/>
              <a:gd name="T38" fmla="*/ 93043 w 82"/>
              <a:gd name="T39" fmla="*/ 168121 h 62"/>
              <a:gd name="T40" fmla="*/ 44798 w 82"/>
              <a:gd name="T41" fmla="*/ 109794 h 62"/>
              <a:gd name="T42" fmla="*/ 89597 w 82"/>
              <a:gd name="T43" fmla="*/ 51466 h 62"/>
              <a:gd name="T44" fmla="*/ 134395 w 82"/>
              <a:gd name="T45" fmla="*/ 96069 h 62"/>
              <a:gd name="T46" fmla="*/ 106827 w 82"/>
              <a:gd name="T47" fmla="*/ 96069 h 62"/>
              <a:gd name="T48" fmla="*/ 93043 w 82"/>
              <a:gd name="T49" fmla="*/ 78914 h 62"/>
              <a:gd name="T50" fmla="*/ 75813 w 82"/>
              <a:gd name="T51" fmla="*/ 109794 h 62"/>
              <a:gd name="T52" fmla="*/ 93043 w 82"/>
              <a:gd name="T53" fmla="*/ 140673 h 62"/>
              <a:gd name="T54" fmla="*/ 106827 w 82"/>
              <a:gd name="T55" fmla="*/ 123518 h 62"/>
              <a:gd name="T56" fmla="*/ 137841 w 82"/>
              <a:gd name="T57" fmla="*/ 123518 h 62"/>
              <a:gd name="T58" fmla="*/ 234330 w 82"/>
              <a:gd name="T59" fmla="*/ 123518 h 62"/>
              <a:gd name="T60" fmla="*/ 192978 w 82"/>
              <a:gd name="T61" fmla="*/ 168121 h 62"/>
              <a:gd name="T62" fmla="*/ 144734 w 82"/>
              <a:gd name="T63" fmla="*/ 109794 h 62"/>
              <a:gd name="T64" fmla="*/ 189532 w 82"/>
              <a:gd name="T65" fmla="*/ 51466 h 62"/>
              <a:gd name="T66" fmla="*/ 234330 w 82"/>
              <a:gd name="T67" fmla="*/ 96069 h 62"/>
              <a:gd name="T68" fmla="*/ 206762 w 82"/>
              <a:gd name="T69" fmla="*/ 96069 h 62"/>
              <a:gd name="T70" fmla="*/ 189532 w 82"/>
              <a:gd name="T71" fmla="*/ 78914 h 62"/>
              <a:gd name="T72" fmla="*/ 172302 w 82"/>
              <a:gd name="T73" fmla="*/ 109794 h 62"/>
              <a:gd name="T74" fmla="*/ 189532 w 82"/>
              <a:gd name="T75" fmla="*/ 140673 h 62"/>
              <a:gd name="T76" fmla="*/ 206762 w 82"/>
              <a:gd name="T77" fmla="*/ 123518 h 62"/>
              <a:gd name="T78" fmla="*/ 234330 w 82"/>
              <a:gd name="T79" fmla="*/ 123518 h 62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82" h="62">
                <a:moveTo>
                  <a:pt x="82" y="62"/>
                </a:moveTo>
                <a:cubicBezTo>
                  <a:pt x="0" y="62"/>
                  <a:pt x="0" y="62"/>
                  <a:pt x="0" y="62"/>
                </a:cubicBezTo>
                <a:cubicBezTo>
                  <a:pt x="0" y="0"/>
                  <a:pt x="0" y="0"/>
                  <a:pt x="0" y="0"/>
                </a:cubicBezTo>
                <a:cubicBezTo>
                  <a:pt x="82" y="0"/>
                  <a:pt x="82" y="0"/>
                  <a:pt x="82" y="0"/>
                </a:cubicBezTo>
                <a:lnTo>
                  <a:pt x="82" y="62"/>
                </a:lnTo>
                <a:close/>
                <a:moveTo>
                  <a:pt x="71" y="12"/>
                </a:moveTo>
                <a:cubicBezTo>
                  <a:pt x="71" y="12"/>
                  <a:pt x="70" y="11"/>
                  <a:pt x="69" y="11"/>
                </a:cubicBezTo>
                <a:cubicBezTo>
                  <a:pt x="67" y="9"/>
                  <a:pt x="55" y="8"/>
                  <a:pt x="41" y="8"/>
                </a:cubicBezTo>
                <a:cubicBezTo>
                  <a:pt x="28" y="8"/>
                  <a:pt x="15" y="9"/>
                  <a:pt x="13" y="11"/>
                </a:cubicBezTo>
                <a:cubicBezTo>
                  <a:pt x="12" y="11"/>
                  <a:pt x="11" y="12"/>
                  <a:pt x="11" y="12"/>
                </a:cubicBezTo>
                <a:cubicBezTo>
                  <a:pt x="8" y="16"/>
                  <a:pt x="8" y="20"/>
                  <a:pt x="8" y="31"/>
                </a:cubicBezTo>
                <a:cubicBezTo>
                  <a:pt x="8" y="42"/>
                  <a:pt x="8" y="46"/>
                  <a:pt x="11" y="50"/>
                </a:cubicBezTo>
                <a:cubicBezTo>
                  <a:pt x="11" y="51"/>
                  <a:pt x="12" y="51"/>
                  <a:pt x="13" y="51"/>
                </a:cubicBezTo>
                <a:cubicBezTo>
                  <a:pt x="15" y="53"/>
                  <a:pt x="28" y="54"/>
                  <a:pt x="41" y="54"/>
                </a:cubicBezTo>
                <a:cubicBezTo>
                  <a:pt x="55" y="54"/>
                  <a:pt x="67" y="53"/>
                  <a:pt x="69" y="51"/>
                </a:cubicBezTo>
                <a:cubicBezTo>
                  <a:pt x="70" y="51"/>
                  <a:pt x="71" y="51"/>
                  <a:pt x="71" y="50"/>
                </a:cubicBezTo>
                <a:cubicBezTo>
                  <a:pt x="74" y="47"/>
                  <a:pt x="74" y="42"/>
                  <a:pt x="74" y="31"/>
                </a:cubicBezTo>
                <a:cubicBezTo>
                  <a:pt x="74" y="20"/>
                  <a:pt x="74" y="16"/>
                  <a:pt x="71" y="12"/>
                </a:cubicBezTo>
                <a:close/>
                <a:moveTo>
                  <a:pt x="40" y="36"/>
                </a:moveTo>
                <a:cubicBezTo>
                  <a:pt x="39" y="44"/>
                  <a:pt x="34" y="49"/>
                  <a:pt x="27" y="49"/>
                </a:cubicBezTo>
                <a:cubicBezTo>
                  <a:pt x="18" y="49"/>
                  <a:pt x="13" y="43"/>
                  <a:pt x="13" y="32"/>
                </a:cubicBezTo>
                <a:cubicBezTo>
                  <a:pt x="13" y="21"/>
                  <a:pt x="19" y="15"/>
                  <a:pt x="26" y="15"/>
                </a:cubicBezTo>
                <a:cubicBezTo>
                  <a:pt x="34" y="15"/>
                  <a:pt x="39" y="20"/>
                  <a:pt x="39" y="28"/>
                </a:cubicBezTo>
                <a:cubicBezTo>
                  <a:pt x="31" y="28"/>
                  <a:pt x="31" y="28"/>
                  <a:pt x="31" y="28"/>
                </a:cubicBezTo>
                <a:cubicBezTo>
                  <a:pt x="31" y="25"/>
                  <a:pt x="29" y="23"/>
                  <a:pt x="27" y="23"/>
                </a:cubicBezTo>
                <a:cubicBezTo>
                  <a:pt x="24" y="23"/>
                  <a:pt x="22" y="26"/>
                  <a:pt x="22" y="32"/>
                </a:cubicBezTo>
                <a:cubicBezTo>
                  <a:pt x="22" y="37"/>
                  <a:pt x="23" y="41"/>
                  <a:pt x="27" y="41"/>
                </a:cubicBezTo>
                <a:cubicBezTo>
                  <a:pt x="30" y="41"/>
                  <a:pt x="31" y="39"/>
                  <a:pt x="31" y="36"/>
                </a:cubicBezTo>
                <a:lnTo>
                  <a:pt x="40" y="36"/>
                </a:lnTo>
                <a:close/>
                <a:moveTo>
                  <a:pt x="68" y="36"/>
                </a:moveTo>
                <a:cubicBezTo>
                  <a:pt x="67" y="44"/>
                  <a:pt x="63" y="49"/>
                  <a:pt x="56" y="49"/>
                </a:cubicBezTo>
                <a:cubicBezTo>
                  <a:pt x="47" y="49"/>
                  <a:pt x="42" y="43"/>
                  <a:pt x="42" y="32"/>
                </a:cubicBezTo>
                <a:cubicBezTo>
                  <a:pt x="42" y="21"/>
                  <a:pt x="47" y="15"/>
                  <a:pt x="55" y="15"/>
                </a:cubicBezTo>
                <a:cubicBezTo>
                  <a:pt x="63" y="15"/>
                  <a:pt x="67" y="20"/>
                  <a:pt x="68" y="28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5"/>
                  <a:pt x="58" y="23"/>
                  <a:pt x="55" y="23"/>
                </a:cubicBezTo>
                <a:cubicBezTo>
                  <a:pt x="52" y="23"/>
                  <a:pt x="50" y="26"/>
                  <a:pt x="50" y="32"/>
                </a:cubicBezTo>
                <a:cubicBezTo>
                  <a:pt x="50" y="37"/>
                  <a:pt x="51" y="41"/>
                  <a:pt x="55" y="41"/>
                </a:cubicBezTo>
                <a:cubicBezTo>
                  <a:pt x="58" y="41"/>
                  <a:pt x="60" y="39"/>
                  <a:pt x="60" y="36"/>
                </a:cubicBezTo>
                <a:lnTo>
                  <a:pt x="68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72392" y="2344859"/>
            <a:ext cx="331185" cy="326553"/>
          </a:xfrm>
          <a:custGeom>
            <a:avLst/>
            <a:gdLst>
              <a:gd name="T0" fmla="*/ 213255 w 66"/>
              <a:gd name="T1" fmla="*/ 192845 h 65"/>
              <a:gd name="T2" fmla="*/ 192617 w 66"/>
              <a:gd name="T3" fmla="*/ 213507 h 65"/>
              <a:gd name="T4" fmla="*/ 165100 w 66"/>
              <a:gd name="T5" fmla="*/ 223838 h 65"/>
              <a:gd name="T6" fmla="*/ 137584 w 66"/>
              <a:gd name="T7" fmla="*/ 213507 h 65"/>
              <a:gd name="T8" fmla="*/ 110067 w 66"/>
              <a:gd name="T9" fmla="*/ 185958 h 65"/>
              <a:gd name="T10" fmla="*/ 96309 w 66"/>
              <a:gd name="T11" fmla="*/ 158408 h 65"/>
              <a:gd name="T12" fmla="*/ 110067 w 66"/>
              <a:gd name="T13" fmla="*/ 127415 h 65"/>
              <a:gd name="T14" fmla="*/ 96309 w 66"/>
              <a:gd name="T15" fmla="*/ 117084 h 65"/>
              <a:gd name="T16" fmla="*/ 68792 w 66"/>
              <a:gd name="T17" fmla="*/ 127415 h 65"/>
              <a:gd name="T18" fmla="*/ 41275 w 66"/>
              <a:gd name="T19" fmla="*/ 117084 h 65"/>
              <a:gd name="T20" fmla="*/ 10319 w 66"/>
              <a:gd name="T21" fmla="*/ 86092 h 65"/>
              <a:gd name="T22" fmla="*/ 0 w 66"/>
              <a:gd name="T23" fmla="*/ 58542 h 65"/>
              <a:gd name="T24" fmla="*/ 13758 w 66"/>
              <a:gd name="T25" fmla="*/ 30993 h 65"/>
              <a:gd name="T26" fmla="*/ 30956 w 66"/>
              <a:gd name="T27" fmla="*/ 10331 h 65"/>
              <a:gd name="T28" fmla="*/ 61913 w 66"/>
              <a:gd name="T29" fmla="*/ 0 h 65"/>
              <a:gd name="T30" fmla="*/ 89429 w 66"/>
              <a:gd name="T31" fmla="*/ 10331 h 65"/>
              <a:gd name="T32" fmla="*/ 116946 w 66"/>
              <a:gd name="T33" fmla="*/ 41324 h 65"/>
              <a:gd name="T34" fmla="*/ 127265 w 66"/>
              <a:gd name="T35" fmla="*/ 68873 h 65"/>
              <a:gd name="T36" fmla="*/ 116946 w 66"/>
              <a:gd name="T37" fmla="*/ 96423 h 65"/>
              <a:gd name="T38" fmla="*/ 127265 w 66"/>
              <a:gd name="T39" fmla="*/ 110197 h 65"/>
              <a:gd name="T40" fmla="*/ 158221 w 66"/>
              <a:gd name="T41" fmla="*/ 96423 h 65"/>
              <a:gd name="T42" fmla="*/ 185738 w 66"/>
              <a:gd name="T43" fmla="*/ 110197 h 65"/>
              <a:gd name="T44" fmla="*/ 213255 w 66"/>
              <a:gd name="T45" fmla="*/ 137746 h 65"/>
              <a:gd name="T46" fmla="*/ 227013 w 66"/>
              <a:gd name="T47" fmla="*/ 165296 h 65"/>
              <a:gd name="T48" fmla="*/ 213255 w 66"/>
              <a:gd name="T49" fmla="*/ 192845 h 65"/>
              <a:gd name="T50" fmla="*/ 99748 w 66"/>
              <a:gd name="T51" fmla="*/ 58542 h 65"/>
              <a:gd name="T52" fmla="*/ 68792 w 66"/>
              <a:gd name="T53" fmla="*/ 30993 h 65"/>
              <a:gd name="T54" fmla="*/ 61913 w 66"/>
              <a:gd name="T55" fmla="*/ 27549 h 65"/>
              <a:gd name="T56" fmla="*/ 51594 w 66"/>
              <a:gd name="T57" fmla="*/ 30993 h 65"/>
              <a:gd name="T58" fmla="*/ 30956 w 66"/>
              <a:gd name="T59" fmla="*/ 51655 h 65"/>
              <a:gd name="T60" fmla="*/ 27517 w 66"/>
              <a:gd name="T61" fmla="*/ 58542 h 65"/>
              <a:gd name="T62" fmla="*/ 30956 w 66"/>
              <a:gd name="T63" fmla="*/ 68873 h 65"/>
              <a:gd name="T64" fmla="*/ 58473 w 66"/>
              <a:gd name="T65" fmla="*/ 96423 h 65"/>
              <a:gd name="T66" fmla="*/ 68792 w 66"/>
              <a:gd name="T67" fmla="*/ 99866 h 65"/>
              <a:gd name="T68" fmla="*/ 79111 w 66"/>
              <a:gd name="T69" fmla="*/ 96423 h 65"/>
              <a:gd name="T70" fmla="*/ 68792 w 66"/>
              <a:gd name="T71" fmla="*/ 82648 h 65"/>
              <a:gd name="T72" fmla="*/ 82550 w 66"/>
              <a:gd name="T73" fmla="*/ 68873 h 65"/>
              <a:gd name="T74" fmla="*/ 96309 w 66"/>
              <a:gd name="T75" fmla="*/ 79204 h 65"/>
              <a:gd name="T76" fmla="*/ 103188 w 66"/>
              <a:gd name="T77" fmla="*/ 68873 h 65"/>
              <a:gd name="T78" fmla="*/ 99748 w 66"/>
              <a:gd name="T79" fmla="*/ 58542 h 65"/>
              <a:gd name="T80" fmla="*/ 196057 w 66"/>
              <a:gd name="T81" fmla="*/ 154965 h 65"/>
              <a:gd name="T82" fmla="*/ 165100 w 66"/>
              <a:gd name="T83" fmla="*/ 127415 h 65"/>
              <a:gd name="T84" fmla="*/ 158221 w 66"/>
              <a:gd name="T85" fmla="*/ 123972 h 65"/>
              <a:gd name="T86" fmla="*/ 147902 w 66"/>
              <a:gd name="T87" fmla="*/ 127415 h 65"/>
              <a:gd name="T88" fmla="*/ 158221 w 66"/>
              <a:gd name="T89" fmla="*/ 144634 h 65"/>
              <a:gd name="T90" fmla="*/ 144463 w 66"/>
              <a:gd name="T91" fmla="*/ 158408 h 65"/>
              <a:gd name="T92" fmla="*/ 127265 w 66"/>
              <a:gd name="T93" fmla="*/ 148077 h 65"/>
              <a:gd name="T94" fmla="*/ 123825 w 66"/>
              <a:gd name="T95" fmla="*/ 158408 h 65"/>
              <a:gd name="T96" fmla="*/ 127265 w 66"/>
              <a:gd name="T97" fmla="*/ 165296 h 65"/>
              <a:gd name="T98" fmla="*/ 154782 w 66"/>
              <a:gd name="T99" fmla="*/ 196289 h 65"/>
              <a:gd name="T100" fmla="*/ 165100 w 66"/>
              <a:gd name="T101" fmla="*/ 199732 h 65"/>
              <a:gd name="T102" fmla="*/ 175419 w 66"/>
              <a:gd name="T103" fmla="*/ 196289 h 65"/>
              <a:gd name="T104" fmla="*/ 196057 w 66"/>
              <a:gd name="T105" fmla="*/ 175627 h 65"/>
              <a:gd name="T106" fmla="*/ 199496 w 66"/>
              <a:gd name="T107" fmla="*/ 165296 h 65"/>
              <a:gd name="T108" fmla="*/ 196057 w 66"/>
              <a:gd name="T109" fmla="*/ 154965 h 65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66" h="65">
                <a:moveTo>
                  <a:pt x="62" y="56"/>
                </a:moveTo>
                <a:cubicBezTo>
                  <a:pt x="56" y="62"/>
                  <a:pt x="56" y="62"/>
                  <a:pt x="56" y="62"/>
                </a:cubicBezTo>
                <a:cubicBezTo>
                  <a:pt x="54" y="64"/>
                  <a:pt x="51" y="65"/>
                  <a:pt x="48" y="65"/>
                </a:cubicBezTo>
                <a:cubicBezTo>
                  <a:pt x="45" y="65"/>
                  <a:pt x="42" y="64"/>
                  <a:pt x="40" y="62"/>
                </a:cubicBezTo>
                <a:cubicBezTo>
                  <a:pt x="32" y="54"/>
                  <a:pt x="32" y="54"/>
                  <a:pt x="32" y="54"/>
                </a:cubicBezTo>
                <a:cubicBezTo>
                  <a:pt x="30" y="52"/>
                  <a:pt x="28" y="49"/>
                  <a:pt x="28" y="46"/>
                </a:cubicBezTo>
                <a:cubicBezTo>
                  <a:pt x="28" y="42"/>
                  <a:pt x="30" y="39"/>
                  <a:pt x="32" y="37"/>
                </a:cubicBezTo>
                <a:cubicBezTo>
                  <a:pt x="28" y="34"/>
                  <a:pt x="28" y="34"/>
                  <a:pt x="28" y="34"/>
                </a:cubicBezTo>
                <a:cubicBezTo>
                  <a:pt x="26" y="36"/>
                  <a:pt x="23" y="37"/>
                  <a:pt x="20" y="37"/>
                </a:cubicBezTo>
                <a:cubicBezTo>
                  <a:pt x="17" y="37"/>
                  <a:pt x="14" y="36"/>
                  <a:pt x="12" y="34"/>
                </a:cubicBezTo>
                <a:cubicBezTo>
                  <a:pt x="3" y="25"/>
                  <a:pt x="3" y="25"/>
                  <a:pt x="3" y="25"/>
                </a:cubicBezTo>
                <a:cubicBezTo>
                  <a:pt x="1" y="23"/>
                  <a:pt x="0" y="20"/>
                  <a:pt x="0" y="17"/>
                </a:cubicBezTo>
                <a:cubicBezTo>
                  <a:pt x="0" y="14"/>
                  <a:pt x="1" y="11"/>
                  <a:pt x="4" y="9"/>
                </a:cubicBezTo>
                <a:cubicBezTo>
                  <a:pt x="9" y="3"/>
                  <a:pt x="9" y="3"/>
                  <a:pt x="9" y="3"/>
                </a:cubicBezTo>
                <a:cubicBezTo>
                  <a:pt x="12" y="1"/>
                  <a:pt x="15" y="0"/>
                  <a:pt x="18" y="0"/>
                </a:cubicBezTo>
                <a:cubicBezTo>
                  <a:pt x="21" y="0"/>
                  <a:pt x="24" y="1"/>
                  <a:pt x="26" y="3"/>
                </a:cubicBezTo>
                <a:cubicBezTo>
                  <a:pt x="34" y="12"/>
                  <a:pt x="34" y="12"/>
                  <a:pt x="34" y="12"/>
                </a:cubicBezTo>
                <a:cubicBezTo>
                  <a:pt x="36" y="14"/>
                  <a:pt x="37" y="17"/>
                  <a:pt x="37" y="20"/>
                </a:cubicBezTo>
                <a:cubicBezTo>
                  <a:pt x="37" y="23"/>
                  <a:pt x="36" y="26"/>
                  <a:pt x="34" y="28"/>
                </a:cubicBezTo>
                <a:cubicBezTo>
                  <a:pt x="37" y="32"/>
                  <a:pt x="37" y="32"/>
                  <a:pt x="37" y="32"/>
                </a:cubicBezTo>
                <a:cubicBezTo>
                  <a:pt x="40" y="30"/>
                  <a:pt x="43" y="28"/>
                  <a:pt x="46" y="28"/>
                </a:cubicBezTo>
                <a:cubicBezTo>
                  <a:pt x="49" y="28"/>
                  <a:pt x="52" y="29"/>
                  <a:pt x="54" y="32"/>
                </a:cubicBezTo>
                <a:cubicBezTo>
                  <a:pt x="62" y="40"/>
                  <a:pt x="62" y="40"/>
                  <a:pt x="62" y="40"/>
                </a:cubicBezTo>
                <a:cubicBezTo>
                  <a:pt x="64" y="42"/>
                  <a:pt x="66" y="45"/>
                  <a:pt x="66" y="48"/>
                </a:cubicBezTo>
                <a:cubicBezTo>
                  <a:pt x="66" y="51"/>
                  <a:pt x="64" y="54"/>
                  <a:pt x="62" y="56"/>
                </a:cubicBezTo>
                <a:close/>
                <a:moveTo>
                  <a:pt x="29" y="17"/>
                </a:moveTo>
                <a:cubicBezTo>
                  <a:pt x="20" y="9"/>
                  <a:pt x="20" y="9"/>
                  <a:pt x="20" y="9"/>
                </a:cubicBezTo>
                <a:cubicBezTo>
                  <a:pt x="20" y="8"/>
                  <a:pt x="19" y="8"/>
                  <a:pt x="18" y="8"/>
                </a:cubicBezTo>
                <a:cubicBezTo>
                  <a:pt x="17" y="8"/>
                  <a:pt x="16" y="8"/>
                  <a:pt x="15" y="9"/>
                </a:cubicBezTo>
                <a:cubicBezTo>
                  <a:pt x="9" y="15"/>
                  <a:pt x="9" y="15"/>
                  <a:pt x="9" y="15"/>
                </a:cubicBezTo>
                <a:cubicBezTo>
                  <a:pt x="8" y="15"/>
                  <a:pt x="8" y="16"/>
                  <a:pt x="8" y="17"/>
                </a:cubicBezTo>
                <a:cubicBezTo>
                  <a:pt x="8" y="18"/>
                  <a:pt x="8" y="19"/>
                  <a:pt x="9" y="20"/>
                </a:cubicBezTo>
                <a:cubicBezTo>
                  <a:pt x="17" y="28"/>
                  <a:pt x="17" y="28"/>
                  <a:pt x="17" y="28"/>
                </a:cubicBezTo>
                <a:cubicBezTo>
                  <a:pt x="18" y="29"/>
                  <a:pt x="19" y="29"/>
                  <a:pt x="20" y="29"/>
                </a:cubicBezTo>
                <a:cubicBezTo>
                  <a:pt x="21" y="29"/>
                  <a:pt x="22" y="29"/>
                  <a:pt x="23" y="28"/>
                </a:cubicBezTo>
                <a:cubicBezTo>
                  <a:pt x="22" y="27"/>
                  <a:pt x="20" y="26"/>
                  <a:pt x="20" y="24"/>
                </a:cubicBezTo>
                <a:cubicBezTo>
                  <a:pt x="20" y="22"/>
                  <a:pt x="22" y="20"/>
                  <a:pt x="24" y="20"/>
                </a:cubicBezTo>
                <a:cubicBezTo>
                  <a:pt x="26" y="20"/>
                  <a:pt x="27" y="21"/>
                  <a:pt x="28" y="23"/>
                </a:cubicBezTo>
                <a:cubicBezTo>
                  <a:pt x="29" y="22"/>
                  <a:pt x="30" y="21"/>
                  <a:pt x="30" y="20"/>
                </a:cubicBezTo>
                <a:cubicBezTo>
                  <a:pt x="30" y="19"/>
                  <a:pt x="29" y="18"/>
                  <a:pt x="29" y="17"/>
                </a:cubicBezTo>
                <a:close/>
                <a:moveTo>
                  <a:pt x="57" y="45"/>
                </a:moveTo>
                <a:cubicBezTo>
                  <a:pt x="48" y="37"/>
                  <a:pt x="48" y="37"/>
                  <a:pt x="48" y="37"/>
                </a:cubicBezTo>
                <a:cubicBezTo>
                  <a:pt x="48" y="36"/>
                  <a:pt x="47" y="36"/>
                  <a:pt x="46" y="36"/>
                </a:cubicBezTo>
                <a:cubicBezTo>
                  <a:pt x="45" y="36"/>
                  <a:pt x="44" y="36"/>
                  <a:pt x="43" y="37"/>
                </a:cubicBezTo>
                <a:cubicBezTo>
                  <a:pt x="44" y="39"/>
                  <a:pt x="46" y="40"/>
                  <a:pt x="46" y="42"/>
                </a:cubicBezTo>
                <a:cubicBezTo>
                  <a:pt x="46" y="44"/>
                  <a:pt x="44" y="46"/>
                  <a:pt x="42" y="46"/>
                </a:cubicBezTo>
                <a:cubicBezTo>
                  <a:pt x="40" y="46"/>
                  <a:pt x="39" y="44"/>
                  <a:pt x="37" y="43"/>
                </a:cubicBezTo>
                <a:cubicBezTo>
                  <a:pt x="37" y="43"/>
                  <a:pt x="36" y="44"/>
                  <a:pt x="36" y="46"/>
                </a:cubicBezTo>
                <a:cubicBezTo>
                  <a:pt x="36" y="47"/>
                  <a:pt x="36" y="48"/>
                  <a:pt x="37" y="48"/>
                </a:cubicBezTo>
                <a:cubicBezTo>
                  <a:pt x="45" y="57"/>
                  <a:pt x="45" y="57"/>
                  <a:pt x="45" y="57"/>
                </a:cubicBezTo>
                <a:cubicBezTo>
                  <a:pt x="46" y="57"/>
                  <a:pt x="47" y="58"/>
                  <a:pt x="48" y="58"/>
                </a:cubicBezTo>
                <a:cubicBezTo>
                  <a:pt x="49" y="58"/>
                  <a:pt x="50" y="57"/>
                  <a:pt x="51" y="57"/>
                </a:cubicBezTo>
                <a:cubicBezTo>
                  <a:pt x="57" y="51"/>
                  <a:pt x="57" y="51"/>
                  <a:pt x="57" y="51"/>
                </a:cubicBezTo>
                <a:cubicBezTo>
                  <a:pt x="58" y="50"/>
                  <a:pt x="58" y="49"/>
                  <a:pt x="58" y="48"/>
                </a:cubicBezTo>
                <a:cubicBezTo>
                  <a:pt x="58" y="47"/>
                  <a:pt x="58" y="46"/>
                  <a:pt x="57" y="4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90344" y="2365704"/>
            <a:ext cx="310340" cy="310340"/>
          </a:xfrm>
          <a:custGeom>
            <a:avLst/>
            <a:gdLst>
              <a:gd name="T0" fmla="*/ 106363 w 62"/>
              <a:gd name="T1" fmla="*/ 212725 h 62"/>
              <a:gd name="T2" fmla="*/ 0 w 62"/>
              <a:gd name="T3" fmla="*/ 106363 h 62"/>
              <a:gd name="T4" fmla="*/ 106363 w 62"/>
              <a:gd name="T5" fmla="*/ 0 h 62"/>
              <a:gd name="T6" fmla="*/ 212725 w 62"/>
              <a:gd name="T7" fmla="*/ 106363 h 62"/>
              <a:gd name="T8" fmla="*/ 106363 w 62"/>
              <a:gd name="T9" fmla="*/ 212725 h 62"/>
              <a:gd name="T10" fmla="*/ 106363 w 62"/>
              <a:gd name="T11" fmla="*/ 30879 h 62"/>
              <a:gd name="T12" fmla="*/ 30879 w 62"/>
              <a:gd name="T13" fmla="*/ 106363 h 62"/>
              <a:gd name="T14" fmla="*/ 106363 w 62"/>
              <a:gd name="T15" fmla="*/ 181846 h 62"/>
              <a:gd name="T16" fmla="*/ 181846 w 62"/>
              <a:gd name="T17" fmla="*/ 106363 h 62"/>
              <a:gd name="T18" fmla="*/ 106363 w 62"/>
              <a:gd name="T19" fmla="*/ 30879 h 62"/>
              <a:gd name="T20" fmla="*/ 106363 w 62"/>
              <a:gd name="T21" fmla="*/ 154397 h 62"/>
              <a:gd name="T22" fmla="*/ 92638 w 62"/>
              <a:gd name="T23" fmla="*/ 154397 h 62"/>
              <a:gd name="T24" fmla="*/ 51466 w 62"/>
              <a:gd name="T25" fmla="*/ 113225 h 62"/>
              <a:gd name="T26" fmla="*/ 51466 w 62"/>
              <a:gd name="T27" fmla="*/ 99500 h 62"/>
              <a:gd name="T28" fmla="*/ 65190 w 62"/>
              <a:gd name="T29" fmla="*/ 85776 h 62"/>
              <a:gd name="T30" fmla="*/ 78914 w 62"/>
              <a:gd name="T31" fmla="*/ 85776 h 62"/>
              <a:gd name="T32" fmla="*/ 99500 w 62"/>
              <a:gd name="T33" fmla="*/ 106363 h 62"/>
              <a:gd name="T34" fmla="*/ 137242 w 62"/>
              <a:gd name="T35" fmla="*/ 68621 h 62"/>
              <a:gd name="T36" fmla="*/ 147535 w 62"/>
              <a:gd name="T37" fmla="*/ 68621 h 62"/>
              <a:gd name="T38" fmla="*/ 164690 w 62"/>
              <a:gd name="T39" fmla="*/ 82345 h 62"/>
              <a:gd name="T40" fmla="*/ 164690 w 62"/>
              <a:gd name="T41" fmla="*/ 96069 h 62"/>
              <a:gd name="T42" fmla="*/ 106363 w 62"/>
              <a:gd name="T43" fmla="*/ 154397 h 62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62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ubicBezTo>
                  <a:pt x="62" y="48"/>
                  <a:pt x="48" y="62"/>
                  <a:pt x="31" y="62"/>
                </a:cubicBezTo>
                <a:close/>
                <a:moveTo>
                  <a:pt x="31" y="9"/>
                </a:moveTo>
                <a:cubicBezTo>
                  <a:pt x="19" y="9"/>
                  <a:pt x="9" y="19"/>
                  <a:pt x="9" y="31"/>
                </a:cubicBezTo>
                <a:cubicBezTo>
                  <a:pt x="9" y="43"/>
                  <a:pt x="19" y="53"/>
                  <a:pt x="31" y="53"/>
                </a:cubicBezTo>
                <a:cubicBezTo>
                  <a:pt x="43" y="53"/>
                  <a:pt x="53" y="43"/>
                  <a:pt x="53" y="31"/>
                </a:cubicBezTo>
                <a:cubicBezTo>
                  <a:pt x="53" y="19"/>
                  <a:pt x="43" y="9"/>
                  <a:pt x="31" y="9"/>
                </a:cubicBezTo>
                <a:close/>
                <a:moveTo>
                  <a:pt x="31" y="45"/>
                </a:moveTo>
                <a:cubicBezTo>
                  <a:pt x="30" y="46"/>
                  <a:pt x="28" y="46"/>
                  <a:pt x="27" y="45"/>
                </a:cubicBezTo>
                <a:cubicBezTo>
                  <a:pt x="15" y="33"/>
                  <a:pt x="15" y="33"/>
                  <a:pt x="15" y="33"/>
                </a:cubicBezTo>
                <a:cubicBezTo>
                  <a:pt x="14" y="32"/>
                  <a:pt x="14" y="30"/>
                  <a:pt x="15" y="29"/>
                </a:cubicBezTo>
                <a:cubicBezTo>
                  <a:pt x="19" y="25"/>
                  <a:pt x="19" y="25"/>
                  <a:pt x="19" y="25"/>
                </a:cubicBezTo>
                <a:cubicBezTo>
                  <a:pt x="20" y="24"/>
                  <a:pt x="22" y="24"/>
                  <a:pt x="23" y="25"/>
                </a:cubicBezTo>
                <a:cubicBezTo>
                  <a:pt x="29" y="31"/>
                  <a:pt x="29" y="31"/>
                  <a:pt x="29" y="31"/>
                </a:cubicBezTo>
                <a:cubicBezTo>
                  <a:pt x="40" y="20"/>
                  <a:pt x="40" y="20"/>
                  <a:pt x="40" y="20"/>
                </a:cubicBezTo>
                <a:cubicBezTo>
                  <a:pt x="41" y="19"/>
                  <a:pt x="42" y="19"/>
                  <a:pt x="43" y="20"/>
                </a:cubicBezTo>
                <a:cubicBezTo>
                  <a:pt x="48" y="24"/>
                  <a:pt x="48" y="24"/>
                  <a:pt x="48" y="24"/>
                </a:cubicBezTo>
                <a:cubicBezTo>
                  <a:pt x="49" y="25"/>
                  <a:pt x="49" y="27"/>
                  <a:pt x="48" y="28"/>
                </a:cubicBezTo>
                <a:lnTo>
                  <a:pt x="31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10612" y="2365704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37410 w 61"/>
              <a:gd name="T11" fmla="*/ 161259 h 62"/>
              <a:gd name="T12" fmla="*/ 137410 w 61"/>
              <a:gd name="T13" fmla="*/ 150966 h 62"/>
              <a:gd name="T14" fmla="*/ 96187 w 61"/>
              <a:gd name="T15" fmla="*/ 106363 h 62"/>
              <a:gd name="T16" fmla="*/ 137410 w 61"/>
              <a:gd name="T17" fmla="*/ 65190 h 62"/>
              <a:gd name="T18" fmla="*/ 137410 w 61"/>
              <a:gd name="T19" fmla="*/ 51466 h 62"/>
              <a:gd name="T20" fmla="*/ 123669 w 61"/>
              <a:gd name="T21" fmla="*/ 37742 h 62"/>
              <a:gd name="T22" fmla="*/ 113363 w 61"/>
              <a:gd name="T23" fmla="*/ 37742 h 62"/>
              <a:gd name="T24" fmla="*/ 48093 w 61"/>
              <a:gd name="T25" fmla="*/ 99500 h 62"/>
              <a:gd name="T26" fmla="*/ 48093 w 61"/>
              <a:gd name="T27" fmla="*/ 113225 h 62"/>
              <a:gd name="T28" fmla="*/ 113363 w 61"/>
              <a:gd name="T29" fmla="*/ 174983 h 62"/>
              <a:gd name="T30" fmla="*/ 123669 w 61"/>
              <a:gd name="T31" fmla="*/ 174983 h 62"/>
              <a:gd name="T32" fmla="*/ 137410 w 61"/>
              <a:gd name="T33" fmla="*/ 161259 h 6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40" y="47"/>
                </a:moveTo>
                <a:cubicBezTo>
                  <a:pt x="41" y="46"/>
                  <a:pt x="41" y="45"/>
                  <a:pt x="40" y="44"/>
                </a:cubicBezTo>
                <a:cubicBezTo>
                  <a:pt x="28" y="31"/>
                  <a:pt x="28" y="31"/>
                  <a:pt x="28" y="31"/>
                </a:cubicBezTo>
                <a:cubicBezTo>
                  <a:pt x="40" y="19"/>
                  <a:pt x="40" y="19"/>
                  <a:pt x="40" y="19"/>
                </a:cubicBezTo>
                <a:cubicBezTo>
                  <a:pt x="41" y="18"/>
                  <a:pt x="41" y="16"/>
                  <a:pt x="40" y="15"/>
                </a:cubicBezTo>
                <a:cubicBezTo>
                  <a:pt x="36" y="11"/>
                  <a:pt x="36" y="11"/>
                  <a:pt x="36" y="11"/>
                </a:cubicBezTo>
                <a:cubicBezTo>
                  <a:pt x="35" y="10"/>
                  <a:pt x="34" y="10"/>
                  <a:pt x="33" y="11"/>
                </a:cubicBezTo>
                <a:cubicBezTo>
                  <a:pt x="14" y="29"/>
                  <a:pt x="14" y="29"/>
                  <a:pt x="14" y="29"/>
                </a:cubicBezTo>
                <a:cubicBezTo>
                  <a:pt x="13" y="30"/>
                  <a:pt x="13" y="32"/>
                  <a:pt x="14" y="33"/>
                </a:cubicBezTo>
                <a:cubicBezTo>
                  <a:pt x="33" y="51"/>
                  <a:pt x="33" y="51"/>
                  <a:pt x="33" y="51"/>
                </a:cubicBezTo>
                <a:cubicBezTo>
                  <a:pt x="34" y="52"/>
                  <a:pt x="35" y="52"/>
                  <a:pt x="36" y="51"/>
                </a:cubicBezTo>
                <a:lnTo>
                  <a:pt x="40" y="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2958593"/>
            <a:ext cx="361292" cy="280232"/>
          </a:xfrm>
          <a:custGeom>
            <a:avLst/>
            <a:gdLst>
              <a:gd name="T0" fmla="*/ 99748 w 72"/>
              <a:gd name="T1" fmla="*/ 140635 h 56"/>
              <a:gd name="T2" fmla="*/ 75671 w 72"/>
              <a:gd name="T3" fmla="*/ 137205 h 56"/>
              <a:gd name="T4" fmla="*/ 37835 w 72"/>
              <a:gd name="T5" fmla="*/ 154356 h 56"/>
              <a:gd name="T6" fmla="*/ 24077 w 72"/>
              <a:gd name="T7" fmla="*/ 157786 h 56"/>
              <a:gd name="T8" fmla="*/ 24077 w 72"/>
              <a:gd name="T9" fmla="*/ 157786 h 56"/>
              <a:gd name="T10" fmla="*/ 20638 w 72"/>
              <a:gd name="T11" fmla="*/ 154356 h 56"/>
              <a:gd name="T12" fmla="*/ 20638 w 72"/>
              <a:gd name="T13" fmla="*/ 147495 h 56"/>
              <a:gd name="T14" fmla="*/ 37835 w 72"/>
              <a:gd name="T15" fmla="*/ 123485 h 56"/>
              <a:gd name="T16" fmla="*/ 0 w 72"/>
              <a:gd name="T17" fmla="*/ 68603 h 56"/>
              <a:gd name="T18" fmla="*/ 99748 w 72"/>
              <a:gd name="T19" fmla="*/ 0 h 56"/>
              <a:gd name="T20" fmla="*/ 196056 w 72"/>
              <a:gd name="T21" fmla="*/ 68603 h 56"/>
              <a:gd name="T22" fmla="*/ 99748 w 72"/>
              <a:gd name="T23" fmla="*/ 140635 h 56"/>
              <a:gd name="T24" fmla="*/ 213254 w 72"/>
              <a:gd name="T25" fmla="*/ 161216 h 56"/>
              <a:gd name="T26" fmla="*/ 227013 w 72"/>
              <a:gd name="T27" fmla="*/ 181797 h 56"/>
              <a:gd name="T28" fmla="*/ 230452 w 72"/>
              <a:gd name="T29" fmla="*/ 188657 h 56"/>
              <a:gd name="T30" fmla="*/ 227013 w 72"/>
              <a:gd name="T31" fmla="*/ 192087 h 56"/>
              <a:gd name="T32" fmla="*/ 213254 w 72"/>
              <a:gd name="T33" fmla="*/ 188657 h 56"/>
              <a:gd name="T34" fmla="*/ 175419 w 72"/>
              <a:gd name="T35" fmla="*/ 171506 h 56"/>
              <a:gd name="T36" fmla="*/ 151342 w 72"/>
              <a:gd name="T37" fmla="*/ 174936 h 56"/>
              <a:gd name="T38" fmla="*/ 85990 w 72"/>
              <a:gd name="T39" fmla="*/ 157786 h 56"/>
              <a:gd name="T40" fmla="*/ 99748 w 72"/>
              <a:gd name="T41" fmla="*/ 157786 h 56"/>
              <a:gd name="T42" fmla="*/ 178858 w 72"/>
              <a:gd name="T43" fmla="*/ 133775 h 56"/>
              <a:gd name="T44" fmla="*/ 213254 w 72"/>
              <a:gd name="T45" fmla="*/ 68603 h 56"/>
              <a:gd name="T46" fmla="*/ 209815 w 72"/>
              <a:gd name="T47" fmla="*/ 48022 h 56"/>
              <a:gd name="T48" fmla="*/ 247650 w 72"/>
              <a:gd name="T49" fmla="*/ 102904 h 56"/>
              <a:gd name="T50" fmla="*/ 213254 w 72"/>
              <a:gd name="T51" fmla="*/ 161216 h 5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1454" y="2903010"/>
            <a:ext cx="358975" cy="361292"/>
          </a:xfrm>
          <a:custGeom>
            <a:avLst/>
            <a:gdLst>
              <a:gd name="T0" fmla="*/ 246062 w 72"/>
              <a:gd name="T1" fmla="*/ 68792 h 72"/>
              <a:gd name="T2" fmla="*/ 246062 w 72"/>
              <a:gd name="T3" fmla="*/ 233892 h 72"/>
              <a:gd name="T4" fmla="*/ 235809 w 72"/>
              <a:gd name="T5" fmla="*/ 247650 h 72"/>
              <a:gd name="T6" fmla="*/ 102526 w 72"/>
              <a:gd name="T7" fmla="*/ 247650 h 72"/>
              <a:gd name="T8" fmla="*/ 88856 w 72"/>
              <a:gd name="T9" fmla="*/ 233892 h 72"/>
              <a:gd name="T10" fmla="*/ 88856 w 72"/>
              <a:gd name="T11" fmla="*/ 196056 h 72"/>
              <a:gd name="T12" fmla="*/ 13670 w 72"/>
              <a:gd name="T13" fmla="*/ 196056 h 72"/>
              <a:gd name="T14" fmla="*/ 0 w 72"/>
              <a:gd name="T15" fmla="*/ 182298 h 72"/>
              <a:gd name="T16" fmla="*/ 0 w 72"/>
              <a:gd name="T17" fmla="*/ 89429 h 72"/>
              <a:gd name="T18" fmla="*/ 10253 w 72"/>
              <a:gd name="T19" fmla="*/ 65352 h 72"/>
              <a:gd name="T20" fmla="*/ 68351 w 72"/>
              <a:gd name="T21" fmla="*/ 10319 h 72"/>
              <a:gd name="T22" fmla="*/ 88856 w 72"/>
              <a:gd name="T23" fmla="*/ 0 h 72"/>
              <a:gd name="T24" fmla="*/ 146954 w 72"/>
              <a:gd name="T25" fmla="*/ 0 h 72"/>
              <a:gd name="T26" fmla="*/ 160624 w 72"/>
              <a:gd name="T27" fmla="*/ 13758 h 72"/>
              <a:gd name="T28" fmla="*/ 160624 w 72"/>
              <a:gd name="T29" fmla="*/ 58473 h 72"/>
              <a:gd name="T30" fmla="*/ 177711 w 72"/>
              <a:gd name="T31" fmla="*/ 55033 h 72"/>
              <a:gd name="T32" fmla="*/ 235809 w 72"/>
              <a:gd name="T33" fmla="*/ 55033 h 72"/>
              <a:gd name="T34" fmla="*/ 246062 w 72"/>
              <a:gd name="T35" fmla="*/ 68792 h 72"/>
              <a:gd name="T36" fmla="*/ 143536 w 72"/>
              <a:gd name="T37" fmla="*/ 75671 h 72"/>
              <a:gd name="T38" fmla="*/ 143536 w 72"/>
              <a:gd name="T39" fmla="*/ 17198 h 72"/>
              <a:gd name="T40" fmla="*/ 88856 w 72"/>
              <a:gd name="T41" fmla="*/ 17198 h 72"/>
              <a:gd name="T42" fmla="*/ 88856 w 72"/>
              <a:gd name="T43" fmla="*/ 75671 h 72"/>
              <a:gd name="T44" fmla="*/ 75186 w 72"/>
              <a:gd name="T45" fmla="*/ 89429 h 72"/>
              <a:gd name="T46" fmla="*/ 20505 w 72"/>
              <a:gd name="T47" fmla="*/ 89429 h 72"/>
              <a:gd name="T48" fmla="*/ 20505 w 72"/>
              <a:gd name="T49" fmla="*/ 178858 h 72"/>
              <a:gd name="T50" fmla="*/ 88856 w 72"/>
              <a:gd name="T51" fmla="*/ 178858 h 72"/>
              <a:gd name="T52" fmla="*/ 88856 w 72"/>
              <a:gd name="T53" fmla="*/ 141023 h 72"/>
              <a:gd name="T54" fmla="*/ 99108 w 72"/>
              <a:gd name="T55" fmla="*/ 120385 h 72"/>
              <a:gd name="T56" fmla="*/ 143536 w 72"/>
              <a:gd name="T57" fmla="*/ 75671 h 72"/>
              <a:gd name="T58" fmla="*/ 30758 w 72"/>
              <a:gd name="T59" fmla="*/ 72231 h 72"/>
              <a:gd name="T60" fmla="*/ 71768 w 72"/>
              <a:gd name="T61" fmla="*/ 72231 h 72"/>
              <a:gd name="T62" fmla="*/ 71768 w 72"/>
              <a:gd name="T63" fmla="*/ 30956 h 72"/>
              <a:gd name="T64" fmla="*/ 30758 w 72"/>
              <a:gd name="T65" fmla="*/ 72231 h 72"/>
              <a:gd name="T66" fmla="*/ 228974 w 72"/>
              <a:gd name="T67" fmla="*/ 72231 h 72"/>
              <a:gd name="T68" fmla="*/ 177711 w 72"/>
              <a:gd name="T69" fmla="*/ 72231 h 72"/>
              <a:gd name="T70" fmla="*/ 177711 w 72"/>
              <a:gd name="T71" fmla="*/ 130704 h 72"/>
              <a:gd name="T72" fmla="*/ 164041 w 72"/>
              <a:gd name="T73" fmla="*/ 141023 h 72"/>
              <a:gd name="T74" fmla="*/ 105943 w 72"/>
              <a:gd name="T75" fmla="*/ 141023 h 72"/>
              <a:gd name="T76" fmla="*/ 105943 w 72"/>
              <a:gd name="T77" fmla="*/ 230452 h 72"/>
              <a:gd name="T78" fmla="*/ 228974 w 72"/>
              <a:gd name="T79" fmla="*/ 230452 h 72"/>
              <a:gd name="T80" fmla="*/ 228974 w 72"/>
              <a:gd name="T81" fmla="*/ 72231 h 72"/>
              <a:gd name="T82" fmla="*/ 119613 w 72"/>
              <a:gd name="T83" fmla="*/ 123825 h 72"/>
              <a:gd name="T84" fmla="*/ 160624 w 72"/>
              <a:gd name="T85" fmla="*/ 123825 h 72"/>
              <a:gd name="T86" fmla="*/ 160624 w 72"/>
              <a:gd name="T87" fmla="*/ 82550 h 72"/>
              <a:gd name="T88" fmla="*/ 119613 w 72"/>
              <a:gd name="T89" fmla="*/ 123825 h 72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72" h="72">
                <a:moveTo>
                  <a:pt x="72" y="20"/>
                </a:moveTo>
                <a:cubicBezTo>
                  <a:pt x="72" y="68"/>
                  <a:pt x="72" y="68"/>
                  <a:pt x="72" y="68"/>
                </a:cubicBezTo>
                <a:cubicBezTo>
                  <a:pt x="72" y="71"/>
                  <a:pt x="71" y="72"/>
                  <a:pt x="69" y="72"/>
                </a:cubicBezTo>
                <a:cubicBezTo>
                  <a:pt x="30" y="72"/>
                  <a:pt x="30" y="72"/>
                  <a:pt x="30" y="72"/>
                </a:cubicBezTo>
                <a:cubicBezTo>
                  <a:pt x="28" y="72"/>
                  <a:pt x="26" y="71"/>
                  <a:pt x="26" y="68"/>
                </a:cubicBezTo>
                <a:cubicBezTo>
                  <a:pt x="26" y="57"/>
                  <a:pt x="26" y="57"/>
                  <a:pt x="26" y="57"/>
                </a:cubicBezTo>
                <a:cubicBezTo>
                  <a:pt x="4" y="57"/>
                  <a:pt x="4" y="57"/>
                  <a:pt x="4" y="57"/>
                </a:cubicBezTo>
                <a:cubicBezTo>
                  <a:pt x="2" y="57"/>
                  <a:pt x="0" y="55"/>
                  <a:pt x="0" y="53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4"/>
                  <a:pt x="2" y="21"/>
                  <a:pt x="3" y="19"/>
                </a:cubicBezTo>
                <a:cubicBezTo>
                  <a:pt x="20" y="3"/>
                  <a:pt x="20" y="3"/>
                  <a:pt x="20" y="3"/>
                </a:cubicBezTo>
                <a:cubicBezTo>
                  <a:pt x="21" y="2"/>
                  <a:pt x="24" y="0"/>
                  <a:pt x="26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5" y="0"/>
                  <a:pt x="47" y="2"/>
                  <a:pt x="47" y="4"/>
                </a:cubicBezTo>
                <a:cubicBezTo>
                  <a:pt x="47" y="17"/>
                  <a:pt x="47" y="17"/>
                  <a:pt x="47" y="17"/>
                </a:cubicBezTo>
                <a:cubicBezTo>
                  <a:pt x="48" y="16"/>
                  <a:pt x="50" y="16"/>
                  <a:pt x="52" y="16"/>
                </a:cubicBezTo>
                <a:cubicBezTo>
                  <a:pt x="69" y="16"/>
                  <a:pt x="69" y="16"/>
                  <a:pt x="69" y="16"/>
                </a:cubicBezTo>
                <a:cubicBezTo>
                  <a:pt x="71" y="16"/>
                  <a:pt x="72" y="17"/>
                  <a:pt x="72" y="20"/>
                </a:cubicBezTo>
                <a:close/>
                <a:moveTo>
                  <a:pt x="42" y="22"/>
                </a:moveTo>
                <a:cubicBezTo>
                  <a:pt x="42" y="5"/>
                  <a:pt x="42" y="5"/>
                  <a:pt x="42" y="5"/>
                </a:cubicBezTo>
                <a:cubicBezTo>
                  <a:pt x="26" y="5"/>
                  <a:pt x="26" y="5"/>
                  <a:pt x="26" y="5"/>
                </a:cubicBezTo>
                <a:cubicBezTo>
                  <a:pt x="26" y="22"/>
                  <a:pt x="26" y="22"/>
                  <a:pt x="26" y="22"/>
                </a:cubicBezTo>
                <a:cubicBezTo>
                  <a:pt x="26" y="24"/>
                  <a:pt x="24" y="26"/>
                  <a:pt x="22" y="26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52"/>
                  <a:pt x="6" y="52"/>
                  <a:pt x="6" y="52"/>
                </a:cubicBezTo>
                <a:cubicBezTo>
                  <a:pt x="26" y="52"/>
                  <a:pt x="26" y="52"/>
                  <a:pt x="26" y="52"/>
                </a:cubicBezTo>
                <a:cubicBezTo>
                  <a:pt x="26" y="41"/>
                  <a:pt x="26" y="41"/>
                  <a:pt x="26" y="41"/>
                </a:cubicBezTo>
                <a:cubicBezTo>
                  <a:pt x="26" y="39"/>
                  <a:pt x="27" y="36"/>
                  <a:pt x="29" y="35"/>
                </a:cubicBezTo>
                <a:lnTo>
                  <a:pt x="42" y="22"/>
                </a:lnTo>
                <a:close/>
                <a:moveTo>
                  <a:pt x="9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1" y="9"/>
                  <a:pt x="21" y="9"/>
                  <a:pt x="21" y="9"/>
                </a:cubicBezTo>
                <a:lnTo>
                  <a:pt x="9" y="21"/>
                </a:lnTo>
                <a:close/>
                <a:moveTo>
                  <a:pt x="67" y="21"/>
                </a:moveTo>
                <a:cubicBezTo>
                  <a:pt x="52" y="21"/>
                  <a:pt x="52" y="21"/>
                  <a:pt x="52" y="21"/>
                </a:cubicBezTo>
                <a:cubicBezTo>
                  <a:pt x="52" y="38"/>
                  <a:pt x="52" y="38"/>
                  <a:pt x="52" y="38"/>
                </a:cubicBezTo>
                <a:cubicBezTo>
                  <a:pt x="52" y="40"/>
                  <a:pt x="50" y="41"/>
                  <a:pt x="48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31" y="67"/>
                  <a:pt x="31" y="67"/>
                  <a:pt x="31" y="67"/>
                </a:cubicBezTo>
                <a:cubicBezTo>
                  <a:pt x="67" y="67"/>
                  <a:pt x="67" y="67"/>
                  <a:pt x="67" y="67"/>
                </a:cubicBezTo>
                <a:lnTo>
                  <a:pt x="67" y="21"/>
                </a:lnTo>
                <a:close/>
                <a:moveTo>
                  <a:pt x="35" y="36"/>
                </a:moveTo>
                <a:cubicBezTo>
                  <a:pt x="47" y="36"/>
                  <a:pt x="47" y="36"/>
                  <a:pt x="47" y="36"/>
                </a:cubicBezTo>
                <a:cubicBezTo>
                  <a:pt x="47" y="24"/>
                  <a:pt x="47" y="24"/>
                  <a:pt x="47" y="24"/>
                </a:cubicBezTo>
                <a:lnTo>
                  <a:pt x="35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2928485"/>
            <a:ext cx="310340" cy="310340"/>
          </a:xfrm>
          <a:custGeom>
            <a:avLst/>
            <a:gdLst>
              <a:gd name="T0" fmla="*/ 212725 w 62"/>
              <a:gd name="T1" fmla="*/ 116656 h 62"/>
              <a:gd name="T2" fmla="*/ 205863 w 62"/>
              <a:gd name="T3" fmla="*/ 123518 h 62"/>
              <a:gd name="T4" fmla="*/ 185277 w 62"/>
              <a:gd name="T5" fmla="*/ 123518 h 62"/>
              <a:gd name="T6" fmla="*/ 123518 w 62"/>
              <a:gd name="T7" fmla="*/ 185277 h 62"/>
              <a:gd name="T8" fmla="*/ 123518 w 62"/>
              <a:gd name="T9" fmla="*/ 205863 h 62"/>
              <a:gd name="T10" fmla="*/ 116656 w 62"/>
              <a:gd name="T11" fmla="*/ 212725 h 62"/>
              <a:gd name="T12" fmla="*/ 99500 w 62"/>
              <a:gd name="T13" fmla="*/ 212725 h 62"/>
              <a:gd name="T14" fmla="*/ 89207 w 62"/>
              <a:gd name="T15" fmla="*/ 205863 h 62"/>
              <a:gd name="T16" fmla="*/ 89207 w 62"/>
              <a:gd name="T17" fmla="*/ 185277 h 62"/>
              <a:gd name="T18" fmla="*/ 30879 w 62"/>
              <a:gd name="T19" fmla="*/ 123518 h 62"/>
              <a:gd name="T20" fmla="*/ 10293 w 62"/>
              <a:gd name="T21" fmla="*/ 123518 h 62"/>
              <a:gd name="T22" fmla="*/ 0 w 62"/>
              <a:gd name="T23" fmla="*/ 116656 h 62"/>
              <a:gd name="T24" fmla="*/ 0 w 62"/>
              <a:gd name="T25" fmla="*/ 99500 h 62"/>
              <a:gd name="T26" fmla="*/ 10293 w 62"/>
              <a:gd name="T27" fmla="*/ 89207 h 62"/>
              <a:gd name="T28" fmla="*/ 30879 w 62"/>
              <a:gd name="T29" fmla="*/ 89207 h 62"/>
              <a:gd name="T30" fmla="*/ 89207 w 62"/>
              <a:gd name="T31" fmla="*/ 30879 h 62"/>
              <a:gd name="T32" fmla="*/ 89207 w 62"/>
              <a:gd name="T33" fmla="*/ 10293 h 62"/>
              <a:gd name="T34" fmla="*/ 99500 w 62"/>
              <a:gd name="T35" fmla="*/ 0 h 62"/>
              <a:gd name="T36" fmla="*/ 116656 w 62"/>
              <a:gd name="T37" fmla="*/ 0 h 62"/>
              <a:gd name="T38" fmla="*/ 123518 w 62"/>
              <a:gd name="T39" fmla="*/ 10293 h 62"/>
              <a:gd name="T40" fmla="*/ 123518 w 62"/>
              <a:gd name="T41" fmla="*/ 30879 h 62"/>
              <a:gd name="T42" fmla="*/ 185277 w 62"/>
              <a:gd name="T43" fmla="*/ 89207 h 62"/>
              <a:gd name="T44" fmla="*/ 205863 w 62"/>
              <a:gd name="T45" fmla="*/ 89207 h 62"/>
              <a:gd name="T46" fmla="*/ 212725 w 62"/>
              <a:gd name="T47" fmla="*/ 99500 h 62"/>
              <a:gd name="T48" fmla="*/ 212725 w 62"/>
              <a:gd name="T49" fmla="*/ 116656 h 62"/>
              <a:gd name="T50" fmla="*/ 150966 w 62"/>
              <a:gd name="T51" fmla="*/ 123518 h 62"/>
              <a:gd name="T52" fmla="*/ 144104 w 62"/>
              <a:gd name="T53" fmla="*/ 116656 h 62"/>
              <a:gd name="T54" fmla="*/ 144104 w 62"/>
              <a:gd name="T55" fmla="*/ 99500 h 62"/>
              <a:gd name="T56" fmla="*/ 150966 w 62"/>
              <a:gd name="T57" fmla="*/ 89207 h 62"/>
              <a:gd name="T58" fmla="*/ 168121 w 62"/>
              <a:gd name="T59" fmla="*/ 89207 h 62"/>
              <a:gd name="T60" fmla="*/ 123518 w 62"/>
              <a:gd name="T61" fmla="*/ 48035 h 62"/>
              <a:gd name="T62" fmla="*/ 123518 w 62"/>
              <a:gd name="T63" fmla="*/ 61759 h 62"/>
              <a:gd name="T64" fmla="*/ 116656 w 62"/>
              <a:gd name="T65" fmla="*/ 72052 h 62"/>
              <a:gd name="T66" fmla="*/ 99500 w 62"/>
              <a:gd name="T67" fmla="*/ 72052 h 62"/>
              <a:gd name="T68" fmla="*/ 89207 w 62"/>
              <a:gd name="T69" fmla="*/ 61759 h 62"/>
              <a:gd name="T70" fmla="*/ 89207 w 62"/>
              <a:gd name="T71" fmla="*/ 48035 h 62"/>
              <a:gd name="T72" fmla="*/ 48035 w 62"/>
              <a:gd name="T73" fmla="*/ 89207 h 62"/>
              <a:gd name="T74" fmla="*/ 61759 w 62"/>
              <a:gd name="T75" fmla="*/ 89207 h 62"/>
              <a:gd name="T76" fmla="*/ 72052 w 62"/>
              <a:gd name="T77" fmla="*/ 99500 h 62"/>
              <a:gd name="T78" fmla="*/ 72052 w 62"/>
              <a:gd name="T79" fmla="*/ 116656 h 62"/>
              <a:gd name="T80" fmla="*/ 61759 w 62"/>
              <a:gd name="T81" fmla="*/ 123518 h 62"/>
              <a:gd name="T82" fmla="*/ 48035 w 62"/>
              <a:gd name="T83" fmla="*/ 123518 h 62"/>
              <a:gd name="T84" fmla="*/ 89207 w 62"/>
              <a:gd name="T85" fmla="*/ 168121 h 62"/>
              <a:gd name="T86" fmla="*/ 89207 w 62"/>
              <a:gd name="T87" fmla="*/ 150966 h 62"/>
              <a:gd name="T88" fmla="*/ 99500 w 62"/>
              <a:gd name="T89" fmla="*/ 144104 h 62"/>
              <a:gd name="T90" fmla="*/ 116656 w 62"/>
              <a:gd name="T91" fmla="*/ 144104 h 62"/>
              <a:gd name="T92" fmla="*/ 123518 w 62"/>
              <a:gd name="T93" fmla="*/ 150966 h 62"/>
              <a:gd name="T94" fmla="*/ 123518 w 62"/>
              <a:gd name="T95" fmla="*/ 168121 h 62"/>
              <a:gd name="T96" fmla="*/ 168121 w 62"/>
              <a:gd name="T97" fmla="*/ 123518 h 62"/>
              <a:gd name="T98" fmla="*/ 150966 w 62"/>
              <a:gd name="T99" fmla="*/ 123518 h 62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62" h="62">
                <a:moveTo>
                  <a:pt x="62" y="34"/>
                </a:moveTo>
                <a:cubicBezTo>
                  <a:pt x="62" y="35"/>
                  <a:pt x="61" y="36"/>
                  <a:pt x="60" y="36"/>
                </a:cubicBezTo>
                <a:cubicBezTo>
                  <a:pt x="54" y="36"/>
                  <a:pt x="54" y="36"/>
                  <a:pt x="54" y="36"/>
                </a:cubicBezTo>
                <a:cubicBezTo>
                  <a:pt x="52" y="45"/>
                  <a:pt x="45" y="52"/>
                  <a:pt x="36" y="54"/>
                </a:cubicBezTo>
                <a:cubicBezTo>
                  <a:pt x="36" y="60"/>
                  <a:pt x="36" y="60"/>
                  <a:pt x="36" y="60"/>
                </a:cubicBezTo>
                <a:cubicBezTo>
                  <a:pt x="36" y="61"/>
                  <a:pt x="35" y="62"/>
                  <a:pt x="34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27" y="62"/>
                  <a:pt x="26" y="61"/>
                  <a:pt x="26" y="60"/>
                </a:cubicBezTo>
                <a:cubicBezTo>
                  <a:pt x="26" y="54"/>
                  <a:pt x="26" y="54"/>
                  <a:pt x="26" y="54"/>
                </a:cubicBezTo>
                <a:cubicBezTo>
                  <a:pt x="18" y="52"/>
                  <a:pt x="11" y="45"/>
                  <a:pt x="9" y="36"/>
                </a:cubicBezTo>
                <a:cubicBezTo>
                  <a:pt x="3" y="36"/>
                  <a:pt x="3" y="36"/>
                  <a:pt x="3" y="36"/>
                </a:cubicBezTo>
                <a:cubicBezTo>
                  <a:pt x="2" y="36"/>
                  <a:pt x="0" y="35"/>
                  <a:pt x="0" y="3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2" y="26"/>
                  <a:pt x="3" y="26"/>
                </a:cubicBezTo>
                <a:cubicBezTo>
                  <a:pt x="9" y="26"/>
                  <a:pt x="9" y="26"/>
                  <a:pt x="9" y="26"/>
                </a:cubicBezTo>
                <a:cubicBezTo>
                  <a:pt x="11" y="18"/>
                  <a:pt x="18" y="11"/>
                  <a:pt x="26" y="9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2"/>
                  <a:pt x="27" y="0"/>
                  <a:pt x="29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5" y="0"/>
                  <a:pt x="36" y="2"/>
                  <a:pt x="36" y="3"/>
                </a:cubicBezTo>
                <a:cubicBezTo>
                  <a:pt x="36" y="9"/>
                  <a:pt x="36" y="9"/>
                  <a:pt x="36" y="9"/>
                </a:cubicBezTo>
                <a:cubicBezTo>
                  <a:pt x="45" y="11"/>
                  <a:pt x="52" y="18"/>
                  <a:pt x="54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61" y="26"/>
                  <a:pt x="62" y="27"/>
                  <a:pt x="62" y="29"/>
                </a:cubicBezTo>
                <a:lnTo>
                  <a:pt x="62" y="34"/>
                </a:lnTo>
                <a:close/>
                <a:moveTo>
                  <a:pt x="44" y="36"/>
                </a:moveTo>
                <a:cubicBezTo>
                  <a:pt x="43" y="36"/>
                  <a:pt x="42" y="35"/>
                  <a:pt x="42" y="34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7"/>
                  <a:pt x="43" y="26"/>
                  <a:pt x="44" y="26"/>
                </a:cubicBezTo>
                <a:cubicBezTo>
                  <a:pt x="49" y="26"/>
                  <a:pt x="49" y="26"/>
                  <a:pt x="49" y="26"/>
                </a:cubicBezTo>
                <a:cubicBezTo>
                  <a:pt x="47" y="20"/>
                  <a:pt x="42" y="16"/>
                  <a:pt x="36" y="14"/>
                </a:cubicBezTo>
                <a:cubicBezTo>
                  <a:pt x="36" y="18"/>
                  <a:pt x="36" y="18"/>
                  <a:pt x="36" y="18"/>
                </a:cubicBezTo>
                <a:cubicBezTo>
                  <a:pt x="36" y="20"/>
                  <a:pt x="35" y="21"/>
                  <a:pt x="34" y="21"/>
                </a:cubicBezTo>
                <a:cubicBezTo>
                  <a:pt x="29" y="21"/>
                  <a:pt x="29" y="21"/>
                  <a:pt x="29" y="21"/>
                </a:cubicBezTo>
                <a:cubicBezTo>
                  <a:pt x="27" y="21"/>
                  <a:pt x="26" y="20"/>
                  <a:pt x="26" y="18"/>
                </a:cubicBezTo>
                <a:cubicBezTo>
                  <a:pt x="26" y="14"/>
                  <a:pt x="26" y="14"/>
                  <a:pt x="26" y="14"/>
                </a:cubicBezTo>
                <a:cubicBezTo>
                  <a:pt x="20" y="16"/>
                  <a:pt x="16" y="20"/>
                  <a:pt x="14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20" y="26"/>
                  <a:pt x="21" y="27"/>
                  <a:pt x="21" y="29"/>
                </a:cubicBezTo>
                <a:cubicBezTo>
                  <a:pt x="21" y="34"/>
                  <a:pt x="21" y="34"/>
                  <a:pt x="21" y="34"/>
                </a:cubicBezTo>
                <a:cubicBezTo>
                  <a:pt x="21" y="35"/>
                  <a:pt x="20" y="36"/>
                  <a:pt x="18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16" y="42"/>
                  <a:pt x="20" y="47"/>
                  <a:pt x="26" y="49"/>
                </a:cubicBezTo>
                <a:cubicBezTo>
                  <a:pt x="26" y="44"/>
                  <a:pt x="26" y="44"/>
                  <a:pt x="26" y="44"/>
                </a:cubicBezTo>
                <a:cubicBezTo>
                  <a:pt x="26" y="43"/>
                  <a:pt x="27" y="42"/>
                  <a:pt x="29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5" y="42"/>
                  <a:pt x="36" y="43"/>
                  <a:pt x="36" y="44"/>
                </a:cubicBezTo>
                <a:cubicBezTo>
                  <a:pt x="36" y="49"/>
                  <a:pt x="36" y="49"/>
                  <a:pt x="36" y="49"/>
                </a:cubicBezTo>
                <a:cubicBezTo>
                  <a:pt x="42" y="47"/>
                  <a:pt x="47" y="42"/>
                  <a:pt x="49" y="36"/>
                </a:cubicBezTo>
                <a:lnTo>
                  <a:pt x="44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2958593"/>
            <a:ext cx="365924" cy="280232"/>
          </a:xfrm>
          <a:custGeom>
            <a:avLst/>
            <a:gdLst>
              <a:gd name="T0" fmla="*/ 247389 w 73"/>
              <a:gd name="T1" fmla="*/ 157786 h 56"/>
              <a:gd name="T2" fmla="*/ 226773 w 73"/>
              <a:gd name="T3" fmla="*/ 174936 h 56"/>
              <a:gd name="T4" fmla="*/ 216465 w 73"/>
              <a:gd name="T5" fmla="*/ 174936 h 56"/>
              <a:gd name="T6" fmla="*/ 106515 w 73"/>
              <a:gd name="T7" fmla="*/ 130345 h 56"/>
              <a:gd name="T8" fmla="*/ 106515 w 73"/>
              <a:gd name="T9" fmla="*/ 144065 h 56"/>
              <a:gd name="T10" fmla="*/ 44667 w 73"/>
              <a:gd name="T11" fmla="*/ 192087 h 56"/>
              <a:gd name="T12" fmla="*/ 3436 w 73"/>
              <a:gd name="T13" fmla="*/ 154356 h 56"/>
              <a:gd name="T14" fmla="*/ 65283 w 73"/>
              <a:gd name="T15" fmla="*/ 102904 h 56"/>
              <a:gd name="T16" fmla="*/ 89335 w 73"/>
              <a:gd name="T17" fmla="*/ 106334 h 56"/>
              <a:gd name="T18" fmla="*/ 89335 w 73"/>
              <a:gd name="T19" fmla="*/ 85753 h 56"/>
              <a:gd name="T20" fmla="*/ 65283 w 73"/>
              <a:gd name="T21" fmla="*/ 85753 h 56"/>
              <a:gd name="T22" fmla="*/ 3436 w 73"/>
              <a:gd name="T23" fmla="*/ 37731 h 56"/>
              <a:gd name="T24" fmla="*/ 44667 w 73"/>
              <a:gd name="T25" fmla="*/ 0 h 56"/>
              <a:gd name="T26" fmla="*/ 106515 w 73"/>
              <a:gd name="T27" fmla="*/ 48022 h 56"/>
              <a:gd name="T28" fmla="*/ 106515 w 73"/>
              <a:gd name="T29" fmla="*/ 61742 h 56"/>
              <a:gd name="T30" fmla="*/ 216465 w 73"/>
              <a:gd name="T31" fmla="*/ 17151 h 56"/>
              <a:gd name="T32" fmla="*/ 226773 w 73"/>
              <a:gd name="T33" fmla="*/ 17151 h 56"/>
              <a:gd name="T34" fmla="*/ 247389 w 73"/>
              <a:gd name="T35" fmla="*/ 34301 h 56"/>
              <a:gd name="T36" fmla="*/ 175234 w 73"/>
              <a:gd name="T37" fmla="*/ 96044 h 56"/>
              <a:gd name="T38" fmla="*/ 82463 w 73"/>
              <a:gd name="T39" fmla="*/ 130345 h 56"/>
              <a:gd name="T40" fmla="*/ 37796 w 73"/>
              <a:gd name="T41" fmla="*/ 133775 h 56"/>
              <a:gd name="T42" fmla="*/ 44667 w 73"/>
              <a:gd name="T43" fmla="*/ 171506 h 56"/>
              <a:gd name="T44" fmla="*/ 82463 w 73"/>
              <a:gd name="T45" fmla="*/ 130345 h 56"/>
              <a:gd name="T46" fmla="*/ 44667 w 73"/>
              <a:gd name="T47" fmla="*/ 20581 h 56"/>
              <a:gd name="T48" fmla="*/ 37796 w 73"/>
              <a:gd name="T49" fmla="*/ 58312 h 56"/>
              <a:gd name="T50" fmla="*/ 82463 w 73"/>
              <a:gd name="T51" fmla="*/ 58312 h 56"/>
              <a:gd name="T52" fmla="*/ 137438 w 73"/>
              <a:gd name="T53" fmla="*/ 113194 h 56"/>
              <a:gd name="T54" fmla="*/ 223337 w 73"/>
              <a:gd name="T55" fmla="*/ 24011 h 56"/>
              <a:gd name="T56" fmla="*/ 116823 w 73"/>
              <a:gd name="T57" fmla="*/ 99474 h 56"/>
              <a:gd name="T58" fmla="*/ 96207 w 73"/>
              <a:gd name="T59" fmla="*/ 113194 h 56"/>
              <a:gd name="T60" fmla="*/ 99643 w 73"/>
              <a:gd name="T61" fmla="*/ 120054 h 56"/>
              <a:gd name="T62" fmla="*/ 123695 w 73"/>
              <a:gd name="T63" fmla="*/ 109764 h 56"/>
              <a:gd name="T64" fmla="*/ 106515 w 73"/>
              <a:gd name="T65" fmla="*/ 85753 h 56"/>
              <a:gd name="T66" fmla="*/ 113387 w 73"/>
              <a:gd name="T67" fmla="*/ 75463 h 56"/>
              <a:gd name="T68" fmla="*/ 103079 w 73"/>
              <a:gd name="T69" fmla="*/ 68603 h 56"/>
              <a:gd name="T70" fmla="*/ 96207 w 73"/>
              <a:gd name="T71" fmla="*/ 75463 h 56"/>
              <a:gd name="T72" fmla="*/ 92771 w 73"/>
              <a:gd name="T73" fmla="*/ 78893 h 56"/>
              <a:gd name="T74" fmla="*/ 144310 w 73"/>
              <a:gd name="T75" fmla="*/ 96044 h 56"/>
              <a:gd name="T76" fmla="*/ 123695 w 73"/>
              <a:gd name="T77" fmla="*/ 96044 h 56"/>
              <a:gd name="T78" fmla="*/ 144310 w 73"/>
              <a:gd name="T79" fmla="*/ 96044 h 56"/>
              <a:gd name="T80" fmla="*/ 168362 w 73"/>
              <a:gd name="T81" fmla="*/ 99474 h 56"/>
              <a:gd name="T82" fmla="*/ 140874 w 73"/>
              <a:gd name="T83" fmla="*/ 120054 h 56"/>
              <a:gd name="T84" fmla="*/ 240517 w 73"/>
              <a:gd name="T85" fmla="*/ 157786 h 5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0" t="0" r="r" b="b"/>
            <a:pathLst>
              <a:path w="73" h="56">
                <a:moveTo>
                  <a:pt x="71" y="44"/>
                </a:moveTo>
                <a:cubicBezTo>
                  <a:pt x="72" y="44"/>
                  <a:pt x="73" y="45"/>
                  <a:pt x="72" y="46"/>
                </a:cubicBezTo>
                <a:cubicBezTo>
                  <a:pt x="72" y="47"/>
                  <a:pt x="72" y="48"/>
                  <a:pt x="71" y="48"/>
                </a:cubicBezTo>
                <a:cubicBezTo>
                  <a:pt x="66" y="51"/>
                  <a:pt x="66" y="51"/>
                  <a:pt x="66" y="51"/>
                </a:cubicBezTo>
                <a:cubicBezTo>
                  <a:pt x="66" y="51"/>
                  <a:pt x="65" y="51"/>
                  <a:pt x="65" y="51"/>
                </a:cubicBezTo>
                <a:cubicBezTo>
                  <a:pt x="64" y="51"/>
                  <a:pt x="64" y="51"/>
                  <a:pt x="63" y="51"/>
                </a:cubicBezTo>
                <a:cubicBezTo>
                  <a:pt x="36" y="35"/>
                  <a:pt x="36" y="35"/>
                  <a:pt x="36" y="35"/>
                </a:cubicBezTo>
                <a:cubicBezTo>
                  <a:pt x="31" y="38"/>
                  <a:pt x="31" y="38"/>
                  <a:pt x="31" y="38"/>
                </a:cubicBezTo>
                <a:cubicBezTo>
                  <a:pt x="31" y="38"/>
                  <a:pt x="31" y="38"/>
                  <a:pt x="31" y="38"/>
                </a:cubicBezTo>
                <a:cubicBezTo>
                  <a:pt x="31" y="39"/>
                  <a:pt x="31" y="41"/>
                  <a:pt x="31" y="42"/>
                </a:cubicBezTo>
                <a:cubicBezTo>
                  <a:pt x="31" y="46"/>
                  <a:pt x="28" y="50"/>
                  <a:pt x="24" y="53"/>
                </a:cubicBezTo>
                <a:cubicBezTo>
                  <a:pt x="20" y="55"/>
                  <a:pt x="16" y="56"/>
                  <a:pt x="13" y="56"/>
                </a:cubicBezTo>
                <a:cubicBezTo>
                  <a:pt x="9" y="56"/>
                  <a:pt x="6" y="55"/>
                  <a:pt x="4" y="53"/>
                </a:cubicBezTo>
                <a:cubicBezTo>
                  <a:pt x="1" y="51"/>
                  <a:pt x="0" y="48"/>
                  <a:pt x="1" y="45"/>
                </a:cubicBezTo>
                <a:cubicBezTo>
                  <a:pt x="1" y="41"/>
                  <a:pt x="4" y="37"/>
                  <a:pt x="8" y="34"/>
                </a:cubicBezTo>
                <a:cubicBezTo>
                  <a:pt x="11" y="32"/>
                  <a:pt x="15" y="30"/>
                  <a:pt x="19" y="30"/>
                </a:cubicBezTo>
                <a:cubicBezTo>
                  <a:pt x="21" y="30"/>
                  <a:pt x="23" y="31"/>
                  <a:pt x="25" y="32"/>
                </a:cubicBezTo>
                <a:cubicBezTo>
                  <a:pt x="25" y="31"/>
                  <a:pt x="26" y="31"/>
                  <a:pt x="26" y="31"/>
                </a:cubicBezTo>
                <a:cubicBezTo>
                  <a:pt x="31" y="28"/>
                  <a:pt x="31" y="28"/>
                  <a:pt x="31" y="28"/>
                </a:cubicBezTo>
                <a:cubicBezTo>
                  <a:pt x="26" y="25"/>
                  <a:pt x="26" y="25"/>
                  <a:pt x="26" y="25"/>
                </a:cubicBezTo>
                <a:cubicBezTo>
                  <a:pt x="26" y="25"/>
                  <a:pt x="25" y="24"/>
                  <a:pt x="25" y="24"/>
                </a:cubicBezTo>
                <a:cubicBezTo>
                  <a:pt x="23" y="25"/>
                  <a:pt x="21" y="25"/>
                  <a:pt x="19" y="25"/>
                </a:cubicBezTo>
                <a:cubicBezTo>
                  <a:pt x="15" y="25"/>
                  <a:pt x="11" y="24"/>
                  <a:pt x="8" y="22"/>
                </a:cubicBezTo>
                <a:cubicBezTo>
                  <a:pt x="4" y="19"/>
                  <a:pt x="1" y="15"/>
                  <a:pt x="1" y="11"/>
                </a:cubicBezTo>
                <a:cubicBezTo>
                  <a:pt x="0" y="8"/>
                  <a:pt x="1" y="5"/>
                  <a:pt x="4" y="3"/>
                </a:cubicBezTo>
                <a:cubicBezTo>
                  <a:pt x="6" y="1"/>
                  <a:pt x="9" y="0"/>
                  <a:pt x="13" y="0"/>
                </a:cubicBezTo>
                <a:cubicBezTo>
                  <a:pt x="16" y="0"/>
                  <a:pt x="20" y="1"/>
                  <a:pt x="24" y="3"/>
                </a:cubicBezTo>
                <a:cubicBezTo>
                  <a:pt x="28" y="6"/>
                  <a:pt x="31" y="10"/>
                  <a:pt x="31" y="14"/>
                </a:cubicBezTo>
                <a:cubicBezTo>
                  <a:pt x="31" y="15"/>
                  <a:pt x="31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ubicBezTo>
                  <a:pt x="36" y="21"/>
                  <a:pt x="36" y="21"/>
                  <a:pt x="36" y="21"/>
                </a:cubicBezTo>
                <a:cubicBezTo>
                  <a:pt x="63" y="5"/>
                  <a:pt x="63" y="5"/>
                  <a:pt x="63" y="5"/>
                </a:cubicBezTo>
                <a:cubicBezTo>
                  <a:pt x="64" y="5"/>
                  <a:pt x="64" y="5"/>
                  <a:pt x="65" y="5"/>
                </a:cubicBezTo>
                <a:cubicBezTo>
                  <a:pt x="65" y="5"/>
                  <a:pt x="66" y="5"/>
                  <a:pt x="66" y="5"/>
                </a:cubicBezTo>
                <a:cubicBezTo>
                  <a:pt x="71" y="8"/>
                  <a:pt x="71" y="8"/>
                  <a:pt x="71" y="8"/>
                </a:cubicBezTo>
                <a:cubicBezTo>
                  <a:pt x="72" y="8"/>
                  <a:pt x="72" y="9"/>
                  <a:pt x="72" y="10"/>
                </a:cubicBezTo>
                <a:cubicBezTo>
                  <a:pt x="73" y="10"/>
                  <a:pt x="72" y="11"/>
                  <a:pt x="71" y="12"/>
                </a:cubicBezTo>
                <a:cubicBezTo>
                  <a:pt x="51" y="28"/>
                  <a:pt x="51" y="28"/>
                  <a:pt x="51" y="28"/>
                </a:cubicBezTo>
                <a:lnTo>
                  <a:pt x="71" y="44"/>
                </a:lnTo>
                <a:close/>
                <a:moveTo>
                  <a:pt x="24" y="38"/>
                </a:moveTo>
                <a:cubicBezTo>
                  <a:pt x="23" y="37"/>
                  <a:pt x="21" y="37"/>
                  <a:pt x="19" y="37"/>
                </a:cubicBezTo>
                <a:cubicBezTo>
                  <a:pt x="17" y="37"/>
                  <a:pt x="14" y="38"/>
                  <a:pt x="11" y="39"/>
                </a:cubicBezTo>
                <a:cubicBezTo>
                  <a:pt x="7" y="42"/>
                  <a:pt x="6" y="46"/>
                  <a:pt x="8" y="48"/>
                </a:cubicBezTo>
                <a:cubicBezTo>
                  <a:pt x="9" y="49"/>
                  <a:pt x="11" y="50"/>
                  <a:pt x="13" y="50"/>
                </a:cubicBezTo>
                <a:cubicBezTo>
                  <a:pt x="15" y="50"/>
                  <a:pt x="18" y="49"/>
                  <a:pt x="20" y="47"/>
                </a:cubicBezTo>
                <a:cubicBezTo>
                  <a:pt x="25" y="45"/>
                  <a:pt x="26" y="41"/>
                  <a:pt x="24" y="38"/>
                </a:cubicBezTo>
                <a:close/>
                <a:moveTo>
                  <a:pt x="20" y="8"/>
                </a:moveTo>
                <a:cubicBezTo>
                  <a:pt x="18" y="7"/>
                  <a:pt x="15" y="6"/>
                  <a:pt x="13" y="6"/>
                </a:cubicBezTo>
                <a:cubicBezTo>
                  <a:pt x="11" y="6"/>
                  <a:pt x="9" y="7"/>
                  <a:pt x="8" y="7"/>
                </a:cubicBezTo>
                <a:cubicBezTo>
                  <a:pt x="6" y="10"/>
                  <a:pt x="7" y="14"/>
                  <a:pt x="11" y="17"/>
                </a:cubicBezTo>
                <a:cubicBezTo>
                  <a:pt x="14" y="18"/>
                  <a:pt x="17" y="19"/>
                  <a:pt x="19" y="19"/>
                </a:cubicBezTo>
                <a:cubicBezTo>
                  <a:pt x="21" y="19"/>
                  <a:pt x="23" y="18"/>
                  <a:pt x="24" y="17"/>
                </a:cubicBezTo>
                <a:cubicBezTo>
                  <a:pt x="26" y="15"/>
                  <a:pt x="25" y="11"/>
                  <a:pt x="20" y="8"/>
                </a:cubicBezTo>
                <a:close/>
                <a:moveTo>
                  <a:pt x="40" y="33"/>
                </a:moveTo>
                <a:cubicBezTo>
                  <a:pt x="70" y="10"/>
                  <a:pt x="70" y="10"/>
                  <a:pt x="70" y="10"/>
                </a:cubicBezTo>
                <a:cubicBezTo>
                  <a:pt x="65" y="7"/>
                  <a:pt x="65" y="7"/>
                  <a:pt x="65" y="7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29"/>
                  <a:pt x="34" y="29"/>
                  <a:pt x="34" y="29"/>
                </a:cubicBezTo>
                <a:cubicBezTo>
                  <a:pt x="27" y="33"/>
                  <a:pt x="27" y="33"/>
                  <a:pt x="27" y="33"/>
                </a:cubicBezTo>
                <a:cubicBezTo>
                  <a:pt x="28" y="33"/>
                  <a:pt x="28" y="33"/>
                  <a:pt x="28" y="33"/>
                </a:cubicBezTo>
                <a:cubicBezTo>
                  <a:pt x="28" y="33"/>
                  <a:pt x="28" y="33"/>
                  <a:pt x="28" y="34"/>
                </a:cubicBezTo>
                <a:cubicBezTo>
                  <a:pt x="28" y="34"/>
                  <a:pt x="29" y="34"/>
                  <a:pt x="29" y="35"/>
                </a:cubicBezTo>
                <a:cubicBezTo>
                  <a:pt x="30" y="36"/>
                  <a:pt x="30" y="36"/>
                  <a:pt x="30" y="36"/>
                </a:cubicBezTo>
                <a:cubicBezTo>
                  <a:pt x="36" y="32"/>
                  <a:pt x="36" y="32"/>
                  <a:pt x="36" y="32"/>
                </a:cubicBezTo>
                <a:lnTo>
                  <a:pt x="40" y="33"/>
                </a:lnTo>
                <a:close/>
                <a:moveTo>
                  <a:pt x="31" y="25"/>
                </a:moveTo>
                <a:cubicBezTo>
                  <a:pt x="31" y="25"/>
                  <a:pt x="31" y="25"/>
                  <a:pt x="31" y="25"/>
                </a:cubicBezTo>
                <a:cubicBezTo>
                  <a:pt x="31" y="24"/>
                  <a:pt x="32" y="23"/>
                  <a:pt x="33" y="22"/>
                </a:cubicBezTo>
                <a:cubicBezTo>
                  <a:pt x="33" y="22"/>
                  <a:pt x="33" y="22"/>
                  <a:pt x="33" y="22"/>
                </a:cubicBezTo>
                <a:cubicBezTo>
                  <a:pt x="30" y="20"/>
                  <a:pt x="30" y="20"/>
                  <a:pt x="30" y="20"/>
                </a:cubicBezTo>
                <a:cubicBezTo>
                  <a:pt x="29" y="21"/>
                  <a:pt x="29" y="21"/>
                  <a:pt x="29" y="21"/>
                </a:cubicBezTo>
                <a:cubicBezTo>
                  <a:pt x="29" y="22"/>
                  <a:pt x="28" y="22"/>
                  <a:pt x="28" y="22"/>
                </a:cubicBezTo>
                <a:cubicBezTo>
                  <a:pt x="28" y="22"/>
                  <a:pt x="28" y="22"/>
                  <a:pt x="28" y="22"/>
                </a:cubicBezTo>
                <a:cubicBezTo>
                  <a:pt x="27" y="23"/>
                  <a:pt x="27" y="23"/>
                  <a:pt x="27" y="23"/>
                </a:cubicBezTo>
                <a:lnTo>
                  <a:pt x="31" y="25"/>
                </a:lnTo>
                <a:close/>
                <a:moveTo>
                  <a:pt x="42" y="28"/>
                </a:moveTo>
                <a:cubicBezTo>
                  <a:pt x="42" y="29"/>
                  <a:pt x="40" y="30"/>
                  <a:pt x="39" y="30"/>
                </a:cubicBezTo>
                <a:cubicBezTo>
                  <a:pt x="38" y="30"/>
                  <a:pt x="36" y="29"/>
                  <a:pt x="36" y="28"/>
                </a:cubicBezTo>
                <a:cubicBezTo>
                  <a:pt x="36" y="26"/>
                  <a:pt x="38" y="25"/>
                  <a:pt x="39" y="25"/>
                </a:cubicBezTo>
                <a:cubicBezTo>
                  <a:pt x="40" y="25"/>
                  <a:pt x="42" y="26"/>
                  <a:pt x="42" y="28"/>
                </a:cubicBezTo>
                <a:close/>
                <a:moveTo>
                  <a:pt x="70" y="46"/>
                </a:moveTo>
                <a:cubicBezTo>
                  <a:pt x="49" y="29"/>
                  <a:pt x="49" y="29"/>
                  <a:pt x="49" y="29"/>
                </a:cubicBezTo>
                <a:cubicBezTo>
                  <a:pt x="42" y="35"/>
                  <a:pt x="42" y="35"/>
                  <a:pt x="42" y="35"/>
                </a:cubicBezTo>
                <a:cubicBezTo>
                  <a:pt x="42" y="35"/>
                  <a:pt x="42" y="35"/>
                  <a:pt x="41" y="35"/>
                </a:cubicBezTo>
                <a:cubicBezTo>
                  <a:pt x="65" y="48"/>
                  <a:pt x="65" y="48"/>
                  <a:pt x="65" y="48"/>
                </a:cubicBezTo>
                <a:lnTo>
                  <a:pt x="70" y="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2928485"/>
            <a:ext cx="358977" cy="284866"/>
          </a:xfrm>
          <a:custGeom>
            <a:avLst/>
            <a:gdLst>
              <a:gd name="T0" fmla="*/ 246063 w 72"/>
              <a:gd name="T1" fmla="*/ 30831 h 57"/>
              <a:gd name="T2" fmla="*/ 242645 w 72"/>
              <a:gd name="T3" fmla="*/ 37682 h 57"/>
              <a:gd name="T4" fmla="*/ 6835 w 72"/>
              <a:gd name="T5" fmla="*/ 37682 h 57"/>
              <a:gd name="T6" fmla="*/ 0 w 72"/>
              <a:gd name="T7" fmla="*/ 30831 h 57"/>
              <a:gd name="T8" fmla="*/ 0 w 72"/>
              <a:gd name="T9" fmla="*/ 6851 h 57"/>
              <a:gd name="T10" fmla="*/ 6835 w 72"/>
              <a:gd name="T11" fmla="*/ 0 h 57"/>
              <a:gd name="T12" fmla="*/ 242645 w 72"/>
              <a:gd name="T13" fmla="*/ 0 h 57"/>
              <a:gd name="T14" fmla="*/ 246063 w 72"/>
              <a:gd name="T15" fmla="*/ 6851 h 57"/>
              <a:gd name="T16" fmla="*/ 246063 w 72"/>
              <a:gd name="T17" fmla="*/ 30831 h 57"/>
              <a:gd name="T18" fmla="*/ 246063 w 72"/>
              <a:gd name="T19" fmla="*/ 191837 h 57"/>
              <a:gd name="T20" fmla="*/ 242645 w 72"/>
              <a:gd name="T21" fmla="*/ 195263 h 57"/>
              <a:gd name="T22" fmla="*/ 6835 w 72"/>
              <a:gd name="T23" fmla="*/ 195263 h 57"/>
              <a:gd name="T24" fmla="*/ 0 w 72"/>
              <a:gd name="T25" fmla="*/ 191837 h 57"/>
              <a:gd name="T26" fmla="*/ 0 w 72"/>
              <a:gd name="T27" fmla="*/ 164432 h 57"/>
              <a:gd name="T28" fmla="*/ 6835 w 72"/>
              <a:gd name="T29" fmla="*/ 161006 h 57"/>
              <a:gd name="T30" fmla="*/ 242645 w 72"/>
              <a:gd name="T31" fmla="*/ 161006 h 57"/>
              <a:gd name="T32" fmla="*/ 246063 w 72"/>
              <a:gd name="T33" fmla="*/ 164432 h 57"/>
              <a:gd name="T34" fmla="*/ 246063 w 72"/>
              <a:gd name="T35" fmla="*/ 191837 h 57"/>
              <a:gd name="T36" fmla="*/ 54681 w 72"/>
              <a:gd name="T37" fmla="*/ 137027 h 57"/>
              <a:gd name="T38" fmla="*/ 51263 w 72"/>
              <a:gd name="T39" fmla="*/ 143878 h 57"/>
              <a:gd name="T40" fmla="*/ 47846 w 72"/>
              <a:gd name="T41" fmla="*/ 140452 h 57"/>
              <a:gd name="T42" fmla="*/ 6835 w 72"/>
              <a:gd name="T43" fmla="*/ 102770 h 57"/>
              <a:gd name="T44" fmla="*/ 6835 w 72"/>
              <a:gd name="T45" fmla="*/ 99344 h 57"/>
              <a:gd name="T46" fmla="*/ 6835 w 72"/>
              <a:gd name="T47" fmla="*/ 95919 h 57"/>
              <a:gd name="T48" fmla="*/ 47846 w 72"/>
              <a:gd name="T49" fmla="*/ 54811 h 57"/>
              <a:gd name="T50" fmla="*/ 51263 w 72"/>
              <a:gd name="T51" fmla="*/ 54811 h 57"/>
              <a:gd name="T52" fmla="*/ 54681 w 72"/>
              <a:gd name="T53" fmla="*/ 58236 h 57"/>
              <a:gd name="T54" fmla="*/ 54681 w 72"/>
              <a:gd name="T55" fmla="*/ 137027 h 57"/>
              <a:gd name="T56" fmla="*/ 246063 w 72"/>
              <a:gd name="T57" fmla="*/ 85642 h 57"/>
              <a:gd name="T58" fmla="*/ 242645 w 72"/>
              <a:gd name="T59" fmla="*/ 89067 h 57"/>
              <a:gd name="T60" fmla="*/ 92274 w 72"/>
              <a:gd name="T61" fmla="*/ 89067 h 57"/>
              <a:gd name="T62" fmla="*/ 88856 w 72"/>
              <a:gd name="T63" fmla="*/ 85642 h 57"/>
              <a:gd name="T64" fmla="*/ 88856 w 72"/>
              <a:gd name="T65" fmla="*/ 58236 h 57"/>
              <a:gd name="T66" fmla="*/ 92274 w 72"/>
              <a:gd name="T67" fmla="*/ 54811 h 57"/>
              <a:gd name="T68" fmla="*/ 242645 w 72"/>
              <a:gd name="T69" fmla="*/ 54811 h 57"/>
              <a:gd name="T70" fmla="*/ 246063 w 72"/>
              <a:gd name="T71" fmla="*/ 58236 h 57"/>
              <a:gd name="T72" fmla="*/ 246063 w 72"/>
              <a:gd name="T73" fmla="*/ 85642 h 57"/>
              <a:gd name="T74" fmla="*/ 246063 w 72"/>
              <a:gd name="T75" fmla="*/ 137027 h 57"/>
              <a:gd name="T76" fmla="*/ 242645 w 72"/>
              <a:gd name="T77" fmla="*/ 143878 h 57"/>
              <a:gd name="T78" fmla="*/ 92274 w 72"/>
              <a:gd name="T79" fmla="*/ 143878 h 57"/>
              <a:gd name="T80" fmla="*/ 88856 w 72"/>
              <a:gd name="T81" fmla="*/ 137027 h 57"/>
              <a:gd name="T82" fmla="*/ 88856 w 72"/>
              <a:gd name="T83" fmla="*/ 113047 h 57"/>
              <a:gd name="T84" fmla="*/ 92274 w 72"/>
              <a:gd name="T85" fmla="*/ 106196 h 57"/>
              <a:gd name="T86" fmla="*/ 242645 w 72"/>
              <a:gd name="T87" fmla="*/ 106196 h 57"/>
              <a:gd name="T88" fmla="*/ 246063 w 72"/>
              <a:gd name="T89" fmla="*/ 113047 h 57"/>
              <a:gd name="T90" fmla="*/ 246063 w 72"/>
              <a:gd name="T91" fmla="*/ 137027 h 57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72" h="57">
                <a:moveTo>
                  <a:pt x="72" y="9"/>
                </a:moveTo>
                <a:cubicBezTo>
                  <a:pt x="72" y="10"/>
                  <a:pt x="72" y="11"/>
                  <a:pt x="71" y="11"/>
                </a:cubicBezTo>
                <a:cubicBezTo>
                  <a:pt x="2" y="11"/>
                  <a:pt x="2" y="11"/>
                  <a:pt x="2" y="11"/>
                </a:cubicBezTo>
                <a:cubicBezTo>
                  <a:pt x="1" y="11"/>
                  <a:pt x="0" y="10"/>
                  <a:pt x="0" y="9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1" y="0"/>
                  <a:pt x="2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2" y="0"/>
                  <a:pt x="72" y="1"/>
                  <a:pt x="72" y="2"/>
                </a:cubicBezTo>
                <a:lnTo>
                  <a:pt x="72" y="9"/>
                </a:lnTo>
                <a:close/>
                <a:moveTo>
                  <a:pt x="72" y="56"/>
                </a:moveTo>
                <a:cubicBezTo>
                  <a:pt x="72" y="56"/>
                  <a:pt x="72" y="57"/>
                  <a:pt x="71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6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7"/>
                  <a:pt x="1" y="47"/>
                  <a:pt x="2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2" y="47"/>
                  <a:pt x="72" y="47"/>
                  <a:pt x="72" y="48"/>
                </a:cubicBezTo>
                <a:lnTo>
                  <a:pt x="72" y="56"/>
                </a:lnTo>
                <a:close/>
                <a:moveTo>
                  <a:pt x="16" y="40"/>
                </a:moveTo>
                <a:cubicBezTo>
                  <a:pt x="16" y="41"/>
                  <a:pt x="15" y="42"/>
                  <a:pt x="15" y="42"/>
                </a:cubicBezTo>
                <a:cubicBezTo>
                  <a:pt x="14" y="42"/>
                  <a:pt x="14" y="41"/>
                  <a:pt x="14" y="41"/>
                </a:cubicBezTo>
                <a:cubicBezTo>
                  <a:pt x="2" y="30"/>
                  <a:pt x="2" y="30"/>
                  <a:pt x="2" y="30"/>
                </a:cubicBezTo>
                <a:cubicBezTo>
                  <a:pt x="2" y="29"/>
                  <a:pt x="2" y="29"/>
                  <a:pt x="2" y="29"/>
                </a:cubicBezTo>
                <a:cubicBezTo>
                  <a:pt x="2" y="28"/>
                  <a:pt x="2" y="28"/>
                  <a:pt x="2" y="28"/>
                </a:cubicBezTo>
                <a:cubicBezTo>
                  <a:pt x="14" y="16"/>
                  <a:pt x="14" y="16"/>
                  <a:pt x="14" y="16"/>
                </a:cubicBezTo>
                <a:cubicBezTo>
                  <a:pt x="14" y="16"/>
                  <a:pt x="14" y="16"/>
                  <a:pt x="15" y="16"/>
                </a:cubicBezTo>
                <a:cubicBezTo>
                  <a:pt x="15" y="16"/>
                  <a:pt x="16" y="16"/>
                  <a:pt x="16" y="17"/>
                </a:cubicBezTo>
                <a:lnTo>
                  <a:pt x="16" y="40"/>
                </a:lnTo>
                <a:close/>
                <a:moveTo>
                  <a:pt x="72" y="25"/>
                </a:moveTo>
                <a:cubicBezTo>
                  <a:pt x="72" y="26"/>
                  <a:pt x="72" y="26"/>
                  <a:pt x="71" y="26"/>
                </a:cubicBezTo>
                <a:cubicBezTo>
                  <a:pt x="27" y="26"/>
                  <a:pt x="27" y="26"/>
                  <a:pt x="27" y="26"/>
                </a:cubicBezTo>
                <a:cubicBezTo>
                  <a:pt x="27" y="26"/>
                  <a:pt x="26" y="26"/>
                  <a:pt x="26" y="25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6"/>
                  <a:pt x="27" y="16"/>
                  <a:pt x="27" y="16"/>
                </a:cubicBezTo>
                <a:cubicBezTo>
                  <a:pt x="71" y="16"/>
                  <a:pt x="71" y="16"/>
                  <a:pt x="71" y="16"/>
                </a:cubicBezTo>
                <a:cubicBezTo>
                  <a:pt x="72" y="16"/>
                  <a:pt x="72" y="16"/>
                  <a:pt x="72" y="17"/>
                </a:cubicBezTo>
                <a:lnTo>
                  <a:pt x="72" y="25"/>
                </a:lnTo>
                <a:close/>
                <a:moveTo>
                  <a:pt x="72" y="40"/>
                </a:moveTo>
                <a:cubicBezTo>
                  <a:pt x="72" y="41"/>
                  <a:pt x="72" y="42"/>
                  <a:pt x="71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1"/>
                  <a:pt x="26" y="40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2"/>
                  <a:pt x="27" y="31"/>
                  <a:pt x="27" y="31"/>
                </a:cubicBezTo>
                <a:cubicBezTo>
                  <a:pt x="71" y="31"/>
                  <a:pt x="71" y="31"/>
                  <a:pt x="71" y="31"/>
                </a:cubicBezTo>
                <a:cubicBezTo>
                  <a:pt x="72" y="31"/>
                  <a:pt x="72" y="32"/>
                  <a:pt x="72" y="33"/>
                </a:cubicBezTo>
                <a:lnTo>
                  <a:pt x="72" y="4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2963225"/>
            <a:ext cx="412243" cy="245493"/>
          </a:xfrm>
          <a:custGeom>
            <a:avLst/>
            <a:gdLst>
              <a:gd name="T0" fmla="*/ 73025 w 178"/>
              <a:gd name="T1" fmla="*/ 0 h 106"/>
              <a:gd name="T2" fmla="*/ 73025 w 178"/>
              <a:gd name="T3" fmla="*/ 134938 h 106"/>
              <a:gd name="T4" fmla="*/ 0 w 178"/>
              <a:gd name="T5" fmla="*/ 134938 h 106"/>
              <a:gd name="T6" fmla="*/ 0 w 178"/>
              <a:gd name="T7" fmla="*/ 38100 h 106"/>
              <a:gd name="T8" fmla="*/ 44450 w 178"/>
              <a:gd name="T9" fmla="*/ 38100 h 106"/>
              <a:gd name="T10" fmla="*/ 44450 w 178"/>
              <a:gd name="T11" fmla="*/ 0 h 106"/>
              <a:gd name="T12" fmla="*/ 73025 w 178"/>
              <a:gd name="T13" fmla="*/ 0 h 106"/>
              <a:gd name="T14" fmla="*/ 44450 w 178"/>
              <a:gd name="T15" fmla="*/ 61913 h 106"/>
              <a:gd name="T16" fmla="*/ 28575 w 178"/>
              <a:gd name="T17" fmla="*/ 61913 h 106"/>
              <a:gd name="T18" fmla="*/ 28575 w 178"/>
              <a:gd name="T19" fmla="*/ 114300 h 106"/>
              <a:gd name="T20" fmla="*/ 44450 w 178"/>
              <a:gd name="T21" fmla="*/ 114300 h 106"/>
              <a:gd name="T22" fmla="*/ 44450 w 178"/>
              <a:gd name="T23" fmla="*/ 61913 h 106"/>
              <a:gd name="T24" fmla="*/ 82550 w 178"/>
              <a:gd name="T25" fmla="*/ 26988 h 106"/>
              <a:gd name="T26" fmla="*/ 114300 w 178"/>
              <a:gd name="T27" fmla="*/ 26988 h 106"/>
              <a:gd name="T28" fmla="*/ 114300 w 178"/>
              <a:gd name="T29" fmla="*/ 0 h 106"/>
              <a:gd name="T30" fmla="*/ 82550 w 178"/>
              <a:gd name="T31" fmla="*/ 0 h 106"/>
              <a:gd name="T32" fmla="*/ 82550 w 178"/>
              <a:gd name="T33" fmla="*/ 26988 h 106"/>
              <a:gd name="T34" fmla="*/ 82550 w 178"/>
              <a:gd name="T35" fmla="*/ 134938 h 106"/>
              <a:gd name="T36" fmla="*/ 114300 w 178"/>
              <a:gd name="T37" fmla="*/ 134938 h 106"/>
              <a:gd name="T38" fmla="*/ 114300 w 178"/>
              <a:gd name="T39" fmla="*/ 38100 h 106"/>
              <a:gd name="T40" fmla="*/ 82550 w 178"/>
              <a:gd name="T41" fmla="*/ 38100 h 106"/>
              <a:gd name="T42" fmla="*/ 82550 w 178"/>
              <a:gd name="T43" fmla="*/ 134938 h 106"/>
              <a:gd name="T44" fmla="*/ 196850 w 178"/>
              <a:gd name="T45" fmla="*/ 38100 h 106"/>
              <a:gd name="T46" fmla="*/ 196850 w 178"/>
              <a:gd name="T47" fmla="*/ 168275 h 106"/>
              <a:gd name="T48" fmla="*/ 123825 w 178"/>
              <a:gd name="T49" fmla="*/ 168275 h 106"/>
              <a:gd name="T50" fmla="*/ 123825 w 178"/>
              <a:gd name="T51" fmla="*/ 144463 h 106"/>
              <a:gd name="T52" fmla="*/ 168275 w 178"/>
              <a:gd name="T53" fmla="*/ 144463 h 106"/>
              <a:gd name="T54" fmla="*/ 168275 w 178"/>
              <a:gd name="T55" fmla="*/ 134938 h 106"/>
              <a:gd name="T56" fmla="*/ 123825 w 178"/>
              <a:gd name="T57" fmla="*/ 134938 h 106"/>
              <a:gd name="T58" fmla="*/ 123825 w 178"/>
              <a:gd name="T59" fmla="*/ 38100 h 106"/>
              <a:gd name="T60" fmla="*/ 196850 w 178"/>
              <a:gd name="T61" fmla="*/ 38100 h 106"/>
              <a:gd name="T62" fmla="*/ 168275 w 178"/>
              <a:gd name="T63" fmla="*/ 61913 h 106"/>
              <a:gd name="T64" fmla="*/ 152400 w 178"/>
              <a:gd name="T65" fmla="*/ 61913 h 106"/>
              <a:gd name="T66" fmla="*/ 152400 w 178"/>
              <a:gd name="T67" fmla="*/ 114300 h 106"/>
              <a:gd name="T68" fmla="*/ 168275 w 178"/>
              <a:gd name="T69" fmla="*/ 114300 h 106"/>
              <a:gd name="T70" fmla="*/ 168275 w 178"/>
              <a:gd name="T71" fmla="*/ 61913 h 106"/>
              <a:gd name="T72" fmla="*/ 282575 w 178"/>
              <a:gd name="T73" fmla="*/ 38100 h 106"/>
              <a:gd name="T74" fmla="*/ 282575 w 178"/>
              <a:gd name="T75" fmla="*/ 168275 h 106"/>
              <a:gd name="T76" fmla="*/ 209550 w 178"/>
              <a:gd name="T77" fmla="*/ 168275 h 106"/>
              <a:gd name="T78" fmla="*/ 209550 w 178"/>
              <a:gd name="T79" fmla="*/ 144463 h 106"/>
              <a:gd name="T80" fmla="*/ 255588 w 178"/>
              <a:gd name="T81" fmla="*/ 144463 h 106"/>
              <a:gd name="T82" fmla="*/ 255588 w 178"/>
              <a:gd name="T83" fmla="*/ 134938 h 106"/>
              <a:gd name="T84" fmla="*/ 209550 w 178"/>
              <a:gd name="T85" fmla="*/ 134938 h 106"/>
              <a:gd name="T86" fmla="*/ 209550 w 178"/>
              <a:gd name="T87" fmla="*/ 38100 h 106"/>
              <a:gd name="T88" fmla="*/ 282575 w 178"/>
              <a:gd name="T89" fmla="*/ 38100 h 106"/>
              <a:gd name="T90" fmla="*/ 255588 w 178"/>
              <a:gd name="T91" fmla="*/ 61913 h 106"/>
              <a:gd name="T92" fmla="*/ 238125 w 178"/>
              <a:gd name="T93" fmla="*/ 61913 h 106"/>
              <a:gd name="T94" fmla="*/ 238125 w 178"/>
              <a:gd name="T95" fmla="*/ 114300 h 106"/>
              <a:gd name="T96" fmla="*/ 255588 w 178"/>
              <a:gd name="T97" fmla="*/ 114300 h 106"/>
              <a:gd name="T98" fmla="*/ 255588 w 178"/>
              <a:gd name="T99" fmla="*/ 61913 h 10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78" h="106">
                <a:moveTo>
                  <a:pt x="46" y="0"/>
                </a:moveTo>
                <a:lnTo>
                  <a:pt x="46" y="85"/>
                </a:lnTo>
                <a:lnTo>
                  <a:pt x="0" y="85"/>
                </a:lnTo>
                <a:lnTo>
                  <a:pt x="0" y="24"/>
                </a:lnTo>
                <a:lnTo>
                  <a:pt x="28" y="24"/>
                </a:lnTo>
                <a:lnTo>
                  <a:pt x="28" y="0"/>
                </a:lnTo>
                <a:lnTo>
                  <a:pt x="46" y="0"/>
                </a:lnTo>
                <a:close/>
                <a:moveTo>
                  <a:pt x="28" y="39"/>
                </a:moveTo>
                <a:lnTo>
                  <a:pt x="18" y="39"/>
                </a:lnTo>
                <a:lnTo>
                  <a:pt x="18" y="72"/>
                </a:lnTo>
                <a:lnTo>
                  <a:pt x="28" y="72"/>
                </a:lnTo>
                <a:lnTo>
                  <a:pt x="28" y="39"/>
                </a:lnTo>
                <a:close/>
                <a:moveTo>
                  <a:pt x="52" y="17"/>
                </a:moveTo>
                <a:lnTo>
                  <a:pt x="72" y="17"/>
                </a:lnTo>
                <a:lnTo>
                  <a:pt x="72" y="0"/>
                </a:lnTo>
                <a:lnTo>
                  <a:pt x="52" y="0"/>
                </a:lnTo>
                <a:lnTo>
                  <a:pt x="52" y="17"/>
                </a:lnTo>
                <a:close/>
                <a:moveTo>
                  <a:pt x="52" y="85"/>
                </a:moveTo>
                <a:lnTo>
                  <a:pt x="72" y="85"/>
                </a:lnTo>
                <a:lnTo>
                  <a:pt x="72" y="24"/>
                </a:lnTo>
                <a:lnTo>
                  <a:pt x="52" y="24"/>
                </a:lnTo>
                <a:lnTo>
                  <a:pt x="52" y="85"/>
                </a:lnTo>
                <a:close/>
                <a:moveTo>
                  <a:pt x="124" y="24"/>
                </a:moveTo>
                <a:lnTo>
                  <a:pt x="124" y="106"/>
                </a:lnTo>
                <a:lnTo>
                  <a:pt x="78" y="106"/>
                </a:lnTo>
                <a:lnTo>
                  <a:pt x="78" y="91"/>
                </a:lnTo>
                <a:lnTo>
                  <a:pt x="106" y="91"/>
                </a:lnTo>
                <a:lnTo>
                  <a:pt x="106" y="85"/>
                </a:lnTo>
                <a:lnTo>
                  <a:pt x="78" y="85"/>
                </a:lnTo>
                <a:lnTo>
                  <a:pt x="78" y="24"/>
                </a:lnTo>
                <a:lnTo>
                  <a:pt x="124" y="24"/>
                </a:lnTo>
                <a:close/>
                <a:moveTo>
                  <a:pt x="106" y="39"/>
                </a:moveTo>
                <a:lnTo>
                  <a:pt x="96" y="39"/>
                </a:lnTo>
                <a:lnTo>
                  <a:pt x="96" y="72"/>
                </a:lnTo>
                <a:lnTo>
                  <a:pt x="106" y="72"/>
                </a:lnTo>
                <a:lnTo>
                  <a:pt x="106" y="39"/>
                </a:lnTo>
                <a:close/>
                <a:moveTo>
                  <a:pt x="178" y="24"/>
                </a:moveTo>
                <a:lnTo>
                  <a:pt x="178" y="106"/>
                </a:lnTo>
                <a:lnTo>
                  <a:pt x="132" y="106"/>
                </a:lnTo>
                <a:lnTo>
                  <a:pt x="132" y="91"/>
                </a:lnTo>
                <a:lnTo>
                  <a:pt x="161" y="91"/>
                </a:lnTo>
                <a:lnTo>
                  <a:pt x="161" y="85"/>
                </a:lnTo>
                <a:lnTo>
                  <a:pt x="132" y="85"/>
                </a:lnTo>
                <a:lnTo>
                  <a:pt x="132" y="24"/>
                </a:lnTo>
                <a:lnTo>
                  <a:pt x="178" y="24"/>
                </a:lnTo>
                <a:close/>
                <a:moveTo>
                  <a:pt x="161" y="39"/>
                </a:moveTo>
                <a:lnTo>
                  <a:pt x="150" y="39"/>
                </a:lnTo>
                <a:lnTo>
                  <a:pt x="150" y="72"/>
                </a:lnTo>
                <a:lnTo>
                  <a:pt x="161" y="72"/>
                </a:lnTo>
                <a:lnTo>
                  <a:pt x="161" y="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2928485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06493 w 61"/>
              <a:gd name="T11" fmla="*/ 92638 h 62"/>
              <a:gd name="T12" fmla="*/ 13741 w 61"/>
              <a:gd name="T13" fmla="*/ 102931 h 62"/>
              <a:gd name="T14" fmla="*/ 13741 w 61"/>
              <a:gd name="T15" fmla="*/ 106363 h 62"/>
              <a:gd name="T16" fmla="*/ 37788 w 61"/>
              <a:gd name="T17" fmla="*/ 168121 h 62"/>
              <a:gd name="T18" fmla="*/ 109928 w 61"/>
              <a:gd name="T19" fmla="*/ 106363 h 62"/>
              <a:gd name="T20" fmla="*/ 113363 w 61"/>
              <a:gd name="T21" fmla="*/ 106363 h 62"/>
              <a:gd name="T22" fmla="*/ 106493 w 61"/>
              <a:gd name="T23" fmla="*/ 92638 h 62"/>
              <a:gd name="T24" fmla="*/ 65270 w 61"/>
              <a:gd name="T25" fmla="*/ 24017 h 62"/>
              <a:gd name="T26" fmla="*/ 17176 w 61"/>
              <a:gd name="T27" fmla="*/ 89207 h 62"/>
              <a:gd name="T28" fmla="*/ 99622 w 61"/>
              <a:gd name="T29" fmla="*/ 78914 h 62"/>
              <a:gd name="T30" fmla="*/ 65270 w 61"/>
              <a:gd name="T31" fmla="*/ 24017 h 62"/>
              <a:gd name="T32" fmla="*/ 120234 w 61"/>
              <a:gd name="T33" fmla="*/ 123518 h 62"/>
              <a:gd name="T34" fmla="*/ 120234 w 61"/>
              <a:gd name="T35" fmla="*/ 123518 h 62"/>
              <a:gd name="T36" fmla="*/ 48093 w 61"/>
              <a:gd name="T37" fmla="*/ 178415 h 62"/>
              <a:gd name="T38" fmla="*/ 48093 w 61"/>
              <a:gd name="T39" fmla="*/ 178415 h 62"/>
              <a:gd name="T40" fmla="*/ 106493 w 61"/>
              <a:gd name="T41" fmla="*/ 199001 h 62"/>
              <a:gd name="T42" fmla="*/ 140845 w 61"/>
              <a:gd name="T43" fmla="*/ 192139 h 62"/>
              <a:gd name="T44" fmla="*/ 120234 w 61"/>
              <a:gd name="T45" fmla="*/ 123518 h 62"/>
              <a:gd name="T46" fmla="*/ 82446 w 61"/>
              <a:gd name="T47" fmla="*/ 20586 h 62"/>
              <a:gd name="T48" fmla="*/ 82446 w 61"/>
              <a:gd name="T49" fmla="*/ 20586 h 62"/>
              <a:gd name="T50" fmla="*/ 82446 w 61"/>
              <a:gd name="T51" fmla="*/ 20586 h 62"/>
              <a:gd name="T52" fmla="*/ 106493 w 61"/>
              <a:gd name="T53" fmla="*/ 17155 h 62"/>
              <a:gd name="T54" fmla="*/ 82446 w 61"/>
              <a:gd name="T55" fmla="*/ 20586 h 62"/>
              <a:gd name="T56" fmla="*/ 116798 w 61"/>
              <a:gd name="T57" fmla="*/ 72052 h 62"/>
              <a:gd name="T58" fmla="*/ 164892 w 61"/>
              <a:gd name="T59" fmla="*/ 41173 h 62"/>
              <a:gd name="T60" fmla="*/ 106493 w 61"/>
              <a:gd name="T61" fmla="*/ 17155 h 62"/>
              <a:gd name="T62" fmla="*/ 175198 w 61"/>
              <a:gd name="T63" fmla="*/ 51466 h 62"/>
              <a:gd name="T64" fmla="*/ 123669 w 61"/>
              <a:gd name="T65" fmla="*/ 85776 h 62"/>
              <a:gd name="T66" fmla="*/ 130539 w 61"/>
              <a:gd name="T67" fmla="*/ 99500 h 62"/>
              <a:gd name="T68" fmla="*/ 133975 w 61"/>
              <a:gd name="T69" fmla="*/ 102931 h 62"/>
              <a:gd name="T70" fmla="*/ 195809 w 61"/>
              <a:gd name="T71" fmla="*/ 106363 h 62"/>
              <a:gd name="T72" fmla="*/ 175198 w 61"/>
              <a:gd name="T73" fmla="*/ 51466 h 62"/>
              <a:gd name="T74" fmla="*/ 137410 w 61"/>
              <a:gd name="T75" fmla="*/ 116656 h 62"/>
              <a:gd name="T76" fmla="*/ 154586 w 61"/>
              <a:gd name="T77" fmla="*/ 181846 h 62"/>
              <a:gd name="T78" fmla="*/ 195809 w 61"/>
              <a:gd name="T79" fmla="*/ 120087 h 62"/>
              <a:gd name="T80" fmla="*/ 137410 w 61"/>
              <a:gd name="T81" fmla="*/ 116656 h 62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1" y="27"/>
                </a:moveTo>
                <a:cubicBezTo>
                  <a:pt x="18" y="31"/>
                  <a:pt x="5" y="30"/>
                  <a:pt x="4" y="30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38"/>
                  <a:pt x="7" y="44"/>
                  <a:pt x="11" y="49"/>
                </a:cubicBezTo>
                <a:cubicBezTo>
                  <a:pt x="18" y="36"/>
                  <a:pt x="32" y="31"/>
                  <a:pt x="32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0"/>
                  <a:pt x="32" y="28"/>
                  <a:pt x="31" y="27"/>
                </a:cubicBezTo>
                <a:close/>
                <a:moveTo>
                  <a:pt x="19" y="7"/>
                </a:moveTo>
                <a:cubicBezTo>
                  <a:pt x="12" y="11"/>
                  <a:pt x="7" y="18"/>
                  <a:pt x="5" y="26"/>
                </a:cubicBezTo>
                <a:cubicBezTo>
                  <a:pt x="6" y="26"/>
                  <a:pt x="17" y="26"/>
                  <a:pt x="29" y="23"/>
                </a:cubicBezTo>
                <a:cubicBezTo>
                  <a:pt x="25" y="15"/>
                  <a:pt x="20" y="8"/>
                  <a:pt x="19" y="7"/>
                </a:cubicBezTo>
                <a:close/>
                <a:moveTo>
                  <a:pt x="35" y="36"/>
                </a:moveTo>
                <a:cubicBezTo>
                  <a:pt x="35" y="36"/>
                  <a:pt x="35" y="36"/>
                  <a:pt x="35" y="36"/>
                </a:cubicBezTo>
                <a:cubicBezTo>
                  <a:pt x="35" y="36"/>
                  <a:pt x="19" y="41"/>
                  <a:pt x="14" y="52"/>
                </a:cubicBezTo>
                <a:cubicBezTo>
                  <a:pt x="14" y="52"/>
                  <a:pt x="14" y="52"/>
                  <a:pt x="14" y="52"/>
                </a:cubicBezTo>
                <a:cubicBezTo>
                  <a:pt x="18" y="55"/>
                  <a:pt x="24" y="58"/>
                  <a:pt x="31" y="58"/>
                </a:cubicBezTo>
                <a:cubicBezTo>
                  <a:pt x="34" y="58"/>
                  <a:pt x="38" y="57"/>
                  <a:pt x="41" y="56"/>
                </a:cubicBezTo>
                <a:cubicBezTo>
                  <a:pt x="40" y="53"/>
                  <a:pt x="39" y="45"/>
                  <a:pt x="35" y="36"/>
                </a:cubicBezTo>
                <a:close/>
                <a:moveTo>
                  <a:pt x="24" y="6"/>
                </a:moveTo>
                <a:cubicBezTo>
                  <a:pt x="24" y="6"/>
                  <a:pt x="24" y="6"/>
                  <a:pt x="24" y="6"/>
                </a:cubicBezTo>
                <a:cubicBezTo>
                  <a:pt x="24" y="6"/>
                  <a:pt x="24" y="6"/>
                  <a:pt x="24" y="6"/>
                </a:cubicBezTo>
                <a:close/>
                <a:moveTo>
                  <a:pt x="31" y="5"/>
                </a:moveTo>
                <a:cubicBezTo>
                  <a:pt x="28" y="5"/>
                  <a:pt x="26" y="5"/>
                  <a:pt x="24" y="6"/>
                </a:cubicBezTo>
                <a:cubicBezTo>
                  <a:pt x="25" y="6"/>
                  <a:pt x="30" y="13"/>
                  <a:pt x="34" y="21"/>
                </a:cubicBezTo>
                <a:cubicBezTo>
                  <a:pt x="44" y="17"/>
                  <a:pt x="48" y="12"/>
                  <a:pt x="48" y="12"/>
                </a:cubicBezTo>
                <a:cubicBezTo>
                  <a:pt x="43" y="7"/>
                  <a:pt x="37" y="5"/>
                  <a:pt x="31" y="5"/>
                </a:cubicBezTo>
                <a:close/>
                <a:moveTo>
                  <a:pt x="51" y="15"/>
                </a:moveTo>
                <a:cubicBezTo>
                  <a:pt x="51" y="15"/>
                  <a:pt x="47" y="21"/>
                  <a:pt x="36" y="25"/>
                </a:cubicBezTo>
                <a:cubicBezTo>
                  <a:pt x="37" y="26"/>
                  <a:pt x="37" y="28"/>
                  <a:pt x="38" y="29"/>
                </a:cubicBezTo>
                <a:cubicBezTo>
                  <a:pt x="38" y="29"/>
                  <a:pt x="38" y="30"/>
                  <a:pt x="39" y="30"/>
                </a:cubicBezTo>
                <a:cubicBezTo>
                  <a:pt x="48" y="29"/>
                  <a:pt x="57" y="31"/>
                  <a:pt x="57" y="31"/>
                </a:cubicBezTo>
                <a:cubicBezTo>
                  <a:pt x="57" y="25"/>
                  <a:pt x="55" y="19"/>
                  <a:pt x="51" y="15"/>
                </a:cubicBezTo>
                <a:close/>
                <a:moveTo>
                  <a:pt x="40" y="34"/>
                </a:moveTo>
                <a:cubicBezTo>
                  <a:pt x="44" y="44"/>
                  <a:pt x="45" y="52"/>
                  <a:pt x="45" y="53"/>
                </a:cubicBezTo>
                <a:cubicBezTo>
                  <a:pt x="51" y="49"/>
                  <a:pt x="55" y="43"/>
                  <a:pt x="57" y="35"/>
                </a:cubicBezTo>
                <a:cubicBezTo>
                  <a:pt x="56" y="35"/>
                  <a:pt x="49" y="33"/>
                  <a:pt x="40" y="3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2953961"/>
            <a:ext cx="314972" cy="259389"/>
          </a:xfrm>
          <a:custGeom>
            <a:avLst/>
            <a:gdLst>
              <a:gd name="T0" fmla="*/ 102810 w 63"/>
              <a:gd name="T1" fmla="*/ 3419 h 52"/>
              <a:gd name="T2" fmla="*/ 113090 w 63"/>
              <a:gd name="T3" fmla="*/ 3419 h 52"/>
              <a:gd name="T4" fmla="*/ 212473 w 63"/>
              <a:gd name="T5" fmla="*/ 102577 h 52"/>
              <a:gd name="T6" fmla="*/ 209046 w 63"/>
              <a:gd name="T7" fmla="*/ 105996 h 52"/>
              <a:gd name="T8" fmla="*/ 6854 w 63"/>
              <a:gd name="T9" fmla="*/ 105996 h 52"/>
              <a:gd name="T10" fmla="*/ 3427 w 63"/>
              <a:gd name="T11" fmla="*/ 102577 h 52"/>
              <a:gd name="T12" fmla="*/ 102810 w 63"/>
              <a:gd name="T13" fmla="*/ 3419 h 52"/>
              <a:gd name="T14" fmla="*/ 10281 w 63"/>
              <a:gd name="T15" fmla="*/ 177800 h 52"/>
              <a:gd name="T16" fmla="*/ 3427 w 63"/>
              <a:gd name="T17" fmla="*/ 167542 h 52"/>
              <a:gd name="T18" fmla="*/ 3427 w 63"/>
              <a:gd name="T19" fmla="*/ 133350 h 52"/>
              <a:gd name="T20" fmla="*/ 10281 w 63"/>
              <a:gd name="T21" fmla="*/ 126512 h 52"/>
              <a:gd name="T22" fmla="*/ 205619 w 63"/>
              <a:gd name="T23" fmla="*/ 126512 h 52"/>
              <a:gd name="T24" fmla="*/ 212473 w 63"/>
              <a:gd name="T25" fmla="*/ 133350 h 52"/>
              <a:gd name="T26" fmla="*/ 212473 w 63"/>
              <a:gd name="T27" fmla="*/ 167542 h 52"/>
              <a:gd name="T28" fmla="*/ 205619 w 63"/>
              <a:gd name="T29" fmla="*/ 177800 h 52"/>
              <a:gd name="T30" fmla="*/ 10281 w 63"/>
              <a:gd name="T31" fmla="*/ 177800 h 52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63" h="52">
                <a:moveTo>
                  <a:pt x="30" y="1"/>
                </a:moveTo>
                <a:cubicBezTo>
                  <a:pt x="31" y="0"/>
                  <a:pt x="32" y="0"/>
                  <a:pt x="33" y="1"/>
                </a:cubicBezTo>
                <a:cubicBezTo>
                  <a:pt x="62" y="30"/>
                  <a:pt x="62" y="30"/>
                  <a:pt x="62" y="30"/>
                </a:cubicBezTo>
                <a:cubicBezTo>
                  <a:pt x="63" y="31"/>
                  <a:pt x="62" y="31"/>
                  <a:pt x="61" y="31"/>
                </a:cubicBezTo>
                <a:cubicBezTo>
                  <a:pt x="2" y="31"/>
                  <a:pt x="2" y="31"/>
                  <a:pt x="2" y="31"/>
                </a:cubicBezTo>
                <a:cubicBezTo>
                  <a:pt x="0" y="31"/>
                  <a:pt x="0" y="31"/>
                  <a:pt x="1" y="30"/>
                </a:cubicBezTo>
                <a:lnTo>
                  <a:pt x="30" y="1"/>
                </a:lnTo>
                <a:close/>
                <a:moveTo>
                  <a:pt x="3" y="52"/>
                </a:moveTo>
                <a:cubicBezTo>
                  <a:pt x="2" y="52"/>
                  <a:pt x="1" y="51"/>
                  <a:pt x="1" y="49"/>
                </a:cubicBezTo>
                <a:cubicBezTo>
                  <a:pt x="1" y="39"/>
                  <a:pt x="1" y="39"/>
                  <a:pt x="1" y="39"/>
                </a:cubicBezTo>
                <a:cubicBezTo>
                  <a:pt x="1" y="38"/>
                  <a:pt x="2" y="37"/>
                  <a:pt x="3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61" y="37"/>
                  <a:pt x="62" y="38"/>
                  <a:pt x="62" y="39"/>
                </a:cubicBezTo>
                <a:cubicBezTo>
                  <a:pt x="62" y="49"/>
                  <a:pt x="62" y="49"/>
                  <a:pt x="62" y="49"/>
                </a:cubicBezTo>
                <a:cubicBezTo>
                  <a:pt x="62" y="51"/>
                  <a:pt x="61" y="52"/>
                  <a:pt x="60" y="52"/>
                </a:cubicBezTo>
                <a:lnTo>
                  <a:pt x="3" y="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2592" y="2958593"/>
            <a:ext cx="361292" cy="280232"/>
          </a:xfrm>
          <a:custGeom>
            <a:avLst/>
            <a:gdLst>
              <a:gd name="T0" fmla="*/ 227013 w 72"/>
              <a:gd name="T1" fmla="*/ 58312 h 56"/>
              <a:gd name="T2" fmla="*/ 161660 w 72"/>
              <a:gd name="T3" fmla="*/ 102904 h 56"/>
              <a:gd name="T4" fmla="*/ 127265 w 72"/>
              <a:gd name="T5" fmla="*/ 123485 h 56"/>
              <a:gd name="T6" fmla="*/ 123825 w 72"/>
              <a:gd name="T7" fmla="*/ 123485 h 56"/>
              <a:gd name="T8" fmla="*/ 123825 w 72"/>
              <a:gd name="T9" fmla="*/ 123485 h 56"/>
              <a:gd name="T10" fmla="*/ 89429 w 72"/>
              <a:gd name="T11" fmla="*/ 102904 h 56"/>
              <a:gd name="T12" fmla="*/ 24077 w 72"/>
              <a:gd name="T13" fmla="*/ 58312 h 56"/>
              <a:gd name="T14" fmla="*/ 0 w 72"/>
              <a:gd name="T15" fmla="*/ 24011 h 56"/>
              <a:gd name="T16" fmla="*/ 24077 w 72"/>
              <a:gd name="T17" fmla="*/ 0 h 56"/>
              <a:gd name="T18" fmla="*/ 227013 w 72"/>
              <a:gd name="T19" fmla="*/ 0 h 56"/>
              <a:gd name="T20" fmla="*/ 247650 w 72"/>
              <a:gd name="T21" fmla="*/ 20581 h 56"/>
              <a:gd name="T22" fmla="*/ 227013 w 72"/>
              <a:gd name="T23" fmla="*/ 58312 h 56"/>
              <a:gd name="T24" fmla="*/ 247650 w 72"/>
              <a:gd name="T25" fmla="*/ 171506 h 56"/>
              <a:gd name="T26" fmla="*/ 227013 w 72"/>
              <a:gd name="T27" fmla="*/ 192087 h 56"/>
              <a:gd name="T28" fmla="*/ 24077 w 72"/>
              <a:gd name="T29" fmla="*/ 192087 h 56"/>
              <a:gd name="T30" fmla="*/ 0 w 72"/>
              <a:gd name="T31" fmla="*/ 171506 h 56"/>
              <a:gd name="T32" fmla="*/ 0 w 72"/>
              <a:gd name="T33" fmla="*/ 61742 h 56"/>
              <a:gd name="T34" fmla="*/ 17198 w 72"/>
              <a:gd name="T35" fmla="*/ 72033 h 56"/>
              <a:gd name="T36" fmla="*/ 82550 w 72"/>
              <a:gd name="T37" fmla="*/ 120054 h 56"/>
              <a:gd name="T38" fmla="*/ 123825 w 72"/>
              <a:gd name="T39" fmla="*/ 140635 h 56"/>
              <a:gd name="T40" fmla="*/ 123825 w 72"/>
              <a:gd name="T41" fmla="*/ 140635 h 56"/>
              <a:gd name="T42" fmla="*/ 127265 w 72"/>
              <a:gd name="T43" fmla="*/ 140635 h 56"/>
              <a:gd name="T44" fmla="*/ 165100 w 72"/>
              <a:gd name="T45" fmla="*/ 120054 h 56"/>
              <a:gd name="T46" fmla="*/ 233892 w 72"/>
              <a:gd name="T47" fmla="*/ 72033 h 56"/>
              <a:gd name="T48" fmla="*/ 247650 w 72"/>
              <a:gd name="T49" fmla="*/ 61742 h 56"/>
              <a:gd name="T50" fmla="*/ 247650 w 72"/>
              <a:gd name="T51" fmla="*/ 171506 h 5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72" h="56">
                <a:moveTo>
                  <a:pt x="66" y="17"/>
                </a:moveTo>
                <a:cubicBezTo>
                  <a:pt x="59" y="21"/>
                  <a:pt x="53" y="26"/>
                  <a:pt x="47" y="30"/>
                </a:cubicBezTo>
                <a:cubicBezTo>
                  <a:pt x="44" y="32"/>
                  <a:pt x="40" y="36"/>
                  <a:pt x="37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29" y="32"/>
                  <a:pt x="26" y="30"/>
                </a:cubicBezTo>
                <a:cubicBezTo>
                  <a:pt x="20" y="26"/>
                  <a:pt x="14" y="21"/>
                  <a:pt x="7" y="17"/>
                </a:cubicBezTo>
                <a:cubicBezTo>
                  <a:pt x="5" y="15"/>
                  <a:pt x="0" y="11"/>
                  <a:pt x="0" y="7"/>
                </a:cubicBezTo>
                <a:cubicBezTo>
                  <a:pt x="0" y="3"/>
                  <a:pt x="3" y="0"/>
                  <a:pt x="7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70" y="0"/>
                  <a:pt x="72" y="2"/>
                  <a:pt x="72" y="6"/>
                </a:cubicBezTo>
                <a:cubicBezTo>
                  <a:pt x="72" y="11"/>
                  <a:pt x="69" y="15"/>
                  <a:pt x="66" y="17"/>
                </a:cubicBezTo>
                <a:close/>
                <a:moveTo>
                  <a:pt x="72" y="50"/>
                </a:moveTo>
                <a:cubicBezTo>
                  <a:pt x="72" y="53"/>
                  <a:pt x="70" y="56"/>
                  <a:pt x="66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3" y="56"/>
                  <a:pt x="0" y="53"/>
                  <a:pt x="0" y="50"/>
                </a:cubicBezTo>
                <a:cubicBezTo>
                  <a:pt x="0" y="18"/>
                  <a:pt x="0" y="18"/>
                  <a:pt x="0" y="18"/>
                </a:cubicBezTo>
                <a:cubicBezTo>
                  <a:pt x="2" y="19"/>
                  <a:pt x="3" y="20"/>
                  <a:pt x="5" y="21"/>
                </a:cubicBezTo>
                <a:cubicBezTo>
                  <a:pt x="11" y="26"/>
                  <a:pt x="18" y="30"/>
                  <a:pt x="24" y="35"/>
                </a:cubicBezTo>
                <a:cubicBezTo>
                  <a:pt x="28" y="38"/>
                  <a:pt x="32" y="41"/>
                  <a:pt x="36" y="41"/>
                </a:cubicBezTo>
                <a:cubicBezTo>
                  <a:pt x="36" y="41"/>
                  <a:pt x="36" y="41"/>
                  <a:pt x="36" y="41"/>
                </a:cubicBezTo>
                <a:cubicBezTo>
                  <a:pt x="37" y="41"/>
                  <a:pt x="37" y="41"/>
                  <a:pt x="37" y="41"/>
                </a:cubicBezTo>
                <a:cubicBezTo>
                  <a:pt x="41" y="41"/>
                  <a:pt x="45" y="38"/>
                  <a:pt x="48" y="35"/>
                </a:cubicBezTo>
                <a:cubicBezTo>
                  <a:pt x="55" y="30"/>
                  <a:pt x="62" y="26"/>
                  <a:pt x="68" y="21"/>
                </a:cubicBezTo>
                <a:cubicBezTo>
                  <a:pt x="70" y="20"/>
                  <a:pt x="71" y="19"/>
                  <a:pt x="72" y="18"/>
                </a:cubicBezTo>
                <a:lnTo>
                  <a:pt x="72" y="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6" name="出自【趣你的PPT】(微信:qunideppt)：最优质的PPT资源库"/>
          <p:cNvSpPr>
            <a:spLocks/>
          </p:cNvSpPr>
          <p:nvPr/>
        </p:nvSpPr>
        <p:spPr bwMode="auto">
          <a:xfrm>
            <a:off x="9245176" y="2928485"/>
            <a:ext cx="206122" cy="284866"/>
          </a:xfrm>
          <a:custGeom>
            <a:avLst/>
            <a:gdLst>
              <a:gd name="T0" fmla="*/ 137842 w 41"/>
              <a:gd name="T1" fmla="*/ 184986 h 57"/>
              <a:gd name="T2" fmla="*/ 137842 w 41"/>
              <a:gd name="T3" fmla="*/ 191837 h 57"/>
              <a:gd name="T4" fmla="*/ 106828 w 41"/>
              <a:gd name="T5" fmla="*/ 195263 h 57"/>
              <a:gd name="T6" fmla="*/ 17230 w 41"/>
              <a:gd name="T7" fmla="*/ 130175 h 57"/>
              <a:gd name="T8" fmla="*/ 3446 w 41"/>
              <a:gd name="T9" fmla="*/ 130175 h 57"/>
              <a:gd name="T10" fmla="*/ 0 w 41"/>
              <a:gd name="T11" fmla="*/ 123324 h 57"/>
              <a:gd name="T12" fmla="*/ 0 w 41"/>
              <a:gd name="T13" fmla="*/ 109621 h 57"/>
              <a:gd name="T14" fmla="*/ 3446 w 41"/>
              <a:gd name="T15" fmla="*/ 106196 h 57"/>
              <a:gd name="T16" fmla="*/ 13784 w 41"/>
              <a:gd name="T17" fmla="*/ 106196 h 57"/>
              <a:gd name="T18" fmla="*/ 13784 w 41"/>
              <a:gd name="T19" fmla="*/ 89067 h 57"/>
              <a:gd name="T20" fmla="*/ 3446 w 41"/>
              <a:gd name="T21" fmla="*/ 89067 h 57"/>
              <a:gd name="T22" fmla="*/ 0 w 41"/>
              <a:gd name="T23" fmla="*/ 85642 h 57"/>
              <a:gd name="T24" fmla="*/ 0 w 41"/>
              <a:gd name="T25" fmla="*/ 68513 h 57"/>
              <a:gd name="T26" fmla="*/ 3446 w 41"/>
              <a:gd name="T27" fmla="*/ 65088 h 57"/>
              <a:gd name="T28" fmla="*/ 17230 w 41"/>
              <a:gd name="T29" fmla="*/ 65088 h 57"/>
              <a:gd name="T30" fmla="*/ 106828 w 41"/>
              <a:gd name="T31" fmla="*/ 0 h 57"/>
              <a:gd name="T32" fmla="*/ 134396 w 41"/>
              <a:gd name="T33" fmla="*/ 3426 h 57"/>
              <a:gd name="T34" fmla="*/ 134396 w 41"/>
              <a:gd name="T35" fmla="*/ 6851 h 57"/>
              <a:gd name="T36" fmla="*/ 137842 w 41"/>
              <a:gd name="T37" fmla="*/ 10277 h 57"/>
              <a:gd name="T38" fmla="*/ 130950 w 41"/>
              <a:gd name="T39" fmla="*/ 30831 h 57"/>
              <a:gd name="T40" fmla="*/ 124058 w 41"/>
              <a:gd name="T41" fmla="*/ 34257 h 57"/>
              <a:gd name="T42" fmla="*/ 106828 w 41"/>
              <a:gd name="T43" fmla="*/ 34257 h 57"/>
              <a:gd name="T44" fmla="*/ 55137 w 41"/>
              <a:gd name="T45" fmla="*/ 65088 h 57"/>
              <a:gd name="T46" fmla="*/ 117166 w 41"/>
              <a:gd name="T47" fmla="*/ 65088 h 57"/>
              <a:gd name="T48" fmla="*/ 120612 w 41"/>
              <a:gd name="T49" fmla="*/ 68513 h 57"/>
              <a:gd name="T50" fmla="*/ 124058 w 41"/>
              <a:gd name="T51" fmla="*/ 71939 h 57"/>
              <a:gd name="T52" fmla="*/ 120612 w 41"/>
              <a:gd name="T53" fmla="*/ 85642 h 57"/>
              <a:gd name="T54" fmla="*/ 113720 w 41"/>
              <a:gd name="T55" fmla="*/ 89067 h 57"/>
              <a:gd name="T56" fmla="*/ 48245 w 41"/>
              <a:gd name="T57" fmla="*/ 89067 h 57"/>
              <a:gd name="T58" fmla="*/ 48245 w 41"/>
              <a:gd name="T59" fmla="*/ 106196 h 57"/>
              <a:gd name="T60" fmla="*/ 110274 w 41"/>
              <a:gd name="T61" fmla="*/ 106196 h 57"/>
              <a:gd name="T62" fmla="*/ 113720 w 41"/>
              <a:gd name="T63" fmla="*/ 106196 h 57"/>
              <a:gd name="T64" fmla="*/ 113720 w 41"/>
              <a:gd name="T65" fmla="*/ 109621 h 57"/>
              <a:gd name="T66" fmla="*/ 113720 w 41"/>
              <a:gd name="T67" fmla="*/ 126750 h 57"/>
              <a:gd name="T68" fmla="*/ 106828 w 41"/>
              <a:gd name="T69" fmla="*/ 130175 h 57"/>
              <a:gd name="T70" fmla="*/ 55137 w 41"/>
              <a:gd name="T71" fmla="*/ 130175 h 57"/>
              <a:gd name="T72" fmla="*/ 106828 w 41"/>
              <a:gd name="T73" fmla="*/ 164432 h 57"/>
              <a:gd name="T74" fmla="*/ 127504 w 41"/>
              <a:gd name="T75" fmla="*/ 161006 h 57"/>
              <a:gd name="T76" fmla="*/ 130950 w 41"/>
              <a:gd name="T77" fmla="*/ 161006 h 57"/>
              <a:gd name="T78" fmla="*/ 134396 w 41"/>
              <a:gd name="T79" fmla="*/ 164432 h 57"/>
              <a:gd name="T80" fmla="*/ 137842 w 41"/>
              <a:gd name="T81" fmla="*/ 184986 h 57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41" h="57">
                <a:moveTo>
                  <a:pt x="40" y="54"/>
                </a:moveTo>
                <a:cubicBezTo>
                  <a:pt x="41" y="55"/>
                  <a:pt x="40" y="55"/>
                  <a:pt x="40" y="56"/>
                </a:cubicBezTo>
                <a:cubicBezTo>
                  <a:pt x="39" y="56"/>
                  <a:pt x="36" y="57"/>
                  <a:pt x="31" y="57"/>
                </a:cubicBezTo>
                <a:cubicBezTo>
                  <a:pt x="18" y="57"/>
                  <a:pt x="8" y="49"/>
                  <a:pt x="5" y="38"/>
                </a:cubicBezTo>
                <a:cubicBezTo>
                  <a:pt x="1" y="38"/>
                  <a:pt x="1" y="38"/>
                  <a:pt x="1" y="38"/>
                </a:cubicBezTo>
                <a:cubicBezTo>
                  <a:pt x="0" y="38"/>
                  <a:pt x="0" y="37"/>
                  <a:pt x="0" y="36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0" y="31"/>
                  <a:pt x="1" y="31"/>
                </a:cubicBezTo>
                <a:cubicBezTo>
                  <a:pt x="4" y="31"/>
                  <a:pt x="4" y="31"/>
                  <a:pt x="4" y="31"/>
                </a:cubicBezTo>
                <a:cubicBezTo>
                  <a:pt x="4" y="29"/>
                  <a:pt x="4" y="28"/>
                  <a:pt x="4" y="26"/>
                </a:cubicBezTo>
                <a:cubicBezTo>
                  <a:pt x="1" y="26"/>
                  <a:pt x="1" y="26"/>
                  <a:pt x="1" y="26"/>
                </a:cubicBezTo>
                <a:cubicBezTo>
                  <a:pt x="0" y="26"/>
                  <a:pt x="0" y="26"/>
                  <a:pt x="0" y="25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20"/>
                  <a:pt x="0" y="19"/>
                  <a:pt x="1" y="19"/>
                </a:cubicBezTo>
                <a:cubicBezTo>
                  <a:pt x="5" y="19"/>
                  <a:pt x="5" y="19"/>
                  <a:pt x="5" y="19"/>
                </a:cubicBezTo>
                <a:cubicBezTo>
                  <a:pt x="9" y="8"/>
                  <a:pt x="19" y="0"/>
                  <a:pt x="31" y="0"/>
                </a:cubicBezTo>
                <a:cubicBezTo>
                  <a:pt x="35" y="0"/>
                  <a:pt x="38" y="1"/>
                  <a:pt x="39" y="1"/>
                </a:cubicBezTo>
                <a:cubicBezTo>
                  <a:pt x="39" y="1"/>
                  <a:pt x="39" y="2"/>
                  <a:pt x="39" y="2"/>
                </a:cubicBezTo>
                <a:cubicBezTo>
                  <a:pt x="40" y="2"/>
                  <a:pt x="40" y="3"/>
                  <a:pt x="40" y="3"/>
                </a:cubicBezTo>
                <a:cubicBezTo>
                  <a:pt x="38" y="9"/>
                  <a:pt x="38" y="9"/>
                  <a:pt x="38" y="9"/>
                </a:cubicBezTo>
                <a:cubicBezTo>
                  <a:pt x="38" y="10"/>
                  <a:pt x="37" y="10"/>
                  <a:pt x="36" y="10"/>
                </a:cubicBezTo>
                <a:cubicBezTo>
                  <a:pt x="36" y="10"/>
                  <a:pt x="34" y="10"/>
                  <a:pt x="31" y="10"/>
                </a:cubicBezTo>
                <a:cubicBezTo>
                  <a:pt x="24" y="10"/>
                  <a:pt x="18" y="13"/>
                  <a:pt x="16" y="19"/>
                </a:cubicBezTo>
                <a:cubicBezTo>
                  <a:pt x="34" y="19"/>
                  <a:pt x="34" y="19"/>
                  <a:pt x="34" y="19"/>
                </a:cubicBezTo>
                <a:cubicBezTo>
                  <a:pt x="35" y="19"/>
                  <a:pt x="35" y="19"/>
                  <a:pt x="35" y="20"/>
                </a:cubicBezTo>
                <a:cubicBezTo>
                  <a:pt x="36" y="20"/>
                  <a:pt x="36" y="20"/>
                  <a:pt x="36" y="21"/>
                </a:cubicBezTo>
                <a:cubicBezTo>
                  <a:pt x="35" y="25"/>
                  <a:pt x="35" y="25"/>
                  <a:pt x="35" y="25"/>
                </a:cubicBezTo>
                <a:cubicBezTo>
                  <a:pt x="35" y="26"/>
                  <a:pt x="34" y="26"/>
                  <a:pt x="33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4" y="28"/>
                  <a:pt x="14" y="29"/>
                  <a:pt x="14" y="31"/>
                </a:cubicBezTo>
                <a:cubicBezTo>
                  <a:pt x="32" y="31"/>
                  <a:pt x="32" y="31"/>
                  <a:pt x="32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1"/>
                  <a:pt x="34" y="32"/>
                  <a:pt x="33" y="32"/>
                </a:cubicBezTo>
                <a:cubicBezTo>
                  <a:pt x="33" y="37"/>
                  <a:pt x="33" y="37"/>
                  <a:pt x="33" y="37"/>
                </a:cubicBezTo>
                <a:cubicBezTo>
                  <a:pt x="32" y="37"/>
                  <a:pt x="32" y="38"/>
                  <a:pt x="31" y="38"/>
                </a:cubicBezTo>
                <a:cubicBezTo>
                  <a:pt x="16" y="38"/>
                  <a:pt x="16" y="38"/>
                  <a:pt x="16" y="38"/>
                </a:cubicBezTo>
                <a:cubicBezTo>
                  <a:pt x="18" y="44"/>
                  <a:pt x="24" y="48"/>
                  <a:pt x="31" y="48"/>
                </a:cubicBezTo>
                <a:cubicBezTo>
                  <a:pt x="34" y="48"/>
                  <a:pt x="37" y="47"/>
                  <a:pt x="37" y="47"/>
                </a:cubicBezTo>
                <a:cubicBezTo>
                  <a:pt x="38" y="47"/>
                  <a:pt x="38" y="47"/>
                  <a:pt x="38" y="47"/>
                </a:cubicBezTo>
                <a:cubicBezTo>
                  <a:pt x="39" y="47"/>
                  <a:pt x="39" y="47"/>
                  <a:pt x="39" y="48"/>
                </a:cubicBezTo>
                <a:lnTo>
                  <a:pt x="40" y="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2928485"/>
            <a:ext cx="310340" cy="310340"/>
          </a:xfrm>
          <a:custGeom>
            <a:avLst/>
            <a:gdLst>
              <a:gd name="T0" fmla="*/ 212725 w 62"/>
              <a:gd name="T1" fmla="*/ 106363 h 62"/>
              <a:gd name="T2" fmla="*/ 106363 w 62"/>
              <a:gd name="T3" fmla="*/ 212725 h 62"/>
              <a:gd name="T4" fmla="*/ 0 w 62"/>
              <a:gd name="T5" fmla="*/ 106363 h 62"/>
              <a:gd name="T6" fmla="*/ 106363 w 62"/>
              <a:gd name="T7" fmla="*/ 0 h 62"/>
              <a:gd name="T8" fmla="*/ 212725 w 62"/>
              <a:gd name="T9" fmla="*/ 106363 h 62"/>
              <a:gd name="T10" fmla="*/ 126949 w 62"/>
              <a:gd name="T11" fmla="*/ 41173 h 62"/>
              <a:gd name="T12" fmla="*/ 126949 w 62"/>
              <a:gd name="T13" fmla="*/ 37742 h 62"/>
              <a:gd name="T14" fmla="*/ 123518 w 62"/>
              <a:gd name="T15" fmla="*/ 37742 h 62"/>
              <a:gd name="T16" fmla="*/ 92638 w 62"/>
              <a:gd name="T17" fmla="*/ 37742 h 62"/>
              <a:gd name="T18" fmla="*/ 89207 w 62"/>
              <a:gd name="T19" fmla="*/ 37742 h 62"/>
              <a:gd name="T20" fmla="*/ 89207 w 62"/>
              <a:gd name="T21" fmla="*/ 41173 h 62"/>
              <a:gd name="T22" fmla="*/ 89207 w 62"/>
              <a:gd name="T23" fmla="*/ 126949 h 62"/>
              <a:gd name="T24" fmla="*/ 96069 w 62"/>
              <a:gd name="T25" fmla="*/ 130380 h 62"/>
              <a:gd name="T26" fmla="*/ 120087 w 62"/>
              <a:gd name="T27" fmla="*/ 130380 h 62"/>
              <a:gd name="T28" fmla="*/ 123518 w 62"/>
              <a:gd name="T29" fmla="*/ 126949 h 62"/>
              <a:gd name="T30" fmla="*/ 126949 w 62"/>
              <a:gd name="T31" fmla="*/ 41173 h 62"/>
              <a:gd name="T32" fmla="*/ 123518 w 62"/>
              <a:gd name="T33" fmla="*/ 147535 h 62"/>
              <a:gd name="T34" fmla="*/ 120087 w 62"/>
              <a:gd name="T35" fmla="*/ 144104 h 62"/>
              <a:gd name="T36" fmla="*/ 96069 w 62"/>
              <a:gd name="T37" fmla="*/ 144104 h 62"/>
              <a:gd name="T38" fmla="*/ 89207 w 62"/>
              <a:gd name="T39" fmla="*/ 147535 h 62"/>
              <a:gd name="T40" fmla="*/ 89207 w 62"/>
              <a:gd name="T41" fmla="*/ 174983 h 62"/>
              <a:gd name="T42" fmla="*/ 96069 w 62"/>
              <a:gd name="T43" fmla="*/ 178415 h 62"/>
              <a:gd name="T44" fmla="*/ 120087 w 62"/>
              <a:gd name="T45" fmla="*/ 178415 h 62"/>
              <a:gd name="T46" fmla="*/ 123518 w 62"/>
              <a:gd name="T47" fmla="*/ 174983 h 62"/>
              <a:gd name="T48" fmla="*/ 123518 w 62"/>
              <a:gd name="T49" fmla="*/ 147535 h 6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37" y="12"/>
                </a:moveTo>
                <a:cubicBezTo>
                  <a:pt x="37" y="11"/>
                  <a:pt x="37" y="11"/>
                  <a:pt x="37" y="11"/>
                </a:cubicBezTo>
                <a:cubicBezTo>
                  <a:pt x="36" y="11"/>
                  <a:pt x="36" y="11"/>
                  <a:pt x="36" y="11"/>
                </a:cubicBezTo>
                <a:cubicBezTo>
                  <a:pt x="27" y="11"/>
                  <a:pt x="27" y="11"/>
                  <a:pt x="27" y="11"/>
                </a:cubicBezTo>
                <a:cubicBezTo>
                  <a:pt x="27" y="11"/>
                  <a:pt x="26" y="11"/>
                  <a:pt x="26" y="11"/>
                </a:cubicBezTo>
                <a:cubicBezTo>
                  <a:pt x="26" y="11"/>
                  <a:pt x="26" y="11"/>
                  <a:pt x="26" y="12"/>
                </a:cubicBezTo>
                <a:cubicBezTo>
                  <a:pt x="26" y="37"/>
                  <a:pt x="26" y="37"/>
                  <a:pt x="26" y="37"/>
                </a:cubicBezTo>
                <a:cubicBezTo>
                  <a:pt x="26" y="37"/>
                  <a:pt x="27" y="38"/>
                  <a:pt x="28" y="38"/>
                </a:cubicBezTo>
                <a:cubicBezTo>
                  <a:pt x="35" y="38"/>
                  <a:pt x="35" y="38"/>
                  <a:pt x="35" y="38"/>
                </a:cubicBezTo>
                <a:cubicBezTo>
                  <a:pt x="36" y="38"/>
                  <a:pt x="36" y="37"/>
                  <a:pt x="36" y="37"/>
                </a:cubicBezTo>
                <a:lnTo>
                  <a:pt x="37" y="12"/>
                </a:lnTo>
                <a:close/>
                <a:moveTo>
                  <a:pt x="36" y="43"/>
                </a:moveTo>
                <a:cubicBezTo>
                  <a:pt x="36" y="42"/>
                  <a:pt x="36" y="42"/>
                  <a:pt x="35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27" y="42"/>
                  <a:pt x="26" y="42"/>
                  <a:pt x="26" y="43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7" y="52"/>
                  <a:pt x="28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6" y="52"/>
                  <a:pt x="36" y="51"/>
                  <a:pt x="36" y="51"/>
                </a:cubicBezTo>
                <a:lnTo>
                  <a:pt x="36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90344" y="2928485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41173 h 62"/>
              <a:gd name="T10" fmla="*/ 37788 w 61"/>
              <a:gd name="T11" fmla="*/ 0 h 62"/>
              <a:gd name="T12" fmla="*/ 171762 w 61"/>
              <a:gd name="T13" fmla="*/ 0 h 62"/>
              <a:gd name="T14" fmla="*/ 209550 w 61"/>
              <a:gd name="T15" fmla="*/ 41173 h 62"/>
              <a:gd name="T16" fmla="*/ 209550 w 61"/>
              <a:gd name="T17" fmla="*/ 174983 h 62"/>
              <a:gd name="T18" fmla="*/ 175198 w 61"/>
              <a:gd name="T19" fmla="*/ 44604 h 62"/>
              <a:gd name="T20" fmla="*/ 168327 w 61"/>
              <a:gd name="T21" fmla="*/ 37742 h 62"/>
              <a:gd name="T22" fmla="*/ 99622 w 61"/>
              <a:gd name="T23" fmla="*/ 37742 h 62"/>
              <a:gd name="T24" fmla="*/ 92752 w 61"/>
              <a:gd name="T25" fmla="*/ 41173 h 62"/>
              <a:gd name="T26" fmla="*/ 96187 w 61"/>
              <a:gd name="T27" fmla="*/ 51466 h 62"/>
              <a:gd name="T28" fmla="*/ 113363 w 61"/>
              <a:gd name="T29" fmla="*/ 72052 h 62"/>
              <a:gd name="T30" fmla="*/ 41223 w 61"/>
              <a:gd name="T31" fmla="*/ 144104 h 62"/>
              <a:gd name="T32" fmla="*/ 41223 w 61"/>
              <a:gd name="T33" fmla="*/ 157828 h 62"/>
              <a:gd name="T34" fmla="*/ 54964 w 61"/>
              <a:gd name="T35" fmla="*/ 171552 h 62"/>
              <a:gd name="T36" fmla="*/ 68705 w 61"/>
              <a:gd name="T37" fmla="*/ 171552 h 62"/>
              <a:gd name="T38" fmla="*/ 140845 w 61"/>
              <a:gd name="T39" fmla="*/ 99500 h 62"/>
              <a:gd name="T40" fmla="*/ 161457 w 61"/>
              <a:gd name="T41" fmla="*/ 116656 h 62"/>
              <a:gd name="T42" fmla="*/ 168327 w 61"/>
              <a:gd name="T43" fmla="*/ 120087 h 62"/>
              <a:gd name="T44" fmla="*/ 171762 w 61"/>
              <a:gd name="T45" fmla="*/ 120087 h 62"/>
              <a:gd name="T46" fmla="*/ 175198 w 61"/>
              <a:gd name="T47" fmla="*/ 113225 h 62"/>
              <a:gd name="T48" fmla="*/ 175198 w 61"/>
              <a:gd name="T49" fmla="*/ 44604 h 6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51" y="13"/>
                </a:moveTo>
                <a:cubicBezTo>
                  <a:pt x="51" y="12"/>
                  <a:pt x="50" y="11"/>
                  <a:pt x="49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8" y="11"/>
                  <a:pt x="27" y="11"/>
                  <a:pt x="27" y="12"/>
                </a:cubicBezTo>
                <a:cubicBezTo>
                  <a:pt x="27" y="13"/>
                  <a:pt x="27" y="14"/>
                  <a:pt x="28" y="15"/>
                </a:cubicBezTo>
                <a:cubicBezTo>
                  <a:pt x="33" y="21"/>
                  <a:pt x="33" y="21"/>
                  <a:pt x="33" y="21"/>
                </a:cubicBezTo>
                <a:cubicBezTo>
                  <a:pt x="12" y="42"/>
                  <a:pt x="12" y="42"/>
                  <a:pt x="12" y="42"/>
                </a:cubicBezTo>
                <a:cubicBezTo>
                  <a:pt x="11" y="43"/>
                  <a:pt x="11" y="45"/>
                  <a:pt x="12" y="46"/>
                </a:cubicBezTo>
                <a:cubicBezTo>
                  <a:pt x="16" y="50"/>
                  <a:pt x="16" y="50"/>
                  <a:pt x="16" y="50"/>
                </a:cubicBezTo>
                <a:cubicBezTo>
                  <a:pt x="17" y="51"/>
                  <a:pt x="19" y="51"/>
                  <a:pt x="20" y="50"/>
                </a:cubicBezTo>
                <a:cubicBezTo>
                  <a:pt x="41" y="29"/>
                  <a:pt x="41" y="29"/>
                  <a:pt x="41" y="29"/>
                </a:cubicBezTo>
                <a:cubicBezTo>
                  <a:pt x="47" y="34"/>
                  <a:pt x="47" y="34"/>
                  <a:pt x="47" y="34"/>
                </a:cubicBezTo>
                <a:cubicBezTo>
                  <a:pt x="47" y="35"/>
                  <a:pt x="48" y="35"/>
                  <a:pt x="49" y="35"/>
                </a:cubicBezTo>
                <a:cubicBezTo>
                  <a:pt x="49" y="35"/>
                  <a:pt x="49" y="35"/>
                  <a:pt x="50" y="35"/>
                </a:cubicBezTo>
                <a:cubicBezTo>
                  <a:pt x="51" y="35"/>
                  <a:pt x="51" y="34"/>
                  <a:pt x="51" y="33"/>
                </a:cubicBezTo>
                <a:lnTo>
                  <a:pt x="51" y="1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59" name="出自【趣你的PPT】(微信:qunideppt)：最优质的PPT资源库"/>
          <p:cNvSpPr>
            <a:spLocks/>
          </p:cNvSpPr>
          <p:nvPr/>
        </p:nvSpPr>
        <p:spPr bwMode="auto">
          <a:xfrm>
            <a:off x="11431455" y="2903010"/>
            <a:ext cx="176014" cy="335815"/>
          </a:xfrm>
          <a:custGeom>
            <a:avLst/>
            <a:gdLst>
              <a:gd name="T0" fmla="*/ 120650 w 35"/>
              <a:gd name="T1" fmla="*/ 37792 h 67"/>
              <a:gd name="T2" fmla="*/ 99967 w 35"/>
              <a:gd name="T3" fmla="*/ 37792 h 67"/>
              <a:gd name="T4" fmla="*/ 79284 w 35"/>
              <a:gd name="T5" fmla="*/ 58406 h 67"/>
              <a:gd name="T6" fmla="*/ 79284 w 35"/>
              <a:gd name="T7" fmla="*/ 85891 h 67"/>
              <a:gd name="T8" fmla="*/ 120650 w 35"/>
              <a:gd name="T9" fmla="*/ 85891 h 67"/>
              <a:gd name="T10" fmla="*/ 113756 w 35"/>
              <a:gd name="T11" fmla="*/ 127118 h 67"/>
              <a:gd name="T12" fmla="*/ 79284 w 35"/>
              <a:gd name="T13" fmla="*/ 127118 h 67"/>
              <a:gd name="T14" fmla="*/ 79284 w 35"/>
              <a:gd name="T15" fmla="*/ 230187 h 67"/>
              <a:gd name="T16" fmla="*/ 37919 w 35"/>
              <a:gd name="T17" fmla="*/ 230187 h 67"/>
              <a:gd name="T18" fmla="*/ 37919 w 35"/>
              <a:gd name="T19" fmla="*/ 127118 h 67"/>
              <a:gd name="T20" fmla="*/ 0 w 35"/>
              <a:gd name="T21" fmla="*/ 127118 h 67"/>
              <a:gd name="T22" fmla="*/ 0 w 35"/>
              <a:gd name="T23" fmla="*/ 85891 h 67"/>
              <a:gd name="T24" fmla="*/ 37919 w 35"/>
              <a:gd name="T25" fmla="*/ 85891 h 67"/>
              <a:gd name="T26" fmla="*/ 37919 w 35"/>
              <a:gd name="T27" fmla="*/ 54970 h 67"/>
              <a:gd name="T28" fmla="*/ 89626 w 35"/>
              <a:gd name="T29" fmla="*/ 0 h 67"/>
              <a:gd name="T30" fmla="*/ 120650 w 35"/>
              <a:gd name="T31" fmla="*/ 3436 h 67"/>
              <a:gd name="T32" fmla="*/ 120650 w 35"/>
              <a:gd name="T33" fmla="*/ 37792 h 6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35" h="67">
                <a:moveTo>
                  <a:pt x="35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4" y="11"/>
                  <a:pt x="23" y="14"/>
                  <a:pt x="23" y="17"/>
                </a:cubicBezTo>
                <a:cubicBezTo>
                  <a:pt x="23" y="25"/>
                  <a:pt x="23" y="25"/>
                  <a:pt x="23" y="25"/>
                </a:cubicBezTo>
                <a:cubicBezTo>
                  <a:pt x="35" y="25"/>
                  <a:pt x="35" y="25"/>
                  <a:pt x="35" y="25"/>
                </a:cubicBezTo>
                <a:cubicBezTo>
                  <a:pt x="33" y="37"/>
                  <a:pt x="33" y="37"/>
                  <a:pt x="33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3" y="67"/>
                  <a:pt x="23" y="67"/>
                  <a:pt x="23" y="67"/>
                </a:cubicBezTo>
                <a:cubicBezTo>
                  <a:pt x="11" y="67"/>
                  <a:pt x="11" y="67"/>
                  <a:pt x="11" y="67"/>
                </a:cubicBezTo>
                <a:cubicBezTo>
                  <a:pt x="11" y="37"/>
                  <a:pt x="11" y="37"/>
                  <a:pt x="11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25"/>
                  <a:pt x="0" y="25"/>
                  <a:pt x="0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6"/>
                  <a:pt x="17" y="0"/>
                  <a:pt x="26" y="0"/>
                </a:cubicBezTo>
                <a:cubicBezTo>
                  <a:pt x="30" y="0"/>
                  <a:pt x="34" y="1"/>
                  <a:pt x="35" y="1"/>
                </a:cubicBezTo>
                <a:lnTo>
                  <a:pt x="35" y="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3491267"/>
            <a:ext cx="310340" cy="310340"/>
          </a:xfrm>
          <a:custGeom>
            <a:avLst/>
            <a:gdLst>
              <a:gd name="T0" fmla="*/ 212725 w 62"/>
              <a:gd name="T1" fmla="*/ 199001 h 62"/>
              <a:gd name="T2" fmla="*/ 199001 w 62"/>
              <a:gd name="T3" fmla="*/ 212725 h 62"/>
              <a:gd name="T4" fmla="*/ 13724 w 62"/>
              <a:gd name="T5" fmla="*/ 212725 h 62"/>
              <a:gd name="T6" fmla="*/ 0 w 62"/>
              <a:gd name="T7" fmla="*/ 199001 h 62"/>
              <a:gd name="T8" fmla="*/ 0 w 62"/>
              <a:gd name="T9" fmla="*/ 13724 h 62"/>
              <a:gd name="T10" fmla="*/ 13724 w 62"/>
              <a:gd name="T11" fmla="*/ 0 h 62"/>
              <a:gd name="T12" fmla="*/ 144104 w 62"/>
              <a:gd name="T13" fmla="*/ 0 h 62"/>
              <a:gd name="T14" fmla="*/ 164690 w 62"/>
              <a:gd name="T15" fmla="*/ 10293 h 62"/>
              <a:gd name="T16" fmla="*/ 202432 w 62"/>
              <a:gd name="T17" fmla="*/ 48035 h 62"/>
              <a:gd name="T18" fmla="*/ 212725 w 62"/>
              <a:gd name="T19" fmla="*/ 72052 h 62"/>
              <a:gd name="T20" fmla="*/ 212725 w 62"/>
              <a:gd name="T21" fmla="*/ 199001 h 62"/>
              <a:gd name="T22" fmla="*/ 195570 w 62"/>
              <a:gd name="T23" fmla="*/ 195570 h 62"/>
              <a:gd name="T24" fmla="*/ 195570 w 62"/>
              <a:gd name="T25" fmla="*/ 72052 h 62"/>
              <a:gd name="T26" fmla="*/ 192139 w 62"/>
              <a:gd name="T27" fmla="*/ 61759 h 62"/>
              <a:gd name="T28" fmla="*/ 154397 w 62"/>
              <a:gd name="T29" fmla="*/ 24017 h 62"/>
              <a:gd name="T30" fmla="*/ 144104 w 62"/>
              <a:gd name="T31" fmla="*/ 20586 h 62"/>
              <a:gd name="T32" fmla="*/ 144104 w 62"/>
              <a:gd name="T33" fmla="*/ 75483 h 62"/>
              <a:gd name="T34" fmla="*/ 130380 w 62"/>
              <a:gd name="T35" fmla="*/ 89207 h 62"/>
              <a:gd name="T36" fmla="*/ 51466 w 62"/>
              <a:gd name="T37" fmla="*/ 89207 h 62"/>
              <a:gd name="T38" fmla="*/ 37742 w 62"/>
              <a:gd name="T39" fmla="*/ 75483 h 62"/>
              <a:gd name="T40" fmla="*/ 37742 w 62"/>
              <a:gd name="T41" fmla="*/ 20586 h 62"/>
              <a:gd name="T42" fmla="*/ 20586 w 62"/>
              <a:gd name="T43" fmla="*/ 20586 h 62"/>
              <a:gd name="T44" fmla="*/ 20586 w 62"/>
              <a:gd name="T45" fmla="*/ 195570 h 62"/>
              <a:gd name="T46" fmla="*/ 37742 w 62"/>
              <a:gd name="T47" fmla="*/ 195570 h 62"/>
              <a:gd name="T48" fmla="*/ 37742 w 62"/>
              <a:gd name="T49" fmla="*/ 137242 h 62"/>
              <a:gd name="T50" fmla="*/ 51466 w 62"/>
              <a:gd name="T51" fmla="*/ 123518 h 62"/>
              <a:gd name="T52" fmla="*/ 164690 w 62"/>
              <a:gd name="T53" fmla="*/ 123518 h 62"/>
              <a:gd name="T54" fmla="*/ 178415 w 62"/>
              <a:gd name="T55" fmla="*/ 137242 h 62"/>
              <a:gd name="T56" fmla="*/ 178415 w 62"/>
              <a:gd name="T57" fmla="*/ 195570 h 62"/>
              <a:gd name="T58" fmla="*/ 195570 w 62"/>
              <a:gd name="T59" fmla="*/ 195570 h 62"/>
              <a:gd name="T60" fmla="*/ 161259 w 62"/>
              <a:gd name="T61" fmla="*/ 195570 h 62"/>
              <a:gd name="T62" fmla="*/ 161259 w 62"/>
              <a:gd name="T63" fmla="*/ 144104 h 62"/>
              <a:gd name="T64" fmla="*/ 54897 w 62"/>
              <a:gd name="T65" fmla="*/ 144104 h 62"/>
              <a:gd name="T66" fmla="*/ 54897 w 62"/>
              <a:gd name="T67" fmla="*/ 195570 h 62"/>
              <a:gd name="T68" fmla="*/ 161259 w 62"/>
              <a:gd name="T69" fmla="*/ 195570 h 62"/>
              <a:gd name="T70" fmla="*/ 123518 w 62"/>
              <a:gd name="T71" fmla="*/ 24017 h 62"/>
              <a:gd name="T72" fmla="*/ 120087 w 62"/>
              <a:gd name="T73" fmla="*/ 20586 h 62"/>
              <a:gd name="T74" fmla="*/ 92638 w 62"/>
              <a:gd name="T75" fmla="*/ 20586 h 62"/>
              <a:gd name="T76" fmla="*/ 89207 w 62"/>
              <a:gd name="T77" fmla="*/ 24017 h 62"/>
              <a:gd name="T78" fmla="*/ 89207 w 62"/>
              <a:gd name="T79" fmla="*/ 68621 h 62"/>
              <a:gd name="T80" fmla="*/ 92638 w 62"/>
              <a:gd name="T81" fmla="*/ 72052 h 62"/>
              <a:gd name="T82" fmla="*/ 120087 w 62"/>
              <a:gd name="T83" fmla="*/ 72052 h 62"/>
              <a:gd name="T84" fmla="*/ 123518 w 62"/>
              <a:gd name="T85" fmla="*/ 68621 h 62"/>
              <a:gd name="T86" fmla="*/ 123518 w 62"/>
              <a:gd name="T87" fmla="*/ 24017 h 6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62" h="62">
                <a:moveTo>
                  <a:pt x="62" y="58"/>
                </a:moveTo>
                <a:cubicBezTo>
                  <a:pt x="62" y="60"/>
                  <a:pt x="60" y="62"/>
                  <a:pt x="58" y="62"/>
                </a:cubicBezTo>
                <a:cubicBezTo>
                  <a:pt x="4" y="62"/>
                  <a:pt x="4" y="62"/>
                  <a:pt x="4" y="62"/>
                </a:cubicBezTo>
                <a:cubicBezTo>
                  <a:pt x="2" y="62"/>
                  <a:pt x="0" y="60"/>
                  <a:pt x="0" y="58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4" y="0"/>
                  <a:pt x="47" y="2"/>
                  <a:pt x="48" y="3"/>
                </a:cubicBezTo>
                <a:cubicBezTo>
                  <a:pt x="59" y="14"/>
                  <a:pt x="59" y="14"/>
                  <a:pt x="59" y="14"/>
                </a:cubicBezTo>
                <a:cubicBezTo>
                  <a:pt x="61" y="16"/>
                  <a:pt x="62" y="19"/>
                  <a:pt x="62" y="21"/>
                </a:cubicBezTo>
                <a:lnTo>
                  <a:pt x="62" y="58"/>
                </a:lnTo>
                <a:close/>
                <a:moveTo>
                  <a:pt x="57" y="57"/>
                </a:moveTo>
                <a:cubicBezTo>
                  <a:pt x="57" y="21"/>
                  <a:pt x="57" y="21"/>
                  <a:pt x="57" y="21"/>
                </a:cubicBezTo>
                <a:cubicBezTo>
                  <a:pt x="57" y="20"/>
                  <a:pt x="56" y="19"/>
                  <a:pt x="56" y="18"/>
                </a:cubicBezTo>
                <a:cubicBezTo>
                  <a:pt x="45" y="7"/>
                  <a:pt x="45" y="7"/>
                  <a:pt x="45" y="7"/>
                </a:cubicBezTo>
                <a:cubicBezTo>
                  <a:pt x="44" y="6"/>
                  <a:pt x="42" y="6"/>
                  <a:pt x="42" y="6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4"/>
                  <a:pt x="40" y="26"/>
                  <a:pt x="38" y="26"/>
                </a:cubicBezTo>
                <a:cubicBezTo>
                  <a:pt x="15" y="26"/>
                  <a:pt x="15" y="26"/>
                  <a:pt x="15" y="26"/>
                </a:cubicBezTo>
                <a:cubicBezTo>
                  <a:pt x="12" y="26"/>
                  <a:pt x="11" y="24"/>
                  <a:pt x="11" y="22"/>
                </a:cubicBezTo>
                <a:cubicBezTo>
                  <a:pt x="11" y="6"/>
                  <a:pt x="11" y="6"/>
                  <a:pt x="11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57"/>
                  <a:pt x="6" y="57"/>
                  <a:pt x="6" y="57"/>
                </a:cubicBezTo>
                <a:cubicBezTo>
                  <a:pt x="11" y="57"/>
                  <a:pt x="11" y="57"/>
                  <a:pt x="11" y="57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38"/>
                  <a:pt x="12" y="36"/>
                  <a:pt x="15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50" y="36"/>
                  <a:pt x="52" y="38"/>
                  <a:pt x="52" y="40"/>
                </a:cubicBezTo>
                <a:cubicBezTo>
                  <a:pt x="52" y="57"/>
                  <a:pt x="52" y="57"/>
                  <a:pt x="52" y="57"/>
                </a:cubicBezTo>
                <a:lnTo>
                  <a:pt x="57" y="57"/>
                </a:lnTo>
                <a:close/>
                <a:moveTo>
                  <a:pt x="47" y="57"/>
                </a:moveTo>
                <a:cubicBezTo>
                  <a:pt x="47" y="42"/>
                  <a:pt x="47" y="42"/>
                  <a:pt x="47" y="42"/>
                </a:cubicBezTo>
                <a:cubicBezTo>
                  <a:pt x="16" y="42"/>
                  <a:pt x="16" y="42"/>
                  <a:pt x="16" y="42"/>
                </a:cubicBezTo>
                <a:cubicBezTo>
                  <a:pt x="16" y="57"/>
                  <a:pt x="16" y="57"/>
                  <a:pt x="16" y="57"/>
                </a:cubicBezTo>
                <a:lnTo>
                  <a:pt x="47" y="57"/>
                </a:lnTo>
                <a:close/>
                <a:moveTo>
                  <a:pt x="36" y="7"/>
                </a:moveTo>
                <a:cubicBezTo>
                  <a:pt x="36" y="6"/>
                  <a:pt x="36" y="6"/>
                  <a:pt x="35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6"/>
                  <a:pt x="26" y="6"/>
                  <a:pt x="26" y="7"/>
                </a:cubicBezTo>
                <a:cubicBezTo>
                  <a:pt x="26" y="20"/>
                  <a:pt x="26" y="20"/>
                  <a:pt x="26" y="20"/>
                </a:cubicBezTo>
                <a:cubicBezTo>
                  <a:pt x="26" y="20"/>
                  <a:pt x="27" y="21"/>
                  <a:pt x="27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6" y="21"/>
                  <a:pt x="36" y="20"/>
                  <a:pt x="36" y="20"/>
                </a:cubicBezTo>
                <a:lnTo>
                  <a:pt x="36" y="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1454" y="3491267"/>
            <a:ext cx="379820" cy="284864"/>
          </a:xfrm>
          <a:custGeom>
            <a:avLst/>
            <a:gdLst>
              <a:gd name="T0" fmla="*/ 256924 w 76"/>
              <a:gd name="T1" fmla="*/ 130175 h 57"/>
              <a:gd name="T2" fmla="*/ 215816 w 76"/>
              <a:gd name="T3" fmla="*/ 178134 h 57"/>
              <a:gd name="T4" fmla="*/ 178134 w 76"/>
              <a:gd name="T5" fmla="*/ 195262 h 57"/>
              <a:gd name="T6" fmla="*/ 30831 w 76"/>
              <a:gd name="T7" fmla="*/ 195262 h 57"/>
              <a:gd name="T8" fmla="*/ 0 w 76"/>
              <a:gd name="T9" fmla="*/ 164431 h 57"/>
              <a:gd name="T10" fmla="*/ 0 w 76"/>
              <a:gd name="T11" fmla="*/ 30831 h 57"/>
              <a:gd name="T12" fmla="*/ 30831 w 76"/>
              <a:gd name="T13" fmla="*/ 0 h 57"/>
              <a:gd name="T14" fmla="*/ 75364 w 76"/>
              <a:gd name="T15" fmla="*/ 0 h 57"/>
              <a:gd name="T16" fmla="*/ 106195 w 76"/>
              <a:gd name="T17" fmla="*/ 30831 h 57"/>
              <a:gd name="T18" fmla="*/ 106195 w 76"/>
              <a:gd name="T19" fmla="*/ 37682 h 57"/>
              <a:gd name="T20" fmla="*/ 178134 w 76"/>
              <a:gd name="T21" fmla="*/ 37682 h 57"/>
              <a:gd name="T22" fmla="*/ 208965 w 76"/>
              <a:gd name="T23" fmla="*/ 68513 h 57"/>
              <a:gd name="T24" fmla="*/ 208965 w 76"/>
              <a:gd name="T25" fmla="*/ 89067 h 57"/>
              <a:gd name="T26" fmla="*/ 236370 w 76"/>
              <a:gd name="T27" fmla="*/ 89067 h 57"/>
              <a:gd name="T28" fmla="*/ 260350 w 76"/>
              <a:gd name="T29" fmla="*/ 102769 h 57"/>
              <a:gd name="T30" fmla="*/ 260350 w 76"/>
              <a:gd name="T31" fmla="*/ 113046 h 57"/>
              <a:gd name="T32" fmla="*/ 256924 w 76"/>
              <a:gd name="T33" fmla="*/ 130175 h 57"/>
              <a:gd name="T34" fmla="*/ 191837 w 76"/>
              <a:gd name="T35" fmla="*/ 89067 h 57"/>
              <a:gd name="T36" fmla="*/ 191837 w 76"/>
              <a:gd name="T37" fmla="*/ 68513 h 57"/>
              <a:gd name="T38" fmla="*/ 178134 w 76"/>
              <a:gd name="T39" fmla="*/ 54810 h 57"/>
              <a:gd name="T40" fmla="*/ 99344 w 76"/>
              <a:gd name="T41" fmla="*/ 54810 h 57"/>
              <a:gd name="T42" fmla="*/ 85641 w 76"/>
              <a:gd name="T43" fmla="*/ 41108 h 57"/>
              <a:gd name="T44" fmla="*/ 85641 w 76"/>
              <a:gd name="T45" fmla="*/ 30831 h 57"/>
              <a:gd name="T46" fmla="*/ 75364 w 76"/>
              <a:gd name="T47" fmla="*/ 20554 h 57"/>
              <a:gd name="T48" fmla="*/ 30831 w 76"/>
              <a:gd name="T49" fmla="*/ 20554 h 57"/>
              <a:gd name="T50" fmla="*/ 17128 w 76"/>
              <a:gd name="T51" fmla="*/ 30831 h 57"/>
              <a:gd name="T52" fmla="*/ 17128 w 76"/>
              <a:gd name="T53" fmla="*/ 150729 h 57"/>
              <a:gd name="T54" fmla="*/ 51385 w 76"/>
              <a:gd name="T55" fmla="*/ 106195 h 57"/>
              <a:gd name="T56" fmla="*/ 85641 w 76"/>
              <a:gd name="T57" fmla="*/ 89067 h 57"/>
              <a:gd name="T58" fmla="*/ 191837 w 76"/>
              <a:gd name="T59" fmla="*/ 89067 h 57"/>
              <a:gd name="T60" fmla="*/ 236370 w 76"/>
              <a:gd name="T61" fmla="*/ 106195 h 57"/>
              <a:gd name="T62" fmla="*/ 85641 w 76"/>
              <a:gd name="T63" fmla="*/ 106195 h 57"/>
              <a:gd name="T64" fmla="*/ 65088 w 76"/>
              <a:gd name="T65" fmla="*/ 116472 h 57"/>
              <a:gd name="T66" fmla="*/ 23980 w 76"/>
              <a:gd name="T67" fmla="*/ 167857 h 57"/>
              <a:gd name="T68" fmla="*/ 23980 w 76"/>
              <a:gd name="T69" fmla="*/ 171282 h 57"/>
              <a:gd name="T70" fmla="*/ 30831 w 76"/>
              <a:gd name="T71" fmla="*/ 178134 h 57"/>
              <a:gd name="T72" fmla="*/ 178134 w 76"/>
              <a:gd name="T73" fmla="*/ 178134 h 57"/>
              <a:gd name="T74" fmla="*/ 202114 w 76"/>
              <a:gd name="T75" fmla="*/ 167857 h 57"/>
              <a:gd name="T76" fmla="*/ 243222 w 76"/>
              <a:gd name="T77" fmla="*/ 116472 h 57"/>
              <a:gd name="T78" fmla="*/ 243222 w 76"/>
              <a:gd name="T79" fmla="*/ 113046 h 57"/>
              <a:gd name="T80" fmla="*/ 236370 w 76"/>
              <a:gd name="T81" fmla="*/ 106195 h 57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76" h="57">
                <a:moveTo>
                  <a:pt x="75" y="38"/>
                </a:moveTo>
                <a:cubicBezTo>
                  <a:pt x="63" y="52"/>
                  <a:pt x="63" y="52"/>
                  <a:pt x="63" y="52"/>
                </a:cubicBezTo>
                <a:cubicBezTo>
                  <a:pt x="60" y="55"/>
                  <a:pt x="56" y="57"/>
                  <a:pt x="52" y="57"/>
                </a:cubicBezTo>
                <a:cubicBezTo>
                  <a:pt x="9" y="57"/>
                  <a:pt x="9" y="57"/>
                  <a:pt x="9" y="57"/>
                </a:cubicBezTo>
                <a:cubicBezTo>
                  <a:pt x="4" y="57"/>
                  <a:pt x="0" y="53"/>
                  <a:pt x="0" y="48"/>
                </a:cubicBezTo>
                <a:cubicBezTo>
                  <a:pt x="0" y="9"/>
                  <a:pt x="0" y="9"/>
                  <a:pt x="0" y="9"/>
                </a:cubicBezTo>
                <a:cubicBezTo>
                  <a:pt x="0" y="5"/>
                  <a:pt x="4" y="0"/>
                  <a:pt x="9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7" y="0"/>
                  <a:pt x="31" y="5"/>
                  <a:pt x="31" y="9"/>
                </a:cubicBezTo>
                <a:cubicBezTo>
                  <a:pt x="31" y="11"/>
                  <a:pt x="31" y="11"/>
                  <a:pt x="31" y="11"/>
                </a:cubicBezTo>
                <a:cubicBezTo>
                  <a:pt x="52" y="11"/>
                  <a:pt x="52" y="11"/>
                  <a:pt x="52" y="11"/>
                </a:cubicBezTo>
                <a:cubicBezTo>
                  <a:pt x="57" y="11"/>
                  <a:pt x="61" y="15"/>
                  <a:pt x="61" y="20"/>
                </a:cubicBezTo>
                <a:cubicBezTo>
                  <a:pt x="61" y="26"/>
                  <a:pt x="61" y="26"/>
                  <a:pt x="61" y="26"/>
                </a:cubicBezTo>
                <a:cubicBezTo>
                  <a:pt x="69" y="26"/>
                  <a:pt x="69" y="26"/>
                  <a:pt x="69" y="26"/>
                </a:cubicBezTo>
                <a:cubicBezTo>
                  <a:pt x="72" y="26"/>
                  <a:pt x="75" y="27"/>
                  <a:pt x="76" y="30"/>
                </a:cubicBezTo>
                <a:cubicBezTo>
                  <a:pt x="76" y="31"/>
                  <a:pt x="76" y="32"/>
                  <a:pt x="76" y="33"/>
                </a:cubicBezTo>
                <a:cubicBezTo>
                  <a:pt x="76" y="34"/>
                  <a:pt x="76" y="36"/>
                  <a:pt x="75" y="38"/>
                </a:cubicBezTo>
                <a:close/>
                <a:moveTo>
                  <a:pt x="56" y="26"/>
                </a:moveTo>
                <a:cubicBezTo>
                  <a:pt x="56" y="20"/>
                  <a:pt x="56" y="20"/>
                  <a:pt x="56" y="20"/>
                </a:cubicBezTo>
                <a:cubicBezTo>
                  <a:pt x="56" y="18"/>
                  <a:pt x="55" y="16"/>
                  <a:pt x="52" y="16"/>
                </a:cubicBezTo>
                <a:cubicBezTo>
                  <a:pt x="29" y="16"/>
                  <a:pt x="29" y="16"/>
                  <a:pt x="29" y="16"/>
                </a:cubicBezTo>
                <a:cubicBezTo>
                  <a:pt x="27" y="16"/>
                  <a:pt x="25" y="14"/>
                  <a:pt x="25" y="12"/>
                </a:cubicBezTo>
                <a:cubicBezTo>
                  <a:pt x="25" y="9"/>
                  <a:pt x="25" y="9"/>
                  <a:pt x="25" y="9"/>
                </a:cubicBezTo>
                <a:cubicBezTo>
                  <a:pt x="25" y="7"/>
                  <a:pt x="24" y="6"/>
                  <a:pt x="22" y="6"/>
                </a:cubicBezTo>
                <a:cubicBezTo>
                  <a:pt x="9" y="6"/>
                  <a:pt x="9" y="6"/>
                  <a:pt x="9" y="6"/>
                </a:cubicBezTo>
                <a:cubicBezTo>
                  <a:pt x="7" y="6"/>
                  <a:pt x="5" y="7"/>
                  <a:pt x="5" y="9"/>
                </a:cubicBezTo>
                <a:cubicBezTo>
                  <a:pt x="5" y="44"/>
                  <a:pt x="5" y="44"/>
                  <a:pt x="5" y="44"/>
                </a:cubicBezTo>
                <a:cubicBezTo>
                  <a:pt x="15" y="31"/>
                  <a:pt x="15" y="31"/>
                  <a:pt x="15" y="31"/>
                </a:cubicBezTo>
                <a:cubicBezTo>
                  <a:pt x="18" y="28"/>
                  <a:pt x="22" y="26"/>
                  <a:pt x="25" y="26"/>
                </a:cubicBezTo>
                <a:lnTo>
                  <a:pt x="56" y="26"/>
                </a:lnTo>
                <a:close/>
                <a:moveTo>
                  <a:pt x="69" y="31"/>
                </a:moveTo>
                <a:cubicBezTo>
                  <a:pt x="25" y="31"/>
                  <a:pt x="25" y="31"/>
                  <a:pt x="25" y="31"/>
                </a:cubicBezTo>
                <a:cubicBezTo>
                  <a:pt x="23" y="31"/>
                  <a:pt x="21" y="33"/>
                  <a:pt x="19" y="34"/>
                </a:cubicBezTo>
                <a:cubicBezTo>
                  <a:pt x="7" y="49"/>
                  <a:pt x="7" y="49"/>
                  <a:pt x="7" y="49"/>
                </a:cubicBezTo>
                <a:cubicBezTo>
                  <a:pt x="7" y="49"/>
                  <a:pt x="7" y="50"/>
                  <a:pt x="7" y="50"/>
                </a:cubicBezTo>
                <a:cubicBezTo>
                  <a:pt x="7" y="52"/>
                  <a:pt x="8" y="52"/>
                  <a:pt x="9" y="52"/>
                </a:cubicBezTo>
                <a:cubicBezTo>
                  <a:pt x="52" y="52"/>
                  <a:pt x="52" y="52"/>
                  <a:pt x="52" y="52"/>
                </a:cubicBezTo>
                <a:cubicBezTo>
                  <a:pt x="55" y="52"/>
                  <a:pt x="57" y="51"/>
                  <a:pt x="59" y="49"/>
                </a:cubicBezTo>
                <a:cubicBezTo>
                  <a:pt x="71" y="34"/>
                  <a:pt x="71" y="34"/>
                  <a:pt x="71" y="34"/>
                </a:cubicBezTo>
                <a:cubicBezTo>
                  <a:pt x="71" y="34"/>
                  <a:pt x="71" y="33"/>
                  <a:pt x="71" y="33"/>
                </a:cubicBezTo>
                <a:cubicBezTo>
                  <a:pt x="71" y="32"/>
                  <a:pt x="70" y="31"/>
                  <a:pt x="69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3491267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06493 w 61"/>
              <a:gd name="T11" fmla="*/ 20586 h 62"/>
              <a:gd name="T12" fmla="*/ 17176 w 61"/>
              <a:gd name="T13" fmla="*/ 106363 h 62"/>
              <a:gd name="T14" fmla="*/ 106493 w 61"/>
              <a:gd name="T15" fmla="*/ 195570 h 62"/>
              <a:gd name="T16" fmla="*/ 192374 w 61"/>
              <a:gd name="T17" fmla="*/ 106363 h 62"/>
              <a:gd name="T18" fmla="*/ 106493 w 61"/>
              <a:gd name="T19" fmla="*/ 20586 h 62"/>
              <a:gd name="T20" fmla="*/ 68705 w 61"/>
              <a:gd name="T21" fmla="*/ 89207 h 62"/>
              <a:gd name="T22" fmla="*/ 51529 w 61"/>
              <a:gd name="T23" fmla="*/ 72052 h 62"/>
              <a:gd name="T24" fmla="*/ 68705 w 61"/>
              <a:gd name="T25" fmla="*/ 54897 h 62"/>
              <a:gd name="T26" fmla="*/ 85881 w 61"/>
              <a:gd name="T27" fmla="*/ 72052 h 62"/>
              <a:gd name="T28" fmla="*/ 68705 w 61"/>
              <a:gd name="T29" fmla="*/ 89207 h 62"/>
              <a:gd name="T30" fmla="*/ 151151 w 61"/>
              <a:gd name="T31" fmla="*/ 164690 h 62"/>
              <a:gd name="T32" fmla="*/ 137410 w 61"/>
              <a:gd name="T33" fmla="*/ 157828 h 62"/>
              <a:gd name="T34" fmla="*/ 106493 w 61"/>
              <a:gd name="T35" fmla="*/ 133811 h 62"/>
              <a:gd name="T36" fmla="*/ 72140 w 61"/>
              <a:gd name="T37" fmla="*/ 157828 h 62"/>
              <a:gd name="T38" fmla="*/ 61834 w 61"/>
              <a:gd name="T39" fmla="*/ 164690 h 62"/>
              <a:gd name="T40" fmla="*/ 54964 w 61"/>
              <a:gd name="T41" fmla="*/ 154397 h 62"/>
              <a:gd name="T42" fmla="*/ 106493 w 61"/>
              <a:gd name="T43" fmla="*/ 116656 h 62"/>
              <a:gd name="T44" fmla="*/ 154586 w 61"/>
              <a:gd name="T45" fmla="*/ 154397 h 62"/>
              <a:gd name="T46" fmla="*/ 151151 w 61"/>
              <a:gd name="T47" fmla="*/ 164690 h 62"/>
              <a:gd name="T48" fmla="*/ 140845 w 61"/>
              <a:gd name="T49" fmla="*/ 89207 h 62"/>
              <a:gd name="T50" fmla="*/ 123669 w 61"/>
              <a:gd name="T51" fmla="*/ 72052 h 62"/>
              <a:gd name="T52" fmla="*/ 140845 w 61"/>
              <a:gd name="T53" fmla="*/ 54897 h 62"/>
              <a:gd name="T54" fmla="*/ 158021 w 61"/>
              <a:gd name="T55" fmla="*/ 72052 h 62"/>
              <a:gd name="T56" fmla="*/ 140845 w 61"/>
              <a:gd name="T57" fmla="*/ 89207 h 6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1" y="6"/>
                </a:moveTo>
                <a:cubicBezTo>
                  <a:pt x="16" y="6"/>
                  <a:pt x="5" y="17"/>
                  <a:pt x="5" y="31"/>
                </a:cubicBezTo>
                <a:cubicBezTo>
                  <a:pt x="5" y="45"/>
                  <a:pt x="16" y="57"/>
                  <a:pt x="31" y="57"/>
                </a:cubicBezTo>
                <a:cubicBezTo>
                  <a:pt x="45" y="57"/>
                  <a:pt x="56" y="45"/>
                  <a:pt x="56" y="31"/>
                </a:cubicBezTo>
                <a:cubicBezTo>
                  <a:pt x="56" y="17"/>
                  <a:pt x="45" y="6"/>
                  <a:pt x="31" y="6"/>
                </a:cubicBezTo>
                <a:close/>
                <a:moveTo>
                  <a:pt x="20" y="26"/>
                </a:moveTo>
                <a:cubicBezTo>
                  <a:pt x="17" y="26"/>
                  <a:pt x="15" y="24"/>
                  <a:pt x="15" y="21"/>
                </a:cubicBezTo>
                <a:cubicBezTo>
                  <a:pt x="15" y="18"/>
                  <a:pt x="17" y="16"/>
                  <a:pt x="20" y="16"/>
                </a:cubicBezTo>
                <a:cubicBezTo>
                  <a:pt x="23" y="16"/>
                  <a:pt x="25" y="18"/>
                  <a:pt x="25" y="21"/>
                </a:cubicBezTo>
                <a:cubicBezTo>
                  <a:pt x="25" y="24"/>
                  <a:pt x="23" y="26"/>
                  <a:pt x="20" y="26"/>
                </a:cubicBezTo>
                <a:close/>
                <a:moveTo>
                  <a:pt x="44" y="48"/>
                </a:moveTo>
                <a:cubicBezTo>
                  <a:pt x="42" y="48"/>
                  <a:pt x="41" y="48"/>
                  <a:pt x="40" y="46"/>
                </a:cubicBezTo>
                <a:cubicBezTo>
                  <a:pt x="39" y="42"/>
                  <a:pt x="35" y="39"/>
                  <a:pt x="31" y="39"/>
                </a:cubicBezTo>
                <a:cubicBezTo>
                  <a:pt x="26" y="39"/>
                  <a:pt x="22" y="42"/>
                  <a:pt x="21" y="46"/>
                </a:cubicBezTo>
                <a:cubicBezTo>
                  <a:pt x="20" y="48"/>
                  <a:pt x="19" y="48"/>
                  <a:pt x="18" y="48"/>
                </a:cubicBezTo>
                <a:cubicBezTo>
                  <a:pt x="16" y="47"/>
                  <a:pt x="15" y="46"/>
                  <a:pt x="16" y="45"/>
                </a:cubicBezTo>
                <a:cubicBezTo>
                  <a:pt x="18" y="38"/>
                  <a:pt x="24" y="34"/>
                  <a:pt x="31" y="34"/>
                </a:cubicBezTo>
                <a:cubicBezTo>
                  <a:pt x="37" y="34"/>
                  <a:pt x="43" y="38"/>
                  <a:pt x="45" y="45"/>
                </a:cubicBezTo>
                <a:cubicBezTo>
                  <a:pt x="46" y="46"/>
                  <a:pt x="45" y="47"/>
                  <a:pt x="44" y="48"/>
                </a:cubicBezTo>
                <a:close/>
                <a:moveTo>
                  <a:pt x="41" y="26"/>
                </a:moveTo>
                <a:cubicBezTo>
                  <a:pt x="38" y="26"/>
                  <a:pt x="36" y="24"/>
                  <a:pt x="36" y="21"/>
                </a:cubicBezTo>
                <a:cubicBezTo>
                  <a:pt x="36" y="18"/>
                  <a:pt x="38" y="16"/>
                  <a:pt x="41" y="16"/>
                </a:cubicBezTo>
                <a:cubicBezTo>
                  <a:pt x="44" y="16"/>
                  <a:pt x="46" y="18"/>
                  <a:pt x="46" y="21"/>
                </a:cubicBezTo>
                <a:cubicBezTo>
                  <a:pt x="46" y="24"/>
                  <a:pt x="44" y="26"/>
                  <a:pt x="41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5" name="出自【趣你的PPT】(微信:qunideppt)：最优质的PPT资源库"/>
          <p:cNvSpPr>
            <a:spLocks/>
          </p:cNvSpPr>
          <p:nvPr/>
        </p:nvSpPr>
        <p:spPr bwMode="auto">
          <a:xfrm>
            <a:off x="4914305" y="3491267"/>
            <a:ext cx="206122" cy="284864"/>
          </a:xfrm>
          <a:custGeom>
            <a:avLst/>
            <a:gdLst>
              <a:gd name="T0" fmla="*/ 141288 w 41"/>
              <a:gd name="T1" fmla="*/ 191836 h 57"/>
              <a:gd name="T2" fmla="*/ 134396 w 41"/>
              <a:gd name="T3" fmla="*/ 195262 h 57"/>
              <a:gd name="T4" fmla="*/ 3446 w 41"/>
              <a:gd name="T5" fmla="*/ 195262 h 57"/>
              <a:gd name="T6" fmla="*/ 0 w 41"/>
              <a:gd name="T7" fmla="*/ 191836 h 57"/>
              <a:gd name="T8" fmla="*/ 0 w 41"/>
              <a:gd name="T9" fmla="*/ 171282 h 57"/>
              <a:gd name="T10" fmla="*/ 3446 w 41"/>
              <a:gd name="T11" fmla="*/ 164431 h 57"/>
              <a:gd name="T12" fmla="*/ 17230 w 41"/>
              <a:gd name="T13" fmla="*/ 164431 h 57"/>
              <a:gd name="T14" fmla="*/ 17230 w 41"/>
              <a:gd name="T15" fmla="*/ 113046 h 57"/>
              <a:gd name="T16" fmla="*/ 3446 w 41"/>
              <a:gd name="T17" fmla="*/ 113046 h 57"/>
              <a:gd name="T18" fmla="*/ 0 w 41"/>
              <a:gd name="T19" fmla="*/ 109621 h 57"/>
              <a:gd name="T20" fmla="*/ 0 w 41"/>
              <a:gd name="T21" fmla="*/ 89067 h 57"/>
              <a:gd name="T22" fmla="*/ 3446 w 41"/>
              <a:gd name="T23" fmla="*/ 85641 h 57"/>
              <a:gd name="T24" fmla="*/ 17230 w 41"/>
              <a:gd name="T25" fmla="*/ 85641 h 57"/>
              <a:gd name="T26" fmla="*/ 17230 w 41"/>
              <a:gd name="T27" fmla="*/ 54810 h 57"/>
              <a:gd name="T28" fmla="*/ 79259 w 41"/>
              <a:gd name="T29" fmla="*/ 0 h 57"/>
              <a:gd name="T30" fmla="*/ 124058 w 41"/>
              <a:gd name="T31" fmla="*/ 17128 h 57"/>
              <a:gd name="T32" fmla="*/ 124058 w 41"/>
              <a:gd name="T33" fmla="*/ 23980 h 57"/>
              <a:gd name="T34" fmla="*/ 110274 w 41"/>
              <a:gd name="T35" fmla="*/ 41108 h 57"/>
              <a:gd name="T36" fmla="*/ 106828 w 41"/>
              <a:gd name="T37" fmla="*/ 44533 h 57"/>
              <a:gd name="T38" fmla="*/ 103381 w 41"/>
              <a:gd name="T39" fmla="*/ 44533 h 57"/>
              <a:gd name="T40" fmla="*/ 79259 w 41"/>
              <a:gd name="T41" fmla="*/ 34256 h 57"/>
              <a:gd name="T42" fmla="*/ 51691 w 41"/>
              <a:gd name="T43" fmla="*/ 58236 h 57"/>
              <a:gd name="T44" fmla="*/ 51691 w 41"/>
              <a:gd name="T45" fmla="*/ 85641 h 57"/>
              <a:gd name="T46" fmla="*/ 93043 w 41"/>
              <a:gd name="T47" fmla="*/ 85641 h 57"/>
              <a:gd name="T48" fmla="*/ 99935 w 41"/>
              <a:gd name="T49" fmla="*/ 89067 h 57"/>
              <a:gd name="T50" fmla="*/ 99935 w 41"/>
              <a:gd name="T51" fmla="*/ 109621 h 57"/>
              <a:gd name="T52" fmla="*/ 93043 w 41"/>
              <a:gd name="T53" fmla="*/ 113046 h 57"/>
              <a:gd name="T54" fmla="*/ 51691 w 41"/>
              <a:gd name="T55" fmla="*/ 113046 h 57"/>
              <a:gd name="T56" fmla="*/ 51691 w 41"/>
              <a:gd name="T57" fmla="*/ 164431 h 57"/>
              <a:gd name="T58" fmla="*/ 110274 w 41"/>
              <a:gd name="T59" fmla="*/ 164431 h 57"/>
              <a:gd name="T60" fmla="*/ 110274 w 41"/>
              <a:gd name="T61" fmla="*/ 140452 h 57"/>
              <a:gd name="T62" fmla="*/ 113720 w 41"/>
              <a:gd name="T63" fmla="*/ 137026 h 57"/>
              <a:gd name="T64" fmla="*/ 134396 w 41"/>
              <a:gd name="T65" fmla="*/ 137026 h 57"/>
              <a:gd name="T66" fmla="*/ 141288 w 41"/>
              <a:gd name="T67" fmla="*/ 140452 h 57"/>
              <a:gd name="T68" fmla="*/ 141288 w 41"/>
              <a:gd name="T69" fmla="*/ 191836 h 57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41" h="57">
                <a:moveTo>
                  <a:pt x="41" y="56"/>
                </a:moveTo>
                <a:cubicBezTo>
                  <a:pt x="41" y="56"/>
                  <a:pt x="40" y="57"/>
                  <a:pt x="39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49"/>
                  <a:pt x="0" y="48"/>
                  <a:pt x="1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5" y="33"/>
                  <a:pt x="5" y="33"/>
                  <a:pt x="5" y="33"/>
                </a:cubicBezTo>
                <a:cubicBezTo>
                  <a:pt x="1" y="33"/>
                  <a:pt x="1" y="33"/>
                  <a:pt x="1" y="33"/>
                </a:cubicBezTo>
                <a:cubicBezTo>
                  <a:pt x="0" y="33"/>
                  <a:pt x="0" y="32"/>
                  <a:pt x="0" y="3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5"/>
                  <a:pt x="1" y="25"/>
                </a:cubicBezTo>
                <a:cubicBezTo>
                  <a:pt x="5" y="25"/>
                  <a:pt x="5" y="25"/>
                  <a:pt x="5" y="25"/>
                </a:cubicBezTo>
                <a:cubicBezTo>
                  <a:pt x="5" y="16"/>
                  <a:pt x="5" y="16"/>
                  <a:pt x="5" y="16"/>
                </a:cubicBezTo>
                <a:cubicBezTo>
                  <a:pt x="5" y="7"/>
                  <a:pt x="12" y="0"/>
                  <a:pt x="23" y="0"/>
                </a:cubicBezTo>
                <a:cubicBezTo>
                  <a:pt x="31" y="0"/>
                  <a:pt x="36" y="5"/>
                  <a:pt x="36" y="5"/>
                </a:cubicBezTo>
                <a:cubicBezTo>
                  <a:pt x="36" y="6"/>
                  <a:pt x="37" y="7"/>
                  <a:pt x="36" y="7"/>
                </a:cubicBezTo>
                <a:cubicBezTo>
                  <a:pt x="32" y="12"/>
                  <a:pt x="32" y="12"/>
                  <a:pt x="32" y="12"/>
                </a:cubicBezTo>
                <a:cubicBezTo>
                  <a:pt x="32" y="13"/>
                  <a:pt x="31" y="13"/>
                  <a:pt x="31" y="13"/>
                </a:cubicBezTo>
                <a:cubicBezTo>
                  <a:pt x="31" y="13"/>
                  <a:pt x="30" y="13"/>
                  <a:pt x="30" y="13"/>
                </a:cubicBezTo>
                <a:cubicBezTo>
                  <a:pt x="30" y="12"/>
                  <a:pt x="27" y="10"/>
                  <a:pt x="23" y="10"/>
                </a:cubicBezTo>
                <a:cubicBezTo>
                  <a:pt x="18" y="10"/>
                  <a:pt x="15" y="12"/>
                  <a:pt x="15" y="17"/>
                </a:cubicBezTo>
                <a:cubicBezTo>
                  <a:pt x="15" y="25"/>
                  <a:pt x="15" y="25"/>
                  <a:pt x="15" y="25"/>
                </a:cubicBezTo>
                <a:cubicBezTo>
                  <a:pt x="27" y="25"/>
                  <a:pt x="27" y="25"/>
                  <a:pt x="27" y="25"/>
                </a:cubicBezTo>
                <a:cubicBezTo>
                  <a:pt x="28" y="25"/>
                  <a:pt x="29" y="26"/>
                  <a:pt x="29" y="26"/>
                </a:cubicBezTo>
                <a:cubicBezTo>
                  <a:pt x="29" y="32"/>
                  <a:pt x="29" y="32"/>
                  <a:pt x="29" y="32"/>
                </a:cubicBezTo>
                <a:cubicBezTo>
                  <a:pt x="29" y="32"/>
                  <a:pt x="28" y="33"/>
                  <a:pt x="27" y="33"/>
                </a:cubicBezTo>
                <a:cubicBezTo>
                  <a:pt x="15" y="33"/>
                  <a:pt x="15" y="33"/>
                  <a:pt x="15" y="33"/>
                </a:cubicBezTo>
                <a:cubicBezTo>
                  <a:pt x="15" y="48"/>
                  <a:pt x="15" y="48"/>
                  <a:pt x="15" y="48"/>
                </a:cubicBezTo>
                <a:cubicBezTo>
                  <a:pt x="32" y="48"/>
                  <a:pt x="32" y="48"/>
                  <a:pt x="32" y="48"/>
                </a:cubicBezTo>
                <a:cubicBezTo>
                  <a:pt x="32" y="41"/>
                  <a:pt x="32" y="41"/>
                  <a:pt x="32" y="41"/>
                </a:cubicBezTo>
                <a:cubicBezTo>
                  <a:pt x="32" y="40"/>
                  <a:pt x="32" y="40"/>
                  <a:pt x="33" y="40"/>
                </a:cubicBezTo>
                <a:cubicBezTo>
                  <a:pt x="39" y="40"/>
                  <a:pt x="39" y="40"/>
                  <a:pt x="39" y="40"/>
                </a:cubicBezTo>
                <a:cubicBezTo>
                  <a:pt x="40" y="40"/>
                  <a:pt x="41" y="40"/>
                  <a:pt x="41" y="41"/>
                </a:cubicBezTo>
                <a:lnTo>
                  <a:pt x="41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3505163"/>
            <a:ext cx="310340" cy="270968"/>
          </a:xfrm>
          <a:custGeom>
            <a:avLst/>
            <a:gdLst>
              <a:gd name="T0" fmla="*/ 212725 w 62"/>
              <a:gd name="T1" fmla="*/ 110066 h 54"/>
              <a:gd name="T2" fmla="*/ 209294 w 62"/>
              <a:gd name="T3" fmla="*/ 113506 h 54"/>
              <a:gd name="T4" fmla="*/ 195570 w 62"/>
              <a:gd name="T5" fmla="*/ 113506 h 54"/>
              <a:gd name="T6" fmla="*/ 195570 w 62"/>
              <a:gd name="T7" fmla="*/ 171979 h 54"/>
              <a:gd name="T8" fmla="*/ 181846 w 62"/>
              <a:gd name="T9" fmla="*/ 185737 h 54"/>
              <a:gd name="T10" fmla="*/ 30879 w 62"/>
              <a:gd name="T11" fmla="*/ 185737 h 54"/>
              <a:gd name="T12" fmla="*/ 20586 w 62"/>
              <a:gd name="T13" fmla="*/ 171979 h 54"/>
              <a:gd name="T14" fmla="*/ 20586 w 62"/>
              <a:gd name="T15" fmla="*/ 113506 h 54"/>
              <a:gd name="T16" fmla="*/ 6862 w 62"/>
              <a:gd name="T17" fmla="*/ 113506 h 54"/>
              <a:gd name="T18" fmla="*/ 0 w 62"/>
              <a:gd name="T19" fmla="*/ 110066 h 54"/>
              <a:gd name="T20" fmla="*/ 0 w 62"/>
              <a:gd name="T21" fmla="*/ 65352 h 54"/>
              <a:gd name="T22" fmla="*/ 6862 w 62"/>
              <a:gd name="T23" fmla="*/ 61912 h 54"/>
              <a:gd name="T24" fmla="*/ 65190 w 62"/>
              <a:gd name="T25" fmla="*/ 61912 h 54"/>
              <a:gd name="T26" fmla="*/ 34310 w 62"/>
              <a:gd name="T27" fmla="*/ 30956 h 54"/>
              <a:gd name="T28" fmla="*/ 65190 w 62"/>
              <a:gd name="T29" fmla="*/ 0 h 54"/>
              <a:gd name="T30" fmla="*/ 89207 w 62"/>
              <a:gd name="T31" fmla="*/ 10319 h 54"/>
              <a:gd name="T32" fmla="*/ 106363 w 62"/>
              <a:gd name="T33" fmla="*/ 34396 h 54"/>
              <a:gd name="T34" fmla="*/ 123518 w 62"/>
              <a:gd name="T35" fmla="*/ 10319 h 54"/>
              <a:gd name="T36" fmla="*/ 147535 w 62"/>
              <a:gd name="T37" fmla="*/ 0 h 54"/>
              <a:gd name="T38" fmla="*/ 178415 w 62"/>
              <a:gd name="T39" fmla="*/ 30956 h 54"/>
              <a:gd name="T40" fmla="*/ 147535 w 62"/>
              <a:gd name="T41" fmla="*/ 61912 h 54"/>
              <a:gd name="T42" fmla="*/ 209294 w 62"/>
              <a:gd name="T43" fmla="*/ 61912 h 54"/>
              <a:gd name="T44" fmla="*/ 212725 w 62"/>
              <a:gd name="T45" fmla="*/ 65352 h 54"/>
              <a:gd name="T46" fmla="*/ 212725 w 62"/>
              <a:gd name="T47" fmla="*/ 110066 h 54"/>
              <a:gd name="T48" fmla="*/ 92638 w 62"/>
              <a:gd name="T49" fmla="*/ 44714 h 54"/>
              <a:gd name="T50" fmla="*/ 75483 w 62"/>
              <a:gd name="T51" fmla="*/ 20637 h 54"/>
              <a:gd name="T52" fmla="*/ 65190 w 62"/>
              <a:gd name="T53" fmla="*/ 17198 h 54"/>
              <a:gd name="T54" fmla="*/ 54897 w 62"/>
              <a:gd name="T55" fmla="*/ 30956 h 54"/>
              <a:gd name="T56" fmla="*/ 65190 w 62"/>
              <a:gd name="T57" fmla="*/ 44714 h 54"/>
              <a:gd name="T58" fmla="*/ 92638 w 62"/>
              <a:gd name="T59" fmla="*/ 44714 h 54"/>
              <a:gd name="T60" fmla="*/ 130380 w 62"/>
              <a:gd name="T61" fmla="*/ 154781 h 54"/>
              <a:gd name="T62" fmla="*/ 130380 w 62"/>
              <a:gd name="T63" fmla="*/ 89429 h 54"/>
              <a:gd name="T64" fmla="*/ 130380 w 62"/>
              <a:gd name="T65" fmla="*/ 61912 h 54"/>
              <a:gd name="T66" fmla="*/ 85776 w 62"/>
              <a:gd name="T67" fmla="*/ 61912 h 54"/>
              <a:gd name="T68" fmla="*/ 85776 w 62"/>
              <a:gd name="T69" fmla="*/ 89429 h 54"/>
              <a:gd name="T70" fmla="*/ 85776 w 62"/>
              <a:gd name="T71" fmla="*/ 154781 h 54"/>
              <a:gd name="T72" fmla="*/ 85776 w 62"/>
              <a:gd name="T73" fmla="*/ 161660 h 54"/>
              <a:gd name="T74" fmla="*/ 92638 w 62"/>
              <a:gd name="T75" fmla="*/ 168539 h 54"/>
              <a:gd name="T76" fmla="*/ 120087 w 62"/>
              <a:gd name="T77" fmla="*/ 168539 h 54"/>
              <a:gd name="T78" fmla="*/ 130380 w 62"/>
              <a:gd name="T79" fmla="*/ 161660 h 54"/>
              <a:gd name="T80" fmla="*/ 130380 w 62"/>
              <a:gd name="T81" fmla="*/ 154781 h 54"/>
              <a:gd name="T82" fmla="*/ 147535 w 62"/>
              <a:gd name="T83" fmla="*/ 17198 h 54"/>
              <a:gd name="T84" fmla="*/ 137242 w 62"/>
              <a:gd name="T85" fmla="*/ 20637 h 54"/>
              <a:gd name="T86" fmla="*/ 120087 w 62"/>
              <a:gd name="T87" fmla="*/ 44714 h 54"/>
              <a:gd name="T88" fmla="*/ 147535 w 62"/>
              <a:gd name="T89" fmla="*/ 44714 h 54"/>
              <a:gd name="T90" fmla="*/ 161259 w 62"/>
              <a:gd name="T91" fmla="*/ 30956 h 54"/>
              <a:gd name="T92" fmla="*/ 147535 w 62"/>
              <a:gd name="T93" fmla="*/ 17198 h 54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62" h="54">
                <a:moveTo>
                  <a:pt x="62" y="32"/>
                </a:moveTo>
                <a:cubicBezTo>
                  <a:pt x="62" y="33"/>
                  <a:pt x="62" y="33"/>
                  <a:pt x="61" y="33"/>
                </a:cubicBezTo>
                <a:cubicBezTo>
                  <a:pt x="57" y="33"/>
                  <a:pt x="57" y="33"/>
                  <a:pt x="57" y="33"/>
                </a:cubicBezTo>
                <a:cubicBezTo>
                  <a:pt x="57" y="50"/>
                  <a:pt x="57" y="50"/>
                  <a:pt x="57" y="50"/>
                </a:cubicBezTo>
                <a:cubicBezTo>
                  <a:pt x="57" y="52"/>
                  <a:pt x="55" y="54"/>
                  <a:pt x="53" y="54"/>
                </a:cubicBezTo>
                <a:cubicBezTo>
                  <a:pt x="9" y="54"/>
                  <a:pt x="9" y="54"/>
                  <a:pt x="9" y="54"/>
                </a:cubicBezTo>
                <a:cubicBezTo>
                  <a:pt x="7" y="54"/>
                  <a:pt x="6" y="52"/>
                  <a:pt x="6" y="50"/>
                </a:cubicBezTo>
                <a:cubicBezTo>
                  <a:pt x="6" y="33"/>
                  <a:pt x="6" y="33"/>
                  <a:pt x="6" y="33"/>
                </a:cubicBezTo>
                <a:cubicBezTo>
                  <a:pt x="2" y="33"/>
                  <a:pt x="2" y="33"/>
                  <a:pt x="2" y="33"/>
                </a:cubicBezTo>
                <a:cubicBezTo>
                  <a:pt x="1" y="33"/>
                  <a:pt x="0" y="33"/>
                  <a:pt x="0" y="32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9"/>
                  <a:pt x="1" y="18"/>
                  <a:pt x="2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4" y="18"/>
                  <a:pt x="10" y="14"/>
                  <a:pt x="10" y="9"/>
                </a:cubicBezTo>
                <a:cubicBezTo>
                  <a:pt x="10" y="4"/>
                  <a:pt x="14" y="0"/>
                  <a:pt x="19" y="0"/>
                </a:cubicBezTo>
                <a:cubicBezTo>
                  <a:pt x="22" y="0"/>
                  <a:pt x="25" y="1"/>
                  <a:pt x="26" y="3"/>
                </a:cubicBezTo>
                <a:cubicBezTo>
                  <a:pt x="31" y="10"/>
                  <a:pt x="31" y="10"/>
                  <a:pt x="31" y="10"/>
                </a:cubicBezTo>
                <a:cubicBezTo>
                  <a:pt x="36" y="3"/>
                  <a:pt x="36" y="3"/>
                  <a:pt x="36" y="3"/>
                </a:cubicBezTo>
                <a:cubicBezTo>
                  <a:pt x="38" y="1"/>
                  <a:pt x="41" y="0"/>
                  <a:pt x="43" y="0"/>
                </a:cubicBezTo>
                <a:cubicBezTo>
                  <a:pt x="48" y="0"/>
                  <a:pt x="52" y="4"/>
                  <a:pt x="52" y="9"/>
                </a:cubicBezTo>
                <a:cubicBezTo>
                  <a:pt x="52" y="14"/>
                  <a:pt x="48" y="18"/>
                  <a:pt x="43" y="18"/>
                </a:cubicBezTo>
                <a:cubicBezTo>
                  <a:pt x="61" y="18"/>
                  <a:pt x="61" y="18"/>
                  <a:pt x="61" y="18"/>
                </a:cubicBezTo>
                <a:cubicBezTo>
                  <a:pt x="62" y="18"/>
                  <a:pt x="62" y="19"/>
                  <a:pt x="62" y="19"/>
                </a:cubicBezTo>
                <a:lnTo>
                  <a:pt x="62" y="32"/>
                </a:lnTo>
                <a:close/>
                <a:moveTo>
                  <a:pt x="27" y="13"/>
                </a:moveTo>
                <a:cubicBezTo>
                  <a:pt x="22" y="6"/>
                  <a:pt x="22" y="6"/>
                  <a:pt x="22" y="6"/>
                </a:cubicBezTo>
                <a:cubicBezTo>
                  <a:pt x="22" y="6"/>
                  <a:pt x="21" y="5"/>
                  <a:pt x="19" y="5"/>
                </a:cubicBezTo>
                <a:cubicBezTo>
                  <a:pt x="17" y="5"/>
                  <a:pt x="16" y="7"/>
                  <a:pt x="16" y="9"/>
                </a:cubicBezTo>
                <a:cubicBezTo>
                  <a:pt x="16" y="11"/>
                  <a:pt x="17" y="13"/>
                  <a:pt x="19" y="13"/>
                </a:cubicBezTo>
                <a:lnTo>
                  <a:pt x="27" y="13"/>
                </a:lnTo>
                <a:close/>
                <a:moveTo>
                  <a:pt x="38" y="45"/>
                </a:moveTo>
                <a:cubicBezTo>
                  <a:pt x="38" y="26"/>
                  <a:pt x="38" y="26"/>
                  <a:pt x="38" y="26"/>
                </a:cubicBezTo>
                <a:cubicBezTo>
                  <a:pt x="38" y="18"/>
                  <a:pt x="38" y="18"/>
                  <a:pt x="38" y="18"/>
                </a:cubicBezTo>
                <a:cubicBezTo>
                  <a:pt x="25" y="18"/>
                  <a:pt x="25" y="18"/>
                  <a:pt x="25" y="18"/>
                </a:cubicBezTo>
                <a:cubicBezTo>
                  <a:pt x="25" y="26"/>
                  <a:pt x="25" y="26"/>
                  <a:pt x="25" y="26"/>
                </a:cubicBezTo>
                <a:cubicBezTo>
                  <a:pt x="25" y="45"/>
                  <a:pt x="25" y="45"/>
                  <a:pt x="25" y="45"/>
                </a:cubicBezTo>
                <a:cubicBezTo>
                  <a:pt x="25" y="47"/>
                  <a:pt x="25" y="47"/>
                  <a:pt x="25" y="47"/>
                </a:cubicBezTo>
                <a:cubicBezTo>
                  <a:pt x="25" y="48"/>
                  <a:pt x="26" y="49"/>
                  <a:pt x="27" y="49"/>
                </a:cubicBezTo>
                <a:cubicBezTo>
                  <a:pt x="35" y="49"/>
                  <a:pt x="35" y="49"/>
                  <a:pt x="35" y="49"/>
                </a:cubicBezTo>
                <a:cubicBezTo>
                  <a:pt x="37" y="49"/>
                  <a:pt x="38" y="48"/>
                  <a:pt x="38" y="47"/>
                </a:cubicBezTo>
                <a:lnTo>
                  <a:pt x="38" y="45"/>
                </a:lnTo>
                <a:close/>
                <a:moveTo>
                  <a:pt x="43" y="5"/>
                </a:moveTo>
                <a:cubicBezTo>
                  <a:pt x="42" y="5"/>
                  <a:pt x="41" y="6"/>
                  <a:pt x="40" y="6"/>
                </a:cubicBezTo>
                <a:cubicBezTo>
                  <a:pt x="35" y="13"/>
                  <a:pt x="35" y="13"/>
                  <a:pt x="35" y="13"/>
                </a:cubicBezTo>
                <a:cubicBezTo>
                  <a:pt x="43" y="13"/>
                  <a:pt x="43" y="13"/>
                  <a:pt x="43" y="13"/>
                </a:cubicBezTo>
                <a:cubicBezTo>
                  <a:pt x="45" y="13"/>
                  <a:pt x="47" y="11"/>
                  <a:pt x="47" y="9"/>
                </a:cubicBezTo>
                <a:cubicBezTo>
                  <a:pt x="47" y="7"/>
                  <a:pt x="45" y="5"/>
                  <a:pt x="43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3521374"/>
            <a:ext cx="335815" cy="280234"/>
          </a:xfrm>
          <a:custGeom>
            <a:avLst/>
            <a:gdLst>
              <a:gd name="T0" fmla="*/ 219880 w 67"/>
              <a:gd name="T1" fmla="*/ 150926 h 56"/>
              <a:gd name="T2" fmla="*/ 116811 w 67"/>
              <a:gd name="T3" fmla="*/ 192088 h 56"/>
              <a:gd name="T4" fmla="*/ 6871 w 67"/>
              <a:gd name="T5" fmla="*/ 150926 h 56"/>
              <a:gd name="T6" fmla="*/ 0 w 67"/>
              <a:gd name="T7" fmla="*/ 106334 h 56"/>
              <a:gd name="T8" fmla="*/ 17178 w 67"/>
              <a:gd name="T9" fmla="*/ 51452 h 56"/>
              <a:gd name="T10" fmla="*/ 13743 w 67"/>
              <a:gd name="T11" fmla="*/ 27441 h 56"/>
              <a:gd name="T12" fmla="*/ 20614 w 67"/>
              <a:gd name="T13" fmla="*/ 0 h 56"/>
              <a:gd name="T14" fmla="*/ 72148 w 67"/>
              <a:gd name="T15" fmla="*/ 20581 h 56"/>
              <a:gd name="T16" fmla="*/ 116811 w 67"/>
              <a:gd name="T17" fmla="*/ 17151 h 56"/>
              <a:gd name="T18" fmla="*/ 154603 w 67"/>
              <a:gd name="T19" fmla="*/ 20581 h 56"/>
              <a:gd name="T20" fmla="*/ 206138 w 67"/>
              <a:gd name="T21" fmla="*/ 0 h 56"/>
              <a:gd name="T22" fmla="*/ 213009 w 67"/>
              <a:gd name="T23" fmla="*/ 27441 h 56"/>
              <a:gd name="T24" fmla="*/ 209573 w 67"/>
              <a:gd name="T25" fmla="*/ 51452 h 56"/>
              <a:gd name="T26" fmla="*/ 230187 w 67"/>
              <a:gd name="T27" fmla="*/ 106334 h 56"/>
              <a:gd name="T28" fmla="*/ 219880 w 67"/>
              <a:gd name="T29" fmla="*/ 150926 h 56"/>
              <a:gd name="T30" fmla="*/ 161474 w 67"/>
              <a:gd name="T31" fmla="*/ 92614 h 56"/>
              <a:gd name="T32" fmla="*/ 133989 w 67"/>
              <a:gd name="T33" fmla="*/ 92614 h 56"/>
              <a:gd name="T34" fmla="*/ 113376 w 67"/>
              <a:gd name="T35" fmla="*/ 96044 h 56"/>
              <a:gd name="T36" fmla="*/ 92762 w 67"/>
              <a:gd name="T37" fmla="*/ 92614 h 56"/>
              <a:gd name="T38" fmla="*/ 65277 w 67"/>
              <a:gd name="T39" fmla="*/ 92614 h 56"/>
              <a:gd name="T40" fmla="*/ 30921 w 67"/>
              <a:gd name="T41" fmla="*/ 130345 h 56"/>
              <a:gd name="T42" fmla="*/ 103069 w 67"/>
              <a:gd name="T43" fmla="*/ 178367 h 56"/>
              <a:gd name="T44" fmla="*/ 127118 w 67"/>
              <a:gd name="T45" fmla="*/ 178367 h 56"/>
              <a:gd name="T46" fmla="*/ 199266 w 67"/>
              <a:gd name="T47" fmla="*/ 130345 h 56"/>
              <a:gd name="T48" fmla="*/ 161474 w 67"/>
              <a:gd name="T49" fmla="*/ 92614 h 56"/>
              <a:gd name="T50" fmla="*/ 68713 w 67"/>
              <a:gd name="T51" fmla="*/ 157787 h 56"/>
              <a:gd name="T52" fmla="*/ 51534 w 67"/>
              <a:gd name="T53" fmla="*/ 130345 h 56"/>
              <a:gd name="T54" fmla="*/ 68713 w 67"/>
              <a:gd name="T55" fmla="*/ 102904 h 56"/>
              <a:gd name="T56" fmla="*/ 85891 w 67"/>
              <a:gd name="T57" fmla="*/ 130345 h 56"/>
              <a:gd name="T58" fmla="*/ 68713 w 67"/>
              <a:gd name="T59" fmla="*/ 157787 h 56"/>
              <a:gd name="T60" fmla="*/ 158039 w 67"/>
              <a:gd name="T61" fmla="*/ 157787 h 56"/>
              <a:gd name="T62" fmla="*/ 140861 w 67"/>
              <a:gd name="T63" fmla="*/ 130345 h 56"/>
              <a:gd name="T64" fmla="*/ 158039 w 67"/>
              <a:gd name="T65" fmla="*/ 102904 h 56"/>
              <a:gd name="T66" fmla="*/ 175217 w 67"/>
              <a:gd name="T67" fmla="*/ 130345 h 56"/>
              <a:gd name="T68" fmla="*/ 158039 w 67"/>
              <a:gd name="T69" fmla="*/ 157787 h 5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67" h="56">
                <a:moveTo>
                  <a:pt x="64" y="44"/>
                </a:moveTo>
                <a:cubicBezTo>
                  <a:pt x="59" y="55"/>
                  <a:pt x="44" y="56"/>
                  <a:pt x="34" y="56"/>
                </a:cubicBezTo>
                <a:cubicBezTo>
                  <a:pt x="23" y="56"/>
                  <a:pt x="8" y="55"/>
                  <a:pt x="2" y="44"/>
                </a:cubicBezTo>
                <a:cubicBezTo>
                  <a:pt x="0" y="40"/>
                  <a:pt x="0" y="36"/>
                  <a:pt x="0" y="31"/>
                </a:cubicBezTo>
                <a:cubicBezTo>
                  <a:pt x="0" y="25"/>
                  <a:pt x="1" y="20"/>
                  <a:pt x="5" y="15"/>
                </a:cubicBezTo>
                <a:cubicBezTo>
                  <a:pt x="4" y="13"/>
                  <a:pt x="4" y="11"/>
                  <a:pt x="4" y="8"/>
                </a:cubicBezTo>
                <a:cubicBezTo>
                  <a:pt x="4" y="5"/>
                  <a:pt x="5" y="2"/>
                  <a:pt x="6" y="0"/>
                </a:cubicBezTo>
                <a:cubicBezTo>
                  <a:pt x="13" y="0"/>
                  <a:pt x="17" y="2"/>
                  <a:pt x="21" y="6"/>
                </a:cubicBezTo>
                <a:cubicBezTo>
                  <a:pt x="25" y="5"/>
                  <a:pt x="30" y="5"/>
                  <a:pt x="34" y="5"/>
                </a:cubicBezTo>
                <a:cubicBezTo>
                  <a:pt x="38" y="5"/>
                  <a:pt x="41" y="5"/>
                  <a:pt x="45" y="6"/>
                </a:cubicBezTo>
                <a:cubicBezTo>
                  <a:pt x="50" y="2"/>
                  <a:pt x="54" y="0"/>
                  <a:pt x="60" y="0"/>
                </a:cubicBezTo>
                <a:cubicBezTo>
                  <a:pt x="62" y="2"/>
                  <a:pt x="62" y="5"/>
                  <a:pt x="62" y="8"/>
                </a:cubicBezTo>
                <a:cubicBezTo>
                  <a:pt x="62" y="11"/>
                  <a:pt x="62" y="13"/>
                  <a:pt x="61" y="15"/>
                </a:cubicBezTo>
                <a:cubicBezTo>
                  <a:pt x="65" y="20"/>
                  <a:pt x="67" y="25"/>
                  <a:pt x="67" y="31"/>
                </a:cubicBezTo>
                <a:cubicBezTo>
                  <a:pt x="67" y="36"/>
                  <a:pt x="66" y="40"/>
                  <a:pt x="64" y="44"/>
                </a:cubicBezTo>
                <a:close/>
                <a:moveTo>
                  <a:pt x="47" y="27"/>
                </a:moveTo>
                <a:cubicBezTo>
                  <a:pt x="45" y="27"/>
                  <a:pt x="42" y="27"/>
                  <a:pt x="39" y="27"/>
                </a:cubicBezTo>
                <a:cubicBezTo>
                  <a:pt x="37" y="28"/>
                  <a:pt x="35" y="28"/>
                  <a:pt x="33" y="28"/>
                </a:cubicBezTo>
                <a:cubicBezTo>
                  <a:pt x="31" y="28"/>
                  <a:pt x="29" y="28"/>
                  <a:pt x="27" y="27"/>
                </a:cubicBezTo>
                <a:cubicBezTo>
                  <a:pt x="24" y="27"/>
                  <a:pt x="22" y="27"/>
                  <a:pt x="19" y="27"/>
                </a:cubicBezTo>
                <a:cubicBezTo>
                  <a:pt x="12" y="27"/>
                  <a:pt x="9" y="32"/>
                  <a:pt x="9" y="38"/>
                </a:cubicBezTo>
                <a:cubicBezTo>
                  <a:pt x="9" y="50"/>
                  <a:pt x="20" y="52"/>
                  <a:pt x="30" y="52"/>
                </a:cubicBezTo>
                <a:cubicBezTo>
                  <a:pt x="37" y="52"/>
                  <a:pt x="37" y="52"/>
                  <a:pt x="37" y="52"/>
                </a:cubicBezTo>
                <a:cubicBezTo>
                  <a:pt x="46" y="52"/>
                  <a:pt x="58" y="50"/>
                  <a:pt x="58" y="38"/>
                </a:cubicBezTo>
                <a:cubicBezTo>
                  <a:pt x="58" y="32"/>
                  <a:pt x="54" y="27"/>
                  <a:pt x="47" y="27"/>
                </a:cubicBezTo>
                <a:close/>
                <a:moveTo>
                  <a:pt x="20" y="46"/>
                </a:moveTo>
                <a:cubicBezTo>
                  <a:pt x="17" y="46"/>
                  <a:pt x="15" y="41"/>
                  <a:pt x="15" y="38"/>
                </a:cubicBezTo>
                <a:cubicBezTo>
                  <a:pt x="15" y="35"/>
                  <a:pt x="17" y="30"/>
                  <a:pt x="20" y="30"/>
                </a:cubicBezTo>
                <a:cubicBezTo>
                  <a:pt x="24" y="30"/>
                  <a:pt x="25" y="35"/>
                  <a:pt x="25" y="38"/>
                </a:cubicBezTo>
                <a:cubicBezTo>
                  <a:pt x="25" y="41"/>
                  <a:pt x="24" y="46"/>
                  <a:pt x="20" y="46"/>
                </a:cubicBezTo>
                <a:close/>
                <a:moveTo>
                  <a:pt x="46" y="46"/>
                </a:moveTo>
                <a:cubicBezTo>
                  <a:pt x="42" y="46"/>
                  <a:pt x="41" y="41"/>
                  <a:pt x="41" y="38"/>
                </a:cubicBezTo>
                <a:cubicBezTo>
                  <a:pt x="41" y="35"/>
                  <a:pt x="42" y="30"/>
                  <a:pt x="46" y="30"/>
                </a:cubicBezTo>
                <a:cubicBezTo>
                  <a:pt x="50" y="30"/>
                  <a:pt x="51" y="35"/>
                  <a:pt x="51" y="38"/>
                </a:cubicBezTo>
                <a:cubicBezTo>
                  <a:pt x="51" y="41"/>
                  <a:pt x="50" y="46"/>
                  <a:pt x="46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3491267"/>
            <a:ext cx="310340" cy="310340"/>
          </a:xfrm>
          <a:custGeom>
            <a:avLst/>
            <a:gdLst>
              <a:gd name="T0" fmla="*/ 0 w 62"/>
              <a:gd name="T1" fmla="*/ 106363 h 62"/>
              <a:gd name="T2" fmla="*/ 140673 w 62"/>
              <a:gd name="T3" fmla="*/ 75483 h 62"/>
              <a:gd name="T4" fmla="*/ 154397 w 62"/>
              <a:gd name="T5" fmla="*/ 68621 h 62"/>
              <a:gd name="T6" fmla="*/ 168121 w 62"/>
              <a:gd name="T7" fmla="*/ 65190 h 62"/>
              <a:gd name="T8" fmla="*/ 164690 w 62"/>
              <a:gd name="T9" fmla="*/ 58328 h 62"/>
              <a:gd name="T10" fmla="*/ 154397 w 62"/>
              <a:gd name="T11" fmla="*/ 51466 h 62"/>
              <a:gd name="T12" fmla="*/ 147535 w 62"/>
              <a:gd name="T13" fmla="*/ 51466 h 62"/>
              <a:gd name="T14" fmla="*/ 144104 w 62"/>
              <a:gd name="T15" fmla="*/ 48035 h 62"/>
              <a:gd name="T16" fmla="*/ 130380 w 62"/>
              <a:gd name="T17" fmla="*/ 41173 h 62"/>
              <a:gd name="T18" fmla="*/ 130380 w 62"/>
              <a:gd name="T19" fmla="*/ 54897 h 62"/>
              <a:gd name="T20" fmla="*/ 126949 w 62"/>
              <a:gd name="T21" fmla="*/ 65190 h 62"/>
              <a:gd name="T22" fmla="*/ 113225 w 62"/>
              <a:gd name="T23" fmla="*/ 58328 h 62"/>
              <a:gd name="T24" fmla="*/ 99500 w 62"/>
              <a:gd name="T25" fmla="*/ 51466 h 62"/>
              <a:gd name="T26" fmla="*/ 102931 w 62"/>
              <a:gd name="T27" fmla="*/ 37742 h 62"/>
              <a:gd name="T28" fmla="*/ 120087 w 62"/>
              <a:gd name="T29" fmla="*/ 34310 h 62"/>
              <a:gd name="T30" fmla="*/ 116656 w 62"/>
              <a:gd name="T31" fmla="*/ 27448 h 62"/>
              <a:gd name="T32" fmla="*/ 106363 w 62"/>
              <a:gd name="T33" fmla="*/ 30879 h 62"/>
              <a:gd name="T34" fmla="*/ 92638 w 62"/>
              <a:gd name="T35" fmla="*/ 20586 h 62"/>
              <a:gd name="T36" fmla="*/ 96069 w 62"/>
              <a:gd name="T37" fmla="*/ 30879 h 62"/>
              <a:gd name="T38" fmla="*/ 89207 w 62"/>
              <a:gd name="T39" fmla="*/ 30879 h 62"/>
              <a:gd name="T40" fmla="*/ 78914 w 62"/>
              <a:gd name="T41" fmla="*/ 24017 h 62"/>
              <a:gd name="T42" fmla="*/ 72052 w 62"/>
              <a:gd name="T43" fmla="*/ 27448 h 62"/>
              <a:gd name="T44" fmla="*/ 78914 w 62"/>
              <a:gd name="T45" fmla="*/ 30879 h 62"/>
              <a:gd name="T46" fmla="*/ 75483 w 62"/>
              <a:gd name="T47" fmla="*/ 34310 h 62"/>
              <a:gd name="T48" fmla="*/ 34310 w 62"/>
              <a:gd name="T49" fmla="*/ 61759 h 62"/>
              <a:gd name="T50" fmla="*/ 37742 w 62"/>
              <a:gd name="T51" fmla="*/ 65190 h 62"/>
              <a:gd name="T52" fmla="*/ 44604 w 62"/>
              <a:gd name="T53" fmla="*/ 75483 h 62"/>
              <a:gd name="T54" fmla="*/ 41173 w 62"/>
              <a:gd name="T55" fmla="*/ 89207 h 62"/>
              <a:gd name="T56" fmla="*/ 51466 w 62"/>
              <a:gd name="T57" fmla="*/ 102931 h 62"/>
              <a:gd name="T58" fmla="*/ 61759 w 62"/>
              <a:gd name="T59" fmla="*/ 120087 h 62"/>
              <a:gd name="T60" fmla="*/ 65190 w 62"/>
              <a:gd name="T61" fmla="*/ 126949 h 62"/>
              <a:gd name="T62" fmla="*/ 58328 w 62"/>
              <a:gd name="T63" fmla="*/ 109794 h 62"/>
              <a:gd name="T64" fmla="*/ 72052 w 62"/>
              <a:gd name="T65" fmla="*/ 126949 h 62"/>
              <a:gd name="T66" fmla="*/ 85776 w 62"/>
              <a:gd name="T67" fmla="*/ 140673 h 62"/>
              <a:gd name="T68" fmla="*/ 102931 w 62"/>
              <a:gd name="T69" fmla="*/ 150966 h 62"/>
              <a:gd name="T70" fmla="*/ 120087 w 62"/>
              <a:gd name="T71" fmla="*/ 161259 h 62"/>
              <a:gd name="T72" fmla="*/ 123518 w 62"/>
              <a:gd name="T73" fmla="*/ 161259 h 62"/>
              <a:gd name="T74" fmla="*/ 116656 w 62"/>
              <a:gd name="T75" fmla="*/ 147535 h 62"/>
              <a:gd name="T76" fmla="*/ 109794 w 62"/>
              <a:gd name="T77" fmla="*/ 144104 h 62"/>
              <a:gd name="T78" fmla="*/ 109794 w 62"/>
              <a:gd name="T79" fmla="*/ 133811 h 62"/>
              <a:gd name="T80" fmla="*/ 96069 w 62"/>
              <a:gd name="T81" fmla="*/ 140673 h 62"/>
              <a:gd name="T82" fmla="*/ 92638 w 62"/>
              <a:gd name="T83" fmla="*/ 116656 h 62"/>
              <a:gd name="T84" fmla="*/ 102931 w 62"/>
              <a:gd name="T85" fmla="*/ 116656 h 62"/>
              <a:gd name="T86" fmla="*/ 109794 w 62"/>
              <a:gd name="T87" fmla="*/ 113225 h 62"/>
              <a:gd name="T88" fmla="*/ 120087 w 62"/>
              <a:gd name="T89" fmla="*/ 116656 h 62"/>
              <a:gd name="T90" fmla="*/ 123518 w 62"/>
              <a:gd name="T91" fmla="*/ 113225 h 62"/>
              <a:gd name="T92" fmla="*/ 130380 w 62"/>
              <a:gd name="T93" fmla="*/ 99500 h 62"/>
              <a:gd name="T94" fmla="*/ 130380 w 62"/>
              <a:gd name="T95" fmla="*/ 96069 h 62"/>
              <a:gd name="T96" fmla="*/ 140673 w 62"/>
              <a:gd name="T97" fmla="*/ 89207 h 62"/>
              <a:gd name="T98" fmla="*/ 147535 w 62"/>
              <a:gd name="T99" fmla="*/ 78914 h 62"/>
              <a:gd name="T100" fmla="*/ 150966 w 62"/>
              <a:gd name="T101" fmla="*/ 75483 h 62"/>
              <a:gd name="T102" fmla="*/ 140673 w 62"/>
              <a:gd name="T103" fmla="*/ 75483 h 62"/>
              <a:gd name="T104" fmla="*/ 164690 w 62"/>
              <a:gd name="T105" fmla="*/ 164690 h 62"/>
              <a:gd name="T106" fmla="*/ 150966 w 62"/>
              <a:gd name="T107" fmla="*/ 161259 h 62"/>
              <a:gd name="T108" fmla="*/ 140673 w 62"/>
              <a:gd name="T109" fmla="*/ 161259 h 62"/>
              <a:gd name="T110" fmla="*/ 130380 w 62"/>
              <a:gd name="T111" fmla="*/ 157828 h 62"/>
              <a:gd name="T112" fmla="*/ 126949 w 62"/>
              <a:gd name="T113" fmla="*/ 171552 h 62"/>
              <a:gd name="T114" fmla="*/ 123518 w 62"/>
              <a:gd name="T115" fmla="*/ 185277 h 62"/>
              <a:gd name="T116" fmla="*/ 171552 w 62"/>
              <a:gd name="T117" fmla="*/ 168121 h 6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62" h="62">
                <a:moveTo>
                  <a:pt x="62" y="31"/>
                </a:moveTo>
                <a:cubicBezTo>
                  <a:pt x="62" y="48"/>
                  <a:pt x="48" y="62"/>
                  <a:pt x="31" y="62"/>
                </a:cubicBez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lose/>
                <a:moveTo>
                  <a:pt x="41" y="22"/>
                </a:moveTo>
                <a:cubicBezTo>
                  <a:pt x="42" y="22"/>
                  <a:pt x="42" y="21"/>
                  <a:pt x="42" y="21"/>
                </a:cubicBezTo>
                <a:cubicBezTo>
                  <a:pt x="42" y="21"/>
                  <a:pt x="42" y="21"/>
                  <a:pt x="43" y="21"/>
                </a:cubicBezTo>
                <a:cubicBezTo>
                  <a:pt x="43" y="20"/>
                  <a:pt x="44" y="20"/>
                  <a:pt x="45" y="20"/>
                </a:cubicBezTo>
                <a:cubicBezTo>
                  <a:pt x="46" y="20"/>
                  <a:pt x="46" y="20"/>
                  <a:pt x="47" y="21"/>
                </a:cubicBezTo>
                <a:cubicBezTo>
                  <a:pt x="47" y="20"/>
                  <a:pt x="48" y="20"/>
                  <a:pt x="48" y="20"/>
                </a:cubicBezTo>
                <a:cubicBezTo>
                  <a:pt x="48" y="19"/>
                  <a:pt x="49" y="19"/>
                  <a:pt x="49" y="19"/>
                </a:cubicBezTo>
                <a:cubicBezTo>
                  <a:pt x="49" y="19"/>
                  <a:pt x="49" y="18"/>
                  <a:pt x="49" y="18"/>
                </a:cubicBezTo>
                <a:cubicBezTo>
                  <a:pt x="49" y="18"/>
                  <a:pt x="48" y="18"/>
                  <a:pt x="48" y="17"/>
                </a:cubicBezTo>
                <a:cubicBezTo>
                  <a:pt x="48" y="17"/>
                  <a:pt x="48" y="17"/>
                  <a:pt x="48" y="17"/>
                </a:cubicBezTo>
                <a:cubicBezTo>
                  <a:pt x="48" y="17"/>
                  <a:pt x="47" y="17"/>
                  <a:pt x="47" y="17"/>
                </a:cubicBezTo>
                <a:cubicBezTo>
                  <a:pt x="46" y="17"/>
                  <a:pt x="46" y="16"/>
                  <a:pt x="46" y="16"/>
                </a:cubicBezTo>
                <a:cubicBezTo>
                  <a:pt x="46" y="15"/>
                  <a:pt x="45" y="15"/>
                  <a:pt x="45" y="15"/>
                </a:cubicBezTo>
                <a:cubicBezTo>
                  <a:pt x="45" y="15"/>
                  <a:pt x="45" y="14"/>
                  <a:pt x="45" y="14"/>
                </a:cubicBezTo>
                <a:cubicBezTo>
                  <a:pt x="44" y="14"/>
                  <a:pt x="44" y="15"/>
                  <a:pt x="44" y="15"/>
                </a:cubicBez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2" y="15"/>
                </a:cubicBezTo>
                <a:cubicBezTo>
                  <a:pt x="43" y="15"/>
                  <a:pt x="42" y="15"/>
                  <a:pt x="42" y="15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13"/>
                  <a:pt x="41" y="13"/>
                  <a:pt x="40" y="13"/>
                </a:cubicBezTo>
                <a:cubicBezTo>
                  <a:pt x="40" y="12"/>
                  <a:pt x="38" y="12"/>
                  <a:pt x="38" y="12"/>
                </a:cubicBezTo>
                <a:cubicBezTo>
                  <a:pt x="37" y="13"/>
                  <a:pt x="38" y="13"/>
                  <a:pt x="38" y="14"/>
                </a:cubicBezTo>
                <a:cubicBezTo>
                  <a:pt x="38" y="14"/>
                  <a:pt x="37" y="14"/>
                  <a:pt x="37" y="15"/>
                </a:cubicBezTo>
                <a:cubicBezTo>
                  <a:pt x="37" y="15"/>
                  <a:pt x="38" y="15"/>
                  <a:pt x="38" y="16"/>
                </a:cubicBezTo>
                <a:cubicBezTo>
                  <a:pt x="38" y="17"/>
                  <a:pt x="37" y="17"/>
                  <a:pt x="37" y="17"/>
                </a:cubicBezTo>
                <a:cubicBezTo>
                  <a:pt x="37" y="18"/>
                  <a:pt x="37" y="18"/>
                  <a:pt x="37" y="19"/>
                </a:cubicBezTo>
                <a:cubicBezTo>
                  <a:pt x="38" y="19"/>
                  <a:pt x="37" y="19"/>
                  <a:pt x="37" y="19"/>
                </a:cubicBezTo>
                <a:cubicBezTo>
                  <a:pt x="36" y="20"/>
                  <a:pt x="35" y="19"/>
                  <a:pt x="35" y="18"/>
                </a:cubicBezTo>
                <a:cubicBezTo>
                  <a:pt x="35" y="18"/>
                  <a:pt x="35" y="17"/>
                  <a:pt x="34" y="17"/>
                </a:cubicBezTo>
                <a:cubicBezTo>
                  <a:pt x="34" y="17"/>
                  <a:pt x="33" y="17"/>
                  <a:pt x="33" y="17"/>
                </a:cubicBezTo>
                <a:cubicBezTo>
                  <a:pt x="33" y="16"/>
                  <a:pt x="32" y="16"/>
                  <a:pt x="32" y="16"/>
                </a:cubicBezTo>
                <a:cubicBezTo>
                  <a:pt x="31" y="16"/>
                  <a:pt x="30" y="16"/>
                  <a:pt x="29" y="16"/>
                </a:cubicBezTo>
                <a:cubicBezTo>
                  <a:pt x="30" y="16"/>
                  <a:pt x="29" y="15"/>
                  <a:pt x="29" y="15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13"/>
                  <a:pt x="29" y="13"/>
                  <a:pt x="29" y="13"/>
                </a:cubicBezTo>
                <a:cubicBezTo>
                  <a:pt x="29" y="12"/>
                  <a:pt x="30" y="11"/>
                  <a:pt x="30" y="11"/>
                </a:cubicBezTo>
                <a:cubicBezTo>
                  <a:pt x="31" y="12"/>
                  <a:pt x="31" y="12"/>
                  <a:pt x="32" y="11"/>
                </a:cubicBezTo>
                <a:cubicBezTo>
                  <a:pt x="32" y="11"/>
                  <a:pt x="32" y="10"/>
                  <a:pt x="33" y="10"/>
                </a:cubicBezTo>
                <a:cubicBezTo>
                  <a:pt x="33" y="9"/>
                  <a:pt x="34" y="10"/>
                  <a:pt x="35" y="10"/>
                </a:cubicBezTo>
                <a:cubicBezTo>
                  <a:pt x="35" y="10"/>
                  <a:pt x="35" y="9"/>
                  <a:pt x="35" y="9"/>
                </a:cubicBezTo>
                <a:cubicBezTo>
                  <a:pt x="35" y="9"/>
                  <a:pt x="35" y="8"/>
                  <a:pt x="35" y="8"/>
                </a:cubicBezTo>
                <a:cubicBezTo>
                  <a:pt x="34" y="7"/>
                  <a:pt x="33" y="8"/>
                  <a:pt x="34" y="8"/>
                </a:cubicBezTo>
                <a:cubicBezTo>
                  <a:pt x="34" y="8"/>
                  <a:pt x="33" y="10"/>
                  <a:pt x="32" y="9"/>
                </a:cubicBezTo>
                <a:cubicBezTo>
                  <a:pt x="32" y="9"/>
                  <a:pt x="32" y="8"/>
                  <a:pt x="31" y="8"/>
                </a:cubicBezTo>
                <a:cubicBezTo>
                  <a:pt x="31" y="8"/>
                  <a:pt x="31" y="8"/>
                  <a:pt x="31" y="9"/>
                </a:cubicBezTo>
                <a:cubicBezTo>
                  <a:pt x="31" y="8"/>
                  <a:pt x="30" y="8"/>
                  <a:pt x="29" y="8"/>
                </a:cubicBezTo>
                <a:cubicBezTo>
                  <a:pt x="30" y="7"/>
                  <a:pt x="29" y="7"/>
                  <a:pt x="29" y="7"/>
                </a:cubicBezTo>
                <a:cubicBezTo>
                  <a:pt x="29" y="6"/>
                  <a:pt x="28" y="6"/>
                  <a:pt x="27" y="6"/>
                </a:cubicBezTo>
                <a:cubicBezTo>
                  <a:pt x="27" y="7"/>
                  <a:pt x="28" y="8"/>
                  <a:pt x="29" y="8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28" y="9"/>
                  <a:pt x="28" y="9"/>
                </a:cubicBezTo>
                <a:cubicBezTo>
                  <a:pt x="28" y="9"/>
                  <a:pt x="28" y="10"/>
                  <a:pt x="28" y="10"/>
                </a:cubicBezTo>
                <a:cubicBezTo>
                  <a:pt x="27" y="10"/>
                  <a:pt x="27" y="9"/>
                  <a:pt x="27" y="9"/>
                </a:cubicBezTo>
                <a:cubicBezTo>
                  <a:pt x="28" y="9"/>
                  <a:pt x="26" y="9"/>
                  <a:pt x="26" y="9"/>
                </a:cubicBezTo>
                <a:cubicBezTo>
                  <a:pt x="25" y="9"/>
                  <a:pt x="24" y="9"/>
                  <a:pt x="24" y="9"/>
                </a:cubicBezTo>
                <a:cubicBezTo>
                  <a:pt x="24" y="8"/>
                  <a:pt x="24" y="7"/>
                  <a:pt x="24" y="8"/>
                </a:cubicBezTo>
                <a:cubicBezTo>
                  <a:pt x="24" y="7"/>
                  <a:pt x="23" y="7"/>
                  <a:pt x="23" y="7"/>
                </a:cubicBezTo>
                <a:cubicBezTo>
                  <a:pt x="22" y="7"/>
                  <a:pt x="21" y="8"/>
                  <a:pt x="19" y="9"/>
                </a:cubicBezTo>
                <a:cubicBezTo>
                  <a:pt x="19" y="9"/>
                  <a:pt x="20" y="9"/>
                  <a:pt x="20" y="9"/>
                </a:cubicBezTo>
                <a:cubicBezTo>
                  <a:pt x="20" y="8"/>
                  <a:pt x="20" y="8"/>
                  <a:pt x="21" y="8"/>
                </a:cubicBezTo>
                <a:cubicBezTo>
                  <a:pt x="21" y="8"/>
                  <a:pt x="22" y="7"/>
                  <a:pt x="22" y="8"/>
                </a:cubicBezTo>
                <a:cubicBezTo>
                  <a:pt x="22" y="8"/>
                  <a:pt x="23" y="8"/>
                  <a:pt x="23" y="8"/>
                </a:cubicBezTo>
                <a:cubicBezTo>
                  <a:pt x="23" y="8"/>
                  <a:pt x="23" y="8"/>
                  <a:pt x="23" y="9"/>
                </a:cubicBezTo>
                <a:cubicBezTo>
                  <a:pt x="23" y="8"/>
                  <a:pt x="23" y="9"/>
                  <a:pt x="22" y="9"/>
                </a:cubicBezTo>
                <a:cubicBezTo>
                  <a:pt x="22" y="9"/>
                  <a:pt x="21" y="9"/>
                  <a:pt x="21" y="9"/>
                </a:cubicBezTo>
                <a:cubicBezTo>
                  <a:pt x="21" y="9"/>
                  <a:pt x="22" y="10"/>
                  <a:pt x="22" y="10"/>
                </a:cubicBez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19" y="9"/>
                  <a:pt x="19" y="9"/>
                </a:cubicBezTo>
                <a:cubicBezTo>
                  <a:pt x="15" y="11"/>
                  <a:pt x="12" y="14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0" y="19"/>
                  <a:pt x="11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9"/>
                  <a:pt x="13" y="20"/>
                  <a:pt x="13" y="21"/>
                </a:cubicBezTo>
                <a:cubicBezTo>
                  <a:pt x="13" y="21"/>
                  <a:pt x="13" y="21"/>
                  <a:pt x="14" y="21"/>
                </a:cubicBezTo>
                <a:cubicBezTo>
                  <a:pt x="14" y="22"/>
                  <a:pt x="13" y="22"/>
                  <a:pt x="13" y="22"/>
                </a:cubicBezTo>
                <a:cubicBezTo>
                  <a:pt x="13" y="22"/>
                  <a:pt x="12" y="21"/>
                  <a:pt x="12" y="22"/>
                </a:cubicBezTo>
                <a:cubicBezTo>
                  <a:pt x="12" y="22"/>
                  <a:pt x="12" y="23"/>
                  <a:pt x="13" y="23"/>
                </a:cubicBezTo>
                <a:cubicBezTo>
                  <a:pt x="12" y="23"/>
                  <a:pt x="12" y="25"/>
                  <a:pt x="12" y="26"/>
                </a:cubicBezTo>
                <a:cubicBezTo>
                  <a:pt x="12" y="26"/>
                  <a:pt x="12" y="26"/>
                  <a:pt x="12" y="26"/>
                </a:cubicBezTo>
                <a:cubicBezTo>
                  <a:pt x="12" y="26"/>
                  <a:pt x="13" y="28"/>
                  <a:pt x="13" y="28"/>
                </a:cubicBezTo>
                <a:cubicBezTo>
                  <a:pt x="13" y="28"/>
                  <a:pt x="14" y="30"/>
                  <a:pt x="15" y="30"/>
                </a:cubicBezTo>
                <a:cubicBezTo>
                  <a:pt x="15" y="30"/>
                  <a:pt x="16" y="31"/>
                  <a:pt x="16" y="31"/>
                </a:cubicBezTo>
                <a:cubicBezTo>
                  <a:pt x="17" y="32"/>
                  <a:pt x="17" y="33"/>
                  <a:pt x="17" y="33"/>
                </a:cubicBezTo>
                <a:cubicBezTo>
                  <a:pt x="17" y="34"/>
                  <a:pt x="18" y="34"/>
                  <a:pt x="18" y="35"/>
                </a:cubicBezTo>
                <a:cubicBezTo>
                  <a:pt x="18" y="35"/>
                  <a:pt x="18" y="35"/>
                  <a:pt x="18" y="35"/>
                </a:cubicBezTo>
                <a:cubicBezTo>
                  <a:pt x="18" y="35"/>
                  <a:pt x="19" y="35"/>
                  <a:pt x="19" y="36"/>
                </a:cubicBezTo>
                <a:cubicBezTo>
                  <a:pt x="19" y="36"/>
                  <a:pt x="19" y="37"/>
                  <a:pt x="19" y="37"/>
                </a:cubicBezTo>
                <a:cubicBezTo>
                  <a:pt x="20" y="36"/>
                  <a:pt x="19" y="35"/>
                  <a:pt x="18" y="34"/>
                </a:cubicBezTo>
                <a:cubicBezTo>
                  <a:pt x="18" y="34"/>
                  <a:pt x="18" y="34"/>
                  <a:pt x="18" y="33"/>
                </a:cubicBezTo>
                <a:cubicBezTo>
                  <a:pt x="18" y="33"/>
                  <a:pt x="18" y="32"/>
                  <a:pt x="17" y="32"/>
                </a:cubicBezTo>
                <a:cubicBezTo>
                  <a:pt x="18" y="32"/>
                  <a:pt x="18" y="32"/>
                  <a:pt x="18" y="33"/>
                </a:cubicBezTo>
                <a:cubicBezTo>
                  <a:pt x="18" y="33"/>
                  <a:pt x="20" y="35"/>
                  <a:pt x="20" y="35"/>
                </a:cubicBezTo>
                <a:cubicBezTo>
                  <a:pt x="20" y="35"/>
                  <a:pt x="21" y="37"/>
                  <a:pt x="21" y="37"/>
                </a:cubicBezTo>
                <a:cubicBezTo>
                  <a:pt x="21" y="37"/>
                  <a:pt x="22" y="37"/>
                  <a:pt x="22" y="38"/>
                </a:cubicBezTo>
                <a:cubicBezTo>
                  <a:pt x="22" y="38"/>
                  <a:pt x="22" y="39"/>
                  <a:pt x="23" y="40"/>
                </a:cubicBezTo>
                <a:cubicBezTo>
                  <a:pt x="23" y="41"/>
                  <a:pt x="24" y="41"/>
                  <a:pt x="25" y="41"/>
                </a:cubicBezTo>
                <a:cubicBezTo>
                  <a:pt x="25" y="42"/>
                  <a:pt x="26" y="42"/>
                  <a:pt x="26" y="42"/>
                </a:cubicBezTo>
                <a:cubicBezTo>
                  <a:pt x="27" y="43"/>
                  <a:pt x="27" y="42"/>
                  <a:pt x="28" y="42"/>
                </a:cubicBezTo>
                <a:cubicBezTo>
                  <a:pt x="29" y="42"/>
                  <a:pt x="29" y="43"/>
                  <a:pt x="30" y="44"/>
                </a:cubicBezTo>
                <a:cubicBezTo>
                  <a:pt x="31" y="44"/>
                  <a:pt x="32" y="44"/>
                  <a:pt x="32" y="44"/>
                </a:cubicBezTo>
                <a:cubicBezTo>
                  <a:pt x="32" y="44"/>
                  <a:pt x="33" y="46"/>
                  <a:pt x="33" y="46"/>
                </a:cubicBezTo>
                <a:cubicBezTo>
                  <a:pt x="34" y="46"/>
                  <a:pt x="34" y="47"/>
                  <a:pt x="35" y="47"/>
                </a:cubicBezTo>
                <a:cubicBezTo>
                  <a:pt x="35" y="47"/>
                  <a:pt x="35" y="47"/>
                  <a:pt x="35" y="47"/>
                </a:cubicBezTo>
                <a:cubicBezTo>
                  <a:pt x="35" y="47"/>
                  <a:pt x="36" y="48"/>
                  <a:pt x="36" y="48"/>
                </a:cubicBezTo>
                <a:cubicBezTo>
                  <a:pt x="36" y="48"/>
                  <a:pt x="36" y="47"/>
                  <a:pt x="36" y="47"/>
                </a:cubicBezTo>
                <a:cubicBezTo>
                  <a:pt x="36" y="47"/>
                  <a:pt x="35" y="47"/>
                  <a:pt x="34" y="46"/>
                </a:cubicBezTo>
                <a:cubicBezTo>
                  <a:pt x="34" y="46"/>
                  <a:pt x="34" y="45"/>
                  <a:pt x="34" y="45"/>
                </a:cubicBezTo>
                <a:cubicBezTo>
                  <a:pt x="35" y="45"/>
                  <a:pt x="35" y="44"/>
                  <a:pt x="34" y="43"/>
                </a:cubicBezTo>
                <a:cubicBezTo>
                  <a:pt x="34" y="43"/>
                  <a:pt x="34" y="43"/>
                  <a:pt x="34" y="42"/>
                </a:cubicBezTo>
                <a:cubicBezTo>
                  <a:pt x="33" y="43"/>
                  <a:pt x="33" y="42"/>
                  <a:pt x="32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2" y="42"/>
                  <a:pt x="32" y="43"/>
                  <a:pt x="32" y="42"/>
                </a:cubicBezTo>
                <a:cubicBezTo>
                  <a:pt x="32" y="42"/>
                  <a:pt x="32" y="41"/>
                  <a:pt x="32" y="41"/>
                </a:cubicBezTo>
                <a:cubicBezTo>
                  <a:pt x="32" y="40"/>
                  <a:pt x="33" y="39"/>
                  <a:pt x="32" y="39"/>
                </a:cubicBezTo>
                <a:cubicBezTo>
                  <a:pt x="31" y="39"/>
                  <a:pt x="31" y="39"/>
                  <a:pt x="31" y="40"/>
                </a:cubicBezTo>
                <a:cubicBezTo>
                  <a:pt x="30" y="40"/>
                  <a:pt x="30" y="40"/>
                  <a:pt x="30" y="41"/>
                </a:cubicBezTo>
                <a:cubicBezTo>
                  <a:pt x="30" y="41"/>
                  <a:pt x="28" y="41"/>
                  <a:pt x="28" y="41"/>
                </a:cubicBezTo>
                <a:cubicBezTo>
                  <a:pt x="27" y="40"/>
                  <a:pt x="27" y="39"/>
                  <a:pt x="27" y="38"/>
                </a:cubicBezTo>
                <a:cubicBezTo>
                  <a:pt x="27" y="37"/>
                  <a:pt x="27" y="36"/>
                  <a:pt x="27" y="35"/>
                </a:cubicBezTo>
                <a:cubicBezTo>
                  <a:pt x="27" y="35"/>
                  <a:pt x="27" y="34"/>
                  <a:pt x="27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8" y="34"/>
                  <a:pt x="28" y="34"/>
                </a:cubicBezTo>
                <a:cubicBezTo>
                  <a:pt x="28" y="34"/>
                  <a:pt x="29" y="33"/>
                  <a:pt x="30" y="34"/>
                </a:cubicBezTo>
                <a:cubicBezTo>
                  <a:pt x="30" y="34"/>
                  <a:pt x="31" y="34"/>
                  <a:pt x="31" y="33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3"/>
                  <a:pt x="32" y="33"/>
                </a:cubicBezTo>
                <a:cubicBezTo>
                  <a:pt x="32" y="33"/>
                  <a:pt x="33" y="33"/>
                  <a:pt x="33" y="33"/>
                </a:cubicBezTo>
                <a:cubicBezTo>
                  <a:pt x="34" y="34"/>
                  <a:pt x="34" y="34"/>
                  <a:pt x="34" y="33"/>
                </a:cubicBezTo>
                <a:cubicBezTo>
                  <a:pt x="35" y="34"/>
                  <a:pt x="35" y="34"/>
                  <a:pt x="35" y="34"/>
                </a:cubicBezTo>
                <a:cubicBezTo>
                  <a:pt x="35" y="35"/>
                  <a:pt x="35" y="36"/>
                  <a:pt x="36" y="36"/>
                </a:cubicBezTo>
                <a:cubicBezTo>
                  <a:pt x="36" y="37"/>
                  <a:pt x="36" y="35"/>
                  <a:pt x="36" y="35"/>
                </a:cubicBezTo>
                <a:cubicBezTo>
                  <a:pt x="36" y="35"/>
                  <a:pt x="36" y="33"/>
                  <a:pt x="36" y="33"/>
                </a:cubicBezTo>
                <a:cubicBezTo>
                  <a:pt x="35" y="33"/>
                  <a:pt x="35" y="32"/>
                  <a:pt x="36" y="31"/>
                </a:cubicBezTo>
                <a:cubicBezTo>
                  <a:pt x="36" y="31"/>
                  <a:pt x="37" y="31"/>
                  <a:pt x="37" y="31"/>
                </a:cubicBezTo>
                <a:cubicBezTo>
                  <a:pt x="38" y="30"/>
                  <a:pt x="38" y="30"/>
                  <a:pt x="38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9"/>
                  <a:pt x="38" y="28"/>
                  <a:pt x="38" y="29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7"/>
                  <a:pt x="38" y="27"/>
                </a:cubicBezTo>
                <a:cubicBezTo>
                  <a:pt x="39" y="28"/>
                  <a:pt x="40" y="27"/>
                  <a:pt x="39" y="26"/>
                </a:cubicBezTo>
                <a:cubicBezTo>
                  <a:pt x="40" y="26"/>
                  <a:pt x="41" y="26"/>
                  <a:pt x="41" y="26"/>
                </a:cubicBezTo>
                <a:cubicBezTo>
                  <a:pt x="41" y="26"/>
                  <a:pt x="41" y="25"/>
                  <a:pt x="41" y="25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4"/>
                  <a:pt x="43" y="24"/>
                  <a:pt x="43" y="23"/>
                </a:cubicBezTo>
                <a:cubicBezTo>
                  <a:pt x="44" y="24"/>
                  <a:pt x="45" y="23"/>
                  <a:pt x="44" y="22"/>
                </a:cubicBezTo>
                <a:cubicBezTo>
                  <a:pt x="44" y="22"/>
                  <a:pt x="44" y="22"/>
                  <a:pt x="43" y="22"/>
                </a:cubicBezTo>
                <a:cubicBezTo>
                  <a:pt x="44" y="22"/>
                  <a:pt x="44" y="22"/>
                  <a:pt x="44" y="22"/>
                </a:cubicBezTo>
                <a:cubicBezTo>
                  <a:pt x="45" y="21"/>
                  <a:pt x="44" y="21"/>
                  <a:pt x="44" y="21"/>
                </a:cubicBezTo>
                <a:cubicBezTo>
                  <a:pt x="43" y="21"/>
                  <a:pt x="43" y="21"/>
                  <a:pt x="42" y="21"/>
                </a:cubicBezTo>
                <a:cubicBezTo>
                  <a:pt x="42" y="22"/>
                  <a:pt x="42" y="22"/>
                  <a:pt x="41" y="22"/>
                </a:cubicBezTo>
                <a:close/>
                <a:moveTo>
                  <a:pt x="50" y="49"/>
                </a:moveTo>
                <a:cubicBezTo>
                  <a:pt x="50" y="49"/>
                  <a:pt x="49" y="49"/>
                  <a:pt x="49" y="49"/>
                </a:cubicBezTo>
                <a:cubicBezTo>
                  <a:pt x="49" y="49"/>
                  <a:pt x="48" y="48"/>
                  <a:pt x="48" y="48"/>
                </a:cubicBezTo>
                <a:cubicBezTo>
                  <a:pt x="48" y="48"/>
                  <a:pt x="47" y="47"/>
                  <a:pt x="47" y="47"/>
                </a:cubicBezTo>
                <a:cubicBezTo>
                  <a:pt x="46" y="46"/>
                  <a:pt x="46" y="46"/>
                  <a:pt x="45" y="46"/>
                </a:cubicBezTo>
                <a:cubicBezTo>
                  <a:pt x="45" y="46"/>
                  <a:pt x="44" y="47"/>
                  <a:pt x="44" y="47"/>
                </a:cubicBezTo>
                <a:cubicBezTo>
                  <a:pt x="44" y="46"/>
                  <a:pt x="43" y="46"/>
                  <a:pt x="43" y="46"/>
                </a:cubicBezTo>
                <a:cubicBezTo>
                  <a:pt x="42" y="46"/>
                  <a:pt x="42" y="45"/>
                  <a:pt x="41" y="46"/>
                </a:cubicBezTo>
                <a:cubicBezTo>
                  <a:pt x="41" y="46"/>
                  <a:pt x="41" y="46"/>
                  <a:pt x="41" y="47"/>
                </a:cubicBezTo>
                <a:cubicBezTo>
                  <a:pt x="40" y="46"/>
                  <a:pt x="41" y="46"/>
                  <a:pt x="41" y="45"/>
                </a:cubicBezTo>
                <a:cubicBezTo>
                  <a:pt x="40" y="45"/>
                  <a:pt x="39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7"/>
                  <a:pt x="38" y="47"/>
                  <a:pt x="38" y="47"/>
                </a:cubicBezTo>
                <a:cubicBezTo>
                  <a:pt x="38" y="47"/>
                  <a:pt x="37" y="47"/>
                  <a:pt x="37" y="47"/>
                </a:cubicBezTo>
                <a:cubicBezTo>
                  <a:pt x="37" y="48"/>
                  <a:pt x="37" y="49"/>
                  <a:pt x="37" y="50"/>
                </a:cubicBezTo>
                <a:cubicBezTo>
                  <a:pt x="38" y="50"/>
                  <a:pt x="37" y="51"/>
                  <a:pt x="37" y="52"/>
                </a:cubicBezTo>
                <a:cubicBezTo>
                  <a:pt x="37" y="52"/>
                  <a:pt x="36" y="53"/>
                  <a:pt x="36" y="53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5"/>
                  <a:pt x="36" y="55"/>
                  <a:pt x="36" y="56"/>
                </a:cubicBezTo>
                <a:cubicBezTo>
                  <a:pt x="36" y="56"/>
                  <a:pt x="36" y="56"/>
                  <a:pt x="36" y="57"/>
                </a:cubicBezTo>
                <a:cubicBezTo>
                  <a:pt x="41" y="56"/>
                  <a:pt x="46" y="53"/>
                  <a:pt x="50" y="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16221" y="3465790"/>
            <a:ext cx="361292" cy="335817"/>
          </a:xfrm>
          <a:custGeom>
            <a:avLst/>
            <a:gdLst>
              <a:gd name="T0" fmla="*/ 68792 w 72"/>
              <a:gd name="T1" fmla="*/ 161475 h 67"/>
              <a:gd name="T2" fmla="*/ 17198 w 72"/>
              <a:gd name="T3" fmla="*/ 99634 h 67"/>
              <a:gd name="T4" fmla="*/ 6879 w 72"/>
              <a:gd name="T5" fmla="*/ 65277 h 67"/>
              <a:gd name="T6" fmla="*/ 37835 w 72"/>
              <a:gd name="T7" fmla="*/ 58406 h 67"/>
              <a:gd name="T8" fmla="*/ 72231 w 72"/>
              <a:gd name="T9" fmla="*/ 82455 h 67"/>
              <a:gd name="T10" fmla="*/ 68792 w 72"/>
              <a:gd name="T11" fmla="*/ 161475 h 67"/>
              <a:gd name="T12" fmla="*/ 113506 w 72"/>
              <a:gd name="T13" fmla="*/ 195832 h 67"/>
              <a:gd name="T14" fmla="*/ 92869 w 72"/>
              <a:gd name="T15" fmla="*/ 202703 h 67"/>
              <a:gd name="T16" fmla="*/ 79110 w 72"/>
              <a:gd name="T17" fmla="*/ 199267 h 67"/>
              <a:gd name="T18" fmla="*/ 75671 w 72"/>
              <a:gd name="T19" fmla="*/ 168346 h 67"/>
              <a:gd name="T20" fmla="*/ 75671 w 72"/>
              <a:gd name="T21" fmla="*/ 61842 h 67"/>
              <a:gd name="T22" fmla="*/ 85990 w 72"/>
              <a:gd name="T23" fmla="*/ 30921 h 67"/>
              <a:gd name="T24" fmla="*/ 96308 w 72"/>
              <a:gd name="T25" fmla="*/ 30921 h 67"/>
              <a:gd name="T26" fmla="*/ 116946 w 72"/>
              <a:gd name="T27" fmla="*/ 41228 h 67"/>
              <a:gd name="T28" fmla="*/ 113506 w 72"/>
              <a:gd name="T29" fmla="*/ 195832 h 67"/>
              <a:gd name="T30" fmla="*/ 151342 w 72"/>
              <a:gd name="T31" fmla="*/ 178653 h 67"/>
              <a:gd name="T32" fmla="*/ 141023 w 72"/>
              <a:gd name="T33" fmla="*/ 144297 h 67"/>
              <a:gd name="T34" fmla="*/ 141023 w 72"/>
              <a:gd name="T35" fmla="*/ 92762 h 67"/>
              <a:gd name="T36" fmla="*/ 127265 w 72"/>
              <a:gd name="T37" fmla="*/ 48099 h 67"/>
              <a:gd name="T38" fmla="*/ 158221 w 72"/>
              <a:gd name="T39" fmla="*/ 75584 h 67"/>
              <a:gd name="T40" fmla="*/ 161660 w 72"/>
              <a:gd name="T41" fmla="*/ 85891 h 67"/>
              <a:gd name="T42" fmla="*/ 161660 w 72"/>
              <a:gd name="T43" fmla="*/ 133990 h 67"/>
              <a:gd name="T44" fmla="*/ 151342 w 72"/>
              <a:gd name="T45" fmla="*/ 178653 h 67"/>
              <a:gd name="T46" fmla="*/ 199496 w 72"/>
              <a:gd name="T47" fmla="*/ 216445 h 67"/>
              <a:gd name="T48" fmla="*/ 175419 w 72"/>
              <a:gd name="T49" fmla="*/ 230188 h 67"/>
              <a:gd name="T50" fmla="*/ 165100 w 72"/>
              <a:gd name="T51" fmla="*/ 226752 h 67"/>
              <a:gd name="T52" fmla="*/ 154781 w 72"/>
              <a:gd name="T53" fmla="*/ 195832 h 67"/>
              <a:gd name="T54" fmla="*/ 154781 w 72"/>
              <a:gd name="T55" fmla="*/ 37792 h 67"/>
              <a:gd name="T56" fmla="*/ 165100 w 72"/>
              <a:gd name="T57" fmla="*/ 3436 h 67"/>
              <a:gd name="T58" fmla="*/ 175419 w 72"/>
              <a:gd name="T59" fmla="*/ 0 h 67"/>
              <a:gd name="T60" fmla="*/ 199496 w 72"/>
              <a:gd name="T61" fmla="*/ 13743 h 67"/>
              <a:gd name="T62" fmla="*/ 199496 w 72"/>
              <a:gd name="T63" fmla="*/ 216445 h 6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72" h="67">
                <a:moveTo>
                  <a:pt x="20" y="47"/>
                </a:moveTo>
                <a:cubicBezTo>
                  <a:pt x="17" y="35"/>
                  <a:pt x="5" y="29"/>
                  <a:pt x="5" y="29"/>
                </a:cubicBezTo>
                <a:cubicBezTo>
                  <a:pt x="2" y="27"/>
                  <a:pt x="0" y="23"/>
                  <a:pt x="2" y="19"/>
                </a:cubicBezTo>
                <a:cubicBezTo>
                  <a:pt x="4" y="16"/>
                  <a:pt x="8" y="15"/>
                  <a:pt x="11" y="17"/>
                </a:cubicBezTo>
                <a:cubicBezTo>
                  <a:pt x="12" y="17"/>
                  <a:pt x="16" y="19"/>
                  <a:pt x="21" y="24"/>
                </a:cubicBezTo>
                <a:cubicBezTo>
                  <a:pt x="23" y="29"/>
                  <a:pt x="25" y="39"/>
                  <a:pt x="20" y="47"/>
                </a:cubicBezTo>
                <a:close/>
                <a:moveTo>
                  <a:pt x="33" y="57"/>
                </a:moveTo>
                <a:cubicBezTo>
                  <a:pt x="32" y="58"/>
                  <a:pt x="29" y="59"/>
                  <a:pt x="27" y="59"/>
                </a:cubicBezTo>
                <a:cubicBezTo>
                  <a:pt x="26" y="59"/>
                  <a:pt x="25" y="59"/>
                  <a:pt x="23" y="58"/>
                </a:cubicBezTo>
                <a:cubicBezTo>
                  <a:pt x="20" y="56"/>
                  <a:pt x="20" y="52"/>
                  <a:pt x="22" y="49"/>
                </a:cubicBezTo>
                <a:cubicBezTo>
                  <a:pt x="30" y="37"/>
                  <a:pt x="22" y="19"/>
                  <a:pt x="22" y="18"/>
                </a:cubicBezTo>
                <a:cubicBezTo>
                  <a:pt x="20" y="15"/>
                  <a:pt x="21" y="11"/>
                  <a:pt x="25" y="9"/>
                </a:cubicBezTo>
                <a:cubicBezTo>
                  <a:pt x="26" y="9"/>
                  <a:pt x="27" y="9"/>
                  <a:pt x="28" y="9"/>
                </a:cubicBezTo>
                <a:cubicBezTo>
                  <a:pt x="30" y="9"/>
                  <a:pt x="33" y="10"/>
                  <a:pt x="34" y="12"/>
                </a:cubicBezTo>
                <a:cubicBezTo>
                  <a:pt x="34" y="13"/>
                  <a:pt x="46" y="38"/>
                  <a:pt x="33" y="57"/>
                </a:cubicBezTo>
                <a:close/>
                <a:moveTo>
                  <a:pt x="44" y="52"/>
                </a:moveTo>
                <a:cubicBezTo>
                  <a:pt x="44" y="48"/>
                  <a:pt x="43" y="45"/>
                  <a:pt x="41" y="42"/>
                </a:cubicBezTo>
                <a:cubicBezTo>
                  <a:pt x="42" y="37"/>
                  <a:pt x="42" y="32"/>
                  <a:pt x="41" y="27"/>
                </a:cubicBezTo>
                <a:cubicBezTo>
                  <a:pt x="40" y="21"/>
                  <a:pt x="39" y="16"/>
                  <a:pt x="37" y="14"/>
                </a:cubicBezTo>
                <a:cubicBezTo>
                  <a:pt x="40" y="16"/>
                  <a:pt x="43" y="18"/>
                  <a:pt x="46" y="22"/>
                </a:cubicBezTo>
                <a:cubicBezTo>
                  <a:pt x="46" y="23"/>
                  <a:pt x="46" y="24"/>
                  <a:pt x="47" y="25"/>
                </a:cubicBezTo>
                <a:cubicBezTo>
                  <a:pt x="47" y="30"/>
                  <a:pt x="47" y="35"/>
                  <a:pt x="47" y="39"/>
                </a:cubicBezTo>
                <a:cubicBezTo>
                  <a:pt x="46" y="43"/>
                  <a:pt x="45" y="48"/>
                  <a:pt x="44" y="52"/>
                </a:cubicBezTo>
                <a:close/>
                <a:moveTo>
                  <a:pt x="58" y="63"/>
                </a:moveTo>
                <a:cubicBezTo>
                  <a:pt x="56" y="66"/>
                  <a:pt x="54" y="67"/>
                  <a:pt x="51" y="67"/>
                </a:cubicBezTo>
                <a:cubicBezTo>
                  <a:pt x="50" y="67"/>
                  <a:pt x="49" y="67"/>
                  <a:pt x="48" y="66"/>
                </a:cubicBezTo>
                <a:cubicBezTo>
                  <a:pt x="45" y="65"/>
                  <a:pt x="43" y="61"/>
                  <a:pt x="45" y="57"/>
                </a:cubicBezTo>
                <a:cubicBezTo>
                  <a:pt x="56" y="32"/>
                  <a:pt x="45" y="11"/>
                  <a:pt x="45" y="11"/>
                </a:cubicBezTo>
                <a:cubicBezTo>
                  <a:pt x="43" y="7"/>
                  <a:pt x="45" y="3"/>
                  <a:pt x="48" y="1"/>
                </a:cubicBezTo>
                <a:cubicBezTo>
                  <a:pt x="49" y="1"/>
                  <a:pt x="50" y="0"/>
                  <a:pt x="51" y="0"/>
                </a:cubicBezTo>
                <a:cubicBezTo>
                  <a:pt x="54" y="0"/>
                  <a:pt x="57" y="2"/>
                  <a:pt x="58" y="4"/>
                </a:cubicBezTo>
                <a:cubicBezTo>
                  <a:pt x="58" y="5"/>
                  <a:pt x="72" y="32"/>
                  <a:pt x="58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2592" y="3491267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41173 h 62"/>
              <a:gd name="T10" fmla="*/ 37788 w 61"/>
              <a:gd name="T11" fmla="*/ 0 h 62"/>
              <a:gd name="T12" fmla="*/ 171762 w 61"/>
              <a:gd name="T13" fmla="*/ 0 h 62"/>
              <a:gd name="T14" fmla="*/ 209550 w 61"/>
              <a:gd name="T15" fmla="*/ 41173 h 62"/>
              <a:gd name="T16" fmla="*/ 209550 w 61"/>
              <a:gd name="T17" fmla="*/ 174983 h 62"/>
              <a:gd name="T18" fmla="*/ 161457 w 61"/>
              <a:gd name="T19" fmla="*/ 37742 h 62"/>
              <a:gd name="T20" fmla="*/ 140845 w 61"/>
              <a:gd name="T21" fmla="*/ 37742 h 62"/>
              <a:gd name="T22" fmla="*/ 106493 w 61"/>
              <a:gd name="T23" fmla="*/ 106363 h 62"/>
              <a:gd name="T24" fmla="*/ 103057 w 61"/>
              <a:gd name="T25" fmla="*/ 106363 h 62"/>
              <a:gd name="T26" fmla="*/ 72140 w 61"/>
              <a:gd name="T27" fmla="*/ 37742 h 62"/>
              <a:gd name="T28" fmla="*/ 51529 w 61"/>
              <a:gd name="T29" fmla="*/ 37742 h 62"/>
              <a:gd name="T30" fmla="*/ 96187 w 61"/>
              <a:gd name="T31" fmla="*/ 120087 h 62"/>
              <a:gd name="T32" fmla="*/ 96187 w 61"/>
              <a:gd name="T33" fmla="*/ 181846 h 62"/>
              <a:gd name="T34" fmla="*/ 113363 w 61"/>
              <a:gd name="T35" fmla="*/ 181846 h 62"/>
              <a:gd name="T36" fmla="*/ 113363 w 61"/>
              <a:gd name="T37" fmla="*/ 120087 h 62"/>
              <a:gd name="T38" fmla="*/ 161457 w 61"/>
              <a:gd name="T39" fmla="*/ 37742 h 62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47" y="11"/>
                </a:moveTo>
                <a:cubicBezTo>
                  <a:pt x="41" y="11"/>
                  <a:pt x="41" y="11"/>
                  <a:pt x="41" y="11"/>
                </a:cubicBezTo>
                <a:cubicBezTo>
                  <a:pt x="37" y="18"/>
                  <a:pt x="33" y="24"/>
                  <a:pt x="31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27" y="25"/>
                  <a:pt x="24" y="18"/>
                  <a:pt x="21" y="11"/>
                </a:cubicBezTo>
                <a:cubicBezTo>
                  <a:pt x="15" y="11"/>
                  <a:pt x="15" y="11"/>
                  <a:pt x="15" y="11"/>
                </a:cubicBezTo>
                <a:cubicBezTo>
                  <a:pt x="28" y="35"/>
                  <a:pt x="28" y="35"/>
                  <a:pt x="28" y="35"/>
                </a:cubicBezTo>
                <a:cubicBezTo>
                  <a:pt x="28" y="53"/>
                  <a:pt x="28" y="53"/>
                  <a:pt x="28" y="53"/>
                </a:cubicBezTo>
                <a:cubicBezTo>
                  <a:pt x="33" y="53"/>
                  <a:pt x="33" y="53"/>
                  <a:pt x="33" y="53"/>
                </a:cubicBezTo>
                <a:cubicBezTo>
                  <a:pt x="33" y="35"/>
                  <a:pt x="33" y="35"/>
                  <a:pt x="33" y="35"/>
                </a:cubicBezTo>
                <a:lnTo>
                  <a:pt x="47" y="1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45176" y="3465790"/>
            <a:ext cx="310340" cy="361292"/>
          </a:xfrm>
          <a:custGeom>
            <a:avLst/>
            <a:gdLst>
              <a:gd name="T0" fmla="*/ 202432 w 62"/>
              <a:gd name="T1" fmla="*/ 161660 h 72"/>
              <a:gd name="T2" fmla="*/ 195570 w 62"/>
              <a:gd name="T3" fmla="*/ 192617 h 72"/>
              <a:gd name="T4" fmla="*/ 195570 w 62"/>
              <a:gd name="T5" fmla="*/ 230452 h 72"/>
              <a:gd name="T6" fmla="*/ 178415 w 62"/>
              <a:gd name="T7" fmla="*/ 247650 h 72"/>
              <a:gd name="T8" fmla="*/ 89207 w 62"/>
              <a:gd name="T9" fmla="*/ 247650 h 72"/>
              <a:gd name="T10" fmla="*/ 72052 w 62"/>
              <a:gd name="T11" fmla="*/ 230452 h 72"/>
              <a:gd name="T12" fmla="*/ 72052 w 62"/>
              <a:gd name="T13" fmla="*/ 192617 h 72"/>
              <a:gd name="T14" fmla="*/ 54897 w 62"/>
              <a:gd name="T15" fmla="*/ 171979 h 72"/>
              <a:gd name="T16" fmla="*/ 37742 w 62"/>
              <a:gd name="T17" fmla="*/ 158221 h 72"/>
              <a:gd name="T18" fmla="*/ 0 w 62"/>
              <a:gd name="T19" fmla="*/ 123825 h 72"/>
              <a:gd name="T20" fmla="*/ 37742 w 62"/>
              <a:gd name="T21" fmla="*/ 85990 h 72"/>
              <a:gd name="T22" fmla="*/ 54897 w 62"/>
              <a:gd name="T23" fmla="*/ 89429 h 72"/>
              <a:gd name="T24" fmla="*/ 54897 w 62"/>
              <a:gd name="T25" fmla="*/ 37835 h 72"/>
              <a:gd name="T26" fmla="*/ 89207 w 62"/>
              <a:gd name="T27" fmla="*/ 0 h 72"/>
              <a:gd name="T28" fmla="*/ 123518 w 62"/>
              <a:gd name="T29" fmla="*/ 37835 h 72"/>
              <a:gd name="T30" fmla="*/ 123518 w 62"/>
              <a:gd name="T31" fmla="*/ 58473 h 72"/>
              <a:gd name="T32" fmla="*/ 140673 w 62"/>
              <a:gd name="T33" fmla="*/ 65352 h 72"/>
              <a:gd name="T34" fmla="*/ 147535 w 62"/>
              <a:gd name="T35" fmla="*/ 65352 h 72"/>
              <a:gd name="T36" fmla="*/ 171552 w 62"/>
              <a:gd name="T37" fmla="*/ 72231 h 72"/>
              <a:gd name="T38" fmla="*/ 212725 w 62"/>
              <a:gd name="T39" fmla="*/ 116946 h 72"/>
              <a:gd name="T40" fmla="*/ 202432 w 62"/>
              <a:gd name="T41" fmla="*/ 161660 h 72"/>
              <a:gd name="T42" fmla="*/ 171552 w 62"/>
              <a:gd name="T43" fmla="*/ 89429 h 72"/>
              <a:gd name="T44" fmla="*/ 164690 w 62"/>
              <a:gd name="T45" fmla="*/ 89429 h 72"/>
              <a:gd name="T46" fmla="*/ 147535 w 62"/>
              <a:gd name="T47" fmla="*/ 82550 h 72"/>
              <a:gd name="T48" fmla="*/ 137242 w 62"/>
              <a:gd name="T49" fmla="*/ 85990 h 72"/>
              <a:gd name="T50" fmla="*/ 120087 w 62"/>
              <a:gd name="T51" fmla="*/ 75671 h 72"/>
              <a:gd name="T52" fmla="*/ 106363 w 62"/>
              <a:gd name="T53" fmla="*/ 82550 h 72"/>
              <a:gd name="T54" fmla="*/ 106363 w 62"/>
              <a:gd name="T55" fmla="*/ 37835 h 72"/>
              <a:gd name="T56" fmla="*/ 89207 w 62"/>
              <a:gd name="T57" fmla="*/ 17198 h 72"/>
              <a:gd name="T58" fmla="*/ 72052 w 62"/>
              <a:gd name="T59" fmla="*/ 37835 h 72"/>
              <a:gd name="T60" fmla="*/ 72052 w 62"/>
              <a:gd name="T61" fmla="*/ 116946 h 72"/>
              <a:gd name="T62" fmla="*/ 37742 w 62"/>
              <a:gd name="T63" fmla="*/ 103188 h 72"/>
              <a:gd name="T64" fmla="*/ 20586 w 62"/>
              <a:gd name="T65" fmla="*/ 123825 h 72"/>
              <a:gd name="T66" fmla="*/ 37742 w 62"/>
              <a:gd name="T67" fmla="*/ 137583 h 72"/>
              <a:gd name="T68" fmla="*/ 48035 w 62"/>
              <a:gd name="T69" fmla="*/ 141023 h 72"/>
              <a:gd name="T70" fmla="*/ 68621 w 62"/>
              <a:gd name="T71" fmla="*/ 158221 h 72"/>
              <a:gd name="T72" fmla="*/ 89207 w 62"/>
              <a:gd name="T73" fmla="*/ 192617 h 72"/>
              <a:gd name="T74" fmla="*/ 89207 w 62"/>
              <a:gd name="T75" fmla="*/ 196056 h 72"/>
              <a:gd name="T76" fmla="*/ 178415 w 62"/>
              <a:gd name="T77" fmla="*/ 196056 h 72"/>
              <a:gd name="T78" fmla="*/ 178415 w 62"/>
              <a:gd name="T79" fmla="*/ 192617 h 72"/>
              <a:gd name="T80" fmla="*/ 195570 w 62"/>
              <a:gd name="T81" fmla="*/ 116946 h 72"/>
              <a:gd name="T82" fmla="*/ 171552 w 62"/>
              <a:gd name="T83" fmla="*/ 89429 h 72"/>
              <a:gd name="T84" fmla="*/ 168121 w 62"/>
              <a:gd name="T85" fmla="*/ 213254 h 72"/>
              <a:gd name="T86" fmla="*/ 161259 w 62"/>
              <a:gd name="T87" fmla="*/ 223573 h 72"/>
              <a:gd name="T88" fmla="*/ 168121 w 62"/>
              <a:gd name="T89" fmla="*/ 230452 h 72"/>
              <a:gd name="T90" fmla="*/ 178415 w 62"/>
              <a:gd name="T91" fmla="*/ 223573 h 72"/>
              <a:gd name="T92" fmla="*/ 168121 w 62"/>
              <a:gd name="T93" fmla="*/ 213254 h 7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62" h="72">
                <a:moveTo>
                  <a:pt x="59" y="47"/>
                </a:moveTo>
                <a:cubicBezTo>
                  <a:pt x="59" y="49"/>
                  <a:pt x="57" y="53"/>
                  <a:pt x="57" y="56"/>
                </a:cubicBezTo>
                <a:cubicBezTo>
                  <a:pt x="57" y="67"/>
                  <a:pt x="57" y="67"/>
                  <a:pt x="57" y="67"/>
                </a:cubicBezTo>
                <a:cubicBezTo>
                  <a:pt x="57" y="70"/>
                  <a:pt x="55" y="72"/>
                  <a:pt x="52" y="72"/>
                </a:cubicBezTo>
                <a:cubicBezTo>
                  <a:pt x="26" y="72"/>
                  <a:pt x="26" y="72"/>
                  <a:pt x="26" y="72"/>
                </a:cubicBezTo>
                <a:cubicBezTo>
                  <a:pt x="23" y="72"/>
                  <a:pt x="21" y="70"/>
                  <a:pt x="21" y="67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4"/>
                  <a:pt x="18" y="51"/>
                  <a:pt x="16" y="50"/>
                </a:cubicBezTo>
                <a:cubicBezTo>
                  <a:pt x="15" y="48"/>
                  <a:pt x="13" y="47"/>
                  <a:pt x="11" y="46"/>
                </a:cubicBezTo>
                <a:cubicBezTo>
                  <a:pt x="7" y="43"/>
                  <a:pt x="0" y="42"/>
                  <a:pt x="0" y="36"/>
                </a:cubicBezTo>
                <a:cubicBezTo>
                  <a:pt x="0" y="30"/>
                  <a:pt x="4" y="25"/>
                  <a:pt x="11" y="25"/>
                </a:cubicBezTo>
                <a:cubicBezTo>
                  <a:pt x="13" y="25"/>
                  <a:pt x="14" y="25"/>
                  <a:pt x="16" y="26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5"/>
                  <a:pt x="21" y="0"/>
                  <a:pt x="26" y="0"/>
                </a:cubicBezTo>
                <a:cubicBezTo>
                  <a:pt x="32" y="0"/>
                  <a:pt x="36" y="5"/>
                  <a:pt x="36" y="11"/>
                </a:cubicBezTo>
                <a:cubicBezTo>
                  <a:pt x="36" y="17"/>
                  <a:pt x="36" y="17"/>
                  <a:pt x="36" y="17"/>
                </a:cubicBezTo>
                <a:cubicBezTo>
                  <a:pt x="38" y="18"/>
                  <a:pt x="40" y="18"/>
                  <a:pt x="41" y="19"/>
                </a:cubicBezTo>
                <a:cubicBezTo>
                  <a:pt x="42" y="19"/>
                  <a:pt x="42" y="19"/>
                  <a:pt x="43" y="19"/>
                </a:cubicBezTo>
                <a:cubicBezTo>
                  <a:pt x="46" y="19"/>
                  <a:pt x="48" y="20"/>
                  <a:pt x="50" y="21"/>
                </a:cubicBezTo>
                <a:cubicBezTo>
                  <a:pt x="58" y="21"/>
                  <a:pt x="62" y="26"/>
                  <a:pt x="62" y="34"/>
                </a:cubicBezTo>
                <a:cubicBezTo>
                  <a:pt x="62" y="38"/>
                  <a:pt x="61" y="42"/>
                  <a:pt x="59" y="47"/>
                </a:cubicBezTo>
                <a:close/>
                <a:moveTo>
                  <a:pt x="50" y="26"/>
                </a:moveTo>
                <a:cubicBezTo>
                  <a:pt x="50" y="26"/>
                  <a:pt x="49" y="26"/>
                  <a:pt x="48" y="26"/>
                </a:cubicBezTo>
                <a:cubicBezTo>
                  <a:pt x="47" y="25"/>
                  <a:pt x="45" y="24"/>
                  <a:pt x="43" y="24"/>
                </a:cubicBezTo>
                <a:cubicBezTo>
                  <a:pt x="42" y="24"/>
                  <a:pt x="41" y="24"/>
                  <a:pt x="40" y="25"/>
                </a:cubicBezTo>
                <a:cubicBezTo>
                  <a:pt x="39" y="23"/>
                  <a:pt x="37" y="22"/>
                  <a:pt x="35" y="22"/>
                </a:cubicBezTo>
                <a:cubicBezTo>
                  <a:pt x="34" y="22"/>
                  <a:pt x="32" y="23"/>
                  <a:pt x="31" y="24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8"/>
                  <a:pt x="29" y="5"/>
                  <a:pt x="26" y="5"/>
                </a:cubicBezTo>
                <a:cubicBezTo>
                  <a:pt x="23" y="5"/>
                  <a:pt x="21" y="8"/>
                  <a:pt x="21" y="11"/>
                </a:cubicBezTo>
                <a:cubicBezTo>
                  <a:pt x="21" y="34"/>
                  <a:pt x="21" y="34"/>
                  <a:pt x="21" y="34"/>
                </a:cubicBezTo>
                <a:cubicBezTo>
                  <a:pt x="19" y="34"/>
                  <a:pt x="16" y="30"/>
                  <a:pt x="11" y="30"/>
                </a:cubicBezTo>
                <a:cubicBezTo>
                  <a:pt x="7" y="30"/>
                  <a:pt x="6" y="33"/>
                  <a:pt x="6" y="36"/>
                </a:cubicBezTo>
                <a:cubicBezTo>
                  <a:pt x="6" y="37"/>
                  <a:pt x="10" y="39"/>
                  <a:pt x="11" y="40"/>
                </a:cubicBezTo>
                <a:cubicBezTo>
                  <a:pt x="12" y="40"/>
                  <a:pt x="13" y="41"/>
                  <a:pt x="14" y="41"/>
                </a:cubicBezTo>
                <a:cubicBezTo>
                  <a:pt x="16" y="43"/>
                  <a:pt x="18" y="44"/>
                  <a:pt x="20" y="46"/>
                </a:cubicBezTo>
                <a:cubicBezTo>
                  <a:pt x="23" y="48"/>
                  <a:pt x="26" y="51"/>
                  <a:pt x="26" y="56"/>
                </a:cubicBezTo>
                <a:cubicBezTo>
                  <a:pt x="26" y="57"/>
                  <a:pt x="26" y="57"/>
                  <a:pt x="26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49"/>
                  <a:pt x="57" y="42"/>
                  <a:pt x="57" y="34"/>
                </a:cubicBezTo>
                <a:cubicBezTo>
                  <a:pt x="57" y="29"/>
                  <a:pt x="55" y="26"/>
                  <a:pt x="50" y="26"/>
                </a:cubicBezTo>
                <a:close/>
                <a:moveTo>
                  <a:pt x="49" y="62"/>
                </a:moveTo>
                <a:cubicBezTo>
                  <a:pt x="48" y="62"/>
                  <a:pt x="47" y="63"/>
                  <a:pt x="47" y="65"/>
                </a:cubicBezTo>
                <a:cubicBezTo>
                  <a:pt x="47" y="66"/>
                  <a:pt x="48" y="67"/>
                  <a:pt x="49" y="67"/>
                </a:cubicBezTo>
                <a:cubicBezTo>
                  <a:pt x="51" y="67"/>
                  <a:pt x="52" y="66"/>
                  <a:pt x="52" y="65"/>
                </a:cubicBezTo>
                <a:cubicBezTo>
                  <a:pt x="52" y="63"/>
                  <a:pt x="51" y="62"/>
                  <a:pt x="49" y="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2" name="出自【趣你的PPT】(微信:qunideppt)：最优质的PPT资源库"/>
          <p:cNvSpPr>
            <a:spLocks/>
          </p:cNvSpPr>
          <p:nvPr/>
        </p:nvSpPr>
        <p:spPr bwMode="auto">
          <a:xfrm>
            <a:off x="9967760" y="3491267"/>
            <a:ext cx="361292" cy="310340"/>
          </a:xfrm>
          <a:custGeom>
            <a:avLst/>
            <a:gdLst>
              <a:gd name="T0" fmla="*/ 120385 w 72"/>
              <a:gd name="T1" fmla="*/ 209294 h 62"/>
              <a:gd name="T2" fmla="*/ 34396 w 72"/>
              <a:gd name="T3" fmla="*/ 126949 h 62"/>
              <a:gd name="T4" fmla="*/ 0 w 72"/>
              <a:gd name="T5" fmla="*/ 65190 h 62"/>
              <a:gd name="T6" fmla="*/ 68792 w 72"/>
              <a:gd name="T7" fmla="*/ 0 h 62"/>
              <a:gd name="T8" fmla="*/ 123825 w 72"/>
              <a:gd name="T9" fmla="*/ 30879 h 62"/>
              <a:gd name="T10" fmla="*/ 182298 w 72"/>
              <a:gd name="T11" fmla="*/ 0 h 62"/>
              <a:gd name="T12" fmla="*/ 247650 w 72"/>
              <a:gd name="T13" fmla="*/ 65190 h 62"/>
              <a:gd name="T14" fmla="*/ 216694 w 72"/>
              <a:gd name="T15" fmla="*/ 126949 h 62"/>
              <a:gd name="T16" fmla="*/ 130704 w 72"/>
              <a:gd name="T17" fmla="*/ 209294 h 62"/>
              <a:gd name="T18" fmla="*/ 123825 w 72"/>
              <a:gd name="T19" fmla="*/ 212725 h 62"/>
              <a:gd name="T20" fmla="*/ 120385 w 72"/>
              <a:gd name="T21" fmla="*/ 209294 h 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72" h="62">
                <a:moveTo>
                  <a:pt x="35" y="61"/>
                </a:moveTo>
                <a:cubicBezTo>
                  <a:pt x="10" y="37"/>
                  <a:pt x="10" y="37"/>
                  <a:pt x="10" y="37"/>
                </a:cubicBezTo>
                <a:cubicBezTo>
                  <a:pt x="9" y="37"/>
                  <a:pt x="0" y="29"/>
                  <a:pt x="0" y="19"/>
                </a:cubicBezTo>
                <a:cubicBezTo>
                  <a:pt x="0" y="7"/>
                  <a:pt x="8" y="0"/>
                  <a:pt x="20" y="0"/>
                </a:cubicBezTo>
                <a:cubicBezTo>
                  <a:pt x="27" y="0"/>
                  <a:pt x="33" y="6"/>
                  <a:pt x="36" y="9"/>
                </a:cubicBezTo>
                <a:cubicBezTo>
                  <a:pt x="40" y="6"/>
                  <a:pt x="46" y="0"/>
                  <a:pt x="53" y="0"/>
                </a:cubicBezTo>
                <a:cubicBezTo>
                  <a:pt x="65" y="0"/>
                  <a:pt x="72" y="7"/>
                  <a:pt x="72" y="19"/>
                </a:cubicBezTo>
                <a:cubicBezTo>
                  <a:pt x="72" y="29"/>
                  <a:pt x="64" y="37"/>
                  <a:pt x="63" y="37"/>
                </a:cubicBezTo>
                <a:cubicBezTo>
                  <a:pt x="38" y="61"/>
                  <a:pt x="38" y="61"/>
                  <a:pt x="38" y="61"/>
                </a:cubicBezTo>
                <a:cubicBezTo>
                  <a:pt x="38" y="62"/>
                  <a:pt x="37" y="62"/>
                  <a:pt x="36" y="62"/>
                </a:cubicBezTo>
                <a:cubicBezTo>
                  <a:pt x="36" y="62"/>
                  <a:pt x="35" y="62"/>
                  <a:pt x="35" y="6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90344" y="3465790"/>
            <a:ext cx="284866" cy="361292"/>
          </a:xfrm>
          <a:custGeom>
            <a:avLst/>
            <a:gdLst>
              <a:gd name="T0" fmla="*/ 10277 w 57"/>
              <a:gd name="T1" fmla="*/ 247650 h 72"/>
              <a:gd name="T2" fmla="*/ 10277 w 57"/>
              <a:gd name="T3" fmla="*/ 55033 h 72"/>
              <a:gd name="T4" fmla="*/ 68513 w 57"/>
              <a:gd name="T5" fmla="*/ 0 h 72"/>
              <a:gd name="T6" fmla="*/ 143878 w 57"/>
              <a:gd name="T7" fmla="*/ 55033 h 72"/>
              <a:gd name="T8" fmla="*/ 195263 w 57"/>
              <a:gd name="T9" fmla="*/ 240771 h 72"/>
              <a:gd name="T10" fmla="*/ 143878 w 57"/>
              <a:gd name="T11" fmla="*/ 72231 h 72"/>
              <a:gd name="T12" fmla="*/ 68513 w 57"/>
              <a:gd name="T13" fmla="*/ 89429 h 72"/>
              <a:gd name="T14" fmla="*/ 20554 w 57"/>
              <a:gd name="T15" fmla="*/ 72231 h 72"/>
              <a:gd name="T16" fmla="*/ 71939 w 57"/>
              <a:gd name="T17" fmla="*/ 199496 h 72"/>
              <a:gd name="T18" fmla="*/ 123324 w 57"/>
              <a:gd name="T19" fmla="*/ 199496 h 72"/>
              <a:gd name="T20" fmla="*/ 54811 w 57"/>
              <a:gd name="T21" fmla="*/ 120385 h 72"/>
              <a:gd name="T22" fmla="*/ 37682 w 57"/>
              <a:gd name="T23" fmla="*/ 120385 h 72"/>
              <a:gd name="T24" fmla="*/ 51385 w 57"/>
              <a:gd name="T25" fmla="*/ 106627 h 72"/>
              <a:gd name="T26" fmla="*/ 54811 w 57"/>
              <a:gd name="T27" fmla="*/ 154781 h 72"/>
              <a:gd name="T28" fmla="*/ 37682 w 57"/>
              <a:gd name="T29" fmla="*/ 154781 h 72"/>
              <a:gd name="T30" fmla="*/ 51385 w 57"/>
              <a:gd name="T31" fmla="*/ 141023 h 72"/>
              <a:gd name="T32" fmla="*/ 54811 w 57"/>
              <a:gd name="T33" fmla="*/ 192617 h 72"/>
              <a:gd name="T34" fmla="*/ 37682 w 57"/>
              <a:gd name="T35" fmla="*/ 192617 h 72"/>
              <a:gd name="T36" fmla="*/ 51385 w 57"/>
              <a:gd name="T37" fmla="*/ 178858 h 72"/>
              <a:gd name="T38" fmla="*/ 123324 w 57"/>
              <a:gd name="T39" fmla="*/ 24077 h 72"/>
              <a:gd name="T40" fmla="*/ 106196 w 57"/>
              <a:gd name="T41" fmla="*/ 24077 h 72"/>
              <a:gd name="T42" fmla="*/ 89067 w 57"/>
              <a:gd name="T43" fmla="*/ 24077 h 72"/>
              <a:gd name="T44" fmla="*/ 71939 w 57"/>
              <a:gd name="T45" fmla="*/ 24077 h 72"/>
              <a:gd name="T46" fmla="*/ 85642 w 57"/>
              <a:gd name="T47" fmla="*/ 72231 h 72"/>
              <a:gd name="T48" fmla="*/ 106196 w 57"/>
              <a:gd name="T49" fmla="*/ 55033 h 72"/>
              <a:gd name="T50" fmla="*/ 119898 w 57"/>
              <a:gd name="T51" fmla="*/ 72231 h 72"/>
              <a:gd name="T52" fmla="*/ 89067 w 57"/>
              <a:gd name="T53" fmla="*/ 120385 h 72"/>
              <a:gd name="T54" fmla="*/ 71939 w 57"/>
              <a:gd name="T55" fmla="*/ 120385 h 72"/>
              <a:gd name="T56" fmla="*/ 85642 w 57"/>
              <a:gd name="T57" fmla="*/ 106627 h 72"/>
              <a:gd name="T58" fmla="*/ 89067 w 57"/>
              <a:gd name="T59" fmla="*/ 154781 h 72"/>
              <a:gd name="T60" fmla="*/ 71939 w 57"/>
              <a:gd name="T61" fmla="*/ 154781 h 72"/>
              <a:gd name="T62" fmla="*/ 85642 w 57"/>
              <a:gd name="T63" fmla="*/ 141023 h 72"/>
              <a:gd name="T64" fmla="*/ 123324 w 57"/>
              <a:gd name="T65" fmla="*/ 120385 h 72"/>
              <a:gd name="T66" fmla="*/ 106196 w 57"/>
              <a:gd name="T67" fmla="*/ 120385 h 72"/>
              <a:gd name="T68" fmla="*/ 119898 w 57"/>
              <a:gd name="T69" fmla="*/ 106627 h 72"/>
              <a:gd name="T70" fmla="*/ 123324 w 57"/>
              <a:gd name="T71" fmla="*/ 154781 h 72"/>
              <a:gd name="T72" fmla="*/ 106196 w 57"/>
              <a:gd name="T73" fmla="*/ 154781 h 72"/>
              <a:gd name="T74" fmla="*/ 119898 w 57"/>
              <a:gd name="T75" fmla="*/ 141023 h 72"/>
              <a:gd name="T76" fmla="*/ 161006 w 57"/>
              <a:gd name="T77" fmla="*/ 120385 h 72"/>
              <a:gd name="T78" fmla="*/ 143878 w 57"/>
              <a:gd name="T79" fmla="*/ 120385 h 72"/>
              <a:gd name="T80" fmla="*/ 154155 w 57"/>
              <a:gd name="T81" fmla="*/ 106627 h 72"/>
              <a:gd name="T82" fmla="*/ 161006 w 57"/>
              <a:gd name="T83" fmla="*/ 154781 h 72"/>
              <a:gd name="T84" fmla="*/ 143878 w 57"/>
              <a:gd name="T85" fmla="*/ 154781 h 72"/>
              <a:gd name="T86" fmla="*/ 154155 w 57"/>
              <a:gd name="T87" fmla="*/ 141023 h 72"/>
              <a:gd name="T88" fmla="*/ 161006 w 57"/>
              <a:gd name="T89" fmla="*/ 192617 h 72"/>
              <a:gd name="T90" fmla="*/ 143878 w 57"/>
              <a:gd name="T91" fmla="*/ 192617 h 72"/>
              <a:gd name="T92" fmla="*/ 154155 w 57"/>
              <a:gd name="T93" fmla="*/ 178858 h 72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57" h="72">
                <a:moveTo>
                  <a:pt x="57" y="70"/>
                </a:moveTo>
                <a:cubicBezTo>
                  <a:pt x="57" y="71"/>
                  <a:pt x="56" y="72"/>
                  <a:pt x="54" y="72"/>
                </a:cubicBezTo>
                <a:cubicBezTo>
                  <a:pt x="3" y="72"/>
                  <a:pt x="3" y="72"/>
                  <a:pt x="3" y="72"/>
                </a:cubicBezTo>
                <a:cubicBezTo>
                  <a:pt x="2" y="72"/>
                  <a:pt x="0" y="71"/>
                  <a:pt x="0" y="70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7"/>
                  <a:pt x="2" y="16"/>
                  <a:pt x="3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8" y="0"/>
                  <a:pt x="20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0" y="0"/>
                  <a:pt x="42" y="2"/>
                  <a:pt x="42" y="4"/>
                </a:cubicBezTo>
                <a:cubicBezTo>
                  <a:pt x="42" y="16"/>
                  <a:pt x="42" y="16"/>
                  <a:pt x="42" y="16"/>
                </a:cubicBezTo>
                <a:cubicBezTo>
                  <a:pt x="54" y="16"/>
                  <a:pt x="54" y="16"/>
                  <a:pt x="54" y="16"/>
                </a:cubicBezTo>
                <a:cubicBezTo>
                  <a:pt x="56" y="16"/>
                  <a:pt x="57" y="17"/>
                  <a:pt x="57" y="18"/>
                </a:cubicBezTo>
                <a:lnTo>
                  <a:pt x="57" y="70"/>
                </a:lnTo>
                <a:close/>
                <a:moveTo>
                  <a:pt x="52" y="67"/>
                </a:moveTo>
                <a:cubicBezTo>
                  <a:pt x="52" y="21"/>
                  <a:pt x="52" y="21"/>
                  <a:pt x="52" y="21"/>
                </a:cubicBezTo>
                <a:cubicBezTo>
                  <a:pt x="42" y="21"/>
                  <a:pt x="42" y="21"/>
                  <a:pt x="42" y="21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4"/>
                  <a:pt x="40" y="26"/>
                  <a:pt x="38" y="26"/>
                </a:cubicBezTo>
                <a:cubicBezTo>
                  <a:pt x="20" y="26"/>
                  <a:pt x="20" y="26"/>
                  <a:pt x="20" y="26"/>
                </a:cubicBezTo>
                <a:cubicBezTo>
                  <a:pt x="18" y="26"/>
                  <a:pt x="16" y="24"/>
                  <a:pt x="16" y="22"/>
                </a:cubicBezTo>
                <a:cubicBezTo>
                  <a:pt x="16" y="21"/>
                  <a:pt x="16" y="21"/>
                  <a:pt x="16" y="21"/>
                </a:cubicBezTo>
                <a:cubicBezTo>
                  <a:pt x="6" y="21"/>
                  <a:pt x="6" y="21"/>
                  <a:pt x="6" y="21"/>
                </a:cubicBezTo>
                <a:cubicBezTo>
                  <a:pt x="6" y="67"/>
                  <a:pt x="6" y="67"/>
                  <a:pt x="6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21" y="58"/>
                  <a:pt x="21" y="58"/>
                  <a:pt x="21" y="58"/>
                </a:cubicBezTo>
                <a:cubicBezTo>
                  <a:pt x="21" y="57"/>
                  <a:pt x="22" y="57"/>
                  <a:pt x="22" y="57"/>
                </a:cubicBezTo>
                <a:cubicBezTo>
                  <a:pt x="35" y="57"/>
                  <a:pt x="35" y="57"/>
                  <a:pt x="35" y="57"/>
                </a:cubicBezTo>
                <a:cubicBezTo>
                  <a:pt x="36" y="57"/>
                  <a:pt x="36" y="57"/>
                  <a:pt x="36" y="58"/>
                </a:cubicBezTo>
                <a:cubicBezTo>
                  <a:pt x="36" y="67"/>
                  <a:pt x="36" y="67"/>
                  <a:pt x="36" y="67"/>
                </a:cubicBezTo>
                <a:lnTo>
                  <a:pt x="52" y="67"/>
                </a:lnTo>
                <a:close/>
                <a:moveTo>
                  <a:pt x="16" y="35"/>
                </a:moveTo>
                <a:cubicBezTo>
                  <a:pt x="16" y="36"/>
                  <a:pt x="15" y="36"/>
                  <a:pt x="15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1" y="36"/>
                  <a:pt x="11" y="36"/>
                  <a:pt x="11" y="35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2"/>
                  <a:pt x="11" y="31"/>
                  <a:pt x="12" y="31"/>
                </a:cubicBezTo>
                <a:cubicBezTo>
                  <a:pt x="15" y="31"/>
                  <a:pt x="15" y="31"/>
                  <a:pt x="15" y="31"/>
                </a:cubicBezTo>
                <a:cubicBezTo>
                  <a:pt x="15" y="31"/>
                  <a:pt x="16" y="32"/>
                  <a:pt x="16" y="32"/>
                </a:cubicBezTo>
                <a:lnTo>
                  <a:pt x="16" y="35"/>
                </a:lnTo>
                <a:close/>
                <a:moveTo>
                  <a:pt x="16" y="45"/>
                </a:moveTo>
                <a:cubicBezTo>
                  <a:pt x="16" y="46"/>
                  <a:pt x="15" y="47"/>
                  <a:pt x="15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1" y="47"/>
                  <a:pt x="11" y="46"/>
                  <a:pt x="11" y="45"/>
                </a:cubicBezTo>
                <a:cubicBezTo>
                  <a:pt x="11" y="43"/>
                  <a:pt x="11" y="43"/>
                  <a:pt x="11" y="43"/>
                </a:cubicBezTo>
                <a:cubicBezTo>
                  <a:pt x="11" y="42"/>
                  <a:pt x="11" y="41"/>
                  <a:pt x="12" y="41"/>
                </a:cubicBezTo>
                <a:cubicBezTo>
                  <a:pt x="15" y="41"/>
                  <a:pt x="15" y="41"/>
                  <a:pt x="15" y="41"/>
                </a:cubicBezTo>
                <a:cubicBezTo>
                  <a:pt x="15" y="41"/>
                  <a:pt x="16" y="42"/>
                  <a:pt x="16" y="43"/>
                </a:cubicBezTo>
                <a:lnTo>
                  <a:pt x="16" y="45"/>
                </a:lnTo>
                <a:close/>
                <a:moveTo>
                  <a:pt x="16" y="56"/>
                </a:moveTo>
                <a:cubicBezTo>
                  <a:pt x="16" y="56"/>
                  <a:pt x="15" y="57"/>
                  <a:pt x="15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1" y="57"/>
                  <a:pt x="11" y="56"/>
                  <a:pt x="11" y="56"/>
                </a:cubicBezTo>
                <a:cubicBezTo>
                  <a:pt x="11" y="53"/>
                  <a:pt x="11" y="53"/>
                  <a:pt x="11" y="53"/>
                </a:cubicBezTo>
                <a:cubicBezTo>
                  <a:pt x="11" y="52"/>
                  <a:pt x="11" y="52"/>
                  <a:pt x="12" y="52"/>
                </a:cubicBezTo>
                <a:cubicBezTo>
                  <a:pt x="15" y="52"/>
                  <a:pt x="15" y="52"/>
                  <a:pt x="15" y="52"/>
                </a:cubicBezTo>
                <a:cubicBezTo>
                  <a:pt x="15" y="52"/>
                  <a:pt x="16" y="52"/>
                  <a:pt x="16" y="53"/>
                </a:cubicBezTo>
                <a:lnTo>
                  <a:pt x="16" y="56"/>
                </a:lnTo>
                <a:close/>
                <a:moveTo>
                  <a:pt x="36" y="7"/>
                </a:moveTo>
                <a:cubicBezTo>
                  <a:pt x="36" y="6"/>
                  <a:pt x="36" y="5"/>
                  <a:pt x="35" y="5"/>
                </a:cubicBezTo>
                <a:cubicBezTo>
                  <a:pt x="33" y="5"/>
                  <a:pt x="33" y="5"/>
                  <a:pt x="33" y="5"/>
                </a:cubicBezTo>
                <a:cubicBezTo>
                  <a:pt x="32" y="5"/>
                  <a:pt x="31" y="6"/>
                  <a:pt x="31" y="7"/>
                </a:cubicBezTo>
                <a:cubicBezTo>
                  <a:pt x="31" y="11"/>
                  <a:pt x="31" y="11"/>
                  <a:pt x="31" y="11"/>
                </a:cubicBezTo>
                <a:cubicBezTo>
                  <a:pt x="26" y="11"/>
                  <a:pt x="26" y="11"/>
                  <a:pt x="26" y="11"/>
                </a:cubicBezTo>
                <a:cubicBezTo>
                  <a:pt x="26" y="7"/>
                  <a:pt x="26" y="7"/>
                  <a:pt x="26" y="7"/>
                </a:cubicBezTo>
                <a:cubicBezTo>
                  <a:pt x="26" y="6"/>
                  <a:pt x="26" y="5"/>
                  <a:pt x="25" y="5"/>
                </a:cubicBezTo>
                <a:cubicBezTo>
                  <a:pt x="22" y="5"/>
                  <a:pt x="22" y="5"/>
                  <a:pt x="22" y="5"/>
                </a:cubicBezTo>
                <a:cubicBezTo>
                  <a:pt x="22" y="5"/>
                  <a:pt x="21" y="6"/>
                  <a:pt x="21" y="7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2" y="21"/>
                  <a:pt x="22" y="21"/>
                </a:cubicBezTo>
                <a:cubicBezTo>
                  <a:pt x="25" y="21"/>
                  <a:pt x="25" y="21"/>
                  <a:pt x="25" y="21"/>
                </a:cubicBezTo>
                <a:cubicBezTo>
                  <a:pt x="26" y="21"/>
                  <a:pt x="26" y="20"/>
                  <a:pt x="26" y="20"/>
                </a:cubicBezTo>
                <a:cubicBezTo>
                  <a:pt x="26" y="16"/>
                  <a:pt x="26" y="16"/>
                  <a:pt x="26" y="16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20"/>
                  <a:pt x="32" y="21"/>
                  <a:pt x="33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6" y="21"/>
                  <a:pt x="36" y="20"/>
                  <a:pt x="36" y="20"/>
                </a:cubicBezTo>
                <a:lnTo>
                  <a:pt x="36" y="7"/>
                </a:lnTo>
                <a:close/>
                <a:moveTo>
                  <a:pt x="26" y="35"/>
                </a:moveTo>
                <a:cubicBezTo>
                  <a:pt x="26" y="36"/>
                  <a:pt x="26" y="36"/>
                  <a:pt x="25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6"/>
                  <a:pt x="21" y="36"/>
                  <a:pt x="21" y="35"/>
                </a:cubicBezTo>
                <a:cubicBezTo>
                  <a:pt x="21" y="32"/>
                  <a:pt x="21" y="32"/>
                  <a:pt x="21" y="32"/>
                </a:cubicBezTo>
                <a:cubicBezTo>
                  <a:pt x="21" y="32"/>
                  <a:pt x="22" y="31"/>
                  <a:pt x="22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6" y="31"/>
                  <a:pt x="26" y="32"/>
                  <a:pt x="26" y="32"/>
                </a:cubicBezTo>
                <a:lnTo>
                  <a:pt x="26" y="35"/>
                </a:lnTo>
                <a:close/>
                <a:moveTo>
                  <a:pt x="26" y="45"/>
                </a:moveTo>
                <a:cubicBezTo>
                  <a:pt x="26" y="46"/>
                  <a:pt x="26" y="47"/>
                  <a:pt x="25" y="47"/>
                </a:cubicBezTo>
                <a:cubicBezTo>
                  <a:pt x="22" y="47"/>
                  <a:pt x="22" y="47"/>
                  <a:pt x="22" y="47"/>
                </a:cubicBezTo>
                <a:cubicBezTo>
                  <a:pt x="22" y="47"/>
                  <a:pt x="21" y="46"/>
                  <a:pt x="21" y="45"/>
                </a:cubicBezTo>
                <a:cubicBezTo>
                  <a:pt x="21" y="43"/>
                  <a:pt x="21" y="43"/>
                  <a:pt x="21" y="43"/>
                </a:cubicBezTo>
                <a:cubicBezTo>
                  <a:pt x="21" y="42"/>
                  <a:pt x="22" y="41"/>
                  <a:pt x="22" y="41"/>
                </a:cubicBezTo>
                <a:cubicBezTo>
                  <a:pt x="25" y="41"/>
                  <a:pt x="25" y="41"/>
                  <a:pt x="25" y="41"/>
                </a:cubicBezTo>
                <a:cubicBezTo>
                  <a:pt x="26" y="41"/>
                  <a:pt x="26" y="42"/>
                  <a:pt x="26" y="43"/>
                </a:cubicBezTo>
                <a:lnTo>
                  <a:pt x="26" y="45"/>
                </a:lnTo>
                <a:close/>
                <a:moveTo>
                  <a:pt x="36" y="35"/>
                </a:moveTo>
                <a:cubicBezTo>
                  <a:pt x="36" y="36"/>
                  <a:pt x="36" y="36"/>
                  <a:pt x="35" y="36"/>
                </a:cubicBezTo>
                <a:cubicBezTo>
                  <a:pt x="33" y="36"/>
                  <a:pt x="33" y="36"/>
                  <a:pt x="33" y="36"/>
                </a:cubicBezTo>
                <a:cubicBezTo>
                  <a:pt x="32" y="36"/>
                  <a:pt x="31" y="36"/>
                  <a:pt x="31" y="35"/>
                </a:cubicBezTo>
                <a:cubicBezTo>
                  <a:pt x="31" y="32"/>
                  <a:pt x="31" y="32"/>
                  <a:pt x="31" y="32"/>
                </a:cubicBezTo>
                <a:cubicBezTo>
                  <a:pt x="31" y="32"/>
                  <a:pt x="32" y="31"/>
                  <a:pt x="33" y="31"/>
                </a:cubicBezTo>
                <a:cubicBezTo>
                  <a:pt x="35" y="31"/>
                  <a:pt x="35" y="31"/>
                  <a:pt x="35" y="31"/>
                </a:cubicBezTo>
                <a:cubicBezTo>
                  <a:pt x="36" y="31"/>
                  <a:pt x="36" y="32"/>
                  <a:pt x="36" y="32"/>
                </a:cubicBezTo>
                <a:lnTo>
                  <a:pt x="36" y="35"/>
                </a:lnTo>
                <a:close/>
                <a:moveTo>
                  <a:pt x="36" y="45"/>
                </a:moveTo>
                <a:cubicBezTo>
                  <a:pt x="36" y="46"/>
                  <a:pt x="36" y="47"/>
                  <a:pt x="35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2" y="47"/>
                  <a:pt x="31" y="46"/>
                  <a:pt x="31" y="45"/>
                </a:cubicBezTo>
                <a:cubicBezTo>
                  <a:pt x="31" y="43"/>
                  <a:pt x="31" y="43"/>
                  <a:pt x="31" y="43"/>
                </a:cubicBezTo>
                <a:cubicBezTo>
                  <a:pt x="31" y="42"/>
                  <a:pt x="32" y="41"/>
                  <a:pt x="33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6" y="41"/>
                  <a:pt x="36" y="42"/>
                  <a:pt x="36" y="43"/>
                </a:cubicBezTo>
                <a:lnTo>
                  <a:pt x="36" y="45"/>
                </a:lnTo>
                <a:close/>
                <a:moveTo>
                  <a:pt x="47" y="35"/>
                </a:moveTo>
                <a:cubicBezTo>
                  <a:pt x="47" y="36"/>
                  <a:pt x="46" y="36"/>
                  <a:pt x="45" y="36"/>
                </a:cubicBezTo>
                <a:cubicBezTo>
                  <a:pt x="43" y="36"/>
                  <a:pt x="43" y="36"/>
                  <a:pt x="43" y="36"/>
                </a:cubicBezTo>
                <a:cubicBezTo>
                  <a:pt x="42" y="36"/>
                  <a:pt x="42" y="36"/>
                  <a:pt x="42" y="35"/>
                </a:cubicBezTo>
                <a:cubicBezTo>
                  <a:pt x="42" y="32"/>
                  <a:pt x="42" y="32"/>
                  <a:pt x="42" y="32"/>
                </a:cubicBezTo>
                <a:cubicBezTo>
                  <a:pt x="42" y="32"/>
                  <a:pt x="42" y="31"/>
                  <a:pt x="43" y="31"/>
                </a:cubicBezTo>
                <a:cubicBezTo>
                  <a:pt x="45" y="31"/>
                  <a:pt x="45" y="31"/>
                  <a:pt x="45" y="31"/>
                </a:cubicBezTo>
                <a:cubicBezTo>
                  <a:pt x="46" y="31"/>
                  <a:pt x="47" y="32"/>
                  <a:pt x="47" y="32"/>
                </a:cubicBezTo>
                <a:lnTo>
                  <a:pt x="47" y="35"/>
                </a:lnTo>
                <a:close/>
                <a:moveTo>
                  <a:pt x="47" y="45"/>
                </a:moveTo>
                <a:cubicBezTo>
                  <a:pt x="47" y="46"/>
                  <a:pt x="46" y="47"/>
                  <a:pt x="45" y="47"/>
                </a:cubicBezTo>
                <a:cubicBezTo>
                  <a:pt x="43" y="47"/>
                  <a:pt x="43" y="47"/>
                  <a:pt x="43" y="47"/>
                </a:cubicBezTo>
                <a:cubicBezTo>
                  <a:pt x="42" y="47"/>
                  <a:pt x="42" y="46"/>
                  <a:pt x="42" y="45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2"/>
                  <a:pt x="42" y="41"/>
                  <a:pt x="43" y="41"/>
                </a:cubicBezTo>
                <a:cubicBezTo>
                  <a:pt x="45" y="41"/>
                  <a:pt x="45" y="41"/>
                  <a:pt x="45" y="41"/>
                </a:cubicBezTo>
                <a:cubicBezTo>
                  <a:pt x="46" y="41"/>
                  <a:pt x="47" y="42"/>
                  <a:pt x="47" y="43"/>
                </a:cubicBezTo>
                <a:lnTo>
                  <a:pt x="47" y="45"/>
                </a:lnTo>
                <a:close/>
                <a:moveTo>
                  <a:pt x="47" y="56"/>
                </a:moveTo>
                <a:cubicBezTo>
                  <a:pt x="47" y="56"/>
                  <a:pt x="46" y="57"/>
                  <a:pt x="45" y="57"/>
                </a:cubicBezTo>
                <a:cubicBezTo>
                  <a:pt x="43" y="57"/>
                  <a:pt x="43" y="57"/>
                  <a:pt x="43" y="57"/>
                </a:cubicBezTo>
                <a:cubicBezTo>
                  <a:pt x="42" y="57"/>
                  <a:pt x="42" y="56"/>
                  <a:pt x="42" y="56"/>
                </a:cubicBezTo>
                <a:cubicBezTo>
                  <a:pt x="42" y="53"/>
                  <a:pt x="42" y="53"/>
                  <a:pt x="42" y="53"/>
                </a:cubicBezTo>
                <a:cubicBezTo>
                  <a:pt x="42" y="52"/>
                  <a:pt x="42" y="52"/>
                  <a:pt x="43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6" y="52"/>
                  <a:pt x="47" y="52"/>
                  <a:pt x="47" y="53"/>
                </a:cubicBezTo>
                <a:lnTo>
                  <a:pt x="47" y="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10612" y="3521374"/>
            <a:ext cx="310340" cy="254757"/>
          </a:xfrm>
          <a:custGeom>
            <a:avLst/>
            <a:gdLst>
              <a:gd name="T0" fmla="*/ 212725 w 62"/>
              <a:gd name="T1" fmla="*/ 164353 h 51"/>
              <a:gd name="T2" fmla="*/ 205863 w 62"/>
              <a:gd name="T3" fmla="*/ 174625 h 51"/>
              <a:gd name="T4" fmla="*/ 10293 w 62"/>
              <a:gd name="T5" fmla="*/ 174625 h 51"/>
              <a:gd name="T6" fmla="*/ 0 w 62"/>
              <a:gd name="T7" fmla="*/ 164353 h 51"/>
              <a:gd name="T8" fmla="*/ 0 w 62"/>
              <a:gd name="T9" fmla="*/ 99297 h 51"/>
              <a:gd name="T10" fmla="*/ 3431 w 62"/>
              <a:gd name="T11" fmla="*/ 82176 h 51"/>
              <a:gd name="T12" fmla="*/ 37742 w 62"/>
              <a:gd name="T13" fmla="*/ 6848 h 51"/>
              <a:gd name="T14" fmla="*/ 51466 w 62"/>
              <a:gd name="T15" fmla="*/ 0 h 51"/>
              <a:gd name="T16" fmla="*/ 164690 w 62"/>
              <a:gd name="T17" fmla="*/ 0 h 51"/>
              <a:gd name="T18" fmla="*/ 178415 w 62"/>
              <a:gd name="T19" fmla="*/ 6848 h 51"/>
              <a:gd name="T20" fmla="*/ 209294 w 62"/>
              <a:gd name="T21" fmla="*/ 82176 h 51"/>
              <a:gd name="T22" fmla="*/ 212725 w 62"/>
              <a:gd name="T23" fmla="*/ 99297 h 51"/>
              <a:gd name="T24" fmla="*/ 212725 w 62"/>
              <a:gd name="T25" fmla="*/ 164353 h 51"/>
              <a:gd name="T26" fmla="*/ 185277 w 62"/>
              <a:gd name="T27" fmla="*/ 95873 h 51"/>
              <a:gd name="T28" fmla="*/ 185277 w 62"/>
              <a:gd name="T29" fmla="*/ 92449 h 51"/>
              <a:gd name="T30" fmla="*/ 157828 w 62"/>
              <a:gd name="T31" fmla="*/ 23968 h 51"/>
              <a:gd name="T32" fmla="*/ 58328 w 62"/>
              <a:gd name="T33" fmla="*/ 23968 h 51"/>
              <a:gd name="T34" fmla="*/ 30879 w 62"/>
              <a:gd name="T35" fmla="*/ 92449 h 51"/>
              <a:gd name="T36" fmla="*/ 27448 w 62"/>
              <a:gd name="T37" fmla="*/ 95873 h 51"/>
              <a:gd name="T38" fmla="*/ 72052 w 62"/>
              <a:gd name="T39" fmla="*/ 95873 h 51"/>
              <a:gd name="T40" fmla="*/ 85776 w 62"/>
              <a:gd name="T41" fmla="*/ 123265 h 51"/>
              <a:gd name="T42" fmla="*/ 130380 w 62"/>
              <a:gd name="T43" fmla="*/ 123265 h 51"/>
              <a:gd name="T44" fmla="*/ 144104 w 62"/>
              <a:gd name="T45" fmla="*/ 95873 h 51"/>
              <a:gd name="T46" fmla="*/ 185277 w 62"/>
              <a:gd name="T47" fmla="*/ 95873 h 51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62" h="51">
                <a:moveTo>
                  <a:pt x="62" y="48"/>
                </a:moveTo>
                <a:cubicBezTo>
                  <a:pt x="62" y="50"/>
                  <a:pt x="61" y="51"/>
                  <a:pt x="60" y="51"/>
                </a:cubicBezTo>
                <a:cubicBezTo>
                  <a:pt x="3" y="51"/>
                  <a:pt x="3" y="51"/>
                  <a:pt x="3" y="51"/>
                </a:cubicBezTo>
                <a:cubicBezTo>
                  <a:pt x="2" y="51"/>
                  <a:pt x="0" y="50"/>
                  <a:pt x="0" y="48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8"/>
                  <a:pt x="1" y="25"/>
                  <a:pt x="1" y="24"/>
                </a:cubicBezTo>
                <a:cubicBezTo>
                  <a:pt x="11" y="2"/>
                  <a:pt x="11" y="2"/>
                  <a:pt x="11" y="2"/>
                </a:cubicBezTo>
                <a:cubicBezTo>
                  <a:pt x="12" y="1"/>
                  <a:pt x="13" y="0"/>
                  <a:pt x="15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51" y="1"/>
                  <a:pt x="52" y="2"/>
                </a:cubicBezTo>
                <a:cubicBezTo>
                  <a:pt x="61" y="24"/>
                  <a:pt x="61" y="24"/>
                  <a:pt x="61" y="24"/>
                </a:cubicBezTo>
                <a:cubicBezTo>
                  <a:pt x="62" y="25"/>
                  <a:pt x="62" y="28"/>
                  <a:pt x="62" y="29"/>
                </a:cubicBezTo>
                <a:lnTo>
                  <a:pt x="62" y="48"/>
                </a:lnTo>
                <a:close/>
                <a:moveTo>
                  <a:pt x="54" y="28"/>
                </a:moveTo>
                <a:cubicBezTo>
                  <a:pt x="54" y="28"/>
                  <a:pt x="54" y="27"/>
                  <a:pt x="54" y="27"/>
                </a:cubicBezTo>
                <a:cubicBezTo>
                  <a:pt x="46" y="7"/>
                  <a:pt x="46" y="7"/>
                  <a:pt x="46" y="7"/>
                </a:cubicBezTo>
                <a:cubicBezTo>
                  <a:pt x="17" y="7"/>
                  <a:pt x="17" y="7"/>
                  <a:pt x="17" y="7"/>
                </a:cubicBezTo>
                <a:cubicBezTo>
                  <a:pt x="9" y="27"/>
                  <a:pt x="9" y="27"/>
                  <a:pt x="9" y="27"/>
                </a:cubicBezTo>
                <a:cubicBezTo>
                  <a:pt x="9" y="27"/>
                  <a:pt x="8" y="28"/>
                  <a:pt x="8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5" y="36"/>
                  <a:pt x="25" y="36"/>
                  <a:pt x="25" y="36"/>
                </a:cubicBezTo>
                <a:cubicBezTo>
                  <a:pt x="38" y="36"/>
                  <a:pt x="38" y="36"/>
                  <a:pt x="38" y="36"/>
                </a:cubicBezTo>
                <a:cubicBezTo>
                  <a:pt x="42" y="28"/>
                  <a:pt x="42" y="28"/>
                  <a:pt x="42" y="28"/>
                </a:cubicBezTo>
                <a:lnTo>
                  <a:pt x="54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4054048"/>
            <a:ext cx="310340" cy="310340"/>
          </a:xfrm>
          <a:custGeom>
            <a:avLst/>
            <a:gdLst>
              <a:gd name="T0" fmla="*/ 212725 w 62"/>
              <a:gd name="T1" fmla="*/ 174983 h 62"/>
              <a:gd name="T2" fmla="*/ 174983 w 62"/>
              <a:gd name="T3" fmla="*/ 212725 h 62"/>
              <a:gd name="T4" fmla="*/ 41173 w 62"/>
              <a:gd name="T5" fmla="*/ 212725 h 62"/>
              <a:gd name="T6" fmla="*/ 0 w 62"/>
              <a:gd name="T7" fmla="*/ 174983 h 62"/>
              <a:gd name="T8" fmla="*/ 0 w 62"/>
              <a:gd name="T9" fmla="*/ 41173 h 62"/>
              <a:gd name="T10" fmla="*/ 41173 w 62"/>
              <a:gd name="T11" fmla="*/ 0 h 62"/>
              <a:gd name="T12" fmla="*/ 174983 w 62"/>
              <a:gd name="T13" fmla="*/ 0 h 62"/>
              <a:gd name="T14" fmla="*/ 212725 w 62"/>
              <a:gd name="T15" fmla="*/ 41173 h 62"/>
              <a:gd name="T16" fmla="*/ 212725 w 62"/>
              <a:gd name="T17" fmla="*/ 174983 h 62"/>
              <a:gd name="T18" fmla="*/ 51466 w 62"/>
              <a:gd name="T19" fmla="*/ 37742 h 62"/>
              <a:gd name="T20" fmla="*/ 30879 w 62"/>
              <a:gd name="T21" fmla="*/ 54897 h 62"/>
              <a:gd name="T22" fmla="*/ 51466 w 62"/>
              <a:gd name="T23" fmla="*/ 68621 h 62"/>
              <a:gd name="T24" fmla="*/ 51466 w 62"/>
              <a:gd name="T25" fmla="*/ 68621 h 62"/>
              <a:gd name="T26" fmla="*/ 68621 w 62"/>
              <a:gd name="T27" fmla="*/ 54897 h 62"/>
              <a:gd name="T28" fmla="*/ 51466 w 62"/>
              <a:gd name="T29" fmla="*/ 37742 h 62"/>
              <a:gd name="T30" fmla="*/ 65190 w 62"/>
              <a:gd name="T31" fmla="*/ 178415 h 62"/>
              <a:gd name="T32" fmla="*/ 65190 w 62"/>
              <a:gd name="T33" fmla="*/ 82345 h 62"/>
              <a:gd name="T34" fmla="*/ 34310 w 62"/>
              <a:gd name="T35" fmla="*/ 82345 h 62"/>
              <a:gd name="T36" fmla="*/ 34310 w 62"/>
              <a:gd name="T37" fmla="*/ 178415 h 62"/>
              <a:gd name="T38" fmla="*/ 65190 w 62"/>
              <a:gd name="T39" fmla="*/ 178415 h 62"/>
              <a:gd name="T40" fmla="*/ 181846 w 62"/>
              <a:gd name="T41" fmla="*/ 178415 h 62"/>
              <a:gd name="T42" fmla="*/ 181846 w 62"/>
              <a:gd name="T43" fmla="*/ 123518 h 62"/>
              <a:gd name="T44" fmla="*/ 144104 w 62"/>
              <a:gd name="T45" fmla="*/ 82345 h 62"/>
              <a:gd name="T46" fmla="*/ 116656 w 62"/>
              <a:gd name="T47" fmla="*/ 96069 h 62"/>
              <a:gd name="T48" fmla="*/ 116656 w 62"/>
              <a:gd name="T49" fmla="*/ 96069 h 62"/>
              <a:gd name="T50" fmla="*/ 116656 w 62"/>
              <a:gd name="T51" fmla="*/ 82345 h 62"/>
              <a:gd name="T52" fmla="*/ 82345 w 62"/>
              <a:gd name="T53" fmla="*/ 82345 h 62"/>
              <a:gd name="T54" fmla="*/ 82345 w 62"/>
              <a:gd name="T55" fmla="*/ 178415 h 62"/>
              <a:gd name="T56" fmla="*/ 116656 w 62"/>
              <a:gd name="T57" fmla="*/ 178415 h 62"/>
              <a:gd name="T58" fmla="*/ 116656 w 62"/>
              <a:gd name="T59" fmla="*/ 126949 h 62"/>
              <a:gd name="T60" fmla="*/ 116656 w 62"/>
              <a:gd name="T61" fmla="*/ 116656 h 62"/>
              <a:gd name="T62" fmla="*/ 133811 w 62"/>
              <a:gd name="T63" fmla="*/ 106363 h 62"/>
              <a:gd name="T64" fmla="*/ 147535 w 62"/>
              <a:gd name="T65" fmla="*/ 126949 h 62"/>
              <a:gd name="T66" fmla="*/ 147535 w 62"/>
              <a:gd name="T67" fmla="*/ 178415 h 62"/>
              <a:gd name="T68" fmla="*/ 181846 w 62"/>
              <a:gd name="T69" fmla="*/ 178415 h 62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62" h="62">
                <a:moveTo>
                  <a:pt x="62" y="51"/>
                </a:moveTo>
                <a:cubicBezTo>
                  <a:pt x="62" y="57"/>
                  <a:pt x="57" y="62"/>
                  <a:pt x="51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6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6" y="0"/>
                  <a:pt x="12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6"/>
                  <a:pt x="62" y="12"/>
                </a:cubicBezTo>
                <a:lnTo>
                  <a:pt x="62" y="51"/>
                </a:lnTo>
                <a:close/>
                <a:moveTo>
                  <a:pt x="15" y="11"/>
                </a:moveTo>
                <a:cubicBezTo>
                  <a:pt x="12" y="11"/>
                  <a:pt x="9" y="13"/>
                  <a:pt x="9" y="16"/>
                </a:cubicBezTo>
                <a:cubicBezTo>
                  <a:pt x="9" y="18"/>
                  <a:pt x="11" y="20"/>
                  <a:pt x="15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0"/>
                  <a:pt x="20" y="18"/>
                  <a:pt x="20" y="16"/>
                </a:cubicBezTo>
                <a:cubicBezTo>
                  <a:pt x="20" y="13"/>
                  <a:pt x="18" y="11"/>
                  <a:pt x="15" y="11"/>
                </a:cubicBezTo>
                <a:close/>
                <a:moveTo>
                  <a:pt x="19" y="52"/>
                </a:moveTo>
                <a:cubicBezTo>
                  <a:pt x="19" y="24"/>
                  <a:pt x="19" y="24"/>
                  <a:pt x="19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10" y="52"/>
                  <a:pt x="10" y="52"/>
                  <a:pt x="10" y="52"/>
                </a:cubicBezTo>
                <a:lnTo>
                  <a:pt x="19" y="52"/>
                </a:lnTo>
                <a:close/>
                <a:moveTo>
                  <a:pt x="53" y="52"/>
                </a:moveTo>
                <a:cubicBezTo>
                  <a:pt x="53" y="36"/>
                  <a:pt x="53" y="36"/>
                  <a:pt x="53" y="36"/>
                </a:cubicBezTo>
                <a:cubicBezTo>
                  <a:pt x="53" y="28"/>
                  <a:pt x="48" y="24"/>
                  <a:pt x="42" y="24"/>
                </a:cubicBezTo>
                <a:cubicBezTo>
                  <a:pt x="37" y="24"/>
                  <a:pt x="35" y="26"/>
                  <a:pt x="34" y="28"/>
                </a:cubicBezTo>
                <a:cubicBezTo>
                  <a:pt x="34" y="28"/>
                  <a:pt x="34" y="28"/>
                  <a:pt x="34" y="28"/>
                </a:cubicBezTo>
                <a:cubicBezTo>
                  <a:pt x="34" y="24"/>
                  <a:pt x="34" y="24"/>
                  <a:pt x="3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7"/>
                  <a:pt x="2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37"/>
                  <a:pt x="34" y="37"/>
                  <a:pt x="34" y="37"/>
                </a:cubicBezTo>
                <a:cubicBezTo>
                  <a:pt x="34" y="36"/>
                  <a:pt x="34" y="35"/>
                  <a:pt x="34" y="34"/>
                </a:cubicBezTo>
                <a:cubicBezTo>
                  <a:pt x="35" y="33"/>
                  <a:pt x="36" y="31"/>
                  <a:pt x="39" y="31"/>
                </a:cubicBezTo>
                <a:cubicBezTo>
                  <a:pt x="42" y="31"/>
                  <a:pt x="43" y="33"/>
                  <a:pt x="43" y="37"/>
                </a:cubicBezTo>
                <a:cubicBezTo>
                  <a:pt x="43" y="52"/>
                  <a:pt x="43" y="52"/>
                  <a:pt x="43" y="52"/>
                </a:cubicBezTo>
                <a:lnTo>
                  <a:pt x="53" y="5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6086" y="4033205"/>
            <a:ext cx="354343" cy="356660"/>
          </a:xfrm>
          <a:custGeom>
            <a:avLst/>
            <a:gdLst>
              <a:gd name="T0" fmla="*/ 0 w 71"/>
              <a:gd name="T1" fmla="*/ 158392 h 71"/>
              <a:gd name="T2" fmla="*/ 30788 w 71"/>
              <a:gd name="T3" fmla="*/ 106743 h 71"/>
              <a:gd name="T4" fmla="*/ 13684 w 71"/>
              <a:gd name="T5" fmla="*/ 110186 h 71"/>
              <a:gd name="T6" fmla="*/ 23947 w 71"/>
              <a:gd name="T7" fmla="*/ 86083 h 71"/>
              <a:gd name="T8" fmla="*/ 20526 w 71"/>
              <a:gd name="T9" fmla="*/ 144619 h 71"/>
              <a:gd name="T10" fmla="*/ 37630 w 71"/>
              <a:gd name="T11" fmla="*/ 134289 h 71"/>
              <a:gd name="T12" fmla="*/ 51314 w 71"/>
              <a:gd name="T13" fmla="*/ 158392 h 71"/>
              <a:gd name="T14" fmla="*/ 0 w 71"/>
              <a:gd name="T15" fmla="*/ 237588 h 71"/>
              <a:gd name="T16" fmla="*/ 23947 w 71"/>
              <a:gd name="T17" fmla="*/ 230702 h 71"/>
              <a:gd name="T18" fmla="*/ 17105 w 71"/>
              <a:gd name="T19" fmla="*/ 213485 h 71"/>
              <a:gd name="T20" fmla="*/ 30788 w 71"/>
              <a:gd name="T21" fmla="*/ 189382 h 71"/>
              <a:gd name="T22" fmla="*/ 17105 w 71"/>
              <a:gd name="T23" fmla="*/ 189382 h 71"/>
              <a:gd name="T24" fmla="*/ 3421 w 71"/>
              <a:gd name="T25" fmla="*/ 196269 h 71"/>
              <a:gd name="T26" fmla="*/ 47893 w 71"/>
              <a:gd name="T27" fmla="*/ 175609 h 71"/>
              <a:gd name="T28" fmla="*/ 34209 w 71"/>
              <a:gd name="T29" fmla="*/ 203155 h 71"/>
              <a:gd name="T30" fmla="*/ 23947 w 71"/>
              <a:gd name="T31" fmla="*/ 244475 h 71"/>
              <a:gd name="T32" fmla="*/ 3421 w 71"/>
              <a:gd name="T33" fmla="*/ 68866 h 71"/>
              <a:gd name="T34" fmla="*/ 20526 w 71"/>
              <a:gd name="T35" fmla="*/ 55093 h 71"/>
              <a:gd name="T36" fmla="*/ 20526 w 71"/>
              <a:gd name="T37" fmla="*/ 20660 h 71"/>
              <a:gd name="T38" fmla="*/ 13684 w 71"/>
              <a:gd name="T39" fmla="*/ 27546 h 71"/>
              <a:gd name="T40" fmla="*/ 20526 w 71"/>
              <a:gd name="T41" fmla="*/ 0 h 71"/>
              <a:gd name="T42" fmla="*/ 37630 w 71"/>
              <a:gd name="T43" fmla="*/ 55093 h 71"/>
              <a:gd name="T44" fmla="*/ 51314 w 71"/>
              <a:gd name="T45" fmla="*/ 68866 h 71"/>
              <a:gd name="T46" fmla="*/ 239466 w 71"/>
              <a:gd name="T47" fmla="*/ 68866 h 71"/>
              <a:gd name="T48" fmla="*/ 68419 w 71"/>
              <a:gd name="T49" fmla="*/ 65423 h 71"/>
              <a:gd name="T50" fmla="*/ 71840 w 71"/>
              <a:gd name="T51" fmla="*/ 34433 h 71"/>
              <a:gd name="T52" fmla="*/ 242887 w 71"/>
              <a:gd name="T53" fmla="*/ 37876 h 71"/>
              <a:gd name="T54" fmla="*/ 242887 w 71"/>
              <a:gd name="T55" fmla="*/ 134289 h 71"/>
              <a:gd name="T56" fmla="*/ 71840 w 71"/>
              <a:gd name="T57" fmla="*/ 137732 h 71"/>
              <a:gd name="T58" fmla="*/ 68419 w 71"/>
              <a:gd name="T59" fmla="*/ 106743 h 71"/>
              <a:gd name="T60" fmla="*/ 239466 w 71"/>
              <a:gd name="T61" fmla="*/ 103299 h 71"/>
              <a:gd name="T62" fmla="*/ 242887 w 71"/>
              <a:gd name="T63" fmla="*/ 134289 h 71"/>
              <a:gd name="T64" fmla="*/ 239466 w 71"/>
              <a:gd name="T65" fmla="*/ 210042 h 71"/>
              <a:gd name="T66" fmla="*/ 68419 w 71"/>
              <a:gd name="T67" fmla="*/ 206599 h 71"/>
              <a:gd name="T68" fmla="*/ 71840 w 71"/>
              <a:gd name="T69" fmla="*/ 175609 h 71"/>
              <a:gd name="T70" fmla="*/ 242887 w 71"/>
              <a:gd name="T71" fmla="*/ 179052 h 71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71" h="71">
                <a:moveTo>
                  <a:pt x="15" y="46"/>
                </a:moveTo>
                <a:cubicBezTo>
                  <a:pt x="0" y="46"/>
                  <a:pt x="0" y="46"/>
                  <a:pt x="0" y="46"/>
                </a:cubicBezTo>
                <a:cubicBezTo>
                  <a:pt x="0" y="45"/>
                  <a:pt x="0" y="44"/>
                  <a:pt x="0" y="43"/>
                </a:cubicBezTo>
                <a:cubicBezTo>
                  <a:pt x="0" y="36"/>
                  <a:pt x="9" y="35"/>
                  <a:pt x="9" y="31"/>
                </a:cubicBezTo>
                <a:cubicBezTo>
                  <a:pt x="9" y="30"/>
                  <a:pt x="8" y="29"/>
                  <a:pt x="7" y="29"/>
                </a:cubicBezTo>
                <a:cubicBezTo>
                  <a:pt x="6" y="29"/>
                  <a:pt x="4" y="31"/>
                  <a:pt x="4" y="32"/>
                </a:cubicBezTo>
                <a:cubicBezTo>
                  <a:pt x="0" y="29"/>
                  <a:pt x="0" y="29"/>
                  <a:pt x="0" y="29"/>
                </a:cubicBezTo>
                <a:cubicBezTo>
                  <a:pt x="2" y="27"/>
                  <a:pt x="4" y="25"/>
                  <a:pt x="7" y="25"/>
                </a:cubicBezTo>
                <a:cubicBezTo>
                  <a:pt x="11" y="25"/>
                  <a:pt x="14" y="27"/>
                  <a:pt x="14" y="31"/>
                </a:cubicBezTo>
                <a:cubicBezTo>
                  <a:pt x="14" y="37"/>
                  <a:pt x="6" y="38"/>
                  <a:pt x="6" y="42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39"/>
                  <a:pt x="11" y="39"/>
                  <a:pt x="11" y="39"/>
                </a:cubicBezTo>
                <a:cubicBezTo>
                  <a:pt x="15" y="39"/>
                  <a:pt x="15" y="39"/>
                  <a:pt x="15" y="39"/>
                </a:cubicBezTo>
                <a:lnTo>
                  <a:pt x="15" y="46"/>
                </a:lnTo>
                <a:close/>
                <a:moveTo>
                  <a:pt x="7" y="71"/>
                </a:moveTo>
                <a:cubicBezTo>
                  <a:pt x="5" y="71"/>
                  <a:pt x="2" y="70"/>
                  <a:pt x="0" y="69"/>
                </a:cubicBezTo>
                <a:cubicBezTo>
                  <a:pt x="3" y="65"/>
                  <a:pt x="3" y="65"/>
                  <a:pt x="3" y="65"/>
                </a:cubicBezTo>
                <a:cubicBezTo>
                  <a:pt x="4" y="66"/>
                  <a:pt x="5" y="67"/>
                  <a:pt x="7" y="67"/>
                </a:cubicBezTo>
                <a:cubicBezTo>
                  <a:pt x="8" y="67"/>
                  <a:pt x="10" y="66"/>
                  <a:pt x="10" y="65"/>
                </a:cubicBezTo>
                <a:cubicBezTo>
                  <a:pt x="10" y="62"/>
                  <a:pt x="7" y="62"/>
                  <a:pt x="5" y="62"/>
                </a:cubicBezTo>
                <a:cubicBezTo>
                  <a:pt x="4" y="60"/>
                  <a:pt x="4" y="60"/>
                  <a:pt x="4" y="60"/>
                </a:cubicBezTo>
                <a:cubicBezTo>
                  <a:pt x="6" y="58"/>
                  <a:pt x="7" y="56"/>
                  <a:pt x="9" y="55"/>
                </a:cubicBezTo>
                <a:cubicBezTo>
                  <a:pt x="9" y="55"/>
                  <a:pt x="9" y="55"/>
                  <a:pt x="9" y="55"/>
                </a:cubicBezTo>
                <a:cubicBezTo>
                  <a:pt x="8" y="55"/>
                  <a:pt x="6" y="55"/>
                  <a:pt x="5" y="55"/>
                </a:cubicBezTo>
                <a:cubicBezTo>
                  <a:pt x="5" y="57"/>
                  <a:pt x="5" y="57"/>
                  <a:pt x="5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1" y="51"/>
                  <a:pt x="1" y="51"/>
                  <a:pt x="1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4"/>
                  <a:pt x="14" y="54"/>
                  <a:pt x="14" y="54"/>
                </a:cubicBezTo>
                <a:cubicBezTo>
                  <a:pt x="10" y="59"/>
                  <a:pt x="10" y="59"/>
                  <a:pt x="10" y="59"/>
                </a:cubicBezTo>
                <a:cubicBezTo>
                  <a:pt x="13" y="60"/>
                  <a:pt x="15" y="62"/>
                  <a:pt x="15" y="64"/>
                </a:cubicBezTo>
                <a:cubicBezTo>
                  <a:pt x="15" y="69"/>
                  <a:pt x="11" y="71"/>
                  <a:pt x="7" y="71"/>
                </a:cubicBezTo>
                <a:close/>
                <a:moveTo>
                  <a:pt x="15" y="20"/>
                </a:moveTo>
                <a:cubicBezTo>
                  <a:pt x="1" y="20"/>
                  <a:pt x="1" y="20"/>
                  <a:pt x="1" y="20"/>
                </a:cubicBezTo>
                <a:cubicBezTo>
                  <a:pt x="1" y="16"/>
                  <a:pt x="1" y="16"/>
                  <a:pt x="1" y="16"/>
                </a:cubicBezTo>
                <a:cubicBezTo>
                  <a:pt x="6" y="16"/>
                  <a:pt x="6" y="16"/>
                  <a:pt x="6" y="16"/>
                </a:cubicBezTo>
                <a:cubicBezTo>
                  <a:pt x="6" y="13"/>
                  <a:pt x="6" y="9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5" y="7"/>
                  <a:pt x="4" y="7"/>
                  <a:pt x="4" y="8"/>
                </a:cubicBezTo>
                <a:cubicBezTo>
                  <a:pt x="1" y="5"/>
                  <a:pt x="1" y="5"/>
                  <a:pt x="1" y="5"/>
                </a:cubicBezTo>
                <a:cubicBezTo>
                  <a:pt x="6" y="0"/>
                  <a:pt x="6" y="0"/>
                  <a:pt x="6" y="0"/>
                </a:cubicBezTo>
                <a:cubicBezTo>
                  <a:pt x="11" y="0"/>
                  <a:pt x="11" y="0"/>
                  <a:pt x="11" y="0"/>
                </a:cubicBezTo>
                <a:cubicBezTo>
                  <a:pt x="11" y="16"/>
                  <a:pt x="11" y="16"/>
                  <a:pt x="11" y="16"/>
                </a:cubicBezTo>
                <a:cubicBezTo>
                  <a:pt x="15" y="16"/>
                  <a:pt x="15" y="16"/>
                  <a:pt x="15" y="16"/>
                </a:cubicBezTo>
                <a:lnTo>
                  <a:pt x="15" y="20"/>
                </a:lnTo>
                <a:close/>
                <a:moveTo>
                  <a:pt x="71" y="19"/>
                </a:moveTo>
                <a:cubicBezTo>
                  <a:pt x="71" y="19"/>
                  <a:pt x="71" y="20"/>
                  <a:pt x="70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0" y="19"/>
                  <a:pt x="20" y="19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0"/>
                  <a:pt x="21" y="10"/>
                  <a:pt x="21" y="10"/>
                </a:cubicBezTo>
                <a:cubicBezTo>
                  <a:pt x="70" y="10"/>
                  <a:pt x="70" y="10"/>
                  <a:pt x="70" y="10"/>
                </a:cubicBezTo>
                <a:cubicBezTo>
                  <a:pt x="71" y="10"/>
                  <a:pt x="71" y="10"/>
                  <a:pt x="71" y="11"/>
                </a:cubicBezTo>
                <a:lnTo>
                  <a:pt x="71" y="19"/>
                </a:lnTo>
                <a:close/>
                <a:moveTo>
                  <a:pt x="71" y="39"/>
                </a:moveTo>
                <a:cubicBezTo>
                  <a:pt x="71" y="40"/>
                  <a:pt x="71" y="40"/>
                  <a:pt x="70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40"/>
                  <a:pt x="20" y="40"/>
                  <a:pt x="20" y="39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31"/>
                  <a:pt x="21" y="30"/>
                  <a:pt x="21" y="30"/>
                </a:cubicBezTo>
                <a:cubicBezTo>
                  <a:pt x="70" y="30"/>
                  <a:pt x="70" y="30"/>
                  <a:pt x="70" y="30"/>
                </a:cubicBezTo>
                <a:cubicBezTo>
                  <a:pt x="71" y="30"/>
                  <a:pt x="71" y="31"/>
                  <a:pt x="71" y="31"/>
                </a:cubicBezTo>
                <a:lnTo>
                  <a:pt x="71" y="39"/>
                </a:lnTo>
                <a:close/>
                <a:moveTo>
                  <a:pt x="71" y="60"/>
                </a:moveTo>
                <a:cubicBezTo>
                  <a:pt x="71" y="60"/>
                  <a:pt x="71" y="61"/>
                  <a:pt x="70" y="61"/>
                </a:cubicBezTo>
                <a:cubicBezTo>
                  <a:pt x="21" y="61"/>
                  <a:pt x="21" y="61"/>
                  <a:pt x="21" y="61"/>
                </a:cubicBezTo>
                <a:cubicBezTo>
                  <a:pt x="21" y="61"/>
                  <a:pt x="20" y="60"/>
                  <a:pt x="20" y="60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51"/>
                  <a:pt x="21" y="51"/>
                  <a:pt x="21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71" y="51"/>
                  <a:pt x="71" y="51"/>
                  <a:pt x="71" y="52"/>
                </a:cubicBezTo>
                <a:lnTo>
                  <a:pt x="71" y="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9" name="出自【趣你的PPT】(微信:qunideppt)：最优质的PPT资源库"/>
          <p:cNvSpPr>
            <a:spLocks/>
          </p:cNvSpPr>
          <p:nvPr/>
        </p:nvSpPr>
        <p:spPr bwMode="auto">
          <a:xfrm>
            <a:off x="4191721" y="4028573"/>
            <a:ext cx="155171" cy="352028"/>
          </a:xfrm>
          <a:custGeom>
            <a:avLst/>
            <a:gdLst>
              <a:gd name="T0" fmla="*/ 102932 w 31"/>
              <a:gd name="T1" fmla="*/ 186146 h 70"/>
              <a:gd name="T2" fmla="*/ 54897 w 31"/>
              <a:gd name="T3" fmla="*/ 237853 h 70"/>
              <a:gd name="T4" fmla="*/ 51466 w 31"/>
              <a:gd name="T5" fmla="*/ 241300 h 70"/>
              <a:gd name="T6" fmla="*/ 48035 w 31"/>
              <a:gd name="T7" fmla="*/ 237853 h 70"/>
              <a:gd name="T8" fmla="*/ 0 w 31"/>
              <a:gd name="T9" fmla="*/ 186146 h 70"/>
              <a:gd name="T10" fmla="*/ 0 w 31"/>
              <a:gd name="T11" fmla="*/ 179251 h 70"/>
              <a:gd name="T12" fmla="*/ 3431 w 31"/>
              <a:gd name="T13" fmla="*/ 179251 h 70"/>
              <a:gd name="T14" fmla="*/ 34311 w 31"/>
              <a:gd name="T15" fmla="*/ 179251 h 70"/>
              <a:gd name="T16" fmla="*/ 34311 w 31"/>
              <a:gd name="T17" fmla="*/ 6894 h 70"/>
              <a:gd name="T18" fmla="*/ 37742 w 31"/>
              <a:gd name="T19" fmla="*/ 0 h 70"/>
              <a:gd name="T20" fmla="*/ 65190 w 31"/>
              <a:gd name="T21" fmla="*/ 0 h 70"/>
              <a:gd name="T22" fmla="*/ 68621 w 31"/>
              <a:gd name="T23" fmla="*/ 6894 h 70"/>
              <a:gd name="T24" fmla="*/ 68621 w 31"/>
              <a:gd name="T25" fmla="*/ 179251 h 70"/>
              <a:gd name="T26" fmla="*/ 99501 w 31"/>
              <a:gd name="T27" fmla="*/ 179251 h 70"/>
              <a:gd name="T28" fmla="*/ 102932 w 31"/>
              <a:gd name="T29" fmla="*/ 179251 h 70"/>
              <a:gd name="T30" fmla="*/ 102932 w 31"/>
              <a:gd name="T31" fmla="*/ 186146 h 70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31" h="70">
                <a:moveTo>
                  <a:pt x="30" y="54"/>
                </a:moveTo>
                <a:cubicBezTo>
                  <a:pt x="16" y="69"/>
                  <a:pt x="16" y="69"/>
                  <a:pt x="16" y="69"/>
                </a:cubicBezTo>
                <a:cubicBezTo>
                  <a:pt x="16" y="70"/>
                  <a:pt x="16" y="70"/>
                  <a:pt x="15" y="70"/>
                </a:cubicBezTo>
                <a:cubicBezTo>
                  <a:pt x="15" y="70"/>
                  <a:pt x="15" y="70"/>
                  <a:pt x="14" y="69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3"/>
                  <a:pt x="0" y="53"/>
                  <a:pt x="0" y="52"/>
                </a:cubicBezTo>
                <a:cubicBezTo>
                  <a:pt x="0" y="52"/>
                  <a:pt x="1" y="52"/>
                  <a:pt x="1" y="52"/>
                </a:cubicBezTo>
                <a:cubicBezTo>
                  <a:pt x="10" y="52"/>
                  <a:pt x="10" y="52"/>
                  <a:pt x="10" y="52"/>
                </a:cubicBezTo>
                <a:cubicBezTo>
                  <a:pt x="10" y="2"/>
                  <a:pt x="10" y="2"/>
                  <a:pt x="10" y="2"/>
                </a:cubicBezTo>
                <a:cubicBezTo>
                  <a:pt x="10" y="1"/>
                  <a:pt x="11" y="0"/>
                  <a:pt x="11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20" y="0"/>
                  <a:pt x="20" y="1"/>
                  <a:pt x="20" y="2"/>
                </a:cubicBezTo>
                <a:cubicBezTo>
                  <a:pt x="20" y="52"/>
                  <a:pt x="20" y="52"/>
                  <a:pt x="20" y="52"/>
                </a:cubicBezTo>
                <a:cubicBezTo>
                  <a:pt x="29" y="52"/>
                  <a:pt x="29" y="52"/>
                  <a:pt x="29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1" y="53"/>
                  <a:pt x="31" y="53"/>
                  <a:pt x="30" y="5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23569" y="4028573"/>
            <a:ext cx="326553" cy="331184"/>
          </a:xfrm>
          <a:custGeom>
            <a:avLst/>
            <a:gdLst>
              <a:gd name="T0" fmla="*/ 220394 w 65"/>
              <a:gd name="T1" fmla="*/ 48154 h 66"/>
              <a:gd name="T2" fmla="*/ 41324 w 65"/>
              <a:gd name="T3" fmla="*/ 223572 h 66"/>
              <a:gd name="T4" fmla="*/ 34437 w 65"/>
              <a:gd name="T5" fmla="*/ 227012 h 66"/>
              <a:gd name="T6" fmla="*/ 27549 w 65"/>
              <a:gd name="T7" fmla="*/ 223572 h 66"/>
              <a:gd name="T8" fmla="*/ 0 w 65"/>
              <a:gd name="T9" fmla="*/ 196056 h 66"/>
              <a:gd name="T10" fmla="*/ 0 w 65"/>
              <a:gd name="T11" fmla="*/ 192616 h 66"/>
              <a:gd name="T12" fmla="*/ 0 w 65"/>
              <a:gd name="T13" fmla="*/ 185737 h 66"/>
              <a:gd name="T14" fmla="*/ 179070 w 65"/>
              <a:gd name="T15" fmla="*/ 6879 h 66"/>
              <a:gd name="T16" fmla="*/ 185958 w 65"/>
              <a:gd name="T17" fmla="*/ 3440 h 66"/>
              <a:gd name="T18" fmla="*/ 192845 w 65"/>
              <a:gd name="T19" fmla="*/ 6879 h 66"/>
              <a:gd name="T20" fmla="*/ 220394 w 65"/>
              <a:gd name="T21" fmla="*/ 34396 h 66"/>
              <a:gd name="T22" fmla="*/ 220394 w 65"/>
              <a:gd name="T23" fmla="*/ 41275 h 66"/>
              <a:gd name="T24" fmla="*/ 220394 w 65"/>
              <a:gd name="T25" fmla="*/ 48154 h 66"/>
              <a:gd name="T26" fmla="*/ 48211 w 65"/>
              <a:gd name="T27" fmla="*/ 17198 h 66"/>
              <a:gd name="T28" fmla="*/ 34437 w 65"/>
              <a:gd name="T29" fmla="*/ 24077 h 66"/>
              <a:gd name="T30" fmla="*/ 30993 w 65"/>
              <a:gd name="T31" fmla="*/ 37835 h 66"/>
              <a:gd name="T32" fmla="*/ 27549 w 65"/>
              <a:gd name="T33" fmla="*/ 24077 h 66"/>
              <a:gd name="T34" fmla="*/ 13775 w 65"/>
              <a:gd name="T35" fmla="*/ 17198 h 66"/>
              <a:gd name="T36" fmla="*/ 27549 w 65"/>
              <a:gd name="T37" fmla="*/ 13758 h 66"/>
              <a:gd name="T38" fmla="*/ 30993 w 65"/>
              <a:gd name="T39" fmla="*/ 0 h 66"/>
              <a:gd name="T40" fmla="*/ 34437 w 65"/>
              <a:gd name="T41" fmla="*/ 13758 h 66"/>
              <a:gd name="T42" fmla="*/ 48211 w 65"/>
              <a:gd name="T43" fmla="*/ 17198 h 66"/>
              <a:gd name="T44" fmla="*/ 110197 w 65"/>
              <a:gd name="T45" fmla="*/ 44714 h 66"/>
              <a:gd name="T46" fmla="*/ 82648 w 65"/>
              <a:gd name="T47" fmla="*/ 55033 h 66"/>
              <a:gd name="T48" fmla="*/ 75761 w 65"/>
              <a:gd name="T49" fmla="*/ 79110 h 66"/>
              <a:gd name="T50" fmla="*/ 65430 w 65"/>
              <a:gd name="T51" fmla="*/ 55033 h 66"/>
              <a:gd name="T52" fmla="*/ 37880 w 65"/>
              <a:gd name="T53" fmla="*/ 44714 h 66"/>
              <a:gd name="T54" fmla="*/ 65430 w 65"/>
              <a:gd name="T55" fmla="*/ 37835 h 66"/>
              <a:gd name="T56" fmla="*/ 75761 w 65"/>
              <a:gd name="T57" fmla="*/ 10319 h 66"/>
              <a:gd name="T58" fmla="*/ 82648 w 65"/>
              <a:gd name="T59" fmla="*/ 37835 h 66"/>
              <a:gd name="T60" fmla="*/ 110197 w 65"/>
              <a:gd name="T61" fmla="*/ 44714 h 66"/>
              <a:gd name="T62" fmla="*/ 137746 w 65"/>
              <a:gd name="T63" fmla="*/ 17198 h 66"/>
              <a:gd name="T64" fmla="*/ 123972 w 65"/>
              <a:gd name="T65" fmla="*/ 24077 h 66"/>
              <a:gd name="T66" fmla="*/ 117084 w 65"/>
              <a:gd name="T67" fmla="*/ 37835 h 66"/>
              <a:gd name="T68" fmla="*/ 113641 w 65"/>
              <a:gd name="T69" fmla="*/ 24077 h 66"/>
              <a:gd name="T70" fmla="*/ 99866 w 65"/>
              <a:gd name="T71" fmla="*/ 17198 h 66"/>
              <a:gd name="T72" fmla="*/ 113641 w 65"/>
              <a:gd name="T73" fmla="*/ 13758 h 66"/>
              <a:gd name="T74" fmla="*/ 117084 w 65"/>
              <a:gd name="T75" fmla="*/ 0 h 66"/>
              <a:gd name="T76" fmla="*/ 123972 w 65"/>
              <a:gd name="T77" fmla="*/ 13758 h 66"/>
              <a:gd name="T78" fmla="*/ 137746 w 65"/>
              <a:gd name="T79" fmla="*/ 17198 h 66"/>
              <a:gd name="T80" fmla="*/ 199732 w 65"/>
              <a:gd name="T81" fmla="*/ 41275 h 66"/>
              <a:gd name="T82" fmla="*/ 185958 w 65"/>
              <a:gd name="T83" fmla="*/ 27517 h 66"/>
              <a:gd name="T84" fmla="*/ 144634 w 65"/>
              <a:gd name="T85" fmla="*/ 65352 h 66"/>
              <a:gd name="T86" fmla="*/ 158408 w 65"/>
              <a:gd name="T87" fmla="*/ 82550 h 66"/>
              <a:gd name="T88" fmla="*/ 199732 w 65"/>
              <a:gd name="T89" fmla="*/ 41275 h 66"/>
              <a:gd name="T90" fmla="*/ 223838 w 65"/>
              <a:gd name="T91" fmla="*/ 106627 h 66"/>
              <a:gd name="T92" fmla="*/ 210063 w 65"/>
              <a:gd name="T93" fmla="*/ 110066 h 66"/>
              <a:gd name="T94" fmla="*/ 206620 w 65"/>
              <a:gd name="T95" fmla="*/ 123825 h 66"/>
              <a:gd name="T96" fmla="*/ 203176 w 65"/>
              <a:gd name="T97" fmla="*/ 110066 h 66"/>
              <a:gd name="T98" fmla="*/ 189401 w 65"/>
              <a:gd name="T99" fmla="*/ 106627 h 66"/>
              <a:gd name="T100" fmla="*/ 203176 w 65"/>
              <a:gd name="T101" fmla="*/ 103187 h 66"/>
              <a:gd name="T102" fmla="*/ 206620 w 65"/>
              <a:gd name="T103" fmla="*/ 89429 h 66"/>
              <a:gd name="T104" fmla="*/ 210063 w 65"/>
              <a:gd name="T105" fmla="*/ 103187 h 66"/>
              <a:gd name="T106" fmla="*/ 223838 w 65"/>
              <a:gd name="T107" fmla="*/ 106627 h 6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5" h="66">
                <a:moveTo>
                  <a:pt x="64" y="14"/>
                </a:moveTo>
                <a:cubicBezTo>
                  <a:pt x="12" y="65"/>
                  <a:pt x="12" y="65"/>
                  <a:pt x="12" y="65"/>
                </a:cubicBezTo>
                <a:cubicBezTo>
                  <a:pt x="11" y="66"/>
                  <a:pt x="11" y="66"/>
                  <a:pt x="10" y="66"/>
                </a:cubicBezTo>
                <a:cubicBezTo>
                  <a:pt x="9" y="66"/>
                  <a:pt x="9" y="66"/>
                  <a:pt x="8" y="65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0" y="55"/>
                  <a:pt x="0" y="54"/>
                  <a:pt x="0" y="54"/>
                </a:cubicBezTo>
                <a:cubicBezTo>
                  <a:pt x="52" y="2"/>
                  <a:pt x="52" y="2"/>
                  <a:pt x="52" y="2"/>
                </a:cubicBezTo>
                <a:cubicBezTo>
                  <a:pt x="52" y="2"/>
                  <a:pt x="53" y="1"/>
                  <a:pt x="54" y="1"/>
                </a:cubicBezTo>
                <a:cubicBezTo>
                  <a:pt x="54" y="1"/>
                  <a:pt x="55" y="2"/>
                  <a:pt x="56" y="2"/>
                </a:cubicBezTo>
                <a:cubicBezTo>
                  <a:pt x="64" y="10"/>
                  <a:pt x="64" y="10"/>
                  <a:pt x="64" y="10"/>
                </a:cubicBezTo>
                <a:cubicBezTo>
                  <a:pt x="64" y="11"/>
                  <a:pt x="64" y="11"/>
                  <a:pt x="64" y="12"/>
                </a:cubicBezTo>
                <a:cubicBezTo>
                  <a:pt x="64" y="13"/>
                  <a:pt x="64" y="13"/>
                  <a:pt x="64" y="14"/>
                </a:cubicBezTo>
                <a:close/>
                <a:moveTo>
                  <a:pt x="14" y="5"/>
                </a:moveTo>
                <a:cubicBezTo>
                  <a:pt x="10" y="7"/>
                  <a:pt x="10" y="7"/>
                  <a:pt x="10" y="7"/>
                </a:cubicBezTo>
                <a:cubicBezTo>
                  <a:pt x="9" y="11"/>
                  <a:pt x="9" y="11"/>
                  <a:pt x="9" y="11"/>
                </a:cubicBezTo>
                <a:cubicBezTo>
                  <a:pt x="8" y="7"/>
                  <a:pt x="8" y="7"/>
                  <a:pt x="8" y="7"/>
                </a:cubicBezTo>
                <a:cubicBezTo>
                  <a:pt x="4" y="5"/>
                  <a:pt x="4" y="5"/>
                  <a:pt x="4" y="5"/>
                </a:cubicBezTo>
                <a:cubicBezTo>
                  <a:pt x="8" y="4"/>
                  <a:pt x="8" y="4"/>
                  <a:pt x="8" y="4"/>
                </a:cubicBezTo>
                <a:cubicBezTo>
                  <a:pt x="9" y="0"/>
                  <a:pt x="9" y="0"/>
                  <a:pt x="9" y="0"/>
                </a:cubicBezTo>
                <a:cubicBezTo>
                  <a:pt x="10" y="4"/>
                  <a:pt x="10" y="4"/>
                  <a:pt x="10" y="4"/>
                </a:cubicBezTo>
                <a:lnTo>
                  <a:pt x="14" y="5"/>
                </a:lnTo>
                <a:close/>
                <a:moveTo>
                  <a:pt x="32" y="13"/>
                </a:moveTo>
                <a:cubicBezTo>
                  <a:pt x="24" y="16"/>
                  <a:pt x="24" y="16"/>
                  <a:pt x="24" y="16"/>
                </a:cubicBezTo>
                <a:cubicBezTo>
                  <a:pt x="22" y="23"/>
                  <a:pt x="22" y="23"/>
                  <a:pt x="22" y="23"/>
                </a:cubicBezTo>
                <a:cubicBezTo>
                  <a:pt x="19" y="16"/>
                  <a:pt x="19" y="16"/>
                  <a:pt x="19" y="16"/>
                </a:cubicBezTo>
                <a:cubicBezTo>
                  <a:pt x="11" y="13"/>
                  <a:pt x="11" y="13"/>
                  <a:pt x="11" y="13"/>
                </a:cubicBezTo>
                <a:cubicBezTo>
                  <a:pt x="19" y="11"/>
                  <a:pt x="19" y="11"/>
                  <a:pt x="19" y="11"/>
                </a:cubicBezTo>
                <a:cubicBezTo>
                  <a:pt x="22" y="3"/>
                  <a:pt x="22" y="3"/>
                  <a:pt x="22" y="3"/>
                </a:cubicBezTo>
                <a:cubicBezTo>
                  <a:pt x="24" y="11"/>
                  <a:pt x="24" y="11"/>
                  <a:pt x="24" y="11"/>
                </a:cubicBezTo>
                <a:lnTo>
                  <a:pt x="32" y="13"/>
                </a:lnTo>
                <a:close/>
                <a:moveTo>
                  <a:pt x="40" y="5"/>
                </a:moveTo>
                <a:cubicBezTo>
                  <a:pt x="36" y="7"/>
                  <a:pt x="36" y="7"/>
                  <a:pt x="36" y="7"/>
                </a:cubicBezTo>
                <a:cubicBezTo>
                  <a:pt x="34" y="11"/>
                  <a:pt x="34" y="11"/>
                  <a:pt x="34" y="11"/>
                </a:cubicBezTo>
                <a:cubicBezTo>
                  <a:pt x="33" y="7"/>
                  <a:pt x="33" y="7"/>
                  <a:pt x="33" y="7"/>
                </a:cubicBezTo>
                <a:cubicBezTo>
                  <a:pt x="29" y="5"/>
                  <a:pt x="29" y="5"/>
                  <a:pt x="29" y="5"/>
                </a:cubicBezTo>
                <a:cubicBezTo>
                  <a:pt x="33" y="4"/>
                  <a:pt x="33" y="4"/>
                  <a:pt x="33" y="4"/>
                </a:cubicBezTo>
                <a:cubicBezTo>
                  <a:pt x="34" y="0"/>
                  <a:pt x="34" y="0"/>
                  <a:pt x="34" y="0"/>
                </a:cubicBezTo>
                <a:cubicBezTo>
                  <a:pt x="36" y="4"/>
                  <a:pt x="36" y="4"/>
                  <a:pt x="36" y="4"/>
                </a:cubicBezTo>
                <a:lnTo>
                  <a:pt x="40" y="5"/>
                </a:lnTo>
                <a:close/>
                <a:moveTo>
                  <a:pt x="58" y="12"/>
                </a:moveTo>
                <a:cubicBezTo>
                  <a:pt x="54" y="8"/>
                  <a:pt x="54" y="8"/>
                  <a:pt x="54" y="8"/>
                </a:cubicBezTo>
                <a:cubicBezTo>
                  <a:pt x="42" y="19"/>
                  <a:pt x="42" y="19"/>
                  <a:pt x="42" y="19"/>
                </a:cubicBezTo>
                <a:cubicBezTo>
                  <a:pt x="46" y="24"/>
                  <a:pt x="46" y="24"/>
                  <a:pt x="46" y="24"/>
                </a:cubicBezTo>
                <a:lnTo>
                  <a:pt x="58" y="12"/>
                </a:lnTo>
                <a:close/>
                <a:moveTo>
                  <a:pt x="65" y="31"/>
                </a:moveTo>
                <a:cubicBezTo>
                  <a:pt x="61" y="32"/>
                  <a:pt x="61" y="32"/>
                  <a:pt x="61" y="32"/>
                </a:cubicBezTo>
                <a:cubicBezTo>
                  <a:pt x="60" y="36"/>
                  <a:pt x="60" y="36"/>
                  <a:pt x="60" y="36"/>
                </a:cubicBezTo>
                <a:cubicBezTo>
                  <a:pt x="59" y="32"/>
                  <a:pt x="59" y="32"/>
                  <a:pt x="59" y="32"/>
                </a:cubicBezTo>
                <a:cubicBezTo>
                  <a:pt x="55" y="31"/>
                  <a:pt x="55" y="31"/>
                  <a:pt x="55" y="31"/>
                </a:cubicBezTo>
                <a:cubicBezTo>
                  <a:pt x="59" y="30"/>
                  <a:pt x="59" y="30"/>
                  <a:pt x="59" y="30"/>
                </a:cubicBezTo>
                <a:cubicBezTo>
                  <a:pt x="60" y="26"/>
                  <a:pt x="60" y="26"/>
                  <a:pt x="60" y="26"/>
                </a:cubicBezTo>
                <a:cubicBezTo>
                  <a:pt x="61" y="30"/>
                  <a:pt x="61" y="30"/>
                  <a:pt x="61" y="30"/>
                </a:cubicBezTo>
                <a:lnTo>
                  <a:pt x="65" y="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4042469"/>
            <a:ext cx="358977" cy="321920"/>
          </a:xfrm>
          <a:custGeom>
            <a:avLst/>
            <a:gdLst>
              <a:gd name="T0" fmla="*/ 85439 w 72"/>
              <a:gd name="T1" fmla="*/ 151705 h 64"/>
              <a:gd name="T2" fmla="*/ 82021 w 72"/>
              <a:gd name="T3" fmla="*/ 158601 h 64"/>
              <a:gd name="T4" fmla="*/ 78603 w 72"/>
              <a:gd name="T5" fmla="*/ 158601 h 64"/>
              <a:gd name="T6" fmla="*/ 71768 w 72"/>
              <a:gd name="T7" fmla="*/ 155153 h 64"/>
              <a:gd name="T8" fmla="*/ 3418 w 72"/>
              <a:gd name="T9" fmla="*/ 86196 h 64"/>
              <a:gd name="T10" fmla="*/ 3418 w 72"/>
              <a:gd name="T11" fmla="*/ 72405 h 64"/>
              <a:gd name="T12" fmla="*/ 71768 w 72"/>
              <a:gd name="T13" fmla="*/ 3448 h 64"/>
              <a:gd name="T14" fmla="*/ 82021 w 72"/>
              <a:gd name="T15" fmla="*/ 0 h 64"/>
              <a:gd name="T16" fmla="*/ 85439 w 72"/>
              <a:gd name="T17" fmla="*/ 6896 h 64"/>
              <a:gd name="T18" fmla="*/ 85439 w 72"/>
              <a:gd name="T19" fmla="*/ 17239 h 64"/>
              <a:gd name="T20" fmla="*/ 34175 w 72"/>
              <a:gd name="T21" fmla="*/ 72405 h 64"/>
              <a:gd name="T22" fmla="*/ 34175 w 72"/>
              <a:gd name="T23" fmla="*/ 86196 h 64"/>
              <a:gd name="T24" fmla="*/ 85439 w 72"/>
              <a:gd name="T25" fmla="*/ 141362 h 64"/>
              <a:gd name="T26" fmla="*/ 85439 w 72"/>
              <a:gd name="T27" fmla="*/ 151705 h 64"/>
              <a:gd name="T28" fmla="*/ 222140 w 72"/>
              <a:gd name="T29" fmla="*/ 217214 h 64"/>
              <a:gd name="T30" fmla="*/ 218723 w 72"/>
              <a:gd name="T31" fmla="*/ 220662 h 64"/>
              <a:gd name="T32" fmla="*/ 218723 w 72"/>
              <a:gd name="T33" fmla="*/ 220662 h 64"/>
              <a:gd name="T34" fmla="*/ 215305 w 72"/>
              <a:gd name="T35" fmla="*/ 217214 h 64"/>
              <a:gd name="T36" fmla="*/ 198217 w 72"/>
              <a:gd name="T37" fmla="*/ 137914 h 64"/>
              <a:gd name="T38" fmla="*/ 140119 w 72"/>
              <a:gd name="T39" fmla="*/ 113779 h 64"/>
              <a:gd name="T40" fmla="*/ 140119 w 72"/>
              <a:gd name="T41" fmla="*/ 151705 h 64"/>
              <a:gd name="T42" fmla="*/ 133284 w 72"/>
              <a:gd name="T43" fmla="*/ 158601 h 64"/>
              <a:gd name="T44" fmla="*/ 129867 w 72"/>
              <a:gd name="T45" fmla="*/ 158601 h 64"/>
              <a:gd name="T46" fmla="*/ 126449 w 72"/>
              <a:gd name="T47" fmla="*/ 155153 h 64"/>
              <a:gd name="T48" fmla="*/ 54681 w 72"/>
              <a:gd name="T49" fmla="*/ 86196 h 64"/>
              <a:gd name="T50" fmla="*/ 54681 w 72"/>
              <a:gd name="T51" fmla="*/ 72405 h 64"/>
              <a:gd name="T52" fmla="*/ 126449 w 72"/>
              <a:gd name="T53" fmla="*/ 3448 h 64"/>
              <a:gd name="T54" fmla="*/ 133284 w 72"/>
              <a:gd name="T55" fmla="*/ 0 h 64"/>
              <a:gd name="T56" fmla="*/ 140119 w 72"/>
              <a:gd name="T57" fmla="*/ 6896 h 64"/>
              <a:gd name="T58" fmla="*/ 140119 w 72"/>
              <a:gd name="T59" fmla="*/ 44822 h 64"/>
              <a:gd name="T60" fmla="*/ 222140 w 72"/>
              <a:gd name="T61" fmla="*/ 75853 h 64"/>
              <a:gd name="T62" fmla="*/ 246063 w 72"/>
              <a:gd name="T63" fmla="*/ 144809 h 64"/>
              <a:gd name="T64" fmla="*/ 222140 w 72"/>
              <a:gd name="T65" fmla="*/ 217214 h 64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72" h="64">
                <a:moveTo>
                  <a:pt x="25" y="44"/>
                </a:moveTo>
                <a:cubicBezTo>
                  <a:pt x="25" y="45"/>
                  <a:pt x="25" y="46"/>
                  <a:pt x="24" y="46"/>
                </a:cubicBezTo>
                <a:cubicBezTo>
                  <a:pt x="24" y="46"/>
                  <a:pt x="23" y="46"/>
                  <a:pt x="23" y="46"/>
                </a:cubicBezTo>
                <a:cubicBezTo>
                  <a:pt x="22" y="46"/>
                  <a:pt x="22" y="46"/>
                  <a:pt x="21" y="45"/>
                </a:cubicBezTo>
                <a:cubicBezTo>
                  <a:pt x="1" y="25"/>
                  <a:pt x="1" y="25"/>
                  <a:pt x="1" y="25"/>
                </a:cubicBezTo>
                <a:cubicBezTo>
                  <a:pt x="0" y="24"/>
                  <a:pt x="0" y="22"/>
                  <a:pt x="1" y="21"/>
                </a:cubicBezTo>
                <a:cubicBezTo>
                  <a:pt x="21" y="1"/>
                  <a:pt x="21" y="1"/>
                  <a:pt x="21" y="1"/>
                </a:cubicBezTo>
                <a:cubicBezTo>
                  <a:pt x="22" y="0"/>
                  <a:pt x="23" y="0"/>
                  <a:pt x="24" y="0"/>
                </a:cubicBezTo>
                <a:cubicBezTo>
                  <a:pt x="25" y="0"/>
                  <a:pt x="25" y="1"/>
                  <a:pt x="25" y="2"/>
                </a:cubicBezTo>
                <a:cubicBezTo>
                  <a:pt x="25" y="5"/>
                  <a:pt x="25" y="5"/>
                  <a:pt x="25" y="5"/>
                </a:cubicBezTo>
                <a:cubicBezTo>
                  <a:pt x="10" y="21"/>
                  <a:pt x="10" y="21"/>
                  <a:pt x="10" y="21"/>
                </a:cubicBezTo>
                <a:cubicBezTo>
                  <a:pt x="9" y="22"/>
                  <a:pt x="9" y="24"/>
                  <a:pt x="10" y="25"/>
                </a:cubicBezTo>
                <a:cubicBezTo>
                  <a:pt x="25" y="41"/>
                  <a:pt x="25" y="41"/>
                  <a:pt x="25" y="41"/>
                </a:cubicBezTo>
                <a:lnTo>
                  <a:pt x="25" y="44"/>
                </a:lnTo>
                <a:close/>
                <a:moveTo>
                  <a:pt x="65" y="63"/>
                </a:moveTo>
                <a:cubicBezTo>
                  <a:pt x="65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3" y="64"/>
                  <a:pt x="63" y="63"/>
                  <a:pt x="63" y="63"/>
                </a:cubicBezTo>
                <a:cubicBezTo>
                  <a:pt x="64" y="52"/>
                  <a:pt x="63" y="45"/>
                  <a:pt x="58" y="40"/>
                </a:cubicBezTo>
                <a:cubicBezTo>
                  <a:pt x="55" y="36"/>
                  <a:pt x="50" y="34"/>
                  <a:pt x="41" y="33"/>
                </a:cubicBezTo>
                <a:cubicBezTo>
                  <a:pt x="41" y="44"/>
                  <a:pt x="41" y="44"/>
                  <a:pt x="41" y="44"/>
                </a:cubicBezTo>
                <a:cubicBezTo>
                  <a:pt x="41" y="45"/>
                  <a:pt x="40" y="46"/>
                  <a:pt x="39" y="46"/>
                </a:cubicBezTo>
                <a:cubicBezTo>
                  <a:pt x="39" y="46"/>
                  <a:pt x="39" y="46"/>
                  <a:pt x="38" y="46"/>
                </a:cubicBezTo>
                <a:cubicBezTo>
                  <a:pt x="38" y="46"/>
                  <a:pt x="37" y="46"/>
                  <a:pt x="37" y="45"/>
                </a:cubicBezTo>
                <a:cubicBezTo>
                  <a:pt x="16" y="25"/>
                  <a:pt x="16" y="25"/>
                  <a:pt x="16" y="25"/>
                </a:cubicBezTo>
                <a:cubicBezTo>
                  <a:pt x="15" y="24"/>
                  <a:pt x="15" y="22"/>
                  <a:pt x="16" y="21"/>
                </a:cubicBezTo>
                <a:cubicBezTo>
                  <a:pt x="37" y="1"/>
                  <a:pt x="37" y="1"/>
                  <a:pt x="37" y="1"/>
                </a:cubicBezTo>
                <a:cubicBezTo>
                  <a:pt x="37" y="0"/>
                  <a:pt x="38" y="0"/>
                  <a:pt x="39" y="0"/>
                </a:cubicBezTo>
                <a:cubicBezTo>
                  <a:pt x="40" y="0"/>
                  <a:pt x="41" y="1"/>
                  <a:pt x="41" y="2"/>
                </a:cubicBezTo>
                <a:cubicBezTo>
                  <a:pt x="41" y="13"/>
                  <a:pt x="41" y="13"/>
                  <a:pt x="41" y="13"/>
                </a:cubicBezTo>
                <a:cubicBezTo>
                  <a:pt x="52" y="14"/>
                  <a:pt x="60" y="17"/>
                  <a:pt x="65" y="22"/>
                </a:cubicBezTo>
                <a:cubicBezTo>
                  <a:pt x="71" y="28"/>
                  <a:pt x="72" y="37"/>
                  <a:pt x="72" y="42"/>
                </a:cubicBezTo>
                <a:cubicBezTo>
                  <a:pt x="72" y="51"/>
                  <a:pt x="65" y="63"/>
                  <a:pt x="65" y="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4054048"/>
            <a:ext cx="305709" cy="310340"/>
          </a:xfrm>
          <a:custGeom>
            <a:avLst/>
            <a:gdLst>
              <a:gd name="T0" fmla="*/ 209550 w 61"/>
              <a:gd name="T1" fmla="*/ 181846 h 62"/>
              <a:gd name="T2" fmla="*/ 178633 w 61"/>
              <a:gd name="T3" fmla="*/ 212725 h 62"/>
              <a:gd name="T4" fmla="*/ 30917 w 61"/>
              <a:gd name="T5" fmla="*/ 212725 h 62"/>
              <a:gd name="T6" fmla="*/ 0 w 61"/>
              <a:gd name="T7" fmla="*/ 181846 h 62"/>
              <a:gd name="T8" fmla="*/ 0 w 61"/>
              <a:gd name="T9" fmla="*/ 34310 h 62"/>
              <a:gd name="T10" fmla="*/ 30917 w 61"/>
              <a:gd name="T11" fmla="*/ 0 h 62"/>
              <a:gd name="T12" fmla="*/ 178633 w 61"/>
              <a:gd name="T13" fmla="*/ 0 h 62"/>
              <a:gd name="T14" fmla="*/ 209550 w 61"/>
              <a:gd name="T15" fmla="*/ 34310 h 62"/>
              <a:gd name="T16" fmla="*/ 209550 w 61"/>
              <a:gd name="T17" fmla="*/ 181846 h 62"/>
              <a:gd name="T18" fmla="*/ 113363 w 61"/>
              <a:gd name="T19" fmla="*/ 96069 h 62"/>
              <a:gd name="T20" fmla="*/ 96187 w 61"/>
              <a:gd name="T21" fmla="*/ 82345 h 62"/>
              <a:gd name="T22" fmla="*/ 79011 w 61"/>
              <a:gd name="T23" fmla="*/ 82345 h 62"/>
              <a:gd name="T24" fmla="*/ 65270 w 61"/>
              <a:gd name="T25" fmla="*/ 89207 h 62"/>
              <a:gd name="T26" fmla="*/ 51529 w 61"/>
              <a:gd name="T27" fmla="*/ 82345 h 62"/>
              <a:gd name="T28" fmla="*/ 34352 w 61"/>
              <a:gd name="T29" fmla="*/ 82345 h 62"/>
              <a:gd name="T30" fmla="*/ 17176 w 61"/>
              <a:gd name="T31" fmla="*/ 96069 h 62"/>
              <a:gd name="T32" fmla="*/ 17176 w 61"/>
              <a:gd name="T33" fmla="*/ 130380 h 62"/>
              <a:gd name="T34" fmla="*/ 20611 w 61"/>
              <a:gd name="T35" fmla="*/ 133811 h 62"/>
              <a:gd name="T36" fmla="*/ 27482 w 61"/>
              <a:gd name="T37" fmla="*/ 133811 h 62"/>
              <a:gd name="T38" fmla="*/ 30917 w 61"/>
              <a:gd name="T39" fmla="*/ 130380 h 62"/>
              <a:gd name="T40" fmla="*/ 30917 w 61"/>
              <a:gd name="T41" fmla="*/ 99500 h 62"/>
              <a:gd name="T42" fmla="*/ 37788 w 61"/>
              <a:gd name="T43" fmla="*/ 92638 h 62"/>
              <a:gd name="T44" fmla="*/ 51529 w 61"/>
              <a:gd name="T45" fmla="*/ 92638 h 62"/>
              <a:gd name="T46" fmla="*/ 58399 w 61"/>
              <a:gd name="T47" fmla="*/ 99500 h 62"/>
              <a:gd name="T48" fmla="*/ 58399 w 61"/>
              <a:gd name="T49" fmla="*/ 130380 h 62"/>
              <a:gd name="T50" fmla="*/ 61834 w 61"/>
              <a:gd name="T51" fmla="*/ 133811 h 62"/>
              <a:gd name="T52" fmla="*/ 68705 w 61"/>
              <a:gd name="T53" fmla="*/ 133811 h 62"/>
              <a:gd name="T54" fmla="*/ 72140 w 61"/>
              <a:gd name="T55" fmla="*/ 130380 h 62"/>
              <a:gd name="T56" fmla="*/ 72140 w 61"/>
              <a:gd name="T57" fmla="*/ 99500 h 62"/>
              <a:gd name="T58" fmla="*/ 79011 w 61"/>
              <a:gd name="T59" fmla="*/ 92638 h 62"/>
              <a:gd name="T60" fmla="*/ 92752 w 61"/>
              <a:gd name="T61" fmla="*/ 92638 h 62"/>
              <a:gd name="T62" fmla="*/ 99622 w 61"/>
              <a:gd name="T63" fmla="*/ 99500 h 62"/>
              <a:gd name="T64" fmla="*/ 99622 w 61"/>
              <a:gd name="T65" fmla="*/ 130380 h 62"/>
              <a:gd name="T66" fmla="*/ 103057 w 61"/>
              <a:gd name="T67" fmla="*/ 133811 h 62"/>
              <a:gd name="T68" fmla="*/ 109928 w 61"/>
              <a:gd name="T69" fmla="*/ 133811 h 62"/>
              <a:gd name="T70" fmla="*/ 113363 w 61"/>
              <a:gd name="T71" fmla="*/ 130380 h 62"/>
              <a:gd name="T72" fmla="*/ 113363 w 61"/>
              <a:gd name="T73" fmla="*/ 96069 h 62"/>
              <a:gd name="T74" fmla="*/ 192374 w 61"/>
              <a:gd name="T75" fmla="*/ 96069 h 62"/>
              <a:gd name="T76" fmla="*/ 178633 w 61"/>
              <a:gd name="T77" fmla="*/ 82345 h 62"/>
              <a:gd name="T78" fmla="*/ 140845 w 61"/>
              <a:gd name="T79" fmla="*/ 82345 h 62"/>
              <a:gd name="T80" fmla="*/ 123669 w 61"/>
              <a:gd name="T81" fmla="*/ 96069 h 62"/>
              <a:gd name="T82" fmla="*/ 123669 w 61"/>
              <a:gd name="T83" fmla="*/ 154397 h 62"/>
              <a:gd name="T84" fmla="*/ 127104 w 61"/>
              <a:gd name="T85" fmla="*/ 157828 h 62"/>
              <a:gd name="T86" fmla="*/ 133975 w 61"/>
              <a:gd name="T87" fmla="*/ 157828 h 62"/>
              <a:gd name="T88" fmla="*/ 137410 w 61"/>
              <a:gd name="T89" fmla="*/ 154397 h 62"/>
              <a:gd name="T90" fmla="*/ 137410 w 61"/>
              <a:gd name="T91" fmla="*/ 130380 h 62"/>
              <a:gd name="T92" fmla="*/ 151151 w 61"/>
              <a:gd name="T93" fmla="*/ 133811 h 62"/>
              <a:gd name="T94" fmla="*/ 178633 w 61"/>
              <a:gd name="T95" fmla="*/ 133811 h 62"/>
              <a:gd name="T96" fmla="*/ 192374 w 61"/>
              <a:gd name="T97" fmla="*/ 120087 h 62"/>
              <a:gd name="T98" fmla="*/ 192374 w 61"/>
              <a:gd name="T99" fmla="*/ 96069 h 62"/>
              <a:gd name="T100" fmla="*/ 178633 w 61"/>
              <a:gd name="T101" fmla="*/ 116656 h 62"/>
              <a:gd name="T102" fmla="*/ 171762 w 61"/>
              <a:gd name="T103" fmla="*/ 123518 h 62"/>
              <a:gd name="T104" fmla="*/ 144280 w 61"/>
              <a:gd name="T105" fmla="*/ 123518 h 62"/>
              <a:gd name="T106" fmla="*/ 137410 w 61"/>
              <a:gd name="T107" fmla="*/ 116656 h 62"/>
              <a:gd name="T108" fmla="*/ 137410 w 61"/>
              <a:gd name="T109" fmla="*/ 99500 h 62"/>
              <a:gd name="T110" fmla="*/ 144280 w 61"/>
              <a:gd name="T111" fmla="*/ 92638 h 62"/>
              <a:gd name="T112" fmla="*/ 171762 w 61"/>
              <a:gd name="T113" fmla="*/ 92638 h 62"/>
              <a:gd name="T114" fmla="*/ 178633 w 61"/>
              <a:gd name="T115" fmla="*/ 99500 h 62"/>
              <a:gd name="T116" fmla="*/ 178633 w 61"/>
              <a:gd name="T117" fmla="*/ 116656 h 6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61" h="62">
                <a:moveTo>
                  <a:pt x="61" y="53"/>
                </a:moveTo>
                <a:cubicBezTo>
                  <a:pt x="61" y="58"/>
                  <a:pt x="57" y="62"/>
                  <a:pt x="52" y="62"/>
                </a:cubicBezTo>
                <a:cubicBezTo>
                  <a:pt x="9" y="62"/>
                  <a:pt x="9" y="62"/>
                  <a:pt x="9" y="62"/>
                </a:cubicBezTo>
                <a:cubicBezTo>
                  <a:pt x="4" y="62"/>
                  <a:pt x="0" y="58"/>
                  <a:pt x="0" y="53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9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7" y="0"/>
                  <a:pt x="61" y="5"/>
                  <a:pt x="61" y="10"/>
                </a:cubicBezTo>
                <a:lnTo>
                  <a:pt x="61" y="53"/>
                </a:lnTo>
                <a:close/>
                <a:moveTo>
                  <a:pt x="33" y="28"/>
                </a:moveTo>
                <a:cubicBezTo>
                  <a:pt x="33" y="25"/>
                  <a:pt x="31" y="24"/>
                  <a:pt x="28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1" y="24"/>
                  <a:pt x="20" y="24"/>
                  <a:pt x="19" y="26"/>
                </a:cubicBezTo>
                <a:cubicBezTo>
                  <a:pt x="18" y="24"/>
                  <a:pt x="17" y="24"/>
                  <a:pt x="15" y="24"/>
                </a:cubicBezTo>
                <a:cubicBezTo>
                  <a:pt x="10" y="24"/>
                  <a:pt x="10" y="24"/>
                  <a:pt x="10" y="24"/>
                </a:cubicBezTo>
                <a:cubicBezTo>
                  <a:pt x="7" y="24"/>
                  <a:pt x="5" y="25"/>
                  <a:pt x="5" y="28"/>
                </a:cubicBezTo>
                <a:cubicBezTo>
                  <a:pt x="5" y="38"/>
                  <a:pt x="5" y="38"/>
                  <a:pt x="5" y="38"/>
                </a:cubicBezTo>
                <a:cubicBezTo>
                  <a:pt x="5" y="39"/>
                  <a:pt x="5" y="39"/>
                  <a:pt x="6" y="39"/>
                </a:cubicBezTo>
                <a:cubicBezTo>
                  <a:pt x="8" y="39"/>
                  <a:pt x="8" y="39"/>
                  <a:pt x="8" y="39"/>
                </a:cubicBezTo>
                <a:cubicBezTo>
                  <a:pt x="9" y="39"/>
                  <a:pt x="9" y="39"/>
                  <a:pt x="9" y="38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28"/>
                  <a:pt x="10" y="27"/>
                  <a:pt x="11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6" y="27"/>
                  <a:pt x="17" y="28"/>
                  <a:pt x="17" y="29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9"/>
                  <a:pt x="17" y="39"/>
                  <a:pt x="18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39"/>
                  <a:pt x="21" y="39"/>
                  <a:pt x="21" y="38"/>
                </a:cubicBezTo>
                <a:cubicBezTo>
                  <a:pt x="21" y="29"/>
                  <a:pt x="21" y="29"/>
                  <a:pt x="21" y="29"/>
                </a:cubicBezTo>
                <a:cubicBezTo>
                  <a:pt x="21" y="28"/>
                  <a:pt x="22" y="27"/>
                  <a:pt x="23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8" y="27"/>
                  <a:pt x="29" y="28"/>
                  <a:pt x="29" y="29"/>
                </a:cubicBezTo>
                <a:cubicBezTo>
                  <a:pt x="29" y="38"/>
                  <a:pt x="29" y="38"/>
                  <a:pt x="29" y="38"/>
                </a:cubicBezTo>
                <a:cubicBezTo>
                  <a:pt x="29" y="39"/>
                  <a:pt x="29" y="39"/>
                  <a:pt x="30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2" y="39"/>
                  <a:pt x="33" y="39"/>
                  <a:pt x="33" y="38"/>
                </a:cubicBezTo>
                <a:lnTo>
                  <a:pt x="33" y="28"/>
                </a:lnTo>
                <a:close/>
                <a:moveTo>
                  <a:pt x="56" y="28"/>
                </a:moveTo>
                <a:cubicBezTo>
                  <a:pt x="56" y="25"/>
                  <a:pt x="54" y="24"/>
                  <a:pt x="52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38" y="24"/>
                  <a:pt x="36" y="25"/>
                  <a:pt x="36" y="28"/>
                </a:cubicBezTo>
                <a:cubicBezTo>
                  <a:pt x="36" y="45"/>
                  <a:pt x="36" y="45"/>
                  <a:pt x="36" y="45"/>
                </a:cubicBezTo>
                <a:cubicBezTo>
                  <a:pt x="36" y="45"/>
                  <a:pt x="37" y="46"/>
                  <a:pt x="37" y="46"/>
                </a:cubicBezTo>
                <a:cubicBezTo>
                  <a:pt x="39" y="46"/>
                  <a:pt x="39" y="46"/>
                  <a:pt x="39" y="46"/>
                </a:cubicBezTo>
                <a:cubicBezTo>
                  <a:pt x="40" y="46"/>
                  <a:pt x="40" y="45"/>
                  <a:pt x="40" y="45"/>
                </a:cubicBezTo>
                <a:cubicBezTo>
                  <a:pt x="40" y="38"/>
                  <a:pt x="40" y="38"/>
                  <a:pt x="40" y="38"/>
                </a:cubicBezTo>
                <a:cubicBezTo>
                  <a:pt x="41" y="39"/>
                  <a:pt x="42" y="39"/>
                  <a:pt x="44" y="39"/>
                </a:cubicBezTo>
                <a:cubicBezTo>
                  <a:pt x="52" y="39"/>
                  <a:pt x="52" y="39"/>
                  <a:pt x="52" y="39"/>
                </a:cubicBezTo>
                <a:cubicBezTo>
                  <a:pt x="54" y="39"/>
                  <a:pt x="56" y="37"/>
                  <a:pt x="56" y="35"/>
                </a:cubicBezTo>
                <a:lnTo>
                  <a:pt x="56" y="28"/>
                </a:lnTo>
                <a:close/>
                <a:moveTo>
                  <a:pt x="52" y="34"/>
                </a:moveTo>
                <a:cubicBezTo>
                  <a:pt x="52" y="35"/>
                  <a:pt x="52" y="36"/>
                  <a:pt x="50" y="36"/>
                </a:cubicBezTo>
                <a:cubicBezTo>
                  <a:pt x="42" y="36"/>
                  <a:pt x="42" y="36"/>
                  <a:pt x="42" y="36"/>
                </a:cubicBezTo>
                <a:cubicBezTo>
                  <a:pt x="41" y="36"/>
                  <a:pt x="40" y="35"/>
                  <a:pt x="40" y="34"/>
                </a:cubicBezTo>
                <a:cubicBezTo>
                  <a:pt x="40" y="29"/>
                  <a:pt x="40" y="29"/>
                  <a:pt x="40" y="29"/>
                </a:cubicBezTo>
                <a:cubicBezTo>
                  <a:pt x="40" y="28"/>
                  <a:pt x="41" y="27"/>
                  <a:pt x="42" y="27"/>
                </a:cubicBezTo>
                <a:cubicBezTo>
                  <a:pt x="50" y="27"/>
                  <a:pt x="50" y="27"/>
                  <a:pt x="50" y="27"/>
                </a:cubicBezTo>
                <a:cubicBezTo>
                  <a:pt x="52" y="27"/>
                  <a:pt x="52" y="28"/>
                  <a:pt x="52" y="29"/>
                </a:cubicBezTo>
                <a:lnTo>
                  <a:pt x="52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4028573"/>
            <a:ext cx="280232" cy="335815"/>
          </a:xfrm>
          <a:custGeom>
            <a:avLst/>
            <a:gdLst>
              <a:gd name="T0" fmla="*/ 140635 w 56"/>
              <a:gd name="T1" fmla="*/ 99633 h 67"/>
              <a:gd name="T2" fmla="*/ 140635 w 56"/>
              <a:gd name="T3" fmla="*/ 116811 h 67"/>
              <a:gd name="T4" fmla="*/ 96044 w 56"/>
              <a:gd name="T5" fmla="*/ 161474 h 67"/>
              <a:gd name="T6" fmla="*/ 82323 w 56"/>
              <a:gd name="T7" fmla="*/ 158039 h 67"/>
              <a:gd name="T8" fmla="*/ 68603 w 56"/>
              <a:gd name="T9" fmla="*/ 171781 h 67"/>
              <a:gd name="T10" fmla="*/ 96044 w 56"/>
              <a:gd name="T11" fmla="*/ 178653 h 67"/>
              <a:gd name="T12" fmla="*/ 157786 w 56"/>
              <a:gd name="T13" fmla="*/ 116811 h 67"/>
              <a:gd name="T14" fmla="*/ 157786 w 56"/>
              <a:gd name="T15" fmla="*/ 99633 h 67"/>
              <a:gd name="T16" fmla="*/ 168076 w 56"/>
              <a:gd name="T17" fmla="*/ 89326 h 67"/>
              <a:gd name="T18" fmla="*/ 174936 w 56"/>
              <a:gd name="T19" fmla="*/ 99633 h 67"/>
              <a:gd name="T20" fmla="*/ 174936 w 56"/>
              <a:gd name="T21" fmla="*/ 116811 h 67"/>
              <a:gd name="T22" fmla="*/ 106334 w 56"/>
              <a:gd name="T23" fmla="*/ 195831 h 67"/>
              <a:gd name="T24" fmla="*/ 106334 w 56"/>
              <a:gd name="T25" fmla="*/ 213009 h 67"/>
              <a:gd name="T26" fmla="*/ 140635 w 56"/>
              <a:gd name="T27" fmla="*/ 213009 h 67"/>
              <a:gd name="T28" fmla="*/ 147495 w 56"/>
              <a:gd name="T29" fmla="*/ 223316 h 67"/>
              <a:gd name="T30" fmla="*/ 140635 w 56"/>
              <a:gd name="T31" fmla="*/ 230187 h 67"/>
              <a:gd name="T32" fmla="*/ 51452 w 56"/>
              <a:gd name="T33" fmla="*/ 230187 h 67"/>
              <a:gd name="T34" fmla="*/ 44592 w 56"/>
              <a:gd name="T35" fmla="*/ 223316 h 67"/>
              <a:gd name="T36" fmla="*/ 51452 w 56"/>
              <a:gd name="T37" fmla="*/ 213009 h 67"/>
              <a:gd name="T38" fmla="*/ 85753 w 56"/>
              <a:gd name="T39" fmla="*/ 213009 h 67"/>
              <a:gd name="T40" fmla="*/ 85753 w 56"/>
              <a:gd name="T41" fmla="*/ 195831 h 67"/>
              <a:gd name="T42" fmla="*/ 54882 w 56"/>
              <a:gd name="T43" fmla="*/ 182088 h 67"/>
              <a:gd name="T44" fmla="*/ 20581 w 56"/>
              <a:gd name="T45" fmla="*/ 219880 h 67"/>
              <a:gd name="T46" fmla="*/ 13721 w 56"/>
              <a:gd name="T47" fmla="*/ 219880 h 67"/>
              <a:gd name="T48" fmla="*/ 3430 w 56"/>
              <a:gd name="T49" fmla="*/ 206138 h 67"/>
              <a:gd name="T50" fmla="*/ 3430 w 56"/>
              <a:gd name="T51" fmla="*/ 202702 h 67"/>
              <a:gd name="T52" fmla="*/ 171506 w 56"/>
              <a:gd name="T53" fmla="*/ 30921 h 67"/>
              <a:gd name="T54" fmla="*/ 178367 w 56"/>
              <a:gd name="T55" fmla="*/ 30921 h 67"/>
              <a:gd name="T56" fmla="*/ 188657 w 56"/>
              <a:gd name="T57" fmla="*/ 41228 h 67"/>
              <a:gd name="T58" fmla="*/ 188657 w 56"/>
              <a:gd name="T59" fmla="*/ 48099 h 67"/>
              <a:gd name="T60" fmla="*/ 140635 w 56"/>
              <a:gd name="T61" fmla="*/ 99633 h 67"/>
              <a:gd name="T62" fmla="*/ 24011 w 56"/>
              <a:gd name="T63" fmla="*/ 144296 h 67"/>
              <a:gd name="T64" fmla="*/ 17151 w 56"/>
              <a:gd name="T65" fmla="*/ 116811 h 67"/>
              <a:gd name="T66" fmla="*/ 17151 w 56"/>
              <a:gd name="T67" fmla="*/ 99633 h 67"/>
              <a:gd name="T68" fmla="*/ 24011 w 56"/>
              <a:gd name="T69" fmla="*/ 89326 h 67"/>
              <a:gd name="T70" fmla="*/ 34301 w 56"/>
              <a:gd name="T71" fmla="*/ 99633 h 67"/>
              <a:gd name="T72" fmla="*/ 34301 w 56"/>
              <a:gd name="T73" fmla="*/ 116811 h 67"/>
              <a:gd name="T74" fmla="*/ 37731 w 56"/>
              <a:gd name="T75" fmla="*/ 130554 h 67"/>
              <a:gd name="T76" fmla="*/ 24011 w 56"/>
              <a:gd name="T77" fmla="*/ 144296 h 67"/>
              <a:gd name="T78" fmla="*/ 51452 w 56"/>
              <a:gd name="T79" fmla="*/ 116811 h 67"/>
              <a:gd name="T80" fmla="*/ 51452 w 56"/>
              <a:gd name="T81" fmla="*/ 44663 h 67"/>
              <a:gd name="T82" fmla="*/ 96044 w 56"/>
              <a:gd name="T83" fmla="*/ 0 h 67"/>
              <a:gd name="T84" fmla="*/ 137205 w 56"/>
              <a:gd name="T85" fmla="*/ 30921 h 67"/>
              <a:gd name="T86" fmla="*/ 51452 w 56"/>
              <a:gd name="T87" fmla="*/ 116811 h 6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56" h="67">
                <a:moveTo>
                  <a:pt x="41" y="29"/>
                </a:moveTo>
                <a:cubicBezTo>
                  <a:pt x="41" y="34"/>
                  <a:pt x="41" y="34"/>
                  <a:pt x="41" y="34"/>
                </a:cubicBezTo>
                <a:cubicBezTo>
                  <a:pt x="41" y="41"/>
                  <a:pt x="35" y="47"/>
                  <a:pt x="28" y="47"/>
                </a:cubicBezTo>
                <a:cubicBezTo>
                  <a:pt x="27" y="47"/>
                  <a:pt x="25" y="46"/>
                  <a:pt x="24" y="46"/>
                </a:cubicBezTo>
                <a:cubicBezTo>
                  <a:pt x="20" y="50"/>
                  <a:pt x="20" y="50"/>
                  <a:pt x="20" y="50"/>
                </a:cubicBezTo>
                <a:cubicBezTo>
                  <a:pt x="22" y="51"/>
                  <a:pt x="25" y="52"/>
                  <a:pt x="28" y="52"/>
                </a:cubicBezTo>
                <a:cubicBezTo>
                  <a:pt x="38" y="52"/>
                  <a:pt x="46" y="44"/>
                  <a:pt x="46" y="34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27"/>
                  <a:pt x="47" y="26"/>
                  <a:pt x="49" y="26"/>
                </a:cubicBezTo>
                <a:cubicBezTo>
                  <a:pt x="50" y="26"/>
                  <a:pt x="51" y="27"/>
                  <a:pt x="51" y="29"/>
                </a:cubicBezTo>
                <a:cubicBezTo>
                  <a:pt x="51" y="34"/>
                  <a:pt x="51" y="34"/>
                  <a:pt x="51" y="34"/>
                </a:cubicBezTo>
                <a:cubicBezTo>
                  <a:pt x="51" y="46"/>
                  <a:pt x="42" y="55"/>
                  <a:pt x="31" y="57"/>
                </a:cubicBezTo>
                <a:cubicBezTo>
                  <a:pt x="31" y="62"/>
                  <a:pt x="31" y="62"/>
                  <a:pt x="31" y="62"/>
                </a:cubicBezTo>
                <a:cubicBezTo>
                  <a:pt x="41" y="62"/>
                  <a:pt x="41" y="62"/>
                  <a:pt x="41" y="62"/>
                </a:cubicBezTo>
                <a:cubicBezTo>
                  <a:pt x="42" y="62"/>
                  <a:pt x="43" y="63"/>
                  <a:pt x="43" y="65"/>
                </a:cubicBezTo>
                <a:cubicBezTo>
                  <a:pt x="43" y="66"/>
                  <a:pt x="42" y="67"/>
                  <a:pt x="41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4" y="67"/>
                  <a:pt x="13" y="66"/>
                  <a:pt x="13" y="65"/>
                </a:cubicBezTo>
                <a:cubicBezTo>
                  <a:pt x="13" y="63"/>
                  <a:pt x="14" y="62"/>
                  <a:pt x="15" y="62"/>
                </a:cubicBezTo>
                <a:cubicBezTo>
                  <a:pt x="25" y="62"/>
                  <a:pt x="25" y="62"/>
                  <a:pt x="25" y="62"/>
                </a:cubicBezTo>
                <a:cubicBezTo>
                  <a:pt x="25" y="57"/>
                  <a:pt x="25" y="57"/>
                  <a:pt x="25" y="57"/>
                </a:cubicBezTo>
                <a:cubicBezTo>
                  <a:pt x="22" y="56"/>
                  <a:pt x="19" y="55"/>
                  <a:pt x="16" y="53"/>
                </a:cubicBezTo>
                <a:cubicBezTo>
                  <a:pt x="6" y="64"/>
                  <a:pt x="6" y="64"/>
                  <a:pt x="6" y="64"/>
                </a:cubicBezTo>
                <a:cubicBezTo>
                  <a:pt x="5" y="64"/>
                  <a:pt x="4" y="64"/>
                  <a:pt x="4" y="64"/>
                </a:cubicBezTo>
                <a:cubicBezTo>
                  <a:pt x="1" y="60"/>
                  <a:pt x="1" y="60"/>
                  <a:pt x="1" y="60"/>
                </a:cubicBezTo>
                <a:cubicBezTo>
                  <a:pt x="0" y="60"/>
                  <a:pt x="0" y="59"/>
                  <a:pt x="1" y="59"/>
                </a:cubicBezTo>
                <a:cubicBezTo>
                  <a:pt x="50" y="9"/>
                  <a:pt x="50" y="9"/>
                  <a:pt x="50" y="9"/>
                </a:cubicBezTo>
                <a:cubicBezTo>
                  <a:pt x="51" y="8"/>
                  <a:pt x="52" y="8"/>
                  <a:pt x="52" y="9"/>
                </a:cubicBezTo>
                <a:cubicBezTo>
                  <a:pt x="55" y="12"/>
                  <a:pt x="55" y="12"/>
                  <a:pt x="55" y="12"/>
                </a:cubicBezTo>
                <a:cubicBezTo>
                  <a:pt x="56" y="13"/>
                  <a:pt x="56" y="14"/>
                  <a:pt x="55" y="14"/>
                </a:cubicBezTo>
                <a:lnTo>
                  <a:pt x="41" y="29"/>
                </a:lnTo>
                <a:close/>
                <a:moveTo>
                  <a:pt x="7" y="42"/>
                </a:moveTo>
                <a:cubicBezTo>
                  <a:pt x="6" y="40"/>
                  <a:pt x="5" y="37"/>
                  <a:pt x="5" y="34"/>
                </a:cubicBezTo>
                <a:cubicBezTo>
                  <a:pt x="5" y="29"/>
                  <a:pt x="5" y="29"/>
                  <a:pt x="5" y="29"/>
                </a:cubicBezTo>
                <a:cubicBezTo>
                  <a:pt x="5" y="27"/>
                  <a:pt x="6" y="26"/>
                  <a:pt x="7" y="26"/>
                </a:cubicBezTo>
                <a:cubicBezTo>
                  <a:pt x="9" y="26"/>
                  <a:pt x="10" y="27"/>
                  <a:pt x="10" y="29"/>
                </a:cubicBezTo>
                <a:cubicBezTo>
                  <a:pt x="10" y="34"/>
                  <a:pt x="10" y="34"/>
                  <a:pt x="10" y="34"/>
                </a:cubicBezTo>
                <a:cubicBezTo>
                  <a:pt x="10" y="35"/>
                  <a:pt x="10" y="37"/>
                  <a:pt x="11" y="38"/>
                </a:cubicBezTo>
                <a:lnTo>
                  <a:pt x="7" y="42"/>
                </a:lnTo>
                <a:close/>
                <a:moveTo>
                  <a:pt x="15" y="34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6"/>
                  <a:pt x="21" y="0"/>
                  <a:pt x="28" y="0"/>
                </a:cubicBezTo>
                <a:cubicBezTo>
                  <a:pt x="34" y="0"/>
                  <a:pt x="38" y="4"/>
                  <a:pt x="40" y="9"/>
                </a:cubicBezTo>
                <a:lnTo>
                  <a:pt x="15" y="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4054048"/>
            <a:ext cx="280232" cy="284866"/>
          </a:xfrm>
          <a:custGeom>
            <a:avLst/>
            <a:gdLst>
              <a:gd name="T0" fmla="*/ 192087 w 56"/>
              <a:gd name="T1" fmla="*/ 154155 h 57"/>
              <a:gd name="T2" fmla="*/ 154356 w 56"/>
              <a:gd name="T3" fmla="*/ 195263 h 57"/>
              <a:gd name="T4" fmla="*/ 37731 w 56"/>
              <a:gd name="T5" fmla="*/ 195263 h 57"/>
              <a:gd name="T6" fmla="*/ 0 w 56"/>
              <a:gd name="T7" fmla="*/ 154155 h 57"/>
              <a:gd name="T8" fmla="*/ 0 w 56"/>
              <a:gd name="T9" fmla="*/ 41108 h 57"/>
              <a:gd name="T10" fmla="*/ 37731 w 56"/>
              <a:gd name="T11" fmla="*/ 0 h 57"/>
              <a:gd name="T12" fmla="*/ 154356 w 56"/>
              <a:gd name="T13" fmla="*/ 0 h 57"/>
              <a:gd name="T14" fmla="*/ 192087 w 56"/>
              <a:gd name="T15" fmla="*/ 41108 h 57"/>
              <a:gd name="T16" fmla="*/ 192087 w 56"/>
              <a:gd name="T17" fmla="*/ 154155 h 57"/>
              <a:gd name="T18" fmla="*/ 174936 w 56"/>
              <a:gd name="T19" fmla="*/ 41108 h 57"/>
              <a:gd name="T20" fmla="*/ 154356 w 56"/>
              <a:gd name="T21" fmla="*/ 20554 h 57"/>
              <a:gd name="T22" fmla="*/ 37731 w 56"/>
              <a:gd name="T23" fmla="*/ 20554 h 57"/>
              <a:gd name="T24" fmla="*/ 17151 w 56"/>
              <a:gd name="T25" fmla="*/ 41108 h 57"/>
              <a:gd name="T26" fmla="*/ 17151 w 56"/>
              <a:gd name="T27" fmla="*/ 154155 h 57"/>
              <a:gd name="T28" fmla="*/ 37731 w 56"/>
              <a:gd name="T29" fmla="*/ 178135 h 57"/>
              <a:gd name="T30" fmla="*/ 154356 w 56"/>
              <a:gd name="T31" fmla="*/ 178135 h 57"/>
              <a:gd name="T32" fmla="*/ 174936 w 56"/>
              <a:gd name="T33" fmla="*/ 154155 h 57"/>
              <a:gd name="T34" fmla="*/ 174936 w 56"/>
              <a:gd name="T35" fmla="*/ 41108 h 57"/>
              <a:gd name="T36" fmla="*/ 157786 w 56"/>
              <a:gd name="T37" fmla="*/ 102770 h 57"/>
              <a:gd name="T38" fmla="*/ 154356 w 56"/>
              <a:gd name="T39" fmla="*/ 106196 h 57"/>
              <a:gd name="T40" fmla="*/ 37731 w 56"/>
              <a:gd name="T41" fmla="*/ 106196 h 57"/>
              <a:gd name="T42" fmla="*/ 34301 w 56"/>
              <a:gd name="T43" fmla="*/ 102770 h 57"/>
              <a:gd name="T44" fmla="*/ 34301 w 56"/>
              <a:gd name="T45" fmla="*/ 92493 h 57"/>
              <a:gd name="T46" fmla="*/ 37731 w 56"/>
              <a:gd name="T47" fmla="*/ 89067 h 57"/>
              <a:gd name="T48" fmla="*/ 154356 w 56"/>
              <a:gd name="T49" fmla="*/ 89067 h 57"/>
              <a:gd name="T50" fmla="*/ 157786 w 56"/>
              <a:gd name="T51" fmla="*/ 92493 h 57"/>
              <a:gd name="T52" fmla="*/ 157786 w 56"/>
              <a:gd name="T53" fmla="*/ 102770 h 57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56" h="57">
                <a:moveTo>
                  <a:pt x="56" y="45"/>
                </a:moveTo>
                <a:cubicBezTo>
                  <a:pt x="56" y="52"/>
                  <a:pt x="51" y="57"/>
                  <a:pt x="45" y="57"/>
                </a:cubicBezTo>
                <a:cubicBezTo>
                  <a:pt x="11" y="57"/>
                  <a:pt x="11" y="57"/>
                  <a:pt x="11" y="57"/>
                </a:cubicBezTo>
                <a:cubicBezTo>
                  <a:pt x="5" y="57"/>
                  <a:pt x="0" y="52"/>
                  <a:pt x="0" y="4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51" y="0"/>
                  <a:pt x="56" y="6"/>
                  <a:pt x="56" y="12"/>
                </a:cubicBezTo>
                <a:lnTo>
                  <a:pt x="56" y="45"/>
                </a:lnTo>
                <a:close/>
                <a:moveTo>
                  <a:pt x="51" y="12"/>
                </a:moveTo>
                <a:cubicBezTo>
                  <a:pt x="51" y="8"/>
                  <a:pt x="48" y="6"/>
                  <a:pt x="45" y="6"/>
                </a:cubicBezTo>
                <a:cubicBezTo>
                  <a:pt x="11" y="6"/>
                  <a:pt x="11" y="6"/>
                  <a:pt x="11" y="6"/>
                </a:cubicBezTo>
                <a:cubicBezTo>
                  <a:pt x="8" y="6"/>
                  <a:pt x="5" y="8"/>
                  <a:pt x="5" y="12"/>
                </a:cubicBezTo>
                <a:cubicBezTo>
                  <a:pt x="5" y="45"/>
                  <a:pt x="5" y="45"/>
                  <a:pt x="5" y="45"/>
                </a:cubicBezTo>
                <a:cubicBezTo>
                  <a:pt x="5" y="49"/>
                  <a:pt x="8" y="52"/>
                  <a:pt x="11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8" y="52"/>
                  <a:pt x="51" y="49"/>
                  <a:pt x="51" y="45"/>
                </a:cubicBezTo>
                <a:lnTo>
                  <a:pt x="51" y="12"/>
                </a:lnTo>
                <a:close/>
                <a:moveTo>
                  <a:pt x="46" y="30"/>
                </a:moveTo>
                <a:cubicBezTo>
                  <a:pt x="46" y="31"/>
                  <a:pt x="45" y="31"/>
                  <a:pt x="45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1"/>
                  <a:pt x="10" y="31"/>
                  <a:pt x="10" y="30"/>
                </a:cubicBezTo>
                <a:cubicBezTo>
                  <a:pt x="10" y="27"/>
                  <a:pt x="10" y="27"/>
                  <a:pt x="10" y="27"/>
                </a:cubicBezTo>
                <a:cubicBezTo>
                  <a:pt x="10" y="27"/>
                  <a:pt x="11" y="26"/>
                  <a:pt x="11" y="26"/>
                </a:cubicBezTo>
                <a:cubicBezTo>
                  <a:pt x="45" y="26"/>
                  <a:pt x="45" y="26"/>
                  <a:pt x="45" y="26"/>
                </a:cubicBezTo>
                <a:cubicBezTo>
                  <a:pt x="45" y="26"/>
                  <a:pt x="46" y="27"/>
                  <a:pt x="46" y="27"/>
                </a:cubicBezTo>
                <a:lnTo>
                  <a:pt x="46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2592" y="4054048"/>
            <a:ext cx="296445" cy="310340"/>
          </a:xfrm>
          <a:custGeom>
            <a:avLst/>
            <a:gdLst>
              <a:gd name="T0" fmla="*/ 106766 w 59"/>
              <a:gd name="T1" fmla="*/ 212725 h 62"/>
              <a:gd name="T2" fmla="*/ 0 w 59"/>
              <a:gd name="T3" fmla="*/ 106363 h 62"/>
              <a:gd name="T4" fmla="*/ 99878 w 59"/>
              <a:gd name="T5" fmla="*/ 0 h 62"/>
              <a:gd name="T6" fmla="*/ 110210 w 59"/>
              <a:gd name="T7" fmla="*/ 6862 h 62"/>
              <a:gd name="T8" fmla="*/ 106766 w 59"/>
              <a:gd name="T9" fmla="*/ 17155 h 62"/>
              <a:gd name="T10" fmla="*/ 82658 w 59"/>
              <a:gd name="T11" fmla="*/ 72052 h 62"/>
              <a:gd name="T12" fmla="*/ 158427 w 59"/>
              <a:gd name="T13" fmla="*/ 147535 h 62"/>
              <a:gd name="T14" fmla="*/ 189424 w 59"/>
              <a:gd name="T15" fmla="*/ 140673 h 62"/>
              <a:gd name="T16" fmla="*/ 199756 w 59"/>
              <a:gd name="T17" fmla="*/ 140673 h 62"/>
              <a:gd name="T18" fmla="*/ 203200 w 59"/>
              <a:gd name="T19" fmla="*/ 150966 h 62"/>
              <a:gd name="T20" fmla="*/ 106766 w 59"/>
              <a:gd name="T21" fmla="*/ 212725 h 62"/>
              <a:gd name="T22" fmla="*/ 158427 w 59"/>
              <a:gd name="T23" fmla="*/ 164690 h 62"/>
              <a:gd name="T24" fmla="*/ 65437 w 59"/>
              <a:gd name="T25" fmla="*/ 72052 h 62"/>
              <a:gd name="T26" fmla="*/ 79214 w 59"/>
              <a:gd name="T27" fmla="*/ 24017 h 62"/>
              <a:gd name="T28" fmla="*/ 17220 w 59"/>
              <a:gd name="T29" fmla="*/ 106363 h 62"/>
              <a:gd name="T30" fmla="*/ 106766 w 59"/>
              <a:gd name="T31" fmla="*/ 195570 h 62"/>
              <a:gd name="T32" fmla="*/ 172203 w 59"/>
              <a:gd name="T33" fmla="*/ 164690 h 62"/>
              <a:gd name="T34" fmla="*/ 158427 w 59"/>
              <a:gd name="T35" fmla="*/ 164690 h 62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59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5"/>
                  <a:pt x="13" y="1"/>
                  <a:pt x="29" y="0"/>
                </a:cubicBezTo>
                <a:cubicBezTo>
                  <a:pt x="31" y="0"/>
                  <a:pt x="31" y="1"/>
                  <a:pt x="32" y="2"/>
                </a:cubicBezTo>
                <a:cubicBezTo>
                  <a:pt x="32" y="3"/>
                  <a:pt x="32" y="4"/>
                  <a:pt x="31" y="5"/>
                </a:cubicBezTo>
                <a:cubicBezTo>
                  <a:pt x="27" y="9"/>
                  <a:pt x="24" y="15"/>
                  <a:pt x="24" y="21"/>
                </a:cubicBezTo>
                <a:cubicBezTo>
                  <a:pt x="24" y="33"/>
                  <a:pt x="34" y="43"/>
                  <a:pt x="46" y="43"/>
                </a:cubicBezTo>
                <a:cubicBezTo>
                  <a:pt x="49" y="43"/>
                  <a:pt x="52" y="42"/>
                  <a:pt x="55" y="41"/>
                </a:cubicBezTo>
                <a:cubicBezTo>
                  <a:pt x="56" y="40"/>
                  <a:pt x="57" y="41"/>
                  <a:pt x="58" y="41"/>
                </a:cubicBezTo>
                <a:cubicBezTo>
                  <a:pt x="59" y="42"/>
                  <a:pt x="59" y="43"/>
                  <a:pt x="59" y="44"/>
                </a:cubicBezTo>
                <a:cubicBezTo>
                  <a:pt x="54" y="55"/>
                  <a:pt x="43" y="62"/>
                  <a:pt x="31" y="62"/>
                </a:cubicBezTo>
                <a:close/>
                <a:moveTo>
                  <a:pt x="46" y="48"/>
                </a:moveTo>
                <a:cubicBezTo>
                  <a:pt x="31" y="48"/>
                  <a:pt x="19" y="36"/>
                  <a:pt x="19" y="21"/>
                </a:cubicBezTo>
                <a:cubicBezTo>
                  <a:pt x="19" y="16"/>
                  <a:pt x="21" y="11"/>
                  <a:pt x="23" y="7"/>
                </a:cubicBezTo>
                <a:cubicBezTo>
                  <a:pt x="13" y="10"/>
                  <a:pt x="5" y="20"/>
                  <a:pt x="5" y="31"/>
                </a:cubicBezTo>
                <a:cubicBezTo>
                  <a:pt x="5" y="45"/>
                  <a:pt x="16" y="57"/>
                  <a:pt x="31" y="57"/>
                </a:cubicBezTo>
                <a:cubicBezTo>
                  <a:pt x="38" y="57"/>
                  <a:pt x="46" y="53"/>
                  <a:pt x="50" y="48"/>
                </a:cubicBezTo>
                <a:cubicBezTo>
                  <a:pt x="49" y="48"/>
                  <a:pt x="48" y="48"/>
                  <a:pt x="46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45176" y="4054048"/>
            <a:ext cx="412243" cy="284866"/>
          </a:xfrm>
          <a:custGeom>
            <a:avLst/>
            <a:gdLst>
              <a:gd name="T0" fmla="*/ 282575 w 82"/>
              <a:gd name="T1" fmla="*/ 167858 h 57"/>
              <a:gd name="T2" fmla="*/ 255007 w 82"/>
              <a:gd name="T3" fmla="*/ 195263 h 57"/>
              <a:gd name="T4" fmla="*/ 24122 w 82"/>
              <a:gd name="T5" fmla="*/ 195263 h 57"/>
              <a:gd name="T6" fmla="*/ 0 w 82"/>
              <a:gd name="T7" fmla="*/ 167858 h 57"/>
              <a:gd name="T8" fmla="*/ 0 w 82"/>
              <a:gd name="T9" fmla="*/ 20554 h 57"/>
              <a:gd name="T10" fmla="*/ 34460 w 82"/>
              <a:gd name="T11" fmla="*/ 20554 h 57"/>
              <a:gd name="T12" fmla="*/ 34460 w 82"/>
              <a:gd name="T13" fmla="*/ 0 h 57"/>
              <a:gd name="T14" fmla="*/ 282575 w 82"/>
              <a:gd name="T15" fmla="*/ 0 h 57"/>
              <a:gd name="T16" fmla="*/ 282575 w 82"/>
              <a:gd name="T17" fmla="*/ 167858 h 57"/>
              <a:gd name="T18" fmla="*/ 34460 w 82"/>
              <a:gd name="T19" fmla="*/ 37682 h 57"/>
              <a:gd name="T20" fmla="*/ 17230 w 82"/>
              <a:gd name="T21" fmla="*/ 37682 h 57"/>
              <a:gd name="T22" fmla="*/ 17230 w 82"/>
              <a:gd name="T23" fmla="*/ 167858 h 57"/>
              <a:gd name="T24" fmla="*/ 24122 w 82"/>
              <a:gd name="T25" fmla="*/ 178135 h 57"/>
              <a:gd name="T26" fmla="*/ 34460 w 82"/>
              <a:gd name="T27" fmla="*/ 167858 h 57"/>
              <a:gd name="T28" fmla="*/ 34460 w 82"/>
              <a:gd name="T29" fmla="*/ 37682 h 57"/>
              <a:gd name="T30" fmla="*/ 265345 w 82"/>
              <a:gd name="T31" fmla="*/ 20554 h 57"/>
              <a:gd name="T32" fmla="*/ 51691 w 82"/>
              <a:gd name="T33" fmla="*/ 20554 h 57"/>
              <a:gd name="T34" fmla="*/ 51691 w 82"/>
              <a:gd name="T35" fmla="*/ 167858 h 57"/>
              <a:gd name="T36" fmla="*/ 51691 w 82"/>
              <a:gd name="T37" fmla="*/ 178135 h 57"/>
              <a:gd name="T38" fmla="*/ 255007 w 82"/>
              <a:gd name="T39" fmla="*/ 178135 h 57"/>
              <a:gd name="T40" fmla="*/ 265345 w 82"/>
              <a:gd name="T41" fmla="*/ 167858 h 57"/>
              <a:gd name="T42" fmla="*/ 265345 w 82"/>
              <a:gd name="T43" fmla="*/ 20554 h 57"/>
              <a:gd name="T44" fmla="*/ 158518 w 82"/>
              <a:gd name="T45" fmla="*/ 123324 h 57"/>
              <a:gd name="T46" fmla="*/ 68921 w 82"/>
              <a:gd name="T47" fmla="*/ 123324 h 57"/>
              <a:gd name="T48" fmla="*/ 68921 w 82"/>
              <a:gd name="T49" fmla="*/ 37682 h 57"/>
              <a:gd name="T50" fmla="*/ 158518 w 82"/>
              <a:gd name="T51" fmla="*/ 37682 h 57"/>
              <a:gd name="T52" fmla="*/ 158518 w 82"/>
              <a:gd name="T53" fmla="*/ 123324 h 57"/>
              <a:gd name="T54" fmla="*/ 158518 w 82"/>
              <a:gd name="T55" fmla="*/ 161006 h 57"/>
              <a:gd name="T56" fmla="*/ 68921 w 82"/>
              <a:gd name="T57" fmla="*/ 161006 h 57"/>
              <a:gd name="T58" fmla="*/ 68921 w 82"/>
              <a:gd name="T59" fmla="*/ 143878 h 57"/>
              <a:gd name="T60" fmla="*/ 158518 w 82"/>
              <a:gd name="T61" fmla="*/ 143878 h 57"/>
              <a:gd name="T62" fmla="*/ 158518 w 82"/>
              <a:gd name="T63" fmla="*/ 161006 h 57"/>
              <a:gd name="T64" fmla="*/ 86151 w 82"/>
              <a:gd name="T65" fmla="*/ 54811 h 57"/>
              <a:gd name="T66" fmla="*/ 86151 w 82"/>
              <a:gd name="T67" fmla="*/ 106196 h 57"/>
              <a:gd name="T68" fmla="*/ 141288 w 82"/>
              <a:gd name="T69" fmla="*/ 106196 h 57"/>
              <a:gd name="T70" fmla="*/ 141288 w 82"/>
              <a:gd name="T71" fmla="*/ 54811 h 57"/>
              <a:gd name="T72" fmla="*/ 86151 w 82"/>
              <a:gd name="T73" fmla="*/ 54811 h 57"/>
              <a:gd name="T74" fmla="*/ 248115 w 82"/>
              <a:gd name="T75" fmla="*/ 54811 h 57"/>
              <a:gd name="T76" fmla="*/ 175748 w 82"/>
              <a:gd name="T77" fmla="*/ 54811 h 57"/>
              <a:gd name="T78" fmla="*/ 175748 w 82"/>
              <a:gd name="T79" fmla="*/ 37682 h 57"/>
              <a:gd name="T80" fmla="*/ 248115 w 82"/>
              <a:gd name="T81" fmla="*/ 37682 h 57"/>
              <a:gd name="T82" fmla="*/ 248115 w 82"/>
              <a:gd name="T83" fmla="*/ 54811 h 57"/>
              <a:gd name="T84" fmla="*/ 248115 w 82"/>
              <a:gd name="T85" fmla="*/ 89067 h 57"/>
              <a:gd name="T86" fmla="*/ 175748 w 82"/>
              <a:gd name="T87" fmla="*/ 89067 h 57"/>
              <a:gd name="T88" fmla="*/ 175748 w 82"/>
              <a:gd name="T89" fmla="*/ 71939 h 57"/>
              <a:gd name="T90" fmla="*/ 248115 w 82"/>
              <a:gd name="T91" fmla="*/ 71939 h 57"/>
              <a:gd name="T92" fmla="*/ 248115 w 82"/>
              <a:gd name="T93" fmla="*/ 89067 h 57"/>
              <a:gd name="T94" fmla="*/ 248115 w 82"/>
              <a:gd name="T95" fmla="*/ 123324 h 57"/>
              <a:gd name="T96" fmla="*/ 175748 w 82"/>
              <a:gd name="T97" fmla="*/ 123324 h 57"/>
              <a:gd name="T98" fmla="*/ 175748 w 82"/>
              <a:gd name="T99" fmla="*/ 106196 h 57"/>
              <a:gd name="T100" fmla="*/ 248115 w 82"/>
              <a:gd name="T101" fmla="*/ 106196 h 57"/>
              <a:gd name="T102" fmla="*/ 248115 w 82"/>
              <a:gd name="T103" fmla="*/ 123324 h 57"/>
              <a:gd name="T104" fmla="*/ 248115 w 82"/>
              <a:gd name="T105" fmla="*/ 161006 h 57"/>
              <a:gd name="T106" fmla="*/ 175748 w 82"/>
              <a:gd name="T107" fmla="*/ 161006 h 57"/>
              <a:gd name="T108" fmla="*/ 175748 w 82"/>
              <a:gd name="T109" fmla="*/ 143878 h 57"/>
              <a:gd name="T110" fmla="*/ 248115 w 82"/>
              <a:gd name="T111" fmla="*/ 143878 h 57"/>
              <a:gd name="T112" fmla="*/ 248115 w 82"/>
              <a:gd name="T113" fmla="*/ 161006 h 57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82" h="57">
                <a:moveTo>
                  <a:pt x="82" y="49"/>
                </a:moveTo>
                <a:cubicBezTo>
                  <a:pt x="82" y="54"/>
                  <a:pt x="79" y="57"/>
                  <a:pt x="74" y="57"/>
                </a:cubicBezTo>
                <a:cubicBezTo>
                  <a:pt x="7" y="57"/>
                  <a:pt x="7" y="57"/>
                  <a:pt x="7" y="57"/>
                </a:cubicBezTo>
                <a:cubicBezTo>
                  <a:pt x="3" y="57"/>
                  <a:pt x="0" y="54"/>
                  <a:pt x="0" y="49"/>
                </a:cubicBezTo>
                <a:cubicBezTo>
                  <a:pt x="0" y="6"/>
                  <a:pt x="0" y="6"/>
                  <a:pt x="0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10" y="0"/>
                  <a:pt x="10" y="0"/>
                  <a:pt x="10" y="0"/>
                </a:cubicBezTo>
                <a:cubicBezTo>
                  <a:pt x="82" y="0"/>
                  <a:pt x="82" y="0"/>
                  <a:pt x="82" y="0"/>
                </a:cubicBezTo>
                <a:lnTo>
                  <a:pt x="82" y="49"/>
                </a:lnTo>
                <a:close/>
                <a:moveTo>
                  <a:pt x="10" y="11"/>
                </a:moveTo>
                <a:cubicBezTo>
                  <a:pt x="5" y="11"/>
                  <a:pt x="5" y="11"/>
                  <a:pt x="5" y="11"/>
                </a:cubicBezTo>
                <a:cubicBezTo>
                  <a:pt x="5" y="49"/>
                  <a:pt x="5" y="49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lnTo>
                  <a:pt x="10" y="11"/>
                </a:lnTo>
                <a:close/>
                <a:moveTo>
                  <a:pt x="77" y="6"/>
                </a:moveTo>
                <a:cubicBezTo>
                  <a:pt x="15" y="6"/>
                  <a:pt x="15" y="6"/>
                  <a:pt x="15" y="6"/>
                </a:cubicBezTo>
                <a:cubicBezTo>
                  <a:pt x="15" y="49"/>
                  <a:pt x="15" y="49"/>
                  <a:pt x="15" y="49"/>
                </a:cubicBezTo>
                <a:cubicBezTo>
                  <a:pt x="15" y="50"/>
                  <a:pt x="15" y="51"/>
                  <a:pt x="15" y="52"/>
                </a:cubicBezTo>
                <a:cubicBezTo>
                  <a:pt x="74" y="52"/>
                  <a:pt x="74" y="52"/>
                  <a:pt x="74" y="52"/>
                </a:cubicBezTo>
                <a:cubicBezTo>
                  <a:pt x="76" y="52"/>
                  <a:pt x="77" y="51"/>
                  <a:pt x="77" y="49"/>
                </a:cubicBezTo>
                <a:lnTo>
                  <a:pt x="77" y="6"/>
                </a:lnTo>
                <a:close/>
                <a:moveTo>
                  <a:pt x="46" y="36"/>
                </a:moveTo>
                <a:cubicBezTo>
                  <a:pt x="20" y="36"/>
                  <a:pt x="20" y="36"/>
                  <a:pt x="20" y="36"/>
                </a:cubicBezTo>
                <a:cubicBezTo>
                  <a:pt x="20" y="11"/>
                  <a:pt x="20" y="11"/>
                  <a:pt x="20" y="11"/>
                </a:cubicBezTo>
                <a:cubicBezTo>
                  <a:pt x="46" y="11"/>
                  <a:pt x="46" y="11"/>
                  <a:pt x="46" y="11"/>
                </a:cubicBezTo>
                <a:lnTo>
                  <a:pt x="46" y="36"/>
                </a:lnTo>
                <a:close/>
                <a:moveTo>
                  <a:pt x="46" y="47"/>
                </a:moveTo>
                <a:cubicBezTo>
                  <a:pt x="20" y="47"/>
                  <a:pt x="20" y="47"/>
                  <a:pt x="20" y="47"/>
                </a:cubicBezTo>
                <a:cubicBezTo>
                  <a:pt x="20" y="42"/>
                  <a:pt x="20" y="42"/>
                  <a:pt x="20" y="42"/>
                </a:cubicBezTo>
                <a:cubicBezTo>
                  <a:pt x="46" y="42"/>
                  <a:pt x="46" y="42"/>
                  <a:pt x="46" y="42"/>
                </a:cubicBezTo>
                <a:lnTo>
                  <a:pt x="46" y="47"/>
                </a:lnTo>
                <a:close/>
                <a:moveTo>
                  <a:pt x="25" y="16"/>
                </a:moveTo>
                <a:cubicBezTo>
                  <a:pt x="25" y="31"/>
                  <a:pt x="25" y="31"/>
                  <a:pt x="25" y="31"/>
                </a:cubicBezTo>
                <a:cubicBezTo>
                  <a:pt x="41" y="31"/>
                  <a:pt x="41" y="31"/>
                  <a:pt x="41" y="31"/>
                </a:cubicBezTo>
                <a:cubicBezTo>
                  <a:pt x="41" y="16"/>
                  <a:pt x="41" y="16"/>
                  <a:pt x="41" y="16"/>
                </a:cubicBezTo>
                <a:lnTo>
                  <a:pt x="25" y="16"/>
                </a:lnTo>
                <a:close/>
                <a:moveTo>
                  <a:pt x="72" y="16"/>
                </a:moveTo>
                <a:cubicBezTo>
                  <a:pt x="51" y="16"/>
                  <a:pt x="51" y="16"/>
                  <a:pt x="51" y="16"/>
                </a:cubicBezTo>
                <a:cubicBezTo>
                  <a:pt x="51" y="11"/>
                  <a:pt x="51" y="11"/>
                  <a:pt x="51" y="11"/>
                </a:cubicBezTo>
                <a:cubicBezTo>
                  <a:pt x="72" y="11"/>
                  <a:pt x="72" y="11"/>
                  <a:pt x="72" y="11"/>
                </a:cubicBezTo>
                <a:lnTo>
                  <a:pt x="72" y="16"/>
                </a:lnTo>
                <a:close/>
                <a:moveTo>
                  <a:pt x="72" y="26"/>
                </a:moveTo>
                <a:cubicBezTo>
                  <a:pt x="51" y="26"/>
                  <a:pt x="51" y="26"/>
                  <a:pt x="51" y="26"/>
                </a:cubicBezTo>
                <a:cubicBezTo>
                  <a:pt x="51" y="21"/>
                  <a:pt x="51" y="21"/>
                  <a:pt x="51" y="21"/>
                </a:cubicBezTo>
                <a:cubicBezTo>
                  <a:pt x="72" y="21"/>
                  <a:pt x="72" y="21"/>
                  <a:pt x="72" y="21"/>
                </a:cubicBezTo>
                <a:lnTo>
                  <a:pt x="72" y="26"/>
                </a:lnTo>
                <a:close/>
                <a:moveTo>
                  <a:pt x="72" y="36"/>
                </a:moveTo>
                <a:cubicBezTo>
                  <a:pt x="51" y="36"/>
                  <a:pt x="51" y="36"/>
                  <a:pt x="51" y="36"/>
                </a:cubicBezTo>
                <a:cubicBezTo>
                  <a:pt x="51" y="31"/>
                  <a:pt x="51" y="31"/>
                  <a:pt x="51" y="31"/>
                </a:cubicBezTo>
                <a:cubicBezTo>
                  <a:pt x="72" y="31"/>
                  <a:pt x="72" y="31"/>
                  <a:pt x="72" y="31"/>
                </a:cubicBezTo>
                <a:lnTo>
                  <a:pt x="72" y="36"/>
                </a:lnTo>
                <a:close/>
                <a:moveTo>
                  <a:pt x="72" y="47"/>
                </a:moveTo>
                <a:cubicBezTo>
                  <a:pt x="51" y="47"/>
                  <a:pt x="51" y="47"/>
                  <a:pt x="51" y="47"/>
                </a:cubicBezTo>
                <a:cubicBezTo>
                  <a:pt x="51" y="42"/>
                  <a:pt x="51" y="42"/>
                  <a:pt x="51" y="42"/>
                </a:cubicBezTo>
                <a:cubicBezTo>
                  <a:pt x="72" y="42"/>
                  <a:pt x="72" y="42"/>
                  <a:pt x="72" y="42"/>
                </a:cubicBezTo>
                <a:lnTo>
                  <a:pt x="72" y="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4028573"/>
            <a:ext cx="361292" cy="361292"/>
          </a:xfrm>
          <a:custGeom>
            <a:avLst/>
            <a:gdLst>
              <a:gd name="T0" fmla="*/ 130704 w 72"/>
              <a:gd name="T1" fmla="*/ 171979 h 72"/>
              <a:gd name="T2" fmla="*/ 130704 w 72"/>
              <a:gd name="T3" fmla="*/ 182298 h 72"/>
              <a:gd name="T4" fmla="*/ 65352 w 72"/>
              <a:gd name="T5" fmla="*/ 247650 h 72"/>
              <a:gd name="T6" fmla="*/ 0 w 72"/>
              <a:gd name="T7" fmla="*/ 168540 h 72"/>
              <a:gd name="T8" fmla="*/ 27517 w 72"/>
              <a:gd name="T9" fmla="*/ 185738 h 72"/>
              <a:gd name="T10" fmla="*/ 34396 w 72"/>
              <a:gd name="T11" fmla="*/ 182298 h 72"/>
              <a:gd name="T12" fmla="*/ 96308 w 72"/>
              <a:gd name="T13" fmla="*/ 144463 h 72"/>
              <a:gd name="T14" fmla="*/ 130704 w 72"/>
              <a:gd name="T15" fmla="*/ 171979 h 72"/>
              <a:gd name="T16" fmla="*/ 247650 w 72"/>
              <a:gd name="T17" fmla="*/ 24077 h 72"/>
              <a:gd name="T18" fmla="*/ 240771 w 72"/>
              <a:gd name="T19" fmla="*/ 44715 h 72"/>
              <a:gd name="T20" fmla="*/ 175419 w 72"/>
              <a:gd name="T21" fmla="*/ 147902 h 72"/>
              <a:gd name="T22" fmla="*/ 144463 w 72"/>
              <a:gd name="T23" fmla="*/ 161660 h 72"/>
              <a:gd name="T24" fmla="*/ 103188 w 72"/>
              <a:gd name="T25" fmla="*/ 116946 h 72"/>
              <a:gd name="T26" fmla="*/ 116946 w 72"/>
              <a:gd name="T27" fmla="*/ 89429 h 72"/>
              <a:gd name="T28" fmla="*/ 202935 w 72"/>
              <a:gd name="T29" fmla="*/ 6879 h 72"/>
              <a:gd name="T30" fmla="*/ 223573 w 72"/>
              <a:gd name="T31" fmla="*/ 0 h 72"/>
              <a:gd name="T32" fmla="*/ 247650 w 72"/>
              <a:gd name="T33" fmla="*/ 24077 h 72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72" h="72">
                <a:moveTo>
                  <a:pt x="38" y="50"/>
                </a:moveTo>
                <a:cubicBezTo>
                  <a:pt x="38" y="53"/>
                  <a:pt x="38" y="53"/>
                  <a:pt x="38" y="53"/>
                </a:cubicBezTo>
                <a:cubicBezTo>
                  <a:pt x="39" y="64"/>
                  <a:pt x="31" y="72"/>
                  <a:pt x="19" y="72"/>
                </a:cubicBezTo>
                <a:cubicBezTo>
                  <a:pt x="6" y="72"/>
                  <a:pt x="0" y="61"/>
                  <a:pt x="0" y="49"/>
                </a:cubicBezTo>
                <a:cubicBezTo>
                  <a:pt x="1" y="50"/>
                  <a:pt x="6" y="54"/>
                  <a:pt x="8" y="54"/>
                </a:cubicBezTo>
                <a:cubicBezTo>
                  <a:pt x="9" y="54"/>
                  <a:pt x="10" y="54"/>
                  <a:pt x="10" y="53"/>
                </a:cubicBezTo>
                <a:cubicBezTo>
                  <a:pt x="14" y="44"/>
                  <a:pt x="19" y="42"/>
                  <a:pt x="28" y="42"/>
                </a:cubicBezTo>
                <a:cubicBezTo>
                  <a:pt x="30" y="46"/>
                  <a:pt x="34" y="49"/>
                  <a:pt x="38" y="50"/>
                </a:cubicBezTo>
                <a:close/>
                <a:moveTo>
                  <a:pt x="72" y="7"/>
                </a:moveTo>
                <a:cubicBezTo>
                  <a:pt x="72" y="9"/>
                  <a:pt x="71" y="11"/>
                  <a:pt x="70" y="13"/>
                </a:cubicBezTo>
                <a:cubicBezTo>
                  <a:pt x="67" y="19"/>
                  <a:pt x="56" y="39"/>
                  <a:pt x="51" y="43"/>
                </a:cubicBezTo>
                <a:cubicBezTo>
                  <a:pt x="49" y="45"/>
                  <a:pt x="46" y="47"/>
                  <a:pt x="42" y="47"/>
                </a:cubicBezTo>
                <a:cubicBezTo>
                  <a:pt x="36" y="47"/>
                  <a:pt x="30" y="41"/>
                  <a:pt x="30" y="34"/>
                </a:cubicBezTo>
                <a:cubicBezTo>
                  <a:pt x="30" y="31"/>
                  <a:pt x="31" y="28"/>
                  <a:pt x="34" y="26"/>
                </a:cubicBezTo>
                <a:cubicBezTo>
                  <a:pt x="59" y="2"/>
                  <a:pt x="59" y="2"/>
                  <a:pt x="59" y="2"/>
                </a:cubicBezTo>
                <a:cubicBezTo>
                  <a:pt x="61" y="1"/>
                  <a:pt x="63" y="0"/>
                  <a:pt x="65" y="0"/>
                </a:cubicBezTo>
                <a:cubicBezTo>
                  <a:pt x="68" y="0"/>
                  <a:pt x="72" y="3"/>
                  <a:pt x="72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" name="出自【趣你的PPT】(微信:qunideppt)：最优质的PPT资源库"/>
          <p:cNvSpPr>
            <a:spLocks/>
          </p:cNvSpPr>
          <p:nvPr/>
        </p:nvSpPr>
        <p:spPr bwMode="auto">
          <a:xfrm>
            <a:off x="10694975" y="4054048"/>
            <a:ext cx="250125" cy="310340"/>
          </a:xfrm>
          <a:custGeom>
            <a:avLst/>
            <a:gdLst>
              <a:gd name="T0" fmla="*/ 171450 w 50"/>
              <a:gd name="T1" fmla="*/ 20586 h 62"/>
              <a:gd name="T2" fmla="*/ 164592 w 50"/>
              <a:gd name="T3" fmla="*/ 34310 h 62"/>
              <a:gd name="T4" fmla="*/ 154305 w 50"/>
              <a:gd name="T5" fmla="*/ 34310 h 62"/>
              <a:gd name="T6" fmla="*/ 150876 w 50"/>
              <a:gd name="T7" fmla="*/ 37742 h 62"/>
              <a:gd name="T8" fmla="*/ 150876 w 50"/>
              <a:gd name="T9" fmla="*/ 44604 h 62"/>
              <a:gd name="T10" fmla="*/ 150876 w 50"/>
              <a:gd name="T11" fmla="*/ 205863 h 62"/>
              <a:gd name="T12" fmla="*/ 144018 w 50"/>
              <a:gd name="T13" fmla="*/ 212725 h 62"/>
              <a:gd name="T14" fmla="*/ 126873 w 50"/>
              <a:gd name="T15" fmla="*/ 212725 h 62"/>
              <a:gd name="T16" fmla="*/ 120015 w 50"/>
              <a:gd name="T17" fmla="*/ 205863 h 62"/>
              <a:gd name="T18" fmla="*/ 120015 w 50"/>
              <a:gd name="T19" fmla="*/ 37742 h 62"/>
              <a:gd name="T20" fmla="*/ 99441 w 50"/>
              <a:gd name="T21" fmla="*/ 37742 h 62"/>
              <a:gd name="T22" fmla="*/ 99441 w 50"/>
              <a:gd name="T23" fmla="*/ 205863 h 62"/>
              <a:gd name="T24" fmla="*/ 92583 w 50"/>
              <a:gd name="T25" fmla="*/ 212725 h 62"/>
              <a:gd name="T26" fmla="*/ 75438 w 50"/>
              <a:gd name="T27" fmla="*/ 212725 h 62"/>
              <a:gd name="T28" fmla="*/ 68580 w 50"/>
              <a:gd name="T29" fmla="*/ 205863 h 62"/>
              <a:gd name="T30" fmla="*/ 68580 w 50"/>
              <a:gd name="T31" fmla="*/ 137242 h 62"/>
              <a:gd name="T32" fmla="*/ 34290 w 50"/>
              <a:gd name="T33" fmla="*/ 126949 h 62"/>
              <a:gd name="T34" fmla="*/ 6858 w 50"/>
              <a:gd name="T35" fmla="*/ 102931 h 62"/>
              <a:gd name="T36" fmla="*/ 0 w 50"/>
              <a:gd name="T37" fmla="*/ 68621 h 62"/>
              <a:gd name="T38" fmla="*/ 10287 w 50"/>
              <a:gd name="T39" fmla="*/ 27448 h 62"/>
              <a:gd name="T40" fmla="*/ 41148 w 50"/>
              <a:gd name="T41" fmla="*/ 6862 h 62"/>
              <a:gd name="T42" fmla="*/ 96012 w 50"/>
              <a:gd name="T43" fmla="*/ 0 h 62"/>
              <a:gd name="T44" fmla="*/ 164592 w 50"/>
              <a:gd name="T45" fmla="*/ 0 h 62"/>
              <a:gd name="T46" fmla="*/ 171450 w 50"/>
              <a:gd name="T47" fmla="*/ 10293 h 62"/>
              <a:gd name="T48" fmla="*/ 171450 w 50"/>
              <a:gd name="T49" fmla="*/ 20586 h 62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50" h="62">
                <a:moveTo>
                  <a:pt x="50" y="6"/>
                </a:moveTo>
                <a:cubicBezTo>
                  <a:pt x="50" y="7"/>
                  <a:pt x="49" y="10"/>
                  <a:pt x="48" y="10"/>
                </a:cubicBezTo>
                <a:cubicBezTo>
                  <a:pt x="47" y="10"/>
                  <a:pt x="46" y="9"/>
                  <a:pt x="45" y="10"/>
                </a:cubicBezTo>
                <a:cubicBezTo>
                  <a:pt x="45" y="10"/>
                  <a:pt x="44" y="10"/>
                  <a:pt x="44" y="11"/>
                </a:cubicBezTo>
                <a:cubicBezTo>
                  <a:pt x="44" y="12"/>
                  <a:pt x="44" y="13"/>
                  <a:pt x="44" y="13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61"/>
                  <a:pt x="43" y="62"/>
                  <a:pt x="42" y="62"/>
                </a:cubicBezTo>
                <a:cubicBezTo>
                  <a:pt x="37" y="62"/>
                  <a:pt x="37" y="62"/>
                  <a:pt x="37" y="62"/>
                </a:cubicBezTo>
                <a:cubicBezTo>
                  <a:pt x="36" y="62"/>
                  <a:pt x="35" y="61"/>
                  <a:pt x="35" y="60"/>
                </a:cubicBezTo>
                <a:cubicBezTo>
                  <a:pt x="35" y="11"/>
                  <a:pt x="35" y="11"/>
                  <a:pt x="35" y="11"/>
                </a:cubicBezTo>
                <a:cubicBezTo>
                  <a:pt x="29" y="11"/>
                  <a:pt x="29" y="11"/>
                  <a:pt x="29" y="11"/>
                </a:cubicBezTo>
                <a:cubicBezTo>
                  <a:pt x="29" y="60"/>
                  <a:pt x="29" y="60"/>
                  <a:pt x="29" y="60"/>
                </a:cubicBezTo>
                <a:cubicBezTo>
                  <a:pt x="29" y="61"/>
                  <a:pt x="28" y="62"/>
                  <a:pt x="27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21" y="62"/>
                  <a:pt x="20" y="61"/>
                  <a:pt x="20" y="60"/>
                </a:cubicBezTo>
                <a:cubicBezTo>
                  <a:pt x="20" y="40"/>
                  <a:pt x="20" y="40"/>
                  <a:pt x="20" y="40"/>
                </a:cubicBezTo>
                <a:cubicBezTo>
                  <a:pt x="16" y="39"/>
                  <a:pt x="13" y="39"/>
                  <a:pt x="10" y="37"/>
                </a:cubicBezTo>
                <a:cubicBezTo>
                  <a:pt x="7" y="36"/>
                  <a:pt x="4" y="33"/>
                  <a:pt x="2" y="30"/>
                </a:cubicBezTo>
                <a:cubicBezTo>
                  <a:pt x="1" y="27"/>
                  <a:pt x="0" y="24"/>
                  <a:pt x="0" y="20"/>
                </a:cubicBezTo>
                <a:cubicBezTo>
                  <a:pt x="0" y="15"/>
                  <a:pt x="1" y="11"/>
                  <a:pt x="3" y="8"/>
                </a:cubicBezTo>
                <a:cubicBezTo>
                  <a:pt x="6" y="5"/>
                  <a:pt x="8" y="3"/>
                  <a:pt x="12" y="2"/>
                </a:cubicBezTo>
                <a:cubicBezTo>
                  <a:pt x="15" y="1"/>
                  <a:pt x="21" y="0"/>
                  <a:pt x="28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50" y="2"/>
                  <a:pt x="50" y="3"/>
                </a:cubicBezTo>
                <a:lnTo>
                  <a:pt x="50" y="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26823" y="4028573"/>
            <a:ext cx="331185" cy="335815"/>
          </a:xfrm>
          <a:custGeom>
            <a:avLst/>
            <a:gdLst>
              <a:gd name="T0" fmla="*/ 168540 w 66"/>
              <a:gd name="T1" fmla="*/ 116811 h 67"/>
              <a:gd name="T2" fmla="*/ 85990 w 66"/>
              <a:gd name="T3" fmla="*/ 140861 h 67"/>
              <a:gd name="T4" fmla="*/ 75671 w 66"/>
              <a:gd name="T5" fmla="*/ 140861 h 67"/>
              <a:gd name="T6" fmla="*/ 65352 w 66"/>
              <a:gd name="T7" fmla="*/ 151168 h 67"/>
              <a:gd name="T8" fmla="*/ 55033 w 66"/>
              <a:gd name="T9" fmla="*/ 192395 h 67"/>
              <a:gd name="T10" fmla="*/ 37836 w 66"/>
              <a:gd name="T11" fmla="*/ 206138 h 67"/>
              <a:gd name="T12" fmla="*/ 10319 w 66"/>
              <a:gd name="T13" fmla="*/ 206138 h 67"/>
              <a:gd name="T14" fmla="*/ 0 w 66"/>
              <a:gd name="T15" fmla="*/ 195831 h 67"/>
              <a:gd name="T16" fmla="*/ 0 w 66"/>
              <a:gd name="T17" fmla="*/ 192395 h 67"/>
              <a:gd name="T18" fmla="*/ 41275 w 66"/>
              <a:gd name="T19" fmla="*/ 13743 h 67"/>
              <a:gd name="T20" fmla="*/ 55033 w 66"/>
              <a:gd name="T21" fmla="*/ 0 h 67"/>
              <a:gd name="T22" fmla="*/ 116946 w 66"/>
              <a:gd name="T23" fmla="*/ 0 h 67"/>
              <a:gd name="T24" fmla="*/ 199496 w 66"/>
              <a:gd name="T25" fmla="*/ 58406 h 67"/>
              <a:gd name="T26" fmla="*/ 168540 w 66"/>
              <a:gd name="T27" fmla="*/ 116811 h 67"/>
              <a:gd name="T28" fmla="*/ 196057 w 66"/>
              <a:gd name="T29" fmla="*/ 144296 h 67"/>
              <a:gd name="T30" fmla="*/ 110067 w 66"/>
              <a:gd name="T31" fmla="*/ 164910 h 67"/>
              <a:gd name="T32" fmla="*/ 103188 w 66"/>
              <a:gd name="T33" fmla="*/ 164910 h 67"/>
              <a:gd name="T34" fmla="*/ 89429 w 66"/>
              <a:gd name="T35" fmla="*/ 175217 h 67"/>
              <a:gd name="T36" fmla="*/ 79111 w 66"/>
              <a:gd name="T37" fmla="*/ 219880 h 67"/>
              <a:gd name="T38" fmla="*/ 65352 w 66"/>
              <a:gd name="T39" fmla="*/ 230187 h 67"/>
              <a:gd name="T40" fmla="*/ 34396 w 66"/>
              <a:gd name="T41" fmla="*/ 230187 h 67"/>
              <a:gd name="T42" fmla="*/ 24077 w 66"/>
              <a:gd name="T43" fmla="*/ 219880 h 67"/>
              <a:gd name="T44" fmla="*/ 27517 w 66"/>
              <a:gd name="T45" fmla="*/ 213009 h 67"/>
              <a:gd name="T46" fmla="*/ 48154 w 66"/>
              <a:gd name="T47" fmla="*/ 213009 h 67"/>
              <a:gd name="T48" fmla="*/ 61913 w 66"/>
              <a:gd name="T49" fmla="*/ 199266 h 67"/>
              <a:gd name="T50" fmla="*/ 72231 w 66"/>
              <a:gd name="T51" fmla="*/ 158039 h 67"/>
              <a:gd name="T52" fmla="*/ 85990 w 66"/>
              <a:gd name="T53" fmla="*/ 147732 h 67"/>
              <a:gd name="T54" fmla="*/ 92869 w 66"/>
              <a:gd name="T55" fmla="*/ 147732 h 67"/>
              <a:gd name="T56" fmla="*/ 178859 w 66"/>
              <a:gd name="T57" fmla="*/ 123683 h 67"/>
              <a:gd name="T58" fmla="*/ 206375 w 66"/>
              <a:gd name="T59" fmla="*/ 65277 h 67"/>
              <a:gd name="T60" fmla="*/ 199496 w 66"/>
              <a:gd name="T61" fmla="*/ 37792 h 67"/>
              <a:gd name="T62" fmla="*/ 227013 w 66"/>
              <a:gd name="T63" fmla="*/ 82455 h 67"/>
              <a:gd name="T64" fmla="*/ 196057 w 66"/>
              <a:gd name="T65" fmla="*/ 144296 h 67"/>
              <a:gd name="T66" fmla="*/ 110067 w 66"/>
              <a:gd name="T67" fmla="*/ 41228 h 67"/>
              <a:gd name="T68" fmla="*/ 99748 w 66"/>
              <a:gd name="T69" fmla="*/ 41228 h 67"/>
              <a:gd name="T70" fmla="*/ 85990 w 66"/>
              <a:gd name="T71" fmla="*/ 51534 h 67"/>
              <a:gd name="T72" fmla="*/ 79111 w 66"/>
              <a:gd name="T73" fmla="*/ 89326 h 67"/>
              <a:gd name="T74" fmla="*/ 79111 w 66"/>
              <a:gd name="T75" fmla="*/ 92762 h 67"/>
              <a:gd name="T76" fmla="*/ 85990 w 66"/>
              <a:gd name="T77" fmla="*/ 99633 h 67"/>
              <a:gd name="T78" fmla="*/ 92869 w 66"/>
              <a:gd name="T79" fmla="*/ 99633 h 67"/>
              <a:gd name="T80" fmla="*/ 141023 w 66"/>
              <a:gd name="T81" fmla="*/ 61841 h 67"/>
              <a:gd name="T82" fmla="*/ 110067 w 66"/>
              <a:gd name="T83" fmla="*/ 41228 h 6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66" h="67">
                <a:moveTo>
                  <a:pt x="49" y="34"/>
                </a:moveTo>
                <a:cubicBezTo>
                  <a:pt x="43" y="39"/>
                  <a:pt x="33" y="41"/>
                  <a:pt x="25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1" y="41"/>
                  <a:pt x="19" y="42"/>
                  <a:pt x="19" y="44"/>
                </a:cubicBezTo>
                <a:cubicBezTo>
                  <a:pt x="16" y="56"/>
                  <a:pt x="16" y="56"/>
                  <a:pt x="16" y="56"/>
                </a:cubicBezTo>
                <a:cubicBezTo>
                  <a:pt x="15" y="58"/>
                  <a:pt x="13" y="60"/>
                  <a:pt x="11" y="60"/>
                </a:cubicBezTo>
                <a:cubicBezTo>
                  <a:pt x="3" y="60"/>
                  <a:pt x="3" y="60"/>
                  <a:pt x="3" y="60"/>
                </a:cubicBezTo>
                <a:cubicBezTo>
                  <a:pt x="1" y="60"/>
                  <a:pt x="0" y="59"/>
                  <a:pt x="0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12" y="4"/>
                  <a:pt x="12" y="4"/>
                  <a:pt x="12" y="4"/>
                </a:cubicBezTo>
                <a:cubicBezTo>
                  <a:pt x="12" y="2"/>
                  <a:pt x="14" y="0"/>
                  <a:pt x="16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46" y="0"/>
                  <a:pt x="58" y="2"/>
                  <a:pt x="58" y="17"/>
                </a:cubicBezTo>
                <a:cubicBezTo>
                  <a:pt x="58" y="24"/>
                  <a:pt x="55" y="30"/>
                  <a:pt x="49" y="34"/>
                </a:cubicBezTo>
                <a:close/>
                <a:moveTo>
                  <a:pt x="57" y="42"/>
                </a:moveTo>
                <a:cubicBezTo>
                  <a:pt x="50" y="47"/>
                  <a:pt x="41" y="48"/>
                  <a:pt x="32" y="48"/>
                </a:cubicBezTo>
                <a:cubicBezTo>
                  <a:pt x="30" y="48"/>
                  <a:pt x="30" y="48"/>
                  <a:pt x="30" y="48"/>
                </a:cubicBezTo>
                <a:cubicBezTo>
                  <a:pt x="28" y="48"/>
                  <a:pt x="26" y="49"/>
                  <a:pt x="26" y="51"/>
                </a:cubicBezTo>
                <a:cubicBezTo>
                  <a:pt x="23" y="64"/>
                  <a:pt x="23" y="64"/>
                  <a:pt x="23" y="64"/>
                </a:cubicBezTo>
                <a:cubicBezTo>
                  <a:pt x="23" y="66"/>
                  <a:pt x="21" y="67"/>
                  <a:pt x="19" y="67"/>
                </a:cubicBezTo>
                <a:cubicBezTo>
                  <a:pt x="10" y="67"/>
                  <a:pt x="10" y="67"/>
                  <a:pt x="10" y="67"/>
                </a:cubicBezTo>
                <a:cubicBezTo>
                  <a:pt x="9" y="67"/>
                  <a:pt x="7" y="66"/>
                  <a:pt x="7" y="64"/>
                </a:cubicBezTo>
                <a:cubicBezTo>
                  <a:pt x="7" y="63"/>
                  <a:pt x="7" y="63"/>
                  <a:pt x="8" y="62"/>
                </a:cubicBezTo>
                <a:cubicBezTo>
                  <a:pt x="14" y="62"/>
                  <a:pt x="14" y="62"/>
                  <a:pt x="14" y="62"/>
                </a:cubicBezTo>
                <a:cubicBezTo>
                  <a:pt x="16" y="62"/>
                  <a:pt x="17" y="60"/>
                  <a:pt x="18" y="58"/>
                </a:cubicBezTo>
                <a:cubicBezTo>
                  <a:pt x="21" y="46"/>
                  <a:pt x="21" y="46"/>
                  <a:pt x="21" y="46"/>
                </a:cubicBezTo>
                <a:cubicBezTo>
                  <a:pt x="21" y="44"/>
                  <a:pt x="23" y="43"/>
                  <a:pt x="25" y="43"/>
                </a:cubicBezTo>
                <a:cubicBezTo>
                  <a:pt x="27" y="43"/>
                  <a:pt x="27" y="43"/>
                  <a:pt x="27" y="43"/>
                </a:cubicBezTo>
                <a:cubicBezTo>
                  <a:pt x="36" y="43"/>
                  <a:pt x="45" y="41"/>
                  <a:pt x="52" y="36"/>
                </a:cubicBezTo>
                <a:cubicBezTo>
                  <a:pt x="57" y="32"/>
                  <a:pt x="60" y="26"/>
                  <a:pt x="60" y="19"/>
                </a:cubicBezTo>
                <a:cubicBezTo>
                  <a:pt x="60" y="16"/>
                  <a:pt x="60" y="13"/>
                  <a:pt x="58" y="11"/>
                </a:cubicBezTo>
                <a:cubicBezTo>
                  <a:pt x="64" y="14"/>
                  <a:pt x="66" y="19"/>
                  <a:pt x="66" y="24"/>
                </a:cubicBezTo>
                <a:cubicBezTo>
                  <a:pt x="66" y="32"/>
                  <a:pt x="63" y="37"/>
                  <a:pt x="57" y="42"/>
                </a:cubicBezTo>
                <a:close/>
                <a:moveTo>
                  <a:pt x="32" y="12"/>
                </a:moveTo>
                <a:cubicBezTo>
                  <a:pt x="29" y="12"/>
                  <a:pt x="29" y="12"/>
                  <a:pt x="29" y="12"/>
                </a:cubicBezTo>
                <a:cubicBezTo>
                  <a:pt x="27" y="12"/>
                  <a:pt x="26" y="13"/>
                  <a:pt x="25" y="15"/>
                </a:cubicBezTo>
                <a:cubicBezTo>
                  <a:pt x="23" y="26"/>
                  <a:pt x="23" y="26"/>
                  <a:pt x="23" y="26"/>
                </a:cubicBezTo>
                <a:cubicBezTo>
                  <a:pt x="23" y="26"/>
                  <a:pt x="23" y="26"/>
                  <a:pt x="23" y="27"/>
                </a:cubicBezTo>
                <a:cubicBezTo>
                  <a:pt x="23" y="28"/>
                  <a:pt x="24" y="29"/>
                  <a:pt x="25" y="29"/>
                </a:cubicBezTo>
                <a:cubicBezTo>
                  <a:pt x="27" y="29"/>
                  <a:pt x="27" y="29"/>
                  <a:pt x="27" y="29"/>
                </a:cubicBezTo>
                <a:cubicBezTo>
                  <a:pt x="34" y="29"/>
                  <a:pt x="41" y="26"/>
                  <a:pt x="41" y="18"/>
                </a:cubicBezTo>
                <a:cubicBezTo>
                  <a:pt x="41" y="13"/>
                  <a:pt x="36" y="12"/>
                  <a:pt x="32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4616830"/>
            <a:ext cx="310340" cy="310340"/>
          </a:xfrm>
          <a:custGeom>
            <a:avLst/>
            <a:gdLst>
              <a:gd name="T0" fmla="*/ 106363 w 62"/>
              <a:gd name="T1" fmla="*/ 212725 h 62"/>
              <a:gd name="T2" fmla="*/ 0 w 62"/>
              <a:gd name="T3" fmla="*/ 106363 h 62"/>
              <a:gd name="T4" fmla="*/ 106363 w 62"/>
              <a:gd name="T5" fmla="*/ 0 h 62"/>
              <a:gd name="T6" fmla="*/ 212725 w 62"/>
              <a:gd name="T7" fmla="*/ 106363 h 62"/>
              <a:gd name="T8" fmla="*/ 106363 w 62"/>
              <a:gd name="T9" fmla="*/ 212725 h 62"/>
              <a:gd name="T10" fmla="*/ 109794 w 62"/>
              <a:gd name="T11" fmla="*/ 37742 h 62"/>
              <a:gd name="T12" fmla="*/ 58328 w 62"/>
              <a:gd name="T13" fmla="*/ 65190 h 62"/>
              <a:gd name="T14" fmla="*/ 61759 w 62"/>
              <a:gd name="T15" fmla="*/ 72052 h 62"/>
              <a:gd name="T16" fmla="*/ 78914 w 62"/>
              <a:gd name="T17" fmla="*/ 85776 h 62"/>
              <a:gd name="T18" fmla="*/ 82345 w 62"/>
              <a:gd name="T19" fmla="*/ 85776 h 62"/>
              <a:gd name="T20" fmla="*/ 85776 w 62"/>
              <a:gd name="T21" fmla="*/ 85776 h 62"/>
              <a:gd name="T22" fmla="*/ 96069 w 62"/>
              <a:gd name="T23" fmla="*/ 72052 h 62"/>
              <a:gd name="T24" fmla="*/ 109794 w 62"/>
              <a:gd name="T25" fmla="*/ 68621 h 62"/>
              <a:gd name="T26" fmla="*/ 123518 w 62"/>
              <a:gd name="T27" fmla="*/ 82345 h 62"/>
              <a:gd name="T28" fmla="*/ 113225 w 62"/>
              <a:gd name="T29" fmla="*/ 96069 h 62"/>
              <a:gd name="T30" fmla="*/ 89207 w 62"/>
              <a:gd name="T31" fmla="*/ 123518 h 62"/>
              <a:gd name="T32" fmla="*/ 89207 w 62"/>
              <a:gd name="T33" fmla="*/ 130380 h 62"/>
              <a:gd name="T34" fmla="*/ 92638 w 62"/>
              <a:gd name="T35" fmla="*/ 133811 h 62"/>
              <a:gd name="T36" fmla="*/ 120087 w 62"/>
              <a:gd name="T37" fmla="*/ 133811 h 62"/>
              <a:gd name="T38" fmla="*/ 123518 w 62"/>
              <a:gd name="T39" fmla="*/ 130380 h 62"/>
              <a:gd name="T40" fmla="*/ 137242 w 62"/>
              <a:gd name="T41" fmla="*/ 116656 h 62"/>
              <a:gd name="T42" fmla="*/ 161259 w 62"/>
              <a:gd name="T43" fmla="*/ 82345 h 62"/>
              <a:gd name="T44" fmla="*/ 109794 w 62"/>
              <a:gd name="T45" fmla="*/ 37742 h 62"/>
              <a:gd name="T46" fmla="*/ 123518 w 62"/>
              <a:gd name="T47" fmla="*/ 147535 h 62"/>
              <a:gd name="T48" fmla="*/ 120087 w 62"/>
              <a:gd name="T49" fmla="*/ 144104 h 62"/>
              <a:gd name="T50" fmla="*/ 92638 w 62"/>
              <a:gd name="T51" fmla="*/ 144104 h 62"/>
              <a:gd name="T52" fmla="*/ 89207 w 62"/>
              <a:gd name="T53" fmla="*/ 147535 h 62"/>
              <a:gd name="T54" fmla="*/ 89207 w 62"/>
              <a:gd name="T55" fmla="*/ 174983 h 62"/>
              <a:gd name="T56" fmla="*/ 92638 w 62"/>
              <a:gd name="T57" fmla="*/ 178415 h 62"/>
              <a:gd name="T58" fmla="*/ 120087 w 62"/>
              <a:gd name="T59" fmla="*/ 178415 h 62"/>
              <a:gd name="T60" fmla="*/ 123518 w 62"/>
              <a:gd name="T61" fmla="*/ 174983 h 62"/>
              <a:gd name="T62" fmla="*/ 123518 w 62"/>
              <a:gd name="T63" fmla="*/ 147535 h 62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62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ubicBezTo>
                  <a:pt x="62" y="48"/>
                  <a:pt x="48" y="62"/>
                  <a:pt x="31" y="62"/>
                </a:cubicBezTo>
                <a:close/>
                <a:moveTo>
                  <a:pt x="32" y="11"/>
                </a:moveTo>
                <a:cubicBezTo>
                  <a:pt x="26" y="11"/>
                  <a:pt x="21" y="14"/>
                  <a:pt x="17" y="19"/>
                </a:cubicBezTo>
                <a:cubicBezTo>
                  <a:pt x="17" y="20"/>
                  <a:pt x="17" y="21"/>
                  <a:pt x="18" y="21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3" y="25"/>
                  <a:pt x="24" y="25"/>
                </a:cubicBezTo>
                <a:cubicBezTo>
                  <a:pt x="24" y="25"/>
                  <a:pt x="24" y="25"/>
                  <a:pt x="25" y="25"/>
                </a:cubicBezTo>
                <a:cubicBezTo>
                  <a:pt x="27" y="22"/>
                  <a:pt x="27" y="22"/>
                  <a:pt x="28" y="21"/>
                </a:cubicBezTo>
                <a:cubicBezTo>
                  <a:pt x="29" y="21"/>
                  <a:pt x="30" y="20"/>
                  <a:pt x="32" y="20"/>
                </a:cubicBezTo>
                <a:cubicBezTo>
                  <a:pt x="34" y="20"/>
                  <a:pt x="36" y="22"/>
                  <a:pt x="36" y="24"/>
                </a:cubicBezTo>
                <a:cubicBezTo>
                  <a:pt x="36" y="26"/>
                  <a:pt x="35" y="27"/>
                  <a:pt x="33" y="28"/>
                </a:cubicBezTo>
                <a:cubicBezTo>
                  <a:pt x="30" y="29"/>
                  <a:pt x="26" y="32"/>
                  <a:pt x="26" y="36"/>
                </a:cubicBezTo>
                <a:cubicBezTo>
                  <a:pt x="26" y="38"/>
                  <a:pt x="26" y="38"/>
                  <a:pt x="26" y="38"/>
                </a:cubicBezTo>
                <a:cubicBezTo>
                  <a:pt x="26" y="38"/>
                  <a:pt x="27" y="39"/>
                  <a:pt x="27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6" y="39"/>
                  <a:pt x="36" y="38"/>
                  <a:pt x="36" y="38"/>
                </a:cubicBezTo>
                <a:cubicBezTo>
                  <a:pt x="36" y="37"/>
                  <a:pt x="38" y="35"/>
                  <a:pt x="40" y="34"/>
                </a:cubicBezTo>
                <a:cubicBezTo>
                  <a:pt x="43" y="32"/>
                  <a:pt x="47" y="30"/>
                  <a:pt x="47" y="24"/>
                </a:cubicBezTo>
                <a:cubicBezTo>
                  <a:pt x="47" y="16"/>
                  <a:pt x="39" y="11"/>
                  <a:pt x="32" y="11"/>
                </a:cubicBezTo>
                <a:close/>
                <a:moveTo>
                  <a:pt x="36" y="43"/>
                </a:moveTo>
                <a:cubicBezTo>
                  <a:pt x="36" y="42"/>
                  <a:pt x="36" y="42"/>
                  <a:pt x="35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2"/>
                  <a:pt x="26" y="43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7" y="52"/>
                  <a:pt x="27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6" y="52"/>
                  <a:pt x="36" y="51"/>
                  <a:pt x="36" y="51"/>
                </a:cubicBezTo>
                <a:lnTo>
                  <a:pt x="36" y="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1454" y="4600618"/>
            <a:ext cx="358975" cy="321921"/>
          </a:xfrm>
          <a:custGeom>
            <a:avLst/>
            <a:gdLst>
              <a:gd name="T0" fmla="*/ 246062 w 72"/>
              <a:gd name="T1" fmla="*/ 51718 h 64"/>
              <a:gd name="T2" fmla="*/ 201634 w 72"/>
              <a:gd name="T3" fmla="*/ 96540 h 64"/>
              <a:gd name="T4" fmla="*/ 198217 w 72"/>
              <a:gd name="T5" fmla="*/ 96540 h 64"/>
              <a:gd name="T6" fmla="*/ 194799 w 72"/>
              <a:gd name="T7" fmla="*/ 93092 h 64"/>
              <a:gd name="T8" fmla="*/ 194799 w 72"/>
              <a:gd name="T9" fmla="*/ 65509 h 64"/>
              <a:gd name="T10" fmla="*/ 160624 w 72"/>
              <a:gd name="T11" fmla="*/ 65509 h 64"/>
              <a:gd name="T12" fmla="*/ 126449 w 72"/>
              <a:gd name="T13" fmla="*/ 93092 h 64"/>
              <a:gd name="T14" fmla="*/ 112778 w 72"/>
              <a:gd name="T15" fmla="*/ 117227 h 64"/>
              <a:gd name="T16" fmla="*/ 37593 w 72"/>
              <a:gd name="T17" fmla="*/ 189632 h 64"/>
              <a:gd name="T18" fmla="*/ 6835 w 72"/>
              <a:gd name="T19" fmla="*/ 189632 h 64"/>
              <a:gd name="T20" fmla="*/ 0 w 72"/>
              <a:gd name="T21" fmla="*/ 186184 h 64"/>
              <a:gd name="T22" fmla="*/ 0 w 72"/>
              <a:gd name="T23" fmla="*/ 158602 h 64"/>
              <a:gd name="T24" fmla="*/ 6835 w 72"/>
              <a:gd name="T25" fmla="*/ 155154 h 64"/>
              <a:gd name="T26" fmla="*/ 37593 w 72"/>
              <a:gd name="T27" fmla="*/ 155154 h 64"/>
              <a:gd name="T28" fmla="*/ 71768 w 72"/>
              <a:gd name="T29" fmla="*/ 127571 h 64"/>
              <a:gd name="T30" fmla="*/ 82021 w 72"/>
              <a:gd name="T31" fmla="*/ 103436 h 64"/>
              <a:gd name="T32" fmla="*/ 160624 w 72"/>
              <a:gd name="T33" fmla="*/ 31031 h 64"/>
              <a:gd name="T34" fmla="*/ 194799 w 72"/>
              <a:gd name="T35" fmla="*/ 31031 h 64"/>
              <a:gd name="T36" fmla="*/ 194799 w 72"/>
              <a:gd name="T37" fmla="*/ 3448 h 64"/>
              <a:gd name="T38" fmla="*/ 198217 w 72"/>
              <a:gd name="T39" fmla="*/ 0 h 64"/>
              <a:gd name="T40" fmla="*/ 201634 w 72"/>
              <a:gd name="T41" fmla="*/ 0 h 64"/>
              <a:gd name="T42" fmla="*/ 246062 w 72"/>
              <a:gd name="T43" fmla="*/ 44822 h 64"/>
              <a:gd name="T44" fmla="*/ 246062 w 72"/>
              <a:gd name="T45" fmla="*/ 48270 h 64"/>
              <a:gd name="T46" fmla="*/ 246062 w 72"/>
              <a:gd name="T47" fmla="*/ 51718 h 64"/>
              <a:gd name="T48" fmla="*/ 75186 w 72"/>
              <a:gd name="T49" fmla="*/ 99988 h 64"/>
              <a:gd name="T50" fmla="*/ 37593 w 72"/>
              <a:gd name="T51" fmla="*/ 65509 h 64"/>
              <a:gd name="T52" fmla="*/ 6835 w 72"/>
              <a:gd name="T53" fmla="*/ 65509 h 64"/>
              <a:gd name="T54" fmla="*/ 0 w 72"/>
              <a:gd name="T55" fmla="*/ 62061 h 64"/>
              <a:gd name="T56" fmla="*/ 0 w 72"/>
              <a:gd name="T57" fmla="*/ 34479 h 64"/>
              <a:gd name="T58" fmla="*/ 6835 w 72"/>
              <a:gd name="T59" fmla="*/ 31031 h 64"/>
              <a:gd name="T60" fmla="*/ 37593 w 72"/>
              <a:gd name="T61" fmla="*/ 31031 h 64"/>
              <a:gd name="T62" fmla="*/ 92273 w 72"/>
              <a:gd name="T63" fmla="*/ 62061 h 64"/>
              <a:gd name="T64" fmla="*/ 75186 w 72"/>
              <a:gd name="T65" fmla="*/ 99988 h 64"/>
              <a:gd name="T66" fmla="*/ 246062 w 72"/>
              <a:gd name="T67" fmla="*/ 175841 h 64"/>
              <a:gd name="T68" fmla="*/ 201634 w 72"/>
              <a:gd name="T69" fmla="*/ 217215 h 64"/>
              <a:gd name="T70" fmla="*/ 198217 w 72"/>
              <a:gd name="T71" fmla="*/ 220663 h 64"/>
              <a:gd name="T72" fmla="*/ 194799 w 72"/>
              <a:gd name="T73" fmla="*/ 217215 h 64"/>
              <a:gd name="T74" fmla="*/ 194799 w 72"/>
              <a:gd name="T75" fmla="*/ 189632 h 64"/>
              <a:gd name="T76" fmla="*/ 102526 w 72"/>
              <a:gd name="T77" fmla="*/ 158602 h 64"/>
              <a:gd name="T78" fmla="*/ 123031 w 72"/>
              <a:gd name="T79" fmla="*/ 120675 h 64"/>
              <a:gd name="T80" fmla="*/ 160624 w 72"/>
              <a:gd name="T81" fmla="*/ 155154 h 64"/>
              <a:gd name="T82" fmla="*/ 194799 w 72"/>
              <a:gd name="T83" fmla="*/ 155154 h 64"/>
              <a:gd name="T84" fmla="*/ 194799 w 72"/>
              <a:gd name="T85" fmla="*/ 127571 h 64"/>
              <a:gd name="T86" fmla="*/ 198217 w 72"/>
              <a:gd name="T87" fmla="*/ 124123 h 64"/>
              <a:gd name="T88" fmla="*/ 201634 w 72"/>
              <a:gd name="T89" fmla="*/ 124123 h 64"/>
              <a:gd name="T90" fmla="*/ 246062 w 72"/>
              <a:gd name="T91" fmla="*/ 168945 h 64"/>
              <a:gd name="T92" fmla="*/ 246062 w 72"/>
              <a:gd name="T93" fmla="*/ 172393 h 64"/>
              <a:gd name="T94" fmla="*/ 246062 w 72"/>
              <a:gd name="T95" fmla="*/ 175841 h 64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72" h="64">
                <a:moveTo>
                  <a:pt x="72" y="15"/>
                </a:moveTo>
                <a:cubicBezTo>
                  <a:pt x="59" y="28"/>
                  <a:pt x="59" y="28"/>
                  <a:pt x="59" y="28"/>
                </a:cubicBezTo>
                <a:cubicBezTo>
                  <a:pt x="59" y="28"/>
                  <a:pt x="59" y="28"/>
                  <a:pt x="58" y="28"/>
                </a:cubicBezTo>
                <a:cubicBezTo>
                  <a:pt x="58" y="28"/>
                  <a:pt x="57" y="27"/>
                  <a:pt x="57" y="27"/>
                </a:cubicBezTo>
                <a:cubicBezTo>
                  <a:pt x="57" y="19"/>
                  <a:pt x="57" y="19"/>
                  <a:pt x="57" y="19"/>
                </a:cubicBezTo>
                <a:cubicBezTo>
                  <a:pt x="47" y="19"/>
                  <a:pt x="47" y="19"/>
                  <a:pt x="47" y="19"/>
                </a:cubicBezTo>
                <a:cubicBezTo>
                  <a:pt x="41" y="19"/>
                  <a:pt x="39" y="23"/>
                  <a:pt x="37" y="27"/>
                </a:cubicBezTo>
                <a:cubicBezTo>
                  <a:pt x="35" y="29"/>
                  <a:pt x="34" y="31"/>
                  <a:pt x="33" y="34"/>
                </a:cubicBezTo>
                <a:cubicBezTo>
                  <a:pt x="29" y="44"/>
                  <a:pt x="24" y="55"/>
                  <a:pt x="11" y="55"/>
                </a:cubicBezTo>
                <a:cubicBezTo>
                  <a:pt x="2" y="55"/>
                  <a:pt x="2" y="55"/>
                  <a:pt x="2" y="55"/>
                </a:cubicBezTo>
                <a:cubicBezTo>
                  <a:pt x="1" y="55"/>
                  <a:pt x="0" y="54"/>
                  <a:pt x="0" y="54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5"/>
                  <a:pt x="1" y="45"/>
                  <a:pt x="2" y="45"/>
                </a:cubicBezTo>
                <a:cubicBezTo>
                  <a:pt x="11" y="45"/>
                  <a:pt x="11" y="45"/>
                  <a:pt x="11" y="45"/>
                </a:cubicBezTo>
                <a:cubicBezTo>
                  <a:pt x="16" y="45"/>
                  <a:pt x="19" y="41"/>
                  <a:pt x="21" y="37"/>
                </a:cubicBezTo>
                <a:cubicBezTo>
                  <a:pt x="22" y="34"/>
                  <a:pt x="23" y="32"/>
                  <a:pt x="24" y="30"/>
                </a:cubicBezTo>
                <a:cubicBezTo>
                  <a:pt x="28" y="19"/>
                  <a:pt x="34" y="9"/>
                  <a:pt x="47" y="9"/>
                </a:cubicBezTo>
                <a:cubicBezTo>
                  <a:pt x="57" y="9"/>
                  <a:pt x="57" y="9"/>
                  <a:pt x="57" y="9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0"/>
                  <a:pt x="58" y="0"/>
                  <a:pt x="58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4"/>
                </a:cubicBezTo>
                <a:cubicBezTo>
                  <a:pt x="72" y="14"/>
                  <a:pt x="72" y="14"/>
                  <a:pt x="72" y="15"/>
                </a:cubicBezTo>
                <a:close/>
                <a:moveTo>
                  <a:pt x="22" y="29"/>
                </a:moveTo>
                <a:cubicBezTo>
                  <a:pt x="19" y="24"/>
                  <a:pt x="17" y="19"/>
                  <a:pt x="11" y="19"/>
                </a:cubicBezTo>
                <a:cubicBezTo>
                  <a:pt x="2" y="19"/>
                  <a:pt x="2" y="19"/>
                  <a:pt x="2" y="19"/>
                </a:cubicBezTo>
                <a:cubicBezTo>
                  <a:pt x="1" y="19"/>
                  <a:pt x="0" y="18"/>
                  <a:pt x="0" y="18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9"/>
                  <a:pt x="1" y="9"/>
                  <a:pt x="2" y="9"/>
                </a:cubicBezTo>
                <a:cubicBezTo>
                  <a:pt x="11" y="9"/>
                  <a:pt x="11" y="9"/>
                  <a:pt x="11" y="9"/>
                </a:cubicBezTo>
                <a:cubicBezTo>
                  <a:pt x="18" y="9"/>
                  <a:pt x="23" y="12"/>
                  <a:pt x="27" y="18"/>
                </a:cubicBezTo>
                <a:cubicBezTo>
                  <a:pt x="25" y="21"/>
                  <a:pt x="23" y="25"/>
                  <a:pt x="22" y="29"/>
                </a:cubicBezTo>
                <a:close/>
                <a:moveTo>
                  <a:pt x="72" y="51"/>
                </a:moveTo>
                <a:cubicBezTo>
                  <a:pt x="59" y="63"/>
                  <a:pt x="59" y="63"/>
                  <a:pt x="59" y="63"/>
                </a:cubicBezTo>
                <a:cubicBezTo>
                  <a:pt x="59" y="64"/>
                  <a:pt x="59" y="64"/>
                  <a:pt x="58" y="64"/>
                </a:cubicBezTo>
                <a:cubicBezTo>
                  <a:pt x="58" y="64"/>
                  <a:pt x="57" y="63"/>
                  <a:pt x="57" y="63"/>
                </a:cubicBezTo>
                <a:cubicBezTo>
                  <a:pt x="57" y="55"/>
                  <a:pt x="57" y="55"/>
                  <a:pt x="57" y="55"/>
                </a:cubicBezTo>
                <a:cubicBezTo>
                  <a:pt x="45" y="55"/>
                  <a:pt x="38" y="56"/>
                  <a:pt x="30" y="46"/>
                </a:cubicBezTo>
                <a:cubicBezTo>
                  <a:pt x="33" y="42"/>
                  <a:pt x="34" y="39"/>
                  <a:pt x="36" y="35"/>
                </a:cubicBezTo>
                <a:cubicBezTo>
                  <a:pt x="38" y="40"/>
                  <a:pt x="41" y="45"/>
                  <a:pt x="47" y="45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6"/>
                  <a:pt x="58" y="36"/>
                  <a:pt x="58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72" y="49"/>
                  <a:pt x="72" y="49"/>
                  <a:pt x="72" y="49"/>
                </a:cubicBezTo>
                <a:cubicBezTo>
                  <a:pt x="72" y="49"/>
                  <a:pt x="72" y="49"/>
                  <a:pt x="72" y="50"/>
                </a:cubicBezTo>
                <a:cubicBezTo>
                  <a:pt x="72" y="50"/>
                  <a:pt x="72" y="50"/>
                  <a:pt x="72" y="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4616830"/>
            <a:ext cx="305709" cy="310340"/>
          </a:xfrm>
          <a:custGeom>
            <a:avLst/>
            <a:gdLst>
              <a:gd name="T0" fmla="*/ 209550 w 61"/>
              <a:gd name="T1" fmla="*/ 44604 h 62"/>
              <a:gd name="T2" fmla="*/ 209550 w 61"/>
              <a:gd name="T3" fmla="*/ 168121 h 62"/>
              <a:gd name="T4" fmla="*/ 168327 w 61"/>
              <a:gd name="T5" fmla="*/ 212725 h 62"/>
              <a:gd name="T6" fmla="*/ 44658 w 61"/>
              <a:gd name="T7" fmla="*/ 212725 h 62"/>
              <a:gd name="T8" fmla="*/ 0 w 61"/>
              <a:gd name="T9" fmla="*/ 168121 h 62"/>
              <a:gd name="T10" fmla="*/ 0 w 61"/>
              <a:gd name="T11" fmla="*/ 44604 h 62"/>
              <a:gd name="T12" fmla="*/ 44658 w 61"/>
              <a:gd name="T13" fmla="*/ 0 h 62"/>
              <a:gd name="T14" fmla="*/ 168327 w 61"/>
              <a:gd name="T15" fmla="*/ 0 h 62"/>
              <a:gd name="T16" fmla="*/ 209550 w 61"/>
              <a:gd name="T17" fmla="*/ 44604 h 62"/>
              <a:gd name="T18" fmla="*/ 192374 w 61"/>
              <a:gd name="T19" fmla="*/ 96069 h 62"/>
              <a:gd name="T20" fmla="*/ 175198 w 61"/>
              <a:gd name="T21" fmla="*/ 78914 h 62"/>
              <a:gd name="T22" fmla="*/ 161457 w 61"/>
              <a:gd name="T23" fmla="*/ 85776 h 62"/>
              <a:gd name="T24" fmla="*/ 109928 w 61"/>
              <a:gd name="T25" fmla="*/ 72052 h 62"/>
              <a:gd name="T26" fmla="*/ 120234 w 61"/>
              <a:gd name="T27" fmla="*/ 34310 h 62"/>
              <a:gd name="T28" fmla="*/ 151151 w 61"/>
              <a:gd name="T29" fmla="*/ 41173 h 62"/>
              <a:gd name="T30" fmla="*/ 168327 w 61"/>
              <a:gd name="T31" fmla="*/ 58328 h 62"/>
              <a:gd name="T32" fmla="*/ 182068 w 61"/>
              <a:gd name="T33" fmla="*/ 41173 h 62"/>
              <a:gd name="T34" fmla="*/ 168327 w 61"/>
              <a:gd name="T35" fmla="*/ 24017 h 62"/>
              <a:gd name="T36" fmla="*/ 151151 w 61"/>
              <a:gd name="T37" fmla="*/ 34310 h 62"/>
              <a:gd name="T38" fmla="*/ 120234 w 61"/>
              <a:gd name="T39" fmla="*/ 27448 h 62"/>
              <a:gd name="T40" fmla="*/ 116798 w 61"/>
              <a:gd name="T41" fmla="*/ 30879 h 62"/>
              <a:gd name="T42" fmla="*/ 103057 w 61"/>
              <a:gd name="T43" fmla="*/ 72052 h 62"/>
              <a:gd name="T44" fmla="*/ 51529 w 61"/>
              <a:gd name="T45" fmla="*/ 85776 h 62"/>
              <a:gd name="T46" fmla="*/ 37788 w 61"/>
              <a:gd name="T47" fmla="*/ 82345 h 62"/>
              <a:gd name="T48" fmla="*/ 20611 w 61"/>
              <a:gd name="T49" fmla="*/ 99500 h 62"/>
              <a:gd name="T50" fmla="*/ 30917 w 61"/>
              <a:gd name="T51" fmla="*/ 113225 h 62"/>
              <a:gd name="T52" fmla="*/ 30917 w 61"/>
              <a:gd name="T53" fmla="*/ 120087 h 62"/>
              <a:gd name="T54" fmla="*/ 106493 w 61"/>
              <a:gd name="T55" fmla="*/ 171552 h 62"/>
              <a:gd name="T56" fmla="*/ 182068 w 61"/>
              <a:gd name="T57" fmla="*/ 120087 h 62"/>
              <a:gd name="T58" fmla="*/ 182068 w 61"/>
              <a:gd name="T59" fmla="*/ 113225 h 62"/>
              <a:gd name="T60" fmla="*/ 192374 w 61"/>
              <a:gd name="T61" fmla="*/ 96069 h 62"/>
              <a:gd name="T62" fmla="*/ 79011 w 61"/>
              <a:gd name="T63" fmla="*/ 123518 h 62"/>
              <a:gd name="T64" fmla="*/ 68705 w 61"/>
              <a:gd name="T65" fmla="*/ 109794 h 62"/>
              <a:gd name="T66" fmla="*/ 79011 w 61"/>
              <a:gd name="T67" fmla="*/ 99500 h 62"/>
              <a:gd name="T68" fmla="*/ 92752 w 61"/>
              <a:gd name="T69" fmla="*/ 109794 h 62"/>
              <a:gd name="T70" fmla="*/ 79011 w 61"/>
              <a:gd name="T71" fmla="*/ 123518 h 62"/>
              <a:gd name="T72" fmla="*/ 133975 w 61"/>
              <a:gd name="T73" fmla="*/ 140673 h 62"/>
              <a:gd name="T74" fmla="*/ 133975 w 61"/>
              <a:gd name="T75" fmla="*/ 147535 h 62"/>
              <a:gd name="T76" fmla="*/ 106493 w 61"/>
              <a:gd name="T77" fmla="*/ 154397 h 62"/>
              <a:gd name="T78" fmla="*/ 106493 w 61"/>
              <a:gd name="T79" fmla="*/ 154397 h 62"/>
              <a:gd name="T80" fmla="*/ 106493 w 61"/>
              <a:gd name="T81" fmla="*/ 154397 h 62"/>
              <a:gd name="T82" fmla="*/ 79011 w 61"/>
              <a:gd name="T83" fmla="*/ 147535 h 62"/>
              <a:gd name="T84" fmla="*/ 79011 w 61"/>
              <a:gd name="T85" fmla="*/ 140673 h 62"/>
              <a:gd name="T86" fmla="*/ 82446 w 61"/>
              <a:gd name="T87" fmla="*/ 140673 h 62"/>
              <a:gd name="T88" fmla="*/ 106493 w 61"/>
              <a:gd name="T89" fmla="*/ 147535 h 62"/>
              <a:gd name="T90" fmla="*/ 106493 w 61"/>
              <a:gd name="T91" fmla="*/ 147535 h 62"/>
              <a:gd name="T92" fmla="*/ 106493 w 61"/>
              <a:gd name="T93" fmla="*/ 147535 h 62"/>
              <a:gd name="T94" fmla="*/ 130539 w 61"/>
              <a:gd name="T95" fmla="*/ 140673 h 62"/>
              <a:gd name="T96" fmla="*/ 133975 w 61"/>
              <a:gd name="T97" fmla="*/ 140673 h 62"/>
              <a:gd name="T98" fmla="*/ 144280 w 61"/>
              <a:gd name="T99" fmla="*/ 109794 h 62"/>
              <a:gd name="T100" fmla="*/ 133975 w 61"/>
              <a:gd name="T101" fmla="*/ 123518 h 62"/>
              <a:gd name="T102" fmla="*/ 120234 w 61"/>
              <a:gd name="T103" fmla="*/ 109794 h 62"/>
              <a:gd name="T104" fmla="*/ 133975 w 61"/>
              <a:gd name="T105" fmla="*/ 99500 h 62"/>
              <a:gd name="T106" fmla="*/ 144280 w 61"/>
              <a:gd name="T107" fmla="*/ 109794 h 62"/>
              <a:gd name="T108" fmla="*/ 158021 w 61"/>
              <a:gd name="T109" fmla="*/ 41173 h 62"/>
              <a:gd name="T110" fmla="*/ 168327 w 61"/>
              <a:gd name="T111" fmla="*/ 30879 h 62"/>
              <a:gd name="T112" fmla="*/ 175198 w 61"/>
              <a:gd name="T113" fmla="*/ 41173 h 62"/>
              <a:gd name="T114" fmla="*/ 168327 w 61"/>
              <a:gd name="T115" fmla="*/ 51466 h 62"/>
              <a:gd name="T116" fmla="*/ 158021 w 61"/>
              <a:gd name="T117" fmla="*/ 41173 h 6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61" h="62">
                <a:moveTo>
                  <a:pt x="61" y="13"/>
                </a:moveTo>
                <a:cubicBezTo>
                  <a:pt x="61" y="49"/>
                  <a:pt x="61" y="49"/>
                  <a:pt x="61" y="49"/>
                </a:cubicBezTo>
                <a:cubicBezTo>
                  <a:pt x="61" y="56"/>
                  <a:pt x="56" y="62"/>
                  <a:pt x="49" y="62"/>
                </a:cubicBezTo>
                <a:cubicBezTo>
                  <a:pt x="13" y="62"/>
                  <a:pt x="13" y="62"/>
                  <a:pt x="13" y="62"/>
                </a:cubicBezTo>
                <a:cubicBezTo>
                  <a:pt x="6" y="62"/>
                  <a:pt x="0" y="56"/>
                  <a:pt x="0" y="49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6"/>
                  <a:pt x="6" y="0"/>
                  <a:pt x="1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lose/>
                <a:moveTo>
                  <a:pt x="56" y="28"/>
                </a:moveTo>
                <a:cubicBezTo>
                  <a:pt x="56" y="26"/>
                  <a:pt x="54" y="23"/>
                  <a:pt x="51" y="23"/>
                </a:cubicBezTo>
                <a:cubicBezTo>
                  <a:pt x="49" y="23"/>
                  <a:pt x="48" y="24"/>
                  <a:pt x="47" y="25"/>
                </a:cubicBezTo>
                <a:cubicBezTo>
                  <a:pt x="43" y="23"/>
                  <a:pt x="38" y="21"/>
                  <a:pt x="32" y="21"/>
                </a:cubicBezTo>
                <a:cubicBezTo>
                  <a:pt x="35" y="10"/>
                  <a:pt x="35" y="10"/>
                  <a:pt x="35" y="10"/>
                </a:cubicBezTo>
                <a:cubicBezTo>
                  <a:pt x="44" y="12"/>
                  <a:pt x="44" y="12"/>
                  <a:pt x="44" y="12"/>
                </a:cubicBezTo>
                <a:cubicBezTo>
                  <a:pt x="44" y="15"/>
                  <a:pt x="46" y="17"/>
                  <a:pt x="49" y="17"/>
                </a:cubicBezTo>
                <a:cubicBezTo>
                  <a:pt x="51" y="17"/>
                  <a:pt x="53" y="15"/>
                  <a:pt x="53" y="12"/>
                </a:cubicBezTo>
                <a:cubicBezTo>
                  <a:pt x="53" y="9"/>
                  <a:pt x="51" y="7"/>
                  <a:pt x="49" y="7"/>
                </a:cubicBezTo>
                <a:cubicBezTo>
                  <a:pt x="47" y="7"/>
                  <a:pt x="45" y="8"/>
                  <a:pt x="44" y="10"/>
                </a:cubicBezTo>
                <a:cubicBezTo>
                  <a:pt x="35" y="8"/>
                  <a:pt x="35" y="8"/>
                  <a:pt x="35" y="8"/>
                </a:cubicBezTo>
                <a:cubicBezTo>
                  <a:pt x="34" y="8"/>
                  <a:pt x="34" y="8"/>
                  <a:pt x="34" y="9"/>
                </a:cubicBezTo>
                <a:cubicBezTo>
                  <a:pt x="30" y="21"/>
                  <a:pt x="30" y="21"/>
                  <a:pt x="30" y="21"/>
                </a:cubicBezTo>
                <a:cubicBezTo>
                  <a:pt x="24" y="21"/>
                  <a:pt x="19" y="23"/>
                  <a:pt x="15" y="25"/>
                </a:cubicBezTo>
                <a:cubicBezTo>
                  <a:pt x="14" y="24"/>
                  <a:pt x="12" y="24"/>
                  <a:pt x="11" y="24"/>
                </a:cubicBezTo>
                <a:cubicBezTo>
                  <a:pt x="8" y="24"/>
                  <a:pt x="6" y="26"/>
                  <a:pt x="6" y="29"/>
                </a:cubicBezTo>
                <a:cubicBezTo>
                  <a:pt x="6" y="31"/>
                  <a:pt x="7" y="32"/>
                  <a:pt x="9" y="33"/>
                </a:cubicBezTo>
                <a:cubicBezTo>
                  <a:pt x="9" y="34"/>
                  <a:pt x="9" y="35"/>
                  <a:pt x="9" y="35"/>
                </a:cubicBezTo>
                <a:cubicBezTo>
                  <a:pt x="9" y="43"/>
                  <a:pt x="19" y="50"/>
                  <a:pt x="31" y="50"/>
                </a:cubicBezTo>
                <a:cubicBezTo>
                  <a:pt x="43" y="50"/>
                  <a:pt x="53" y="43"/>
                  <a:pt x="53" y="35"/>
                </a:cubicBezTo>
                <a:cubicBezTo>
                  <a:pt x="53" y="35"/>
                  <a:pt x="53" y="34"/>
                  <a:pt x="53" y="33"/>
                </a:cubicBezTo>
                <a:cubicBezTo>
                  <a:pt x="55" y="32"/>
                  <a:pt x="56" y="31"/>
                  <a:pt x="56" y="28"/>
                </a:cubicBezTo>
                <a:close/>
                <a:moveTo>
                  <a:pt x="23" y="36"/>
                </a:moveTo>
                <a:cubicBezTo>
                  <a:pt x="21" y="36"/>
                  <a:pt x="20" y="34"/>
                  <a:pt x="20" y="32"/>
                </a:cubicBezTo>
                <a:cubicBezTo>
                  <a:pt x="20" y="30"/>
                  <a:pt x="21" y="29"/>
                  <a:pt x="23" y="29"/>
                </a:cubicBezTo>
                <a:cubicBezTo>
                  <a:pt x="25" y="29"/>
                  <a:pt x="27" y="30"/>
                  <a:pt x="27" y="32"/>
                </a:cubicBezTo>
                <a:cubicBezTo>
                  <a:pt x="27" y="34"/>
                  <a:pt x="25" y="36"/>
                  <a:pt x="23" y="36"/>
                </a:cubicBezTo>
                <a:close/>
                <a:moveTo>
                  <a:pt x="39" y="41"/>
                </a:moveTo>
                <a:cubicBezTo>
                  <a:pt x="40" y="42"/>
                  <a:pt x="40" y="42"/>
                  <a:pt x="39" y="43"/>
                </a:cubicBezTo>
                <a:cubicBezTo>
                  <a:pt x="38" y="44"/>
                  <a:pt x="35" y="45"/>
                  <a:pt x="31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27" y="45"/>
                  <a:pt x="24" y="44"/>
                  <a:pt x="23" y="43"/>
                </a:cubicBezTo>
                <a:cubicBezTo>
                  <a:pt x="22" y="42"/>
                  <a:pt x="22" y="42"/>
                  <a:pt x="23" y="41"/>
                </a:cubicBezTo>
                <a:cubicBezTo>
                  <a:pt x="23" y="41"/>
                  <a:pt x="24" y="41"/>
                  <a:pt x="24" y="41"/>
                </a:cubicBezTo>
                <a:cubicBezTo>
                  <a:pt x="25" y="43"/>
                  <a:pt x="28" y="43"/>
                  <a:pt x="31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34" y="43"/>
                  <a:pt x="37" y="43"/>
                  <a:pt x="38" y="41"/>
                </a:cubicBezTo>
                <a:cubicBezTo>
                  <a:pt x="38" y="41"/>
                  <a:pt x="39" y="41"/>
                  <a:pt x="39" y="41"/>
                </a:cubicBezTo>
                <a:close/>
                <a:moveTo>
                  <a:pt x="42" y="32"/>
                </a:moveTo>
                <a:cubicBezTo>
                  <a:pt x="42" y="34"/>
                  <a:pt x="41" y="36"/>
                  <a:pt x="39" y="36"/>
                </a:cubicBezTo>
                <a:cubicBezTo>
                  <a:pt x="37" y="36"/>
                  <a:pt x="35" y="34"/>
                  <a:pt x="35" y="32"/>
                </a:cubicBezTo>
                <a:cubicBezTo>
                  <a:pt x="35" y="30"/>
                  <a:pt x="37" y="29"/>
                  <a:pt x="39" y="29"/>
                </a:cubicBezTo>
                <a:cubicBezTo>
                  <a:pt x="41" y="29"/>
                  <a:pt x="42" y="30"/>
                  <a:pt x="42" y="32"/>
                </a:cubicBezTo>
                <a:close/>
                <a:moveTo>
                  <a:pt x="46" y="12"/>
                </a:moveTo>
                <a:cubicBezTo>
                  <a:pt x="46" y="10"/>
                  <a:pt x="47" y="9"/>
                  <a:pt x="49" y="9"/>
                </a:cubicBezTo>
                <a:cubicBezTo>
                  <a:pt x="50" y="9"/>
                  <a:pt x="51" y="10"/>
                  <a:pt x="51" y="12"/>
                </a:cubicBezTo>
                <a:cubicBezTo>
                  <a:pt x="51" y="14"/>
                  <a:pt x="50" y="15"/>
                  <a:pt x="49" y="15"/>
                </a:cubicBezTo>
                <a:cubicBezTo>
                  <a:pt x="47" y="15"/>
                  <a:pt x="46" y="14"/>
                  <a:pt x="46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4646937"/>
            <a:ext cx="310340" cy="254757"/>
          </a:xfrm>
          <a:custGeom>
            <a:avLst/>
            <a:gdLst>
              <a:gd name="T0" fmla="*/ 212725 w 62"/>
              <a:gd name="T1" fmla="*/ 23968 h 51"/>
              <a:gd name="T2" fmla="*/ 205863 w 62"/>
              <a:gd name="T3" fmla="*/ 34240 h 51"/>
              <a:gd name="T4" fmla="*/ 10293 w 62"/>
              <a:gd name="T5" fmla="*/ 34240 h 51"/>
              <a:gd name="T6" fmla="*/ 0 w 62"/>
              <a:gd name="T7" fmla="*/ 23968 h 51"/>
              <a:gd name="T8" fmla="*/ 0 w 62"/>
              <a:gd name="T9" fmla="*/ 6848 h 51"/>
              <a:gd name="T10" fmla="*/ 10293 w 62"/>
              <a:gd name="T11" fmla="*/ 0 h 51"/>
              <a:gd name="T12" fmla="*/ 205863 w 62"/>
              <a:gd name="T13" fmla="*/ 0 h 51"/>
              <a:gd name="T14" fmla="*/ 212725 w 62"/>
              <a:gd name="T15" fmla="*/ 6848 h 51"/>
              <a:gd name="T16" fmla="*/ 212725 w 62"/>
              <a:gd name="T17" fmla="*/ 23968 h 51"/>
              <a:gd name="T18" fmla="*/ 212725 w 62"/>
              <a:gd name="T19" fmla="*/ 95873 h 51"/>
              <a:gd name="T20" fmla="*/ 205863 w 62"/>
              <a:gd name="T21" fmla="*/ 102721 h 51"/>
              <a:gd name="T22" fmla="*/ 10293 w 62"/>
              <a:gd name="T23" fmla="*/ 102721 h 51"/>
              <a:gd name="T24" fmla="*/ 0 w 62"/>
              <a:gd name="T25" fmla="*/ 95873 h 51"/>
              <a:gd name="T26" fmla="*/ 0 w 62"/>
              <a:gd name="T27" fmla="*/ 78752 h 51"/>
              <a:gd name="T28" fmla="*/ 10293 w 62"/>
              <a:gd name="T29" fmla="*/ 68480 h 51"/>
              <a:gd name="T30" fmla="*/ 205863 w 62"/>
              <a:gd name="T31" fmla="*/ 68480 h 51"/>
              <a:gd name="T32" fmla="*/ 212725 w 62"/>
              <a:gd name="T33" fmla="*/ 78752 h 51"/>
              <a:gd name="T34" fmla="*/ 212725 w 62"/>
              <a:gd name="T35" fmla="*/ 95873 h 51"/>
              <a:gd name="T36" fmla="*/ 212725 w 62"/>
              <a:gd name="T37" fmla="*/ 164353 h 51"/>
              <a:gd name="T38" fmla="*/ 205863 w 62"/>
              <a:gd name="T39" fmla="*/ 174625 h 51"/>
              <a:gd name="T40" fmla="*/ 10293 w 62"/>
              <a:gd name="T41" fmla="*/ 174625 h 51"/>
              <a:gd name="T42" fmla="*/ 0 w 62"/>
              <a:gd name="T43" fmla="*/ 164353 h 51"/>
              <a:gd name="T44" fmla="*/ 0 w 62"/>
              <a:gd name="T45" fmla="*/ 147233 h 51"/>
              <a:gd name="T46" fmla="*/ 10293 w 62"/>
              <a:gd name="T47" fmla="*/ 140385 h 51"/>
              <a:gd name="T48" fmla="*/ 205863 w 62"/>
              <a:gd name="T49" fmla="*/ 140385 h 51"/>
              <a:gd name="T50" fmla="*/ 212725 w 62"/>
              <a:gd name="T51" fmla="*/ 147233 h 51"/>
              <a:gd name="T52" fmla="*/ 212725 w 62"/>
              <a:gd name="T53" fmla="*/ 164353 h 51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62" h="51">
                <a:moveTo>
                  <a:pt x="62" y="7"/>
                </a:moveTo>
                <a:cubicBezTo>
                  <a:pt x="62" y="9"/>
                  <a:pt x="61" y="10"/>
                  <a:pt x="60" y="10"/>
                </a:cubicBezTo>
                <a:cubicBezTo>
                  <a:pt x="3" y="10"/>
                  <a:pt x="3" y="10"/>
                  <a:pt x="3" y="10"/>
                </a:cubicBezTo>
                <a:cubicBezTo>
                  <a:pt x="2" y="10"/>
                  <a:pt x="0" y="9"/>
                  <a:pt x="0" y="7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2" y="0"/>
                  <a:pt x="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1" y="0"/>
                  <a:pt x="62" y="1"/>
                  <a:pt x="62" y="2"/>
                </a:cubicBezTo>
                <a:lnTo>
                  <a:pt x="62" y="7"/>
                </a:lnTo>
                <a:close/>
                <a:moveTo>
                  <a:pt x="62" y="28"/>
                </a:moveTo>
                <a:cubicBezTo>
                  <a:pt x="62" y="29"/>
                  <a:pt x="61" y="30"/>
                  <a:pt x="60" y="30"/>
                </a:cubicBezTo>
                <a:cubicBezTo>
                  <a:pt x="3" y="30"/>
                  <a:pt x="3" y="30"/>
                  <a:pt x="3" y="30"/>
                </a:cubicBezTo>
                <a:cubicBezTo>
                  <a:pt x="2" y="30"/>
                  <a:pt x="0" y="29"/>
                  <a:pt x="0" y="28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21"/>
                  <a:pt x="2" y="20"/>
                  <a:pt x="3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61" y="20"/>
                  <a:pt x="62" y="21"/>
                  <a:pt x="62" y="23"/>
                </a:cubicBezTo>
                <a:lnTo>
                  <a:pt x="62" y="28"/>
                </a:lnTo>
                <a:close/>
                <a:moveTo>
                  <a:pt x="62" y="48"/>
                </a:moveTo>
                <a:cubicBezTo>
                  <a:pt x="62" y="50"/>
                  <a:pt x="61" y="51"/>
                  <a:pt x="60" y="51"/>
                </a:cubicBezTo>
                <a:cubicBezTo>
                  <a:pt x="3" y="51"/>
                  <a:pt x="3" y="51"/>
                  <a:pt x="3" y="51"/>
                </a:cubicBezTo>
                <a:cubicBezTo>
                  <a:pt x="2" y="51"/>
                  <a:pt x="0" y="50"/>
                  <a:pt x="0" y="48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2" y="41"/>
                  <a:pt x="3" y="41"/>
                </a:cubicBezTo>
                <a:cubicBezTo>
                  <a:pt x="60" y="41"/>
                  <a:pt x="60" y="41"/>
                  <a:pt x="60" y="41"/>
                </a:cubicBezTo>
                <a:cubicBezTo>
                  <a:pt x="61" y="41"/>
                  <a:pt x="62" y="42"/>
                  <a:pt x="62" y="43"/>
                </a:cubicBezTo>
                <a:lnTo>
                  <a:pt x="62" y="4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4672414"/>
            <a:ext cx="389084" cy="229281"/>
          </a:xfrm>
          <a:custGeom>
            <a:avLst/>
            <a:gdLst>
              <a:gd name="T0" fmla="*/ 174381 w 78"/>
              <a:gd name="T1" fmla="*/ 157162 h 46"/>
              <a:gd name="T2" fmla="*/ 41031 w 78"/>
              <a:gd name="T3" fmla="*/ 157162 h 46"/>
              <a:gd name="T4" fmla="*/ 37612 w 78"/>
              <a:gd name="T5" fmla="*/ 146912 h 46"/>
              <a:gd name="T6" fmla="*/ 37612 w 78"/>
              <a:gd name="T7" fmla="*/ 126413 h 46"/>
              <a:gd name="T8" fmla="*/ 37612 w 78"/>
              <a:gd name="T9" fmla="*/ 68331 h 46"/>
              <a:gd name="T10" fmla="*/ 10258 w 78"/>
              <a:gd name="T11" fmla="*/ 68331 h 46"/>
              <a:gd name="T12" fmla="*/ 0 w 78"/>
              <a:gd name="T13" fmla="*/ 61498 h 46"/>
              <a:gd name="T14" fmla="*/ 3419 w 78"/>
              <a:gd name="T15" fmla="*/ 54665 h 46"/>
              <a:gd name="T16" fmla="*/ 47869 w 78"/>
              <a:gd name="T17" fmla="*/ 3417 h 46"/>
              <a:gd name="T18" fmla="*/ 54708 w 78"/>
              <a:gd name="T19" fmla="*/ 0 h 46"/>
              <a:gd name="T20" fmla="*/ 61546 w 78"/>
              <a:gd name="T21" fmla="*/ 3417 h 46"/>
              <a:gd name="T22" fmla="*/ 105996 w 78"/>
              <a:gd name="T23" fmla="*/ 54665 h 46"/>
              <a:gd name="T24" fmla="*/ 105996 w 78"/>
              <a:gd name="T25" fmla="*/ 61498 h 46"/>
              <a:gd name="T26" fmla="*/ 99158 w 78"/>
              <a:gd name="T27" fmla="*/ 68331 h 46"/>
              <a:gd name="T28" fmla="*/ 71804 w 78"/>
              <a:gd name="T29" fmla="*/ 68331 h 46"/>
              <a:gd name="T30" fmla="*/ 71804 w 78"/>
              <a:gd name="T31" fmla="*/ 122996 h 46"/>
              <a:gd name="T32" fmla="*/ 150446 w 78"/>
              <a:gd name="T33" fmla="*/ 122996 h 46"/>
              <a:gd name="T34" fmla="*/ 153865 w 78"/>
              <a:gd name="T35" fmla="*/ 122996 h 46"/>
              <a:gd name="T36" fmla="*/ 177800 w 78"/>
              <a:gd name="T37" fmla="*/ 150329 h 46"/>
              <a:gd name="T38" fmla="*/ 177800 w 78"/>
              <a:gd name="T39" fmla="*/ 153745 h 46"/>
              <a:gd name="T40" fmla="*/ 174381 w 78"/>
              <a:gd name="T41" fmla="*/ 157162 h 46"/>
              <a:gd name="T42" fmla="*/ 263281 w 78"/>
              <a:gd name="T43" fmla="*/ 102497 h 46"/>
              <a:gd name="T44" fmla="*/ 218831 w 78"/>
              <a:gd name="T45" fmla="*/ 153745 h 46"/>
              <a:gd name="T46" fmla="*/ 211992 w 78"/>
              <a:gd name="T47" fmla="*/ 157162 h 46"/>
              <a:gd name="T48" fmla="*/ 205154 w 78"/>
              <a:gd name="T49" fmla="*/ 153745 h 46"/>
              <a:gd name="T50" fmla="*/ 160704 w 78"/>
              <a:gd name="T51" fmla="*/ 102497 h 46"/>
              <a:gd name="T52" fmla="*/ 160704 w 78"/>
              <a:gd name="T53" fmla="*/ 95664 h 46"/>
              <a:gd name="T54" fmla="*/ 167542 w 78"/>
              <a:gd name="T55" fmla="*/ 85414 h 46"/>
              <a:gd name="T56" fmla="*/ 194896 w 78"/>
              <a:gd name="T57" fmla="*/ 85414 h 46"/>
              <a:gd name="T58" fmla="*/ 194896 w 78"/>
              <a:gd name="T59" fmla="*/ 34166 h 46"/>
              <a:gd name="T60" fmla="*/ 116254 w 78"/>
              <a:gd name="T61" fmla="*/ 34166 h 46"/>
              <a:gd name="T62" fmla="*/ 112835 w 78"/>
              <a:gd name="T63" fmla="*/ 34166 h 46"/>
              <a:gd name="T64" fmla="*/ 88900 w 78"/>
              <a:gd name="T65" fmla="*/ 6833 h 46"/>
              <a:gd name="T66" fmla="*/ 88900 w 78"/>
              <a:gd name="T67" fmla="*/ 3417 h 46"/>
              <a:gd name="T68" fmla="*/ 92319 w 78"/>
              <a:gd name="T69" fmla="*/ 0 h 46"/>
              <a:gd name="T70" fmla="*/ 225669 w 78"/>
              <a:gd name="T71" fmla="*/ 0 h 46"/>
              <a:gd name="T72" fmla="*/ 229088 w 78"/>
              <a:gd name="T73" fmla="*/ 6833 h 46"/>
              <a:gd name="T74" fmla="*/ 229088 w 78"/>
              <a:gd name="T75" fmla="*/ 30749 h 46"/>
              <a:gd name="T76" fmla="*/ 229088 w 78"/>
              <a:gd name="T77" fmla="*/ 85414 h 46"/>
              <a:gd name="T78" fmla="*/ 256442 w 78"/>
              <a:gd name="T79" fmla="*/ 85414 h 46"/>
              <a:gd name="T80" fmla="*/ 266700 w 78"/>
              <a:gd name="T81" fmla="*/ 95664 h 46"/>
              <a:gd name="T82" fmla="*/ 263281 w 78"/>
              <a:gd name="T83" fmla="*/ 102497 h 4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8" h="46">
                <a:moveTo>
                  <a:pt x="51" y="46"/>
                </a:moveTo>
                <a:cubicBezTo>
                  <a:pt x="12" y="46"/>
                  <a:pt x="12" y="46"/>
                  <a:pt x="12" y="46"/>
                </a:cubicBezTo>
                <a:cubicBezTo>
                  <a:pt x="11" y="46"/>
                  <a:pt x="11" y="44"/>
                  <a:pt x="11" y="43"/>
                </a:cubicBezTo>
                <a:cubicBezTo>
                  <a:pt x="11" y="37"/>
                  <a:pt x="11" y="37"/>
                  <a:pt x="11" y="37"/>
                </a:cubicBezTo>
                <a:cubicBezTo>
                  <a:pt x="11" y="20"/>
                  <a:pt x="11" y="20"/>
                  <a:pt x="11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2" y="20"/>
                  <a:pt x="0" y="19"/>
                  <a:pt x="0" y="18"/>
                </a:cubicBezTo>
                <a:cubicBezTo>
                  <a:pt x="0" y="17"/>
                  <a:pt x="1" y="17"/>
                  <a:pt x="1" y="16"/>
                </a:cubicBezTo>
                <a:cubicBezTo>
                  <a:pt x="14" y="1"/>
                  <a:pt x="14" y="1"/>
                  <a:pt x="14" y="1"/>
                </a:cubicBezTo>
                <a:cubicBezTo>
                  <a:pt x="14" y="0"/>
                  <a:pt x="15" y="0"/>
                  <a:pt x="16" y="0"/>
                </a:cubicBezTo>
                <a:cubicBezTo>
                  <a:pt x="17" y="0"/>
                  <a:pt x="17" y="0"/>
                  <a:pt x="18" y="1"/>
                </a:cubicBezTo>
                <a:cubicBezTo>
                  <a:pt x="31" y="16"/>
                  <a:pt x="31" y="16"/>
                  <a:pt x="31" y="16"/>
                </a:cubicBezTo>
                <a:cubicBezTo>
                  <a:pt x="31" y="17"/>
                  <a:pt x="31" y="17"/>
                  <a:pt x="31" y="18"/>
                </a:cubicBezTo>
                <a:cubicBezTo>
                  <a:pt x="31" y="19"/>
                  <a:pt x="30" y="20"/>
                  <a:pt x="29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36"/>
                  <a:pt x="21" y="36"/>
                  <a:pt x="21" y="36"/>
                </a:cubicBezTo>
                <a:cubicBezTo>
                  <a:pt x="44" y="36"/>
                  <a:pt x="44" y="36"/>
                  <a:pt x="44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52" y="44"/>
                  <a:pt x="52" y="44"/>
                  <a:pt x="52" y="44"/>
                </a:cubicBezTo>
                <a:cubicBezTo>
                  <a:pt x="52" y="44"/>
                  <a:pt x="52" y="44"/>
                  <a:pt x="52" y="45"/>
                </a:cubicBezTo>
                <a:cubicBezTo>
                  <a:pt x="52" y="45"/>
                  <a:pt x="51" y="46"/>
                  <a:pt x="51" y="46"/>
                </a:cubicBezTo>
                <a:close/>
                <a:moveTo>
                  <a:pt x="77" y="30"/>
                </a:moveTo>
                <a:cubicBezTo>
                  <a:pt x="64" y="45"/>
                  <a:pt x="64" y="45"/>
                  <a:pt x="64" y="45"/>
                </a:cubicBezTo>
                <a:cubicBezTo>
                  <a:pt x="64" y="46"/>
                  <a:pt x="63" y="46"/>
                  <a:pt x="62" y="46"/>
                </a:cubicBezTo>
                <a:cubicBezTo>
                  <a:pt x="61" y="46"/>
                  <a:pt x="61" y="46"/>
                  <a:pt x="60" y="45"/>
                </a:cubicBezTo>
                <a:cubicBezTo>
                  <a:pt x="47" y="30"/>
                  <a:pt x="47" y="30"/>
                  <a:pt x="47" y="30"/>
                </a:cubicBezTo>
                <a:cubicBezTo>
                  <a:pt x="47" y="29"/>
                  <a:pt x="47" y="29"/>
                  <a:pt x="47" y="28"/>
                </a:cubicBezTo>
                <a:cubicBezTo>
                  <a:pt x="47" y="27"/>
                  <a:pt x="48" y="25"/>
                  <a:pt x="49" y="25"/>
                </a:cubicBezTo>
                <a:cubicBezTo>
                  <a:pt x="57" y="25"/>
                  <a:pt x="57" y="25"/>
                  <a:pt x="57" y="25"/>
                </a:cubicBezTo>
                <a:cubicBezTo>
                  <a:pt x="57" y="10"/>
                  <a:pt x="57" y="10"/>
                  <a:pt x="57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3" y="10"/>
                  <a:pt x="33" y="10"/>
                </a:cubicBezTo>
                <a:cubicBezTo>
                  <a:pt x="26" y="2"/>
                  <a:pt x="26" y="2"/>
                  <a:pt x="26" y="2"/>
                </a:cubicBezTo>
                <a:cubicBezTo>
                  <a:pt x="26" y="2"/>
                  <a:pt x="26" y="1"/>
                  <a:pt x="26" y="1"/>
                </a:cubicBezTo>
                <a:cubicBezTo>
                  <a:pt x="26" y="0"/>
                  <a:pt x="27" y="0"/>
                  <a:pt x="27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67" y="1"/>
                  <a:pt x="67" y="2"/>
                </a:cubicBezTo>
                <a:cubicBezTo>
                  <a:pt x="67" y="9"/>
                  <a:pt x="67" y="9"/>
                  <a:pt x="67" y="9"/>
                </a:cubicBezTo>
                <a:cubicBezTo>
                  <a:pt x="67" y="25"/>
                  <a:pt x="67" y="25"/>
                  <a:pt x="67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6" y="25"/>
                  <a:pt x="78" y="27"/>
                  <a:pt x="78" y="28"/>
                </a:cubicBezTo>
                <a:cubicBezTo>
                  <a:pt x="78" y="29"/>
                  <a:pt x="77" y="29"/>
                  <a:pt x="77" y="3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7" name="出自【趣你的PPT】(微信:qunideppt)：最优质的PPT资源库"/>
          <p:cNvSpPr>
            <a:spLocks/>
          </p:cNvSpPr>
          <p:nvPr/>
        </p:nvSpPr>
        <p:spPr bwMode="auto">
          <a:xfrm>
            <a:off x="6357157" y="4616830"/>
            <a:ext cx="312656" cy="310340"/>
          </a:xfrm>
          <a:custGeom>
            <a:avLst/>
            <a:gdLst>
              <a:gd name="T0" fmla="*/ 107156 w 62"/>
              <a:gd name="T1" fmla="*/ 212725 h 62"/>
              <a:gd name="T2" fmla="*/ 27653 w 62"/>
              <a:gd name="T3" fmla="*/ 174983 h 62"/>
              <a:gd name="T4" fmla="*/ 27653 w 62"/>
              <a:gd name="T5" fmla="*/ 168121 h 62"/>
              <a:gd name="T6" fmla="*/ 44936 w 62"/>
              <a:gd name="T7" fmla="*/ 150966 h 62"/>
              <a:gd name="T8" fmla="*/ 48393 w 62"/>
              <a:gd name="T9" fmla="*/ 147535 h 62"/>
              <a:gd name="T10" fmla="*/ 51850 w 62"/>
              <a:gd name="T11" fmla="*/ 150966 h 62"/>
              <a:gd name="T12" fmla="*/ 107156 w 62"/>
              <a:gd name="T13" fmla="*/ 178415 h 62"/>
              <a:gd name="T14" fmla="*/ 179746 w 62"/>
              <a:gd name="T15" fmla="*/ 106363 h 62"/>
              <a:gd name="T16" fmla="*/ 107156 w 62"/>
              <a:gd name="T17" fmla="*/ 37742 h 62"/>
              <a:gd name="T18" fmla="*/ 58763 w 62"/>
              <a:gd name="T19" fmla="*/ 54897 h 62"/>
              <a:gd name="T20" fmla="*/ 79503 w 62"/>
              <a:gd name="T21" fmla="*/ 75483 h 62"/>
              <a:gd name="T22" fmla="*/ 79503 w 62"/>
              <a:gd name="T23" fmla="*/ 85776 h 62"/>
              <a:gd name="T24" fmla="*/ 72590 w 62"/>
              <a:gd name="T25" fmla="*/ 89207 h 62"/>
              <a:gd name="T26" fmla="*/ 10370 w 62"/>
              <a:gd name="T27" fmla="*/ 89207 h 62"/>
              <a:gd name="T28" fmla="*/ 0 w 62"/>
              <a:gd name="T29" fmla="*/ 82345 h 62"/>
              <a:gd name="T30" fmla="*/ 0 w 62"/>
              <a:gd name="T31" fmla="*/ 20586 h 62"/>
              <a:gd name="T32" fmla="*/ 6913 w 62"/>
              <a:gd name="T33" fmla="*/ 10293 h 62"/>
              <a:gd name="T34" fmla="*/ 17283 w 62"/>
              <a:gd name="T35" fmla="*/ 13724 h 62"/>
              <a:gd name="T36" fmla="*/ 34566 w 62"/>
              <a:gd name="T37" fmla="*/ 30879 h 62"/>
              <a:gd name="T38" fmla="*/ 107156 w 62"/>
              <a:gd name="T39" fmla="*/ 0 h 62"/>
              <a:gd name="T40" fmla="*/ 214312 w 62"/>
              <a:gd name="T41" fmla="*/ 106363 h 62"/>
              <a:gd name="T42" fmla="*/ 107156 w 62"/>
              <a:gd name="T43" fmla="*/ 212725 h 62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62" h="62">
                <a:moveTo>
                  <a:pt x="31" y="62"/>
                </a:moveTo>
                <a:cubicBezTo>
                  <a:pt x="22" y="62"/>
                  <a:pt x="13" y="58"/>
                  <a:pt x="8" y="51"/>
                </a:cubicBezTo>
                <a:cubicBezTo>
                  <a:pt x="7" y="50"/>
                  <a:pt x="7" y="50"/>
                  <a:pt x="8" y="49"/>
                </a:cubicBezTo>
                <a:cubicBezTo>
                  <a:pt x="13" y="44"/>
                  <a:pt x="13" y="44"/>
                  <a:pt x="13" y="44"/>
                </a:cubicBezTo>
                <a:cubicBezTo>
                  <a:pt x="13" y="44"/>
                  <a:pt x="14" y="43"/>
                  <a:pt x="14" y="43"/>
                </a:cubicBezTo>
                <a:cubicBezTo>
                  <a:pt x="15" y="43"/>
                  <a:pt x="15" y="44"/>
                  <a:pt x="15" y="44"/>
                </a:cubicBezTo>
                <a:cubicBezTo>
                  <a:pt x="19" y="49"/>
                  <a:pt x="25" y="52"/>
                  <a:pt x="31" y="52"/>
                </a:cubicBezTo>
                <a:cubicBezTo>
                  <a:pt x="43" y="52"/>
                  <a:pt x="52" y="43"/>
                  <a:pt x="52" y="31"/>
                </a:cubicBezTo>
                <a:cubicBezTo>
                  <a:pt x="52" y="20"/>
                  <a:pt x="43" y="11"/>
                  <a:pt x="31" y="11"/>
                </a:cubicBezTo>
                <a:cubicBezTo>
                  <a:pt x="26" y="11"/>
                  <a:pt x="21" y="13"/>
                  <a:pt x="17" y="16"/>
                </a:cubicBezTo>
                <a:cubicBezTo>
                  <a:pt x="23" y="22"/>
                  <a:pt x="23" y="22"/>
                  <a:pt x="23" y="22"/>
                </a:cubicBezTo>
                <a:cubicBezTo>
                  <a:pt x="24" y="23"/>
                  <a:pt x="24" y="24"/>
                  <a:pt x="23" y="25"/>
                </a:cubicBezTo>
                <a:cubicBezTo>
                  <a:pt x="23" y="26"/>
                  <a:pt x="22" y="26"/>
                  <a:pt x="21" y="26"/>
                </a:cubicBezTo>
                <a:cubicBezTo>
                  <a:pt x="3" y="26"/>
                  <a:pt x="3" y="26"/>
                  <a:pt x="3" y="26"/>
                </a:cubicBezTo>
                <a:cubicBezTo>
                  <a:pt x="2" y="26"/>
                  <a:pt x="0" y="25"/>
                  <a:pt x="0" y="24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1" y="4"/>
                  <a:pt x="2" y="3"/>
                </a:cubicBezTo>
                <a:cubicBezTo>
                  <a:pt x="3" y="3"/>
                  <a:pt x="4" y="3"/>
                  <a:pt x="5" y="4"/>
                </a:cubicBezTo>
                <a:cubicBezTo>
                  <a:pt x="10" y="9"/>
                  <a:pt x="10" y="9"/>
                  <a:pt x="10" y="9"/>
                </a:cubicBezTo>
                <a:cubicBezTo>
                  <a:pt x="16" y="4"/>
                  <a:pt x="23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ubicBezTo>
                  <a:pt x="62" y="48"/>
                  <a:pt x="48" y="62"/>
                  <a:pt x="31" y="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4616830"/>
            <a:ext cx="305709" cy="310340"/>
          </a:xfrm>
          <a:custGeom>
            <a:avLst/>
            <a:gdLst>
              <a:gd name="T0" fmla="*/ 209550 w 61"/>
              <a:gd name="T1" fmla="*/ 174983 h 62"/>
              <a:gd name="T2" fmla="*/ 171762 w 61"/>
              <a:gd name="T3" fmla="*/ 212725 h 62"/>
              <a:gd name="T4" fmla="*/ 37788 w 61"/>
              <a:gd name="T5" fmla="*/ 212725 h 62"/>
              <a:gd name="T6" fmla="*/ 0 w 61"/>
              <a:gd name="T7" fmla="*/ 174983 h 62"/>
              <a:gd name="T8" fmla="*/ 0 w 61"/>
              <a:gd name="T9" fmla="*/ 41173 h 62"/>
              <a:gd name="T10" fmla="*/ 37788 w 61"/>
              <a:gd name="T11" fmla="*/ 0 h 62"/>
              <a:gd name="T12" fmla="*/ 171762 w 61"/>
              <a:gd name="T13" fmla="*/ 0 h 62"/>
              <a:gd name="T14" fmla="*/ 209550 w 61"/>
              <a:gd name="T15" fmla="*/ 41173 h 62"/>
              <a:gd name="T16" fmla="*/ 209550 w 61"/>
              <a:gd name="T17" fmla="*/ 174983 h 62"/>
              <a:gd name="T18" fmla="*/ 37788 w 61"/>
              <a:gd name="T19" fmla="*/ 41173 h 62"/>
              <a:gd name="T20" fmla="*/ 34352 w 61"/>
              <a:gd name="T21" fmla="*/ 41173 h 62"/>
              <a:gd name="T22" fmla="*/ 34352 w 61"/>
              <a:gd name="T23" fmla="*/ 44604 h 62"/>
              <a:gd name="T24" fmla="*/ 34352 w 61"/>
              <a:gd name="T25" fmla="*/ 61759 h 62"/>
              <a:gd name="T26" fmla="*/ 37788 w 61"/>
              <a:gd name="T27" fmla="*/ 68621 h 62"/>
              <a:gd name="T28" fmla="*/ 144280 w 61"/>
              <a:gd name="T29" fmla="*/ 174983 h 62"/>
              <a:gd name="T30" fmla="*/ 147716 w 61"/>
              <a:gd name="T31" fmla="*/ 178415 h 62"/>
              <a:gd name="T32" fmla="*/ 168327 w 61"/>
              <a:gd name="T33" fmla="*/ 178415 h 62"/>
              <a:gd name="T34" fmla="*/ 168327 w 61"/>
              <a:gd name="T35" fmla="*/ 174983 h 62"/>
              <a:gd name="T36" fmla="*/ 171762 w 61"/>
              <a:gd name="T37" fmla="*/ 174983 h 62"/>
              <a:gd name="T38" fmla="*/ 37788 w 61"/>
              <a:gd name="T39" fmla="*/ 41173 h 62"/>
              <a:gd name="T40" fmla="*/ 37788 w 61"/>
              <a:gd name="T41" fmla="*/ 92638 h 62"/>
              <a:gd name="T42" fmla="*/ 34352 w 61"/>
              <a:gd name="T43" fmla="*/ 96069 h 62"/>
              <a:gd name="T44" fmla="*/ 34352 w 61"/>
              <a:gd name="T45" fmla="*/ 99500 h 62"/>
              <a:gd name="T46" fmla="*/ 34352 w 61"/>
              <a:gd name="T47" fmla="*/ 116656 h 62"/>
              <a:gd name="T48" fmla="*/ 37788 w 61"/>
              <a:gd name="T49" fmla="*/ 120087 h 62"/>
              <a:gd name="T50" fmla="*/ 92752 w 61"/>
              <a:gd name="T51" fmla="*/ 174983 h 62"/>
              <a:gd name="T52" fmla="*/ 96187 w 61"/>
              <a:gd name="T53" fmla="*/ 178415 h 62"/>
              <a:gd name="T54" fmla="*/ 113363 w 61"/>
              <a:gd name="T55" fmla="*/ 178415 h 62"/>
              <a:gd name="T56" fmla="*/ 116798 w 61"/>
              <a:gd name="T57" fmla="*/ 174983 h 62"/>
              <a:gd name="T58" fmla="*/ 116798 w 61"/>
              <a:gd name="T59" fmla="*/ 171552 h 62"/>
              <a:gd name="T60" fmla="*/ 37788 w 61"/>
              <a:gd name="T61" fmla="*/ 92638 h 62"/>
              <a:gd name="T62" fmla="*/ 51529 w 61"/>
              <a:gd name="T63" fmla="*/ 144104 h 62"/>
              <a:gd name="T64" fmla="*/ 34352 w 61"/>
              <a:gd name="T65" fmla="*/ 161259 h 62"/>
              <a:gd name="T66" fmla="*/ 51529 w 61"/>
              <a:gd name="T67" fmla="*/ 178415 h 62"/>
              <a:gd name="T68" fmla="*/ 68705 w 61"/>
              <a:gd name="T69" fmla="*/ 161259 h 62"/>
              <a:gd name="T70" fmla="*/ 51529 w 61"/>
              <a:gd name="T71" fmla="*/ 144104 h 62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61" h="62">
                <a:moveTo>
                  <a:pt x="61" y="51"/>
                </a:moveTo>
                <a:cubicBezTo>
                  <a:pt x="61" y="57"/>
                  <a:pt x="56" y="62"/>
                  <a:pt x="50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5" y="62"/>
                  <a:pt x="0" y="57"/>
                  <a:pt x="0" y="5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6"/>
                  <a:pt x="5" y="0"/>
                  <a:pt x="11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6" y="0"/>
                  <a:pt x="61" y="6"/>
                  <a:pt x="61" y="12"/>
                </a:cubicBezTo>
                <a:lnTo>
                  <a:pt x="61" y="51"/>
                </a:lnTo>
                <a:close/>
                <a:moveTo>
                  <a:pt x="11" y="12"/>
                </a:moveTo>
                <a:cubicBezTo>
                  <a:pt x="11" y="12"/>
                  <a:pt x="11" y="12"/>
                  <a:pt x="10" y="12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9"/>
                  <a:pt x="11" y="20"/>
                  <a:pt x="11" y="20"/>
                </a:cubicBezTo>
                <a:cubicBezTo>
                  <a:pt x="28" y="20"/>
                  <a:pt x="42" y="34"/>
                  <a:pt x="42" y="51"/>
                </a:cubicBezTo>
                <a:cubicBezTo>
                  <a:pt x="42" y="51"/>
                  <a:pt x="43" y="52"/>
                  <a:pt x="43" y="52"/>
                </a:cubicBezTo>
                <a:cubicBezTo>
                  <a:pt x="49" y="52"/>
                  <a:pt x="49" y="52"/>
                  <a:pt x="49" y="52"/>
                </a:cubicBezTo>
                <a:cubicBezTo>
                  <a:pt x="49" y="52"/>
                  <a:pt x="49" y="52"/>
                  <a:pt x="49" y="51"/>
                </a:cubicBezTo>
                <a:cubicBezTo>
                  <a:pt x="50" y="51"/>
                  <a:pt x="50" y="51"/>
                  <a:pt x="50" y="51"/>
                </a:cubicBezTo>
                <a:cubicBezTo>
                  <a:pt x="49" y="30"/>
                  <a:pt x="32" y="13"/>
                  <a:pt x="11" y="12"/>
                </a:cubicBezTo>
                <a:close/>
                <a:moveTo>
                  <a:pt x="11" y="27"/>
                </a:moveTo>
                <a:cubicBezTo>
                  <a:pt x="11" y="27"/>
                  <a:pt x="11" y="28"/>
                  <a:pt x="10" y="28"/>
                </a:cubicBezTo>
                <a:cubicBezTo>
                  <a:pt x="10" y="28"/>
                  <a:pt x="10" y="28"/>
                  <a:pt x="10" y="29"/>
                </a:cubicBezTo>
                <a:cubicBezTo>
                  <a:pt x="10" y="34"/>
                  <a:pt x="10" y="34"/>
                  <a:pt x="10" y="34"/>
                </a:cubicBezTo>
                <a:cubicBezTo>
                  <a:pt x="10" y="35"/>
                  <a:pt x="11" y="35"/>
                  <a:pt x="11" y="35"/>
                </a:cubicBezTo>
                <a:cubicBezTo>
                  <a:pt x="19" y="36"/>
                  <a:pt x="26" y="42"/>
                  <a:pt x="27" y="51"/>
                </a:cubicBezTo>
                <a:cubicBezTo>
                  <a:pt x="27" y="51"/>
                  <a:pt x="27" y="52"/>
                  <a:pt x="28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3" y="52"/>
                  <a:pt x="34" y="52"/>
                  <a:pt x="34" y="51"/>
                </a:cubicBezTo>
                <a:cubicBezTo>
                  <a:pt x="34" y="51"/>
                  <a:pt x="34" y="51"/>
                  <a:pt x="34" y="50"/>
                </a:cubicBezTo>
                <a:cubicBezTo>
                  <a:pt x="34" y="38"/>
                  <a:pt x="24" y="28"/>
                  <a:pt x="11" y="27"/>
                </a:cubicBezTo>
                <a:close/>
                <a:moveTo>
                  <a:pt x="15" y="42"/>
                </a:moveTo>
                <a:cubicBezTo>
                  <a:pt x="12" y="42"/>
                  <a:pt x="10" y="44"/>
                  <a:pt x="10" y="47"/>
                </a:cubicBezTo>
                <a:cubicBezTo>
                  <a:pt x="10" y="50"/>
                  <a:pt x="12" y="52"/>
                  <a:pt x="15" y="52"/>
                </a:cubicBezTo>
                <a:cubicBezTo>
                  <a:pt x="18" y="52"/>
                  <a:pt x="20" y="50"/>
                  <a:pt x="20" y="47"/>
                </a:cubicBezTo>
                <a:cubicBezTo>
                  <a:pt x="20" y="44"/>
                  <a:pt x="18" y="42"/>
                  <a:pt x="15" y="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4616830"/>
            <a:ext cx="335815" cy="335815"/>
          </a:xfrm>
          <a:custGeom>
            <a:avLst/>
            <a:gdLst>
              <a:gd name="T0" fmla="*/ 213009 w 67"/>
              <a:gd name="T1" fmla="*/ 230187 h 67"/>
              <a:gd name="T2" fmla="*/ 202702 w 67"/>
              <a:gd name="T3" fmla="*/ 226751 h 67"/>
              <a:gd name="T4" fmla="*/ 154603 w 67"/>
              <a:gd name="T5" fmla="*/ 178653 h 67"/>
              <a:gd name="T6" fmla="*/ 99633 w 67"/>
              <a:gd name="T7" fmla="*/ 195831 h 67"/>
              <a:gd name="T8" fmla="*/ 0 w 67"/>
              <a:gd name="T9" fmla="*/ 99633 h 67"/>
              <a:gd name="T10" fmla="*/ 99633 w 67"/>
              <a:gd name="T11" fmla="*/ 0 h 67"/>
              <a:gd name="T12" fmla="*/ 195831 w 67"/>
              <a:gd name="T13" fmla="*/ 99633 h 67"/>
              <a:gd name="T14" fmla="*/ 178653 w 67"/>
              <a:gd name="T15" fmla="*/ 154603 h 67"/>
              <a:gd name="T16" fmla="*/ 226751 w 67"/>
              <a:gd name="T17" fmla="*/ 202702 h 67"/>
              <a:gd name="T18" fmla="*/ 230187 w 67"/>
              <a:gd name="T19" fmla="*/ 213009 h 67"/>
              <a:gd name="T20" fmla="*/ 213009 w 67"/>
              <a:gd name="T21" fmla="*/ 230187 h 67"/>
              <a:gd name="T22" fmla="*/ 99633 w 67"/>
              <a:gd name="T23" fmla="*/ 37792 h 67"/>
              <a:gd name="T24" fmla="*/ 37792 w 67"/>
              <a:gd name="T25" fmla="*/ 99633 h 67"/>
              <a:gd name="T26" fmla="*/ 99633 w 67"/>
              <a:gd name="T27" fmla="*/ 161474 h 67"/>
              <a:gd name="T28" fmla="*/ 161474 w 67"/>
              <a:gd name="T29" fmla="*/ 99633 h 67"/>
              <a:gd name="T30" fmla="*/ 99633 w 67"/>
              <a:gd name="T31" fmla="*/ 37792 h 67"/>
              <a:gd name="T32" fmla="*/ 144296 w 67"/>
              <a:gd name="T33" fmla="*/ 103069 h 67"/>
              <a:gd name="T34" fmla="*/ 137425 w 67"/>
              <a:gd name="T35" fmla="*/ 106504 h 67"/>
              <a:gd name="T36" fmla="*/ 106504 w 67"/>
              <a:gd name="T37" fmla="*/ 106504 h 67"/>
              <a:gd name="T38" fmla="*/ 106504 w 67"/>
              <a:gd name="T39" fmla="*/ 137425 h 67"/>
              <a:gd name="T40" fmla="*/ 103069 w 67"/>
              <a:gd name="T41" fmla="*/ 144296 h 67"/>
              <a:gd name="T42" fmla="*/ 92762 w 67"/>
              <a:gd name="T43" fmla="*/ 144296 h 67"/>
              <a:gd name="T44" fmla="*/ 89326 w 67"/>
              <a:gd name="T45" fmla="*/ 137425 h 67"/>
              <a:gd name="T46" fmla="*/ 89326 w 67"/>
              <a:gd name="T47" fmla="*/ 106504 h 67"/>
              <a:gd name="T48" fmla="*/ 58406 w 67"/>
              <a:gd name="T49" fmla="*/ 106504 h 67"/>
              <a:gd name="T50" fmla="*/ 54970 w 67"/>
              <a:gd name="T51" fmla="*/ 103069 h 67"/>
              <a:gd name="T52" fmla="*/ 54970 w 67"/>
              <a:gd name="T53" fmla="*/ 92762 h 67"/>
              <a:gd name="T54" fmla="*/ 58406 w 67"/>
              <a:gd name="T55" fmla="*/ 89326 h 67"/>
              <a:gd name="T56" fmla="*/ 89326 w 67"/>
              <a:gd name="T57" fmla="*/ 89326 h 67"/>
              <a:gd name="T58" fmla="*/ 89326 w 67"/>
              <a:gd name="T59" fmla="*/ 58406 h 67"/>
              <a:gd name="T60" fmla="*/ 92762 w 67"/>
              <a:gd name="T61" fmla="*/ 54970 h 67"/>
              <a:gd name="T62" fmla="*/ 103069 w 67"/>
              <a:gd name="T63" fmla="*/ 54970 h 67"/>
              <a:gd name="T64" fmla="*/ 106504 w 67"/>
              <a:gd name="T65" fmla="*/ 58406 h 67"/>
              <a:gd name="T66" fmla="*/ 106504 w 67"/>
              <a:gd name="T67" fmla="*/ 89326 h 67"/>
              <a:gd name="T68" fmla="*/ 137425 w 67"/>
              <a:gd name="T69" fmla="*/ 89326 h 67"/>
              <a:gd name="T70" fmla="*/ 144296 w 67"/>
              <a:gd name="T71" fmla="*/ 92762 h 67"/>
              <a:gd name="T72" fmla="*/ 144296 w 67"/>
              <a:gd name="T73" fmla="*/ 103069 h 67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67" h="67">
                <a:moveTo>
                  <a:pt x="62" y="67"/>
                </a:moveTo>
                <a:cubicBezTo>
                  <a:pt x="61" y="67"/>
                  <a:pt x="59" y="67"/>
                  <a:pt x="59" y="66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5"/>
                  <a:pt x="34" y="57"/>
                  <a:pt x="29" y="57"/>
                </a:cubicBezTo>
                <a:cubicBezTo>
                  <a:pt x="13" y="57"/>
                  <a:pt x="0" y="44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4" y="0"/>
                  <a:pt x="57" y="13"/>
                  <a:pt x="57" y="29"/>
                </a:cubicBezTo>
                <a:cubicBezTo>
                  <a:pt x="57" y="34"/>
                  <a:pt x="55" y="40"/>
                  <a:pt x="52" y="45"/>
                </a:cubicBezTo>
                <a:cubicBezTo>
                  <a:pt x="66" y="59"/>
                  <a:pt x="66" y="59"/>
                  <a:pt x="66" y="59"/>
                </a:cubicBezTo>
                <a:cubicBezTo>
                  <a:pt x="67" y="59"/>
                  <a:pt x="67" y="61"/>
                  <a:pt x="67" y="62"/>
                </a:cubicBezTo>
                <a:cubicBezTo>
                  <a:pt x="67" y="65"/>
                  <a:pt x="65" y="67"/>
                  <a:pt x="62" y="67"/>
                </a:cubicBezTo>
                <a:close/>
                <a:moveTo>
                  <a:pt x="29" y="11"/>
                </a:moveTo>
                <a:cubicBezTo>
                  <a:pt x="19" y="11"/>
                  <a:pt x="11" y="19"/>
                  <a:pt x="11" y="29"/>
                </a:cubicBezTo>
                <a:cubicBezTo>
                  <a:pt x="11" y="39"/>
                  <a:pt x="19" y="47"/>
                  <a:pt x="29" y="47"/>
                </a:cubicBezTo>
                <a:cubicBezTo>
                  <a:pt x="39" y="47"/>
                  <a:pt x="47" y="39"/>
                  <a:pt x="47" y="29"/>
                </a:cubicBezTo>
                <a:cubicBezTo>
                  <a:pt x="47" y="19"/>
                  <a:pt x="39" y="11"/>
                  <a:pt x="29" y="11"/>
                </a:cubicBezTo>
                <a:close/>
                <a:moveTo>
                  <a:pt x="42" y="30"/>
                </a:moveTo>
                <a:cubicBezTo>
                  <a:pt x="42" y="31"/>
                  <a:pt x="41" y="31"/>
                  <a:pt x="40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41"/>
                  <a:pt x="31" y="42"/>
                  <a:pt x="30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27" y="42"/>
                  <a:pt x="26" y="41"/>
                  <a:pt x="26" y="40"/>
                </a:cubicBezTo>
                <a:cubicBezTo>
                  <a:pt x="26" y="31"/>
                  <a:pt x="26" y="31"/>
                  <a:pt x="26" y="31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1"/>
                  <a:pt x="16" y="31"/>
                  <a:pt x="16" y="30"/>
                </a:cubicBezTo>
                <a:cubicBezTo>
                  <a:pt x="16" y="27"/>
                  <a:pt x="16" y="27"/>
                  <a:pt x="16" y="27"/>
                </a:cubicBezTo>
                <a:cubicBezTo>
                  <a:pt x="16" y="27"/>
                  <a:pt x="17" y="26"/>
                  <a:pt x="17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6" y="17"/>
                  <a:pt x="26" y="17"/>
                  <a:pt x="26" y="17"/>
                </a:cubicBezTo>
                <a:cubicBezTo>
                  <a:pt x="26" y="16"/>
                  <a:pt x="27" y="16"/>
                  <a:pt x="27" y="16"/>
                </a:cubicBezTo>
                <a:cubicBezTo>
                  <a:pt x="30" y="16"/>
                  <a:pt x="30" y="16"/>
                  <a:pt x="30" y="16"/>
                </a:cubicBezTo>
                <a:cubicBezTo>
                  <a:pt x="31" y="16"/>
                  <a:pt x="31" y="16"/>
                  <a:pt x="31" y="17"/>
                </a:cubicBezTo>
                <a:cubicBezTo>
                  <a:pt x="31" y="26"/>
                  <a:pt x="31" y="26"/>
                  <a:pt x="31" y="26"/>
                </a:cubicBezTo>
                <a:cubicBezTo>
                  <a:pt x="40" y="26"/>
                  <a:pt x="40" y="26"/>
                  <a:pt x="40" y="26"/>
                </a:cubicBezTo>
                <a:cubicBezTo>
                  <a:pt x="41" y="26"/>
                  <a:pt x="42" y="27"/>
                  <a:pt x="42" y="27"/>
                </a:cubicBezTo>
                <a:lnTo>
                  <a:pt x="42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0" name="出自【趣你的PPT】(微信:qunideppt)：最优质的PPT资源库"/>
          <p:cNvSpPr>
            <a:spLocks/>
          </p:cNvSpPr>
          <p:nvPr/>
        </p:nvSpPr>
        <p:spPr bwMode="auto">
          <a:xfrm>
            <a:off x="8522592" y="4616830"/>
            <a:ext cx="305709" cy="310340"/>
          </a:xfrm>
          <a:custGeom>
            <a:avLst/>
            <a:gdLst>
              <a:gd name="T0" fmla="*/ 209550 w 61"/>
              <a:gd name="T1" fmla="*/ 168121 h 62"/>
              <a:gd name="T2" fmla="*/ 168327 w 61"/>
              <a:gd name="T3" fmla="*/ 212725 h 62"/>
              <a:gd name="T4" fmla="*/ 123669 w 61"/>
              <a:gd name="T5" fmla="*/ 168121 h 62"/>
              <a:gd name="T6" fmla="*/ 123669 w 61"/>
              <a:gd name="T7" fmla="*/ 164690 h 62"/>
              <a:gd name="T8" fmla="*/ 72140 w 61"/>
              <a:gd name="T9" fmla="*/ 140673 h 62"/>
              <a:gd name="T10" fmla="*/ 44658 w 61"/>
              <a:gd name="T11" fmla="*/ 150966 h 62"/>
              <a:gd name="T12" fmla="*/ 0 w 61"/>
              <a:gd name="T13" fmla="*/ 106363 h 62"/>
              <a:gd name="T14" fmla="*/ 44658 w 61"/>
              <a:gd name="T15" fmla="*/ 61759 h 62"/>
              <a:gd name="T16" fmla="*/ 72140 w 61"/>
              <a:gd name="T17" fmla="*/ 75483 h 62"/>
              <a:gd name="T18" fmla="*/ 123669 w 61"/>
              <a:gd name="T19" fmla="*/ 51466 h 62"/>
              <a:gd name="T20" fmla="*/ 123669 w 61"/>
              <a:gd name="T21" fmla="*/ 44604 h 62"/>
              <a:gd name="T22" fmla="*/ 168327 w 61"/>
              <a:gd name="T23" fmla="*/ 0 h 62"/>
              <a:gd name="T24" fmla="*/ 209550 w 61"/>
              <a:gd name="T25" fmla="*/ 44604 h 62"/>
              <a:gd name="T26" fmla="*/ 168327 w 61"/>
              <a:gd name="T27" fmla="*/ 89207 h 62"/>
              <a:gd name="T28" fmla="*/ 137410 w 61"/>
              <a:gd name="T29" fmla="*/ 78914 h 62"/>
              <a:gd name="T30" fmla="*/ 85881 w 61"/>
              <a:gd name="T31" fmla="*/ 102931 h 62"/>
              <a:gd name="T32" fmla="*/ 85881 w 61"/>
              <a:gd name="T33" fmla="*/ 106363 h 62"/>
              <a:gd name="T34" fmla="*/ 85881 w 61"/>
              <a:gd name="T35" fmla="*/ 113225 h 62"/>
              <a:gd name="T36" fmla="*/ 137410 w 61"/>
              <a:gd name="T37" fmla="*/ 137242 h 62"/>
              <a:gd name="T38" fmla="*/ 168327 w 61"/>
              <a:gd name="T39" fmla="*/ 123518 h 62"/>
              <a:gd name="T40" fmla="*/ 209550 w 61"/>
              <a:gd name="T41" fmla="*/ 168121 h 62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61" h="62">
                <a:moveTo>
                  <a:pt x="61" y="49"/>
                </a:moveTo>
                <a:cubicBezTo>
                  <a:pt x="61" y="56"/>
                  <a:pt x="56" y="62"/>
                  <a:pt x="49" y="62"/>
                </a:cubicBezTo>
                <a:cubicBezTo>
                  <a:pt x="41" y="62"/>
                  <a:pt x="36" y="56"/>
                  <a:pt x="36" y="49"/>
                </a:cubicBezTo>
                <a:cubicBezTo>
                  <a:pt x="36" y="49"/>
                  <a:pt x="36" y="48"/>
                  <a:pt x="36" y="48"/>
                </a:cubicBezTo>
                <a:cubicBezTo>
                  <a:pt x="21" y="41"/>
                  <a:pt x="21" y="41"/>
                  <a:pt x="21" y="41"/>
                </a:cubicBezTo>
                <a:cubicBezTo>
                  <a:pt x="19" y="43"/>
                  <a:pt x="16" y="44"/>
                  <a:pt x="13" y="44"/>
                </a:cubicBezTo>
                <a:cubicBezTo>
                  <a:pt x="6" y="44"/>
                  <a:pt x="0" y="38"/>
                  <a:pt x="0" y="31"/>
                </a:cubicBezTo>
                <a:cubicBezTo>
                  <a:pt x="0" y="24"/>
                  <a:pt x="6" y="18"/>
                  <a:pt x="13" y="18"/>
                </a:cubicBezTo>
                <a:cubicBezTo>
                  <a:pt x="16" y="18"/>
                  <a:pt x="19" y="20"/>
                  <a:pt x="21" y="22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14"/>
                  <a:pt x="36" y="14"/>
                  <a:pt x="36" y="13"/>
                </a:cubicBezTo>
                <a:cubicBezTo>
                  <a:pt x="36" y="6"/>
                  <a:pt x="41" y="0"/>
                  <a:pt x="49" y="0"/>
                </a:cubicBezTo>
                <a:cubicBezTo>
                  <a:pt x="56" y="0"/>
                  <a:pt x="61" y="6"/>
                  <a:pt x="61" y="13"/>
                </a:cubicBezTo>
                <a:cubicBezTo>
                  <a:pt x="61" y="20"/>
                  <a:pt x="56" y="26"/>
                  <a:pt x="49" y="26"/>
                </a:cubicBezTo>
                <a:cubicBezTo>
                  <a:pt x="45" y="26"/>
                  <a:pt x="42" y="25"/>
                  <a:pt x="40" y="23"/>
                </a:cubicBezTo>
                <a:cubicBezTo>
                  <a:pt x="25" y="30"/>
                  <a:pt x="25" y="30"/>
                  <a:pt x="25" y="30"/>
                </a:cubicBezTo>
                <a:cubicBezTo>
                  <a:pt x="25" y="30"/>
                  <a:pt x="25" y="31"/>
                  <a:pt x="25" y="31"/>
                </a:cubicBezTo>
                <a:cubicBezTo>
                  <a:pt x="25" y="32"/>
                  <a:pt x="25" y="32"/>
                  <a:pt x="25" y="33"/>
                </a:cubicBezTo>
                <a:cubicBezTo>
                  <a:pt x="40" y="40"/>
                  <a:pt x="40" y="40"/>
                  <a:pt x="40" y="40"/>
                </a:cubicBezTo>
                <a:cubicBezTo>
                  <a:pt x="42" y="38"/>
                  <a:pt x="45" y="36"/>
                  <a:pt x="49" y="36"/>
                </a:cubicBezTo>
                <a:cubicBezTo>
                  <a:pt x="56" y="36"/>
                  <a:pt x="61" y="42"/>
                  <a:pt x="61" y="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45176" y="4616830"/>
            <a:ext cx="275602" cy="284864"/>
          </a:xfrm>
          <a:custGeom>
            <a:avLst/>
            <a:gdLst>
              <a:gd name="T0" fmla="*/ 137391 w 55"/>
              <a:gd name="T1" fmla="*/ 137026 h 57"/>
              <a:gd name="T2" fmla="*/ 130522 w 55"/>
              <a:gd name="T3" fmla="*/ 143877 h 57"/>
              <a:gd name="T4" fmla="*/ 109913 w 55"/>
              <a:gd name="T5" fmla="*/ 143877 h 57"/>
              <a:gd name="T6" fmla="*/ 106478 w 55"/>
              <a:gd name="T7" fmla="*/ 137026 h 57"/>
              <a:gd name="T8" fmla="*/ 106478 w 55"/>
              <a:gd name="T9" fmla="*/ 68513 h 57"/>
              <a:gd name="T10" fmla="*/ 68696 w 55"/>
              <a:gd name="T11" fmla="*/ 30831 h 57"/>
              <a:gd name="T12" fmla="*/ 30913 w 55"/>
              <a:gd name="T13" fmla="*/ 30831 h 57"/>
              <a:gd name="T14" fmla="*/ 30913 w 55"/>
              <a:gd name="T15" fmla="*/ 191836 h 57"/>
              <a:gd name="T16" fmla="*/ 24043 w 55"/>
              <a:gd name="T17" fmla="*/ 195262 h 57"/>
              <a:gd name="T18" fmla="*/ 3435 w 55"/>
              <a:gd name="T19" fmla="*/ 195262 h 57"/>
              <a:gd name="T20" fmla="*/ 0 w 55"/>
              <a:gd name="T21" fmla="*/ 191836 h 57"/>
              <a:gd name="T22" fmla="*/ 0 w 55"/>
              <a:gd name="T23" fmla="*/ 6851 h 57"/>
              <a:gd name="T24" fmla="*/ 3435 w 55"/>
              <a:gd name="T25" fmla="*/ 0 h 57"/>
              <a:gd name="T26" fmla="*/ 68696 w 55"/>
              <a:gd name="T27" fmla="*/ 0 h 57"/>
              <a:gd name="T28" fmla="*/ 137391 w 55"/>
              <a:gd name="T29" fmla="*/ 68513 h 57"/>
              <a:gd name="T30" fmla="*/ 137391 w 55"/>
              <a:gd name="T31" fmla="*/ 137026 h 57"/>
              <a:gd name="T32" fmla="*/ 188913 w 55"/>
              <a:gd name="T33" fmla="*/ 126749 h 57"/>
              <a:gd name="T34" fmla="*/ 120217 w 55"/>
              <a:gd name="T35" fmla="*/ 195262 h 57"/>
              <a:gd name="T36" fmla="*/ 54957 w 55"/>
              <a:gd name="T37" fmla="*/ 195262 h 57"/>
              <a:gd name="T38" fmla="*/ 51522 w 55"/>
              <a:gd name="T39" fmla="*/ 191836 h 57"/>
              <a:gd name="T40" fmla="*/ 51522 w 55"/>
              <a:gd name="T41" fmla="*/ 58236 h 57"/>
              <a:gd name="T42" fmla="*/ 54957 w 55"/>
              <a:gd name="T43" fmla="*/ 54810 h 57"/>
              <a:gd name="T44" fmla="*/ 79000 w 55"/>
              <a:gd name="T45" fmla="*/ 54810 h 57"/>
              <a:gd name="T46" fmla="*/ 82435 w 55"/>
              <a:gd name="T47" fmla="*/ 58236 h 57"/>
              <a:gd name="T48" fmla="*/ 82435 w 55"/>
              <a:gd name="T49" fmla="*/ 164431 h 57"/>
              <a:gd name="T50" fmla="*/ 120217 w 55"/>
              <a:gd name="T51" fmla="*/ 164431 h 57"/>
              <a:gd name="T52" fmla="*/ 158000 w 55"/>
              <a:gd name="T53" fmla="*/ 126749 h 57"/>
              <a:gd name="T54" fmla="*/ 158000 w 55"/>
              <a:gd name="T55" fmla="*/ 6851 h 57"/>
              <a:gd name="T56" fmla="*/ 161435 w 55"/>
              <a:gd name="T57" fmla="*/ 0 h 57"/>
              <a:gd name="T58" fmla="*/ 185478 w 55"/>
              <a:gd name="T59" fmla="*/ 0 h 57"/>
              <a:gd name="T60" fmla="*/ 188913 w 55"/>
              <a:gd name="T61" fmla="*/ 6851 h 57"/>
              <a:gd name="T62" fmla="*/ 188913 w 55"/>
              <a:gd name="T63" fmla="*/ 126749 h 5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5" h="57">
                <a:moveTo>
                  <a:pt x="40" y="40"/>
                </a:moveTo>
                <a:cubicBezTo>
                  <a:pt x="40" y="41"/>
                  <a:pt x="39" y="42"/>
                  <a:pt x="38" y="42"/>
                </a:cubicBezTo>
                <a:cubicBezTo>
                  <a:pt x="32" y="42"/>
                  <a:pt x="32" y="42"/>
                  <a:pt x="32" y="42"/>
                </a:cubicBezTo>
                <a:cubicBezTo>
                  <a:pt x="31" y="42"/>
                  <a:pt x="31" y="41"/>
                  <a:pt x="31" y="40"/>
                </a:cubicBezTo>
                <a:cubicBezTo>
                  <a:pt x="31" y="20"/>
                  <a:pt x="31" y="20"/>
                  <a:pt x="31" y="20"/>
                </a:cubicBezTo>
                <a:cubicBezTo>
                  <a:pt x="31" y="14"/>
                  <a:pt x="26" y="9"/>
                  <a:pt x="20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6"/>
                  <a:pt x="9" y="56"/>
                  <a:pt x="9" y="56"/>
                </a:cubicBezTo>
                <a:cubicBezTo>
                  <a:pt x="9" y="56"/>
                  <a:pt x="8" y="57"/>
                  <a:pt x="7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0" y="57"/>
                  <a:pt x="0" y="56"/>
                  <a:pt x="0" y="56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1" y="0"/>
                </a:cubicBezTo>
                <a:cubicBezTo>
                  <a:pt x="20" y="0"/>
                  <a:pt x="20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lnTo>
                  <a:pt x="40" y="40"/>
                </a:lnTo>
                <a:close/>
                <a:moveTo>
                  <a:pt x="55" y="37"/>
                </a:moveTo>
                <a:cubicBezTo>
                  <a:pt x="55" y="48"/>
                  <a:pt x="46" y="57"/>
                  <a:pt x="35" y="57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5" y="56"/>
                  <a:pt x="15" y="56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6"/>
                  <a:pt x="16" y="16"/>
                  <a:pt x="16" y="16"/>
                </a:cubicBezTo>
                <a:cubicBezTo>
                  <a:pt x="23" y="16"/>
                  <a:pt x="23" y="16"/>
                  <a:pt x="23" y="16"/>
                </a:cubicBezTo>
                <a:cubicBezTo>
                  <a:pt x="24" y="16"/>
                  <a:pt x="24" y="16"/>
                  <a:pt x="24" y="17"/>
                </a:cubicBezTo>
                <a:cubicBezTo>
                  <a:pt x="24" y="48"/>
                  <a:pt x="24" y="48"/>
                  <a:pt x="24" y="48"/>
                </a:cubicBezTo>
                <a:cubicBezTo>
                  <a:pt x="35" y="48"/>
                  <a:pt x="35" y="48"/>
                  <a:pt x="35" y="48"/>
                </a:cubicBezTo>
                <a:cubicBezTo>
                  <a:pt x="41" y="48"/>
                  <a:pt x="46" y="43"/>
                  <a:pt x="46" y="37"/>
                </a:cubicBezTo>
                <a:cubicBezTo>
                  <a:pt x="46" y="2"/>
                  <a:pt x="46" y="2"/>
                  <a:pt x="46" y="2"/>
                </a:cubicBezTo>
                <a:cubicBezTo>
                  <a:pt x="46" y="1"/>
                  <a:pt x="47" y="0"/>
                  <a:pt x="47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4" y="0"/>
                  <a:pt x="55" y="1"/>
                  <a:pt x="55" y="2"/>
                </a:cubicBezTo>
                <a:lnTo>
                  <a:pt x="55" y="3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4646937"/>
            <a:ext cx="310340" cy="254757"/>
          </a:xfrm>
          <a:custGeom>
            <a:avLst/>
            <a:gdLst>
              <a:gd name="T0" fmla="*/ 161259 w 62"/>
              <a:gd name="T1" fmla="*/ 92449 h 51"/>
              <a:gd name="T2" fmla="*/ 85776 w 62"/>
              <a:gd name="T3" fmla="*/ 167777 h 51"/>
              <a:gd name="T4" fmla="*/ 82345 w 62"/>
              <a:gd name="T5" fmla="*/ 171201 h 51"/>
              <a:gd name="T6" fmla="*/ 72052 w 62"/>
              <a:gd name="T7" fmla="*/ 160929 h 51"/>
              <a:gd name="T8" fmla="*/ 72052 w 62"/>
              <a:gd name="T9" fmla="*/ 123265 h 51"/>
              <a:gd name="T10" fmla="*/ 10293 w 62"/>
              <a:gd name="T11" fmla="*/ 123265 h 51"/>
              <a:gd name="T12" fmla="*/ 0 w 62"/>
              <a:gd name="T13" fmla="*/ 112993 h 51"/>
              <a:gd name="T14" fmla="*/ 0 w 62"/>
              <a:gd name="T15" fmla="*/ 61632 h 51"/>
              <a:gd name="T16" fmla="*/ 10293 w 62"/>
              <a:gd name="T17" fmla="*/ 51360 h 51"/>
              <a:gd name="T18" fmla="*/ 72052 w 62"/>
              <a:gd name="T19" fmla="*/ 51360 h 51"/>
              <a:gd name="T20" fmla="*/ 72052 w 62"/>
              <a:gd name="T21" fmla="*/ 10272 h 51"/>
              <a:gd name="T22" fmla="*/ 82345 w 62"/>
              <a:gd name="T23" fmla="*/ 3424 h 51"/>
              <a:gd name="T24" fmla="*/ 85776 w 62"/>
              <a:gd name="T25" fmla="*/ 6848 h 51"/>
              <a:gd name="T26" fmla="*/ 161259 w 62"/>
              <a:gd name="T27" fmla="*/ 78752 h 51"/>
              <a:gd name="T28" fmla="*/ 164690 w 62"/>
              <a:gd name="T29" fmla="*/ 85600 h 51"/>
              <a:gd name="T30" fmla="*/ 161259 w 62"/>
              <a:gd name="T31" fmla="*/ 92449 h 51"/>
              <a:gd name="T32" fmla="*/ 212725 w 62"/>
              <a:gd name="T33" fmla="*/ 133537 h 51"/>
              <a:gd name="T34" fmla="*/ 174983 w 62"/>
              <a:gd name="T35" fmla="*/ 174625 h 51"/>
              <a:gd name="T36" fmla="*/ 130380 w 62"/>
              <a:gd name="T37" fmla="*/ 174625 h 51"/>
              <a:gd name="T38" fmla="*/ 123518 w 62"/>
              <a:gd name="T39" fmla="*/ 171201 h 51"/>
              <a:gd name="T40" fmla="*/ 130380 w 62"/>
              <a:gd name="T41" fmla="*/ 157505 h 51"/>
              <a:gd name="T42" fmla="*/ 174983 w 62"/>
              <a:gd name="T43" fmla="*/ 157505 h 51"/>
              <a:gd name="T44" fmla="*/ 195570 w 62"/>
              <a:gd name="T45" fmla="*/ 133537 h 51"/>
              <a:gd name="T46" fmla="*/ 195570 w 62"/>
              <a:gd name="T47" fmla="*/ 37664 h 51"/>
              <a:gd name="T48" fmla="*/ 174983 w 62"/>
              <a:gd name="T49" fmla="*/ 17120 h 51"/>
              <a:gd name="T50" fmla="*/ 133811 w 62"/>
              <a:gd name="T51" fmla="*/ 17120 h 51"/>
              <a:gd name="T52" fmla="*/ 123518 w 62"/>
              <a:gd name="T53" fmla="*/ 10272 h 51"/>
              <a:gd name="T54" fmla="*/ 130380 w 62"/>
              <a:gd name="T55" fmla="*/ 0 h 51"/>
              <a:gd name="T56" fmla="*/ 174983 w 62"/>
              <a:gd name="T57" fmla="*/ 0 h 51"/>
              <a:gd name="T58" fmla="*/ 212725 w 62"/>
              <a:gd name="T59" fmla="*/ 37664 h 51"/>
              <a:gd name="T60" fmla="*/ 212725 w 62"/>
              <a:gd name="T61" fmla="*/ 133537 h 51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62" h="51">
                <a:moveTo>
                  <a:pt x="47" y="27"/>
                </a:moveTo>
                <a:cubicBezTo>
                  <a:pt x="25" y="49"/>
                  <a:pt x="25" y="49"/>
                  <a:pt x="25" y="49"/>
                </a:cubicBezTo>
                <a:cubicBezTo>
                  <a:pt x="25" y="49"/>
                  <a:pt x="24" y="50"/>
                  <a:pt x="24" y="50"/>
                </a:cubicBezTo>
                <a:cubicBezTo>
                  <a:pt x="22" y="50"/>
                  <a:pt x="21" y="49"/>
                  <a:pt x="21" y="47"/>
                </a:cubicBezTo>
                <a:cubicBezTo>
                  <a:pt x="21" y="36"/>
                  <a:pt x="21" y="36"/>
                  <a:pt x="21" y="36"/>
                </a:cubicBezTo>
                <a:cubicBezTo>
                  <a:pt x="3" y="36"/>
                  <a:pt x="3" y="36"/>
                  <a:pt x="3" y="36"/>
                </a:cubicBezTo>
                <a:cubicBezTo>
                  <a:pt x="2" y="36"/>
                  <a:pt x="0" y="34"/>
                  <a:pt x="0" y="33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6"/>
                  <a:pt x="2" y="15"/>
                  <a:pt x="3" y="15"/>
                </a:cubicBezTo>
                <a:cubicBezTo>
                  <a:pt x="21" y="15"/>
                  <a:pt x="21" y="15"/>
                  <a:pt x="21" y="15"/>
                </a:cubicBezTo>
                <a:cubicBezTo>
                  <a:pt x="21" y="3"/>
                  <a:pt x="21" y="3"/>
                  <a:pt x="21" y="3"/>
                </a:cubicBezTo>
                <a:cubicBezTo>
                  <a:pt x="21" y="2"/>
                  <a:pt x="22" y="1"/>
                  <a:pt x="24" y="1"/>
                </a:cubicBezTo>
                <a:cubicBezTo>
                  <a:pt x="24" y="1"/>
                  <a:pt x="25" y="1"/>
                  <a:pt x="25" y="2"/>
                </a:cubicBezTo>
                <a:cubicBezTo>
                  <a:pt x="47" y="23"/>
                  <a:pt x="47" y="23"/>
                  <a:pt x="47" y="23"/>
                </a:cubicBezTo>
                <a:cubicBezTo>
                  <a:pt x="48" y="24"/>
                  <a:pt x="48" y="25"/>
                  <a:pt x="48" y="25"/>
                </a:cubicBezTo>
                <a:cubicBezTo>
                  <a:pt x="48" y="26"/>
                  <a:pt x="48" y="27"/>
                  <a:pt x="47" y="27"/>
                </a:cubicBezTo>
                <a:close/>
                <a:moveTo>
                  <a:pt x="62" y="39"/>
                </a:moveTo>
                <a:cubicBezTo>
                  <a:pt x="62" y="46"/>
                  <a:pt x="57" y="51"/>
                  <a:pt x="51" y="51"/>
                </a:cubicBezTo>
                <a:cubicBezTo>
                  <a:pt x="38" y="51"/>
                  <a:pt x="38" y="51"/>
                  <a:pt x="38" y="51"/>
                </a:cubicBezTo>
                <a:cubicBezTo>
                  <a:pt x="37" y="51"/>
                  <a:pt x="36" y="50"/>
                  <a:pt x="36" y="50"/>
                </a:cubicBezTo>
                <a:cubicBezTo>
                  <a:pt x="36" y="49"/>
                  <a:pt x="36" y="46"/>
                  <a:pt x="38" y="46"/>
                </a:cubicBezTo>
                <a:cubicBezTo>
                  <a:pt x="51" y="46"/>
                  <a:pt x="51" y="46"/>
                  <a:pt x="51" y="46"/>
                </a:cubicBezTo>
                <a:cubicBezTo>
                  <a:pt x="54" y="46"/>
                  <a:pt x="57" y="43"/>
                  <a:pt x="57" y="39"/>
                </a:cubicBezTo>
                <a:cubicBezTo>
                  <a:pt x="57" y="11"/>
                  <a:pt x="57" y="11"/>
                  <a:pt x="57" y="11"/>
                </a:cubicBezTo>
                <a:cubicBezTo>
                  <a:pt x="57" y="8"/>
                  <a:pt x="54" y="5"/>
                  <a:pt x="51" y="5"/>
                </a:cubicBezTo>
                <a:cubicBezTo>
                  <a:pt x="39" y="5"/>
                  <a:pt x="39" y="5"/>
                  <a:pt x="39" y="5"/>
                </a:cubicBezTo>
                <a:cubicBezTo>
                  <a:pt x="38" y="5"/>
                  <a:pt x="36" y="5"/>
                  <a:pt x="36" y="3"/>
                </a:cubicBezTo>
                <a:cubicBezTo>
                  <a:pt x="36" y="2"/>
                  <a:pt x="36" y="0"/>
                  <a:pt x="38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7" y="0"/>
                  <a:pt x="62" y="5"/>
                  <a:pt x="62" y="11"/>
                </a:cubicBezTo>
                <a:lnTo>
                  <a:pt x="62" y="3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410612" y="4616830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06493 w 61"/>
              <a:gd name="T11" fmla="*/ 20586 h 62"/>
              <a:gd name="T12" fmla="*/ 17176 w 61"/>
              <a:gd name="T13" fmla="*/ 106363 h 62"/>
              <a:gd name="T14" fmla="*/ 106493 w 61"/>
              <a:gd name="T15" fmla="*/ 195570 h 62"/>
              <a:gd name="T16" fmla="*/ 192374 w 61"/>
              <a:gd name="T17" fmla="*/ 106363 h 62"/>
              <a:gd name="T18" fmla="*/ 106493 w 61"/>
              <a:gd name="T19" fmla="*/ 20586 h 62"/>
              <a:gd name="T20" fmla="*/ 68705 w 61"/>
              <a:gd name="T21" fmla="*/ 89207 h 62"/>
              <a:gd name="T22" fmla="*/ 51529 w 61"/>
              <a:gd name="T23" fmla="*/ 72052 h 62"/>
              <a:gd name="T24" fmla="*/ 68705 w 61"/>
              <a:gd name="T25" fmla="*/ 54897 h 62"/>
              <a:gd name="T26" fmla="*/ 85881 w 61"/>
              <a:gd name="T27" fmla="*/ 72052 h 62"/>
              <a:gd name="T28" fmla="*/ 68705 w 61"/>
              <a:gd name="T29" fmla="*/ 89207 h 62"/>
              <a:gd name="T30" fmla="*/ 106493 w 61"/>
              <a:gd name="T31" fmla="*/ 168121 h 62"/>
              <a:gd name="T32" fmla="*/ 54964 w 61"/>
              <a:gd name="T33" fmla="*/ 130380 h 62"/>
              <a:gd name="T34" fmla="*/ 61834 w 61"/>
              <a:gd name="T35" fmla="*/ 120087 h 62"/>
              <a:gd name="T36" fmla="*/ 72140 w 61"/>
              <a:gd name="T37" fmla="*/ 126949 h 62"/>
              <a:gd name="T38" fmla="*/ 106493 w 61"/>
              <a:gd name="T39" fmla="*/ 150966 h 62"/>
              <a:gd name="T40" fmla="*/ 137410 w 61"/>
              <a:gd name="T41" fmla="*/ 126949 h 62"/>
              <a:gd name="T42" fmla="*/ 151151 w 61"/>
              <a:gd name="T43" fmla="*/ 120087 h 62"/>
              <a:gd name="T44" fmla="*/ 154586 w 61"/>
              <a:gd name="T45" fmla="*/ 130380 h 62"/>
              <a:gd name="T46" fmla="*/ 106493 w 61"/>
              <a:gd name="T47" fmla="*/ 168121 h 62"/>
              <a:gd name="T48" fmla="*/ 140845 w 61"/>
              <a:gd name="T49" fmla="*/ 89207 h 62"/>
              <a:gd name="T50" fmla="*/ 123669 w 61"/>
              <a:gd name="T51" fmla="*/ 72052 h 62"/>
              <a:gd name="T52" fmla="*/ 140845 w 61"/>
              <a:gd name="T53" fmla="*/ 54897 h 62"/>
              <a:gd name="T54" fmla="*/ 158021 w 61"/>
              <a:gd name="T55" fmla="*/ 72052 h 62"/>
              <a:gd name="T56" fmla="*/ 140845 w 61"/>
              <a:gd name="T57" fmla="*/ 89207 h 62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1" y="6"/>
                </a:moveTo>
                <a:cubicBezTo>
                  <a:pt x="16" y="6"/>
                  <a:pt x="5" y="17"/>
                  <a:pt x="5" y="31"/>
                </a:cubicBezTo>
                <a:cubicBezTo>
                  <a:pt x="5" y="45"/>
                  <a:pt x="16" y="57"/>
                  <a:pt x="31" y="57"/>
                </a:cubicBezTo>
                <a:cubicBezTo>
                  <a:pt x="45" y="57"/>
                  <a:pt x="56" y="45"/>
                  <a:pt x="56" y="31"/>
                </a:cubicBezTo>
                <a:cubicBezTo>
                  <a:pt x="56" y="17"/>
                  <a:pt x="45" y="6"/>
                  <a:pt x="31" y="6"/>
                </a:cubicBezTo>
                <a:close/>
                <a:moveTo>
                  <a:pt x="20" y="26"/>
                </a:moveTo>
                <a:cubicBezTo>
                  <a:pt x="17" y="26"/>
                  <a:pt x="15" y="24"/>
                  <a:pt x="15" y="21"/>
                </a:cubicBezTo>
                <a:cubicBezTo>
                  <a:pt x="15" y="18"/>
                  <a:pt x="17" y="16"/>
                  <a:pt x="20" y="16"/>
                </a:cubicBezTo>
                <a:cubicBezTo>
                  <a:pt x="23" y="16"/>
                  <a:pt x="25" y="18"/>
                  <a:pt x="25" y="21"/>
                </a:cubicBezTo>
                <a:cubicBezTo>
                  <a:pt x="25" y="24"/>
                  <a:pt x="23" y="26"/>
                  <a:pt x="20" y="26"/>
                </a:cubicBezTo>
                <a:close/>
                <a:moveTo>
                  <a:pt x="31" y="49"/>
                </a:moveTo>
                <a:cubicBezTo>
                  <a:pt x="24" y="49"/>
                  <a:pt x="18" y="45"/>
                  <a:pt x="16" y="38"/>
                </a:cubicBezTo>
                <a:cubicBezTo>
                  <a:pt x="15" y="37"/>
                  <a:pt x="16" y="36"/>
                  <a:pt x="18" y="35"/>
                </a:cubicBezTo>
                <a:cubicBezTo>
                  <a:pt x="19" y="35"/>
                  <a:pt x="20" y="36"/>
                  <a:pt x="21" y="37"/>
                </a:cubicBezTo>
                <a:cubicBezTo>
                  <a:pt x="22" y="41"/>
                  <a:pt x="26" y="44"/>
                  <a:pt x="31" y="44"/>
                </a:cubicBezTo>
                <a:cubicBezTo>
                  <a:pt x="35" y="44"/>
                  <a:pt x="39" y="41"/>
                  <a:pt x="40" y="37"/>
                </a:cubicBezTo>
                <a:cubicBezTo>
                  <a:pt x="41" y="36"/>
                  <a:pt x="42" y="35"/>
                  <a:pt x="44" y="35"/>
                </a:cubicBezTo>
                <a:cubicBezTo>
                  <a:pt x="45" y="36"/>
                  <a:pt x="46" y="37"/>
                  <a:pt x="45" y="38"/>
                </a:cubicBezTo>
                <a:cubicBezTo>
                  <a:pt x="43" y="45"/>
                  <a:pt x="37" y="49"/>
                  <a:pt x="31" y="49"/>
                </a:cubicBezTo>
                <a:close/>
                <a:moveTo>
                  <a:pt x="41" y="26"/>
                </a:moveTo>
                <a:cubicBezTo>
                  <a:pt x="38" y="26"/>
                  <a:pt x="36" y="24"/>
                  <a:pt x="36" y="21"/>
                </a:cubicBezTo>
                <a:cubicBezTo>
                  <a:pt x="36" y="18"/>
                  <a:pt x="38" y="16"/>
                  <a:pt x="41" y="16"/>
                </a:cubicBezTo>
                <a:cubicBezTo>
                  <a:pt x="44" y="16"/>
                  <a:pt x="46" y="18"/>
                  <a:pt x="46" y="21"/>
                </a:cubicBezTo>
                <a:cubicBezTo>
                  <a:pt x="46" y="24"/>
                  <a:pt x="44" y="26"/>
                  <a:pt x="41" y="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48870" y="5179611"/>
            <a:ext cx="305709" cy="310340"/>
          </a:xfrm>
          <a:custGeom>
            <a:avLst/>
            <a:gdLst>
              <a:gd name="T0" fmla="*/ 106493 w 61"/>
              <a:gd name="T1" fmla="*/ 212725 h 62"/>
              <a:gd name="T2" fmla="*/ 0 w 61"/>
              <a:gd name="T3" fmla="*/ 106363 h 62"/>
              <a:gd name="T4" fmla="*/ 106493 w 61"/>
              <a:gd name="T5" fmla="*/ 0 h 62"/>
              <a:gd name="T6" fmla="*/ 209550 w 61"/>
              <a:gd name="T7" fmla="*/ 106363 h 62"/>
              <a:gd name="T8" fmla="*/ 106493 w 61"/>
              <a:gd name="T9" fmla="*/ 212725 h 62"/>
              <a:gd name="T10" fmla="*/ 130539 w 61"/>
              <a:gd name="T11" fmla="*/ 96069 h 62"/>
              <a:gd name="T12" fmla="*/ 130539 w 61"/>
              <a:gd name="T13" fmla="*/ 85776 h 62"/>
              <a:gd name="T14" fmla="*/ 103057 w 61"/>
              <a:gd name="T15" fmla="*/ 61759 h 62"/>
              <a:gd name="T16" fmla="*/ 75575 w 61"/>
              <a:gd name="T17" fmla="*/ 85776 h 62"/>
              <a:gd name="T18" fmla="*/ 75575 w 61"/>
              <a:gd name="T19" fmla="*/ 126949 h 62"/>
              <a:gd name="T20" fmla="*/ 72140 w 61"/>
              <a:gd name="T21" fmla="*/ 133811 h 62"/>
              <a:gd name="T22" fmla="*/ 65270 w 61"/>
              <a:gd name="T23" fmla="*/ 126949 h 62"/>
              <a:gd name="T24" fmla="*/ 65270 w 61"/>
              <a:gd name="T25" fmla="*/ 109794 h 62"/>
              <a:gd name="T26" fmla="*/ 44658 w 61"/>
              <a:gd name="T27" fmla="*/ 109794 h 62"/>
              <a:gd name="T28" fmla="*/ 44658 w 61"/>
              <a:gd name="T29" fmla="*/ 126949 h 62"/>
              <a:gd name="T30" fmla="*/ 72140 w 61"/>
              <a:gd name="T31" fmla="*/ 154397 h 62"/>
              <a:gd name="T32" fmla="*/ 96187 w 61"/>
              <a:gd name="T33" fmla="*/ 126949 h 62"/>
              <a:gd name="T34" fmla="*/ 96187 w 61"/>
              <a:gd name="T35" fmla="*/ 89207 h 62"/>
              <a:gd name="T36" fmla="*/ 103057 w 61"/>
              <a:gd name="T37" fmla="*/ 82345 h 62"/>
              <a:gd name="T38" fmla="*/ 109928 w 61"/>
              <a:gd name="T39" fmla="*/ 89207 h 62"/>
              <a:gd name="T40" fmla="*/ 109928 w 61"/>
              <a:gd name="T41" fmla="*/ 96069 h 62"/>
              <a:gd name="T42" fmla="*/ 120234 w 61"/>
              <a:gd name="T43" fmla="*/ 99500 h 62"/>
              <a:gd name="T44" fmla="*/ 130539 w 61"/>
              <a:gd name="T45" fmla="*/ 96069 h 62"/>
              <a:gd name="T46" fmla="*/ 164892 w 61"/>
              <a:gd name="T47" fmla="*/ 109794 h 62"/>
              <a:gd name="T48" fmla="*/ 144280 w 61"/>
              <a:gd name="T49" fmla="*/ 109794 h 62"/>
              <a:gd name="T50" fmla="*/ 144280 w 61"/>
              <a:gd name="T51" fmla="*/ 126949 h 62"/>
              <a:gd name="T52" fmla="*/ 137410 w 61"/>
              <a:gd name="T53" fmla="*/ 133811 h 62"/>
              <a:gd name="T54" fmla="*/ 130539 w 61"/>
              <a:gd name="T55" fmla="*/ 126949 h 62"/>
              <a:gd name="T56" fmla="*/ 130539 w 61"/>
              <a:gd name="T57" fmla="*/ 109794 h 62"/>
              <a:gd name="T58" fmla="*/ 120234 w 61"/>
              <a:gd name="T59" fmla="*/ 113225 h 62"/>
              <a:gd name="T60" fmla="*/ 109928 w 61"/>
              <a:gd name="T61" fmla="*/ 109794 h 62"/>
              <a:gd name="T62" fmla="*/ 109928 w 61"/>
              <a:gd name="T63" fmla="*/ 126949 h 62"/>
              <a:gd name="T64" fmla="*/ 137410 w 61"/>
              <a:gd name="T65" fmla="*/ 154397 h 62"/>
              <a:gd name="T66" fmla="*/ 164892 w 61"/>
              <a:gd name="T67" fmla="*/ 126949 h 62"/>
              <a:gd name="T68" fmla="*/ 164892 w 61"/>
              <a:gd name="T69" fmla="*/ 109794 h 62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61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1" y="14"/>
                  <a:pt x="61" y="31"/>
                </a:cubicBezTo>
                <a:cubicBezTo>
                  <a:pt x="61" y="48"/>
                  <a:pt x="48" y="62"/>
                  <a:pt x="31" y="62"/>
                </a:cubicBezTo>
                <a:close/>
                <a:moveTo>
                  <a:pt x="38" y="28"/>
                </a:moveTo>
                <a:cubicBezTo>
                  <a:pt x="38" y="25"/>
                  <a:pt x="38" y="25"/>
                  <a:pt x="38" y="25"/>
                </a:cubicBezTo>
                <a:cubicBezTo>
                  <a:pt x="38" y="21"/>
                  <a:pt x="35" y="18"/>
                  <a:pt x="30" y="18"/>
                </a:cubicBezTo>
                <a:cubicBezTo>
                  <a:pt x="26" y="18"/>
                  <a:pt x="22" y="21"/>
                  <a:pt x="22" y="25"/>
                </a:cubicBezTo>
                <a:cubicBezTo>
                  <a:pt x="22" y="37"/>
                  <a:pt x="22" y="37"/>
                  <a:pt x="22" y="37"/>
                </a:cubicBezTo>
                <a:cubicBezTo>
                  <a:pt x="22" y="38"/>
                  <a:pt x="22" y="39"/>
                  <a:pt x="21" y="39"/>
                </a:cubicBezTo>
                <a:cubicBezTo>
                  <a:pt x="19" y="39"/>
                  <a:pt x="19" y="38"/>
                  <a:pt x="19" y="37"/>
                </a:cubicBezTo>
                <a:cubicBezTo>
                  <a:pt x="19" y="32"/>
                  <a:pt x="19" y="32"/>
                  <a:pt x="19" y="32"/>
                </a:cubicBezTo>
                <a:cubicBezTo>
                  <a:pt x="13" y="32"/>
                  <a:pt x="13" y="32"/>
                  <a:pt x="13" y="32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41"/>
                  <a:pt x="16" y="45"/>
                  <a:pt x="21" y="45"/>
                </a:cubicBezTo>
                <a:cubicBezTo>
                  <a:pt x="25" y="45"/>
                  <a:pt x="28" y="41"/>
                  <a:pt x="28" y="37"/>
                </a:cubicBezTo>
                <a:cubicBezTo>
                  <a:pt x="28" y="26"/>
                  <a:pt x="28" y="26"/>
                  <a:pt x="28" y="26"/>
                </a:cubicBezTo>
                <a:cubicBezTo>
                  <a:pt x="28" y="25"/>
                  <a:pt x="29" y="24"/>
                  <a:pt x="30" y="24"/>
                </a:cubicBezTo>
                <a:cubicBezTo>
                  <a:pt x="31" y="24"/>
                  <a:pt x="32" y="25"/>
                  <a:pt x="32" y="26"/>
                </a:cubicBezTo>
                <a:cubicBezTo>
                  <a:pt x="32" y="28"/>
                  <a:pt x="32" y="28"/>
                  <a:pt x="32" y="28"/>
                </a:cubicBezTo>
                <a:cubicBezTo>
                  <a:pt x="35" y="29"/>
                  <a:pt x="35" y="29"/>
                  <a:pt x="35" y="29"/>
                </a:cubicBezTo>
                <a:lnTo>
                  <a:pt x="38" y="28"/>
                </a:lnTo>
                <a:close/>
                <a:moveTo>
                  <a:pt x="48" y="32"/>
                </a:moveTo>
                <a:cubicBezTo>
                  <a:pt x="42" y="32"/>
                  <a:pt x="42" y="32"/>
                  <a:pt x="42" y="32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38"/>
                  <a:pt x="41" y="39"/>
                  <a:pt x="40" y="39"/>
                </a:cubicBezTo>
                <a:cubicBezTo>
                  <a:pt x="39" y="39"/>
                  <a:pt x="38" y="38"/>
                  <a:pt x="38" y="37"/>
                </a:cubicBezTo>
                <a:cubicBezTo>
                  <a:pt x="38" y="32"/>
                  <a:pt x="38" y="32"/>
                  <a:pt x="38" y="32"/>
                </a:cubicBezTo>
                <a:cubicBezTo>
                  <a:pt x="35" y="33"/>
                  <a:pt x="35" y="33"/>
                  <a:pt x="35" y="33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7"/>
                  <a:pt x="32" y="37"/>
                  <a:pt x="32" y="37"/>
                </a:cubicBezTo>
                <a:cubicBezTo>
                  <a:pt x="32" y="41"/>
                  <a:pt x="36" y="45"/>
                  <a:pt x="40" y="45"/>
                </a:cubicBezTo>
                <a:cubicBezTo>
                  <a:pt x="44" y="45"/>
                  <a:pt x="48" y="41"/>
                  <a:pt x="48" y="37"/>
                </a:cubicBezTo>
                <a:cubicBezTo>
                  <a:pt x="48" y="37"/>
                  <a:pt x="48" y="37"/>
                  <a:pt x="48" y="3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71454" y="5184243"/>
            <a:ext cx="305709" cy="280234"/>
          </a:xfrm>
          <a:custGeom>
            <a:avLst/>
            <a:gdLst>
              <a:gd name="T0" fmla="*/ 123669 w 61"/>
              <a:gd name="T1" fmla="*/ 192088 h 56"/>
              <a:gd name="T2" fmla="*/ 89316 w 61"/>
              <a:gd name="T3" fmla="*/ 192088 h 56"/>
              <a:gd name="T4" fmla="*/ 65270 w 61"/>
              <a:gd name="T5" fmla="*/ 157787 h 56"/>
              <a:gd name="T6" fmla="*/ 61834 w 61"/>
              <a:gd name="T7" fmla="*/ 150926 h 56"/>
              <a:gd name="T8" fmla="*/ 61834 w 61"/>
              <a:gd name="T9" fmla="*/ 147496 h 56"/>
              <a:gd name="T10" fmla="*/ 61834 w 61"/>
              <a:gd name="T11" fmla="*/ 147496 h 56"/>
              <a:gd name="T12" fmla="*/ 61834 w 61"/>
              <a:gd name="T13" fmla="*/ 150926 h 56"/>
              <a:gd name="T14" fmla="*/ 58399 w 61"/>
              <a:gd name="T15" fmla="*/ 157787 h 56"/>
              <a:gd name="T16" fmla="*/ 34352 w 61"/>
              <a:gd name="T17" fmla="*/ 192088 h 56"/>
              <a:gd name="T18" fmla="*/ 0 w 61"/>
              <a:gd name="T19" fmla="*/ 192088 h 56"/>
              <a:gd name="T20" fmla="*/ 0 w 61"/>
              <a:gd name="T21" fmla="*/ 168077 h 56"/>
              <a:gd name="T22" fmla="*/ 17176 w 61"/>
              <a:gd name="T23" fmla="*/ 168077 h 56"/>
              <a:gd name="T24" fmla="*/ 44658 w 61"/>
              <a:gd name="T25" fmla="*/ 130345 h 56"/>
              <a:gd name="T26" fmla="*/ 20611 w 61"/>
              <a:gd name="T27" fmla="*/ 92614 h 56"/>
              <a:gd name="T28" fmla="*/ 0 w 61"/>
              <a:gd name="T29" fmla="*/ 92614 h 56"/>
              <a:gd name="T30" fmla="*/ 0 w 61"/>
              <a:gd name="T31" fmla="*/ 68603 h 56"/>
              <a:gd name="T32" fmla="*/ 37788 w 61"/>
              <a:gd name="T33" fmla="*/ 68603 h 56"/>
              <a:gd name="T34" fmla="*/ 58399 w 61"/>
              <a:gd name="T35" fmla="*/ 99474 h 56"/>
              <a:gd name="T36" fmla="*/ 61834 w 61"/>
              <a:gd name="T37" fmla="*/ 106334 h 56"/>
              <a:gd name="T38" fmla="*/ 61834 w 61"/>
              <a:gd name="T39" fmla="*/ 109765 h 56"/>
              <a:gd name="T40" fmla="*/ 61834 w 61"/>
              <a:gd name="T41" fmla="*/ 109765 h 56"/>
              <a:gd name="T42" fmla="*/ 65270 w 61"/>
              <a:gd name="T43" fmla="*/ 106334 h 56"/>
              <a:gd name="T44" fmla="*/ 68705 w 61"/>
              <a:gd name="T45" fmla="*/ 99474 h 56"/>
              <a:gd name="T46" fmla="*/ 85881 w 61"/>
              <a:gd name="T47" fmla="*/ 68603 h 56"/>
              <a:gd name="T48" fmla="*/ 123669 w 61"/>
              <a:gd name="T49" fmla="*/ 68603 h 56"/>
              <a:gd name="T50" fmla="*/ 123669 w 61"/>
              <a:gd name="T51" fmla="*/ 92614 h 56"/>
              <a:gd name="T52" fmla="*/ 106493 w 61"/>
              <a:gd name="T53" fmla="*/ 92614 h 56"/>
              <a:gd name="T54" fmla="*/ 79011 w 61"/>
              <a:gd name="T55" fmla="*/ 126915 h 56"/>
              <a:gd name="T56" fmla="*/ 106493 w 61"/>
              <a:gd name="T57" fmla="*/ 168077 h 56"/>
              <a:gd name="T58" fmla="*/ 123669 w 61"/>
              <a:gd name="T59" fmla="*/ 168077 h 56"/>
              <a:gd name="T60" fmla="*/ 123669 w 61"/>
              <a:gd name="T61" fmla="*/ 192088 h 56"/>
              <a:gd name="T62" fmla="*/ 209550 w 61"/>
              <a:gd name="T63" fmla="*/ 102904 h 56"/>
              <a:gd name="T64" fmla="*/ 140845 w 61"/>
              <a:gd name="T65" fmla="*/ 102904 h 56"/>
              <a:gd name="T66" fmla="*/ 140845 w 61"/>
              <a:gd name="T67" fmla="*/ 99474 h 56"/>
              <a:gd name="T68" fmla="*/ 137410 w 61"/>
              <a:gd name="T69" fmla="*/ 92614 h 56"/>
              <a:gd name="T70" fmla="*/ 185503 w 61"/>
              <a:gd name="T71" fmla="*/ 34301 h 56"/>
              <a:gd name="T72" fmla="*/ 171762 w 61"/>
              <a:gd name="T73" fmla="*/ 20581 h 56"/>
              <a:gd name="T74" fmla="*/ 161457 w 61"/>
              <a:gd name="T75" fmla="*/ 27441 h 56"/>
              <a:gd name="T76" fmla="*/ 154586 w 61"/>
              <a:gd name="T77" fmla="*/ 30871 h 56"/>
              <a:gd name="T78" fmla="*/ 140845 w 61"/>
              <a:gd name="T79" fmla="*/ 20581 h 56"/>
              <a:gd name="T80" fmla="*/ 147716 w 61"/>
              <a:gd name="T81" fmla="*/ 10290 h 56"/>
              <a:gd name="T82" fmla="*/ 175198 w 61"/>
              <a:gd name="T83" fmla="*/ 0 h 56"/>
              <a:gd name="T84" fmla="*/ 209550 w 61"/>
              <a:gd name="T85" fmla="*/ 30871 h 56"/>
              <a:gd name="T86" fmla="*/ 161457 w 61"/>
              <a:gd name="T87" fmla="*/ 85754 h 56"/>
              <a:gd name="T88" fmla="*/ 192374 w 61"/>
              <a:gd name="T89" fmla="*/ 85754 h 56"/>
              <a:gd name="T90" fmla="*/ 192374 w 61"/>
              <a:gd name="T91" fmla="*/ 75463 h 56"/>
              <a:gd name="T92" fmla="*/ 209550 w 61"/>
              <a:gd name="T93" fmla="*/ 75463 h 56"/>
              <a:gd name="T94" fmla="*/ 209550 w 61"/>
              <a:gd name="T95" fmla="*/ 102904 h 5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61" h="56">
                <a:moveTo>
                  <a:pt x="36" y="56"/>
                </a:moveTo>
                <a:cubicBezTo>
                  <a:pt x="26" y="56"/>
                  <a:pt x="26" y="56"/>
                  <a:pt x="26" y="56"/>
                </a:cubicBezTo>
                <a:cubicBezTo>
                  <a:pt x="19" y="46"/>
                  <a:pt x="19" y="46"/>
                  <a:pt x="19" y="46"/>
                </a:cubicBezTo>
                <a:cubicBezTo>
                  <a:pt x="18" y="44"/>
                  <a:pt x="18" y="44"/>
                  <a:pt x="18" y="44"/>
                </a:cubicBezTo>
                <a:cubicBezTo>
                  <a:pt x="18" y="44"/>
                  <a:pt x="18" y="44"/>
                  <a:pt x="18" y="43"/>
                </a:cubicBezTo>
                <a:cubicBezTo>
                  <a:pt x="18" y="43"/>
                  <a:pt x="18" y="43"/>
                  <a:pt x="18" y="43"/>
                </a:cubicBezTo>
                <a:cubicBezTo>
                  <a:pt x="18" y="44"/>
                  <a:pt x="18" y="44"/>
                  <a:pt x="18" y="44"/>
                </a:cubicBezTo>
                <a:cubicBezTo>
                  <a:pt x="17" y="45"/>
                  <a:pt x="17" y="45"/>
                  <a:pt x="17" y="46"/>
                </a:cubicBezTo>
                <a:cubicBezTo>
                  <a:pt x="10" y="56"/>
                  <a:pt x="10" y="56"/>
                  <a:pt x="10" y="5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49"/>
                  <a:pt x="0" y="49"/>
                  <a:pt x="0" y="49"/>
                </a:cubicBezTo>
                <a:cubicBezTo>
                  <a:pt x="5" y="49"/>
                  <a:pt x="5" y="49"/>
                  <a:pt x="5" y="49"/>
                </a:cubicBezTo>
                <a:cubicBezTo>
                  <a:pt x="13" y="38"/>
                  <a:pt x="13" y="38"/>
                  <a:pt x="13" y="38"/>
                </a:cubicBezTo>
                <a:cubicBezTo>
                  <a:pt x="6" y="27"/>
                  <a:pt x="6" y="27"/>
                  <a:pt x="6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0"/>
                  <a:pt x="0" y="20"/>
                  <a:pt x="0" y="20"/>
                </a:cubicBezTo>
                <a:cubicBezTo>
                  <a:pt x="11" y="20"/>
                  <a:pt x="11" y="20"/>
                  <a:pt x="11" y="20"/>
                </a:cubicBezTo>
                <a:cubicBezTo>
                  <a:pt x="17" y="29"/>
                  <a:pt x="17" y="29"/>
                  <a:pt x="17" y="29"/>
                </a:cubicBezTo>
                <a:cubicBezTo>
                  <a:pt x="17" y="30"/>
                  <a:pt x="17" y="30"/>
                  <a:pt x="18" y="31"/>
                </a:cubicBezTo>
                <a:cubicBezTo>
                  <a:pt x="18" y="31"/>
                  <a:pt x="18" y="31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1"/>
                  <a:pt x="18" y="31"/>
                  <a:pt x="19" y="31"/>
                </a:cubicBezTo>
                <a:cubicBezTo>
                  <a:pt x="20" y="29"/>
                  <a:pt x="20" y="29"/>
                  <a:pt x="20" y="29"/>
                </a:cubicBezTo>
                <a:cubicBezTo>
                  <a:pt x="25" y="20"/>
                  <a:pt x="25" y="20"/>
                  <a:pt x="25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6" y="27"/>
                  <a:pt x="36" y="27"/>
                  <a:pt x="36" y="27"/>
                </a:cubicBezTo>
                <a:cubicBezTo>
                  <a:pt x="31" y="27"/>
                  <a:pt x="31" y="27"/>
                  <a:pt x="31" y="27"/>
                </a:cubicBezTo>
                <a:cubicBezTo>
                  <a:pt x="23" y="37"/>
                  <a:pt x="23" y="37"/>
                  <a:pt x="23" y="37"/>
                </a:cubicBezTo>
                <a:cubicBezTo>
                  <a:pt x="31" y="49"/>
                  <a:pt x="31" y="49"/>
                  <a:pt x="31" y="49"/>
                </a:cubicBezTo>
                <a:cubicBezTo>
                  <a:pt x="36" y="49"/>
                  <a:pt x="36" y="49"/>
                  <a:pt x="36" y="49"/>
                </a:cubicBezTo>
                <a:lnTo>
                  <a:pt x="36" y="56"/>
                </a:lnTo>
                <a:close/>
                <a:moveTo>
                  <a:pt x="61" y="30"/>
                </a:moveTo>
                <a:cubicBezTo>
                  <a:pt x="41" y="30"/>
                  <a:pt x="41" y="30"/>
                  <a:pt x="41" y="30"/>
                </a:cubicBezTo>
                <a:cubicBezTo>
                  <a:pt x="41" y="29"/>
                  <a:pt x="41" y="29"/>
                  <a:pt x="41" y="29"/>
                </a:cubicBezTo>
                <a:cubicBezTo>
                  <a:pt x="41" y="29"/>
                  <a:pt x="40" y="28"/>
                  <a:pt x="40" y="27"/>
                </a:cubicBezTo>
                <a:cubicBezTo>
                  <a:pt x="40" y="16"/>
                  <a:pt x="54" y="15"/>
                  <a:pt x="54" y="10"/>
                </a:cubicBezTo>
                <a:cubicBezTo>
                  <a:pt x="54" y="8"/>
                  <a:pt x="53" y="6"/>
                  <a:pt x="50" y="6"/>
                </a:cubicBezTo>
                <a:cubicBezTo>
                  <a:pt x="49" y="6"/>
                  <a:pt x="48" y="7"/>
                  <a:pt x="47" y="8"/>
                </a:cubicBezTo>
                <a:cubicBezTo>
                  <a:pt x="46" y="8"/>
                  <a:pt x="46" y="9"/>
                  <a:pt x="45" y="9"/>
                </a:cubicBezTo>
                <a:cubicBezTo>
                  <a:pt x="41" y="6"/>
                  <a:pt x="41" y="6"/>
                  <a:pt x="41" y="6"/>
                </a:cubicBezTo>
                <a:cubicBezTo>
                  <a:pt x="42" y="5"/>
                  <a:pt x="42" y="4"/>
                  <a:pt x="43" y="3"/>
                </a:cubicBezTo>
                <a:cubicBezTo>
                  <a:pt x="45" y="2"/>
                  <a:pt x="48" y="0"/>
                  <a:pt x="51" y="0"/>
                </a:cubicBezTo>
                <a:cubicBezTo>
                  <a:pt x="57" y="0"/>
                  <a:pt x="61" y="4"/>
                  <a:pt x="61" y="9"/>
                </a:cubicBezTo>
                <a:cubicBezTo>
                  <a:pt x="61" y="19"/>
                  <a:pt x="48" y="19"/>
                  <a:pt x="47" y="25"/>
                </a:cubicBezTo>
                <a:cubicBezTo>
                  <a:pt x="56" y="25"/>
                  <a:pt x="56" y="25"/>
                  <a:pt x="56" y="25"/>
                </a:cubicBezTo>
                <a:cubicBezTo>
                  <a:pt x="56" y="22"/>
                  <a:pt x="56" y="22"/>
                  <a:pt x="56" y="22"/>
                </a:cubicBezTo>
                <a:cubicBezTo>
                  <a:pt x="61" y="22"/>
                  <a:pt x="61" y="22"/>
                  <a:pt x="61" y="22"/>
                </a:cubicBezTo>
                <a:lnTo>
                  <a:pt x="61" y="3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191721" y="5209719"/>
            <a:ext cx="361292" cy="280232"/>
          </a:xfrm>
          <a:custGeom>
            <a:avLst/>
            <a:gdLst>
              <a:gd name="T0" fmla="*/ 230452 w 72"/>
              <a:gd name="T1" fmla="*/ 188657 h 56"/>
              <a:gd name="T2" fmla="*/ 223573 w 72"/>
              <a:gd name="T3" fmla="*/ 192087 h 56"/>
              <a:gd name="T4" fmla="*/ 27517 w 72"/>
              <a:gd name="T5" fmla="*/ 192087 h 56"/>
              <a:gd name="T6" fmla="*/ 20638 w 72"/>
              <a:gd name="T7" fmla="*/ 188657 h 56"/>
              <a:gd name="T8" fmla="*/ 0 w 72"/>
              <a:gd name="T9" fmla="*/ 123485 h 56"/>
              <a:gd name="T10" fmla="*/ 123825 w 72"/>
              <a:gd name="T11" fmla="*/ 0 h 56"/>
              <a:gd name="T12" fmla="*/ 247650 w 72"/>
              <a:gd name="T13" fmla="*/ 123485 h 56"/>
              <a:gd name="T14" fmla="*/ 230452 w 72"/>
              <a:gd name="T15" fmla="*/ 188657 h 56"/>
              <a:gd name="T16" fmla="*/ 37835 w 72"/>
              <a:gd name="T17" fmla="*/ 102904 h 56"/>
              <a:gd name="T18" fmla="*/ 20638 w 72"/>
              <a:gd name="T19" fmla="*/ 123485 h 56"/>
              <a:gd name="T20" fmla="*/ 37835 w 72"/>
              <a:gd name="T21" fmla="*/ 140635 h 56"/>
              <a:gd name="T22" fmla="*/ 55033 w 72"/>
              <a:gd name="T23" fmla="*/ 123485 h 56"/>
              <a:gd name="T24" fmla="*/ 37835 w 72"/>
              <a:gd name="T25" fmla="*/ 102904 h 56"/>
              <a:gd name="T26" fmla="*/ 61913 w 72"/>
              <a:gd name="T27" fmla="*/ 41162 h 56"/>
              <a:gd name="T28" fmla="*/ 44715 w 72"/>
              <a:gd name="T29" fmla="*/ 61742 h 56"/>
              <a:gd name="T30" fmla="*/ 61913 w 72"/>
              <a:gd name="T31" fmla="*/ 78893 h 56"/>
              <a:gd name="T32" fmla="*/ 82550 w 72"/>
              <a:gd name="T33" fmla="*/ 61742 h 56"/>
              <a:gd name="T34" fmla="*/ 61913 w 72"/>
              <a:gd name="T35" fmla="*/ 41162 h 56"/>
              <a:gd name="T36" fmla="*/ 154781 w 72"/>
              <a:gd name="T37" fmla="*/ 75463 h 56"/>
              <a:gd name="T38" fmla="*/ 147902 w 72"/>
              <a:gd name="T39" fmla="*/ 61742 h 56"/>
              <a:gd name="T40" fmla="*/ 137583 w 72"/>
              <a:gd name="T41" fmla="*/ 68603 h 56"/>
              <a:gd name="T42" fmla="*/ 123825 w 72"/>
              <a:gd name="T43" fmla="*/ 123485 h 56"/>
              <a:gd name="T44" fmla="*/ 99748 w 72"/>
              <a:gd name="T45" fmla="*/ 140635 h 56"/>
              <a:gd name="T46" fmla="*/ 116946 w 72"/>
              <a:gd name="T47" fmla="*/ 174936 h 56"/>
              <a:gd name="T48" fmla="*/ 151342 w 72"/>
              <a:gd name="T49" fmla="*/ 154356 h 56"/>
              <a:gd name="T50" fmla="*/ 141023 w 72"/>
              <a:gd name="T51" fmla="*/ 126915 h 56"/>
              <a:gd name="T52" fmla="*/ 154781 w 72"/>
              <a:gd name="T53" fmla="*/ 75463 h 56"/>
              <a:gd name="T54" fmla="*/ 123825 w 72"/>
              <a:gd name="T55" fmla="*/ 17151 h 56"/>
              <a:gd name="T56" fmla="*/ 106627 w 72"/>
              <a:gd name="T57" fmla="*/ 34301 h 56"/>
              <a:gd name="T58" fmla="*/ 123825 w 72"/>
              <a:gd name="T59" fmla="*/ 51452 h 56"/>
              <a:gd name="T60" fmla="*/ 144463 w 72"/>
              <a:gd name="T61" fmla="*/ 34301 h 56"/>
              <a:gd name="T62" fmla="*/ 123825 w 72"/>
              <a:gd name="T63" fmla="*/ 17151 h 56"/>
              <a:gd name="T64" fmla="*/ 185738 w 72"/>
              <a:gd name="T65" fmla="*/ 41162 h 56"/>
              <a:gd name="T66" fmla="*/ 168540 w 72"/>
              <a:gd name="T67" fmla="*/ 61742 h 56"/>
              <a:gd name="T68" fmla="*/ 185738 w 72"/>
              <a:gd name="T69" fmla="*/ 78893 h 56"/>
              <a:gd name="T70" fmla="*/ 206375 w 72"/>
              <a:gd name="T71" fmla="*/ 61742 h 56"/>
              <a:gd name="T72" fmla="*/ 185738 w 72"/>
              <a:gd name="T73" fmla="*/ 41162 h 56"/>
              <a:gd name="T74" fmla="*/ 213254 w 72"/>
              <a:gd name="T75" fmla="*/ 102904 h 56"/>
              <a:gd name="T76" fmla="*/ 196056 w 72"/>
              <a:gd name="T77" fmla="*/ 123485 h 56"/>
              <a:gd name="T78" fmla="*/ 213254 w 72"/>
              <a:gd name="T79" fmla="*/ 140635 h 56"/>
              <a:gd name="T80" fmla="*/ 230452 w 72"/>
              <a:gd name="T81" fmla="*/ 123485 h 56"/>
              <a:gd name="T82" fmla="*/ 213254 w 72"/>
              <a:gd name="T83" fmla="*/ 102904 h 5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2" h="56">
                <a:moveTo>
                  <a:pt x="67" y="55"/>
                </a:moveTo>
                <a:cubicBezTo>
                  <a:pt x="66" y="56"/>
                  <a:pt x="66" y="56"/>
                  <a:pt x="65" y="56"/>
                </a:cubicBezTo>
                <a:cubicBezTo>
                  <a:pt x="8" y="56"/>
                  <a:pt x="8" y="56"/>
                  <a:pt x="8" y="56"/>
                </a:cubicBezTo>
                <a:cubicBezTo>
                  <a:pt x="7" y="56"/>
                  <a:pt x="7" y="56"/>
                  <a:pt x="6" y="55"/>
                </a:cubicBezTo>
                <a:cubicBezTo>
                  <a:pt x="2" y="49"/>
                  <a:pt x="0" y="42"/>
                  <a:pt x="0" y="36"/>
                </a:cubicBezTo>
                <a:cubicBezTo>
                  <a:pt x="0" y="16"/>
                  <a:pt x="17" y="0"/>
                  <a:pt x="36" y="0"/>
                </a:cubicBezTo>
                <a:cubicBezTo>
                  <a:pt x="56" y="0"/>
                  <a:pt x="72" y="16"/>
                  <a:pt x="72" y="36"/>
                </a:cubicBezTo>
                <a:cubicBezTo>
                  <a:pt x="72" y="42"/>
                  <a:pt x="70" y="49"/>
                  <a:pt x="67" y="55"/>
                </a:cubicBezTo>
                <a:close/>
                <a:moveTo>
                  <a:pt x="11" y="30"/>
                </a:moveTo>
                <a:cubicBezTo>
                  <a:pt x="8" y="30"/>
                  <a:pt x="6" y="33"/>
                  <a:pt x="6" y="36"/>
                </a:cubicBezTo>
                <a:cubicBezTo>
                  <a:pt x="6" y="38"/>
                  <a:pt x="8" y="41"/>
                  <a:pt x="11" y="41"/>
                </a:cubicBezTo>
                <a:cubicBezTo>
                  <a:pt x="14" y="41"/>
                  <a:pt x="16" y="38"/>
                  <a:pt x="16" y="36"/>
                </a:cubicBezTo>
                <a:cubicBezTo>
                  <a:pt x="16" y="33"/>
                  <a:pt x="14" y="30"/>
                  <a:pt x="11" y="30"/>
                </a:cubicBezTo>
                <a:close/>
                <a:moveTo>
                  <a:pt x="18" y="12"/>
                </a:moveTo>
                <a:cubicBezTo>
                  <a:pt x="16" y="12"/>
                  <a:pt x="13" y="15"/>
                  <a:pt x="13" y="18"/>
                </a:cubicBezTo>
                <a:cubicBezTo>
                  <a:pt x="13" y="20"/>
                  <a:pt x="16" y="23"/>
                  <a:pt x="18" y="23"/>
                </a:cubicBezTo>
                <a:cubicBezTo>
                  <a:pt x="21" y="23"/>
                  <a:pt x="24" y="20"/>
                  <a:pt x="24" y="18"/>
                </a:cubicBezTo>
                <a:cubicBezTo>
                  <a:pt x="24" y="15"/>
                  <a:pt x="21" y="12"/>
                  <a:pt x="18" y="12"/>
                </a:cubicBezTo>
                <a:close/>
                <a:moveTo>
                  <a:pt x="45" y="22"/>
                </a:moveTo>
                <a:cubicBezTo>
                  <a:pt x="45" y="20"/>
                  <a:pt x="44" y="19"/>
                  <a:pt x="43" y="18"/>
                </a:cubicBezTo>
                <a:cubicBezTo>
                  <a:pt x="42" y="18"/>
                  <a:pt x="40" y="19"/>
                  <a:pt x="40" y="20"/>
                </a:cubicBezTo>
                <a:cubicBezTo>
                  <a:pt x="36" y="36"/>
                  <a:pt x="36" y="36"/>
                  <a:pt x="36" y="36"/>
                </a:cubicBezTo>
                <a:cubicBezTo>
                  <a:pt x="33" y="36"/>
                  <a:pt x="30" y="38"/>
                  <a:pt x="29" y="41"/>
                </a:cubicBezTo>
                <a:cubicBezTo>
                  <a:pt x="28" y="45"/>
                  <a:pt x="30" y="50"/>
                  <a:pt x="34" y="51"/>
                </a:cubicBezTo>
                <a:cubicBezTo>
                  <a:pt x="39" y="52"/>
                  <a:pt x="43" y="49"/>
                  <a:pt x="44" y="45"/>
                </a:cubicBezTo>
                <a:cubicBezTo>
                  <a:pt x="45" y="42"/>
                  <a:pt x="43" y="39"/>
                  <a:pt x="41" y="37"/>
                </a:cubicBezTo>
                <a:lnTo>
                  <a:pt x="45" y="22"/>
                </a:lnTo>
                <a:close/>
                <a:moveTo>
                  <a:pt x="36" y="5"/>
                </a:moveTo>
                <a:cubicBezTo>
                  <a:pt x="34" y="5"/>
                  <a:pt x="31" y="7"/>
                  <a:pt x="31" y="10"/>
                </a:cubicBezTo>
                <a:cubicBezTo>
                  <a:pt x="31" y="13"/>
                  <a:pt x="34" y="15"/>
                  <a:pt x="36" y="15"/>
                </a:cubicBezTo>
                <a:cubicBezTo>
                  <a:pt x="39" y="15"/>
                  <a:pt x="42" y="13"/>
                  <a:pt x="42" y="10"/>
                </a:cubicBezTo>
                <a:cubicBezTo>
                  <a:pt x="42" y="7"/>
                  <a:pt x="39" y="5"/>
                  <a:pt x="36" y="5"/>
                </a:cubicBezTo>
                <a:close/>
                <a:moveTo>
                  <a:pt x="54" y="12"/>
                </a:moveTo>
                <a:cubicBezTo>
                  <a:pt x="52" y="12"/>
                  <a:pt x="49" y="15"/>
                  <a:pt x="49" y="18"/>
                </a:cubicBezTo>
                <a:cubicBezTo>
                  <a:pt x="49" y="20"/>
                  <a:pt x="52" y="23"/>
                  <a:pt x="54" y="23"/>
                </a:cubicBezTo>
                <a:cubicBezTo>
                  <a:pt x="57" y="23"/>
                  <a:pt x="60" y="20"/>
                  <a:pt x="60" y="18"/>
                </a:cubicBezTo>
                <a:cubicBezTo>
                  <a:pt x="60" y="15"/>
                  <a:pt x="57" y="12"/>
                  <a:pt x="54" y="12"/>
                </a:cubicBezTo>
                <a:close/>
                <a:moveTo>
                  <a:pt x="62" y="30"/>
                </a:moveTo>
                <a:cubicBezTo>
                  <a:pt x="59" y="30"/>
                  <a:pt x="57" y="33"/>
                  <a:pt x="57" y="36"/>
                </a:cubicBezTo>
                <a:cubicBezTo>
                  <a:pt x="57" y="38"/>
                  <a:pt x="59" y="41"/>
                  <a:pt x="62" y="41"/>
                </a:cubicBezTo>
                <a:cubicBezTo>
                  <a:pt x="65" y="41"/>
                  <a:pt x="67" y="38"/>
                  <a:pt x="67" y="36"/>
                </a:cubicBezTo>
                <a:cubicBezTo>
                  <a:pt x="67" y="33"/>
                  <a:pt x="65" y="30"/>
                  <a:pt x="62" y="3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914305" y="5154136"/>
            <a:ext cx="409928" cy="361292"/>
          </a:xfrm>
          <a:custGeom>
            <a:avLst/>
            <a:gdLst>
              <a:gd name="T0" fmla="*/ 280988 w 82"/>
              <a:gd name="T1" fmla="*/ 154781 h 72"/>
              <a:gd name="T2" fmla="*/ 280988 w 82"/>
              <a:gd name="T3" fmla="*/ 209815 h 72"/>
              <a:gd name="T4" fmla="*/ 277561 w 82"/>
              <a:gd name="T5" fmla="*/ 213254 h 72"/>
              <a:gd name="T6" fmla="*/ 263855 w 82"/>
              <a:gd name="T7" fmla="*/ 213254 h 72"/>
              <a:gd name="T8" fmla="*/ 263855 w 82"/>
              <a:gd name="T9" fmla="*/ 223573 h 72"/>
              <a:gd name="T10" fmla="*/ 236441 w 82"/>
              <a:gd name="T11" fmla="*/ 247650 h 72"/>
              <a:gd name="T12" fmla="*/ 209028 w 82"/>
              <a:gd name="T13" fmla="*/ 223573 h 72"/>
              <a:gd name="T14" fmla="*/ 209028 w 82"/>
              <a:gd name="T15" fmla="*/ 213254 h 72"/>
              <a:gd name="T16" fmla="*/ 68534 w 82"/>
              <a:gd name="T17" fmla="*/ 213254 h 72"/>
              <a:gd name="T18" fmla="*/ 68534 w 82"/>
              <a:gd name="T19" fmla="*/ 223573 h 72"/>
              <a:gd name="T20" fmla="*/ 44547 w 82"/>
              <a:gd name="T21" fmla="*/ 247650 h 72"/>
              <a:gd name="T22" fmla="*/ 17133 w 82"/>
              <a:gd name="T23" fmla="*/ 223573 h 72"/>
              <a:gd name="T24" fmla="*/ 17133 w 82"/>
              <a:gd name="T25" fmla="*/ 213254 h 72"/>
              <a:gd name="T26" fmla="*/ 3427 w 82"/>
              <a:gd name="T27" fmla="*/ 213254 h 72"/>
              <a:gd name="T28" fmla="*/ 0 w 82"/>
              <a:gd name="T29" fmla="*/ 209815 h 72"/>
              <a:gd name="T30" fmla="*/ 0 w 82"/>
              <a:gd name="T31" fmla="*/ 154781 h 72"/>
              <a:gd name="T32" fmla="*/ 30840 w 82"/>
              <a:gd name="T33" fmla="*/ 123825 h 72"/>
              <a:gd name="T34" fmla="*/ 34267 w 82"/>
              <a:gd name="T35" fmla="*/ 123825 h 72"/>
              <a:gd name="T36" fmla="*/ 47974 w 82"/>
              <a:gd name="T37" fmla="*/ 65352 h 72"/>
              <a:gd name="T38" fmla="*/ 85667 w 82"/>
              <a:gd name="T39" fmla="*/ 37835 h 72"/>
              <a:gd name="T40" fmla="*/ 106227 w 82"/>
              <a:gd name="T41" fmla="*/ 37835 h 72"/>
              <a:gd name="T42" fmla="*/ 106227 w 82"/>
              <a:gd name="T43" fmla="*/ 6879 h 72"/>
              <a:gd name="T44" fmla="*/ 109654 w 82"/>
              <a:gd name="T45" fmla="*/ 0 h 72"/>
              <a:gd name="T46" fmla="*/ 171334 w 82"/>
              <a:gd name="T47" fmla="*/ 0 h 72"/>
              <a:gd name="T48" fmla="*/ 174761 w 82"/>
              <a:gd name="T49" fmla="*/ 6879 h 72"/>
              <a:gd name="T50" fmla="*/ 174761 w 82"/>
              <a:gd name="T51" fmla="*/ 37835 h 72"/>
              <a:gd name="T52" fmla="*/ 191894 w 82"/>
              <a:gd name="T53" fmla="*/ 37835 h 72"/>
              <a:gd name="T54" fmla="*/ 233014 w 82"/>
              <a:gd name="T55" fmla="*/ 65352 h 72"/>
              <a:gd name="T56" fmla="*/ 246721 w 82"/>
              <a:gd name="T57" fmla="*/ 123825 h 72"/>
              <a:gd name="T58" fmla="*/ 250148 w 82"/>
              <a:gd name="T59" fmla="*/ 123825 h 72"/>
              <a:gd name="T60" fmla="*/ 280988 w 82"/>
              <a:gd name="T61" fmla="*/ 154781 h 72"/>
              <a:gd name="T62" fmla="*/ 65107 w 82"/>
              <a:gd name="T63" fmla="*/ 168540 h 72"/>
              <a:gd name="T64" fmla="*/ 44547 w 82"/>
              <a:gd name="T65" fmla="*/ 147902 h 72"/>
              <a:gd name="T66" fmla="*/ 20560 w 82"/>
              <a:gd name="T67" fmla="*/ 168540 h 72"/>
              <a:gd name="T68" fmla="*/ 44547 w 82"/>
              <a:gd name="T69" fmla="*/ 192617 h 72"/>
              <a:gd name="T70" fmla="*/ 65107 w 82"/>
              <a:gd name="T71" fmla="*/ 168540 h 72"/>
              <a:gd name="T72" fmla="*/ 209028 w 82"/>
              <a:gd name="T73" fmla="*/ 123825 h 72"/>
              <a:gd name="T74" fmla="*/ 198748 w 82"/>
              <a:gd name="T75" fmla="*/ 75671 h 72"/>
              <a:gd name="T76" fmla="*/ 191894 w 82"/>
              <a:gd name="T77" fmla="*/ 72231 h 72"/>
              <a:gd name="T78" fmla="*/ 85667 w 82"/>
              <a:gd name="T79" fmla="*/ 72231 h 72"/>
              <a:gd name="T80" fmla="*/ 82240 w 82"/>
              <a:gd name="T81" fmla="*/ 75671 h 72"/>
              <a:gd name="T82" fmla="*/ 68534 w 82"/>
              <a:gd name="T83" fmla="*/ 123825 h 72"/>
              <a:gd name="T84" fmla="*/ 209028 w 82"/>
              <a:gd name="T85" fmla="*/ 123825 h 72"/>
              <a:gd name="T86" fmla="*/ 260428 w 82"/>
              <a:gd name="T87" fmla="*/ 168540 h 72"/>
              <a:gd name="T88" fmla="*/ 236441 w 82"/>
              <a:gd name="T89" fmla="*/ 147902 h 72"/>
              <a:gd name="T90" fmla="*/ 215881 w 82"/>
              <a:gd name="T91" fmla="*/ 168540 h 72"/>
              <a:gd name="T92" fmla="*/ 236441 w 82"/>
              <a:gd name="T93" fmla="*/ 192617 h 72"/>
              <a:gd name="T94" fmla="*/ 260428 w 82"/>
              <a:gd name="T95" fmla="*/ 168540 h 72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82" h="72">
                <a:moveTo>
                  <a:pt x="82" y="45"/>
                </a:moveTo>
                <a:cubicBezTo>
                  <a:pt x="82" y="61"/>
                  <a:pt x="82" y="61"/>
                  <a:pt x="82" y="61"/>
                </a:cubicBezTo>
                <a:cubicBezTo>
                  <a:pt x="82" y="61"/>
                  <a:pt x="81" y="62"/>
                  <a:pt x="81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69"/>
                  <a:pt x="73" y="72"/>
                  <a:pt x="69" y="72"/>
                </a:cubicBezTo>
                <a:cubicBezTo>
                  <a:pt x="65" y="72"/>
                  <a:pt x="61" y="69"/>
                  <a:pt x="61" y="65"/>
                </a:cubicBezTo>
                <a:cubicBezTo>
                  <a:pt x="61" y="62"/>
                  <a:pt x="61" y="62"/>
                  <a:pt x="61" y="62"/>
                </a:cubicBezTo>
                <a:cubicBezTo>
                  <a:pt x="20" y="62"/>
                  <a:pt x="20" y="62"/>
                  <a:pt x="20" y="62"/>
                </a:cubicBezTo>
                <a:cubicBezTo>
                  <a:pt x="20" y="65"/>
                  <a:pt x="20" y="65"/>
                  <a:pt x="20" y="65"/>
                </a:cubicBezTo>
                <a:cubicBezTo>
                  <a:pt x="20" y="69"/>
                  <a:pt x="17" y="72"/>
                  <a:pt x="13" y="72"/>
                </a:cubicBezTo>
                <a:cubicBezTo>
                  <a:pt x="8" y="72"/>
                  <a:pt x="5" y="69"/>
                  <a:pt x="5" y="65"/>
                </a:cubicBezTo>
                <a:cubicBezTo>
                  <a:pt x="5" y="62"/>
                  <a:pt x="5" y="62"/>
                  <a:pt x="5" y="62"/>
                </a:cubicBezTo>
                <a:cubicBezTo>
                  <a:pt x="1" y="62"/>
                  <a:pt x="1" y="62"/>
                  <a:pt x="1" y="62"/>
                </a:cubicBezTo>
                <a:cubicBezTo>
                  <a:pt x="0" y="62"/>
                  <a:pt x="0" y="61"/>
                  <a:pt x="0" y="61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0"/>
                  <a:pt x="4" y="36"/>
                  <a:pt x="9" y="36"/>
                </a:cubicBezTo>
                <a:cubicBezTo>
                  <a:pt x="10" y="36"/>
                  <a:pt x="10" y="36"/>
                  <a:pt x="10" y="36"/>
                </a:cubicBezTo>
                <a:cubicBezTo>
                  <a:pt x="14" y="19"/>
                  <a:pt x="14" y="19"/>
                  <a:pt x="14" y="19"/>
                </a:cubicBezTo>
                <a:cubicBezTo>
                  <a:pt x="15" y="14"/>
                  <a:pt x="20" y="11"/>
                  <a:pt x="25" y="11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1"/>
                  <a:pt x="31" y="0"/>
                  <a:pt x="32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1" y="1"/>
                  <a:pt x="51" y="2"/>
                </a:cubicBezTo>
                <a:cubicBezTo>
                  <a:pt x="51" y="11"/>
                  <a:pt x="51" y="11"/>
                  <a:pt x="51" y="11"/>
                </a:cubicBezTo>
                <a:cubicBezTo>
                  <a:pt x="56" y="11"/>
                  <a:pt x="56" y="11"/>
                  <a:pt x="56" y="11"/>
                </a:cubicBezTo>
                <a:cubicBezTo>
                  <a:pt x="62" y="11"/>
                  <a:pt x="66" y="14"/>
                  <a:pt x="68" y="19"/>
                </a:cubicBezTo>
                <a:cubicBezTo>
                  <a:pt x="72" y="36"/>
                  <a:pt x="72" y="36"/>
                  <a:pt x="72" y="36"/>
                </a:cubicBezTo>
                <a:cubicBezTo>
                  <a:pt x="73" y="36"/>
                  <a:pt x="73" y="36"/>
                  <a:pt x="73" y="36"/>
                </a:cubicBezTo>
                <a:cubicBezTo>
                  <a:pt x="78" y="36"/>
                  <a:pt x="82" y="40"/>
                  <a:pt x="82" y="45"/>
                </a:cubicBezTo>
                <a:close/>
                <a:moveTo>
                  <a:pt x="19" y="49"/>
                </a:moveTo>
                <a:cubicBezTo>
                  <a:pt x="19" y="46"/>
                  <a:pt x="16" y="43"/>
                  <a:pt x="13" y="43"/>
                </a:cubicBezTo>
                <a:cubicBezTo>
                  <a:pt x="9" y="43"/>
                  <a:pt x="6" y="46"/>
                  <a:pt x="6" y="49"/>
                </a:cubicBezTo>
                <a:cubicBezTo>
                  <a:pt x="6" y="53"/>
                  <a:pt x="9" y="56"/>
                  <a:pt x="13" y="56"/>
                </a:cubicBezTo>
                <a:cubicBezTo>
                  <a:pt x="16" y="56"/>
                  <a:pt x="19" y="53"/>
                  <a:pt x="19" y="49"/>
                </a:cubicBezTo>
                <a:close/>
                <a:moveTo>
                  <a:pt x="61" y="36"/>
                </a:moveTo>
                <a:cubicBezTo>
                  <a:pt x="58" y="22"/>
                  <a:pt x="58" y="22"/>
                  <a:pt x="58" y="22"/>
                </a:cubicBezTo>
                <a:cubicBezTo>
                  <a:pt x="58" y="22"/>
                  <a:pt x="57" y="21"/>
                  <a:pt x="56" y="21"/>
                </a:cubicBezTo>
                <a:cubicBezTo>
                  <a:pt x="25" y="21"/>
                  <a:pt x="25" y="21"/>
                  <a:pt x="25" y="21"/>
                </a:cubicBezTo>
                <a:cubicBezTo>
                  <a:pt x="25" y="21"/>
                  <a:pt x="24" y="22"/>
                  <a:pt x="24" y="22"/>
                </a:cubicBezTo>
                <a:cubicBezTo>
                  <a:pt x="20" y="36"/>
                  <a:pt x="20" y="36"/>
                  <a:pt x="20" y="36"/>
                </a:cubicBezTo>
                <a:lnTo>
                  <a:pt x="61" y="36"/>
                </a:lnTo>
                <a:close/>
                <a:moveTo>
                  <a:pt x="76" y="49"/>
                </a:moveTo>
                <a:cubicBezTo>
                  <a:pt x="76" y="46"/>
                  <a:pt x="73" y="43"/>
                  <a:pt x="69" y="43"/>
                </a:cubicBezTo>
                <a:cubicBezTo>
                  <a:pt x="66" y="43"/>
                  <a:pt x="63" y="46"/>
                  <a:pt x="63" y="49"/>
                </a:cubicBezTo>
                <a:cubicBezTo>
                  <a:pt x="63" y="53"/>
                  <a:pt x="66" y="56"/>
                  <a:pt x="69" y="56"/>
                </a:cubicBezTo>
                <a:cubicBezTo>
                  <a:pt x="73" y="56"/>
                  <a:pt x="76" y="53"/>
                  <a:pt x="76" y="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636889" y="5179611"/>
            <a:ext cx="310340" cy="335817"/>
          </a:xfrm>
          <a:custGeom>
            <a:avLst/>
            <a:gdLst>
              <a:gd name="T0" fmla="*/ 20586 w 62"/>
              <a:gd name="T1" fmla="*/ 6871 h 67"/>
              <a:gd name="T2" fmla="*/ 48035 w 62"/>
              <a:gd name="T3" fmla="*/ 6871 h 67"/>
              <a:gd name="T4" fmla="*/ 85776 w 62"/>
              <a:gd name="T5" fmla="*/ 6871 h 67"/>
              <a:gd name="T6" fmla="*/ 195570 w 62"/>
              <a:gd name="T7" fmla="*/ 6871 h 67"/>
              <a:gd name="T8" fmla="*/ 202432 w 62"/>
              <a:gd name="T9" fmla="*/ 0 h 67"/>
              <a:gd name="T10" fmla="*/ 209294 w 62"/>
              <a:gd name="T11" fmla="*/ 0 h 67"/>
              <a:gd name="T12" fmla="*/ 212725 w 62"/>
              <a:gd name="T13" fmla="*/ 0 h 67"/>
              <a:gd name="T14" fmla="*/ 212725 w 62"/>
              <a:gd name="T15" fmla="*/ 48099 h 67"/>
              <a:gd name="T16" fmla="*/ 212725 w 62"/>
              <a:gd name="T17" fmla="*/ 61842 h 67"/>
              <a:gd name="T18" fmla="*/ 202432 w 62"/>
              <a:gd name="T19" fmla="*/ 65277 h 67"/>
              <a:gd name="T20" fmla="*/ 195570 w 62"/>
              <a:gd name="T21" fmla="*/ 48099 h 67"/>
              <a:gd name="T22" fmla="*/ 192139 w 62"/>
              <a:gd name="T23" fmla="*/ 27485 h 67"/>
              <a:gd name="T24" fmla="*/ 188708 w 62"/>
              <a:gd name="T25" fmla="*/ 24049 h 67"/>
              <a:gd name="T26" fmla="*/ 178415 w 62"/>
              <a:gd name="T27" fmla="*/ 24049 h 67"/>
              <a:gd name="T28" fmla="*/ 126949 w 62"/>
              <a:gd name="T29" fmla="*/ 24049 h 67"/>
              <a:gd name="T30" fmla="*/ 123518 w 62"/>
              <a:gd name="T31" fmla="*/ 44663 h 67"/>
              <a:gd name="T32" fmla="*/ 123518 w 62"/>
              <a:gd name="T33" fmla="*/ 65277 h 67"/>
              <a:gd name="T34" fmla="*/ 123518 w 62"/>
              <a:gd name="T35" fmla="*/ 58406 h 67"/>
              <a:gd name="T36" fmla="*/ 123518 w 62"/>
              <a:gd name="T37" fmla="*/ 123683 h 67"/>
              <a:gd name="T38" fmla="*/ 126949 w 62"/>
              <a:gd name="T39" fmla="*/ 154604 h 67"/>
              <a:gd name="T40" fmla="*/ 161259 w 62"/>
              <a:gd name="T41" fmla="*/ 168346 h 67"/>
              <a:gd name="T42" fmla="*/ 161259 w 62"/>
              <a:gd name="T43" fmla="*/ 175218 h 67"/>
              <a:gd name="T44" fmla="*/ 161259 w 62"/>
              <a:gd name="T45" fmla="*/ 178653 h 67"/>
              <a:gd name="T46" fmla="*/ 154397 w 62"/>
              <a:gd name="T47" fmla="*/ 178653 h 67"/>
              <a:gd name="T48" fmla="*/ 96069 w 62"/>
              <a:gd name="T49" fmla="*/ 175218 h 67"/>
              <a:gd name="T50" fmla="*/ 54897 w 62"/>
              <a:gd name="T51" fmla="*/ 178653 h 67"/>
              <a:gd name="T52" fmla="*/ 54897 w 62"/>
              <a:gd name="T53" fmla="*/ 171782 h 67"/>
              <a:gd name="T54" fmla="*/ 54897 w 62"/>
              <a:gd name="T55" fmla="*/ 168346 h 67"/>
              <a:gd name="T56" fmla="*/ 85776 w 62"/>
              <a:gd name="T57" fmla="*/ 154604 h 67"/>
              <a:gd name="T58" fmla="*/ 89207 w 62"/>
              <a:gd name="T59" fmla="*/ 72148 h 67"/>
              <a:gd name="T60" fmla="*/ 89207 w 62"/>
              <a:gd name="T61" fmla="*/ 65277 h 67"/>
              <a:gd name="T62" fmla="*/ 89207 w 62"/>
              <a:gd name="T63" fmla="*/ 24049 h 67"/>
              <a:gd name="T64" fmla="*/ 65190 w 62"/>
              <a:gd name="T65" fmla="*/ 24049 h 67"/>
              <a:gd name="T66" fmla="*/ 24017 w 62"/>
              <a:gd name="T67" fmla="*/ 27485 h 67"/>
              <a:gd name="T68" fmla="*/ 10293 w 62"/>
              <a:gd name="T69" fmla="*/ 61842 h 67"/>
              <a:gd name="T70" fmla="*/ 0 w 62"/>
              <a:gd name="T71" fmla="*/ 54970 h 67"/>
              <a:gd name="T72" fmla="*/ 0 w 62"/>
              <a:gd name="T73" fmla="*/ 3436 h 67"/>
              <a:gd name="T74" fmla="*/ 13724 w 62"/>
              <a:gd name="T75" fmla="*/ 0 h 67"/>
              <a:gd name="T76" fmla="*/ 20586 w 62"/>
              <a:gd name="T77" fmla="*/ 6871 h 67"/>
              <a:gd name="T78" fmla="*/ 209294 w 62"/>
              <a:gd name="T79" fmla="*/ 199267 h 67"/>
              <a:gd name="T80" fmla="*/ 212725 w 62"/>
              <a:gd name="T81" fmla="*/ 206139 h 67"/>
              <a:gd name="T82" fmla="*/ 209294 w 62"/>
              <a:gd name="T83" fmla="*/ 213010 h 67"/>
              <a:gd name="T84" fmla="*/ 181846 w 62"/>
              <a:gd name="T85" fmla="*/ 230188 h 67"/>
              <a:gd name="T86" fmla="*/ 178415 w 62"/>
              <a:gd name="T87" fmla="*/ 213010 h 67"/>
              <a:gd name="T88" fmla="*/ 37742 w 62"/>
              <a:gd name="T89" fmla="*/ 213010 h 67"/>
              <a:gd name="T90" fmla="*/ 34310 w 62"/>
              <a:gd name="T91" fmla="*/ 230188 h 67"/>
              <a:gd name="T92" fmla="*/ 6862 w 62"/>
              <a:gd name="T93" fmla="*/ 213010 h 67"/>
              <a:gd name="T94" fmla="*/ 3431 w 62"/>
              <a:gd name="T95" fmla="*/ 206139 h 67"/>
              <a:gd name="T96" fmla="*/ 6862 w 62"/>
              <a:gd name="T97" fmla="*/ 199267 h 67"/>
              <a:gd name="T98" fmla="*/ 34310 w 62"/>
              <a:gd name="T99" fmla="*/ 178653 h 67"/>
              <a:gd name="T100" fmla="*/ 37742 w 62"/>
              <a:gd name="T101" fmla="*/ 195832 h 67"/>
              <a:gd name="T102" fmla="*/ 178415 w 62"/>
              <a:gd name="T103" fmla="*/ 195832 h 67"/>
              <a:gd name="T104" fmla="*/ 181846 w 62"/>
              <a:gd name="T105" fmla="*/ 178653 h 67"/>
              <a:gd name="T106" fmla="*/ 209294 w 62"/>
              <a:gd name="T107" fmla="*/ 199267 h 67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62" h="67">
                <a:moveTo>
                  <a:pt x="6" y="2"/>
                </a:moveTo>
                <a:cubicBezTo>
                  <a:pt x="6" y="2"/>
                  <a:pt x="14" y="2"/>
                  <a:pt x="14" y="2"/>
                </a:cubicBezTo>
                <a:cubicBezTo>
                  <a:pt x="18" y="2"/>
                  <a:pt x="21" y="2"/>
                  <a:pt x="25" y="2"/>
                </a:cubicBezTo>
                <a:cubicBezTo>
                  <a:pt x="36" y="2"/>
                  <a:pt x="46" y="1"/>
                  <a:pt x="57" y="2"/>
                </a:cubicBezTo>
                <a:cubicBezTo>
                  <a:pt x="58" y="2"/>
                  <a:pt x="59" y="1"/>
                  <a:pt x="59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1" y="0"/>
                  <a:pt x="62" y="0"/>
                  <a:pt x="62" y="0"/>
                </a:cubicBezTo>
                <a:cubicBezTo>
                  <a:pt x="62" y="5"/>
                  <a:pt x="62" y="9"/>
                  <a:pt x="62" y="14"/>
                </a:cubicBezTo>
                <a:cubicBezTo>
                  <a:pt x="62" y="15"/>
                  <a:pt x="62" y="17"/>
                  <a:pt x="62" y="18"/>
                </a:cubicBezTo>
                <a:cubicBezTo>
                  <a:pt x="61" y="19"/>
                  <a:pt x="60" y="19"/>
                  <a:pt x="59" y="19"/>
                </a:cubicBezTo>
                <a:cubicBezTo>
                  <a:pt x="58" y="17"/>
                  <a:pt x="58" y="16"/>
                  <a:pt x="57" y="14"/>
                </a:cubicBezTo>
                <a:cubicBezTo>
                  <a:pt x="57" y="13"/>
                  <a:pt x="56" y="8"/>
                  <a:pt x="56" y="8"/>
                </a:cubicBezTo>
                <a:cubicBezTo>
                  <a:pt x="55" y="7"/>
                  <a:pt x="55" y="7"/>
                  <a:pt x="55" y="7"/>
                </a:cubicBezTo>
                <a:cubicBezTo>
                  <a:pt x="54" y="7"/>
                  <a:pt x="52" y="7"/>
                  <a:pt x="52" y="7"/>
                </a:cubicBezTo>
                <a:cubicBezTo>
                  <a:pt x="47" y="7"/>
                  <a:pt x="41" y="7"/>
                  <a:pt x="37" y="7"/>
                </a:cubicBezTo>
                <a:cubicBezTo>
                  <a:pt x="36" y="9"/>
                  <a:pt x="36" y="11"/>
                  <a:pt x="36" y="13"/>
                </a:cubicBezTo>
                <a:cubicBezTo>
                  <a:pt x="36" y="19"/>
                  <a:pt x="36" y="19"/>
                  <a:pt x="36" y="19"/>
                </a:cubicBezTo>
                <a:cubicBezTo>
                  <a:pt x="36" y="17"/>
                  <a:pt x="36" y="17"/>
                  <a:pt x="36" y="17"/>
                </a:cubicBezTo>
                <a:cubicBezTo>
                  <a:pt x="36" y="23"/>
                  <a:pt x="36" y="30"/>
                  <a:pt x="36" y="36"/>
                </a:cubicBezTo>
                <a:cubicBezTo>
                  <a:pt x="36" y="39"/>
                  <a:pt x="36" y="42"/>
                  <a:pt x="37" y="45"/>
                </a:cubicBezTo>
                <a:cubicBezTo>
                  <a:pt x="40" y="47"/>
                  <a:pt x="43" y="47"/>
                  <a:pt x="47" y="49"/>
                </a:cubicBezTo>
                <a:cubicBezTo>
                  <a:pt x="47" y="49"/>
                  <a:pt x="47" y="50"/>
                  <a:pt x="47" y="51"/>
                </a:cubicBezTo>
                <a:cubicBezTo>
                  <a:pt x="47" y="51"/>
                  <a:pt x="47" y="51"/>
                  <a:pt x="47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2"/>
                  <a:pt x="34" y="51"/>
                  <a:pt x="28" y="51"/>
                </a:cubicBezTo>
                <a:cubicBezTo>
                  <a:pt x="24" y="51"/>
                  <a:pt x="20" y="52"/>
                  <a:pt x="16" y="52"/>
                </a:cubicBezTo>
                <a:cubicBezTo>
                  <a:pt x="16" y="51"/>
                  <a:pt x="16" y="50"/>
                  <a:pt x="16" y="50"/>
                </a:cubicBezTo>
                <a:cubicBezTo>
                  <a:pt x="16" y="49"/>
                  <a:pt x="16" y="49"/>
                  <a:pt x="16" y="49"/>
                </a:cubicBezTo>
                <a:cubicBezTo>
                  <a:pt x="17" y="47"/>
                  <a:pt x="23" y="47"/>
                  <a:pt x="25" y="45"/>
                </a:cubicBezTo>
                <a:cubicBezTo>
                  <a:pt x="26" y="43"/>
                  <a:pt x="26" y="24"/>
                  <a:pt x="26" y="21"/>
                </a:cubicBezTo>
                <a:cubicBezTo>
                  <a:pt x="26" y="20"/>
                  <a:pt x="26" y="19"/>
                  <a:pt x="26" y="19"/>
                </a:cubicBezTo>
                <a:cubicBezTo>
                  <a:pt x="26" y="17"/>
                  <a:pt x="26" y="8"/>
                  <a:pt x="26" y="7"/>
                </a:cubicBezTo>
                <a:cubicBezTo>
                  <a:pt x="25" y="7"/>
                  <a:pt x="20" y="7"/>
                  <a:pt x="19" y="7"/>
                </a:cubicBezTo>
                <a:cubicBezTo>
                  <a:pt x="17" y="7"/>
                  <a:pt x="8" y="8"/>
                  <a:pt x="7" y="8"/>
                </a:cubicBezTo>
                <a:cubicBezTo>
                  <a:pt x="5" y="9"/>
                  <a:pt x="5" y="17"/>
                  <a:pt x="3" y="18"/>
                </a:cubicBezTo>
                <a:cubicBezTo>
                  <a:pt x="2" y="17"/>
                  <a:pt x="1" y="17"/>
                  <a:pt x="0" y="16"/>
                </a:cubicBezTo>
                <a:cubicBezTo>
                  <a:pt x="0" y="1"/>
                  <a:pt x="0" y="1"/>
                  <a:pt x="0" y="1"/>
                </a:cubicBezTo>
                <a:cubicBezTo>
                  <a:pt x="4" y="0"/>
                  <a:pt x="4" y="0"/>
                  <a:pt x="4" y="0"/>
                </a:cubicBezTo>
                <a:lnTo>
                  <a:pt x="6" y="2"/>
                </a:lnTo>
                <a:close/>
                <a:moveTo>
                  <a:pt x="61" y="58"/>
                </a:moveTo>
                <a:cubicBezTo>
                  <a:pt x="62" y="58"/>
                  <a:pt x="62" y="59"/>
                  <a:pt x="62" y="60"/>
                </a:cubicBezTo>
                <a:cubicBezTo>
                  <a:pt x="62" y="60"/>
                  <a:pt x="62" y="61"/>
                  <a:pt x="61" y="62"/>
                </a:cubicBezTo>
                <a:cubicBezTo>
                  <a:pt x="60" y="62"/>
                  <a:pt x="54" y="67"/>
                  <a:pt x="53" y="67"/>
                </a:cubicBezTo>
                <a:cubicBezTo>
                  <a:pt x="51" y="67"/>
                  <a:pt x="52" y="63"/>
                  <a:pt x="52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11" y="63"/>
                  <a:pt x="11" y="67"/>
                  <a:pt x="10" y="67"/>
                </a:cubicBezTo>
                <a:cubicBezTo>
                  <a:pt x="8" y="67"/>
                  <a:pt x="3" y="62"/>
                  <a:pt x="2" y="62"/>
                </a:cubicBezTo>
                <a:cubicBezTo>
                  <a:pt x="1" y="61"/>
                  <a:pt x="1" y="60"/>
                  <a:pt x="1" y="60"/>
                </a:cubicBezTo>
                <a:cubicBezTo>
                  <a:pt x="1" y="59"/>
                  <a:pt x="1" y="58"/>
                  <a:pt x="2" y="58"/>
                </a:cubicBezTo>
                <a:cubicBezTo>
                  <a:pt x="3" y="57"/>
                  <a:pt x="8" y="52"/>
                  <a:pt x="10" y="52"/>
                </a:cubicBezTo>
                <a:cubicBezTo>
                  <a:pt x="11" y="52"/>
                  <a:pt x="11" y="56"/>
                  <a:pt x="11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6"/>
                  <a:pt x="51" y="52"/>
                  <a:pt x="53" y="52"/>
                </a:cubicBezTo>
                <a:cubicBezTo>
                  <a:pt x="54" y="52"/>
                  <a:pt x="60" y="57"/>
                  <a:pt x="61" y="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57157" y="5179611"/>
            <a:ext cx="236229" cy="335817"/>
          </a:xfrm>
          <a:custGeom>
            <a:avLst/>
            <a:gdLst>
              <a:gd name="T0" fmla="*/ 151589 w 47"/>
              <a:gd name="T1" fmla="*/ 161475 h 67"/>
              <a:gd name="T2" fmla="*/ 93021 w 47"/>
              <a:gd name="T3" fmla="*/ 161475 h 67"/>
              <a:gd name="T4" fmla="*/ 86130 w 47"/>
              <a:gd name="T5" fmla="*/ 226752 h 67"/>
              <a:gd name="T6" fmla="*/ 82685 w 47"/>
              <a:gd name="T7" fmla="*/ 230188 h 67"/>
              <a:gd name="T8" fmla="*/ 82685 w 47"/>
              <a:gd name="T9" fmla="*/ 230188 h 67"/>
              <a:gd name="T10" fmla="*/ 75795 w 47"/>
              <a:gd name="T11" fmla="*/ 226752 h 67"/>
              <a:gd name="T12" fmla="*/ 65459 w 47"/>
              <a:gd name="T13" fmla="*/ 161475 h 67"/>
              <a:gd name="T14" fmla="*/ 10336 w 47"/>
              <a:gd name="T15" fmla="*/ 161475 h 67"/>
              <a:gd name="T16" fmla="*/ 0 w 47"/>
              <a:gd name="T17" fmla="*/ 151168 h 67"/>
              <a:gd name="T18" fmla="*/ 37897 w 47"/>
              <a:gd name="T19" fmla="*/ 106505 h 67"/>
              <a:gd name="T20" fmla="*/ 37897 w 47"/>
              <a:gd name="T21" fmla="*/ 37792 h 67"/>
              <a:gd name="T22" fmla="*/ 20671 w 47"/>
              <a:gd name="T23" fmla="*/ 20614 h 67"/>
              <a:gd name="T24" fmla="*/ 37897 w 47"/>
              <a:gd name="T25" fmla="*/ 0 h 67"/>
              <a:gd name="T26" fmla="*/ 124028 w 47"/>
              <a:gd name="T27" fmla="*/ 0 h 67"/>
              <a:gd name="T28" fmla="*/ 144699 w 47"/>
              <a:gd name="T29" fmla="*/ 20614 h 67"/>
              <a:gd name="T30" fmla="*/ 124028 w 47"/>
              <a:gd name="T31" fmla="*/ 37792 h 67"/>
              <a:gd name="T32" fmla="*/ 124028 w 47"/>
              <a:gd name="T33" fmla="*/ 106505 h 67"/>
              <a:gd name="T34" fmla="*/ 161925 w 47"/>
              <a:gd name="T35" fmla="*/ 151168 h 67"/>
              <a:gd name="T36" fmla="*/ 151589 w 47"/>
              <a:gd name="T37" fmla="*/ 161475 h 67"/>
              <a:gd name="T38" fmla="*/ 68904 w 47"/>
              <a:gd name="T39" fmla="*/ 41228 h 67"/>
              <a:gd name="T40" fmla="*/ 62014 w 47"/>
              <a:gd name="T41" fmla="*/ 37792 h 67"/>
              <a:gd name="T42" fmla="*/ 58569 w 47"/>
              <a:gd name="T43" fmla="*/ 41228 h 67"/>
              <a:gd name="T44" fmla="*/ 58569 w 47"/>
              <a:gd name="T45" fmla="*/ 103069 h 67"/>
              <a:gd name="T46" fmla="*/ 62014 w 47"/>
              <a:gd name="T47" fmla="*/ 106505 h 67"/>
              <a:gd name="T48" fmla="*/ 68904 w 47"/>
              <a:gd name="T49" fmla="*/ 103069 h 67"/>
              <a:gd name="T50" fmla="*/ 68904 w 47"/>
              <a:gd name="T51" fmla="*/ 41228 h 67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47" h="67">
                <a:moveTo>
                  <a:pt x="44" y="47"/>
                </a:moveTo>
                <a:cubicBezTo>
                  <a:pt x="27" y="47"/>
                  <a:pt x="27" y="47"/>
                  <a:pt x="27" y="47"/>
                </a:cubicBezTo>
                <a:cubicBezTo>
                  <a:pt x="25" y="66"/>
                  <a:pt x="25" y="66"/>
                  <a:pt x="25" y="66"/>
                </a:cubicBezTo>
                <a:cubicBezTo>
                  <a:pt x="25" y="67"/>
                  <a:pt x="24" y="67"/>
                  <a:pt x="24" y="67"/>
                </a:cubicBezTo>
                <a:cubicBezTo>
                  <a:pt x="24" y="67"/>
                  <a:pt x="24" y="67"/>
                  <a:pt x="24" y="67"/>
                </a:cubicBezTo>
                <a:cubicBezTo>
                  <a:pt x="23" y="67"/>
                  <a:pt x="22" y="67"/>
                  <a:pt x="22" y="66"/>
                </a:cubicBezTo>
                <a:cubicBezTo>
                  <a:pt x="19" y="47"/>
                  <a:pt x="19" y="47"/>
                  <a:pt x="19" y="47"/>
                </a:cubicBezTo>
                <a:cubicBezTo>
                  <a:pt x="3" y="47"/>
                  <a:pt x="3" y="47"/>
                  <a:pt x="3" y="47"/>
                </a:cubicBezTo>
                <a:cubicBezTo>
                  <a:pt x="2" y="47"/>
                  <a:pt x="0" y="46"/>
                  <a:pt x="0" y="44"/>
                </a:cubicBezTo>
                <a:cubicBezTo>
                  <a:pt x="0" y="38"/>
                  <a:pt x="5" y="31"/>
                  <a:pt x="11" y="31"/>
                </a:cubicBezTo>
                <a:cubicBezTo>
                  <a:pt x="11" y="11"/>
                  <a:pt x="11" y="11"/>
                  <a:pt x="11" y="11"/>
                </a:cubicBezTo>
                <a:cubicBezTo>
                  <a:pt x="8" y="11"/>
                  <a:pt x="6" y="8"/>
                  <a:pt x="6" y="6"/>
                </a:cubicBezTo>
                <a:cubicBezTo>
                  <a:pt x="6" y="3"/>
                  <a:pt x="8" y="0"/>
                  <a:pt x="11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9" y="0"/>
                  <a:pt x="42" y="3"/>
                  <a:pt x="42" y="6"/>
                </a:cubicBezTo>
                <a:cubicBezTo>
                  <a:pt x="42" y="8"/>
                  <a:pt x="39" y="11"/>
                  <a:pt x="36" y="11"/>
                </a:cubicBezTo>
                <a:cubicBezTo>
                  <a:pt x="36" y="31"/>
                  <a:pt x="36" y="31"/>
                  <a:pt x="36" y="31"/>
                </a:cubicBezTo>
                <a:cubicBezTo>
                  <a:pt x="42" y="31"/>
                  <a:pt x="47" y="38"/>
                  <a:pt x="47" y="44"/>
                </a:cubicBezTo>
                <a:cubicBezTo>
                  <a:pt x="47" y="46"/>
                  <a:pt x="46" y="47"/>
                  <a:pt x="44" y="47"/>
                </a:cubicBezTo>
                <a:close/>
                <a:moveTo>
                  <a:pt x="20" y="12"/>
                </a:moveTo>
                <a:cubicBezTo>
                  <a:pt x="20" y="11"/>
                  <a:pt x="19" y="11"/>
                  <a:pt x="18" y="11"/>
                </a:cubicBezTo>
                <a:cubicBezTo>
                  <a:pt x="18" y="11"/>
                  <a:pt x="17" y="11"/>
                  <a:pt x="17" y="12"/>
                </a:cubicBezTo>
                <a:cubicBezTo>
                  <a:pt x="17" y="30"/>
                  <a:pt x="17" y="30"/>
                  <a:pt x="17" y="30"/>
                </a:cubicBezTo>
                <a:cubicBezTo>
                  <a:pt x="17" y="31"/>
                  <a:pt x="18" y="31"/>
                  <a:pt x="18" y="31"/>
                </a:cubicBezTo>
                <a:cubicBezTo>
                  <a:pt x="19" y="31"/>
                  <a:pt x="20" y="31"/>
                  <a:pt x="20" y="30"/>
                </a:cubicBezTo>
                <a:lnTo>
                  <a:pt x="20" y="1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079741" y="5179611"/>
            <a:ext cx="321920" cy="310340"/>
          </a:xfrm>
          <a:custGeom>
            <a:avLst/>
            <a:gdLst>
              <a:gd name="T0" fmla="*/ 55166 w 64"/>
              <a:gd name="T1" fmla="*/ 185277 h 62"/>
              <a:gd name="T2" fmla="*/ 48270 w 64"/>
              <a:gd name="T3" fmla="*/ 195570 h 62"/>
              <a:gd name="T4" fmla="*/ 6896 w 64"/>
              <a:gd name="T5" fmla="*/ 195570 h 62"/>
              <a:gd name="T6" fmla="*/ 0 w 64"/>
              <a:gd name="T7" fmla="*/ 185277 h 62"/>
              <a:gd name="T8" fmla="*/ 0 w 64"/>
              <a:gd name="T9" fmla="*/ 99500 h 62"/>
              <a:gd name="T10" fmla="*/ 6896 w 64"/>
              <a:gd name="T11" fmla="*/ 89207 h 62"/>
              <a:gd name="T12" fmla="*/ 48270 w 64"/>
              <a:gd name="T13" fmla="*/ 89207 h 62"/>
              <a:gd name="T14" fmla="*/ 55166 w 64"/>
              <a:gd name="T15" fmla="*/ 99500 h 62"/>
              <a:gd name="T16" fmla="*/ 55166 w 64"/>
              <a:gd name="T17" fmla="*/ 185277 h 62"/>
              <a:gd name="T18" fmla="*/ 24135 w 64"/>
              <a:gd name="T19" fmla="*/ 161259 h 62"/>
              <a:gd name="T20" fmla="*/ 17239 w 64"/>
              <a:gd name="T21" fmla="*/ 168121 h 62"/>
              <a:gd name="T22" fmla="*/ 24135 w 64"/>
              <a:gd name="T23" fmla="*/ 178415 h 62"/>
              <a:gd name="T24" fmla="*/ 34478 w 64"/>
              <a:gd name="T25" fmla="*/ 168121 h 62"/>
              <a:gd name="T26" fmla="*/ 24135 w 64"/>
              <a:gd name="T27" fmla="*/ 161259 h 62"/>
              <a:gd name="T28" fmla="*/ 213766 w 64"/>
              <a:gd name="T29" fmla="*/ 120087 h 62"/>
              <a:gd name="T30" fmla="*/ 213766 w 64"/>
              <a:gd name="T31" fmla="*/ 130380 h 62"/>
              <a:gd name="T32" fmla="*/ 210318 w 64"/>
              <a:gd name="T33" fmla="*/ 147535 h 62"/>
              <a:gd name="T34" fmla="*/ 210318 w 64"/>
              <a:gd name="T35" fmla="*/ 164690 h 62"/>
              <a:gd name="T36" fmla="*/ 203423 w 64"/>
              <a:gd name="T37" fmla="*/ 178415 h 62"/>
              <a:gd name="T38" fmla="*/ 196527 w 64"/>
              <a:gd name="T39" fmla="*/ 202432 h 62"/>
              <a:gd name="T40" fmla="*/ 168944 w 64"/>
              <a:gd name="T41" fmla="*/ 212725 h 62"/>
              <a:gd name="T42" fmla="*/ 162049 w 64"/>
              <a:gd name="T43" fmla="*/ 212725 h 62"/>
              <a:gd name="T44" fmla="*/ 151705 w 64"/>
              <a:gd name="T45" fmla="*/ 212725 h 62"/>
              <a:gd name="T46" fmla="*/ 148257 w 64"/>
              <a:gd name="T47" fmla="*/ 212725 h 62"/>
              <a:gd name="T48" fmla="*/ 96540 w 64"/>
              <a:gd name="T49" fmla="*/ 202432 h 62"/>
              <a:gd name="T50" fmla="*/ 75853 w 64"/>
              <a:gd name="T51" fmla="*/ 195570 h 62"/>
              <a:gd name="T52" fmla="*/ 65509 w 64"/>
              <a:gd name="T53" fmla="*/ 185277 h 62"/>
              <a:gd name="T54" fmla="*/ 65509 w 64"/>
              <a:gd name="T55" fmla="*/ 99500 h 62"/>
              <a:gd name="T56" fmla="*/ 72405 w 64"/>
              <a:gd name="T57" fmla="*/ 89207 h 62"/>
              <a:gd name="T58" fmla="*/ 99987 w 64"/>
              <a:gd name="T59" fmla="*/ 65190 h 62"/>
              <a:gd name="T60" fmla="*/ 113779 w 64"/>
              <a:gd name="T61" fmla="*/ 48035 h 62"/>
              <a:gd name="T62" fmla="*/ 120675 w 64"/>
              <a:gd name="T63" fmla="*/ 27448 h 62"/>
              <a:gd name="T64" fmla="*/ 131018 w 64"/>
              <a:gd name="T65" fmla="*/ 3431 h 62"/>
              <a:gd name="T66" fmla="*/ 137914 w 64"/>
              <a:gd name="T67" fmla="*/ 0 h 62"/>
              <a:gd name="T68" fmla="*/ 168944 w 64"/>
              <a:gd name="T69" fmla="*/ 37742 h 62"/>
              <a:gd name="T70" fmla="*/ 158601 w 64"/>
              <a:gd name="T71" fmla="*/ 61759 h 62"/>
              <a:gd name="T72" fmla="*/ 155153 w 64"/>
              <a:gd name="T73" fmla="*/ 72052 h 62"/>
              <a:gd name="T74" fmla="*/ 193079 w 64"/>
              <a:gd name="T75" fmla="*/ 72052 h 62"/>
              <a:gd name="T76" fmla="*/ 220662 w 64"/>
              <a:gd name="T77" fmla="*/ 99500 h 62"/>
              <a:gd name="T78" fmla="*/ 213766 w 64"/>
              <a:gd name="T79" fmla="*/ 120087 h 62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4" h="62">
                <a:moveTo>
                  <a:pt x="16" y="54"/>
                </a:moveTo>
                <a:cubicBezTo>
                  <a:pt x="16" y="56"/>
                  <a:pt x="15" y="57"/>
                  <a:pt x="14" y="57"/>
                </a:cubicBezTo>
                <a:cubicBezTo>
                  <a:pt x="2" y="57"/>
                  <a:pt x="2" y="57"/>
                  <a:pt x="2" y="57"/>
                </a:cubicBezTo>
                <a:cubicBezTo>
                  <a:pt x="1" y="57"/>
                  <a:pt x="0" y="56"/>
                  <a:pt x="0" y="54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27"/>
                  <a:pt x="1" y="26"/>
                  <a:pt x="2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15" y="26"/>
                  <a:pt x="16" y="27"/>
                  <a:pt x="16" y="29"/>
                </a:cubicBezTo>
                <a:lnTo>
                  <a:pt x="16" y="54"/>
                </a:lnTo>
                <a:close/>
                <a:moveTo>
                  <a:pt x="7" y="47"/>
                </a:moveTo>
                <a:cubicBezTo>
                  <a:pt x="6" y="47"/>
                  <a:pt x="5" y="48"/>
                  <a:pt x="5" y="49"/>
                </a:cubicBezTo>
                <a:cubicBezTo>
                  <a:pt x="5" y="51"/>
                  <a:pt x="6" y="52"/>
                  <a:pt x="7" y="52"/>
                </a:cubicBezTo>
                <a:cubicBezTo>
                  <a:pt x="9" y="52"/>
                  <a:pt x="10" y="51"/>
                  <a:pt x="10" y="49"/>
                </a:cubicBezTo>
                <a:cubicBezTo>
                  <a:pt x="10" y="48"/>
                  <a:pt x="9" y="47"/>
                  <a:pt x="7" y="47"/>
                </a:cubicBezTo>
                <a:close/>
                <a:moveTo>
                  <a:pt x="62" y="35"/>
                </a:moveTo>
                <a:cubicBezTo>
                  <a:pt x="62" y="36"/>
                  <a:pt x="62" y="37"/>
                  <a:pt x="62" y="38"/>
                </a:cubicBezTo>
                <a:cubicBezTo>
                  <a:pt x="62" y="40"/>
                  <a:pt x="62" y="42"/>
                  <a:pt x="61" y="43"/>
                </a:cubicBezTo>
                <a:cubicBezTo>
                  <a:pt x="61" y="45"/>
                  <a:pt x="61" y="46"/>
                  <a:pt x="61" y="48"/>
                </a:cubicBezTo>
                <a:cubicBezTo>
                  <a:pt x="60" y="49"/>
                  <a:pt x="60" y="51"/>
                  <a:pt x="59" y="52"/>
                </a:cubicBezTo>
                <a:cubicBezTo>
                  <a:pt x="59" y="55"/>
                  <a:pt x="58" y="57"/>
                  <a:pt x="57" y="59"/>
                </a:cubicBezTo>
                <a:cubicBezTo>
                  <a:pt x="55" y="61"/>
                  <a:pt x="52" y="62"/>
                  <a:pt x="49" y="62"/>
                </a:cubicBezTo>
                <a:cubicBezTo>
                  <a:pt x="48" y="62"/>
                  <a:pt x="48" y="62"/>
                  <a:pt x="47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3" y="62"/>
                  <a:pt x="43" y="62"/>
                  <a:pt x="43" y="62"/>
                </a:cubicBezTo>
                <a:cubicBezTo>
                  <a:pt x="38" y="62"/>
                  <a:pt x="32" y="60"/>
                  <a:pt x="28" y="59"/>
                </a:cubicBezTo>
                <a:cubicBezTo>
                  <a:pt x="25" y="58"/>
                  <a:pt x="23" y="57"/>
                  <a:pt x="22" y="57"/>
                </a:cubicBezTo>
                <a:cubicBezTo>
                  <a:pt x="20" y="57"/>
                  <a:pt x="19" y="56"/>
                  <a:pt x="19" y="54"/>
                </a:cubicBezTo>
                <a:cubicBezTo>
                  <a:pt x="19" y="29"/>
                  <a:pt x="19" y="29"/>
                  <a:pt x="19" y="29"/>
                </a:cubicBezTo>
                <a:cubicBezTo>
                  <a:pt x="19" y="27"/>
                  <a:pt x="20" y="26"/>
                  <a:pt x="21" y="26"/>
                </a:cubicBezTo>
                <a:cubicBezTo>
                  <a:pt x="23" y="26"/>
                  <a:pt x="27" y="21"/>
                  <a:pt x="29" y="19"/>
                </a:cubicBezTo>
                <a:cubicBezTo>
                  <a:pt x="30" y="17"/>
                  <a:pt x="31" y="15"/>
                  <a:pt x="33" y="14"/>
                </a:cubicBezTo>
                <a:cubicBezTo>
                  <a:pt x="34" y="13"/>
                  <a:pt x="35" y="10"/>
                  <a:pt x="35" y="8"/>
                </a:cubicBezTo>
                <a:cubicBezTo>
                  <a:pt x="36" y="5"/>
                  <a:pt x="36" y="3"/>
                  <a:pt x="38" y="1"/>
                </a:cubicBezTo>
                <a:cubicBezTo>
                  <a:pt x="38" y="1"/>
                  <a:pt x="39" y="0"/>
                  <a:pt x="40" y="0"/>
                </a:cubicBezTo>
                <a:cubicBezTo>
                  <a:pt x="49" y="0"/>
                  <a:pt x="49" y="8"/>
                  <a:pt x="49" y="11"/>
                </a:cubicBezTo>
                <a:cubicBezTo>
                  <a:pt x="49" y="14"/>
                  <a:pt x="47" y="16"/>
                  <a:pt x="46" y="18"/>
                </a:cubicBezTo>
                <a:cubicBezTo>
                  <a:pt x="46" y="19"/>
                  <a:pt x="46" y="20"/>
                  <a:pt x="45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60" y="21"/>
                  <a:pt x="64" y="25"/>
                  <a:pt x="64" y="29"/>
                </a:cubicBezTo>
                <a:cubicBezTo>
                  <a:pt x="64" y="31"/>
                  <a:pt x="63" y="33"/>
                  <a:pt x="62" y="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802325" y="5179611"/>
            <a:ext cx="310340" cy="310340"/>
          </a:xfrm>
          <a:custGeom>
            <a:avLst/>
            <a:gdLst>
              <a:gd name="T0" fmla="*/ 106363 w 62"/>
              <a:gd name="T1" fmla="*/ 212725 h 62"/>
              <a:gd name="T2" fmla="*/ 0 w 62"/>
              <a:gd name="T3" fmla="*/ 106363 h 62"/>
              <a:gd name="T4" fmla="*/ 106363 w 62"/>
              <a:gd name="T5" fmla="*/ 0 h 62"/>
              <a:gd name="T6" fmla="*/ 212725 w 62"/>
              <a:gd name="T7" fmla="*/ 106363 h 62"/>
              <a:gd name="T8" fmla="*/ 106363 w 62"/>
              <a:gd name="T9" fmla="*/ 212725 h 62"/>
              <a:gd name="T10" fmla="*/ 106363 w 62"/>
              <a:gd name="T11" fmla="*/ 30879 h 62"/>
              <a:gd name="T12" fmla="*/ 30879 w 62"/>
              <a:gd name="T13" fmla="*/ 106363 h 62"/>
              <a:gd name="T14" fmla="*/ 106363 w 62"/>
              <a:gd name="T15" fmla="*/ 181846 h 62"/>
              <a:gd name="T16" fmla="*/ 181846 w 62"/>
              <a:gd name="T17" fmla="*/ 106363 h 62"/>
              <a:gd name="T18" fmla="*/ 106363 w 62"/>
              <a:gd name="T19" fmla="*/ 30879 h 62"/>
              <a:gd name="T20" fmla="*/ 133811 w 62"/>
              <a:gd name="T21" fmla="*/ 154397 h 62"/>
              <a:gd name="T22" fmla="*/ 126949 w 62"/>
              <a:gd name="T23" fmla="*/ 154397 h 62"/>
              <a:gd name="T24" fmla="*/ 106363 w 62"/>
              <a:gd name="T25" fmla="*/ 133811 h 62"/>
              <a:gd name="T26" fmla="*/ 89207 w 62"/>
              <a:gd name="T27" fmla="*/ 154397 h 62"/>
              <a:gd name="T28" fmla="*/ 82345 w 62"/>
              <a:gd name="T29" fmla="*/ 154397 h 62"/>
              <a:gd name="T30" fmla="*/ 61759 w 62"/>
              <a:gd name="T31" fmla="*/ 133811 h 62"/>
              <a:gd name="T32" fmla="*/ 61759 w 62"/>
              <a:gd name="T33" fmla="*/ 126949 h 62"/>
              <a:gd name="T34" fmla="*/ 82345 w 62"/>
              <a:gd name="T35" fmla="*/ 106363 h 62"/>
              <a:gd name="T36" fmla="*/ 61759 w 62"/>
              <a:gd name="T37" fmla="*/ 89207 h 62"/>
              <a:gd name="T38" fmla="*/ 61759 w 62"/>
              <a:gd name="T39" fmla="*/ 82345 h 62"/>
              <a:gd name="T40" fmla="*/ 82345 w 62"/>
              <a:gd name="T41" fmla="*/ 61759 h 62"/>
              <a:gd name="T42" fmla="*/ 89207 w 62"/>
              <a:gd name="T43" fmla="*/ 61759 h 62"/>
              <a:gd name="T44" fmla="*/ 106363 w 62"/>
              <a:gd name="T45" fmla="*/ 82345 h 62"/>
              <a:gd name="T46" fmla="*/ 126949 w 62"/>
              <a:gd name="T47" fmla="*/ 61759 h 62"/>
              <a:gd name="T48" fmla="*/ 133811 w 62"/>
              <a:gd name="T49" fmla="*/ 61759 h 62"/>
              <a:gd name="T50" fmla="*/ 154397 w 62"/>
              <a:gd name="T51" fmla="*/ 82345 h 62"/>
              <a:gd name="T52" fmla="*/ 154397 w 62"/>
              <a:gd name="T53" fmla="*/ 89207 h 62"/>
              <a:gd name="T54" fmla="*/ 133811 w 62"/>
              <a:gd name="T55" fmla="*/ 106363 h 62"/>
              <a:gd name="T56" fmla="*/ 154397 w 62"/>
              <a:gd name="T57" fmla="*/ 126949 h 62"/>
              <a:gd name="T58" fmla="*/ 154397 w 62"/>
              <a:gd name="T59" fmla="*/ 133811 h 62"/>
              <a:gd name="T60" fmla="*/ 133811 w 62"/>
              <a:gd name="T61" fmla="*/ 154397 h 6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62" h="62">
                <a:moveTo>
                  <a:pt x="31" y="62"/>
                </a:moveTo>
                <a:cubicBezTo>
                  <a:pt x="14" y="62"/>
                  <a:pt x="0" y="48"/>
                  <a:pt x="0" y="31"/>
                </a:cubicBezTo>
                <a:cubicBezTo>
                  <a:pt x="0" y="14"/>
                  <a:pt x="14" y="0"/>
                  <a:pt x="31" y="0"/>
                </a:cubicBezTo>
                <a:cubicBezTo>
                  <a:pt x="48" y="0"/>
                  <a:pt x="62" y="14"/>
                  <a:pt x="62" y="31"/>
                </a:cubicBezTo>
                <a:cubicBezTo>
                  <a:pt x="62" y="48"/>
                  <a:pt x="48" y="62"/>
                  <a:pt x="31" y="62"/>
                </a:cubicBezTo>
                <a:close/>
                <a:moveTo>
                  <a:pt x="31" y="9"/>
                </a:moveTo>
                <a:cubicBezTo>
                  <a:pt x="19" y="9"/>
                  <a:pt x="9" y="19"/>
                  <a:pt x="9" y="31"/>
                </a:cubicBezTo>
                <a:cubicBezTo>
                  <a:pt x="9" y="43"/>
                  <a:pt x="19" y="53"/>
                  <a:pt x="31" y="53"/>
                </a:cubicBezTo>
                <a:cubicBezTo>
                  <a:pt x="43" y="53"/>
                  <a:pt x="53" y="43"/>
                  <a:pt x="53" y="31"/>
                </a:cubicBezTo>
                <a:cubicBezTo>
                  <a:pt x="53" y="19"/>
                  <a:pt x="43" y="9"/>
                  <a:pt x="31" y="9"/>
                </a:cubicBezTo>
                <a:close/>
                <a:moveTo>
                  <a:pt x="39" y="45"/>
                </a:moveTo>
                <a:cubicBezTo>
                  <a:pt x="38" y="45"/>
                  <a:pt x="37" y="45"/>
                  <a:pt x="37" y="45"/>
                </a:cubicBezTo>
                <a:cubicBezTo>
                  <a:pt x="31" y="39"/>
                  <a:pt x="31" y="39"/>
                  <a:pt x="31" y="39"/>
                </a:cubicBezTo>
                <a:cubicBezTo>
                  <a:pt x="26" y="45"/>
                  <a:pt x="26" y="45"/>
                  <a:pt x="26" y="45"/>
                </a:cubicBezTo>
                <a:cubicBezTo>
                  <a:pt x="25" y="45"/>
                  <a:pt x="24" y="45"/>
                  <a:pt x="24" y="45"/>
                </a:cubicBezTo>
                <a:cubicBezTo>
                  <a:pt x="18" y="39"/>
                  <a:pt x="18" y="39"/>
                  <a:pt x="18" y="39"/>
                </a:cubicBezTo>
                <a:cubicBezTo>
                  <a:pt x="18" y="38"/>
                  <a:pt x="18" y="37"/>
                  <a:pt x="18" y="37"/>
                </a:cubicBezTo>
                <a:cubicBezTo>
                  <a:pt x="24" y="31"/>
                  <a:pt x="24" y="31"/>
                  <a:pt x="24" y="31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5"/>
                  <a:pt x="18" y="24"/>
                  <a:pt x="18" y="24"/>
                </a:cubicBez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5" y="18"/>
                  <a:pt x="26" y="18"/>
                </a:cubicBezTo>
                <a:cubicBezTo>
                  <a:pt x="31" y="24"/>
                  <a:pt x="31" y="24"/>
                  <a:pt x="31" y="24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8" y="18"/>
                  <a:pt x="39" y="18"/>
                </a:cubicBezTo>
                <a:cubicBezTo>
                  <a:pt x="45" y="24"/>
                  <a:pt x="45" y="24"/>
                  <a:pt x="45" y="24"/>
                </a:cubicBezTo>
                <a:cubicBezTo>
                  <a:pt x="45" y="24"/>
                  <a:pt x="45" y="25"/>
                  <a:pt x="45" y="26"/>
                </a:cubicBezTo>
                <a:cubicBezTo>
                  <a:pt x="39" y="31"/>
                  <a:pt x="39" y="31"/>
                  <a:pt x="39" y="31"/>
                </a:cubicBezTo>
                <a:cubicBezTo>
                  <a:pt x="45" y="37"/>
                  <a:pt x="45" y="37"/>
                  <a:pt x="45" y="37"/>
                </a:cubicBezTo>
                <a:cubicBezTo>
                  <a:pt x="45" y="37"/>
                  <a:pt x="45" y="38"/>
                  <a:pt x="45" y="39"/>
                </a:cubicBezTo>
                <a:lnTo>
                  <a:pt x="39" y="4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522592" y="5209719"/>
            <a:ext cx="412243" cy="254757"/>
          </a:xfrm>
          <a:custGeom>
            <a:avLst/>
            <a:gdLst>
              <a:gd name="T0" fmla="*/ 192978 w 82"/>
              <a:gd name="T1" fmla="*/ 174625 h 51"/>
              <a:gd name="T2" fmla="*/ 86151 w 82"/>
              <a:gd name="T3" fmla="*/ 174625 h 51"/>
              <a:gd name="T4" fmla="*/ 0 w 82"/>
              <a:gd name="T5" fmla="*/ 85600 h 51"/>
              <a:gd name="T6" fmla="*/ 86151 w 82"/>
              <a:gd name="T7" fmla="*/ 0 h 51"/>
              <a:gd name="T8" fmla="*/ 192978 w 82"/>
              <a:gd name="T9" fmla="*/ 0 h 51"/>
              <a:gd name="T10" fmla="*/ 282575 w 82"/>
              <a:gd name="T11" fmla="*/ 85600 h 51"/>
              <a:gd name="T12" fmla="*/ 192978 w 82"/>
              <a:gd name="T13" fmla="*/ 174625 h 51"/>
              <a:gd name="T14" fmla="*/ 86151 w 82"/>
              <a:gd name="T15" fmla="*/ 17120 h 51"/>
              <a:gd name="T16" fmla="*/ 17230 w 82"/>
              <a:gd name="T17" fmla="*/ 85600 h 51"/>
              <a:gd name="T18" fmla="*/ 86151 w 82"/>
              <a:gd name="T19" fmla="*/ 157505 h 51"/>
              <a:gd name="T20" fmla="*/ 158518 w 82"/>
              <a:gd name="T21" fmla="*/ 85600 h 51"/>
              <a:gd name="T22" fmla="*/ 86151 w 82"/>
              <a:gd name="T23" fmla="*/ 17120 h 51"/>
              <a:gd name="T24" fmla="*/ 192978 w 82"/>
              <a:gd name="T25" fmla="*/ 17120 h 51"/>
              <a:gd name="T26" fmla="*/ 141288 w 82"/>
              <a:gd name="T27" fmla="*/ 17120 h 51"/>
              <a:gd name="T28" fmla="*/ 175748 w 82"/>
              <a:gd name="T29" fmla="*/ 85600 h 51"/>
              <a:gd name="T30" fmla="*/ 141288 w 82"/>
              <a:gd name="T31" fmla="*/ 157505 h 51"/>
              <a:gd name="T32" fmla="*/ 192978 w 82"/>
              <a:gd name="T33" fmla="*/ 157505 h 51"/>
              <a:gd name="T34" fmla="*/ 265345 w 82"/>
              <a:gd name="T35" fmla="*/ 85600 h 51"/>
              <a:gd name="T36" fmla="*/ 192978 w 82"/>
              <a:gd name="T37" fmla="*/ 17120 h 51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82" h="51">
                <a:moveTo>
                  <a:pt x="56" y="51"/>
                </a:moveTo>
                <a:cubicBezTo>
                  <a:pt x="25" y="51"/>
                  <a:pt x="25" y="51"/>
                  <a:pt x="25" y="51"/>
                </a:cubicBezTo>
                <a:cubicBezTo>
                  <a:pt x="11" y="51"/>
                  <a:pt x="0" y="39"/>
                  <a:pt x="0" y="25"/>
                </a:cubicBezTo>
                <a:cubicBezTo>
                  <a:pt x="0" y="11"/>
                  <a:pt x="11" y="0"/>
                  <a:pt x="25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70" y="0"/>
                  <a:pt x="82" y="11"/>
                  <a:pt x="82" y="25"/>
                </a:cubicBezTo>
                <a:cubicBezTo>
                  <a:pt x="82" y="39"/>
                  <a:pt x="70" y="51"/>
                  <a:pt x="56" y="51"/>
                </a:cubicBezTo>
                <a:close/>
                <a:moveTo>
                  <a:pt x="25" y="5"/>
                </a:moveTo>
                <a:cubicBezTo>
                  <a:pt x="14" y="5"/>
                  <a:pt x="5" y="14"/>
                  <a:pt x="5" y="25"/>
                </a:cubicBezTo>
                <a:cubicBezTo>
                  <a:pt x="5" y="37"/>
                  <a:pt x="14" y="46"/>
                  <a:pt x="25" y="46"/>
                </a:cubicBezTo>
                <a:cubicBezTo>
                  <a:pt x="37" y="46"/>
                  <a:pt x="46" y="37"/>
                  <a:pt x="46" y="25"/>
                </a:cubicBezTo>
                <a:cubicBezTo>
                  <a:pt x="46" y="14"/>
                  <a:pt x="37" y="5"/>
                  <a:pt x="25" y="5"/>
                </a:cubicBezTo>
                <a:close/>
                <a:moveTo>
                  <a:pt x="56" y="5"/>
                </a:moveTo>
                <a:cubicBezTo>
                  <a:pt x="41" y="5"/>
                  <a:pt x="41" y="5"/>
                  <a:pt x="41" y="5"/>
                </a:cubicBezTo>
                <a:cubicBezTo>
                  <a:pt x="47" y="9"/>
                  <a:pt x="51" y="17"/>
                  <a:pt x="51" y="25"/>
                </a:cubicBezTo>
                <a:cubicBezTo>
                  <a:pt x="51" y="34"/>
                  <a:pt x="47" y="41"/>
                  <a:pt x="41" y="46"/>
                </a:cubicBezTo>
                <a:cubicBezTo>
                  <a:pt x="56" y="46"/>
                  <a:pt x="56" y="46"/>
                  <a:pt x="56" y="46"/>
                </a:cubicBezTo>
                <a:cubicBezTo>
                  <a:pt x="68" y="46"/>
                  <a:pt x="77" y="37"/>
                  <a:pt x="77" y="25"/>
                </a:cubicBezTo>
                <a:cubicBezTo>
                  <a:pt x="77" y="14"/>
                  <a:pt x="68" y="5"/>
                  <a:pt x="56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245176" y="5179611"/>
            <a:ext cx="280234" cy="310340"/>
          </a:xfrm>
          <a:custGeom>
            <a:avLst/>
            <a:gdLst>
              <a:gd name="T0" fmla="*/ 192088 w 56"/>
              <a:gd name="T1" fmla="*/ 51466 h 62"/>
              <a:gd name="T2" fmla="*/ 188658 w 56"/>
              <a:gd name="T3" fmla="*/ 54897 h 62"/>
              <a:gd name="T4" fmla="*/ 174937 w 56"/>
              <a:gd name="T5" fmla="*/ 54897 h 62"/>
              <a:gd name="T6" fmla="*/ 174937 w 56"/>
              <a:gd name="T7" fmla="*/ 185277 h 62"/>
              <a:gd name="T8" fmla="*/ 154356 w 56"/>
              <a:gd name="T9" fmla="*/ 212725 h 62"/>
              <a:gd name="T10" fmla="*/ 37732 w 56"/>
              <a:gd name="T11" fmla="*/ 212725 h 62"/>
              <a:gd name="T12" fmla="*/ 17151 w 56"/>
              <a:gd name="T13" fmla="*/ 185277 h 62"/>
              <a:gd name="T14" fmla="*/ 17151 w 56"/>
              <a:gd name="T15" fmla="*/ 54897 h 62"/>
              <a:gd name="T16" fmla="*/ 3430 w 56"/>
              <a:gd name="T17" fmla="*/ 54897 h 62"/>
              <a:gd name="T18" fmla="*/ 0 w 56"/>
              <a:gd name="T19" fmla="*/ 51466 h 62"/>
              <a:gd name="T20" fmla="*/ 0 w 56"/>
              <a:gd name="T21" fmla="*/ 41173 h 62"/>
              <a:gd name="T22" fmla="*/ 3430 w 56"/>
              <a:gd name="T23" fmla="*/ 37742 h 62"/>
              <a:gd name="T24" fmla="*/ 44592 w 56"/>
              <a:gd name="T25" fmla="*/ 37742 h 62"/>
              <a:gd name="T26" fmla="*/ 54882 w 56"/>
              <a:gd name="T27" fmla="*/ 13724 h 62"/>
              <a:gd name="T28" fmla="*/ 75463 w 56"/>
              <a:gd name="T29" fmla="*/ 0 h 62"/>
              <a:gd name="T30" fmla="*/ 116625 w 56"/>
              <a:gd name="T31" fmla="*/ 0 h 62"/>
              <a:gd name="T32" fmla="*/ 137206 w 56"/>
              <a:gd name="T33" fmla="*/ 13724 h 62"/>
              <a:gd name="T34" fmla="*/ 147496 w 56"/>
              <a:gd name="T35" fmla="*/ 37742 h 62"/>
              <a:gd name="T36" fmla="*/ 188658 w 56"/>
              <a:gd name="T37" fmla="*/ 37742 h 62"/>
              <a:gd name="T38" fmla="*/ 192088 w 56"/>
              <a:gd name="T39" fmla="*/ 41173 h 62"/>
              <a:gd name="T40" fmla="*/ 192088 w 56"/>
              <a:gd name="T41" fmla="*/ 51466 h 62"/>
              <a:gd name="T42" fmla="*/ 68603 w 56"/>
              <a:gd name="T43" fmla="*/ 75483 h 62"/>
              <a:gd name="T44" fmla="*/ 65173 w 56"/>
              <a:gd name="T45" fmla="*/ 72052 h 62"/>
              <a:gd name="T46" fmla="*/ 54882 w 56"/>
              <a:gd name="T47" fmla="*/ 72052 h 62"/>
              <a:gd name="T48" fmla="*/ 51452 w 56"/>
              <a:gd name="T49" fmla="*/ 75483 h 62"/>
              <a:gd name="T50" fmla="*/ 51452 w 56"/>
              <a:gd name="T51" fmla="*/ 174983 h 62"/>
              <a:gd name="T52" fmla="*/ 54882 w 56"/>
              <a:gd name="T53" fmla="*/ 178415 h 62"/>
              <a:gd name="T54" fmla="*/ 65173 w 56"/>
              <a:gd name="T55" fmla="*/ 178415 h 62"/>
              <a:gd name="T56" fmla="*/ 68603 w 56"/>
              <a:gd name="T57" fmla="*/ 174983 h 62"/>
              <a:gd name="T58" fmla="*/ 68603 w 56"/>
              <a:gd name="T59" fmla="*/ 75483 h 62"/>
              <a:gd name="T60" fmla="*/ 126915 w 56"/>
              <a:gd name="T61" fmla="*/ 37742 h 62"/>
              <a:gd name="T62" fmla="*/ 120055 w 56"/>
              <a:gd name="T63" fmla="*/ 20586 h 62"/>
              <a:gd name="T64" fmla="*/ 116625 w 56"/>
              <a:gd name="T65" fmla="*/ 20586 h 62"/>
              <a:gd name="T66" fmla="*/ 75463 w 56"/>
              <a:gd name="T67" fmla="*/ 20586 h 62"/>
              <a:gd name="T68" fmla="*/ 72033 w 56"/>
              <a:gd name="T69" fmla="*/ 20586 h 62"/>
              <a:gd name="T70" fmla="*/ 65173 w 56"/>
              <a:gd name="T71" fmla="*/ 37742 h 62"/>
              <a:gd name="T72" fmla="*/ 126915 w 56"/>
              <a:gd name="T73" fmla="*/ 37742 h 62"/>
              <a:gd name="T74" fmla="*/ 106334 w 56"/>
              <a:gd name="T75" fmla="*/ 75483 h 62"/>
              <a:gd name="T76" fmla="*/ 99474 w 56"/>
              <a:gd name="T77" fmla="*/ 72052 h 62"/>
              <a:gd name="T78" fmla="*/ 92614 w 56"/>
              <a:gd name="T79" fmla="*/ 72052 h 62"/>
              <a:gd name="T80" fmla="*/ 85754 w 56"/>
              <a:gd name="T81" fmla="*/ 75483 h 62"/>
              <a:gd name="T82" fmla="*/ 85754 w 56"/>
              <a:gd name="T83" fmla="*/ 174983 h 62"/>
              <a:gd name="T84" fmla="*/ 92614 w 56"/>
              <a:gd name="T85" fmla="*/ 178415 h 62"/>
              <a:gd name="T86" fmla="*/ 99474 w 56"/>
              <a:gd name="T87" fmla="*/ 178415 h 62"/>
              <a:gd name="T88" fmla="*/ 106334 w 56"/>
              <a:gd name="T89" fmla="*/ 174983 h 62"/>
              <a:gd name="T90" fmla="*/ 106334 w 56"/>
              <a:gd name="T91" fmla="*/ 75483 h 62"/>
              <a:gd name="T92" fmla="*/ 140636 w 56"/>
              <a:gd name="T93" fmla="*/ 75483 h 62"/>
              <a:gd name="T94" fmla="*/ 137206 w 56"/>
              <a:gd name="T95" fmla="*/ 72052 h 62"/>
              <a:gd name="T96" fmla="*/ 126915 w 56"/>
              <a:gd name="T97" fmla="*/ 72052 h 62"/>
              <a:gd name="T98" fmla="*/ 123485 w 56"/>
              <a:gd name="T99" fmla="*/ 75483 h 62"/>
              <a:gd name="T100" fmla="*/ 123485 w 56"/>
              <a:gd name="T101" fmla="*/ 174983 h 62"/>
              <a:gd name="T102" fmla="*/ 126915 w 56"/>
              <a:gd name="T103" fmla="*/ 178415 h 62"/>
              <a:gd name="T104" fmla="*/ 137206 w 56"/>
              <a:gd name="T105" fmla="*/ 178415 h 62"/>
              <a:gd name="T106" fmla="*/ 140636 w 56"/>
              <a:gd name="T107" fmla="*/ 174983 h 62"/>
              <a:gd name="T108" fmla="*/ 140636 w 56"/>
              <a:gd name="T109" fmla="*/ 75483 h 6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56" h="62">
                <a:moveTo>
                  <a:pt x="56" y="15"/>
                </a:moveTo>
                <a:cubicBezTo>
                  <a:pt x="56" y="15"/>
                  <a:pt x="56" y="16"/>
                  <a:pt x="55" y="16"/>
                </a:cubicBezTo>
                <a:cubicBezTo>
                  <a:pt x="51" y="16"/>
                  <a:pt x="51" y="16"/>
                  <a:pt x="51" y="16"/>
                </a:cubicBezTo>
                <a:cubicBezTo>
                  <a:pt x="51" y="54"/>
                  <a:pt x="51" y="54"/>
                  <a:pt x="51" y="54"/>
                </a:cubicBezTo>
                <a:cubicBezTo>
                  <a:pt x="51" y="58"/>
                  <a:pt x="48" y="62"/>
                  <a:pt x="45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8" y="62"/>
                  <a:pt x="5" y="59"/>
                  <a:pt x="5" y="54"/>
                </a:cubicBezTo>
                <a:cubicBezTo>
                  <a:pt x="5" y="16"/>
                  <a:pt x="5" y="16"/>
                  <a:pt x="5" y="16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16"/>
                  <a:pt x="0" y="15"/>
                  <a:pt x="0" y="15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1"/>
                  <a:pt x="1" y="11"/>
                </a:cubicBezTo>
                <a:cubicBezTo>
                  <a:pt x="13" y="11"/>
                  <a:pt x="13" y="11"/>
                  <a:pt x="13" y="11"/>
                </a:cubicBezTo>
                <a:cubicBezTo>
                  <a:pt x="16" y="4"/>
                  <a:pt x="16" y="4"/>
                  <a:pt x="16" y="4"/>
                </a:cubicBezTo>
                <a:cubicBezTo>
                  <a:pt x="17" y="2"/>
                  <a:pt x="19" y="0"/>
                  <a:pt x="22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7" y="0"/>
                  <a:pt x="39" y="2"/>
                  <a:pt x="40" y="4"/>
                </a:cubicBezTo>
                <a:cubicBezTo>
                  <a:pt x="43" y="11"/>
                  <a:pt x="43" y="11"/>
                  <a:pt x="43" y="11"/>
                </a:cubicBezTo>
                <a:cubicBezTo>
                  <a:pt x="55" y="11"/>
                  <a:pt x="55" y="11"/>
                  <a:pt x="55" y="11"/>
                </a:cubicBezTo>
                <a:cubicBezTo>
                  <a:pt x="56" y="11"/>
                  <a:pt x="56" y="11"/>
                  <a:pt x="56" y="12"/>
                </a:cubicBezTo>
                <a:lnTo>
                  <a:pt x="56" y="15"/>
                </a:lnTo>
                <a:close/>
                <a:moveTo>
                  <a:pt x="20" y="22"/>
                </a:moveTo>
                <a:cubicBezTo>
                  <a:pt x="20" y="22"/>
                  <a:pt x="20" y="21"/>
                  <a:pt x="19" y="21"/>
                </a:cubicBezTo>
                <a:cubicBezTo>
                  <a:pt x="16" y="21"/>
                  <a:pt x="16" y="21"/>
                  <a:pt x="16" y="21"/>
                </a:cubicBezTo>
                <a:cubicBezTo>
                  <a:pt x="16" y="21"/>
                  <a:pt x="15" y="22"/>
                  <a:pt x="15" y="22"/>
                </a:cubicBezTo>
                <a:cubicBezTo>
                  <a:pt x="15" y="51"/>
                  <a:pt x="15" y="51"/>
                  <a:pt x="15" y="51"/>
                </a:cubicBezTo>
                <a:cubicBezTo>
                  <a:pt x="15" y="51"/>
                  <a:pt x="16" y="52"/>
                  <a:pt x="16" y="52"/>
                </a:cubicBezTo>
                <a:cubicBezTo>
                  <a:pt x="19" y="52"/>
                  <a:pt x="19" y="52"/>
                  <a:pt x="19" y="52"/>
                </a:cubicBezTo>
                <a:cubicBezTo>
                  <a:pt x="20" y="52"/>
                  <a:pt x="20" y="51"/>
                  <a:pt x="20" y="51"/>
                </a:cubicBezTo>
                <a:lnTo>
                  <a:pt x="20" y="22"/>
                </a:lnTo>
                <a:close/>
                <a:moveTo>
                  <a:pt x="37" y="11"/>
                </a:moveTo>
                <a:cubicBezTo>
                  <a:pt x="35" y="6"/>
                  <a:pt x="35" y="6"/>
                  <a:pt x="35" y="6"/>
                </a:cubicBezTo>
                <a:cubicBezTo>
                  <a:pt x="35" y="6"/>
                  <a:pt x="35" y="6"/>
                  <a:pt x="34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19" y="11"/>
                  <a:pt x="19" y="11"/>
                  <a:pt x="19" y="11"/>
                </a:cubicBezTo>
                <a:lnTo>
                  <a:pt x="37" y="11"/>
                </a:lnTo>
                <a:close/>
                <a:moveTo>
                  <a:pt x="31" y="22"/>
                </a:moveTo>
                <a:cubicBezTo>
                  <a:pt x="31" y="22"/>
                  <a:pt x="30" y="21"/>
                  <a:pt x="29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6" y="21"/>
                  <a:pt x="25" y="22"/>
                  <a:pt x="25" y="22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6" y="52"/>
                  <a:pt x="27" y="52"/>
                </a:cubicBezTo>
                <a:cubicBezTo>
                  <a:pt x="29" y="52"/>
                  <a:pt x="29" y="52"/>
                  <a:pt x="29" y="52"/>
                </a:cubicBezTo>
                <a:cubicBezTo>
                  <a:pt x="30" y="52"/>
                  <a:pt x="31" y="51"/>
                  <a:pt x="31" y="51"/>
                </a:cubicBezTo>
                <a:lnTo>
                  <a:pt x="31" y="22"/>
                </a:lnTo>
                <a:close/>
                <a:moveTo>
                  <a:pt x="41" y="22"/>
                </a:moveTo>
                <a:cubicBezTo>
                  <a:pt x="41" y="22"/>
                  <a:pt x="40" y="21"/>
                  <a:pt x="40" y="21"/>
                </a:cubicBezTo>
                <a:cubicBezTo>
                  <a:pt x="37" y="21"/>
                  <a:pt x="37" y="21"/>
                  <a:pt x="37" y="21"/>
                </a:cubicBezTo>
                <a:cubicBezTo>
                  <a:pt x="36" y="21"/>
                  <a:pt x="36" y="22"/>
                  <a:pt x="36" y="22"/>
                </a:cubicBezTo>
                <a:cubicBezTo>
                  <a:pt x="36" y="51"/>
                  <a:pt x="36" y="51"/>
                  <a:pt x="36" y="51"/>
                </a:cubicBezTo>
                <a:cubicBezTo>
                  <a:pt x="36" y="51"/>
                  <a:pt x="36" y="52"/>
                  <a:pt x="37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2"/>
                  <a:pt x="41" y="51"/>
                  <a:pt x="41" y="51"/>
                </a:cubicBezTo>
                <a:lnTo>
                  <a:pt x="41" y="2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67760" y="5179611"/>
            <a:ext cx="335817" cy="310340"/>
          </a:xfrm>
          <a:custGeom>
            <a:avLst/>
            <a:gdLst>
              <a:gd name="T0" fmla="*/ 230188 w 67"/>
              <a:gd name="T1" fmla="*/ 68621 h 62"/>
              <a:gd name="T2" fmla="*/ 158040 w 67"/>
              <a:gd name="T3" fmla="*/ 123518 h 62"/>
              <a:gd name="T4" fmla="*/ 144297 w 67"/>
              <a:gd name="T5" fmla="*/ 137242 h 62"/>
              <a:gd name="T6" fmla="*/ 133990 w 67"/>
              <a:gd name="T7" fmla="*/ 161259 h 62"/>
              <a:gd name="T8" fmla="*/ 151168 w 67"/>
              <a:gd name="T9" fmla="*/ 178415 h 62"/>
              <a:gd name="T10" fmla="*/ 178653 w 67"/>
              <a:gd name="T11" fmla="*/ 199001 h 62"/>
              <a:gd name="T12" fmla="*/ 178653 w 67"/>
              <a:gd name="T13" fmla="*/ 209294 h 62"/>
              <a:gd name="T14" fmla="*/ 175218 w 67"/>
              <a:gd name="T15" fmla="*/ 212725 h 62"/>
              <a:gd name="T16" fmla="*/ 58406 w 67"/>
              <a:gd name="T17" fmla="*/ 212725 h 62"/>
              <a:gd name="T18" fmla="*/ 54970 w 67"/>
              <a:gd name="T19" fmla="*/ 209294 h 62"/>
              <a:gd name="T20" fmla="*/ 54970 w 67"/>
              <a:gd name="T21" fmla="*/ 199001 h 62"/>
              <a:gd name="T22" fmla="*/ 82455 w 67"/>
              <a:gd name="T23" fmla="*/ 178415 h 62"/>
              <a:gd name="T24" fmla="*/ 99634 w 67"/>
              <a:gd name="T25" fmla="*/ 161259 h 62"/>
              <a:gd name="T26" fmla="*/ 89327 w 67"/>
              <a:gd name="T27" fmla="*/ 137242 h 62"/>
              <a:gd name="T28" fmla="*/ 75584 w 67"/>
              <a:gd name="T29" fmla="*/ 123518 h 62"/>
              <a:gd name="T30" fmla="*/ 0 w 67"/>
              <a:gd name="T31" fmla="*/ 68621 h 62"/>
              <a:gd name="T32" fmla="*/ 0 w 67"/>
              <a:gd name="T33" fmla="*/ 51466 h 62"/>
              <a:gd name="T34" fmla="*/ 13743 w 67"/>
              <a:gd name="T35" fmla="*/ 37742 h 62"/>
              <a:gd name="T36" fmla="*/ 54970 w 67"/>
              <a:gd name="T37" fmla="*/ 37742 h 62"/>
              <a:gd name="T38" fmla="*/ 54970 w 67"/>
              <a:gd name="T39" fmla="*/ 24017 h 62"/>
              <a:gd name="T40" fmla="*/ 75584 w 67"/>
              <a:gd name="T41" fmla="*/ 0 h 62"/>
              <a:gd name="T42" fmla="*/ 154604 w 67"/>
              <a:gd name="T43" fmla="*/ 0 h 62"/>
              <a:gd name="T44" fmla="*/ 178653 w 67"/>
              <a:gd name="T45" fmla="*/ 24017 h 62"/>
              <a:gd name="T46" fmla="*/ 178653 w 67"/>
              <a:gd name="T47" fmla="*/ 37742 h 62"/>
              <a:gd name="T48" fmla="*/ 216445 w 67"/>
              <a:gd name="T49" fmla="*/ 37742 h 62"/>
              <a:gd name="T50" fmla="*/ 230188 w 67"/>
              <a:gd name="T51" fmla="*/ 51466 h 62"/>
              <a:gd name="T52" fmla="*/ 230188 w 67"/>
              <a:gd name="T53" fmla="*/ 68621 h 62"/>
              <a:gd name="T54" fmla="*/ 54970 w 67"/>
              <a:gd name="T55" fmla="*/ 54897 h 62"/>
              <a:gd name="T56" fmla="*/ 20614 w 67"/>
              <a:gd name="T57" fmla="*/ 54897 h 62"/>
              <a:gd name="T58" fmla="*/ 20614 w 67"/>
              <a:gd name="T59" fmla="*/ 68621 h 62"/>
              <a:gd name="T60" fmla="*/ 65277 w 67"/>
              <a:gd name="T61" fmla="*/ 106363 h 62"/>
              <a:gd name="T62" fmla="*/ 54970 w 67"/>
              <a:gd name="T63" fmla="*/ 54897 h 62"/>
              <a:gd name="T64" fmla="*/ 213010 w 67"/>
              <a:gd name="T65" fmla="*/ 54897 h 62"/>
              <a:gd name="T66" fmla="*/ 178653 w 67"/>
              <a:gd name="T67" fmla="*/ 54897 h 62"/>
              <a:gd name="T68" fmla="*/ 168346 w 67"/>
              <a:gd name="T69" fmla="*/ 106363 h 62"/>
              <a:gd name="T70" fmla="*/ 213010 w 67"/>
              <a:gd name="T71" fmla="*/ 68621 h 62"/>
              <a:gd name="T72" fmla="*/ 213010 w 67"/>
              <a:gd name="T73" fmla="*/ 54897 h 6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67" h="62">
                <a:moveTo>
                  <a:pt x="67" y="20"/>
                </a:moveTo>
                <a:cubicBezTo>
                  <a:pt x="67" y="27"/>
                  <a:pt x="58" y="36"/>
                  <a:pt x="46" y="36"/>
                </a:cubicBezTo>
                <a:cubicBezTo>
                  <a:pt x="44" y="38"/>
                  <a:pt x="42" y="40"/>
                  <a:pt x="42" y="40"/>
                </a:cubicBezTo>
                <a:cubicBezTo>
                  <a:pt x="40" y="42"/>
                  <a:pt x="39" y="44"/>
                  <a:pt x="39" y="47"/>
                </a:cubicBezTo>
                <a:cubicBezTo>
                  <a:pt x="39" y="49"/>
                  <a:pt x="40" y="52"/>
                  <a:pt x="44" y="52"/>
                </a:cubicBezTo>
                <a:cubicBezTo>
                  <a:pt x="48" y="52"/>
                  <a:pt x="52" y="54"/>
                  <a:pt x="52" y="58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2"/>
                  <a:pt x="51" y="62"/>
                  <a:pt x="51" y="62"/>
                </a:cubicBezTo>
                <a:cubicBezTo>
                  <a:pt x="17" y="62"/>
                  <a:pt x="17" y="62"/>
                  <a:pt x="17" y="62"/>
                </a:cubicBezTo>
                <a:cubicBezTo>
                  <a:pt x="16" y="62"/>
                  <a:pt x="16" y="62"/>
                  <a:pt x="16" y="61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4"/>
                  <a:pt x="20" y="52"/>
                  <a:pt x="24" y="52"/>
                </a:cubicBezTo>
                <a:cubicBezTo>
                  <a:pt x="27" y="52"/>
                  <a:pt x="29" y="49"/>
                  <a:pt x="29" y="47"/>
                </a:cubicBezTo>
                <a:cubicBezTo>
                  <a:pt x="29" y="44"/>
                  <a:pt x="28" y="42"/>
                  <a:pt x="26" y="40"/>
                </a:cubicBezTo>
                <a:cubicBezTo>
                  <a:pt x="25" y="40"/>
                  <a:pt x="24" y="38"/>
                  <a:pt x="22" y="36"/>
                </a:cubicBezTo>
                <a:cubicBezTo>
                  <a:pt x="10" y="36"/>
                  <a:pt x="0" y="27"/>
                  <a:pt x="0" y="2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2" y="11"/>
                  <a:pt x="4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6" y="7"/>
                  <a:pt x="16" y="7"/>
                  <a:pt x="16" y="7"/>
                </a:cubicBezTo>
                <a:cubicBezTo>
                  <a:pt x="16" y="3"/>
                  <a:pt x="19" y="0"/>
                  <a:pt x="22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9" y="0"/>
                  <a:pt x="52" y="3"/>
                  <a:pt x="52" y="7"/>
                </a:cubicBezTo>
                <a:cubicBezTo>
                  <a:pt x="52" y="11"/>
                  <a:pt x="52" y="11"/>
                  <a:pt x="52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6" y="11"/>
                  <a:pt x="67" y="12"/>
                  <a:pt x="67" y="15"/>
                </a:cubicBezTo>
                <a:lnTo>
                  <a:pt x="67" y="20"/>
                </a:lnTo>
                <a:close/>
                <a:moveTo>
                  <a:pt x="16" y="16"/>
                </a:moveTo>
                <a:cubicBezTo>
                  <a:pt x="6" y="16"/>
                  <a:pt x="6" y="16"/>
                  <a:pt x="6" y="16"/>
                </a:cubicBezTo>
                <a:cubicBezTo>
                  <a:pt x="6" y="20"/>
                  <a:pt x="6" y="20"/>
                  <a:pt x="6" y="20"/>
                </a:cubicBezTo>
                <a:cubicBezTo>
                  <a:pt x="6" y="24"/>
                  <a:pt x="11" y="29"/>
                  <a:pt x="19" y="31"/>
                </a:cubicBezTo>
                <a:cubicBezTo>
                  <a:pt x="17" y="27"/>
                  <a:pt x="16" y="22"/>
                  <a:pt x="16" y="16"/>
                </a:cubicBezTo>
                <a:close/>
                <a:moveTo>
                  <a:pt x="62" y="16"/>
                </a:moveTo>
                <a:cubicBezTo>
                  <a:pt x="52" y="16"/>
                  <a:pt x="52" y="16"/>
                  <a:pt x="52" y="16"/>
                </a:cubicBezTo>
                <a:cubicBezTo>
                  <a:pt x="52" y="22"/>
                  <a:pt x="51" y="27"/>
                  <a:pt x="49" y="31"/>
                </a:cubicBezTo>
                <a:cubicBezTo>
                  <a:pt x="57" y="29"/>
                  <a:pt x="62" y="24"/>
                  <a:pt x="62" y="20"/>
                </a:cubicBezTo>
                <a:lnTo>
                  <a:pt x="62" y="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7" name="出自【趣你的PPT】(微信:qunideppt)：最优质的PPT资源库"/>
          <p:cNvSpPr>
            <a:spLocks/>
          </p:cNvSpPr>
          <p:nvPr/>
        </p:nvSpPr>
        <p:spPr bwMode="auto">
          <a:xfrm>
            <a:off x="10699607" y="5154136"/>
            <a:ext cx="194542" cy="335815"/>
          </a:xfrm>
          <a:custGeom>
            <a:avLst/>
            <a:gdLst>
              <a:gd name="T0" fmla="*/ 133350 w 39"/>
              <a:gd name="T1" fmla="*/ 216444 h 67"/>
              <a:gd name="T2" fmla="*/ 92319 w 39"/>
              <a:gd name="T3" fmla="*/ 230187 h 67"/>
              <a:gd name="T4" fmla="*/ 23935 w 39"/>
              <a:gd name="T5" fmla="*/ 168346 h 67"/>
              <a:gd name="T6" fmla="*/ 23935 w 39"/>
              <a:gd name="T7" fmla="*/ 92762 h 67"/>
              <a:gd name="T8" fmla="*/ 0 w 39"/>
              <a:gd name="T9" fmla="*/ 92762 h 67"/>
              <a:gd name="T10" fmla="*/ 0 w 39"/>
              <a:gd name="T11" fmla="*/ 65277 h 67"/>
              <a:gd name="T12" fmla="*/ 47869 w 39"/>
              <a:gd name="T13" fmla="*/ 3436 h 67"/>
              <a:gd name="T14" fmla="*/ 47869 w 39"/>
              <a:gd name="T15" fmla="*/ 0 h 67"/>
              <a:gd name="T16" fmla="*/ 82062 w 39"/>
              <a:gd name="T17" fmla="*/ 0 h 67"/>
              <a:gd name="T18" fmla="*/ 82062 w 39"/>
              <a:gd name="T19" fmla="*/ 58406 h 67"/>
              <a:gd name="T20" fmla="*/ 126512 w 39"/>
              <a:gd name="T21" fmla="*/ 58406 h 67"/>
              <a:gd name="T22" fmla="*/ 126512 w 39"/>
              <a:gd name="T23" fmla="*/ 92762 h 67"/>
              <a:gd name="T24" fmla="*/ 82062 w 39"/>
              <a:gd name="T25" fmla="*/ 92762 h 67"/>
              <a:gd name="T26" fmla="*/ 82062 w 39"/>
              <a:gd name="T27" fmla="*/ 164910 h 67"/>
              <a:gd name="T28" fmla="*/ 102577 w 39"/>
              <a:gd name="T29" fmla="*/ 188959 h 67"/>
              <a:gd name="T30" fmla="*/ 123092 w 39"/>
              <a:gd name="T31" fmla="*/ 185524 h 67"/>
              <a:gd name="T32" fmla="*/ 133350 w 39"/>
              <a:gd name="T33" fmla="*/ 216444 h 67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39" h="67">
                <a:moveTo>
                  <a:pt x="39" y="63"/>
                </a:moveTo>
                <a:cubicBezTo>
                  <a:pt x="38" y="65"/>
                  <a:pt x="32" y="67"/>
                  <a:pt x="27" y="67"/>
                </a:cubicBezTo>
                <a:cubicBezTo>
                  <a:pt x="13" y="67"/>
                  <a:pt x="7" y="57"/>
                  <a:pt x="7" y="49"/>
                </a:cubicBezTo>
                <a:cubicBezTo>
                  <a:pt x="7" y="27"/>
                  <a:pt x="7" y="27"/>
                  <a:pt x="7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19"/>
                  <a:pt x="0" y="19"/>
                  <a:pt x="0" y="19"/>
                </a:cubicBezTo>
                <a:cubicBezTo>
                  <a:pt x="11" y="15"/>
                  <a:pt x="13" y="6"/>
                  <a:pt x="14" y="1"/>
                </a:cubicBezTo>
                <a:cubicBezTo>
                  <a:pt x="14" y="0"/>
                  <a:pt x="14" y="0"/>
                  <a:pt x="14" y="0"/>
                </a:cubicBezTo>
                <a:cubicBezTo>
                  <a:pt x="14" y="0"/>
                  <a:pt x="14" y="0"/>
                  <a:pt x="24" y="0"/>
                </a:cubicBezTo>
                <a:cubicBezTo>
                  <a:pt x="24" y="17"/>
                  <a:pt x="24" y="17"/>
                  <a:pt x="24" y="17"/>
                </a:cubicBezTo>
                <a:cubicBezTo>
                  <a:pt x="37" y="17"/>
                  <a:pt x="37" y="17"/>
                  <a:pt x="37" y="17"/>
                </a:cubicBezTo>
                <a:cubicBezTo>
                  <a:pt x="37" y="27"/>
                  <a:pt x="37" y="27"/>
                  <a:pt x="37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4" y="48"/>
                  <a:pt x="24" y="48"/>
                  <a:pt x="24" y="48"/>
                </a:cubicBezTo>
                <a:cubicBezTo>
                  <a:pt x="24" y="51"/>
                  <a:pt x="25" y="55"/>
                  <a:pt x="30" y="55"/>
                </a:cubicBezTo>
                <a:cubicBezTo>
                  <a:pt x="32" y="55"/>
                  <a:pt x="34" y="54"/>
                  <a:pt x="36" y="54"/>
                </a:cubicBezTo>
                <a:lnTo>
                  <a:pt x="39" y="6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8" name="出自【趣你的PPT】(微信:qunideppt)：最优质的PPT资源库"/>
          <p:cNvSpPr>
            <a:spLocks/>
          </p:cNvSpPr>
          <p:nvPr/>
        </p:nvSpPr>
        <p:spPr bwMode="auto">
          <a:xfrm>
            <a:off x="11422191" y="5209719"/>
            <a:ext cx="319604" cy="254757"/>
          </a:xfrm>
          <a:custGeom>
            <a:avLst/>
            <a:gdLst>
              <a:gd name="T0" fmla="*/ 195114 w 64"/>
              <a:gd name="T1" fmla="*/ 41088 h 51"/>
              <a:gd name="T2" fmla="*/ 195114 w 64"/>
              <a:gd name="T3" fmla="*/ 47936 h 51"/>
              <a:gd name="T4" fmla="*/ 68461 w 64"/>
              <a:gd name="T5" fmla="*/ 174625 h 51"/>
              <a:gd name="T6" fmla="*/ 0 w 64"/>
              <a:gd name="T7" fmla="*/ 154081 h 51"/>
              <a:gd name="T8" fmla="*/ 10269 w 64"/>
              <a:gd name="T9" fmla="*/ 154081 h 51"/>
              <a:gd name="T10" fmla="*/ 65038 w 64"/>
              <a:gd name="T11" fmla="*/ 136961 h 51"/>
              <a:gd name="T12" fmla="*/ 23961 w 64"/>
              <a:gd name="T13" fmla="*/ 106145 h 51"/>
              <a:gd name="T14" fmla="*/ 34230 w 64"/>
              <a:gd name="T15" fmla="*/ 106145 h 51"/>
              <a:gd name="T16" fmla="*/ 44500 w 64"/>
              <a:gd name="T17" fmla="*/ 106145 h 51"/>
              <a:gd name="T18" fmla="*/ 10269 w 64"/>
              <a:gd name="T19" fmla="*/ 61632 h 51"/>
              <a:gd name="T20" fmla="*/ 10269 w 64"/>
              <a:gd name="T21" fmla="*/ 61632 h 51"/>
              <a:gd name="T22" fmla="*/ 30807 w 64"/>
              <a:gd name="T23" fmla="*/ 65056 h 51"/>
              <a:gd name="T24" fmla="*/ 10269 w 64"/>
              <a:gd name="T25" fmla="*/ 30816 h 51"/>
              <a:gd name="T26" fmla="*/ 17115 w 64"/>
              <a:gd name="T27" fmla="*/ 6848 h 51"/>
              <a:gd name="T28" fmla="*/ 106114 w 64"/>
              <a:gd name="T29" fmla="*/ 54784 h 51"/>
              <a:gd name="T30" fmla="*/ 106114 w 64"/>
              <a:gd name="T31" fmla="*/ 44512 h 51"/>
              <a:gd name="T32" fmla="*/ 150614 w 64"/>
              <a:gd name="T33" fmla="*/ 0 h 51"/>
              <a:gd name="T34" fmla="*/ 184845 w 64"/>
              <a:gd name="T35" fmla="*/ 13696 h 51"/>
              <a:gd name="T36" fmla="*/ 212229 w 64"/>
              <a:gd name="T37" fmla="*/ 3424 h 51"/>
              <a:gd name="T38" fmla="*/ 191691 w 64"/>
              <a:gd name="T39" fmla="*/ 27392 h 51"/>
              <a:gd name="T40" fmla="*/ 219075 w 64"/>
              <a:gd name="T41" fmla="*/ 20544 h 51"/>
              <a:gd name="T42" fmla="*/ 195114 w 64"/>
              <a:gd name="T43" fmla="*/ 41088 h 51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64" h="51">
                <a:moveTo>
                  <a:pt x="57" y="12"/>
                </a:moveTo>
                <a:cubicBezTo>
                  <a:pt x="57" y="13"/>
                  <a:pt x="57" y="14"/>
                  <a:pt x="57" y="14"/>
                </a:cubicBezTo>
                <a:cubicBezTo>
                  <a:pt x="57" y="31"/>
                  <a:pt x="44" y="51"/>
                  <a:pt x="20" y="51"/>
                </a:cubicBezTo>
                <a:cubicBezTo>
                  <a:pt x="13" y="51"/>
                  <a:pt x="6" y="49"/>
                  <a:pt x="0" y="45"/>
                </a:cubicBezTo>
                <a:cubicBezTo>
                  <a:pt x="1" y="45"/>
                  <a:pt x="2" y="45"/>
                  <a:pt x="3" y="45"/>
                </a:cubicBezTo>
                <a:cubicBezTo>
                  <a:pt x="9" y="45"/>
                  <a:pt x="15" y="43"/>
                  <a:pt x="19" y="40"/>
                </a:cubicBezTo>
                <a:cubicBezTo>
                  <a:pt x="14" y="40"/>
                  <a:pt x="9" y="36"/>
                  <a:pt x="7" y="31"/>
                </a:cubicBezTo>
                <a:cubicBezTo>
                  <a:pt x="8" y="31"/>
                  <a:pt x="9" y="31"/>
                  <a:pt x="10" y="31"/>
                </a:cubicBezTo>
                <a:cubicBezTo>
                  <a:pt x="11" y="31"/>
                  <a:pt x="12" y="31"/>
                  <a:pt x="13" y="31"/>
                </a:cubicBezTo>
                <a:cubicBezTo>
                  <a:pt x="7" y="29"/>
                  <a:pt x="3" y="24"/>
                  <a:pt x="3" y="18"/>
                </a:cubicBezTo>
                <a:cubicBezTo>
                  <a:pt x="3" y="18"/>
                  <a:pt x="3" y="18"/>
                  <a:pt x="3" y="18"/>
                </a:cubicBezTo>
                <a:cubicBezTo>
                  <a:pt x="5" y="19"/>
                  <a:pt x="7" y="19"/>
                  <a:pt x="9" y="19"/>
                </a:cubicBezTo>
                <a:cubicBezTo>
                  <a:pt x="5" y="17"/>
                  <a:pt x="3" y="13"/>
                  <a:pt x="3" y="9"/>
                </a:cubicBezTo>
                <a:cubicBezTo>
                  <a:pt x="3" y="6"/>
                  <a:pt x="4" y="4"/>
                  <a:pt x="5" y="2"/>
                </a:cubicBezTo>
                <a:cubicBezTo>
                  <a:pt x="11" y="10"/>
                  <a:pt x="21" y="15"/>
                  <a:pt x="31" y="16"/>
                </a:cubicBezTo>
                <a:cubicBezTo>
                  <a:pt x="31" y="15"/>
                  <a:pt x="31" y="14"/>
                  <a:pt x="31" y="13"/>
                </a:cubicBezTo>
                <a:cubicBezTo>
                  <a:pt x="31" y="5"/>
                  <a:pt x="37" y="0"/>
                  <a:pt x="44" y="0"/>
                </a:cubicBezTo>
                <a:cubicBezTo>
                  <a:pt x="48" y="0"/>
                  <a:pt x="51" y="1"/>
                  <a:pt x="54" y="4"/>
                </a:cubicBezTo>
                <a:cubicBezTo>
                  <a:pt x="56" y="3"/>
                  <a:pt x="59" y="2"/>
                  <a:pt x="62" y="1"/>
                </a:cubicBezTo>
                <a:cubicBezTo>
                  <a:pt x="61" y="4"/>
                  <a:pt x="59" y="6"/>
                  <a:pt x="56" y="8"/>
                </a:cubicBezTo>
                <a:cubicBezTo>
                  <a:pt x="59" y="7"/>
                  <a:pt x="61" y="7"/>
                  <a:pt x="64" y="6"/>
                </a:cubicBezTo>
                <a:cubicBezTo>
                  <a:pt x="62" y="8"/>
                  <a:pt x="60" y="11"/>
                  <a:pt x="57" y="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1" name="出自【趣你的PPT】(微信:qunideppt)：最优质的PPT资源库"/>
          <p:cNvSpPr>
            <a:spLocks/>
          </p:cNvSpPr>
          <p:nvPr/>
        </p:nvSpPr>
        <p:spPr bwMode="auto">
          <a:xfrm>
            <a:off x="9310023" y="2326331"/>
            <a:ext cx="157486" cy="245493"/>
          </a:xfrm>
          <a:custGeom>
            <a:avLst/>
            <a:gdLst>
              <a:gd name="T0" fmla="*/ 107950 w 31"/>
              <a:gd name="T1" fmla="*/ 157972 h 49"/>
              <a:gd name="T2" fmla="*/ 100985 w 31"/>
              <a:gd name="T3" fmla="*/ 168275 h 49"/>
              <a:gd name="T4" fmla="*/ 94021 w 31"/>
              <a:gd name="T5" fmla="*/ 164841 h 49"/>
              <a:gd name="T6" fmla="*/ 48752 w 31"/>
              <a:gd name="T7" fmla="*/ 120196 h 49"/>
              <a:gd name="T8" fmla="*/ 10447 w 31"/>
              <a:gd name="T9" fmla="*/ 120196 h 49"/>
              <a:gd name="T10" fmla="*/ 0 w 31"/>
              <a:gd name="T11" fmla="*/ 109894 h 49"/>
              <a:gd name="T12" fmla="*/ 0 w 31"/>
              <a:gd name="T13" fmla="*/ 58381 h 49"/>
              <a:gd name="T14" fmla="*/ 10447 w 31"/>
              <a:gd name="T15" fmla="*/ 48079 h 49"/>
              <a:gd name="T16" fmla="*/ 48752 w 31"/>
              <a:gd name="T17" fmla="*/ 48079 h 49"/>
              <a:gd name="T18" fmla="*/ 94021 w 31"/>
              <a:gd name="T19" fmla="*/ 3434 h 49"/>
              <a:gd name="T20" fmla="*/ 100985 w 31"/>
              <a:gd name="T21" fmla="*/ 0 h 49"/>
              <a:gd name="T22" fmla="*/ 107950 w 31"/>
              <a:gd name="T23" fmla="*/ 6868 h 49"/>
              <a:gd name="T24" fmla="*/ 107950 w 31"/>
              <a:gd name="T25" fmla="*/ 157972 h 49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31" h="49">
                <a:moveTo>
                  <a:pt x="31" y="46"/>
                </a:moveTo>
                <a:cubicBezTo>
                  <a:pt x="31" y="48"/>
                  <a:pt x="30" y="49"/>
                  <a:pt x="29" y="49"/>
                </a:cubicBezTo>
                <a:cubicBezTo>
                  <a:pt x="28" y="49"/>
                  <a:pt x="27" y="48"/>
                  <a:pt x="27" y="48"/>
                </a:cubicBezTo>
                <a:cubicBezTo>
                  <a:pt x="14" y="35"/>
                  <a:pt x="14" y="35"/>
                  <a:pt x="14" y="35"/>
                </a:cubicBezTo>
                <a:cubicBezTo>
                  <a:pt x="3" y="35"/>
                  <a:pt x="3" y="35"/>
                  <a:pt x="3" y="35"/>
                </a:cubicBezTo>
                <a:cubicBezTo>
                  <a:pt x="2" y="35"/>
                  <a:pt x="0" y="33"/>
                  <a:pt x="0" y="32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5"/>
                  <a:pt x="2" y="14"/>
                  <a:pt x="3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27" y="1"/>
                  <a:pt x="27" y="1"/>
                  <a:pt x="27" y="1"/>
                </a:cubicBezTo>
                <a:cubicBezTo>
                  <a:pt x="27" y="0"/>
                  <a:pt x="28" y="0"/>
                  <a:pt x="29" y="0"/>
                </a:cubicBezTo>
                <a:cubicBezTo>
                  <a:pt x="30" y="0"/>
                  <a:pt x="31" y="1"/>
                  <a:pt x="31" y="2"/>
                </a:cubicBezTo>
                <a:lnTo>
                  <a:pt x="31" y="4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644024" y="4660833"/>
            <a:ext cx="365924" cy="296445"/>
          </a:xfrm>
          <a:custGeom>
            <a:avLst/>
            <a:gdLst>
              <a:gd name="T0" fmla="*/ 103079 w 73"/>
              <a:gd name="T1" fmla="*/ 203200 h 59"/>
              <a:gd name="T2" fmla="*/ 0 w 73"/>
              <a:gd name="T3" fmla="*/ 137763 h 59"/>
              <a:gd name="T4" fmla="*/ 34360 w 73"/>
              <a:gd name="T5" fmla="*/ 68881 h 59"/>
              <a:gd name="T6" fmla="*/ 116823 w 73"/>
              <a:gd name="T7" fmla="*/ 37885 h 59"/>
              <a:gd name="T8" fmla="*/ 120259 w 73"/>
              <a:gd name="T9" fmla="*/ 65437 h 59"/>
              <a:gd name="T10" fmla="*/ 127130 w 73"/>
              <a:gd name="T11" fmla="*/ 68881 h 59"/>
              <a:gd name="T12" fmla="*/ 182106 w 73"/>
              <a:gd name="T13" fmla="*/ 68881 h 59"/>
              <a:gd name="T14" fmla="*/ 182106 w 73"/>
              <a:gd name="T15" fmla="*/ 92990 h 59"/>
              <a:gd name="T16" fmla="*/ 185542 w 73"/>
              <a:gd name="T17" fmla="*/ 99878 h 59"/>
              <a:gd name="T18" fmla="*/ 216465 w 73"/>
              <a:gd name="T19" fmla="*/ 134319 h 59"/>
              <a:gd name="T20" fmla="*/ 103079 w 73"/>
              <a:gd name="T21" fmla="*/ 203200 h 59"/>
              <a:gd name="T22" fmla="*/ 92771 w 73"/>
              <a:gd name="T23" fmla="*/ 92990 h 59"/>
              <a:gd name="T24" fmla="*/ 24052 w 73"/>
              <a:gd name="T25" fmla="*/ 148095 h 59"/>
              <a:gd name="T26" fmla="*/ 103079 w 73"/>
              <a:gd name="T27" fmla="*/ 189424 h 59"/>
              <a:gd name="T28" fmla="*/ 171798 w 73"/>
              <a:gd name="T29" fmla="*/ 134319 h 59"/>
              <a:gd name="T30" fmla="*/ 92771 w 73"/>
              <a:gd name="T31" fmla="*/ 92990 h 59"/>
              <a:gd name="T32" fmla="*/ 75591 w 73"/>
              <a:gd name="T33" fmla="*/ 179092 h 59"/>
              <a:gd name="T34" fmla="*/ 58411 w 73"/>
              <a:gd name="T35" fmla="*/ 134319 h 59"/>
              <a:gd name="T36" fmla="*/ 106515 w 73"/>
              <a:gd name="T37" fmla="*/ 113654 h 59"/>
              <a:gd name="T38" fmla="*/ 130566 w 73"/>
              <a:gd name="T39" fmla="*/ 154983 h 59"/>
              <a:gd name="T40" fmla="*/ 75591 w 73"/>
              <a:gd name="T41" fmla="*/ 179092 h 59"/>
              <a:gd name="T42" fmla="*/ 89335 w 73"/>
              <a:gd name="T43" fmla="*/ 141207 h 59"/>
              <a:gd name="T44" fmla="*/ 68719 w 73"/>
              <a:gd name="T45" fmla="*/ 148095 h 59"/>
              <a:gd name="T46" fmla="*/ 72155 w 73"/>
              <a:gd name="T47" fmla="*/ 165315 h 59"/>
              <a:gd name="T48" fmla="*/ 92771 w 73"/>
              <a:gd name="T49" fmla="*/ 158427 h 59"/>
              <a:gd name="T50" fmla="*/ 89335 w 73"/>
              <a:gd name="T51" fmla="*/ 141207 h 59"/>
              <a:gd name="T52" fmla="*/ 103079 w 73"/>
              <a:gd name="T53" fmla="*/ 134319 h 59"/>
              <a:gd name="T54" fmla="*/ 96207 w 73"/>
              <a:gd name="T55" fmla="*/ 137763 h 59"/>
              <a:gd name="T56" fmla="*/ 99643 w 73"/>
              <a:gd name="T57" fmla="*/ 144651 h 59"/>
              <a:gd name="T58" fmla="*/ 106515 w 73"/>
              <a:gd name="T59" fmla="*/ 141207 h 59"/>
              <a:gd name="T60" fmla="*/ 103079 w 73"/>
              <a:gd name="T61" fmla="*/ 134319 h 59"/>
              <a:gd name="T62" fmla="*/ 243953 w 73"/>
              <a:gd name="T63" fmla="*/ 89546 h 59"/>
              <a:gd name="T64" fmla="*/ 230209 w 73"/>
              <a:gd name="T65" fmla="*/ 96434 h 59"/>
              <a:gd name="T66" fmla="*/ 226773 w 73"/>
              <a:gd name="T67" fmla="*/ 82658 h 59"/>
              <a:gd name="T68" fmla="*/ 216465 w 73"/>
              <a:gd name="T69" fmla="*/ 37885 h 59"/>
              <a:gd name="T70" fmla="*/ 171798 w 73"/>
              <a:gd name="T71" fmla="*/ 24108 h 59"/>
              <a:gd name="T72" fmla="*/ 161490 w 73"/>
              <a:gd name="T73" fmla="*/ 17220 h 59"/>
              <a:gd name="T74" fmla="*/ 168362 w 73"/>
              <a:gd name="T75" fmla="*/ 6888 h 59"/>
              <a:gd name="T76" fmla="*/ 230209 w 73"/>
              <a:gd name="T77" fmla="*/ 24108 h 59"/>
              <a:gd name="T78" fmla="*/ 243953 w 73"/>
              <a:gd name="T79" fmla="*/ 89546 h 59"/>
              <a:gd name="T80" fmla="*/ 209593 w 73"/>
              <a:gd name="T81" fmla="*/ 79214 h 59"/>
              <a:gd name="T82" fmla="*/ 202722 w 73"/>
              <a:gd name="T83" fmla="*/ 86102 h 59"/>
              <a:gd name="T84" fmla="*/ 195850 w 73"/>
              <a:gd name="T85" fmla="*/ 75769 h 59"/>
              <a:gd name="T86" fmla="*/ 192414 w 73"/>
              <a:gd name="T87" fmla="*/ 58549 h 59"/>
              <a:gd name="T88" fmla="*/ 178670 w 73"/>
              <a:gd name="T89" fmla="*/ 55105 h 59"/>
              <a:gd name="T90" fmla="*/ 168362 w 73"/>
              <a:gd name="T91" fmla="*/ 48217 h 59"/>
              <a:gd name="T92" fmla="*/ 175234 w 73"/>
              <a:gd name="T93" fmla="*/ 37885 h 59"/>
              <a:gd name="T94" fmla="*/ 206158 w 73"/>
              <a:gd name="T95" fmla="*/ 48217 h 59"/>
              <a:gd name="T96" fmla="*/ 209593 w 73"/>
              <a:gd name="T97" fmla="*/ 79214 h 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73" h="59">
                <a:moveTo>
                  <a:pt x="30" y="59"/>
                </a:moveTo>
                <a:cubicBezTo>
                  <a:pt x="15" y="59"/>
                  <a:pt x="0" y="52"/>
                  <a:pt x="0" y="40"/>
                </a:cubicBezTo>
                <a:cubicBezTo>
                  <a:pt x="0" y="34"/>
                  <a:pt x="4" y="27"/>
                  <a:pt x="10" y="20"/>
                </a:cubicBezTo>
                <a:cubicBezTo>
                  <a:pt x="20" y="11"/>
                  <a:pt x="30" y="7"/>
                  <a:pt x="34" y="11"/>
                </a:cubicBezTo>
                <a:cubicBezTo>
                  <a:pt x="36" y="13"/>
                  <a:pt x="36" y="16"/>
                  <a:pt x="35" y="19"/>
                </a:cubicBezTo>
                <a:cubicBezTo>
                  <a:pt x="34" y="21"/>
                  <a:pt x="37" y="20"/>
                  <a:pt x="37" y="20"/>
                </a:cubicBezTo>
                <a:cubicBezTo>
                  <a:pt x="44" y="17"/>
                  <a:pt x="50" y="17"/>
                  <a:pt x="53" y="20"/>
                </a:cubicBezTo>
                <a:cubicBezTo>
                  <a:pt x="54" y="22"/>
                  <a:pt x="54" y="24"/>
                  <a:pt x="53" y="27"/>
                </a:cubicBezTo>
                <a:cubicBezTo>
                  <a:pt x="52" y="29"/>
                  <a:pt x="53" y="29"/>
                  <a:pt x="54" y="29"/>
                </a:cubicBezTo>
                <a:cubicBezTo>
                  <a:pt x="58" y="30"/>
                  <a:pt x="63" y="34"/>
                  <a:pt x="63" y="39"/>
                </a:cubicBezTo>
                <a:cubicBezTo>
                  <a:pt x="63" y="48"/>
                  <a:pt x="50" y="59"/>
                  <a:pt x="30" y="59"/>
                </a:cubicBezTo>
                <a:close/>
                <a:moveTo>
                  <a:pt x="27" y="27"/>
                </a:moveTo>
                <a:cubicBezTo>
                  <a:pt x="15" y="28"/>
                  <a:pt x="6" y="35"/>
                  <a:pt x="7" y="43"/>
                </a:cubicBezTo>
                <a:cubicBezTo>
                  <a:pt x="8" y="51"/>
                  <a:pt x="18" y="56"/>
                  <a:pt x="30" y="55"/>
                </a:cubicBezTo>
                <a:cubicBezTo>
                  <a:pt x="42" y="54"/>
                  <a:pt x="51" y="47"/>
                  <a:pt x="50" y="39"/>
                </a:cubicBezTo>
                <a:cubicBezTo>
                  <a:pt x="49" y="31"/>
                  <a:pt x="39" y="26"/>
                  <a:pt x="27" y="27"/>
                </a:cubicBezTo>
                <a:close/>
                <a:moveTo>
                  <a:pt x="22" y="52"/>
                </a:moveTo>
                <a:cubicBezTo>
                  <a:pt x="17" y="50"/>
                  <a:pt x="14" y="44"/>
                  <a:pt x="17" y="39"/>
                </a:cubicBezTo>
                <a:cubicBezTo>
                  <a:pt x="19" y="34"/>
                  <a:pt x="26" y="31"/>
                  <a:pt x="31" y="33"/>
                </a:cubicBezTo>
                <a:cubicBezTo>
                  <a:pt x="37" y="34"/>
                  <a:pt x="40" y="40"/>
                  <a:pt x="38" y="45"/>
                </a:cubicBezTo>
                <a:cubicBezTo>
                  <a:pt x="35" y="51"/>
                  <a:pt x="28" y="54"/>
                  <a:pt x="22" y="52"/>
                </a:cubicBezTo>
                <a:close/>
                <a:moveTo>
                  <a:pt x="26" y="41"/>
                </a:moveTo>
                <a:cubicBezTo>
                  <a:pt x="24" y="40"/>
                  <a:pt x="21" y="41"/>
                  <a:pt x="20" y="43"/>
                </a:cubicBezTo>
                <a:cubicBezTo>
                  <a:pt x="19" y="45"/>
                  <a:pt x="20" y="47"/>
                  <a:pt x="21" y="48"/>
                </a:cubicBezTo>
                <a:cubicBezTo>
                  <a:pt x="23" y="49"/>
                  <a:pt x="26" y="48"/>
                  <a:pt x="27" y="46"/>
                </a:cubicBezTo>
                <a:cubicBezTo>
                  <a:pt x="28" y="44"/>
                  <a:pt x="27" y="42"/>
                  <a:pt x="26" y="41"/>
                </a:cubicBezTo>
                <a:close/>
                <a:moveTo>
                  <a:pt x="30" y="39"/>
                </a:moveTo>
                <a:cubicBezTo>
                  <a:pt x="29" y="39"/>
                  <a:pt x="28" y="39"/>
                  <a:pt x="28" y="40"/>
                </a:cubicBezTo>
                <a:cubicBezTo>
                  <a:pt x="28" y="41"/>
                  <a:pt x="28" y="41"/>
                  <a:pt x="29" y="42"/>
                </a:cubicBezTo>
                <a:cubicBezTo>
                  <a:pt x="29" y="42"/>
                  <a:pt x="30" y="42"/>
                  <a:pt x="31" y="41"/>
                </a:cubicBezTo>
                <a:cubicBezTo>
                  <a:pt x="31" y="40"/>
                  <a:pt x="31" y="39"/>
                  <a:pt x="30" y="39"/>
                </a:cubicBezTo>
                <a:close/>
                <a:moveTo>
                  <a:pt x="71" y="26"/>
                </a:moveTo>
                <a:cubicBezTo>
                  <a:pt x="70" y="28"/>
                  <a:pt x="69" y="28"/>
                  <a:pt x="67" y="28"/>
                </a:cubicBezTo>
                <a:cubicBezTo>
                  <a:pt x="66" y="27"/>
                  <a:pt x="65" y="26"/>
                  <a:pt x="66" y="24"/>
                </a:cubicBezTo>
                <a:cubicBezTo>
                  <a:pt x="67" y="20"/>
                  <a:pt x="66" y="15"/>
                  <a:pt x="63" y="11"/>
                </a:cubicBezTo>
                <a:cubicBezTo>
                  <a:pt x="59" y="7"/>
                  <a:pt x="54" y="6"/>
                  <a:pt x="50" y="7"/>
                </a:cubicBezTo>
                <a:cubicBezTo>
                  <a:pt x="48" y="7"/>
                  <a:pt x="47" y="6"/>
                  <a:pt x="47" y="5"/>
                </a:cubicBezTo>
                <a:cubicBezTo>
                  <a:pt x="46" y="3"/>
                  <a:pt x="47" y="2"/>
                  <a:pt x="49" y="2"/>
                </a:cubicBezTo>
                <a:cubicBezTo>
                  <a:pt x="55" y="0"/>
                  <a:pt x="62" y="2"/>
                  <a:pt x="67" y="7"/>
                </a:cubicBezTo>
                <a:cubicBezTo>
                  <a:pt x="72" y="13"/>
                  <a:pt x="73" y="20"/>
                  <a:pt x="71" y="26"/>
                </a:cubicBezTo>
                <a:close/>
                <a:moveTo>
                  <a:pt x="61" y="23"/>
                </a:moveTo>
                <a:cubicBezTo>
                  <a:pt x="61" y="24"/>
                  <a:pt x="60" y="25"/>
                  <a:pt x="59" y="25"/>
                </a:cubicBezTo>
                <a:cubicBezTo>
                  <a:pt x="57" y="24"/>
                  <a:pt x="57" y="23"/>
                  <a:pt x="57" y="22"/>
                </a:cubicBezTo>
                <a:cubicBezTo>
                  <a:pt x="57" y="20"/>
                  <a:pt x="57" y="18"/>
                  <a:pt x="56" y="17"/>
                </a:cubicBezTo>
                <a:cubicBezTo>
                  <a:pt x="55" y="16"/>
                  <a:pt x="53" y="15"/>
                  <a:pt x="52" y="16"/>
                </a:cubicBezTo>
                <a:cubicBezTo>
                  <a:pt x="50" y="16"/>
                  <a:pt x="49" y="15"/>
                  <a:pt x="49" y="14"/>
                </a:cubicBezTo>
                <a:cubicBezTo>
                  <a:pt x="49" y="13"/>
                  <a:pt x="49" y="11"/>
                  <a:pt x="51" y="11"/>
                </a:cubicBezTo>
                <a:cubicBezTo>
                  <a:pt x="54" y="10"/>
                  <a:pt x="57" y="11"/>
                  <a:pt x="60" y="14"/>
                </a:cubicBezTo>
                <a:cubicBezTo>
                  <a:pt x="62" y="17"/>
                  <a:pt x="62" y="20"/>
                  <a:pt x="61" y="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4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054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" name="稻壳儿小白白(http://dwz.cn/Wu2UP)出自【趣你的PPT】(微信:qunideppt)：最优质的PPT资源库"/>
          <p:cNvGrpSpPr/>
          <p:nvPr/>
        </p:nvGrpSpPr>
        <p:grpSpPr>
          <a:xfrm>
            <a:off x="2469696" y="1562781"/>
            <a:ext cx="8616951" cy="3878454"/>
            <a:chOff x="263525" y="604838"/>
            <a:chExt cx="8616951" cy="3878454"/>
          </a:xfrm>
        </p:grpSpPr>
        <p:grpSp>
          <p:nvGrpSpPr>
            <p:cNvPr id="2" name="Group 275"/>
            <p:cNvGrpSpPr/>
            <p:nvPr/>
          </p:nvGrpSpPr>
          <p:grpSpPr>
            <a:xfrm>
              <a:off x="7989888" y="614554"/>
              <a:ext cx="296863" cy="298450"/>
              <a:chOff x="7989888" y="755650"/>
              <a:chExt cx="296863" cy="298450"/>
            </a:xfrm>
            <a:solidFill>
              <a:srgbClr val="FFFFFF"/>
            </a:solidFill>
          </p:grpSpPr>
          <p:sp>
            <p:nvSpPr>
              <p:cNvPr id="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89888" y="755650"/>
                <a:ext cx="296863" cy="29845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43863" y="812800"/>
                <a:ext cx="138113" cy="138113"/>
              </a:xfrm>
              <a:custGeom>
                <a:avLst/>
                <a:gdLst/>
                <a:ahLst/>
                <a:cxnLst>
                  <a:cxn ang="0">
                    <a:pos x="37" y="0"/>
                  </a:cxn>
                  <a:cxn ang="0">
                    <a:pos x="0" y="36"/>
                  </a:cxn>
                  <a:cxn ang="0">
                    <a:pos x="5" y="54"/>
                  </a:cxn>
                  <a:cxn ang="0">
                    <a:pos x="54" y="4"/>
                  </a:cxn>
                  <a:cxn ang="0">
                    <a:pos x="37" y="0"/>
                  </a:cxn>
                </a:cxnLst>
                <a:rect l="0" t="0" r="r" b="b"/>
                <a:pathLst>
                  <a:path w="54" h="54">
                    <a:moveTo>
                      <a:pt x="37" y="0"/>
                    </a:moveTo>
                    <a:cubicBezTo>
                      <a:pt x="17" y="0"/>
                      <a:pt x="0" y="16"/>
                      <a:pt x="0" y="36"/>
                    </a:cubicBezTo>
                    <a:cubicBezTo>
                      <a:pt x="0" y="42"/>
                      <a:pt x="2" y="48"/>
                      <a:pt x="5" y="54"/>
                    </a:cubicBezTo>
                    <a:cubicBezTo>
                      <a:pt x="54" y="4"/>
                      <a:pt x="54" y="4"/>
                      <a:pt x="54" y="4"/>
                    </a:cubicBezTo>
                    <a:cubicBezTo>
                      <a:pt x="49" y="2"/>
                      <a:pt x="43" y="0"/>
                      <a:pt x="3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91488" y="862013"/>
                <a:ext cx="138113" cy="134938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0" y="49"/>
                  </a:cxn>
                  <a:cxn ang="0">
                    <a:pos x="18" y="53"/>
                  </a:cxn>
                  <a:cxn ang="0">
                    <a:pos x="54" y="17"/>
                  </a:cxn>
                  <a:cxn ang="0">
                    <a:pos x="49" y="0"/>
                  </a:cxn>
                </a:cxnLst>
                <a:rect l="0" t="0" r="r" b="b"/>
                <a:pathLst>
                  <a:path w="54" h="53">
                    <a:moveTo>
                      <a:pt x="49" y="0"/>
                    </a:moveTo>
                    <a:cubicBezTo>
                      <a:pt x="0" y="49"/>
                      <a:pt x="0" y="49"/>
                      <a:pt x="0" y="49"/>
                    </a:cubicBezTo>
                    <a:cubicBezTo>
                      <a:pt x="6" y="52"/>
                      <a:pt x="11" y="53"/>
                      <a:pt x="18" y="53"/>
                    </a:cubicBezTo>
                    <a:cubicBezTo>
                      <a:pt x="38" y="53"/>
                      <a:pt x="54" y="37"/>
                      <a:pt x="54" y="17"/>
                    </a:cubicBezTo>
                    <a:cubicBezTo>
                      <a:pt x="54" y="11"/>
                      <a:pt x="52" y="5"/>
                      <a:pt x="4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4500" y="608013"/>
              <a:ext cx="307975" cy="304800"/>
            </a:xfrm>
            <a:custGeom>
              <a:avLst/>
              <a:gdLst>
                <a:gd name="T0" fmla="*/ 100092 w 120"/>
                <a:gd name="T1" fmla="*/ 304800 h 119"/>
                <a:gd name="T2" fmla="*/ 228415 w 120"/>
                <a:gd name="T3" fmla="*/ 304800 h 119"/>
                <a:gd name="T4" fmla="*/ 292576 w 120"/>
                <a:gd name="T5" fmla="*/ 133190 h 119"/>
                <a:gd name="T6" fmla="*/ 256646 w 120"/>
                <a:gd name="T7" fmla="*/ 120383 h 119"/>
                <a:gd name="T8" fmla="*/ 241247 w 120"/>
                <a:gd name="T9" fmla="*/ 153681 h 119"/>
                <a:gd name="T10" fmla="*/ 228415 w 120"/>
                <a:gd name="T11" fmla="*/ 135751 h 119"/>
                <a:gd name="T12" fmla="*/ 241247 w 120"/>
                <a:gd name="T13" fmla="*/ 46104 h 119"/>
                <a:gd name="T14" fmla="*/ 202750 w 120"/>
                <a:gd name="T15" fmla="*/ 38420 h 119"/>
                <a:gd name="T16" fmla="*/ 189918 w 120"/>
                <a:gd name="T17" fmla="*/ 128067 h 119"/>
                <a:gd name="T18" fmla="*/ 169386 w 120"/>
                <a:gd name="T19" fmla="*/ 120383 h 119"/>
                <a:gd name="T20" fmla="*/ 166820 w 120"/>
                <a:gd name="T21" fmla="*/ 28175 h 119"/>
                <a:gd name="T22" fmla="*/ 123190 w 120"/>
                <a:gd name="T23" fmla="*/ 28175 h 119"/>
                <a:gd name="T24" fmla="*/ 125756 w 120"/>
                <a:gd name="T25" fmla="*/ 133190 h 119"/>
                <a:gd name="T26" fmla="*/ 110358 w 120"/>
                <a:gd name="T27" fmla="*/ 130629 h 119"/>
                <a:gd name="T28" fmla="*/ 82127 w 120"/>
                <a:gd name="T29" fmla="*/ 66595 h 119"/>
                <a:gd name="T30" fmla="*/ 41063 w 120"/>
                <a:gd name="T31" fmla="*/ 76840 h 119"/>
                <a:gd name="T32" fmla="*/ 79560 w 120"/>
                <a:gd name="T33" fmla="*/ 169049 h 119"/>
                <a:gd name="T34" fmla="*/ 74427 w 120"/>
                <a:gd name="T35" fmla="*/ 199785 h 119"/>
                <a:gd name="T36" fmla="*/ 35930 w 120"/>
                <a:gd name="T37" fmla="*/ 163926 h 119"/>
                <a:gd name="T38" fmla="*/ 7699 w 120"/>
                <a:gd name="T39" fmla="*/ 186978 h 119"/>
                <a:gd name="T40" fmla="*/ 66728 w 120"/>
                <a:gd name="T41" fmla="*/ 261257 h 119"/>
                <a:gd name="T42" fmla="*/ 100092 w 120"/>
                <a:gd name="T43" fmla="*/ 304800 h 119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20" h="119">
                  <a:moveTo>
                    <a:pt x="39" y="119"/>
                  </a:moveTo>
                  <a:cubicBezTo>
                    <a:pt x="89" y="119"/>
                    <a:pt x="89" y="119"/>
                    <a:pt x="89" y="119"/>
                  </a:cubicBezTo>
                  <a:cubicBezTo>
                    <a:pt x="89" y="119"/>
                    <a:pt x="109" y="68"/>
                    <a:pt x="114" y="52"/>
                  </a:cubicBezTo>
                  <a:cubicBezTo>
                    <a:pt x="120" y="36"/>
                    <a:pt x="106" y="32"/>
                    <a:pt x="100" y="47"/>
                  </a:cubicBezTo>
                  <a:cubicBezTo>
                    <a:pt x="96" y="58"/>
                    <a:pt x="94" y="60"/>
                    <a:pt x="94" y="60"/>
                  </a:cubicBezTo>
                  <a:cubicBezTo>
                    <a:pt x="94" y="60"/>
                    <a:pt x="88" y="60"/>
                    <a:pt x="89" y="53"/>
                  </a:cubicBezTo>
                  <a:cubicBezTo>
                    <a:pt x="90" y="45"/>
                    <a:pt x="92" y="34"/>
                    <a:pt x="94" y="18"/>
                  </a:cubicBezTo>
                  <a:cubicBezTo>
                    <a:pt x="96" y="8"/>
                    <a:pt x="80" y="7"/>
                    <a:pt x="79" y="15"/>
                  </a:cubicBezTo>
                  <a:cubicBezTo>
                    <a:pt x="78" y="23"/>
                    <a:pt x="75" y="45"/>
                    <a:pt x="74" y="50"/>
                  </a:cubicBezTo>
                  <a:cubicBezTo>
                    <a:pt x="73" y="55"/>
                    <a:pt x="67" y="59"/>
                    <a:pt x="66" y="47"/>
                  </a:cubicBezTo>
                  <a:cubicBezTo>
                    <a:pt x="66" y="39"/>
                    <a:pt x="65" y="27"/>
                    <a:pt x="65" y="11"/>
                  </a:cubicBezTo>
                  <a:cubicBezTo>
                    <a:pt x="65" y="0"/>
                    <a:pt x="48" y="1"/>
                    <a:pt x="48" y="11"/>
                  </a:cubicBezTo>
                  <a:cubicBezTo>
                    <a:pt x="48" y="18"/>
                    <a:pt x="49" y="46"/>
                    <a:pt x="49" y="52"/>
                  </a:cubicBezTo>
                  <a:cubicBezTo>
                    <a:pt x="49" y="57"/>
                    <a:pt x="46" y="59"/>
                    <a:pt x="43" y="51"/>
                  </a:cubicBezTo>
                  <a:cubicBezTo>
                    <a:pt x="39" y="43"/>
                    <a:pt x="35" y="34"/>
                    <a:pt x="32" y="26"/>
                  </a:cubicBezTo>
                  <a:cubicBezTo>
                    <a:pt x="27" y="14"/>
                    <a:pt x="13" y="22"/>
                    <a:pt x="16" y="30"/>
                  </a:cubicBezTo>
                  <a:cubicBezTo>
                    <a:pt x="19" y="37"/>
                    <a:pt x="26" y="53"/>
                    <a:pt x="31" y="66"/>
                  </a:cubicBezTo>
                  <a:cubicBezTo>
                    <a:pt x="34" y="72"/>
                    <a:pt x="37" y="84"/>
                    <a:pt x="29" y="78"/>
                  </a:cubicBezTo>
                  <a:cubicBezTo>
                    <a:pt x="23" y="73"/>
                    <a:pt x="21" y="69"/>
                    <a:pt x="14" y="64"/>
                  </a:cubicBezTo>
                  <a:cubicBezTo>
                    <a:pt x="7" y="60"/>
                    <a:pt x="0" y="69"/>
                    <a:pt x="3" y="73"/>
                  </a:cubicBezTo>
                  <a:cubicBezTo>
                    <a:pt x="9" y="80"/>
                    <a:pt x="19" y="91"/>
                    <a:pt x="26" y="102"/>
                  </a:cubicBezTo>
                  <a:cubicBezTo>
                    <a:pt x="31" y="110"/>
                    <a:pt x="39" y="119"/>
                    <a:pt x="39" y="1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" name="Group 274"/>
            <p:cNvGrpSpPr/>
            <p:nvPr/>
          </p:nvGrpSpPr>
          <p:grpSpPr>
            <a:xfrm>
              <a:off x="5630863" y="614554"/>
              <a:ext cx="279400" cy="298451"/>
              <a:chOff x="5630863" y="755650"/>
              <a:chExt cx="279400" cy="298451"/>
            </a:xfrm>
            <a:solidFill>
              <a:srgbClr val="FFFFFF"/>
            </a:solidFill>
          </p:grpSpPr>
          <p:sp>
            <p:nvSpPr>
              <p:cNvPr id="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67375" y="868363"/>
                <a:ext cx="204788" cy="185738"/>
              </a:xfrm>
              <a:custGeom>
                <a:avLst/>
                <a:gdLst/>
                <a:ahLst/>
                <a:cxnLst>
                  <a:cxn ang="0">
                    <a:pos x="66" y="58"/>
                  </a:cxn>
                  <a:cxn ang="0">
                    <a:pos x="58" y="58"/>
                  </a:cxn>
                  <a:cxn ang="0">
                    <a:pos x="58" y="0"/>
                  </a:cxn>
                  <a:cxn ang="0">
                    <a:pos x="44" y="0"/>
                  </a:cxn>
                  <a:cxn ang="0">
                    <a:pos x="44" y="58"/>
                  </a:cxn>
                  <a:cxn ang="0">
                    <a:pos x="37" y="58"/>
                  </a:cxn>
                  <a:cxn ang="0">
                    <a:pos x="37" y="0"/>
                  </a:cxn>
                  <a:cxn ang="0">
                    <a:pos x="22" y="0"/>
                  </a:cxn>
                  <a:cxn ang="0">
                    <a:pos x="22" y="58"/>
                  </a:cxn>
                  <a:cxn ang="0">
                    <a:pos x="15" y="58"/>
                  </a:cxn>
                  <a:cxn ang="0">
                    <a:pos x="15" y="0"/>
                  </a:cxn>
                  <a:cxn ang="0">
                    <a:pos x="0" y="0"/>
                  </a:cxn>
                  <a:cxn ang="0">
                    <a:pos x="0" y="69"/>
                  </a:cxn>
                  <a:cxn ang="0">
                    <a:pos x="4" y="72"/>
                  </a:cxn>
                  <a:cxn ang="0">
                    <a:pos x="77" y="72"/>
                  </a:cxn>
                  <a:cxn ang="0">
                    <a:pos x="80" y="69"/>
                  </a:cxn>
                  <a:cxn ang="0">
                    <a:pos x="80" y="0"/>
                  </a:cxn>
                  <a:cxn ang="0">
                    <a:pos x="66" y="0"/>
                  </a:cxn>
                  <a:cxn ang="0">
                    <a:pos x="66" y="58"/>
                  </a:cxn>
                </a:cxnLst>
                <a:rect l="0" t="0" r="r" b="b"/>
                <a:pathLst>
                  <a:path w="80" h="72">
                    <a:moveTo>
                      <a:pt x="66" y="58"/>
                    </a:moveTo>
                    <a:cubicBezTo>
                      <a:pt x="58" y="58"/>
                      <a:pt x="58" y="58"/>
                      <a:pt x="58" y="58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58"/>
                      <a:pt x="22" y="58"/>
                      <a:pt x="22" y="58"/>
                    </a:cubicBezTo>
                    <a:cubicBezTo>
                      <a:pt x="15" y="58"/>
                      <a:pt x="15" y="58"/>
                      <a:pt x="15" y="5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1"/>
                      <a:pt x="2" y="72"/>
                      <a:pt x="4" y="72"/>
                    </a:cubicBezTo>
                    <a:cubicBezTo>
                      <a:pt x="77" y="72"/>
                      <a:pt x="77" y="72"/>
                      <a:pt x="77" y="72"/>
                    </a:cubicBezTo>
                    <a:cubicBezTo>
                      <a:pt x="79" y="72"/>
                      <a:pt x="80" y="71"/>
                      <a:pt x="80" y="69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66" y="0"/>
                      <a:pt x="66" y="0"/>
                      <a:pt x="66" y="0"/>
                    </a:cubicBezTo>
                    <a:lnTo>
                      <a:pt x="66" y="5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630863" y="755650"/>
                <a:ext cx="279400" cy="92075"/>
              </a:xfrm>
              <a:custGeom>
                <a:avLst/>
                <a:gdLst/>
                <a:ahLst/>
                <a:cxnLst>
                  <a:cxn ang="0">
                    <a:pos x="101" y="15"/>
                  </a:cxn>
                  <a:cxn ang="0">
                    <a:pos x="72" y="15"/>
                  </a:cxn>
                  <a:cxn ang="0">
                    <a:pos x="72" y="4"/>
                  </a:cxn>
                  <a:cxn ang="0">
                    <a:pos x="69" y="0"/>
                  </a:cxn>
                  <a:cxn ang="0">
                    <a:pos x="40" y="0"/>
                  </a:cxn>
                  <a:cxn ang="0">
                    <a:pos x="36" y="4"/>
                  </a:cxn>
                  <a:cxn ang="0">
                    <a:pos x="36" y="15"/>
                  </a:cxn>
                  <a:cxn ang="0">
                    <a:pos x="7" y="15"/>
                  </a:cxn>
                  <a:cxn ang="0">
                    <a:pos x="0" y="22"/>
                  </a:cxn>
                  <a:cxn ang="0">
                    <a:pos x="0" y="29"/>
                  </a:cxn>
                  <a:cxn ang="0">
                    <a:pos x="7" y="36"/>
                  </a:cxn>
                  <a:cxn ang="0">
                    <a:pos x="101" y="36"/>
                  </a:cxn>
                  <a:cxn ang="0">
                    <a:pos x="109" y="29"/>
                  </a:cxn>
                  <a:cxn ang="0">
                    <a:pos x="109" y="22"/>
                  </a:cxn>
                  <a:cxn ang="0">
                    <a:pos x="101" y="15"/>
                  </a:cxn>
                  <a:cxn ang="0">
                    <a:pos x="43" y="15"/>
                  </a:cxn>
                  <a:cxn ang="0">
                    <a:pos x="43" y="7"/>
                  </a:cxn>
                  <a:cxn ang="0">
                    <a:pos x="65" y="7"/>
                  </a:cxn>
                  <a:cxn ang="0">
                    <a:pos x="65" y="15"/>
                  </a:cxn>
                  <a:cxn ang="0">
                    <a:pos x="43" y="15"/>
                  </a:cxn>
                </a:cxnLst>
                <a:rect l="0" t="0" r="r" b="b"/>
                <a:pathLst>
                  <a:path w="109" h="36">
                    <a:moveTo>
                      <a:pt x="101" y="15"/>
                    </a:moveTo>
                    <a:cubicBezTo>
                      <a:pt x="72" y="15"/>
                      <a:pt x="72" y="15"/>
                      <a:pt x="72" y="15"/>
                    </a:cubicBezTo>
                    <a:cubicBezTo>
                      <a:pt x="72" y="4"/>
                      <a:pt x="72" y="4"/>
                      <a:pt x="72" y="4"/>
                    </a:cubicBezTo>
                    <a:cubicBezTo>
                      <a:pt x="72" y="2"/>
                      <a:pt x="71" y="0"/>
                      <a:pt x="69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38" y="0"/>
                      <a:pt x="36" y="2"/>
                      <a:pt x="36" y="4"/>
                    </a:cubicBezTo>
                    <a:cubicBezTo>
                      <a:pt x="36" y="15"/>
                      <a:pt x="36" y="15"/>
                      <a:pt x="36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3" y="15"/>
                      <a:pt x="0" y="18"/>
                      <a:pt x="0" y="22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33"/>
                      <a:pt x="3" y="36"/>
                      <a:pt x="7" y="36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05" y="36"/>
                      <a:pt x="109" y="33"/>
                      <a:pt x="109" y="29"/>
                    </a:cubicBezTo>
                    <a:cubicBezTo>
                      <a:pt x="109" y="22"/>
                      <a:pt x="109" y="22"/>
                      <a:pt x="109" y="22"/>
                    </a:cubicBezTo>
                    <a:cubicBezTo>
                      <a:pt x="109" y="18"/>
                      <a:pt x="105" y="15"/>
                      <a:pt x="101" y="15"/>
                    </a:cubicBezTo>
                    <a:close/>
                    <a:moveTo>
                      <a:pt x="43" y="15"/>
                    </a:moveTo>
                    <a:cubicBezTo>
                      <a:pt x="43" y="7"/>
                      <a:pt x="43" y="7"/>
                      <a:pt x="43" y="7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43" y="1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6500" y="614363"/>
              <a:ext cx="204788" cy="261937"/>
            </a:xfrm>
            <a:custGeom>
              <a:avLst/>
              <a:gdLst>
                <a:gd name="T0" fmla="*/ 186869 w 80"/>
                <a:gd name="T1" fmla="*/ 112992 h 102"/>
                <a:gd name="T2" fmla="*/ 168950 w 80"/>
                <a:gd name="T3" fmla="*/ 128400 h 102"/>
                <a:gd name="T4" fmla="*/ 168950 w 80"/>
                <a:gd name="T5" fmla="*/ 128400 h 102"/>
                <a:gd name="T6" fmla="*/ 168950 w 80"/>
                <a:gd name="T7" fmla="*/ 112992 h 102"/>
                <a:gd name="T8" fmla="*/ 148471 w 80"/>
                <a:gd name="T9" fmla="*/ 92448 h 102"/>
                <a:gd name="T10" fmla="*/ 130552 w 80"/>
                <a:gd name="T11" fmla="*/ 112992 h 102"/>
                <a:gd name="T12" fmla="*/ 130552 w 80"/>
                <a:gd name="T13" fmla="*/ 92448 h 102"/>
                <a:gd name="T14" fmla="*/ 112633 w 80"/>
                <a:gd name="T15" fmla="*/ 74472 h 102"/>
                <a:gd name="T16" fmla="*/ 94714 w 80"/>
                <a:gd name="T17" fmla="*/ 92448 h 102"/>
                <a:gd name="T18" fmla="*/ 94714 w 80"/>
                <a:gd name="T19" fmla="*/ 17976 h 102"/>
                <a:gd name="T20" fmla="*/ 74236 w 80"/>
                <a:gd name="T21" fmla="*/ 0 h 102"/>
                <a:gd name="T22" fmla="*/ 56317 w 80"/>
                <a:gd name="T23" fmla="*/ 17976 h 102"/>
                <a:gd name="T24" fmla="*/ 56317 w 80"/>
                <a:gd name="T25" fmla="*/ 30816 h 102"/>
                <a:gd name="T26" fmla="*/ 56317 w 80"/>
                <a:gd name="T27" fmla="*/ 130969 h 102"/>
                <a:gd name="T28" fmla="*/ 56317 w 80"/>
                <a:gd name="T29" fmla="*/ 143809 h 102"/>
                <a:gd name="T30" fmla="*/ 51197 w 80"/>
                <a:gd name="T31" fmla="*/ 148945 h 102"/>
                <a:gd name="T32" fmla="*/ 46077 w 80"/>
                <a:gd name="T33" fmla="*/ 146377 h 102"/>
                <a:gd name="T34" fmla="*/ 12799 w 80"/>
                <a:gd name="T35" fmla="*/ 110424 h 102"/>
                <a:gd name="T36" fmla="*/ 2560 w 80"/>
                <a:gd name="T37" fmla="*/ 118128 h 102"/>
                <a:gd name="T38" fmla="*/ 2560 w 80"/>
                <a:gd name="T39" fmla="*/ 130969 h 102"/>
                <a:gd name="T40" fmla="*/ 61436 w 80"/>
                <a:gd name="T41" fmla="*/ 256801 h 102"/>
                <a:gd name="T42" fmla="*/ 69116 w 80"/>
                <a:gd name="T43" fmla="*/ 261937 h 102"/>
                <a:gd name="T44" fmla="*/ 176630 w 80"/>
                <a:gd name="T45" fmla="*/ 261937 h 102"/>
                <a:gd name="T46" fmla="*/ 204788 w 80"/>
                <a:gd name="T47" fmla="*/ 233689 h 102"/>
                <a:gd name="T48" fmla="*/ 204788 w 80"/>
                <a:gd name="T49" fmla="*/ 130969 h 102"/>
                <a:gd name="T50" fmla="*/ 186869 w 80"/>
                <a:gd name="T51" fmla="*/ 112992 h 102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80" h="102">
                  <a:moveTo>
                    <a:pt x="73" y="44"/>
                  </a:moveTo>
                  <a:cubicBezTo>
                    <a:pt x="69" y="44"/>
                    <a:pt x="66" y="47"/>
                    <a:pt x="66" y="50"/>
                  </a:cubicBezTo>
                  <a:cubicBezTo>
                    <a:pt x="66" y="50"/>
                    <a:pt x="66" y="50"/>
                    <a:pt x="66" y="50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66" y="40"/>
                    <a:pt x="62" y="36"/>
                    <a:pt x="58" y="36"/>
                  </a:cubicBezTo>
                  <a:cubicBezTo>
                    <a:pt x="54" y="36"/>
                    <a:pt x="51" y="40"/>
                    <a:pt x="51" y="44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32"/>
                    <a:pt x="48" y="29"/>
                    <a:pt x="44" y="29"/>
                  </a:cubicBezTo>
                  <a:cubicBezTo>
                    <a:pt x="40" y="29"/>
                    <a:pt x="37" y="32"/>
                    <a:pt x="37" y="36"/>
                  </a:cubicBezTo>
                  <a:cubicBezTo>
                    <a:pt x="37" y="7"/>
                    <a:pt x="37" y="7"/>
                    <a:pt x="37" y="7"/>
                  </a:cubicBezTo>
                  <a:cubicBezTo>
                    <a:pt x="37" y="3"/>
                    <a:pt x="33" y="0"/>
                    <a:pt x="29" y="0"/>
                  </a:cubicBezTo>
                  <a:cubicBezTo>
                    <a:pt x="25" y="0"/>
                    <a:pt x="22" y="3"/>
                    <a:pt x="22" y="7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7"/>
                    <a:pt x="21" y="58"/>
                    <a:pt x="20" y="58"/>
                  </a:cubicBezTo>
                  <a:cubicBezTo>
                    <a:pt x="19" y="58"/>
                    <a:pt x="18" y="58"/>
                    <a:pt x="18" y="57"/>
                  </a:cubicBezTo>
                  <a:cubicBezTo>
                    <a:pt x="13" y="50"/>
                    <a:pt x="13" y="43"/>
                    <a:pt x="5" y="43"/>
                  </a:cubicBezTo>
                  <a:cubicBezTo>
                    <a:pt x="3" y="43"/>
                    <a:pt x="2" y="44"/>
                    <a:pt x="1" y="46"/>
                  </a:cubicBezTo>
                  <a:cubicBezTo>
                    <a:pt x="0" y="47"/>
                    <a:pt x="0" y="49"/>
                    <a:pt x="1" y="51"/>
                  </a:cubicBezTo>
                  <a:cubicBezTo>
                    <a:pt x="24" y="100"/>
                    <a:pt x="24" y="100"/>
                    <a:pt x="24" y="100"/>
                  </a:cubicBezTo>
                  <a:cubicBezTo>
                    <a:pt x="24" y="101"/>
                    <a:pt x="25" y="102"/>
                    <a:pt x="27" y="102"/>
                  </a:cubicBezTo>
                  <a:cubicBezTo>
                    <a:pt x="33" y="102"/>
                    <a:pt x="56" y="102"/>
                    <a:pt x="69" y="102"/>
                  </a:cubicBezTo>
                  <a:cubicBezTo>
                    <a:pt x="75" y="102"/>
                    <a:pt x="80" y="97"/>
                    <a:pt x="80" y="91"/>
                  </a:cubicBezTo>
                  <a:cubicBezTo>
                    <a:pt x="80" y="71"/>
                    <a:pt x="80" y="51"/>
                    <a:pt x="80" y="51"/>
                  </a:cubicBezTo>
                  <a:cubicBezTo>
                    <a:pt x="80" y="47"/>
                    <a:pt x="77" y="44"/>
                    <a:pt x="73" y="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1" name="Group 270"/>
            <p:cNvGrpSpPr/>
            <p:nvPr/>
          </p:nvGrpSpPr>
          <p:grpSpPr>
            <a:xfrm>
              <a:off x="1450975" y="697104"/>
              <a:ext cx="300038" cy="249238"/>
              <a:chOff x="1450975" y="838200"/>
              <a:chExt cx="300038" cy="249238"/>
            </a:xfrm>
            <a:solidFill>
              <a:srgbClr val="FFFFFF"/>
            </a:solidFill>
          </p:grpSpPr>
          <p:sp>
            <p:nvSpPr>
              <p:cNvPr id="12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450975" y="838200"/>
                <a:ext cx="300038" cy="249238"/>
              </a:xfrm>
              <a:custGeom>
                <a:avLst/>
                <a:gdLst/>
                <a:ahLst/>
                <a:cxnLst>
                  <a:cxn ang="0">
                    <a:pos x="1" y="42"/>
                  </a:cxn>
                  <a:cxn ang="0">
                    <a:pos x="0" y="46"/>
                  </a:cxn>
                  <a:cxn ang="0">
                    <a:pos x="117" y="56"/>
                  </a:cxn>
                  <a:cxn ang="0">
                    <a:pos x="117" y="51"/>
                  </a:cxn>
                  <a:cxn ang="0">
                    <a:pos x="1" y="42"/>
                  </a:cxn>
                  <a:cxn ang="0">
                    <a:pos x="58" y="75"/>
                  </a:cxn>
                  <a:cxn ang="0">
                    <a:pos x="33" y="47"/>
                  </a:cxn>
                  <a:cxn ang="0">
                    <a:pos x="62" y="23"/>
                  </a:cxn>
                  <a:cxn ang="0">
                    <a:pos x="86" y="51"/>
                  </a:cxn>
                  <a:cxn ang="0">
                    <a:pos x="58" y="75"/>
                  </a:cxn>
                </a:cxnLst>
                <a:rect l="0" t="0" r="r" b="b"/>
                <a:pathLst>
                  <a:path w="117" h="97">
                    <a:moveTo>
                      <a:pt x="1" y="42"/>
                    </a:moveTo>
                    <a:cubicBezTo>
                      <a:pt x="0" y="46"/>
                      <a:pt x="0" y="46"/>
                      <a:pt x="0" y="46"/>
                    </a:cubicBezTo>
                    <a:cubicBezTo>
                      <a:pt x="23" y="92"/>
                      <a:pt x="87" y="97"/>
                      <a:pt x="117" y="56"/>
                    </a:cubicBezTo>
                    <a:cubicBezTo>
                      <a:pt x="117" y="51"/>
                      <a:pt x="117" y="51"/>
                      <a:pt x="117" y="51"/>
                    </a:cubicBezTo>
                    <a:cubicBezTo>
                      <a:pt x="94" y="5"/>
                      <a:pt x="31" y="0"/>
                      <a:pt x="1" y="42"/>
                    </a:cubicBezTo>
                    <a:close/>
                    <a:moveTo>
                      <a:pt x="58" y="75"/>
                    </a:moveTo>
                    <a:cubicBezTo>
                      <a:pt x="43" y="74"/>
                      <a:pt x="32" y="61"/>
                      <a:pt x="33" y="47"/>
                    </a:cubicBezTo>
                    <a:cubicBezTo>
                      <a:pt x="35" y="32"/>
                      <a:pt x="47" y="21"/>
                      <a:pt x="62" y="23"/>
                    </a:cubicBezTo>
                    <a:cubicBezTo>
                      <a:pt x="76" y="24"/>
                      <a:pt x="87" y="36"/>
                      <a:pt x="86" y="51"/>
                    </a:cubicBezTo>
                    <a:cubicBezTo>
                      <a:pt x="85" y="66"/>
                      <a:pt x="72" y="76"/>
                      <a:pt x="58" y="7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571625" y="930275"/>
                <a:ext cx="66675" cy="666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4" name="Group 273"/>
            <p:cNvGrpSpPr/>
            <p:nvPr/>
          </p:nvGrpSpPr>
          <p:grpSpPr>
            <a:xfrm>
              <a:off x="4424363" y="612967"/>
              <a:ext cx="280987" cy="280987"/>
              <a:chOff x="4424363" y="754063"/>
              <a:chExt cx="280987" cy="280987"/>
            </a:xfrm>
            <a:solidFill>
              <a:srgbClr val="FFFFFF"/>
            </a:solidFill>
          </p:grpSpPr>
          <p:sp>
            <p:nvSpPr>
              <p:cNvPr id="1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4363" y="942975"/>
                <a:ext cx="92075" cy="92075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3" y="29"/>
                  </a:cxn>
                  <a:cxn ang="0">
                    <a:pos x="0" y="58"/>
                  </a:cxn>
                  <a:cxn ang="0">
                    <a:pos x="29" y="53"/>
                  </a:cxn>
                  <a:cxn ang="0">
                    <a:pos x="58" y="50"/>
                  </a:cxn>
                  <a:cxn ang="0">
                    <a:pos x="32" y="24"/>
                  </a:cxn>
                  <a:cxn ang="0">
                    <a:pos x="8" y="0"/>
                  </a:cxn>
                </a:cxnLst>
                <a:rect l="0" t="0" r="r" b="b"/>
                <a:pathLst>
                  <a:path w="58" h="58">
                    <a:moveTo>
                      <a:pt x="8" y="0"/>
                    </a:moveTo>
                    <a:lnTo>
                      <a:pt x="3" y="29"/>
                    </a:lnTo>
                    <a:lnTo>
                      <a:pt x="0" y="58"/>
                    </a:lnTo>
                    <a:lnTo>
                      <a:pt x="29" y="53"/>
                    </a:lnTo>
                    <a:lnTo>
                      <a:pt x="58" y="50"/>
                    </a:lnTo>
                    <a:lnTo>
                      <a:pt x="32" y="24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9763" y="800100"/>
                <a:ext cx="206375" cy="209550"/>
              </a:xfrm>
              <a:custGeom>
                <a:avLst/>
                <a:gdLst/>
                <a:ahLst/>
                <a:cxnLst>
                  <a:cxn ang="0">
                    <a:pos x="50" y="114"/>
                  </a:cxn>
                  <a:cxn ang="0">
                    <a:pos x="40" y="106"/>
                  </a:cxn>
                  <a:cxn ang="0">
                    <a:pos x="114" y="32"/>
                  </a:cxn>
                  <a:cxn ang="0">
                    <a:pos x="98" y="16"/>
                  </a:cxn>
                  <a:cxn ang="0">
                    <a:pos x="24" y="90"/>
                  </a:cxn>
                  <a:cxn ang="0">
                    <a:pos x="16" y="82"/>
                  </a:cxn>
                  <a:cxn ang="0">
                    <a:pos x="90" y="8"/>
                  </a:cxn>
                  <a:cxn ang="0">
                    <a:pos x="82" y="0"/>
                  </a:cxn>
                  <a:cxn ang="0">
                    <a:pos x="0" y="82"/>
                  </a:cxn>
                  <a:cxn ang="0">
                    <a:pos x="50" y="132"/>
                  </a:cxn>
                  <a:cxn ang="0">
                    <a:pos x="130" y="50"/>
                  </a:cxn>
                  <a:cxn ang="0">
                    <a:pos x="122" y="42"/>
                  </a:cxn>
                  <a:cxn ang="0">
                    <a:pos x="50" y="114"/>
                  </a:cxn>
                </a:cxnLst>
                <a:rect l="0" t="0" r="r" b="b"/>
                <a:pathLst>
                  <a:path w="130" h="132">
                    <a:moveTo>
                      <a:pt x="50" y="114"/>
                    </a:moveTo>
                    <a:lnTo>
                      <a:pt x="40" y="106"/>
                    </a:lnTo>
                    <a:lnTo>
                      <a:pt x="114" y="32"/>
                    </a:lnTo>
                    <a:lnTo>
                      <a:pt x="98" y="16"/>
                    </a:lnTo>
                    <a:lnTo>
                      <a:pt x="24" y="90"/>
                    </a:lnTo>
                    <a:lnTo>
                      <a:pt x="16" y="82"/>
                    </a:lnTo>
                    <a:lnTo>
                      <a:pt x="90" y="8"/>
                    </a:lnTo>
                    <a:lnTo>
                      <a:pt x="82" y="0"/>
                    </a:lnTo>
                    <a:lnTo>
                      <a:pt x="0" y="82"/>
                    </a:lnTo>
                    <a:lnTo>
                      <a:pt x="50" y="132"/>
                    </a:lnTo>
                    <a:lnTo>
                      <a:pt x="130" y="50"/>
                    </a:lnTo>
                    <a:lnTo>
                      <a:pt x="122" y="42"/>
                    </a:lnTo>
                    <a:lnTo>
                      <a:pt x="50" y="11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594225" y="754063"/>
                <a:ext cx="111125" cy="112713"/>
              </a:xfrm>
              <a:custGeom>
                <a:avLst/>
                <a:gdLst/>
                <a:ahLst/>
                <a:cxnLst>
                  <a:cxn ang="0">
                    <a:pos x="40" y="24"/>
                  </a:cxn>
                  <a:cxn ang="0">
                    <a:pos x="20" y="3"/>
                  </a:cxn>
                  <a:cxn ang="0">
                    <a:pos x="10" y="3"/>
                  </a:cxn>
                  <a:cxn ang="0">
                    <a:pos x="9" y="4"/>
                  </a:cxn>
                  <a:cxn ang="0">
                    <a:pos x="9" y="4"/>
                  </a:cxn>
                  <a:cxn ang="0">
                    <a:pos x="0" y="13"/>
                  </a:cxn>
                  <a:cxn ang="0">
                    <a:pos x="30" y="44"/>
                  </a:cxn>
                  <a:cxn ang="0">
                    <a:pos x="40" y="34"/>
                  </a:cxn>
                  <a:cxn ang="0">
                    <a:pos x="40" y="34"/>
                  </a:cxn>
                  <a:cxn ang="0">
                    <a:pos x="40" y="33"/>
                  </a:cxn>
                  <a:cxn ang="0">
                    <a:pos x="40" y="24"/>
                  </a:cxn>
                </a:cxnLst>
                <a:rect l="0" t="0" r="r" b="b"/>
                <a:pathLst>
                  <a:path w="43" h="44">
                    <a:moveTo>
                      <a:pt x="40" y="24"/>
                    </a:moveTo>
                    <a:cubicBezTo>
                      <a:pt x="20" y="3"/>
                      <a:pt x="20" y="3"/>
                      <a:pt x="20" y="3"/>
                    </a:cubicBezTo>
                    <a:cubicBezTo>
                      <a:pt x="17" y="0"/>
                      <a:pt x="13" y="0"/>
                      <a:pt x="10" y="3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30" y="44"/>
                      <a:pt x="30" y="44"/>
                      <a:pt x="30" y="4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40" y="33"/>
                      <a:pt x="40" y="33"/>
                    </a:cubicBezTo>
                    <a:cubicBezTo>
                      <a:pt x="43" y="31"/>
                      <a:pt x="43" y="26"/>
                      <a:pt x="40" y="2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798888" y="604838"/>
              <a:ext cx="333375" cy="284162"/>
            </a:xfrm>
            <a:custGeom>
              <a:avLst/>
              <a:gdLst>
                <a:gd name="T0" fmla="*/ 92319 w 130"/>
                <a:gd name="T1" fmla="*/ 284162 h 111"/>
                <a:gd name="T2" fmla="*/ 58982 w 130"/>
                <a:gd name="T3" fmla="*/ 266242 h 111"/>
                <a:gd name="T4" fmla="*/ 56417 w 130"/>
                <a:gd name="T5" fmla="*/ 266242 h 111"/>
                <a:gd name="T6" fmla="*/ 56417 w 130"/>
                <a:gd name="T7" fmla="*/ 166401 h 111"/>
                <a:gd name="T8" fmla="*/ 141043 w 130"/>
                <a:gd name="T9" fmla="*/ 81921 h 111"/>
                <a:gd name="T10" fmla="*/ 192332 w 130"/>
                <a:gd name="T11" fmla="*/ 30720 h 111"/>
                <a:gd name="T12" fmla="*/ 284651 w 130"/>
                <a:gd name="T13" fmla="*/ 40960 h 111"/>
                <a:gd name="T14" fmla="*/ 315424 w 130"/>
                <a:gd name="T15" fmla="*/ 140801 h 111"/>
                <a:gd name="T16" fmla="*/ 194896 w 130"/>
                <a:gd name="T17" fmla="*/ 266242 h 111"/>
                <a:gd name="T18" fmla="*/ 176945 w 130"/>
                <a:gd name="T19" fmla="*/ 266242 h 111"/>
                <a:gd name="T20" fmla="*/ 176945 w 130"/>
                <a:gd name="T21" fmla="*/ 248322 h 111"/>
                <a:gd name="T22" fmla="*/ 294909 w 130"/>
                <a:gd name="T23" fmla="*/ 125441 h 111"/>
                <a:gd name="T24" fmla="*/ 266700 w 130"/>
                <a:gd name="T25" fmla="*/ 58880 h 111"/>
                <a:gd name="T26" fmla="*/ 212847 w 130"/>
                <a:gd name="T27" fmla="*/ 48640 h 111"/>
                <a:gd name="T28" fmla="*/ 158994 w 130"/>
                <a:gd name="T29" fmla="*/ 102401 h 111"/>
                <a:gd name="T30" fmla="*/ 76933 w 130"/>
                <a:gd name="T31" fmla="*/ 184321 h 111"/>
                <a:gd name="T32" fmla="*/ 76933 w 130"/>
                <a:gd name="T33" fmla="*/ 248322 h 111"/>
                <a:gd name="T34" fmla="*/ 76933 w 130"/>
                <a:gd name="T35" fmla="*/ 248322 h 111"/>
                <a:gd name="T36" fmla="*/ 110270 w 130"/>
                <a:gd name="T37" fmla="*/ 245762 h 111"/>
                <a:gd name="T38" fmla="*/ 133350 w 130"/>
                <a:gd name="T39" fmla="*/ 225282 h 111"/>
                <a:gd name="T40" fmla="*/ 225669 w 130"/>
                <a:gd name="T41" fmla="*/ 130561 h 111"/>
                <a:gd name="T42" fmla="*/ 228234 w 130"/>
                <a:gd name="T43" fmla="*/ 112641 h 111"/>
                <a:gd name="T44" fmla="*/ 207718 w 130"/>
                <a:gd name="T45" fmla="*/ 122881 h 111"/>
                <a:gd name="T46" fmla="*/ 120528 w 130"/>
                <a:gd name="T47" fmla="*/ 209921 h 111"/>
                <a:gd name="T48" fmla="*/ 100013 w 130"/>
                <a:gd name="T49" fmla="*/ 209921 h 111"/>
                <a:gd name="T50" fmla="*/ 102577 w 130"/>
                <a:gd name="T51" fmla="*/ 189441 h 111"/>
                <a:gd name="T52" fmla="*/ 187203 w 130"/>
                <a:gd name="T53" fmla="*/ 104961 h 111"/>
                <a:gd name="T54" fmla="*/ 246185 w 130"/>
                <a:gd name="T55" fmla="*/ 92161 h 111"/>
                <a:gd name="T56" fmla="*/ 246185 w 130"/>
                <a:gd name="T57" fmla="*/ 148481 h 111"/>
                <a:gd name="T58" fmla="*/ 151301 w 130"/>
                <a:gd name="T59" fmla="*/ 243202 h 111"/>
                <a:gd name="T60" fmla="*/ 128221 w 130"/>
                <a:gd name="T61" fmla="*/ 266242 h 111"/>
                <a:gd name="T62" fmla="*/ 92319 w 130"/>
                <a:gd name="T63" fmla="*/ 284162 h 111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30" h="111">
                  <a:moveTo>
                    <a:pt x="36" y="111"/>
                  </a:moveTo>
                  <a:cubicBezTo>
                    <a:pt x="31" y="111"/>
                    <a:pt x="27" y="109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18" y="100"/>
                    <a:pt x="0" y="85"/>
                    <a:pt x="22" y="65"/>
                  </a:cubicBezTo>
                  <a:cubicBezTo>
                    <a:pt x="31" y="56"/>
                    <a:pt x="43" y="44"/>
                    <a:pt x="55" y="32"/>
                  </a:cubicBezTo>
                  <a:cubicBezTo>
                    <a:pt x="61" y="26"/>
                    <a:pt x="68" y="19"/>
                    <a:pt x="75" y="12"/>
                  </a:cubicBezTo>
                  <a:cubicBezTo>
                    <a:pt x="88" y="0"/>
                    <a:pt x="97" y="2"/>
                    <a:pt x="111" y="16"/>
                  </a:cubicBezTo>
                  <a:cubicBezTo>
                    <a:pt x="127" y="32"/>
                    <a:pt x="130" y="47"/>
                    <a:pt x="123" y="55"/>
                  </a:cubicBezTo>
                  <a:cubicBezTo>
                    <a:pt x="114" y="66"/>
                    <a:pt x="78" y="103"/>
                    <a:pt x="76" y="104"/>
                  </a:cubicBezTo>
                  <a:cubicBezTo>
                    <a:pt x="74" y="106"/>
                    <a:pt x="71" y="106"/>
                    <a:pt x="69" y="104"/>
                  </a:cubicBezTo>
                  <a:cubicBezTo>
                    <a:pt x="67" y="102"/>
                    <a:pt x="67" y="99"/>
                    <a:pt x="69" y="97"/>
                  </a:cubicBezTo>
                  <a:cubicBezTo>
                    <a:pt x="69" y="96"/>
                    <a:pt x="106" y="59"/>
                    <a:pt x="115" y="49"/>
                  </a:cubicBezTo>
                  <a:cubicBezTo>
                    <a:pt x="118" y="46"/>
                    <a:pt x="118" y="37"/>
                    <a:pt x="104" y="23"/>
                  </a:cubicBezTo>
                  <a:cubicBezTo>
                    <a:pt x="95" y="15"/>
                    <a:pt x="93" y="9"/>
                    <a:pt x="83" y="19"/>
                  </a:cubicBezTo>
                  <a:cubicBezTo>
                    <a:pt x="76" y="26"/>
                    <a:pt x="69" y="33"/>
                    <a:pt x="62" y="40"/>
                  </a:cubicBezTo>
                  <a:cubicBezTo>
                    <a:pt x="50" y="52"/>
                    <a:pt x="38" y="63"/>
                    <a:pt x="30" y="72"/>
                  </a:cubicBezTo>
                  <a:cubicBezTo>
                    <a:pt x="16" y="85"/>
                    <a:pt x="25" y="92"/>
                    <a:pt x="30" y="97"/>
                  </a:cubicBezTo>
                  <a:cubicBezTo>
                    <a:pt x="30" y="97"/>
                    <a:pt x="30" y="97"/>
                    <a:pt x="30" y="97"/>
                  </a:cubicBezTo>
                  <a:cubicBezTo>
                    <a:pt x="34" y="101"/>
                    <a:pt x="37" y="102"/>
                    <a:pt x="43" y="96"/>
                  </a:cubicBezTo>
                  <a:cubicBezTo>
                    <a:pt x="44" y="95"/>
                    <a:pt x="47" y="92"/>
                    <a:pt x="52" y="88"/>
                  </a:cubicBezTo>
                  <a:cubicBezTo>
                    <a:pt x="63" y="77"/>
                    <a:pt x="84" y="57"/>
                    <a:pt x="88" y="51"/>
                  </a:cubicBezTo>
                  <a:cubicBezTo>
                    <a:pt x="89" y="50"/>
                    <a:pt x="91" y="46"/>
                    <a:pt x="89" y="44"/>
                  </a:cubicBezTo>
                  <a:cubicBezTo>
                    <a:pt x="87" y="42"/>
                    <a:pt x="82" y="46"/>
                    <a:pt x="81" y="48"/>
                  </a:cubicBezTo>
                  <a:cubicBezTo>
                    <a:pt x="66" y="63"/>
                    <a:pt x="47" y="82"/>
                    <a:pt x="47" y="82"/>
                  </a:cubicBezTo>
                  <a:cubicBezTo>
                    <a:pt x="45" y="84"/>
                    <a:pt x="41" y="84"/>
                    <a:pt x="39" y="82"/>
                  </a:cubicBezTo>
                  <a:cubicBezTo>
                    <a:pt x="37" y="80"/>
                    <a:pt x="37" y="76"/>
                    <a:pt x="40" y="74"/>
                  </a:cubicBezTo>
                  <a:cubicBezTo>
                    <a:pt x="40" y="74"/>
                    <a:pt x="59" y="56"/>
                    <a:pt x="73" y="41"/>
                  </a:cubicBezTo>
                  <a:cubicBezTo>
                    <a:pt x="82" y="31"/>
                    <a:pt x="91" y="32"/>
                    <a:pt x="96" y="36"/>
                  </a:cubicBezTo>
                  <a:cubicBezTo>
                    <a:pt x="102" y="42"/>
                    <a:pt x="101" y="52"/>
                    <a:pt x="96" y="58"/>
                  </a:cubicBezTo>
                  <a:cubicBezTo>
                    <a:pt x="92" y="63"/>
                    <a:pt x="75" y="79"/>
                    <a:pt x="59" y="95"/>
                  </a:cubicBezTo>
                  <a:cubicBezTo>
                    <a:pt x="55" y="99"/>
                    <a:pt x="52" y="102"/>
                    <a:pt x="50" y="104"/>
                  </a:cubicBezTo>
                  <a:cubicBezTo>
                    <a:pt x="45" y="108"/>
                    <a:pt x="41" y="111"/>
                    <a:pt x="36" y="1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99200" y="635000"/>
              <a:ext cx="204788" cy="277813"/>
            </a:xfrm>
            <a:custGeom>
              <a:avLst/>
              <a:gdLst>
                <a:gd name="T0" fmla="*/ 186869 w 80"/>
                <a:gd name="T1" fmla="*/ 110611 h 108"/>
                <a:gd name="T2" fmla="*/ 186869 w 80"/>
                <a:gd name="T3" fmla="*/ 84887 h 108"/>
                <a:gd name="T4" fmla="*/ 102394 w 80"/>
                <a:gd name="T5" fmla="*/ 0 h 108"/>
                <a:gd name="T6" fmla="*/ 17919 w 80"/>
                <a:gd name="T7" fmla="*/ 84887 h 108"/>
                <a:gd name="T8" fmla="*/ 17919 w 80"/>
                <a:gd name="T9" fmla="*/ 110611 h 108"/>
                <a:gd name="T10" fmla="*/ 0 w 80"/>
                <a:gd name="T11" fmla="*/ 110611 h 108"/>
                <a:gd name="T12" fmla="*/ 0 w 80"/>
                <a:gd name="T13" fmla="*/ 277813 h 108"/>
                <a:gd name="T14" fmla="*/ 204788 w 80"/>
                <a:gd name="T15" fmla="*/ 277813 h 108"/>
                <a:gd name="T16" fmla="*/ 204788 w 80"/>
                <a:gd name="T17" fmla="*/ 110611 h 108"/>
                <a:gd name="T18" fmla="*/ 186869 w 80"/>
                <a:gd name="T19" fmla="*/ 110611 h 108"/>
                <a:gd name="T20" fmla="*/ 115193 w 80"/>
                <a:gd name="T21" fmla="*/ 241800 h 108"/>
                <a:gd name="T22" fmla="*/ 84475 w 80"/>
                <a:gd name="T23" fmla="*/ 241800 h 108"/>
                <a:gd name="T24" fmla="*/ 92155 w 80"/>
                <a:gd name="T25" fmla="*/ 198070 h 108"/>
                <a:gd name="T26" fmla="*/ 84475 w 80"/>
                <a:gd name="T27" fmla="*/ 185209 h 108"/>
                <a:gd name="T28" fmla="*/ 99834 w 80"/>
                <a:gd name="T29" fmla="*/ 169775 h 108"/>
                <a:gd name="T30" fmla="*/ 115193 w 80"/>
                <a:gd name="T31" fmla="*/ 185209 h 108"/>
                <a:gd name="T32" fmla="*/ 107514 w 80"/>
                <a:gd name="T33" fmla="*/ 198070 h 108"/>
                <a:gd name="T34" fmla="*/ 115193 w 80"/>
                <a:gd name="T35" fmla="*/ 241800 h 108"/>
                <a:gd name="T36" fmla="*/ 148471 w 80"/>
                <a:gd name="T37" fmla="*/ 110611 h 108"/>
                <a:gd name="T38" fmla="*/ 56317 w 80"/>
                <a:gd name="T39" fmla="*/ 110611 h 108"/>
                <a:gd name="T40" fmla="*/ 56317 w 80"/>
                <a:gd name="T41" fmla="*/ 84887 h 108"/>
                <a:gd name="T42" fmla="*/ 102394 w 80"/>
                <a:gd name="T43" fmla="*/ 38585 h 108"/>
                <a:gd name="T44" fmla="*/ 148471 w 80"/>
                <a:gd name="T45" fmla="*/ 84887 h 108"/>
                <a:gd name="T46" fmla="*/ 148471 w 80"/>
                <a:gd name="T47" fmla="*/ 110611 h 108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80" h="108">
                  <a:moveTo>
                    <a:pt x="73" y="43"/>
                  </a:moveTo>
                  <a:cubicBezTo>
                    <a:pt x="73" y="33"/>
                    <a:pt x="73" y="33"/>
                    <a:pt x="73" y="33"/>
                  </a:cubicBezTo>
                  <a:cubicBezTo>
                    <a:pt x="73" y="15"/>
                    <a:pt x="58" y="0"/>
                    <a:pt x="40" y="0"/>
                  </a:cubicBezTo>
                  <a:cubicBezTo>
                    <a:pt x="22" y="0"/>
                    <a:pt x="7" y="15"/>
                    <a:pt x="7" y="3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43"/>
                    <a:pt x="80" y="43"/>
                    <a:pt x="80" y="43"/>
                  </a:cubicBezTo>
                  <a:lnTo>
                    <a:pt x="73" y="43"/>
                  </a:lnTo>
                  <a:close/>
                  <a:moveTo>
                    <a:pt x="45" y="94"/>
                  </a:moveTo>
                  <a:cubicBezTo>
                    <a:pt x="33" y="94"/>
                    <a:pt x="33" y="94"/>
                    <a:pt x="33" y="94"/>
                  </a:cubicBezTo>
                  <a:cubicBezTo>
                    <a:pt x="36" y="77"/>
                    <a:pt x="36" y="77"/>
                    <a:pt x="36" y="77"/>
                  </a:cubicBezTo>
                  <a:cubicBezTo>
                    <a:pt x="34" y="76"/>
                    <a:pt x="33" y="74"/>
                    <a:pt x="33" y="72"/>
                  </a:cubicBezTo>
                  <a:cubicBezTo>
                    <a:pt x="33" y="69"/>
                    <a:pt x="36" y="66"/>
                    <a:pt x="39" y="66"/>
                  </a:cubicBezTo>
                  <a:cubicBezTo>
                    <a:pt x="42" y="66"/>
                    <a:pt x="45" y="69"/>
                    <a:pt x="45" y="72"/>
                  </a:cubicBezTo>
                  <a:cubicBezTo>
                    <a:pt x="45" y="74"/>
                    <a:pt x="44" y="76"/>
                    <a:pt x="42" y="77"/>
                  </a:cubicBezTo>
                  <a:lnTo>
                    <a:pt x="45" y="94"/>
                  </a:lnTo>
                  <a:close/>
                  <a:moveTo>
                    <a:pt x="58" y="43"/>
                  </a:moveTo>
                  <a:cubicBezTo>
                    <a:pt x="22" y="43"/>
                    <a:pt x="22" y="43"/>
                    <a:pt x="22" y="4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23"/>
                    <a:pt x="30" y="15"/>
                    <a:pt x="40" y="15"/>
                  </a:cubicBezTo>
                  <a:cubicBezTo>
                    <a:pt x="50" y="15"/>
                    <a:pt x="58" y="23"/>
                    <a:pt x="58" y="33"/>
                  </a:cubicBezTo>
                  <a:lnTo>
                    <a:pt x="58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2988" y="614363"/>
              <a:ext cx="300037" cy="279400"/>
            </a:xfrm>
            <a:custGeom>
              <a:avLst/>
              <a:gdLst>
                <a:gd name="T0" fmla="*/ 215411 w 117"/>
                <a:gd name="T1" fmla="*/ 0 h 109"/>
                <a:gd name="T2" fmla="*/ 130785 w 117"/>
                <a:gd name="T3" fmla="*/ 84589 h 109"/>
                <a:gd name="T4" fmla="*/ 130785 w 117"/>
                <a:gd name="T5" fmla="*/ 112785 h 109"/>
                <a:gd name="T6" fmla="*/ 0 w 117"/>
                <a:gd name="T7" fmla="*/ 112785 h 109"/>
                <a:gd name="T8" fmla="*/ 0 w 117"/>
                <a:gd name="T9" fmla="*/ 279400 h 109"/>
                <a:gd name="T10" fmla="*/ 205154 w 117"/>
                <a:gd name="T11" fmla="*/ 279400 h 109"/>
                <a:gd name="T12" fmla="*/ 205154 w 117"/>
                <a:gd name="T13" fmla="*/ 112785 h 109"/>
                <a:gd name="T14" fmla="*/ 169252 w 117"/>
                <a:gd name="T15" fmla="*/ 112785 h 109"/>
                <a:gd name="T16" fmla="*/ 169252 w 117"/>
                <a:gd name="T17" fmla="*/ 84589 h 109"/>
                <a:gd name="T18" fmla="*/ 215411 w 117"/>
                <a:gd name="T19" fmla="*/ 38450 h 109"/>
                <a:gd name="T20" fmla="*/ 261571 w 117"/>
                <a:gd name="T21" fmla="*/ 84589 h 109"/>
                <a:gd name="T22" fmla="*/ 261571 w 117"/>
                <a:gd name="T23" fmla="*/ 112785 h 109"/>
                <a:gd name="T24" fmla="*/ 300037 w 117"/>
                <a:gd name="T25" fmla="*/ 112785 h 109"/>
                <a:gd name="T26" fmla="*/ 300037 w 117"/>
                <a:gd name="T27" fmla="*/ 84589 h 109"/>
                <a:gd name="T28" fmla="*/ 215411 w 117"/>
                <a:gd name="T29" fmla="*/ 0 h 109"/>
                <a:gd name="T30" fmla="*/ 117963 w 117"/>
                <a:gd name="T31" fmla="*/ 243514 h 109"/>
                <a:gd name="T32" fmla="*/ 87190 w 117"/>
                <a:gd name="T33" fmla="*/ 243514 h 109"/>
                <a:gd name="T34" fmla="*/ 94883 w 117"/>
                <a:gd name="T35" fmla="*/ 199938 h 109"/>
                <a:gd name="T36" fmla="*/ 87190 w 117"/>
                <a:gd name="T37" fmla="*/ 184558 h 109"/>
                <a:gd name="T38" fmla="*/ 102577 w 117"/>
                <a:gd name="T39" fmla="*/ 169178 h 109"/>
                <a:gd name="T40" fmla="*/ 117963 w 117"/>
                <a:gd name="T41" fmla="*/ 184558 h 109"/>
                <a:gd name="T42" fmla="*/ 110270 w 117"/>
                <a:gd name="T43" fmla="*/ 199938 h 109"/>
                <a:gd name="T44" fmla="*/ 117963 w 117"/>
                <a:gd name="T45" fmla="*/ 243514 h 10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17" h="109">
                  <a:moveTo>
                    <a:pt x="84" y="0"/>
                  </a:moveTo>
                  <a:cubicBezTo>
                    <a:pt x="66" y="0"/>
                    <a:pt x="51" y="15"/>
                    <a:pt x="51" y="33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66" y="44"/>
                    <a:pt x="66" y="44"/>
                    <a:pt x="66" y="4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23"/>
                    <a:pt x="74" y="15"/>
                    <a:pt x="84" y="15"/>
                  </a:cubicBezTo>
                  <a:cubicBezTo>
                    <a:pt x="94" y="15"/>
                    <a:pt x="102" y="23"/>
                    <a:pt x="102" y="33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7" y="33"/>
                    <a:pt x="117" y="33"/>
                    <a:pt x="117" y="33"/>
                  </a:cubicBezTo>
                  <a:cubicBezTo>
                    <a:pt x="117" y="15"/>
                    <a:pt x="102" y="0"/>
                    <a:pt x="84" y="0"/>
                  </a:cubicBezTo>
                  <a:close/>
                  <a:moveTo>
                    <a:pt x="46" y="95"/>
                  </a:moveTo>
                  <a:cubicBezTo>
                    <a:pt x="34" y="95"/>
                    <a:pt x="34" y="95"/>
                    <a:pt x="34" y="95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5" y="76"/>
                    <a:pt x="34" y="75"/>
                    <a:pt x="34" y="72"/>
                  </a:cubicBezTo>
                  <a:cubicBezTo>
                    <a:pt x="34" y="69"/>
                    <a:pt x="37" y="66"/>
                    <a:pt x="40" y="66"/>
                  </a:cubicBezTo>
                  <a:cubicBezTo>
                    <a:pt x="43" y="66"/>
                    <a:pt x="46" y="69"/>
                    <a:pt x="46" y="72"/>
                  </a:cubicBezTo>
                  <a:cubicBezTo>
                    <a:pt x="46" y="75"/>
                    <a:pt x="45" y="76"/>
                    <a:pt x="43" y="78"/>
                  </a:cubicBezTo>
                  <a:lnTo>
                    <a:pt x="46" y="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3525" y="655638"/>
              <a:ext cx="255588" cy="257175"/>
            </a:xfrm>
            <a:custGeom>
              <a:avLst/>
              <a:gdLst>
                <a:gd name="T0" fmla="*/ 255588 w 161"/>
                <a:gd name="T1" fmla="*/ 223838 h 162"/>
                <a:gd name="T2" fmla="*/ 153988 w 161"/>
                <a:gd name="T3" fmla="*/ 120650 h 162"/>
                <a:gd name="T4" fmla="*/ 236538 w 161"/>
                <a:gd name="T5" fmla="*/ 79375 h 162"/>
                <a:gd name="T6" fmla="*/ 0 w 161"/>
                <a:gd name="T7" fmla="*/ 0 h 162"/>
                <a:gd name="T8" fmla="*/ 79375 w 161"/>
                <a:gd name="T9" fmla="*/ 238125 h 162"/>
                <a:gd name="T10" fmla="*/ 120650 w 161"/>
                <a:gd name="T11" fmla="*/ 157163 h 162"/>
                <a:gd name="T12" fmla="*/ 220663 w 161"/>
                <a:gd name="T13" fmla="*/ 257175 h 162"/>
                <a:gd name="T14" fmla="*/ 255588 w 161"/>
                <a:gd name="T15" fmla="*/ 223838 h 16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61" h="162">
                  <a:moveTo>
                    <a:pt x="161" y="141"/>
                  </a:moveTo>
                  <a:lnTo>
                    <a:pt x="97" y="76"/>
                  </a:lnTo>
                  <a:lnTo>
                    <a:pt x="149" y="50"/>
                  </a:lnTo>
                  <a:lnTo>
                    <a:pt x="0" y="0"/>
                  </a:lnTo>
                  <a:lnTo>
                    <a:pt x="50" y="150"/>
                  </a:lnTo>
                  <a:lnTo>
                    <a:pt x="76" y="99"/>
                  </a:lnTo>
                  <a:lnTo>
                    <a:pt x="139" y="162"/>
                  </a:lnTo>
                  <a:lnTo>
                    <a:pt x="161" y="1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" name="Group 271"/>
            <p:cNvGrpSpPr/>
            <p:nvPr/>
          </p:nvGrpSpPr>
          <p:grpSpPr>
            <a:xfrm>
              <a:off x="2640013" y="614554"/>
              <a:ext cx="295275" cy="295275"/>
              <a:chOff x="2640013" y="755650"/>
              <a:chExt cx="295275" cy="295275"/>
            </a:xfrm>
            <a:solidFill>
              <a:srgbClr val="FFFFFF"/>
            </a:solidFill>
          </p:grpSpPr>
          <p:sp>
            <p:nvSpPr>
              <p:cNvPr id="2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14625" y="868363"/>
                <a:ext cx="112713" cy="365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40013" y="755650"/>
                <a:ext cx="295275" cy="295275"/>
              </a:xfrm>
              <a:custGeom>
                <a:avLst/>
                <a:gdLst/>
                <a:ahLst/>
                <a:cxnLst>
                  <a:cxn ang="0">
                    <a:pos x="114" y="98"/>
                  </a:cxn>
                  <a:cxn ang="0">
                    <a:pos x="94" y="78"/>
                  </a:cxn>
                  <a:cxn ang="0">
                    <a:pos x="102" y="51"/>
                  </a:cxn>
                  <a:cxn ang="0">
                    <a:pos x="51" y="0"/>
                  </a:cxn>
                  <a:cxn ang="0">
                    <a:pos x="0" y="51"/>
                  </a:cxn>
                  <a:cxn ang="0">
                    <a:pos x="51" y="102"/>
                  </a:cxn>
                  <a:cxn ang="0">
                    <a:pos x="78" y="94"/>
                  </a:cxn>
                  <a:cxn ang="0">
                    <a:pos x="98" y="114"/>
                  </a:cxn>
                  <a:cxn ang="0">
                    <a:pos x="103" y="114"/>
                  </a:cxn>
                  <a:cxn ang="0">
                    <a:pos x="114" y="103"/>
                  </a:cxn>
                  <a:cxn ang="0">
                    <a:pos x="114" y="98"/>
                  </a:cxn>
                  <a:cxn ang="0">
                    <a:pos x="51" y="87"/>
                  </a:cxn>
                  <a:cxn ang="0">
                    <a:pos x="15" y="51"/>
                  </a:cxn>
                  <a:cxn ang="0">
                    <a:pos x="51" y="15"/>
                  </a:cxn>
                  <a:cxn ang="0">
                    <a:pos x="87" y="51"/>
                  </a:cxn>
                  <a:cxn ang="0">
                    <a:pos x="51" y="87"/>
                  </a:cxn>
                </a:cxnLst>
                <a:rect l="0" t="0" r="r" b="b"/>
                <a:pathLst>
                  <a:path w="115" h="115">
                    <a:moveTo>
                      <a:pt x="114" y="98"/>
                    </a:moveTo>
                    <a:cubicBezTo>
                      <a:pt x="94" y="78"/>
                      <a:pt x="94" y="78"/>
                      <a:pt x="94" y="78"/>
                    </a:cubicBezTo>
                    <a:cubicBezTo>
                      <a:pt x="99" y="70"/>
                      <a:pt x="102" y="61"/>
                      <a:pt x="102" y="51"/>
                    </a:cubicBezTo>
                    <a:cubicBezTo>
                      <a:pt x="102" y="23"/>
                      <a:pt x="79" y="0"/>
                      <a:pt x="51" y="0"/>
                    </a:cubicBezTo>
                    <a:cubicBezTo>
                      <a:pt x="23" y="0"/>
                      <a:pt x="0" y="23"/>
                      <a:pt x="0" y="51"/>
                    </a:cubicBezTo>
                    <a:cubicBezTo>
                      <a:pt x="0" y="79"/>
                      <a:pt x="23" y="102"/>
                      <a:pt x="51" y="102"/>
                    </a:cubicBezTo>
                    <a:cubicBezTo>
                      <a:pt x="61" y="102"/>
                      <a:pt x="70" y="99"/>
                      <a:pt x="78" y="94"/>
                    </a:cubicBezTo>
                    <a:cubicBezTo>
                      <a:pt x="98" y="114"/>
                      <a:pt x="98" y="114"/>
                      <a:pt x="98" y="114"/>
                    </a:cubicBezTo>
                    <a:cubicBezTo>
                      <a:pt x="100" y="115"/>
                      <a:pt x="102" y="115"/>
                      <a:pt x="103" y="114"/>
                    </a:cubicBezTo>
                    <a:cubicBezTo>
                      <a:pt x="114" y="103"/>
                      <a:pt x="114" y="103"/>
                      <a:pt x="114" y="103"/>
                    </a:cubicBezTo>
                    <a:cubicBezTo>
                      <a:pt x="115" y="102"/>
                      <a:pt x="115" y="100"/>
                      <a:pt x="114" y="98"/>
                    </a:cubicBezTo>
                    <a:close/>
                    <a:moveTo>
                      <a:pt x="51" y="87"/>
                    </a:moveTo>
                    <a:cubicBezTo>
                      <a:pt x="31" y="87"/>
                      <a:pt x="15" y="71"/>
                      <a:pt x="15" y="51"/>
                    </a:cubicBezTo>
                    <a:cubicBezTo>
                      <a:pt x="15" y="31"/>
                      <a:pt x="31" y="15"/>
                      <a:pt x="51" y="15"/>
                    </a:cubicBezTo>
                    <a:cubicBezTo>
                      <a:pt x="71" y="15"/>
                      <a:pt x="87" y="31"/>
                      <a:pt x="87" y="51"/>
                    </a:cubicBezTo>
                    <a:cubicBezTo>
                      <a:pt x="87" y="71"/>
                      <a:pt x="71" y="87"/>
                      <a:pt x="51" y="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5" name="Group 272"/>
            <p:cNvGrpSpPr/>
            <p:nvPr/>
          </p:nvGrpSpPr>
          <p:grpSpPr>
            <a:xfrm>
              <a:off x="3238500" y="614554"/>
              <a:ext cx="295275" cy="295275"/>
              <a:chOff x="3238500" y="755650"/>
              <a:chExt cx="295275" cy="295275"/>
            </a:xfrm>
            <a:solidFill>
              <a:srgbClr val="FFFFFF"/>
            </a:solidFill>
          </p:grpSpPr>
          <p:sp>
            <p:nvSpPr>
              <p:cNvPr id="2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313113" y="830263"/>
                <a:ext cx="109538" cy="112713"/>
              </a:xfrm>
              <a:custGeom>
                <a:avLst/>
                <a:gdLst/>
                <a:ahLst/>
                <a:cxnLst>
                  <a:cxn ang="0">
                    <a:pos x="47" y="0"/>
                  </a:cxn>
                  <a:cxn ang="0">
                    <a:pos x="23" y="0"/>
                  </a:cxn>
                  <a:cxn ang="0">
                    <a:pos x="23" y="24"/>
                  </a:cxn>
                  <a:cxn ang="0">
                    <a:pos x="0" y="24"/>
                  </a:cxn>
                  <a:cxn ang="0">
                    <a:pos x="0" y="47"/>
                  </a:cxn>
                  <a:cxn ang="0">
                    <a:pos x="23" y="47"/>
                  </a:cxn>
                  <a:cxn ang="0">
                    <a:pos x="23" y="71"/>
                  </a:cxn>
                  <a:cxn ang="0">
                    <a:pos x="47" y="71"/>
                  </a:cxn>
                  <a:cxn ang="0">
                    <a:pos x="47" y="47"/>
                  </a:cxn>
                  <a:cxn ang="0">
                    <a:pos x="69" y="47"/>
                  </a:cxn>
                  <a:cxn ang="0">
                    <a:pos x="69" y="24"/>
                  </a:cxn>
                  <a:cxn ang="0">
                    <a:pos x="47" y="24"/>
                  </a:cxn>
                  <a:cxn ang="0">
                    <a:pos x="47" y="0"/>
                  </a:cxn>
                </a:cxnLst>
                <a:rect l="0" t="0" r="r" b="b"/>
                <a:pathLst>
                  <a:path w="69" h="71">
                    <a:moveTo>
                      <a:pt x="47" y="0"/>
                    </a:moveTo>
                    <a:lnTo>
                      <a:pt x="23" y="0"/>
                    </a:lnTo>
                    <a:lnTo>
                      <a:pt x="23" y="24"/>
                    </a:lnTo>
                    <a:lnTo>
                      <a:pt x="0" y="24"/>
                    </a:lnTo>
                    <a:lnTo>
                      <a:pt x="0" y="47"/>
                    </a:lnTo>
                    <a:lnTo>
                      <a:pt x="23" y="47"/>
                    </a:lnTo>
                    <a:lnTo>
                      <a:pt x="23" y="71"/>
                    </a:lnTo>
                    <a:lnTo>
                      <a:pt x="47" y="71"/>
                    </a:lnTo>
                    <a:lnTo>
                      <a:pt x="47" y="47"/>
                    </a:lnTo>
                    <a:lnTo>
                      <a:pt x="69" y="47"/>
                    </a:lnTo>
                    <a:lnTo>
                      <a:pt x="69" y="24"/>
                    </a:lnTo>
                    <a:lnTo>
                      <a:pt x="47" y="24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238500" y="755650"/>
                <a:ext cx="295275" cy="295275"/>
              </a:xfrm>
              <a:custGeom>
                <a:avLst/>
                <a:gdLst/>
                <a:ahLst/>
                <a:cxnLst>
                  <a:cxn ang="0">
                    <a:pos x="113" y="98"/>
                  </a:cxn>
                  <a:cxn ang="0">
                    <a:pos x="93" y="78"/>
                  </a:cxn>
                  <a:cxn ang="0">
                    <a:pos x="101" y="51"/>
                  </a:cxn>
                  <a:cxn ang="0">
                    <a:pos x="51" y="0"/>
                  </a:cxn>
                  <a:cxn ang="0">
                    <a:pos x="0" y="51"/>
                  </a:cxn>
                  <a:cxn ang="0">
                    <a:pos x="51" y="102"/>
                  </a:cxn>
                  <a:cxn ang="0">
                    <a:pos x="78" y="94"/>
                  </a:cxn>
                  <a:cxn ang="0">
                    <a:pos x="98" y="114"/>
                  </a:cxn>
                  <a:cxn ang="0">
                    <a:pos x="103" y="114"/>
                  </a:cxn>
                  <a:cxn ang="0">
                    <a:pos x="113" y="103"/>
                  </a:cxn>
                  <a:cxn ang="0">
                    <a:pos x="113" y="98"/>
                  </a:cxn>
                  <a:cxn ang="0">
                    <a:pos x="51" y="87"/>
                  </a:cxn>
                  <a:cxn ang="0">
                    <a:pos x="14" y="51"/>
                  </a:cxn>
                  <a:cxn ang="0">
                    <a:pos x="51" y="15"/>
                  </a:cxn>
                  <a:cxn ang="0">
                    <a:pos x="87" y="51"/>
                  </a:cxn>
                  <a:cxn ang="0">
                    <a:pos x="51" y="87"/>
                  </a:cxn>
                </a:cxnLst>
                <a:rect l="0" t="0" r="r" b="b"/>
                <a:pathLst>
                  <a:path w="115" h="115">
                    <a:moveTo>
                      <a:pt x="113" y="98"/>
                    </a:moveTo>
                    <a:cubicBezTo>
                      <a:pt x="93" y="78"/>
                      <a:pt x="93" y="78"/>
                      <a:pt x="93" y="78"/>
                    </a:cubicBezTo>
                    <a:cubicBezTo>
                      <a:pt x="98" y="70"/>
                      <a:pt x="101" y="61"/>
                      <a:pt x="101" y="51"/>
                    </a:cubicBezTo>
                    <a:cubicBezTo>
                      <a:pt x="101" y="23"/>
                      <a:pt x="79" y="0"/>
                      <a:pt x="51" y="0"/>
                    </a:cubicBezTo>
                    <a:cubicBezTo>
                      <a:pt x="23" y="0"/>
                      <a:pt x="0" y="23"/>
                      <a:pt x="0" y="51"/>
                    </a:cubicBezTo>
                    <a:cubicBezTo>
                      <a:pt x="0" y="79"/>
                      <a:pt x="23" y="102"/>
                      <a:pt x="51" y="102"/>
                    </a:cubicBezTo>
                    <a:cubicBezTo>
                      <a:pt x="61" y="102"/>
                      <a:pt x="70" y="99"/>
                      <a:pt x="78" y="94"/>
                    </a:cubicBezTo>
                    <a:cubicBezTo>
                      <a:pt x="98" y="114"/>
                      <a:pt x="98" y="114"/>
                      <a:pt x="98" y="114"/>
                    </a:cubicBezTo>
                    <a:cubicBezTo>
                      <a:pt x="99" y="115"/>
                      <a:pt x="102" y="115"/>
                      <a:pt x="103" y="114"/>
                    </a:cubicBezTo>
                    <a:cubicBezTo>
                      <a:pt x="113" y="103"/>
                      <a:pt x="113" y="103"/>
                      <a:pt x="113" y="103"/>
                    </a:cubicBezTo>
                    <a:cubicBezTo>
                      <a:pt x="115" y="102"/>
                      <a:pt x="115" y="100"/>
                      <a:pt x="113" y="98"/>
                    </a:cubicBezTo>
                    <a:close/>
                    <a:moveTo>
                      <a:pt x="51" y="87"/>
                    </a:moveTo>
                    <a:cubicBezTo>
                      <a:pt x="31" y="87"/>
                      <a:pt x="14" y="71"/>
                      <a:pt x="14" y="51"/>
                    </a:cubicBezTo>
                    <a:cubicBezTo>
                      <a:pt x="14" y="31"/>
                      <a:pt x="31" y="15"/>
                      <a:pt x="51" y="15"/>
                    </a:cubicBezTo>
                    <a:cubicBezTo>
                      <a:pt x="71" y="15"/>
                      <a:pt x="87" y="31"/>
                      <a:pt x="87" y="51"/>
                    </a:cubicBezTo>
                    <a:cubicBezTo>
                      <a:pt x="87" y="71"/>
                      <a:pt x="71" y="87"/>
                      <a:pt x="51" y="8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49463" y="620713"/>
              <a:ext cx="293687" cy="293687"/>
            </a:xfrm>
            <a:custGeom>
              <a:avLst/>
              <a:gdLst>
                <a:gd name="T0" fmla="*/ 291133 w 115"/>
                <a:gd name="T1" fmla="*/ 250272 h 115"/>
                <a:gd name="T2" fmla="*/ 240057 w 115"/>
                <a:gd name="T3" fmla="*/ 199196 h 115"/>
                <a:gd name="T4" fmla="*/ 260488 w 115"/>
                <a:gd name="T5" fmla="*/ 127690 h 115"/>
                <a:gd name="T6" fmla="*/ 130244 w 115"/>
                <a:gd name="T7" fmla="*/ 0 h 115"/>
                <a:gd name="T8" fmla="*/ 0 w 115"/>
                <a:gd name="T9" fmla="*/ 127690 h 115"/>
                <a:gd name="T10" fmla="*/ 130244 w 115"/>
                <a:gd name="T11" fmla="*/ 257934 h 115"/>
                <a:gd name="T12" fmla="*/ 199196 w 115"/>
                <a:gd name="T13" fmla="*/ 237503 h 115"/>
                <a:gd name="T14" fmla="*/ 250272 w 115"/>
                <a:gd name="T15" fmla="*/ 288579 h 115"/>
                <a:gd name="T16" fmla="*/ 265595 w 115"/>
                <a:gd name="T17" fmla="*/ 288579 h 115"/>
                <a:gd name="T18" fmla="*/ 291133 w 115"/>
                <a:gd name="T19" fmla="*/ 263041 h 115"/>
                <a:gd name="T20" fmla="*/ 291133 w 115"/>
                <a:gd name="T21" fmla="*/ 250272 h 115"/>
                <a:gd name="T22" fmla="*/ 130244 w 115"/>
                <a:gd name="T23" fmla="*/ 222181 h 115"/>
                <a:gd name="T24" fmla="*/ 38307 w 115"/>
                <a:gd name="T25" fmla="*/ 127690 h 115"/>
                <a:gd name="T26" fmla="*/ 130244 w 115"/>
                <a:gd name="T27" fmla="*/ 35753 h 115"/>
                <a:gd name="T28" fmla="*/ 222181 w 115"/>
                <a:gd name="T29" fmla="*/ 127690 h 115"/>
                <a:gd name="T30" fmla="*/ 130244 w 115"/>
                <a:gd name="T31" fmla="*/ 222181 h 115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15" h="115">
                  <a:moveTo>
                    <a:pt x="114" y="98"/>
                  </a:moveTo>
                  <a:cubicBezTo>
                    <a:pt x="94" y="78"/>
                    <a:pt x="94" y="78"/>
                    <a:pt x="94" y="78"/>
                  </a:cubicBezTo>
                  <a:cubicBezTo>
                    <a:pt x="99" y="70"/>
                    <a:pt x="102" y="60"/>
                    <a:pt x="102" y="50"/>
                  </a:cubicBezTo>
                  <a:cubicBezTo>
                    <a:pt x="102" y="22"/>
                    <a:pt x="79" y="0"/>
                    <a:pt x="51" y="0"/>
                  </a:cubicBezTo>
                  <a:cubicBezTo>
                    <a:pt x="23" y="0"/>
                    <a:pt x="0" y="22"/>
                    <a:pt x="0" y="50"/>
                  </a:cubicBezTo>
                  <a:cubicBezTo>
                    <a:pt x="0" y="78"/>
                    <a:pt x="23" y="101"/>
                    <a:pt x="51" y="101"/>
                  </a:cubicBezTo>
                  <a:cubicBezTo>
                    <a:pt x="61" y="101"/>
                    <a:pt x="71" y="98"/>
                    <a:pt x="78" y="93"/>
                  </a:cubicBezTo>
                  <a:cubicBezTo>
                    <a:pt x="98" y="113"/>
                    <a:pt x="98" y="113"/>
                    <a:pt x="98" y="113"/>
                  </a:cubicBezTo>
                  <a:cubicBezTo>
                    <a:pt x="100" y="115"/>
                    <a:pt x="102" y="115"/>
                    <a:pt x="104" y="113"/>
                  </a:cubicBezTo>
                  <a:cubicBezTo>
                    <a:pt x="114" y="103"/>
                    <a:pt x="114" y="103"/>
                    <a:pt x="114" y="103"/>
                  </a:cubicBezTo>
                  <a:cubicBezTo>
                    <a:pt x="115" y="101"/>
                    <a:pt x="115" y="99"/>
                    <a:pt x="114" y="98"/>
                  </a:cubicBezTo>
                  <a:close/>
                  <a:moveTo>
                    <a:pt x="51" y="87"/>
                  </a:moveTo>
                  <a:cubicBezTo>
                    <a:pt x="31" y="87"/>
                    <a:pt x="15" y="70"/>
                    <a:pt x="15" y="50"/>
                  </a:cubicBezTo>
                  <a:cubicBezTo>
                    <a:pt x="15" y="30"/>
                    <a:pt x="31" y="14"/>
                    <a:pt x="51" y="14"/>
                  </a:cubicBezTo>
                  <a:cubicBezTo>
                    <a:pt x="71" y="14"/>
                    <a:pt x="87" y="30"/>
                    <a:pt x="87" y="50"/>
                  </a:cubicBezTo>
                  <a:cubicBezTo>
                    <a:pt x="87" y="70"/>
                    <a:pt x="71" y="87"/>
                    <a:pt x="51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7250" y="614363"/>
              <a:ext cx="296863" cy="298450"/>
            </a:xfrm>
            <a:custGeom>
              <a:avLst/>
              <a:gdLst>
                <a:gd name="T0" fmla="*/ 296863 w 187"/>
                <a:gd name="T1" fmla="*/ 149225 h 188"/>
                <a:gd name="T2" fmla="*/ 222250 w 187"/>
                <a:gd name="T3" fmla="*/ 92075 h 188"/>
                <a:gd name="T4" fmla="*/ 222250 w 187"/>
                <a:gd name="T5" fmla="*/ 131763 h 188"/>
                <a:gd name="T6" fmla="*/ 166688 w 187"/>
                <a:gd name="T7" fmla="*/ 131763 h 188"/>
                <a:gd name="T8" fmla="*/ 166688 w 187"/>
                <a:gd name="T9" fmla="*/ 74613 h 188"/>
                <a:gd name="T10" fmla="*/ 204788 w 187"/>
                <a:gd name="T11" fmla="*/ 74613 h 188"/>
                <a:gd name="T12" fmla="*/ 149225 w 187"/>
                <a:gd name="T13" fmla="*/ 0 h 188"/>
                <a:gd name="T14" fmla="*/ 95250 w 187"/>
                <a:gd name="T15" fmla="*/ 74613 h 188"/>
                <a:gd name="T16" fmla="*/ 130175 w 187"/>
                <a:gd name="T17" fmla="*/ 74613 h 188"/>
                <a:gd name="T18" fmla="*/ 130175 w 187"/>
                <a:gd name="T19" fmla="*/ 131763 h 188"/>
                <a:gd name="T20" fmla="*/ 74613 w 187"/>
                <a:gd name="T21" fmla="*/ 131763 h 188"/>
                <a:gd name="T22" fmla="*/ 74613 w 187"/>
                <a:gd name="T23" fmla="*/ 92075 h 188"/>
                <a:gd name="T24" fmla="*/ 0 w 187"/>
                <a:gd name="T25" fmla="*/ 149225 h 188"/>
                <a:gd name="T26" fmla="*/ 74613 w 187"/>
                <a:gd name="T27" fmla="*/ 204788 h 188"/>
                <a:gd name="T28" fmla="*/ 74613 w 187"/>
                <a:gd name="T29" fmla="*/ 166688 h 188"/>
                <a:gd name="T30" fmla="*/ 130175 w 187"/>
                <a:gd name="T31" fmla="*/ 166688 h 188"/>
                <a:gd name="T32" fmla="*/ 130175 w 187"/>
                <a:gd name="T33" fmla="*/ 223838 h 188"/>
                <a:gd name="T34" fmla="*/ 95250 w 187"/>
                <a:gd name="T35" fmla="*/ 223838 h 188"/>
                <a:gd name="T36" fmla="*/ 149225 w 187"/>
                <a:gd name="T37" fmla="*/ 298450 h 188"/>
                <a:gd name="T38" fmla="*/ 204788 w 187"/>
                <a:gd name="T39" fmla="*/ 223838 h 188"/>
                <a:gd name="T40" fmla="*/ 166688 w 187"/>
                <a:gd name="T41" fmla="*/ 223838 h 188"/>
                <a:gd name="T42" fmla="*/ 166688 w 187"/>
                <a:gd name="T43" fmla="*/ 166688 h 188"/>
                <a:gd name="T44" fmla="*/ 222250 w 187"/>
                <a:gd name="T45" fmla="*/ 166688 h 188"/>
                <a:gd name="T46" fmla="*/ 222250 w 187"/>
                <a:gd name="T47" fmla="*/ 204788 h 188"/>
                <a:gd name="T48" fmla="*/ 296863 w 187"/>
                <a:gd name="T49" fmla="*/ 149225 h 188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7" h="188">
                  <a:moveTo>
                    <a:pt x="187" y="94"/>
                  </a:moveTo>
                  <a:lnTo>
                    <a:pt x="140" y="58"/>
                  </a:lnTo>
                  <a:lnTo>
                    <a:pt x="140" y="83"/>
                  </a:lnTo>
                  <a:lnTo>
                    <a:pt x="105" y="83"/>
                  </a:lnTo>
                  <a:lnTo>
                    <a:pt x="105" y="47"/>
                  </a:lnTo>
                  <a:lnTo>
                    <a:pt x="129" y="47"/>
                  </a:lnTo>
                  <a:lnTo>
                    <a:pt x="94" y="0"/>
                  </a:lnTo>
                  <a:lnTo>
                    <a:pt x="60" y="47"/>
                  </a:lnTo>
                  <a:lnTo>
                    <a:pt x="82" y="47"/>
                  </a:lnTo>
                  <a:lnTo>
                    <a:pt x="82" y="83"/>
                  </a:lnTo>
                  <a:lnTo>
                    <a:pt x="47" y="83"/>
                  </a:lnTo>
                  <a:lnTo>
                    <a:pt x="47" y="58"/>
                  </a:lnTo>
                  <a:lnTo>
                    <a:pt x="0" y="94"/>
                  </a:lnTo>
                  <a:lnTo>
                    <a:pt x="47" y="129"/>
                  </a:lnTo>
                  <a:lnTo>
                    <a:pt x="47" y="105"/>
                  </a:lnTo>
                  <a:lnTo>
                    <a:pt x="82" y="105"/>
                  </a:lnTo>
                  <a:lnTo>
                    <a:pt x="82" y="141"/>
                  </a:lnTo>
                  <a:lnTo>
                    <a:pt x="60" y="141"/>
                  </a:lnTo>
                  <a:lnTo>
                    <a:pt x="94" y="188"/>
                  </a:lnTo>
                  <a:lnTo>
                    <a:pt x="129" y="141"/>
                  </a:lnTo>
                  <a:lnTo>
                    <a:pt x="105" y="141"/>
                  </a:lnTo>
                  <a:lnTo>
                    <a:pt x="105" y="105"/>
                  </a:lnTo>
                  <a:lnTo>
                    <a:pt x="140" y="105"/>
                  </a:lnTo>
                  <a:lnTo>
                    <a:pt x="140" y="129"/>
                  </a:lnTo>
                  <a:lnTo>
                    <a:pt x="187" y="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3613" y="614363"/>
              <a:ext cx="296862" cy="298450"/>
            </a:xfrm>
            <a:custGeom>
              <a:avLst/>
              <a:gdLst>
                <a:gd name="T0" fmla="*/ 296862 w 187"/>
                <a:gd name="T1" fmla="*/ 92075 h 188"/>
                <a:gd name="T2" fmla="*/ 92075 w 187"/>
                <a:gd name="T3" fmla="*/ 298450 h 188"/>
                <a:gd name="T4" fmla="*/ 92075 w 187"/>
                <a:gd name="T5" fmla="*/ 204788 h 188"/>
                <a:gd name="T6" fmla="*/ 0 w 187"/>
                <a:gd name="T7" fmla="*/ 204788 h 188"/>
                <a:gd name="T8" fmla="*/ 204787 w 187"/>
                <a:gd name="T9" fmla="*/ 0 h 188"/>
                <a:gd name="T10" fmla="*/ 296862 w 187"/>
                <a:gd name="T11" fmla="*/ 92075 h 188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7" h="188">
                  <a:moveTo>
                    <a:pt x="187" y="58"/>
                  </a:moveTo>
                  <a:lnTo>
                    <a:pt x="58" y="188"/>
                  </a:lnTo>
                  <a:lnTo>
                    <a:pt x="58" y="129"/>
                  </a:lnTo>
                  <a:lnTo>
                    <a:pt x="0" y="129"/>
                  </a:lnTo>
                  <a:lnTo>
                    <a:pt x="129" y="0"/>
                  </a:lnTo>
                  <a:lnTo>
                    <a:pt x="187" y="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3525" y="1209675"/>
              <a:ext cx="296863" cy="296863"/>
            </a:xfrm>
            <a:custGeom>
              <a:avLst/>
              <a:gdLst>
                <a:gd name="T0" fmla="*/ 148432 w 116"/>
                <a:gd name="T1" fmla="*/ 0 h 116"/>
                <a:gd name="T2" fmla="*/ 0 w 116"/>
                <a:gd name="T3" fmla="*/ 148432 h 116"/>
                <a:gd name="T4" fmla="*/ 148432 w 116"/>
                <a:gd name="T5" fmla="*/ 296863 h 116"/>
                <a:gd name="T6" fmla="*/ 296863 w 116"/>
                <a:gd name="T7" fmla="*/ 148432 h 116"/>
                <a:gd name="T8" fmla="*/ 148432 w 116"/>
                <a:gd name="T9" fmla="*/ 0 h 116"/>
                <a:gd name="T10" fmla="*/ 217529 w 116"/>
                <a:gd name="T11" fmla="*/ 245680 h 116"/>
                <a:gd name="T12" fmla="*/ 148432 w 116"/>
                <a:gd name="T13" fmla="*/ 194496 h 116"/>
                <a:gd name="T14" fmla="*/ 79334 w 116"/>
                <a:gd name="T15" fmla="*/ 245680 h 116"/>
                <a:gd name="T16" fmla="*/ 104926 w 116"/>
                <a:gd name="T17" fmla="*/ 163786 h 116"/>
                <a:gd name="T18" fmla="*/ 35828 w 116"/>
                <a:gd name="T19" fmla="*/ 115162 h 116"/>
                <a:gd name="T20" fmla="*/ 122840 w 116"/>
                <a:gd name="T21" fmla="*/ 115162 h 116"/>
                <a:gd name="T22" fmla="*/ 148432 w 116"/>
                <a:gd name="T23" fmla="*/ 33269 h 116"/>
                <a:gd name="T24" fmla="*/ 174023 w 116"/>
                <a:gd name="T25" fmla="*/ 115162 h 116"/>
                <a:gd name="T26" fmla="*/ 258476 w 116"/>
                <a:gd name="T27" fmla="*/ 115162 h 116"/>
                <a:gd name="T28" fmla="*/ 191937 w 116"/>
                <a:gd name="T29" fmla="*/ 163786 h 116"/>
                <a:gd name="T30" fmla="*/ 217529 w 116"/>
                <a:gd name="T31" fmla="*/ 245680 h 11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16" h="116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lose/>
                  <a:moveTo>
                    <a:pt x="85" y="96"/>
                  </a:moveTo>
                  <a:cubicBezTo>
                    <a:pt x="58" y="76"/>
                    <a:pt x="58" y="76"/>
                    <a:pt x="58" y="76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48" y="45"/>
                    <a:pt x="48" y="45"/>
                    <a:pt x="48" y="45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68" y="45"/>
                    <a:pt x="68" y="45"/>
                    <a:pt x="68" y="45"/>
                  </a:cubicBezTo>
                  <a:cubicBezTo>
                    <a:pt x="101" y="45"/>
                    <a:pt x="101" y="45"/>
                    <a:pt x="101" y="45"/>
                  </a:cubicBezTo>
                  <a:cubicBezTo>
                    <a:pt x="75" y="64"/>
                    <a:pt x="75" y="64"/>
                    <a:pt x="75" y="64"/>
                  </a:cubicBezTo>
                  <a:lnTo>
                    <a:pt x="85" y="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32" name="Group 277"/>
            <p:cNvGrpSpPr/>
            <p:nvPr/>
          </p:nvGrpSpPr>
          <p:grpSpPr>
            <a:xfrm>
              <a:off x="4441825" y="1247967"/>
              <a:ext cx="277813" cy="258763"/>
              <a:chOff x="4441825" y="1389063"/>
              <a:chExt cx="277813" cy="258763"/>
            </a:xfrm>
            <a:solidFill>
              <a:srgbClr val="FFFFFF"/>
            </a:solidFill>
          </p:grpSpPr>
          <p:sp>
            <p:nvSpPr>
              <p:cNvPr id="3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79925" y="1611313"/>
                <a:ext cx="204788" cy="36513"/>
              </a:xfrm>
              <a:custGeom>
                <a:avLst/>
                <a:gdLst/>
                <a:ahLst/>
                <a:cxnLst>
                  <a:cxn ang="0">
                    <a:pos x="78" y="0"/>
                  </a:cxn>
                  <a:cxn ang="0">
                    <a:pos x="1" y="0"/>
                  </a:cxn>
                  <a:cxn ang="0">
                    <a:pos x="0" y="1"/>
                  </a:cxn>
                  <a:cxn ang="0">
                    <a:pos x="0" y="13"/>
                  </a:cxn>
                  <a:cxn ang="0">
                    <a:pos x="1" y="14"/>
                  </a:cxn>
                  <a:cxn ang="0">
                    <a:pos x="78" y="14"/>
                  </a:cxn>
                  <a:cxn ang="0">
                    <a:pos x="80" y="13"/>
                  </a:cxn>
                  <a:cxn ang="0">
                    <a:pos x="80" y="1"/>
                  </a:cxn>
                  <a:cxn ang="0">
                    <a:pos x="78" y="0"/>
                  </a:cxn>
                </a:cxnLst>
                <a:rect l="0" t="0" r="r" b="b"/>
                <a:pathLst>
                  <a:path w="80" h="14">
                    <a:moveTo>
                      <a:pt x="78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4"/>
                      <a:pt x="0" y="14"/>
                      <a:pt x="1" y="14"/>
                    </a:cubicBezTo>
                    <a:cubicBezTo>
                      <a:pt x="78" y="14"/>
                      <a:pt x="78" y="14"/>
                      <a:pt x="78" y="14"/>
                    </a:cubicBezTo>
                    <a:cubicBezTo>
                      <a:pt x="79" y="14"/>
                      <a:pt x="80" y="14"/>
                      <a:pt x="80" y="13"/>
                    </a:cubicBezTo>
                    <a:cubicBezTo>
                      <a:pt x="80" y="1"/>
                      <a:pt x="80" y="1"/>
                      <a:pt x="80" y="1"/>
                    </a:cubicBezTo>
                    <a:cubicBezTo>
                      <a:pt x="80" y="1"/>
                      <a:pt x="79" y="0"/>
                      <a:pt x="78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1825" y="1389063"/>
                <a:ext cx="277813" cy="204788"/>
              </a:xfrm>
              <a:custGeom>
                <a:avLst/>
                <a:gdLst/>
                <a:ahLst/>
                <a:cxnLst>
                  <a:cxn ang="0">
                    <a:pos x="109" y="11"/>
                  </a:cxn>
                  <a:cxn ang="0">
                    <a:pos x="98" y="0"/>
                  </a:cxn>
                  <a:cxn ang="0">
                    <a:pos x="87" y="11"/>
                  </a:cxn>
                  <a:cxn ang="0">
                    <a:pos x="92" y="20"/>
                  </a:cxn>
                  <a:cxn ang="0">
                    <a:pos x="73" y="58"/>
                  </a:cxn>
                  <a:cxn ang="0">
                    <a:pos x="60" y="20"/>
                  </a:cxn>
                  <a:cxn ang="0">
                    <a:pos x="66" y="11"/>
                  </a:cxn>
                  <a:cxn ang="0">
                    <a:pos x="55" y="0"/>
                  </a:cxn>
                  <a:cxn ang="0">
                    <a:pos x="44" y="11"/>
                  </a:cxn>
                  <a:cxn ang="0">
                    <a:pos x="49" y="20"/>
                  </a:cxn>
                  <a:cxn ang="0">
                    <a:pos x="36" y="58"/>
                  </a:cxn>
                  <a:cxn ang="0">
                    <a:pos x="17" y="20"/>
                  </a:cxn>
                  <a:cxn ang="0">
                    <a:pos x="22" y="11"/>
                  </a:cxn>
                  <a:cxn ang="0">
                    <a:pos x="11" y="0"/>
                  </a:cxn>
                  <a:cxn ang="0">
                    <a:pos x="0" y="11"/>
                  </a:cxn>
                  <a:cxn ang="0">
                    <a:pos x="8" y="21"/>
                  </a:cxn>
                  <a:cxn ang="0">
                    <a:pos x="15" y="80"/>
                  </a:cxn>
                  <a:cxn ang="0">
                    <a:pos x="95" y="80"/>
                  </a:cxn>
                  <a:cxn ang="0">
                    <a:pos x="101" y="21"/>
                  </a:cxn>
                  <a:cxn ang="0">
                    <a:pos x="109" y="11"/>
                  </a:cxn>
                </a:cxnLst>
                <a:rect l="0" t="0" r="r" b="b"/>
                <a:pathLst>
                  <a:path w="109" h="80">
                    <a:moveTo>
                      <a:pt x="109" y="11"/>
                    </a:moveTo>
                    <a:cubicBezTo>
                      <a:pt x="109" y="5"/>
                      <a:pt x="104" y="0"/>
                      <a:pt x="98" y="0"/>
                    </a:cubicBezTo>
                    <a:cubicBezTo>
                      <a:pt x="92" y="0"/>
                      <a:pt x="87" y="5"/>
                      <a:pt x="87" y="11"/>
                    </a:cubicBezTo>
                    <a:cubicBezTo>
                      <a:pt x="87" y="14"/>
                      <a:pt x="89" y="18"/>
                      <a:pt x="92" y="20"/>
                    </a:cubicBezTo>
                    <a:cubicBezTo>
                      <a:pt x="73" y="58"/>
                      <a:pt x="73" y="58"/>
                      <a:pt x="73" y="58"/>
                    </a:cubicBezTo>
                    <a:cubicBezTo>
                      <a:pt x="60" y="20"/>
                      <a:pt x="60" y="20"/>
                      <a:pt x="60" y="20"/>
                    </a:cubicBezTo>
                    <a:cubicBezTo>
                      <a:pt x="63" y="18"/>
                      <a:pt x="66" y="15"/>
                      <a:pt x="66" y="11"/>
                    </a:cubicBezTo>
                    <a:cubicBezTo>
                      <a:pt x="66" y="5"/>
                      <a:pt x="61" y="0"/>
                      <a:pt x="55" y="0"/>
                    </a:cubicBezTo>
                    <a:cubicBezTo>
                      <a:pt x="49" y="0"/>
                      <a:pt x="44" y="5"/>
                      <a:pt x="44" y="11"/>
                    </a:cubicBezTo>
                    <a:cubicBezTo>
                      <a:pt x="44" y="15"/>
                      <a:pt x="46" y="18"/>
                      <a:pt x="49" y="20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20" y="18"/>
                      <a:pt x="22" y="14"/>
                      <a:pt x="22" y="11"/>
                    </a:cubicBezTo>
                    <a:cubicBezTo>
                      <a:pt x="22" y="5"/>
                      <a:pt x="17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6"/>
                      <a:pt x="4" y="20"/>
                      <a:pt x="8" y="21"/>
                    </a:cubicBezTo>
                    <a:cubicBezTo>
                      <a:pt x="15" y="80"/>
                      <a:pt x="15" y="80"/>
                      <a:pt x="15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101" y="21"/>
                      <a:pt x="101" y="21"/>
                      <a:pt x="101" y="21"/>
                    </a:cubicBezTo>
                    <a:cubicBezTo>
                      <a:pt x="106" y="20"/>
                      <a:pt x="109" y="16"/>
                      <a:pt x="109" y="1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35" name="Group 276"/>
            <p:cNvGrpSpPr/>
            <p:nvPr/>
          </p:nvGrpSpPr>
          <p:grpSpPr>
            <a:xfrm>
              <a:off x="5613400" y="1230504"/>
              <a:ext cx="296863" cy="276226"/>
              <a:chOff x="5613400" y="1371600"/>
              <a:chExt cx="296863" cy="276226"/>
            </a:xfrm>
            <a:solidFill>
              <a:srgbClr val="FFFFFF"/>
            </a:solidFill>
          </p:grpSpPr>
          <p:sp>
            <p:nvSpPr>
              <p:cNvPr id="3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13400" y="1371600"/>
                <a:ext cx="74613" cy="34925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7" y="0"/>
                  </a:cxn>
                  <a:cxn ang="0">
                    <a:pos x="0" y="7"/>
                  </a:cxn>
                  <a:cxn ang="0">
                    <a:pos x="0" y="14"/>
                  </a:cxn>
                  <a:cxn ang="0">
                    <a:pos x="29" y="14"/>
                  </a:cxn>
                  <a:cxn ang="0">
                    <a:pos x="29" y="0"/>
                  </a:cxn>
                </a:cxnLst>
                <a:rect l="0" t="0" r="r" b="b"/>
                <a:pathLst>
                  <a:path w="29" h="14">
                    <a:moveTo>
                      <a:pt x="2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29" y="14"/>
                      <a:pt x="29" y="14"/>
                      <a:pt x="29" y="14"/>
                    </a:cubicBezTo>
                    <a:lnTo>
                      <a:pt x="29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5705475" y="1371600"/>
                <a:ext cx="92075" cy="349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815013" y="1371600"/>
                <a:ext cx="95250" cy="34925"/>
              </a:xfrm>
              <a:custGeom>
                <a:avLst/>
                <a:gdLst/>
                <a:ahLst/>
                <a:cxnLst>
                  <a:cxn ang="0">
                    <a:pos x="29" y="0"/>
                  </a:cxn>
                  <a:cxn ang="0">
                    <a:pos x="0" y="0"/>
                  </a:cxn>
                  <a:cxn ang="0">
                    <a:pos x="0" y="14"/>
                  </a:cxn>
                  <a:cxn ang="0">
                    <a:pos x="37" y="14"/>
                  </a:cxn>
                  <a:cxn ang="0">
                    <a:pos x="37" y="7"/>
                  </a:cxn>
                  <a:cxn ang="0">
                    <a:pos x="29" y="0"/>
                  </a:cxn>
                </a:cxnLst>
                <a:rect l="0" t="0" r="r" b="b"/>
                <a:pathLst>
                  <a:path w="37" h="14">
                    <a:moveTo>
                      <a:pt x="2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7" y="14"/>
                      <a:pt x="37" y="14"/>
                      <a:pt x="37" y="14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3"/>
                      <a:pt x="33" y="0"/>
                      <a:pt x="2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3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613400" y="1423988"/>
                <a:ext cx="296863" cy="223838"/>
              </a:xfrm>
              <a:custGeom>
                <a:avLst/>
                <a:gdLst/>
                <a:ahLst/>
                <a:cxnLst>
                  <a:cxn ang="0">
                    <a:pos x="0" y="80"/>
                  </a:cxn>
                  <a:cxn ang="0">
                    <a:pos x="7" y="87"/>
                  </a:cxn>
                  <a:cxn ang="0">
                    <a:pos x="108" y="87"/>
                  </a:cxn>
                  <a:cxn ang="0">
                    <a:pos x="116" y="80"/>
                  </a:cxn>
                  <a:cxn ang="0">
                    <a:pos x="116" y="0"/>
                  </a:cxn>
                  <a:cxn ang="0">
                    <a:pos x="0" y="0"/>
                  </a:cxn>
                  <a:cxn ang="0">
                    <a:pos x="0" y="80"/>
                  </a:cxn>
                  <a:cxn ang="0">
                    <a:pos x="58" y="22"/>
                  </a:cxn>
                  <a:cxn ang="0">
                    <a:pos x="87" y="15"/>
                  </a:cxn>
                  <a:cxn ang="0">
                    <a:pos x="94" y="15"/>
                  </a:cxn>
                  <a:cxn ang="0">
                    <a:pos x="79" y="73"/>
                  </a:cxn>
                  <a:cxn ang="0">
                    <a:pos x="65" y="73"/>
                  </a:cxn>
                  <a:cxn ang="0">
                    <a:pos x="75" y="32"/>
                  </a:cxn>
                  <a:cxn ang="0">
                    <a:pos x="58" y="37"/>
                  </a:cxn>
                  <a:cxn ang="0">
                    <a:pos x="58" y="22"/>
                  </a:cxn>
                  <a:cxn ang="0">
                    <a:pos x="14" y="37"/>
                  </a:cxn>
                  <a:cxn ang="0">
                    <a:pos x="29" y="37"/>
                  </a:cxn>
                  <a:cxn ang="0">
                    <a:pos x="29" y="22"/>
                  </a:cxn>
                  <a:cxn ang="0">
                    <a:pos x="36" y="22"/>
                  </a:cxn>
                  <a:cxn ang="0">
                    <a:pos x="36" y="37"/>
                  </a:cxn>
                  <a:cxn ang="0">
                    <a:pos x="50" y="37"/>
                  </a:cxn>
                  <a:cxn ang="0">
                    <a:pos x="50" y="44"/>
                  </a:cxn>
                  <a:cxn ang="0">
                    <a:pos x="36" y="44"/>
                  </a:cxn>
                  <a:cxn ang="0">
                    <a:pos x="36" y="58"/>
                  </a:cxn>
                  <a:cxn ang="0">
                    <a:pos x="29" y="58"/>
                  </a:cxn>
                  <a:cxn ang="0">
                    <a:pos x="29" y="44"/>
                  </a:cxn>
                  <a:cxn ang="0">
                    <a:pos x="14" y="44"/>
                  </a:cxn>
                  <a:cxn ang="0">
                    <a:pos x="14" y="37"/>
                  </a:cxn>
                </a:cxnLst>
                <a:rect l="0" t="0" r="r" b="b"/>
                <a:pathLst>
                  <a:path w="116" h="87">
                    <a:moveTo>
                      <a:pt x="0" y="80"/>
                    </a:moveTo>
                    <a:cubicBezTo>
                      <a:pt x="0" y="84"/>
                      <a:pt x="3" y="87"/>
                      <a:pt x="7" y="87"/>
                    </a:cubicBezTo>
                    <a:cubicBezTo>
                      <a:pt x="108" y="87"/>
                      <a:pt x="108" y="87"/>
                      <a:pt x="108" y="87"/>
                    </a:cubicBezTo>
                    <a:cubicBezTo>
                      <a:pt x="112" y="87"/>
                      <a:pt x="116" y="84"/>
                      <a:pt x="116" y="8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80"/>
                    </a:lnTo>
                    <a:close/>
                    <a:moveTo>
                      <a:pt x="58" y="22"/>
                    </a:moveTo>
                    <a:cubicBezTo>
                      <a:pt x="87" y="15"/>
                      <a:pt x="87" y="15"/>
                      <a:pt x="87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79" y="73"/>
                      <a:pt x="79" y="73"/>
                      <a:pt x="79" y="73"/>
                    </a:cubicBezTo>
                    <a:cubicBezTo>
                      <a:pt x="65" y="73"/>
                      <a:pt x="65" y="73"/>
                      <a:pt x="65" y="73"/>
                    </a:cubicBezTo>
                    <a:cubicBezTo>
                      <a:pt x="75" y="32"/>
                      <a:pt x="75" y="32"/>
                      <a:pt x="75" y="32"/>
                    </a:cubicBezTo>
                    <a:cubicBezTo>
                      <a:pt x="58" y="37"/>
                      <a:pt x="58" y="37"/>
                      <a:pt x="58" y="37"/>
                    </a:cubicBezTo>
                    <a:lnTo>
                      <a:pt x="58" y="22"/>
                    </a:lnTo>
                    <a:close/>
                    <a:moveTo>
                      <a:pt x="14" y="37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37"/>
                      <a:pt x="36" y="37"/>
                      <a:pt x="36" y="37"/>
                    </a:cubicBezTo>
                    <a:cubicBezTo>
                      <a:pt x="50" y="37"/>
                      <a:pt x="50" y="37"/>
                      <a:pt x="50" y="37"/>
                    </a:cubicBezTo>
                    <a:cubicBezTo>
                      <a:pt x="50" y="44"/>
                      <a:pt x="50" y="44"/>
                      <a:pt x="50" y="44"/>
                    </a:cubicBezTo>
                    <a:cubicBezTo>
                      <a:pt x="36" y="44"/>
                      <a:pt x="36" y="44"/>
                      <a:pt x="36" y="44"/>
                    </a:cubicBezTo>
                    <a:cubicBezTo>
                      <a:pt x="36" y="58"/>
                      <a:pt x="36" y="58"/>
                      <a:pt x="36" y="58"/>
                    </a:cubicBezTo>
                    <a:cubicBezTo>
                      <a:pt x="29" y="58"/>
                      <a:pt x="29" y="58"/>
                      <a:pt x="29" y="58"/>
                    </a:cubicBezTo>
                    <a:cubicBezTo>
                      <a:pt x="29" y="44"/>
                      <a:pt x="29" y="44"/>
                      <a:pt x="29" y="44"/>
                    </a:cubicBezTo>
                    <a:cubicBezTo>
                      <a:pt x="14" y="44"/>
                      <a:pt x="14" y="44"/>
                      <a:pt x="14" y="44"/>
                    </a:cubicBezTo>
                    <a:lnTo>
                      <a:pt x="14" y="37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40" name="Group 278"/>
            <p:cNvGrpSpPr/>
            <p:nvPr/>
          </p:nvGrpSpPr>
          <p:grpSpPr>
            <a:xfrm>
              <a:off x="857250" y="1209867"/>
              <a:ext cx="296863" cy="296863"/>
              <a:chOff x="857250" y="1350963"/>
              <a:chExt cx="296863" cy="296863"/>
            </a:xfrm>
            <a:solidFill>
              <a:srgbClr val="FFFFFF"/>
            </a:solidFill>
          </p:grpSpPr>
          <p:sp>
            <p:nvSpPr>
              <p:cNvPr id="4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7250" y="1350963"/>
                <a:ext cx="296863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8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8"/>
                      <a:pt x="58" y="8"/>
                    </a:cubicBezTo>
                    <a:cubicBezTo>
                      <a:pt x="86" y="8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95350" y="1381125"/>
                <a:ext cx="223838" cy="212725"/>
              </a:xfrm>
              <a:custGeom>
                <a:avLst/>
                <a:gdLst/>
                <a:ahLst/>
                <a:cxnLst>
                  <a:cxn ang="0">
                    <a:pos x="87" y="50"/>
                  </a:cxn>
                  <a:cxn ang="0">
                    <a:pos x="70" y="0"/>
                  </a:cxn>
                  <a:cxn ang="0">
                    <a:pos x="54" y="50"/>
                  </a:cxn>
                  <a:cxn ang="0">
                    <a:pos x="0" y="50"/>
                  </a:cxn>
                  <a:cxn ang="0">
                    <a:pos x="44" y="82"/>
                  </a:cxn>
                  <a:cxn ang="0">
                    <a:pos x="26" y="134"/>
                  </a:cxn>
                  <a:cxn ang="0">
                    <a:pos x="70" y="102"/>
                  </a:cxn>
                  <a:cxn ang="0">
                    <a:pos x="113" y="134"/>
                  </a:cxn>
                  <a:cxn ang="0">
                    <a:pos x="97" y="82"/>
                  </a:cxn>
                  <a:cxn ang="0">
                    <a:pos x="141" y="50"/>
                  </a:cxn>
                  <a:cxn ang="0">
                    <a:pos x="87" y="50"/>
                  </a:cxn>
                </a:cxnLst>
                <a:rect l="0" t="0" r="r" b="b"/>
                <a:pathLst>
                  <a:path w="141" h="134">
                    <a:moveTo>
                      <a:pt x="87" y="50"/>
                    </a:moveTo>
                    <a:lnTo>
                      <a:pt x="70" y="0"/>
                    </a:lnTo>
                    <a:lnTo>
                      <a:pt x="54" y="50"/>
                    </a:lnTo>
                    <a:lnTo>
                      <a:pt x="0" y="50"/>
                    </a:lnTo>
                    <a:lnTo>
                      <a:pt x="44" y="82"/>
                    </a:lnTo>
                    <a:lnTo>
                      <a:pt x="26" y="134"/>
                    </a:lnTo>
                    <a:lnTo>
                      <a:pt x="70" y="102"/>
                    </a:lnTo>
                    <a:lnTo>
                      <a:pt x="113" y="134"/>
                    </a:lnTo>
                    <a:lnTo>
                      <a:pt x="97" y="82"/>
                    </a:lnTo>
                    <a:lnTo>
                      <a:pt x="141" y="50"/>
                    </a:lnTo>
                    <a:lnTo>
                      <a:pt x="87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36988" y="1201738"/>
              <a:ext cx="290512" cy="263525"/>
            </a:xfrm>
            <a:custGeom>
              <a:avLst/>
              <a:gdLst>
                <a:gd name="T0" fmla="*/ 213385 w 113"/>
                <a:gd name="T1" fmla="*/ 12792 h 103"/>
                <a:gd name="T2" fmla="*/ 118262 w 113"/>
                <a:gd name="T3" fmla="*/ 17909 h 103"/>
                <a:gd name="T4" fmla="*/ 20567 w 113"/>
                <a:gd name="T5" fmla="*/ 35819 h 103"/>
                <a:gd name="T6" fmla="*/ 7713 w 113"/>
                <a:gd name="T7" fmla="*/ 35819 h 103"/>
                <a:gd name="T8" fmla="*/ 2571 w 113"/>
                <a:gd name="T9" fmla="*/ 51170 h 103"/>
                <a:gd name="T10" fmla="*/ 131116 w 113"/>
                <a:gd name="T11" fmla="*/ 258408 h 103"/>
                <a:gd name="T12" fmla="*/ 141400 w 113"/>
                <a:gd name="T13" fmla="*/ 263525 h 103"/>
                <a:gd name="T14" fmla="*/ 149112 w 113"/>
                <a:gd name="T15" fmla="*/ 260967 h 103"/>
                <a:gd name="T16" fmla="*/ 151683 w 113"/>
                <a:gd name="T17" fmla="*/ 245616 h 103"/>
                <a:gd name="T18" fmla="*/ 95123 w 113"/>
                <a:gd name="T19" fmla="*/ 153510 h 103"/>
                <a:gd name="T20" fmla="*/ 192818 w 113"/>
                <a:gd name="T21" fmla="*/ 138159 h 103"/>
                <a:gd name="T22" fmla="*/ 290512 w 113"/>
                <a:gd name="T23" fmla="*/ 130483 h 103"/>
                <a:gd name="T24" fmla="*/ 213385 w 113"/>
                <a:gd name="T25" fmla="*/ 12792 h 103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13" h="103">
                  <a:moveTo>
                    <a:pt x="83" y="5"/>
                  </a:moveTo>
                  <a:cubicBezTo>
                    <a:pt x="83" y="5"/>
                    <a:pt x="65" y="14"/>
                    <a:pt x="46" y="7"/>
                  </a:cubicBezTo>
                  <a:cubicBezTo>
                    <a:pt x="26" y="0"/>
                    <a:pt x="16" y="3"/>
                    <a:pt x="8" y="14"/>
                  </a:cubicBezTo>
                  <a:cubicBezTo>
                    <a:pt x="6" y="13"/>
                    <a:pt x="4" y="13"/>
                    <a:pt x="3" y="14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51" y="101"/>
                    <a:pt x="51" y="101"/>
                    <a:pt x="51" y="101"/>
                  </a:cubicBezTo>
                  <a:cubicBezTo>
                    <a:pt x="52" y="102"/>
                    <a:pt x="53" y="103"/>
                    <a:pt x="55" y="103"/>
                  </a:cubicBezTo>
                  <a:cubicBezTo>
                    <a:pt x="56" y="103"/>
                    <a:pt x="57" y="103"/>
                    <a:pt x="58" y="102"/>
                  </a:cubicBezTo>
                  <a:cubicBezTo>
                    <a:pt x="60" y="101"/>
                    <a:pt x="61" y="98"/>
                    <a:pt x="59" y="96"/>
                  </a:cubicBezTo>
                  <a:cubicBezTo>
                    <a:pt x="37" y="60"/>
                    <a:pt x="37" y="60"/>
                    <a:pt x="37" y="60"/>
                  </a:cubicBezTo>
                  <a:cubicBezTo>
                    <a:pt x="46" y="49"/>
                    <a:pt x="55" y="46"/>
                    <a:pt x="75" y="54"/>
                  </a:cubicBezTo>
                  <a:cubicBezTo>
                    <a:pt x="94" y="60"/>
                    <a:pt x="113" y="51"/>
                    <a:pt x="113" y="51"/>
                  </a:cubicBezTo>
                  <a:lnTo>
                    <a:pt x="83" y="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33663" y="1209675"/>
              <a:ext cx="252412" cy="296863"/>
            </a:xfrm>
            <a:custGeom>
              <a:avLst/>
              <a:gdLst>
                <a:gd name="T0" fmla="*/ 211618 w 99"/>
                <a:gd name="T1" fmla="*/ 112603 h 116"/>
                <a:gd name="T2" fmla="*/ 165725 w 99"/>
                <a:gd name="T3" fmla="*/ 130517 h 116"/>
                <a:gd name="T4" fmla="*/ 163175 w 99"/>
                <a:gd name="T5" fmla="*/ 127958 h 116"/>
                <a:gd name="T6" fmla="*/ 173374 w 99"/>
                <a:gd name="T7" fmla="*/ 56302 h 116"/>
                <a:gd name="T8" fmla="*/ 137679 w 99"/>
                <a:gd name="T9" fmla="*/ 84452 h 116"/>
                <a:gd name="T10" fmla="*/ 137679 w 99"/>
                <a:gd name="T11" fmla="*/ 0 h 116"/>
                <a:gd name="T12" fmla="*/ 7649 w 99"/>
                <a:gd name="T13" fmla="*/ 194496 h 116"/>
                <a:gd name="T14" fmla="*/ 99435 w 99"/>
                <a:gd name="T15" fmla="*/ 296863 h 116"/>
                <a:gd name="T16" fmla="*/ 211618 w 99"/>
                <a:gd name="T17" fmla="*/ 112603 h 116"/>
                <a:gd name="T18" fmla="*/ 112183 w 99"/>
                <a:gd name="T19" fmla="*/ 268712 h 116"/>
                <a:gd name="T20" fmla="*/ 58641 w 99"/>
                <a:gd name="T21" fmla="*/ 184260 h 116"/>
                <a:gd name="T22" fmla="*/ 89237 w 99"/>
                <a:gd name="T23" fmla="*/ 235443 h 116"/>
                <a:gd name="T24" fmla="*/ 117282 w 99"/>
                <a:gd name="T25" fmla="*/ 168905 h 116"/>
                <a:gd name="T26" fmla="*/ 132580 w 99"/>
                <a:gd name="T27" fmla="*/ 235443 h 116"/>
                <a:gd name="T28" fmla="*/ 170824 w 99"/>
                <a:gd name="T29" fmla="*/ 174023 h 116"/>
                <a:gd name="T30" fmla="*/ 112183 w 99"/>
                <a:gd name="T31" fmla="*/ 268712 h 11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99" h="116">
                  <a:moveTo>
                    <a:pt x="83" y="44"/>
                  </a:moveTo>
                  <a:cubicBezTo>
                    <a:pt x="83" y="44"/>
                    <a:pt x="78" y="44"/>
                    <a:pt x="65" y="51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5" y="41"/>
                    <a:pt x="66" y="29"/>
                    <a:pt x="68" y="22"/>
                  </a:cubicBezTo>
                  <a:cubicBezTo>
                    <a:pt x="67" y="23"/>
                    <a:pt x="61" y="28"/>
                    <a:pt x="54" y="33"/>
                  </a:cubicBezTo>
                  <a:cubicBezTo>
                    <a:pt x="51" y="25"/>
                    <a:pt x="50" y="9"/>
                    <a:pt x="54" y="0"/>
                  </a:cubicBezTo>
                  <a:cubicBezTo>
                    <a:pt x="22" y="23"/>
                    <a:pt x="3" y="56"/>
                    <a:pt x="3" y="76"/>
                  </a:cubicBezTo>
                  <a:cubicBezTo>
                    <a:pt x="3" y="92"/>
                    <a:pt x="1" y="116"/>
                    <a:pt x="39" y="116"/>
                  </a:cubicBezTo>
                  <a:cubicBezTo>
                    <a:pt x="99" y="116"/>
                    <a:pt x="68" y="73"/>
                    <a:pt x="83" y="44"/>
                  </a:cubicBezTo>
                  <a:close/>
                  <a:moveTo>
                    <a:pt x="44" y="105"/>
                  </a:moveTo>
                  <a:cubicBezTo>
                    <a:pt x="0" y="106"/>
                    <a:pt x="28" y="64"/>
                    <a:pt x="23" y="72"/>
                  </a:cubicBezTo>
                  <a:cubicBezTo>
                    <a:pt x="23" y="73"/>
                    <a:pt x="20" y="83"/>
                    <a:pt x="35" y="92"/>
                  </a:cubicBezTo>
                  <a:cubicBezTo>
                    <a:pt x="27" y="82"/>
                    <a:pt x="41" y="71"/>
                    <a:pt x="46" y="66"/>
                  </a:cubicBezTo>
                  <a:cubicBezTo>
                    <a:pt x="46" y="79"/>
                    <a:pt x="52" y="92"/>
                    <a:pt x="52" y="92"/>
                  </a:cubicBezTo>
                  <a:cubicBezTo>
                    <a:pt x="52" y="92"/>
                    <a:pt x="60" y="86"/>
                    <a:pt x="67" y="68"/>
                  </a:cubicBezTo>
                  <a:cubicBezTo>
                    <a:pt x="72" y="92"/>
                    <a:pt x="68" y="104"/>
                    <a:pt x="44" y="1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6500" y="1231900"/>
              <a:ext cx="296863" cy="274638"/>
            </a:xfrm>
            <a:custGeom>
              <a:avLst/>
              <a:gdLst>
                <a:gd name="T0" fmla="*/ 146050 w 187"/>
                <a:gd name="T1" fmla="*/ 0 h 173"/>
                <a:gd name="T2" fmla="*/ 187325 w 187"/>
                <a:gd name="T3" fmla="*/ 107950 h 173"/>
                <a:gd name="T4" fmla="*/ 296863 w 187"/>
                <a:gd name="T5" fmla="*/ 107950 h 173"/>
                <a:gd name="T6" fmla="*/ 203200 w 187"/>
                <a:gd name="T7" fmla="*/ 171450 h 173"/>
                <a:gd name="T8" fmla="*/ 242888 w 187"/>
                <a:gd name="T9" fmla="*/ 274638 h 173"/>
                <a:gd name="T10" fmla="*/ 146050 w 187"/>
                <a:gd name="T11" fmla="*/ 212725 h 173"/>
                <a:gd name="T12" fmla="*/ 57150 w 187"/>
                <a:gd name="T13" fmla="*/ 274638 h 173"/>
                <a:gd name="T14" fmla="*/ 87313 w 187"/>
                <a:gd name="T15" fmla="*/ 171450 h 173"/>
                <a:gd name="T16" fmla="*/ 0 w 187"/>
                <a:gd name="T17" fmla="*/ 107950 h 173"/>
                <a:gd name="T18" fmla="*/ 112713 w 187"/>
                <a:gd name="T19" fmla="*/ 107950 h 173"/>
                <a:gd name="T20" fmla="*/ 146050 w 187"/>
                <a:gd name="T21" fmla="*/ 0 h 173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87" h="173">
                  <a:moveTo>
                    <a:pt x="92" y="0"/>
                  </a:moveTo>
                  <a:lnTo>
                    <a:pt x="118" y="68"/>
                  </a:lnTo>
                  <a:lnTo>
                    <a:pt x="187" y="68"/>
                  </a:lnTo>
                  <a:lnTo>
                    <a:pt x="128" y="108"/>
                  </a:lnTo>
                  <a:lnTo>
                    <a:pt x="153" y="173"/>
                  </a:lnTo>
                  <a:lnTo>
                    <a:pt x="92" y="134"/>
                  </a:lnTo>
                  <a:lnTo>
                    <a:pt x="36" y="173"/>
                  </a:lnTo>
                  <a:lnTo>
                    <a:pt x="55" y="108"/>
                  </a:lnTo>
                  <a:lnTo>
                    <a:pt x="0" y="68"/>
                  </a:lnTo>
                  <a:lnTo>
                    <a:pt x="71" y="68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50975" y="1190625"/>
              <a:ext cx="230188" cy="287338"/>
            </a:xfrm>
            <a:custGeom>
              <a:avLst/>
              <a:gdLst>
                <a:gd name="T0" fmla="*/ 0 w 90"/>
                <a:gd name="T1" fmla="*/ 174455 h 112"/>
                <a:gd name="T2" fmla="*/ 23019 w 90"/>
                <a:gd name="T3" fmla="*/ 156497 h 112"/>
                <a:gd name="T4" fmla="*/ 53711 w 90"/>
                <a:gd name="T5" fmla="*/ 159062 h 112"/>
                <a:gd name="T6" fmla="*/ 53711 w 90"/>
                <a:gd name="T7" fmla="*/ 159062 h 112"/>
                <a:gd name="T8" fmla="*/ 28134 w 90"/>
                <a:gd name="T9" fmla="*/ 156497 h 112"/>
                <a:gd name="T10" fmla="*/ 12788 w 90"/>
                <a:gd name="T11" fmla="*/ 135972 h 112"/>
                <a:gd name="T12" fmla="*/ 33249 w 90"/>
                <a:gd name="T13" fmla="*/ 118014 h 112"/>
                <a:gd name="T14" fmla="*/ 112536 w 90"/>
                <a:gd name="T15" fmla="*/ 125710 h 112"/>
                <a:gd name="T16" fmla="*/ 122767 w 90"/>
                <a:gd name="T17" fmla="*/ 125710 h 112"/>
                <a:gd name="T18" fmla="*/ 120209 w 90"/>
                <a:gd name="T19" fmla="*/ 59007 h 112"/>
                <a:gd name="T20" fmla="*/ 163689 w 90"/>
                <a:gd name="T21" fmla="*/ 23090 h 112"/>
                <a:gd name="T22" fmla="*/ 166247 w 90"/>
                <a:gd name="T23" fmla="*/ 79531 h 112"/>
                <a:gd name="T24" fmla="*/ 207169 w 90"/>
                <a:gd name="T25" fmla="*/ 161628 h 112"/>
                <a:gd name="T26" fmla="*/ 230188 w 90"/>
                <a:gd name="T27" fmla="*/ 174455 h 112"/>
                <a:gd name="T28" fmla="*/ 230188 w 90"/>
                <a:gd name="T29" fmla="*/ 274510 h 112"/>
                <a:gd name="T30" fmla="*/ 138113 w 90"/>
                <a:gd name="T31" fmla="*/ 287338 h 112"/>
                <a:gd name="T32" fmla="*/ 79287 w 90"/>
                <a:gd name="T33" fmla="*/ 282207 h 112"/>
                <a:gd name="T34" fmla="*/ 28134 w 90"/>
                <a:gd name="T35" fmla="*/ 277076 h 112"/>
                <a:gd name="T36" fmla="*/ 15346 w 90"/>
                <a:gd name="T37" fmla="*/ 253986 h 112"/>
                <a:gd name="T38" fmla="*/ 28134 w 90"/>
                <a:gd name="T39" fmla="*/ 236028 h 112"/>
                <a:gd name="T40" fmla="*/ 20461 w 90"/>
                <a:gd name="T41" fmla="*/ 236028 h 112"/>
                <a:gd name="T42" fmla="*/ 5115 w 90"/>
                <a:gd name="T43" fmla="*/ 215504 h 112"/>
                <a:gd name="T44" fmla="*/ 20461 w 90"/>
                <a:gd name="T45" fmla="*/ 197545 h 112"/>
                <a:gd name="T46" fmla="*/ 17904 w 90"/>
                <a:gd name="T47" fmla="*/ 197545 h 112"/>
                <a:gd name="T48" fmla="*/ 0 w 90"/>
                <a:gd name="T49" fmla="*/ 174455 h 11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90" h="112">
                  <a:moveTo>
                    <a:pt x="0" y="68"/>
                  </a:moveTo>
                  <a:cubicBezTo>
                    <a:pt x="1" y="64"/>
                    <a:pt x="5" y="61"/>
                    <a:pt x="9" y="61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21" y="62"/>
                    <a:pt x="21" y="62"/>
                    <a:pt x="21" y="62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8" y="61"/>
                    <a:pt x="5" y="57"/>
                    <a:pt x="5" y="53"/>
                  </a:cubicBezTo>
                  <a:cubicBezTo>
                    <a:pt x="6" y="48"/>
                    <a:pt x="9" y="45"/>
                    <a:pt x="13" y="46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8" y="49"/>
                    <a:pt x="42" y="46"/>
                    <a:pt x="47" y="23"/>
                  </a:cubicBezTo>
                  <a:cubicBezTo>
                    <a:pt x="52" y="0"/>
                    <a:pt x="64" y="9"/>
                    <a:pt x="64" y="9"/>
                  </a:cubicBezTo>
                  <a:cubicBezTo>
                    <a:pt x="64" y="9"/>
                    <a:pt x="65" y="28"/>
                    <a:pt x="65" y="31"/>
                  </a:cubicBezTo>
                  <a:cubicBezTo>
                    <a:pt x="66" y="34"/>
                    <a:pt x="81" y="63"/>
                    <a:pt x="81" y="63"/>
                  </a:cubicBezTo>
                  <a:cubicBezTo>
                    <a:pt x="81" y="65"/>
                    <a:pt x="90" y="66"/>
                    <a:pt x="90" y="68"/>
                  </a:cubicBezTo>
                  <a:cubicBezTo>
                    <a:pt x="90" y="81"/>
                    <a:pt x="90" y="93"/>
                    <a:pt x="90" y="107"/>
                  </a:cubicBezTo>
                  <a:cubicBezTo>
                    <a:pt x="80" y="104"/>
                    <a:pt x="75" y="112"/>
                    <a:pt x="54" y="112"/>
                  </a:cubicBezTo>
                  <a:cubicBezTo>
                    <a:pt x="47" y="112"/>
                    <a:pt x="38" y="111"/>
                    <a:pt x="31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8" y="107"/>
                    <a:pt x="6" y="104"/>
                    <a:pt x="6" y="99"/>
                  </a:cubicBezTo>
                  <a:cubicBezTo>
                    <a:pt x="7" y="96"/>
                    <a:pt x="8" y="93"/>
                    <a:pt x="11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5" y="92"/>
                    <a:pt x="2" y="88"/>
                    <a:pt x="2" y="84"/>
                  </a:cubicBezTo>
                  <a:cubicBezTo>
                    <a:pt x="3" y="80"/>
                    <a:pt x="5" y="77"/>
                    <a:pt x="8" y="77"/>
                  </a:cubicBezTo>
                  <a:cubicBezTo>
                    <a:pt x="7" y="77"/>
                    <a:pt x="7" y="77"/>
                    <a:pt x="7" y="77"/>
                  </a:cubicBezTo>
                  <a:cubicBezTo>
                    <a:pt x="3" y="76"/>
                    <a:pt x="0" y="73"/>
                    <a:pt x="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46288" y="1222375"/>
              <a:ext cx="250825" cy="293688"/>
            </a:xfrm>
            <a:custGeom>
              <a:avLst/>
              <a:gdLst>
                <a:gd name="T0" fmla="*/ 248266 w 98"/>
                <a:gd name="T1" fmla="*/ 130244 h 115"/>
                <a:gd name="T2" fmla="*/ 227790 w 98"/>
                <a:gd name="T3" fmla="*/ 114921 h 115"/>
                <a:gd name="T4" fmla="*/ 204755 w 98"/>
                <a:gd name="T5" fmla="*/ 120029 h 115"/>
                <a:gd name="T6" fmla="*/ 204755 w 98"/>
                <a:gd name="T7" fmla="*/ 117475 h 115"/>
                <a:gd name="T8" fmla="*/ 232909 w 98"/>
                <a:gd name="T9" fmla="*/ 112368 h 115"/>
                <a:gd name="T10" fmla="*/ 248266 w 98"/>
                <a:gd name="T11" fmla="*/ 86829 h 115"/>
                <a:gd name="T12" fmla="*/ 225231 w 98"/>
                <a:gd name="T13" fmla="*/ 71507 h 115"/>
                <a:gd name="T14" fmla="*/ 222671 w 98"/>
                <a:gd name="T15" fmla="*/ 74060 h 115"/>
                <a:gd name="T16" fmla="*/ 230349 w 98"/>
                <a:gd name="T17" fmla="*/ 51076 h 115"/>
                <a:gd name="T18" fmla="*/ 209874 w 98"/>
                <a:gd name="T19" fmla="*/ 35753 h 115"/>
                <a:gd name="T20" fmla="*/ 204755 w 98"/>
                <a:gd name="T21" fmla="*/ 38307 h 115"/>
                <a:gd name="T22" fmla="*/ 209874 w 98"/>
                <a:gd name="T23" fmla="*/ 17877 h 115"/>
                <a:gd name="T24" fmla="*/ 189398 w 98"/>
                <a:gd name="T25" fmla="*/ 2554 h 115"/>
                <a:gd name="T26" fmla="*/ 140769 w 98"/>
                <a:gd name="T27" fmla="*/ 12769 h 115"/>
                <a:gd name="T28" fmla="*/ 84461 w 98"/>
                <a:gd name="T29" fmla="*/ 25538 h 115"/>
                <a:gd name="T30" fmla="*/ 0 w 98"/>
                <a:gd name="T31" fmla="*/ 68953 h 115"/>
                <a:gd name="T32" fmla="*/ 2559 w 98"/>
                <a:gd name="T33" fmla="*/ 163444 h 115"/>
                <a:gd name="T34" fmla="*/ 58867 w 98"/>
                <a:gd name="T35" fmla="*/ 165998 h 115"/>
                <a:gd name="T36" fmla="*/ 122853 w 98"/>
                <a:gd name="T37" fmla="*/ 229843 h 115"/>
                <a:gd name="T38" fmla="*/ 143329 w 98"/>
                <a:gd name="T39" fmla="*/ 283473 h 115"/>
                <a:gd name="T40" fmla="*/ 174042 w 98"/>
                <a:gd name="T41" fmla="*/ 234950 h 115"/>
                <a:gd name="T42" fmla="*/ 148447 w 98"/>
                <a:gd name="T43" fmla="*/ 173659 h 115"/>
                <a:gd name="T44" fmla="*/ 158685 w 98"/>
                <a:gd name="T45" fmla="*/ 171105 h 115"/>
                <a:gd name="T46" fmla="*/ 238028 w 98"/>
                <a:gd name="T47" fmla="*/ 153229 h 115"/>
                <a:gd name="T48" fmla="*/ 248266 w 98"/>
                <a:gd name="T49" fmla="*/ 130244 h 115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98" h="115">
                  <a:moveTo>
                    <a:pt x="97" y="51"/>
                  </a:moveTo>
                  <a:cubicBezTo>
                    <a:pt x="96" y="46"/>
                    <a:pt x="93" y="44"/>
                    <a:pt x="89" y="45"/>
                  </a:cubicBezTo>
                  <a:cubicBezTo>
                    <a:pt x="80" y="47"/>
                    <a:pt x="80" y="47"/>
                    <a:pt x="80" y="47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91" y="44"/>
                    <a:pt x="91" y="44"/>
                    <a:pt x="91" y="44"/>
                  </a:cubicBezTo>
                  <a:cubicBezTo>
                    <a:pt x="95" y="43"/>
                    <a:pt x="98" y="39"/>
                    <a:pt x="97" y="34"/>
                  </a:cubicBezTo>
                  <a:cubicBezTo>
                    <a:pt x="96" y="30"/>
                    <a:pt x="92" y="28"/>
                    <a:pt x="88" y="28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90" y="27"/>
                    <a:pt x="91" y="24"/>
                    <a:pt x="90" y="20"/>
                  </a:cubicBezTo>
                  <a:cubicBezTo>
                    <a:pt x="89" y="16"/>
                    <a:pt x="86" y="13"/>
                    <a:pt x="82" y="14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1" y="13"/>
                    <a:pt x="82" y="10"/>
                    <a:pt x="82" y="7"/>
                  </a:cubicBezTo>
                  <a:cubicBezTo>
                    <a:pt x="81" y="3"/>
                    <a:pt x="77" y="0"/>
                    <a:pt x="74" y="1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48" y="6"/>
                    <a:pt x="39" y="8"/>
                    <a:pt x="33" y="10"/>
                  </a:cubicBezTo>
                  <a:cubicBezTo>
                    <a:pt x="13" y="17"/>
                    <a:pt x="10" y="26"/>
                    <a:pt x="0" y="27"/>
                  </a:cubicBezTo>
                  <a:cubicBezTo>
                    <a:pt x="0" y="43"/>
                    <a:pt x="0" y="49"/>
                    <a:pt x="1" y="64"/>
                  </a:cubicBezTo>
                  <a:cubicBezTo>
                    <a:pt x="1" y="65"/>
                    <a:pt x="22" y="64"/>
                    <a:pt x="23" y="65"/>
                  </a:cubicBezTo>
                  <a:cubicBezTo>
                    <a:pt x="23" y="65"/>
                    <a:pt x="46" y="88"/>
                    <a:pt x="48" y="90"/>
                  </a:cubicBezTo>
                  <a:cubicBezTo>
                    <a:pt x="49" y="93"/>
                    <a:pt x="56" y="111"/>
                    <a:pt x="56" y="111"/>
                  </a:cubicBezTo>
                  <a:cubicBezTo>
                    <a:pt x="56" y="111"/>
                    <a:pt x="71" y="115"/>
                    <a:pt x="68" y="92"/>
                  </a:cubicBezTo>
                  <a:cubicBezTo>
                    <a:pt x="65" y="69"/>
                    <a:pt x="58" y="68"/>
                    <a:pt x="58" y="68"/>
                  </a:cubicBezTo>
                  <a:cubicBezTo>
                    <a:pt x="62" y="67"/>
                    <a:pt x="62" y="67"/>
                    <a:pt x="62" y="67"/>
                  </a:cubicBezTo>
                  <a:cubicBezTo>
                    <a:pt x="93" y="60"/>
                    <a:pt x="93" y="60"/>
                    <a:pt x="93" y="60"/>
                  </a:cubicBezTo>
                  <a:cubicBezTo>
                    <a:pt x="96" y="59"/>
                    <a:pt x="98" y="55"/>
                    <a:pt x="97" y="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33738" y="1209675"/>
              <a:ext cx="263525" cy="250825"/>
            </a:xfrm>
            <a:custGeom>
              <a:avLst/>
              <a:gdLst>
                <a:gd name="T0" fmla="*/ 204680 w 103"/>
                <a:gd name="T1" fmla="*/ 2559 h 98"/>
                <a:gd name="T2" fmla="*/ 191887 w 103"/>
                <a:gd name="T3" fmla="*/ 0 h 98"/>
                <a:gd name="T4" fmla="*/ 133042 w 103"/>
                <a:gd name="T5" fmla="*/ 33273 h 98"/>
                <a:gd name="T6" fmla="*/ 71638 w 103"/>
                <a:gd name="T7" fmla="*/ 0 h 98"/>
                <a:gd name="T8" fmla="*/ 58845 w 103"/>
                <a:gd name="T9" fmla="*/ 2559 h 98"/>
                <a:gd name="T10" fmla="*/ 0 w 103"/>
                <a:gd name="T11" fmla="*/ 71664 h 98"/>
                <a:gd name="T12" fmla="*/ 0 w 103"/>
                <a:gd name="T13" fmla="*/ 87021 h 98"/>
                <a:gd name="T14" fmla="*/ 133042 w 103"/>
                <a:gd name="T15" fmla="*/ 250825 h 98"/>
                <a:gd name="T16" fmla="*/ 263525 w 103"/>
                <a:gd name="T17" fmla="*/ 87021 h 98"/>
                <a:gd name="T18" fmla="*/ 263525 w 103"/>
                <a:gd name="T19" fmla="*/ 71664 h 98"/>
                <a:gd name="T20" fmla="*/ 204680 w 103"/>
                <a:gd name="T21" fmla="*/ 2559 h 98"/>
                <a:gd name="T22" fmla="*/ 235382 w 103"/>
                <a:gd name="T23" fmla="*/ 87021 h 98"/>
                <a:gd name="T24" fmla="*/ 133042 w 103"/>
                <a:gd name="T25" fmla="*/ 214993 h 98"/>
                <a:gd name="T26" fmla="*/ 30702 w 103"/>
                <a:gd name="T27" fmla="*/ 87021 h 98"/>
                <a:gd name="T28" fmla="*/ 30702 w 103"/>
                <a:gd name="T29" fmla="*/ 74224 h 98"/>
                <a:gd name="T30" fmla="*/ 63962 w 103"/>
                <a:gd name="T31" fmla="*/ 30713 h 98"/>
                <a:gd name="T32" fmla="*/ 71638 w 103"/>
                <a:gd name="T33" fmla="*/ 30713 h 98"/>
                <a:gd name="T34" fmla="*/ 110015 w 103"/>
                <a:gd name="T35" fmla="*/ 51189 h 98"/>
                <a:gd name="T36" fmla="*/ 133042 w 103"/>
                <a:gd name="T37" fmla="*/ 76783 h 98"/>
                <a:gd name="T38" fmla="*/ 153510 w 103"/>
                <a:gd name="T39" fmla="*/ 51189 h 98"/>
                <a:gd name="T40" fmla="*/ 191887 w 103"/>
                <a:gd name="T41" fmla="*/ 30713 h 98"/>
                <a:gd name="T42" fmla="*/ 202121 w 103"/>
                <a:gd name="T43" fmla="*/ 30713 h 98"/>
                <a:gd name="T44" fmla="*/ 235382 w 103"/>
                <a:gd name="T45" fmla="*/ 74224 h 98"/>
                <a:gd name="T46" fmla="*/ 235382 w 103"/>
                <a:gd name="T47" fmla="*/ 87021 h 98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03" h="98">
                  <a:moveTo>
                    <a:pt x="80" y="1"/>
                  </a:moveTo>
                  <a:cubicBezTo>
                    <a:pt x="78" y="0"/>
                    <a:pt x="77" y="0"/>
                    <a:pt x="75" y="0"/>
                  </a:cubicBezTo>
                  <a:cubicBezTo>
                    <a:pt x="64" y="0"/>
                    <a:pt x="58" y="5"/>
                    <a:pt x="52" y="13"/>
                  </a:cubicBezTo>
                  <a:cubicBezTo>
                    <a:pt x="45" y="5"/>
                    <a:pt x="40" y="0"/>
                    <a:pt x="28" y="0"/>
                  </a:cubicBezTo>
                  <a:cubicBezTo>
                    <a:pt x="27" y="0"/>
                    <a:pt x="25" y="0"/>
                    <a:pt x="23" y="1"/>
                  </a:cubicBezTo>
                  <a:cubicBezTo>
                    <a:pt x="13" y="2"/>
                    <a:pt x="2" y="11"/>
                    <a:pt x="0" y="28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2" y="51"/>
                    <a:pt x="14" y="72"/>
                    <a:pt x="52" y="98"/>
                  </a:cubicBezTo>
                  <a:cubicBezTo>
                    <a:pt x="89" y="72"/>
                    <a:pt x="102" y="51"/>
                    <a:pt x="103" y="34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2" y="11"/>
                    <a:pt x="90" y="2"/>
                    <a:pt x="80" y="1"/>
                  </a:cubicBezTo>
                  <a:close/>
                  <a:moveTo>
                    <a:pt x="92" y="34"/>
                  </a:moveTo>
                  <a:cubicBezTo>
                    <a:pt x="90" y="49"/>
                    <a:pt x="77" y="65"/>
                    <a:pt x="52" y="84"/>
                  </a:cubicBezTo>
                  <a:cubicBezTo>
                    <a:pt x="26" y="65"/>
                    <a:pt x="13" y="49"/>
                    <a:pt x="12" y="34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17"/>
                    <a:pt x="20" y="12"/>
                    <a:pt x="25" y="12"/>
                  </a:cubicBezTo>
                  <a:cubicBezTo>
                    <a:pt x="26" y="12"/>
                    <a:pt x="27" y="12"/>
                    <a:pt x="28" y="12"/>
                  </a:cubicBezTo>
                  <a:cubicBezTo>
                    <a:pt x="35" y="12"/>
                    <a:pt x="38" y="14"/>
                    <a:pt x="43" y="2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6" y="14"/>
                    <a:pt x="69" y="12"/>
                    <a:pt x="75" y="12"/>
                  </a:cubicBezTo>
                  <a:cubicBezTo>
                    <a:pt x="76" y="12"/>
                    <a:pt x="78" y="12"/>
                    <a:pt x="79" y="12"/>
                  </a:cubicBezTo>
                  <a:cubicBezTo>
                    <a:pt x="83" y="12"/>
                    <a:pt x="91" y="17"/>
                    <a:pt x="92" y="29"/>
                  </a:cubicBezTo>
                  <a:lnTo>
                    <a:pt x="92" y="3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49" name="Group 280"/>
            <p:cNvGrpSpPr/>
            <p:nvPr/>
          </p:nvGrpSpPr>
          <p:grpSpPr>
            <a:xfrm>
              <a:off x="2640013" y="1786129"/>
              <a:ext cx="296862" cy="317500"/>
              <a:chOff x="2640013" y="1927225"/>
              <a:chExt cx="296862" cy="317500"/>
            </a:xfrm>
            <a:solidFill>
              <a:srgbClr val="FFFFFF"/>
            </a:solidFill>
          </p:grpSpPr>
          <p:sp>
            <p:nvSpPr>
              <p:cNvPr id="5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60650" y="1927225"/>
                <a:ext cx="276225" cy="206375"/>
              </a:xfrm>
              <a:custGeom>
                <a:avLst/>
                <a:gdLst/>
                <a:ahLst/>
                <a:cxnLst>
                  <a:cxn ang="0">
                    <a:pos x="19" y="64"/>
                  </a:cxn>
                  <a:cxn ang="0">
                    <a:pos x="0" y="79"/>
                  </a:cxn>
                  <a:cxn ang="0">
                    <a:pos x="8" y="81"/>
                  </a:cxn>
                  <a:cxn ang="0">
                    <a:pos x="25" y="67"/>
                  </a:cxn>
                  <a:cxn ang="0">
                    <a:pos x="78" y="53"/>
                  </a:cxn>
                  <a:cxn ang="0">
                    <a:pos x="66" y="44"/>
                  </a:cxn>
                  <a:cxn ang="0">
                    <a:pos x="92" y="44"/>
                  </a:cxn>
                  <a:cxn ang="0">
                    <a:pos x="108" y="9"/>
                  </a:cxn>
                  <a:cxn ang="0">
                    <a:pos x="19" y="64"/>
                  </a:cxn>
                  <a:cxn ang="0">
                    <a:pos x="28" y="60"/>
                  </a:cxn>
                  <a:cxn ang="0">
                    <a:pos x="28" y="60"/>
                  </a:cxn>
                  <a:cxn ang="0">
                    <a:pos x="100" y="14"/>
                  </a:cxn>
                  <a:cxn ang="0">
                    <a:pos x="28" y="60"/>
                  </a:cxn>
                </a:cxnLst>
                <a:rect l="0" t="0" r="r" b="b"/>
                <a:pathLst>
                  <a:path w="108" h="81">
                    <a:moveTo>
                      <a:pt x="19" y="64"/>
                    </a:moveTo>
                    <a:cubicBezTo>
                      <a:pt x="0" y="79"/>
                      <a:pt x="0" y="79"/>
                      <a:pt x="0" y="79"/>
                    </a:cubicBezTo>
                    <a:cubicBezTo>
                      <a:pt x="8" y="81"/>
                      <a:pt x="8" y="81"/>
                      <a:pt x="8" y="81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58" y="66"/>
                      <a:pt x="78" y="53"/>
                      <a:pt x="78" y="53"/>
                    </a:cubicBezTo>
                    <a:cubicBezTo>
                      <a:pt x="66" y="44"/>
                      <a:pt x="66" y="44"/>
                      <a:pt x="66" y="44"/>
                    </a:cubicBezTo>
                    <a:cubicBezTo>
                      <a:pt x="66" y="44"/>
                      <a:pt x="87" y="42"/>
                      <a:pt x="92" y="44"/>
                    </a:cubicBezTo>
                    <a:cubicBezTo>
                      <a:pt x="97" y="42"/>
                      <a:pt x="106" y="34"/>
                      <a:pt x="108" y="9"/>
                    </a:cubicBezTo>
                    <a:cubicBezTo>
                      <a:pt x="49" y="0"/>
                      <a:pt x="34" y="33"/>
                      <a:pt x="19" y="64"/>
                    </a:cubicBezTo>
                    <a:close/>
                    <a:moveTo>
                      <a:pt x="28" y="60"/>
                    </a:moveTo>
                    <a:cubicBezTo>
                      <a:pt x="28" y="60"/>
                      <a:pt x="28" y="60"/>
                      <a:pt x="28" y="60"/>
                    </a:cubicBezTo>
                    <a:cubicBezTo>
                      <a:pt x="33" y="54"/>
                      <a:pt x="66" y="21"/>
                      <a:pt x="100" y="14"/>
                    </a:cubicBezTo>
                    <a:cubicBezTo>
                      <a:pt x="81" y="20"/>
                      <a:pt x="37" y="54"/>
                      <a:pt x="28" y="6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40013" y="2149475"/>
                <a:ext cx="131763" cy="95250"/>
              </a:xfrm>
              <a:custGeom>
                <a:avLst/>
                <a:gdLst/>
                <a:ahLst/>
                <a:cxnLst>
                  <a:cxn ang="0">
                    <a:pos x="44" y="8"/>
                  </a:cxn>
                  <a:cxn ang="0">
                    <a:pos x="36" y="8"/>
                  </a:cxn>
                  <a:cxn ang="0">
                    <a:pos x="29" y="0"/>
                  </a:cxn>
                  <a:cxn ang="0">
                    <a:pos x="22" y="0"/>
                  </a:cxn>
                  <a:cxn ang="0">
                    <a:pos x="15" y="8"/>
                  </a:cxn>
                  <a:cxn ang="0">
                    <a:pos x="7" y="8"/>
                  </a:cxn>
                  <a:cxn ang="0">
                    <a:pos x="0" y="15"/>
                  </a:cxn>
                  <a:cxn ang="0">
                    <a:pos x="0" y="29"/>
                  </a:cxn>
                  <a:cxn ang="0">
                    <a:pos x="7" y="37"/>
                  </a:cxn>
                  <a:cxn ang="0">
                    <a:pos x="44" y="37"/>
                  </a:cxn>
                  <a:cxn ang="0">
                    <a:pos x="51" y="29"/>
                  </a:cxn>
                  <a:cxn ang="0">
                    <a:pos x="51" y="15"/>
                  </a:cxn>
                  <a:cxn ang="0">
                    <a:pos x="44" y="8"/>
                  </a:cxn>
                </a:cxnLst>
                <a:rect l="0" t="0" r="r" b="b"/>
                <a:pathLst>
                  <a:path w="51" h="37">
                    <a:moveTo>
                      <a:pt x="44" y="8"/>
                    </a:moveTo>
                    <a:cubicBezTo>
                      <a:pt x="36" y="8"/>
                      <a:pt x="36" y="8"/>
                      <a:pt x="36" y="8"/>
                    </a:cubicBezTo>
                    <a:cubicBezTo>
                      <a:pt x="36" y="4"/>
                      <a:pt x="33" y="0"/>
                      <a:pt x="29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8" y="0"/>
                      <a:pt x="15" y="4"/>
                      <a:pt x="15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3" y="8"/>
                      <a:pt x="0" y="11"/>
                      <a:pt x="0" y="15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33"/>
                      <a:pt x="3" y="37"/>
                      <a:pt x="7" y="37"/>
                    </a:cubicBezTo>
                    <a:cubicBezTo>
                      <a:pt x="44" y="37"/>
                      <a:pt x="44" y="37"/>
                      <a:pt x="44" y="37"/>
                    </a:cubicBezTo>
                    <a:cubicBezTo>
                      <a:pt x="48" y="37"/>
                      <a:pt x="51" y="33"/>
                      <a:pt x="51" y="29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1" y="11"/>
                      <a:pt x="48" y="8"/>
                      <a:pt x="44" y="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5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30638" y="1841500"/>
              <a:ext cx="296862" cy="261938"/>
            </a:xfrm>
            <a:custGeom>
              <a:avLst/>
              <a:gdLst>
                <a:gd name="T0" fmla="*/ 296862 w 187"/>
                <a:gd name="T1" fmla="*/ 57150 h 165"/>
                <a:gd name="T2" fmla="*/ 296862 w 187"/>
                <a:gd name="T3" fmla="*/ 0 h 165"/>
                <a:gd name="T4" fmla="*/ 239712 w 187"/>
                <a:gd name="T5" fmla="*/ 0 h 165"/>
                <a:gd name="T6" fmla="*/ 239712 w 187"/>
                <a:gd name="T7" fmla="*/ 19050 h 165"/>
                <a:gd name="T8" fmla="*/ 53975 w 187"/>
                <a:gd name="T9" fmla="*/ 19050 h 165"/>
                <a:gd name="T10" fmla="*/ 53975 w 187"/>
                <a:gd name="T11" fmla="*/ 0 h 165"/>
                <a:gd name="T12" fmla="*/ 0 w 187"/>
                <a:gd name="T13" fmla="*/ 0 h 165"/>
                <a:gd name="T14" fmla="*/ 0 w 187"/>
                <a:gd name="T15" fmla="*/ 57150 h 165"/>
                <a:gd name="T16" fmla="*/ 17462 w 187"/>
                <a:gd name="T17" fmla="*/ 57150 h 165"/>
                <a:gd name="T18" fmla="*/ 17462 w 187"/>
                <a:gd name="T19" fmla="*/ 204788 h 165"/>
                <a:gd name="T20" fmla="*/ 0 w 187"/>
                <a:gd name="T21" fmla="*/ 204788 h 165"/>
                <a:gd name="T22" fmla="*/ 0 w 187"/>
                <a:gd name="T23" fmla="*/ 261938 h 165"/>
                <a:gd name="T24" fmla="*/ 53975 w 187"/>
                <a:gd name="T25" fmla="*/ 261938 h 165"/>
                <a:gd name="T26" fmla="*/ 53975 w 187"/>
                <a:gd name="T27" fmla="*/ 241300 h 165"/>
                <a:gd name="T28" fmla="*/ 239712 w 187"/>
                <a:gd name="T29" fmla="*/ 241300 h 165"/>
                <a:gd name="T30" fmla="*/ 239712 w 187"/>
                <a:gd name="T31" fmla="*/ 261938 h 165"/>
                <a:gd name="T32" fmla="*/ 296862 w 187"/>
                <a:gd name="T33" fmla="*/ 261938 h 165"/>
                <a:gd name="T34" fmla="*/ 296862 w 187"/>
                <a:gd name="T35" fmla="*/ 204788 h 165"/>
                <a:gd name="T36" fmla="*/ 277812 w 187"/>
                <a:gd name="T37" fmla="*/ 204788 h 165"/>
                <a:gd name="T38" fmla="*/ 277812 w 187"/>
                <a:gd name="T39" fmla="*/ 57150 h 165"/>
                <a:gd name="T40" fmla="*/ 296862 w 187"/>
                <a:gd name="T41" fmla="*/ 57150 h 165"/>
                <a:gd name="T42" fmla="*/ 257175 w 187"/>
                <a:gd name="T43" fmla="*/ 19050 h 165"/>
                <a:gd name="T44" fmla="*/ 277812 w 187"/>
                <a:gd name="T45" fmla="*/ 19050 h 165"/>
                <a:gd name="T46" fmla="*/ 277812 w 187"/>
                <a:gd name="T47" fmla="*/ 38100 h 165"/>
                <a:gd name="T48" fmla="*/ 257175 w 187"/>
                <a:gd name="T49" fmla="*/ 38100 h 165"/>
                <a:gd name="T50" fmla="*/ 257175 w 187"/>
                <a:gd name="T51" fmla="*/ 19050 h 165"/>
                <a:gd name="T52" fmla="*/ 17462 w 187"/>
                <a:gd name="T53" fmla="*/ 19050 h 165"/>
                <a:gd name="T54" fmla="*/ 34925 w 187"/>
                <a:gd name="T55" fmla="*/ 19050 h 165"/>
                <a:gd name="T56" fmla="*/ 34925 w 187"/>
                <a:gd name="T57" fmla="*/ 38100 h 165"/>
                <a:gd name="T58" fmla="*/ 17462 w 187"/>
                <a:gd name="T59" fmla="*/ 38100 h 165"/>
                <a:gd name="T60" fmla="*/ 17462 w 187"/>
                <a:gd name="T61" fmla="*/ 19050 h 165"/>
                <a:gd name="T62" fmla="*/ 17462 w 187"/>
                <a:gd name="T63" fmla="*/ 241300 h 165"/>
                <a:gd name="T64" fmla="*/ 17462 w 187"/>
                <a:gd name="T65" fmla="*/ 223838 h 165"/>
                <a:gd name="T66" fmla="*/ 34925 w 187"/>
                <a:gd name="T67" fmla="*/ 223838 h 165"/>
                <a:gd name="T68" fmla="*/ 34925 w 187"/>
                <a:gd name="T69" fmla="*/ 241300 h 165"/>
                <a:gd name="T70" fmla="*/ 17462 w 187"/>
                <a:gd name="T71" fmla="*/ 241300 h 165"/>
                <a:gd name="T72" fmla="*/ 277812 w 187"/>
                <a:gd name="T73" fmla="*/ 241300 h 165"/>
                <a:gd name="T74" fmla="*/ 257175 w 187"/>
                <a:gd name="T75" fmla="*/ 241300 h 165"/>
                <a:gd name="T76" fmla="*/ 257175 w 187"/>
                <a:gd name="T77" fmla="*/ 223838 h 165"/>
                <a:gd name="T78" fmla="*/ 277812 w 187"/>
                <a:gd name="T79" fmla="*/ 223838 h 165"/>
                <a:gd name="T80" fmla="*/ 277812 w 187"/>
                <a:gd name="T81" fmla="*/ 241300 h 165"/>
                <a:gd name="T82" fmla="*/ 257175 w 187"/>
                <a:gd name="T83" fmla="*/ 204788 h 165"/>
                <a:gd name="T84" fmla="*/ 239712 w 187"/>
                <a:gd name="T85" fmla="*/ 204788 h 165"/>
                <a:gd name="T86" fmla="*/ 239712 w 187"/>
                <a:gd name="T87" fmla="*/ 223838 h 165"/>
                <a:gd name="T88" fmla="*/ 53975 w 187"/>
                <a:gd name="T89" fmla="*/ 223838 h 165"/>
                <a:gd name="T90" fmla="*/ 53975 w 187"/>
                <a:gd name="T91" fmla="*/ 204788 h 165"/>
                <a:gd name="T92" fmla="*/ 34925 w 187"/>
                <a:gd name="T93" fmla="*/ 204788 h 165"/>
                <a:gd name="T94" fmla="*/ 34925 w 187"/>
                <a:gd name="T95" fmla="*/ 57150 h 165"/>
                <a:gd name="T96" fmla="*/ 53975 w 187"/>
                <a:gd name="T97" fmla="*/ 57150 h 165"/>
                <a:gd name="T98" fmla="*/ 53975 w 187"/>
                <a:gd name="T99" fmla="*/ 38100 h 165"/>
                <a:gd name="T100" fmla="*/ 239712 w 187"/>
                <a:gd name="T101" fmla="*/ 38100 h 165"/>
                <a:gd name="T102" fmla="*/ 239712 w 187"/>
                <a:gd name="T103" fmla="*/ 57150 h 165"/>
                <a:gd name="T104" fmla="*/ 257175 w 187"/>
                <a:gd name="T105" fmla="*/ 57150 h 165"/>
                <a:gd name="T106" fmla="*/ 257175 w 187"/>
                <a:gd name="T107" fmla="*/ 204788 h 165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187" h="165">
                  <a:moveTo>
                    <a:pt x="187" y="36"/>
                  </a:moveTo>
                  <a:lnTo>
                    <a:pt x="187" y="0"/>
                  </a:lnTo>
                  <a:lnTo>
                    <a:pt x="151" y="0"/>
                  </a:lnTo>
                  <a:lnTo>
                    <a:pt x="151" y="12"/>
                  </a:lnTo>
                  <a:lnTo>
                    <a:pt x="34" y="12"/>
                  </a:lnTo>
                  <a:lnTo>
                    <a:pt x="34" y="0"/>
                  </a:lnTo>
                  <a:lnTo>
                    <a:pt x="0" y="0"/>
                  </a:lnTo>
                  <a:lnTo>
                    <a:pt x="0" y="36"/>
                  </a:lnTo>
                  <a:lnTo>
                    <a:pt x="11" y="36"/>
                  </a:lnTo>
                  <a:lnTo>
                    <a:pt x="11" y="129"/>
                  </a:lnTo>
                  <a:lnTo>
                    <a:pt x="0" y="129"/>
                  </a:lnTo>
                  <a:lnTo>
                    <a:pt x="0" y="165"/>
                  </a:lnTo>
                  <a:lnTo>
                    <a:pt x="34" y="165"/>
                  </a:lnTo>
                  <a:lnTo>
                    <a:pt x="34" y="152"/>
                  </a:lnTo>
                  <a:lnTo>
                    <a:pt x="151" y="152"/>
                  </a:lnTo>
                  <a:lnTo>
                    <a:pt x="151" y="165"/>
                  </a:lnTo>
                  <a:lnTo>
                    <a:pt x="187" y="165"/>
                  </a:lnTo>
                  <a:lnTo>
                    <a:pt x="187" y="129"/>
                  </a:lnTo>
                  <a:lnTo>
                    <a:pt x="175" y="129"/>
                  </a:lnTo>
                  <a:lnTo>
                    <a:pt x="175" y="36"/>
                  </a:lnTo>
                  <a:lnTo>
                    <a:pt x="187" y="36"/>
                  </a:lnTo>
                  <a:close/>
                  <a:moveTo>
                    <a:pt x="162" y="12"/>
                  </a:moveTo>
                  <a:lnTo>
                    <a:pt x="175" y="12"/>
                  </a:lnTo>
                  <a:lnTo>
                    <a:pt x="175" y="24"/>
                  </a:lnTo>
                  <a:lnTo>
                    <a:pt x="162" y="24"/>
                  </a:lnTo>
                  <a:lnTo>
                    <a:pt x="162" y="12"/>
                  </a:lnTo>
                  <a:close/>
                  <a:moveTo>
                    <a:pt x="11" y="12"/>
                  </a:moveTo>
                  <a:lnTo>
                    <a:pt x="22" y="12"/>
                  </a:lnTo>
                  <a:lnTo>
                    <a:pt x="22" y="24"/>
                  </a:lnTo>
                  <a:lnTo>
                    <a:pt x="11" y="24"/>
                  </a:lnTo>
                  <a:lnTo>
                    <a:pt x="11" y="12"/>
                  </a:lnTo>
                  <a:close/>
                  <a:moveTo>
                    <a:pt x="11" y="152"/>
                  </a:moveTo>
                  <a:lnTo>
                    <a:pt x="11" y="141"/>
                  </a:lnTo>
                  <a:lnTo>
                    <a:pt x="22" y="141"/>
                  </a:lnTo>
                  <a:lnTo>
                    <a:pt x="22" y="152"/>
                  </a:lnTo>
                  <a:lnTo>
                    <a:pt x="11" y="152"/>
                  </a:lnTo>
                  <a:close/>
                  <a:moveTo>
                    <a:pt x="175" y="152"/>
                  </a:moveTo>
                  <a:lnTo>
                    <a:pt x="162" y="152"/>
                  </a:lnTo>
                  <a:lnTo>
                    <a:pt x="162" y="141"/>
                  </a:lnTo>
                  <a:lnTo>
                    <a:pt x="175" y="141"/>
                  </a:lnTo>
                  <a:lnTo>
                    <a:pt x="175" y="152"/>
                  </a:lnTo>
                  <a:close/>
                  <a:moveTo>
                    <a:pt x="162" y="129"/>
                  </a:moveTo>
                  <a:lnTo>
                    <a:pt x="151" y="129"/>
                  </a:lnTo>
                  <a:lnTo>
                    <a:pt x="151" y="141"/>
                  </a:lnTo>
                  <a:lnTo>
                    <a:pt x="34" y="141"/>
                  </a:lnTo>
                  <a:lnTo>
                    <a:pt x="34" y="129"/>
                  </a:lnTo>
                  <a:lnTo>
                    <a:pt x="22" y="129"/>
                  </a:lnTo>
                  <a:lnTo>
                    <a:pt x="22" y="36"/>
                  </a:lnTo>
                  <a:lnTo>
                    <a:pt x="34" y="36"/>
                  </a:lnTo>
                  <a:lnTo>
                    <a:pt x="34" y="24"/>
                  </a:lnTo>
                  <a:lnTo>
                    <a:pt x="151" y="24"/>
                  </a:lnTo>
                  <a:lnTo>
                    <a:pt x="151" y="36"/>
                  </a:lnTo>
                  <a:lnTo>
                    <a:pt x="162" y="36"/>
                  </a:lnTo>
                  <a:lnTo>
                    <a:pt x="162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53" name="Group 282"/>
            <p:cNvGrpSpPr/>
            <p:nvPr/>
          </p:nvGrpSpPr>
          <p:grpSpPr>
            <a:xfrm>
              <a:off x="4424363" y="1841692"/>
              <a:ext cx="295275" cy="261937"/>
              <a:chOff x="4424363" y="1982788"/>
              <a:chExt cx="295275" cy="261937"/>
            </a:xfrm>
            <a:solidFill>
              <a:srgbClr val="FFFFFF"/>
            </a:solidFill>
          </p:grpSpPr>
          <p:sp>
            <p:nvSpPr>
              <p:cNvPr id="5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97388" y="2001838"/>
                <a:ext cx="149225" cy="190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97388" y="2206625"/>
                <a:ext cx="149225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41825" y="2057400"/>
                <a:ext cx="17463" cy="1127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684713" y="2057400"/>
                <a:ext cx="17463" cy="11271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24363" y="1982788"/>
                <a:ext cx="55563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5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664075" y="1982788"/>
                <a:ext cx="55563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664075" y="2187575"/>
                <a:ext cx="55563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24363" y="2187575"/>
                <a:ext cx="55563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6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13400" y="1806575"/>
              <a:ext cx="258763" cy="276225"/>
            </a:xfrm>
            <a:custGeom>
              <a:avLst/>
              <a:gdLst>
                <a:gd name="T0" fmla="*/ 184150 w 163"/>
                <a:gd name="T1" fmla="*/ 92075 h 174"/>
                <a:gd name="T2" fmla="*/ 184150 w 163"/>
                <a:gd name="T3" fmla="*/ 0 h 174"/>
                <a:gd name="T4" fmla="*/ 0 w 163"/>
                <a:gd name="T5" fmla="*/ 0 h 174"/>
                <a:gd name="T6" fmla="*/ 0 w 163"/>
                <a:gd name="T7" fmla="*/ 184150 h 174"/>
                <a:gd name="T8" fmla="*/ 74613 w 163"/>
                <a:gd name="T9" fmla="*/ 184150 h 174"/>
                <a:gd name="T10" fmla="*/ 74613 w 163"/>
                <a:gd name="T11" fmla="*/ 276225 h 174"/>
                <a:gd name="T12" fmla="*/ 258763 w 163"/>
                <a:gd name="T13" fmla="*/ 276225 h 174"/>
                <a:gd name="T14" fmla="*/ 258763 w 163"/>
                <a:gd name="T15" fmla="*/ 92075 h 174"/>
                <a:gd name="T16" fmla="*/ 184150 w 163"/>
                <a:gd name="T17" fmla="*/ 92075 h 174"/>
                <a:gd name="T18" fmla="*/ 239713 w 163"/>
                <a:gd name="T19" fmla="*/ 258763 h 174"/>
                <a:gd name="T20" fmla="*/ 92075 w 163"/>
                <a:gd name="T21" fmla="*/ 258763 h 174"/>
                <a:gd name="T22" fmla="*/ 92075 w 163"/>
                <a:gd name="T23" fmla="*/ 184150 h 174"/>
                <a:gd name="T24" fmla="*/ 184150 w 163"/>
                <a:gd name="T25" fmla="*/ 184150 h 174"/>
                <a:gd name="T26" fmla="*/ 184150 w 163"/>
                <a:gd name="T27" fmla="*/ 109538 h 174"/>
                <a:gd name="T28" fmla="*/ 239713 w 163"/>
                <a:gd name="T29" fmla="*/ 109538 h 174"/>
                <a:gd name="T30" fmla="*/ 239713 w 163"/>
                <a:gd name="T31" fmla="*/ 258763 h 174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63" h="174">
                  <a:moveTo>
                    <a:pt x="116" y="58"/>
                  </a:moveTo>
                  <a:lnTo>
                    <a:pt x="116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47" y="116"/>
                  </a:lnTo>
                  <a:lnTo>
                    <a:pt x="47" y="174"/>
                  </a:lnTo>
                  <a:lnTo>
                    <a:pt x="163" y="174"/>
                  </a:lnTo>
                  <a:lnTo>
                    <a:pt x="163" y="58"/>
                  </a:lnTo>
                  <a:lnTo>
                    <a:pt x="116" y="58"/>
                  </a:lnTo>
                  <a:close/>
                  <a:moveTo>
                    <a:pt x="151" y="163"/>
                  </a:moveTo>
                  <a:lnTo>
                    <a:pt x="58" y="163"/>
                  </a:lnTo>
                  <a:lnTo>
                    <a:pt x="58" y="116"/>
                  </a:lnTo>
                  <a:lnTo>
                    <a:pt x="116" y="116"/>
                  </a:lnTo>
                  <a:lnTo>
                    <a:pt x="116" y="69"/>
                  </a:lnTo>
                  <a:lnTo>
                    <a:pt x="151" y="69"/>
                  </a:lnTo>
                  <a:lnTo>
                    <a:pt x="151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6500" y="1806575"/>
              <a:ext cx="261938" cy="258763"/>
            </a:xfrm>
            <a:custGeom>
              <a:avLst/>
              <a:gdLst>
                <a:gd name="T0" fmla="*/ 187325 w 165"/>
                <a:gd name="T1" fmla="*/ 73025 h 163"/>
                <a:gd name="T2" fmla="*/ 187325 w 165"/>
                <a:gd name="T3" fmla="*/ 0 h 163"/>
                <a:gd name="T4" fmla="*/ 0 w 165"/>
                <a:gd name="T5" fmla="*/ 0 h 163"/>
                <a:gd name="T6" fmla="*/ 0 w 165"/>
                <a:gd name="T7" fmla="*/ 184150 h 163"/>
                <a:gd name="T8" fmla="*/ 74613 w 165"/>
                <a:gd name="T9" fmla="*/ 184150 h 163"/>
                <a:gd name="T10" fmla="*/ 74613 w 165"/>
                <a:gd name="T11" fmla="*/ 258763 h 163"/>
                <a:gd name="T12" fmla="*/ 261938 w 165"/>
                <a:gd name="T13" fmla="*/ 258763 h 163"/>
                <a:gd name="T14" fmla="*/ 261938 w 165"/>
                <a:gd name="T15" fmla="*/ 73025 h 163"/>
                <a:gd name="T16" fmla="*/ 187325 w 165"/>
                <a:gd name="T17" fmla="*/ 73025 h 163"/>
                <a:gd name="T18" fmla="*/ 242888 w 165"/>
                <a:gd name="T19" fmla="*/ 239713 h 163"/>
                <a:gd name="T20" fmla="*/ 95250 w 165"/>
                <a:gd name="T21" fmla="*/ 239713 h 163"/>
                <a:gd name="T22" fmla="*/ 95250 w 165"/>
                <a:gd name="T23" fmla="*/ 92075 h 163"/>
                <a:gd name="T24" fmla="*/ 242888 w 165"/>
                <a:gd name="T25" fmla="*/ 92075 h 163"/>
                <a:gd name="T26" fmla="*/ 242888 w 165"/>
                <a:gd name="T27" fmla="*/ 239713 h 163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165" h="163">
                  <a:moveTo>
                    <a:pt x="118" y="46"/>
                  </a:moveTo>
                  <a:lnTo>
                    <a:pt x="118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47" y="116"/>
                  </a:lnTo>
                  <a:lnTo>
                    <a:pt x="47" y="163"/>
                  </a:lnTo>
                  <a:lnTo>
                    <a:pt x="165" y="163"/>
                  </a:lnTo>
                  <a:lnTo>
                    <a:pt x="165" y="46"/>
                  </a:lnTo>
                  <a:lnTo>
                    <a:pt x="118" y="46"/>
                  </a:lnTo>
                  <a:close/>
                  <a:moveTo>
                    <a:pt x="153" y="151"/>
                  </a:moveTo>
                  <a:lnTo>
                    <a:pt x="60" y="151"/>
                  </a:lnTo>
                  <a:lnTo>
                    <a:pt x="60" y="58"/>
                  </a:lnTo>
                  <a:lnTo>
                    <a:pt x="153" y="58"/>
                  </a:lnTo>
                  <a:lnTo>
                    <a:pt x="153" y="1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64" name="Group 281"/>
            <p:cNvGrpSpPr/>
            <p:nvPr/>
          </p:nvGrpSpPr>
          <p:grpSpPr>
            <a:xfrm>
              <a:off x="3233738" y="1806767"/>
              <a:ext cx="261938" cy="296862"/>
              <a:chOff x="3233738" y="1947863"/>
              <a:chExt cx="261938" cy="296862"/>
            </a:xfrm>
            <a:solidFill>
              <a:srgbClr val="FFFFFF"/>
            </a:solidFill>
          </p:grpSpPr>
          <p:sp>
            <p:nvSpPr>
              <p:cNvPr id="6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233738" y="1947863"/>
                <a:ext cx="261938" cy="147638"/>
              </a:xfrm>
              <a:custGeom>
                <a:avLst/>
                <a:gdLst/>
                <a:ahLst/>
                <a:cxnLst>
                  <a:cxn ang="0">
                    <a:pos x="8" y="58"/>
                  </a:cxn>
                  <a:cxn ang="0">
                    <a:pos x="95" y="58"/>
                  </a:cxn>
                  <a:cxn ang="0">
                    <a:pos x="102" y="50"/>
                  </a:cxn>
                  <a:cxn ang="0">
                    <a:pos x="95" y="43"/>
                  </a:cxn>
                  <a:cxn ang="0">
                    <a:pos x="73" y="43"/>
                  </a:cxn>
                  <a:cxn ang="0">
                    <a:pos x="66" y="36"/>
                  </a:cxn>
                  <a:cxn ang="0">
                    <a:pos x="66" y="7"/>
                  </a:cxn>
                  <a:cxn ang="0">
                    <a:pos x="58" y="0"/>
                  </a:cxn>
                  <a:cxn ang="0">
                    <a:pos x="44" y="0"/>
                  </a:cxn>
                  <a:cxn ang="0">
                    <a:pos x="37" y="7"/>
                  </a:cxn>
                  <a:cxn ang="0">
                    <a:pos x="37" y="36"/>
                  </a:cxn>
                  <a:cxn ang="0">
                    <a:pos x="29" y="43"/>
                  </a:cxn>
                  <a:cxn ang="0">
                    <a:pos x="8" y="43"/>
                  </a:cxn>
                  <a:cxn ang="0">
                    <a:pos x="0" y="50"/>
                  </a:cxn>
                  <a:cxn ang="0">
                    <a:pos x="8" y="58"/>
                  </a:cxn>
                  <a:cxn ang="0">
                    <a:pos x="48" y="7"/>
                  </a:cxn>
                  <a:cxn ang="0">
                    <a:pos x="55" y="7"/>
                  </a:cxn>
                  <a:cxn ang="0">
                    <a:pos x="58" y="10"/>
                  </a:cxn>
                  <a:cxn ang="0">
                    <a:pos x="55" y="14"/>
                  </a:cxn>
                  <a:cxn ang="0">
                    <a:pos x="48" y="14"/>
                  </a:cxn>
                  <a:cxn ang="0">
                    <a:pos x="44" y="10"/>
                  </a:cxn>
                  <a:cxn ang="0">
                    <a:pos x="48" y="7"/>
                  </a:cxn>
                </a:cxnLst>
                <a:rect l="0" t="0" r="r" b="b"/>
                <a:pathLst>
                  <a:path w="102" h="58">
                    <a:moveTo>
                      <a:pt x="8" y="58"/>
                    </a:moveTo>
                    <a:cubicBezTo>
                      <a:pt x="95" y="58"/>
                      <a:pt x="95" y="58"/>
                      <a:pt x="95" y="58"/>
                    </a:cubicBezTo>
                    <a:cubicBezTo>
                      <a:pt x="99" y="58"/>
                      <a:pt x="102" y="54"/>
                      <a:pt x="102" y="50"/>
                    </a:cubicBezTo>
                    <a:cubicBezTo>
                      <a:pt x="102" y="46"/>
                      <a:pt x="99" y="43"/>
                      <a:pt x="95" y="43"/>
                    </a:cubicBezTo>
                    <a:cubicBezTo>
                      <a:pt x="73" y="43"/>
                      <a:pt x="73" y="43"/>
                      <a:pt x="73" y="43"/>
                    </a:cubicBezTo>
                    <a:cubicBezTo>
                      <a:pt x="69" y="43"/>
                      <a:pt x="66" y="40"/>
                      <a:pt x="66" y="36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6" y="3"/>
                      <a:pt x="62" y="0"/>
                      <a:pt x="58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0" y="0"/>
                      <a:pt x="37" y="3"/>
                      <a:pt x="37" y="7"/>
                    </a:cubicBezTo>
                    <a:cubicBezTo>
                      <a:pt x="37" y="36"/>
                      <a:pt x="37" y="36"/>
                      <a:pt x="37" y="36"/>
                    </a:cubicBezTo>
                    <a:cubicBezTo>
                      <a:pt x="37" y="40"/>
                      <a:pt x="33" y="43"/>
                      <a:pt x="29" y="43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4" y="43"/>
                      <a:pt x="0" y="46"/>
                      <a:pt x="0" y="50"/>
                    </a:cubicBezTo>
                    <a:cubicBezTo>
                      <a:pt x="0" y="54"/>
                      <a:pt x="4" y="58"/>
                      <a:pt x="8" y="58"/>
                    </a:cubicBezTo>
                    <a:close/>
                    <a:moveTo>
                      <a:pt x="48" y="7"/>
                    </a:moveTo>
                    <a:cubicBezTo>
                      <a:pt x="55" y="7"/>
                      <a:pt x="55" y="7"/>
                      <a:pt x="55" y="7"/>
                    </a:cubicBezTo>
                    <a:cubicBezTo>
                      <a:pt x="57" y="7"/>
                      <a:pt x="58" y="8"/>
                      <a:pt x="58" y="10"/>
                    </a:cubicBezTo>
                    <a:cubicBezTo>
                      <a:pt x="58" y="12"/>
                      <a:pt x="57" y="14"/>
                      <a:pt x="55" y="14"/>
                    </a:cubicBezTo>
                    <a:cubicBezTo>
                      <a:pt x="48" y="14"/>
                      <a:pt x="48" y="14"/>
                      <a:pt x="48" y="14"/>
                    </a:cubicBezTo>
                    <a:cubicBezTo>
                      <a:pt x="46" y="14"/>
                      <a:pt x="44" y="12"/>
                      <a:pt x="44" y="10"/>
                    </a:cubicBezTo>
                    <a:cubicBezTo>
                      <a:pt x="44" y="8"/>
                      <a:pt x="46" y="7"/>
                      <a:pt x="48" y="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6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33738" y="2114550"/>
                <a:ext cx="261938" cy="130175"/>
              </a:xfrm>
              <a:custGeom>
                <a:avLst/>
                <a:gdLst/>
                <a:ahLst/>
                <a:cxnLst>
                  <a:cxn ang="0">
                    <a:pos x="92" y="0"/>
                  </a:cxn>
                  <a:cxn ang="0">
                    <a:pos x="11" y="0"/>
                  </a:cxn>
                  <a:cxn ang="0">
                    <a:pos x="7" y="3"/>
                  </a:cxn>
                  <a:cxn ang="0">
                    <a:pos x="0" y="51"/>
                  </a:cxn>
                  <a:cxn ang="0">
                    <a:pos x="22" y="51"/>
                  </a:cxn>
                  <a:cxn ang="0">
                    <a:pos x="29" y="29"/>
                  </a:cxn>
                  <a:cxn ang="0">
                    <a:pos x="29" y="51"/>
                  </a:cxn>
                  <a:cxn ang="0">
                    <a:pos x="73" y="51"/>
                  </a:cxn>
                  <a:cxn ang="0">
                    <a:pos x="73" y="29"/>
                  </a:cxn>
                  <a:cxn ang="0">
                    <a:pos x="80" y="51"/>
                  </a:cxn>
                  <a:cxn ang="0">
                    <a:pos x="102" y="51"/>
                  </a:cxn>
                  <a:cxn ang="0">
                    <a:pos x="95" y="3"/>
                  </a:cxn>
                  <a:cxn ang="0">
                    <a:pos x="92" y="0"/>
                  </a:cxn>
                </a:cxnLst>
                <a:rect l="0" t="0" r="r" b="b"/>
                <a:pathLst>
                  <a:path w="102" h="51">
                    <a:moveTo>
                      <a:pt x="92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9" y="0"/>
                      <a:pt x="7" y="1"/>
                      <a:pt x="7" y="3"/>
                    </a:cubicBezTo>
                    <a:cubicBezTo>
                      <a:pt x="0" y="51"/>
                      <a:pt x="0" y="51"/>
                      <a:pt x="0" y="51"/>
                    </a:cubicBezTo>
                    <a:cubicBezTo>
                      <a:pt x="22" y="51"/>
                      <a:pt x="22" y="51"/>
                      <a:pt x="22" y="51"/>
                    </a:cubicBezTo>
                    <a:cubicBezTo>
                      <a:pt x="29" y="29"/>
                      <a:pt x="29" y="29"/>
                      <a:pt x="29" y="29"/>
                    </a:cubicBezTo>
                    <a:cubicBezTo>
                      <a:pt x="29" y="51"/>
                      <a:pt x="29" y="51"/>
                      <a:pt x="29" y="51"/>
                    </a:cubicBezTo>
                    <a:cubicBezTo>
                      <a:pt x="73" y="51"/>
                      <a:pt x="73" y="51"/>
                      <a:pt x="73" y="51"/>
                    </a:cubicBezTo>
                    <a:cubicBezTo>
                      <a:pt x="73" y="29"/>
                      <a:pt x="73" y="29"/>
                      <a:pt x="73" y="29"/>
                    </a:cubicBezTo>
                    <a:cubicBezTo>
                      <a:pt x="80" y="51"/>
                      <a:pt x="80" y="51"/>
                      <a:pt x="80" y="51"/>
                    </a:cubicBezTo>
                    <a:cubicBezTo>
                      <a:pt x="102" y="51"/>
                      <a:pt x="102" y="51"/>
                      <a:pt x="102" y="51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5" y="1"/>
                      <a:pt x="93" y="0"/>
                      <a:pt x="9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67" name="Group 279"/>
            <p:cNvGrpSpPr/>
            <p:nvPr/>
          </p:nvGrpSpPr>
          <p:grpSpPr>
            <a:xfrm>
              <a:off x="2046288" y="1824229"/>
              <a:ext cx="295275" cy="300038"/>
              <a:chOff x="2046288" y="1965325"/>
              <a:chExt cx="295275" cy="300038"/>
            </a:xfrm>
            <a:solidFill>
              <a:srgbClr val="FFFFFF"/>
            </a:solidFill>
          </p:grpSpPr>
          <p:sp>
            <p:nvSpPr>
              <p:cNvPr id="6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57413" y="1965325"/>
                <a:ext cx="184150" cy="182563"/>
              </a:xfrm>
              <a:custGeom>
                <a:avLst/>
                <a:gdLst/>
                <a:ahLst/>
                <a:cxnLst>
                  <a:cxn ang="0">
                    <a:pos x="67" y="4"/>
                  </a:cxn>
                  <a:cxn ang="0">
                    <a:pos x="57" y="5"/>
                  </a:cxn>
                  <a:cxn ang="0">
                    <a:pos x="22" y="40"/>
                  </a:cxn>
                  <a:cxn ang="0">
                    <a:pos x="0" y="52"/>
                  </a:cxn>
                  <a:cxn ang="0">
                    <a:pos x="19" y="71"/>
                  </a:cxn>
                  <a:cxn ang="0">
                    <a:pos x="32" y="49"/>
                  </a:cxn>
                  <a:cxn ang="0">
                    <a:pos x="66" y="15"/>
                  </a:cxn>
                  <a:cxn ang="0">
                    <a:pos x="67" y="4"/>
                  </a:cxn>
                </a:cxnLst>
                <a:rect l="0" t="0" r="r" b="b"/>
                <a:pathLst>
                  <a:path w="72" h="71">
                    <a:moveTo>
                      <a:pt x="67" y="4"/>
                    </a:moveTo>
                    <a:cubicBezTo>
                      <a:pt x="62" y="0"/>
                      <a:pt x="57" y="5"/>
                      <a:pt x="57" y="5"/>
                    </a:cubicBezTo>
                    <a:cubicBezTo>
                      <a:pt x="57" y="5"/>
                      <a:pt x="28" y="34"/>
                      <a:pt x="22" y="40"/>
                    </a:cubicBezTo>
                    <a:cubicBezTo>
                      <a:pt x="16" y="45"/>
                      <a:pt x="0" y="52"/>
                      <a:pt x="0" y="52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1"/>
                      <a:pt x="26" y="55"/>
                      <a:pt x="32" y="49"/>
                    </a:cubicBezTo>
                    <a:cubicBezTo>
                      <a:pt x="37" y="43"/>
                      <a:pt x="66" y="15"/>
                      <a:pt x="66" y="15"/>
                    </a:cubicBezTo>
                    <a:cubicBezTo>
                      <a:pt x="66" y="15"/>
                      <a:pt x="72" y="9"/>
                      <a:pt x="67" y="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6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046288" y="2114550"/>
                <a:ext cx="144463" cy="150813"/>
              </a:xfrm>
              <a:custGeom>
                <a:avLst/>
                <a:gdLst/>
                <a:ahLst/>
                <a:cxnLst>
                  <a:cxn ang="0">
                    <a:pos x="22" y="13"/>
                  </a:cxn>
                  <a:cxn ang="0">
                    <a:pos x="0" y="49"/>
                  </a:cxn>
                  <a:cxn ang="0">
                    <a:pos x="56" y="19"/>
                  </a:cxn>
                  <a:cxn ang="0">
                    <a:pos x="37" y="0"/>
                  </a:cxn>
                  <a:cxn ang="0">
                    <a:pos x="22" y="13"/>
                  </a:cxn>
                  <a:cxn ang="0">
                    <a:pos x="16" y="43"/>
                  </a:cxn>
                  <a:cxn ang="0">
                    <a:pos x="36" y="8"/>
                  </a:cxn>
                  <a:cxn ang="0">
                    <a:pos x="16" y="43"/>
                  </a:cxn>
                </a:cxnLst>
                <a:rect l="0" t="0" r="r" b="b"/>
                <a:pathLst>
                  <a:path w="56" h="59">
                    <a:moveTo>
                      <a:pt x="22" y="13"/>
                    </a:moveTo>
                    <a:cubicBezTo>
                      <a:pt x="13" y="34"/>
                      <a:pt x="14" y="46"/>
                      <a:pt x="0" y="49"/>
                    </a:cubicBezTo>
                    <a:cubicBezTo>
                      <a:pt x="56" y="59"/>
                      <a:pt x="56" y="19"/>
                      <a:pt x="56" y="19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26" y="3"/>
                      <a:pt x="22" y="13"/>
                    </a:cubicBezTo>
                    <a:close/>
                    <a:moveTo>
                      <a:pt x="16" y="43"/>
                    </a:moveTo>
                    <a:cubicBezTo>
                      <a:pt x="21" y="38"/>
                      <a:pt x="27" y="14"/>
                      <a:pt x="36" y="8"/>
                    </a:cubicBezTo>
                    <a:cubicBezTo>
                      <a:pt x="42" y="12"/>
                      <a:pt x="36" y="31"/>
                      <a:pt x="16" y="4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2988" y="1806575"/>
              <a:ext cx="300037" cy="296863"/>
            </a:xfrm>
            <a:custGeom>
              <a:avLst/>
              <a:gdLst>
                <a:gd name="T0" fmla="*/ 259006 w 117"/>
                <a:gd name="T1" fmla="*/ 120281 h 116"/>
                <a:gd name="T2" fmla="*/ 166687 w 117"/>
                <a:gd name="T3" fmla="*/ 212411 h 116"/>
                <a:gd name="T4" fmla="*/ 87190 w 117"/>
                <a:gd name="T5" fmla="*/ 212411 h 116"/>
                <a:gd name="T6" fmla="*/ 87190 w 117"/>
                <a:gd name="T7" fmla="*/ 130517 h 116"/>
                <a:gd name="T8" fmla="*/ 176945 w 117"/>
                <a:gd name="T9" fmla="*/ 38387 h 116"/>
                <a:gd name="T10" fmla="*/ 135914 w 117"/>
                <a:gd name="T11" fmla="*/ 0 h 116"/>
                <a:gd name="T12" fmla="*/ 46160 w 117"/>
                <a:gd name="T13" fmla="*/ 89571 h 116"/>
                <a:gd name="T14" fmla="*/ 46160 w 117"/>
                <a:gd name="T15" fmla="*/ 250798 h 116"/>
                <a:gd name="T16" fmla="*/ 207718 w 117"/>
                <a:gd name="T17" fmla="*/ 250798 h 116"/>
                <a:gd name="T18" fmla="*/ 300037 w 117"/>
                <a:gd name="T19" fmla="*/ 161227 h 116"/>
                <a:gd name="T20" fmla="*/ 259006 w 117"/>
                <a:gd name="T21" fmla="*/ 120281 h 116"/>
                <a:gd name="T22" fmla="*/ 135914 w 117"/>
                <a:gd name="T23" fmla="*/ 20473 h 116"/>
                <a:gd name="T24" fmla="*/ 156430 w 117"/>
                <a:gd name="T25" fmla="*/ 38387 h 116"/>
                <a:gd name="T26" fmla="*/ 125657 w 117"/>
                <a:gd name="T27" fmla="*/ 69097 h 116"/>
                <a:gd name="T28" fmla="*/ 105141 w 117"/>
                <a:gd name="T29" fmla="*/ 48624 h 116"/>
                <a:gd name="T30" fmla="*/ 135914 w 117"/>
                <a:gd name="T31" fmla="*/ 20473 h 116"/>
                <a:gd name="T32" fmla="*/ 228233 w 117"/>
                <a:gd name="T33" fmla="*/ 171464 h 116"/>
                <a:gd name="T34" fmla="*/ 259006 w 117"/>
                <a:gd name="T35" fmla="*/ 140754 h 116"/>
                <a:gd name="T36" fmla="*/ 279522 w 117"/>
                <a:gd name="T37" fmla="*/ 161227 h 116"/>
                <a:gd name="T38" fmla="*/ 248749 w 117"/>
                <a:gd name="T39" fmla="*/ 191937 h 116"/>
                <a:gd name="T40" fmla="*/ 228233 w 117"/>
                <a:gd name="T41" fmla="*/ 171464 h 11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17" h="116">
                  <a:moveTo>
                    <a:pt x="101" y="47"/>
                  </a:moveTo>
                  <a:cubicBezTo>
                    <a:pt x="65" y="83"/>
                    <a:pt x="65" y="83"/>
                    <a:pt x="65" y="83"/>
                  </a:cubicBezTo>
                  <a:cubicBezTo>
                    <a:pt x="56" y="91"/>
                    <a:pt x="42" y="91"/>
                    <a:pt x="34" y="83"/>
                  </a:cubicBezTo>
                  <a:cubicBezTo>
                    <a:pt x="25" y="74"/>
                    <a:pt x="25" y="60"/>
                    <a:pt x="34" y="51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0" y="53"/>
                    <a:pt x="0" y="81"/>
                    <a:pt x="18" y="98"/>
                  </a:cubicBezTo>
                  <a:cubicBezTo>
                    <a:pt x="35" y="116"/>
                    <a:pt x="64" y="116"/>
                    <a:pt x="81" y="98"/>
                  </a:cubicBezTo>
                  <a:cubicBezTo>
                    <a:pt x="117" y="63"/>
                    <a:pt x="117" y="63"/>
                    <a:pt x="117" y="63"/>
                  </a:cubicBezTo>
                  <a:lnTo>
                    <a:pt x="101" y="47"/>
                  </a:lnTo>
                  <a:close/>
                  <a:moveTo>
                    <a:pt x="53" y="8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41" y="19"/>
                    <a:pt x="41" y="19"/>
                    <a:pt x="41" y="19"/>
                  </a:cubicBezTo>
                  <a:lnTo>
                    <a:pt x="53" y="8"/>
                  </a:lnTo>
                  <a:close/>
                  <a:moveTo>
                    <a:pt x="89" y="67"/>
                  </a:moveTo>
                  <a:cubicBezTo>
                    <a:pt x="101" y="55"/>
                    <a:pt x="101" y="55"/>
                    <a:pt x="101" y="55"/>
                  </a:cubicBezTo>
                  <a:cubicBezTo>
                    <a:pt x="109" y="63"/>
                    <a:pt x="109" y="63"/>
                    <a:pt x="109" y="63"/>
                  </a:cubicBezTo>
                  <a:cubicBezTo>
                    <a:pt x="97" y="75"/>
                    <a:pt x="97" y="75"/>
                    <a:pt x="97" y="75"/>
                  </a:cubicBezTo>
                  <a:lnTo>
                    <a:pt x="89" y="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1" name="Group 283"/>
            <p:cNvGrpSpPr/>
            <p:nvPr/>
          </p:nvGrpSpPr>
          <p:grpSpPr>
            <a:xfrm>
              <a:off x="6207125" y="1860742"/>
              <a:ext cx="296863" cy="242887"/>
              <a:chOff x="6207125" y="2001838"/>
              <a:chExt cx="296863" cy="242887"/>
            </a:xfrm>
            <a:solidFill>
              <a:srgbClr val="FFFFFF"/>
            </a:solidFill>
          </p:grpSpPr>
          <p:sp>
            <p:nvSpPr>
              <p:cNvPr id="7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316663" y="2001838"/>
                <a:ext cx="187325" cy="13017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2057400"/>
                <a:ext cx="184150" cy="13017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0"/>
                  </a:cxn>
                  <a:cxn ang="0">
                    <a:pos x="0" y="82"/>
                  </a:cxn>
                  <a:cxn ang="0">
                    <a:pos x="116" y="82"/>
                  </a:cxn>
                  <a:cxn ang="0">
                    <a:pos x="116" y="58"/>
                  </a:cxn>
                  <a:cxn ang="0">
                    <a:pos x="23" y="58"/>
                  </a:cxn>
                  <a:cxn ang="0">
                    <a:pos x="23" y="0"/>
                  </a:cxn>
                </a:cxnLst>
                <a:rect l="0" t="0" r="r" b="b"/>
                <a:pathLst>
                  <a:path w="116" h="82">
                    <a:moveTo>
                      <a:pt x="23" y="0"/>
                    </a:moveTo>
                    <a:lnTo>
                      <a:pt x="0" y="0"/>
                    </a:lnTo>
                    <a:lnTo>
                      <a:pt x="0" y="82"/>
                    </a:lnTo>
                    <a:lnTo>
                      <a:pt x="116" y="82"/>
                    </a:lnTo>
                    <a:lnTo>
                      <a:pt x="116" y="58"/>
                    </a:lnTo>
                    <a:lnTo>
                      <a:pt x="23" y="58"/>
                    </a:lnTo>
                    <a:lnTo>
                      <a:pt x="23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07125" y="2114550"/>
                <a:ext cx="184150" cy="130175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0" y="0"/>
                  </a:cxn>
                  <a:cxn ang="0">
                    <a:pos x="0" y="82"/>
                  </a:cxn>
                  <a:cxn ang="0">
                    <a:pos x="116" y="82"/>
                  </a:cxn>
                  <a:cxn ang="0">
                    <a:pos x="116" y="58"/>
                  </a:cxn>
                  <a:cxn ang="0">
                    <a:pos x="22" y="58"/>
                  </a:cxn>
                  <a:cxn ang="0">
                    <a:pos x="22" y="0"/>
                  </a:cxn>
                </a:cxnLst>
                <a:rect l="0" t="0" r="r" b="b"/>
                <a:pathLst>
                  <a:path w="116" h="82">
                    <a:moveTo>
                      <a:pt x="22" y="0"/>
                    </a:moveTo>
                    <a:lnTo>
                      <a:pt x="0" y="0"/>
                    </a:lnTo>
                    <a:lnTo>
                      <a:pt x="0" y="82"/>
                    </a:lnTo>
                    <a:lnTo>
                      <a:pt x="116" y="82"/>
                    </a:lnTo>
                    <a:lnTo>
                      <a:pt x="116" y="58"/>
                    </a:lnTo>
                    <a:lnTo>
                      <a:pt x="22" y="58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00850" y="1824038"/>
              <a:ext cx="295275" cy="279400"/>
            </a:xfrm>
            <a:custGeom>
              <a:avLst/>
              <a:gdLst>
                <a:gd name="T0" fmla="*/ 165456 w 116"/>
                <a:gd name="T1" fmla="*/ 0 h 109"/>
                <a:gd name="T2" fmla="*/ 0 w 116"/>
                <a:gd name="T3" fmla="*/ 184558 h 109"/>
                <a:gd name="T4" fmla="*/ 56000 w 116"/>
                <a:gd name="T5" fmla="*/ 184558 h 109"/>
                <a:gd name="T6" fmla="*/ 112001 w 116"/>
                <a:gd name="T7" fmla="*/ 205064 h 109"/>
                <a:gd name="T8" fmla="*/ 165456 w 116"/>
                <a:gd name="T9" fmla="*/ 279400 h 109"/>
                <a:gd name="T10" fmla="*/ 295275 w 116"/>
                <a:gd name="T11" fmla="*/ 130728 h 109"/>
                <a:gd name="T12" fmla="*/ 165456 w 116"/>
                <a:gd name="T13" fmla="*/ 0 h 109"/>
                <a:gd name="T14" fmla="*/ 73819 w 116"/>
                <a:gd name="T15" fmla="*/ 133292 h 109"/>
                <a:gd name="T16" fmla="*/ 50909 w 116"/>
                <a:gd name="T17" fmla="*/ 110222 h 109"/>
                <a:gd name="T18" fmla="*/ 73819 w 116"/>
                <a:gd name="T19" fmla="*/ 87152 h 109"/>
                <a:gd name="T20" fmla="*/ 96728 w 116"/>
                <a:gd name="T21" fmla="*/ 110222 h 109"/>
                <a:gd name="T22" fmla="*/ 73819 w 116"/>
                <a:gd name="T23" fmla="*/ 133292 h 109"/>
                <a:gd name="T24" fmla="*/ 114546 w 116"/>
                <a:gd name="T25" fmla="*/ 64083 h 109"/>
                <a:gd name="T26" fmla="*/ 140001 w 116"/>
                <a:gd name="T27" fmla="*/ 41013 h 109"/>
                <a:gd name="T28" fmla="*/ 162910 w 116"/>
                <a:gd name="T29" fmla="*/ 64083 h 109"/>
                <a:gd name="T30" fmla="*/ 140001 w 116"/>
                <a:gd name="T31" fmla="*/ 87152 h 109"/>
                <a:gd name="T32" fmla="*/ 114546 w 116"/>
                <a:gd name="T33" fmla="*/ 64083 h 109"/>
                <a:gd name="T34" fmla="*/ 175638 w 116"/>
                <a:gd name="T35" fmla="*/ 228134 h 109"/>
                <a:gd name="T36" fmla="*/ 142547 w 116"/>
                <a:gd name="T37" fmla="*/ 194811 h 109"/>
                <a:gd name="T38" fmla="*/ 175638 w 116"/>
                <a:gd name="T39" fmla="*/ 161488 h 109"/>
                <a:gd name="T40" fmla="*/ 208729 w 116"/>
                <a:gd name="T41" fmla="*/ 194811 h 109"/>
                <a:gd name="T42" fmla="*/ 175638 w 116"/>
                <a:gd name="T43" fmla="*/ 228134 h 109"/>
                <a:gd name="T44" fmla="*/ 231638 w 116"/>
                <a:gd name="T45" fmla="*/ 171741 h 109"/>
                <a:gd name="T46" fmla="*/ 216365 w 116"/>
                <a:gd name="T47" fmla="*/ 158925 h 109"/>
                <a:gd name="T48" fmla="*/ 231638 w 116"/>
                <a:gd name="T49" fmla="*/ 143545 h 109"/>
                <a:gd name="T50" fmla="*/ 244366 w 116"/>
                <a:gd name="T51" fmla="*/ 158925 h 109"/>
                <a:gd name="T52" fmla="*/ 231638 w 116"/>
                <a:gd name="T53" fmla="*/ 171741 h 109"/>
                <a:gd name="T54" fmla="*/ 213820 w 116"/>
                <a:gd name="T55" fmla="*/ 115349 h 109"/>
                <a:gd name="T56" fmla="*/ 180729 w 116"/>
                <a:gd name="T57" fmla="*/ 84589 h 109"/>
                <a:gd name="T58" fmla="*/ 213820 w 116"/>
                <a:gd name="T59" fmla="*/ 51266 h 109"/>
                <a:gd name="T60" fmla="*/ 244366 w 116"/>
                <a:gd name="T61" fmla="*/ 84589 h 109"/>
                <a:gd name="T62" fmla="*/ 213820 w 116"/>
                <a:gd name="T63" fmla="*/ 115349 h 109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16" h="109">
                  <a:moveTo>
                    <a:pt x="65" y="0"/>
                  </a:moveTo>
                  <a:cubicBezTo>
                    <a:pt x="22" y="0"/>
                    <a:pt x="0" y="43"/>
                    <a:pt x="0" y="72"/>
                  </a:cubicBezTo>
                  <a:cubicBezTo>
                    <a:pt x="0" y="80"/>
                    <a:pt x="15" y="94"/>
                    <a:pt x="22" y="72"/>
                  </a:cubicBezTo>
                  <a:cubicBezTo>
                    <a:pt x="25" y="63"/>
                    <a:pt x="44" y="65"/>
                    <a:pt x="44" y="80"/>
                  </a:cubicBezTo>
                  <a:cubicBezTo>
                    <a:pt x="44" y="96"/>
                    <a:pt x="51" y="109"/>
                    <a:pt x="65" y="109"/>
                  </a:cubicBezTo>
                  <a:cubicBezTo>
                    <a:pt x="109" y="109"/>
                    <a:pt x="116" y="72"/>
                    <a:pt x="116" y="51"/>
                  </a:cubicBezTo>
                  <a:cubicBezTo>
                    <a:pt x="116" y="29"/>
                    <a:pt x="109" y="0"/>
                    <a:pt x="65" y="0"/>
                  </a:cubicBezTo>
                  <a:close/>
                  <a:moveTo>
                    <a:pt x="29" y="52"/>
                  </a:moveTo>
                  <a:cubicBezTo>
                    <a:pt x="24" y="52"/>
                    <a:pt x="20" y="48"/>
                    <a:pt x="20" y="43"/>
                  </a:cubicBezTo>
                  <a:cubicBezTo>
                    <a:pt x="20" y="38"/>
                    <a:pt x="24" y="34"/>
                    <a:pt x="29" y="34"/>
                  </a:cubicBezTo>
                  <a:cubicBezTo>
                    <a:pt x="34" y="34"/>
                    <a:pt x="38" y="38"/>
                    <a:pt x="38" y="43"/>
                  </a:cubicBezTo>
                  <a:cubicBezTo>
                    <a:pt x="38" y="48"/>
                    <a:pt x="34" y="52"/>
                    <a:pt x="29" y="52"/>
                  </a:cubicBezTo>
                  <a:close/>
                  <a:moveTo>
                    <a:pt x="45" y="25"/>
                  </a:moveTo>
                  <a:cubicBezTo>
                    <a:pt x="45" y="20"/>
                    <a:pt x="50" y="16"/>
                    <a:pt x="55" y="16"/>
                  </a:cubicBezTo>
                  <a:cubicBezTo>
                    <a:pt x="60" y="16"/>
                    <a:pt x="64" y="20"/>
                    <a:pt x="64" y="25"/>
                  </a:cubicBezTo>
                  <a:cubicBezTo>
                    <a:pt x="64" y="30"/>
                    <a:pt x="60" y="34"/>
                    <a:pt x="55" y="34"/>
                  </a:cubicBezTo>
                  <a:cubicBezTo>
                    <a:pt x="50" y="34"/>
                    <a:pt x="45" y="30"/>
                    <a:pt x="45" y="25"/>
                  </a:cubicBezTo>
                  <a:close/>
                  <a:moveTo>
                    <a:pt x="69" y="89"/>
                  </a:moveTo>
                  <a:cubicBezTo>
                    <a:pt x="62" y="89"/>
                    <a:pt x="56" y="83"/>
                    <a:pt x="56" y="76"/>
                  </a:cubicBezTo>
                  <a:cubicBezTo>
                    <a:pt x="56" y="69"/>
                    <a:pt x="62" y="63"/>
                    <a:pt x="69" y="63"/>
                  </a:cubicBezTo>
                  <a:cubicBezTo>
                    <a:pt x="76" y="63"/>
                    <a:pt x="82" y="69"/>
                    <a:pt x="82" y="76"/>
                  </a:cubicBezTo>
                  <a:cubicBezTo>
                    <a:pt x="82" y="83"/>
                    <a:pt x="76" y="89"/>
                    <a:pt x="69" y="89"/>
                  </a:cubicBezTo>
                  <a:close/>
                  <a:moveTo>
                    <a:pt x="91" y="67"/>
                  </a:moveTo>
                  <a:cubicBezTo>
                    <a:pt x="88" y="67"/>
                    <a:pt x="85" y="65"/>
                    <a:pt x="85" y="62"/>
                  </a:cubicBezTo>
                  <a:cubicBezTo>
                    <a:pt x="85" y="59"/>
                    <a:pt x="88" y="56"/>
                    <a:pt x="91" y="56"/>
                  </a:cubicBezTo>
                  <a:cubicBezTo>
                    <a:pt x="94" y="56"/>
                    <a:pt x="96" y="59"/>
                    <a:pt x="96" y="62"/>
                  </a:cubicBezTo>
                  <a:cubicBezTo>
                    <a:pt x="96" y="65"/>
                    <a:pt x="94" y="67"/>
                    <a:pt x="91" y="67"/>
                  </a:cubicBezTo>
                  <a:close/>
                  <a:moveTo>
                    <a:pt x="84" y="45"/>
                  </a:moveTo>
                  <a:cubicBezTo>
                    <a:pt x="77" y="45"/>
                    <a:pt x="71" y="40"/>
                    <a:pt x="71" y="33"/>
                  </a:cubicBezTo>
                  <a:cubicBezTo>
                    <a:pt x="71" y="26"/>
                    <a:pt x="77" y="20"/>
                    <a:pt x="84" y="20"/>
                  </a:cubicBezTo>
                  <a:cubicBezTo>
                    <a:pt x="91" y="20"/>
                    <a:pt x="96" y="26"/>
                    <a:pt x="96" y="33"/>
                  </a:cubicBezTo>
                  <a:cubicBezTo>
                    <a:pt x="96" y="40"/>
                    <a:pt x="91" y="45"/>
                    <a:pt x="84" y="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76" name="Group 284"/>
            <p:cNvGrpSpPr/>
            <p:nvPr/>
          </p:nvGrpSpPr>
          <p:grpSpPr>
            <a:xfrm>
              <a:off x="8583613" y="1824229"/>
              <a:ext cx="296863" cy="279401"/>
              <a:chOff x="8583613" y="1965325"/>
              <a:chExt cx="296863" cy="279401"/>
            </a:xfrm>
            <a:solidFill>
              <a:srgbClr val="FFFFFF"/>
            </a:solidFill>
          </p:grpSpPr>
          <p:sp>
            <p:nvSpPr>
              <p:cNvPr id="7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83613" y="1965325"/>
                <a:ext cx="296863" cy="109538"/>
              </a:xfrm>
              <a:custGeom>
                <a:avLst/>
                <a:gdLst/>
                <a:ahLst/>
                <a:cxnLst>
                  <a:cxn ang="0">
                    <a:pos x="108" y="15"/>
                  </a:cxn>
                  <a:cxn ang="0">
                    <a:pos x="58" y="0"/>
                  </a:cxn>
                  <a:cxn ang="0">
                    <a:pos x="8" y="15"/>
                  </a:cxn>
                  <a:cxn ang="0">
                    <a:pos x="0" y="28"/>
                  </a:cxn>
                  <a:cxn ang="0">
                    <a:pos x="0" y="36"/>
                  </a:cxn>
                  <a:cxn ang="0">
                    <a:pos x="7" y="43"/>
                  </a:cxn>
                  <a:cxn ang="0">
                    <a:pos x="22" y="43"/>
                  </a:cxn>
                  <a:cxn ang="0">
                    <a:pos x="29" y="36"/>
                  </a:cxn>
                  <a:cxn ang="0">
                    <a:pos x="33" y="24"/>
                  </a:cxn>
                  <a:cxn ang="0">
                    <a:pos x="58" y="15"/>
                  </a:cxn>
                  <a:cxn ang="0">
                    <a:pos x="83" y="24"/>
                  </a:cxn>
                  <a:cxn ang="0">
                    <a:pos x="87" y="36"/>
                  </a:cxn>
                  <a:cxn ang="0">
                    <a:pos x="95" y="43"/>
                  </a:cxn>
                  <a:cxn ang="0">
                    <a:pos x="109" y="43"/>
                  </a:cxn>
                  <a:cxn ang="0">
                    <a:pos x="116" y="36"/>
                  </a:cxn>
                  <a:cxn ang="0">
                    <a:pos x="116" y="28"/>
                  </a:cxn>
                  <a:cxn ang="0">
                    <a:pos x="108" y="15"/>
                  </a:cxn>
                </a:cxnLst>
                <a:rect l="0" t="0" r="r" b="b"/>
                <a:pathLst>
                  <a:path w="116" h="43">
                    <a:moveTo>
                      <a:pt x="108" y="15"/>
                    </a:moveTo>
                    <a:cubicBezTo>
                      <a:pt x="99" y="7"/>
                      <a:pt x="87" y="0"/>
                      <a:pt x="58" y="0"/>
                    </a:cubicBezTo>
                    <a:cubicBezTo>
                      <a:pt x="29" y="0"/>
                      <a:pt x="17" y="7"/>
                      <a:pt x="8" y="15"/>
                    </a:cubicBezTo>
                    <a:cubicBezTo>
                      <a:pt x="3" y="19"/>
                      <a:pt x="0" y="22"/>
                      <a:pt x="0" y="2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0"/>
                      <a:pt x="3" y="43"/>
                      <a:pt x="7" y="43"/>
                    </a:cubicBezTo>
                    <a:cubicBezTo>
                      <a:pt x="22" y="43"/>
                      <a:pt x="22" y="43"/>
                      <a:pt x="22" y="43"/>
                    </a:cubicBezTo>
                    <a:cubicBezTo>
                      <a:pt x="26" y="43"/>
                      <a:pt x="29" y="40"/>
                      <a:pt x="29" y="36"/>
                    </a:cubicBezTo>
                    <a:cubicBezTo>
                      <a:pt x="29" y="32"/>
                      <a:pt x="30" y="29"/>
                      <a:pt x="33" y="24"/>
                    </a:cubicBezTo>
                    <a:cubicBezTo>
                      <a:pt x="37" y="20"/>
                      <a:pt x="44" y="14"/>
                      <a:pt x="58" y="15"/>
                    </a:cubicBezTo>
                    <a:cubicBezTo>
                      <a:pt x="73" y="14"/>
                      <a:pt x="80" y="20"/>
                      <a:pt x="83" y="24"/>
                    </a:cubicBezTo>
                    <a:cubicBezTo>
                      <a:pt x="87" y="29"/>
                      <a:pt x="87" y="32"/>
                      <a:pt x="87" y="36"/>
                    </a:cubicBezTo>
                    <a:cubicBezTo>
                      <a:pt x="87" y="40"/>
                      <a:pt x="91" y="43"/>
                      <a:pt x="95" y="43"/>
                    </a:cubicBezTo>
                    <a:cubicBezTo>
                      <a:pt x="109" y="43"/>
                      <a:pt x="109" y="43"/>
                      <a:pt x="109" y="43"/>
                    </a:cubicBezTo>
                    <a:cubicBezTo>
                      <a:pt x="113" y="43"/>
                      <a:pt x="116" y="40"/>
                      <a:pt x="116" y="36"/>
                    </a:cubicBezTo>
                    <a:cubicBezTo>
                      <a:pt x="116" y="28"/>
                      <a:pt x="116" y="28"/>
                      <a:pt x="116" y="28"/>
                    </a:cubicBezTo>
                    <a:cubicBezTo>
                      <a:pt x="116" y="22"/>
                      <a:pt x="113" y="19"/>
                      <a:pt x="108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96325" y="2132013"/>
                <a:ext cx="73025" cy="746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7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601075" y="2039938"/>
                <a:ext cx="260350" cy="204788"/>
              </a:xfrm>
              <a:custGeom>
                <a:avLst/>
                <a:gdLst/>
                <a:ahLst/>
                <a:cxnLst>
                  <a:cxn ang="0">
                    <a:pos x="76" y="14"/>
                  </a:cxn>
                  <a:cxn ang="0">
                    <a:pos x="73" y="14"/>
                  </a:cxn>
                  <a:cxn ang="0">
                    <a:pos x="73" y="5"/>
                  </a:cxn>
                  <a:cxn ang="0">
                    <a:pos x="66" y="0"/>
                  </a:cxn>
                  <a:cxn ang="0">
                    <a:pos x="58" y="5"/>
                  </a:cxn>
                  <a:cxn ang="0">
                    <a:pos x="58" y="14"/>
                  </a:cxn>
                  <a:cxn ang="0">
                    <a:pos x="44" y="14"/>
                  </a:cxn>
                  <a:cxn ang="0">
                    <a:pos x="44" y="5"/>
                  </a:cxn>
                  <a:cxn ang="0">
                    <a:pos x="37" y="0"/>
                  </a:cxn>
                  <a:cxn ang="0">
                    <a:pos x="29" y="5"/>
                  </a:cxn>
                  <a:cxn ang="0">
                    <a:pos x="29" y="14"/>
                  </a:cxn>
                  <a:cxn ang="0">
                    <a:pos x="26" y="14"/>
                  </a:cxn>
                  <a:cxn ang="0">
                    <a:pos x="20" y="18"/>
                  </a:cxn>
                  <a:cxn ang="0">
                    <a:pos x="0" y="58"/>
                  </a:cxn>
                  <a:cxn ang="0">
                    <a:pos x="0" y="72"/>
                  </a:cxn>
                  <a:cxn ang="0">
                    <a:pos x="8" y="80"/>
                  </a:cxn>
                  <a:cxn ang="0">
                    <a:pos x="95" y="80"/>
                  </a:cxn>
                  <a:cxn ang="0">
                    <a:pos x="102" y="72"/>
                  </a:cxn>
                  <a:cxn ang="0">
                    <a:pos x="102" y="59"/>
                  </a:cxn>
                  <a:cxn ang="0">
                    <a:pos x="82" y="17"/>
                  </a:cxn>
                  <a:cxn ang="0">
                    <a:pos x="76" y="14"/>
                  </a:cxn>
                  <a:cxn ang="0">
                    <a:pos x="51" y="72"/>
                  </a:cxn>
                  <a:cxn ang="0">
                    <a:pos x="29" y="51"/>
                  </a:cxn>
                  <a:cxn ang="0">
                    <a:pos x="51" y="29"/>
                  </a:cxn>
                  <a:cxn ang="0">
                    <a:pos x="73" y="51"/>
                  </a:cxn>
                  <a:cxn ang="0">
                    <a:pos x="51" y="72"/>
                  </a:cxn>
                </a:cxnLst>
                <a:rect l="0" t="0" r="r" b="b"/>
                <a:pathLst>
                  <a:path w="102" h="80">
                    <a:moveTo>
                      <a:pt x="76" y="14"/>
                    </a:move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5"/>
                      <a:pt x="73" y="5"/>
                      <a:pt x="73" y="5"/>
                    </a:cubicBezTo>
                    <a:cubicBezTo>
                      <a:pt x="73" y="2"/>
                      <a:pt x="70" y="0"/>
                      <a:pt x="66" y="0"/>
                    </a:cubicBezTo>
                    <a:cubicBezTo>
                      <a:pt x="62" y="0"/>
                      <a:pt x="58" y="2"/>
                      <a:pt x="58" y="5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44" y="14"/>
                      <a:pt x="44" y="14"/>
                      <a:pt x="44" y="14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4" y="2"/>
                      <a:pt x="41" y="0"/>
                      <a:pt x="37" y="0"/>
                    </a:cubicBezTo>
                    <a:cubicBezTo>
                      <a:pt x="33" y="0"/>
                      <a:pt x="29" y="2"/>
                      <a:pt x="29" y="5"/>
                    </a:cubicBezTo>
                    <a:cubicBezTo>
                      <a:pt x="29" y="14"/>
                      <a:pt x="29" y="14"/>
                      <a:pt x="29" y="14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3" y="14"/>
                      <a:pt x="21" y="16"/>
                      <a:pt x="20" y="18"/>
                    </a:cubicBezTo>
                    <a:cubicBezTo>
                      <a:pt x="14" y="26"/>
                      <a:pt x="0" y="48"/>
                      <a:pt x="0" y="5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6"/>
                      <a:pt x="4" y="80"/>
                      <a:pt x="8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9" y="80"/>
                      <a:pt x="102" y="76"/>
                      <a:pt x="102" y="72"/>
                    </a:cubicBezTo>
                    <a:cubicBezTo>
                      <a:pt x="102" y="66"/>
                      <a:pt x="102" y="59"/>
                      <a:pt x="102" y="59"/>
                    </a:cubicBezTo>
                    <a:cubicBezTo>
                      <a:pt x="102" y="46"/>
                      <a:pt x="88" y="25"/>
                      <a:pt x="82" y="17"/>
                    </a:cubicBezTo>
                    <a:cubicBezTo>
                      <a:pt x="81" y="16"/>
                      <a:pt x="79" y="14"/>
                      <a:pt x="76" y="14"/>
                    </a:cubicBezTo>
                    <a:close/>
                    <a:moveTo>
                      <a:pt x="51" y="72"/>
                    </a:moveTo>
                    <a:cubicBezTo>
                      <a:pt x="39" y="72"/>
                      <a:pt x="29" y="63"/>
                      <a:pt x="29" y="51"/>
                    </a:cubicBezTo>
                    <a:cubicBezTo>
                      <a:pt x="29" y="39"/>
                      <a:pt x="39" y="29"/>
                      <a:pt x="51" y="29"/>
                    </a:cubicBezTo>
                    <a:cubicBezTo>
                      <a:pt x="63" y="29"/>
                      <a:pt x="73" y="39"/>
                      <a:pt x="73" y="51"/>
                    </a:cubicBezTo>
                    <a:cubicBezTo>
                      <a:pt x="73" y="63"/>
                      <a:pt x="63" y="72"/>
                      <a:pt x="51" y="7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80" name="Group 294"/>
            <p:cNvGrpSpPr/>
            <p:nvPr/>
          </p:nvGrpSpPr>
          <p:grpSpPr>
            <a:xfrm>
              <a:off x="2640013" y="2400492"/>
              <a:ext cx="254000" cy="296862"/>
              <a:chOff x="2640013" y="2541588"/>
              <a:chExt cx="254000" cy="296862"/>
            </a:xfrm>
            <a:solidFill>
              <a:srgbClr val="FFFFFF"/>
            </a:solidFill>
          </p:grpSpPr>
          <p:sp>
            <p:nvSpPr>
              <p:cNvPr id="8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51125" y="2541588"/>
                <a:ext cx="242888" cy="233363"/>
              </a:xfrm>
              <a:custGeom>
                <a:avLst/>
                <a:gdLst/>
                <a:ahLst/>
                <a:cxnLst>
                  <a:cxn ang="0">
                    <a:pos x="88" y="14"/>
                  </a:cxn>
                  <a:cxn ang="0">
                    <a:pos x="95" y="7"/>
                  </a:cxn>
                  <a:cxn ang="0">
                    <a:pos x="88" y="0"/>
                  </a:cxn>
                  <a:cxn ang="0">
                    <a:pos x="81" y="7"/>
                  </a:cxn>
                  <a:cxn ang="0">
                    <a:pos x="82" y="11"/>
                  </a:cxn>
                  <a:cxn ang="0">
                    <a:pos x="46" y="35"/>
                  </a:cxn>
                  <a:cxn ang="0">
                    <a:pos x="13" y="3"/>
                  </a:cxn>
                  <a:cxn ang="0">
                    <a:pos x="5" y="1"/>
                  </a:cxn>
                  <a:cxn ang="0">
                    <a:pos x="0" y="8"/>
                  </a:cxn>
                  <a:cxn ang="0">
                    <a:pos x="24" y="67"/>
                  </a:cxn>
                  <a:cxn ang="0">
                    <a:pos x="83" y="91"/>
                  </a:cxn>
                  <a:cxn ang="0">
                    <a:pos x="90" y="87"/>
                  </a:cxn>
                  <a:cxn ang="0">
                    <a:pos x="89" y="78"/>
                  </a:cxn>
                  <a:cxn ang="0">
                    <a:pos x="60" y="49"/>
                  </a:cxn>
                  <a:cxn ang="0">
                    <a:pos x="84" y="13"/>
                  </a:cxn>
                  <a:cxn ang="0">
                    <a:pos x="88" y="14"/>
                  </a:cxn>
                </a:cxnLst>
                <a:rect l="0" t="0" r="r" b="b"/>
                <a:pathLst>
                  <a:path w="95" h="91">
                    <a:moveTo>
                      <a:pt x="88" y="14"/>
                    </a:moveTo>
                    <a:cubicBezTo>
                      <a:pt x="92" y="14"/>
                      <a:pt x="95" y="11"/>
                      <a:pt x="95" y="7"/>
                    </a:cubicBezTo>
                    <a:cubicBezTo>
                      <a:pt x="95" y="3"/>
                      <a:pt x="92" y="0"/>
                      <a:pt x="88" y="0"/>
                    </a:cubicBezTo>
                    <a:cubicBezTo>
                      <a:pt x="84" y="0"/>
                      <a:pt x="81" y="3"/>
                      <a:pt x="81" y="7"/>
                    </a:cubicBezTo>
                    <a:cubicBezTo>
                      <a:pt x="81" y="9"/>
                      <a:pt x="81" y="10"/>
                      <a:pt x="82" y="11"/>
                    </a:cubicBezTo>
                    <a:cubicBezTo>
                      <a:pt x="46" y="35"/>
                      <a:pt x="46" y="35"/>
                      <a:pt x="46" y="35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1" y="0"/>
                      <a:pt x="8" y="0"/>
                      <a:pt x="5" y="1"/>
                    </a:cubicBezTo>
                    <a:cubicBezTo>
                      <a:pt x="2" y="2"/>
                      <a:pt x="0" y="5"/>
                      <a:pt x="0" y="8"/>
                    </a:cubicBezTo>
                    <a:cubicBezTo>
                      <a:pt x="0" y="30"/>
                      <a:pt x="8" y="51"/>
                      <a:pt x="24" y="67"/>
                    </a:cubicBezTo>
                    <a:cubicBezTo>
                      <a:pt x="40" y="83"/>
                      <a:pt x="62" y="91"/>
                      <a:pt x="83" y="91"/>
                    </a:cubicBezTo>
                    <a:cubicBezTo>
                      <a:pt x="86" y="91"/>
                      <a:pt x="89" y="89"/>
                      <a:pt x="90" y="87"/>
                    </a:cubicBezTo>
                    <a:cubicBezTo>
                      <a:pt x="92" y="84"/>
                      <a:pt x="91" y="81"/>
                      <a:pt x="89" y="78"/>
                    </a:cubicBezTo>
                    <a:cubicBezTo>
                      <a:pt x="60" y="49"/>
                      <a:pt x="60" y="49"/>
                      <a:pt x="60" y="49"/>
                    </a:cubicBezTo>
                    <a:cubicBezTo>
                      <a:pt x="84" y="13"/>
                      <a:pt x="84" y="13"/>
                      <a:pt x="84" y="13"/>
                    </a:cubicBezTo>
                    <a:cubicBezTo>
                      <a:pt x="85" y="14"/>
                      <a:pt x="86" y="14"/>
                      <a:pt x="88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8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40013" y="2730500"/>
                <a:ext cx="120650" cy="107950"/>
              </a:xfrm>
              <a:custGeom>
                <a:avLst/>
                <a:gdLst/>
                <a:ahLst/>
                <a:cxnLst>
                  <a:cxn ang="0">
                    <a:pos x="41" y="16"/>
                  </a:cxn>
                  <a:cxn ang="0">
                    <a:pos x="39" y="14"/>
                  </a:cxn>
                  <a:cxn ang="0">
                    <a:pos x="21" y="0"/>
                  </a:cxn>
                  <a:cxn ang="0">
                    <a:pos x="21" y="0"/>
                  </a:cxn>
                  <a:cxn ang="0">
                    <a:pos x="21" y="0"/>
                  </a:cxn>
                  <a:cxn ang="0">
                    <a:pos x="0" y="37"/>
                  </a:cxn>
                  <a:cxn ang="0">
                    <a:pos x="1" y="40"/>
                  </a:cxn>
                  <a:cxn ang="0">
                    <a:pos x="4" y="42"/>
                  </a:cxn>
                  <a:cxn ang="0">
                    <a:pos x="44" y="42"/>
                  </a:cxn>
                  <a:cxn ang="0">
                    <a:pos x="46" y="41"/>
                  </a:cxn>
                  <a:cxn ang="0">
                    <a:pos x="47" y="37"/>
                  </a:cxn>
                  <a:cxn ang="0">
                    <a:pos x="41" y="16"/>
                  </a:cxn>
                </a:cxnLst>
                <a:rect l="0" t="0" r="r" b="b"/>
                <a:pathLst>
                  <a:path w="47" h="42">
                    <a:moveTo>
                      <a:pt x="41" y="16"/>
                    </a:moveTo>
                    <a:cubicBezTo>
                      <a:pt x="41" y="15"/>
                      <a:pt x="40" y="15"/>
                      <a:pt x="39" y="14"/>
                    </a:cubicBezTo>
                    <a:cubicBezTo>
                      <a:pt x="33" y="11"/>
                      <a:pt x="27" y="6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39"/>
                      <a:pt x="1" y="40"/>
                    </a:cubicBezTo>
                    <a:cubicBezTo>
                      <a:pt x="1" y="41"/>
                      <a:pt x="2" y="42"/>
                      <a:pt x="4" y="42"/>
                    </a:cubicBezTo>
                    <a:cubicBezTo>
                      <a:pt x="44" y="42"/>
                      <a:pt x="44" y="42"/>
                      <a:pt x="44" y="42"/>
                    </a:cubicBezTo>
                    <a:cubicBezTo>
                      <a:pt x="45" y="42"/>
                      <a:pt x="46" y="42"/>
                      <a:pt x="46" y="41"/>
                    </a:cubicBezTo>
                    <a:cubicBezTo>
                      <a:pt x="47" y="40"/>
                      <a:pt x="47" y="39"/>
                      <a:pt x="47" y="37"/>
                    </a:cubicBezTo>
                    <a:lnTo>
                      <a:pt x="41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3525" y="2400300"/>
              <a:ext cx="279400" cy="292100"/>
            </a:xfrm>
            <a:custGeom>
              <a:avLst/>
              <a:gdLst>
                <a:gd name="T0" fmla="*/ 76899 w 109"/>
                <a:gd name="T1" fmla="*/ 281851 h 114"/>
                <a:gd name="T2" fmla="*/ 7690 w 109"/>
                <a:gd name="T3" fmla="*/ 215232 h 114"/>
                <a:gd name="T4" fmla="*/ 5127 w 109"/>
                <a:gd name="T5" fmla="*/ 115303 h 114"/>
                <a:gd name="T6" fmla="*/ 41013 w 109"/>
                <a:gd name="T7" fmla="*/ 46121 h 114"/>
                <a:gd name="T8" fmla="*/ 107659 w 109"/>
                <a:gd name="T9" fmla="*/ 5125 h 114"/>
                <a:gd name="T10" fmla="*/ 202501 w 109"/>
                <a:gd name="T11" fmla="*/ 7687 h 114"/>
                <a:gd name="T12" fmla="*/ 269147 w 109"/>
                <a:gd name="T13" fmla="*/ 74306 h 114"/>
                <a:gd name="T14" fmla="*/ 276837 w 109"/>
                <a:gd name="T15" fmla="*/ 163986 h 114"/>
                <a:gd name="T16" fmla="*/ 243514 w 109"/>
                <a:gd name="T17" fmla="*/ 212669 h 114"/>
                <a:gd name="T18" fmla="*/ 205064 w 109"/>
                <a:gd name="T19" fmla="*/ 217794 h 114"/>
                <a:gd name="T20" fmla="*/ 187121 w 109"/>
                <a:gd name="T21" fmla="*/ 207545 h 114"/>
                <a:gd name="T22" fmla="*/ 181994 w 109"/>
                <a:gd name="T23" fmla="*/ 194733 h 114"/>
                <a:gd name="T24" fmla="*/ 169178 w 109"/>
                <a:gd name="T25" fmla="*/ 197296 h 114"/>
                <a:gd name="T26" fmla="*/ 153798 w 109"/>
                <a:gd name="T27" fmla="*/ 212669 h 114"/>
                <a:gd name="T28" fmla="*/ 128165 w 109"/>
                <a:gd name="T29" fmla="*/ 220356 h 114"/>
                <a:gd name="T30" fmla="*/ 84589 w 109"/>
                <a:gd name="T31" fmla="*/ 202420 h 114"/>
                <a:gd name="T32" fmla="*/ 69209 w 109"/>
                <a:gd name="T33" fmla="*/ 151175 h 114"/>
                <a:gd name="T34" fmla="*/ 89716 w 109"/>
                <a:gd name="T35" fmla="*/ 92242 h 114"/>
                <a:gd name="T36" fmla="*/ 146108 w 109"/>
                <a:gd name="T37" fmla="*/ 71744 h 114"/>
                <a:gd name="T38" fmla="*/ 179431 w 109"/>
                <a:gd name="T39" fmla="*/ 74306 h 114"/>
                <a:gd name="T40" fmla="*/ 202501 w 109"/>
                <a:gd name="T41" fmla="*/ 79431 h 114"/>
                <a:gd name="T42" fmla="*/ 199938 w 109"/>
                <a:gd name="T43" fmla="*/ 161424 h 114"/>
                <a:gd name="T44" fmla="*/ 199938 w 109"/>
                <a:gd name="T45" fmla="*/ 179360 h 114"/>
                <a:gd name="T46" fmla="*/ 212754 w 109"/>
                <a:gd name="T47" fmla="*/ 197296 h 114"/>
                <a:gd name="T48" fmla="*/ 235824 w 109"/>
                <a:gd name="T49" fmla="*/ 192171 h 114"/>
                <a:gd name="T50" fmla="*/ 248640 w 109"/>
                <a:gd name="T51" fmla="*/ 153737 h 114"/>
                <a:gd name="T52" fmla="*/ 243514 w 109"/>
                <a:gd name="T53" fmla="*/ 84555 h 114"/>
                <a:gd name="T54" fmla="*/ 189684 w 109"/>
                <a:gd name="T55" fmla="*/ 30747 h 114"/>
                <a:gd name="T56" fmla="*/ 97406 w 109"/>
                <a:gd name="T57" fmla="*/ 33310 h 114"/>
                <a:gd name="T58" fmla="*/ 35886 w 109"/>
                <a:gd name="T59" fmla="*/ 102491 h 114"/>
                <a:gd name="T60" fmla="*/ 35886 w 109"/>
                <a:gd name="T61" fmla="*/ 202420 h 114"/>
                <a:gd name="T62" fmla="*/ 89716 w 109"/>
                <a:gd name="T63" fmla="*/ 261353 h 114"/>
                <a:gd name="T64" fmla="*/ 158925 w 109"/>
                <a:gd name="T65" fmla="*/ 266477 h 114"/>
                <a:gd name="T66" fmla="*/ 202501 w 109"/>
                <a:gd name="T67" fmla="*/ 258790 h 114"/>
                <a:gd name="T68" fmla="*/ 215317 w 109"/>
                <a:gd name="T69" fmla="*/ 276726 h 114"/>
                <a:gd name="T70" fmla="*/ 135855 w 109"/>
                <a:gd name="T71" fmla="*/ 292100 h 114"/>
                <a:gd name="T72" fmla="*/ 125602 w 109"/>
                <a:gd name="T73" fmla="*/ 97367 h 114"/>
                <a:gd name="T74" fmla="*/ 102532 w 109"/>
                <a:gd name="T75" fmla="*/ 130676 h 114"/>
                <a:gd name="T76" fmla="*/ 110222 w 109"/>
                <a:gd name="T77" fmla="*/ 187046 h 114"/>
                <a:gd name="T78" fmla="*/ 148672 w 109"/>
                <a:gd name="T79" fmla="*/ 192171 h 114"/>
                <a:gd name="T80" fmla="*/ 166615 w 109"/>
                <a:gd name="T81" fmla="*/ 163986 h 114"/>
                <a:gd name="T82" fmla="*/ 171741 w 109"/>
                <a:gd name="T83" fmla="*/ 94804 h 114"/>
                <a:gd name="T84" fmla="*/ 158925 w 109"/>
                <a:gd name="T85" fmla="*/ 92242 h 114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09" h="114">
                  <a:moveTo>
                    <a:pt x="53" y="114"/>
                  </a:moveTo>
                  <a:cubicBezTo>
                    <a:pt x="45" y="114"/>
                    <a:pt x="37" y="113"/>
                    <a:pt x="30" y="110"/>
                  </a:cubicBezTo>
                  <a:cubicBezTo>
                    <a:pt x="24" y="108"/>
                    <a:pt x="18" y="104"/>
                    <a:pt x="14" y="100"/>
                  </a:cubicBezTo>
                  <a:cubicBezTo>
                    <a:pt x="9" y="96"/>
                    <a:pt x="6" y="90"/>
                    <a:pt x="3" y="84"/>
                  </a:cubicBezTo>
                  <a:cubicBezTo>
                    <a:pt x="1" y="77"/>
                    <a:pt x="0" y="70"/>
                    <a:pt x="0" y="61"/>
                  </a:cubicBezTo>
                  <a:cubicBezTo>
                    <a:pt x="0" y="56"/>
                    <a:pt x="0" y="50"/>
                    <a:pt x="2" y="45"/>
                  </a:cubicBezTo>
                  <a:cubicBezTo>
                    <a:pt x="3" y="39"/>
                    <a:pt x="5" y="34"/>
                    <a:pt x="7" y="30"/>
                  </a:cubicBezTo>
                  <a:cubicBezTo>
                    <a:pt x="10" y="25"/>
                    <a:pt x="12" y="21"/>
                    <a:pt x="16" y="18"/>
                  </a:cubicBezTo>
                  <a:cubicBezTo>
                    <a:pt x="19" y="14"/>
                    <a:pt x="23" y="11"/>
                    <a:pt x="28" y="8"/>
                  </a:cubicBezTo>
                  <a:cubicBezTo>
                    <a:pt x="32" y="5"/>
                    <a:pt x="37" y="3"/>
                    <a:pt x="42" y="2"/>
                  </a:cubicBezTo>
                  <a:cubicBezTo>
                    <a:pt x="47" y="1"/>
                    <a:pt x="53" y="0"/>
                    <a:pt x="59" y="0"/>
                  </a:cubicBezTo>
                  <a:cubicBezTo>
                    <a:pt x="66" y="0"/>
                    <a:pt x="73" y="1"/>
                    <a:pt x="79" y="3"/>
                  </a:cubicBezTo>
                  <a:cubicBezTo>
                    <a:pt x="85" y="6"/>
                    <a:pt x="91" y="9"/>
                    <a:pt x="95" y="13"/>
                  </a:cubicBezTo>
                  <a:cubicBezTo>
                    <a:pt x="99" y="18"/>
                    <a:pt x="103" y="23"/>
                    <a:pt x="105" y="29"/>
                  </a:cubicBezTo>
                  <a:cubicBezTo>
                    <a:pt x="108" y="35"/>
                    <a:pt x="109" y="43"/>
                    <a:pt x="109" y="50"/>
                  </a:cubicBezTo>
                  <a:cubicBezTo>
                    <a:pt x="109" y="55"/>
                    <a:pt x="109" y="59"/>
                    <a:pt x="108" y="64"/>
                  </a:cubicBezTo>
                  <a:cubicBezTo>
                    <a:pt x="107" y="68"/>
                    <a:pt x="105" y="72"/>
                    <a:pt x="103" y="75"/>
                  </a:cubicBezTo>
                  <a:cubicBezTo>
                    <a:pt x="101" y="78"/>
                    <a:pt x="98" y="81"/>
                    <a:pt x="95" y="83"/>
                  </a:cubicBezTo>
                  <a:cubicBezTo>
                    <a:pt x="92" y="85"/>
                    <a:pt x="89" y="86"/>
                    <a:pt x="85" y="86"/>
                  </a:cubicBezTo>
                  <a:cubicBezTo>
                    <a:pt x="83" y="86"/>
                    <a:pt x="82" y="86"/>
                    <a:pt x="80" y="85"/>
                  </a:cubicBezTo>
                  <a:cubicBezTo>
                    <a:pt x="79" y="85"/>
                    <a:pt x="77" y="84"/>
                    <a:pt x="76" y="83"/>
                  </a:cubicBezTo>
                  <a:cubicBezTo>
                    <a:pt x="75" y="83"/>
                    <a:pt x="74" y="82"/>
                    <a:pt x="73" y="81"/>
                  </a:cubicBezTo>
                  <a:cubicBezTo>
                    <a:pt x="72" y="80"/>
                    <a:pt x="72" y="79"/>
                    <a:pt x="71" y="78"/>
                  </a:cubicBezTo>
                  <a:cubicBezTo>
                    <a:pt x="71" y="76"/>
                    <a:pt x="71" y="76"/>
                    <a:pt x="71" y="76"/>
                  </a:cubicBezTo>
                  <a:cubicBezTo>
                    <a:pt x="68" y="76"/>
                    <a:pt x="68" y="76"/>
                    <a:pt x="68" y="76"/>
                  </a:cubicBezTo>
                  <a:cubicBezTo>
                    <a:pt x="66" y="77"/>
                    <a:pt x="66" y="77"/>
                    <a:pt x="66" y="77"/>
                  </a:cubicBezTo>
                  <a:cubicBezTo>
                    <a:pt x="65" y="78"/>
                    <a:pt x="64" y="80"/>
                    <a:pt x="63" y="81"/>
                  </a:cubicBezTo>
                  <a:cubicBezTo>
                    <a:pt x="62" y="82"/>
                    <a:pt x="61" y="82"/>
                    <a:pt x="60" y="83"/>
                  </a:cubicBezTo>
                  <a:cubicBezTo>
                    <a:pt x="58" y="84"/>
                    <a:pt x="57" y="85"/>
                    <a:pt x="55" y="85"/>
                  </a:cubicBezTo>
                  <a:cubicBezTo>
                    <a:pt x="54" y="86"/>
                    <a:pt x="52" y="86"/>
                    <a:pt x="50" y="86"/>
                  </a:cubicBezTo>
                  <a:cubicBezTo>
                    <a:pt x="46" y="86"/>
                    <a:pt x="43" y="85"/>
                    <a:pt x="40" y="84"/>
                  </a:cubicBezTo>
                  <a:cubicBezTo>
                    <a:pt x="37" y="83"/>
                    <a:pt x="35" y="81"/>
                    <a:pt x="33" y="79"/>
                  </a:cubicBezTo>
                  <a:cubicBezTo>
                    <a:pt x="31" y="76"/>
                    <a:pt x="30" y="74"/>
                    <a:pt x="29" y="70"/>
                  </a:cubicBezTo>
                  <a:cubicBezTo>
                    <a:pt x="28" y="67"/>
                    <a:pt x="27" y="63"/>
                    <a:pt x="27" y="59"/>
                  </a:cubicBezTo>
                  <a:cubicBezTo>
                    <a:pt x="27" y="55"/>
                    <a:pt x="28" y="50"/>
                    <a:pt x="29" y="46"/>
                  </a:cubicBezTo>
                  <a:cubicBezTo>
                    <a:pt x="31" y="42"/>
                    <a:pt x="33" y="39"/>
                    <a:pt x="35" y="36"/>
                  </a:cubicBezTo>
                  <a:cubicBezTo>
                    <a:pt x="38" y="34"/>
                    <a:pt x="41" y="31"/>
                    <a:pt x="45" y="30"/>
                  </a:cubicBezTo>
                  <a:cubicBezTo>
                    <a:pt x="48" y="28"/>
                    <a:pt x="53" y="28"/>
                    <a:pt x="57" y="28"/>
                  </a:cubicBezTo>
                  <a:cubicBezTo>
                    <a:pt x="59" y="28"/>
                    <a:pt x="62" y="28"/>
                    <a:pt x="64" y="28"/>
                  </a:cubicBezTo>
                  <a:cubicBezTo>
                    <a:pt x="66" y="28"/>
                    <a:pt x="68" y="28"/>
                    <a:pt x="70" y="29"/>
                  </a:cubicBezTo>
                  <a:cubicBezTo>
                    <a:pt x="72" y="29"/>
                    <a:pt x="74" y="30"/>
                    <a:pt x="76" y="30"/>
                  </a:cubicBezTo>
                  <a:cubicBezTo>
                    <a:pt x="77" y="30"/>
                    <a:pt x="78" y="31"/>
                    <a:pt x="79" y="31"/>
                  </a:cubicBezTo>
                  <a:cubicBezTo>
                    <a:pt x="78" y="60"/>
                    <a:pt x="78" y="60"/>
                    <a:pt x="78" y="60"/>
                  </a:cubicBezTo>
                  <a:cubicBezTo>
                    <a:pt x="78" y="61"/>
                    <a:pt x="78" y="62"/>
                    <a:pt x="78" y="63"/>
                  </a:cubicBezTo>
                  <a:cubicBezTo>
                    <a:pt x="78" y="65"/>
                    <a:pt x="78" y="65"/>
                    <a:pt x="78" y="65"/>
                  </a:cubicBezTo>
                  <a:cubicBezTo>
                    <a:pt x="78" y="67"/>
                    <a:pt x="78" y="69"/>
                    <a:pt x="78" y="70"/>
                  </a:cubicBezTo>
                  <a:cubicBezTo>
                    <a:pt x="79" y="72"/>
                    <a:pt x="79" y="73"/>
                    <a:pt x="80" y="74"/>
                  </a:cubicBezTo>
                  <a:cubicBezTo>
                    <a:pt x="80" y="75"/>
                    <a:pt x="81" y="76"/>
                    <a:pt x="83" y="77"/>
                  </a:cubicBezTo>
                  <a:cubicBezTo>
                    <a:pt x="83" y="77"/>
                    <a:pt x="84" y="77"/>
                    <a:pt x="86" y="77"/>
                  </a:cubicBezTo>
                  <a:cubicBezTo>
                    <a:pt x="88" y="77"/>
                    <a:pt x="90" y="76"/>
                    <a:pt x="92" y="75"/>
                  </a:cubicBezTo>
                  <a:cubicBezTo>
                    <a:pt x="93" y="73"/>
                    <a:pt x="94" y="71"/>
                    <a:pt x="95" y="68"/>
                  </a:cubicBezTo>
                  <a:cubicBezTo>
                    <a:pt x="96" y="66"/>
                    <a:pt x="97" y="63"/>
                    <a:pt x="97" y="60"/>
                  </a:cubicBezTo>
                  <a:cubicBezTo>
                    <a:pt x="98" y="57"/>
                    <a:pt x="98" y="54"/>
                    <a:pt x="98" y="50"/>
                  </a:cubicBezTo>
                  <a:cubicBezTo>
                    <a:pt x="98" y="44"/>
                    <a:pt x="97" y="38"/>
                    <a:pt x="95" y="33"/>
                  </a:cubicBezTo>
                  <a:cubicBezTo>
                    <a:pt x="93" y="28"/>
                    <a:pt x="90" y="23"/>
                    <a:pt x="87" y="20"/>
                  </a:cubicBezTo>
                  <a:cubicBezTo>
                    <a:pt x="83" y="16"/>
                    <a:pt x="79" y="13"/>
                    <a:pt x="74" y="12"/>
                  </a:cubicBezTo>
                  <a:cubicBezTo>
                    <a:pt x="70" y="10"/>
                    <a:pt x="64" y="9"/>
                    <a:pt x="59" y="9"/>
                  </a:cubicBezTo>
                  <a:cubicBezTo>
                    <a:pt x="51" y="9"/>
                    <a:pt x="44" y="10"/>
                    <a:pt x="38" y="13"/>
                  </a:cubicBezTo>
                  <a:cubicBezTo>
                    <a:pt x="32" y="15"/>
                    <a:pt x="27" y="19"/>
                    <a:pt x="23" y="24"/>
                  </a:cubicBezTo>
                  <a:cubicBezTo>
                    <a:pt x="19" y="28"/>
                    <a:pt x="16" y="34"/>
                    <a:pt x="14" y="40"/>
                  </a:cubicBezTo>
                  <a:cubicBezTo>
                    <a:pt x="12" y="46"/>
                    <a:pt x="11" y="53"/>
                    <a:pt x="11" y="61"/>
                  </a:cubicBezTo>
                  <a:cubicBezTo>
                    <a:pt x="11" y="68"/>
                    <a:pt x="12" y="74"/>
                    <a:pt x="14" y="79"/>
                  </a:cubicBezTo>
                  <a:cubicBezTo>
                    <a:pt x="16" y="85"/>
                    <a:pt x="18" y="90"/>
                    <a:pt x="22" y="93"/>
                  </a:cubicBezTo>
                  <a:cubicBezTo>
                    <a:pt x="26" y="97"/>
                    <a:pt x="30" y="100"/>
                    <a:pt x="35" y="102"/>
                  </a:cubicBezTo>
                  <a:cubicBezTo>
                    <a:pt x="40" y="104"/>
                    <a:pt x="46" y="105"/>
                    <a:pt x="53" y="105"/>
                  </a:cubicBezTo>
                  <a:cubicBezTo>
                    <a:pt x="56" y="105"/>
                    <a:pt x="59" y="105"/>
                    <a:pt x="62" y="104"/>
                  </a:cubicBezTo>
                  <a:cubicBezTo>
                    <a:pt x="64" y="104"/>
                    <a:pt x="67" y="103"/>
                    <a:pt x="70" y="103"/>
                  </a:cubicBezTo>
                  <a:cubicBezTo>
                    <a:pt x="73" y="102"/>
                    <a:pt x="76" y="101"/>
                    <a:pt x="79" y="101"/>
                  </a:cubicBezTo>
                  <a:cubicBezTo>
                    <a:pt x="80" y="100"/>
                    <a:pt x="82" y="100"/>
                    <a:pt x="84" y="99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0" y="110"/>
                    <a:pt x="75" y="111"/>
                    <a:pt x="70" y="112"/>
                  </a:cubicBezTo>
                  <a:cubicBezTo>
                    <a:pt x="65" y="113"/>
                    <a:pt x="59" y="114"/>
                    <a:pt x="53" y="114"/>
                  </a:cubicBezTo>
                  <a:close/>
                  <a:moveTo>
                    <a:pt x="57" y="36"/>
                  </a:moveTo>
                  <a:cubicBezTo>
                    <a:pt x="54" y="36"/>
                    <a:pt x="51" y="37"/>
                    <a:pt x="49" y="38"/>
                  </a:cubicBezTo>
                  <a:cubicBezTo>
                    <a:pt x="47" y="40"/>
                    <a:pt x="45" y="41"/>
                    <a:pt x="43" y="44"/>
                  </a:cubicBezTo>
                  <a:cubicBezTo>
                    <a:pt x="42" y="46"/>
                    <a:pt x="41" y="48"/>
                    <a:pt x="40" y="51"/>
                  </a:cubicBezTo>
                  <a:cubicBezTo>
                    <a:pt x="40" y="54"/>
                    <a:pt x="39" y="57"/>
                    <a:pt x="39" y="60"/>
                  </a:cubicBezTo>
                  <a:cubicBezTo>
                    <a:pt x="39" y="66"/>
                    <a:pt x="40" y="70"/>
                    <a:pt x="43" y="73"/>
                  </a:cubicBezTo>
                  <a:cubicBezTo>
                    <a:pt x="45" y="76"/>
                    <a:pt x="48" y="77"/>
                    <a:pt x="52" y="77"/>
                  </a:cubicBezTo>
                  <a:cubicBezTo>
                    <a:pt x="54" y="77"/>
                    <a:pt x="56" y="77"/>
                    <a:pt x="58" y="75"/>
                  </a:cubicBezTo>
                  <a:cubicBezTo>
                    <a:pt x="60" y="74"/>
                    <a:pt x="62" y="73"/>
                    <a:pt x="63" y="71"/>
                  </a:cubicBezTo>
                  <a:cubicBezTo>
                    <a:pt x="64" y="69"/>
                    <a:pt x="65" y="66"/>
                    <a:pt x="65" y="64"/>
                  </a:cubicBezTo>
                  <a:cubicBezTo>
                    <a:pt x="66" y="61"/>
                    <a:pt x="66" y="58"/>
                    <a:pt x="66" y="55"/>
                  </a:cubicBezTo>
                  <a:cubicBezTo>
                    <a:pt x="67" y="37"/>
                    <a:pt x="67" y="37"/>
                    <a:pt x="67" y="37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4" y="37"/>
                    <a:pt x="63" y="36"/>
                    <a:pt x="62" y="36"/>
                  </a:cubicBezTo>
                  <a:cubicBezTo>
                    <a:pt x="60" y="36"/>
                    <a:pt x="59" y="36"/>
                    <a:pt x="57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65338" y="2400300"/>
              <a:ext cx="277812" cy="296863"/>
            </a:xfrm>
            <a:custGeom>
              <a:avLst/>
              <a:gdLst>
                <a:gd name="T0" fmla="*/ 259971 w 109"/>
                <a:gd name="T1" fmla="*/ 74216 h 116"/>
                <a:gd name="T2" fmla="*/ 112144 w 109"/>
                <a:gd name="T3" fmla="*/ 74216 h 116"/>
                <a:gd name="T4" fmla="*/ 112144 w 109"/>
                <a:gd name="T5" fmla="*/ 56302 h 116"/>
                <a:gd name="T6" fmla="*/ 137632 w 109"/>
                <a:gd name="T7" fmla="*/ 56302 h 116"/>
                <a:gd name="T8" fmla="*/ 165668 w 109"/>
                <a:gd name="T9" fmla="*/ 28151 h 116"/>
                <a:gd name="T10" fmla="*/ 137632 w 109"/>
                <a:gd name="T11" fmla="*/ 0 h 116"/>
                <a:gd name="T12" fmla="*/ 91754 w 109"/>
                <a:gd name="T13" fmla="*/ 0 h 116"/>
                <a:gd name="T14" fmla="*/ 73913 w 109"/>
                <a:gd name="T15" fmla="*/ 17914 h 116"/>
                <a:gd name="T16" fmla="*/ 73913 w 109"/>
                <a:gd name="T17" fmla="*/ 74216 h 116"/>
                <a:gd name="T18" fmla="*/ 17841 w 109"/>
                <a:gd name="T19" fmla="*/ 74216 h 116"/>
                <a:gd name="T20" fmla="*/ 0 w 109"/>
                <a:gd name="T21" fmla="*/ 92130 h 116"/>
                <a:gd name="T22" fmla="*/ 0 w 109"/>
                <a:gd name="T23" fmla="*/ 204733 h 116"/>
                <a:gd name="T24" fmla="*/ 17841 w 109"/>
                <a:gd name="T25" fmla="*/ 222647 h 116"/>
                <a:gd name="T26" fmla="*/ 112144 w 109"/>
                <a:gd name="T27" fmla="*/ 222647 h 116"/>
                <a:gd name="T28" fmla="*/ 112144 w 109"/>
                <a:gd name="T29" fmla="*/ 296863 h 116"/>
                <a:gd name="T30" fmla="*/ 186058 w 109"/>
                <a:gd name="T31" fmla="*/ 296863 h 116"/>
                <a:gd name="T32" fmla="*/ 186058 w 109"/>
                <a:gd name="T33" fmla="*/ 222647 h 116"/>
                <a:gd name="T34" fmla="*/ 259971 w 109"/>
                <a:gd name="T35" fmla="*/ 222647 h 116"/>
                <a:gd name="T36" fmla="*/ 277812 w 109"/>
                <a:gd name="T37" fmla="*/ 204733 h 116"/>
                <a:gd name="T38" fmla="*/ 277812 w 109"/>
                <a:gd name="T39" fmla="*/ 92130 h 116"/>
                <a:gd name="T40" fmla="*/ 259971 w 109"/>
                <a:gd name="T41" fmla="*/ 74216 h 116"/>
                <a:gd name="T42" fmla="*/ 147827 w 109"/>
                <a:gd name="T43" fmla="*/ 278949 h 116"/>
                <a:gd name="T44" fmla="*/ 129985 w 109"/>
                <a:gd name="T45" fmla="*/ 278949 h 116"/>
                <a:gd name="T46" fmla="*/ 129985 w 109"/>
                <a:gd name="T47" fmla="*/ 222647 h 116"/>
                <a:gd name="T48" fmla="*/ 147827 w 109"/>
                <a:gd name="T49" fmla="*/ 222647 h 116"/>
                <a:gd name="T50" fmla="*/ 147827 w 109"/>
                <a:gd name="T51" fmla="*/ 278949 h 116"/>
                <a:gd name="T52" fmla="*/ 259971 w 109"/>
                <a:gd name="T53" fmla="*/ 204733 h 116"/>
                <a:gd name="T54" fmla="*/ 17841 w 109"/>
                <a:gd name="T55" fmla="*/ 204733 h 116"/>
                <a:gd name="T56" fmla="*/ 17841 w 109"/>
                <a:gd name="T57" fmla="*/ 92130 h 116"/>
                <a:gd name="T58" fmla="*/ 73913 w 109"/>
                <a:gd name="T59" fmla="*/ 92130 h 116"/>
                <a:gd name="T60" fmla="*/ 73913 w 109"/>
                <a:gd name="T61" fmla="*/ 148432 h 116"/>
                <a:gd name="T62" fmla="*/ 91754 w 109"/>
                <a:gd name="T63" fmla="*/ 166346 h 116"/>
                <a:gd name="T64" fmla="*/ 112144 w 109"/>
                <a:gd name="T65" fmla="*/ 148432 h 116"/>
                <a:gd name="T66" fmla="*/ 112144 w 109"/>
                <a:gd name="T67" fmla="*/ 92130 h 116"/>
                <a:gd name="T68" fmla="*/ 259971 w 109"/>
                <a:gd name="T69" fmla="*/ 92130 h 116"/>
                <a:gd name="T70" fmla="*/ 259971 w 109"/>
                <a:gd name="T71" fmla="*/ 204733 h 11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109" h="116">
                  <a:moveTo>
                    <a:pt x="102" y="29"/>
                  </a:moveTo>
                  <a:cubicBezTo>
                    <a:pt x="44" y="29"/>
                    <a:pt x="44" y="29"/>
                    <a:pt x="44" y="29"/>
                  </a:cubicBezTo>
                  <a:cubicBezTo>
                    <a:pt x="44" y="22"/>
                    <a:pt x="44" y="22"/>
                    <a:pt x="44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60" y="22"/>
                    <a:pt x="65" y="17"/>
                    <a:pt x="65" y="11"/>
                  </a:cubicBezTo>
                  <a:cubicBezTo>
                    <a:pt x="65" y="5"/>
                    <a:pt x="60" y="0"/>
                    <a:pt x="5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2" y="0"/>
                    <a:pt x="29" y="3"/>
                    <a:pt x="29" y="7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3" y="29"/>
                    <a:pt x="0" y="32"/>
                    <a:pt x="0" y="36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3" y="87"/>
                    <a:pt x="7" y="87"/>
                  </a:cubicBezTo>
                  <a:cubicBezTo>
                    <a:pt x="44" y="87"/>
                    <a:pt x="44" y="87"/>
                    <a:pt x="44" y="87"/>
                  </a:cubicBezTo>
                  <a:cubicBezTo>
                    <a:pt x="44" y="116"/>
                    <a:pt x="44" y="116"/>
                    <a:pt x="44" y="116"/>
                  </a:cubicBezTo>
                  <a:cubicBezTo>
                    <a:pt x="73" y="116"/>
                    <a:pt x="73" y="116"/>
                    <a:pt x="73" y="116"/>
                  </a:cubicBezTo>
                  <a:cubicBezTo>
                    <a:pt x="73" y="87"/>
                    <a:pt x="73" y="87"/>
                    <a:pt x="73" y="87"/>
                  </a:cubicBezTo>
                  <a:cubicBezTo>
                    <a:pt x="102" y="87"/>
                    <a:pt x="102" y="87"/>
                    <a:pt x="102" y="87"/>
                  </a:cubicBezTo>
                  <a:cubicBezTo>
                    <a:pt x="106" y="87"/>
                    <a:pt x="109" y="84"/>
                    <a:pt x="109" y="80"/>
                  </a:cubicBezTo>
                  <a:cubicBezTo>
                    <a:pt x="109" y="36"/>
                    <a:pt x="109" y="36"/>
                    <a:pt x="109" y="36"/>
                  </a:cubicBezTo>
                  <a:cubicBezTo>
                    <a:pt x="109" y="32"/>
                    <a:pt x="106" y="29"/>
                    <a:pt x="102" y="29"/>
                  </a:cubicBezTo>
                  <a:close/>
                  <a:moveTo>
                    <a:pt x="58" y="109"/>
                  </a:moveTo>
                  <a:cubicBezTo>
                    <a:pt x="51" y="109"/>
                    <a:pt x="51" y="109"/>
                    <a:pt x="51" y="109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58" y="87"/>
                    <a:pt x="58" y="87"/>
                    <a:pt x="58" y="87"/>
                  </a:cubicBezTo>
                  <a:lnTo>
                    <a:pt x="58" y="109"/>
                  </a:lnTo>
                  <a:close/>
                  <a:moveTo>
                    <a:pt x="102" y="80"/>
                  </a:moveTo>
                  <a:cubicBezTo>
                    <a:pt x="7" y="80"/>
                    <a:pt x="7" y="80"/>
                    <a:pt x="7" y="80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9" y="62"/>
                    <a:pt x="32" y="65"/>
                    <a:pt x="36" y="65"/>
                  </a:cubicBezTo>
                  <a:cubicBezTo>
                    <a:pt x="40" y="65"/>
                    <a:pt x="44" y="62"/>
                    <a:pt x="44" y="58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102" y="36"/>
                    <a:pt x="102" y="36"/>
                    <a:pt x="102" y="36"/>
                  </a:cubicBezTo>
                  <a:lnTo>
                    <a:pt x="102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85" name="Group 292"/>
            <p:cNvGrpSpPr/>
            <p:nvPr/>
          </p:nvGrpSpPr>
          <p:grpSpPr>
            <a:xfrm>
              <a:off x="3922713" y="2400492"/>
              <a:ext cx="204788" cy="296863"/>
              <a:chOff x="3922713" y="2541588"/>
              <a:chExt cx="204788" cy="296863"/>
            </a:xfrm>
            <a:solidFill>
              <a:srgbClr val="FFFFFF"/>
            </a:solidFill>
          </p:grpSpPr>
          <p:sp>
            <p:nvSpPr>
              <p:cNvPr id="8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57638" y="2616200"/>
                <a:ext cx="130175" cy="1095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87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95738" y="2578100"/>
                <a:ext cx="57150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8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922713" y="2541588"/>
                <a:ext cx="204788" cy="296863"/>
              </a:xfrm>
              <a:custGeom>
                <a:avLst/>
                <a:gdLst/>
                <a:ahLst/>
                <a:cxnLst>
                  <a:cxn ang="0">
                    <a:pos x="65" y="0"/>
                  </a:cxn>
                  <a:cxn ang="0">
                    <a:pos x="14" y="0"/>
                  </a:cxn>
                  <a:cxn ang="0">
                    <a:pos x="0" y="14"/>
                  </a:cxn>
                  <a:cxn ang="0">
                    <a:pos x="0" y="102"/>
                  </a:cxn>
                  <a:cxn ang="0">
                    <a:pos x="14" y="116"/>
                  </a:cxn>
                  <a:cxn ang="0">
                    <a:pos x="65" y="116"/>
                  </a:cxn>
                  <a:cxn ang="0">
                    <a:pos x="80" y="102"/>
                  </a:cxn>
                  <a:cxn ang="0">
                    <a:pos x="80" y="14"/>
                  </a:cxn>
                  <a:cxn ang="0">
                    <a:pos x="65" y="0"/>
                  </a:cxn>
                  <a:cxn ang="0">
                    <a:pos x="73" y="102"/>
                  </a:cxn>
                  <a:cxn ang="0">
                    <a:pos x="65" y="109"/>
                  </a:cxn>
                  <a:cxn ang="0">
                    <a:pos x="14" y="109"/>
                  </a:cxn>
                  <a:cxn ang="0">
                    <a:pos x="7" y="102"/>
                  </a:cxn>
                  <a:cxn ang="0">
                    <a:pos x="7" y="14"/>
                  </a:cxn>
                  <a:cxn ang="0">
                    <a:pos x="14" y="7"/>
                  </a:cxn>
                  <a:cxn ang="0">
                    <a:pos x="65" y="7"/>
                  </a:cxn>
                  <a:cxn ang="0">
                    <a:pos x="73" y="14"/>
                  </a:cxn>
                  <a:cxn ang="0">
                    <a:pos x="73" y="102"/>
                  </a:cxn>
                </a:cxnLst>
                <a:rect l="0" t="0" r="r" b="b"/>
                <a:pathLst>
                  <a:path w="80" h="116">
                    <a:moveTo>
                      <a:pt x="65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0"/>
                      <a:pt x="6" y="116"/>
                      <a:pt x="14" y="116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73" y="116"/>
                      <a:pt x="80" y="110"/>
                      <a:pt x="80" y="102"/>
                    </a:cubicBezTo>
                    <a:cubicBezTo>
                      <a:pt x="80" y="14"/>
                      <a:pt x="80" y="14"/>
                      <a:pt x="80" y="14"/>
                    </a:cubicBezTo>
                    <a:cubicBezTo>
                      <a:pt x="80" y="6"/>
                      <a:pt x="73" y="0"/>
                      <a:pt x="65" y="0"/>
                    </a:cubicBezTo>
                    <a:close/>
                    <a:moveTo>
                      <a:pt x="73" y="102"/>
                    </a:moveTo>
                    <a:cubicBezTo>
                      <a:pt x="73" y="106"/>
                      <a:pt x="69" y="109"/>
                      <a:pt x="65" y="109"/>
                    </a:cubicBezTo>
                    <a:cubicBezTo>
                      <a:pt x="14" y="109"/>
                      <a:pt x="14" y="109"/>
                      <a:pt x="14" y="109"/>
                    </a:cubicBezTo>
                    <a:cubicBezTo>
                      <a:pt x="10" y="109"/>
                      <a:pt x="7" y="106"/>
                      <a:pt x="7" y="102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0"/>
                      <a:pt x="10" y="7"/>
                      <a:pt x="14" y="7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9" y="7"/>
                      <a:pt x="73" y="10"/>
                      <a:pt x="73" y="14"/>
                    </a:cubicBezTo>
                    <a:lnTo>
                      <a:pt x="73" y="10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8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57638" y="2782888"/>
                <a:ext cx="20638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95738" y="2782888"/>
                <a:ext cx="19050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032250" y="2782888"/>
                <a:ext cx="20638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070350" y="2782888"/>
                <a:ext cx="17463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57638" y="2746375"/>
                <a:ext cx="20638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95738" y="2746375"/>
                <a:ext cx="19050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032250" y="2746375"/>
                <a:ext cx="20638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070350" y="2746375"/>
                <a:ext cx="17463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97" name="Group 286"/>
            <p:cNvGrpSpPr/>
            <p:nvPr/>
          </p:nvGrpSpPr>
          <p:grpSpPr>
            <a:xfrm>
              <a:off x="7989888" y="2400492"/>
              <a:ext cx="296863" cy="296863"/>
              <a:chOff x="7989888" y="2541588"/>
              <a:chExt cx="296863" cy="296863"/>
            </a:xfrm>
            <a:solidFill>
              <a:srgbClr val="FFFFFF"/>
            </a:solidFill>
          </p:grpSpPr>
          <p:sp>
            <p:nvSpPr>
              <p:cNvPr id="9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89888" y="2541588"/>
                <a:ext cx="296863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9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081963" y="2616200"/>
                <a:ext cx="38100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156575" y="2616200"/>
                <a:ext cx="38100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48625" y="2708275"/>
                <a:ext cx="179388" cy="74613"/>
              </a:xfrm>
              <a:custGeom>
                <a:avLst/>
                <a:gdLst/>
                <a:ahLst/>
                <a:cxnLst>
                  <a:cxn ang="0">
                    <a:pos x="4" y="12"/>
                  </a:cxn>
                  <a:cxn ang="0">
                    <a:pos x="35" y="29"/>
                  </a:cxn>
                  <a:cxn ang="0">
                    <a:pos x="66" y="12"/>
                  </a:cxn>
                  <a:cxn ang="0">
                    <a:pos x="70" y="0"/>
                  </a:cxn>
                  <a:cxn ang="0">
                    <a:pos x="0" y="0"/>
                  </a:cxn>
                  <a:cxn ang="0">
                    <a:pos x="4" y="12"/>
                  </a:cxn>
                </a:cxnLst>
                <a:rect l="0" t="0" r="r" b="b"/>
                <a:pathLst>
                  <a:path w="70" h="29">
                    <a:moveTo>
                      <a:pt x="4" y="12"/>
                    </a:moveTo>
                    <a:cubicBezTo>
                      <a:pt x="10" y="22"/>
                      <a:pt x="22" y="29"/>
                      <a:pt x="35" y="29"/>
                    </a:cubicBezTo>
                    <a:cubicBezTo>
                      <a:pt x="48" y="29"/>
                      <a:pt x="59" y="22"/>
                      <a:pt x="66" y="12"/>
                    </a:cubicBezTo>
                    <a:cubicBezTo>
                      <a:pt x="68" y="8"/>
                      <a:pt x="69" y="4"/>
                      <a:pt x="7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4"/>
                      <a:pt x="2" y="8"/>
                      <a:pt x="4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02" name="Group 285"/>
            <p:cNvGrpSpPr/>
            <p:nvPr/>
          </p:nvGrpSpPr>
          <p:grpSpPr>
            <a:xfrm>
              <a:off x="8564563" y="2400492"/>
              <a:ext cx="296863" cy="296863"/>
              <a:chOff x="8564563" y="2541588"/>
              <a:chExt cx="296863" cy="296863"/>
            </a:xfrm>
            <a:solidFill>
              <a:srgbClr val="FFFFFF"/>
            </a:solidFill>
          </p:grpSpPr>
          <p:sp>
            <p:nvSpPr>
              <p:cNvPr id="10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64563" y="2541588"/>
                <a:ext cx="296863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56638" y="2616200"/>
                <a:ext cx="39688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639175" y="2708275"/>
                <a:ext cx="149225" cy="74613"/>
              </a:xfrm>
              <a:custGeom>
                <a:avLst/>
                <a:gdLst/>
                <a:ahLst/>
                <a:cxnLst>
                  <a:cxn ang="0">
                    <a:pos x="29" y="15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9" y="29"/>
                  </a:cxn>
                  <a:cxn ang="0">
                    <a:pos x="58" y="0"/>
                  </a:cxn>
                  <a:cxn ang="0">
                    <a:pos x="58" y="0"/>
                  </a:cxn>
                  <a:cxn ang="0">
                    <a:pos x="29" y="15"/>
                  </a:cxn>
                </a:cxnLst>
                <a:rect l="0" t="0" r="r" b="b"/>
                <a:pathLst>
                  <a:path w="58" h="29">
                    <a:moveTo>
                      <a:pt x="29" y="15"/>
                    </a:moveTo>
                    <a:cubicBezTo>
                      <a:pt x="17" y="15"/>
                      <a:pt x="6" y="9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13" y="29"/>
                      <a:pt x="29" y="29"/>
                    </a:cubicBezTo>
                    <a:cubicBezTo>
                      <a:pt x="45" y="29"/>
                      <a:pt x="58" y="16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1" y="9"/>
                      <a:pt x="41" y="15"/>
                      <a:pt x="29" y="15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731250" y="2633663"/>
                <a:ext cx="57150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07" name="Group 296"/>
            <p:cNvGrpSpPr/>
            <p:nvPr/>
          </p:nvGrpSpPr>
          <p:grpSpPr>
            <a:xfrm>
              <a:off x="263525" y="2994217"/>
              <a:ext cx="296863" cy="298450"/>
              <a:chOff x="263525" y="3135313"/>
              <a:chExt cx="296863" cy="298450"/>
            </a:xfrm>
            <a:solidFill>
              <a:srgbClr val="FFFFFF"/>
            </a:solidFill>
          </p:grpSpPr>
          <p:sp>
            <p:nvSpPr>
              <p:cNvPr id="10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3525" y="3135313"/>
                <a:ext cx="296863" cy="29845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0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55600" y="3209925"/>
                <a:ext cx="39688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30213" y="3209925"/>
                <a:ext cx="38100" cy="5715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74650" y="3305175"/>
                <a:ext cx="73025" cy="746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12" name="Group 289"/>
            <p:cNvGrpSpPr/>
            <p:nvPr/>
          </p:nvGrpSpPr>
          <p:grpSpPr>
            <a:xfrm>
              <a:off x="6207125" y="2400492"/>
              <a:ext cx="296863" cy="296863"/>
              <a:chOff x="6207125" y="2541588"/>
              <a:chExt cx="296863" cy="296863"/>
            </a:xfrm>
            <a:solidFill>
              <a:srgbClr val="FFFFFF"/>
            </a:solidFill>
          </p:grpSpPr>
          <p:sp>
            <p:nvSpPr>
              <p:cNvPr id="11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07125" y="2541588"/>
                <a:ext cx="296863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2688" y="2708275"/>
                <a:ext cx="184150" cy="55563"/>
              </a:xfrm>
              <a:custGeom>
                <a:avLst/>
                <a:gdLst/>
                <a:ahLst/>
                <a:cxnLst>
                  <a:cxn ang="0">
                    <a:pos x="71" y="0"/>
                  </a:cxn>
                  <a:cxn ang="0">
                    <a:pos x="36" y="15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36" y="22"/>
                  </a:cxn>
                  <a:cxn ang="0">
                    <a:pos x="72" y="0"/>
                  </a:cxn>
                  <a:cxn ang="0">
                    <a:pos x="71" y="0"/>
                  </a:cxn>
                </a:cxnLst>
                <a:rect l="0" t="0" r="r" b="b"/>
                <a:pathLst>
                  <a:path w="72" h="22">
                    <a:moveTo>
                      <a:pt x="71" y="0"/>
                    </a:moveTo>
                    <a:cubicBezTo>
                      <a:pt x="62" y="9"/>
                      <a:pt x="50" y="15"/>
                      <a:pt x="36" y="15"/>
                    </a:cubicBezTo>
                    <a:cubicBezTo>
                      <a:pt x="22" y="15"/>
                      <a:pt x="10" y="9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13"/>
                      <a:pt x="18" y="22"/>
                      <a:pt x="36" y="22"/>
                    </a:cubicBezTo>
                    <a:cubicBezTo>
                      <a:pt x="54" y="22"/>
                      <a:pt x="62" y="13"/>
                      <a:pt x="72" y="0"/>
                    </a:cubicBezTo>
                    <a:lnTo>
                      <a:pt x="71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299200" y="2616200"/>
                <a:ext cx="38100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372225" y="2616200"/>
                <a:ext cx="39688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17" name="Group 288"/>
            <p:cNvGrpSpPr/>
            <p:nvPr/>
          </p:nvGrpSpPr>
          <p:grpSpPr>
            <a:xfrm>
              <a:off x="6800850" y="2400492"/>
              <a:ext cx="295275" cy="296863"/>
              <a:chOff x="6800850" y="2541588"/>
              <a:chExt cx="295275" cy="296863"/>
            </a:xfrm>
            <a:solidFill>
              <a:srgbClr val="FFFFFF"/>
            </a:solidFill>
          </p:grpSpPr>
          <p:sp>
            <p:nvSpPr>
              <p:cNvPr id="11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800850" y="2541588"/>
                <a:ext cx="295275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1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856413" y="2708275"/>
                <a:ext cx="184150" cy="55563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0" y="22"/>
                  </a:cxn>
                  <a:cxn ang="0">
                    <a:pos x="1" y="22"/>
                  </a:cxn>
                  <a:cxn ang="0">
                    <a:pos x="36" y="7"/>
                  </a:cxn>
                  <a:cxn ang="0">
                    <a:pos x="72" y="22"/>
                  </a:cxn>
                  <a:cxn ang="0">
                    <a:pos x="72" y="22"/>
                  </a:cxn>
                  <a:cxn ang="0">
                    <a:pos x="36" y="0"/>
                  </a:cxn>
                </a:cxnLst>
                <a:rect l="0" t="0" r="r" b="b"/>
                <a:pathLst>
                  <a:path w="72" h="22">
                    <a:moveTo>
                      <a:pt x="36" y="0"/>
                    </a:moveTo>
                    <a:cubicBezTo>
                      <a:pt x="18" y="0"/>
                      <a:pt x="11" y="9"/>
                      <a:pt x="0" y="22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0" y="13"/>
                      <a:pt x="22" y="7"/>
                      <a:pt x="36" y="7"/>
                    </a:cubicBezTo>
                    <a:cubicBezTo>
                      <a:pt x="50" y="7"/>
                      <a:pt x="63" y="13"/>
                      <a:pt x="72" y="22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62" y="9"/>
                      <a:pt x="55" y="0"/>
                      <a:pt x="3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2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892925" y="2616200"/>
                <a:ext cx="38100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2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6965950" y="2616200"/>
                <a:ext cx="38100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22" name="Group 287"/>
            <p:cNvGrpSpPr/>
            <p:nvPr/>
          </p:nvGrpSpPr>
          <p:grpSpPr>
            <a:xfrm>
              <a:off x="7392988" y="2400492"/>
              <a:ext cx="300038" cy="296863"/>
              <a:chOff x="7392988" y="2541588"/>
              <a:chExt cx="300038" cy="296863"/>
            </a:xfrm>
            <a:solidFill>
              <a:srgbClr val="FFFFFF"/>
            </a:solidFill>
          </p:grpSpPr>
          <p:sp>
            <p:nvSpPr>
              <p:cNvPr id="12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392988" y="2541588"/>
                <a:ext cx="300038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7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8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7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1" y="116"/>
                      <a:pt x="117" y="90"/>
                      <a:pt x="117" y="58"/>
                    </a:cubicBezTo>
                    <a:cubicBezTo>
                      <a:pt x="117" y="26"/>
                      <a:pt x="91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8" y="86"/>
                      <a:pt x="8" y="58"/>
                    </a:cubicBezTo>
                    <a:cubicBezTo>
                      <a:pt x="8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2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488238" y="2616200"/>
                <a:ext cx="36513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2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562850" y="2616200"/>
                <a:ext cx="34925" cy="5556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2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467600" y="2725738"/>
                <a:ext cx="150813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15288" y="1814513"/>
              <a:ext cx="276225" cy="290512"/>
            </a:xfrm>
            <a:custGeom>
              <a:avLst/>
              <a:gdLst>
                <a:gd name="T0" fmla="*/ 265994 w 108"/>
                <a:gd name="T1" fmla="*/ 224255 h 114"/>
                <a:gd name="T2" fmla="*/ 263437 w 108"/>
                <a:gd name="T3" fmla="*/ 221707 h 114"/>
                <a:gd name="T4" fmla="*/ 199496 w 108"/>
                <a:gd name="T5" fmla="*/ 193675 h 114"/>
                <a:gd name="T6" fmla="*/ 196938 w 108"/>
                <a:gd name="T7" fmla="*/ 193675 h 114"/>
                <a:gd name="T8" fmla="*/ 163689 w 108"/>
                <a:gd name="T9" fmla="*/ 219158 h 114"/>
                <a:gd name="T10" fmla="*/ 104863 w 108"/>
                <a:gd name="T11" fmla="*/ 170740 h 114"/>
                <a:gd name="T12" fmla="*/ 66499 w 108"/>
                <a:gd name="T13" fmla="*/ 112127 h 114"/>
                <a:gd name="T14" fmla="*/ 94633 w 108"/>
                <a:gd name="T15" fmla="*/ 76451 h 114"/>
                <a:gd name="T16" fmla="*/ 76729 w 108"/>
                <a:gd name="T17" fmla="*/ 10193 h 114"/>
                <a:gd name="T18" fmla="*/ 74172 w 108"/>
                <a:gd name="T19" fmla="*/ 10193 h 114"/>
                <a:gd name="T20" fmla="*/ 46038 w 108"/>
                <a:gd name="T21" fmla="*/ 0 h 114"/>
                <a:gd name="T22" fmla="*/ 40922 w 108"/>
                <a:gd name="T23" fmla="*/ 5097 h 114"/>
                <a:gd name="T24" fmla="*/ 7673 w 108"/>
                <a:gd name="T25" fmla="*/ 35677 h 114"/>
                <a:gd name="T26" fmla="*/ 66499 w 108"/>
                <a:gd name="T27" fmla="*/ 211513 h 114"/>
                <a:gd name="T28" fmla="*/ 227630 w 108"/>
                <a:gd name="T29" fmla="*/ 287964 h 114"/>
                <a:gd name="T30" fmla="*/ 227630 w 108"/>
                <a:gd name="T31" fmla="*/ 287964 h 114"/>
                <a:gd name="T32" fmla="*/ 230187 w 108"/>
                <a:gd name="T33" fmla="*/ 285415 h 114"/>
                <a:gd name="T34" fmla="*/ 265994 w 108"/>
                <a:gd name="T35" fmla="*/ 257383 h 114"/>
                <a:gd name="T36" fmla="*/ 265994 w 108"/>
                <a:gd name="T37" fmla="*/ 224255 h 114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08" h="114">
                  <a:moveTo>
                    <a:pt x="104" y="88"/>
                  </a:moveTo>
                  <a:cubicBezTo>
                    <a:pt x="103" y="87"/>
                    <a:pt x="103" y="87"/>
                    <a:pt x="103" y="87"/>
                  </a:cubicBezTo>
                  <a:cubicBezTo>
                    <a:pt x="101" y="83"/>
                    <a:pt x="80" y="76"/>
                    <a:pt x="78" y="76"/>
                  </a:cubicBezTo>
                  <a:cubicBezTo>
                    <a:pt x="77" y="76"/>
                    <a:pt x="77" y="76"/>
                    <a:pt x="77" y="76"/>
                  </a:cubicBezTo>
                  <a:cubicBezTo>
                    <a:pt x="74" y="77"/>
                    <a:pt x="70" y="80"/>
                    <a:pt x="64" y="86"/>
                  </a:cubicBezTo>
                  <a:cubicBezTo>
                    <a:pt x="56" y="82"/>
                    <a:pt x="46" y="73"/>
                    <a:pt x="41" y="67"/>
                  </a:cubicBezTo>
                  <a:cubicBezTo>
                    <a:pt x="35" y="61"/>
                    <a:pt x="29" y="51"/>
                    <a:pt x="26" y="44"/>
                  </a:cubicBezTo>
                  <a:cubicBezTo>
                    <a:pt x="34" y="37"/>
                    <a:pt x="37" y="34"/>
                    <a:pt x="37" y="30"/>
                  </a:cubicBezTo>
                  <a:cubicBezTo>
                    <a:pt x="38" y="29"/>
                    <a:pt x="34" y="7"/>
                    <a:pt x="30" y="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6" y="2"/>
                    <a:pt x="23" y="0"/>
                    <a:pt x="18" y="0"/>
                  </a:cubicBezTo>
                  <a:cubicBezTo>
                    <a:pt x="17" y="1"/>
                    <a:pt x="16" y="1"/>
                    <a:pt x="16" y="2"/>
                  </a:cubicBezTo>
                  <a:cubicBezTo>
                    <a:pt x="13" y="3"/>
                    <a:pt x="6" y="8"/>
                    <a:pt x="3" y="14"/>
                  </a:cubicBezTo>
                  <a:cubicBezTo>
                    <a:pt x="1" y="18"/>
                    <a:pt x="0" y="53"/>
                    <a:pt x="26" y="83"/>
                  </a:cubicBezTo>
                  <a:cubicBezTo>
                    <a:pt x="52" y="112"/>
                    <a:pt x="84" y="114"/>
                    <a:pt x="89" y="113"/>
                  </a:cubicBezTo>
                  <a:cubicBezTo>
                    <a:pt x="89" y="113"/>
                    <a:pt x="89" y="113"/>
                    <a:pt x="89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96" y="110"/>
                    <a:pt x="102" y="104"/>
                    <a:pt x="104" y="101"/>
                  </a:cubicBezTo>
                  <a:cubicBezTo>
                    <a:pt x="108" y="97"/>
                    <a:pt x="105" y="91"/>
                    <a:pt x="104" y="8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28" name="Group 291"/>
            <p:cNvGrpSpPr/>
            <p:nvPr/>
          </p:nvGrpSpPr>
          <p:grpSpPr>
            <a:xfrm>
              <a:off x="4424363" y="2400492"/>
              <a:ext cx="295275" cy="184150"/>
              <a:chOff x="4424363" y="2541588"/>
              <a:chExt cx="295275" cy="184150"/>
            </a:xfrm>
            <a:solidFill>
              <a:srgbClr val="FFFFFF"/>
            </a:solidFill>
          </p:grpSpPr>
          <p:sp>
            <p:nvSpPr>
              <p:cNvPr id="12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1825" y="2541588"/>
                <a:ext cx="263525" cy="117475"/>
              </a:xfrm>
              <a:custGeom>
                <a:avLst/>
                <a:gdLst/>
                <a:ahLst/>
                <a:cxnLst>
                  <a:cxn ang="0">
                    <a:pos x="166" y="0"/>
                  </a:cxn>
                  <a:cxn ang="0">
                    <a:pos x="16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82" y="74"/>
                  </a:cxn>
                  <a:cxn ang="0">
                    <a:pos x="166" y="0"/>
                  </a:cxn>
                </a:cxnLst>
                <a:rect l="0" t="0" r="r" b="b"/>
                <a:pathLst>
                  <a:path w="166" h="74">
                    <a:moveTo>
                      <a:pt x="166" y="0"/>
                    </a:moveTo>
                    <a:lnTo>
                      <a:pt x="16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82" y="74"/>
                    </a:lnTo>
                    <a:lnTo>
                      <a:pt x="16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625975" y="2554288"/>
                <a:ext cx="93663" cy="163513"/>
              </a:xfrm>
              <a:custGeom>
                <a:avLst/>
                <a:gdLst/>
                <a:ahLst/>
                <a:cxnLst>
                  <a:cxn ang="0">
                    <a:pos x="37" y="0"/>
                  </a:cxn>
                  <a:cxn ang="0">
                    <a:pos x="0" y="32"/>
                  </a:cxn>
                  <a:cxn ang="0">
                    <a:pos x="36" y="64"/>
                  </a:cxn>
                  <a:cxn ang="0">
                    <a:pos x="37" y="60"/>
                  </a:cxn>
                  <a:cxn ang="0">
                    <a:pos x="37" y="2"/>
                  </a:cxn>
                  <a:cxn ang="0">
                    <a:pos x="37" y="0"/>
                  </a:cxn>
                </a:cxnLst>
                <a:rect l="0" t="0" r="r" b="b"/>
                <a:pathLst>
                  <a:path w="37" h="64">
                    <a:moveTo>
                      <a:pt x="37" y="0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36" y="64"/>
                      <a:pt x="36" y="64"/>
                      <a:pt x="36" y="64"/>
                    </a:cubicBezTo>
                    <a:cubicBezTo>
                      <a:pt x="37" y="63"/>
                      <a:pt x="37" y="61"/>
                      <a:pt x="37" y="60"/>
                    </a:cubicBezTo>
                    <a:cubicBezTo>
                      <a:pt x="37" y="2"/>
                      <a:pt x="37" y="2"/>
                      <a:pt x="37" y="2"/>
                    </a:cubicBezTo>
                    <a:cubicBezTo>
                      <a:pt x="37" y="1"/>
                      <a:pt x="37" y="0"/>
                      <a:pt x="37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24363" y="2551113"/>
                <a:ext cx="93663" cy="16510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3"/>
                  </a:cxn>
                  <a:cxn ang="0">
                    <a:pos x="0" y="61"/>
                  </a:cxn>
                  <a:cxn ang="0">
                    <a:pos x="1" y="64"/>
                  </a:cxn>
                  <a:cxn ang="0">
                    <a:pos x="37" y="33"/>
                  </a:cxn>
                  <a:cxn ang="0">
                    <a:pos x="0" y="0"/>
                  </a:cxn>
                </a:cxnLst>
                <a:rect l="0" t="0" r="r" b="b"/>
                <a:pathLst>
                  <a:path w="37" h="64">
                    <a:moveTo>
                      <a:pt x="0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62"/>
                      <a:pt x="0" y="63"/>
                      <a:pt x="1" y="64"/>
                    </a:cubicBezTo>
                    <a:cubicBezTo>
                      <a:pt x="37" y="33"/>
                      <a:pt x="37" y="33"/>
                      <a:pt x="37" y="33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441825" y="2649538"/>
                <a:ext cx="258763" cy="76200"/>
              </a:xfrm>
              <a:custGeom>
                <a:avLst/>
                <a:gdLst/>
                <a:ahLst/>
                <a:cxnLst>
                  <a:cxn ang="0">
                    <a:pos x="82" y="22"/>
                  </a:cxn>
                  <a:cxn ang="0">
                    <a:pos x="58" y="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163" y="48"/>
                  </a:cxn>
                  <a:cxn ang="0">
                    <a:pos x="106" y="0"/>
                  </a:cxn>
                  <a:cxn ang="0">
                    <a:pos x="82" y="22"/>
                  </a:cxn>
                </a:cxnLst>
                <a:rect l="0" t="0" r="r" b="b"/>
                <a:pathLst>
                  <a:path w="163" h="48">
                    <a:moveTo>
                      <a:pt x="82" y="22"/>
                    </a:moveTo>
                    <a:lnTo>
                      <a:pt x="58" y="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163" y="48"/>
                    </a:lnTo>
                    <a:lnTo>
                      <a:pt x="106" y="0"/>
                    </a:lnTo>
                    <a:lnTo>
                      <a:pt x="8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33" name="Group 295"/>
            <p:cNvGrpSpPr/>
            <p:nvPr/>
          </p:nvGrpSpPr>
          <p:grpSpPr>
            <a:xfrm>
              <a:off x="857250" y="2400492"/>
              <a:ext cx="296863" cy="204788"/>
              <a:chOff x="857250" y="2541588"/>
              <a:chExt cx="296863" cy="204788"/>
            </a:xfrm>
            <a:solidFill>
              <a:srgbClr val="FFFFFF"/>
            </a:solidFill>
          </p:grpSpPr>
          <p:sp>
            <p:nvSpPr>
              <p:cNvPr id="1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57250" y="2541588"/>
                <a:ext cx="204788" cy="204788"/>
              </a:xfrm>
              <a:custGeom>
                <a:avLst/>
                <a:gdLst/>
                <a:ahLst/>
                <a:cxnLst>
                  <a:cxn ang="0">
                    <a:pos x="73" y="0"/>
                  </a:cxn>
                  <a:cxn ang="0">
                    <a:pos x="7" y="0"/>
                  </a:cxn>
                  <a:cxn ang="0">
                    <a:pos x="0" y="7"/>
                  </a:cxn>
                  <a:cxn ang="0">
                    <a:pos x="0" y="72"/>
                  </a:cxn>
                  <a:cxn ang="0">
                    <a:pos x="7" y="80"/>
                  </a:cxn>
                  <a:cxn ang="0">
                    <a:pos x="73" y="80"/>
                  </a:cxn>
                  <a:cxn ang="0">
                    <a:pos x="80" y="72"/>
                  </a:cxn>
                  <a:cxn ang="0">
                    <a:pos x="80" y="7"/>
                  </a:cxn>
                  <a:cxn ang="0">
                    <a:pos x="73" y="0"/>
                  </a:cxn>
                </a:cxnLst>
                <a:rect l="0" t="0" r="r" b="b"/>
                <a:pathLst>
                  <a:path w="80" h="80">
                    <a:moveTo>
                      <a:pt x="73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6"/>
                      <a:pt x="3" y="80"/>
                      <a:pt x="7" y="80"/>
                    </a:cubicBezTo>
                    <a:cubicBezTo>
                      <a:pt x="73" y="80"/>
                      <a:pt x="73" y="80"/>
                      <a:pt x="73" y="80"/>
                    </a:cubicBezTo>
                    <a:cubicBezTo>
                      <a:pt x="77" y="80"/>
                      <a:pt x="80" y="76"/>
                      <a:pt x="80" y="72"/>
                    </a:cubicBezTo>
                    <a:cubicBezTo>
                      <a:pt x="80" y="7"/>
                      <a:pt x="80" y="7"/>
                      <a:pt x="80" y="7"/>
                    </a:cubicBezTo>
                    <a:cubicBezTo>
                      <a:pt x="80" y="3"/>
                      <a:pt x="77" y="0"/>
                      <a:pt x="7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079500" y="2566988"/>
                <a:ext cx="74613" cy="150813"/>
              </a:xfrm>
              <a:custGeom>
                <a:avLst/>
                <a:gdLst/>
                <a:ahLst/>
                <a:cxnLst>
                  <a:cxn ang="0">
                    <a:pos x="23" y="2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43"/>
                  </a:cxn>
                  <a:cxn ang="0">
                    <a:pos x="10" y="49"/>
                  </a:cxn>
                  <a:cxn ang="0">
                    <a:pos x="23" y="57"/>
                  </a:cxn>
                  <a:cxn ang="0">
                    <a:pos x="29" y="53"/>
                  </a:cxn>
                  <a:cxn ang="0">
                    <a:pos x="29" y="6"/>
                  </a:cxn>
                  <a:cxn ang="0">
                    <a:pos x="23" y="2"/>
                  </a:cxn>
                </a:cxnLst>
                <a:rect l="0" t="0" r="r" b="b"/>
                <a:pathLst>
                  <a:path w="29" h="59">
                    <a:moveTo>
                      <a:pt x="23" y="2"/>
                    </a:moveTo>
                    <a:cubicBezTo>
                      <a:pt x="10" y="10"/>
                      <a:pt x="10" y="10"/>
                      <a:pt x="10" y="10"/>
                    </a:cubicBezTo>
                    <a:cubicBezTo>
                      <a:pt x="7" y="12"/>
                      <a:pt x="3" y="14"/>
                      <a:pt x="0" y="16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3" y="45"/>
                      <a:pt x="7" y="47"/>
                      <a:pt x="10" y="49"/>
                    </a:cubicBezTo>
                    <a:cubicBezTo>
                      <a:pt x="23" y="57"/>
                      <a:pt x="23" y="57"/>
                      <a:pt x="23" y="57"/>
                    </a:cubicBezTo>
                    <a:cubicBezTo>
                      <a:pt x="26" y="59"/>
                      <a:pt x="29" y="57"/>
                      <a:pt x="29" y="53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2"/>
                      <a:pt x="26" y="0"/>
                      <a:pt x="23" y="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36" name="Group 290"/>
            <p:cNvGrpSpPr/>
            <p:nvPr/>
          </p:nvGrpSpPr>
          <p:grpSpPr>
            <a:xfrm>
              <a:off x="5613400" y="2400492"/>
              <a:ext cx="296863" cy="296863"/>
              <a:chOff x="5613400" y="2541588"/>
              <a:chExt cx="296863" cy="296863"/>
            </a:xfrm>
            <a:solidFill>
              <a:srgbClr val="FFFFFF"/>
            </a:solidFill>
          </p:grpSpPr>
          <p:sp>
            <p:nvSpPr>
              <p:cNvPr id="13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88013" y="2633663"/>
                <a:ext cx="222250" cy="204788"/>
              </a:xfrm>
              <a:custGeom>
                <a:avLst/>
                <a:gdLst/>
                <a:ahLst/>
                <a:cxnLst>
                  <a:cxn ang="0">
                    <a:pos x="72" y="0"/>
                  </a:cxn>
                  <a:cxn ang="0">
                    <a:pos x="65" y="0"/>
                  </a:cxn>
                  <a:cxn ang="0">
                    <a:pos x="65" y="7"/>
                  </a:cxn>
                  <a:cxn ang="0">
                    <a:pos x="43" y="29"/>
                  </a:cxn>
                  <a:cxn ang="0">
                    <a:pos x="10" y="29"/>
                  </a:cxn>
                  <a:cxn ang="0">
                    <a:pos x="0" y="39"/>
                  </a:cxn>
                  <a:cxn ang="0">
                    <a:pos x="0" y="44"/>
                  </a:cxn>
                  <a:cxn ang="0">
                    <a:pos x="14" y="58"/>
                  </a:cxn>
                  <a:cxn ang="0">
                    <a:pos x="50" y="58"/>
                  </a:cxn>
                  <a:cxn ang="0">
                    <a:pos x="72" y="80"/>
                  </a:cxn>
                  <a:cxn ang="0">
                    <a:pos x="72" y="58"/>
                  </a:cxn>
                  <a:cxn ang="0">
                    <a:pos x="87" y="44"/>
                  </a:cxn>
                  <a:cxn ang="0">
                    <a:pos x="87" y="15"/>
                  </a:cxn>
                  <a:cxn ang="0">
                    <a:pos x="72" y="0"/>
                  </a:cxn>
                </a:cxnLst>
                <a:rect l="0" t="0" r="r" b="b"/>
                <a:pathLst>
                  <a:path w="87" h="80">
                    <a:moveTo>
                      <a:pt x="72" y="0"/>
                    </a:moveTo>
                    <a:cubicBezTo>
                      <a:pt x="65" y="0"/>
                      <a:pt x="65" y="0"/>
                      <a:pt x="65" y="0"/>
                    </a:cubicBezTo>
                    <a:cubicBezTo>
                      <a:pt x="65" y="7"/>
                      <a:pt x="65" y="7"/>
                      <a:pt x="65" y="7"/>
                    </a:cubicBezTo>
                    <a:cubicBezTo>
                      <a:pt x="65" y="19"/>
                      <a:pt x="54" y="29"/>
                      <a:pt x="43" y="29"/>
                    </a:cubicBezTo>
                    <a:cubicBezTo>
                      <a:pt x="10" y="29"/>
                      <a:pt x="10" y="29"/>
                      <a:pt x="10" y="2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51"/>
                      <a:pt x="7" y="58"/>
                      <a:pt x="14" y="58"/>
                    </a:cubicBezTo>
                    <a:cubicBezTo>
                      <a:pt x="50" y="58"/>
                      <a:pt x="50" y="58"/>
                      <a:pt x="50" y="58"/>
                    </a:cubicBezTo>
                    <a:cubicBezTo>
                      <a:pt x="72" y="80"/>
                      <a:pt x="72" y="80"/>
                      <a:pt x="72" y="80"/>
                    </a:cubicBezTo>
                    <a:cubicBezTo>
                      <a:pt x="72" y="58"/>
                      <a:pt x="72" y="58"/>
                      <a:pt x="72" y="58"/>
                    </a:cubicBezTo>
                    <a:cubicBezTo>
                      <a:pt x="79" y="58"/>
                      <a:pt x="87" y="51"/>
                      <a:pt x="87" y="44"/>
                    </a:cubicBezTo>
                    <a:cubicBezTo>
                      <a:pt x="87" y="15"/>
                      <a:pt x="87" y="15"/>
                      <a:pt x="87" y="15"/>
                    </a:cubicBezTo>
                    <a:cubicBezTo>
                      <a:pt x="87" y="7"/>
                      <a:pt x="79" y="0"/>
                      <a:pt x="72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38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613400" y="2541588"/>
                <a:ext cx="222250" cy="204788"/>
              </a:xfrm>
              <a:custGeom>
                <a:avLst/>
                <a:gdLst/>
                <a:ahLst/>
                <a:cxnLst>
                  <a:cxn ang="0">
                    <a:pos x="36" y="58"/>
                  </a:cxn>
                  <a:cxn ang="0">
                    <a:pos x="72" y="58"/>
                  </a:cxn>
                  <a:cxn ang="0">
                    <a:pos x="87" y="43"/>
                  </a:cxn>
                  <a:cxn ang="0">
                    <a:pos x="87" y="14"/>
                  </a:cxn>
                  <a:cxn ang="0">
                    <a:pos x="72" y="0"/>
                  </a:cxn>
                  <a:cxn ang="0">
                    <a:pos x="14" y="0"/>
                  </a:cxn>
                  <a:cxn ang="0">
                    <a:pos x="0" y="14"/>
                  </a:cxn>
                  <a:cxn ang="0">
                    <a:pos x="0" y="43"/>
                  </a:cxn>
                  <a:cxn ang="0">
                    <a:pos x="14" y="58"/>
                  </a:cxn>
                  <a:cxn ang="0">
                    <a:pos x="14" y="80"/>
                  </a:cxn>
                  <a:cxn ang="0">
                    <a:pos x="36" y="58"/>
                  </a:cxn>
                </a:cxnLst>
                <a:rect l="0" t="0" r="r" b="b"/>
                <a:pathLst>
                  <a:path w="87" h="80">
                    <a:moveTo>
                      <a:pt x="36" y="58"/>
                    </a:moveTo>
                    <a:cubicBezTo>
                      <a:pt x="72" y="58"/>
                      <a:pt x="72" y="58"/>
                      <a:pt x="72" y="58"/>
                    </a:cubicBezTo>
                    <a:cubicBezTo>
                      <a:pt x="79" y="58"/>
                      <a:pt x="87" y="51"/>
                      <a:pt x="87" y="43"/>
                    </a:cubicBezTo>
                    <a:cubicBezTo>
                      <a:pt x="87" y="14"/>
                      <a:pt x="87" y="14"/>
                      <a:pt x="87" y="14"/>
                    </a:cubicBezTo>
                    <a:cubicBezTo>
                      <a:pt x="87" y="7"/>
                      <a:pt x="79" y="0"/>
                      <a:pt x="72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7" y="0"/>
                      <a:pt x="0" y="7"/>
                      <a:pt x="0" y="14"/>
                    </a:cubicBezTo>
                    <a:cubicBezTo>
                      <a:pt x="0" y="43"/>
                      <a:pt x="0" y="43"/>
                      <a:pt x="0" y="43"/>
                    </a:cubicBezTo>
                    <a:cubicBezTo>
                      <a:pt x="0" y="51"/>
                      <a:pt x="7" y="58"/>
                      <a:pt x="14" y="58"/>
                    </a:cubicBezTo>
                    <a:cubicBezTo>
                      <a:pt x="14" y="80"/>
                      <a:pt x="14" y="80"/>
                      <a:pt x="14" y="80"/>
                    </a:cubicBezTo>
                    <a:lnTo>
                      <a:pt x="36" y="58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39" name="Group 293"/>
            <p:cNvGrpSpPr/>
            <p:nvPr/>
          </p:nvGrpSpPr>
          <p:grpSpPr>
            <a:xfrm>
              <a:off x="3233738" y="2400492"/>
              <a:ext cx="296863" cy="296862"/>
              <a:chOff x="3233738" y="2541588"/>
              <a:chExt cx="296863" cy="296862"/>
            </a:xfrm>
            <a:solidFill>
              <a:srgbClr val="FFFFFF"/>
            </a:solidFill>
          </p:grpSpPr>
          <p:sp>
            <p:nvSpPr>
              <p:cNvPr id="14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233738" y="2759075"/>
                <a:ext cx="79375" cy="7937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36913" y="2644775"/>
                <a:ext cx="193675" cy="19208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0"/>
                  </a:cxn>
                  <a:cxn ang="0">
                    <a:pos x="39" y="37"/>
                  </a:cxn>
                  <a:cxn ang="0">
                    <a:pos x="55" y="75"/>
                  </a:cxn>
                  <a:cxn ang="0">
                    <a:pos x="76" y="75"/>
                  </a:cxn>
                  <a:cxn ang="0">
                    <a:pos x="0" y="0"/>
                  </a:cxn>
                </a:cxnLst>
                <a:rect l="0" t="0" r="r" b="b"/>
                <a:pathLst>
                  <a:path w="76" h="75">
                    <a:moveTo>
                      <a:pt x="0" y="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15" y="20"/>
                      <a:pt x="29" y="26"/>
                      <a:pt x="39" y="37"/>
                    </a:cubicBezTo>
                    <a:cubicBezTo>
                      <a:pt x="49" y="47"/>
                      <a:pt x="55" y="61"/>
                      <a:pt x="55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5" y="34"/>
                      <a:pt x="42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4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236913" y="2541588"/>
                <a:ext cx="293688" cy="2952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0"/>
                  </a:cxn>
                  <a:cxn ang="0">
                    <a:pos x="95" y="115"/>
                  </a:cxn>
                  <a:cxn ang="0">
                    <a:pos x="115" y="115"/>
                  </a:cxn>
                  <a:cxn ang="0">
                    <a:pos x="0" y="0"/>
                  </a:cxn>
                </a:cxnLst>
                <a:rect l="0" t="0" r="r" b="b"/>
                <a:pathLst>
                  <a:path w="115" h="115">
                    <a:moveTo>
                      <a:pt x="0" y="0"/>
                    </a:moveTo>
                    <a:cubicBezTo>
                      <a:pt x="0" y="20"/>
                      <a:pt x="0" y="20"/>
                      <a:pt x="0" y="20"/>
                    </a:cubicBezTo>
                    <a:cubicBezTo>
                      <a:pt x="52" y="21"/>
                      <a:pt x="94" y="63"/>
                      <a:pt x="95" y="115"/>
                    </a:cubicBezTo>
                    <a:cubicBezTo>
                      <a:pt x="115" y="115"/>
                      <a:pt x="115" y="115"/>
                      <a:pt x="115" y="115"/>
                    </a:cubicBezTo>
                    <a:cubicBezTo>
                      <a:pt x="115" y="52"/>
                      <a:pt x="64" y="0"/>
                      <a:pt x="0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6500" y="2400300"/>
              <a:ext cx="296863" cy="296863"/>
            </a:xfrm>
            <a:custGeom>
              <a:avLst/>
              <a:gdLst>
                <a:gd name="T0" fmla="*/ 0 w 187"/>
                <a:gd name="T1" fmla="*/ 0 h 187"/>
                <a:gd name="T2" fmla="*/ 0 w 187"/>
                <a:gd name="T3" fmla="*/ 222250 h 187"/>
                <a:gd name="T4" fmla="*/ 74613 w 187"/>
                <a:gd name="T5" fmla="*/ 222250 h 187"/>
                <a:gd name="T6" fmla="*/ 74613 w 187"/>
                <a:gd name="T7" fmla="*/ 296863 h 187"/>
                <a:gd name="T8" fmla="*/ 179388 w 187"/>
                <a:gd name="T9" fmla="*/ 222250 h 187"/>
                <a:gd name="T10" fmla="*/ 296863 w 187"/>
                <a:gd name="T11" fmla="*/ 222250 h 187"/>
                <a:gd name="T12" fmla="*/ 296863 w 187"/>
                <a:gd name="T13" fmla="*/ 0 h 187"/>
                <a:gd name="T14" fmla="*/ 0 w 187"/>
                <a:gd name="T15" fmla="*/ 0 h 187"/>
                <a:gd name="T16" fmla="*/ 261938 w 187"/>
                <a:gd name="T17" fmla="*/ 184150 h 187"/>
                <a:gd name="T18" fmla="*/ 187325 w 187"/>
                <a:gd name="T19" fmla="*/ 184150 h 187"/>
                <a:gd name="T20" fmla="*/ 112713 w 187"/>
                <a:gd name="T21" fmla="*/ 241300 h 187"/>
                <a:gd name="T22" fmla="*/ 112713 w 187"/>
                <a:gd name="T23" fmla="*/ 184150 h 187"/>
                <a:gd name="T24" fmla="*/ 39688 w 187"/>
                <a:gd name="T25" fmla="*/ 184150 h 187"/>
                <a:gd name="T26" fmla="*/ 39688 w 187"/>
                <a:gd name="T27" fmla="*/ 36513 h 187"/>
                <a:gd name="T28" fmla="*/ 261938 w 187"/>
                <a:gd name="T29" fmla="*/ 36513 h 187"/>
                <a:gd name="T30" fmla="*/ 261938 w 187"/>
                <a:gd name="T31" fmla="*/ 184150 h 18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87" h="187">
                  <a:moveTo>
                    <a:pt x="0" y="0"/>
                  </a:moveTo>
                  <a:lnTo>
                    <a:pt x="0" y="140"/>
                  </a:lnTo>
                  <a:lnTo>
                    <a:pt x="47" y="140"/>
                  </a:lnTo>
                  <a:lnTo>
                    <a:pt x="47" y="187"/>
                  </a:lnTo>
                  <a:lnTo>
                    <a:pt x="113" y="140"/>
                  </a:lnTo>
                  <a:lnTo>
                    <a:pt x="187" y="140"/>
                  </a:lnTo>
                  <a:lnTo>
                    <a:pt x="187" y="0"/>
                  </a:lnTo>
                  <a:lnTo>
                    <a:pt x="0" y="0"/>
                  </a:lnTo>
                  <a:close/>
                  <a:moveTo>
                    <a:pt x="165" y="116"/>
                  </a:moveTo>
                  <a:lnTo>
                    <a:pt x="118" y="116"/>
                  </a:lnTo>
                  <a:lnTo>
                    <a:pt x="71" y="152"/>
                  </a:lnTo>
                  <a:lnTo>
                    <a:pt x="71" y="116"/>
                  </a:lnTo>
                  <a:lnTo>
                    <a:pt x="25" y="116"/>
                  </a:lnTo>
                  <a:lnTo>
                    <a:pt x="25" y="23"/>
                  </a:lnTo>
                  <a:lnTo>
                    <a:pt x="165" y="23"/>
                  </a:lnTo>
                  <a:lnTo>
                    <a:pt x="165" y="1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50975" y="2438400"/>
              <a:ext cx="300038" cy="258763"/>
            </a:xfrm>
            <a:custGeom>
              <a:avLst/>
              <a:gdLst>
                <a:gd name="T0" fmla="*/ 243621 w 117"/>
                <a:gd name="T1" fmla="*/ 17934 h 101"/>
                <a:gd name="T2" fmla="*/ 243621 w 117"/>
                <a:gd name="T3" fmla="*/ 35868 h 101"/>
                <a:gd name="T4" fmla="*/ 38466 w 117"/>
                <a:gd name="T5" fmla="*/ 92232 h 101"/>
                <a:gd name="T6" fmla="*/ 0 w 117"/>
                <a:gd name="T7" fmla="*/ 71736 h 101"/>
                <a:gd name="T8" fmla="*/ 0 w 117"/>
                <a:gd name="T9" fmla="*/ 184465 h 101"/>
                <a:gd name="T10" fmla="*/ 38466 w 117"/>
                <a:gd name="T11" fmla="*/ 166531 h 101"/>
                <a:gd name="T12" fmla="*/ 61546 w 117"/>
                <a:gd name="T13" fmla="*/ 171655 h 101"/>
                <a:gd name="T14" fmla="*/ 53853 w 117"/>
                <a:gd name="T15" fmla="*/ 194713 h 101"/>
                <a:gd name="T16" fmla="*/ 74368 w 117"/>
                <a:gd name="T17" fmla="*/ 228019 h 101"/>
                <a:gd name="T18" fmla="*/ 128221 w 117"/>
                <a:gd name="T19" fmla="*/ 243391 h 101"/>
                <a:gd name="T20" fmla="*/ 135915 w 117"/>
                <a:gd name="T21" fmla="*/ 243391 h 101"/>
                <a:gd name="T22" fmla="*/ 164123 w 117"/>
                <a:gd name="T23" fmla="*/ 222895 h 101"/>
                <a:gd name="T24" fmla="*/ 169252 w 117"/>
                <a:gd name="T25" fmla="*/ 199837 h 101"/>
                <a:gd name="T26" fmla="*/ 243621 w 117"/>
                <a:gd name="T27" fmla="*/ 220333 h 101"/>
                <a:gd name="T28" fmla="*/ 243621 w 117"/>
                <a:gd name="T29" fmla="*/ 240829 h 101"/>
                <a:gd name="T30" fmla="*/ 300038 w 117"/>
                <a:gd name="T31" fmla="*/ 258763 h 101"/>
                <a:gd name="T32" fmla="*/ 300038 w 117"/>
                <a:gd name="T33" fmla="*/ 0 h 101"/>
                <a:gd name="T34" fmla="*/ 243621 w 117"/>
                <a:gd name="T35" fmla="*/ 17934 h 101"/>
                <a:gd name="T36" fmla="*/ 146172 w 117"/>
                <a:gd name="T37" fmla="*/ 217771 h 101"/>
                <a:gd name="T38" fmla="*/ 133350 w 117"/>
                <a:gd name="T39" fmla="*/ 225457 h 101"/>
                <a:gd name="T40" fmla="*/ 79497 w 117"/>
                <a:gd name="T41" fmla="*/ 210085 h 101"/>
                <a:gd name="T42" fmla="*/ 71804 w 117"/>
                <a:gd name="T43" fmla="*/ 199837 h 101"/>
                <a:gd name="T44" fmla="*/ 79497 w 117"/>
                <a:gd name="T45" fmla="*/ 176779 h 101"/>
                <a:gd name="T46" fmla="*/ 151301 w 117"/>
                <a:gd name="T47" fmla="*/ 197275 h 101"/>
                <a:gd name="T48" fmla="*/ 146172 w 117"/>
                <a:gd name="T49" fmla="*/ 217771 h 101"/>
                <a:gd name="T50" fmla="*/ 243621 w 117"/>
                <a:gd name="T51" fmla="*/ 128100 h 101"/>
                <a:gd name="T52" fmla="*/ 38466 w 117"/>
                <a:gd name="T53" fmla="*/ 128100 h 101"/>
                <a:gd name="T54" fmla="*/ 38466 w 117"/>
                <a:gd name="T55" fmla="*/ 110166 h 101"/>
                <a:gd name="T56" fmla="*/ 243621 w 117"/>
                <a:gd name="T57" fmla="*/ 53802 h 101"/>
                <a:gd name="T58" fmla="*/ 243621 w 117"/>
                <a:gd name="T59" fmla="*/ 128100 h 101"/>
                <a:gd name="T60" fmla="*/ 279523 w 117"/>
                <a:gd name="T61" fmla="*/ 128100 h 101"/>
                <a:gd name="T62" fmla="*/ 261572 w 117"/>
                <a:gd name="T63" fmla="*/ 128100 h 101"/>
                <a:gd name="T64" fmla="*/ 261572 w 117"/>
                <a:gd name="T65" fmla="*/ 35868 h 101"/>
                <a:gd name="T66" fmla="*/ 279523 w 117"/>
                <a:gd name="T67" fmla="*/ 35868 h 101"/>
                <a:gd name="T68" fmla="*/ 279523 w 117"/>
                <a:gd name="T69" fmla="*/ 128100 h 10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117" h="101">
                  <a:moveTo>
                    <a:pt x="95" y="7"/>
                  </a:moveTo>
                  <a:cubicBezTo>
                    <a:pt x="95" y="14"/>
                    <a:pt x="95" y="14"/>
                    <a:pt x="95" y="14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0" y="82"/>
                    <a:pt x="23" y="88"/>
                    <a:pt x="29" y="89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1" y="95"/>
                    <a:pt x="52" y="95"/>
                    <a:pt x="53" y="95"/>
                  </a:cubicBezTo>
                  <a:cubicBezTo>
                    <a:pt x="58" y="95"/>
                    <a:pt x="62" y="92"/>
                    <a:pt x="64" y="87"/>
                  </a:cubicBezTo>
                  <a:cubicBezTo>
                    <a:pt x="66" y="78"/>
                    <a:pt x="66" y="78"/>
                    <a:pt x="66" y="78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117" y="101"/>
                    <a:pt x="117" y="101"/>
                    <a:pt x="117" y="101"/>
                  </a:cubicBezTo>
                  <a:cubicBezTo>
                    <a:pt x="117" y="0"/>
                    <a:pt x="117" y="0"/>
                    <a:pt x="117" y="0"/>
                  </a:cubicBezTo>
                  <a:lnTo>
                    <a:pt x="95" y="7"/>
                  </a:lnTo>
                  <a:close/>
                  <a:moveTo>
                    <a:pt x="57" y="85"/>
                  </a:moveTo>
                  <a:cubicBezTo>
                    <a:pt x="56" y="87"/>
                    <a:pt x="54" y="88"/>
                    <a:pt x="52" y="88"/>
                  </a:cubicBezTo>
                  <a:cubicBezTo>
                    <a:pt x="31" y="82"/>
                    <a:pt x="31" y="82"/>
                    <a:pt x="31" y="82"/>
                  </a:cubicBezTo>
                  <a:cubicBezTo>
                    <a:pt x="29" y="82"/>
                    <a:pt x="28" y="80"/>
                    <a:pt x="28" y="7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59" y="77"/>
                    <a:pt x="59" y="77"/>
                    <a:pt x="59" y="77"/>
                  </a:cubicBezTo>
                  <a:lnTo>
                    <a:pt x="57" y="85"/>
                  </a:lnTo>
                  <a:close/>
                  <a:moveTo>
                    <a:pt x="95" y="50"/>
                  </a:moveTo>
                  <a:cubicBezTo>
                    <a:pt x="15" y="50"/>
                    <a:pt x="15" y="50"/>
                    <a:pt x="15" y="50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95" y="21"/>
                    <a:pt x="95" y="21"/>
                    <a:pt x="95" y="21"/>
                  </a:cubicBezTo>
                  <a:lnTo>
                    <a:pt x="95" y="50"/>
                  </a:lnTo>
                  <a:close/>
                  <a:moveTo>
                    <a:pt x="109" y="50"/>
                  </a:moveTo>
                  <a:cubicBezTo>
                    <a:pt x="102" y="50"/>
                    <a:pt x="102" y="50"/>
                    <a:pt x="102" y="50"/>
                  </a:cubicBezTo>
                  <a:cubicBezTo>
                    <a:pt x="102" y="14"/>
                    <a:pt x="102" y="14"/>
                    <a:pt x="102" y="14"/>
                  </a:cubicBezTo>
                  <a:cubicBezTo>
                    <a:pt x="109" y="14"/>
                    <a:pt x="109" y="14"/>
                    <a:pt x="109" y="14"/>
                  </a:cubicBezTo>
                  <a:lnTo>
                    <a:pt x="109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38300" y="3068638"/>
              <a:ext cx="112713" cy="223837"/>
            </a:xfrm>
            <a:custGeom>
              <a:avLst/>
              <a:gdLst>
                <a:gd name="T0" fmla="*/ 74288 w 44"/>
                <a:gd name="T1" fmla="*/ 0 h 87"/>
                <a:gd name="T2" fmla="*/ 38425 w 44"/>
                <a:gd name="T3" fmla="*/ 0 h 87"/>
                <a:gd name="T4" fmla="*/ 0 w 44"/>
                <a:gd name="T5" fmla="*/ 38593 h 87"/>
                <a:gd name="T6" fmla="*/ 0 w 44"/>
                <a:gd name="T7" fmla="*/ 113205 h 87"/>
                <a:gd name="T8" fmla="*/ 17932 w 44"/>
                <a:gd name="T9" fmla="*/ 113205 h 87"/>
                <a:gd name="T10" fmla="*/ 17932 w 44"/>
                <a:gd name="T11" fmla="*/ 223837 h 87"/>
                <a:gd name="T12" fmla="*/ 92220 w 44"/>
                <a:gd name="T13" fmla="*/ 223837 h 87"/>
                <a:gd name="T14" fmla="*/ 92220 w 44"/>
                <a:gd name="T15" fmla="*/ 113205 h 87"/>
                <a:gd name="T16" fmla="*/ 112713 w 44"/>
                <a:gd name="T17" fmla="*/ 113205 h 87"/>
                <a:gd name="T18" fmla="*/ 112713 w 44"/>
                <a:gd name="T19" fmla="*/ 38593 h 87"/>
                <a:gd name="T20" fmla="*/ 74288 w 44"/>
                <a:gd name="T21" fmla="*/ 0 h 87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44" h="87">
                  <a:moveTo>
                    <a:pt x="29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44" y="44"/>
                    <a:pt x="44" y="44"/>
                    <a:pt x="44" y="44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7"/>
                    <a:pt x="37" y="0"/>
                    <a:pt x="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65288" y="2994025"/>
              <a:ext cx="57150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zh-CN" altLang="zh-CN" sz="1800"/>
            </a:p>
          </p:txBody>
        </p:sp>
        <p:grpSp>
          <p:nvGrpSpPr>
            <p:cNvPr id="147" name="Group 304"/>
            <p:cNvGrpSpPr/>
            <p:nvPr/>
          </p:nvGrpSpPr>
          <p:grpSpPr>
            <a:xfrm>
              <a:off x="3233738" y="2994217"/>
              <a:ext cx="296863" cy="298450"/>
              <a:chOff x="3233738" y="3135313"/>
              <a:chExt cx="296863" cy="298450"/>
            </a:xfrm>
            <a:solidFill>
              <a:srgbClr val="FFFFFF"/>
            </a:solidFill>
          </p:grpSpPr>
          <p:sp>
            <p:nvSpPr>
              <p:cNvPr id="14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233738" y="3135313"/>
                <a:ext cx="296863" cy="298450"/>
              </a:xfrm>
              <a:custGeom>
                <a:avLst/>
                <a:gdLst/>
                <a:ahLst/>
                <a:cxnLst>
                  <a:cxn ang="0">
                    <a:pos x="93" y="70"/>
                  </a:cxn>
                  <a:cxn ang="0">
                    <a:pos x="102" y="44"/>
                  </a:cxn>
                  <a:cxn ang="0">
                    <a:pos x="58" y="0"/>
                  </a:cxn>
                  <a:cxn ang="0">
                    <a:pos x="27" y="14"/>
                  </a:cxn>
                  <a:cxn ang="0">
                    <a:pos x="26" y="15"/>
                  </a:cxn>
                  <a:cxn ang="0">
                    <a:pos x="25" y="16"/>
                  </a:cxn>
                  <a:cxn ang="0">
                    <a:pos x="16" y="36"/>
                  </a:cxn>
                  <a:cxn ang="0">
                    <a:pos x="15" y="44"/>
                  </a:cxn>
                  <a:cxn ang="0">
                    <a:pos x="24" y="70"/>
                  </a:cxn>
                  <a:cxn ang="0">
                    <a:pos x="0" y="116"/>
                  </a:cxn>
                  <a:cxn ang="0">
                    <a:pos x="44" y="116"/>
                  </a:cxn>
                  <a:cxn ang="0">
                    <a:pos x="51" y="95"/>
                  </a:cxn>
                  <a:cxn ang="0">
                    <a:pos x="51" y="87"/>
                  </a:cxn>
                  <a:cxn ang="0">
                    <a:pos x="66" y="87"/>
                  </a:cxn>
                  <a:cxn ang="0">
                    <a:pos x="66" y="95"/>
                  </a:cxn>
                  <a:cxn ang="0">
                    <a:pos x="73" y="116"/>
                  </a:cxn>
                  <a:cxn ang="0">
                    <a:pos x="116" y="116"/>
                  </a:cxn>
                  <a:cxn ang="0">
                    <a:pos x="93" y="70"/>
                  </a:cxn>
                  <a:cxn ang="0">
                    <a:pos x="58" y="80"/>
                  </a:cxn>
                  <a:cxn ang="0">
                    <a:pos x="22" y="44"/>
                  </a:cxn>
                  <a:cxn ang="0">
                    <a:pos x="24" y="34"/>
                  </a:cxn>
                  <a:cxn ang="0">
                    <a:pos x="45" y="14"/>
                  </a:cxn>
                  <a:cxn ang="0">
                    <a:pos x="79" y="30"/>
                  </a:cxn>
                  <a:cxn ang="0">
                    <a:pos x="91" y="28"/>
                  </a:cxn>
                  <a:cxn ang="0">
                    <a:pos x="95" y="44"/>
                  </a:cxn>
                  <a:cxn ang="0">
                    <a:pos x="58" y="80"/>
                  </a:cxn>
                </a:cxnLst>
                <a:rect l="0" t="0" r="r" b="b"/>
                <a:pathLst>
                  <a:path w="116" h="116">
                    <a:moveTo>
                      <a:pt x="93" y="70"/>
                    </a:moveTo>
                    <a:cubicBezTo>
                      <a:pt x="99" y="63"/>
                      <a:pt x="102" y="54"/>
                      <a:pt x="102" y="44"/>
                    </a:cubicBezTo>
                    <a:cubicBezTo>
                      <a:pt x="102" y="20"/>
                      <a:pt x="82" y="0"/>
                      <a:pt x="58" y="0"/>
                    </a:cubicBezTo>
                    <a:cubicBezTo>
                      <a:pt x="46" y="0"/>
                      <a:pt x="35" y="5"/>
                      <a:pt x="27" y="14"/>
                    </a:cubicBezTo>
                    <a:cubicBezTo>
                      <a:pt x="27" y="14"/>
                      <a:pt x="26" y="14"/>
                      <a:pt x="26" y="15"/>
                    </a:cubicBezTo>
                    <a:cubicBezTo>
                      <a:pt x="26" y="15"/>
                      <a:pt x="25" y="16"/>
                      <a:pt x="25" y="16"/>
                    </a:cubicBezTo>
                    <a:cubicBezTo>
                      <a:pt x="20" y="22"/>
                      <a:pt x="15" y="36"/>
                      <a:pt x="16" y="36"/>
                    </a:cubicBezTo>
                    <a:cubicBezTo>
                      <a:pt x="15" y="39"/>
                      <a:pt x="15" y="41"/>
                      <a:pt x="15" y="44"/>
                    </a:cubicBezTo>
                    <a:cubicBezTo>
                      <a:pt x="15" y="54"/>
                      <a:pt x="18" y="63"/>
                      <a:pt x="24" y="70"/>
                    </a:cubicBezTo>
                    <a:cubicBezTo>
                      <a:pt x="10" y="80"/>
                      <a:pt x="0" y="97"/>
                      <a:pt x="0" y="116"/>
                    </a:cubicBezTo>
                    <a:cubicBezTo>
                      <a:pt x="44" y="116"/>
                      <a:pt x="44" y="116"/>
                      <a:pt x="44" y="116"/>
                    </a:cubicBezTo>
                    <a:cubicBezTo>
                      <a:pt x="51" y="95"/>
                      <a:pt x="51" y="95"/>
                      <a:pt x="51" y="95"/>
                    </a:cubicBezTo>
                    <a:cubicBezTo>
                      <a:pt x="51" y="87"/>
                      <a:pt x="51" y="87"/>
                      <a:pt x="51" y="87"/>
                    </a:cubicBezTo>
                    <a:cubicBezTo>
                      <a:pt x="66" y="87"/>
                      <a:pt x="66" y="87"/>
                      <a:pt x="66" y="87"/>
                    </a:cubicBezTo>
                    <a:cubicBezTo>
                      <a:pt x="66" y="95"/>
                      <a:pt x="66" y="95"/>
                      <a:pt x="66" y="95"/>
                    </a:cubicBezTo>
                    <a:cubicBezTo>
                      <a:pt x="73" y="116"/>
                      <a:pt x="73" y="116"/>
                      <a:pt x="73" y="116"/>
                    </a:cubicBezTo>
                    <a:cubicBezTo>
                      <a:pt x="116" y="116"/>
                      <a:pt x="116" y="116"/>
                      <a:pt x="116" y="116"/>
                    </a:cubicBezTo>
                    <a:cubicBezTo>
                      <a:pt x="116" y="97"/>
                      <a:pt x="107" y="80"/>
                      <a:pt x="93" y="70"/>
                    </a:cubicBezTo>
                    <a:close/>
                    <a:moveTo>
                      <a:pt x="58" y="80"/>
                    </a:moveTo>
                    <a:cubicBezTo>
                      <a:pt x="38" y="80"/>
                      <a:pt x="22" y="64"/>
                      <a:pt x="22" y="44"/>
                    </a:cubicBezTo>
                    <a:cubicBezTo>
                      <a:pt x="22" y="40"/>
                      <a:pt x="23" y="37"/>
                      <a:pt x="24" y="34"/>
                    </a:cubicBezTo>
                    <a:cubicBezTo>
                      <a:pt x="33" y="30"/>
                      <a:pt x="41" y="23"/>
                      <a:pt x="45" y="14"/>
                    </a:cubicBezTo>
                    <a:cubicBezTo>
                      <a:pt x="53" y="24"/>
                      <a:pt x="66" y="30"/>
                      <a:pt x="79" y="30"/>
                    </a:cubicBezTo>
                    <a:cubicBezTo>
                      <a:pt x="83" y="30"/>
                      <a:pt x="87" y="29"/>
                      <a:pt x="91" y="28"/>
                    </a:cubicBezTo>
                    <a:cubicBezTo>
                      <a:pt x="93" y="33"/>
                      <a:pt x="95" y="38"/>
                      <a:pt x="95" y="44"/>
                    </a:cubicBezTo>
                    <a:cubicBezTo>
                      <a:pt x="95" y="64"/>
                      <a:pt x="78" y="80"/>
                      <a:pt x="58" y="8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4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30575" y="3233738"/>
                <a:ext cx="31750" cy="333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5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403600" y="3233738"/>
                <a:ext cx="30163" cy="333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51" name="Group 307"/>
            <p:cNvGrpSpPr/>
            <p:nvPr/>
          </p:nvGrpSpPr>
          <p:grpSpPr>
            <a:xfrm>
              <a:off x="3840163" y="2994217"/>
              <a:ext cx="312738" cy="298450"/>
              <a:chOff x="3840163" y="3135313"/>
              <a:chExt cx="312738" cy="298450"/>
            </a:xfrm>
            <a:solidFill>
              <a:srgbClr val="FFFFFF"/>
            </a:solidFill>
          </p:grpSpPr>
          <p:sp>
            <p:nvSpPr>
              <p:cNvPr id="15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4011613" y="3340100"/>
                <a:ext cx="133350" cy="93663"/>
              </a:xfrm>
              <a:custGeom>
                <a:avLst/>
                <a:gdLst/>
                <a:ahLst/>
                <a:cxnLst>
                  <a:cxn ang="0">
                    <a:pos x="39" y="0"/>
                  </a:cxn>
                  <a:cxn ang="0">
                    <a:pos x="0" y="36"/>
                  </a:cxn>
                  <a:cxn ang="0">
                    <a:pos x="52" y="36"/>
                  </a:cxn>
                  <a:cxn ang="0">
                    <a:pos x="39" y="0"/>
                  </a:cxn>
                </a:cxnLst>
                <a:rect l="0" t="0" r="r" b="b"/>
                <a:pathLst>
                  <a:path w="52" h="36">
                    <a:moveTo>
                      <a:pt x="39" y="0"/>
                    </a:moveTo>
                    <a:cubicBezTo>
                      <a:pt x="21" y="6"/>
                      <a:pt x="7" y="19"/>
                      <a:pt x="0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52" y="22"/>
                      <a:pt x="47" y="10"/>
                      <a:pt x="39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5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48100" y="3340100"/>
                <a:ext cx="133350" cy="93663"/>
              </a:xfrm>
              <a:custGeom>
                <a:avLst/>
                <a:gdLst/>
                <a:ahLst/>
                <a:cxnLst>
                  <a:cxn ang="0">
                    <a:pos x="13" y="0"/>
                  </a:cxn>
                  <a:cxn ang="0">
                    <a:pos x="0" y="36"/>
                  </a:cxn>
                  <a:cxn ang="0">
                    <a:pos x="52" y="36"/>
                  </a:cxn>
                  <a:cxn ang="0">
                    <a:pos x="13" y="0"/>
                  </a:cxn>
                </a:cxnLst>
                <a:rect l="0" t="0" r="r" b="b"/>
                <a:pathLst>
                  <a:path w="52" h="36">
                    <a:moveTo>
                      <a:pt x="13" y="0"/>
                    </a:moveTo>
                    <a:cubicBezTo>
                      <a:pt x="5" y="10"/>
                      <a:pt x="0" y="22"/>
                      <a:pt x="0" y="36"/>
                    </a:cubicBezTo>
                    <a:cubicBezTo>
                      <a:pt x="52" y="36"/>
                      <a:pt x="52" y="36"/>
                      <a:pt x="52" y="36"/>
                    </a:cubicBezTo>
                    <a:cubicBezTo>
                      <a:pt x="45" y="19"/>
                      <a:pt x="31" y="6"/>
                      <a:pt x="1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5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40163" y="3135313"/>
                <a:ext cx="312738" cy="223838"/>
              </a:xfrm>
              <a:custGeom>
                <a:avLst/>
                <a:gdLst/>
                <a:ahLst/>
                <a:cxnLst>
                  <a:cxn ang="0">
                    <a:pos x="103" y="55"/>
                  </a:cxn>
                  <a:cxn ang="0">
                    <a:pos x="112" y="63"/>
                  </a:cxn>
                  <a:cxn ang="0">
                    <a:pos x="118" y="66"/>
                  </a:cxn>
                  <a:cxn ang="0">
                    <a:pos x="104" y="32"/>
                  </a:cxn>
                  <a:cxn ang="0">
                    <a:pos x="102" y="28"/>
                  </a:cxn>
                  <a:cxn ang="0">
                    <a:pos x="101" y="27"/>
                  </a:cxn>
                  <a:cxn ang="0">
                    <a:pos x="98" y="22"/>
                  </a:cxn>
                  <a:cxn ang="0">
                    <a:pos x="98" y="21"/>
                  </a:cxn>
                  <a:cxn ang="0">
                    <a:pos x="94" y="15"/>
                  </a:cxn>
                  <a:cxn ang="0">
                    <a:pos x="94" y="15"/>
                  </a:cxn>
                  <a:cxn ang="0">
                    <a:pos x="83" y="6"/>
                  </a:cxn>
                  <a:cxn ang="0">
                    <a:pos x="83" y="6"/>
                  </a:cxn>
                  <a:cxn ang="0">
                    <a:pos x="77" y="3"/>
                  </a:cxn>
                  <a:cxn ang="0">
                    <a:pos x="76" y="3"/>
                  </a:cxn>
                  <a:cxn ang="0">
                    <a:pos x="69" y="1"/>
                  </a:cxn>
                  <a:cxn ang="0">
                    <a:pos x="69" y="1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61" y="0"/>
                  </a:cxn>
                  <a:cxn ang="0">
                    <a:pos x="53" y="1"/>
                  </a:cxn>
                  <a:cxn ang="0">
                    <a:pos x="53" y="1"/>
                  </a:cxn>
                  <a:cxn ang="0">
                    <a:pos x="46" y="3"/>
                  </a:cxn>
                  <a:cxn ang="0">
                    <a:pos x="45" y="3"/>
                  </a:cxn>
                  <a:cxn ang="0">
                    <a:pos x="39" y="6"/>
                  </a:cxn>
                  <a:cxn ang="0">
                    <a:pos x="39" y="6"/>
                  </a:cxn>
                  <a:cxn ang="0">
                    <a:pos x="28" y="15"/>
                  </a:cxn>
                  <a:cxn ang="0">
                    <a:pos x="28" y="15"/>
                  </a:cxn>
                  <a:cxn ang="0">
                    <a:pos x="24" y="21"/>
                  </a:cxn>
                  <a:cxn ang="0">
                    <a:pos x="24" y="22"/>
                  </a:cxn>
                  <a:cxn ang="0">
                    <a:pos x="21" y="27"/>
                  </a:cxn>
                  <a:cxn ang="0">
                    <a:pos x="20" y="28"/>
                  </a:cxn>
                  <a:cxn ang="0">
                    <a:pos x="18" y="32"/>
                  </a:cxn>
                  <a:cxn ang="0">
                    <a:pos x="4" y="66"/>
                  </a:cxn>
                  <a:cxn ang="0">
                    <a:pos x="10" y="63"/>
                  </a:cxn>
                  <a:cxn ang="0">
                    <a:pos x="19" y="55"/>
                  </a:cxn>
                  <a:cxn ang="0">
                    <a:pos x="61" y="87"/>
                  </a:cxn>
                  <a:cxn ang="0">
                    <a:pos x="103" y="55"/>
                  </a:cxn>
                  <a:cxn ang="0">
                    <a:pos x="61" y="80"/>
                  </a:cxn>
                  <a:cxn ang="0">
                    <a:pos x="25" y="44"/>
                  </a:cxn>
                  <a:cxn ang="0">
                    <a:pos x="25" y="36"/>
                  </a:cxn>
                  <a:cxn ang="0">
                    <a:pos x="28" y="36"/>
                  </a:cxn>
                  <a:cxn ang="0">
                    <a:pos x="61" y="7"/>
                  </a:cxn>
                  <a:cxn ang="0">
                    <a:pos x="61" y="7"/>
                  </a:cxn>
                  <a:cxn ang="0">
                    <a:pos x="61" y="7"/>
                  </a:cxn>
                  <a:cxn ang="0">
                    <a:pos x="94" y="36"/>
                  </a:cxn>
                  <a:cxn ang="0">
                    <a:pos x="96" y="36"/>
                  </a:cxn>
                  <a:cxn ang="0">
                    <a:pos x="97" y="44"/>
                  </a:cxn>
                  <a:cxn ang="0">
                    <a:pos x="61" y="80"/>
                  </a:cxn>
                </a:cxnLst>
                <a:rect l="0" t="0" r="r" b="b"/>
                <a:pathLst>
                  <a:path w="122" h="87">
                    <a:moveTo>
                      <a:pt x="103" y="55"/>
                    </a:moveTo>
                    <a:cubicBezTo>
                      <a:pt x="105" y="59"/>
                      <a:pt x="108" y="61"/>
                      <a:pt x="112" y="63"/>
                    </a:cubicBezTo>
                    <a:cubicBezTo>
                      <a:pt x="114" y="65"/>
                      <a:pt x="116" y="65"/>
                      <a:pt x="118" y="66"/>
                    </a:cubicBezTo>
                    <a:cubicBezTo>
                      <a:pt x="122" y="53"/>
                      <a:pt x="116" y="39"/>
                      <a:pt x="104" y="32"/>
                    </a:cubicBezTo>
                    <a:cubicBezTo>
                      <a:pt x="103" y="32"/>
                      <a:pt x="102" y="30"/>
                      <a:pt x="102" y="28"/>
                    </a:cubicBezTo>
                    <a:cubicBezTo>
                      <a:pt x="101" y="28"/>
                      <a:pt x="101" y="28"/>
                      <a:pt x="101" y="27"/>
                    </a:cubicBezTo>
                    <a:cubicBezTo>
                      <a:pt x="101" y="25"/>
                      <a:pt x="100" y="23"/>
                      <a:pt x="98" y="22"/>
                    </a:cubicBezTo>
                    <a:cubicBezTo>
                      <a:pt x="98" y="21"/>
                      <a:pt x="98" y="21"/>
                      <a:pt x="98" y="21"/>
                    </a:cubicBezTo>
                    <a:cubicBezTo>
                      <a:pt x="97" y="19"/>
                      <a:pt x="95" y="17"/>
                      <a:pt x="94" y="15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1" y="12"/>
                      <a:pt x="87" y="9"/>
                      <a:pt x="83" y="6"/>
                    </a:cubicBezTo>
                    <a:cubicBezTo>
                      <a:pt x="83" y="6"/>
                      <a:pt x="83" y="6"/>
                      <a:pt x="83" y="6"/>
                    </a:cubicBezTo>
                    <a:cubicBezTo>
                      <a:pt x="81" y="5"/>
                      <a:pt x="79" y="4"/>
                      <a:pt x="77" y="3"/>
                    </a:cubicBezTo>
                    <a:cubicBezTo>
                      <a:pt x="76" y="3"/>
                      <a:pt x="76" y="3"/>
                      <a:pt x="76" y="3"/>
                    </a:cubicBezTo>
                    <a:cubicBezTo>
                      <a:pt x="74" y="2"/>
                      <a:pt x="71" y="1"/>
                      <a:pt x="69" y="1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66" y="0"/>
                      <a:pt x="64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58" y="0"/>
                      <a:pt x="56" y="0"/>
                      <a:pt x="53" y="1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1" y="1"/>
                      <a:pt x="48" y="2"/>
                      <a:pt x="46" y="3"/>
                    </a:cubicBezTo>
                    <a:cubicBezTo>
                      <a:pt x="46" y="3"/>
                      <a:pt x="46" y="3"/>
                      <a:pt x="45" y="3"/>
                    </a:cubicBezTo>
                    <a:cubicBezTo>
                      <a:pt x="43" y="4"/>
                      <a:pt x="41" y="5"/>
                      <a:pt x="39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5" y="9"/>
                      <a:pt x="31" y="12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6" y="17"/>
                      <a:pt x="25" y="19"/>
                      <a:pt x="24" y="21"/>
                    </a:cubicBezTo>
                    <a:cubicBezTo>
                      <a:pt x="24" y="21"/>
                      <a:pt x="24" y="21"/>
                      <a:pt x="24" y="22"/>
                    </a:cubicBezTo>
                    <a:cubicBezTo>
                      <a:pt x="22" y="23"/>
                      <a:pt x="21" y="25"/>
                      <a:pt x="21" y="27"/>
                    </a:cubicBezTo>
                    <a:cubicBezTo>
                      <a:pt x="20" y="28"/>
                      <a:pt x="20" y="28"/>
                      <a:pt x="20" y="28"/>
                    </a:cubicBezTo>
                    <a:cubicBezTo>
                      <a:pt x="20" y="30"/>
                      <a:pt x="18" y="32"/>
                      <a:pt x="18" y="32"/>
                    </a:cubicBezTo>
                    <a:cubicBezTo>
                      <a:pt x="6" y="39"/>
                      <a:pt x="0" y="53"/>
                      <a:pt x="4" y="66"/>
                    </a:cubicBezTo>
                    <a:cubicBezTo>
                      <a:pt x="6" y="65"/>
                      <a:pt x="8" y="65"/>
                      <a:pt x="10" y="63"/>
                    </a:cubicBezTo>
                    <a:cubicBezTo>
                      <a:pt x="14" y="61"/>
                      <a:pt x="17" y="59"/>
                      <a:pt x="19" y="55"/>
                    </a:cubicBezTo>
                    <a:cubicBezTo>
                      <a:pt x="24" y="74"/>
                      <a:pt x="41" y="87"/>
                      <a:pt x="61" y="87"/>
                    </a:cubicBezTo>
                    <a:cubicBezTo>
                      <a:pt x="81" y="87"/>
                      <a:pt x="98" y="74"/>
                      <a:pt x="103" y="55"/>
                    </a:cubicBezTo>
                    <a:close/>
                    <a:moveTo>
                      <a:pt x="61" y="80"/>
                    </a:moveTo>
                    <a:cubicBezTo>
                      <a:pt x="41" y="80"/>
                      <a:pt x="25" y="64"/>
                      <a:pt x="25" y="44"/>
                    </a:cubicBezTo>
                    <a:cubicBezTo>
                      <a:pt x="25" y="41"/>
                      <a:pt x="25" y="39"/>
                      <a:pt x="25" y="36"/>
                    </a:cubicBezTo>
                    <a:cubicBezTo>
                      <a:pt x="26" y="36"/>
                      <a:pt x="27" y="36"/>
                      <a:pt x="28" y="36"/>
                    </a:cubicBezTo>
                    <a:cubicBezTo>
                      <a:pt x="45" y="36"/>
                      <a:pt x="59" y="24"/>
                      <a:pt x="61" y="7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61" y="7"/>
                      <a:pt x="61" y="7"/>
                      <a:pt x="61" y="7"/>
                    </a:cubicBezTo>
                    <a:cubicBezTo>
                      <a:pt x="63" y="24"/>
                      <a:pt x="77" y="36"/>
                      <a:pt x="94" y="36"/>
                    </a:cubicBezTo>
                    <a:cubicBezTo>
                      <a:pt x="95" y="36"/>
                      <a:pt x="96" y="36"/>
                      <a:pt x="96" y="36"/>
                    </a:cubicBezTo>
                    <a:cubicBezTo>
                      <a:pt x="97" y="39"/>
                      <a:pt x="97" y="41"/>
                      <a:pt x="97" y="44"/>
                    </a:cubicBezTo>
                    <a:cubicBezTo>
                      <a:pt x="97" y="64"/>
                      <a:pt x="81" y="80"/>
                      <a:pt x="61" y="8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5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943350" y="3233738"/>
                <a:ext cx="33338" cy="333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5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014788" y="3233738"/>
                <a:ext cx="33338" cy="3333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5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259013" y="2994025"/>
              <a:ext cx="57150" cy="571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34" charset="-128"/>
                </a:defRPr>
              </a:lvl9pPr>
            </a:lstStyle>
            <a:p>
              <a:pPr eaLnBrk="1" hangingPunct="1"/>
              <a:endParaRPr lang="zh-CN" altLang="zh-CN" sz="1800"/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232025" y="3071813"/>
              <a:ext cx="111125" cy="220662"/>
            </a:xfrm>
            <a:custGeom>
              <a:avLst/>
              <a:gdLst>
                <a:gd name="T0" fmla="*/ 80818 w 44"/>
                <a:gd name="T1" fmla="*/ 0 h 86"/>
                <a:gd name="T2" fmla="*/ 55563 w 44"/>
                <a:gd name="T3" fmla="*/ 53883 h 86"/>
                <a:gd name="T4" fmla="*/ 30307 w 44"/>
                <a:gd name="T5" fmla="*/ 0 h 86"/>
                <a:gd name="T6" fmla="*/ 0 w 44"/>
                <a:gd name="T7" fmla="*/ 10263 h 86"/>
                <a:gd name="T8" fmla="*/ 0 w 44"/>
                <a:gd name="T9" fmla="*/ 110331 h 86"/>
                <a:gd name="T10" fmla="*/ 27781 w 44"/>
                <a:gd name="T11" fmla="*/ 110331 h 86"/>
                <a:gd name="T12" fmla="*/ 37884 w 44"/>
                <a:gd name="T13" fmla="*/ 220662 h 86"/>
                <a:gd name="T14" fmla="*/ 73241 w 44"/>
                <a:gd name="T15" fmla="*/ 220662 h 86"/>
                <a:gd name="T16" fmla="*/ 85869 w 44"/>
                <a:gd name="T17" fmla="*/ 110331 h 86"/>
                <a:gd name="T18" fmla="*/ 111125 w 44"/>
                <a:gd name="T19" fmla="*/ 110331 h 86"/>
                <a:gd name="T20" fmla="*/ 111125 w 44"/>
                <a:gd name="T21" fmla="*/ 10263 h 86"/>
                <a:gd name="T22" fmla="*/ 80818 w 44"/>
                <a:gd name="T23" fmla="*/ 0 h 8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44" h="86">
                  <a:moveTo>
                    <a:pt x="32" y="0"/>
                  </a:moveTo>
                  <a:cubicBezTo>
                    <a:pt x="22" y="21"/>
                    <a:pt x="22" y="21"/>
                    <a:pt x="22" y="21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7" y="1"/>
                    <a:pt x="3" y="2"/>
                    <a:pt x="0" y="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1" y="43"/>
                    <a:pt x="11" y="43"/>
                    <a:pt x="11" y="43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1" y="2"/>
                    <a:pt x="37" y="1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2013" y="2994025"/>
              <a:ext cx="295275" cy="298450"/>
            </a:xfrm>
            <a:custGeom>
              <a:avLst/>
              <a:gdLst>
                <a:gd name="T0" fmla="*/ 287572 w 115"/>
                <a:gd name="T1" fmla="*/ 228983 h 116"/>
                <a:gd name="T2" fmla="*/ 220814 w 115"/>
                <a:gd name="T3" fmla="*/ 192963 h 116"/>
                <a:gd name="T4" fmla="*/ 184868 w 115"/>
                <a:gd name="T5" fmla="*/ 177526 h 116"/>
                <a:gd name="T6" fmla="*/ 184868 w 115"/>
                <a:gd name="T7" fmla="*/ 149225 h 116"/>
                <a:gd name="T8" fmla="*/ 197706 w 115"/>
                <a:gd name="T9" fmla="*/ 115778 h 116"/>
                <a:gd name="T10" fmla="*/ 213112 w 115"/>
                <a:gd name="T11" fmla="*/ 97768 h 116"/>
                <a:gd name="T12" fmla="*/ 202841 w 115"/>
                <a:gd name="T13" fmla="*/ 77185 h 116"/>
                <a:gd name="T14" fmla="*/ 205409 w 115"/>
                <a:gd name="T15" fmla="*/ 46311 h 116"/>
                <a:gd name="T16" fmla="*/ 148921 w 115"/>
                <a:gd name="T17" fmla="*/ 0 h 116"/>
                <a:gd name="T18" fmla="*/ 89866 w 115"/>
                <a:gd name="T19" fmla="*/ 46311 h 116"/>
                <a:gd name="T20" fmla="*/ 92434 w 115"/>
                <a:gd name="T21" fmla="*/ 77185 h 116"/>
                <a:gd name="T22" fmla="*/ 84731 w 115"/>
                <a:gd name="T23" fmla="*/ 97768 h 116"/>
                <a:gd name="T24" fmla="*/ 97569 w 115"/>
                <a:gd name="T25" fmla="*/ 115778 h 116"/>
                <a:gd name="T26" fmla="*/ 112975 w 115"/>
                <a:gd name="T27" fmla="*/ 149225 h 116"/>
                <a:gd name="T28" fmla="*/ 112975 w 115"/>
                <a:gd name="T29" fmla="*/ 177526 h 116"/>
                <a:gd name="T30" fmla="*/ 77028 w 115"/>
                <a:gd name="T31" fmla="*/ 192963 h 116"/>
                <a:gd name="T32" fmla="*/ 10270 w 115"/>
                <a:gd name="T33" fmla="*/ 228983 h 116"/>
                <a:gd name="T34" fmla="*/ 2568 w 115"/>
                <a:gd name="T35" fmla="*/ 298450 h 116"/>
                <a:gd name="T36" fmla="*/ 292707 w 115"/>
                <a:gd name="T37" fmla="*/ 298450 h 116"/>
                <a:gd name="T38" fmla="*/ 287572 w 115"/>
                <a:gd name="T39" fmla="*/ 228983 h 11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115" h="116">
                  <a:moveTo>
                    <a:pt x="112" y="89"/>
                  </a:moveTo>
                  <a:cubicBezTo>
                    <a:pt x="109" y="83"/>
                    <a:pt x="97" y="80"/>
                    <a:pt x="86" y="75"/>
                  </a:cubicBezTo>
                  <a:cubicBezTo>
                    <a:pt x="75" y="71"/>
                    <a:pt x="72" y="69"/>
                    <a:pt x="72" y="69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2" y="58"/>
                    <a:pt x="76" y="55"/>
                    <a:pt x="77" y="45"/>
                  </a:cubicBezTo>
                  <a:cubicBezTo>
                    <a:pt x="80" y="45"/>
                    <a:pt x="83" y="41"/>
                    <a:pt x="83" y="38"/>
                  </a:cubicBezTo>
                  <a:cubicBezTo>
                    <a:pt x="83" y="36"/>
                    <a:pt x="83" y="29"/>
                    <a:pt x="79" y="30"/>
                  </a:cubicBezTo>
                  <a:cubicBezTo>
                    <a:pt x="80" y="25"/>
                    <a:pt x="81" y="20"/>
                    <a:pt x="80" y="18"/>
                  </a:cubicBezTo>
                  <a:cubicBezTo>
                    <a:pt x="80" y="9"/>
                    <a:pt x="71" y="0"/>
                    <a:pt x="58" y="0"/>
                  </a:cubicBezTo>
                  <a:cubicBezTo>
                    <a:pt x="45" y="0"/>
                    <a:pt x="36" y="9"/>
                    <a:pt x="35" y="18"/>
                  </a:cubicBezTo>
                  <a:cubicBezTo>
                    <a:pt x="35" y="20"/>
                    <a:pt x="35" y="25"/>
                    <a:pt x="36" y="30"/>
                  </a:cubicBezTo>
                  <a:cubicBezTo>
                    <a:pt x="33" y="29"/>
                    <a:pt x="32" y="36"/>
                    <a:pt x="33" y="38"/>
                  </a:cubicBezTo>
                  <a:cubicBezTo>
                    <a:pt x="33" y="41"/>
                    <a:pt x="35" y="45"/>
                    <a:pt x="38" y="45"/>
                  </a:cubicBezTo>
                  <a:cubicBezTo>
                    <a:pt x="39" y="55"/>
                    <a:pt x="44" y="58"/>
                    <a:pt x="44" y="58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4" y="69"/>
                    <a:pt x="41" y="71"/>
                    <a:pt x="30" y="75"/>
                  </a:cubicBezTo>
                  <a:cubicBezTo>
                    <a:pt x="18" y="80"/>
                    <a:pt x="7" y="83"/>
                    <a:pt x="4" y="89"/>
                  </a:cubicBezTo>
                  <a:cubicBezTo>
                    <a:pt x="0" y="93"/>
                    <a:pt x="1" y="116"/>
                    <a:pt x="1" y="116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4" y="116"/>
                    <a:pt x="115" y="93"/>
                    <a:pt x="112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0" name="Group 303"/>
            <p:cNvGrpSpPr/>
            <p:nvPr/>
          </p:nvGrpSpPr>
          <p:grpSpPr>
            <a:xfrm>
              <a:off x="2640013" y="3086292"/>
              <a:ext cx="296863" cy="206375"/>
              <a:chOff x="2640013" y="3227388"/>
              <a:chExt cx="296863" cy="206375"/>
            </a:xfrm>
            <a:solidFill>
              <a:srgbClr val="FFFFFF"/>
            </a:solidFill>
          </p:grpSpPr>
          <p:sp>
            <p:nvSpPr>
              <p:cNvPr id="16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676525" y="3267075"/>
                <a:ext cx="87313" cy="79375"/>
              </a:xfrm>
              <a:custGeom>
                <a:avLst/>
                <a:gdLst/>
                <a:ahLst/>
                <a:cxnLst>
                  <a:cxn ang="0">
                    <a:pos x="34" y="31"/>
                  </a:cxn>
                  <a:cxn ang="0">
                    <a:pos x="33" y="26"/>
                  </a:cxn>
                  <a:cxn ang="0">
                    <a:pos x="26" y="22"/>
                  </a:cxn>
                  <a:cxn ang="0">
                    <a:pos x="22" y="20"/>
                  </a:cxn>
                  <a:cxn ang="0">
                    <a:pos x="21" y="17"/>
                  </a:cxn>
                  <a:cxn ang="0">
                    <a:pos x="23" y="13"/>
                  </a:cxn>
                  <a:cxn ang="0">
                    <a:pos x="25" y="11"/>
                  </a:cxn>
                  <a:cxn ang="0">
                    <a:pos x="24" y="9"/>
                  </a:cxn>
                  <a:cxn ang="0">
                    <a:pos x="24" y="5"/>
                  </a:cxn>
                  <a:cxn ang="0">
                    <a:pos x="17" y="0"/>
                  </a:cxn>
                  <a:cxn ang="0">
                    <a:pos x="11" y="5"/>
                  </a:cxn>
                  <a:cxn ang="0">
                    <a:pos x="11" y="9"/>
                  </a:cxn>
                  <a:cxn ang="0">
                    <a:pos x="10" y="11"/>
                  </a:cxn>
                  <a:cxn ang="0">
                    <a:pos x="11" y="13"/>
                  </a:cxn>
                  <a:cxn ang="0">
                    <a:pos x="13" y="17"/>
                  </a:cxn>
                  <a:cxn ang="0">
                    <a:pos x="13" y="20"/>
                  </a:cxn>
                  <a:cxn ang="0">
                    <a:pos x="9" y="22"/>
                  </a:cxn>
                  <a:cxn ang="0">
                    <a:pos x="1" y="26"/>
                  </a:cxn>
                  <a:cxn ang="0">
                    <a:pos x="1" y="31"/>
                  </a:cxn>
                  <a:cxn ang="0">
                    <a:pos x="34" y="31"/>
                  </a:cxn>
                </a:cxnLst>
                <a:rect l="0" t="0" r="r" b="b"/>
                <a:pathLst>
                  <a:path w="34" h="31">
                    <a:moveTo>
                      <a:pt x="34" y="31"/>
                    </a:moveTo>
                    <a:cubicBezTo>
                      <a:pt x="34" y="31"/>
                      <a:pt x="34" y="28"/>
                      <a:pt x="33" y="26"/>
                    </a:cubicBezTo>
                    <a:cubicBezTo>
                      <a:pt x="32" y="25"/>
                      <a:pt x="29" y="24"/>
                      <a:pt x="26" y="22"/>
                    </a:cubicBezTo>
                    <a:cubicBezTo>
                      <a:pt x="22" y="21"/>
                      <a:pt x="22" y="20"/>
                      <a:pt x="22" y="20"/>
                    </a:cubicBezTo>
                    <a:cubicBezTo>
                      <a:pt x="21" y="17"/>
                      <a:pt x="21" y="17"/>
                      <a:pt x="21" y="17"/>
                    </a:cubicBezTo>
                    <a:cubicBezTo>
                      <a:pt x="21" y="17"/>
                      <a:pt x="23" y="16"/>
                      <a:pt x="23" y="13"/>
                    </a:cubicBezTo>
                    <a:cubicBezTo>
                      <a:pt x="24" y="13"/>
                      <a:pt x="25" y="12"/>
                      <a:pt x="25" y="11"/>
                    </a:cubicBezTo>
                    <a:cubicBezTo>
                      <a:pt x="25" y="11"/>
                      <a:pt x="25" y="9"/>
                      <a:pt x="24" y="9"/>
                    </a:cubicBezTo>
                    <a:cubicBezTo>
                      <a:pt x="24" y="7"/>
                      <a:pt x="24" y="6"/>
                      <a:pt x="24" y="5"/>
                    </a:cubicBezTo>
                    <a:cubicBezTo>
                      <a:pt x="24" y="3"/>
                      <a:pt x="21" y="0"/>
                      <a:pt x="17" y="0"/>
                    </a:cubicBezTo>
                    <a:cubicBezTo>
                      <a:pt x="13" y="0"/>
                      <a:pt x="11" y="3"/>
                      <a:pt x="11" y="5"/>
                    </a:cubicBezTo>
                    <a:cubicBezTo>
                      <a:pt x="11" y="6"/>
                      <a:pt x="11" y="7"/>
                      <a:pt x="11" y="9"/>
                    </a:cubicBezTo>
                    <a:cubicBezTo>
                      <a:pt x="10" y="9"/>
                      <a:pt x="10" y="11"/>
                      <a:pt x="10" y="11"/>
                    </a:cubicBezTo>
                    <a:cubicBezTo>
                      <a:pt x="10" y="12"/>
                      <a:pt x="11" y="13"/>
                      <a:pt x="11" y="13"/>
                    </a:cubicBezTo>
                    <a:cubicBezTo>
                      <a:pt x="12" y="16"/>
                      <a:pt x="13" y="17"/>
                      <a:pt x="13" y="17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3" y="20"/>
                      <a:pt x="12" y="21"/>
                      <a:pt x="9" y="22"/>
                    </a:cubicBezTo>
                    <a:cubicBezTo>
                      <a:pt x="6" y="24"/>
                      <a:pt x="2" y="25"/>
                      <a:pt x="1" y="26"/>
                    </a:cubicBezTo>
                    <a:cubicBezTo>
                      <a:pt x="0" y="28"/>
                      <a:pt x="1" y="31"/>
                      <a:pt x="1" y="31"/>
                    </a:cubicBezTo>
                    <a:lnTo>
                      <a:pt x="34" y="3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6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89238" y="3267075"/>
                <a:ext cx="74613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6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89238" y="3305175"/>
                <a:ext cx="112713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6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789238" y="3340100"/>
                <a:ext cx="92075" cy="190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6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40013" y="3227388"/>
                <a:ext cx="296863" cy="206375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80"/>
                  </a:cxn>
                  <a:cxn ang="0">
                    <a:pos x="116" y="80"/>
                  </a:cxn>
                  <a:cxn ang="0">
                    <a:pos x="116" y="0"/>
                  </a:cxn>
                  <a:cxn ang="0">
                    <a:pos x="0" y="0"/>
                  </a:cxn>
                  <a:cxn ang="0">
                    <a:pos x="109" y="73"/>
                  </a:cxn>
                  <a:cxn ang="0">
                    <a:pos x="94" y="73"/>
                  </a:cxn>
                  <a:cxn ang="0">
                    <a:pos x="94" y="69"/>
                  </a:cxn>
                  <a:cxn ang="0">
                    <a:pos x="84" y="59"/>
                  </a:cxn>
                  <a:cxn ang="0">
                    <a:pos x="73" y="69"/>
                  </a:cxn>
                  <a:cxn ang="0">
                    <a:pos x="73" y="73"/>
                  </a:cxn>
                  <a:cxn ang="0">
                    <a:pos x="43" y="73"/>
                  </a:cxn>
                  <a:cxn ang="0">
                    <a:pos x="44" y="69"/>
                  </a:cxn>
                  <a:cxn ang="0">
                    <a:pos x="33" y="59"/>
                  </a:cxn>
                  <a:cxn ang="0">
                    <a:pos x="22" y="69"/>
                  </a:cxn>
                  <a:cxn ang="0">
                    <a:pos x="22" y="73"/>
                  </a:cxn>
                  <a:cxn ang="0">
                    <a:pos x="7" y="73"/>
                  </a:cxn>
                  <a:cxn ang="0">
                    <a:pos x="7" y="8"/>
                  </a:cxn>
                  <a:cxn ang="0">
                    <a:pos x="109" y="8"/>
                  </a:cxn>
                  <a:cxn ang="0">
                    <a:pos x="109" y="73"/>
                  </a:cxn>
                </a:cxnLst>
                <a:rect l="0" t="0" r="r" b="b"/>
                <a:pathLst>
                  <a:path w="116" h="80">
                    <a:moveTo>
                      <a:pt x="0" y="0"/>
                    </a:moveTo>
                    <a:cubicBezTo>
                      <a:pt x="0" y="80"/>
                      <a:pt x="0" y="80"/>
                      <a:pt x="0" y="80"/>
                    </a:cubicBezTo>
                    <a:cubicBezTo>
                      <a:pt x="116" y="80"/>
                      <a:pt x="116" y="80"/>
                      <a:pt x="116" y="80"/>
                    </a:cubicBezTo>
                    <a:cubicBezTo>
                      <a:pt x="116" y="0"/>
                      <a:pt x="116" y="0"/>
                      <a:pt x="116" y="0"/>
                    </a:cubicBezTo>
                    <a:lnTo>
                      <a:pt x="0" y="0"/>
                    </a:lnTo>
                    <a:close/>
                    <a:moveTo>
                      <a:pt x="109" y="73"/>
                    </a:moveTo>
                    <a:cubicBezTo>
                      <a:pt x="94" y="73"/>
                      <a:pt x="94" y="73"/>
                      <a:pt x="94" y="73"/>
                    </a:cubicBezTo>
                    <a:cubicBezTo>
                      <a:pt x="94" y="72"/>
                      <a:pt x="94" y="71"/>
                      <a:pt x="94" y="69"/>
                    </a:cubicBezTo>
                    <a:cubicBezTo>
                      <a:pt x="94" y="63"/>
                      <a:pt x="90" y="59"/>
                      <a:pt x="84" y="59"/>
                    </a:cubicBezTo>
                    <a:cubicBezTo>
                      <a:pt x="78" y="59"/>
                      <a:pt x="73" y="63"/>
                      <a:pt x="73" y="69"/>
                    </a:cubicBezTo>
                    <a:cubicBezTo>
                      <a:pt x="73" y="71"/>
                      <a:pt x="73" y="72"/>
                      <a:pt x="7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43" y="72"/>
                      <a:pt x="44" y="71"/>
                      <a:pt x="44" y="69"/>
                    </a:cubicBezTo>
                    <a:cubicBezTo>
                      <a:pt x="44" y="63"/>
                      <a:pt x="39" y="59"/>
                      <a:pt x="33" y="59"/>
                    </a:cubicBezTo>
                    <a:cubicBezTo>
                      <a:pt x="27" y="59"/>
                      <a:pt x="22" y="63"/>
                      <a:pt x="22" y="69"/>
                    </a:cubicBezTo>
                    <a:cubicBezTo>
                      <a:pt x="22" y="71"/>
                      <a:pt x="22" y="72"/>
                      <a:pt x="22" y="73"/>
                    </a:cubicBezTo>
                    <a:cubicBezTo>
                      <a:pt x="7" y="73"/>
                      <a:pt x="7" y="73"/>
                      <a:pt x="7" y="73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109" y="8"/>
                      <a:pt x="109" y="8"/>
                      <a:pt x="109" y="8"/>
                    </a:cubicBezTo>
                    <a:lnTo>
                      <a:pt x="109" y="7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4363" y="2994025"/>
              <a:ext cx="185737" cy="298450"/>
            </a:xfrm>
            <a:custGeom>
              <a:avLst/>
              <a:gdLst>
                <a:gd name="T0" fmla="*/ 185737 w 73"/>
                <a:gd name="T1" fmla="*/ 92622 h 116"/>
                <a:gd name="T2" fmla="*/ 91596 w 73"/>
                <a:gd name="T3" fmla="*/ 0 h 116"/>
                <a:gd name="T4" fmla="*/ 0 w 73"/>
                <a:gd name="T5" fmla="*/ 92622 h 116"/>
                <a:gd name="T6" fmla="*/ 73786 w 73"/>
                <a:gd name="T7" fmla="*/ 185245 h 116"/>
                <a:gd name="T8" fmla="*/ 73786 w 73"/>
                <a:gd name="T9" fmla="*/ 223838 h 116"/>
                <a:gd name="T10" fmla="*/ 35621 w 73"/>
                <a:gd name="T11" fmla="*/ 223838 h 116"/>
                <a:gd name="T12" fmla="*/ 35621 w 73"/>
                <a:gd name="T13" fmla="*/ 262430 h 116"/>
                <a:gd name="T14" fmla="*/ 73786 w 73"/>
                <a:gd name="T15" fmla="*/ 262430 h 116"/>
                <a:gd name="T16" fmla="*/ 73786 w 73"/>
                <a:gd name="T17" fmla="*/ 298450 h 116"/>
                <a:gd name="T18" fmla="*/ 109407 w 73"/>
                <a:gd name="T19" fmla="*/ 298450 h 116"/>
                <a:gd name="T20" fmla="*/ 109407 w 73"/>
                <a:gd name="T21" fmla="*/ 262430 h 116"/>
                <a:gd name="T22" fmla="*/ 147572 w 73"/>
                <a:gd name="T23" fmla="*/ 262430 h 116"/>
                <a:gd name="T24" fmla="*/ 147572 w 73"/>
                <a:gd name="T25" fmla="*/ 223838 h 116"/>
                <a:gd name="T26" fmla="*/ 109407 w 73"/>
                <a:gd name="T27" fmla="*/ 223838 h 116"/>
                <a:gd name="T28" fmla="*/ 109407 w 73"/>
                <a:gd name="T29" fmla="*/ 185245 h 116"/>
                <a:gd name="T30" fmla="*/ 185737 w 73"/>
                <a:gd name="T31" fmla="*/ 92622 h 116"/>
                <a:gd name="T32" fmla="*/ 91596 w 73"/>
                <a:gd name="T33" fmla="*/ 149225 h 116"/>
                <a:gd name="T34" fmla="*/ 35621 w 73"/>
                <a:gd name="T35" fmla="*/ 92622 h 116"/>
                <a:gd name="T36" fmla="*/ 91596 w 73"/>
                <a:gd name="T37" fmla="*/ 38593 h 116"/>
                <a:gd name="T38" fmla="*/ 147572 w 73"/>
                <a:gd name="T39" fmla="*/ 92622 h 116"/>
                <a:gd name="T40" fmla="*/ 91596 w 73"/>
                <a:gd name="T41" fmla="*/ 149225 h 11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73" h="116">
                  <a:moveTo>
                    <a:pt x="73" y="36"/>
                  </a:moveTo>
                  <a:cubicBezTo>
                    <a:pt x="73" y="16"/>
                    <a:pt x="5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54"/>
                    <a:pt x="12" y="69"/>
                    <a:pt x="29" y="72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14" y="87"/>
                    <a:pt x="14" y="87"/>
                    <a:pt x="14" y="87"/>
                  </a:cubicBezTo>
                  <a:cubicBezTo>
                    <a:pt x="14" y="102"/>
                    <a:pt x="14" y="102"/>
                    <a:pt x="14" y="102"/>
                  </a:cubicBezTo>
                  <a:cubicBezTo>
                    <a:pt x="29" y="102"/>
                    <a:pt x="29" y="102"/>
                    <a:pt x="29" y="102"/>
                  </a:cubicBezTo>
                  <a:cubicBezTo>
                    <a:pt x="29" y="116"/>
                    <a:pt x="29" y="116"/>
                    <a:pt x="29" y="116"/>
                  </a:cubicBezTo>
                  <a:cubicBezTo>
                    <a:pt x="43" y="116"/>
                    <a:pt x="43" y="116"/>
                    <a:pt x="43" y="116"/>
                  </a:cubicBezTo>
                  <a:cubicBezTo>
                    <a:pt x="43" y="102"/>
                    <a:pt x="43" y="102"/>
                    <a:pt x="43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87"/>
                    <a:pt x="58" y="87"/>
                    <a:pt x="58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60" y="69"/>
                    <a:pt x="73" y="54"/>
                    <a:pt x="73" y="36"/>
                  </a:cubicBezTo>
                  <a:close/>
                  <a:moveTo>
                    <a:pt x="36" y="58"/>
                  </a:moveTo>
                  <a:cubicBezTo>
                    <a:pt x="24" y="58"/>
                    <a:pt x="14" y="48"/>
                    <a:pt x="14" y="36"/>
                  </a:cubicBezTo>
                  <a:cubicBezTo>
                    <a:pt x="14" y="24"/>
                    <a:pt x="24" y="15"/>
                    <a:pt x="36" y="15"/>
                  </a:cubicBezTo>
                  <a:cubicBezTo>
                    <a:pt x="48" y="15"/>
                    <a:pt x="58" y="24"/>
                    <a:pt x="58" y="36"/>
                  </a:cubicBezTo>
                  <a:cubicBezTo>
                    <a:pt x="58" y="48"/>
                    <a:pt x="48" y="58"/>
                    <a:pt x="36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35550" y="3013075"/>
              <a:ext cx="277813" cy="279400"/>
            </a:xfrm>
            <a:custGeom>
              <a:avLst/>
              <a:gdLst>
                <a:gd name="T0" fmla="*/ 150376 w 109"/>
                <a:gd name="T1" fmla="*/ 0 h 109"/>
                <a:gd name="T2" fmla="*/ 150376 w 109"/>
                <a:gd name="T3" fmla="*/ 38450 h 109"/>
                <a:gd name="T4" fmla="*/ 216643 w 109"/>
                <a:gd name="T5" fmla="*/ 38450 h 109"/>
                <a:gd name="T6" fmla="*/ 145278 w 109"/>
                <a:gd name="T7" fmla="*/ 110222 h 109"/>
                <a:gd name="T8" fmla="*/ 94303 w 109"/>
                <a:gd name="T9" fmla="*/ 94842 h 109"/>
                <a:gd name="T10" fmla="*/ 0 w 109"/>
                <a:gd name="T11" fmla="*/ 187121 h 109"/>
                <a:gd name="T12" fmla="*/ 94303 w 109"/>
                <a:gd name="T13" fmla="*/ 279400 h 109"/>
                <a:gd name="T14" fmla="*/ 186058 w 109"/>
                <a:gd name="T15" fmla="*/ 187121 h 109"/>
                <a:gd name="T16" fmla="*/ 170766 w 109"/>
                <a:gd name="T17" fmla="*/ 135855 h 109"/>
                <a:gd name="T18" fmla="*/ 242131 w 109"/>
                <a:gd name="T19" fmla="*/ 64083 h 109"/>
                <a:gd name="T20" fmla="*/ 242131 w 109"/>
                <a:gd name="T21" fmla="*/ 130728 h 109"/>
                <a:gd name="T22" fmla="*/ 277813 w 109"/>
                <a:gd name="T23" fmla="*/ 130728 h 109"/>
                <a:gd name="T24" fmla="*/ 277813 w 109"/>
                <a:gd name="T25" fmla="*/ 0 h 109"/>
                <a:gd name="T26" fmla="*/ 150376 w 109"/>
                <a:gd name="T27" fmla="*/ 0 h 109"/>
                <a:gd name="T28" fmla="*/ 94303 w 109"/>
                <a:gd name="T29" fmla="*/ 243514 h 109"/>
                <a:gd name="T30" fmla="*/ 38231 w 109"/>
                <a:gd name="T31" fmla="*/ 187121 h 109"/>
                <a:gd name="T32" fmla="*/ 94303 w 109"/>
                <a:gd name="T33" fmla="*/ 130728 h 109"/>
                <a:gd name="T34" fmla="*/ 150376 w 109"/>
                <a:gd name="T35" fmla="*/ 187121 h 109"/>
                <a:gd name="T36" fmla="*/ 94303 w 109"/>
                <a:gd name="T37" fmla="*/ 243514 h 109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09" h="109">
                  <a:moveTo>
                    <a:pt x="59" y="0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57" y="43"/>
                    <a:pt x="57" y="43"/>
                    <a:pt x="57" y="43"/>
                  </a:cubicBezTo>
                  <a:cubicBezTo>
                    <a:pt x="51" y="39"/>
                    <a:pt x="44" y="37"/>
                    <a:pt x="37" y="37"/>
                  </a:cubicBezTo>
                  <a:cubicBezTo>
                    <a:pt x="17" y="37"/>
                    <a:pt x="0" y="53"/>
                    <a:pt x="0" y="73"/>
                  </a:cubicBezTo>
                  <a:cubicBezTo>
                    <a:pt x="0" y="93"/>
                    <a:pt x="17" y="109"/>
                    <a:pt x="37" y="109"/>
                  </a:cubicBezTo>
                  <a:cubicBezTo>
                    <a:pt x="57" y="109"/>
                    <a:pt x="73" y="93"/>
                    <a:pt x="73" y="73"/>
                  </a:cubicBezTo>
                  <a:cubicBezTo>
                    <a:pt x="73" y="66"/>
                    <a:pt x="71" y="59"/>
                    <a:pt x="67" y="53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51"/>
                    <a:pt x="95" y="51"/>
                    <a:pt x="95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0"/>
                    <a:pt x="109" y="0"/>
                    <a:pt x="109" y="0"/>
                  </a:cubicBezTo>
                  <a:lnTo>
                    <a:pt x="59" y="0"/>
                  </a:lnTo>
                  <a:close/>
                  <a:moveTo>
                    <a:pt x="37" y="95"/>
                  </a:moveTo>
                  <a:cubicBezTo>
                    <a:pt x="25" y="95"/>
                    <a:pt x="15" y="85"/>
                    <a:pt x="15" y="73"/>
                  </a:cubicBezTo>
                  <a:cubicBezTo>
                    <a:pt x="15" y="61"/>
                    <a:pt x="25" y="51"/>
                    <a:pt x="37" y="51"/>
                  </a:cubicBezTo>
                  <a:cubicBezTo>
                    <a:pt x="49" y="51"/>
                    <a:pt x="59" y="61"/>
                    <a:pt x="59" y="73"/>
                  </a:cubicBezTo>
                  <a:cubicBezTo>
                    <a:pt x="59" y="85"/>
                    <a:pt x="49" y="95"/>
                    <a:pt x="37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68" name="Group 309"/>
            <p:cNvGrpSpPr/>
            <p:nvPr/>
          </p:nvGrpSpPr>
          <p:grpSpPr>
            <a:xfrm>
              <a:off x="6224588" y="2994217"/>
              <a:ext cx="279400" cy="292100"/>
              <a:chOff x="6224588" y="3135313"/>
              <a:chExt cx="279400" cy="292100"/>
            </a:xfrm>
            <a:solidFill>
              <a:srgbClr val="FFFFFF"/>
            </a:solidFill>
          </p:grpSpPr>
          <p:sp>
            <p:nvSpPr>
              <p:cNvPr id="169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265863" y="3135313"/>
                <a:ext cx="238125" cy="204788"/>
              </a:xfrm>
              <a:custGeom>
                <a:avLst/>
                <a:gdLst/>
                <a:ahLst/>
                <a:cxnLst>
                  <a:cxn ang="0">
                    <a:pos x="86" y="0"/>
                  </a:cxn>
                  <a:cxn ang="0">
                    <a:pos x="0" y="0"/>
                  </a:cxn>
                  <a:cxn ang="0">
                    <a:pos x="29" y="15"/>
                  </a:cxn>
                  <a:cxn ang="0">
                    <a:pos x="78" y="15"/>
                  </a:cxn>
                  <a:cxn ang="0">
                    <a:pos x="78" y="22"/>
                  </a:cxn>
                  <a:cxn ang="0">
                    <a:pos x="44" y="22"/>
                  </a:cxn>
                  <a:cxn ang="0">
                    <a:pos x="53" y="27"/>
                  </a:cxn>
                  <a:cxn ang="0">
                    <a:pos x="62" y="36"/>
                  </a:cxn>
                  <a:cxn ang="0">
                    <a:pos x="78" y="36"/>
                  </a:cxn>
                  <a:cxn ang="0">
                    <a:pos x="78" y="44"/>
                  </a:cxn>
                  <a:cxn ang="0">
                    <a:pos x="64" y="44"/>
                  </a:cxn>
                  <a:cxn ang="0">
                    <a:pos x="64" y="80"/>
                  </a:cxn>
                  <a:cxn ang="0">
                    <a:pos x="86" y="80"/>
                  </a:cxn>
                  <a:cxn ang="0">
                    <a:pos x="93" y="73"/>
                  </a:cxn>
                  <a:cxn ang="0">
                    <a:pos x="93" y="7"/>
                  </a:cxn>
                  <a:cxn ang="0">
                    <a:pos x="86" y="0"/>
                  </a:cxn>
                </a:cxnLst>
                <a:rect l="0" t="0" r="r" b="b"/>
                <a:pathLst>
                  <a:path w="93" h="80">
                    <a:moveTo>
                      <a:pt x="86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78" y="22"/>
                      <a:pt x="78" y="22"/>
                      <a:pt x="78" y="22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7" y="29"/>
                      <a:pt x="60" y="32"/>
                      <a:pt x="62" y="36"/>
                    </a:cubicBezTo>
                    <a:cubicBezTo>
                      <a:pt x="78" y="36"/>
                      <a:pt x="78" y="36"/>
                      <a:pt x="78" y="36"/>
                    </a:cubicBezTo>
                    <a:cubicBezTo>
                      <a:pt x="78" y="44"/>
                      <a:pt x="78" y="44"/>
                      <a:pt x="78" y="44"/>
                    </a:cubicBezTo>
                    <a:cubicBezTo>
                      <a:pt x="64" y="44"/>
                      <a:pt x="64" y="44"/>
                      <a:pt x="64" y="44"/>
                    </a:cubicBezTo>
                    <a:cubicBezTo>
                      <a:pt x="64" y="80"/>
                      <a:pt x="64" y="80"/>
                      <a:pt x="64" y="80"/>
                    </a:cubicBezTo>
                    <a:cubicBezTo>
                      <a:pt x="86" y="80"/>
                      <a:pt x="86" y="80"/>
                      <a:pt x="86" y="80"/>
                    </a:cubicBezTo>
                    <a:cubicBezTo>
                      <a:pt x="90" y="80"/>
                      <a:pt x="93" y="77"/>
                      <a:pt x="93" y="73"/>
                    </a:cubicBezTo>
                    <a:cubicBezTo>
                      <a:pt x="93" y="7"/>
                      <a:pt x="93" y="7"/>
                      <a:pt x="93" y="7"/>
                    </a:cubicBezTo>
                    <a:cubicBezTo>
                      <a:pt x="93" y="3"/>
                      <a:pt x="90" y="0"/>
                      <a:pt x="86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24588" y="3143250"/>
                <a:ext cx="187325" cy="284163"/>
              </a:xfrm>
              <a:custGeom>
                <a:avLst/>
                <a:gdLst/>
                <a:ahLst/>
                <a:cxnLst>
                  <a:cxn ang="0">
                    <a:pos x="66" y="30"/>
                  </a:cxn>
                  <a:cxn ang="0">
                    <a:pos x="7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70"/>
                  </a:cxn>
                  <a:cxn ang="0">
                    <a:pos x="7" y="80"/>
                  </a:cxn>
                  <a:cxn ang="0">
                    <a:pos x="66" y="110"/>
                  </a:cxn>
                  <a:cxn ang="0">
                    <a:pos x="69" y="111"/>
                  </a:cxn>
                  <a:cxn ang="0">
                    <a:pos x="73" y="106"/>
                  </a:cxn>
                  <a:cxn ang="0">
                    <a:pos x="73" y="41"/>
                  </a:cxn>
                  <a:cxn ang="0">
                    <a:pos x="66" y="30"/>
                  </a:cxn>
                  <a:cxn ang="0">
                    <a:pos x="51" y="77"/>
                  </a:cxn>
                  <a:cxn ang="0">
                    <a:pos x="44" y="66"/>
                  </a:cxn>
                  <a:cxn ang="0">
                    <a:pos x="51" y="55"/>
                  </a:cxn>
                  <a:cxn ang="0">
                    <a:pos x="58" y="66"/>
                  </a:cxn>
                  <a:cxn ang="0">
                    <a:pos x="51" y="77"/>
                  </a:cxn>
                </a:cxnLst>
                <a:rect l="0" t="0" r="r" b="b"/>
                <a:pathLst>
                  <a:path w="73" h="111">
                    <a:moveTo>
                      <a:pt x="66" y="3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5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70"/>
                      <a:pt x="0" y="70"/>
                      <a:pt x="0" y="70"/>
                    </a:cubicBezTo>
                    <a:cubicBezTo>
                      <a:pt x="0" y="74"/>
                      <a:pt x="3" y="79"/>
                      <a:pt x="7" y="80"/>
                    </a:cubicBezTo>
                    <a:cubicBezTo>
                      <a:pt x="66" y="110"/>
                      <a:pt x="66" y="110"/>
                      <a:pt x="66" y="110"/>
                    </a:cubicBezTo>
                    <a:cubicBezTo>
                      <a:pt x="67" y="111"/>
                      <a:pt x="68" y="111"/>
                      <a:pt x="69" y="111"/>
                    </a:cubicBezTo>
                    <a:cubicBezTo>
                      <a:pt x="71" y="111"/>
                      <a:pt x="73" y="109"/>
                      <a:pt x="73" y="106"/>
                    </a:cubicBezTo>
                    <a:cubicBezTo>
                      <a:pt x="73" y="41"/>
                      <a:pt x="73" y="41"/>
                      <a:pt x="73" y="41"/>
                    </a:cubicBezTo>
                    <a:cubicBezTo>
                      <a:pt x="73" y="37"/>
                      <a:pt x="70" y="32"/>
                      <a:pt x="66" y="30"/>
                    </a:cubicBezTo>
                    <a:close/>
                    <a:moveTo>
                      <a:pt x="51" y="77"/>
                    </a:moveTo>
                    <a:cubicBezTo>
                      <a:pt x="47" y="77"/>
                      <a:pt x="44" y="72"/>
                      <a:pt x="44" y="66"/>
                    </a:cubicBezTo>
                    <a:cubicBezTo>
                      <a:pt x="44" y="60"/>
                      <a:pt x="47" y="55"/>
                      <a:pt x="51" y="55"/>
                    </a:cubicBezTo>
                    <a:cubicBezTo>
                      <a:pt x="55" y="55"/>
                      <a:pt x="58" y="60"/>
                      <a:pt x="58" y="66"/>
                    </a:cubicBezTo>
                    <a:cubicBezTo>
                      <a:pt x="58" y="72"/>
                      <a:pt x="55" y="77"/>
                      <a:pt x="51" y="77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71" name="Group 311"/>
            <p:cNvGrpSpPr/>
            <p:nvPr/>
          </p:nvGrpSpPr>
          <p:grpSpPr>
            <a:xfrm>
              <a:off x="7989888" y="2994217"/>
              <a:ext cx="296863" cy="169863"/>
              <a:chOff x="7989888" y="3135313"/>
              <a:chExt cx="296863" cy="169863"/>
            </a:xfrm>
            <a:solidFill>
              <a:srgbClr val="FFFFFF"/>
            </a:solidFill>
          </p:grpSpPr>
          <p:sp>
            <p:nvSpPr>
              <p:cNvPr id="17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043863" y="3192463"/>
                <a:ext cx="38100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043863" y="3227388"/>
                <a:ext cx="38100" cy="20638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89888" y="3135313"/>
                <a:ext cx="296863" cy="169863"/>
              </a:xfrm>
              <a:custGeom>
                <a:avLst/>
                <a:gdLst/>
                <a:ahLst/>
                <a:cxnLst>
                  <a:cxn ang="0">
                    <a:pos x="109" y="0"/>
                  </a:cxn>
                  <a:cxn ang="0">
                    <a:pos x="7" y="0"/>
                  </a:cxn>
                  <a:cxn ang="0">
                    <a:pos x="0" y="7"/>
                  </a:cxn>
                  <a:cxn ang="0">
                    <a:pos x="0" y="58"/>
                  </a:cxn>
                  <a:cxn ang="0">
                    <a:pos x="7" y="66"/>
                  </a:cxn>
                  <a:cxn ang="0">
                    <a:pos x="109" y="66"/>
                  </a:cxn>
                  <a:cxn ang="0">
                    <a:pos x="116" y="58"/>
                  </a:cxn>
                  <a:cxn ang="0">
                    <a:pos x="116" y="7"/>
                  </a:cxn>
                  <a:cxn ang="0">
                    <a:pos x="109" y="0"/>
                  </a:cxn>
                  <a:cxn ang="0">
                    <a:pos x="43" y="51"/>
                  </a:cxn>
                  <a:cxn ang="0">
                    <a:pos x="14" y="51"/>
                  </a:cxn>
                  <a:cxn ang="0">
                    <a:pos x="14" y="15"/>
                  </a:cxn>
                  <a:cxn ang="0">
                    <a:pos x="43" y="15"/>
                  </a:cxn>
                  <a:cxn ang="0">
                    <a:pos x="43" y="51"/>
                  </a:cxn>
                  <a:cxn ang="0">
                    <a:pos x="72" y="51"/>
                  </a:cxn>
                  <a:cxn ang="0">
                    <a:pos x="51" y="51"/>
                  </a:cxn>
                  <a:cxn ang="0">
                    <a:pos x="51" y="15"/>
                  </a:cxn>
                  <a:cxn ang="0">
                    <a:pos x="58" y="15"/>
                  </a:cxn>
                  <a:cxn ang="0">
                    <a:pos x="58" y="44"/>
                  </a:cxn>
                  <a:cxn ang="0">
                    <a:pos x="65" y="44"/>
                  </a:cxn>
                  <a:cxn ang="0">
                    <a:pos x="65" y="15"/>
                  </a:cxn>
                  <a:cxn ang="0">
                    <a:pos x="72" y="15"/>
                  </a:cxn>
                  <a:cxn ang="0">
                    <a:pos x="72" y="51"/>
                  </a:cxn>
                  <a:cxn ang="0">
                    <a:pos x="101" y="36"/>
                  </a:cxn>
                  <a:cxn ang="0">
                    <a:pos x="94" y="36"/>
                  </a:cxn>
                  <a:cxn ang="0">
                    <a:pos x="94" y="51"/>
                  </a:cxn>
                  <a:cxn ang="0">
                    <a:pos x="87" y="51"/>
                  </a:cxn>
                  <a:cxn ang="0">
                    <a:pos x="87" y="36"/>
                  </a:cxn>
                  <a:cxn ang="0">
                    <a:pos x="80" y="36"/>
                  </a:cxn>
                  <a:cxn ang="0">
                    <a:pos x="80" y="15"/>
                  </a:cxn>
                  <a:cxn ang="0">
                    <a:pos x="87" y="15"/>
                  </a:cxn>
                  <a:cxn ang="0">
                    <a:pos x="87" y="29"/>
                  </a:cxn>
                  <a:cxn ang="0">
                    <a:pos x="94" y="29"/>
                  </a:cxn>
                  <a:cxn ang="0">
                    <a:pos x="94" y="15"/>
                  </a:cxn>
                  <a:cxn ang="0">
                    <a:pos x="101" y="15"/>
                  </a:cxn>
                  <a:cxn ang="0">
                    <a:pos x="101" y="36"/>
                  </a:cxn>
                </a:cxnLst>
                <a:rect l="0" t="0" r="r" b="b"/>
                <a:pathLst>
                  <a:path w="116" h="66">
                    <a:moveTo>
                      <a:pt x="109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0" y="62"/>
                      <a:pt x="3" y="66"/>
                      <a:pt x="7" y="66"/>
                    </a:cubicBezTo>
                    <a:cubicBezTo>
                      <a:pt x="109" y="66"/>
                      <a:pt x="109" y="66"/>
                      <a:pt x="109" y="66"/>
                    </a:cubicBezTo>
                    <a:cubicBezTo>
                      <a:pt x="113" y="66"/>
                      <a:pt x="116" y="62"/>
                      <a:pt x="116" y="58"/>
                    </a:cubicBezTo>
                    <a:cubicBezTo>
                      <a:pt x="116" y="7"/>
                      <a:pt x="116" y="7"/>
                      <a:pt x="116" y="7"/>
                    </a:cubicBezTo>
                    <a:cubicBezTo>
                      <a:pt x="116" y="3"/>
                      <a:pt x="113" y="0"/>
                      <a:pt x="109" y="0"/>
                    </a:cubicBezTo>
                    <a:close/>
                    <a:moveTo>
                      <a:pt x="43" y="51"/>
                    </a:moveTo>
                    <a:cubicBezTo>
                      <a:pt x="14" y="51"/>
                      <a:pt x="14" y="51"/>
                      <a:pt x="14" y="51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43" y="15"/>
                      <a:pt x="43" y="15"/>
                      <a:pt x="43" y="15"/>
                    </a:cubicBezTo>
                    <a:lnTo>
                      <a:pt x="43" y="51"/>
                    </a:lnTo>
                    <a:close/>
                    <a:moveTo>
                      <a:pt x="72" y="51"/>
                    </a:moveTo>
                    <a:cubicBezTo>
                      <a:pt x="51" y="51"/>
                      <a:pt x="51" y="51"/>
                      <a:pt x="51" y="51"/>
                    </a:cubicBezTo>
                    <a:cubicBezTo>
                      <a:pt x="51" y="15"/>
                      <a:pt x="51" y="15"/>
                      <a:pt x="51" y="15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8" y="44"/>
                      <a:pt x="58" y="44"/>
                      <a:pt x="58" y="44"/>
                    </a:cubicBezTo>
                    <a:cubicBezTo>
                      <a:pt x="65" y="44"/>
                      <a:pt x="65" y="44"/>
                      <a:pt x="65" y="44"/>
                    </a:cubicBezTo>
                    <a:cubicBezTo>
                      <a:pt x="65" y="15"/>
                      <a:pt x="65" y="15"/>
                      <a:pt x="65" y="15"/>
                    </a:cubicBezTo>
                    <a:cubicBezTo>
                      <a:pt x="72" y="15"/>
                      <a:pt x="72" y="15"/>
                      <a:pt x="72" y="15"/>
                    </a:cubicBezTo>
                    <a:lnTo>
                      <a:pt x="72" y="51"/>
                    </a:lnTo>
                    <a:close/>
                    <a:moveTo>
                      <a:pt x="101" y="36"/>
                    </a:moveTo>
                    <a:cubicBezTo>
                      <a:pt x="94" y="36"/>
                      <a:pt x="94" y="36"/>
                      <a:pt x="94" y="36"/>
                    </a:cubicBezTo>
                    <a:cubicBezTo>
                      <a:pt x="94" y="51"/>
                      <a:pt x="94" y="51"/>
                      <a:pt x="94" y="51"/>
                    </a:cubicBezTo>
                    <a:cubicBezTo>
                      <a:pt x="87" y="51"/>
                      <a:pt x="87" y="51"/>
                      <a:pt x="87" y="51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0" y="36"/>
                      <a:pt x="80" y="36"/>
                      <a:pt x="80" y="36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87" y="15"/>
                      <a:pt x="87" y="15"/>
                      <a:pt x="87" y="15"/>
                    </a:cubicBezTo>
                    <a:cubicBezTo>
                      <a:pt x="87" y="29"/>
                      <a:pt x="87" y="29"/>
                      <a:pt x="87" y="29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101" y="15"/>
                      <a:pt x="101" y="15"/>
                      <a:pt x="101" y="15"/>
                    </a:cubicBezTo>
                    <a:lnTo>
                      <a:pt x="101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83613" y="2994025"/>
              <a:ext cx="296862" cy="169863"/>
            </a:xfrm>
            <a:custGeom>
              <a:avLst/>
              <a:gdLst>
                <a:gd name="T0" fmla="*/ 278948 w 116"/>
                <a:gd name="T1" fmla="*/ 0 h 66"/>
                <a:gd name="T2" fmla="*/ 17914 w 116"/>
                <a:gd name="T3" fmla="*/ 0 h 66"/>
                <a:gd name="T4" fmla="*/ 0 w 116"/>
                <a:gd name="T5" fmla="*/ 18016 h 66"/>
                <a:gd name="T6" fmla="*/ 0 w 116"/>
                <a:gd name="T7" fmla="*/ 149274 h 66"/>
                <a:gd name="T8" fmla="*/ 17914 w 116"/>
                <a:gd name="T9" fmla="*/ 169863 h 66"/>
                <a:gd name="T10" fmla="*/ 278948 w 116"/>
                <a:gd name="T11" fmla="*/ 169863 h 66"/>
                <a:gd name="T12" fmla="*/ 296862 w 116"/>
                <a:gd name="T13" fmla="*/ 149274 h 66"/>
                <a:gd name="T14" fmla="*/ 296862 w 116"/>
                <a:gd name="T15" fmla="*/ 18016 h 66"/>
                <a:gd name="T16" fmla="*/ 278948 w 116"/>
                <a:gd name="T17" fmla="*/ 0 h 66"/>
                <a:gd name="T18" fmla="*/ 92130 w 116"/>
                <a:gd name="T19" fmla="*/ 56621 h 66"/>
                <a:gd name="T20" fmla="*/ 56301 w 116"/>
                <a:gd name="T21" fmla="*/ 56621 h 66"/>
                <a:gd name="T22" fmla="*/ 56301 w 116"/>
                <a:gd name="T23" fmla="*/ 74637 h 66"/>
                <a:gd name="T24" fmla="*/ 92130 w 116"/>
                <a:gd name="T25" fmla="*/ 74637 h 66"/>
                <a:gd name="T26" fmla="*/ 92130 w 116"/>
                <a:gd name="T27" fmla="*/ 131258 h 66"/>
                <a:gd name="T28" fmla="*/ 38387 w 116"/>
                <a:gd name="T29" fmla="*/ 131258 h 66"/>
                <a:gd name="T30" fmla="*/ 38387 w 116"/>
                <a:gd name="T31" fmla="*/ 113242 h 66"/>
                <a:gd name="T32" fmla="*/ 74216 w 116"/>
                <a:gd name="T33" fmla="*/ 113242 h 66"/>
                <a:gd name="T34" fmla="*/ 74216 w 116"/>
                <a:gd name="T35" fmla="*/ 92653 h 66"/>
                <a:gd name="T36" fmla="*/ 38387 w 116"/>
                <a:gd name="T37" fmla="*/ 92653 h 66"/>
                <a:gd name="T38" fmla="*/ 38387 w 116"/>
                <a:gd name="T39" fmla="*/ 38605 h 66"/>
                <a:gd name="T40" fmla="*/ 92130 w 116"/>
                <a:gd name="T41" fmla="*/ 38605 h 66"/>
                <a:gd name="T42" fmla="*/ 92130 w 116"/>
                <a:gd name="T43" fmla="*/ 56621 h 66"/>
                <a:gd name="T44" fmla="*/ 166345 w 116"/>
                <a:gd name="T45" fmla="*/ 56621 h 66"/>
                <a:gd name="T46" fmla="*/ 130517 w 116"/>
                <a:gd name="T47" fmla="*/ 56621 h 66"/>
                <a:gd name="T48" fmla="*/ 130517 w 116"/>
                <a:gd name="T49" fmla="*/ 74637 h 66"/>
                <a:gd name="T50" fmla="*/ 166345 w 116"/>
                <a:gd name="T51" fmla="*/ 74637 h 66"/>
                <a:gd name="T52" fmla="*/ 166345 w 116"/>
                <a:gd name="T53" fmla="*/ 92653 h 66"/>
                <a:gd name="T54" fmla="*/ 130517 w 116"/>
                <a:gd name="T55" fmla="*/ 92653 h 66"/>
                <a:gd name="T56" fmla="*/ 130517 w 116"/>
                <a:gd name="T57" fmla="*/ 113242 h 66"/>
                <a:gd name="T58" fmla="*/ 166345 w 116"/>
                <a:gd name="T59" fmla="*/ 113242 h 66"/>
                <a:gd name="T60" fmla="*/ 166345 w 116"/>
                <a:gd name="T61" fmla="*/ 131258 h 66"/>
                <a:gd name="T62" fmla="*/ 112603 w 116"/>
                <a:gd name="T63" fmla="*/ 131258 h 66"/>
                <a:gd name="T64" fmla="*/ 112603 w 116"/>
                <a:gd name="T65" fmla="*/ 38605 h 66"/>
                <a:gd name="T66" fmla="*/ 166345 w 116"/>
                <a:gd name="T67" fmla="*/ 38605 h 66"/>
                <a:gd name="T68" fmla="*/ 166345 w 116"/>
                <a:gd name="T69" fmla="*/ 56621 h 66"/>
                <a:gd name="T70" fmla="*/ 222647 w 116"/>
                <a:gd name="T71" fmla="*/ 131258 h 66"/>
                <a:gd name="T72" fmla="*/ 186818 w 116"/>
                <a:gd name="T73" fmla="*/ 131258 h 66"/>
                <a:gd name="T74" fmla="*/ 186818 w 116"/>
                <a:gd name="T75" fmla="*/ 38605 h 66"/>
                <a:gd name="T76" fmla="*/ 204732 w 116"/>
                <a:gd name="T77" fmla="*/ 38605 h 66"/>
                <a:gd name="T78" fmla="*/ 204732 w 116"/>
                <a:gd name="T79" fmla="*/ 113242 h 66"/>
                <a:gd name="T80" fmla="*/ 222647 w 116"/>
                <a:gd name="T81" fmla="*/ 113242 h 66"/>
                <a:gd name="T82" fmla="*/ 222647 w 116"/>
                <a:gd name="T83" fmla="*/ 131258 h 66"/>
                <a:gd name="T84" fmla="*/ 278948 w 116"/>
                <a:gd name="T85" fmla="*/ 131258 h 66"/>
                <a:gd name="T86" fmla="*/ 240561 w 116"/>
                <a:gd name="T87" fmla="*/ 131258 h 66"/>
                <a:gd name="T88" fmla="*/ 240561 w 116"/>
                <a:gd name="T89" fmla="*/ 38605 h 66"/>
                <a:gd name="T90" fmla="*/ 261034 w 116"/>
                <a:gd name="T91" fmla="*/ 38605 h 66"/>
                <a:gd name="T92" fmla="*/ 261034 w 116"/>
                <a:gd name="T93" fmla="*/ 113242 h 66"/>
                <a:gd name="T94" fmla="*/ 278948 w 116"/>
                <a:gd name="T95" fmla="*/ 113242 h 66"/>
                <a:gd name="T96" fmla="*/ 278948 w 116"/>
                <a:gd name="T97" fmla="*/ 131258 h 6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16" h="66">
                  <a:moveTo>
                    <a:pt x="10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2"/>
                    <a:pt x="3" y="66"/>
                    <a:pt x="7" y="66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3" y="66"/>
                    <a:pt x="116" y="62"/>
                    <a:pt x="116" y="5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6" y="3"/>
                    <a:pt x="113" y="0"/>
                    <a:pt x="109" y="0"/>
                  </a:cubicBezTo>
                  <a:close/>
                  <a:moveTo>
                    <a:pt x="36" y="22"/>
                  </a:moveTo>
                  <a:cubicBezTo>
                    <a:pt x="22" y="22"/>
                    <a:pt x="22" y="22"/>
                    <a:pt x="22" y="22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36" y="15"/>
                    <a:pt x="36" y="15"/>
                    <a:pt x="36" y="15"/>
                  </a:cubicBezTo>
                  <a:lnTo>
                    <a:pt x="36" y="22"/>
                  </a:lnTo>
                  <a:close/>
                  <a:moveTo>
                    <a:pt x="65" y="22"/>
                  </a:moveTo>
                  <a:cubicBezTo>
                    <a:pt x="51" y="22"/>
                    <a:pt x="51" y="22"/>
                    <a:pt x="51" y="22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5" y="36"/>
                    <a:pt x="65" y="36"/>
                    <a:pt x="65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2"/>
                  </a:lnTo>
                  <a:close/>
                  <a:moveTo>
                    <a:pt x="87" y="51"/>
                  </a:moveTo>
                  <a:cubicBezTo>
                    <a:pt x="73" y="51"/>
                    <a:pt x="73" y="51"/>
                    <a:pt x="73" y="51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44"/>
                    <a:pt x="80" y="44"/>
                    <a:pt x="80" y="44"/>
                  </a:cubicBezTo>
                  <a:cubicBezTo>
                    <a:pt x="87" y="44"/>
                    <a:pt x="87" y="44"/>
                    <a:pt x="87" y="44"/>
                  </a:cubicBezTo>
                  <a:lnTo>
                    <a:pt x="87" y="51"/>
                  </a:lnTo>
                  <a:close/>
                  <a:moveTo>
                    <a:pt x="109" y="51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94" y="15"/>
                    <a:pt x="94" y="15"/>
                    <a:pt x="94" y="15"/>
                  </a:cubicBezTo>
                  <a:cubicBezTo>
                    <a:pt x="102" y="15"/>
                    <a:pt x="102" y="15"/>
                    <a:pt x="102" y="15"/>
                  </a:cubicBezTo>
                  <a:cubicBezTo>
                    <a:pt x="102" y="44"/>
                    <a:pt x="102" y="44"/>
                    <a:pt x="102" y="44"/>
                  </a:cubicBezTo>
                  <a:cubicBezTo>
                    <a:pt x="109" y="44"/>
                    <a:pt x="109" y="44"/>
                    <a:pt x="109" y="44"/>
                  </a:cubicBezTo>
                  <a:lnTo>
                    <a:pt x="109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3525" y="3589338"/>
              <a:ext cx="296863" cy="168275"/>
            </a:xfrm>
            <a:custGeom>
              <a:avLst/>
              <a:gdLst>
                <a:gd name="T0" fmla="*/ 278949 w 116"/>
                <a:gd name="T1" fmla="*/ 0 h 66"/>
                <a:gd name="T2" fmla="*/ 17914 w 116"/>
                <a:gd name="T3" fmla="*/ 0 h 66"/>
                <a:gd name="T4" fmla="*/ 0 w 116"/>
                <a:gd name="T5" fmla="*/ 20397 h 66"/>
                <a:gd name="T6" fmla="*/ 0 w 116"/>
                <a:gd name="T7" fmla="*/ 150428 h 66"/>
                <a:gd name="T8" fmla="*/ 17914 w 116"/>
                <a:gd name="T9" fmla="*/ 168275 h 66"/>
                <a:gd name="T10" fmla="*/ 278949 w 116"/>
                <a:gd name="T11" fmla="*/ 168275 h 66"/>
                <a:gd name="T12" fmla="*/ 296863 w 116"/>
                <a:gd name="T13" fmla="*/ 150428 h 66"/>
                <a:gd name="T14" fmla="*/ 296863 w 116"/>
                <a:gd name="T15" fmla="*/ 20397 h 66"/>
                <a:gd name="T16" fmla="*/ 278949 w 116"/>
                <a:gd name="T17" fmla="*/ 0 h 66"/>
                <a:gd name="T18" fmla="*/ 110044 w 116"/>
                <a:gd name="T19" fmla="*/ 130031 h 66"/>
                <a:gd name="T20" fmla="*/ 92130 w 116"/>
                <a:gd name="T21" fmla="*/ 130031 h 66"/>
                <a:gd name="T22" fmla="*/ 56302 w 116"/>
                <a:gd name="T23" fmla="*/ 68840 h 66"/>
                <a:gd name="T24" fmla="*/ 56302 w 116"/>
                <a:gd name="T25" fmla="*/ 130031 h 66"/>
                <a:gd name="T26" fmla="*/ 35828 w 116"/>
                <a:gd name="T27" fmla="*/ 130031 h 66"/>
                <a:gd name="T28" fmla="*/ 35828 w 116"/>
                <a:gd name="T29" fmla="*/ 38244 h 66"/>
                <a:gd name="T30" fmla="*/ 56302 w 116"/>
                <a:gd name="T31" fmla="*/ 38244 h 66"/>
                <a:gd name="T32" fmla="*/ 92130 w 116"/>
                <a:gd name="T33" fmla="*/ 99435 h 66"/>
                <a:gd name="T34" fmla="*/ 92130 w 116"/>
                <a:gd name="T35" fmla="*/ 38244 h 66"/>
                <a:gd name="T36" fmla="*/ 110044 w 116"/>
                <a:gd name="T37" fmla="*/ 38244 h 66"/>
                <a:gd name="T38" fmla="*/ 110044 w 116"/>
                <a:gd name="T39" fmla="*/ 130031 h 66"/>
                <a:gd name="T40" fmla="*/ 166346 w 116"/>
                <a:gd name="T41" fmla="*/ 56092 h 66"/>
                <a:gd name="T42" fmla="*/ 148432 w 116"/>
                <a:gd name="T43" fmla="*/ 56092 h 66"/>
                <a:gd name="T44" fmla="*/ 148432 w 116"/>
                <a:gd name="T45" fmla="*/ 76489 h 66"/>
                <a:gd name="T46" fmla="*/ 166346 w 116"/>
                <a:gd name="T47" fmla="*/ 76489 h 66"/>
                <a:gd name="T48" fmla="*/ 166346 w 116"/>
                <a:gd name="T49" fmla="*/ 94336 h 66"/>
                <a:gd name="T50" fmla="*/ 148432 w 116"/>
                <a:gd name="T51" fmla="*/ 94336 h 66"/>
                <a:gd name="T52" fmla="*/ 148432 w 116"/>
                <a:gd name="T53" fmla="*/ 112183 h 66"/>
                <a:gd name="T54" fmla="*/ 166346 w 116"/>
                <a:gd name="T55" fmla="*/ 112183 h 66"/>
                <a:gd name="T56" fmla="*/ 166346 w 116"/>
                <a:gd name="T57" fmla="*/ 130031 h 66"/>
                <a:gd name="T58" fmla="*/ 130517 w 116"/>
                <a:gd name="T59" fmla="*/ 130031 h 66"/>
                <a:gd name="T60" fmla="*/ 130517 w 116"/>
                <a:gd name="T61" fmla="*/ 38244 h 66"/>
                <a:gd name="T62" fmla="*/ 166346 w 116"/>
                <a:gd name="T63" fmla="*/ 38244 h 66"/>
                <a:gd name="T64" fmla="*/ 166346 w 116"/>
                <a:gd name="T65" fmla="*/ 56092 h 66"/>
                <a:gd name="T66" fmla="*/ 258476 w 116"/>
                <a:gd name="T67" fmla="*/ 130031 h 66"/>
                <a:gd name="T68" fmla="*/ 240561 w 116"/>
                <a:gd name="T69" fmla="*/ 130031 h 66"/>
                <a:gd name="T70" fmla="*/ 222647 w 116"/>
                <a:gd name="T71" fmla="*/ 94336 h 66"/>
                <a:gd name="T72" fmla="*/ 204733 w 116"/>
                <a:gd name="T73" fmla="*/ 130031 h 66"/>
                <a:gd name="T74" fmla="*/ 184260 w 116"/>
                <a:gd name="T75" fmla="*/ 130031 h 66"/>
                <a:gd name="T76" fmla="*/ 184260 w 116"/>
                <a:gd name="T77" fmla="*/ 38244 h 66"/>
                <a:gd name="T78" fmla="*/ 204733 w 116"/>
                <a:gd name="T79" fmla="*/ 38244 h 66"/>
                <a:gd name="T80" fmla="*/ 204733 w 116"/>
                <a:gd name="T81" fmla="*/ 94336 h 66"/>
                <a:gd name="T82" fmla="*/ 222647 w 116"/>
                <a:gd name="T83" fmla="*/ 56092 h 66"/>
                <a:gd name="T84" fmla="*/ 240561 w 116"/>
                <a:gd name="T85" fmla="*/ 94336 h 66"/>
                <a:gd name="T86" fmla="*/ 240561 w 116"/>
                <a:gd name="T87" fmla="*/ 38244 h 66"/>
                <a:gd name="T88" fmla="*/ 258476 w 116"/>
                <a:gd name="T89" fmla="*/ 38244 h 66"/>
                <a:gd name="T90" fmla="*/ 258476 w 116"/>
                <a:gd name="T91" fmla="*/ 130031 h 6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116" h="66">
                  <a:moveTo>
                    <a:pt x="10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3"/>
                    <a:pt x="3" y="66"/>
                    <a:pt x="7" y="66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3" y="66"/>
                    <a:pt x="116" y="63"/>
                    <a:pt x="116" y="59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4"/>
                    <a:pt x="113" y="0"/>
                    <a:pt x="109" y="0"/>
                  </a:cubicBezTo>
                  <a:close/>
                  <a:moveTo>
                    <a:pt x="43" y="51"/>
                  </a:moveTo>
                  <a:cubicBezTo>
                    <a:pt x="36" y="51"/>
                    <a:pt x="36" y="51"/>
                    <a:pt x="36" y="51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51"/>
                    <a:pt x="22" y="51"/>
                    <a:pt x="22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43" y="15"/>
                    <a:pt x="43" y="15"/>
                    <a:pt x="43" y="15"/>
                  </a:cubicBezTo>
                  <a:lnTo>
                    <a:pt x="43" y="51"/>
                  </a:lnTo>
                  <a:close/>
                  <a:moveTo>
                    <a:pt x="65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65" y="30"/>
                    <a:pt x="65" y="30"/>
                    <a:pt x="65" y="30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65" y="44"/>
                    <a:pt x="65" y="44"/>
                    <a:pt x="65" y="44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2"/>
                  </a:lnTo>
                  <a:close/>
                  <a:moveTo>
                    <a:pt x="101" y="51"/>
                  </a:moveTo>
                  <a:cubicBezTo>
                    <a:pt x="94" y="51"/>
                    <a:pt x="94" y="51"/>
                    <a:pt x="94" y="51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0" y="51"/>
                    <a:pt x="80" y="51"/>
                    <a:pt x="80" y="51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15"/>
                    <a:pt x="94" y="15"/>
                    <a:pt x="94" y="15"/>
                  </a:cubicBezTo>
                  <a:cubicBezTo>
                    <a:pt x="101" y="15"/>
                    <a:pt x="101" y="15"/>
                    <a:pt x="101" y="15"/>
                  </a:cubicBezTo>
                  <a:lnTo>
                    <a:pt x="101" y="5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77" name="Group 298"/>
            <p:cNvGrpSpPr/>
            <p:nvPr/>
          </p:nvGrpSpPr>
          <p:grpSpPr>
            <a:xfrm>
              <a:off x="857250" y="3665729"/>
              <a:ext cx="296863" cy="223838"/>
              <a:chOff x="857250" y="3806825"/>
              <a:chExt cx="296863" cy="223838"/>
            </a:xfrm>
            <a:solidFill>
              <a:srgbClr val="FFFFFF"/>
            </a:solidFill>
          </p:grpSpPr>
          <p:sp>
            <p:nvSpPr>
              <p:cNvPr id="17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7250" y="3806825"/>
                <a:ext cx="296863" cy="223838"/>
              </a:xfrm>
              <a:custGeom>
                <a:avLst/>
                <a:gdLst/>
                <a:ahLst/>
                <a:cxnLst>
                  <a:cxn ang="0">
                    <a:pos x="102" y="0"/>
                  </a:cxn>
                  <a:cxn ang="0">
                    <a:pos x="15" y="0"/>
                  </a:cxn>
                  <a:cxn ang="0">
                    <a:pos x="0" y="14"/>
                  </a:cxn>
                  <a:cxn ang="0">
                    <a:pos x="0" y="72"/>
                  </a:cxn>
                  <a:cxn ang="0">
                    <a:pos x="15" y="87"/>
                  </a:cxn>
                  <a:cxn ang="0">
                    <a:pos x="102" y="87"/>
                  </a:cxn>
                  <a:cxn ang="0">
                    <a:pos x="116" y="72"/>
                  </a:cxn>
                  <a:cxn ang="0">
                    <a:pos x="116" y="14"/>
                  </a:cxn>
                  <a:cxn ang="0">
                    <a:pos x="102" y="0"/>
                  </a:cxn>
                  <a:cxn ang="0">
                    <a:pos x="109" y="72"/>
                  </a:cxn>
                  <a:cxn ang="0">
                    <a:pos x="102" y="79"/>
                  </a:cxn>
                  <a:cxn ang="0">
                    <a:pos x="15" y="79"/>
                  </a:cxn>
                  <a:cxn ang="0">
                    <a:pos x="7" y="72"/>
                  </a:cxn>
                  <a:cxn ang="0">
                    <a:pos x="7" y="36"/>
                  </a:cxn>
                  <a:cxn ang="0">
                    <a:pos x="109" y="36"/>
                  </a:cxn>
                  <a:cxn ang="0">
                    <a:pos x="109" y="72"/>
                  </a:cxn>
                  <a:cxn ang="0">
                    <a:pos x="109" y="21"/>
                  </a:cxn>
                  <a:cxn ang="0">
                    <a:pos x="7" y="21"/>
                  </a:cxn>
                  <a:cxn ang="0">
                    <a:pos x="7" y="14"/>
                  </a:cxn>
                  <a:cxn ang="0">
                    <a:pos x="15" y="7"/>
                  </a:cxn>
                  <a:cxn ang="0">
                    <a:pos x="102" y="7"/>
                  </a:cxn>
                  <a:cxn ang="0">
                    <a:pos x="109" y="14"/>
                  </a:cxn>
                  <a:cxn ang="0">
                    <a:pos x="109" y="21"/>
                  </a:cxn>
                </a:cxnLst>
                <a:rect l="0" t="0" r="r" b="b"/>
                <a:pathLst>
                  <a:path w="116" h="87">
                    <a:moveTo>
                      <a:pt x="102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80"/>
                      <a:pt x="7" y="87"/>
                      <a:pt x="15" y="87"/>
                    </a:cubicBezTo>
                    <a:cubicBezTo>
                      <a:pt x="102" y="87"/>
                      <a:pt x="102" y="87"/>
                      <a:pt x="102" y="87"/>
                    </a:cubicBezTo>
                    <a:cubicBezTo>
                      <a:pt x="110" y="87"/>
                      <a:pt x="116" y="80"/>
                      <a:pt x="116" y="72"/>
                    </a:cubicBezTo>
                    <a:cubicBezTo>
                      <a:pt x="116" y="14"/>
                      <a:pt x="116" y="14"/>
                      <a:pt x="116" y="14"/>
                    </a:cubicBezTo>
                    <a:cubicBezTo>
                      <a:pt x="116" y="6"/>
                      <a:pt x="110" y="0"/>
                      <a:pt x="102" y="0"/>
                    </a:cubicBezTo>
                    <a:close/>
                    <a:moveTo>
                      <a:pt x="109" y="72"/>
                    </a:moveTo>
                    <a:cubicBezTo>
                      <a:pt x="109" y="76"/>
                      <a:pt x="106" y="79"/>
                      <a:pt x="102" y="79"/>
                    </a:cubicBezTo>
                    <a:cubicBezTo>
                      <a:pt x="15" y="79"/>
                      <a:pt x="15" y="79"/>
                      <a:pt x="15" y="79"/>
                    </a:cubicBezTo>
                    <a:cubicBezTo>
                      <a:pt x="11" y="79"/>
                      <a:pt x="7" y="76"/>
                      <a:pt x="7" y="72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109" y="36"/>
                      <a:pt x="109" y="36"/>
                      <a:pt x="109" y="36"/>
                    </a:cubicBezTo>
                    <a:lnTo>
                      <a:pt x="109" y="72"/>
                    </a:lnTo>
                    <a:close/>
                    <a:moveTo>
                      <a:pt x="109" y="21"/>
                    </a:moveTo>
                    <a:cubicBezTo>
                      <a:pt x="7" y="21"/>
                      <a:pt x="7" y="21"/>
                      <a:pt x="7" y="21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0"/>
                      <a:pt x="11" y="7"/>
                      <a:pt x="15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106" y="7"/>
                      <a:pt x="109" y="10"/>
                      <a:pt x="109" y="14"/>
                    </a:cubicBezTo>
                    <a:lnTo>
                      <a:pt x="109" y="2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7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95350" y="3917950"/>
                <a:ext cx="111125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95350" y="3956050"/>
                <a:ext cx="36513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1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062038" y="3917950"/>
                <a:ext cx="57150" cy="3810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2988" y="2994025"/>
              <a:ext cx="300037" cy="298450"/>
            </a:xfrm>
            <a:custGeom>
              <a:avLst/>
              <a:gdLst>
                <a:gd name="T0" fmla="*/ 264135 w 117"/>
                <a:gd name="T1" fmla="*/ 92622 h 116"/>
                <a:gd name="T2" fmla="*/ 202589 w 117"/>
                <a:gd name="T3" fmla="*/ 74613 h 116"/>
                <a:gd name="T4" fmla="*/ 243620 w 117"/>
                <a:gd name="T5" fmla="*/ 56603 h 116"/>
                <a:gd name="T6" fmla="*/ 130785 w 117"/>
                <a:gd name="T7" fmla="*/ 0 h 116"/>
                <a:gd name="T8" fmla="*/ 171816 w 117"/>
                <a:gd name="T9" fmla="*/ 56603 h 116"/>
                <a:gd name="T10" fmla="*/ 56417 w 117"/>
                <a:gd name="T11" fmla="*/ 74613 h 116"/>
                <a:gd name="T12" fmla="*/ 20515 w 117"/>
                <a:gd name="T13" fmla="*/ 223838 h 116"/>
                <a:gd name="T14" fmla="*/ 0 w 117"/>
                <a:gd name="T15" fmla="*/ 298450 h 116"/>
                <a:gd name="T16" fmla="*/ 300037 w 117"/>
                <a:gd name="T17" fmla="*/ 223838 h 116"/>
                <a:gd name="T18" fmla="*/ 205154 w 117"/>
                <a:gd name="T19" fmla="*/ 113205 h 116"/>
                <a:gd name="T20" fmla="*/ 225669 w 117"/>
                <a:gd name="T21" fmla="*/ 131215 h 116"/>
                <a:gd name="T22" fmla="*/ 205154 w 117"/>
                <a:gd name="T23" fmla="*/ 113205 h 116"/>
                <a:gd name="T24" fmla="*/ 225669 w 117"/>
                <a:gd name="T25" fmla="*/ 149225 h 116"/>
                <a:gd name="T26" fmla="*/ 205154 w 117"/>
                <a:gd name="T27" fmla="*/ 169808 h 116"/>
                <a:gd name="T28" fmla="*/ 205154 w 117"/>
                <a:gd name="T29" fmla="*/ 187818 h 116"/>
                <a:gd name="T30" fmla="*/ 225669 w 117"/>
                <a:gd name="T31" fmla="*/ 205828 h 116"/>
                <a:gd name="T32" fmla="*/ 205154 w 117"/>
                <a:gd name="T33" fmla="*/ 187818 h 116"/>
                <a:gd name="T34" fmla="*/ 148736 w 117"/>
                <a:gd name="T35" fmla="*/ 18010 h 116"/>
                <a:gd name="T36" fmla="*/ 225669 w 117"/>
                <a:gd name="T37" fmla="*/ 38593 h 116"/>
                <a:gd name="T38" fmla="*/ 169252 w 117"/>
                <a:gd name="T39" fmla="*/ 113205 h 116"/>
                <a:gd name="T40" fmla="*/ 187203 w 117"/>
                <a:gd name="T41" fmla="*/ 131215 h 116"/>
                <a:gd name="T42" fmla="*/ 169252 w 117"/>
                <a:gd name="T43" fmla="*/ 113205 h 116"/>
                <a:gd name="T44" fmla="*/ 187203 w 117"/>
                <a:gd name="T45" fmla="*/ 149225 h 116"/>
                <a:gd name="T46" fmla="*/ 169252 w 117"/>
                <a:gd name="T47" fmla="*/ 169808 h 116"/>
                <a:gd name="T48" fmla="*/ 169252 w 117"/>
                <a:gd name="T49" fmla="*/ 187818 h 116"/>
                <a:gd name="T50" fmla="*/ 187203 w 117"/>
                <a:gd name="T51" fmla="*/ 205828 h 116"/>
                <a:gd name="T52" fmla="*/ 169252 w 117"/>
                <a:gd name="T53" fmla="*/ 187818 h 116"/>
                <a:gd name="T54" fmla="*/ 130785 w 117"/>
                <a:gd name="T55" fmla="*/ 113205 h 116"/>
                <a:gd name="T56" fmla="*/ 56417 w 117"/>
                <a:gd name="T57" fmla="*/ 149225 h 116"/>
                <a:gd name="T58" fmla="*/ 279522 w 117"/>
                <a:gd name="T59" fmla="*/ 262430 h 116"/>
                <a:gd name="T60" fmla="*/ 20515 w 117"/>
                <a:gd name="T61" fmla="*/ 244420 h 116"/>
                <a:gd name="T62" fmla="*/ 279522 w 117"/>
                <a:gd name="T63" fmla="*/ 262430 h 11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17" h="116">
                  <a:moveTo>
                    <a:pt x="108" y="87"/>
                  </a:moveTo>
                  <a:cubicBezTo>
                    <a:pt x="103" y="36"/>
                    <a:pt x="103" y="36"/>
                    <a:pt x="103" y="36"/>
                  </a:cubicBezTo>
                  <a:cubicBezTo>
                    <a:pt x="102" y="32"/>
                    <a:pt x="99" y="29"/>
                    <a:pt x="95" y="29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9"/>
                    <a:pt x="67" y="29"/>
                    <a:pt x="67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18" y="29"/>
                    <a:pt x="15" y="32"/>
                    <a:pt x="14" y="36"/>
                  </a:cubicBezTo>
                  <a:cubicBezTo>
                    <a:pt x="8" y="87"/>
                    <a:pt x="8" y="87"/>
                    <a:pt x="8" y="87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7" y="87"/>
                    <a:pt x="117" y="87"/>
                    <a:pt x="117" y="87"/>
                  </a:cubicBezTo>
                  <a:lnTo>
                    <a:pt x="108" y="87"/>
                  </a:lnTo>
                  <a:close/>
                  <a:moveTo>
                    <a:pt x="80" y="44"/>
                  </a:moveTo>
                  <a:cubicBezTo>
                    <a:pt x="88" y="44"/>
                    <a:pt x="88" y="44"/>
                    <a:pt x="88" y="44"/>
                  </a:cubicBezTo>
                  <a:cubicBezTo>
                    <a:pt x="88" y="51"/>
                    <a:pt x="88" y="51"/>
                    <a:pt x="88" y="51"/>
                  </a:cubicBezTo>
                  <a:cubicBezTo>
                    <a:pt x="80" y="51"/>
                    <a:pt x="80" y="51"/>
                    <a:pt x="80" y="51"/>
                  </a:cubicBezTo>
                  <a:lnTo>
                    <a:pt x="80" y="44"/>
                  </a:lnTo>
                  <a:close/>
                  <a:moveTo>
                    <a:pt x="80" y="58"/>
                  </a:moveTo>
                  <a:cubicBezTo>
                    <a:pt x="88" y="58"/>
                    <a:pt x="88" y="58"/>
                    <a:pt x="88" y="58"/>
                  </a:cubicBezTo>
                  <a:cubicBezTo>
                    <a:pt x="88" y="66"/>
                    <a:pt x="88" y="66"/>
                    <a:pt x="88" y="66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58"/>
                  </a:lnTo>
                  <a:close/>
                  <a:moveTo>
                    <a:pt x="80" y="73"/>
                  </a:moveTo>
                  <a:cubicBezTo>
                    <a:pt x="88" y="73"/>
                    <a:pt x="88" y="73"/>
                    <a:pt x="88" y="73"/>
                  </a:cubicBezTo>
                  <a:cubicBezTo>
                    <a:pt x="88" y="80"/>
                    <a:pt x="88" y="80"/>
                    <a:pt x="88" y="80"/>
                  </a:cubicBezTo>
                  <a:cubicBezTo>
                    <a:pt x="80" y="80"/>
                    <a:pt x="80" y="80"/>
                    <a:pt x="80" y="80"/>
                  </a:cubicBezTo>
                  <a:lnTo>
                    <a:pt x="80" y="73"/>
                  </a:lnTo>
                  <a:close/>
                  <a:moveTo>
                    <a:pt x="58" y="15"/>
                  </a:moveTo>
                  <a:cubicBezTo>
                    <a:pt x="58" y="7"/>
                    <a:pt x="58" y="7"/>
                    <a:pt x="58" y="7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15"/>
                    <a:pt x="88" y="15"/>
                    <a:pt x="88" y="15"/>
                  </a:cubicBezTo>
                  <a:lnTo>
                    <a:pt x="58" y="15"/>
                  </a:lnTo>
                  <a:close/>
                  <a:moveTo>
                    <a:pt x="66" y="44"/>
                  </a:moveTo>
                  <a:cubicBezTo>
                    <a:pt x="73" y="44"/>
                    <a:pt x="73" y="44"/>
                    <a:pt x="73" y="44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66" y="51"/>
                    <a:pt x="66" y="51"/>
                    <a:pt x="66" y="51"/>
                  </a:cubicBezTo>
                  <a:lnTo>
                    <a:pt x="66" y="44"/>
                  </a:lnTo>
                  <a:close/>
                  <a:moveTo>
                    <a:pt x="66" y="58"/>
                  </a:moveTo>
                  <a:cubicBezTo>
                    <a:pt x="73" y="58"/>
                    <a:pt x="73" y="58"/>
                    <a:pt x="73" y="58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66" y="66"/>
                    <a:pt x="66" y="66"/>
                    <a:pt x="66" y="66"/>
                  </a:cubicBezTo>
                  <a:lnTo>
                    <a:pt x="66" y="58"/>
                  </a:lnTo>
                  <a:close/>
                  <a:moveTo>
                    <a:pt x="66" y="73"/>
                  </a:moveTo>
                  <a:cubicBezTo>
                    <a:pt x="73" y="73"/>
                    <a:pt x="73" y="73"/>
                    <a:pt x="73" y="73"/>
                  </a:cubicBezTo>
                  <a:cubicBezTo>
                    <a:pt x="73" y="80"/>
                    <a:pt x="73" y="80"/>
                    <a:pt x="73" y="80"/>
                  </a:cubicBezTo>
                  <a:cubicBezTo>
                    <a:pt x="66" y="80"/>
                    <a:pt x="66" y="80"/>
                    <a:pt x="66" y="80"/>
                  </a:cubicBezTo>
                  <a:lnTo>
                    <a:pt x="66" y="73"/>
                  </a:lnTo>
                  <a:close/>
                  <a:moveTo>
                    <a:pt x="22" y="44"/>
                  </a:moveTo>
                  <a:cubicBezTo>
                    <a:pt x="51" y="44"/>
                    <a:pt x="51" y="44"/>
                    <a:pt x="51" y="44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22" y="58"/>
                    <a:pt x="22" y="58"/>
                    <a:pt x="22" y="58"/>
                  </a:cubicBezTo>
                  <a:lnTo>
                    <a:pt x="22" y="44"/>
                  </a:lnTo>
                  <a:close/>
                  <a:moveTo>
                    <a:pt x="109" y="102"/>
                  </a:moveTo>
                  <a:cubicBezTo>
                    <a:pt x="8" y="102"/>
                    <a:pt x="8" y="102"/>
                    <a:pt x="8" y="102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109" y="95"/>
                    <a:pt x="109" y="95"/>
                    <a:pt x="109" y="95"/>
                  </a:cubicBezTo>
                  <a:lnTo>
                    <a:pt x="109" y="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21338" y="3005138"/>
              <a:ext cx="288925" cy="287337"/>
            </a:xfrm>
            <a:custGeom>
              <a:avLst/>
              <a:gdLst>
                <a:gd name="T0" fmla="*/ 232674 w 113"/>
                <a:gd name="T1" fmla="*/ 228330 h 112"/>
                <a:gd name="T2" fmla="*/ 204549 w 113"/>
                <a:gd name="T3" fmla="*/ 251420 h 112"/>
                <a:gd name="T4" fmla="*/ 109945 w 113"/>
                <a:gd name="T5" fmla="*/ 251420 h 112"/>
                <a:gd name="T6" fmla="*/ 97161 w 113"/>
                <a:gd name="T7" fmla="*/ 233461 h 112"/>
                <a:gd name="T8" fmla="*/ 109945 w 113"/>
                <a:gd name="T9" fmla="*/ 194979 h 112"/>
                <a:gd name="T10" fmla="*/ 258243 w 113"/>
                <a:gd name="T11" fmla="*/ 194979 h 112"/>
                <a:gd name="T12" fmla="*/ 288925 w 113"/>
                <a:gd name="T13" fmla="*/ 66703 h 112"/>
                <a:gd name="T14" fmla="*/ 53694 w 113"/>
                <a:gd name="T15" fmla="*/ 33352 h 112"/>
                <a:gd name="T16" fmla="*/ 33239 w 113"/>
                <a:gd name="T17" fmla="*/ 20524 h 112"/>
                <a:gd name="T18" fmla="*/ 35796 w 113"/>
                <a:gd name="T19" fmla="*/ 17959 h 112"/>
                <a:gd name="T20" fmla="*/ 17898 w 113"/>
                <a:gd name="T21" fmla="*/ 0 h 112"/>
                <a:gd name="T22" fmla="*/ 0 w 113"/>
                <a:gd name="T23" fmla="*/ 17959 h 112"/>
                <a:gd name="T24" fmla="*/ 17898 w 113"/>
                <a:gd name="T25" fmla="*/ 35917 h 112"/>
                <a:gd name="T26" fmla="*/ 20455 w 113"/>
                <a:gd name="T27" fmla="*/ 35917 h 112"/>
                <a:gd name="T28" fmla="*/ 43467 w 113"/>
                <a:gd name="T29" fmla="*/ 48745 h 112"/>
                <a:gd name="T30" fmla="*/ 79263 w 113"/>
                <a:gd name="T31" fmla="*/ 194979 h 112"/>
                <a:gd name="T32" fmla="*/ 89490 w 113"/>
                <a:gd name="T33" fmla="*/ 194979 h 112"/>
                <a:gd name="T34" fmla="*/ 79263 w 113"/>
                <a:gd name="T35" fmla="*/ 225765 h 112"/>
                <a:gd name="T36" fmla="*/ 79263 w 113"/>
                <a:gd name="T37" fmla="*/ 225765 h 112"/>
                <a:gd name="T38" fmla="*/ 48580 w 113"/>
                <a:gd name="T39" fmla="*/ 256551 h 112"/>
                <a:gd name="T40" fmla="*/ 79263 w 113"/>
                <a:gd name="T41" fmla="*/ 287337 h 112"/>
                <a:gd name="T42" fmla="*/ 107388 w 113"/>
                <a:gd name="T43" fmla="*/ 269378 h 112"/>
                <a:gd name="T44" fmla="*/ 204549 w 113"/>
                <a:gd name="T45" fmla="*/ 269378 h 112"/>
                <a:gd name="T46" fmla="*/ 232674 w 113"/>
                <a:gd name="T47" fmla="*/ 287337 h 112"/>
                <a:gd name="T48" fmla="*/ 263356 w 113"/>
                <a:gd name="T49" fmla="*/ 259116 h 112"/>
                <a:gd name="T50" fmla="*/ 232674 w 113"/>
                <a:gd name="T51" fmla="*/ 228330 h 112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13" h="112">
                  <a:moveTo>
                    <a:pt x="91" y="89"/>
                  </a:moveTo>
                  <a:cubicBezTo>
                    <a:pt x="86" y="89"/>
                    <a:pt x="81" y="93"/>
                    <a:pt x="80" y="98"/>
                  </a:cubicBezTo>
                  <a:cubicBezTo>
                    <a:pt x="43" y="98"/>
                    <a:pt x="43" y="98"/>
                    <a:pt x="43" y="98"/>
                  </a:cubicBezTo>
                  <a:cubicBezTo>
                    <a:pt x="42" y="95"/>
                    <a:pt x="41" y="92"/>
                    <a:pt x="38" y="91"/>
                  </a:cubicBezTo>
                  <a:cubicBezTo>
                    <a:pt x="43" y="76"/>
                    <a:pt x="43" y="76"/>
                    <a:pt x="43" y="76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13" y="26"/>
                    <a:pt x="113" y="26"/>
                    <a:pt x="113" y="26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3"/>
                    <a:pt x="10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31" y="76"/>
                    <a:pt x="31" y="76"/>
                    <a:pt x="31" y="76"/>
                  </a:cubicBezTo>
                  <a:cubicBezTo>
                    <a:pt x="35" y="76"/>
                    <a:pt x="35" y="76"/>
                    <a:pt x="35" y="76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24" y="88"/>
                    <a:pt x="19" y="94"/>
                    <a:pt x="19" y="100"/>
                  </a:cubicBezTo>
                  <a:cubicBezTo>
                    <a:pt x="19" y="107"/>
                    <a:pt x="24" y="112"/>
                    <a:pt x="31" y="112"/>
                  </a:cubicBezTo>
                  <a:cubicBezTo>
                    <a:pt x="36" y="112"/>
                    <a:pt x="40" y="109"/>
                    <a:pt x="42" y="105"/>
                  </a:cubicBezTo>
                  <a:cubicBezTo>
                    <a:pt x="80" y="105"/>
                    <a:pt x="80" y="105"/>
                    <a:pt x="80" y="105"/>
                  </a:cubicBezTo>
                  <a:cubicBezTo>
                    <a:pt x="82" y="109"/>
                    <a:pt x="86" y="112"/>
                    <a:pt x="91" y="112"/>
                  </a:cubicBezTo>
                  <a:cubicBezTo>
                    <a:pt x="98" y="112"/>
                    <a:pt x="103" y="107"/>
                    <a:pt x="103" y="101"/>
                  </a:cubicBezTo>
                  <a:cubicBezTo>
                    <a:pt x="103" y="94"/>
                    <a:pt x="98" y="89"/>
                    <a:pt x="91" y="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84" name="Group 299"/>
            <p:cNvGrpSpPr/>
            <p:nvPr/>
          </p:nvGrpSpPr>
          <p:grpSpPr>
            <a:xfrm>
              <a:off x="1450975" y="3627629"/>
              <a:ext cx="300038" cy="261938"/>
              <a:chOff x="1450975" y="3768725"/>
              <a:chExt cx="300038" cy="261938"/>
            </a:xfrm>
            <a:solidFill>
              <a:srgbClr val="FFFFFF"/>
            </a:solidFill>
          </p:grpSpPr>
          <p:sp>
            <p:nvSpPr>
              <p:cNvPr id="18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489075" y="3956050"/>
                <a:ext cx="74613" cy="746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1655763" y="3956050"/>
                <a:ext cx="74613" cy="74613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8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450975" y="3768725"/>
                <a:ext cx="300038" cy="204788"/>
              </a:xfrm>
              <a:custGeom>
                <a:avLst/>
                <a:gdLst/>
                <a:ahLst/>
                <a:cxnLst>
                  <a:cxn ang="0">
                    <a:pos x="113" y="0"/>
                  </a:cxn>
                  <a:cxn ang="0">
                    <a:pos x="40" y="0"/>
                  </a:cxn>
                  <a:cxn ang="0">
                    <a:pos x="37" y="4"/>
                  </a:cxn>
                  <a:cxn ang="0">
                    <a:pos x="37" y="15"/>
                  </a:cxn>
                  <a:cxn ang="0">
                    <a:pos x="19" y="15"/>
                  </a:cxn>
                  <a:cxn ang="0">
                    <a:pos x="13" y="18"/>
                  </a:cxn>
                  <a:cxn ang="0">
                    <a:pos x="2" y="40"/>
                  </a:cxn>
                  <a:cxn ang="0">
                    <a:pos x="0" y="47"/>
                  </a:cxn>
                  <a:cxn ang="0">
                    <a:pos x="0" y="69"/>
                  </a:cxn>
                  <a:cxn ang="0">
                    <a:pos x="3" y="75"/>
                  </a:cxn>
                  <a:cxn ang="0">
                    <a:pos x="5" y="77"/>
                  </a:cxn>
                  <a:cxn ang="0">
                    <a:pos x="9" y="79"/>
                  </a:cxn>
                  <a:cxn ang="0">
                    <a:pos x="29" y="65"/>
                  </a:cxn>
                  <a:cxn ang="0">
                    <a:pos x="50" y="80"/>
                  </a:cxn>
                  <a:cxn ang="0">
                    <a:pos x="74" y="80"/>
                  </a:cxn>
                  <a:cxn ang="0">
                    <a:pos x="95" y="65"/>
                  </a:cxn>
                  <a:cxn ang="0">
                    <a:pos x="115" y="79"/>
                  </a:cxn>
                  <a:cxn ang="0">
                    <a:pos x="117" y="76"/>
                  </a:cxn>
                  <a:cxn ang="0">
                    <a:pos x="117" y="4"/>
                  </a:cxn>
                  <a:cxn ang="0">
                    <a:pos x="113" y="0"/>
                  </a:cxn>
                  <a:cxn ang="0">
                    <a:pos x="37" y="44"/>
                  </a:cxn>
                  <a:cxn ang="0">
                    <a:pos x="15" y="44"/>
                  </a:cxn>
                  <a:cxn ang="0">
                    <a:pos x="22" y="22"/>
                  </a:cxn>
                  <a:cxn ang="0">
                    <a:pos x="37" y="22"/>
                  </a:cxn>
                  <a:cxn ang="0">
                    <a:pos x="37" y="44"/>
                  </a:cxn>
                </a:cxnLst>
                <a:rect l="0" t="0" r="r" b="b"/>
                <a:pathLst>
                  <a:path w="117" h="80">
                    <a:moveTo>
                      <a:pt x="113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38" y="0"/>
                      <a:pt x="37" y="2"/>
                      <a:pt x="37" y="4"/>
                    </a:cubicBezTo>
                    <a:cubicBezTo>
                      <a:pt x="37" y="15"/>
                      <a:pt x="37" y="15"/>
                      <a:pt x="37" y="1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17" y="15"/>
                      <a:pt x="14" y="16"/>
                      <a:pt x="13" y="18"/>
                    </a:cubicBezTo>
                    <a:cubicBezTo>
                      <a:pt x="2" y="40"/>
                      <a:pt x="2" y="40"/>
                      <a:pt x="2" y="40"/>
                    </a:cubicBezTo>
                    <a:cubicBezTo>
                      <a:pt x="1" y="42"/>
                      <a:pt x="0" y="45"/>
                      <a:pt x="0" y="47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1"/>
                      <a:pt x="2" y="74"/>
                      <a:pt x="3" y="75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6" y="78"/>
                      <a:pt x="8" y="79"/>
                      <a:pt x="9" y="79"/>
                    </a:cubicBezTo>
                    <a:cubicBezTo>
                      <a:pt x="12" y="71"/>
                      <a:pt x="20" y="65"/>
                      <a:pt x="29" y="65"/>
                    </a:cubicBezTo>
                    <a:cubicBezTo>
                      <a:pt x="39" y="65"/>
                      <a:pt x="47" y="71"/>
                      <a:pt x="50" y="80"/>
                    </a:cubicBezTo>
                    <a:cubicBezTo>
                      <a:pt x="74" y="80"/>
                      <a:pt x="74" y="80"/>
                      <a:pt x="74" y="80"/>
                    </a:cubicBezTo>
                    <a:cubicBezTo>
                      <a:pt x="77" y="71"/>
                      <a:pt x="85" y="65"/>
                      <a:pt x="95" y="65"/>
                    </a:cubicBezTo>
                    <a:cubicBezTo>
                      <a:pt x="104" y="65"/>
                      <a:pt x="112" y="71"/>
                      <a:pt x="115" y="79"/>
                    </a:cubicBezTo>
                    <a:cubicBezTo>
                      <a:pt x="116" y="78"/>
                      <a:pt x="117" y="77"/>
                      <a:pt x="117" y="76"/>
                    </a:cubicBezTo>
                    <a:cubicBezTo>
                      <a:pt x="117" y="4"/>
                      <a:pt x="117" y="4"/>
                      <a:pt x="117" y="4"/>
                    </a:cubicBezTo>
                    <a:cubicBezTo>
                      <a:pt x="117" y="2"/>
                      <a:pt x="115" y="0"/>
                      <a:pt x="113" y="0"/>
                    </a:cubicBezTo>
                    <a:close/>
                    <a:moveTo>
                      <a:pt x="37" y="44"/>
                    </a:moveTo>
                    <a:cubicBezTo>
                      <a:pt x="15" y="44"/>
                      <a:pt x="15" y="44"/>
                      <a:pt x="15" y="44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37" y="22"/>
                      <a:pt x="37" y="22"/>
                      <a:pt x="37" y="22"/>
                    </a:cubicBezTo>
                    <a:lnTo>
                      <a:pt x="37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88" name="Group 310"/>
            <p:cNvGrpSpPr/>
            <p:nvPr/>
          </p:nvGrpSpPr>
          <p:grpSpPr>
            <a:xfrm>
              <a:off x="6800850" y="2994217"/>
              <a:ext cx="295275" cy="298450"/>
              <a:chOff x="6800850" y="3135313"/>
              <a:chExt cx="295275" cy="298450"/>
            </a:xfrm>
            <a:solidFill>
              <a:srgbClr val="FFFFFF"/>
            </a:solidFill>
          </p:grpSpPr>
          <p:sp>
            <p:nvSpPr>
              <p:cNvPr id="189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800850" y="3135313"/>
                <a:ext cx="295275" cy="298450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58"/>
                  </a:cxn>
                  <a:cxn ang="0">
                    <a:pos x="58" y="116"/>
                  </a:cxn>
                  <a:cxn ang="0">
                    <a:pos x="116" y="58"/>
                  </a:cxn>
                  <a:cxn ang="0">
                    <a:pos x="58" y="0"/>
                  </a:cxn>
                  <a:cxn ang="0">
                    <a:pos x="58" y="109"/>
                  </a:cxn>
                  <a:cxn ang="0">
                    <a:pos x="7" y="58"/>
                  </a:cxn>
                  <a:cxn ang="0">
                    <a:pos x="58" y="7"/>
                  </a:cxn>
                  <a:cxn ang="0">
                    <a:pos x="109" y="58"/>
                  </a:cxn>
                  <a:cxn ang="0">
                    <a:pos x="58" y="109"/>
                  </a:cxn>
                </a:cxnLst>
                <a:rect l="0" t="0" r="r" b="b"/>
                <a:pathLst>
                  <a:path w="116" h="116">
                    <a:moveTo>
                      <a:pt x="58" y="0"/>
                    </a:moveTo>
                    <a:cubicBezTo>
                      <a:pt x="26" y="0"/>
                      <a:pt x="0" y="26"/>
                      <a:pt x="0" y="58"/>
                    </a:cubicBezTo>
                    <a:cubicBezTo>
                      <a:pt x="0" y="90"/>
                      <a:pt x="26" y="116"/>
                      <a:pt x="58" y="116"/>
                    </a:cubicBezTo>
                    <a:cubicBezTo>
                      <a:pt x="90" y="116"/>
                      <a:pt x="116" y="90"/>
                      <a:pt x="116" y="58"/>
                    </a:cubicBezTo>
                    <a:cubicBezTo>
                      <a:pt x="116" y="26"/>
                      <a:pt x="90" y="0"/>
                      <a:pt x="58" y="0"/>
                    </a:cubicBezTo>
                    <a:close/>
                    <a:moveTo>
                      <a:pt x="58" y="109"/>
                    </a:moveTo>
                    <a:cubicBezTo>
                      <a:pt x="30" y="109"/>
                      <a:pt x="7" y="86"/>
                      <a:pt x="7" y="58"/>
                    </a:cubicBezTo>
                    <a:cubicBezTo>
                      <a:pt x="7" y="30"/>
                      <a:pt x="30" y="7"/>
                      <a:pt x="58" y="7"/>
                    </a:cubicBezTo>
                    <a:cubicBezTo>
                      <a:pt x="86" y="7"/>
                      <a:pt x="109" y="30"/>
                      <a:pt x="109" y="58"/>
                    </a:cubicBezTo>
                    <a:cubicBezTo>
                      <a:pt x="109" y="86"/>
                      <a:pt x="86" y="109"/>
                      <a:pt x="58" y="10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838950" y="3175000"/>
                <a:ext cx="222250" cy="222250"/>
              </a:xfrm>
              <a:custGeom>
                <a:avLst/>
                <a:gdLst/>
                <a:ahLst/>
                <a:cxnLst>
                  <a:cxn ang="0">
                    <a:pos x="43" y="0"/>
                  </a:cxn>
                  <a:cxn ang="0">
                    <a:pos x="0" y="43"/>
                  </a:cxn>
                  <a:cxn ang="0">
                    <a:pos x="43" y="87"/>
                  </a:cxn>
                  <a:cxn ang="0">
                    <a:pos x="87" y="43"/>
                  </a:cxn>
                  <a:cxn ang="0">
                    <a:pos x="43" y="0"/>
                  </a:cxn>
                  <a:cxn ang="0">
                    <a:pos x="49" y="49"/>
                  </a:cxn>
                  <a:cxn ang="0">
                    <a:pos x="41" y="49"/>
                  </a:cxn>
                  <a:cxn ang="0">
                    <a:pos x="41" y="65"/>
                  </a:cxn>
                  <a:cxn ang="0">
                    <a:pos x="29" y="65"/>
                  </a:cxn>
                  <a:cxn ang="0">
                    <a:pos x="29" y="16"/>
                  </a:cxn>
                  <a:cxn ang="0">
                    <a:pos x="48" y="16"/>
                  </a:cxn>
                  <a:cxn ang="0">
                    <a:pos x="66" y="32"/>
                  </a:cxn>
                  <a:cxn ang="0">
                    <a:pos x="49" y="49"/>
                  </a:cxn>
                </a:cxnLst>
                <a:rect l="0" t="0" r="r" b="b"/>
                <a:pathLst>
                  <a:path w="87" h="87">
                    <a:moveTo>
                      <a:pt x="43" y="0"/>
                    </a:moveTo>
                    <a:cubicBezTo>
                      <a:pt x="19" y="0"/>
                      <a:pt x="0" y="19"/>
                      <a:pt x="0" y="43"/>
                    </a:cubicBezTo>
                    <a:cubicBezTo>
                      <a:pt x="0" y="67"/>
                      <a:pt x="19" y="87"/>
                      <a:pt x="43" y="87"/>
                    </a:cubicBezTo>
                    <a:cubicBezTo>
                      <a:pt x="67" y="87"/>
                      <a:pt x="87" y="67"/>
                      <a:pt x="87" y="43"/>
                    </a:cubicBezTo>
                    <a:cubicBezTo>
                      <a:pt x="87" y="19"/>
                      <a:pt x="67" y="0"/>
                      <a:pt x="43" y="0"/>
                    </a:cubicBezTo>
                    <a:close/>
                    <a:moveTo>
                      <a:pt x="49" y="49"/>
                    </a:moveTo>
                    <a:cubicBezTo>
                      <a:pt x="41" y="49"/>
                      <a:pt x="41" y="49"/>
                      <a:pt x="41" y="49"/>
                    </a:cubicBezTo>
                    <a:cubicBezTo>
                      <a:pt x="41" y="65"/>
                      <a:pt x="41" y="65"/>
                      <a:pt x="41" y="65"/>
                    </a:cubicBezTo>
                    <a:cubicBezTo>
                      <a:pt x="29" y="65"/>
                      <a:pt x="29" y="65"/>
                      <a:pt x="29" y="65"/>
                    </a:cubicBezTo>
                    <a:cubicBezTo>
                      <a:pt x="29" y="16"/>
                      <a:pt x="29" y="16"/>
                      <a:pt x="29" y="1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59" y="16"/>
                      <a:pt x="66" y="21"/>
                      <a:pt x="66" y="32"/>
                    </a:cubicBezTo>
                    <a:cubicBezTo>
                      <a:pt x="66" y="44"/>
                      <a:pt x="60" y="49"/>
                      <a:pt x="49" y="4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6943725" y="3241675"/>
                <a:ext cx="30163" cy="30163"/>
              </a:xfrm>
              <a:custGeom>
                <a:avLst/>
                <a:gdLst/>
                <a:ahLst/>
                <a:cxnLst>
                  <a:cxn ang="0">
                    <a:pos x="3" y="0"/>
                  </a:cxn>
                  <a:cxn ang="0">
                    <a:pos x="0" y="0"/>
                  </a:cxn>
                  <a:cxn ang="0">
                    <a:pos x="0" y="12"/>
                  </a:cxn>
                  <a:cxn ang="0">
                    <a:pos x="3" y="12"/>
                  </a:cxn>
                  <a:cxn ang="0">
                    <a:pos x="12" y="6"/>
                  </a:cxn>
                  <a:cxn ang="0">
                    <a:pos x="3" y="0"/>
                  </a:cxn>
                </a:cxnLst>
                <a:rect l="0" t="0" r="r" b="b"/>
                <a:pathLst>
                  <a:path w="12" h="12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7" y="12"/>
                      <a:pt x="12" y="12"/>
                      <a:pt x="12" y="6"/>
                    </a:cubicBezTo>
                    <a:cubicBezTo>
                      <a:pt x="12" y="0"/>
                      <a:pt x="8" y="0"/>
                      <a:pt x="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192" name="Group 301"/>
            <p:cNvGrpSpPr/>
            <p:nvPr/>
          </p:nvGrpSpPr>
          <p:grpSpPr>
            <a:xfrm>
              <a:off x="2046288" y="3618104"/>
              <a:ext cx="296863" cy="271463"/>
              <a:chOff x="2046288" y="3759200"/>
              <a:chExt cx="296863" cy="271463"/>
            </a:xfrm>
            <a:solidFill>
              <a:srgbClr val="FFFFFF"/>
            </a:solidFill>
          </p:grpSpPr>
          <p:sp>
            <p:nvSpPr>
              <p:cNvPr id="19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065338" y="3973513"/>
                <a:ext cx="55563" cy="571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139950" y="3935413"/>
                <a:ext cx="55563" cy="952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5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212975" y="3898900"/>
                <a:ext cx="57150" cy="1317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6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2287588" y="3860800"/>
                <a:ext cx="55563" cy="1698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197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046288" y="3759200"/>
                <a:ext cx="296863" cy="176213"/>
              </a:xfrm>
              <a:custGeom>
                <a:avLst/>
                <a:gdLst/>
                <a:ahLst/>
                <a:cxnLst>
                  <a:cxn ang="0">
                    <a:pos x="162" y="25"/>
                  </a:cxn>
                  <a:cxn ang="0">
                    <a:pos x="126" y="25"/>
                  </a:cxn>
                  <a:cxn ang="0">
                    <a:pos x="81" y="59"/>
                  </a:cxn>
                  <a:cxn ang="0">
                    <a:pos x="59" y="48"/>
                  </a:cxn>
                  <a:cxn ang="0">
                    <a:pos x="0" y="96"/>
                  </a:cxn>
                  <a:cxn ang="0">
                    <a:pos x="0" y="111"/>
                  </a:cxn>
                  <a:cxn ang="0">
                    <a:pos x="60" y="62"/>
                  </a:cxn>
                  <a:cxn ang="0">
                    <a:pos x="83" y="74"/>
                  </a:cxn>
                  <a:cxn ang="0">
                    <a:pos x="131" y="37"/>
                  </a:cxn>
                  <a:cxn ang="0">
                    <a:pos x="166" y="37"/>
                  </a:cxn>
                  <a:cxn ang="0">
                    <a:pos x="187" y="16"/>
                  </a:cxn>
                  <a:cxn ang="0">
                    <a:pos x="187" y="0"/>
                  </a:cxn>
                  <a:cxn ang="0">
                    <a:pos x="162" y="25"/>
                  </a:cxn>
                </a:cxnLst>
                <a:rect l="0" t="0" r="r" b="b"/>
                <a:pathLst>
                  <a:path w="187" h="111">
                    <a:moveTo>
                      <a:pt x="162" y="25"/>
                    </a:moveTo>
                    <a:lnTo>
                      <a:pt x="126" y="25"/>
                    </a:lnTo>
                    <a:lnTo>
                      <a:pt x="81" y="59"/>
                    </a:lnTo>
                    <a:lnTo>
                      <a:pt x="59" y="48"/>
                    </a:lnTo>
                    <a:lnTo>
                      <a:pt x="0" y="96"/>
                    </a:lnTo>
                    <a:lnTo>
                      <a:pt x="0" y="111"/>
                    </a:lnTo>
                    <a:lnTo>
                      <a:pt x="60" y="62"/>
                    </a:lnTo>
                    <a:lnTo>
                      <a:pt x="83" y="74"/>
                    </a:lnTo>
                    <a:lnTo>
                      <a:pt x="131" y="37"/>
                    </a:lnTo>
                    <a:lnTo>
                      <a:pt x="166" y="37"/>
                    </a:lnTo>
                    <a:lnTo>
                      <a:pt x="187" y="16"/>
                    </a:lnTo>
                    <a:lnTo>
                      <a:pt x="187" y="0"/>
                    </a:lnTo>
                    <a:lnTo>
                      <a:pt x="162" y="25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1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0013" y="3589338"/>
              <a:ext cx="296862" cy="300037"/>
            </a:xfrm>
            <a:custGeom>
              <a:avLst/>
              <a:gdLst>
                <a:gd name="T0" fmla="*/ 149225 w 187"/>
                <a:gd name="T1" fmla="*/ 0 h 189"/>
                <a:gd name="T2" fmla="*/ 19050 w 187"/>
                <a:gd name="T3" fmla="*/ 279400 h 189"/>
                <a:gd name="T4" fmla="*/ 0 w 187"/>
                <a:gd name="T5" fmla="*/ 300037 h 189"/>
                <a:gd name="T6" fmla="*/ 296862 w 187"/>
                <a:gd name="T7" fmla="*/ 76200 h 189"/>
                <a:gd name="T8" fmla="*/ 112712 w 187"/>
                <a:gd name="T9" fmla="*/ 279400 h 189"/>
                <a:gd name="T10" fmla="*/ 57150 w 187"/>
                <a:gd name="T11" fmla="*/ 242887 h 189"/>
                <a:gd name="T12" fmla="*/ 112712 w 187"/>
                <a:gd name="T13" fmla="*/ 279400 h 189"/>
                <a:gd name="T14" fmla="*/ 39687 w 187"/>
                <a:gd name="T15" fmla="*/ 204787 h 189"/>
                <a:gd name="T16" fmla="*/ 131762 w 187"/>
                <a:gd name="T17" fmla="*/ 187325 h 189"/>
                <a:gd name="T18" fmla="*/ 131762 w 187"/>
                <a:gd name="T19" fmla="*/ 168275 h 189"/>
                <a:gd name="T20" fmla="*/ 39687 w 187"/>
                <a:gd name="T21" fmla="*/ 150812 h 189"/>
                <a:gd name="T22" fmla="*/ 131762 w 187"/>
                <a:gd name="T23" fmla="*/ 168275 h 189"/>
                <a:gd name="T24" fmla="*/ 39687 w 187"/>
                <a:gd name="T25" fmla="*/ 130175 h 189"/>
                <a:gd name="T26" fmla="*/ 131762 w 187"/>
                <a:gd name="T27" fmla="*/ 112712 h 189"/>
                <a:gd name="T28" fmla="*/ 131762 w 187"/>
                <a:gd name="T29" fmla="*/ 93662 h 189"/>
                <a:gd name="T30" fmla="*/ 39687 w 187"/>
                <a:gd name="T31" fmla="*/ 76200 h 189"/>
                <a:gd name="T32" fmla="*/ 131762 w 187"/>
                <a:gd name="T33" fmla="*/ 93662 h 189"/>
                <a:gd name="T34" fmla="*/ 39687 w 187"/>
                <a:gd name="T35" fmla="*/ 55562 h 189"/>
                <a:gd name="T36" fmla="*/ 131762 w 187"/>
                <a:gd name="T37" fmla="*/ 38100 h 189"/>
                <a:gd name="T38" fmla="*/ 223837 w 187"/>
                <a:gd name="T39" fmla="*/ 260350 h 189"/>
                <a:gd name="T40" fmla="*/ 187325 w 187"/>
                <a:gd name="T41" fmla="*/ 225425 h 189"/>
                <a:gd name="T42" fmla="*/ 223837 w 187"/>
                <a:gd name="T43" fmla="*/ 260350 h 189"/>
                <a:gd name="T44" fmla="*/ 187325 w 187"/>
                <a:gd name="T45" fmla="*/ 204787 h 189"/>
                <a:gd name="T46" fmla="*/ 223837 w 187"/>
                <a:gd name="T47" fmla="*/ 168275 h 189"/>
                <a:gd name="T48" fmla="*/ 223837 w 187"/>
                <a:gd name="T49" fmla="*/ 150812 h 189"/>
                <a:gd name="T50" fmla="*/ 187325 w 187"/>
                <a:gd name="T51" fmla="*/ 112712 h 189"/>
                <a:gd name="T52" fmla="*/ 223837 w 187"/>
                <a:gd name="T53" fmla="*/ 150812 h 189"/>
                <a:gd name="T54" fmla="*/ 241300 w 187"/>
                <a:gd name="T55" fmla="*/ 260350 h 189"/>
                <a:gd name="T56" fmla="*/ 279400 w 187"/>
                <a:gd name="T57" fmla="*/ 225425 h 189"/>
                <a:gd name="T58" fmla="*/ 279400 w 187"/>
                <a:gd name="T59" fmla="*/ 204787 h 189"/>
                <a:gd name="T60" fmla="*/ 241300 w 187"/>
                <a:gd name="T61" fmla="*/ 168275 h 189"/>
                <a:gd name="T62" fmla="*/ 279400 w 187"/>
                <a:gd name="T63" fmla="*/ 204787 h 189"/>
                <a:gd name="T64" fmla="*/ 241300 w 187"/>
                <a:gd name="T65" fmla="*/ 150812 h 189"/>
                <a:gd name="T66" fmla="*/ 279400 w 187"/>
                <a:gd name="T67" fmla="*/ 112712 h 189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87" h="189">
                  <a:moveTo>
                    <a:pt x="94" y="48"/>
                  </a:moveTo>
                  <a:lnTo>
                    <a:pt x="94" y="0"/>
                  </a:lnTo>
                  <a:lnTo>
                    <a:pt x="12" y="0"/>
                  </a:lnTo>
                  <a:lnTo>
                    <a:pt x="12" y="176"/>
                  </a:lnTo>
                  <a:lnTo>
                    <a:pt x="0" y="176"/>
                  </a:lnTo>
                  <a:lnTo>
                    <a:pt x="0" y="189"/>
                  </a:lnTo>
                  <a:lnTo>
                    <a:pt x="187" y="189"/>
                  </a:lnTo>
                  <a:lnTo>
                    <a:pt x="187" y="48"/>
                  </a:lnTo>
                  <a:lnTo>
                    <a:pt x="94" y="48"/>
                  </a:lnTo>
                  <a:close/>
                  <a:moveTo>
                    <a:pt x="71" y="176"/>
                  </a:moveTo>
                  <a:lnTo>
                    <a:pt x="36" y="176"/>
                  </a:lnTo>
                  <a:lnTo>
                    <a:pt x="36" y="153"/>
                  </a:lnTo>
                  <a:lnTo>
                    <a:pt x="71" y="153"/>
                  </a:lnTo>
                  <a:lnTo>
                    <a:pt x="71" y="176"/>
                  </a:lnTo>
                  <a:close/>
                  <a:moveTo>
                    <a:pt x="83" y="129"/>
                  </a:moveTo>
                  <a:lnTo>
                    <a:pt x="25" y="129"/>
                  </a:lnTo>
                  <a:lnTo>
                    <a:pt x="25" y="118"/>
                  </a:lnTo>
                  <a:lnTo>
                    <a:pt x="83" y="118"/>
                  </a:lnTo>
                  <a:lnTo>
                    <a:pt x="83" y="129"/>
                  </a:lnTo>
                  <a:close/>
                  <a:moveTo>
                    <a:pt x="83" y="106"/>
                  </a:moveTo>
                  <a:lnTo>
                    <a:pt x="25" y="106"/>
                  </a:lnTo>
                  <a:lnTo>
                    <a:pt x="25" y="95"/>
                  </a:lnTo>
                  <a:lnTo>
                    <a:pt x="83" y="95"/>
                  </a:lnTo>
                  <a:lnTo>
                    <a:pt x="83" y="106"/>
                  </a:lnTo>
                  <a:close/>
                  <a:moveTo>
                    <a:pt x="83" y="82"/>
                  </a:moveTo>
                  <a:lnTo>
                    <a:pt x="25" y="82"/>
                  </a:lnTo>
                  <a:lnTo>
                    <a:pt x="25" y="71"/>
                  </a:lnTo>
                  <a:lnTo>
                    <a:pt x="83" y="71"/>
                  </a:lnTo>
                  <a:lnTo>
                    <a:pt x="83" y="82"/>
                  </a:lnTo>
                  <a:close/>
                  <a:moveTo>
                    <a:pt x="83" y="59"/>
                  </a:moveTo>
                  <a:lnTo>
                    <a:pt x="25" y="59"/>
                  </a:lnTo>
                  <a:lnTo>
                    <a:pt x="25" y="48"/>
                  </a:lnTo>
                  <a:lnTo>
                    <a:pt x="83" y="48"/>
                  </a:lnTo>
                  <a:lnTo>
                    <a:pt x="83" y="59"/>
                  </a:lnTo>
                  <a:close/>
                  <a:moveTo>
                    <a:pt x="83" y="35"/>
                  </a:moveTo>
                  <a:lnTo>
                    <a:pt x="25" y="35"/>
                  </a:lnTo>
                  <a:lnTo>
                    <a:pt x="25" y="24"/>
                  </a:lnTo>
                  <a:lnTo>
                    <a:pt x="83" y="24"/>
                  </a:lnTo>
                  <a:lnTo>
                    <a:pt x="83" y="35"/>
                  </a:lnTo>
                  <a:close/>
                  <a:moveTo>
                    <a:pt x="141" y="164"/>
                  </a:moveTo>
                  <a:lnTo>
                    <a:pt x="118" y="164"/>
                  </a:lnTo>
                  <a:lnTo>
                    <a:pt x="118" y="142"/>
                  </a:lnTo>
                  <a:lnTo>
                    <a:pt x="141" y="142"/>
                  </a:lnTo>
                  <a:lnTo>
                    <a:pt x="141" y="164"/>
                  </a:lnTo>
                  <a:close/>
                  <a:moveTo>
                    <a:pt x="141" y="129"/>
                  </a:moveTo>
                  <a:lnTo>
                    <a:pt x="118" y="129"/>
                  </a:lnTo>
                  <a:lnTo>
                    <a:pt x="118" y="106"/>
                  </a:lnTo>
                  <a:lnTo>
                    <a:pt x="141" y="106"/>
                  </a:lnTo>
                  <a:lnTo>
                    <a:pt x="141" y="129"/>
                  </a:lnTo>
                  <a:close/>
                  <a:moveTo>
                    <a:pt x="141" y="95"/>
                  </a:moveTo>
                  <a:lnTo>
                    <a:pt x="118" y="95"/>
                  </a:lnTo>
                  <a:lnTo>
                    <a:pt x="118" y="71"/>
                  </a:lnTo>
                  <a:lnTo>
                    <a:pt x="141" y="71"/>
                  </a:lnTo>
                  <a:lnTo>
                    <a:pt x="141" y="95"/>
                  </a:lnTo>
                  <a:close/>
                  <a:moveTo>
                    <a:pt x="176" y="164"/>
                  </a:moveTo>
                  <a:lnTo>
                    <a:pt x="152" y="164"/>
                  </a:lnTo>
                  <a:lnTo>
                    <a:pt x="152" y="142"/>
                  </a:lnTo>
                  <a:lnTo>
                    <a:pt x="176" y="142"/>
                  </a:lnTo>
                  <a:lnTo>
                    <a:pt x="176" y="164"/>
                  </a:lnTo>
                  <a:close/>
                  <a:moveTo>
                    <a:pt x="176" y="129"/>
                  </a:moveTo>
                  <a:lnTo>
                    <a:pt x="152" y="129"/>
                  </a:lnTo>
                  <a:lnTo>
                    <a:pt x="152" y="106"/>
                  </a:lnTo>
                  <a:lnTo>
                    <a:pt x="176" y="106"/>
                  </a:lnTo>
                  <a:lnTo>
                    <a:pt x="176" y="129"/>
                  </a:lnTo>
                  <a:close/>
                  <a:moveTo>
                    <a:pt x="176" y="95"/>
                  </a:moveTo>
                  <a:lnTo>
                    <a:pt x="152" y="95"/>
                  </a:lnTo>
                  <a:lnTo>
                    <a:pt x="152" y="71"/>
                  </a:lnTo>
                  <a:lnTo>
                    <a:pt x="176" y="71"/>
                  </a:lnTo>
                  <a:lnTo>
                    <a:pt x="176" y="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22938" y="3589338"/>
              <a:ext cx="204787" cy="300037"/>
            </a:xfrm>
            <a:custGeom>
              <a:avLst/>
              <a:gdLst>
                <a:gd name="T0" fmla="*/ 102394 w 80"/>
                <a:gd name="T1" fmla="*/ 0 h 117"/>
                <a:gd name="T2" fmla="*/ 0 w 80"/>
                <a:gd name="T3" fmla="*/ 102577 h 117"/>
                <a:gd name="T4" fmla="*/ 102394 w 80"/>
                <a:gd name="T5" fmla="*/ 300037 h 117"/>
                <a:gd name="T6" fmla="*/ 204787 w 80"/>
                <a:gd name="T7" fmla="*/ 102577 h 117"/>
                <a:gd name="T8" fmla="*/ 102394 w 80"/>
                <a:gd name="T9" fmla="*/ 0 h 117"/>
                <a:gd name="T10" fmla="*/ 17919 w 80"/>
                <a:gd name="T11" fmla="*/ 82061 h 117"/>
                <a:gd name="T12" fmla="*/ 81915 w 80"/>
                <a:gd name="T13" fmla="*/ 82061 h 117"/>
                <a:gd name="T14" fmla="*/ 102394 w 80"/>
                <a:gd name="T15" fmla="*/ 20515 h 117"/>
                <a:gd name="T16" fmla="*/ 122872 w 80"/>
                <a:gd name="T17" fmla="*/ 82061 h 117"/>
                <a:gd name="T18" fmla="*/ 186868 w 80"/>
                <a:gd name="T19" fmla="*/ 82061 h 117"/>
                <a:gd name="T20" fmla="*/ 133112 w 80"/>
                <a:gd name="T21" fmla="*/ 117963 h 117"/>
                <a:gd name="T22" fmla="*/ 161270 w 80"/>
                <a:gd name="T23" fmla="*/ 176945 h 117"/>
                <a:gd name="T24" fmla="*/ 102394 w 80"/>
                <a:gd name="T25" fmla="*/ 138479 h 117"/>
                <a:gd name="T26" fmla="*/ 43517 w 80"/>
                <a:gd name="T27" fmla="*/ 176945 h 117"/>
                <a:gd name="T28" fmla="*/ 71675 w 80"/>
                <a:gd name="T29" fmla="*/ 117963 h 117"/>
                <a:gd name="T30" fmla="*/ 17919 w 80"/>
                <a:gd name="T31" fmla="*/ 82061 h 117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80" h="117"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6"/>
                    <a:pt x="27" y="85"/>
                    <a:pt x="40" y="117"/>
                  </a:cubicBezTo>
                  <a:cubicBezTo>
                    <a:pt x="53" y="85"/>
                    <a:pt x="80" y="66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lose/>
                  <a:moveTo>
                    <a:pt x="7" y="32"/>
                  </a:moveTo>
                  <a:cubicBezTo>
                    <a:pt x="32" y="32"/>
                    <a:pt x="32" y="32"/>
                    <a:pt x="32" y="32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73" y="32"/>
                    <a:pt x="73" y="32"/>
                    <a:pt x="73" y="32"/>
                  </a:cubicBezTo>
                  <a:cubicBezTo>
                    <a:pt x="52" y="46"/>
                    <a:pt x="52" y="46"/>
                    <a:pt x="52" y="46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40" y="54"/>
                    <a:pt x="40" y="54"/>
                    <a:pt x="40" y="54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28" y="46"/>
                    <a:pt x="28" y="46"/>
                    <a:pt x="28" y="46"/>
                  </a:cubicBezTo>
                  <a:lnTo>
                    <a:pt x="7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00" name="Group 306"/>
            <p:cNvGrpSpPr/>
            <p:nvPr/>
          </p:nvGrpSpPr>
          <p:grpSpPr>
            <a:xfrm>
              <a:off x="3824288" y="3584767"/>
              <a:ext cx="303212" cy="304800"/>
              <a:chOff x="3824288" y="3725863"/>
              <a:chExt cx="303212" cy="304800"/>
            </a:xfrm>
            <a:solidFill>
              <a:srgbClr val="FFFFFF"/>
            </a:solidFill>
          </p:grpSpPr>
          <p:sp>
            <p:nvSpPr>
              <p:cNvPr id="20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57625" y="3871913"/>
                <a:ext cx="269875" cy="158750"/>
              </a:xfrm>
              <a:custGeom>
                <a:avLst/>
                <a:gdLst/>
                <a:ahLst/>
                <a:cxnLst>
                  <a:cxn ang="0">
                    <a:pos x="71" y="41"/>
                  </a:cxn>
                  <a:cxn ang="0">
                    <a:pos x="45" y="1"/>
                  </a:cxn>
                  <a:cxn ang="0">
                    <a:pos x="30" y="0"/>
                  </a:cxn>
                  <a:cxn ang="0">
                    <a:pos x="51" y="40"/>
                  </a:cxn>
                  <a:cxn ang="0">
                    <a:pos x="0" y="62"/>
                  </a:cxn>
                  <a:cxn ang="0">
                    <a:pos x="105" y="62"/>
                  </a:cxn>
                  <a:cxn ang="0">
                    <a:pos x="71" y="41"/>
                  </a:cxn>
                </a:cxnLst>
                <a:rect l="0" t="0" r="r" b="b"/>
                <a:pathLst>
                  <a:path w="105" h="62">
                    <a:moveTo>
                      <a:pt x="71" y="41"/>
                    </a:moveTo>
                    <a:cubicBezTo>
                      <a:pt x="66" y="32"/>
                      <a:pt x="56" y="14"/>
                      <a:pt x="45" y="1"/>
                    </a:cubicBezTo>
                    <a:cubicBezTo>
                      <a:pt x="45" y="1"/>
                      <a:pt x="31" y="0"/>
                      <a:pt x="30" y="0"/>
                    </a:cubicBezTo>
                    <a:cubicBezTo>
                      <a:pt x="39" y="12"/>
                      <a:pt x="49" y="27"/>
                      <a:pt x="51" y="40"/>
                    </a:cubicBezTo>
                    <a:cubicBezTo>
                      <a:pt x="28" y="41"/>
                      <a:pt x="9" y="50"/>
                      <a:pt x="0" y="62"/>
                    </a:cubicBezTo>
                    <a:cubicBezTo>
                      <a:pt x="105" y="62"/>
                      <a:pt x="105" y="62"/>
                      <a:pt x="105" y="62"/>
                    </a:cubicBezTo>
                    <a:cubicBezTo>
                      <a:pt x="97" y="52"/>
                      <a:pt x="87" y="44"/>
                      <a:pt x="71" y="4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02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824288" y="3725863"/>
                <a:ext cx="204788" cy="209550"/>
              </a:xfrm>
              <a:custGeom>
                <a:avLst/>
                <a:gdLst/>
                <a:ahLst/>
                <a:cxnLst>
                  <a:cxn ang="0">
                    <a:pos x="20" y="39"/>
                  </a:cxn>
                  <a:cxn ang="0">
                    <a:pos x="22" y="82"/>
                  </a:cxn>
                  <a:cxn ang="0">
                    <a:pos x="36" y="46"/>
                  </a:cxn>
                  <a:cxn ang="0">
                    <a:pos x="51" y="53"/>
                  </a:cxn>
                  <a:cxn ang="0">
                    <a:pos x="46" y="38"/>
                  </a:cxn>
                  <a:cxn ang="0">
                    <a:pos x="80" y="53"/>
                  </a:cxn>
                  <a:cxn ang="0">
                    <a:pos x="51" y="24"/>
                  </a:cxn>
                  <a:cxn ang="0">
                    <a:pos x="73" y="17"/>
                  </a:cxn>
                  <a:cxn ang="0">
                    <a:pos x="31" y="21"/>
                  </a:cxn>
                  <a:cxn ang="0">
                    <a:pos x="29" y="2"/>
                  </a:cxn>
                  <a:cxn ang="0">
                    <a:pos x="20" y="20"/>
                  </a:cxn>
                  <a:cxn ang="0">
                    <a:pos x="2" y="10"/>
                  </a:cxn>
                  <a:cxn ang="0">
                    <a:pos x="12" y="26"/>
                  </a:cxn>
                  <a:cxn ang="0">
                    <a:pos x="2" y="61"/>
                  </a:cxn>
                  <a:cxn ang="0">
                    <a:pos x="20" y="39"/>
                  </a:cxn>
                </a:cxnLst>
                <a:rect l="0" t="0" r="r" b="b"/>
                <a:pathLst>
                  <a:path w="80" h="82">
                    <a:moveTo>
                      <a:pt x="20" y="39"/>
                    </a:moveTo>
                    <a:cubicBezTo>
                      <a:pt x="15" y="48"/>
                      <a:pt x="12" y="59"/>
                      <a:pt x="22" y="82"/>
                    </a:cubicBezTo>
                    <a:cubicBezTo>
                      <a:pt x="22" y="70"/>
                      <a:pt x="30" y="52"/>
                      <a:pt x="36" y="46"/>
                    </a:cubicBezTo>
                    <a:cubicBezTo>
                      <a:pt x="43" y="46"/>
                      <a:pt x="51" y="53"/>
                      <a:pt x="51" y="53"/>
                    </a:cubicBezTo>
                    <a:cubicBezTo>
                      <a:pt x="51" y="46"/>
                      <a:pt x="49" y="42"/>
                      <a:pt x="46" y="38"/>
                    </a:cubicBezTo>
                    <a:cubicBezTo>
                      <a:pt x="57" y="37"/>
                      <a:pt x="75" y="39"/>
                      <a:pt x="80" y="53"/>
                    </a:cubicBezTo>
                    <a:cubicBezTo>
                      <a:pt x="73" y="32"/>
                      <a:pt x="58" y="24"/>
                      <a:pt x="51" y="24"/>
                    </a:cubicBezTo>
                    <a:cubicBezTo>
                      <a:pt x="58" y="17"/>
                      <a:pt x="58" y="17"/>
                      <a:pt x="73" y="17"/>
                    </a:cubicBezTo>
                    <a:cubicBezTo>
                      <a:pt x="50" y="0"/>
                      <a:pt x="37" y="13"/>
                      <a:pt x="31" y="21"/>
                    </a:cubicBezTo>
                    <a:cubicBezTo>
                      <a:pt x="29" y="16"/>
                      <a:pt x="29" y="7"/>
                      <a:pt x="29" y="2"/>
                    </a:cubicBezTo>
                    <a:cubicBezTo>
                      <a:pt x="29" y="2"/>
                      <a:pt x="21" y="10"/>
                      <a:pt x="20" y="20"/>
                    </a:cubicBezTo>
                    <a:cubicBezTo>
                      <a:pt x="11" y="17"/>
                      <a:pt x="2" y="10"/>
                      <a:pt x="2" y="10"/>
                    </a:cubicBezTo>
                    <a:cubicBezTo>
                      <a:pt x="5" y="13"/>
                      <a:pt x="9" y="24"/>
                      <a:pt x="12" y="26"/>
                    </a:cubicBezTo>
                    <a:cubicBezTo>
                      <a:pt x="0" y="35"/>
                      <a:pt x="2" y="61"/>
                      <a:pt x="2" y="61"/>
                    </a:cubicBezTo>
                    <a:cubicBezTo>
                      <a:pt x="8" y="47"/>
                      <a:pt x="13" y="40"/>
                      <a:pt x="20" y="39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4363" y="3589338"/>
              <a:ext cx="295275" cy="300037"/>
            </a:xfrm>
            <a:custGeom>
              <a:avLst/>
              <a:gdLst>
                <a:gd name="T0" fmla="*/ 295275 w 186"/>
                <a:gd name="T1" fmla="*/ 242887 h 189"/>
                <a:gd name="T2" fmla="*/ 203200 w 186"/>
                <a:gd name="T3" fmla="*/ 150812 h 189"/>
                <a:gd name="T4" fmla="*/ 260350 w 186"/>
                <a:gd name="T5" fmla="*/ 150812 h 189"/>
                <a:gd name="T6" fmla="*/ 185738 w 186"/>
                <a:gd name="T7" fmla="*/ 76200 h 189"/>
                <a:gd name="T8" fmla="*/ 222250 w 186"/>
                <a:gd name="T9" fmla="*/ 76200 h 189"/>
                <a:gd name="T10" fmla="*/ 147638 w 186"/>
                <a:gd name="T11" fmla="*/ 0 h 189"/>
                <a:gd name="T12" fmla="*/ 73025 w 186"/>
                <a:gd name="T13" fmla="*/ 76200 h 189"/>
                <a:gd name="T14" fmla="*/ 109538 w 186"/>
                <a:gd name="T15" fmla="*/ 76200 h 189"/>
                <a:gd name="T16" fmla="*/ 34925 w 186"/>
                <a:gd name="T17" fmla="*/ 150812 h 189"/>
                <a:gd name="T18" fmla="*/ 92075 w 186"/>
                <a:gd name="T19" fmla="*/ 150812 h 189"/>
                <a:gd name="T20" fmla="*/ 0 w 186"/>
                <a:gd name="T21" fmla="*/ 242887 h 189"/>
                <a:gd name="T22" fmla="*/ 109538 w 186"/>
                <a:gd name="T23" fmla="*/ 242887 h 189"/>
                <a:gd name="T24" fmla="*/ 109538 w 186"/>
                <a:gd name="T25" fmla="*/ 300037 h 189"/>
                <a:gd name="T26" fmla="*/ 185738 w 186"/>
                <a:gd name="T27" fmla="*/ 300037 h 189"/>
                <a:gd name="T28" fmla="*/ 185738 w 186"/>
                <a:gd name="T29" fmla="*/ 242887 h 189"/>
                <a:gd name="T30" fmla="*/ 295275 w 186"/>
                <a:gd name="T31" fmla="*/ 242887 h 189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186" h="189">
                  <a:moveTo>
                    <a:pt x="186" y="153"/>
                  </a:moveTo>
                  <a:lnTo>
                    <a:pt x="128" y="95"/>
                  </a:lnTo>
                  <a:lnTo>
                    <a:pt x="164" y="95"/>
                  </a:lnTo>
                  <a:lnTo>
                    <a:pt x="117" y="48"/>
                  </a:lnTo>
                  <a:lnTo>
                    <a:pt x="140" y="48"/>
                  </a:lnTo>
                  <a:lnTo>
                    <a:pt x="93" y="0"/>
                  </a:lnTo>
                  <a:lnTo>
                    <a:pt x="46" y="48"/>
                  </a:lnTo>
                  <a:lnTo>
                    <a:pt x="69" y="48"/>
                  </a:lnTo>
                  <a:lnTo>
                    <a:pt x="22" y="95"/>
                  </a:lnTo>
                  <a:lnTo>
                    <a:pt x="58" y="95"/>
                  </a:lnTo>
                  <a:lnTo>
                    <a:pt x="0" y="153"/>
                  </a:lnTo>
                  <a:lnTo>
                    <a:pt x="69" y="153"/>
                  </a:lnTo>
                  <a:lnTo>
                    <a:pt x="69" y="189"/>
                  </a:lnTo>
                  <a:lnTo>
                    <a:pt x="117" y="189"/>
                  </a:lnTo>
                  <a:lnTo>
                    <a:pt x="117" y="153"/>
                  </a:lnTo>
                  <a:lnTo>
                    <a:pt x="186" y="15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6500" y="3589338"/>
              <a:ext cx="296863" cy="300037"/>
            </a:xfrm>
            <a:custGeom>
              <a:avLst/>
              <a:gdLst>
                <a:gd name="T0" fmla="*/ 261035 w 116"/>
                <a:gd name="T1" fmla="*/ 79497 h 117"/>
                <a:gd name="T2" fmla="*/ 261035 w 116"/>
                <a:gd name="T3" fmla="*/ 76933 h 117"/>
                <a:gd name="T4" fmla="*/ 209851 w 116"/>
                <a:gd name="T5" fmla="*/ 20515 h 117"/>
                <a:gd name="T6" fmla="*/ 168905 w 116"/>
                <a:gd name="T7" fmla="*/ 0 h 117"/>
                <a:gd name="T8" fmla="*/ 120281 w 116"/>
                <a:gd name="T9" fmla="*/ 28209 h 117"/>
                <a:gd name="T10" fmla="*/ 94689 w 116"/>
                <a:gd name="T11" fmla="*/ 20515 h 117"/>
                <a:gd name="T12" fmla="*/ 38387 w 116"/>
                <a:gd name="T13" fmla="*/ 76933 h 117"/>
                <a:gd name="T14" fmla="*/ 38387 w 116"/>
                <a:gd name="T15" fmla="*/ 79497 h 117"/>
                <a:gd name="T16" fmla="*/ 0 w 116"/>
                <a:gd name="T17" fmla="*/ 130785 h 117"/>
                <a:gd name="T18" fmla="*/ 56302 w 116"/>
                <a:gd name="T19" fmla="*/ 187203 h 117"/>
                <a:gd name="T20" fmla="*/ 84452 w 116"/>
                <a:gd name="T21" fmla="*/ 179509 h 117"/>
                <a:gd name="T22" fmla="*/ 112603 w 116"/>
                <a:gd name="T23" fmla="*/ 187203 h 117"/>
                <a:gd name="T24" fmla="*/ 130517 w 116"/>
                <a:gd name="T25" fmla="*/ 184638 h 117"/>
                <a:gd name="T26" fmla="*/ 130517 w 116"/>
                <a:gd name="T27" fmla="*/ 279522 h 117"/>
                <a:gd name="T28" fmla="*/ 112603 w 116"/>
                <a:gd name="T29" fmla="*/ 279522 h 117"/>
                <a:gd name="T30" fmla="*/ 112603 w 116"/>
                <a:gd name="T31" fmla="*/ 300037 h 117"/>
                <a:gd name="T32" fmla="*/ 186819 w 116"/>
                <a:gd name="T33" fmla="*/ 300037 h 117"/>
                <a:gd name="T34" fmla="*/ 186819 w 116"/>
                <a:gd name="T35" fmla="*/ 279522 h 117"/>
                <a:gd name="T36" fmla="*/ 168905 w 116"/>
                <a:gd name="T37" fmla="*/ 279522 h 117"/>
                <a:gd name="T38" fmla="*/ 168905 w 116"/>
                <a:gd name="T39" fmla="*/ 187203 h 117"/>
                <a:gd name="T40" fmla="*/ 176582 w 116"/>
                <a:gd name="T41" fmla="*/ 187203 h 117"/>
                <a:gd name="T42" fmla="*/ 186819 w 116"/>
                <a:gd name="T43" fmla="*/ 187203 h 117"/>
                <a:gd name="T44" fmla="*/ 214970 w 116"/>
                <a:gd name="T45" fmla="*/ 179509 h 117"/>
                <a:gd name="T46" fmla="*/ 243121 w 116"/>
                <a:gd name="T47" fmla="*/ 187203 h 117"/>
                <a:gd name="T48" fmla="*/ 296863 w 116"/>
                <a:gd name="T49" fmla="*/ 130785 h 117"/>
                <a:gd name="T50" fmla="*/ 261035 w 116"/>
                <a:gd name="T51" fmla="*/ 79497 h 117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16" h="117">
                  <a:moveTo>
                    <a:pt x="102" y="31"/>
                  </a:moveTo>
                  <a:cubicBezTo>
                    <a:pt x="102" y="30"/>
                    <a:pt x="102" y="30"/>
                    <a:pt x="102" y="30"/>
                  </a:cubicBezTo>
                  <a:cubicBezTo>
                    <a:pt x="102" y="18"/>
                    <a:pt x="93" y="9"/>
                    <a:pt x="82" y="8"/>
                  </a:cubicBezTo>
                  <a:cubicBezTo>
                    <a:pt x="78" y="3"/>
                    <a:pt x="72" y="0"/>
                    <a:pt x="66" y="0"/>
                  </a:cubicBezTo>
                  <a:cubicBezTo>
                    <a:pt x="58" y="0"/>
                    <a:pt x="51" y="5"/>
                    <a:pt x="47" y="11"/>
                  </a:cubicBezTo>
                  <a:cubicBezTo>
                    <a:pt x="44" y="9"/>
                    <a:pt x="40" y="8"/>
                    <a:pt x="37" y="8"/>
                  </a:cubicBezTo>
                  <a:cubicBezTo>
                    <a:pt x="24" y="8"/>
                    <a:pt x="15" y="17"/>
                    <a:pt x="15" y="30"/>
                  </a:cubicBezTo>
                  <a:cubicBezTo>
                    <a:pt x="15" y="30"/>
                    <a:pt x="15" y="30"/>
                    <a:pt x="15" y="31"/>
                  </a:cubicBezTo>
                  <a:cubicBezTo>
                    <a:pt x="6" y="34"/>
                    <a:pt x="0" y="42"/>
                    <a:pt x="0" y="51"/>
                  </a:cubicBezTo>
                  <a:cubicBezTo>
                    <a:pt x="0" y="63"/>
                    <a:pt x="10" y="73"/>
                    <a:pt x="22" y="73"/>
                  </a:cubicBezTo>
                  <a:cubicBezTo>
                    <a:pt x="26" y="73"/>
                    <a:pt x="30" y="72"/>
                    <a:pt x="33" y="70"/>
                  </a:cubicBezTo>
                  <a:cubicBezTo>
                    <a:pt x="36" y="72"/>
                    <a:pt x="40" y="73"/>
                    <a:pt x="44" y="73"/>
                  </a:cubicBezTo>
                  <a:cubicBezTo>
                    <a:pt x="46" y="73"/>
                    <a:pt x="49" y="73"/>
                    <a:pt x="51" y="72"/>
                  </a:cubicBezTo>
                  <a:cubicBezTo>
                    <a:pt x="51" y="109"/>
                    <a:pt x="51" y="109"/>
                    <a:pt x="51" y="109"/>
                  </a:cubicBezTo>
                  <a:cubicBezTo>
                    <a:pt x="44" y="109"/>
                    <a:pt x="44" y="109"/>
                    <a:pt x="44" y="109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73" y="117"/>
                    <a:pt x="73" y="117"/>
                    <a:pt x="73" y="117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66" y="109"/>
                    <a:pt x="66" y="109"/>
                    <a:pt x="66" y="109"/>
                  </a:cubicBezTo>
                  <a:cubicBezTo>
                    <a:pt x="66" y="73"/>
                    <a:pt x="66" y="73"/>
                    <a:pt x="66" y="73"/>
                  </a:cubicBezTo>
                  <a:cubicBezTo>
                    <a:pt x="67" y="73"/>
                    <a:pt x="68" y="73"/>
                    <a:pt x="69" y="73"/>
                  </a:cubicBezTo>
                  <a:cubicBezTo>
                    <a:pt x="70" y="73"/>
                    <a:pt x="72" y="73"/>
                    <a:pt x="73" y="73"/>
                  </a:cubicBezTo>
                  <a:cubicBezTo>
                    <a:pt x="77" y="73"/>
                    <a:pt x="80" y="72"/>
                    <a:pt x="84" y="70"/>
                  </a:cubicBezTo>
                  <a:cubicBezTo>
                    <a:pt x="87" y="72"/>
                    <a:pt x="91" y="73"/>
                    <a:pt x="95" y="73"/>
                  </a:cubicBezTo>
                  <a:cubicBezTo>
                    <a:pt x="107" y="73"/>
                    <a:pt x="116" y="63"/>
                    <a:pt x="116" y="51"/>
                  </a:cubicBezTo>
                  <a:cubicBezTo>
                    <a:pt x="116" y="42"/>
                    <a:pt x="110" y="34"/>
                    <a:pt x="102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33738" y="3624263"/>
              <a:ext cx="288925" cy="265112"/>
            </a:xfrm>
            <a:custGeom>
              <a:avLst/>
              <a:gdLst>
                <a:gd name="T0" fmla="*/ 234950 w 182"/>
                <a:gd name="T1" fmla="*/ 69850 h 167"/>
                <a:gd name="T2" fmla="*/ 234950 w 182"/>
                <a:gd name="T3" fmla="*/ 3175 h 167"/>
                <a:gd name="T4" fmla="*/ 200025 w 182"/>
                <a:gd name="T5" fmla="*/ 3175 h 167"/>
                <a:gd name="T6" fmla="*/ 200025 w 182"/>
                <a:gd name="T7" fmla="*/ 41275 h 167"/>
                <a:gd name="T8" fmla="*/ 142875 w 182"/>
                <a:gd name="T9" fmla="*/ 0 h 167"/>
                <a:gd name="T10" fmla="*/ 0 w 182"/>
                <a:gd name="T11" fmla="*/ 111125 h 167"/>
                <a:gd name="T12" fmla="*/ 23813 w 182"/>
                <a:gd name="T13" fmla="*/ 138112 h 167"/>
                <a:gd name="T14" fmla="*/ 38100 w 182"/>
                <a:gd name="T15" fmla="*/ 128587 h 167"/>
                <a:gd name="T16" fmla="*/ 38100 w 182"/>
                <a:gd name="T17" fmla="*/ 265112 h 167"/>
                <a:gd name="T18" fmla="*/ 250825 w 182"/>
                <a:gd name="T19" fmla="*/ 265112 h 167"/>
                <a:gd name="T20" fmla="*/ 250825 w 182"/>
                <a:gd name="T21" fmla="*/ 128587 h 167"/>
                <a:gd name="T22" fmla="*/ 266700 w 182"/>
                <a:gd name="T23" fmla="*/ 138112 h 167"/>
                <a:gd name="T24" fmla="*/ 288925 w 182"/>
                <a:gd name="T25" fmla="*/ 111125 h 167"/>
                <a:gd name="T26" fmla="*/ 234950 w 182"/>
                <a:gd name="T27" fmla="*/ 69850 h 167"/>
                <a:gd name="T28" fmla="*/ 230188 w 182"/>
                <a:gd name="T29" fmla="*/ 244475 h 167"/>
                <a:gd name="T30" fmla="*/ 182563 w 182"/>
                <a:gd name="T31" fmla="*/ 244475 h 167"/>
                <a:gd name="T32" fmla="*/ 182563 w 182"/>
                <a:gd name="T33" fmla="*/ 165100 h 167"/>
                <a:gd name="T34" fmla="*/ 107950 w 182"/>
                <a:gd name="T35" fmla="*/ 165100 h 167"/>
                <a:gd name="T36" fmla="*/ 107950 w 182"/>
                <a:gd name="T37" fmla="*/ 244475 h 167"/>
                <a:gd name="T38" fmla="*/ 58738 w 182"/>
                <a:gd name="T39" fmla="*/ 244475 h 167"/>
                <a:gd name="T40" fmla="*/ 58738 w 182"/>
                <a:gd name="T41" fmla="*/ 112712 h 167"/>
                <a:gd name="T42" fmla="*/ 142875 w 182"/>
                <a:gd name="T43" fmla="*/ 49212 h 167"/>
                <a:gd name="T44" fmla="*/ 230188 w 182"/>
                <a:gd name="T45" fmla="*/ 112712 h 167"/>
                <a:gd name="T46" fmla="*/ 230188 w 182"/>
                <a:gd name="T47" fmla="*/ 244475 h 167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82" h="167">
                  <a:moveTo>
                    <a:pt x="148" y="44"/>
                  </a:moveTo>
                  <a:lnTo>
                    <a:pt x="148" y="2"/>
                  </a:lnTo>
                  <a:lnTo>
                    <a:pt x="126" y="2"/>
                  </a:lnTo>
                  <a:lnTo>
                    <a:pt x="126" y="26"/>
                  </a:lnTo>
                  <a:lnTo>
                    <a:pt x="90" y="0"/>
                  </a:lnTo>
                  <a:lnTo>
                    <a:pt x="0" y="70"/>
                  </a:lnTo>
                  <a:lnTo>
                    <a:pt x="15" y="87"/>
                  </a:lnTo>
                  <a:lnTo>
                    <a:pt x="24" y="81"/>
                  </a:lnTo>
                  <a:lnTo>
                    <a:pt x="24" y="167"/>
                  </a:lnTo>
                  <a:lnTo>
                    <a:pt x="158" y="167"/>
                  </a:lnTo>
                  <a:lnTo>
                    <a:pt x="158" y="81"/>
                  </a:lnTo>
                  <a:lnTo>
                    <a:pt x="168" y="87"/>
                  </a:lnTo>
                  <a:lnTo>
                    <a:pt x="182" y="70"/>
                  </a:lnTo>
                  <a:lnTo>
                    <a:pt x="148" y="44"/>
                  </a:lnTo>
                  <a:close/>
                  <a:moveTo>
                    <a:pt x="145" y="154"/>
                  </a:moveTo>
                  <a:lnTo>
                    <a:pt x="115" y="154"/>
                  </a:lnTo>
                  <a:lnTo>
                    <a:pt x="115" y="104"/>
                  </a:lnTo>
                  <a:lnTo>
                    <a:pt x="68" y="104"/>
                  </a:lnTo>
                  <a:lnTo>
                    <a:pt x="68" y="154"/>
                  </a:lnTo>
                  <a:lnTo>
                    <a:pt x="37" y="154"/>
                  </a:lnTo>
                  <a:lnTo>
                    <a:pt x="37" y="71"/>
                  </a:lnTo>
                  <a:lnTo>
                    <a:pt x="90" y="31"/>
                  </a:lnTo>
                  <a:lnTo>
                    <a:pt x="145" y="71"/>
                  </a:lnTo>
                  <a:lnTo>
                    <a:pt x="145" y="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99200" y="3589338"/>
              <a:ext cx="204788" cy="300037"/>
            </a:xfrm>
            <a:custGeom>
              <a:avLst/>
              <a:gdLst>
                <a:gd name="T0" fmla="*/ 102394 w 80"/>
                <a:gd name="T1" fmla="*/ 0 h 117"/>
                <a:gd name="T2" fmla="*/ 0 w 80"/>
                <a:gd name="T3" fmla="*/ 94883 h 117"/>
                <a:gd name="T4" fmla="*/ 102394 w 80"/>
                <a:gd name="T5" fmla="*/ 300037 h 117"/>
                <a:gd name="T6" fmla="*/ 204788 w 80"/>
                <a:gd name="T7" fmla="*/ 94883 h 117"/>
                <a:gd name="T8" fmla="*/ 102394 w 80"/>
                <a:gd name="T9" fmla="*/ 0 h 117"/>
                <a:gd name="T10" fmla="*/ 102394 w 80"/>
                <a:gd name="T11" fmla="*/ 125657 h 117"/>
                <a:gd name="T12" fmla="*/ 69116 w 80"/>
                <a:gd name="T13" fmla="*/ 94883 h 117"/>
                <a:gd name="T14" fmla="*/ 102394 w 80"/>
                <a:gd name="T15" fmla="*/ 61546 h 117"/>
                <a:gd name="T16" fmla="*/ 135672 w 80"/>
                <a:gd name="T17" fmla="*/ 94883 h 117"/>
                <a:gd name="T18" fmla="*/ 102394 w 80"/>
                <a:gd name="T19" fmla="*/ 125657 h 117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80" h="117">
                  <a:moveTo>
                    <a:pt x="40" y="0"/>
                  </a:moveTo>
                  <a:cubicBezTo>
                    <a:pt x="24" y="0"/>
                    <a:pt x="0" y="8"/>
                    <a:pt x="0" y="37"/>
                  </a:cubicBezTo>
                  <a:cubicBezTo>
                    <a:pt x="0" y="51"/>
                    <a:pt x="32" y="102"/>
                    <a:pt x="40" y="117"/>
                  </a:cubicBezTo>
                  <a:cubicBezTo>
                    <a:pt x="48" y="102"/>
                    <a:pt x="80" y="51"/>
                    <a:pt x="80" y="37"/>
                  </a:cubicBezTo>
                  <a:cubicBezTo>
                    <a:pt x="80" y="8"/>
                    <a:pt x="56" y="0"/>
                    <a:pt x="40" y="0"/>
                  </a:cubicBezTo>
                  <a:close/>
                  <a:moveTo>
                    <a:pt x="40" y="49"/>
                  </a:moveTo>
                  <a:cubicBezTo>
                    <a:pt x="33" y="49"/>
                    <a:pt x="27" y="44"/>
                    <a:pt x="27" y="37"/>
                  </a:cubicBezTo>
                  <a:cubicBezTo>
                    <a:pt x="27" y="30"/>
                    <a:pt x="33" y="24"/>
                    <a:pt x="40" y="24"/>
                  </a:cubicBezTo>
                  <a:cubicBezTo>
                    <a:pt x="47" y="24"/>
                    <a:pt x="53" y="30"/>
                    <a:pt x="53" y="37"/>
                  </a:cubicBezTo>
                  <a:cubicBezTo>
                    <a:pt x="53" y="44"/>
                    <a:pt x="47" y="49"/>
                    <a:pt x="40" y="4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7125" y="1301750"/>
              <a:ext cx="296863" cy="247650"/>
            </a:xfrm>
            <a:custGeom>
              <a:avLst/>
              <a:gdLst>
                <a:gd name="T0" fmla="*/ 263594 w 116"/>
                <a:gd name="T1" fmla="*/ 91911 h 97"/>
                <a:gd name="T2" fmla="*/ 294304 w 116"/>
                <a:gd name="T3" fmla="*/ 71487 h 97"/>
                <a:gd name="T4" fmla="*/ 261035 w 116"/>
                <a:gd name="T5" fmla="*/ 76593 h 97"/>
                <a:gd name="T6" fmla="*/ 258476 w 116"/>
                <a:gd name="T7" fmla="*/ 68934 h 97"/>
                <a:gd name="T8" fmla="*/ 194496 w 116"/>
                <a:gd name="T9" fmla="*/ 20425 h 97"/>
                <a:gd name="T10" fmla="*/ 202174 w 116"/>
                <a:gd name="T11" fmla="*/ 17872 h 97"/>
                <a:gd name="T12" fmla="*/ 220088 w 116"/>
                <a:gd name="T13" fmla="*/ 7659 h 97"/>
                <a:gd name="T14" fmla="*/ 191937 w 116"/>
                <a:gd name="T15" fmla="*/ 12765 h 97"/>
                <a:gd name="T16" fmla="*/ 207292 w 116"/>
                <a:gd name="T17" fmla="*/ 0 h 97"/>
                <a:gd name="T18" fmla="*/ 184260 w 116"/>
                <a:gd name="T19" fmla="*/ 12765 h 97"/>
                <a:gd name="T20" fmla="*/ 189378 w 116"/>
                <a:gd name="T21" fmla="*/ 2553 h 97"/>
                <a:gd name="T22" fmla="*/ 143313 w 116"/>
                <a:gd name="T23" fmla="*/ 74040 h 97"/>
                <a:gd name="T24" fmla="*/ 120281 w 116"/>
                <a:gd name="T25" fmla="*/ 56168 h 97"/>
                <a:gd name="T26" fmla="*/ 43506 w 116"/>
                <a:gd name="T27" fmla="*/ 22978 h 97"/>
                <a:gd name="T28" fmla="*/ 69097 w 116"/>
                <a:gd name="T29" fmla="*/ 61274 h 97"/>
                <a:gd name="T30" fmla="*/ 51183 w 116"/>
                <a:gd name="T31" fmla="*/ 63827 h 97"/>
                <a:gd name="T32" fmla="*/ 84452 w 116"/>
                <a:gd name="T33" fmla="*/ 91911 h 97"/>
                <a:gd name="T34" fmla="*/ 63979 w 116"/>
                <a:gd name="T35" fmla="*/ 99571 h 97"/>
                <a:gd name="T36" fmla="*/ 99807 w 116"/>
                <a:gd name="T37" fmla="*/ 117442 h 97"/>
                <a:gd name="T38" fmla="*/ 110044 w 116"/>
                <a:gd name="T39" fmla="*/ 142973 h 97"/>
                <a:gd name="T40" fmla="*/ 0 w 116"/>
                <a:gd name="T41" fmla="*/ 145526 h 97"/>
                <a:gd name="T42" fmla="*/ 261035 w 116"/>
                <a:gd name="T43" fmla="*/ 109783 h 97"/>
                <a:gd name="T44" fmla="*/ 296863 w 116"/>
                <a:gd name="T45" fmla="*/ 94464 h 97"/>
                <a:gd name="T46" fmla="*/ 263594 w 116"/>
                <a:gd name="T47" fmla="*/ 91911 h 97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16" h="97">
                  <a:moveTo>
                    <a:pt x="103" y="36"/>
                  </a:moveTo>
                  <a:cubicBezTo>
                    <a:pt x="109" y="35"/>
                    <a:pt x="114" y="33"/>
                    <a:pt x="115" y="28"/>
                  </a:cubicBezTo>
                  <a:cubicBezTo>
                    <a:pt x="113" y="30"/>
                    <a:pt x="106" y="32"/>
                    <a:pt x="102" y="30"/>
                  </a:cubicBezTo>
                  <a:cubicBezTo>
                    <a:pt x="102" y="29"/>
                    <a:pt x="101" y="28"/>
                    <a:pt x="101" y="27"/>
                  </a:cubicBezTo>
                  <a:cubicBezTo>
                    <a:pt x="98" y="16"/>
                    <a:pt x="88" y="7"/>
                    <a:pt x="76" y="8"/>
                  </a:cubicBezTo>
                  <a:cubicBezTo>
                    <a:pt x="77" y="8"/>
                    <a:pt x="78" y="7"/>
                    <a:pt x="79" y="7"/>
                  </a:cubicBezTo>
                  <a:cubicBezTo>
                    <a:pt x="80" y="7"/>
                    <a:pt x="88" y="5"/>
                    <a:pt x="86" y="3"/>
                  </a:cubicBezTo>
                  <a:cubicBezTo>
                    <a:pt x="85" y="1"/>
                    <a:pt x="77" y="5"/>
                    <a:pt x="75" y="5"/>
                  </a:cubicBezTo>
                  <a:cubicBezTo>
                    <a:pt x="77" y="4"/>
                    <a:pt x="81" y="3"/>
                    <a:pt x="81" y="0"/>
                  </a:cubicBezTo>
                  <a:cubicBezTo>
                    <a:pt x="78" y="1"/>
                    <a:pt x="75" y="2"/>
                    <a:pt x="72" y="5"/>
                  </a:cubicBezTo>
                  <a:cubicBezTo>
                    <a:pt x="73" y="4"/>
                    <a:pt x="74" y="3"/>
                    <a:pt x="74" y="1"/>
                  </a:cubicBezTo>
                  <a:cubicBezTo>
                    <a:pt x="65" y="7"/>
                    <a:pt x="60" y="18"/>
                    <a:pt x="56" y="29"/>
                  </a:cubicBezTo>
                  <a:cubicBezTo>
                    <a:pt x="52" y="26"/>
                    <a:pt x="50" y="24"/>
                    <a:pt x="47" y="22"/>
                  </a:cubicBezTo>
                  <a:cubicBezTo>
                    <a:pt x="40" y="18"/>
                    <a:pt x="31" y="14"/>
                    <a:pt x="17" y="9"/>
                  </a:cubicBezTo>
                  <a:cubicBezTo>
                    <a:pt x="17" y="14"/>
                    <a:pt x="19" y="20"/>
                    <a:pt x="27" y="24"/>
                  </a:cubicBezTo>
                  <a:cubicBezTo>
                    <a:pt x="25" y="24"/>
                    <a:pt x="22" y="24"/>
                    <a:pt x="20" y="25"/>
                  </a:cubicBezTo>
                  <a:cubicBezTo>
                    <a:pt x="21" y="30"/>
                    <a:pt x="24" y="34"/>
                    <a:pt x="33" y="36"/>
                  </a:cubicBezTo>
                  <a:cubicBezTo>
                    <a:pt x="29" y="36"/>
                    <a:pt x="27" y="37"/>
                    <a:pt x="25" y="39"/>
                  </a:cubicBezTo>
                  <a:cubicBezTo>
                    <a:pt x="27" y="43"/>
                    <a:pt x="31" y="47"/>
                    <a:pt x="39" y="46"/>
                  </a:cubicBezTo>
                  <a:cubicBezTo>
                    <a:pt x="30" y="50"/>
                    <a:pt x="36" y="57"/>
                    <a:pt x="43" y="56"/>
                  </a:cubicBezTo>
                  <a:cubicBezTo>
                    <a:pt x="31" y="69"/>
                    <a:pt x="11" y="68"/>
                    <a:pt x="0" y="57"/>
                  </a:cubicBezTo>
                  <a:cubicBezTo>
                    <a:pt x="29" y="97"/>
                    <a:pt x="93" y="81"/>
                    <a:pt x="102" y="43"/>
                  </a:cubicBezTo>
                  <a:cubicBezTo>
                    <a:pt x="109" y="43"/>
                    <a:pt x="113" y="40"/>
                    <a:pt x="116" y="37"/>
                  </a:cubicBezTo>
                  <a:cubicBezTo>
                    <a:pt x="112" y="38"/>
                    <a:pt x="106" y="37"/>
                    <a:pt x="103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77050" y="1209675"/>
              <a:ext cx="219075" cy="296863"/>
            </a:xfrm>
            <a:custGeom>
              <a:avLst/>
              <a:gdLst>
                <a:gd name="T0" fmla="*/ 183412 w 86"/>
                <a:gd name="T1" fmla="*/ 222647 h 116"/>
                <a:gd name="T2" fmla="*/ 109537 w 86"/>
                <a:gd name="T3" fmla="*/ 222647 h 116"/>
                <a:gd name="T4" fmla="*/ 84064 w 86"/>
                <a:gd name="T5" fmla="*/ 212411 h 116"/>
                <a:gd name="T6" fmla="*/ 73874 w 86"/>
                <a:gd name="T7" fmla="*/ 186819 h 116"/>
                <a:gd name="T8" fmla="*/ 73874 w 86"/>
                <a:gd name="T9" fmla="*/ 161227 h 116"/>
                <a:gd name="T10" fmla="*/ 178317 w 86"/>
                <a:gd name="T11" fmla="*/ 161227 h 116"/>
                <a:gd name="T12" fmla="*/ 201243 w 86"/>
                <a:gd name="T13" fmla="*/ 150991 h 116"/>
                <a:gd name="T14" fmla="*/ 211433 w 86"/>
                <a:gd name="T15" fmla="*/ 125399 h 116"/>
                <a:gd name="T16" fmla="*/ 201243 w 86"/>
                <a:gd name="T17" fmla="*/ 102367 h 116"/>
                <a:gd name="T18" fmla="*/ 178317 w 86"/>
                <a:gd name="T19" fmla="*/ 92130 h 116"/>
                <a:gd name="T20" fmla="*/ 73874 w 86"/>
                <a:gd name="T21" fmla="*/ 92130 h 116"/>
                <a:gd name="T22" fmla="*/ 73874 w 86"/>
                <a:gd name="T23" fmla="*/ 38387 h 116"/>
                <a:gd name="T24" fmla="*/ 63685 w 86"/>
                <a:gd name="T25" fmla="*/ 12796 h 116"/>
                <a:gd name="T26" fmla="*/ 35663 w 86"/>
                <a:gd name="T27" fmla="*/ 0 h 116"/>
                <a:gd name="T28" fmla="*/ 10190 w 86"/>
                <a:gd name="T29" fmla="*/ 10237 h 116"/>
                <a:gd name="T30" fmla="*/ 0 w 86"/>
                <a:gd name="T31" fmla="*/ 38387 h 116"/>
                <a:gd name="T32" fmla="*/ 0 w 86"/>
                <a:gd name="T33" fmla="*/ 186819 h 116"/>
                <a:gd name="T34" fmla="*/ 30569 w 86"/>
                <a:gd name="T35" fmla="*/ 266153 h 116"/>
                <a:gd name="T36" fmla="*/ 109537 w 86"/>
                <a:gd name="T37" fmla="*/ 296863 h 116"/>
                <a:gd name="T38" fmla="*/ 183412 w 86"/>
                <a:gd name="T39" fmla="*/ 296863 h 116"/>
                <a:gd name="T40" fmla="*/ 208885 w 86"/>
                <a:gd name="T41" fmla="*/ 286626 h 116"/>
                <a:gd name="T42" fmla="*/ 219075 w 86"/>
                <a:gd name="T43" fmla="*/ 261035 h 116"/>
                <a:gd name="T44" fmla="*/ 208885 w 86"/>
                <a:gd name="T45" fmla="*/ 235443 h 116"/>
                <a:gd name="T46" fmla="*/ 183412 w 86"/>
                <a:gd name="T47" fmla="*/ 222647 h 11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86" h="116">
                  <a:moveTo>
                    <a:pt x="72" y="87"/>
                  </a:moveTo>
                  <a:cubicBezTo>
                    <a:pt x="43" y="87"/>
                    <a:pt x="43" y="87"/>
                    <a:pt x="43" y="87"/>
                  </a:cubicBezTo>
                  <a:cubicBezTo>
                    <a:pt x="39" y="87"/>
                    <a:pt x="36" y="86"/>
                    <a:pt x="33" y="83"/>
                  </a:cubicBezTo>
                  <a:cubicBezTo>
                    <a:pt x="30" y="80"/>
                    <a:pt x="29" y="77"/>
                    <a:pt x="29" y="73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70" y="63"/>
                    <a:pt x="70" y="63"/>
                    <a:pt x="70" y="63"/>
                  </a:cubicBezTo>
                  <a:cubicBezTo>
                    <a:pt x="73" y="63"/>
                    <a:pt x="76" y="61"/>
                    <a:pt x="79" y="59"/>
                  </a:cubicBezTo>
                  <a:cubicBezTo>
                    <a:pt x="82" y="56"/>
                    <a:pt x="83" y="53"/>
                    <a:pt x="83" y="49"/>
                  </a:cubicBezTo>
                  <a:cubicBezTo>
                    <a:pt x="83" y="46"/>
                    <a:pt x="82" y="42"/>
                    <a:pt x="79" y="40"/>
                  </a:cubicBezTo>
                  <a:cubicBezTo>
                    <a:pt x="76" y="37"/>
                    <a:pt x="73" y="36"/>
                    <a:pt x="70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1"/>
                    <a:pt x="27" y="7"/>
                    <a:pt x="25" y="5"/>
                  </a:cubicBezTo>
                  <a:cubicBezTo>
                    <a:pt x="22" y="2"/>
                    <a:pt x="18" y="0"/>
                    <a:pt x="14" y="0"/>
                  </a:cubicBezTo>
                  <a:cubicBezTo>
                    <a:pt x="10" y="0"/>
                    <a:pt x="7" y="2"/>
                    <a:pt x="4" y="4"/>
                  </a:cubicBezTo>
                  <a:cubicBezTo>
                    <a:pt x="1" y="7"/>
                    <a:pt x="0" y="11"/>
                    <a:pt x="0" y="15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85"/>
                    <a:pt x="4" y="95"/>
                    <a:pt x="12" y="104"/>
                  </a:cubicBezTo>
                  <a:cubicBezTo>
                    <a:pt x="21" y="112"/>
                    <a:pt x="31" y="116"/>
                    <a:pt x="43" y="116"/>
                  </a:cubicBezTo>
                  <a:cubicBezTo>
                    <a:pt x="72" y="116"/>
                    <a:pt x="72" y="116"/>
                    <a:pt x="72" y="116"/>
                  </a:cubicBezTo>
                  <a:cubicBezTo>
                    <a:pt x="76" y="116"/>
                    <a:pt x="79" y="115"/>
                    <a:pt x="82" y="112"/>
                  </a:cubicBezTo>
                  <a:cubicBezTo>
                    <a:pt x="85" y="109"/>
                    <a:pt x="86" y="106"/>
                    <a:pt x="86" y="102"/>
                  </a:cubicBezTo>
                  <a:cubicBezTo>
                    <a:pt x="86" y="98"/>
                    <a:pt x="85" y="95"/>
                    <a:pt x="82" y="92"/>
                  </a:cubicBezTo>
                  <a:cubicBezTo>
                    <a:pt x="79" y="89"/>
                    <a:pt x="76" y="87"/>
                    <a:pt x="72" y="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450975" y="1806575"/>
              <a:ext cx="300038" cy="296863"/>
            </a:xfrm>
            <a:custGeom>
              <a:avLst/>
              <a:gdLst>
                <a:gd name="T0" fmla="*/ 287216 w 117"/>
                <a:gd name="T1" fmla="*/ 168905 h 116"/>
                <a:gd name="T2" fmla="*/ 287216 w 117"/>
                <a:gd name="T3" fmla="*/ 148432 h 116"/>
                <a:gd name="T4" fmla="*/ 151301 w 117"/>
                <a:gd name="T5" fmla="*/ 10237 h 116"/>
                <a:gd name="T6" fmla="*/ 128221 w 117"/>
                <a:gd name="T7" fmla="*/ 10237 h 116"/>
                <a:gd name="T8" fmla="*/ 84626 w 117"/>
                <a:gd name="T9" fmla="*/ 0 h 116"/>
                <a:gd name="T10" fmla="*/ 0 w 117"/>
                <a:gd name="T11" fmla="*/ 81893 h 116"/>
                <a:gd name="T12" fmla="*/ 12822 w 117"/>
                <a:gd name="T13" fmla="*/ 125399 h 116"/>
                <a:gd name="T14" fmla="*/ 12822 w 117"/>
                <a:gd name="T15" fmla="*/ 148432 h 116"/>
                <a:gd name="T16" fmla="*/ 151301 w 117"/>
                <a:gd name="T17" fmla="*/ 286626 h 116"/>
                <a:gd name="T18" fmla="*/ 171817 w 117"/>
                <a:gd name="T19" fmla="*/ 284067 h 116"/>
                <a:gd name="T20" fmla="*/ 215412 w 117"/>
                <a:gd name="T21" fmla="*/ 296863 h 116"/>
                <a:gd name="T22" fmla="*/ 300038 w 117"/>
                <a:gd name="T23" fmla="*/ 212411 h 116"/>
                <a:gd name="T24" fmla="*/ 287216 w 117"/>
                <a:gd name="T25" fmla="*/ 168905 h 116"/>
                <a:gd name="T26" fmla="*/ 215412 w 117"/>
                <a:gd name="T27" fmla="*/ 209851 h 116"/>
                <a:gd name="T28" fmla="*/ 189768 w 117"/>
                <a:gd name="T29" fmla="*/ 230325 h 116"/>
                <a:gd name="T30" fmla="*/ 151301 w 117"/>
                <a:gd name="T31" fmla="*/ 238002 h 116"/>
                <a:gd name="T32" fmla="*/ 105142 w 117"/>
                <a:gd name="T33" fmla="*/ 227766 h 116"/>
                <a:gd name="T34" fmla="*/ 84626 w 117"/>
                <a:gd name="T35" fmla="*/ 209851 h 116"/>
                <a:gd name="T36" fmla="*/ 76933 w 117"/>
                <a:gd name="T37" fmla="*/ 186819 h 116"/>
                <a:gd name="T38" fmla="*/ 79497 w 117"/>
                <a:gd name="T39" fmla="*/ 174023 h 116"/>
                <a:gd name="T40" fmla="*/ 92319 w 117"/>
                <a:gd name="T41" fmla="*/ 168905 h 116"/>
                <a:gd name="T42" fmla="*/ 102577 w 117"/>
                <a:gd name="T43" fmla="*/ 174023 h 116"/>
                <a:gd name="T44" fmla="*/ 110270 w 117"/>
                <a:gd name="T45" fmla="*/ 184260 h 116"/>
                <a:gd name="T46" fmla="*/ 117964 w 117"/>
                <a:gd name="T47" fmla="*/ 197056 h 116"/>
                <a:gd name="T48" fmla="*/ 130786 w 117"/>
                <a:gd name="T49" fmla="*/ 207292 h 116"/>
                <a:gd name="T50" fmla="*/ 148737 w 117"/>
                <a:gd name="T51" fmla="*/ 209851 h 116"/>
                <a:gd name="T52" fmla="*/ 176945 w 117"/>
                <a:gd name="T53" fmla="*/ 202174 h 116"/>
                <a:gd name="T54" fmla="*/ 187203 w 117"/>
                <a:gd name="T55" fmla="*/ 186819 h 116"/>
                <a:gd name="T56" fmla="*/ 179510 w 117"/>
                <a:gd name="T57" fmla="*/ 171464 h 116"/>
                <a:gd name="T58" fmla="*/ 166688 w 117"/>
                <a:gd name="T59" fmla="*/ 163786 h 116"/>
                <a:gd name="T60" fmla="*/ 143608 w 117"/>
                <a:gd name="T61" fmla="*/ 158668 h 116"/>
                <a:gd name="T62" fmla="*/ 107706 w 117"/>
                <a:gd name="T63" fmla="*/ 148432 h 116"/>
                <a:gd name="T64" fmla="*/ 87191 w 117"/>
                <a:gd name="T65" fmla="*/ 133077 h 116"/>
                <a:gd name="T66" fmla="*/ 79497 w 117"/>
                <a:gd name="T67" fmla="*/ 107485 h 116"/>
                <a:gd name="T68" fmla="*/ 87191 w 117"/>
                <a:gd name="T69" fmla="*/ 81893 h 116"/>
                <a:gd name="T70" fmla="*/ 112835 w 117"/>
                <a:gd name="T71" fmla="*/ 63979 h 116"/>
                <a:gd name="T72" fmla="*/ 148737 w 117"/>
                <a:gd name="T73" fmla="*/ 58861 h 116"/>
                <a:gd name="T74" fmla="*/ 179510 w 117"/>
                <a:gd name="T75" fmla="*/ 61420 h 116"/>
                <a:gd name="T76" fmla="*/ 200025 w 117"/>
                <a:gd name="T77" fmla="*/ 71657 h 116"/>
                <a:gd name="T78" fmla="*/ 212847 w 117"/>
                <a:gd name="T79" fmla="*/ 87012 h 116"/>
                <a:gd name="T80" fmla="*/ 215412 w 117"/>
                <a:gd name="T81" fmla="*/ 99807 h 116"/>
                <a:gd name="T82" fmla="*/ 210283 w 117"/>
                <a:gd name="T83" fmla="*/ 112603 h 116"/>
                <a:gd name="T84" fmla="*/ 200025 w 117"/>
                <a:gd name="T85" fmla="*/ 117722 h 116"/>
                <a:gd name="T86" fmla="*/ 189768 w 117"/>
                <a:gd name="T87" fmla="*/ 115162 h 116"/>
                <a:gd name="T88" fmla="*/ 182074 w 117"/>
                <a:gd name="T89" fmla="*/ 104926 h 116"/>
                <a:gd name="T90" fmla="*/ 169252 w 117"/>
                <a:gd name="T91" fmla="*/ 89571 h 116"/>
                <a:gd name="T92" fmla="*/ 146172 w 117"/>
                <a:gd name="T93" fmla="*/ 84452 h 116"/>
                <a:gd name="T94" fmla="*/ 123093 w 117"/>
                <a:gd name="T95" fmla="*/ 89571 h 116"/>
                <a:gd name="T96" fmla="*/ 115399 w 117"/>
                <a:gd name="T97" fmla="*/ 102367 h 116"/>
                <a:gd name="T98" fmla="*/ 117964 w 117"/>
                <a:gd name="T99" fmla="*/ 112603 h 116"/>
                <a:gd name="T100" fmla="*/ 125657 w 117"/>
                <a:gd name="T101" fmla="*/ 117722 h 116"/>
                <a:gd name="T102" fmla="*/ 135915 w 117"/>
                <a:gd name="T103" fmla="*/ 122840 h 116"/>
                <a:gd name="T104" fmla="*/ 153866 w 117"/>
                <a:gd name="T105" fmla="*/ 127958 h 116"/>
                <a:gd name="T106" fmla="*/ 184639 w 117"/>
                <a:gd name="T107" fmla="*/ 135636 h 116"/>
                <a:gd name="T108" fmla="*/ 205154 w 117"/>
                <a:gd name="T109" fmla="*/ 145872 h 116"/>
                <a:gd name="T110" fmla="*/ 220541 w 117"/>
                <a:gd name="T111" fmla="*/ 158668 h 116"/>
                <a:gd name="T112" fmla="*/ 225670 w 117"/>
                <a:gd name="T113" fmla="*/ 181701 h 116"/>
                <a:gd name="T114" fmla="*/ 215412 w 117"/>
                <a:gd name="T115" fmla="*/ 209851 h 11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117" h="116">
                  <a:moveTo>
                    <a:pt x="112" y="66"/>
                  </a:moveTo>
                  <a:cubicBezTo>
                    <a:pt x="112" y="63"/>
                    <a:pt x="112" y="61"/>
                    <a:pt x="112" y="58"/>
                  </a:cubicBezTo>
                  <a:cubicBezTo>
                    <a:pt x="112" y="28"/>
                    <a:pt x="88" y="4"/>
                    <a:pt x="59" y="4"/>
                  </a:cubicBezTo>
                  <a:cubicBezTo>
                    <a:pt x="56" y="4"/>
                    <a:pt x="53" y="4"/>
                    <a:pt x="50" y="4"/>
                  </a:cubicBezTo>
                  <a:cubicBezTo>
                    <a:pt x="45" y="1"/>
                    <a:pt x="39" y="0"/>
                    <a:pt x="33" y="0"/>
                  </a:cubicBezTo>
                  <a:cubicBezTo>
                    <a:pt x="15" y="0"/>
                    <a:pt x="0" y="14"/>
                    <a:pt x="0" y="32"/>
                  </a:cubicBezTo>
                  <a:cubicBezTo>
                    <a:pt x="0" y="38"/>
                    <a:pt x="2" y="44"/>
                    <a:pt x="5" y="49"/>
                  </a:cubicBezTo>
                  <a:cubicBezTo>
                    <a:pt x="5" y="52"/>
                    <a:pt x="5" y="55"/>
                    <a:pt x="5" y="58"/>
                  </a:cubicBezTo>
                  <a:cubicBezTo>
                    <a:pt x="5" y="87"/>
                    <a:pt x="29" y="112"/>
                    <a:pt x="59" y="112"/>
                  </a:cubicBezTo>
                  <a:cubicBezTo>
                    <a:pt x="61" y="112"/>
                    <a:pt x="64" y="111"/>
                    <a:pt x="67" y="111"/>
                  </a:cubicBezTo>
                  <a:cubicBezTo>
                    <a:pt x="72" y="114"/>
                    <a:pt x="78" y="116"/>
                    <a:pt x="84" y="116"/>
                  </a:cubicBezTo>
                  <a:cubicBezTo>
                    <a:pt x="102" y="116"/>
                    <a:pt x="117" y="101"/>
                    <a:pt x="117" y="83"/>
                  </a:cubicBezTo>
                  <a:cubicBezTo>
                    <a:pt x="117" y="77"/>
                    <a:pt x="115" y="71"/>
                    <a:pt x="112" y="66"/>
                  </a:cubicBezTo>
                  <a:close/>
                  <a:moveTo>
                    <a:pt x="84" y="82"/>
                  </a:moveTo>
                  <a:cubicBezTo>
                    <a:pt x="82" y="85"/>
                    <a:pt x="78" y="88"/>
                    <a:pt x="74" y="90"/>
                  </a:cubicBezTo>
                  <a:cubicBezTo>
                    <a:pt x="70" y="92"/>
                    <a:pt x="65" y="93"/>
                    <a:pt x="59" y="93"/>
                  </a:cubicBezTo>
                  <a:cubicBezTo>
                    <a:pt x="51" y="93"/>
                    <a:pt x="45" y="91"/>
                    <a:pt x="41" y="89"/>
                  </a:cubicBezTo>
                  <a:cubicBezTo>
                    <a:pt x="37" y="87"/>
                    <a:pt x="35" y="85"/>
                    <a:pt x="33" y="82"/>
                  </a:cubicBezTo>
                  <a:cubicBezTo>
                    <a:pt x="31" y="79"/>
                    <a:pt x="30" y="76"/>
                    <a:pt x="30" y="73"/>
                  </a:cubicBezTo>
                  <a:cubicBezTo>
                    <a:pt x="30" y="71"/>
                    <a:pt x="30" y="69"/>
                    <a:pt x="31" y="68"/>
                  </a:cubicBezTo>
                  <a:cubicBezTo>
                    <a:pt x="33" y="67"/>
                    <a:pt x="34" y="66"/>
                    <a:pt x="36" y="66"/>
                  </a:cubicBezTo>
                  <a:cubicBezTo>
                    <a:pt x="38" y="66"/>
                    <a:pt x="39" y="67"/>
                    <a:pt x="40" y="68"/>
                  </a:cubicBezTo>
                  <a:cubicBezTo>
                    <a:pt x="42" y="69"/>
                    <a:pt x="42" y="70"/>
                    <a:pt x="43" y="72"/>
                  </a:cubicBezTo>
                  <a:cubicBezTo>
                    <a:pt x="44" y="74"/>
                    <a:pt x="45" y="76"/>
                    <a:pt x="46" y="77"/>
                  </a:cubicBezTo>
                  <a:cubicBezTo>
                    <a:pt x="47" y="79"/>
                    <a:pt x="49" y="80"/>
                    <a:pt x="51" y="81"/>
                  </a:cubicBezTo>
                  <a:cubicBezTo>
                    <a:pt x="52" y="82"/>
                    <a:pt x="55" y="82"/>
                    <a:pt x="58" y="82"/>
                  </a:cubicBezTo>
                  <a:cubicBezTo>
                    <a:pt x="62" y="82"/>
                    <a:pt x="66" y="81"/>
                    <a:pt x="69" y="79"/>
                  </a:cubicBezTo>
                  <a:cubicBezTo>
                    <a:pt x="71" y="78"/>
                    <a:pt x="73" y="75"/>
                    <a:pt x="73" y="73"/>
                  </a:cubicBezTo>
                  <a:cubicBezTo>
                    <a:pt x="73" y="70"/>
                    <a:pt x="72" y="69"/>
                    <a:pt x="70" y="67"/>
                  </a:cubicBezTo>
                  <a:cubicBezTo>
                    <a:pt x="69" y="66"/>
                    <a:pt x="67" y="65"/>
                    <a:pt x="65" y="64"/>
                  </a:cubicBezTo>
                  <a:cubicBezTo>
                    <a:pt x="63" y="63"/>
                    <a:pt x="59" y="63"/>
                    <a:pt x="56" y="62"/>
                  </a:cubicBezTo>
                  <a:cubicBezTo>
                    <a:pt x="50" y="61"/>
                    <a:pt x="46" y="59"/>
                    <a:pt x="42" y="58"/>
                  </a:cubicBezTo>
                  <a:cubicBezTo>
                    <a:pt x="39" y="56"/>
                    <a:pt x="36" y="54"/>
                    <a:pt x="34" y="52"/>
                  </a:cubicBezTo>
                  <a:cubicBezTo>
                    <a:pt x="32" y="49"/>
                    <a:pt x="31" y="46"/>
                    <a:pt x="31" y="42"/>
                  </a:cubicBezTo>
                  <a:cubicBezTo>
                    <a:pt x="31" y="38"/>
                    <a:pt x="32" y="35"/>
                    <a:pt x="34" y="32"/>
                  </a:cubicBezTo>
                  <a:cubicBezTo>
                    <a:pt x="36" y="29"/>
                    <a:pt x="40" y="27"/>
                    <a:pt x="44" y="25"/>
                  </a:cubicBezTo>
                  <a:cubicBezTo>
                    <a:pt x="48" y="23"/>
                    <a:pt x="53" y="23"/>
                    <a:pt x="58" y="23"/>
                  </a:cubicBezTo>
                  <a:cubicBezTo>
                    <a:pt x="63" y="23"/>
                    <a:pt x="67" y="23"/>
                    <a:pt x="70" y="24"/>
                  </a:cubicBezTo>
                  <a:cubicBezTo>
                    <a:pt x="73" y="25"/>
                    <a:pt x="76" y="27"/>
                    <a:pt x="78" y="28"/>
                  </a:cubicBezTo>
                  <a:cubicBezTo>
                    <a:pt x="80" y="30"/>
                    <a:pt x="82" y="32"/>
                    <a:pt x="83" y="34"/>
                  </a:cubicBezTo>
                  <a:cubicBezTo>
                    <a:pt x="84" y="36"/>
                    <a:pt x="84" y="38"/>
                    <a:pt x="84" y="39"/>
                  </a:cubicBezTo>
                  <a:cubicBezTo>
                    <a:pt x="84" y="41"/>
                    <a:pt x="84" y="43"/>
                    <a:pt x="82" y="44"/>
                  </a:cubicBezTo>
                  <a:cubicBezTo>
                    <a:pt x="81" y="45"/>
                    <a:pt x="80" y="46"/>
                    <a:pt x="78" y="46"/>
                  </a:cubicBezTo>
                  <a:cubicBezTo>
                    <a:pt x="76" y="46"/>
                    <a:pt x="75" y="46"/>
                    <a:pt x="74" y="45"/>
                  </a:cubicBezTo>
                  <a:cubicBezTo>
                    <a:pt x="73" y="44"/>
                    <a:pt x="72" y="43"/>
                    <a:pt x="71" y="41"/>
                  </a:cubicBezTo>
                  <a:cubicBezTo>
                    <a:pt x="69" y="38"/>
                    <a:pt x="68" y="36"/>
                    <a:pt x="66" y="35"/>
                  </a:cubicBezTo>
                  <a:cubicBezTo>
                    <a:pt x="64" y="34"/>
                    <a:pt x="61" y="33"/>
                    <a:pt x="57" y="33"/>
                  </a:cubicBezTo>
                  <a:cubicBezTo>
                    <a:pt x="54" y="33"/>
                    <a:pt x="51" y="34"/>
                    <a:pt x="48" y="35"/>
                  </a:cubicBezTo>
                  <a:cubicBezTo>
                    <a:pt x="46" y="37"/>
                    <a:pt x="45" y="38"/>
                    <a:pt x="45" y="40"/>
                  </a:cubicBezTo>
                  <a:cubicBezTo>
                    <a:pt x="45" y="42"/>
                    <a:pt x="45" y="43"/>
                    <a:pt x="46" y="44"/>
                  </a:cubicBezTo>
                  <a:cubicBezTo>
                    <a:pt x="47" y="45"/>
                    <a:pt x="48" y="46"/>
                    <a:pt x="49" y="46"/>
                  </a:cubicBezTo>
                  <a:cubicBezTo>
                    <a:pt x="51" y="47"/>
                    <a:pt x="52" y="48"/>
                    <a:pt x="53" y="48"/>
                  </a:cubicBezTo>
                  <a:cubicBezTo>
                    <a:pt x="55" y="48"/>
                    <a:pt x="57" y="49"/>
                    <a:pt x="60" y="50"/>
                  </a:cubicBezTo>
                  <a:cubicBezTo>
                    <a:pt x="65" y="51"/>
                    <a:pt x="68" y="52"/>
                    <a:pt x="72" y="53"/>
                  </a:cubicBezTo>
                  <a:cubicBezTo>
                    <a:pt x="75" y="54"/>
                    <a:pt x="78" y="55"/>
                    <a:pt x="80" y="57"/>
                  </a:cubicBezTo>
                  <a:cubicBezTo>
                    <a:pt x="82" y="58"/>
                    <a:pt x="84" y="60"/>
                    <a:pt x="86" y="62"/>
                  </a:cubicBezTo>
                  <a:cubicBezTo>
                    <a:pt x="87" y="65"/>
                    <a:pt x="88" y="68"/>
                    <a:pt x="88" y="71"/>
                  </a:cubicBezTo>
                  <a:cubicBezTo>
                    <a:pt x="88" y="75"/>
                    <a:pt x="86" y="79"/>
                    <a:pt x="84" y="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1463" y="1806575"/>
              <a:ext cx="292100" cy="296863"/>
            </a:xfrm>
            <a:custGeom>
              <a:avLst/>
              <a:gdLst>
                <a:gd name="T0" fmla="*/ 187046 w 114"/>
                <a:gd name="T1" fmla="*/ 0 h 116"/>
                <a:gd name="T2" fmla="*/ 56370 w 114"/>
                <a:gd name="T3" fmla="*/ 0 h 116"/>
                <a:gd name="T4" fmla="*/ 0 w 114"/>
                <a:gd name="T5" fmla="*/ 263594 h 116"/>
                <a:gd name="T6" fmla="*/ 76868 w 114"/>
                <a:gd name="T7" fmla="*/ 263594 h 116"/>
                <a:gd name="T8" fmla="*/ 94804 w 114"/>
                <a:gd name="T9" fmla="*/ 176582 h 116"/>
                <a:gd name="T10" fmla="*/ 148612 w 114"/>
                <a:gd name="T11" fmla="*/ 176582 h 116"/>
                <a:gd name="T12" fmla="*/ 256228 w 114"/>
                <a:gd name="T13" fmla="*/ 89571 h 116"/>
                <a:gd name="T14" fmla="*/ 187046 w 114"/>
                <a:gd name="T15" fmla="*/ 0 h 116"/>
                <a:gd name="T16" fmla="*/ 130676 w 114"/>
                <a:gd name="T17" fmla="*/ 125399 h 116"/>
                <a:gd name="T18" fmla="*/ 105054 w 114"/>
                <a:gd name="T19" fmla="*/ 125399 h 116"/>
                <a:gd name="T20" fmla="*/ 122989 w 114"/>
                <a:gd name="T21" fmla="*/ 53742 h 116"/>
                <a:gd name="T22" fmla="*/ 158861 w 114"/>
                <a:gd name="T23" fmla="*/ 53742 h 116"/>
                <a:gd name="T24" fmla="*/ 184484 w 114"/>
                <a:gd name="T25" fmla="*/ 71657 h 116"/>
                <a:gd name="T26" fmla="*/ 179360 w 114"/>
                <a:gd name="T27" fmla="*/ 71657 h 116"/>
                <a:gd name="T28" fmla="*/ 143488 w 114"/>
                <a:gd name="T29" fmla="*/ 71657 h 116"/>
                <a:gd name="T30" fmla="*/ 130676 w 114"/>
                <a:gd name="T31" fmla="*/ 125399 h 116"/>
                <a:gd name="T32" fmla="*/ 184484 w 114"/>
                <a:gd name="T33" fmla="*/ 89571 h 116"/>
                <a:gd name="T34" fmla="*/ 143488 w 114"/>
                <a:gd name="T35" fmla="*/ 125399 h 116"/>
                <a:gd name="T36" fmla="*/ 151175 w 114"/>
                <a:gd name="T37" fmla="*/ 84452 h 116"/>
                <a:gd name="T38" fmla="*/ 187046 w 114"/>
                <a:gd name="T39" fmla="*/ 84452 h 116"/>
                <a:gd name="T40" fmla="*/ 184484 w 114"/>
                <a:gd name="T41" fmla="*/ 89571 h 116"/>
                <a:gd name="T42" fmla="*/ 279289 w 114"/>
                <a:gd name="T43" fmla="*/ 107485 h 116"/>
                <a:gd name="T44" fmla="*/ 274164 w 114"/>
                <a:gd name="T45" fmla="*/ 56302 h 116"/>
                <a:gd name="T46" fmla="*/ 286975 w 114"/>
                <a:gd name="T47" fmla="*/ 122840 h 116"/>
                <a:gd name="T48" fmla="*/ 179360 w 114"/>
                <a:gd name="T49" fmla="*/ 207292 h 116"/>
                <a:gd name="T50" fmla="*/ 125552 w 114"/>
                <a:gd name="T51" fmla="*/ 207292 h 116"/>
                <a:gd name="T52" fmla="*/ 105054 w 114"/>
                <a:gd name="T53" fmla="*/ 296863 h 116"/>
                <a:gd name="T54" fmla="*/ 30747 w 114"/>
                <a:gd name="T55" fmla="*/ 296863 h 116"/>
                <a:gd name="T56" fmla="*/ 33310 w 114"/>
                <a:gd name="T57" fmla="*/ 281508 h 116"/>
                <a:gd name="T58" fmla="*/ 97367 w 114"/>
                <a:gd name="T59" fmla="*/ 281508 h 116"/>
                <a:gd name="T60" fmla="*/ 115303 w 114"/>
                <a:gd name="T61" fmla="*/ 194496 h 116"/>
                <a:gd name="T62" fmla="*/ 171673 w 114"/>
                <a:gd name="T63" fmla="*/ 194496 h 116"/>
                <a:gd name="T64" fmla="*/ 279289 w 114"/>
                <a:gd name="T65" fmla="*/ 107485 h 11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114" h="116">
                  <a:moveTo>
                    <a:pt x="73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30" y="103"/>
                    <a:pt x="30" y="103"/>
                    <a:pt x="30" y="103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79" y="69"/>
                    <a:pt x="96" y="56"/>
                    <a:pt x="100" y="35"/>
                  </a:cubicBezTo>
                  <a:cubicBezTo>
                    <a:pt x="106" y="11"/>
                    <a:pt x="88" y="0"/>
                    <a:pt x="73" y="0"/>
                  </a:cubicBezTo>
                  <a:close/>
                  <a:moveTo>
                    <a:pt x="51" y="49"/>
                  </a:moveTo>
                  <a:cubicBezTo>
                    <a:pt x="41" y="49"/>
                    <a:pt x="41" y="49"/>
                    <a:pt x="41" y="49"/>
                  </a:cubicBezTo>
                  <a:cubicBezTo>
                    <a:pt x="48" y="21"/>
                    <a:pt x="48" y="21"/>
                    <a:pt x="48" y="21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7" y="21"/>
                    <a:pt x="71" y="24"/>
                    <a:pt x="72" y="28"/>
                  </a:cubicBezTo>
                  <a:cubicBezTo>
                    <a:pt x="72" y="28"/>
                    <a:pt x="71" y="28"/>
                    <a:pt x="70" y="28"/>
                  </a:cubicBezTo>
                  <a:cubicBezTo>
                    <a:pt x="56" y="28"/>
                    <a:pt x="56" y="28"/>
                    <a:pt x="56" y="28"/>
                  </a:cubicBezTo>
                  <a:lnTo>
                    <a:pt x="51" y="49"/>
                  </a:lnTo>
                  <a:close/>
                  <a:moveTo>
                    <a:pt x="72" y="35"/>
                  </a:moveTo>
                  <a:cubicBezTo>
                    <a:pt x="71" y="42"/>
                    <a:pt x="63" y="49"/>
                    <a:pt x="56" y="49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34"/>
                    <a:pt x="73" y="34"/>
                    <a:pt x="72" y="35"/>
                  </a:cubicBezTo>
                  <a:close/>
                  <a:moveTo>
                    <a:pt x="109" y="42"/>
                  </a:moveTo>
                  <a:cubicBezTo>
                    <a:pt x="110" y="34"/>
                    <a:pt x="109" y="27"/>
                    <a:pt x="107" y="22"/>
                  </a:cubicBezTo>
                  <a:cubicBezTo>
                    <a:pt x="112" y="28"/>
                    <a:pt x="114" y="36"/>
                    <a:pt x="112" y="48"/>
                  </a:cubicBezTo>
                  <a:cubicBezTo>
                    <a:pt x="108" y="69"/>
                    <a:pt x="90" y="81"/>
                    <a:pt x="70" y="81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1" y="116"/>
                    <a:pt x="41" y="116"/>
                    <a:pt x="41" y="116"/>
                  </a:cubicBezTo>
                  <a:cubicBezTo>
                    <a:pt x="12" y="116"/>
                    <a:pt x="12" y="116"/>
                    <a:pt x="12" y="116"/>
                  </a:cubicBezTo>
                  <a:cubicBezTo>
                    <a:pt x="13" y="110"/>
                    <a:pt x="13" y="110"/>
                    <a:pt x="13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45" y="76"/>
                    <a:pt x="45" y="76"/>
                    <a:pt x="45" y="76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87" y="76"/>
                    <a:pt x="104" y="63"/>
                    <a:pt x="109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89888" y="1209675"/>
              <a:ext cx="296862" cy="296863"/>
            </a:xfrm>
            <a:custGeom>
              <a:avLst/>
              <a:gdLst>
                <a:gd name="T0" fmla="*/ 273830 w 116"/>
                <a:gd name="T1" fmla="*/ 0 h 116"/>
                <a:gd name="T2" fmla="*/ 20473 w 116"/>
                <a:gd name="T3" fmla="*/ 0 h 116"/>
                <a:gd name="T4" fmla="*/ 0 w 116"/>
                <a:gd name="T5" fmla="*/ 23032 h 116"/>
                <a:gd name="T6" fmla="*/ 0 w 116"/>
                <a:gd name="T7" fmla="*/ 276390 h 116"/>
                <a:gd name="T8" fmla="*/ 20473 w 116"/>
                <a:gd name="T9" fmla="*/ 296863 h 116"/>
                <a:gd name="T10" fmla="*/ 273830 w 116"/>
                <a:gd name="T11" fmla="*/ 296863 h 116"/>
                <a:gd name="T12" fmla="*/ 296862 w 116"/>
                <a:gd name="T13" fmla="*/ 276390 h 116"/>
                <a:gd name="T14" fmla="*/ 296862 w 116"/>
                <a:gd name="T15" fmla="*/ 23032 h 116"/>
                <a:gd name="T16" fmla="*/ 273830 w 116"/>
                <a:gd name="T17" fmla="*/ 0 h 116"/>
                <a:gd name="T18" fmla="*/ 89570 w 116"/>
                <a:gd name="T19" fmla="*/ 250798 h 116"/>
                <a:gd name="T20" fmla="*/ 43506 w 116"/>
                <a:gd name="T21" fmla="*/ 250798 h 116"/>
                <a:gd name="T22" fmla="*/ 43506 w 116"/>
                <a:gd name="T23" fmla="*/ 115162 h 116"/>
                <a:gd name="T24" fmla="*/ 89570 w 116"/>
                <a:gd name="T25" fmla="*/ 115162 h 116"/>
                <a:gd name="T26" fmla="*/ 89570 w 116"/>
                <a:gd name="T27" fmla="*/ 250798 h 116"/>
                <a:gd name="T28" fmla="*/ 66538 w 116"/>
                <a:gd name="T29" fmla="*/ 97248 h 116"/>
                <a:gd name="T30" fmla="*/ 66538 w 116"/>
                <a:gd name="T31" fmla="*/ 97248 h 116"/>
                <a:gd name="T32" fmla="*/ 40946 w 116"/>
                <a:gd name="T33" fmla="*/ 74216 h 116"/>
                <a:gd name="T34" fmla="*/ 66538 w 116"/>
                <a:gd name="T35" fmla="*/ 51183 h 116"/>
                <a:gd name="T36" fmla="*/ 92130 w 116"/>
                <a:gd name="T37" fmla="*/ 74216 h 116"/>
                <a:gd name="T38" fmla="*/ 66538 w 116"/>
                <a:gd name="T39" fmla="*/ 97248 h 116"/>
                <a:gd name="T40" fmla="*/ 250797 w 116"/>
                <a:gd name="T41" fmla="*/ 250798 h 116"/>
                <a:gd name="T42" fmla="*/ 207292 w 116"/>
                <a:gd name="T43" fmla="*/ 250798 h 116"/>
                <a:gd name="T44" fmla="*/ 207292 w 116"/>
                <a:gd name="T45" fmla="*/ 176582 h 116"/>
                <a:gd name="T46" fmla="*/ 184259 w 116"/>
                <a:gd name="T47" fmla="*/ 148432 h 116"/>
                <a:gd name="T48" fmla="*/ 161227 w 116"/>
                <a:gd name="T49" fmla="*/ 163786 h 116"/>
                <a:gd name="T50" fmla="*/ 158668 w 116"/>
                <a:gd name="T51" fmla="*/ 174023 h 116"/>
                <a:gd name="T52" fmla="*/ 158668 w 116"/>
                <a:gd name="T53" fmla="*/ 250798 h 116"/>
                <a:gd name="T54" fmla="*/ 115162 w 116"/>
                <a:gd name="T55" fmla="*/ 250798 h 116"/>
                <a:gd name="T56" fmla="*/ 115162 w 116"/>
                <a:gd name="T57" fmla="*/ 115162 h 116"/>
                <a:gd name="T58" fmla="*/ 158668 w 116"/>
                <a:gd name="T59" fmla="*/ 115162 h 116"/>
                <a:gd name="T60" fmla="*/ 158668 w 116"/>
                <a:gd name="T61" fmla="*/ 135636 h 116"/>
                <a:gd name="T62" fmla="*/ 199614 w 116"/>
                <a:gd name="T63" fmla="*/ 112603 h 116"/>
                <a:gd name="T64" fmla="*/ 250797 w 116"/>
                <a:gd name="T65" fmla="*/ 171464 h 116"/>
                <a:gd name="T66" fmla="*/ 250797 w 116"/>
                <a:gd name="T67" fmla="*/ 250798 h 116"/>
                <a:gd name="T68" fmla="*/ 158668 w 116"/>
                <a:gd name="T69" fmla="*/ 135636 h 116"/>
                <a:gd name="T70" fmla="*/ 158668 w 116"/>
                <a:gd name="T71" fmla="*/ 135636 h 116"/>
                <a:gd name="T72" fmla="*/ 158668 w 116"/>
                <a:gd name="T73" fmla="*/ 135636 h 11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116" h="116">
                  <a:moveTo>
                    <a:pt x="10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0" y="113"/>
                    <a:pt x="4" y="116"/>
                    <a:pt x="8" y="116"/>
                  </a:cubicBezTo>
                  <a:cubicBezTo>
                    <a:pt x="107" y="116"/>
                    <a:pt x="107" y="116"/>
                    <a:pt x="107" y="116"/>
                  </a:cubicBezTo>
                  <a:cubicBezTo>
                    <a:pt x="112" y="116"/>
                    <a:pt x="116" y="113"/>
                    <a:pt x="116" y="108"/>
                  </a:cubicBezTo>
                  <a:cubicBezTo>
                    <a:pt x="116" y="9"/>
                    <a:pt x="116" y="9"/>
                    <a:pt x="116" y="9"/>
                  </a:cubicBezTo>
                  <a:cubicBezTo>
                    <a:pt x="116" y="4"/>
                    <a:pt x="112" y="0"/>
                    <a:pt x="107" y="0"/>
                  </a:cubicBezTo>
                  <a:close/>
                  <a:moveTo>
                    <a:pt x="35" y="98"/>
                  </a:moveTo>
                  <a:cubicBezTo>
                    <a:pt x="17" y="98"/>
                    <a:pt x="17" y="98"/>
                    <a:pt x="17" y="98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35" y="45"/>
                    <a:pt x="35" y="45"/>
                    <a:pt x="35" y="45"/>
                  </a:cubicBezTo>
                  <a:lnTo>
                    <a:pt x="35" y="98"/>
                  </a:lnTo>
                  <a:close/>
                  <a:moveTo>
                    <a:pt x="26" y="38"/>
                  </a:moveTo>
                  <a:cubicBezTo>
                    <a:pt x="26" y="38"/>
                    <a:pt x="26" y="38"/>
                    <a:pt x="26" y="38"/>
                  </a:cubicBezTo>
                  <a:cubicBezTo>
                    <a:pt x="20" y="38"/>
                    <a:pt x="16" y="34"/>
                    <a:pt x="16" y="29"/>
                  </a:cubicBezTo>
                  <a:cubicBezTo>
                    <a:pt x="16" y="24"/>
                    <a:pt x="20" y="20"/>
                    <a:pt x="26" y="20"/>
                  </a:cubicBezTo>
                  <a:cubicBezTo>
                    <a:pt x="32" y="20"/>
                    <a:pt x="36" y="24"/>
                    <a:pt x="36" y="29"/>
                  </a:cubicBezTo>
                  <a:cubicBezTo>
                    <a:pt x="36" y="34"/>
                    <a:pt x="32" y="38"/>
                    <a:pt x="26" y="38"/>
                  </a:cubicBezTo>
                  <a:close/>
                  <a:moveTo>
                    <a:pt x="98" y="98"/>
                  </a:moveTo>
                  <a:cubicBezTo>
                    <a:pt x="81" y="98"/>
                    <a:pt x="81" y="98"/>
                    <a:pt x="81" y="98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81" y="62"/>
                    <a:pt x="78" y="58"/>
                    <a:pt x="72" y="58"/>
                  </a:cubicBezTo>
                  <a:cubicBezTo>
                    <a:pt x="67" y="58"/>
                    <a:pt x="64" y="61"/>
                    <a:pt x="63" y="64"/>
                  </a:cubicBezTo>
                  <a:cubicBezTo>
                    <a:pt x="62" y="65"/>
                    <a:pt x="62" y="67"/>
                    <a:pt x="62" y="6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45" y="98"/>
                    <a:pt x="45" y="50"/>
                    <a:pt x="45" y="45"/>
                  </a:cubicBezTo>
                  <a:cubicBezTo>
                    <a:pt x="62" y="45"/>
                    <a:pt x="62" y="45"/>
                    <a:pt x="62" y="45"/>
                  </a:cubicBezTo>
                  <a:cubicBezTo>
                    <a:pt x="62" y="53"/>
                    <a:pt x="62" y="53"/>
                    <a:pt x="62" y="53"/>
                  </a:cubicBezTo>
                  <a:cubicBezTo>
                    <a:pt x="64" y="49"/>
                    <a:pt x="69" y="44"/>
                    <a:pt x="78" y="44"/>
                  </a:cubicBezTo>
                  <a:cubicBezTo>
                    <a:pt x="90" y="44"/>
                    <a:pt x="98" y="51"/>
                    <a:pt x="98" y="67"/>
                  </a:cubicBezTo>
                  <a:lnTo>
                    <a:pt x="98" y="98"/>
                  </a:lnTo>
                  <a:close/>
                  <a:moveTo>
                    <a:pt x="62" y="53"/>
                  </a:moveTo>
                  <a:cubicBezTo>
                    <a:pt x="62" y="53"/>
                    <a:pt x="62" y="53"/>
                    <a:pt x="62" y="53"/>
                  </a:cubicBezTo>
                  <a:cubicBezTo>
                    <a:pt x="62" y="53"/>
                    <a:pt x="62" y="53"/>
                    <a:pt x="62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2988" y="1209675"/>
              <a:ext cx="300037" cy="296863"/>
            </a:xfrm>
            <a:custGeom>
              <a:avLst/>
              <a:gdLst>
                <a:gd name="T0" fmla="*/ 300037 w 117"/>
                <a:gd name="T1" fmla="*/ 51183 h 116"/>
                <a:gd name="T2" fmla="*/ 248749 w 117"/>
                <a:gd name="T3" fmla="*/ 0 h 116"/>
                <a:gd name="T4" fmla="*/ 51288 w 117"/>
                <a:gd name="T5" fmla="*/ 0 h 116"/>
                <a:gd name="T6" fmla="*/ 0 w 117"/>
                <a:gd name="T7" fmla="*/ 51183 h 116"/>
                <a:gd name="T8" fmla="*/ 0 w 117"/>
                <a:gd name="T9" fmla="*/ 248239 h 116"/>
                <a:gd name="T10" fmla="*/ 51288 w 117"/>
                <a:gd name="T11" fmla="*/ 296863 h 116"/>
                <a:gd name="T12" fmla="*/ 148736 w 117"/>
                <a:gd name="T13" fmla="*/ 296863 h 116"/>
                <a:gd name="T14" fmla="*/ 148736 w 117"/>
                <a:gd name="T15" fmla="*/ 186819 h 116"/>
                <a:gd name="T16" fmla="*/ 112834 w 117"/>
                <a:gd name="T17" fmla="*/ 186819 h 116"/>
                <a:gd name="T18" fmla="*/ 112834 w 117"/>
                <a:gd name="T19" fmla="*/ 135636 h 116"/>
                <a:gd name="T20" fmla="*/ 148736 w 117"/>
                <a:gd name="T21" fmla="*/ 135636 h 116"/>
                <a:gd name="T22" fmla="*/ 148736 w 117"/>
                <a:gd name="T23" fmla="*/ 117722 h 116"/>
                <a:gd name="T24" fmla="*/ 205154 w 117"/>
                <a:gd name="T25" fmla="*/ 53742 h 116"/>
                <a:gd name="T26" fmla="*/ 246184 w 117"/>
                <a:gd name="T27" fmla="*/ 53742 h 116"/>
                <a:gd name="T28" fmla="*/ 246184 w 117"/>
                <a:gd name="T29" fmla="*/ 102367 h 116"/>
                <a:gd name="T30" fmla="*/ 205154 w 117"/>
                <a:gd name="T31" fmla="*/ 102367 h 116"/>
                <a:gd name="T32" fmla="*/ 197460 w 117"/>
                <a:gd name="T33" fmla="*/ 117722 h 116"/>
                <a:gd name="T34" fmla="*/ 197460 w 117"/>
                <a:gd name="T35" fmla="*/ 135636 h 116"/>
                <a:gd name="T36" fmla="*/ 246184 w 117"/>
                <a:gd name="T37" fmla="*/ 135636 h 116"/>
                <a:gd name="T38" fmla="*/ 246184 w 117"/>
                <a:gd name="T39" fmla="*/ 186819 h 116"/>
                <a:gd name="T40" fmla="*/ 197460 w 117"/>
                <a:gd name="T41" fmla="*/ 186819 h 116"/>
                <a:gd name="T42" fmla="*/ 197460 w 117"/>
                <a:gd name="T43" fmla="*/ 296863 h 116"/>
                <a:gd name="T44" fmla="*/ 248749 w 117"/>
                <a:gd name="T45" fmla="*/ 296863 h 116"/>
                <a:gd name="T46" fmla="*/ 300037 w 117"/>
                <a:gd name="T47" fmla="*/ 248239 h 116"/>
                <a:gd name="T48" fmla="*/ 300037 w 117"/>
                <a:gd name="T49" fmla="*/ 51183 h 11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17" h="116">
                  <a:moveTo>
                    <a:pt x="117" y="20"/>
                  </a:moveTo>
                  <a:cubicBezTo>
                    <a:pt x="117" y="9"/>
                    <a:pt x="107" y="0"/>
                    <a:pt x="97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0" y="0"/>
                    <a:pt x="0" y="9"/>
                    <a:pt x="0" y="20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7"/>
                    <a:pt x="10" y="116"/>
                    <a:pt x="20" y="116"/>
                  </a:cubicBezTo>
                  <a:cubicBezTo>
                    <a:pt x="58" y="116"/>
                    <a:pt x="58" y="116"/>
                    <a:pt x="58" y="116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58" y="33"/>
                    <a:pt x="68" y="21"/>
                    <a:pt x="80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7" y="42"/>
                    <a:pt x="77" y="46"/>
                  </a:cubicBezTo>
                  <a:cubicBezTo>
                    <a:pt x="77" y="53"/>
                    <a:pt x="77" y="53"/>
                    <a:pt x="77" y="53"/>
                  </a:cubicBezTo>
                  <a:cubicBezTo>
                    <a:pt x="96" y="53"/>
                    <a:pt x="96" y="53"/>
                    <a:pt x="96" y="53"/>
                  </a:cubicBezTo>
                  <a:cubicBezTo>
                    <a:pt x="96" y="73"/>
                    <a:pt x="96" y="73"/>
                    <a:pt x="96" y="73"/>
                  </a:cubicBezTo>
                  <a:cubicBezTo>
                    <a:pt x="77" y="73"/>
                    <a:pt x="77" y="73"/>
                    <a:pt x="77" y="73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97" y="116"/>
                    <a:pt x="97" y="116"/>
                    <a:pt x="97" y="116"/>
                  </a:cubicBezTo>
                  <a:cubicBezTo>
                    <a:pt x="107" y="116"/>
                    <a:pt x="117" y="107"/>
                    <a:pt x="117" y="97"/>
                  </a:cubicBezTo>
                  <a:lnTo>
                    <a:pt x="117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7250" y="1836738"/>
              <a:ext cx="296863" cy="266700"/>
            </a:xfrm>
            <a:custGeom>
              <a:avLst/>
              <a:gdLst>
                <a:gd name="T0" fmla="*/ 241300 w 187"/>
                <a:gd name="T1" fmla="*/ 103188 h 168"/>
                <a:gd name="T2" fmla="*/ 153988 w 187"/>
                <a:gd name="T3" fmla="*/ 49213 h 168"/>
                <a:gd name="T4" fmla="*/ 209550 w 187"/>
                <a:gd name="T5" fmla="*/ 0 h 168"/>
                <a:gd name="T6" fmla="*/ 296863 w 187"/>
                <a:gd name="T7" fmla="*/ 57150 h 168"/>
                <a:gd name="T8" fmla="*/ 241300 w 187"/>
                <a:gd name="T9" fmla="*/ 103188 h 168"/>
                <a:gd name="T10" fmla="*/ 207963 w 187"/>
                <a:gd name="T11" fmla="*/ 204788 h 168"/>
                <a:gd name="T12" fmla="*/ 293688 w 187"/>
                <a:gd name="T13" fmla="*/ 153988 h 168"/>
                <a:gd name="T14" fmla="*/ 242888 w 187"/>
                <a:gd name="T15" fmla="*/ 109538 h 168"/>
                <a:gd name="T16" fmla="*/ 158750 w 187"/>
                <a:gd name="T17" fmla="*/ 161925 h 168"/>
                <a:gd name="T18" fmla="*/ 207963 w 187"/>
                <a:gd name="T19" fmla="*/ 204788 h 168"/>
                <a:gd name="T20" fmla="*/ 141288 w 187"/>
                <a:gd name="T21" fmla="*/ 161925 h 168"/>
                <a:gd name="T22" fmla="*/ 57150 w 187"/>
                <a:gd name="T23" fmla="*/ 109538 h 168"/>
                <a:gd name="T24" fmla="*/ 4763 w 187"/>
                <a:gd name="T25" fmla="*/ 153988 h 168"/>
                <a:gd name="T26" fmla="*/ 90488 w 187"/>
                <a:gd name="T27" fmla="*/ 204788 h 168"/>
                <a:gd name="T28" fmla="*/ 141288 w 187"/>
                <a:gd name="T29" fmla="*/ 161925 h 168"/>
                <a:gd name="T30" fmla="*/ 58738 w 187"/>
                <a:gd name="T31" fmla="*/ 196850 h 168"/>
                <a:gd name="T32" fmla="*/ 58738 w 187"/>
                <a:gd name="T33" fmla="*/ 212725 h 168"/>
                <a:gd name="T34" fmla="*/ 146050 w 187"/>
                <a:gd name="T35" fmla="*/ 266700 h 168"/>
                <a:gd name="T36" fmla="*/ 146050 w 187"/>
                <a:gd name="T37" fmla="*/ 166688 h 168"/>
                <a:gd name="T38" fmla="*/ 90488 w 187"/>
                <a:gd name="T39" fmla="*/ 212725 h 168"/>
                <a:gd name="T40" fmla="*/ 58738 w 187"/>
                <a:gd name="T41" fmla="*/ 196850 h 168"/>
                <a:gd name="T42" fmla="*/ 238125 w 187"/>
                <a:gd name="T43" fmla="*/ 196850 h 168"/>
                <a:gd name="T44" fmla="*/ 209550 w 187"/>
                <a:gd name="T45" fmla="*/ 212725 h 168"/>
                <a:gd name="T46" fmla="*/ 153988 w 187"/>
                <a:gd name="T47" fmla="*/ 166688 h 168"/>
                <a:gd name="T48" fmla="*/ 153988 w 187"/>
                <a:gd name="T49" fmla="*/ 266700 h 168"/>
                <a:gd name="T50" fmla="*/ 238125 w 187"/>
                <a:gd name="T51" fmla="*/ 212725 h 168"/>
                <a:gd name="T52" fmla="*/ 238125 w 187"/>
                <a:gd name="T53" fmla="*/ 196850 h 168"/>
                <a:gd name="T54" fmla="*/ 146050 w 187"/>
                <a:gd name="T55" fmla="*/ 49213 h 168"/>
                <a:gd name="T56" fmla="*/ 90488 w 187"/>
                <a:gd name="T57" fmla="*/ 0 h 168"/>
                <a:gd name="T58" fmla="*/ 0 w 187"/>
                <a:gd name="T59" fmla="*/ 57150 h 168"/>
                <a:gd name="T60" fmla="*/ 57150 w 187"/>
                <a:gd name="T61" fmla="*/ 103188 h 168"/>
                <a:gd name="T62" fmla="*/ 146050 w 187"/>
                <a:gd name="T63" fmla="*/ 49213 h 168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87" h="168">
                  <a:moveTo>
                    <a:pt x="152" y="65"/>
                  </a:moveTo>
                  <a:lnTo>
                    <a:pt x="97" y="31"/>
                  </a:lnTo>
                  <a:lnTo>
                    <a:pt x="132" y="0"/>
                  </a:lnTo>
                  <a:lnTo>
                    <a:pt x="187" y="36"/>
                  </a:lnTo>
                  <a:lnTo>
                    <a:pt x="152" y="65"/>
                  </a:lnTo>
                  <a:close/>
                  <a:moveTo>
                    <a:pt x="131" y="129"/>
                  </a:moveTo>
                  <a:lnTo>
                    <a:pt x="185" y="97"/>
                  </a:lnTo>
                  <a:lnTo>
                    <a:pt x="153" y="69"/>
                  </a:lnTo>
                  <a:lnTo>
                    <a:pt x="100" y="102"/>
                  </a:lnTo>
                  <a:lnTo>
                    <a:pt x="131" y="129"/>
                  </a:lnTo>
                  <a:close/>
                  <a:moveTo>
                    <a:pt x="89" y="102"/>
                  </a:moveTo>
                  <a:lnTo>
                    <a:pt x="36" y="69"/>
                  </a:lnTo>
                  <a:lnTo>
                    <a:pt x="3" y="97"/>
                  </a:lnTo>
                  <a:lnTo>
                    <a:pt x="57" y="129"/>
                  </a:lnTo>
                  <a:lnTo>
                    <a:pt x="89" y="102"/>
                  </a:lnTo>
                  <a:close/>
                  <a:moveTo>
                    <a:pt x="37" y="124"/>
                  </a:moveTo>
                  <a:lnTo>
                    <a:pt x="37" y="134"/>
                  </a:lnTo>
                  <a:lnTo>
                    <a:pt x="92" y="168"/>
                  </a:lnTo>
                  <a:lnTo>
                    <a:pt x="92" y="105"/>
                  </a:lnTo>
                  <a:lnTo>
                    <a:pt x="57" y="134"/>
                  </a:lnTo>
                  <a:lnTo>
                    <a:pt x="37" y="124"/>
                  </a:lnTo>
                  <a:close/>
                  <a:moveTo>
                    <a:pt x="150" y="124"/>
                  </a:moveTo>
                  <a:lnTo>
                    <a:pt x="132" y="134"/>
                  </a:lnTo>
                  <a:lnTo>
                    <a:pt x="97" y="105"/>
                  </a:lnTo>
                  <a:lnTo>
                    <a:pt x="97" y="168"/>
                  </a:lnTo>
                  <a:lnTo>
                    <a:pt x="150" y="134"/>
                  </a:lnTo>
                  <a:lnTo>
                    <a:pt x="150" y="124"/>
                  </a:lnTo>
                  <a:close/>
                  <a:moveTo>
                    <a:pt x="92" y="31"/>
                  </a:moveTo>
                  <a:lnTo>
                    <a:pt x="57" y="0"/>
                  </a:lnTo>
                  <a:lnTo>
                    <a:pt x="0" y="36"/>
                  </a:lnTo>
                  <a:lnTo>
                    <a:pt x="36" y="65"/>
                  </a:lnTo>
                  <a:lnTo>
                    <a:pt x="92" y="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83613" y="1209675"/>
              <a:ext cx="296862" cy="296863"/>
            </a:xfrm>
            <a:custGeom>
              <a:avLst/>
              <a:gdLst>
                <a:gd name="T0" fmla="*/ 148431 w 116"/>
                <a:gd name="T1" fmla="*/ 0 h 116"/>
                <a:gd name="T2" fmla="*/ 0 w 116"/>
                <a:gd name="T3" fmla="*/ 148432 h 116"/>
                <a:gd name="T4" fmla="*/ 148431 w 116"/>
                <a:gd name="T5" fmla="*/ 296863 h 116"/>
                <a:gd name="T6" fmla="*/ 296862 w 116"/>
                <a:gd name="T7" fmla="*/ 148432 h 116"/>
                <a:gd name="T8" fmla="*/ 148431 w 116"/>
                <a:gd name="T9" fmla="*/ 0 h 116"/>
                <a:gd name="T10" fmla="*/ 240561 w 116"/>
                <a:gd name="T11" fmla="*/ 76775 h 116"/>
                <a:gd name="T12" fmla="*/ 263593 w 116"/>
                <a:gd name="T13" fmla="*/ 143313 h 116"/>
                <a:gd name="T14" fmla="*/ 217528 w 116"/>
                <a:gd name="T15" fmla="*/ 138195 h 116"/>
                <a:gd name="T16" fmla="*/ 217528 w 116"/>
                <a:gd name="T17" fmla="*/ 138195 h 116"/>
                <a:gd name="T18" fmla="*/ 217528 w 116"/>
                <a:gd name="T19" fmla="*/ 138195 h 116"/>
                <a:gd name="T20" fmla="*/ 184259 w 116"/>
                <a:gd name="T21" fmla="*/ 140754 h 116"/>
                <a:gd name="T22" fmla="*/ 176582 w 116"/>
                <a:gd name="T23" fmla="*/ 122840 h 116"/>
                <a:gd name="T24" fmla="*/ 240561 w 116"/>
                <a:gd name="T25" fmla="*/ 76775 h 116"/>
                <a:gd name="T26" fmla="*/ 148431 w 116"/>
                <a:gd name="T27" fmla="*/ 33269 h 116"/>
                <a:gd name="T28" fmla="*/ 220087 w 116"/>
                <a:gd name="T29" fmla="*/ 58861 h 116"/>
                <a:gd name="T30" fmla="*/ 163786 w 116"/>
                <a:gd name="T31" fmla="*/ 99807 h 116"/>
                <a:gd name="T32" fmla="*/ 122839 w 116"/>
                <a:gd name="T33" fmla="*/ 35828 h 116"/>
                <a:gd name="T34" fmla="*/ 148431 w 116"/>
                <a:gd name="T35" fmla="*/ 33269 h 116"/>
                <a:gd name="T36" fmla="*/ 97248 w 116"/>
                <a:gd name="T37" fmla="*/ 46065 h 116"/>
                <a:gd name="T38" fmla="*/ 138194 w 116"/>
                <a:gd name="T39" fmla="*/ 107485 h 116"/>
                <a:gd name="T40" fmla="*/ 46065 w 116"/>
                <a:gd name="T41" fmla="*/ 120281 h 116"/>
                <a:gd name="T42" fmla="*/ 46065 w 116"/>
                <a:gd name="T43" fmla="*/ 120281 h 116"/>
                <a:gd name="T44" fmla="*/ 46065 w 116"/>
                <a:gd name="T45" fmla="*/ 120281 h 116"/>
                <a:gd name="T46" fmla="*/ 35828 w 116"/>
                <a:gd name="T47" fmla="*/ 120281 h 116"/>
                <a:gd name="T48" fmla="*/ 97248 w 116"/>
                <a:gd name="T49" fmla="*/ 46065 h 116"/>
                <a:gd name="T50" fmla="*/ 33269 w 116"/>
                <a:gd name="T51" fmla="*/ 148432 h 116"/>
                <a:gd name="T52" fmla="*/ 33269 w 116"/>
                <a:gd name="T53" fmla="*/ 148432 h 116"/>
                <a:gd name="T54" fmla="*/ 46065 w 116"/>
                <a:gd name="T55" fmla="*/ 148432 h 116"/>
                <a:gd name="T56" fmla="*/ 46065 w 116"/>
                <a:gd name="T57" fmla="*/ 148432 h 116"/>
                <a:gd name="T58" fmla="*/ 150990 w 116"/>
                <a:gd name="T59" fmla="*/ 133077 h 116"/>
                <a:gd name="T60" fmla="*/ 156108 w 116"/>
                <a:gd name="T61" fmla="*/ 148432 h 116"/>
                <a:gd name="T62" fmla="*/ 92130 w 116"/>
                <a:gd name="T63" fmla="*/ 186819 h 116"/>
                <a:gd name="T64" fmla="*/ 58861 w 116"/>
                <a:gd name="T65" fmla="*/ 225206 h 116"/>
                <a:gd name="T66" fmla="*/ 33269 w 116"/>
                <a:gd name="T67" fmla="*/ 148432 h 116"/>
                <a:gd name="T68" fmla="*/ 148431 w 116"/>
                <a:gd name="T69" fmla="*/ 266153 h 116"/>
                <a:gd name="T70" fmla="*/ 79334 w 116"/>
                <a:gd name="T71" fmla="*/ 243121 h 116"/>
                <a:gd name="T72" fmla="*/ 107485 w 116"/>
                <a:gd name="T73" fmla="*/ 209851 h 116"/>
                <a:gd name="T74" fmla="*/ 166345 w 116"/>
                <a:gd name="T75" fmla="*/ 174023 h 116"/>
                <a:gd name="T76" fmla="*/ 189377 w 116"/>
                <a:gd name="T77" fmla="*/ 258476 h 116"/>
                <a:gd name="T78" fmla="*/ 148431 w 116"/>
                <a:gd name="T79" fmla="*/ 266153 h 116"/>
                <a:gd name="T80" fmla="*/ 214969 w 116"/>
                <a:gd name="T81" fmla="*/ 245680 h 116"/>
                <a:gd name="T82" fmla="*/ 191937 w 116"/>
                <a:gd name="T83" fmla="*/ 166346 h 116"/>
                <a:gd name="T84" fmla="*/ 217528 w 116"/>
                <a:gd name="T85" fmla="*/ 166346 h 116"/>
                <a:gd name="T86" fmla="*/ 217528 w 116"/>
                <a:gd name="T87" fmla="*/ 166346 h 116"/>
                <a:gd name="T88" fmla="*/ 217528 w 116"/>
                <a:gd name="T89" fmla="*/ 166346 h 116"/>
                <a:gd name="T90" fmla="*/ 217528 w 116"/>
                <a:gd name="T91" fmla="*/ 166346 h 116"/>
                <a:gd name="T92" fmla="*/ 263593 w 116"/>
                <a:gd name="T93" fmla="*/ 171464 h 116"/>
                <a:gd name="T94" fmla="*/ 214969 w 116"/>
                <a:gd name="T95" fmla="*/ 245680 h 1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16" h="116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lose/>
                  <a:moveTo>
                    <a:pt x="94" y="30"/>
                  </a:moveTo>
                  <a:cubicBezTo>
                    <a:pt x="99" y="38"/>
                    <a:pt x="103" y="47"/>
                    <a:pt x="103" y="56"/>
                  </a:cubicBezTo>
                  <a:cubicBezTo>
                    <a:pt x="97" y="55"/>
                    <a:pt x="91" y="54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5" y="54"/>
                    <a:pt x="85" y="54"/>
                    <a:pt x="85" y="54"/>
                  </a:cubicBezTo>
                  <a:cubicBezTo>
                    <a:pt x="80" y="54"/>
                    <a:pt x="76" y="55"/>
                    <a:pt x="72" y="55"/>
                  </a:cubicBezTo>
                  <a:cubicBezTo>
                    <a:pt x="71" y="53"/>
                    <a:pt x="70" y="51"/>
                    <a:pt x="69" y="48"/>
                  </a:cubicBezTo>
                  <a:cubicBezTo>
                    <a:pt x="78" y="44"/>
                    <a:pt x="87" y="39"/>
                    <a:pt x="94" y="30"/>
                  </a:cubicBezTo>
                  <a:close/>
                  <a:moveTo>
                    <a:pt x="58" y="13"/>
                  </a:moveTo>
                  <a:cubicBezTo>
                    <a:pt x="69" y="13"/>
                    <a:pt x="79" y="17"/>
                    <a:pt x="86" y="23"/>
                  </a:cubicBezTo>
                  <a:cubicBezTo>
                    <a:pt x="80" y="30"/>
                    <a:pt x="73" y="35"/>
                    <a:pt x="64" y="39"/>
                  </a:cubicBezTo>
                  <a:cubicBezTo>
                    <a:pt x="58" y="27"/>
                    <a:pt x="52" y="19"/>
                    <a:pt x="48" y="14"/>
                  </a:cubicBezTo>
                  <a:cubicBezTo>
                    <a:pt x="52" y="13"/>
                    <a:pt x="55" y="13"/>
                    <a:pt x="58" y="13"/>
                  </a:cubicBezTo>
                  <a:close/>
                  <a:moveTo>
                    <a:pt x="38" y="18"/>
                  </a:moveTo>
                  <a:cubicBezTo>
                    <a:pt x="41" y="22"/>
                    <a:pt x="47" y="30"/>
                    <a:pt x="54" y="42"/>
                  </a:cubicBezTo>
                  <a:cubicBezTo>
                    <a:pt x="41" y="47"/>
                    <a:pt x="27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6" y="47"/>
                    <a:pt x="15" y="47"/>
                    <a:pt x="14" y="47"/>
                  </a:cubicBezTo>
                  <a:cubicBezTo>
                    <a:pt x="17" y="34"/>
                    <a:pt x="26" y="24"/>
                    <a:pt x="38" y="18"/>
                  </a:cubicBezTo>
                  <a:close/>
                  <a:moveTo>
                    <a:pt x="13" y="58"/>
                  </a:moveTo>
                  <a:cubicBezTo>
                    <a:pt x="13" y="58"/>
                    <a:pt x="13" y="58"/>
                    <a:pt x="13" y="58"/>
                  </a:cubicBezTo>
                  <a:cubicBezTo>
                    <a:pt x="14" y="58"/>
                    <a:pt x="16" y="58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27" y="58"/>
                    <a:pt x="43" y="57"/>
                    <a:pt x="59" y="52"/>
                  </a:cubicBezTo>
                  <a:cubicBezTo>
                    <a:pt x="60" y="54"/>
                    <a:pt x="61" y="56"/>
                    <a:pt x="61" y="58"/>
                  </a:cubicBezTo>
                  <a:cubicBezTo>
                    <a:pt x="51" y="61"/>
                    <a:pt x="42" y="67"/>
                    <a:pt x="36" y="73"/>
                  </a:cubicBezTo>
                  <a:cubicBezTo>
                    <a:pt x="30" y="78"/>
                    <a:pt x="26" y="84"/>
                    <a:pt x="23" y="88"/>
                  </a:cubicBezTo>
                  <a:cubicBezTo>
                    <a:pt x="17" y="80"/>
                    <a:pt x="13" y="69"/>
                    <a:pt x="13" y="58"/>
                  </a:cubicBezTo>
                  <a:close/>
                  <a:moveTo>
                    <a:pt x="58" y="104"/>
                  </a:moveTo>
                  <a:cubicBezTo>
                    <a:pt x="48" y="104"/>
                    <a:pt x="39" y="100"/>
                    <a:pt x="31" y="95"/>
                  </a:cubicBezTo>
                  <a:cubicBezTo>
                    <a:pt x="33" y="92"/>
                    <a:pt x="36" y="87"/>
                    <a:pt x="42" y="82"/>
                  </a:cubicBezTo>
                  <a:cubicBezTo>
                    <a:pt x="47" y="76"/>
                    <a:pt x="55" y="71"/>
                    <a:pt x="65" y="68"/>
                  </a:cubicBezTo>
                  <a:cubicBezTo>
                    <a:pt x="69" y="77"/>
                    <a:pt x="72" y="88"/>
                    <a:pt x="74" y="101"/>
                  </a:cubicBezTo>
                  <a:cubicBezTo>
                    <a:pt x="69" y="103"/>
                    <a:pt x="64" y="104"/>
                    <a:pt x="58" y="104"/>
                  </a:cubicBezTo>
                  <a:close/>
                  <a:moveTo>
                    <a:pt x="84" y="96"/>
                  </a:moveTo>
                  <a:cubicBezTo>
                    <a:pt x="81" y="84"/>
                    <a:pt x="79" y="74"/>
                    <a:pt x="75" y="65"/>
                  </a:cubicBezTo>
                  <a:cubicBezTo>
                    <a:pt x="78" y="65"/>
                    <a:pt x="81" y="65"/>
                    <a:pt x="85" y="65"/>
                  </a:cubicBezTo>
                  <a:cubicBezTo>
                    <a:pt x="85" y="65"/>
                    <a:pt x="85" y="65"/>
                    <a:pt x="85" y="65"/>
                  </a:cubicBezTo>
                  <a:cubicBezTo>
                    <a:pt x="85" y="65"/>
                    <a:pt x="85" y="65"/>
                    <a:pt x="85" y="65"/>
                  </a:cubicBezTo>
                  <a:cubicBezTo>
                    <a:pt x="85" y="65"/>
                    <a:pt x="85" y="65"/>
                    <a:pt x="85" y="65"/>
                  </a:cubicBezTo>
                  <a:cubicBezTo>
                    <a:pt x="90" y="65"/>
                    <a:pt x="96" y="65"/>
                    <a:pt x="103" y="67"/>
                  </a:cubicBezTo>
                  <a:cubicBezTo>
                    <a:pt x="100" y="79"/>
                    <a:pt x="93" y="89"/>
                    <a:pt x="84" y="9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92988" y="3589338"/>
              <a:ext cx="300037" cy="300037"/>
            </a:xfrm>
            <a:custGeom>
              <a:avLst/>
              <a:gdLst>
                <a:gd name="T0" fmla="*/ 0 w 189"/>
                <a:gd name="T1" fmla="*/ 0 h 189"/>
                <a:gd name="T2" fmla="*/ 39687 w 189"/>
                <a:gd name="T3" fmla="*/ 260350 h 189"/>
                <a:gd name="T4" fmla="*/ 149225 w 189"/>
                <a:gd name="T5" fmla="*/ 300037 h 189"/>
                <a:gd name="T6" fmla="*/ 261937 w 189"/>
                <a:gd name="T7" fmla="*/ 260350 h 189"/>
                <a:gd name="T8" fmla="*/ 300037 w 189"/>
                <a:gd name="T9" fmla="*/ 0 h 189"/>
                <a:gd name="T10" fmla="*/ 0 w 189"/>
                <a:gd name="T11" fmla="*/ 0 h 189"/>
                <a:gd name="T12" fmla="*/ 238125 w 189"/>
                <a:gd name="T13" fmla="*/ 76200 h 189"/>
                <a:gd name="T14" fmla="*/ 111125 w 189"/>
                <a:gd name="T15" fmla="*/ 76200 h 189"/>
                <a:gd name="T16" fmla="*/ 112712 w 189"/>
                <a:gd name="T17" fmla="*/ 112712 h 189"/>
                <a:gd name="T18" fmla="*/ 236537 w 189"/>
                <a:gd name="T19" fmla="*/ 112712 h 189"/>
                <a:gd name="T20" fmla="*/ 225425 w 189"/>
                <a:gd name="T21" fmla="*/ 225425 h 189"/>
                <a:gd name="T22" fmla="*/ 149225 w 189"/>
                <a:gd name="T23" fmla="*/ 242887 h 189"/>
                <a:gd name="T24" fmla="*/ 74612 w 189"/>
                <a:gd name="T25" fmla="*/ 225425 h 189"/>
                <a:gd name="T26" fmla="*/ 69850 w 189"/>
                <a:gd name="T27" fmla="*/ 168275 h 189"/>
                <a:gd name="T28" fmla="*/ 112712 w 189"/>
                <a:gd name="T29" fmla="*/ 168275 h 189"/>
                <a:gd name="T30" fmla="*/ 115887 w 189"/>
                <a:gd name="T31" fmla="*/ 196850 h 189"/>
                <a:gd name="T32" fmla="*/ 149225 w 189"/>
                <a:gd name="T33" fmla="*/ 204787 h 189"/>
                <a:gd name="T34" fmla="*/ 187325 w 189"/>
                <a:gd name="T35" fmla="*/ 196850 h 189"/>
                <a:gd name="T36" fmla="*/ 192087 w 189"/>
                <a:gd name="T37" fmla="*/ 150812 h 189"/>
                <a:gd name="T38" fmla="*/ 69850 w 189"/>
                <a:gd name="T39" fmla="*/ 150812 h 189"/>
                <a:gd name="T40" fmla="*/ 57150 w 189"/>
                <a:gd name="T41" fmla="*/ 38100 h 189"/>
                <a:gd name="T42" fmla="*/ 242887 w 189"/>
                <a:gd name="T43" fmla="*/ 38100 h 189"/>
                <a:gd name="T44" fmla="*/ 238125 w 189"/>
                <a:gd name="T45" fmla="*/ 76200 h 18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189" h="189">
                  <a:moveTo>
                    <a:pt x="0" y="0"/>
                  </a:moveTo>
                  <a:lnTo>
                    <a:pt x="25" y="164"/>
                  </a:lnTo>
                  <a:lnTo>
                    <a:pt x="94" y="189"/>
                  </a:lnTo>
                  <a:lnTo>
                    <a:pt x="165" y="164"/>
                  </a:lnTo>
                  <a:lnTo>
                    <a:pt x="189" y="0"/>
                  </a:lnTo>
                  <a:lnTo>
                    <a:pt x="0" y="0"/>
                  </a:lnTo>
                  <a:close/>
                  <a:moveTo>
                    <a:pt x="150" y="48"/>
                  </a:moveTo>
                  <a:lnTo>
                    <a:pt x="70" y="48"/>
                  </a:lnTo>
                  <a:lnTo>
                    <a:pt x="71" y="71"/>
                  </a:lnTo>
                  <a:lnTo>
                    <a:pt x="149" y="71"/>
                  </a:lnTo>
                  <a:lnTo>
                    <a:pt x="142" y="142"/>
                  </a:lnTo>
                  <a:lnTo>
                    <a:pt x="94" y="153"/>
                  </a:lnTo>
                  <a:lnTo>
                    <a:pt x="47" y="142"/>
                  </a:lnTo>
                  <a:lnTo>
                    <a:pt x="44" y="106"/>
                  </a:lnTo>
                  <a:lnTo>
                    <a:pt x="71" y="106"/>
                  </a:lnTo>
                  <a:lnTo>
                    <a:pt x="73" y="124"/>
                  </a:lnTo>
                  <a:lnTo>
                    <a:pt x="94" y="129"/>
                  </a:lnTo>
                  <a:lnTo>
                    <a:pt x="118" y="124"/>
                  </a:lnTo>
                  <a:lnTo>
                    <a:pt x="121" y="95"/>
                  </a:lnTo>
                  <a:lnTo>
                    <a:pt x="44" y="95"/>
                  </a:lnTo>
                  <a:lnTo>
                    <a:pt x="36" y="24"/>
                  </a:lnTo>
                  <a:lnTo>
                    <a:pt x="153" y="24"/>
                  </a:lnTo>
                  <a:lnTo>
                    <a:pt x="150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16" name="Group 297"/>
            <p:cNvGrpSpPr/>
            <p:nvPr/>
          </p:nvGrpSpPr>
          <p:grpSpPr>
            <a:xfrm>
              <a:off x="263525" y="4186429"/>
              <a:ext cx="296863" cy="296863"/>
              <a:chOff x="263525" y="4327525"/>
              <a:chExt cx="296863" cy="296863"/>
            </a:xfrm>
            <a:solidFill>
              <a:srgbClr val="FFFFFF"/>
            </a:solidFill>
          </p:grpSpPr>
          <p:sp>
            <p:nvSpPr>
              <p:cNvPr id="21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63525" y="4327525"/>
                <a:ext cx="296863" cy="296863"/>
              </a:xfrm>
              <a:custGeom>
                <a:avLst/>
                <a:gdLst/>
                <a:ahLst/>
                <a:cxnLst>
                  <a:cxn ang="0">
                    <a:pos x="163" y="0"/>
                  </a:cxn>
                  <a:cxn ang="0">
                    <a:pos x="0" y="0"/>
                  </a:cxn>
                  <a:cxn ang="0">
                    <a:pos x="0" y="187"/>
                  </a:cxn>
                  <a:cxn ang="0">
                    <a:pos x="187" y="187"/>
                  </a:cxn>
                  <a:cxn ang="0">
                    <a:pos x="187" y="22"/>
                  </a:cxn>
                  <a:cxn ang="0">
                    <a:pos x="163" y="0"/>
                  </a:cxn>
                  <a:cxn ang="0">
                    <a:pos x="47" y="0"/>
                  </a:cxn>
                  <a:cxn ang="0">
                    <a:pos x="141" y="0"/>
                  </a:cxn>
                  <a:cxn ang="0">
                    <a:pos x="141" y="58"/>
                  </a:cxn>
                  <a:cxn ang="0">
                    <a:pos x="47" y="58"/>
                  </a:cxn>
                  <a:cxn ang="0">
                    <a:pos x="47" y="0"/>
                  </a:cxn>
                  <a:cxn ang="0">
                    <a:pos x="23" y="176"/>
                  </a:cxn>
                  <a:cxn ang="0">
                    <a:pos x="23" y="105"/>
                  </a:cxn>
                  <a:cxn ang="0">
                    <a:pos x="152" y="105"/>
                  </a:cxn>
                  <a:cxn ang="0">
                    <a:pos x="152" y="176"/>
                  </a:cxn>
                  <a:cxn ang="0">
                    <a:pos x="23" y="176"/>
                  </a:cxn>
                  <a:cxn ang="0">
                    <a:pos x="176" y="163"/>
                  </a:cxn>
                  <a:cxn ang="0">
                    <a:pos x="163" y="163"/>
                  </a:cxn>
                  <a:cxn ang="0">
                    <a:pos x="163" y="151"/>
                  </a:cxn>
                  <a:cxn ang="0">
                    <a:pos x="176" y="151"/>
                  </a:cxn>
                  <a:cxn ang="0">
                    <a:pos x="176" y="163"/>
                  </a:cxn>
                </a:cxnLst>
                <a:rect l="0" t="0" r="r" b="b"/>
                <a:pathLst>
                  <a:path w="187" h="187">
                    <a:moveTo>
                      <a:pt x="163" y="0"/>
                    </a:moveTo>
                    <a:lnTo>
                      <a:pt x="0" y="0"/>
                    </a:lnTo>
                    <a:lnTo>
                      <a:pt x="0" y="187"/>
                    </a:lnTo>
                    <a:lnTo>
                      <a:pt x="187" y="187"/>
                    </a:lnTo>
                    <a:lnTo>
                      <a:pt x="187" y="22"/>
                    </a:lnTo>
                    <a:lnTo>
                      <a:pt x="163" y="0"/>
                    </a:lnTo>
                    <a:close/>
                    <a:moveTo>
                      <a:pt x="47" y="0"/>
                    </a:moveTo>
                    <a:lnTo>
                      <a:pt x="141" y="0"/>
                    </a:lnTo>
                    <a:lnTo>
                      <a:pt x="141" y="58"/>
                    </a:lnTo>
                    <a:lnTo>
                      <a:pt x="47" y="58"/>
                    </a:lnTo>
                    <a:lnTo>
                      <a:pt x="47" y="0"/>
                    </a:lnTo>
                    <a:close/>
                    <a:moveTo>
                      <a:pt x="23" y="176"/>
                    </a:moveTo>
                    <a:lnTo>
                      <a:pt x="23" y="105"/>
                    </a:lnTo>
                    <a:lnTo>
                      <a:pt x="152" y="105"/>
                    </a:lnTo>
                    <a:lnTo>
                      <a:pt x="152" y="176"/>
                    </a:lnTo>
                    <a:lnTo>
                      <a:pt x="23" y="176"/>
                    </a:lnTo>
                    <a:close/>
                    <a:moveTo>
                      <a:pt x="176" y="163"/>
                    </a:moveTo>
                    <a:lnTo>
                      <a:pt x="163" y="163"/>
                    </a:lnTo>
                    <a:lnTo>
                      <a:pt x="163" y="151"/>
                    </a:lnTo>
                    <a:lnTo>
                      <a:pt x="176" y="151"/>
                    </a:lnTo>
                    <a:lnTo>
                      <a:pt x="176" y="16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1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30213" y="4344988"/>
                <a:ext cx="38100" cy="571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1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8138" y="4567238"/>
                <a:ext cx="130175" cy="190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20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338138" y="4532313"/>
                <a:ext cx="92075" cy="17463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21" name="Group 312"/>
            <p:cNvGrpSpPr/>
            <p:nvPr/>
          </p:nvGrpSpPr>
          <p:grpSpPr>
            <a:xfrm>
              <a:off x="8583613" y="3589529"/>
              <a:ext cx="296863" cy="300038"/>
              <a:chOff x="8583613" y="3730625"/>
              <a:chExt cx="296863" cy="300038"/>
            </a:xfrm>
            <a:solidFill>
              <a:srgbClr val="FFFFFF"/>
            </a:solidFill>
          </p:grpSpPr>
          <p:sp>
            <p:nvSpPr>
              <p:cNvPr id="22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29650" y="3763963"/>
                <a:ext cx="26988" cy="2698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23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667750" y="3763963"/>
                <a:ext cx="28575" cy="2698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2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702675" y="3763963"/>
                <a:ext cx="28575" cy="26988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25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83613" y="3730625"/>
                <a:ext cx="296863" cy="300038"/>
              </a:xfrm>
              <a:custGeom>
                <a:avLst/>
                <a:gdLst/>
                <a:ahLst/>
                <a:cxnLst>
                  <a:cxn ang="0">
                    <a:pos x="102" y="22"/>
                  </a:cxn>
                  <a:cxn ang="0">
                    <a:pos x="94" y="22"/>
                  </a:cxn>
                  <a:cxn ang="0">
                    <a:pos x="94" y="15"/>
                  </a:cxn>
                  <a:cxn ang="0">
                    <a:pos x="80" y="0"/>
                  </a:cxn>
                  <a:cxn ang="0">
                    <a:pos x="15" y="0"/>
                  </a:cxn>
                  <a:cxn ang="0">
                    <a:pos x="0" y="15"/>
                  </a:cxn>
                  <a:cxn ang="0">
                    <a:pos x="0" y="80"/>
                  </a:cxn>
                  <a:cxn ang="0">
                    <a:pos x="15" y="95"/>
                  </a:cxn>
                  <a:cxn ang="0">
                    <a:pos x="22" y="95"/>
                  </a:cxn>
                  <a:cxn ang="0">
                    <a:pos x="22" y="102"/>
                  </a:cxn>
                  <a:cxn ang="0">
                    <a:pos x="36" y="117"/>
                  </a:cxn>
                  <a:cxn ang="0">
                    <a:pos x="102" y="117"/>
                  </a:cxn>
                  <a:cxn ang="0">
                    <a:pos x="116" y="102"/>
                  </a:cxn>
                  <a:cxn ang="0">
                    <a:pos x="116" y="37"/>
                  </a:cxn>
                  <a:cxn ang="0">
                    <a:pos x="102" y="22"/>
                  </a:cxn>
                  <a:cxn ang="0">
                    <a:pos x="7" y="15"/>
                  </a:cxn>
                  <a:cxn ang="0">
                    <a:pos x="15" y="8"/>
                  </a:cxn>
                  <a:cxn ang="0">
                    <a:pos x="80" y="8"/>
                  </a:cxn>
                  <a:cxn ang="0">
                    <a:pos x="87" y="15"/>
                  </a:cxn>
                  <a:cxn ang="0">
                    <a:pos x="87" y="30"/>
                  </a:cxn>
                  <a:cxn ang="0">
                    <a:pos x="7" y="30"/>
                  </a:cxn>
                  <a:cxn ang="0">
                    <a:pos x="7" y="15"/>
                  </a:cxn>
                  <a:cxn ang="0">
                    <a:pos x="15" y="88"/>
                  </a:cxn>
                  <a:cxn ang="0">
                    <a:pos x="7" y="80"/>
                  </a:cxn>
                  <a:cxn ang="0">
                    <a:pos x="7" y="37"/>
                  </a:cxn>
                  <a:cxn ang="0">
                    <a:pos x="87" y="37"/>
                  </a:cxn>
                  <a:cxn ang="0">
                    <a:pos x="87" y="80"/>
                  </a:cxn>
                  <a:cxn ang="0">
                    <a:pos x="80" y="88"/>
                  </a:cxn>
                  <a:cxn ang="0">
                    <a:pos x="15" y="88"/>
                  </a:cxn>
                  <a:cxn ang="0">
                    <a:pos x="109" y="102"/>
                  </a:cxn>
                  <a:cxn ang="0">
                    <a:pos x="102" y="109"/>
                  </a:cxn>
                  <a:cxn ang="0">
                    <a:pos x="36" y="109"/>
                  </a:cxn>
                  <a:cxn ang="0">
                    <a:pos x="29" y="102"/>
                  </a:cxn>
                  <a:cxn ang="0">
                    <a:pos x="29" y="95"/>
                  </a:cxn>
                  <a:cxn ang="0">
                    <a:pos x="80" y="95"/>
                  </a:cxn>
                  <a:cxn ang="0">
                    <a:pos x="94" y="80"/>
                  </a:cxn>
                  <a:cxn ang="0">
                    <a:pos x="94" y="51"/>
                  </a:cxn>
                  <a:cxn ang="0">
                    <a:pos x="109" y="51"/>
                  </a:cxn>
                  <a:cxn ang="0">
                    <a:pos x="109" y="102"/>
                  </a:cxn>
                  <a:cxn ang="0">
                    <a:pos x="109" y="44"/>
                  </a:cxn>
                  <a:cxn ang="0">
                    <a:pos x="94" y="44"/>
                  </a:cxn>
                  <a:cxn ang="0">
                    <a:pos x="94" y="30"/>
                  </a:cxn>
                  <a:cxn ang="0">
                    <a:pos x="102" y="30"/>
                  </a:cxn>
                  <a:cxn ang="0">
                    <a:pos x="109" y="37"/>
                  </a:cxn>
                  <a:cxn ang="0">
                    <a:pos x="109" y="44"/>
                  </a:cxn>
                </a:cxnLst>
                <a:rect l="0" t="0" r="r" b="b"/>
                <a:pathLst>
                  <a:path w="116" h="117">
                    <a:moveTo>
                      <a:pt x="102" y="22"/>
                    </a:moveTo>
                    <a:cubicBezTo>
                      <a:pt x="94" y="22"/>
                      <a:pt x="94" y="22"/>
                      <a:pt x="94" y="22"/>
                    </a:cubicBezTo>
                    <a:cubicBezTo>
                      <a:pt x="94" y="15"/>
                      <a:pt x="94" y="15"/>
                      <a:pt x="94" y="15"/>
                    </a:cubicBezTo>
                    <a:cubicBezTo>
                      <a:pt x="94" y="7"/>
                      <a:pt x="88" y="0"/>
                      <a:pt x="8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88"/>
                      <a:pt x="7" y="95"/>
                      <a:pt x="15" y="95"/>
                    </a:cubicBezTo>
                    <a:cubicBezTo>
                      <a:pt x="22" y="95"/>
                      <a:pt x="22" y="95"/>
                      <a:pt x="22" y="95"/>
                    </a:cubicBezTo>
                    <a:cubicBezTo>
                      <a:pt x="22" y="102"/>
                      <a:pt x="22" y="102"/>
                      <a:pt x="22" y="102"/>
                    </a:cubicBezTo>
                    <a:cubicBezTo>
                      <a:pt x="22" y="110"/>
                      <a:pt x="28" y="117"/>
                      <a:pt x="36" y="117"/>
                    </a:cubicBezTo>
                    <a:cubicBezTo>
                      <a:pt x="102" y="117"/>
                      <a:pt x="102" y="117"/>
                      <a:pt x="102" y="117"/>
                    </a:cubicBezTo>
                    <a:cubicBezTo>
                      <a:pt x="110" y="117"/>
                      <a:pt x="116" y="110"/>
                      <a:pt x="116" y="102"/>
                    </a:cubicBezTo>
                    <a:cubicBezTo>
                      <a:pt x="116" y="37"/>
                      <a:pt x="116" y="37"/>
                      <a:pt x="116" y="37"/>
                    </a:cubicBezTo>
                    <a:cubicBezTo>
                      <a:pt x="116" y="29"/>
                      <a:pt x="110" y="22"/>
                      <a:pt x="102" y="22"/>
                    </a:cubicBezTo>
                    <a:close/>
                    <a:moveTo>
                      <a:pt x="7" y="15"/>
                    </a:moveTo>
                    <a:cubicBezTo>
                      <a:pt x="7" y="11"/>
                      <a:pt x="11" y="8"/>
                      <a:pt x="15" y="8"/>
                    </a:cubicBezTo>
                    <a:cubicBezTo>
                      <a:pt x="80" y="8"/>
                      <a:pt x="80" y="8"/>
                      <a:pt x="80" y="8"/>
                    </a:cubicBezTo>
                    <a:cubicBezTo>
                      <a:pt x="84" y="8"/>
                      <a:pt x="87" y="11"/>
                      <a:pt x="87" y="15"/>
                    </a:cubicBezTo>
                    <a:cubicBezTo>
                      <a:pt x="87" y="30"/>
                      <a:pt x="87" y="30"/>
                      <a:pt x="87" y="30"/>
                    </a:cubicBezTo>
                    <a:cubicBezTo>
                      <a:pt x="7" y="30"/>
                      <a:pt x="7" y="30"/>
                      <a:pt x="7" y="30"/>
                    </a:cubicBezTo>
                    <a:lnTo>
                      <a:pt x="7" y="15"/>
                    </a:lnTo>
                    <a:close/>
                    <a:moveTo>
                      <a:pt x="15" y="88"/>
                    </a:moveTo>
                    <a:cubicBezTo>
                      <a:pt x="11" y="88"/>
                      <a:pt x="7" y="84"/>
                      <a:pt x="7" y="80"/>
                    </a:cubicBezTo>
                    <a:cubicBezTo>
                      <a:pt x="7" y="37"/>
                      <a:pt x="7" y="37"/>
                      <a:pt x="7" y="37"/>
                    </a:cubicBezTo>
                    <a:cubicBezTo>
                      <a:pt x="87" y="37"/>
                      <a:pt x="87" y="37"/>
                      <a:pt x="87" y="37"/>
                    </a:cubicBezTo>
                    <a:cubicBezTo>
                      <a:pt x="87" y="80"/>
                      <a:pt x="87" y="80"/>
                      <a:pt x="87" y="80"/>
                    </a:cubicBezTo>
                    <a:cubicBezTo>
                      <a:pt x="87" y="84"/>
                      <a:pt x="84" y="88"/>
                      <a:pt x="80" y="88"/>
                    </a:cubicBezTo>
                    <a:lnTo>
                      <a:pt x="15" y="88"/>
                    </a:lnTo>
                    <a:close/>
                    <a:moveTo>
                      <a:pt x="109" y="102"/>
                    </a:moveTo>
                    <a:cubicBezTo>
                      <a:pt x="109" y="106"/>
                      <a:pt x="106" y="109"/>
                      <a:pt x="102" y="109"/>
                    </a:cubicBezTo>
                    <a:cubicBezTo>
                      <a:pt x="36" y="109"/>
                      <a:pt x="36" y="109"/>
                      <a:pt x="36" y="109"/>
                    </a:cubicBezTo>
                    <a:cubicBezTo>
                      <a:pt x="32" y="109"/>
                      <a:pt x="29" y="106"/>
                      <a:pt x="29" y="102"/>
                    </a:cubicBezTo>
                    <a:cubicBezTo>
                      <a:pt x="29" y="95"/>
                      <a:pt x="29" y="95"/>
                      <a:pt x="29" y="95"/>
                    </a:cubicBezTo>
                    <a:cubicBezTo>
                      <a:pt x="80" y="95"/>
                      <a:pt x="80" y="95"/>
                      <a:pt x="80" y="95"/>
                    </a:cubicBezTo>
                    <a:cubicBezTo>
                      <a:pt x="88" y="95"/>
                      <a:pt x="94" y="88"/>
                      <a:pt x="94" y="80"/>
                    </a:cubicBezTo>
                    <a:cubicBezTo>
                      <a:pt x="94" y="51"/>
                      <a:pt x="94" y="51"/>
                      <a:pt x="94" y="51"/>
                    </a:cubicBezTo>
                    <a:cubicBezTo>
                      <a:pt x="109" y="51"/>
                      <a:pt x="109" y="51"/>
                      <a:pt x="109" y="51"/>
                    </a:cubicBezTo>
                    <a:lnTo>
                      <a:pt x="109" y="102"/>
                    </a:lnTo>
                    <a:close/>
                    <a:moveTo>
                      <a:pt x="109" y="44"/>
                    </a:moveTo>
                    <a:cubicBezTo>
                      <a:pt x="94" y="44"/>
                      <a:pt x="94" y="44"/>
                      <a:pt x="94" y="44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102" y="30"/>
                      <a:pt x="102" y="30"/>
                      <a:pt x="102" y="30"/>
                    </a:cubicBezTo>
                    <a:cubicBezTo>
                      <a:pt x="106" y="30"/>
                      <a:pt x="109" y="33"/>
                      <a:pt x="109" y="37"/>
                    </a:cubicBezTo>
                    <a:lnTo>
                      <a:pt x="109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89888" y="3589338"/>
              <a:ext cx="296862" cy="300037"/>
            </a:xfrm>
            <a:custGeom>
              <a:avLst/>
              <a:gdLst>
                <a:gd name="T0" fmla="*/ 0 w 187"/>
                <a:gd name="T1" fmla="*/ 0 h 189"/>
                <a:gd name="T2" fmla="*/ 34925 w 187"/>
                <a:gd name="T3" fmla="*/ 260350 h 189"/>
                <a:gd name="T4" fmla="*/ 147637 w 187"/>
                <a:gd name="T5" fmla="*/ 300037 h 189"/>
                <a:gd name="T6" fmla="*/ 258762 w 187"/>
                <a:gd name="T7" fmla="*/ 260350 h 189"/>
                <a:gd name="T8" fmla="*/ 296862 w 187"/>
                <a:gd name="T9" fmla="*/ 0 h 189"/>
                <a:gd name="T10" fmla="*/ 0 w 187"/>
                <a:gd name="T11" fmla="*/ 0 h 189"/>
                <a:gd name="T12" fmla="*/ 239712 w 187"/>
                <a:gd name="T13" fmla="*/ 76200 h 189"/>
                <a:gd name="T14" fmla="*/ 166687 w 187"/>
                <a:gd name="T15" fmla="*/ 112712 h 189"/>
                <a:gd name="T16" fmla="*/ 231775 w 187"/>
                <a:gd name="T17" fmla="*/ 112712 h 189"/>
                <a:gd name="T18" fmla="*/ 222250 w 187"/>
                <a:gd name="T19" fmla="*/ 225425 h 189"/>
                <a:gd name="T20" fmla="*/ 147637 w 187"/>
                <a:gd name="T21" fmla="*/ 242887 h 189"/>
                <a:gd name="T22" fmla="*/ 74612 w 187"/>
                <a:gd name="T23" fmla="*/ 225425 h 189"/>
                <a:gd name="T24" fmla="*/ 68262 w 187"/>
                <a:gd name="T25" fmla="*/ 168275 h 189"/>
                <a:gd name="T26" fmla="*/ 109537 w 187"/>
                <a:gd name="T27" fmla="*/ 168275 h 189"/>
                <a:gd name="T28" fmla="*/ 114300 w 187"/>
                <a:gd name="T29" fmla="*/ 196850 h 189"/>
                <a:gd name="T30" fmla="*/ 147637 w 187"/>
                <a:gd name="T31" fmla="*/ 204787 h 189"/>
                <a:gd name="T32" fmla="*/ 184150 w 187"/>
                <a:gd name="T33" fmla="*/ 196850 h 189"/>
                <a:gd name="T34" fmla="*/ 188912 w 187"/>
                <a:gd name="T35" fmla="*/ 150812 h 189"/>
                <a:gd name="T36" fmla="*/ 66675 w 187"/>
                <a:gd name="T37" fmla="*/ 150812 h 189"/>
                <a:gd name="T38" fmla="*/ 63500 w 187"/>
                <a:gd name="T39" fmla="*/ 122237 h 189"/>
                <a:gd name="T40" fmla="*/ 84137 w 187"/>
                <a:gd name="T41" fmla="*/ 112712 h 189"/>
                <a:gd name="T42" fmla="*/ 160337 w 187"/>
                <a:gd name="T43" fmla="*/ 76200 h 189"/>
                <a:gd name="T44" fmla="*/ 58737 w 187"/>
                <a:gd name="T45" fmla="*/ 76200 h 189"/>
                <a:gd name="T46" fmla="*/ 53975 w 187"/>
                <a:gd name="T47" fmla="*/ 38100 h 189"/>
                <a:gd name="T48" fmla="*/ 239712 w 187"/>
                <a:gd name="T49" fmla="*/ 38100 h 189"/>
                <a:gd name="T50" fmla="*/ 239712 w 187"/>
                <a:gd name="T51" fmla="*/ 76200 h 189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187" h="189">
                  <a:moveTo>
                    <a:pt x="0" y="0"/>
                  </a:moveTo>
                  <a:lnTo>
                    <a:pt x="22" y="164"/>
                  </a:lnTo>
                  <a:lnTo>
                    <a:pt x="93" y="189"/>
                  </a:lnTo>
                  <a:lnTo>
                    <a:pt x="163" y="164"/>
                  </a:lnTo>
                  <a:lnTo>
                    <a:pt x="187" y="0"/>
                  </a:lnTo>
                  <a:lnTo>
                    <a:pt x="0" y="0"/>
                  </a:lnTo>
                  <a:close/>
                  <a:moveTo>
                    <a:pt x="151" y="48"/>
                  </a:moveTo>
                  <a:lnTo>
                    <a:pt x="105" y="71"/>
                  </a:lnTo>
                  <a:lnTo>
                    <a:pt x="146" y="71"/>
                  </a:lnTo>
                  <a:lnTo>
                    <a:pt x="140" y="142"/>
                  </a:lnTo>
                  <a:lnTo>
                    <a:pt x="93" y="153"/>
                  </a:lnTo>
                  <a:lnTo>
                    <a:pt x="47" y="142"/>
                  </a:lnTo>
                  <a:lnTo>
                    <a:pt x="43" y="106"/>
                  </a:lnTo>
                  <a:lnTo>
                    <a:pt x="69" y="106"/>
                  </a:lnTo>
                  <a:lnTo>
                    <a:pt x="72" y="124"/>
                  </a:lnTo>
                  <a:lnTo>
                    <a:pt x="93" y="129"/>
                  </a:lnTo>
                  <a:lnTo>
                    <a:pt x="116" y="124"/>
                  </a:lnTo>
                  <a:lnTo>
                    <a:pt x="119" y="95"/>
                  </a:lnTo>
                  <a:lnTo>
                    <a:pt x="42" y="95"/>
                  </a:lnTo>
                  <a:lnTo>
                    <a:pt x="40" y="77"/>
                  </a:lnTo>
                  <a:lnTo>
                    <a:pt x="53" y="71"/>
                  </a:lnTo>
                  <a:lnTo>
                    <a:pt x="101" y="48"/>
                  </a:lnTo>
                  <a:lnTo>
                    <a:pt x="37" y="48"/>
                  </a:lnTo>
                  <a:lnTo>
                    <a:pt x="34" y="24"/>
                  </a:lnTo>
                  <a:lnTo>
                    <a:pt x="151" y="24"/>
                  </a:lnTo>
                  <a:lnTo>
                    <a:pt x="151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0013" y="4186238"/>
              <a:ext cx="296862" cy="296862"/>
            </a:xfrm>
            <a:custGeom>
              <a:avLst/>
              <a:gdLst>
                <a:gd name="T0" fmla="*/ 278948 w 116"/>
                <a:gd name="T1" fmla="*/ 23032 h 116"/>
                <a:gd name="T2" fmla="*/ 148431 w 116"/>
                <a:gd name="T3" fmla="*/ 0 h 116"/>
                <a:gd name="T4" fmla="*/ 17914 w 116"/>
                <a:gd name="T5" fmla="*/ 23032 h 116"/>
                <a:gd name="T6" fmla="*/ 0 w 116"/>
                <a:gd name="T7" fmla="*/ 46065 h 116"/>
                <a:gd name="T8" fmla="*/ 0 w 116"/>
                <a:gd name="T9" fmla="*/ 250797 h 116"/>
                <a:gd name="T10" fmla="*/ 17914 w 116"/>
                <a:gd name="T11" fmla="*/ 273830 h 116"/>
                <a:gd name="T12" fmla="*/ 148431 w 116"/>
                <a:gd name="T13" fmla="*/ 296862 h 116"/>
                <a:gd name="T14" fmla="*/ 278948 w 116"/>
                <a:gd name="T15" fmla="*/ 273830 h 116"/>
                <a:gd name="T16" fmla="*/ 296862 w 116"/>
                <a:gd name="T17" fmla="*/ 250797 h 116"/>
                <a:gd name="T18" fmla="*/ 296862 w 116"/>
                <a:gd name="T19" fmla="*/ 46065 h 116"/>
                <a:gd name="T20" fmla="*/ 278948 w 116"/>
                <a:gd name="T21" fmla="*/ 23032 h 116"/>
                <a:gd name="T22" fmla="*/ 148431 w 116"/>
                <a:gd name="T23" fmla="*/ 17914 h 116"/>
                <a:gd name="T24" fmla="*/ 278948 w 116"/>
                <a:gd name="T25" fmla="*/ 46065 h 116"/>
                <a:gd name="T26" fmla="*/ 148431 w 116"/>
                <a:gd name="T27" fmla="*/ 74216 h 116"/>
                <a:gd name="T28" fmla="*/ 17914 w 116"/>
                <a:gd name="T29" fmla="*/ 46065 h 116"/>
                <a:gd name="T30" fmla="*/ 148431 w 116"/>
                <a:gd name="T31" fmla="*/ 17914 h 116"/>
                <a:gd name="T32" fmla="*/ 148431 w 116"/>
                <a:gd name="T33" fmla="*/ 92130 h 116"/>
                <a:gd name="T34" fmla="*/ 278948 w 116"/>
                <a:gd name="T35" fmla="*/ 69097 h 116"/>
                <a:gd name="T36" fmla="*/ 278948 w 116"/>
                <a:gd name="T37" fmla="*/ 110044 h 116"/>
                <a:gd name="T38" fmla="*/ 278948 w 116"/>
                <a:gd name="T39" fmla="*/ 110044 h 116"/>
                <a:gd name="T40" fmla="*/ 148431 w 116"/>
                <a:gd name="T41" fmla="*/ 138194 h 116"/>
                <a:gd name="T42" fmla="*/ 17914 w 116"/>
                <a:gd name="T43" fmla="*/ 110044 h 116"/>
                <a:gd name="T44" fmla="*/ 17914 w 116"/>
                <a:gd name="T45" fmla="*/ 110044 h 116"/>
                <a:gd name="T46" fmla="*/ 17914 w 116"/>
                <a:gd name="T47" fmla="*/ 69097 h 116"/>
                <a:gd name="T48" fmla="*/ 148431 w 116"/>
                <a:gd name="T49" fmla="*/ 92130 h 116"/>
                <a:gd name="T50" fmla="*/ 278948 w 116"/>
                <a:gd name="T51" fmla="*/ 250797 h 116"/>
                <a:gd name="T52" fmla="*/ 278948 w 116"/>
                <a:gd name="T53" fmla="*/ 250797 h 116"/>
                <a:gd name="T54" fmla="*/ 148431 w 116"/>
                <a:gd name="T55" fmla="*/ 278948 h 116"/>
                <a:gd name="T56" fmla="*/ 17914 w 116"/>
                <a:gd name="T57" fmla="*/ 250797 h 116"/>
                <a:gd name="T58" fmla="*/ 17914 w 116"/>
                <a:gd name="T59" fmla="*/ 250797 h 116"/>
                <a:gd name="T60" fmla="*/ 17914 w 116"/>
                <a:gd name="T61" fmla="*/ 199614 h 116"/>
                <a:gd name="T62" fmla="*/ 148431 w 116"/>
                <a:gd name="T63" fmla="*/ 222647 h 116"/>
                <a:gd name="T64" fmla="*/ 278948 w 116"/>
                <a:gd name="T65" fmla="*/ 199614 h 116"/>
                <a:gd name="T66" fmla="*/ 278948 w 116"/>
                <a:gd name="T67" fmla="*/ 250797 h 116"/>
                <a:gd name="T68" fmla="*/ 278948 w 116"/>
                <a:gd name="T69" fmla="*/ 176582 h 116"/>
                <a:gd name="T70" fmla="*/ 278948 w 116"/>
                <a:gd name="T71" fmla="*/ 176582 h 116"/>
                <a:gd name="T72" fmla="*/ 148431 w 116"/>
                <a:gd name="T73" fmla="*/ 204732 h 116"/>
                <a:gd name="T74" fmla="*/ 17914 w 116"/>
                <a:gd name="T75" fmla="*/ 176582 h 116"/>
                <a:gd name="T76" fmla="*/ 17914 w 116"/>
                <a:gd name="T77" fmla="*/ 176582 h 116"/>
                <a:gd name="T78" fmla="*/ 17914 w 116"/>
                <a:gd name="T79" fmla="*/ 133076 h 116"/>
                <a:gd name="T80" fmla="*/ 148431 w 116"/>
                <a:gd name="T81" fmla="*/ 156108 h 116"/>
                <a:gd name="T82" fmla="*/ 278948 w 116"/>
                <a:gd name="T83" fmla="*/ 133076 h 116"/>
                <a:gd name="T84" fmla="*/ 278948 w 116"/>
                <a:gd name="T85" fmla="*/ 176582 h 11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116" h="116">
                  <a:moveTo>
                    <a:pt x="109" y="9"/>
                  </a:moveTo>
                  <a:cubicBezTo>
                    <a:pt x="99" y="4"/>
                    <a:pt x="80" y="0"/>
                    <a:pt x="58" y="0"/>
                  </a:cubicBezTo>
                  <a:cubicBezTo>
                    <a:pt x="36" y="0"/>
                    <a:pt x="17" y="4"/>
                    <a:pt x="7" y="9"/>
                  </a:cubicBezTo>
                  <a:cubicBezTo>
                    <a:pt x="3" y="12"/>
                    <a:pt x="0" y="15"/>
                    <a:pt x="0" y="18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01"/>
                    <a:pt x="3" y="104"/>
                    <a:pt x="7" y="107"/>
                  </a:cubicBezTo>
                  <a:cubicBezTo>
                    <a:pt x="17" y="112"/>
                    <a:pt x="36" y="116"/>
                    <a:pt x="58" y="116"/>
                  </a:cubicBezTo>
                  <a:cubicBezTo>
                    <a:pt x="80" y="116"/>
                    <a:pt x="99" y="112"/>
                    <a:pt x="109" y="107"/>
                  </a:cubicBezTo>
                  <a:cubicBezTo>
                    <a:pt x="114" y="104"/>
                    <a:pt x="116" y="101"/>
                    <a:pt x="116" y="98"/>
                  </a:cubicBezTo>
                  <a:cubicBezTo>
                    <a:pt x="116" y="18"/>
                    <a:pt x="116" y="18"/>
                    <a:pt x="116" y="18"/>
                  </a:cubicBezTo>
                  <a:cubicBezTo>
                    <a:pt x="116" y="15"/>
                    <a:pt x="114" y="12"/>
                    <a:pt x="109" y="9"/>
                  </a:cubicBezTo>
                  <a:close/>
                  <a:moveTo>
                    <a:pt x="58" y="7"/>
                  </a:moveTo>
                  <a:cubicBezTo>
                    <a:pt x="89" y="7"/>
                    <a:pt x="106" y="14"/>
                    <a:pt x="109" y="18"/>
                  </a:cubicBezTo>
                  <a:cubicBezTo>
                    <a:pt x="106" y="21"/>
                    <a:pt x="89" y="29"/>
                    <a:pt x="58" y="29"/>
                  </a:cubicBezTo>
                  <a:cubicBezTo>
                    <a:pt x="27" y="29"/>
                    <a:pt x="10" y="21"/>
                    <a:pt x="7" y="18"/>
                  </a:cubicBezTo>
                  <a:cubicBezTo>
                    <a:pt x="10" y="14"/>
                    <a:pt x="27" y="7"/>
                    <a:pt x="58" y="7"/>
                  </a:cubicBezTo>
                  <a:close/>
                  <a:moveTo>
                    <a:pt x="58" y="36"/>
                  </a:moveTo>
                  <a:cubicBezTo>
                    <a:pt x="80" y="36"/>
                    <a:pt x="99" y="32"/>
                    <a:pt x="109" y="27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9" y="43"/>
                    <a:pt x="109" y="43"/>
                    <a:pt x="109" y="43"/>
                  </a:cubicBezTo>
                  <a:cubicBezTo>
                    <a:pt x="106" y="47"/>
                    <a:pt x="89" y="54"/>
                    <a:pt x="58" y="54"/>
                  </a:cubicBezTo>
                  <a:cubicBezTo>
                    <a:pt x="27" y="54"/>
                    <a:pt x="10" y="47"/>
                    <a:pt x="7" y="43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17" y="32"/>
                    <a:pt x="36" y="36"/>
                    <a:pt x="58" y="36"/>
                  </a:cubicBezTo>
                  <a:close/>
                  <a:moveTo>
                    <a:pt x="109" y="98"/>
                  </a:moveTo>
                  <a:cubicBezTo>
                    <a:pt x="109" y="98"/>
                    <a:pt x="109" y="98"/>
                    <a:pt x="109" y="98"/>
                  </a:cubicBezTo>
                  <a:cubicBezTo>
                    <a:pt x="106" y="101"/>
                    <a:pt x="89" y="109"/>
                    <a:pt x="58" y="109"/>
                  </a:cubicBezTo>
                  <a:cubicBezTo>
                    <a:pt x="27" y="109"/>
                    <a:pt x="10" y="101"/>
                    <a:pt x="7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17" y="83"/>
                    <a:pt x="36" y="87"/>
                    <a:pt x="58" y="87"/>
                  </a:cubicBezTo>
                  <a:cubicBezTo>
                    <a:pt x="80" y="87"/>
                    <a:pt x="99" y="83"/>
                    <a:pt x="109" y="78"/>
                  </a:cubicBezTo>
                  <a:lnTo>
                    <a:pt x="109" y="98"/>
                  </a:lnTo>
                  <a:close/>
                  <a:moveTo>
                    <a:pt x="109" y="69"/>
                  </a:moveTo>
                  <a:cubicBezTo>
                    <a:pt x="109" y="69"/>
                    <a:pt x="109" y="69"/>
                    <a:pt x="109" y="69"/>
                  </a:cubicBezTo>
                  <a:cubicBezTo>
                    <a:pt x="106" y="72"/>
                    <a:pt x="89" y="80"/>
                    <a:pt x="58" y="80"/>
                  </a:cubicBezTo>
                  <a:cubicBezTo>
                    <a:pt x="27" y="80"/>
                    <a:pt x="10" y="72"/>
                    <a:pt x="7" y="69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17" y="58"/>
                    <a:pt x="36" y="61"/>
                    <a:pt x="58" y="61"/>
                  </a:cubicBezTo>
                  <a:cubicBezTo>
                    <a:pt x="80" y="61"/>
                    <a:pt x="99" y="58"/>
                    <a:pt x="109" y="52"/>
                  </a:cubicBezTo>
                  <a:lnTo>
                    <a:pt x="109" y="6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7250" y="4186238"/>
              <a:ext cx="296863" cy="296862"/>
            </a:xfrm>
            <a:custGeom>
              <a:avLst/>
              <a:gdLst>
                <a:gd name="T0" fmla="*/ 0 w 187"/>
                <a:gd name="T1" fmla="*/ 0 h 187"/>
                <a:gd name="T2" fmla="*/ 0 w 187"/>
                <a:gd name="T3" fmla="*/ 296862 h 187"/>
                <a:gd name="T4" fmla="*/ 296863 w 187"/>
                <a:gd name="T5" fmla="*/ 296862 h 187"/>
                <a:gd name="T6" fmla="*/ 296863 w 187"/>
                <a:gd name="T7" fmla="*/ 0 h 187"/>
                <a:gd name="T8" fmla="*/ 0 w 187"/>
                <a:gd name="T9" fmla="*/ 0 h 187"/>
                <a:gd name="T10" fmla="*/ 112713 w 187"/>
                <a:gd name="T11" fmla="*/ 34925 h 187"/>
                <a:gd name="T12" fmla="*/ 130175 w 187"/>
                <a:gd name="T13" fmla="*/ 34925 h 187"/>
                <a:gd name="T14" fmla="*/ 130175 w 187"/>
                <a:gd name="T15" fmla="*/ 55562 h 187"/>
                <a:gd name="T16" fmla="*/ 112713 w 187"/>
                <a:gd name="T17" fmla="*/ 55562 h 187"/>
                <a:gd name="T18" fmla="*/ 112713 w 187"/>
                <a:gd name="T19" fmla="*/ 34925 h 187"/>
                <a:gd name="T20" fmla="*/ 74613 w 187"/>
                <a:gd name="T21" fmla="*/ 34925 h 187"/>
                <a:gd name="T22" fmla="*/ 92075 w 187"/>
                <a:gd name="T23" fmla="*/ 34925 h 187"/>
                <a:gd name="T24" fmla="*/ 92075 w 187"/>
                <a:gd name="T25" fmla="*/ 55562 h 187"/>
                <a:gd name="T26" fmla="*/ 74613 w 187"/>
                <a:gd name="T27" fmla="*/ 55562 h 187"/>
                <a:gd name="T28" fmla="*/ 74613 w 187"/>
                <a:gd name="T29" fmla="*/ 34925 h 187"/>
                <a:gd name="T30" fmla="*/ 38100 w 187"/>
                <a:gd name="T31" fmla="*/ 34925 h 187"/>
                <a:gd name="T32" fmla="*/ 57150 w 187"/>
                <a:gd name="T33" fmla="*/ 34925 h 187"/>
                <a:gd name="T34" fmla="*/ 57150 w 187"/>
                <a:gd name="T35" fmla="*/ 55562 h 187"/>
                <a:gd name="T36" fmla="*/ 38100 w 187"/>
                <a:gd name="T37" fmla="*/ 55562 h 187"/>
                <a:gd name="T38" fmla="*/ 38100 w 187"/>
                <a:gd name="T39" fmla="*/ 34925 h 187"/>
                <a:gd name="T40" fmla="*/ 261938 w 187"/>
                <a:gd name="T41" fmla="*/ 258762 h 187"/>
                <a:gd name="T42" fmla="*/ 38100 w 187"/>
                <a:gd name="T43" fmla="*/ 258762 h 187"/>
                <a:gd name="T44" fmla="*/ 38100 w 187"/>
                <a:gd name="T45" fmla="*/ 74612 h 187"/>
                <a:gd name="T46" fmla="*/ 261938 w 187"/>
                <a:gd name="T47" fmla="*/ 74612 h 187"/>
                <a:gd name="T48" fmla="*/ 261938 w 187"/>
                <a:gd name="T49" fmla="*/ 258762 h 187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187" h="187">
                  <a:moveTo>
                    <a:pt x="0" y="0"/>
                  </a:moveTo>
                  <a:lnTo>
                    <a:pt x="0" y="187"/>
                  </a:lnTo>
                  <a:lnTo>
                    <a:pt x="187" y="187"/>
                  </a:lnTo>
                  <a:lnTo>
                    <a:pt x="187" y="0"/>
                  </a:lnTo>
                  <a:lnTo>
                    <a:pt x="0" y="0"/>
                  </a:lnTo>
                  <a:close/>
                  <a:moveTo>
                    <a:pt x="71" y="22"/>
                  </a:moveTo>
                  <a:lnTo>
                    <a:pt x="82" y="22"/>
                  </a:lnTo>
                  <a:lnTo>
                    <a:pt x="82" y="35"/>
                  </a:lnTo>
                  <a:lnTo>
                    <a:pt x="71" y="35"/>
                  </a:lnTo>
                  <a:lnTo>
                    <a:pt x="71" y="22"/>
                  </a:lnTo>
                  <a:close/>
                  <a:moveTo>
                    <a:pt x="47" y="22"/>
                  </a:moveTo>
                  <a:lnTo>
                    <a:pt x="58" y="22"/>
                  </a:lnTo>
                  <a:lnTo>
                    <a:pt x="58" y="35"/>
                  </a:lnTo>
                  <a:lnTo>
                    <a:pt x="47" y="35"/>
                  </a:lnTo>
                  <a:lnTo>
                    <a:pt x="47" y="22"/>
                  </a:lnTo>
                  <a:close/>
                  <a:moveTo>
                    <a:pt x="24" y="22"/>
                  </a:moveTo>
                  <a:lnTo>
                    <a:pt x="36" y="22"/>
                  </a:lnTo>
                  <a:lnTo>
                    <a:pt x="36" y="35"/>
                  </a:lnTo>
                  <a:lnTo>
                    <a:pt x="24" y="35"/>
                  </a:lnTo>
                  <a:lnTo>
                    <a:pt x="24" y="22"/>
                  </a:lnTo>
                  <a:close/>
                  <a:moveTo>
                    <a:pt x="165" y="163"/>
                  </a:moveTo>
                  <a:lnTo>
                    <a:pt x="24" y="163"/>
                  </a:lnTo>
                  <a:lnTo>
                    <a:pt x="24" y="47"/>
                  </a:lnTo>
                  <a:lnTo>
                    <a:pt x="165" y="47"/>
                  </a:lnTo>
                  <a:lnTo>
                    <a:pt x="165" y="16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29" name="Group 300"/>
            <p:cNvGrpSpPr/>
            <p:nvPr/>
          </p:nvGrpSpPr>
          <p:grpSpPr>
            <a:xfrm>
              <a:off x="1450975" y="4186429"/>
              <a:ext cx="300038" cy="296863"/>
              <a:chOff x="1450975" y="4327525"/>
              <a:chExt cx="300038" cy="296863"/>
            </a:xfrm>
            <a:solidFill>
              <a:srgbClr val="FFFFFF"/>
            </a:solidFill>
          </p:grpSpPr>
          <p:sp>
            <p:nvSpPr>
              <p:cNvPr id="23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1450975" y="4327525"/>
                <a:ext cx="300038" cy="296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87"/>
                  </a:cxn>
                  <a:cxn ang="0">
                    <a:pos x="189" y="187"/>
                  </a:cxn>
                  <a:cxn ang="0">
                    <a:pos x="189" y="0"/>
                  </a:cxn>
                  <a:cxn ang="0">
                    <a:pos x="0" y="0"/>
                  </a:cxn>
                  <a:cxn ang="0">
                    <a:pos x="71" y="22"/>
                  </a:cxn>
                  <a:cxn ang="0">
                    <a:pos x="82" y="22"/>
                  </a:cxn>
                  <a:cxn ang="0">
                    <a:pos x="82" y="35"/>
                  </a:cxn>
                  <a:cxn ang="0">
                    <a:pos x="71" y="35"/>
                  </a:cxn>
                  <a:cxn ang="0">
                    <a:pos x="71" y="22"/>
                  </a:cxn>
                  <a:cxn ang="0">
                    <a:pos x="47" y="22"/>
                  </a:cxn>
                  <a:cxn ang="0">
                    <a:pos x="60" y="22"/>
                  </a:cxn>
                  <a:cxn ang="0">
                    <a:pos x="60" y="35"/>
                  </a:cxn>
                  <a:cxn ang="0">
                    <a:pos x="47" y="35"/>
                  </a:cxn>
                  <a:cxn ang="0">
                    <a:pos x="47" y="22"/>
                  </a:cxn>
                  <a:cxn ang="0">
                    <a:pos x="24" y="22"/>
                  </a:cxn>
                  <a:cxn ang="0">
                    <a:pos x="35" y="22"/>
                  </a:cxn>
                  <a:cxn ang="0">
                    <a:pos x="35" y="35"/>
                  </a:cxn>
                  <a:cxn ang="0">
                    <a:pos x="24" y="35"/>
                  </a:cxn>
                  <a:cxn ang="0">
                    <a:pos x="24" y="22"/>
                  </a:cxn>
                  <a:cxn ang="0">
                    <a:pos x="164" y="163"/>
                  </a:cxn>
                  <a:cxn ang="0">
                    <a:pos x="24" y="163"/>
                  </a:cxn>
                  <a:cxn ang="0">
                    <a:pos x="24" y="47"/>
                  </a:cxn>
                  <a:cxn ang="0">
                    <a:pos x="164" y="47"/>
                  </a:cxn>
                  <a:cxn ang="0">
                    <a:pos x="164" y="163"/>
                  </a:cxn>
                </a:cxnLst>
                <a:rect l="0" t="0" r="r" b="b"/>
                <a:pathLst>
                  <a:path w="189" h="187">
                    <a:moveTo>
                      <a:pt x="0" y="0"/>
                    </a:moveTo>
                    <a:lnTo>
                      <a:pt x="0" y="187"/>
                    </a:lnTo>
                    <a:lnTo>
                      <a:pt x="189" y="187"/>
                    </a:lnTo>
                    <a:lnTo>
                      <a:pt x="189" y="0"/>
                    </a:lnTo>
                    <a:lnTo>
                      <a:pt x="0" y="0"/>
                    </a:lnTo>
                    <a:close/>
                    <a:moveTo>
                      <a:pt x="71" y="22"/>
                    </a:moveTo>
                    <a:lnTo>
                      <a:pt x="82" y="22"/>
                    </a:lnTo>
                    <a:lnTo>
                      <a:pt x="82" y="35"/>
                    </a:lnTo>
                    <a:lnTo>
                      <a:pt x="71" y="35"/>
                    </a:lnTo>
                    <a:lnTo>
                      <a:pt x="71" y="22"/>
                    </a:lnTo>
                    <a:close/>
                    <a:moveTo>
                      <a:pt x="47" y="22"/>
                    </a:moveTo>
                    <a:lnTo>
                      <a:pt x="60" y="22"/>
                    </a:lnTo>
                    <a:lnTo>
                      <a:pt x="60" y="35"/>
                    </a:lnTo>
                    <a:lnTo>
                      <a:pt x="47" y="35"/>
                    </a:lnTo>
                    <a:lnTo>
                      <a:pt x="47" y="22"/>
                    </a:lnTo>
                    <a:close/>
                    <a:moveTo>
                      <a:pt x="24" y="22"/>
                    </a:moveTo>
                    <a:lnTo>
                      <a:pt x="35" y="22"/>
                    </a:lnTo>
                    <a:lnTo>
                      <a:pt x="35" y="35"/>
                    </a:lnTo>
                    <a:lnTo>
                      <a:pt x="24" y="35"/>
                    </a:lnTo>
                    <a:lnTo>
                      <a:pt x="24" y="22"/>
                    </a:lnTo>
                    <a:close/>
                    <a:moveTo>
                      <a:pt x="164" y="163"/>
                    </a:moveTo>
                    <a:lnTo>
                      <a:pt x="24" y="163"/>
                    </a:lnTo>
                    <a:lnTo>
                      <a:pt x="24" y="47"/>
                    </a:lnTo>
                    <a:lnTo>
                      <a:pt x="164" y="47"/>
                    </a:lnTo>
                    <a:lnTo>
                      <a:pt x="164" y="16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3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525588" y="4437063"/>
                <a:ext cx="150813" cy="130175"/>
              </a:xfrm>
              <a:custGeom>
                <a:avLst/>
                <a:gdLst/>
                <a:ahLst/>
                <a:cxnLst>
                  <a:cxn ang="0">
                    <a:pos x="95" y="36"/>
                  </a:cxn>
                  <a:cxn ang="0">
                    <a:pos x="71" y="36"/>
                  </a:cxn>
                  <a:cxn ang="0">
                    <a:pos x="71" y="0"/>
                  </a:cxn>
                  <a:cxn ang="0">
                    <a:pos x="24" y="0"/>
                  </a:cxn>
                  <a:cxn ang="0">
                    <a:pos x="24" y="36"/>
                  </a:cxn>
                  <a:cxn ang="0">
                    <a:pos x="0" y="36"/>
                  </a:cxn>
                  <a:cxn ang="0">
                    <a:pos x="48" y="82"/>
                  </a:cxn>
                  <a:cxn ang="0">
                    <a:pos x="95" y="36"/>
                  </a:cxn>
                </a:cxnLst>
                <a:rect l="0" t="0" r="r" b="b"/>
                <a:pathLst>
                  <a:path w="95" h="82">
                    <a:moveTo>
                      <a:pt x="95" y="36"/>
                    </a:moveTo>
                    <a:lnTo>
                      <a:pt x="71" y="36"/>
                    </a:lnTo>
                    <a:lnTo>
                      <a:pt x="71" y="0"/>
                    </a:lnTo>
                    <a:lnTo>
                      <a:pt x="24" y="0"/>
                    </a:lnTo>
                    <a:lnTo>
                      <a:pt x="24" y="36"/>
                    </a:lnTo>
                    <a:lnTo>
                      <a:pt x="0" y="36"/>
                    </a:lnTo>
                    <a:lnTo>
                      <a:pt x="48" y="82"/>
                    </a:lnTo>
                    <a:lnTo>
                      <a:pt x="95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32" name="Group 302"/>
            <p:cNvGrpSpPr/>
            <p:nvPr/>
          </p:nvGrpSpPr>
          <p:grpSpPr>
            <a:xfrm>
              <a:off x="2046288" y="4186429"/>
              <a:ext cx="296863" cy="296863"/>
              <a:chOff x="2046288" y="4327525"/>
              <a:chExt cx="296863" cy="296863"/>
            </a:xfrm>
            <a:solidFill>
              <a:srgbClr val="FFFFFF"/>
            </a:solidFill>
          </p:grpSpPr>
          <p:sp>
            <p:nvSpPr>
              <p:cNvPr id="23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2046288" y="4327525"/>
                <a:ext cx="296863" cy="296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87"/>
                  </a:cxn>
                  <a:cxn ang="0">
                    <a:pos x="187" y="187"/>
                  </a:cxn>
                  <a:cxn ang="0">
                    <a:pos x="187" y="0"/>
                  </a:cxn>
                  <a:cxn ang="0">
                    <a:pos x="0" y="0"/>
                  </a:cxn>
                  <a:cxn ang="0">
                    <a:pos x="70" y="22"/>
                  </a:cxn>
                  <a:cxn ang="0">
                    <a:pos x="83" y="22"/>
                  </a:cxn>
                  <a:cxn ang="0">
                    <a:pos x="83" y="35"/>
                  </a:cxn>
                  <a:cxn ang="0">
                    <a:pos x="70" y="35"/>
                  </a:cxn>
                  <a:cxn ang="0">
                    <a:pos x="70" y="22"/>
                  </a:cxn>
                  <a:cxn ang="0">
                    <a:pos x="47" y="22"/>
                  </a:cxn>
                  <a:cxn ang="0">
                    <a:pos x="59" y="22"/>
                  </a:cxn>
                  <a:cxn ang="0">
                    <a:pos x="59" y="35"/>
                  </a:cxn>
                  <a:cxn ang="0">
                    <a:pos x="47" y="35"/>
                  </a:cxn>
                  <a:cxn ang="0">
                    <a:pos x="47" y="22"/>
                  </a:cxn>
                  <a:cxn ang="0">
                    <a:pos x="23" y="22"/>
                  </a:cxn>
                  <a:cxn ang="0">
                    <a:pos x="36" y="22"/>
                  </a:cxn>
                  <a:cxn ang="0">
                    <a:pos x="36" y="35"/>
                  </a:cxn>
                  <a:cxn ang="0">
                    <a:pos x="23" y="35"/>
                  </a:cxn>
                  <a:cxn ang="0">
                    <a:pos x="23" y="22"/>
                  </a:cxn>
                  <a:cxn ang="0">
                    <a:pos x="163" y="163"/>
                  </a:cxn>
                  <a:cxn ang="0">
                    <a:pos x="23" y="163"/>
                  </a:cxn>
                  <a:cxn ang="0">
                    <a:pos x="23" y="47"/>
                  </a:cxn>
                  <a:cxn ang="0">
                    <a:pos x="163" y="47"/>
                  </a:cxn>
                  <a:cxn ang="0">
                    <a:pos x="163" y="163"/>
                  </a:cxn>
                </a:cxnLst>
                <a:rect l="0" t="0" r="r" b="b"/>
                <a:pathLst>
                  <a:path w="187" h="187">
                    <a:moveTo>
                      <a:pt x="0" y="0"/>
                    </a:moveTo>
                    <a:lnTo>
                      <a:pt x="0" y="187"/>
                    </a:lnTo>
                    <a:lnTo>
                      <a:pt x="187" y="187"/>
                    </a:lnTo>
                    <a:lnTo>
                      <a:pt x="187" y="0"/>
                    </a:lnTo>
                    <a:lnTo>
                      <a:pt x="0" y="0"/>
                    </a:lnTo>
                    <a:close/>
                    <a:moveTo>
                      <a:pt x="70" y="22"/>
                    </a:moveTo>
                    <a:lnTo>
                      <a:pt x="83" y="22"/>
                    </a:lnTo>
                    <a:lnTo>
                      <a:pt x="83" y="35"/>
                    </a:lnTo>
                    <a:lnTo>
                      <a:pt x="70" y="35"/>
                    </a:lnTo>
                    <a:lnTo>
                      <a:pt x="70" y="22"/>
                    </a:lnTo>
                    <a:close/>
                    <a:moveTo>
                      <a:pt x="47" y="22"/>
                    </a:moveTo>
                    <a:lnTo>
                      <a:pt x="59" y="22"/>
                    </a:lnTo>
                    <a:lnTo>
                      <a:pt x="59" y="35"/>
                    </a:lnTo>
                    <a:lnTo>
                      <a:pt x="47" y="35"/>
                    </a:lnTo>
                    <a:lnTo>
                      <a:pt x="47" y="22"/>
                    </a:lnTo>
                    <a:close/>
                    <a:moveTo>
                      <a:pt x="23" y="22"/>
                    </a:moveTo>
                    <a:lnTo>
                      <a:pt x="36" y="22"/>
                    </a:lnTo>
                    <a:lnTo>
                      <a:pt x="36" y="35"/>
                    </a:lnTo>
                    <a:lnTo>
                      <a:pt x="23" y="35"/>
                    </a:lnTo>
                    <a:lnTo>
                      <a:pt x="23" y="22"/>
                    </a:lnTo>
                    <a:close/>
                    <a:moveTo>
                      <a:pt x="163" y="163"/>
                    </a:moveTo>
                    <a:lnTo>
                      <a:pt x="23" y="163"/>
                    </a:lnTo>
                    <a:lnTo>
                      <a:pt x="23" y="47"/>
                    </a:lnTo>
                    <a:lnTo>
                      <a:pt x="163" y="47"/>
                    </a:lnTo>
                    <a:lnTo>
                      <a:pt x="163" y="16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3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2120900" y="4437063"/>
                <a:ext cx="149225" cy="130175"/>
              </a:xfrm>
              <a:custGeom>
                <a:avLst/>
                <a:gdLst/>
                <a:ahLst/>
                <a:cxnLst>
                  <a:cxn ang="0">
                    <a:pos x="23" y="82"/>
                  </a:cxn>
                  <a:cxn ang="0">
                    <a:pos x="70" y="82"/>
                  </a:cxn>
                  <a:cxn ang="0">
                    <a:pos x="70" y="47"/>
                  </a:cxn>
                  <a:cxn ang="0">
                    <a:pos x="94" y="47"/>
                  </a:cxn>
                  <a:cxn ang="0">
                    <a:pos x="47" y="0"/>
                  </a:cxn>
                  <a:cxn ang="0">
                    <a:pos x="0" y="47"/>
                  </a:cxn>
                  <a:cxn ang="0">
                    <a:pos x="23" y="47"/>
                  </a:cxn>
                  <a:cxn ang="0">
                    <a:pos x="23" y="82"/>
                  </a:cxn>
                </a:cxnLst>
                <a:rect l="0" t="0" r="r" b="b"/>
                <a:pathLst>
                  <a:path w="94" h="82">
                    <a:moveTo>
                      <a:pt x="23" y="82"/>
                    </a:moveTo>
                    <a:lnTo>
                      <a:pt x="70" y="82"/>
                    </a:lnTo>
                    <a:lnTo>
                      <a:pt x="70" y="47"/>
                    </a:lnTo>
                    <a:lnTo>
                      <a:pt x="94" y="47"/>
                    </a:lnTo>
                    <a:lnTo>
                      <a:pt x="47" y="0"/>
                    </a:lnTo>
                    <a:lnTo>
                      <a:pt x="0" y="47"/>
                    </a:lnTo>
                    <a:lnTo>
                      <a:pt x="23" y="47"/>
                    </a:lnTo>
                    <a:lnTo>
                      <a:pt x="23" y="8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00850" y="3589338"/>
              <a:ext cx="280988" cy="279400"/>
            </a:xfrm>
            <a:custGeom>
              <a:avLst/>
              <a:gdLst>
                <a:gd name="T0" fmla="*/ 270770 w 110"/>
                <a:gd name="T1" fmla="*/ 12817 h 109"/>
                <a:gd name="T2" fmla="*/ 240117 w 110"/>
                <a:gd name="T3" fmla="*/ 0 h 109"/>
                <a:gd name="T4" fmla="*/ 114950 w 110"/>
                <a:gd name="T5" fmla="*/ 0 h 109"/>
                <a:gd name="T6" fmla="*/ 45980 w 110"/>
                <a:gd name="T7" fmla="*/ 56393 h 109"/>
                <a:gd name="T8" fmla="*/ 45980 w 110"/>
                <a:gd name="T9" fmla="*/ 187121 h 109"/>
                <a:gd name="T10" fmla="*/ 40871 w 110"/>
                <a:gd name="T11" fmla="*/ 205064 h 109"/>
                <a:gd name="T12" fmla="*/ 38317 w 110"/>
                <a:gd name="T13" fmla="*/ 205064 h 109"/>
                <a:gd name="T14" fmla="*/ 0 w 110"/>
                <a:gd name="T15" fmla="*/ 243514 h 109"/>
                <a:gd name="T16" fmla="*/ 38317 w 110"/>
                <a:gd name="T17" fmla="*/ 279400 h 109"/>
                <a:gd name="T18" fmla="*/ 176256 w 110"/>
                <a:gd name="T19" fmla="*/ 279400 h 109"/>
                <a:gd name="T20" fmla="*/ 214573 w 110"/>
                <a:gd name="T21" fmla="*/ 187121 h 109"/>
                <a:gd name="T22" fmla="*/ 214573 w 110"/>
                <a:gd name="T23" fmla="*/ 76899 h 109"/>
                <a:gd name="T24" fmla="*/ 240117 w 110"/>
                <a:gd name="T25" fmla="*/ 76899 h 109"/>
                <a:gd name="T26" fmla="*/ 280988 w 110"/>
                <a:gd name="T27" fmla="*/ 35886 h 109"/>
                <a:gd name="T28" fmla="*/ 270770 w 110"/>
                <a:gd name="T29" fmla="*/ 12817 h 109"/>
                <a:gd name="T30" fmla="*/ 194137 w 110"/>
                <a:gd name="T31" fmla="*/ 51266 h 109"/>
                <a:gd name="T32" fmla="*/ 194137 w 110"/>
                <a:gd name="T33" fmla="*/ 56393 h 109"/>
                <a:gd name="T34" fmla="*/ 194137 w 110"/>
                <a:gd name="T35" fmla="*/ 187121 h 109"/>
                <a:gd name="T36" fmla="*/ 176256 w 110"/>
                <a:gd name="T37" fmla="*/ 261457 h 109"/>
                <a:gd name="T38" fmla="*/ 38317 w 110"/>
                <a:gd name="T39" fmla="*/ 261457 h 109"/>
                <a:gd name="T40" fmla="*/ 25544 w 110"/>
                <a:gd name="T41" fmla="*/ 258894 h 109"/>
                <a:gd name="T42" fmla="*/ 17881 w 110"/>
                <a:gd name="T43" fmla="*/ 243514 h 109"/>
                <a:gd name="T44" fmla="*/ 30653 w 110"/>
                <a:gd name="T45" fmla="*/ 225571 h 109"/>
                <a:gd name="T46" fmla="*/ 38317 w 110"/>
                <a:gd name="T47" fmla="*/ 225571 h 109"/>
                <a:gd name="T48" fmla="*/ 158375 w 110"/>
                <a:gd name="T49" fmla="*/ 225571 h 109"/>
                <a:gd name="T50" fmla="*/ 166038 w 110"/>
                <a:gd name="T51" fmla="*/ 215317 h 109"/>
                <a:gd name="T52" fmla="*/ 158375 w 110"/>
                <a:gd name="T53" fmla="*/ 205064 h 109"/>
                <a:gd name="T54" fmla="*/ 61306 w 110"/>
                <a:gd name="T55" fmla="*/ 205064 h 109"/>
                <a:gd name="T56" fmla="*/ 66415 w 110"/>
                <a:gd name="T57" fmla="*/ 187121 h 109"/>
                <a:gd name="T58" fmla="*/ 66415 w 110"/>
                <a:gd name="T59" fmla="*/ 56393 h 109"/>
                <a:gd name="T60" fmla="*/ 114950 w 110"/>
                <a:gd name="T61" fmla="*/ 20506 h 109"/>
                <a:gd name="T62" fmla="*/ 199246 w 110"/>
                <a:gd name="T63" fmla="*/ 20506 h 109"/>
                <a:gd name="T64" fmla="*/ 194137 w 110"/>
                <a:gd name="T65" fmla="*/ 51266 h 109"/>
                <a:gd name="T66" fmla="*/ 257998 w 110"/>
                <a:gd name="T67" fmla="*/ 51266 h 109"/>
                <a:gd name="T68" fmla="*/ 240117 w 110"/>
                <a:gd name="T69" fmla="*/ 56393 h 109"/>
                <a:gd name="T70" fmla="*/ 214573 w 110"/>
                <a:gd name="T71" fmla="*/ 56393 h 109"/>
                <a:gd name="T72" fmla="*/ 214573 w 110"/>
                <a:gd name="T73" fmla="*/ 51266 h 109"/>
                <a:gd name="T74" fmla="*/ 217127 w 110"/>
                <a:gd name="T75" fmla="*/ 25633 h 109"/>
                <a:gd name="T76" fmla="*/ 235008 w 110"/>
                <a:gd name="T77" fmla="*/ 20506 h 109"/>
                <a:gd name="T78" fmla="*/ 240117 w 110"/>
                <a:gd name="T79" fmla="*/ 20506 h 109"/>
                <a:gd name="T80" fmla="*/ 263107 w 110"/>
                <a:gd name="T81" fmla="*/ 35886 h 109"/>
                <a:gd name="T82" fmla="*/ 257998 w 110"/>
                <a:gd name="T83" fmla="*/ 51266 h 109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110" h="109">
                  <a:moveTo>
                    <a:pt x="106" y="5"/>
                  </a:moveTo>
                  <a:cubicBezTo>
                    <a:pt x="104" y="3"/>
                    <a:pt x="101" y="0"/>
                    <a:pt x="94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29" y="0"/>
                    <a:pt x="18" y="13"/>
                    <a:pt x="18" y="22"/>
                  </a:cubicBezTo>
                  <a:cubicBezTo>
                    <a:pt x="18" y="73"/>
                    <a:pt x="18" y="73"/>
                    <a:pt x="18" y="73"/>
                  </a:cubicBezTo>
                  <a:cubicBezTo>
                    <a:pt x="18" y="75"/>
                    <a:pt x="17" y="77"/>
                    <a:pt x="16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5" y="80"/>
                    <a:pt x="0" y="88"/>
                    <a:pt x="0" y="95"/>
                  </a:cubicBezTo>
                  <a:cubicBezTo>
                    <a:pt x="0" y="102"/>
                    <a:pt x="5" y="109"/>
                    <a:pt x="15" y="109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82" y="109"/>
                    <a:pt x="84" y="73"/>
                    <a:pt x="84" y="73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4" y="30"/>
                    <a:pt x="110" y="22"/>
                    <a:pt x="110" y="14"/>
                  </a:cubicBezTo>
                  <a:cubicBezTo>
                    <a:pt x="110" y="10"/>
                    <a:pt x="109" y="7"/>
                    <a:pt x="106" y="5"/>
                  </a:cubicBezTo>
                  <a:close/>
                  <a:moveTo>
                    <a:pt x="76" y="20"/>
                  </a:moveTo>
                  <a:cubicBezTo>
                    <a:pt x="76" y="21"/>
                    <a:pt x="76" y="21"/>
                    <a:pt x="76" y="22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83"/>
                    <a:pt x="72" y="101"/>
                    <a:pt x="69" y="102"/>
                  </a:cubicBezTo>
                  <a:cubicBezTo>
                    <a:pt x="15" y="102"/>
                    <a:pt x="15" y="102"/>
                    <a:pt x="15" y="102"/>
                  </a:cubicBezTo>
                  <a:cubicBezTo>
                    <a:pt x="13" y="102"/>
                    <a:pt x="11" y="101"/>
                    <a:pt x="10" y="101"/>
                  </a:cubicBezTo>
                  <a:cubicBezTo>
                    <a:pt x="8" y="99"/>
                    <a:pt x="7" y="97"/>
                    <a:pt x="7" y="95"/>
                  </a:cubicBezTo>
                  <a:cubicBezTo>
                    <a:pt x="7" y="92"/>
                    <a:pt x="9" y="89"/>
                    <a:pt x="12" y="88"/>
                  </a:cubicBezTo>
                  <a:cubicBezTo>
                    <a:pt x="13" y="88"/>
                    <a:pt x="14" y="88"/>
                    <a:pt x="15" y="88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64" y="88"/>
                    <a:pt x="65" y="86"/>
                    <a:pt x="65" y="84"/>
                  </a:cubicBezTo>
                  <a:cubicBezTo>
                    <a:pt x="65" y="82"/>
                    <a:pt x="64" y="80"/>
                    <a:pt x="62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5" y="78"/>
                    <a:pt x="26" y="75"/>
                    <a:pt x="26" y="73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17"/>
                    <a:pt x="33" y="8"/>
                    <a:pt x="45" y="8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76" y="12"/>
                    <a:pt x="76" y="16"/>
                    <a:pt x="76" y="20"/>
                  </a:cubicBezTo>
                  <a:close/>
                  <a:moveTo>
                    <a:pt x="101" y="20"/>
                  </a:moveTo>
                  <a:cubicBezTo>
                    <a:pt x="100" y="21"/>
                    <a:pt x="98" y="22"/>
                    <a:pt x="94" y="22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4" y="21"/>
                    <a:pt x="84" y="20"/>
                    <a:pt x="84" y="20"/>
                  </a:cubicBezTo>
                  <a:cubicBezTo>
                    <a:pt x="83" y="16"/>
                    <a:pt x="83" y="12"/>
                    <a:pt x="85" y="10"/>
                  </a:cubicBezTo>
                  <a:cubicBezTo>
                    <a:pt x="87" y="8"/>
                    <a:pt x="89" y="8"/>
                    <a:pt x="92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100" y="8"/>
                    <a:pt x="103" y="10"/>
                    <a:pt x="103" y="14"/>
                  </a:cubicBezTo>
                  <a:cubicBezTo>
                    <a:pt x="103" y="16"/>
                    <a:pt x="102" y="18"/>
                    <a:pt x="101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36" name="Group 308"/>
            <p:cNvGrpSpPr/>
            <p:nvPr/>
          </p:nvGrpSpPr>
          <p:grpSpPr>
            <a:xfrm>
              <a:off x="4424363" y="4186429"/>
              <a:ext cx="295275" cy="296863"/>
              <a:chOff x="4424363" y="4327525"/>
              <a:chExt cx="295275" cy="296863"/>
            </a:xfrm>
            <a:solidFill>
              <a:srgbClr val="FFFFFF"/>
            </a:solidFill>
          </p:grpSpPr>
          <p:sp>
            <p:nvSpPr>
              <p:cNvPr id="23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4424363" y="4327525"/>
                <a:ext cx="295275" cy="296863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87"/>
                  </a:cxn>
                  <a:cxn ang="0">
                    <a:pos x="186" y="187"/>
                  </a:cxn>
                  <a:cxn ang="0">
                    <a:pos x="186" y="0"/>
                  </a:cxn>
                  <a:cxn ang="0">
                    <a:pos x="0" y="0"/>
                  </a:cxn>
                  <a:cxn ang="0">
                    <a:pos x="175" y="176"/>
                  </a:cxn>
                  <a:cxn ang="0">
                    <a:pos x="11" y="176"/>
                  </a:cxn>
                  <a:cxn ang="0">
                    <a:pos x="11" y="11"/>
                  </a:cxn>
                  <a:cxn ang="0">
                    <a:pos x="175" y="11"/>
                  </a:cxn>
                  <a:cxn ang="0">
                    <a:pos x="175" y="176"/>
                  </a:cxn>
                </a:cxnLst>
                <a:rect l="0" t="0" r="r" b="b"/>
                <a:pathLst>
                  <a:path w="186" h="187">
                    <a:moveTo>
                      <a:pt x="0" y="0"/>
                    </a:moveTo>
                    <a:lnTo>
                      <a:pt x="0" y="187"/>
                    </a:lnTo>
                    <a:lnTo>
                      <a:pt x="186" y="187"/>
                    </a:lnTo>
                    <a:lnTo>
                      <a:pt x="186" y="0"/>
                    </a:lnTo>
                    <a:lnTo>
                      <a:pt x="0" y="0"/>
                    </a:lnTo>
                    <a:close/>
                    <a:moveTo>
                      <a:pt x="175" y="176"/>
                    </a:moveTo>
                    <a:lnTo>
                      <a:pt x="11" y="176"/>
                    </a:lnTo>
                    <a:lnTo>
                      <a:pt x="11" y="11"/>
                    </a:lnTo>
                    <a:lnTo>
                      <a:pt x="175" y="11"/>
                    </a:lnTo>
                    <a:lnTo>
                      <a:pt x="175" y="176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38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4459288" y="4362450"/>
                <a:ext cx="225425" cy="187325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39" name="Group 313"/>
            <p:cNvGrpSpPr/>
            <p:nvPr/>
          </p:nvGrpSpPr>
          <p:grpSpPr>
            <a:xfrm>
              <a:off x="5016500" y="4221354"/>
              <a:ext cx="296863" cy="261938"/>
              <a:chOff x="5016500" y="4362450"/>
              <a:chExt cx="296863" cy="261938"/>
            </a:xfrm>
            <a:solidFill>
              <a:srgbClr val="FFFFFF"/>
            </a:solidFill>
          </p:grpSpPr>
          <p:sp>
            <p:nvSpPr>
              <p:cNvPr id="240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5016500" y="4362450"/>
                <a:ext cx="296863" cy="26193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65"/>
                  </a:cxn>
                  <a:cxn ang="0">
                    <a:pos x="187" y="165"/>
                  </a:cxn>
                  <a:cxn ang="0">
                    <a:pos x="187" y="0"/>
                  </a:cxn>
                  <a:cxn ang="0">
                    <a:pos x="0" y="0"/>
                  </a:cxn>
                  <a:cxn ang="0">
                    <a:pos x="176" y="154"/>
                  </a:cxn>
                  <a:cxn ang="0">
                    <a:pos x="36" y="154"/>
                  </a:cxn>
                  <a:cxn ang="0">
                    <a:pos x="36" y="13"/>
                  </a:cxn>
                  <a:cxn ang="0">
                    <a:pos x="176" y="13"/>
                  </a:cxn>
                  <a:cxn ang="0">
                    <a:pos x="176" y="154"/>
                  </a:cxn>
                </a:cxnLst>
                <a:rect l="0" t="0" r="r" b="b"/>
                <a:pathLst>
                  <a:path w="187" h="165">
                    <a:moveTo>
                      <a:pt x="0" y="0"/>
                    </a:moveTo>
                    <a:lnTo>
                      <a:pt x="0" y="165"/>
                    </a:lnTo>
                    <a:lnTo>
                      <a:pt x="187" y="165"/>
                    </a:lnTo>
                    <a:lnTo>
                      <a:pt x="187" y="0"/>
                    </a:lnTo>
                    <a:lnTo>
                      <a:pt x="0" y="0"/>
                    </a:lnTo>
                    <a:close/>
                    <a:moveTo>
                      <a:pt x="176" y="154"/>
                    </a:moveTo>
                    <a:lnTo>
                      <a:pt x="36" y="154"/>
                    </a:lnTo>
                    <a:lnTo>
                      <a:pt x="36" y="13"/>
                    </a:lnTo>
                    <a:lnTo>
                      <a:pt x="176" y="13"/>
                    </a:lnTo>
                    <a:lnTo>
                      <a:pt x="176" y="15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1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5103813" y="4398963"/>
                <a:ext cx="155575" cy="187325"/>
              </a:xfrm>
              <a:custGeom>
                <a:avLst/>
                <a:gdLst/>
                <a:ahLst/>
                <a:cxnLst>
                  <a:cxn ang="0">
                    <a:pos x="13" y="73"/>
                  </a:cxn>
                  <a:cxn ang="0">
                    <a:pos x="24" y="67"/>
                  </a:cxn>
                  <a:cxn ang="0">
                    <a:pos x="24" y="61"/>
                  </a:cxn>
                  <a:cxn ang="0">
                    <a:pos x="24" y="61"/>
                  </a:cxn>
                  <a:cxn ang="0">
                    <a:pos x="24" y="23"/>
                  </a:cxn>
                  <a:cxn ang="0">
                    <a:pos x="53" y="16"/>
                  </a:cxn>
                  <a:cxn ang="0">
                    <a:pos x="53" y="40"/>
                  </a:cxn>
                  <a:cxn ang="0">
                    <a:pos x="50" y="39"/>
                  </a:cxn>
                  <a:cxn ang="0">
                    <a:pos x="37" y="49"/>
                  </a:cxn>
                  <a:cxn ang="0">
                    <a:pos x="50" y="58"/>
                  </a:cxn>
                  <a:cxn ang="0">
                    <a:pos x="61" y="53"/>
                  </a:cxn>
                  <a:cxn ang="0">
                    <a:pos x="61" y="0"/>
                  </a:cxn>
                  <a:cxn ang="0">
                    <a:pos x="53" y="1"/>
                  </a:cxn>
                  <a:cxn ang="0">
                    <a:pos x="24" y="8"/>
                  </a:cxn>
                  <a:cxn ang="0">
                    <a:pos x="17" y="9"/>
                  </a:cxn>
                  <a:cxn ang="0">
                    <a:pos x="17" y="55"/>
                  </a:cxn>
                  <a:cxn ang="0">
                    <a:pos x="13" y="54"/>
                  </a:cxn>
                  <a:cxn ang="0">
                    <a:pos x="0" y="64"/>
                  </a:cxn>
                  <a:cxn ang="0">
                    <a:pos x="13" y="73"/>
                  </a:cxn>
                </a:cxnLst>
                <a:rect l="0" t="0" r="r" b="b"/>
                <a:pathLst>
                  <a:path w="61" h="73">
                    <a:moveTo>
                      <a:pt x="13" y="73"/>
                    </a:moveTo>
                    <a:cubicBezTo>
                      <a:pt x="18" y="73"/>
                      <a:pt x="23" y="71"/>
                      <a:pt x="24" y="67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23"/>
                      <a:pt x="24" y="23"/>
                      <a:pt x="24" y="23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40"/>
                      <a:pt x="53" y="40"/>
                      <a:pt x="53" y="40"/>
                    </a:cubicBezTo>
                    <a:cubicBezTo>
                      <a:pt x="52" y="39"/>
                      <a:pt x="51" y="39"/>
                      <a:pt x="50" y="39"/>
                    </a:cubicBezTo>
                    <a:cubicBezTo>
                      <a:pt x="43" y="39"/>
                      <a:pt x="37" y="43"/>
                      <a:pt x="37" y="49"/>
                    </a:cubicBezTo>
                    <a:cubicBezTo>
                      <a:pt x="37" y="54"/>
                      <a:pt x="43" y="58"/>
                      <a:pt x="50" y="58"/>
                    </a:cubicBezTo>
                    <a:cubicBezTo>
                      <a:pt x="54" y="58"/>
                      <a:pt x="58" y="56"/>
                      <a:pt x="61" y="53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24" y="8"/>
                      <a:pt x="24" y="8"/>
                      <a:pt x="24" y="8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55"/>
                      <a:pt x="17" y="55"/>
                      <a:pt x="17" y="55"/>
                    </a:cubicBezTo>
                    <a:cubicBezTo>
                      <a:pt x="16" y="55"/>
                      <a:pt x="14" y="54"/>
                      <a:pt x="13" y="54"/>
                    </a:cubicBezTo>
                    <a:cubicBezTo>
                      <a:pt x="6" y="54"/>
                      <a:pt x="0" y="59"/>
                      <a:pt x="0" y="64"/>
                    </a:cubicBezTo>
                    <a:cubicBezTo>
                      <a:pt x="0" y="69"/>
                      <a:pt x="6" y="73"/>
                      <a:pt x="13" y="73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42" name="Group 305"/>
            <p:cNvGrpSpPr/>
            <p:nvPr/>
          </p:nvGrpSpPr>
          <p:grpSpPr>
            <a:xfrm>
              <a:off x="3233738" y="4186429"/>
              <a:ext cx="261938" cy="204788"/>
              <a:chOff x="3233738" y="4327525"/>
              <a:chExt cx="261938" cy="204788"/>
            </a:xfrm>
            <a:solidFill>
              <a:srgbClr val="FFFFFF"/>
            </a:solidFill>
          </p:grpSpPr>
          <p:sp>
            <p:nvSpPr>
              <p:cNvPr id="24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341688" y="4394200"/>
                <a:ext cx="92075" cy="92075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0" y="18"/>
                  </a:cxn>
                  <a:cxn ang="0">
                    <a:pos x="18" y="36"/>
                  </a:cxn>
                  <a:cxn ang="0">
                    <a:pos x="36" y="18"/>
                  </a:cxn>
                  <a:cxn ang="0">
                    <a:pos x="18" y="0"/>
                  </a:cxn>
                  <a:cxn ang="0">
                    <a:pos x="13" y="28"/>
                  </a:cxn>
                  <a:cxn ang="0">
                    <a:pos x="10" y="20"/>
                  </a:cxn>
                  <a:cxn ang="0">
                    <a:pos x="21" y="9"/>
                  </a:cxn>
                  <a:cxn ang="0">
                    <a:pos x="29" y="13"/>
                  </a:cxn>
                  <a:cxn ang="0">
                    <a:pos x="13" y="28"/>
                  </a:cxn>
                </a:cxnLst>
                <a:rect l="0" t="0" r="r" b="b"/>
                <a:pathLst>
                  <a:path w="36" h="36">
                    <a:moveTo>
                      <a:pt x="18" y="0"/>
                    </a:move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8" y="36"/>
                      <a:pt x="36" y="28"/>
                      <a:pt x="36" y="18"/>
                    </a:cubicBezTo>
                    <a:cubicBezTo>
                      <a:pt x="36" y="8"/>
                      <a:pt x="28" y="0"/>
                      <a:pt x="18" y="0"/>
                    </a:cubicBezTo>
                    <a:close/>
                    <a:moveTo>
                      <a:pt x="13" y="28"/>
                    </a:moveTo>
                    <a:cubicBezTo>
                      <a:pt x="11" y="26"/>
                      <a:pt x="10" y="23"/>
                      <a:pt x="10" y="20"/>
                    </a:cubicBezTo>
                    <a:cubicBezTo>
                      <a:pt x="10" y="14"/>
                      <a:pt x="15" y="9"/>
                      <a:pt x="21" y="9"/>
                    </a:cubicBezTo>
                    <a:cubicBezTo>
                      <a:pt x="24" y="9"/>
                      <a:pt x="27" y="10"/>
                      <a:pt x="29" y="13"/>
                    </a:cubicBezTo>
                    <a:cubicBezTo>
                      <a:pt x="21" y="14"/>
                      <a:pt x="14" y="20"/>
                      <a:pt x="13" y="28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4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233738" y="4327525"/>
                <a:ext cx="261938" cy="204788"/>
              </a:xfrm>
              <a:custGeom>
                <a:avLst/>
                <a:gdLst/>
                <a:ahLst/>
                <a:cxnLst>
                  <a:cxn ang="0">
                    <a:pos x="95" y="7"/>
                  </a:cxn>
                  <a:cxn ang="0">
                    <a:pos x="87" y="7"/>
                  </a:cxn>
                  <a:cxn ang="0">
                    <a:pos x="87" y="0"/>
                  </a:cxn>
                  <a:cxn ang="0">
                    <a:pos x="80" y="0"/>
                  </a:cxn>
                  <a:cxn ang="0">
                    <a:pos x="80" y="7"/>
                  </a:cxn>
                  <a:cxn ang="0">
                    <a:pos x="44" y="7"/>
                  </a:cxn>
                  <a:cxn ang="0">
                    <a:pos x="37" y="0"/>
                  </a:cxn>
                  <a:cxn ang="0">
                    <a:pos x="22" y="0"/>
                  </a:cxn>
                  <a:cxn ang="0">
                    <a:pos x="15" y="7"/>
                  </a:cxn>
                  <a:cxn ang="0">
                    <a:pos x="8" y="7"/>
                  </a:cxn>
                  <a:cxn ang="0">
                    <a:pos x="0" y="14"/>
                  </a:cxn>
                  <a:cxn ang="0">
                    <a:pos x="0" y="72"/>
                  </a:cxn>
                  <a:cxn ang="0">
                    <a:pos x="8" y="80"/>
                  </a:cxn>
                  <a:cxn ang="0">
                    <a:pos x="95" y="80"/>
                  </a:cxn>
                  <a:cxn ang="0">
                    <a:pos x="102" y="72"/>
                  </a:cxn>
                  <a:cxn ang="0">
                    <a:pos x="102" y="14"/>
                  </a:cxn>
                  <a:cxn ang="0">
                    <a:pos x="95" y="7"/>
                  </a:cxn>
                  <a:cxn ang="0">
                    <a:pos x="18" y="32"/>
                  </a:cxn>
                  <a:cxn ang="0">
                    <a:pos x="12" y="26"/>
                  </a:cxn>
                  <a:cxn ang="0">
                    <a:pos x="18" y="21"/>
                  </a:cxn>
                  <a:cxn ang="0">
                    <a:pos x="23" y="26"/>
                  </a:cxn>
                  <a:cxn ang="0">
                    <a:pos x="18" y="32"/>
                  </a:cxn>
                  <a:cxn ang="0">
                    <a:pos x="60" y="72"/>
                  </a:cxn>
                  <a:cxn ang="0">
                    <a:pos x="33" y="44"/>
                  </a:cxn>
                  <a:cxn ang="0">
                    <a:pos x="60" y="16"/>
                  </a:cxn>
                  <a:cxn ang="0">
                    <a:pos x="88" y="44"/>
                  </a:cxn>
                  <a:cxn ang="0">
                    <a:pos x="60" y="72"/>
                  </a:cxn>
                </a:cxnLst>
                <a:rect l="0" t="0" r="r" b="b"/>
                <a:pathLst>
                  <a:path w="102" h="80">
                    <a:moveTo>
                      <a:pt x="95" y="7"/>
                    </a:moveTo>
                    <a:cubicBezTo>
                      <a:pt x="87" y="7"/>
                      <a:pt x="87" y="7"/>
                      <a:pt x="87" y="7"/>
                    </a:cubicBezTo>
                    <a:cubicBezTo>
                      <a:pt x="87" y="0"/>
                      <a:pt x="87" y="0"/>
                      <a:pt x="87" y="0"/>
                    </a:cubicBezTo>
                    <a:cubicBezTo>
                      <a:pt x="80" y="0"/>
                      <a:pt x="80" y="0"/>
                      <a:pt x="80" y="0"/>
                    </a:cubicBezTo>
                    <a:cubicBezTo>
                      <a:pt x="80" y="7"/>
                      <a:pt x="80" y="7"/>
                      <a:pt x="80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4"/>
                      <a:pt x="41" y="0"/>
                      <a:pt x="37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8" y="0"/>
                      <a:pt x="15" y="4"/>
                      <a:pt x="15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4" y="7"/>
                      <a:pt x="0" y="10"/>
                      <a:pt x="0" y="14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76"/>
                      <a:pt x="4" y="80"/>
                      <a:pt x="8" y="80"/>
                    </a:cubicBezTo>
                    <a:cubicBezTo>
                      <a:pt x="95" y="80"/>
                      <a:pt x="95" y="80"/>
                      <a:pt x="95" y="80"/>
                    </a:cubicBezTo>
                    <a:cubicBezTo>
                      <a:pt x="99" y="80"/>
                      <a:pt x="102" y="76"/>
                      <a:pt x="102" y="72"/>
                    </a:cubicBezTo>
                    <a:cubicBezTo>
                      <a:pt x="102" y="14"/>
                      <a:pt x="102" y="14"/>
                      <a:pt x="102" y="14"/>
                    </a:cubicBezTo>
                    <a:cubicBezTo>
                      <a:pt x="102" y="10"/>
                      <a:pt x="99" y="7"/>
                      <a:pt x="95" y="7"/>
                    </a:cubicBezTo>
                    <a:close/>
                    <a:moveTo>
                      <a:pt x="18" y="32"/>
                    </a:moveTo>
                    <a:cubicBezTo>
                      <a:pt x="15" y="32"/>
                      <a:pt x="12" y="29"/>
                      <a:pt x="12" y="26"/>
                    </a:cubicBezTo>
                    <a:cubicBezTo>
                      <a:pt x="12" y="23"/>
                      <a:pt x="15" y="21"/>
                      <a:pt x="18" y="21"/>
                    </a:cubicBezTo>
                    <a:cubicBezTo>
                      <a:pt x="21" y="21"/>
                      <a:pt x="23" y="23"/>
                      <a:pt x="23" y="26"/>
                    </a:cubicBezTo>
                    <a:cubicBezTo>
                      <a:pt x="23" y="29"/>
                      <a:pt x="21" y="32"/>
                      <a:pt x="18" y="32"/>
                    </a:cubicBezTo>
                    <a:close/>
                    <a:moveTo>
                      <a:pt x="60" y="72"/>
                    </a:moveTo>
                    <a:cubicBezTo>
                      <a:pt x="45" y="72"/>
                      <a:pt x="33" y="59"/>
                      <a:pt x="33" y="44"/>
                    </a:cubicBezTo>
                    <a:cubicBezTo>
                      <a:pt x="33" y="29"/>
                      <a:pt x="45" y="16"/>
                      <a:pt x="60" y="16"/>
                    </a:cubicBezTo>
                    <a:cubicBezTo>
                      <a:pt x="76" y="16"/>
                      <a:pt x="88" y="29"/>
                      <a:pt x="88" y="44"/>
                    </a:cubicBezTo>
                    <a:cubicBezTo>
                      <a:pt x="88" y="59"/>
                      <a:pt x="76" y="72"/>
                      <a:pt x="60" y="7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4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613400" y="4183063"/>
              <a:ext cx="296863" cy="263525"/>
            </a:xfrm>
            <a:custGeom>
              <a:avLst/>
              <a:gdLst>
                <a:gd name="T0" fmla="*/ 276390 w 116"/>
                <a:gd name="T1" fmla="*/ 58845 h 103"/>
                <a:gd name="T2" fmla="*/ 174023 w 116"/>
                <a:gd name="T3" fmla="*/ 58845 h 103"/>
                <a:gd name="T4" fmla="*/ 214970 w 116"/>
                <a:gd name="T5" fmla="*/ 17909 h 103"/>
                <a:gd name="T6" fmla="*/ 214970 w 116"/>
                <a:gd name="T7" fmla="*/ 5117 h 103"/>
                <a:gd name="T8" fmla="*/ 202174 w 116"/>
                <a:gd name="T9" fmla="*/ 5117 h 103"/>
                <a:gd name="T10" fmla="*/ 148432 w 116"/>
                <a:gd name="T11" fmla="*/ 58845 h 103"/>
                <a:gd name="T12" fmla="*/ 138195 w 116"/>
                <a:gd name="T13" fmla="*/ 58845 h 103"/>
                <a:gd name="T14" fmla="*/ 84452 w 116"/>
                <a:gd name="T15" fmla="*/ 5117 h 103"/>
                <a:gd name="T16" fmla="*/ 71657 w 116"/>
                <a:gd name="T17" fmla="*/ 5117 h 103"/>
                <a:gd name="T18" fmla="*/ 71657 w 116"/>
                <a:gd name="T19" fmla="*/ 17909 h 103"/>
                <a:gd name="T20" fmla="*/ 110044 w 116"/>
                <a:gd name="T21" fmla="*/ 58845 h 103"/>
                <a:gd name="T22" fmla="*/ 17914 w 116"/>
                <a:gd name="T23" fmla="*/ 58845 h 103"/>
                <a:gd name="T24" fmla="*/ 0 w 116"/>
                <a:gd name="T25" fmla="*/ 76755 h 103"/>
                <a:gd name="T26" fmla="*/ 0 w 116"/>
                <a:gd name="T27" fmla="*/ 243057 h 103"/>
                <a:gd name="T28" fmla="*/ 17914 w 116"/>
                <a:gd name="T29" fmla="*/ 263525 h 103"/>
                <a:gd name="T30" fmla="*/ 276390 w 116"/>
                <a:gd name="T31" fmla="*/ 263525 h 103"/>
                <a:gd name="T32" fmla="*/ 296863 w 116"/>
                <a:gd name="T33" fmla="*/ 243057 h 103"/>
                <a:gd name="T34" fmla="*/ 296863 w 116"/>
                <a:gd name="T35" fmla="*/ 76755 h 103"/>
                <a:gd name="T36" fmla="*/ 276390 w 116"/>
                <a:gd name="T37" fmla="*/ 58845 h 103"/>
                <a:gd name="T38" fmla="*/ 202174 w 116"/>
                <a:gd name="T39" fmla="*/ 225148 h 103"/>
                <a:gd name="T40" fmla="*/ 35828 w 116"/>
                <a:gd name="T41" fmla="*/ 225148 h 103"/>
                <a:gd name="T42" fmla="*/ 35828 w 116"/>
                <a:gd name="T43" fmla="*/ 94664 h 103"/>
                <a:gd name="T44" fmla="*/ 202174 w 116"/>
                <a:gd name="T45" fmla="*/ 94664 h 103"/>
                <a:gd name="T46" fmla="*/ 202174 w 116"/>
                <a:gd name="T47" fmla="*/ 225148 h 103"/>
                <a:gd name="T48" fmla="*/ 258476 w 116"/>
                <a:gd name="T49" fmla="*/ 168861 h 103"/>
                <a:gd name="T50" fmla="*/ 240561 w 116"/>
                <a:gd name="T51" fmla="*/ 168861 h 103"/>
                <a:gd name="T52" fmla="*/ 240561 w 116"/>
                <a:gd name="T53" fmla="*/ 150951 h 103"/>
                <a:gd name="T54" fmla="*/ 258476 w 116"/>
                <a:gd name="T55" fmla="*/ 150951 h 103"/>
                <a:gd name="T56" fmla="*/ 258476 w 116"/>
                <a:gd name="T57" fmla="*/ 168861 h 103"/>
                <a:gd name="T58" fmla="*/ 258476 w 116"/>
                <a:gd name="T59" fmla="*/ 133042 h 103"/>
                <a:gd name="T60" fmla="*/ 240561 w 116"/>
                <a:gd name="T61" fmla="*/ 133042 h 103"/>
                <a:gd name="T62" fmla="*/ 240561 w 116"/>
                <a:gd name="T63" fmla="*/ 115132 h 103"/>
                <a:gd name="T64" fmla="*/ 258476 w 116"/>
                <a:gd name="T65" fmla="*/ 115132 h 103"/>
                <a:gd name="T66" fmla="*/ 258476 w 116"/>
                <a:gd name="T67" fmla="*/ 133042 h 103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16" h="103">
                  <a:moveTo>
                    <a:pt x="108" y="23"/>
                  </a:moveTo>
                  <a:cubicBezTo>
                    <a:pt x="68" y="23"/>
                    <a:pt x="68" y="23"/>
                    <a:pt x="68" y="23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5" y="6"/>
                    <a:pt x="85" y="3"/>
                    <a:pt x="84" y="2"/>
                  </a:cubicBezTo>
                  <a:cubicBezTo>
                    <a:pt x="83" y="0"/>
                    <a:pt x="80" y="0"/>
                    <a:pt x="79" y="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1" y="0"/>
                    <a:pt x="29" y="0"/>
                    <a:pt x="28" y="2"/>
                  </a:cubicBezTo>
                  <a:cubicBezTo>
                    <a:pt x="26" y="3"/>
                    <a:pt x="26" y="6"/>
                    <a:pt x="28" y="7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3" y="23"/>
                    <a:pt x="0" y="26"/>
                    <a:pt x="0" y="30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9"/>
                    <a:pt x="3" y="103"/>
                    <a:pt x="7" y="103"/>
                  </a:cubicBezTo>
                  <a:cubicBezTo>
                    <a:pt x="108" y="103"/>
                    <a:pt x="108" y="103"/>
                    <a:pt x="108" y="103"/>
                  </a:cubicBezTo>
                  <a:cubicBezTo>
                    <a:pt x="112" y="103"/>
                    <a:pt x="116" y="99"/>
                    <a:pt x="116" y="95"/>
                  </a:cubicBezTo>
                  <a:cubicBezTo>
                    <a:pt x="116" y="30"/>
                    <a:pt x="116" y="30"/>
                    <a:pt x="116" y="30"/>
                  </a:cubicBezTo>
                  <a:cubicBezTo>
                    <a:pt x="116" y="26"/>
                    <a:pt x="112" y="23"/>
                    <a:pt x="108" y="23"/>
                  </a:cubicBezTo>
                  <a:close/>
                  <a:moveTo>
                    <a:pt x="79" y="88"/>
                  </a:moveTo>
                  <a:cubicBezTo>
                    <a:pt x="14" y="88"/>
                    <a:pt x="14" y="88"/>
                    <a:pt x="14" y="8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79" y="37"/>
                    <a:pt x="79" y="37"/>
                    <a:pt x="79" y="37"/>
                  </a:cubicBezTo>
                  <a:lnTo>
                    <a:pt x="79" y="88"/>
                  </a:lnTo>
                  <a:close/>
                  <a:moveTo>
                    <a:pt x="101" y="66"/>
                  </a:moveTo>
                  <a:cubicBezTo>
                    <a:pt x="94" y="66"/>
                    <a:pt x="94" y="66"/>
                    <a:pt x="94" y="66"/>
                  </a:cubicBezTo>
                  <a:cubicBezTo>
                    <a:pt x="94" y="59"/>
                    <a:pt x="94" y="59"/>
                    <a:pt x="94" y="59"/>
                  </a:cubicBezTo>
                  <a:cubicBezTo>
                    <a:pt x="101" y="59"/>
                    <a:pt x="101" y="59"/>
                    <a:pt x="101" y="59"/>
                  </a:cubicBezTo>
                  <a:lnTo>
                    <a:pt x="101" y="66"/>
                  </a:lnTo>
                  <a:close/>
                  <a:moveTo>
                    <a:pt x="101" y="52"/>
                  </a:moveTo>
                  <a:cubicBezTo>
                    <a:pt x="94" y="52"/>
                    <a:pt x="94" y="52"/>
                    <a:pt x="94" y="52"/>
                  </a:cubicBezTo>
                  <a:cubicBezTo>
                    <a:pt x="94" y="45"/>
                    <a:pt x="94" y="45"/>
                    <a:pt x="94" y="45"/>
                  </a:cubicBezTo>
                  <a:cubicBezTo>
                    <a:pt x="101" y="45"/>
                    <a:pt x="101" y="45"/>
                    <a:pt x="101" y="45"/>
                  </a:cubicBezTo>
                  <a:lnTo>
                    <a:pt x="101" y="5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46" name="Group 268"/>
            <p:cNvGrpSpPr/>
            <p:nvPr/>
          </p:nvGrpSpPr>
          <p:grpSpPr>
            <a:xfrm>
              <a:off x="6207125" y="4262629"/>
              <a:ext cx="296863" cy="220663"/>
              <a:chOff x="6207125" y="4403725"/>
              <a:chExt cx="296863" cy="220663"/>
            </a:xfrm>
            <a:solidFill>
              <a:srgbClr val="FFFFFF"/>
            </a:solidFill>
          </p:grpSpPr>
          <p:sp>
            <p:nvSpPr>
              <p:cNvPr id="247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99200" y="4514850"/>
                <a:ext cx="92075" cy="555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0" y="0"/>
                  </a:cxn>
                  <a:cxn ang="0">
                    <a:pos x="0" y="35"/>
                  </a:cxn>
                  <a:cxn ang="0">
                    <a:pos x="58" y="35"/>
                  </a:cxn>
                  <a:cxn ang="0">
                    <a:pos x="58" y="0"/>
                  </a:cxn>
                  <a:cxn ang="0">
                    <a:pos x="24" y="24"/>
                  </a:cxn>
                  <a:cxn ang="0">
                    <a:pos x="11" y="24"/>
                  </a:cxn>
                  <a:cxn ang="0">
                    <a:pos x="11" y="12"/>
                  </a:cxn>
                  <a:cxn ang="0">
                    <a:pos x="24" y="12"/>
                  </a:cxn>
                  <a:cxn ang="0">
                    <a:pos x="24" y="24"/>
                  </a:cxn>
                  <a:cxn ang="0">
                    <a:pos x="46" y="24"/>
                  </a:cxn>
                  <a:cxn ang="0">
                    <a:pos x="35" y="24"/>
                  </a:cxn>
                  <a:cxn ang="0">
                    <a:pos x="35" y="12"/>
                  </a:cxn>
                  <a:cxn ang="0">
                    <a:pos x="46" y="12"/>
                  </a:cxn>
                  <a:cxn ang="0">
                    <a:pos x="46" y="24"/>
                  </a:cxn>
                </a:cxnLst>
                <a:rect l="0" t="0" r="r" b="b"/>
                <a:pathLst>
                  <a:path w="58" h="35">
                    <a:moveTo>
                      <a:pt x="58" y="0"/>
                    </a:moveTo>
                    <a:lnTo>
                      <a:pt x="0" y="0"/>
                    </a:lnTo>
                    <a:lnTo>
                      <a:pt x="0" y="35"/>
                    </a:lnTo>
                    <a:lnTo>
                      <a:pt x="58" y="35"/>
                    </a:lnTo>
                    <a:lnTo>
                      <a:pt x="58" y="0"/>
                    </a:lnTo>
                    <a:close/>
                    <a:moveTo>
                      <a:pt x="24" y="24"/>
                    </a:moveTo>
                    <a:lnTo>
                      <a:pt x="11" y="24"/>
                    </a:lnTo>
                    <a:lnTo>
                      <a:pt x="11" y="12"/>
                    </a:lnTo>
                    <a:lnTo>
                      <a:pt x="24" y="12"/>
                    </a:lnTo>
                    <a:lnTo>
                      <a:pt x="24" y="24"/>
                    </a:lnTo>
                    <a:close/>
                    <a:moveTo>
                      <a:pt x="46" y="24"/>
                    </a:moveTo>
                    <a:lnTo>
                      <a:pt x="35" y="24"/>
                    </a:lnTo>
                    <a:lnTo>
                      <a:pt x="35" y="12"/>
                    </a:lnTo>
                    <a:lnTo>
                      <a:pt x="46" y="12"/>
                    </a:lnTo>
                    <a:lnTo>
                      <a:pt x="4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4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6207125" y="4403725"/>
                <a:ext cx="296863" cy="220663"/>
              </a:xfrm>
              <a:custGeom>
                <a:avLst/>
                <a:gdLst/>
                <a:ahLst/>
                <a:cxnLst>
                  <a:cxn ang="0">
                    <a:pos x="114" y="39"/>
                  </a:cxn>
                  <a:cxn ang="0">
                    <a:pos x="111" y="39"/>
                  </a:cxn>
                  <a:cxn ang="0">
                    <a:pos x="101" y="43"/>
                  </a:cxn>
                  <a:cxn ang="0">
                    <a:pos x="101" y="29"/>
                  </a:cxn>
                  <a:cxn ang="0">
                    <a:pos x="94" y="22"/>
                  </a:cxn>
                  <a:cxn ang="0">
                    <a:pos x="72" y="22"/>
                  </a:cxn>
                  <a:cxn ang="0">
                    <a:pos x="72" y="14"/>
                  </a:cxn>
                  <a:cxn ang="0">
                    <a:pos x="51" y="7"/>
                  </a:cxn>
                  <a:cxn ang="0">
                    <a:pos x="7" y="7"/>
                  </a:cxn>
                  <a:cxn ang="0">
                    <a:pos x="7" y="3"/>
                  </a:cxn>
                  <a:cxn ang="0">
                    <a:pos x="3" y="0"/>
                  </a:cxn>
                  <a:cxn ang="0">
                    <a:pos x="0" y="3"/>
                  </a:cxn>
                  <a:cxn ang="0">
                    <a:pos x="0" y="25"/>
                  </a:cxn>
                  <a:cxn ang="0">
                    <a:pos x="3" y="29"/>
                  </a:cxn>
                  <a:cxn ang="0">
                    <a:pos x="7" y="25"/>
                  </a:cxn>
                  <a:cxn ang="0">
                    <a:pos x="7" y="22"/>
                  </a:cxn>
                  <a:cxn ang="0">
                    <a:pos x="22" y="22"/>
                  </a:cxn>
                  <a:cxn ang="0">
                    <a:pos x="14" y="29"/>
                  </a:cxn>
                  <a:cxn ang="0">
                    <a:pos x="14" y="80"/>
                  </a:cxn>
                  <a:cxn ang="0">
                    <a:pos x="18" y="86"/>
                  </a:cxn>
                  <a:cxn ang="0">
                    <a:pos x="98" y="86"/>
                  </a:cxn>
                  <a:cxn ang="0">
                    <a:pos x="101" y="80"/>
                  </a:cxn>
                  <a:cxn ang="0">
                    <a:pos x="101" y="65"/>
                  </a:cxn>
                  <a:cxn ang="0">
                    <a:pos x="111" y="70"/>
                  </a:cxn>
                  <a:cxn ang="0">
                    <a:pos x="114" y="70"/>
                  </a:cxn>
                  <a:cxn ang="0">
                    <a:pos x="116" y="66"/>
                  </a:cxn>
                  <a:cxn ang="0">
                    <a:pos x="116" y="42"/>
                  </a:cxn>
                  <a:cxn ang="0">
                    <a:pos x="114" y="39"/>
                  </a:cxn>
                  <a:cxn ang="0">
                    <a:pos x="80" y="72"/>
                  </a:cxn>
                  <a:cxn ang="0">
                    <a:pos x="29" y="72"/>
                  </a:cxn>
                  <a:cxn ang="0">
                    <a:pos x="29" y="36"/>
                  </a:cxn>
                  <a:cxn ang="0">
                    <a:pos x="80" y="36"/>
                  </a:cxn>
                  <a:cxn ang="0">
                    <a:pos x="80" y="72"/>
                  </a:cxn>
                </a:cxnLst>
                <a:rect l="0" t="0" r="r" b="b"/>
                <a:pathLst>
                  <a:path w="116" h="86">
                    <a:moveTo>
                      <a:pt x="114" y="39"/>
                    </a:moveTo>
                    <a:cubicBezTo>
                      <a:pt x="113" y="38"/>
                      <a:pt x="112" y="38"/>
                      <a:pt x="111" y="39"/>
                    </a:cubicBezTo>
                    <a:cubicBezTo>
                      <a:pt x="101" y="43"/>
                      <a:pt x="101" y="43"/>
                      <a:pt x="101" y="43"/>
                    </a:cubicBezTo>
                    <a:cubicBezTo>
                      <a:pt x="101" y="29"/>
                      <a:pt x="101" y="29"/>
                      <a:pt x="101" y="29"/>
                    </a:cubicBezTo>
                    <a:cubicBezTo>
                      <a:pt x="101" y="25"/>
                      <a:pt x="98" y="22"/>
                      <a:pt x="94" y="22"/>
                    </a:cubicBezTo>
                    <a:cubicBezTo>
                      <a:pt x="72" y="22"/>
                      <a:pt x="72" y="22"/>
                      <a:pt x="72" y="2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1"/>
                      <a:pt x="5" y="0"/>
                      <a:pt x="3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7"/>
                      <a:pt x="1" y="29"/>
                      <a:pt x="3" y="29"/>
                    </a:cubicBezTo>
                    <a:cubicBezTo>
                      <a:pt x="5" y="29"/>
                      <a:pt x="7" y="27"/>
                      <a:pt x="7" y="25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18" y="22"/>
                      <a:pt x="14" y="25"/>
                      <a:pt x="14" y="29"/>
                    </a:cubicBezTo>
                    <a:cubicBezTo>
                      <a:pt x="14" y="80"/>
                      <a:pt x="14" y="80"/>
                      <a:pt x="14" y="80"/>
                    </a:cubicBezTo>
                    <a:cubicBezTo>
                      <a:pt x="14" y="82"/>
                      <a:pt x="16" y="85"/>
                      <a:pt x="18" y="86"/>
                    </a:cubicBezTo>
                    <a:cubicBezTo>
                      <a:pt x="98" y="86"/>
                      <a:pt x="98" y="86"/>
                      <a:pt x="98" y="86"/>
                    </a:cubicBezTo>
                    <a:cubicBezTo>
                      <a:pt x="100" y="85"/>
                      <a:pt x="101" y="82"/>
                      <a:pt x="101" y="80"/>
                    </a:cubicBezTo>
                    <a:cubicBezTo>
                      <a:pt x="101" y="65"/>
                      <a:pt x="101" y="65"/>
                      <a:pt x="101" y="65"/>
                    </a:cubicBezTo>
                    <a:cubicBezTo>
                      <a:pt x="111" y="70"/>
                      <a:pt x="111" y="70"/>
                      <a:pt x="111" y="70"/>
                    </a:cubicBezTo>
                    <a:cubicBezTo>
                      <a:pt x="112" y="70"/>
                      <a:pt x="113" y="70"/>
                      <a:pt x="114" y="70"/>
                    </a:cubicBezTo>
                    <a:cubicBezTo>
                      <a:pt x="115" y="69"/>
                      <a:pt x="116" y="68"/>
                      <a:pt x="116" y="66"/>
                    </a:cubicBezTo>
                    <a:cubicBezTo>
                      <a:pt x="116" y="42"/>
                      <a:pt x="116" y="42"/>
                      <a:pt x="116" y="42"/>
                    </a:cubicBezTo>
                    <a:cubicBezTo>
                      <a:pt x="116" y="41"/>
                      <a:pt x="115" y="39"/>
                      <a:pt x="114" y="39"/>
                    </a:cubicBezTo>
                    <a:close/>
                    <a:moveTo>
                      <a:pt x="80" y="72"/>
                    </a:moveTo>
                    <a:cubicBezTo>
                      <a:pt x="29" y="72"/>
                      <a:pt x="29" y="72"/>
                      <a:pt x="29" y="72"/>
                    </a:cubicBezTo>
                    <a:cubicBezTo>
                      <a:pt x="29" y="36"/>
                      <a:pt x="29" y="36"/>
                      <a:pt x="29" y="36"/>
                    </a:cubicBezTo>
                    <a:cubicBezTo>
                      <a:pt x="80" y="36"/>
                      <a:pt x="80" y="36"/>
                      <a:pt x="80" y="36"/>
                    </a:cubicBezTo>
                    <a:lnTo>
                      <a:pt x="80" y="7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49" name="Group 269"/>
            <p:cNvGrpSpPr/>
            <p:nvPr/>
          </p:nvGrpSpPr>
          <p:grpSpPr>
            <a:xfrm>
              <a:off x="3830638" y="4186429"/>
              <a:ext cx="296863" cy="296863"/>
              <a:chOff x="3830638" y="4327525"/>
              <a:chExt cx="296863" cy="296863"/>
            </a:xfrm>
            <a:solidFill>
              <a:srgbClr val="FFFFFF"/>
            </a:solidFill>
          </p:grpSpPr>
          <p:sp>
            <p:nvSpPr>
              <p:cNvPr id="250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3922713" y="4441825"/>
                <a:ext cx="122238" cy="123825"/>
              </a:xfrm>
              <a:custGeom>
                <a:avLst/>
                <a:gdLst/>
                <a:ahLst/>
                <a:cxnLst>
                  <a:cxn ang="0">
                    <a:pos x="6" y="46"/>
                  </a:cxn>
                  <a:cxn ang="0">
                    <a:pos x="44" y="27"/>
                  </a:cxn>
                  <a:cxn ang="0">
                    <a:pos x="44" y="20"/>
                  </a:cxn>
                  <a:cxn ang="0">
                    <a:pos x="6" y="2"/>
                  </a:cxn>
                  <a:cxn ang="0">
                    <a:pos x="0" y="6"/>
                  </a:cxn>
                  <a:cxn ang="0">
                    <a:pos x="0" y="42"/>
                  </a:cxn>
                  <a:cxn ang="0">
                    <a:pos x="6" y="46"/>
                  </a:cxn>
                </a:cxnLst>
                <a:rect l="0" t="0" r="r" b="b"/>
                <a:pathLst>
                  <a:path w="48" h="48">
                    <a:moveTo>
                      <a:pt x="6" y="46"/>
                    </a:moveTo>
                    <a:cubicBezTo>
                      <a:pt x="44" y="27"/>
                      <a:pt x="44" y="27"/>
                      <a:pt x="44" y="27"/>
                    </a:cubicBezTo>
                    <a:cubicBezTo>
                      <a:pt x="48" y="25"/>
                      <a:pt x="48" y="22"/>
                      <a:pt x="44" y="20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6"/>
                      <a:pt x="3" y="48"/>
                      <a:pt x="6" y="4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3830638" y="4327525"/>
                <a:ext cx="296863" cy="296863"/>
              </a:xfrm>
              <a:custGeom>
                <a:avLst/>
                <a:gdLst/>
                <a:ahLst/>
                <a:cxnLst>
                  <a:cxn ang="0">
                    <a:pos x="105" y="0"/>
                  </a:cxn>
                  <a:cxn ang="0">
                    <a:pos x="11" y="0"/>
                  </a:cxn>
                  <a:cxn ang="0">
                    <a:pos x="0" y="11"/>
                  </a:cxn>
                  <a:cxn ang="0">
                    <a:pos x="0" y="105"/>
                  </a:cxn>
                  <a:cxn ang="0">
                    <a:pos x="11" y="116"/>
                  </a:cxn>
                  <a:cxn ang="0">
                    <a:pos x="105" y="116"/>
                  </a:cxn>
                  <a:cxn ang="0">
                    <a:pos x="116" y="105"/>
                  </a:cxn>
                  <a:cxn ang="0">
                    <a:pos x="116" y="11"/>
                  </a:cxn>
                  <a:cxn ang="0">
                    <a:pos x="105" y="0"/>
                  </a:cxn>
                  <a:cxn ang="0">
                    <a:pos x="72" y="7"/>
                  </a:cxn>
                  <a:cxn ang="0">
                    <a:pos x="79" y="22"/>
                  </a:cxn>
                  <a:cxn ang="0">
                    <a:pos x="65" y="22"/>
                  </a:cxn>
                  <a:cxn ang="0">
                    <a:pos x="58" y="7"/>
                  </a:cxn>
                  <a:cxn ang="0">
                    <a:pos x="72" y="7"/>
                  </a:cxn>
                  <a:cxn ang="0">
                    <a:pos x="43" y="7"/>
                  </a:cxn>
                  <a:cxn ang="0">
                    <a:pos x="50" y="22"/>
                  </a:cxn>
                  <a:cxn ang="0">
                    <a:pos x="36" y="22"/>
                  </a:cxn>
                  <a:cxn ang="0">
                    <a:pos x="29" y="7"/>
                  </a:cxn>
                  <a:cxn ang="0">
                    <a:pos x="43" y="7"/>
                  </a:cxn>
                  <a:cxn ang="0">
                    <a:pos x="7" y="11"/>
                  </a:cxn>
                  <a:cxn ang="0">
                    <a:pos x="11" y="7"/>
                  </a:cxn>
                  <a:cxn ang="0">
                    <a:pos x="14" y="7"/>
                  </a:cxn>
                  <a:cxn ang="0">
                    <a:pos x="21" y="22"/>
                  </a:cxn>
                  <a:cxn ang="0">
                    <a:pos x="7" y="22"/>
                  </a:cxn>
                  <a:cxn ang="0">
                    <a:pos x="7" y="11"/>
                  </a:cxn>
                  <a:cxn ang="0">
                    <a:pos x="109" y="105"/>
                  </a:cxn>
                  <a:cxn ang="0">
                    <a:pos x="105" y="109"/>
                  </a:cxn>
                  <a:cxn ang="0">
                    <a:pos x="11" y="109"/>
                  </a:cxn>
                  <a:cxn ang="0">
                    <a:pos x="7" y="105"/>
                  </a:cxn>
                  <a:cxn ang="0">
                    <a:pos x="7" y="29"/>
                  </a:cxn>
                  <a:cxn ang="0">
                    <a:pos x="109" y="29"/>
                  </a:cxn>
                  <a:cxn ang="0">
                    <a:pos x="109" y="105"/>
                  </a:cxn>
                  <a:cxn ang="0">
                    <a:pos x="94" y="22"/>
                  </a:cxn>
                  <a:cxn ang="0">
                    <a:pos x="87" y="7"/>
                  </a:cxn>
                  <a:cxn ang="0">
                    <a:pos x="101" y="7"/>
                  </a:cxn>
                  <a:cxn ang="0">
                    <a:pos x="109" y="22"/>
                  </a:cxn>
                  <a:cxn ang="0">
                    <a:pos x="94" y="22"/>
                  </a:cxn>
                </a:cxnLst>
                <a:rect l="0" t="0" r="r" b="b"/>
                <a:pathLst>
                  <a:path w="116" h="116">
                    <a:moveTo>
                      <a:pt x="10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0" y="111"/>
                      <a:pt x="5" y="116"/>
                      <a:pt x="11" y="116"/>
                    </a:cubicBezTo>
                    <a:cubicBezTo>
                      <a:pt x="105" y="116"/>
                      <a:pt x="105" y="116"/>
                      <a:pt x="105" y="116"/>
                    </a:cubicBezTo>
                    <a:cubicBezTo>
                      <a:pt x="111" y="116"/>
                      <a:pt x="116" y="111"/>
                      <a:pt x="116" y="105"/>
                    </a:cubicBezTo>
                    <a:cubicBezTo>
                      <a:pt x="116" y="11"/>
                      <a:pt x="116" y="11"/>
                      <a:pt x="116" y="11"/>
                    </a:cubicBezTo>
                    <a:cubicBezTo>
                      <a:pt x="116" y="5"/>
                      <a:pt x="111" y="0"/>
                      <a:pt x="105" y="0"/>
                    </a:cubicBezTo>
                    <a:close/>
                    <a:moveTo>
                      <a:pt x="72" y="7"/>
                    </a:moveTo>
                    <a:cubicBezTo>
                      <a:pt x="79" y="22"/>
                      <a:pt x="79" y="22"/>
                      <a:pt x="79" y="22"/>
                    </a:cubicBezTo>
                    <a:cubicBezTo>
                      <a:pt x="65" y="22"/>
                      <a:pt x="65" y="22"/>
                      <a:pt x="65" y="22"/>
                    </a:cubicBezTo>
                    <a:cubicBezTo>
                      <a:pt x="58" y="7"/>
                      <a:pt x="58" y="7"/>
                      <a:pt x="58" y="7"/>
                    </a:cubicBezTo>
                    <a:lnTo>
                      <a:pt x="72" y="7"/>
                    </a:lnTo>
                    <a:close/>
                    <a:moveTo>
                      <a:pt x="43" y="7"/>
                    </a:moveTo>
                    <a:cubicBezTo>
                      <a:pt x="50" y="22"/>
                      <a:pt x="50" y="22"/>
                      <a:pt x="50" y="22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29" y="7"/>
                      <a:pt x="29" y="7"/>
                      <a:pt x="29" y="7"/>
                    </a:cubicBezTo>
                    <a:lnTo>
                      <a:pt x="43" y="7"/>
                    </a:lnTo>
                    <a:close/>
                    <a:moveTo>
                      <a:pt x="7" y="11"/>
                    </a:moveTo>
                    <a:cubicBezTo>
                      <a:pt x="7" y="9"/>
                      <a:pt x="9" y="7"/>
                      <a:pt x="11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7" y="22"/>
                      <a:pt x="7" y="22"/>
                      <a:pt x="7" y="22"/>
                    </a:cubicBezTo>
                    <a:lnTo>
                      <a:pt x="7" y="11"/>
                    </a:lnTo>
                    <a:close/>
                    <a:moveTo>
                      <a:pt x="109" y="105"/>
                    </a:moveTo>
                    <a:cubicBezTo>
                      <a:pt x="109" y="107"/>
                      <a:pt x="107" y="109"/>
                      <a:pt x="105" y="109"/>
                    </a:cubicBezTo>
                    <a:cubicBezTo>
                      <a:pt x="11" y="109"/>
                      <a:pt x="11" y="109"/>
                      <a:pt x="11" y="109"/>
                    </a:cubicBezTo>
                    <a:cubicBezTo>
                      <a:pt x="9" y="109"/>
                      <a:pt x="7" y="107"/>
                      <a:pt x="7" y="105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109" y="29"/>
                      <a:pt x="109" y="29"/>
                      <a:pt x="109" y="29"/>
                    </a:cubicBezTo>
                    <a:lnTo>
                      <a:pt x="109" y="105"/>
                    </a:lnTo>
                    <a:close/>
                    <a:moveTo>
                      <a:pt x="94" y="22"/>
                    </a:moveTo>
                    <a:cubicBezTo>
                      <a:pt x="87" y="7"/>
                      <a:pt x="87" y="7"/>
                      <a:pt x="87" y="7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9" y="22"/>
                      <a:pt x="109" y="22"/>
                      <a:pt x="109" y="22"/>
                    </a:cubicBezTo>
                    <a:lnTo>
                      <a:pt x="94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52" name="Group 266"/>
            <p:cNvGrpSpPr/>
            <p:nvPr/>
          </p:nvGrpSpPr>
          <p:grpSpPr>
            <a:xfrm>
              <a:off x="7989888" y="4186429"/>
              <a:ext cx="258763" cy="296863"/>
              <a:chOff x="7989888" y="4327525"/>
              <a:chExt cx="258763" cy="296863"/>
            </a:xfrm>
            <a:solidFill>
              <a:srgbClr val="FFFFFF"/>
            </a:solidFill>
          </p:grpSpPr>
          <p:sp>
            <p:nvSpPr>
              <p:cNvPr id="253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989888" y="4327525"/>
                <a:ext cx="258763" cy="296863"/>
              </a:xfrm>
              <a:custGeom>
                <a:avLst/>
                <a:gdLst/>
                <a:ahLst/>
                <a:cxnLst>
                  <a:cxn ang="0">
                    <a:pos x="94" y="0"/>
                  </a:cxn>
                  <a:cxn ang="0">
                    <a:pos x="7" y="0"/>
                  </a:cxn>
                  <a:cxn ang="0">
                    <a:pos x="0" y="7"/>
                  </a:cxn>
                  <a:cxn ang="0">
                    <a:pos x="0" y="109"/>
                  </a:cxn>
                  <a:cxn ang="0">
                    <a:pos x="7" y="116"/>
                  </a:cxn>
                  <a:cxn ang="0">
                    <a:pos x="94" y="116"/>
                  </a:cxn>
                  <a:cxn ang="0">
                    <a:pos x="101" y="109"/>
                  </a:cxn>
                  <a:cxn ang="0">
                    <a:pos x="101" y="7"/>
                  </a:cxn>
                  <a:cxn ang="0">
                    <a:pos x="94" y="0"/>
                  </a:cxn>
                  <a:cxn ang="0">
                    <a:pos x="11" y="7"/>
                  </a:cxn>
                  <a:cxn ang="0">
                    <a:pos x="14" y="11"/>
                  </a:cxn>
                  <a:cxn ang="0">
                    <a:pos x="11" y="14"/>
                  </a:cxn>
                  <a:cxn ang="0">
                    <a:pos x="7" y="11"/>
                  </a:cxn>
                  <a:cxn ang="0">
                    <a:pos x="11" y="7"/>
                  </a:cxn>
                  <a:cxn ang="0">
                    <a:pos x="51" y="87"/>
                  </a:cxn>
                  <a:cxn ang="0">
                    <a:pos x="49" y="87"/>
                  </a:cxn>
                  <a:cxn ang="0">
                    <a:pos x="39" y="104"/>
                  </a:cxn>
                  <a:cxn ang="0">
                    <a:pos x="24" y="110"/>
                  </a:cxn>
                  <a:cxn ang="0">
                    <a:pos x="12" y="105"/>
                  </a:cxn>
                  <a:cxn ang="0">
                    <a:pos x="7" y="92"/>
                  </a:cxn>
                  <a:cxn ang="0">
                    <a:pos x="13" y="78"/>
                  </a:cxn>
                  <a:cxn ang="0">
                    <a:pos x="21" y="72"/>
                  </a:cxn>
                  <a:cxn ang="0">
                    <a:pos x="14" y="51"/>
                  </a:cxn>
                  <a:cxn ang="0">
                    <a:pos x="51" y="14"/>
                  </a:cxn>
                  <a:cxn ang="0">
                    <a:pos x="87" y="51"/>
                  </a:cxn>
                  <a:cxn ang="0">
                    <a:pos x="51" y="87"/>
                  </a:cxn>
                  <a:cxn ang="0">
                    <a:pos x="94" y="105"/>
                  </a:cxn>
                  <a:cxn ang="0">
                    <a:pos x="90" y="109"/>
                  </a:cxn>
                  <a:cxn ang="0">
                    <a:pos x="87" y="105"/>
                  </a:cxn>
                  <a:cxn ang="0">
                    <a:pos x="87" y="98"/>
                  </a:cxn>
                  <a:cxn ang="0">
                    <a:pos x="90" y="94"/>
                  </a:cxn>
                  <a:cxn ang="0">
                    <a:pos x="94" y="98"/>
                  </a:cxn>
                  <a:cxn ang="0">
                    <a:pos x="94" y="105"/>
                  </a:cxn>
                  <a:cxn ang="0">
                    <a:pos x="90" y="14"/>
                  </a:cxn>
                  <a:cxn ang="0">
                    <a:pos x="87" y="11"/>
                  </a:cxn>
                  <a:cxn ang="0">
                    <a:pos x="90" y="7"/>
                  </a:cxn>
                  <a:cxn ang="0">
                    <a:pos x="94" y="11"/>
                  </a:cxn>
                  <a:cxn ang="0">
                    <a:pos x="90" y="14"/>
                  </a:cxn>
                </a:cxnLst>
                <a:rect l="0" t="0" r="r" b="b"/>
                <a:pathLst>
                  <a:path w="101" h="116">
                    <a:moveTo>
                      <a:pt x="94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109"/>
                      <a:pt x="0" y="109"/>
                      <a:pt x="0" y="109"/>
                    </a:cubicBezTo>
                    <a:cubicBezTo>
                      <a:pt x="0" y="113"/>
                      <a:pt x="3" y="116"/>
                      <a:pt x="7" y="116"/>
                    </a:cubicBezTo>
                    <a:cubicBezTo>
                      <a:pt x="94" y="116"/>
                      <a:pt x="94" y="116"/>
                      <a:pt x="94" y="116"/>
                    </a:cubicBezTo>
                    <a:cubicBezTo>
                      <a:pt x="98" y="116"/>
                      <a:pt x="101" y="113"/>
                      <a:pt x="101" y="109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1" y="3"/>
                      <a:pt x="98" y="0"/>
                      <a:pt x="94" y="0"/>
                    </a:cubicBezTo>
                    <a:close/>
                    <a:moveTo>
                      <a:pt x="11" y="7"/>
                    </a:moveTo>
                    <a:cubicBezTo>
                      <a:pt x="13" y="7"/>
                      <a:pt x="14" y="9"/>
                      <a:pt x="14" y="11"/>
                    </a:cubicBezTo>
                    <a:cubicBezTo>
                      <a:pt x="14" y="13"/>
                      <a:pt x="13" y="14"/>
                      <a:pt x="11" y="14"/>
                    </a:cubicBezTo>
                    <a:cubicBezTo>
                      <a:pt x="9" y="14"/>
                      <a:pt x="7" y="13"/>
                      <a:pt x="7" y="11"/>
                    </a:cubicBezTo>
                    <a:cubicBezTo>
                      <a:pt x="7" y="9"/>
                      <a:pt x="9" y="7"/>
                      <a:pt x="11" y="7"/>
                    </a:cubicBezTo>
                    <a:close/>
                    <a:moveTo>
                      <a:pt x="51" y="87"/>
                    </a:moveTo>
                    <a:cubicBezTo>
                      <a:pt x="50" y="87"/>
                      <a:pt x="50" y="87"/>
                      <a:pt x="49" y="87"/>
                    </a:cubicBezTo>
                    <a:cubicBezTo>
                      <a:pt x="42" y="100"/>
                      <a:pt x="40" y="103"/>
                      <a:pt x="39" y="104"/>
                    </a:cubicBezTo>
                    <a:cubicBezTo>
                      <a:pt x="35" y="107"/>
                      <a:pt x="30" y="110"/>
                      <a:pt x="24" y="110"/>
                    </a:cubicBezTo>
                    <a:cubicBezTo>
                      <a:pt x="20" y="110"/>
                      <a:pt x="15" y="108"/>
                      <a:pt x="12" y="105"/>
                    </a:cubicBezTo>
                    <a:cubicBezTo>
                      <a:pt x="9" y="102"/>
                      <a:pt x="7" y="97"/>
                      <a:pt x="7" y="92"/>
                    </a:cubicBezTo>
                    <a:cubicBezTo>
                      <a:pt x="7" y="87"/>
                      <a:pt x="9" y="82"/>
                      <a:pt x="13" y="78"/>
                    </a:cubicBezTo>
                    <a:cubicBezTo>
                      <a:pt x="15" y="76"/>
                      <a:pt x="17" y="74"/>
                      <a:pt x="21" y="72"/>
                    </a:cubicBezTo>
                    <a:cubicBezTo>
                      <a:pt x="17" y="66"/>
                      <a:pt x="14" y="59"/>
                      <a:pt x="14" y="51"/>
                    </a:cubicBezTo>
                    <a:cubicBezTo>
                      <a:pt x="14" y="31"/>
                      <a:pt x="30" y="14"/>
                      <a:pt x="51" y="14"/>
                    </a:cubicBezTo>
                    <a:cubicBezTo>
                      <a:pt x="71" y="14"/>
                      <a:pt x="87" y="31"/>
                      <a:pt x="87" y="51"/>
                    </a:cubicBezTo>
                    <a:cubicBezTo>
                      <a:pt x="87" y="71"/>
                      <a:pt x="71" y="87"/>
                      <a:pt x="51" y="87"/>
                    </a:cubicBezTo>
                    <a:close/>
                    <a:moveTo>
                      <a:pt x="94" y="105"/>
                    </a:moveTo>
                    <a:cubicBezTo>
                      <a:pt x="94" y="107"/>
                      <a:pt x="92" y="109"/>
                      <a:pt x="90" y="109"/>
                    </a:cubicBezTo>
                    <a:cubicBezTo>
                      <a:pt x="88" y="109"/>
                      <a:pt x="87" y="107"/>
                      <a:pt x="87" y="105"/>
                    </a:cubicBezTo>
                    <a:cubicBezTo>
                      <a:pt x="87" y="98"/>
                      <a:pt x="87" y="98"/>
                      <a:pt x="87" y="98"/>
                    </a:cubicBezTo>
                    <a:cubicBezTo>
                      <a:pt x="87" y="96"/>
                      <a:pt x="88" y="94"/>
                      <a:pt x="90" y="94"/>
                    </a:cubicBezTo>
                    <a:cubicBezTo>
                      <a:pt x="92" y="94"/>
                      <a:pt x="94" y="96"/>
                      <a:pt x="94" y="98"/>
                    </a:cubicBezTo>
                    <a:lnTo>
                      <a:pt x="94" y="105"/>
                    </a:lnTo>
                    <a:close/>
                    <a:moveTo>
                      <a:pt x="90" y="14"/>
                    </a:moveTo>
                    <a:cubicBezTo>
                      <a:pt x="88" y="14"/>
                      <a:pt x="87" y="13"/>
                      <a:pt x="87" y="11"/>
                    </a:cubicBezTo>
                    <a:cubicBezTo>
                      <a:pt x="87" y="9"/>
                      <a:pt x="88" y="7"/>
                      <a:pt x="90" y="7"/>
                    </a:cubicBezTo>
                    <a:cubicBezTo>
                      <a:pt x="92" y="7"/>
                      <a:pt x="94" y="9"/>
                      <a:pt x="94" y="11"/>
                    </a:cubicBezTo>
                    <a:cubicBezTo>
                      <a:pt x="94" y="13"/>
                      <a:pt x="92" y="14"/>
                      <a:pt x="90" y="14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4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099425" y="4437063"/>
                <a:ext cx="38100" cy="381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8031163" y="4506913"/>
                <a:ext cx="76200" cy="76200"/>
              </a:xfrm>
              <a:custGeom>
                <a:avLst/>
                <a:gdLst/>
                <a:ahLst/>
                <a:cxnLst>
                  <a:cxn ang="0">
                    <a:pos x="28" y="1"/>
                  </a:cxn>
                  <a:cxn ang="0">
                    <a:pos x="4" y="15"/>
                  </a:cxn>
                  <a:cxn ang="0">
                    <a:pos x="0" y="22"/>
                  </a:cxn>
                  <a:cxn ang="0">
                    <a:pos x="3" y="28"/>
                  </a:cxn>
                  <a:cxn ang="0">
                    <a:pos x="8" y="30"/>
                  </a:cxn>
                  <a:cxn ang="0">
                    <a:pos x="16" y="27"/>
                  </a:cxn>
                  <a:cxn ang="0">
                    <a:pos x="30" y="3"/>
                  </a:cxn>
                  <a:cxn ang="0">
                    <a:pos x="30" y="1"/>
                  </a:cxn>
                  <a:cxn ang="0">
                    <a:pos x="28" y="1"/>
                  </a:cxn>
                </a:cxnLst>
                <a:rect l="0" t="0" r="r" b="b"/>
                <a:pathLst>
                  <a:path w="30" h="30">
                    <a:moveTo>
                      <a:pt x="28" y="1"/>
                    </a:moveTo>
                    <a:cubicBezTo>
                      <a:pt x="17" y="6"/>
                      <a:pt x="6" y="12"/>
                      <a:pt x="4" y="15"/>
                    </a:cubicBezTo>
                    <a:cubicBezTo>
                      <a:pt x="2" y="17"/>
                      <a:pt x="0" y="20"/>
                      <a:pt x="0" y="22"/>
                    </a:cubicBezTo>
                    <a:cubicBezTo>
                      <a:pt x="0" y="25"/>
                      <a:pt x="1" y="27"/>
                      <a:pt x="3" y="28"/>
                    </a:cubicBezTo>
                    <a:cubicBezTo>
                      <a:pt x="4" y="30"/>
                      <a:pt x="6" y="30"/>
                      <a:pt x="8" y="30"/>
                    </a:cubicBezTo>
                    <a:cubicBezTo>
                      <a:pt x="11" y="30"/>
                      <a:pt x="14" y="29"/>
                      <a:pt x="16" y="27"/>
                    </a:cubicBezTo>
                    <a:cubicBezTo>
                      <a:pt x="18" y="25"/>
                      <a:pt x="23" y="16"/>
                      <a:pt x="30" y="3"/>
                    </a:cubicBezTo>
                    <a:cubicBezTo>
                      <a:pt x="30" y="2"/>
                      <a:pt x="30" y="1"/>
                      <a:pt x="30" y="1"/>
                    </a:cubicBezTo>
                    <a:cubicBezTo>
                      <a:pt x="29" y="0"/>
                      <a:pt x="29" y="0"/>
                      <a:pt x="28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sp>
          <p:nvSpPr>
            <p:cNvPr id="25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800850" y="4186238"/>
              <a:ext cx="295275" cy="279400"/>
            </a:xfrm>
            <a:custGeom>
              <a:avLst/>
              <a:gdLst>
                <a:gd name="T0" fmla="*/ 295275 w 186"/>
                <a:gd name="T1" fmla="*/ 222250 h 176"/>
                <a:gd name="T2" fmla="*/ 295275 w 186"/>
                <a:gd name="T3" fmla="*/ 0 h 176"/>
                <a:gd name="T4" fmla="*/ 0 w 186"/>
                <a:gd name="T5" fmla="*/ 0 h 176"/>
                <a:gd name="T6" fmla="*/ 0 w 186"/>
                <a:gd name="T7" fmla="*/ 222250 h 176"/>
                <a:gd name="T8" fmla="*/ 111125 w 186"/>
                <a:gd name="T9" fmla="*/ 222250 h 176"/>
                <a:gd name="T10" fmla="*/ 111125 w 186"/>
                <a:gd name="T11" fmla="*/ 258763 h 176"/>
                <a:gd name="T12" fmla="*/ 38100 w 186"/>
                <a:gd name="T13" fmla="*/ 258763 h 176"/>
                <a:gd name="T14" fmla="*/ 38100 w 186"/>
                <a:gd name="T15" fmla="*/ 279400 h 176"/>
                <a:gd name="T16" fmla="*/ 260350 w 186"/>
                <a:gd name="T17" fmla="*/ 279400 h 176"/>
                <a:gd name="T18" fmla="*/ 260350 w 186"/>
                <a:gd name="T19" fmla="*/ 258763 h 176"/>
                <a:gd name="T20" fmla="*/ 185738 w 186"/>
                <a:gd name="T21" fmla="*/ 258763 h 176"/>
                <a:gd name="T22" fmla="*/ 185738 w 186"/>
                <a:gd name="T23" fmla="*/ 222250 h 176"/>
                <a:gd name="T24" fmla="*/ 295275 w 186"/>
                <a:gd name="T25" fmla="*/ 222250 h 176"/>
                <a:gd name="T26" fmla="*/ 17463 w 186"/>
                <a:gd name="T27" fmla="*/ 204788 h 176"/>
                <a:gd name="T28" fmla="*/ 17463 w 186"/>
                <a:gd name="T29" fmla="*/ 17463 h 176"/>
                <a:gd name="T30" fmla="*/ 277813 w 186"/>
                <a:gd name="T31" fmla="*/ 17463 h 176"/>
                <a:gd name="T32" fmla="*/ 277813 w 186"/>
                <a:gd name="T33" fmla="*/ 204788 h 176"/>
                <a:gd name="T34" fmla="*/ 17463 w 186"/>
                <a:gd name="T35" fmla="*/ 204788 h 17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0" t="0" r="r" b="b"/>
              <a:pathLst>
                <a:path w="186" h="176">
                  <a:moveTo>
                    <a:pt x="186" y="140"/>
                  </a:moveTo>
                  <a:lnTo>
                    <a:pt x="186" y="0"/>
                  </a:lnTo>
                  <a:lnTo>
                    <a:pt x="0" y="0"/>
                  </a:lnTo>
                  <a:lnTo>
                    <a:pt x="0" y="140"/>
                  </a:lnTo>
                  <a:lnTo>
                    <a:pt x="70" y="140"/>
                  </a:lnTo>
                  <a:lnTo>
                    <a:pt x="70" y="163"/>
                  </a:lnTo>
                  <a:lnTo>
                    <a:pt x="24" y="163"/>
                  </a:lnTo>
                  <a:lnTo>
                    <a:pt x="24" y="176"/>
                  </a:lnTo>
                  <a:lnTo>
                    <a:pt x="164" y="176"/>
                  </a:lnTo>
                  <a:lnTo>
                    <a:pt x="164" y="163"/>
                  </a:lnTo>
                  <a:lnTo>
                    <a:pt x="117" y="163"/>
                  </a:lnTo>
                  <a:lnTo>
                    <a:pt x="117" y="140"/>
                  </a:lnTo>
                  <a:lnTo>
                    <a:pt x="186" y="140"/>
                  </a:lnTo>
                  <a:close/>
                  <a:moveTo>
                    <a:pt x="11" y="129"/>
                  </a:moveTo>
                  <a:lnTo>
                    <a:pt x="11" y="11"/>
                  </a:lnTo>
                  <a:lnTo>
                    <a:pt x="175" y="11"/>
                  </a:lnTo>
                  <a:lnTo>
                    <a:pt x="175" y="129"/>
                  </a:lnTo>
                  <a:lnTo>
                    <a:pt x="11" y="1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7" name="Group 267"/>
            <p:cNvGrpSpPr/>
            <p:nvPr/>
          </p:nvGrpSpPr>
          <p:grpSpPr>
            <a:xfrm>
              <a:off x="7392988" y="4186429"/>
              <a:ext cx="187325" cy="296863"/>
              <a:chOff x="7392988" y="4327525"/>
              <a:chExt cx="187325" cy="296863"/>
            </a:xfrm>
            <a:solidFill>
              <a:srgbClr val="FFFFFF"/>
            </a:solidFill>
          </p:grpSpPr>
          <p:sp>
            <p:nvSpPr>
              <p:cNvPr id="258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7392988" y="4327525"/>
                <a:ext cx="187325" cy="296863"/>
              </a:xfrm>
              <a:custGeom>
                <a:avLst/>
                <a:gdLst/>
                <a:ahLst/>
                <a:cxnLst>
                  <a:cxn ang="0">
                    <a:pos x="58" y="0"/>
                  </a:cxn>
                  <a:cxn ang="0">
                    <a:pos x="15" y="0"/>
                  </a:cxn>
                  <a:cxn ang="0">
                    <a:pos x="0" y="14"/>
                  </a:cxn>
                  <a:cxn ang="0">
                    <a:pos x="0" y="101"/>
                  </a:cxn>
                  <a:cxn ang="0">
                    <a:pos x="15" y="116"/>
                  </a:cxn>
                  <a:cxn ang="0">
                    <a:pos x="58" y="116"/>
                  </a:cxn>
                  <a:cxn ang="0">
                    <a:pos x="73" y="101"/>
                  </a:cxn>
                  <a:cxn ang="0">
                    <a:pos x="73" y="14"/>
                  </a:cxn>
                  <a:cxn ang="0">
                    <a:pos x="58" y="0"/>
                  </a:cxn>
                  <a:cxn ang="0">
                    <a:pos x="37" y="100"/>
                  </a:cxn>
                  <a:cxn ang="0">
                    <a:pos x="16" y="80"/>
                  </a:cxn>
                  <a:cxn ang="0">
                    <a:pos x="37" y="59"/>
                  </a:cxn>
                  <a:cxn ang="0">
                    <a:pos x="58" y="80"/>
                  </a:cxn>
                  <a:cxn ang="0">
                    <a:pos x="37" y="100"/>
                  </a:cxn>
                  <a:cxn ang="0">
                    <a:pos x="58" y="51"/>
                  </a:cxn>
                  <a:cxn ang="0">
                    <a:pos x="15" y="51"/>
                  </a:cxn>
                  <a:cxn ang="0">
                    <a:pos x="15" y="14"/>
                  </a:cxn>
                  <a:cxn ang="0">
                    <a:pos x="58" y="14"/>
                  </a:cxn>
                  <a:cxn ang="0">
                    <a:pos x="58" y="51"/>
                  </a:cxn>
                </a:cxnLst>
                <a:rect l="0" t="0" r="r" b="b"/>
                <a:pathLst>
                  <a:path w="73" h="116">
                    <a:moveTo>
                      <a:pt x="58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101"/>
                      <a:pt x="0" y="101"/>
                      <a:pt x="0" y="101"/>
                    </a:cubicBezTo>
                    <a:cubicBezTo>
                      <a:pt x="0" y="109"/>
                      <a:pt x="7" y="116"/>
                      <a:pt x="15" y="116"/>
                    </a:cubicBezTo>
                    <a:cubicBezTo>
                      <a:pt x="58" y="116"/>
                      <a:pt x="58" y="116"/>
                      <a:pt x="58" y="116"/>
                    </a:cubicBezTo>
                    <a:cubicBezTo>
                      <a:pt x="66" y="116"/>
                      <a:pt x="73" y="109"/>
                      <a:pt x="73" y="101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6"/>
                      <a:pt x="66" y="0"/>
                      <a:pt x="58" y="0"/>
                    </a:cubicBezTo>
                    <a:close/>
                    <a:moveTo>
                      <a:pt x="37" y="100"/>
                    </a:moveTo>
                    <a:cubicBezTo>
                      <a:pt x="25" y="100"/>
                      <a:pt x="16" y="91"/>
                      <a:pt x="16" y="80"/>
                    </a:cubicBezTo>
                    <a:cubicBezTo>
                      <a:pt x="16" y="68"/>
                      <a:pt x="25" y="59"/>
                      <a:pt x="37" y="59"/>
                    </a:cubicBezTo>
                    <a:cubicBezTo>
                      <a:pt x="48" y="59"/>
                      <a:pt x="58" y="68"/>
                      <a:pt x="58" y="80"/>
                    </a:cubicBezTo>
                    <a:cubicBezTo>
                      <a:pt x="58" y="91"/>
                      <a:pt x="48" y="100"/>
                      <a:pt x="37" y="100"/>
                    </a:cubicBezTo>
                    <a:close/>
                    <a:moveTo>
                      <a:pt x="58" y="51"/>
                    </a:move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58" y="14"/>
                      <a:pt x="58" y="14"/>
                      <a:pt x="58" y="14"/>
                    </a:cubicBezTo>
                    <a:lnTo>
                      <a:pt x="58" y="5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59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7458075" y="4500563"/>
                <a:ext cx="58738" cy="603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  <p:grpSp>
          <p:nvGrpSpPr>
            <p:cNvPr id="260" name="Group 265"/>
            <p:cNvGrpSpPr/>
            <p:nvPr/>
          </p:nvGrpSpPr>
          <p:grpSpPr>
            <a:xfrm>
              <a:off x="8583613" y="4261042"/>
              <a:ext cx="296863" cy="222250"/>
              <a:chOff x="8583613" y="4402138"/>
              <a:chExt cx="296863" cy="222250"/>
            </a:xfrm>
            <a:solidFill>
              <a:srgbClr val="FFFFFF"/>
            </a:solidFill>
          </p:grpSpPr>
          <p:sp>
            <p:nvSpPr>
              <p:cNvPr id="261" name="出自【趣你的PPT】(微信:qunideppt)：最优质的PPT资源库"/>
              <p:cNvSpPr>
                <a:spLocks noEditPoints="1"/>
              </p:cNvSpPr>
              <p:nvPr/>
            </p:nvSpPr>
            <p:spPr bwMode="auto">
              <a:xfrm>
                <a:off x="8583613" y="4402138"/>
                <a:ext cx="296863" cy="222250"/>
              </a:xfrm>
              <a:custGeom>
                <a:avLst/>
                <a:gdLst/>
                <a:ahLst/>
                <a:cxnLst>
                  <a:cxn ang="0">
                    <a:pos x="151" y="0"/>
                  </a:cxn>
                  <a:cxn ang="0">
                    <a:pos x="35" y="0"/>
                  </a:cxn>
                  <a:cxn ang="0">
                    <a:pos x="0" y="82"/>
                  </a:cxn>
                  <a:cxn ang="0">
                    <a:pos x="0" y="140"/>
                  </a:cxn>
                  <a:cxn ang="0">
                    <a:pos x="187" y="140"/>
                  </a:cxn>
                  <a:cxn ang="0">
                    <a:pos x="187" y="82"/>
                  </a:cxn>
                  <a:cxn ang="0">
                    <a:pos x="151" y="0"/>
                  </a:cxn>
                  <a:cxn ang="0">
                    <a:pos x="175" y="129"/>
                  </a:cxn>
                  <a:cxn ang="0">
                    <a:pos x="11" y="129"/>
                  </a:cxn>
                  <a:cxn ang="0">
                    <a:pos x="11" y="93"/>
                  </a:cxn>
                  <a:cxn ang="0">
                    <a:pos x="175" y="93"/>
                  </a:cxn>
                  <a:cxn ang="0">
                    <a:pos x="175" y="129"/>
                  </a:cxn>
                </a:cxnLst>
                <a:rect l="0" t="0" r="r" b="b"/>
                <a:pathLst>
                  <a:path w="187" h="140">
                    <a:moveTo>
                      <a:pt x="151" y="0"/>
                    </a:moveTo>
                    <a:lnTo>
                      <a:pt x="35" y="0"/>
                    </a:lnTo>
                    <a:lnTo>
                      <a:pt x="0" y="82"/>
                    </a:lnTo>
                    <a:lnTo>
                      <a:pt x="0" y="140"/>
                    </a:lnTo>
                    <a:lnTo>
                      <a:pt x="187" y="140"/>
                    </a:lnTo>
                    <a:lnTo>
                      <a:pt x="187" y="82"/>
                    </a:lnTo>
                    <a:lnTo>
                      <a:pt x="151" y="0"/>
                    </a:lnTo>
                    <a:close/>
                    <a:moveTo>
                      <a:pt x="175" y="129"/>
                    </a:moveTo>
                    <a:lnTo>
                      <a:pt x="11" y="129"/>
                    </a:lnTo>
                    <a:lnTo>
                      <a:pt x="11" y="93"/>
                    </a:lnTo>
                    <a:lnTo>
                      <a:pt x="175" y="93"/>
                    </a:lnTo>
                    <a:lnTo>
                      <a:pt x="175" y="129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  <p:sp>
            <p:nvSpPr>
              <p:cNvPr id="262" name="出自【趣你的PPT】(微信:qunideppt)：最优质的PPT资源库"/>
              <p:cNvSpPr>
                <a:spLocks noChangeArrowheads="1"/>
              </p:cNvSpPr>
              <p:nvPr/>
            </p:nvSpPr>
            <p:spPr bwMode="auto">
              <a:xfrm>
                <a:off x="8823325" y="4567238"/>
                <a:ext cx="20638" cy="19050"/>
              </a:xfrm>
              <a:prstGeom prst="rect">
                <a:avLst/>
              </a:prstGeom>
              <a:grpFill/>
              <a:ln w="9525">
                <a:noFill/>
                <a:miter lim="800000"/>
                <a:headEnd/>
                <a:tailEnd/>
              </a:ln>
            </p:spPr>
            <p:txBody>
              <a:bodyPr/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264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675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42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稻壳儿小白白(http://dwz.cn/Wu2UP)出自【趣你的PPT】(微信:qunideppt)：最优质的PPT资源库"/>
          <p:cNvGrpSpPr/>
          <p:nvPr/>
        </p:nvGrpSpPr>
        <p:grpSpPr>
          <a:xfrm>
            <a:off x="11080978" y="2081439"/>
            <a:ext cx="292100" cy="257176"/>
            <a:chOff x="8526463" y="1254125"/>
            <a:chExt cx="292100" cy="257176"/>
          </a:xfrm>
          <a:solidFill>
            <a:srgbClr val="FFFFFF"/>
          </a:solidFill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6463" y="1254125"/>
              <a:ext cx="292100" cy="220663"/>
            </a:xfrm>
            <a:custGeom>
              <a:avLst/>
              <a:gdLst/>
              <a:ahLst/>
              <a:cxnLst>
                <a:cxn ang="0">
                  <a:pos x="102" y="33"/>
                </a:cxn>
                <a:cxn ang="0">
                  <a:pos x="102" y="33"/>
                </a:cxn>
                <a:cxn ang="0">
                  <a:pos x="69" y="0"/>
                </a:cxn>
                <a:cxn ang="0">
                  <a:pos x="41" y="17"/>
                </a:cxn>
                <a:cxn ang="0">
                  <a:pos x="33" y="15"/>
                </a:cxn>
                <a:cxn ang="0">
                  <a:pos x="15" y="33"/>
                </a:cxn>
                <a:cxn ang="0">
                  <a:pos x="15" y="33"/>
                </a:cxn>
                <a:cxn ang="0">
                  <a:pos x="0" y="58"/>
                </a:cxn>
                <a:cxn ang="0">
                  <a:pos x="29" y="87"/>
                </a:cxn>
                <a:cxn ang="0">
                  <a:pos x="36" y="87"/>
                </a:cxn>
                <a:cxn ang="0">
                  <a:pos x="36" y="80"/>
                </a:cxn>
                <a:cxn ang="0">
                  <a:pos x="29" y="80"/>
                </a:cxn>
                <a:cxn ang="0">
                  <a:pos x="7" y="58"/>
                </a:cxn>
                <a:cxn ang="0">
                  <a:pos x="18" y="40"/>
                </a:cxn>
                <a:cxn ang="0">
                  <a:pos x="22" y="38"/>
                </a:cxn>
                <a:cxn ang="0">
                  <a:pos x="22" y="33"/>
                </a:cxn>
                <a:cxn ang="0">
                  <a:pos x="22" y="33"/>
                </a:cxn>
                <a:cxn ang="0">
                  <a:pos x="33" y="22"/>
                </a:cxn>
                <a:cxn ang="0">
                  <a:pos x="37" y="23"/>
                </a:cxn>
                <a:cxn ang="0">
                  <a:pos x="44" y="26"/>
                </a:cxn>
                <a:cxn ang="0">
                  <a:pos x="47" y="20"/>
                </a:cxn>
                <a:cxn ang="0">
                  <a:pos x="69" y="8"/>
                </a:cxn>
                <a:cxn ang="0">
                  <a:pos x="94" y="33"/>
                </a:cxn>
                <a:cxn ang="0">
                  <a:pos x="94" y="33"/>
                </a:cxn>
                <a:cxn ang="0">
                  <a:pos x="94" y="38"/>
                </a:cxn>
                <a:cxn ang="0">
                  <a:pos x="98" y="40"/>
                </a:cxn>
                <a:cxn ang="0">
                  <a:pos x="109" y="58"/>
                </a:cxn>
                <a:cxn ang="0">
                  <a:pos x="87" y="80"/>
                </a:cxn>
                <a:cxn ang="0">
                  <a:pos x="80" y="80"/>
                </a:cxn>
                <a:cxn ang="0">
                  <a:pos x="80" y="87"/>
                </a:cxn>
                <a:cxn ang="0">
                  <a:pos x="87" y="87"/>
                </a:cxn>
                <a:cxn ang="0">
                  <a:pos x="116" y="58"/>
                </a:cxn>
                <a:cxn ang="0">
                  <a:pos x="102" y="33"/>
                </a:cxn>
              </a:cxnLst>
              <a:rect l="0" t="0" r="r" b="b"/>
              <a:pathLst>
                <a:path w="116" h="87">
                  <a:moveTo>
                    <a:pt x="102" y="33"/>
                  </a:moveTo>
                  <a:cubicBezTo>
                    <a:pt x="102" y="33"/>
                    <a:pt x="102" y="33"/>
                    <a:pt x="102" y="33"/>
                  </a:cubicBezTo>
                  <a:cubicBezTo>
                    <a:pt x="102" y="15"/>
                    <a:pt x="87" y="0"/>
                    <a:pt x="69" y="0"/>
                  </a:cubicBezTo>
                  <a:cubicBezTo>
                    <a:pt x="57" y="0"/>
                    <a:pt x="46" y="7"/>
                    <a:pt x="41" y="17"/>
                  </a:cubicBezTo>
                  <a:cubicBezTo>
                    <a:pt x="38" y="16"/>
                    <a:pt x="36" y="15"/>
                    <a:pt x="33" y="15"/>
                  </a:cubicBezTo>
                  <a:cubicBezTo>
                    <a:pt x="23" y="15"/>
                    <a:pt x="15" y="23"/>
                    <a:pt x="15" y="33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6" y="38"/>
                    <a:pt x="0" y="48"/>
                    <a:pt x="0" y="58"/>
                  </a:cubicBezTo>
                  <a:cubicBezTo>
                    <a:pt x="0" y="74"/>
                    <a:pt x="13" y="87"/>
                    <a:pt x="29" y="87"/>
                  </a:cubicBezTo>
                  <a:cubicBezTo>
                    <a:pt x="36" y="87"/>
                    <a:pt x="36" y="87"/>
                    <a:pt x="36" y="87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17" y="80"/>
                    <a:pt x="7" y="70"/>
                    <a:pt x="7" y="58"/>
                  </a:cubicBezTo>
                  <a:cubicBezTo>
                    <a:pt x="7" y="51"/>
                    <a:pt x="11" y="44"/>
                    <a:pt x="18" y="40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27"/>
                    <a:pt x="27" y="22"/>
                    <a:pt x="33" y="22"/>
                  </a:cubicBezTo>
                  <a:cubicBezTo>
                    <a:pt x="34" y="22"/>
                    <a:pt x="36" y="23"/>
                    <a:pt x="37" y="23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2" y="12"/>
                    <a:pt x="60" y="8"/>
                    <a:pt x="69" y="8"/>
                  </a:cubicBezTo>
                  <a:cubicBezTo>
                    <a:pt x="83" y="8"/>
                    <a:pt x="94" y="19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5" y="44"/>
                    <a:pt x="109" y="51"/>
                    <a:pt x="109" y="58"/>
                  </a:cubicBezTo>
                  <a:cubicBezTo>
                    <a:pt x="109" y="70"/>
                    <a:pt x="99" y="80"/>
                    <a:pt x="87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7"/>
                    <a:pt x="80" y="87"/>
                    <a:pt x="80" y="87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103" y="87"/>
                    <a:pt x="116" y="74"/>
                    <a:pt x="116" y="58"/>
                  </a:cubicBezTo>
                  <a:cubicBezTo>
                    <a:pt x="116" y="48"/>
                    <a:pt x="110" y="38"/>
                    <a:pt x="102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16951" y="1347788"/>
              <a:ext cx="111125" cy="163513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46"/>
                </a:cxn>
                <a:cxn ang="0">
                  <a:pos x="24" y="46"/>
                </a:cxn>
                <a:cxn ang="0">
                  <a:pos x="24" y="103"/>
                </a:cxn>
                <a:cxn ang="0">
                  <a:pos x="46" y="103"/>
                </a:cxn>
                <a:cxn ang="0">
                  <a:pos x="46" y="46"/>
                </a:cxn>
                <a:cxn ang="0">
                  <a:pos x="70" y="46"/>
                </a:cxn>
                <a:cxn ang="0">
                  <a:pos x="35" y="0"/>
                </a:cxn>
              </a:cxnLst>
              <a:rect l="0" t="0" r="r" b="b"/>
              <a:pathLst>
                <a:path w="70" h="103">
                  <a:moveTo>
                    <a:pt x="35" y="0"/>
                  </a:moveTo>
                  <a:lnTo>
                    <a:pt x="0" y="46"/>
                  </a:lnTo>
                  <a:lnTo>
                    <a:pt x="24" y="46"/>
                  </a:lnTo>
                  <a:lnTo>
                    <a:pt x="24" y="103"/>
                  </a:lnTo>
                  <a:lnTo>
                    <a:pt x="46" y="103"/>
                  </a:lnTo>
                  <a:lnTo>
                    <a:pt x="46" y="46"/>
                  </a:lnTo>
                  <a:lnTo>
                    <a:pt x="70" y="46"/>
                  </a:lnTo>
                  <a:lnTo>
                    <a:pt x="35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6" name="稻壳儿小白白(http://dwz.cn/Wu2UP)出自【趣你的PPT】(微信:qunideppt)：最优质的PPT资源库"/>
          <p:cNvGrpSpPr/>
          <p:nvPr/>
        </p:nvGrpSpPr>
        <p:grpSpPr>
          <a:xfrm>
            <a:off x="10495191" y="2081439"/>
            <a:ext cx="293688" cy="257176"/>
            <a:chOff x="7940676" y="1254125"/>
            <a:chExt cx="293688" cy="257176"/>
          </a:xfrm>
          <a:solidFill>
            <a:srgbClr val="FFFFFF"/>
          </a:solidFill>
        </p:grpSpPr>
        <p:sp>
          <p:nvSpPr>
            <p:cNvPr id="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32751" y="1347788"/>
              <a:ext cx="109538" cy="16351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23" y="0"/>
                </a:cxn>
                <a:cxn ang="0">
                  <a:pos x="23" y="57"/>
                </a:cxn>
                <a:cxn ang="0">
                  <a:pos x="0" y="57"/>
                </a:cxn>
                <a:cxn ang="0">
                  <a:pos x="35" y="103"/>
                </a:cxn>
                <a:cxn ang="0">
                  <a:pos x="69" y="57"/>
                </a:cxn>
                <a:cxn ang="0">
                  <a:pos x="46" y="57"/>
                </a:cxn>
                <a:cxn ang="0">
                  <a:pos x="46" y="0"/>
                </a:cxn>
              </a:cxnLst>
              <a:rect l="0" t="0" r="r" b="b"/>
              <a:pathLst>
                <a:path w="69" h="103">
                  <a:moveTo>
                    <a:pt x="46" y="0"/>
                  </a:moveTo>
                  <a:lnTo>
                    <a:pt x="23" y="0"/>
                  </a:lnTo>
                  <a:lnTo>
                    <a:pt x="23" y="57"/>
                  </a:lnTo>
                  <a:lnTo>
                    <a:pt x="0" y="57"/>
                  </a:lnTo>
                  <a:lnTo>
                    <a:pt x="35" y="103"/>
                  </a:lnTo>
                  <a:lnTo>
                    <a:pt x="69" y="57"/>
                  </a:lnTo>
                  <a:lnTo>
                    <a:pt x="46" y="57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40676" y="1254125"/>
              <a:ext cx="293688" cy="220663"/>
            </a:xfrm>
            <a:custGeom>
              <a:avLst/>
              <a:gdLst/>
              <a:ahLst/>
              <a:cxnLst>
                <a:cxn ang="0">
                  <a:pos x="101" y="33"/>
                </a:cxn>
                <a:cxn ang="0">
                  <a:pos x="101" y="33"/>
                </a:cxn>
                <a:cxn ang="0">
                  <a:pos x="69" y="0"/>
                </a:cxn>
                <a:cxn ang="0">
                  <a:pos x="40" y="17"/>
                </a:cxn>
                <a:cxn ang="0">
                  <a:pos x="32" y="15"/>
                </a:cxn>
                <a:cxn ang="0">
                  <a:pos x="14" y="33"/>
                </a:cxn>
                <a:cxn ang="0">
                  <a:pos x="14" y="33"/>
                </a:cxn>
                <a:cxn ang="0">
                  <a:pos x="0" y="58"/>
                </a:cxn>
                <a:cxn ang="0">
                  <a:pos x="29" y="87"/>
                </a:cxn>
                <a:cxn ang="0">
                  <a:pos x="29" y="80"/>
                </a:cxn>
                <a:cxn ang="0">
                  <a:pos x="7" y="58"/>
                </a:cxn>
                <a:cxn ang="0">
                  <a:pos x="18" y="40"/>
                </a:cxn>
                <a:cxn ang="0">
                  <a:pos x="22" y="38"/>
                </a:cxn>
                <a:cxn ang="0">
                  <a:pos x="22" y="33"/>
                </a:cxn>
                <a:cxn ang="0">
                  <a:pos x="21" y="33"/>
                </a:cxn>
                <a:cxn ang="0">
                  <a:pos x="32" y="22"/>
                </a:cxn>
                <a:cxn ang="0">
                  <a:pos x="37" y="23"/>
                </a:cxn>
                <a:cxn ang="0">
                  <a:pos x="43" y="26"/>
                </a:cxn>
                <a:cxn ang="0">
                  <a:pos x="47" y="20"/>
                </a:cxn>
                <a:cxn ang="0">
                  <a:pos x="69" y="8"/>
                </a:cxn>
                <a:cxn ang="0">
                  <a:pos x="94" y="33"/>
                </a:cxn>
                <a:cxn ang="0">
                  <a:pos x="94" y="33"/>
                </a:cxn>
                <a:cxn ang="0">
                  <a:pos x="94" y="38"/>
                </a:cxn>
                <a:cxn ang="0">
                  <a:pos x="98" y="40"/>
                </a:cxn>
                <a:cxn ang="0">
                  <a:pos x="109" y="58"/>
                </a:cxn>
                <a:cxn ang="0">
                  <a:pos x="87" y="80"/>
                </a:cxn>
                <a:cxn ang="0">
                  <a:pos x="87" y="87"/>
                </a:cxn>
                <a:cxn ang="0">
                  <a:pos x="116" y="58"/>
                </a:cxn>
                <a:cxn ang="0">
                  <a:pos x="101" y="33"/>
                </a:cxn>
              </a:cxnLst>
              <a:rect l="0" t="0" r="r" b="b"/>
              <a:pathLst>
                <a:path w="116" h="87">
                  <a:moveTo>
                    <a:pt x="101" y="33"/>
                  </a:moveTo>
                  <a:cubicBezTo>
                    <a:pt x="101" y="33"/>
                    <a:pt x="101" y="33"/>
                    <a:pt x="101" y="33"/>
                  </a:cubicBezTo>
                  <a:cubicBezTo>
                    <a:pt x="101" y="15"/>
                    <a:pt x="87" y="0"/>
                    <a:pt x="69" y="0"/>
                  </a:cubicBezTo>
                  <a:cubicBezTo>
                    <a:pt x="57" y="0"/>
                    <a:pt x="46" y="7"/>
                    <a:pt x="40" y="17"/>
                  </a:cubicBezTo>
                  <a:cubicBezTo>
                    <a:pt x="38" y="16"/>
                    <a:pt x="35" y="15"/>
                    <a:pt x="32" y="15"/>
                  </a:cubicBezTo>
                  <a:cubicBezTo>
                    <a:pt x="22" y="15"/>
                    <a:pt x="14" y="2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6" y="38"/>
                    <a:pt x="0" y="48"/>
                    <a:pt x="0" y="58"/>
                  </a:cubicBezTo>
                  <a:cubicBezTo>
                    <a:pt x="0" y="74"/>
                    <a:pt x="13" y="87"/>
                    <a:pt x="29" y="87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17" y="80"/>
                    <a:pt x="7" y="70"/>
                    <a:pt x="7" y="58"/>
                  </a:cubicBezTo>
                  <a:cubicBezTo>
                    <a:pt x="7" y="51"/>
                    <a:pt x="11" y="44"/>
                    <a:pt x="18" y="40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27"/>
                    <a:pt x="26" y="22"/>
                    <a:pt x="32" y="22"/>
                  </a:cubicBezTo>
                  <a:cubicBezTo>
                    <a:pt x="34" y="22"/>
                    <a:pt x="36" y="23"/>
                    <a:pt x="37" y="23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7" y="20"/>
                    <a:pt x="47" y="20"/>
                    <a:pt x="47" y="20"/>
                  </a:cubicBezTo>
                  <a:cubicBezTo>
                    <a:pt x="51" y="12"/>
                    <a:pt x="60" y="8"/>
                    <a:pt x="69" y="8"/>
                  </a:cubicBezTo>
                  <a:cubicBezTo>
                    <a:pt x="83" y="8"/>
                    <a:pt x="94" y="19"/>
                    <a:pt x="94" y="33"/>
                  </a:cubicBezTo>
                  <a:cubicBezTo>
                    <a:pt x="94" y="33"/>
                    <a:pt x="94" y="33"/>
                    <a:pt x="94" y="33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8" y="40"/>
                    <a:pt x="98" y="40"/>
                    <a:pt x="98" y="40"/>
                  </a:cubicBezTo>
                  <a:cubicBezTo>
                    <a:pt x="104" y="44"/>
                    <a:pt x="109" y="51"/>
                    <a:pt x="109" y="58"/>
                  </a:cubicBezTo>
                  <a:cubicBezTo>
                    <a:pt x="109" y="70"/>
                    <a:pt x="99" y="80"/>
                    <a:pt x="87" y="80"/>
                  </a:cubicBezTo>
                  <a:cubicBezTo>
                    <a:pt x="87" y="87"/>
                    <a:pt x="87" y="87"/>
                    <a:pt x="87" y="87"/>
                  </a:cubicBezTo>
                  <a:cubicBezTo>
                    <a:pt x="103" y="87"/>
                    <a:pt x="116" y="74"/>
                    <a:pt x="116" y="58"/>
                  </a:cubicBezTo>
                  <a:cubicBezTo>
                    <a:pt x="116" y="48"/>
                    <a:pt x="110" y="38"/>
                    <a:pt x="101" y="3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9" name="出自【趣你的PPT】(微信:qunideppt)：最优质的PPT资源库"/>
          <p:cNvSpPr>
            <a:spLocks/>
          </p:cNvSpPr>
          <p:nvPr/>
        </p:nvSpPr>
        <p:spPr bwMode="auto">
          <a:xfrm>
            <a:off x="2883128" y="2705327"/>
            <a:ext cx="292100" cy="257175"/>
          </a:xfrm>
          <a:custGeom>
            <a:avLst/>
            <a:gdLst>
              <a:gd name="T0" fmla="*/ 163677 w 116"/>
              <a:gd name="T1" fmla="*/ 0 h 102"/>
              <a:gd name="T2" fmla="*/ 37772 w 116"/>
              <a:gd name="T3" fmla="*/ 110938 h 102"/>
              <a:gd name="T4" fmla="*/ 0 w 116"/>
              <a:gd name="T5" fmla="*/ 110938 h 102"/>
              <a:gd name="T6" fmla="*/ 55398 w 116"/>
              <a:gd name="T7" fmla="*/ 184057 h 102"/>
              <a:gd name="T8" fmla="*/ 108278 w 116"/>
              <a:gd name="T9" fmla="*/ 110938 h 102"/>
              <a:gd name="T10" fmla="*/ 75543 w 116"/>
              <a:gd name="T11" fmla="*/ 110938 h 102"/>
              <a:gd name="T12" fmla="*/ 163677 w 116"/>
              <a:gd name="T13" fmla="*/ 37820 h 102"/>
              <a:gd name="T14" fmla="*/ 254328 w 116"/>
              <a:gd name="T15" fmla="*/ 128588 h 102"/>
              <a:gd name="T16" fmla="*/ 163677 w 116"/>
              <a:gd name="T17" fmla="*/ 219355 h 102"/>
              <a:gd name="T18" fmla="*/ 163677 w 116"/>
              <a:gd name="T19" fmla="*/ 257175 h 102"/>
              <a:gd name="T20" fmla="*/ 292100 w 116"/>
              <a:gd name="T21" fmla="*/ 128588 h 102"/>
              <a:gd name="T22" fmla="*/ 163677 w 116"/>
              <a:gd name="T23" fmla="*/ 0 h 102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16" h="102">
                <a:moveTo>
                  <a:pt x="65" y="0"/>
                </a:moveTo>
                <a:cubicBezTo>
                  <a:pt x="40" y="0"/>
                  <a:pt x="18" y="19"/>
                  <a:pt x="15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22" y="73"/>
                  <a:pt x="22" y="73"/>
                  <a:pt x="22" y="73"/>
                </a:cubicBezTo>
                <a:cubicBezTo>
                  <a:pt x="43" y="44"/>
                  <a:pt x="43" y="44"/>
                  <a:pt x="43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33" y="27"/>
                  <a:pt x="48" y="15"/>
                  <a:pt x="65" y="15"/>
                </a:cubicBezTo>
                <a:cubicBezTo>
                  <a:pt x="85" y="15"/>
                  <a:pt x="101" y="31"/>
                  <a:pt x="101" y="51"/>
                </a:cubicBezTo>
                <a:cubicBezTo>
                  <a:pt x="101" y="71"/>
                  <a:pt x="85" y="87"/>
                  <a:pt x="65" y="87"/>
                </a:cubicBezTo>
                <a:cubicBezTo>
                  <a:pt x="65" y="102"/>
                  <a:pt x="65" y="102"/>
                  <a:pt x="65" y="102"/>
                </a:cubicBezTo>
                <a:cubicBezTo>
                  <a:pt x="93" y="102"/>
                  <a:pt x="116" y="79"/>
                  <a:pt x="116" y="51"/>
                </a:cubicBezTo>
                <a:cubicBezTo>
                  <a:pt x="116" y="23"/>
                  <a:pt x="93" y="0"/>
                  <a:pt x="6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0" name="稻壳儿小白白(http://dwz.cn/Wu2UP)出自【趣你的PPT】(微信:qunideppt)：最优质的PPT资源库"/>
          <p:cNvGrpSpPr/>
          <p:nvPr/>
        </p:nvGrpSpPr>
        <p:grpSpPr>
          <a:xfrm>
            <a:off x="9323616" y="2081439"/>
            <a:ext cx="292100" cy="295275"/>
            <a:chOff x="6769101" y="1254125"/>
            <a:chExt cx="292100" cy="295275"/>
          </a:xfrm>
          <a:solidFill>
            <a:srgbClr val="FFFFFF"/>
          </a:solidFill>
        </p:grpSpPr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2126" y="1347788"/>
              <a:ext cx="146050" cy="127000"/>
            </a:xfrm>
            <a:custGeom>
              <a:avLst/>
              <a:gdLst/>
              <a:ahLst/>
              <a:cxnLst>
                <a:cxn ang="0">
                  <a:pos x="70" y="0"/>
                </a:cxn>
                <a:cxn ang="0">
                  <a:pos x="24" y="0"/>
                </a:cxn>
                <a:cxn ang="0">
                  <a:pos x="24" y="34"/>
                </a:cxn>
                <a:cxn ang="0">
                  <a:pos x="0" y="34"/>
                </a:cxn>
                <a:cxn ang="0">
                  <a:pos x="46" y="80"/>
                </a:cxn>
                <a:cxn ang="0">
                  <a:pos x="92" y="34"/>
                </a:cxn>
                <a:cxn ang="0">
                  <a:pos x="70" y="34"/>
                </a:cxn>
                <a:cxn ang="0">
                  <a:pos x="70" y="0"/>
                </a:cxn>
              </a:cxnLst>
              <a:rect l="0" t="0" r="r" b="b"/>
              <a:pathLst>
                <a:path w="92" h="80">
                  <a:moveTo>
                    <a:pt x="70" y="0"/>
                  </a:moveTo>
                  <a:lnTo>
                    <a:pt x="24" y="0"/>
                  </a:lnTo>
                  <a:lnTo>
                    <a:pt x="24" y="34"/>
                  </a:lnTo>
                  <a:lnTo>
                    <a:pt x="0" y="34"/>
                  </a:lnTo>
                  <a:lnTo>
                    <a:pt x="46" y="80"/>
                  </a:lnTo>
                  <a:lnTo>
                    <a:pt x="92" y="34"/>
                  </a:lnTo>
                  <a:lnTo>
                    <a:pt x="70" y="34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9101" y="1254125"/>
              <a:ext cx="292100" cy="295275"/>
            </a:xfrm>
            <a:custGeom>
              <a:avLst/>
              <a:gdLst/>
              <a:ahLst/>
              <a:cxnLst>
                <a:cxn ang="0">
                  <a:pos x="58" y="0"/>
                </a:cxn>
                <a:cxn ang="0">
                  <a:pos x="0" y="58"/>
                </a:cxn>
                <a:cxn ang="0">
                  <a:pos x="58" y="117"/>
                </a:cxn>
                <a:cxn ang="0">
                  <a:pos x="116" y="58"/>
                </a:cxn>
                <a:cxn ang="0">
                  <a:pos x="58" y="0"/>
                </a:cxn>
                <a:cxn ang="0">
                  <a:pos x="58" y="102"/>
                </a:cxn>
                <a:cxn ang="0">
                  <a:pos x="15" y="58"/>
                </a:cxn>
                <a:cxn ang="0">
                  <a:pos x="58" y="15"/>
                </a:cxn>
                <a:cxn ang="0">
                  <a:pos x="102" y="58"/>
                </a:cxn>
                <a:cxn ang="0">
                  <a:pos x="58" y="102"/>
                </a:cxn>
              </a:cxnLst>
              <a:rect l="0" t="0" r="r" b="b"/>
              <a:pathLst>
                <a:path w="116" h="117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8" y="117"/>
                  </a:cubicBezTo>
                  <a:cubicBezTo>
                    <a:pt x="90" y="117"/>
                    <a:pt x="116" y="91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lose/>
                  <a:moveTo>
                    <a:pt x="58" y="102"/>
                  </a:moveTo>
                  <a:cubicBezTo>
                    <a:pt x="34" y="102"/>
                    <a:pt x="15" y="82"/>
                    <a:pt x="15" y="58"/>
                  </a:cubicBezTo>
                  <a:cubicBezTo>
                    <a:pt x="15" y="34"/>
                    <a:pt x="34" y="15"/>
                    <a:pt x="58" y="15"/>
                  </a:cubicBezTo>
                  <a:cubicBezTo>
                    <a:pt x="82" y="15"/>
                    <a:pt x="102" y="34"/>
                    <a:pt x="102" y="58"/>
                  </a:cubicBezTo>
                  <a:cubicBezTo>
                    <a:pt x="102" y="82"/>
                    <a:pt x="82" y="102"/>
                    <a:pt x="58" y="10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3" name="稻壳儿小白白(http://dwz.cn/Wu2UP)出自【趣你的PPT】(微信:qunideppt)：最优质的PPT资源库"/>
          <p:cNvGrpSpPr/>
          <p:nvPr/>
        </p:nvGrpSpPr>
        <p:grpSpPr>
          <a:xfrm>
            <a:off x="9907816" y="2081439"/>
            <a:ext cx="295275" cy="295275"/>
            <a:chOff x="7353301" y="1254125"/>
            <a:chExt cx="295275" cy="295275"/>
          </a:xfrm>
          <a:solidFill>
            <a:srgbClr val="FFFFFF"/>
          </a:solidFill>
        </p:grpSpPr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6326" y="1327150"/>
              <a:ext cx="149225" cy="128588"/>
            </a:xfrm>
            <a:custGeom>
              <a:avLst/>
              <a:gdLst/>
              <a:ahLst/>
              <a:cxnLst>
                <a:cxn ang="0">
                  <a:pos x="0" y="47"/>
                </a:cxn>
                <a:cxn ang="0">
                  <a:pos x="24" y="47"/>
                </a:cxn>
                <a:cxn ang="0">
                  <a:pos x="24" y="81"/>
                </a:cxn>
                <a:cxn ang="0">
                  <a:pos x="70" y="81"/>
                </a:cxn>
                <a:cxn ang="0">
                  <a:pos x="70" y="47"/>
                </a:cxn>
                <a:cxn ang="0">
                  <a:pos x="94" y="47"/>
                </a:cxn>
                <a:cxn ang="0">
                  <a:pos x="46" y="0"/>
                </a:cxn>
                <a:cxn ang="0">
                  <a:pos x="0" y="47"/>
                </a:cxn>
              </a:cxnLst>
              <a:rect l="0" t="0" r="r" b="b"/>
              <a:pathLst>
                <a:path w="94" h="81">
                  <a:moveTo>
                    <a:pt x="0" y="47"/>
                  </a:moveTo>
                  <a:lnTo>
                    <a:pt x="24" y="47"/>
                  </a:lnTo>
                  <a:lnTo>
                    <a:pt x="24" y="81"/>
                  </a:lnTo>
                  <a:lnTo>
                    <a:pt x="70" y="81"/>
                  </a:lnTo>
                  <a:lnTo>
                    <a:pt x="70" y="47"/>
                  </a:lnTo>
                  <a:lnTo>
                    <a:pt x="94" y="47"/>
                  </a:lnTo>
                  <a:lnTo>
                    <a:pt x="46" y="0"/>
                  </a:lnTo>
                  <a:lnTo>
                    <a:pt x="0" y="4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3301" y="1254125"/>
              <a:ext cx="295275" cy="295275"/>
            </a:xfrm>
            <a:custGeom>
              <a:avLst/>
              <a:gdLst/>
              <a:ahLst/>
              <a:cxnLst>
                <a:cxn ang="0">
                  <a:pos x="58" y="0"/>
                </a:cxn>
                <a:cxn ang="0">
                  <a:pos x="0" y="58"/>
                </a:cxn>
                <a:cxn ang="0">
                  <a:pos x="58" y="117"/>
                </a:cxn>
                <a:cxn ang="0">
                  <a:pos x="117" y="58"/>
                </a:cxn>
                <a:cxn ang="0">
                  <a:pos x="58" y="0"/>
                </a:cxn>
                <a:cxn ang="0">
                  <a:pos x="58" y="102"/>
                </a:cxn>
                <a:cxn ang="0">
                  <a:pos x="15" y="58"/>
                </a:cxn>
                <a:cxn ang="0">
                  <a:pos x="58" y="15"/>
                </a:cxn>
                <a:cxn ang="0">
                  <a:pos x="102" y="58"/>
                </a:cxn>
                <a:cxn ang="0">
                  <a:pos x="58" y="102"/>
                </a:cxn>
              </a:cxnLst>
              <a:rect l="0" t="0" r="r" b="b"/>
              <a:pathLst>
                <a:path w="117" h="117"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1"/>
                    <a:pt x="26" y="117"/>
                    <a:pt x="58" y="117"/>
                  </a:cubicBezTo>
                  <a:cubicBezTo>
                    <a:pt x="91" y="117"/>
                    <a:pt x="117" y="91"/>
                    <a:pt x="117" y="58"/>
                  </a:cubicBezTo>
                  <a:cubicBezTo>
                    <a:pt x="117" y="26"/>
                    <a:pt x="91" y="0"/>
                    <a:pt x="58" y="0"/>
                  </a:cubicBezTo>
                  <a:close/>
                  <a:moveTo>
                    <a:pt x="58" y="102"/>
                  </a:moveTo>
                  <a:cubicBezTo>
                    <a:pt x="34" y="102"/>
                    <a:pt x="15" y="82"/>
                    <a:pt x="15" y="58"/>
                  </a:cubicBezTo>
                  <a:cubicBezTo>
                    <a:pt x="15" y="34"/>
                    <a:pt x="34" y="15"/>
                    <a:pt x="58" y="15"/>
                  </a:cubicBezTo>
                  <a:cubicBezTo>
                    <a:pt x="83" y="15"/>
                    <a:pt x="102" y="34"/>
                    <a:pt x="102" y="58"/>
                  </a:cubicBezTo>
                  <a:cubicBezTo>
                    <a:pt x="102" y="82"/>
                    <a:pt x="83" y="102"/>
                    <a:pt x="58" y="10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6" name="稻壳儿小白白(http://dwz.cn/Wu2UP)出自【趣你的PPT】(微信:qunideppt)：最优质的PPT资源库"/>
          <p:cNvGrpSpPr/>
          <p:nvPr/>
        </p:nvGrpSpPr>
        <p:grpSpPr>
          <a:xfrm>
            <a:off x="9907816" y="2670402"/>
            <a:ext cx="257175" cy="292100"/>
            <a:chOff x="7353301" y="1843088"/>
            <a:chExt cx="257175" cy="292100"/>
          </a:xfrm>
          <a:solidFill>
            <a:srgbClr val="FFFFFF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53301" y="1843088"/>
              <a:ext cx="257175" cy="292100"/>
            </a:xfrm>
            <a:custGeom>
              <a:avLst/>
              <a:gdLst/>
              <a:ahLst/>
              <a:cxnLst>
                <a:cxn ang="0">
                  <a:pos x="110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2" y="184"/>
                </a:cxn>
                <a:cxn ang="0">
                  <a:pos x="162" y="52"/>
                </a:cxn>
                <a:cxn ang="0">
                  <a:pos x="110" y="0"/>
                </a:cxn>
                <a:cxn ang="0">
                  <a:pos x="140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100" y="22"/>
                </a:cxn>
                <a:cxn ang="0">
                  <a:pos x="140" y="62"/>
                </a:cxn>
                <a:cxn ang="0">
                  <a:pos x="140" y="160"/>
                </a:cxn>
              </a:cxnLst>
              <a:rect l="0" t="0" r="r" b="b"/>
              <a:pathLst>
                <a:path w="162" h="184">
                  <a:moveTo>
                    <a:pt x="110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2" y="184"/>
                  </a:lnTo>
                  <a:lnTo>
                    <a:pt x="162" y="52"/>
                  </a:lnTo>
                  <a:lnTo>
                    <a:pt x="110" y="0"/>
                  </a:lnTo>
                  <a:close/>
                  <a:moveTo>
                    <a:pt x="140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100" y="22"/>
                  </a:lnTo>
                  <a:lnTo>
                    <a:pt x="140" y="62"/>
                  </a:lnTo>
                  <a:lnTo>
                    <a:pt x="140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08863" y="1895475"/>
              <a:ext cx="128588" cy="184150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22" y="2"/>
                </a:cxn>
                <a:cxn ang="0">
                  <a:pos x="22" y="53"/>
                </a:cxn>
                <a:cxn ang="0">
                  <a:pos x="15" y="51"/>
                </a:cxn>
                <a:cxn ang="0">
                  <a:pos x="0" y="62"/>
                </a:cxn>
                <a:cxn ang="0">
                  <a:pos x="15" y="73"/>
                </a:cxn>
                <a:cxn ang="0">
                  <a:pos x="22" y="72"/>
                </a:cxn>
                <a:cxn ang="0">
                  <a:pos x="29" y="62"/>
                </a:cxn>
                <a:cxn ang="0">
                  <a:pos x="29" y="22"/>
                </a:cxn>
                <a:cxn ang="0">
                  <a:pos x="51" y="44"/>
                </a:cxn>
                <a:cxn ang="0">
                  <a:pos x="29" y="7"/>
                </a:cxn>
                <a:cxn ang="0">
                  <a:pos x="29" y="0"/>
                </a:cxn>
              </a:cxnLst>
              <a:rect l="0" t="0" r="r" b="b"/>
              <a:pathLst>
                <a:path w="51" h="73">
                  <a:moveTo>
                    <a:pt x="29" y="0"/>
                  </a:moveTo>
                  <a:cubicBezTo>
                    <a:pt x="22" y="2"/>
                    <a:pt x="22" y="2"/>
                    <a:pt x="22" y="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0" y="52"/>
                    <a:pt x="17" y="51"/>
                    <a:pt x="15" y="51"/>
                  </a:cubicBezTo>
                  <a:cubicBezTo>
                    <a:pt x="7" y="51"/>
                    <a:pt x="0" y="56"/>
                    <a:pt x="0" y="62"/>
                  </a:cubicBezTo>
                  <a:cubicBezTo>
                    <a:pt x="0" y="68"/>
                    <a:pt x="7" y="73"/>
                    <a:pt x="15" y="73"/>
                  </a:cubicBezTo>
                  <a:cubicBezTo>
                    <a:pt x="17" y="73"/>
                    <a:pt x="20" y="72"/>
                    <a:pt x="22" y="72"/>
                  </a:cubicBezTo>
                  <a:cubicBezTo>
                    <a:pt x="26" y="70"/>
                    <a:pt x="29" y="66"/>
                    <a:pt x="29" y="6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44" y="22"/>
                    <a:pt x="51" y="37"/>
                    <a:pt x="51" y="44"/>
                  </a:cubicBezTo>
                  <a:cubicBezTo>
                    <a:pt x="51" y="15"/>
                    <a:pt x="36" y="7"/>
                    <a:pt x="29" y="7"/>
                  </a:cubicBezTo>
                  <a:lnTo>
                    <a:pt x="2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2883128" y="3327627"/>
            <a:ext cx="292100" cy="220662"/>
          </a:xfrm>
          <a:custGeom>
            <a:avLst/>
            <a:gdLst>
              <a:gd name="T0" fmla="*/ 128588 w 184"/>
              <a:gd name="T1" fmla="*/ 38100 h 139"/>
              <a:gd name="T2" fmla="*/ 95250 w 184"/>
              <a:gd name="T3" fmla="*/ 0 h 139"/>
              <a:gd name="T4" fmla="*/ 0 w 184"/>
              <a:gd name="T5" fmla="*/ 0 h 139"/>
              <a:gd name="T6" fmla="*/ 0 w 184"/>
              <a:gd name="T7" fmla="*/ 220662 h 139"/>
              <a:gd name="T8" fmla="*/ 292100 w 184"/>
              <a:gd name="T9" fmla="*/ 220662 h 139"/>
              <a:gd name="T10" fmla="*/ 292100 w 184"/>
              <a:gd name="T11" fmla="*/ 38100 h 139"/>
              <a:gd name="T12" fmla="*/ 128588 w 184"/>
              <a:gd name="T13" fmla="*/ 38100 h 1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84" h="139">
                <a:moveTo>
                  <a:pt x="81" y="24"/>
                </a:moveTo>
                <a:lnTo>
                  <a:pt x="60" y="0"/>
                </a:lnTo>
                <a:lnTo>
                  <a:pt x="0" y="0"/>
                </a:lnTo>
                <a:lnTo>
                  <a:pt x="0" y="139"/>
                </a:lnTo>
                <a:lnTo>
                  <a:pt x="184" y="139"/>
                </a:lnTo>
                <a:lnTo>
                  <a:pt x="184" y="24"/>
                </a:lnTo>
                <a:lnTo>
                  <a:pt x="81" y="2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67328" y="2670402"/>
            <a:ext cx="239712" cy="292100"/>
          </a:xfrm>
          <a:custGeom>
            <a:avLst/>
            <a:gdLst>
              <a:gd name="T0" fmla="*/ 153987 w 151"/>
              <a:gd name="T1" fmla="*/ 0 h 184"/>
              <a:gd name="T2" fmla="*/ 0 w 151"/>
              <a:gd name="T3" fmla="*/ 0 h 184"/>
              <a:gd name="T4" fmla="*/ 0 w 151"/>
              <a:gd name="T5" fmla="*/ 292100 h 184"/>
              <a:gd name="T6" fmla="*/ 239712 w 151"/>
              <a:gd name="T7" fmla="*/ 292100 h 184"/>
              <a:gd name="T8" fmla="*/ 239712 w 151"/>
              <a:gd name="T9" fmla="*/ 82550 h 184"/>
              <a:gd name="T10" fmla="*/ 153987 w 151"/>
              <a:gd name="T11" fmla="*/ 0 h 184"/>
              <a:gd name="T12" fmla="*/ 201612 w 151"/>
              <a:gd name="T13" fmla="*/ 254000 h 184"/>
              <a:gd name="T14" fmla="*/ 38100 w 151"/>
              <a:gd name="T15" fmla="*/ 254000 h 184"/>
              <a:gd name="T16" fmla="*/ 38100 w 151"/>
              <a:gd name="T17" fmla="*/ 34925 h 184"/>
              <a:gd name="T18" fmla="*/ 138112 w 151"/>
              <a:gd name="T19" fmla="*/ 34925 h 184"/>
              <a:gd name="T20" fmla="*/ 146050 w 151"/>
              <a:gd name="T21" fmla="*/ 42863 h 184"/>
              <a:gd name="T22" fmla="*/ 146050 w 151"/>
              <a:gd name="T23" fmla="*/ 90488 h 184"/>
              <a:gd name="T24" fmla="*/ 193675 w 151"/>
              <a:gd name="T25" fmla="*/ 90488 h 184"/>
              <a:gd name="T26" fmla="*/ 201612 w 151"/>
              <a:gd name="T27" fmla="*/ 98425 h 184"/>
              <a:gd name="T28" fmla="*/ 201612 w 151"/>
              <a:gd name="T29" fmla="*/ 254000 h 184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51" h="184">
                <a:moveTo>
                  <a:pt x="97" y="0"/>
                </a:moveTo>
                <a:lnTo>
                  <a:pt x="0" y="0"/>
                </a:lnTo>
                <a:lnTo>
                  <a:pt x="0" y="184"/>
                </a:lnTo>
                <a:lnTo>
                  <a:pt x="151" y="184"/>
                </a:lnTo>
                <a:lnTo>
                  <a:pt x="151" y="52"/>
                </a:lnTo>
                <a:lnTo>
                  <a:pt x="97" y="0"/>
                </a:lnTo>
                <a:close/>
                <a:moveTo>
                  <a:pt x="127" y="160"/>
                </a:moveTo>
                <a:lnTo>
                  <a:pt x="24" y="160"/>
                </a:lnTo>
                <a:lnTo>
                  <a:pt x="24" y="22"/>
                </a:lnTo>
                <a:lnTo>
                  <a:pt x="87" y="22"/>
                </a:lnTo>
                <a:lnTo>
                  <a:pt x="92" y="27"/>
                </a:lnTo>
                <a:lnTo>
                  <a:pt x="92" y="57"/>
                </a:lnTo>
                <a:lnTo>
                  <a:pt x="122" y="57"/>
                </a:lnTo>
                <a:lnTo>
                  <a:pt x="127" y="62"/>
                </a:lnTo>
                <a:lnTo>
                  <a:pt x="127" y="1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" name="稻壳儿小白白(http://dwz.cn/Wu2UP)出自【趣你的PPT】(微信:qunideppt)：最优质的PPT资源库"/>
          <p:cNvGrpSpPr/>
          <p:nvPr/>
        </p:nvGrpSpPr>
        <p:grpSpPr>
          <a:xfrm>
            <a:off x="5808891" y="2670402"/>
            <a:ext cx="257175" cy="292100"/>
            <a:chOff x="3254376" y="1843088"/>
            <a:chExt cx="257175" cy="292100"/>
          </a:xfrm>
          <a:solidFill>
            <a:srgbClr val="FFFFFF"/>
          </a:solidFill>
        </p:grpSpPr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254376" y="1843088"/>
              <a:ext cx="257175" cy="292100"/>
            </a:xfrm>
            <a:custGeom>
              <a:avLst/>
              <a:gdLst/>
              <a:ahLst/>
              <a:cxnLst>
                <a:cxn ang="0">
                  <a:pos x="110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2" y="184"/>
                </a:cxn>
                <a:cxn ang="0">
                  <a:pos x="162" y="52"/>
                </a:cxn>
                <a:cxn ang="0">
                  <a:pos x="110" y="0"/>
                </a:cxn>
                <a:cxn ang="0">
                  <a:pos x="138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100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2" h="184">
                  <a:moveTo>
                    <a:pt x="110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2" y="184"/>
                  </a:lnTo>
                  <a:lnTo>
                    <a:pt x="162" y="52"/>
                  </a:lnTo>
                  <a:lnTo>
                    <a:pt x="110" y="0"/>
                  </a:lnTo>
                  <a:close/>
                  <a:moveTo>
                    <a:pt x="138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100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27401" y="1968500"/>
              <a:ext cx="111125" cy="2063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27401" y="1933575"/>
              <a:ext cx="73025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27401" y="2006600"/>
              <a:ext cx="111125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327401" y="2044700"/>
              <a:ext cx="111125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7" name="稻壳儿小白白(http://dwz.cn/Wu2UP)出自【趣你的PPT】(微信:qunideppt)：最优质的PPT资源库"/>
          <p:cNvGrpSpPr/>
          <p:nvPr/>
        </p:nvGrpSpPr>
        <p:grpSpPr>
          <a:xfrm>
            <a:off x="4051528" y="2670402"/>
            <a:ext cx="276226" cy="292100"/>
            <a:chOff x="1497013" y="1843088"/>
            <a:chExt cx="276226" cy="292100"/>
          </a:xfrm>
          <a:solidFill>
            <a:srgbClr val="FFFFFF"/>
          </a:solidFill>
        </p:grpSpPr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63701" y="1951038"/>
              <a:ext cx="109538" cy="1841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0" y="22"/>
                </a:cxn>
                <a:cxn ang="0">
                  <a:pos x="7" y="38"/>
                </a:cxn>
                <a:cxn ang="0">
                  <a:pos x="7" y="73"/>
                </a:cxn>
                <a:cxn ang="0">
                  <a:pos x="22" y="58"/>
                </a:cxn>
                <a:cxn ang="0">
                  <a:pos x="36" y="73"/>
                </a:cxn>
                <a:cxn ang="0">
                  <a:pos x="36" y="38"/>
                </a:cxn>
                <a:cxn ang="0">
                  <a:pos x="43" y="22"/>
                </a:cxn>
                <a:cxn ang="0">
                  <a:pos x="22" y="0"/>
                </a:cxn>
                <a:cxn ang="0">
                  <a:pos x="22" y="37"/>
                </a:cxn>
                <a:cxn ang="0">
                  <a:pos x="7" y="22"/>
                </a:cxn>
                <a:cxn ang="0">
                  <a:pos x="22" y="7"/>
                </a:cxn>
                <a:cxn ang="0">
                  <a:pos x="36" y="22"/>
                </a:cxn>
                <a:cxn ang="0">
                  <a:pos x="22" y="37"/>
                </a:cxn>
              </a:cxnLst>
              <a:rect l="0" t="0" r="r" b="b"/>
              <a:pathLst>
                <a:path w="43" h="73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28"/>
                    <a:pt x="3" y="34"/>
                    <a:pt x="7" y="38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0" y="34"/>
                    <a:pt x="43" y="28"/>
                    <a:pt x="43" y="22"/>
                  </a:cubicBezTo>
                  <a:cubicBezTo>
                    <a:pt x="43" y="10"/>
                    <a:pt x="34" y="0"/>
                    <a:pt x="22" y="0"/>
                  </a:cubicBezTo>
                  <a:close/>
                  <a:moveTo>
                    <a:pt x="22" y="37"/>
                  </a:moveTo>
                  <a:cubicBezTo>
                    <a:pt x="14" y="37"/>
                    <a:pt x="7" y="30"/>
                    <a:pt x="7" y="22"/>
                  </a:cubicBezTo>
                  <a:cubicBezTo>
                    <a:pt x="7" y="14"/>
                    <a:pt x="14" y="7"/>
                    <a:pt x="22" y="7"/>
                  </a:cubicBezTo>
                  <a:cubicBezTo>
                    <a:pt x="30" y="7"/>
                    <a:pt x="36" y="14"/>
                    <a:pt x="36" y="22"/>
                  </a:cubicBezTo>
                  <a:cubicBezTo>
                    <a:pt x="36" y="30"/>
                    <a:pt x="30" y="37"/>
                    <a:pt x="22" y="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1843088"/>
              <a:ext cx="239713" cy="292100"/>
            </a:xfrm>
            <a:custGeom>
              <a:avLst/>
              <a:gdLst/>
              <a:ahLst/>
              <a:cxnLst>
                <a:cxn ang="0">
                  <a:pos x="78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89" y="22"/>
                </a:cxn>
                <a:cxn ang="0">
                  <a:pos x="123" y="57"/>
                </a:cxn>
                <a:cxn ang="0">
                  <a:pos x="151" y="57"/>
                </a:cxn>
                <a:cxn ang="0">
                  <a:pos x="151" y="52"/>
                </a:cxn>
                <a:cxn ang="0">
                  <a:pos x="99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01" y="184"/>
                </a:cxn>
                <a:cxn ang="0">
                  <a:pos x="78" y="162"/>
                </a:cxn>
                <a:cxn ang="0">
                  <a:pos x="78" y="160"/>
                </a:cxn>
              </a:cxnLst>
              <a:rect l="0" t="0" r="r" b="b"/>
              <a:pathLst>
                <a:path w="151" h="184">
                  <a:moveTo>
                    <a:pt x="78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89" y="22"/>
                  </a:lnTo>
                  <a:lnTo>
                    <a:pt x="123" y="57"/>
                  </a:lnTo>
                  <a:lnTo>
                    <a:pt x="151" y="57"/>
                  </a:lnTo>
                  <a:lnTo>
                    <a:pt x="151" y="52"/>
                  </a:lnTo>
                  <a:lnTo>
                    <a:pt x="99" y="0"/>
                  </a:lnTo>
                  <a:lnTo>
                    <a:pt x="0" y="0"/>
                  </a:lnTo>
                  <a:lnTo>
                    <a:pt x="0" y="184"/>
                  </a:lnTo>
                  <a:lnTo>
                    <a:pt x="101" y="184"/>
                  </a:lnTo>
                  <a:lnTo>
                    <a:pt x="78" y="162"/>
                  </a:lnTo>
                  <a:lnTo>
                    <a:pt x="7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2576" y="1933575"/>
              <a:ext cx="93663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2576" y="1968500"/>
              <a:ext cx="93663" cy="2063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52576" y="2006600"/>
              <a:ext cx="93663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3" name="稻壳儿小白白(http://dwz.cn/Wu2UP)出自【趣你的PPT】(微信:qunideppt)：最优质的PPT资源库"/>
          <p:cNvGrpSpPr/>
          <p:nvPr/>
        </p:nvGrpSpPr>
        <p:grpSpPr>
          <a:xfrm>
            <a:off x="6396266" y="2670402"/>
            <a:ext cx="255588" cy="292100"/>
            <a:chOff x="3841751" y="1843088"/>
            <a:chExt cx="255588" cy="292100"/>
          </a:xfrm>
          <a:solidFill>
            <a:srgbClr val="FFFFFF"/>
          </a:solidFill>
        </p:grpSpPr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41751" y="1843088"/>
              <a:ext cx="255588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1" y="184"/>
                </a:cxn>
                <a:cxn ang="0">
                  <a:pos x="161" y="52"/>
                </a:cxn>
                <a:cxn ang="0">
                  <a:pos x="108" y="0"/>
                </a:cxn>
                <a:cxn ang="0">
                  <a:pos x="138" y="160"/>
                </a:cxn>
                <a:cxn ang="0">
                  <a:pos x="23" y="160"/>
                </a:cxn>
                <a:cxn ang="0">
                  <a:pos x="23" y="22"/>
                </a:cxn>
                <a:cxn ang="0">
                  <a:pos x="99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1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1" y="184"/>
                  </a:lnTo>
                  <a:lnTo>
                    <a:pt x="161" y="52"/>
                  </a:lnTo>
                  <a:lnTo>
                    <a:pt x="108" y="0"/>
                  </a:lnTo>
                  <a:close/>
                  <a:moveTo>
                    <a:pt x="138" y="160"/>
                  </a:moveTo>
                  <a:lnTo>
                    <a:pt x="23" y="160"/>
                  </a:lnTo>
                  <a:lnTo>
                    <a:pt x="23" y="22"/>
                  </a:lnTo>
                  <a:lnTo>
                    <a:pt x="99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95726" y="1973263"/>
              <a:ext cx="146050" cy="98425"/>
            </a:xfrm>
            <a:custGeom>
              <a:avLst/>
              <a:gdLst/>
              <a:ahLst/>
              <a:cxnLst>
                <a:cxn ang="0">
                  <a:pos x="35" y="11"/>
                </a:cxn>
                <a:cxn ang="0">
                  <a:pos x="0" y="46"/>
                </a:cxn>
                <a:cxn ang="0">
                  <a:pos x="0" y="62"/>
                </a:cxn>
                <a:cxn ang="0">
                  <a:pos x="35" y="27"/>
                </a:cxn>
                <a:cxn ang="0">
                  <a:pos x="58" y="51"/>
                </a:cxn>
                <a:cxn ang="0">
                  <a:pos x="92" y="16"/>
                </a:cxn>
                <a:cxn ang="0">
                  <a:pos x="92" y="0"/>
                </a:cxn>
                <a:cxn ang="0">
                  <a:pos x="58" y="35"/>
                </a:cxn>
                <a:cxn ang="0">
                  <a:pos x="35" y="11"/>
                </a:cxn>
              </a:cxnLst>
              <a:rect l="0" t="0" r="r" b="b"/>
              <a:pathLst>
                <a:path w="92" h="62">
                  <a:moveTo>
                    <a:pt x="35" y="11"/>
                  </a:moveTo>
                  <a:lnTo>
                    <a:pt x="0" y="46"/>
                  </a:lnTo>
                  <a:lnTo>
                    <a:pt x="0" y="62"/>
                  </a:lnTo>
                  <a:lnTo>
                    <a:pt x="35" y="27"/>
                  </a:lnTo>
                  <a:lnTo>
                    <a:pt x="58" y="51"/>
                  </a:lnTo>
                  <a:lnTo>
                    <a:pt x="92" y="16"/>
                  </a:lnTo>
                  <a:lnTo>
                    <a:pt x="92" y="0"/>
                  </a:lnTo>
                  <a:lnTo>
                    <a:pt x="58" y="35"/>
                  </a:lnTo>
                  <a:lnTo>
                    <a:pt x="35" y="1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6" name="稻壳儿小白白(http://dwz.cn/Wu2UP)出自【趣你的PPT】(微信:qunideppt)：最优质的PPT资源库"/>
          <p:cNvGrpSpPr/>
          <p:nvPr/>
        </p:nvGrpSpPr>
        <p:grpSpPr>
          <a:xfrm>
            <a:off x="6982053" y="2670402"/>
            <a:ext cx="257175" cy="292100"/>
            <a:chOff x="4427538" y="1843088"/>
            <a:chExt cx="257175" cy="292100"/>
          </a:xfrm>
          <a:solidFill>
            <a:srgbClr val="FFFFFF"/>
          </a:solidFill>
        </p:grpSpPr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7538" y="1843088"/>
              <a:ext cx="257175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2" y="184"/>
                </a:cxn>
                <a:cxn ang="0">
                  <a:pos x="162" y="52"/>
                </a:cxn>
                <a:cxn ang="0">
                  <a:pos x="108" y="0"/>
                </a:cxn>
                <a:cxn ang="0">
                  <a:pos x="138" y="160"/>
                </a:cxn>
                <a:cxn ang="0">
                  <a:pos x="22" y="160"/>
                </a:cxn>
                <a:cxn ang="0">
                  <a:pos x="22" y="22"/>
                </a:cxn>
                <a:cxn ang="0">
                  <a:pos x="98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2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2" y="184"/>
                  </a:lnTo>
                  <a:lnTo>
                    <a:pt x="162" y="52"/>
                  </a:lnTo>
                  <a:lnTo>
                    <a:pt x="108" y="0"/>
                  </a:lnTo>
                  <a:close/>
                  <a:moveTo>
                    <a:pt x="138" y="160"/>
                  </a:moveTo>
                  <a:lnTo>
                    <a:pt x="22" y="160"/>
                  </a:lnTo>
                  <a:lnTo>
                    <a:pt x="22" y="22"/>
                  </a:lnTo>
                  <a:lnTo>
                    <a:pt x="98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83101" y="1951038"/>
              <a:ext cx="146050" cy="128588"/>
            </a:xfrm>
            <a:custGeom>
              <a:avLst/>
              <a:gdLst/>
              <a:ahLst/>
              <a:cxnLst>
                <a:cxn ang="0">
                  <a:pos x="0" y="81"/>
                </a:cxn>
                <a:cxn ang="0">
                  <a:pos x="92" y="81"/>
                </a:cxn>
                <a:cxn ang="0">
                  <a:pos x="92" y="0"/>
                </a:cxn>
                <a:cxn ang="0">
                  <a:pos x="0" y="0"/>
                </a:cxn>
                <a:cxn ang="0">
                  <a:pos x="0" y="81"/>
                </a:cxn>
                <a:cxn ang="0">
                  <a:pos x="46" y="11"/>
                </a:cxn>
                <a:cxn ang="0">
                  <a:pos x="81" y="11"/>
                </a:cxn>
                <a:cxn ang="0">
                  <a:pos x="81" y="35"/>
                </a:cxn>
                <a:cxn ang="0">
                  <a:pos x="46" y="35"/>
                </a:cxn>
                <a:cxn ang="0">
                  <a:pos x="46" y="11"/>
                </a:cxn>
                <a:cxn ang="0">
                  <a:pos x="46" y="46"/>
                </a:cxn>
                <a:cxn ang="0">
                  <a:pos x="81" y="46"/>
                </a:cxn>
                <a:cxn ang="0">
                  <a:pos x="81" y="70"/>
                </a:cxn>
                <a:cxn ang="0">
                  <a:pos x="46" y="70"/>
                </a:cxn>
                <a:cxn ang="0">
                  <a:pos x="46" y="46"/>
                </a:cxn>
                <a:cxn ang="0">
                  <a:pos x="11" y="11"/>
                </a:cxn>
                <a:cxn ang="0">
                  <a:pos x="33" y="11"/>
                </a:cxn>
                <a:cxn ang="0">
                  <a:pos x="33" y="35"/>
                </a:cxn>
                <a:cxn ang="0">
                  <a:pos x="11" y="35"/>
                </a:cxn>
                <a:cxn ang="0">
                  <a:pos x="11" y="11"/>
                </a:cxn>
                <a:cxn ang="0">
                  <a:pos x="11" y="46"/>
                </a:cxn>
                <a:cxn ang="0">
                  <a:pos x="33" y="46"/>
                </a:cxn>
                <a:cxn ang="0">
                  <a:pos x="33" y="70"/>
                </a:cxn>
                <a:cxn ang="0">
                  <a:pos x="11" y="70"/>
                </a:cxn>
                <a:cxn ang="0">
                  <a:pos x="11" y="46"/>
                </a:cxn>
              </a:cxnLst>
              <a:rect l="0" t="0" r="r" b="b"/>
              <a:pathLst>
                <a:path w="92" h="81">
                  <a:moveTo>
                    <a:pt x="0" y="81"/>
                  </a:moveTo>
                  <a:lnTo>
                    <a:pt x="92" y="81"/>
                  </a:lnTo>
                  <a:lnTo>
                    <a:pt x="92" y="0"/>
                  </a:lnTo>
                  <a:lnTo>
                    <a:pt x="0" y="0"/>
                  </a:lnTo>
                  <a:lnTo>
                    <a:pt x="0" y="81"/>
                  </a:lnTo>
                  <a:close/>
                  <a:moveTo>
                    <a:pt x="46" y="11"/>
                  </a:moveTo>
                  <a:lnTo>
                    <a:pt x="81" y="11"/>
                  </a:lnTo>
                  <a:lnTo>
                    <a:pt x="81" y="35"/>
                  </a:lnTo>
                  <a:lnTo>
                    <a:pt x="46" y="35"/>
                  </a:lnTo>
                  <a:lnTo>
                    <a:pt x="46" y="11"/>
                  </a:lnTo>
                  <a:close/>
                  <a:moveTo>
                    <a:pt x="46" y="46"/>
                  </a:moveTo>
                  <a:lnTo>
                    <a:pt x="81" y="46"/>
                  </a:lnTo>
                  <a:lnTo>
                    <a:pt x="81" y="70"/>
                  </a:lnTo>
                  <a:lnTo>
                    <a:pt x="46" y="70"/>
                  </a:lnTo>
                  <a:lnTo>
                    <a:pt x="46" y="46"/>
                  </a:lnTo>
                  <a:close/>
                  <a:moveTo>
                    <a:pt x="11" y="11"/>
                  </a:moveTo>
                  <a:lnTo>
                    <a:pt x="33" y="11"/>
                  </a:lnTo>
                  <a:lnTo>
                    <a:pt x="33" y="35"/>
                  </a:lnTo>
                  <a:lnTo>
                    <a:pt x="11" y="35"/>
                  </a:lnTo>
                  <a:lnTo>
                    <a:pt x="11" y="11"/>
                  </a:lnTo>
                  <a:close/>
                  <a:moveTo>
                    <a:pt x="11" y="46"/>
                  </a:moveTo>
                  <a:lnTo>
                    <a:pt x="33" y="46"/>
                  </a:lnTo>
                  <a:lnTo>
                    <a:pt x="33" y="70"/>
                  </a:lnTo>
                  <a:lnTo>
                    <a:pt x="11" y="70"/>
                  </a:lnTo>
                  <a:lnTo>
                    <a:pt x="11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9" name="稻壳儿小白白(http://dwz.cn/Wu2UP)出自【趣你的PPT】(微信:qunideppt)：最优质的PPT资源库"/>
          <p:cNvGrpSpPr/>
          <p:nvPr/>
        </p:nvGrpSpPr>
        <p:grpSpPr>
          <a:xfrm>
            <a:off x="7566253" y="2670402"/>
            <a:ext cx="257175" cy="292100"/>
            <a:chOff x="5011738" y="1843088"/>
            <a:chExt cx="257175" cy="292100"/>
          </a:xfrm>
          <a:solidFill>
            <a:srgbClr val="FFFFFF"/>
          </a:solidFill>
        </p:grpSpPr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1738" y="1843088"/>
              <a:ext cx="257175" cy="292100"/>
            </a:xfrm>
            <a:custGeom>
              <a:avLst/>
              <a:gdLst/>
              <a:ahLst/>
              <a:cxnLst>
                <a:cxn ang="0">
                  <a:pos x="110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2" y="184"/>
                </a:cxn>
                <a:cxn ang="0">
                  <a:pos x="162" y="52"/>
                </a:cxn>
                <a:cxn ang="0">
                  <a:pos x="110" y="0"/>
                </a:cxn>
                <a:cxn ang="0">
                  <a:pos x="138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100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2" h="184">
                  <a:moveTo>
                    <a:pt x="110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2" y="184"/>
                  </a:lnTo>
                  <a:lnTo>
                    <a:pt x="162" y="52"/>
                  </a:lnTo>
                  <a:lnTo>
                    <a:pt x="110" y="0"/>
                  </a:lnTo>
                  <a:close/>
                  <a:moveTo>
                    <a:pt x="138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100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67301" y="1930400"/>
              <a:ext cx="55563" cy="555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7301" y="1951038"/>
              <a:ext cx="146050" cy="125413"/>
            </a:xfrm>
            <a:custGeom>
              <a:avLst/>
              <a:gdLst/>
              <a:ahLst/>
              <a:cxnLst>
                <a:cxn ang="0">
                  <a:pos x="24" y="46"/>
                </a:cxn>
                <a:cxn ang="0">
                  <a:pos x="0" y="79"/>
                </a:cxn>
                <a:cxn ang="0">
                  <a:pos x="92" y="79"/>
                </a:cxn>
                <a:cxn ang="0">
                  <a:pos x="70" y="0"/>
                </a:cxn>
                <a:cxn ang="0">
                  <a:pos x="46" y="68"/>
                </a:cxn>
                <a:cxn ang="0">
                  <a:pos x="24" y="46"/>
                </a:cxn>
              </a:cxnLst>
              <a:rect l="0" t="0" r="r" b="b"/>
              <a:pathLst>
                <a:path w="92" h="79">
                  <a:moveTo>
                    <a:pt x="24" y="46"/>
                  </a:moveTo>
                  <a:lnTo>
                    <a:pt x="0" y="79"/>
                  </a:lnTo>
                  <a:lnTo>
                    <a:pt x="92" y="79"/>
                  </a:lnTo>
                  <a:lnTo>
                    <a:pt x="70" y="0"/>
                  </a:lnTo>
                  <a:lnTo>
                    <a:pt x="46" y="68"/>
                  </a:lnTo>
                  <a:lnTo>
                    <a:pt x="24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43" name="稻壳儿小白白(http://dwz.cn/Wu2UP)出自【趣你的PPT】(微信:qunideppt)：最优质的PPT资源库"/>
          <p:cNvGrpSpPr/>
          <p:nvPr/>
        </p:nvGrpSpPr>
        <p:grpSpPr>
          <a:xfrm>
            <a:off x="8153628" y="2670402"/>
            <a:ext cx="255588" cy="292100"/>
            <a:chOff x="5599113" y="1843088"/>
            <a:chExt cx="255588" cy="292100"/>
          </a:xfrm>
          <a:solidFill>
            <a:srgbClr val="FFFFFF"/>
          </a:solidFill>
        </p:grpSpPr>
        <p:sp>
          <p:nvSpPr>
            <p:cNvPr id="4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9113" y="1843088"/>
              <a:ext cx="255588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1" y="184"/>
                </a:cxn>
                <a:cxn ang="0">
                  <a:pos x="161" y="52"/>
                </a:cxn>
                <a:cxn ang="0">
                  <a:pos x="108" y="0"/>
                </a:cxn>
                <a:cxn ang="0">
                  <a:pos x="138" y="160"/>
                </a:cxn>
                <a:cxn ang="0">
                  <a:pos x="22" y="160"/>
                </a:cxn>
                <a:cxn ang="0">
                  <a:pos x="22" y="22"/>
                </a:cxn>
                <a:cxn ang="0">
                  <a:pos x="99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1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1" y="184"/>
                  </a:lnTo>
                  <a:lnTo>
                    <a:pt x="161" y="52"/>
                  </a:lnTo>
                  <a:lnTo>
                    <a:pt x="108" y="0"/>
                  </a:lnTo>
                  <a:close/>
                  <a:moveTo>
                    <a:pt x="138" y="160"/>
                  </a:moveTo>
                  <a:lnTo>
                    <a:pt x="22" y="160"/>
                  </a:lnTo>
                  <a:lnTo>
                    <a:pt x="22" y="22"/>
                  </a:lnTo>
                  <a:lnTo>
                    <a:pt x="99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89601" y="1951038"/>
              <a:ext cx="96838" cy="107950"/>
            </a:xfrm>
            <a:custGeom>
              <a:avLst/>
              <a:gdLst/>
              <a:ahLst/>
              <a:cxnLst>
                <a:cxn ang="0">
                  <a:pos x="0" y="68"/>
                </a:cxn>
                <a:cxn ang="0">
                  <a:pos x="61" y="33"/>
                </a:cxn>
                <a:cxn ang="0">
                  <a:pos x="0" y="0"/>
                </a:cxn>
                <a:cxn ang="0">
                  <a:pos x="0" y="68"/>
                </a:cxn>
              </a:cxnLst>
              <a:rect l="0" t="0" r="r" b="b"/>
              <a:pathLst>
                <a:path w="61" h="68">
                  <a:moveTo>
                    <a:pt x="0" y="68"/>
                  </a:moveTo>
                  <a:lnTo>
                    <a:pt x="61" y="33"/>
                  </a:lnTo>
                  <a:lnTo>
                    <a:pt x="0" y="0"/>
                  </a:lnTo>
                  <a:lnTo>
                    <a:pt x="0" y="6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46" name="稻壳儿小白白(http://dwz.cn/Wu2UP)出自【趣你的PPT】(微信:qunideppt)：最优质的PPT资源库"/>
          <p:cNvGrpSpPr/>
          <p:nvPr/>
        </p:nvGrpSpPr>
        <p:grpSpPr>
          <a:xfrm>
            <a:off x="8739416" y="2670402"/>
            <a:ext cx="254000" cy="292100"/>
            <a:chOff x="6184901" y="1843088"/>
            <a:chExt cx="254000" cy="292100"/>
          </a:xfrm>
          <a:solidFill>
            <a:srgbClr val="FFFFFF"/>
          </a:solidFill>
        </p:grpSpPr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901" y="1843088"/>
              <a:ext cx="254000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0" y="184"/>
                </a:cxn>
                <a:cxn ang="0">
                  <a:pos x="160" y="52"/>
                </a:cxn>
                <a:cxn ang="0">
                  <a:pos x="108" y="0"/>
                </a:cxn>
                <a:cxn ang="0">
                  <a:pos x="138" y="160"/>
                </a:cxn>
                <a:cxn ang="0">
                  <a:pos x="22" y="160"/>
                </a:cxn>
                <a:cxn ang="0">
                  <a:pos x="22" y="22"/>
                </a:cxn>
                <a:cxn ang="0">
                  <a:pos x="98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0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0" y="184"/>
                  </a:lnTo>
                  <a:lnTo>
                    <a:pt x="160" y="52"/>
                  </a:lnTo>
                  <a:lnTo>
                    <a:pt x="108" y="0"/>
                  </a:lnTo>
                  <a:close/>
                  <a:moveTo>
                    <a:pt x="138" y="160"/>
                  </a:moveTo>
                  <a:lnTo>
                    <a:pt x="22" y="160"/>
                  </a:lnTo>
                  <a:lnTo>
                    <a:pt x="22" y="22"/>
                  </a:lnTo>
                  <a:lnTo>
                    <a:pt x="98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38876" y="1954213"/>
              <a:ext cx="53975" cy="107950"/>
            </a:xfrm>
            <a:custGeom>
              <a:avLst/>
              <a:gdLst/>
              <a:ahLst/>
              <a:cxnLst>
                <a:cxn ang="0">
                  <a:pos x="0" y="35"/>
                </a:cxn>
                <a:cxn ang="0">
                  <a:pos x="34" y="68"/>
                </a:cxn>
                <a:cxn ang="0">
                  <a:pos x="34" y="52"/>
                </a:cxn>
                <a:cxn ang="0">
                  <a:pos x="16" y="35"/>
                </a:cxn>
                <a:cxn ang="0">
                  <a:pos x="34" y="15"/>
                </a:cxn>
                <a:cxn ang="0">
                  <a:pos x="34" y="0"/>
                </a:cxn>
                <a:cxn ang="0">
                  <a:pos x="8" y="25"/>
                </a:cxn>
                <a:cxn ang="0">
                  <a:pos x="0" y="35"/>
                </a:cxn>
              </a:cxnLst>
              <a:rect l="0" t="0" r="r" b="b"/>
              <a:pathLst>
                <a:path w="34" h="68">
                  <a:moveTo>
                    <a:pt x="0" y="35"/>
                  </a:moveTo>
                  <a:lnTo>
                    <a:pt x="34" y="68"/>
                  </a:lnTo>
                  <a:lnTo>
                    <a:pt x="34" y="52"/>
                  </a:lnTo>
                  <a:lnTo>
                    <a:pt x="16" y="35"/>
                  </a:lnTo>
                  <a:lnTo>
                    <a:pt x="34" y="15"/>
                  </a:lnTo>
                  <a:lnTo>
                    <a:pt x="34" y="0"/>
                  </a:lnTo>
                  <a:lnTo>
                    <a:pt x="8" y="25"/>
                  </a:lnTo>
                  <a:lnTo>
                    <a:pt x="0" y="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30951" y="1951038"/>
              <a:ext cx="55563" cy="1079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17" y="33"/>
                </a:cxn>
                <a:cxn ang="0">
                  <a:pos x="0" y="52"/>
                </a:cxn>
                <a:cxn ang="0">
                  <a:pos x="0" y="68"/>
                </a:cxn>
                <a:cxn ang="0">
                  <a:pos x="27" y="41"/>
                </a:cxn>
                <a:cxn ang="0">
                  <a:pos x="35" y="33"/>
                </a:cxn>
                <a:cxn ang="0">
                  <a:pos x="0" y="0"/>
                </a:cxn>
                <a:cxn ang="0">
                  <a:pos x="0" y="16"/>
                </a:cxn>
              </a:cxnLst>
              <a:rect l="0" t="0" r="r" b="b"/>
              <a:pathLst>
                <a:path w="35" h="68">
                  <a:moveTo>
                    <a:pt x="0" y="16"/>
                  </a:moveTo>
                  <a:lnTo>
                    <a:pt x="17" y="33"/>
                  </a:lnTo>
                  <a:lnTo>
                    <a:pt x="0" y="52"/>
                  </a:lnTo>
                  <a:lnTo>
                    <a:pt x="0" y="68"/>
                  </a:lnTo>
                  <a:lnTo>
                    <a:pt x="27" y="41"/>
                  </a:lnTo>
                  <a:lnTo>
                    <a:pt x="35" y="33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0" name="稻壳儿小白白(http://dwz.cn/Wu2UP)出自【趣你的PPT】(微信:qunideppt)：最优质的PPT资源库"/>
          <p:cNvGrpSpPr/>
          <p:nvPr/>
        </p:nvGrpSpPr>
        <p:grpSpPr>
          <a:xfrm>
            <a:off x="9323616" y="2670402"/>
            <a:ext cx="257175" cy="292100"/>
            <a:chOff x="6769101" y="1843088"/>
            <a:chExt cx="257175" cy="292100"/>
          </a:xfrm>
          <a:solidFill>
            <a:srgbClr val="FFFFFF"/>
          </a:solidFill>
        </p:grpSpPr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9101" y="1843088"/>
              <a:ext cx="257175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2" y="184"/>
                </a:cxn>
                <a:cxn ang="0">
                  <a:pos x="162" y="52"/>
                </a:cxn>
                <a:cxn ang="0">
                  <a:pos x="108" y="0"/>
                </a:cxn>
                <a:cxn ang="0">
                  <a:pos x="138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98" y="22"/>
                </a:cxn>
                <a:cxn ang="0">
                  <a:pos x="138" y="62"/>
                </a:cxn>
                <a:cxn ang="0">
                  <a:pos x="138" y="160"/>
                </a:cxn>
              </a:cxnLst>
              <a:rect l="0" t="0" r="r" b="b"/>
              <a:pathLst>
                <a:path w="162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2" y="184"/>
                  </a:lnTo>
                  <a:lnTo>
                    <a:pt x="162" y="52"/>
                  </a:lnTo>
                  <a:lnTo>
                    <a:pt x="108" y="0"/>
                  </a:lnTo>
                  <a:close/>
                  <a:moveTo>
                    <a:pt x="138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98" y="22"/>
                  </a:lnTo>
                  <a:lnTo>
                    <a:pt x="138" y="62"/>
                  </a:lnTo>
                  <a:lnTo>
                    <a:pt x="13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24663" y="2044700"/>
              <a:ext cx="349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880226" y="1951038"/>
              <a:ext cx="34925" cy="1285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32613" y="2006600"/>
              <a:ext cx="38100" cy="730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62790" y="2670402"/>
            <a:ext cx="254000" cy="292100"/>
          </a:xfrm>
          <a:custGeom>
            <a:avLst/>
            <a:gdLst>
              <a:gd name="T0" fmla="*/ 171450 w 160"/>
              <a:gd name="T1" fmla="*/ 0 h 184"/>
              <a:gd name="T2" fmla="*/ 0 w 160"/>
              <a:gd name="T3" fmla="*/ 0 h 184"/>
              <a:gd name="T4" fmla="*/ 0 w 160"/>
              <a:gd name="T5" fmla="*/ 292100 h 184"/>
              <a:gd name="T6" fmla="*/ 254000 w 160"/>
              <a:gd name="T7" fmla="*/ 292100 h 184"/>
              <a:gd name="T8" fmla="*/ 254000 w 160"/>
              <a:gd name="T9" fmla="*/ 82550 h 184"/>
              <a:gd name="T10" fmla="*/ 171450 w 160"/>
              <a:gd name="T11" fmla="*/ 0 h 184"/>
              <a:gd name="T12" fmla="*/ 219075 w 160"/>
              <a:gd name="T13" fmla="*/ 254000 h 184"/>
              <a:gd name="T14" fmla="*/ 34925 w 160"/>
              <a:gd name="T15" fmla="*/ 254000 h 184"/>
              <a:gd name="T16" fmla="*/ 34925 w 160"/>
              <a:gd name="T17" fmla="*/ 34925 h 184"/>
              <a:gd name="T18" fmla="*/ 73025 w 160"/>
              <a:gd name="T19" fmla="*/ 34925 h 184"/>
              <a:gd name="T20" fmla="*/ 73025 w 160"/>
              <a:gd name="T21" fmla="*/ 201613 h 184"/>
              <a:gd name="T22" fmla="*/ 107950 w 160"/>
              <a:gd name="T23" fmla="*/ 146050 h 184"/>
              <a:gd name="T24" fmla="*/ 146050 w 160"/>
              <a:gd name="T25" fmla="*/ 201613 h 184"/>
              <a:gd name="T26" fmla="*/ 146050 w 160"/>
              <a:gd name="T27" fmla="*/ 34925 h 184"/>
              <a:gd name="T28" fmla="*/ 155575 w 160"/>
              <a:gd name="T29" fmla="*/ 34925 h 184"/>
              <a:gd name="T30" fmla="*/ 219075 w 160"/>
              <a:gd name="T31" fmla="*/ 98425 h 184"/>
              <a:gd name="T32" fmla="*/ 219075 w 160"/>
              <a:gd name="T33" fmla="*/ 254000 h 184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0" t="0" r="r" b="b"/>
            <a:pathLst>
              <a:path w="160" h="184">
                <a:moveTo>
                  <a:pt x="108" y="0"/>
                </a:moveTo>
                <a:lnTo>
                  <a:pt x="0" y="0"/>
                </a:lnTo>
                <a:lnTo>
                  <a:pt x="0" y="184"/>
                </a:lnTo>
                <a:lnTo>
                  <a:pt x="160" y="184"/>
                </a:lnTo>
                <a:lnTo>
                  <a:pt x="160" y="52"/>
                </a:lnTo>
                <a:lnTo>
                  <a:pt x="108" y="0"/>
                </a:lnTo>
                <a:close/>
                <a:moveTo>
                  <a:pt x="138" y="160"/>
                </a:moveTo>
                <a:lnTo>
                  <a:pt x="22" y="160"/>
                </a:lnTo>
                <a:lnTo>
                  <a:pt x="22" y="22"/>
                </a:lnTo>
                <a:lnTo>
                  <a:pt x="46" y="22"/>
                </a:lnTo>
                <a:lnTo>
                  <a:pt x="46" y="127"/>
                </a:lnTo>
                <a:lnTo>
                  <a:pt x="68" y="92"/>
                </a:lnTo>
                <a:lnTo>
                  <a:pt x="92" y="127"/>
                </a:lnTo>
                <a:lnTo>
                  <a:pt x="92" y="22"/>
                </a:lnTo>
                <a:lnTo>
                  <a:pt x="98" y="22"/>
                </a:lnTo>
                <a:lnTo>
                  <a:pt x="138" y="62"/>
                </a:lnTo>
                <a:lnTo>
                  <a:pt x="138" y="16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56" name="稻壳儿小白白(http://dwz.cn/Wu2UP)出自【趣你的PPT】(微信:qunideppt)：最优质的PPT资源库"/>
          <p:cNvGrpSpPr/>
          <p:nvPr/>
        </p:nvGrpSpPr>
        <p:grpSpPr>
          <a:xfrm>
            <a:off x="4638903" y="2670402"/>
            <a:ext cx="255588" cy="292100"/>
            <a:chOff x="2084388" y="1843088"/>
            <a:chExt cx="255588" cy="292100"/>
          </a:xfrm>
          <a:solidFill>
            <a:srgbClr val="FFFFFF"/>
          </a:solidFill>
        </p:grpSpPr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084388" y="1843088"/>
              <a:ext cx="255588" cy="292100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61" y="184"/>
                </a:cxn>
                <a:cxn ang="0">
                  <a:pos x="161" y="52"/>
                </a:cxn>
                <a:cxn ang="0">
                  <a:pos x="108" y="0"/>
                </a:cxn>
                <a:cxn ang="0">
                  <a:pos x="69" y="92"/>
                </a:cxn>
                <a:cxn ang="0">
                  <a:pos x="81" y="92"/>
                </a:cxn>
                <a:cxn ang="0">
                  <a:pos x="81" y="79"/>
                </a:cxn>
                <a:cxn ang="0">
                  <a:pos x="69" y="79"/>
                </a:cxn>
                <a:cxn ang="0">
                  <a:pos x="69" y="68"/>
                </a:cxn>
                <a:cxn ang="0">
                  <a:pos x="81" y="68"/>
                </a:cxn>
                <a:cxn ang="0">
                  <a:pos x="81" y="57"/>
                </a:cxn>
                <a:cxn ang="0">
                  <a:pos x="69" y="57"/>
                </a:cxn>
                <a:cxn ang="0">
                  <a:pos x="69" y="46"/>
                </a:cxn>
                <a:cxn ang="0">
                  <a:pos x="81" y="46"/>
                </a:cxn>
                <a:cxn ang="0">
                  <a:pos x="81" y="33"/>
                </a:cxn>
                <a:cxn ang="0">
                  <a:pos x="69" y="33"/>
                </a:cxn>
                <a:cxn ang="0">
                  <a:pos x="69" y="22"/>
                </a:cxn>
                <a:cxn ang="0">
                  <a:pos x="81" y="22"/>
                </a:cxn>
                <a:cxn ang="0">
                  <a:pos x="81" y="33"/>
                </a:cxn>
                <a:cxn ang="0">
                  <a:pos x="93" y="33"/>
                </a:cxn>
                <a:cxn ang="0">
                  <a:pos x="93" y="46"/>
                </a:cxn>
                <a:cxn ang="0">
                  <a:pos x="81" y="46"/>
                </a:cxn>
                <a:cxn ang="0">
                  <a:pos x="81" y="57"/>
                </a:cxn>
                <a:cxn ang="0">
                  <a:pos x="93" y="57"/>
                </a:cxn>
                <a:cxn ang="0">
                  <a:pos x="93" y="68"/>
                </a:cxn>
                <a:cxn ang="0">
                  <a:pos x="81" y="68"/>
                </a:cxn>
                <a:cxn ang="0">
                  <a:pos x="81" y="79"/>
                </a:cxn>
                <a:cxn ang="0">
                  <a:pos x="93" y="79"/>
                </a:cxn>
                <a:cxn ang="0">
                  <a:pos x="93" y="92"/>
                </a:cxn>
                <a:cxn ang="0">
                  <a:pos x="81" y="92"/>
                </a:cxn>
                <a:cxn ang="0">
                  <a:pos x="81" y="103"/>
                </a:cxn>
                <a:cxn ang="0">
                  <a:pos x="93" y="103"/>
                </a:cxn>
                <a:cxn ang="0">
                  <a:pos x="93" y="114"/>
                </a:cxn>
                <a:cxn ang="0">
                  <a:pos x="81" y="114"/>
                </a:cxn>
                <a:cxn ang="0">
                  <a:pos x="81" y="103"/>
                </a:cxn>
                <a:cxn ang="0">
                  <a:pos x="69" y="103"/>
                </a:cxn>
                <a:cxn ang="0">
                  <a:pos x="69" y="92"/>
                </a:cxn>
                <a:cxn ang="0">
                  <a:pos x="47" y="160"/>
                </a:cxn>
                <a:cxn ang="0">
                  <a:pos x="23" y="160"/>
                </a:cxn>
                <a:cxn ang="0">
                  <a:pos x="23" y="22"/>
                </a:cxn>
                <a:cxn ang="0">
                  <a:pos x="58" y="22"/>
                </a:cxn>
                <a:cxn ang="0">
                  <a:pos x="58" y="114"/>
                </a:cxn>
                <a:cxn ang="0">
                  <a:pos x="47" y="114"/>
                </a:cxn>
                <a:cxn ang="0">
                  <a:pos x="47" y="160"/>
                </a:cxn>
                <a:cxn ang="0">
                  <a:pos x="104" y="173"/>
                </a:cxn>
                <a:cxn ang="0">
                  <a:pos x="58" y="173"/>
                </a:cxn>
                <a:cxn ang="0">
                  <a:pos x="58" y="127"/>
                </a:cxn>
                <a:cxn ang="0">
                  <a:pos x="104" y="127"/>
                </a:cxn>
                <a:cxn ang="0">
                  <a:pos x="104" y="173"/>
                </a:cxn>
                <a:cxn ang="0">
                  <a:pos x="139" y="160"/>
                </a:cxn>
                <a:cxn ang="0">
                  <a:pos x="115" y="160"/>
                </a:cxn>
                <a:cxn ang="0">
                  <a:pos x="115" y="114"/>
                </a:cxn>
                <a:cxn ang="0">
                  <a:pos x="104" y="114"/>
                </a:cxn>
                <a:cxn ang="0">
                  <a:pos x="104" y="27"/>
                </a:cxn>
                <a:cxn ang="0">
                  <a:pos x="139" y="62"/>
                </a:cxn>
                <a:cxn ang="0">
                  <a:pos x="139" y="160"/>
                </a:cxn>
              </a:cxnLst>
              <a:rect l="0" t="0" r="r" b="b"/>
              <a:pathLst>
                <a:path w="161" h="184">
                  <a:moveTo>
                    <a:pt x="108" y="0"/>
                  </a:moveTo>
                  <a:lnTo>
                    <a:pt x="0" y="0"/>
                  </a:lnTo>
                  <a:lnTo>
                    <a:pt x="0" y="184"/>
                  </a:lnTo>
                  <a:lnTo>
                    <a:pt x="161" y="184"/>
                  </a:lnTo>
                  <a:lnTo>
                    <a:pt x="161" y="52"/>
                  </a:lnTo>
                  <a:lnTo>
                    <a:pt x="108" y="0"/>
                  </a:lnTo>
                  <a:close/>
                  <a:moveTo>
                    <a:pt x="69" y="92"/>
                  </a:moveTo>
                  <a:lnTo>
                    <a:pt x="81" y="92"/>
                  </a:lnTo>
                  <a:lnTo>
                    <a:pt x="81" y="79"/>
                  </a:lnTo>
                  <a:lnTo>
                    <a:pt x="69" y="79"/>
                  </a:lnTo>
                  <a:lnTo>
                    <a:pt x="69" y="68"/>
                  </a:lnTo>
                  <a:lnTo>
                    <a:pt x="81" y="68"/>
                  </a:lnTo>
                  <a:lnTo>
                    <a:pt x="81" y="57"/>
                  </a:lnTo>
                  <a:lnTo>
                    <a:pt x="69" y="57"/>
                  </a:lnTo>
                  <a:lnTo>
                    <a:pt x="69" y="46"/>
                  </a:lnTo>
                  <a:lnTo>
                    <a:pt x="81" y="46"/>
                  </a:lnTo>
                  <a:lnTo>
                    <a:pt x="81" y="33"/>
                  </a:lnTo>
                  <a:lnTo>
                    <a:pt x="69" y="33"/>
                  </a:lnTo>
                  <a:lnTo>
                    <a:pt x="69" y="22"/>
                  </a:lnTo>
                  <a:lnTo>
                    <a:pt x="81" y="22"/>
                  </a:lnTo>
                  <a:lnTo>
                    <a:pt x="81" y="33"/>
                  </a:lnTo>
                  <a:lnTo>
                    <a:pt x="93" y="33"/>
                  </a:lnTo>
                  <a:lnTo>
                    <a:pt x="93" y="46"/>
                  </a:lnTo>
                  <a:lnTo>
                    <a:pt x="81" y="46"/>
                  </a:lnTo>
                  <a:lnTo>
                    <a:pt x="81" y="57"/>
                  </a:lnTo>
                  <a:lnTo>
                    <a:pt x="93" y="57"/>
                  </a:lnTo>
                  <a:lnTo>
                    <a:pt x="93" y="68"/>
                  </a:lnTo>
                  <a:lnTo>
                    <a:pt x="81" y="68"/>
                  </a:lnTo>
                  <a:lnTo>
                    <a:pt x="81" y="79"/>
                  </a:lnTo>
                  <a:lnTo>
                    <a:pt x="93" y="79"/>
                  </a:lnTo>
                  <a:lnTo>
                    <a:pt x="93" y="92"/>
                  </a:lnTo>
                  <a:lnTo>
                    <a:pt x="81" y="92"/>
                  </a:lnTo>
                  <a:lnTo>
                    <a:pt x="81" y="103"/>
                  </a:lnTo>
                  <a:lnTo>
                    <a:pt x="93" y="103"/>
                  </a:lnTo>
                  <a:lnTo>
                    <a:pt x="93" y="114"/>
                  </a:lnTo>
                  <a:lnTo>
                    <a:pt x="81" y="114"/>
                  </a:lnTo>
                  <a:lnTo>
                    <a:pt x="81" y="103"/>
                  </a:lnTo>
                  <a:lnTo>
                    <a:pt x="69" y="103"/>
                  </a:lnTo>
                  <a:lnTo>
                    <a:pt x="69" y="92"/>
                  </a:lnTo>
                  <a:close/>
                  <a:moveTo>
                    <a:pt x="47" y="160"/>
                  </a:moveTo>
                  <a:lnTo>
                    <a:pt x="23" y="160"/>
                  </a:lnTo>
                  <a:lnTo>
                    <a:pt x="23" y="22"/>
                  </a:lnTo>
                  <a:lnTo>
                    <a:pt x="58" y="22"/>
                  </a:lnTo>
                  <a:lnTo>
                    <a:pt x="58" y="114"/>
                  </a:lnTo>
                  <a:lnTo>
                    <a:pt x="47" y="114"/>
                  </a:lnTo>
                  <a:lnTo>
                    <a:pt x="47" y="160"/>
                  </a:lnTo>
                  <a:close/>
                  <a:moveTo>
                    <a:pt x="104" y="173"/>
                  </a:moveTo>
                  <a:lnTo>
                    <a:pt x="58" y="173"/>
                  </a:lnTo>
                  <a:lnTo>
                    <a:pt x="58" y="127"/>
                  </a:lnTo>
                  <a:lnTo>
                    <a:pt x="104" y="127"/>
                  </a:lnTo>
                  <a:lnTo>
                    <a:pt x="104" y="173"/>
                  </a:lnTo>
                  <a:close/>
                  <a:moveTo>
                    <a:pt x="139" y="160"/>
                  </a:moveTo>
                  <a:lnTo>
                    <a:pt x="115" y="160"/>
                  </a:lnTo>
                  <a:lnTo>
                    <a:pt x="115" y="114"/>
                  </a:lnTo>
                  <a:lnTo>
                    <a:pt x="104" y="114"/>
                  </a:lnTo>
                  <a:lnTo>
                    <a:pt x="104" y="27"/>
                  </a:lnTo>
                  <a:lnTo>
                    <a:pt x="139" y="62"/>
                  </a:lnTo>
                  <a:lnTo>
                    <a:pt x="139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193926" y="2062163"/>
              <a:ext cx="38100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59" name="稻壳儿小白白(http://dwz.cn/Wu2UP)出自【趣你的PPT】(微信:qunideppt)：最优质的PPT资源库"/>
          <p:cNvGrpSpPr/>
          <p:nvPr/>
        </p:nvGrpSpPr>
        <p:grpSpPr>
          <a:xfrm>
            <a:off x="5262791" y="3254602"/>
            <a:ext cx="254000" cy="293687"/>
            <a:chOff x="2708276" y="2427288"/>
            <a:chExt cx="254000" cy="293687"/>
          </a:xfrm>
          <a:solidFill>
            <a:srgbClr val="FFFFFF"/>
          </a:solidFill>
        </p:grpSpPr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60663" y="2427288"/>
              <a:ext cx="146050" cy="73025"/>
            </a:xfrm>
            <a:custGeom>
              <a:avLst/>
              <a:gdLst/>
              <a:ahLst/>
              <a:cxnLst>
                <a:cxn ang="0">
                  <a:pos x="58" y="14"/>
                </a:cxn>
                <a:cxn ang="0">
                  <a:pos x="44" y="14"/>
                </a:cxn>
                <a:cxn ang="0">
                  <a:pos x="29" y="0"/>
                </a:cxn>
                <a:cxn ang="0">
                  <a:pos x="15" y="14"/>
                </a:cxn>
                <a:cxn ang="0">
                  <a:pos x="0" y="14"/>
                </a:cxn>
                <a:cxn ang="0">
                  <a:pos x="0" y="29"/>
                </a:cxn>
                <a:cxn ang="0">
                  <a:pos x="58" y="29"/>
                </a:cxn>
                <a:cxn ang="0">
                  <a:pos x="58" y="14"/>
                </a:cxn>
                <a:cxn ang="0">
                  <a:pos x="29" y="22"/>
                </a:cxn>
                <a:cxn ang="0">
                  <a:pos x="22" y="14"/>
                </a:cxn>
                <a:cxn ang="0">
                  <a:pos x="29" y="7"/>
                </a:cxn>
                <a:cxn ang="0">
                  <a:pos x="37" y="14"/>
                </a:cxn>
                <a:cxn ang="0">
                  <a:pos x="29" y="22"/>
                </a:cxn>
              </a:cxnLst>
              <a:rect l="0" t="0" r="r" b="b"/>
              <a:pathLst>
                <a:path w="58" h="29">
                  <a:moveTo>
                    <a:pt x="58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6"/>
                    <a:pt x="37" y="0"/>
                    <a:pt x="29" y="0"/>
                  </a:cubicBezTo>
                  <a:cubicBezTo>
                    <a:pt x="21" y="0"/>
                    <a:pt x="15" y="6"/>
                    <a:pt x="15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58" y="29"/>
                    <a:pt x="58" y="29"/>
                    <a:pt x="58" y="29"/>
                  </a:cubicBezTo>
                  <a:lnTo>
                    <a:pt x="58" y="14"/>
                  </a:lnTo>
                  <a:close/>
                  <a:moveTo>
                    <a:pt x="29" y="22"/>
                  </a:moveTo>
                  <a:cubicBezTo>
                    <a:pt x="25" y="22"/>
                    <a:pt x="22" y="18"/>
                    <a:pt x="22" y="14"/>
                  </a:cubicBezTo>
                  <a:cubicBezTo>
                    <a:pt x="22" y="10"/>
                    <a:pt x="25" y="7"/>
                    <a:pt x="29" y="7"/>
                  </a:cubicBezTo>
                  <a:cubicBezTo>
                    <a:pt x="33" y="7"/>
                    <a:pt x="37" y="10"/>
                    <a:pt x="37" y="14"/>
                  </a:cubicBezTo>
                  <a:cubicBezTo>
                    <a:pt x="37" y="18"/>
                    <a:pt x="33" y="22"/>
                    <a:pt x="29" y="2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708276" y="2463800"/>
              <a:ext cx="254000" cy="257175"/>
            </a:xfrm>
            <a:custGeom>
              <a:avLst/>
              <a:gdLst/>
              <a:ahLst/>
              <a:cxnLst>
                <a:cxn ang="0">
                  <a:pos x="138" y="0"/>
                </a:cxn>
                <a:cxn ang="0">
                  <a:pos x="138" y="35"/>
                </a:cxn>
                <a:cxn ang="0">
                  <a:pos x="22" y="35"/>
                </a:cxn>
                <a:cxn ang="0">
                  <a:pos x="2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0" y="162"/>
                </a:cxn>
                <a:cxn ang="0">
                  <a:pos x="160" y="0"/>
                </a:cxn>
                <a:cxn ang="0">
                  <a:pos x="138" y="0"/>
                </a:cxn>
                <a:cxn ang="0">
                  <a:pos x="74" y="138"/>
                </a:cxn>
                <a:cxn ang="0">
                  <a:pos x="66" y="128"/>
                </a:cxn>
                <a:cxn ang="0">
                  <a:pos x="33" y="97"/>
                </a:cxn>
                <a:cxn ang="0">
                  <a:pos x="51" y="81"/>
                </a:cxn>
                <a:cxn ang="0">
                  <a:pos x="74" y="105"/>
                </a:cxn>
                <a:cxn ang="0">
                  <a:pos x="120" y="58"/>
                </a:cxn>
                <a:cxn ang="0">
                  <a:pos x="138" y="74"/>
                </a:cxn>
                <a:cxn ang="0">
                  <a:pos x="74" y="138"/>
                </a:cxn>
              </a:cxnLst>
              <a:rect l="0" t="0" r="r" b="b"/>
              <a:pathLst>
                <a:path w="160" h="162">
                  <a:moveTo>
                    <a:pt x="138" y="0"/>
                  </a:moveTo>
                  <a:lnTo>
                    <a:pt x="138" y="35"/>
                  </a:lnTo>
                  <a:lnTo>
                    <a:pt x="22" y="35"/>
                  </a:lnTo>
                  <a:lnTo>
                    <a:pt x="22" y="0"/>
                  </a:lnTo>
                  <a:lnTo>
                    <a:pt x="0" y="0"/>
                  </a:lnTo>
                  <a:lnTo>
                    <a:pt x="0" y="162"/>
                  </a:lnTo>
                  <a:lnTo>
                    <a:pt x="160" y="162"/>
                  </a:lnTo>
                  <a:lnTo>
                    <a:pt x="160" y="0"/>
                  </a:lnTo>
                  <a:lnTo>
                    <a:pt x="138" y="0"/>
                  </a:lnTo>
                  <a:close/>
                  <a:moveTo>
                    <a:pt x="74" y="138"/>
                  </a:moveTo>
                  <a:lnTo>
                    <a:pt x="66" y="128"/>
                  </a:lnTo>
                  <a:lnTo>
                    <a:pt x="33" y="97"/>
                  </a:lnTo>
                  <a:lnTo>
                    <a:pt x="51" y="81"/>
                  </a:lnTo>
                  <a:lnTo>
                    <a:pt x="74" y="105"/>
                  </a:lnTo>
                  <a:lnTo>
                    <a:pt x="120" y="58"/>
                  </a:lnTo>
                  <a:lnTo>
                    <a:pt x="138" y="74"/>
                  </a:lnTo>
                  <a:lnTo>
                    <a:pt x="74" y="1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62" name="出自【趣你的PPT】(微信:qunideppt)：最优质的PPT资源库"/>
          <p:cNvSpPr>
            <a:spLocks/>
          </p:cNvSpPr>
          <p:nvPr/>
        </p:nvSpPr>
        <p:spPr bwMode="auto">
          <a:xfrm>
            <a:off x="4049940" y="3253014"/>
            <a:ext cx="284163" cy="257175"/>
          </a:xfrm>
          <a:custGeom>
            <a:avLst/>
            <a:gdLst>
              <a:gd name="T0" fmla="*/ 269075 w 113"/>
              <a:gd name="T1" fmla="*/ 7564 h 102"/>
              <a:gd name="T2" fmla="*/ 231354 w 113"/>
              <a:gd name="T3" fmla="*/ 12607 h 102"/>
              <a:gd name="T4" fmla="*/ 95559 w 113"/>
              <a:gd name="T5" fmla="*/ 176493 h 102"/>
              <a:gd name="T6" fmla="*/ 50294 w 113"/>
              <a:gd name="T7" fmla="*/ 126066 h 102"/>
              <a:gd name="T8" fmla="*/ 12574 w 113"/>
              <a:gd name="T9" fmla="*/ 123545 h 102"/>
              <a:gd name="T10" fmla="*/ 10059 w 113"/>
              <a:gd name="T11" fmla="*/ 156322 h 102"/>
              <a:gd name="T12" fmla="*/ 98074 w 113"/>
              <a:gd name="T13" fmla="*/ 257175 h 102"/>
              <a:gd name="T14" fmla="*/ 274104 w 113"/>
              <a:gd name="T15" fmla="*/ 40341 h 102"/>
              <a:gd name="T16" fmla="*/ 269075 w 113"/>
              <a:gd name="T17" fmla="*/ 7564 h 10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113" h="102">
                <a:moveTo>
                  <a:pt x="107" y="3"/>
                </a:moveTo>
                <a:cubicBezTo>
                  <a:pt x="102" y="0"/>
                  <a:pt x="95" y="1"/>
                  <a:pt x="92" y="5"/>
                </a:cubicBezTo>
                <a:cubicBezTo>
                  <a:pt x="38" y="70"/>
                  <a:pt x="38" y="70"/>
                  <a:pt x="38" y="70"/>
                </a:cubicBezTo>
                <a:cubicBezTo>
                  <a:pt x="20" y="50"/>
                  <a:pt x="20" y="50"/>
                  <a:pt x="20" y="50"/>
                </a:cubicBezTo>
                <a:cubicBezTo>
                  <a:pt x="17" y="46"/>
                  <a:pt x="10" y="45"/>
                  <a:pt x="5" y="49"/>
                </a:cubicBezTo>
                <a:cubicBezTo>
                  <a:pt x="1" y="52"/>
                  <a:pt x="0" y="58"/>
                  <a:pt x="4" y="62"/>
                </a:cubicBezTo>
                <a:cubicBezTo>
                  <a:pt x="39" y="102"/>
                  <a:pt x="39" y="102"/>
                  <a:pt x="39" y="102"/>
                </a:cubicBezTo>
                <a:cubicBezTo>
                  <a:pt x="109" y="16"/>
                  <a:pt x="109" y="16"/>
                  <a:pt x="109" y="16"/>
                </a:cubicBezTo>
                <a:cubicBezTo>
                  <a:pt x="113" y="12"/>
                  <a:pt x="112" y="6"/>
                  <a:pt x="107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50015" y="3254602"/>
            <a:ext cx="282575" cy="276225"/>
          </a:xfrm>
          <a:custGeom>
            <a:avLst/>
            <a:gdLst>
              <a:gd name="T0" fmla="*/ 282575 w 112"/>
              <a:gd name="T1" fmla="*/ 20273 h 109"/>
              <a:gd name="T2" fmla="*/ 262391 w 112"/>
              <a:gd name="T3" fmla="*/ 0 h 109"/>
              <a:gd name="T4" fmla="*/ 216977 w 112"/>
              <a:gd name="T5" fmla="*/ 53218 h 109"/>
              <a:gd name="T6" fmla="*/ 128673 w 112"/>
              <a:gd name="T7" fmla="*/ 17739 h 109"/>
              <a:gd name="T8" fmla="*/ 0 w 112"/>
              <a:gd name="T9" fmla="*/ 146982 h 109"/>
              <a:gd name="T10" fmla="*/ 128673 w 112"/>
              <a:gd name="T11" fmla="*/ 276225 h 109"/>
              <a:gd name="T12" fmla="*/ 257345 w 112"/>
              <a:gd name="T13" fmla="*/ 146982 h 109"/>
              <a:gd name="T14" fmla="*/ 237161 w 112"/>
              <a:gd name="T15" fmla="*/ 78559 h 109"/>
              <a:gd name="T16" fmla="*/ 282575 w 112"/>
              <a:gd name="T17" fmla="*/ 20273 h 109"/>
              <a:gd name="T18" fmla="*/ 239684 w 112"/>
              <a:gd name="T19" fmla="*/ 146982 h 109"/>
              <a:gd name="T20" fmla="*/ 128673 w 112"/>
              <a:gd name="T21" fmla="*/ 255952 h 109"/>
              <a:gd name="T22" fmla="*/ 20184 w 112"/>
              <a:gd name="T23" fmla="*/ 146982 h 109"/>
              <a:gd name="T24" fmla="*/ 128673 w 112"/>
              <a:gd name="T25" fmla="*/ 35478 h 109"/>
              <a:gd name="T26" fmla="*/ 204362 w 112"/>
              <a:gd name="T27" fmla="*/ 65889 h 109"/>
              <a:gd name="T28" fmla="*/ 126150 w 112"/>
              <a:gd name="T29" fmla="*/ 157119 h 109"/>
              <a:gd name="T30" fmla="*/ 65598 w 112"/>
              <a:gd name="T31" fmla="*/ 98833 h 109"/>
              <a:gd name="T32" fmla="*/ 45414 w 112"/>
              <a:gd name="T33" fmla="*/ 136845 h 109"/>
              <a:gd name="T34" fmla="*/ 108489 w 112"/>
              <a:gd name="T35" fmla="*/ 207802 h 109"/>
              <a:gd name="T36" fmla="*/ 121104 w 112"/>
              <a:gd name="T37" fmla="*/ 225542 h 109"/>
              <a:gd name="T38" fmla="*/ 136242 w 112"/>
              <a:gd name="T39" fmla="*/ 207802 h 109"/>
              <a:gd name="T40" fmla="*/ 224546 w 112"/>
              <a:gd name="T41" fmla="*/ 93764 h 109"/>
              <a:gd name="T42" fmla="*/ 239684 w 112"/>
              <a:gd name="T43" fmla="*/ 146982 h 10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112" h="109">
                <a:moveTo>
                  <a:pt x="112" y="8"/>
                </a:moveTo>
                <a:cubicBezTo>
                  <a:pt x="104" y="0"/>
                  <a:pt x="104" y="0"/>
                  <a:pt x="104" y="0"/>
                </a:cubicBezTo>
                <a:cubicBezTo>
                  <a:pt x="86" y="21"/>
                  <a:pt x="86" y="21"/>
                  <a:pt x="86" y="21"/>
                </a:cubicBezTo>
                <a:cubicBezTo>
                  <a:pt x="77" y="12"/>
                  <a:pt x="65" y="7"/>
                  <a:pt x="51" y="7"/>
                </a:cubicBezTo>
                <a:cubicBezTo>
                  <a:pt x="23" y="7"/>
                  <a:pt x="0" y="30"/>
                  <a:pt x="0" y="58"/>
                </a:cubicBezTo>
                <a:cubicBezTo>
                  <a:pt x="0" y="86"/>
                  <a:pt x="23" y="109"/>
                  <a:pt x="51" y="109"/>
                </a:cubicBezTo>
                <a:cubicBezTo>
                  <a:pt x="79" y="109"/>
                  <a:pt x="102" y="86"/>
                  <a:pt x="102" y="58"/>
                </a:cubicBezTo>
                <a:cubicBezTo>
                  <a:pt x="102" y="48"/>
                  <a:pt x="99" y="38"/>
                  <a:pt x="94" y="31"/>
                </a:cubicBezTo>
                <a:lnTo>
                  <a:pt x="112" y="8"/>
                </a:lnTo>
                <a:close/>
                <a:moveTo>
                  <a:pt x="95" y="58"/>
                </a:moveTo>
                <a:cubicBezTo>
                  <a:pt x="95" y="82"/>
                  <a:pt x="75" y="101"/>
                  <a:pt x="51" y="101"/>
                </a:cubicBezTo>
                <a:cubicBezTo>
                  <a:pt x="27" y="101"/>
                  <a:pt x="8" y="82"/>
                  <a:pt x="8" y="58"/>
                </a:cubicBezTo>
                <a:cubicBezTo>
                  <a:pt x="8" y="34"/>
                  <a:pt x="27" y="14"/>
                  <a:pt x="51" y="14"/>
                </a:cubicBezTo>
                <a:cubicBezTo>
                  <a:pt x="63" y="14"/>
                  <a:pt x="73" y="19"/>
                  <a:pt x="81" y="26"/>
                </a:cubicBezTo>
                <a:cubicBezTo>
                  <a:pt x="50" y="62"/>
                  <a:pt x="50" y="62"/>
                  <a:pt x="50" y="62"/>
                </a:cubicBezTo>
                <a:cubicBezTo>
                  <a:pt x="26" y="39"/>
                  <a:pt x="26" y="39"/>
                  <a:pt x="26" y="39"/>
                </a:cubicBezTo>
                <a:cubicBezTo>
                  <a:pt x="18" y="54"/>
                  <a:pt x="18" y="54"/>
                  <a:pt x="18" y="54"/>
                </a:cubicBezTo>
                <a:cubicBezTo>
                  <a:pt x="43" y="82"/>
                  <a:pt x="43" y="82"/>
                  <a:pt x="43" y="82"/>
                </a:cubicBezTo>
                <a:cubicBezTo>
                  <a:pt x="48" y="89"/>
                  <a:pt x="48" y="89"/>
                  <a:pt x="48" y="89"/>
                </a:cubicBezTo>
                <a:cubicBezTo>
                  <a:pt x="54" y="82"/>
                  <a:pt x="54" y="82"/>
                  <a:pt x="54" y="82"/>
                </a:cubicBezTo>
                <a:cubicBezTo>
                  <a:pt x="89" y="37"/>
                  <a:pt x="89" y="37"/>
                  <a:pt x="89" y="37"/>
                </a:cubicBezTo>
                <a:cubicBezTo>
                  <a:pt x="93" y="43"/>
                  <a:pt x="95" y="50"/>
                  <a:pt x="95" y="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64" name="稻壳儿小白白(http://dwz.cn/Wu2UP)出自【趣你的PPT】(微信:qunideppt)：最优质的PPT资源库"/>
          <p:cNvGrpSpPr/>
          <p:nvPr/>
        </p:nvGrpSpPr>
        <p:grpSpPr>
          <a:xfrm>
            <a:off x="6432778" y="3291114"/>
            <a:ext cx="257175" cy="257175"/>
            <a:chOff x="3878263" y="2463800"/>
            <a:chExt cx="257175" cy="257175"/>
          </a:xfrm>
          <a:solidFill>
            <a:srgbClr val="FFFFFF"/>
          </a:solidFill>
        </p:grpSpPr>
        <p:sp>
          <p:nvSpPr>
            <p:cNvPr id="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78263" y="2463800"/>
              <a:ext cx="257175" cy="257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150" y="151"/>
                </a:cxn>
                <a:cxn ang="0">
                  <a:pos x="11" y="151"/>
                </a:cxn>
                <a:cxn ang="0">
                  <a:pos x="11" y="12"/>
                </a:cxn>
                <a:cxn ang="0">
                  <a:pos x="150" y="12"/>
                </a:cxn>
                <a:cxn ang="0">
                  <a:pos x="150" y="151"/>
                </a:cxn>
              </a:cxnLst>
              <a:rect l="0" t="0" r="r" b="b"/>
              <a:pathLst>
                <a:path w="162" h="162">
                  <a:moveTo>
                    <a:pt x="0" y="0"/>
                  </a:move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0" y="0"/>
                  </a:lnTo>
                  <a:close/>
                  <a:moveTo>
                    <a:pt x="150" y="151"/>
                  </a:moveTo>
                  <a:lnTo>
                    <a:pt x="11" y="151"/>
                  </a:lnTo>
                  <a:lnTo>
                    <a:pt x="11" y="12"/>
                  </a:lnTo>
                  <a:lnTo>
                    <a:pt x="150" y="12"/>
                  </a:lnTo>
                  <a:lnTo>
                    <a:pt x="150" y="15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32238" y="2519363"/>
              <a:ext cx="157163" cy="155575"/>
            </a:xfrm>
            <a:custGeom>
              <a:avLst/>
              <a:gdLst/>
              <a:ahLst/>
              <a:cxnLst>
                <a:cxn ang="0">
                  <a:pos x="16" y="98"/>
                </a:cxn>
                <a:cxn ang="0">
                  <a:pos x="50" y="65"/>
                </a:cxn>
                <a:cxn ang="0">
                  <a:pos x="81" y="98"/>
                </a:cxn>
                <a:cxn ang="0">
                  <a:pos x="99" y="82"/>
                </a:cxn>
                <a:cxn ang="0">
                  <a:pos x="66" y="49"/>
                </a:cxn>
                <a:cxn ang="0">
                  <a:pos x="99" y="17"/>
                </a:cxn>
                <a:cxn ang="0">
                  <a:pos x="81" y="0"/>
                </a:cxn>
                <a:cxn ang="0">
                  <a:pos x="50" y="33"/>
                </a:cxn>
                <a:cxn ang="0">
                  <a:pos x="16" y="0"/>
                </a:cxn>
                <a:cxn ang="0">
                  <a:pos x="0" y="17"/>
                </a:cxn>
                <a:cxn ang="0">
                  <a:pos x="32" y="49"/>
                </a:cxn>
                <a:cxn ang="0">
                  <a:pos x="0" y="82"/>
                </a:cxn>
                <a:cxn ang="0">
                  <a:pos x="16" y="98"/>
                </a:cxn>
              </a:cxnLst>
              <a:rect l="0" t="0" r="r" b="b"/>
              <a:pathLst>
                <a:path w="99" h="98">
                  <a:moveTo>
                    <a:pt x="16" y="98"/>
                  </a:moveTo>
                  <a:lnTo>
                    <a:pt x="50" y="65"/>
                  </a:lnTo>
                  <a:lnTo>
                    <a:pt x="81" y="98"/>
                  </a:lnTo>
                  <a:lnTo>
                    <a:pt x="99" y="82"/>
                  </a:lnTo>
                  <a:lnTo>
                    <a:pt x="66" y="49"/>
                  </a:lnTo>
                  <a:lnTo>
                    <a:pt x="99" y="17"/>
                  </a:lnTo>
                  <a:lnTo>
                    <a:pt x="81" y="0"/>
                  </a:lnTo>
                  <a:lnTo>
                    <a:pt x="50" y="33"/>
                  </a:lnTo>
                  <a:lnTo>
                    <a:pt x="16" y="0"/>
                  </a:lnTo>
                  <a:lnTo>
                    <a:pt x="0" y="17"/>
                  </a:lnTo>
                  <a:lnTo>
                    <a:pt x="32" y="49"/>
                  </a:lnTo>
                  <a:lnTo>
                    <a:pt x="0" y="82"/>
                  </a:lnTo>
                  <a:lnTo>
                    <a:pt x="16" y="9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6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81915" y="3254602"/>
            <a:ext cx="260350" cy="293687"/>
          </a:xfrm>
          <a:custGeom>
            <a:avLst/>
            <a:gdLst>
              <a:gd name="T0" fmla="*/ 0 w 103"/>
              <a:gd name="T1" fmla="*/ 73422 h 116"/>
              <a:gd name="T2" fmla="*/ 0 w 103"/>
              <a:gd name="T3" fmla="*/ 220265 h 116"/>
              <a:gd name="T4" fmla="*/ 55609 w 103"/>
              <a:gd name="T5" fmla="*/ 293687 h 116"/>
              <a:gd name="T6" fmla="*/ 128911 w 103"/>
              <a:gd name="T7" fmla="*/ 293687 h 116"/>
              <a:gd name="T8" fmla="*/ 184520 w 103"/>
              <a:gd name="T9" fmla="*/ 245583 h 116"/>
              <a:gd name="T10" fmla="*/ 252767 w 103"/>
              <a:gd name="T11" fmla="*/ 159502 h 116"/>
              <a:gd name="T12" fmla="*/ 252767 w 103"/>
              <a:gd name="T13" fmla="*/ 134185 h 116"/>
              <a:gd name="T14" fmla="*/ 219907 w 103"/>
              <a:gd name="T15" fmla="*/ 121526 h 116"/>
              <a:gd name="T16" fmla="*/ 189575 w 103"/>
              <a:gd name="T17" fmla="*/ 134185 h 116"/>
              <a:gd name="T18" fmla="*/ 166826 w 103"/>
              <a:gd name="T19" fmla="*/ 156971 h 116"/>
              <a:gd name="T20" fmla="*/ 166826 w 103"/>
              <a:gd name="T21" fmla="*/ 35445 h 116"/>
              <a:gd name="T22" fmla="*/ 146605 w 103"/>
              <a:gd name="T23" fmla="*/ 17722 h 116"/>
              <a:gd name="T24" fmla="*/ 128911 w 103"/>
              <a:gd name="T25" fmla="*/ 17722 h 116"/>
              <a:gd name="T26" fmla="*/ 111217 w 103"/>
              <a:gd name="T27" fmla="*/ 0 h 116"/>
              <a:gd name="T28" fmla="*/ 93524 w 103"/>
              <a:gd name="T29" fmla="*/ 0 h 116"/>
              <a:gd name="T30" fmla="*/ 73302 w 103"/>
              <a:gd name="T31" fmla="*/ 17722 h 116"/>
              <a:gd name="T32" fmla="*/ 55609 w 103"/>
              <a:gd name="T33" fmla="*/ 17722 h 116"/>
              <a:gd name="T34" fmla="*/ 37915 w 103"/>
              <a:gd name="T35" fmla="*/ 35445 h 116"/>
              <a:gd name="T36" fmla="*/ 37915 w 103"/>
              <a:gd name="T37" fmla="*/ 55699 h 116"/>
              <a:gd name="T38" fmla="*/ 20221 w 103"/>
              <a:gd name="T39" fmla="*/ 55699 h 116"/>
              <a:gd name="T40" fmla="*/ 0 w 103"/>
              <a:gd name="T41" fmla="*/ 73422 h 116"/>
              <a:gd name="T42" fmla="*/ 20221 w 103"/>
              <a:gd name="T43" fmla="*/ 73422 h 116"/>
              <a:gd name="T44" fmla="*/ 37915 w 103"/>
              <a:gd name="T45" fmla="*/ 73422 h 116"/>
              <a:gd name="T46" fmla="*/ 37915 w 103"/>
              <a:gd name="T47" fmla="*/ 91144 h 116"/>
              <a:gd name="T48" fmla="*/ 37915 w 103"/>
              <a:gd name="T49" fmla="*/ 146844 h 116"/>
              <a:gd name="T50" fmla="*/ 55609 w 103"/>
              <a:gd name="T51" fmla="*/ 146844 h 116"/>
              <a:gd name="T52" fmla="*/ 55609 w 103"/>
              <a:gd name="T53" fmla="*/ 55699 h 116"/>
              <a:gd name="T54" fmla="*/ 55609 w 103"/>
              <a:gd name="T55" fmla="*/ 35445 h 116"/>
              <a:gd name="T56" fmla="*/ 73302 w 103"/>
              <a:gd name="T57" fmla="*/ 35445 h 116"/>
              <a:gd name="T58" fmla="*/ 73302 w 103"/>
              <a:gd name="T59" fmla="*/ 55699 h 116"/>
              <a:gd name="T60" fmla="*/ 73302 w 103"/>
              <a:gd name="T61" fmla="*/ 146844 h 116"/>
              <a:gd name="T62" fmla="*/ 93524 w 103"/>
              <a:gd name="T63" fmla="*/ 146844 h 116"/>
              <a:gd name="T64" fmla="*/ 93524 w 103"/>
              <a:gd name="T65" fmla="*/ 35445 h 116"/>
              <a:gd name="T66" fmla="*/ 93524 w 103"/>
              <a:gd name="T67" fmla="*/ 17722 h 116"/>
              <a:gd name="T68" fmla="*/ 111217 w 103"/>
              <a:gd name="T69" fmla="*/ 17722 h 116"/>
              <a:gd name="T70" fmla="*/ 111217 w 103"/>
              <a:gd name="T71" fmla="*/ 35445 h 116"/>
              <a:gd name="T72" fmla="*/ 111217 w 103"/>
              <a:gd name="T73" fmla="*/ 146844 h 116"/>
              <a:gd name="T74" fmla="*/ 128911 w 103"/>
              <a:gd name="T75" fmla="*/ 146844 h 116"/>
              <a:gd name="T76" fmla="*/ 128911 w 103"/>
              <a:gd name="T77" fmla="*/ 73422 h 116"/>
              <a:gd name="T78" fmla="*/ 128911 w 103"/>
              <a:gd name="T79" fmla="*/ 55699 h 116"/>
              <a:gd name="T80" fmla="*/ 128911 w 103"/>
              <a:gd name="T81" fmla="*/ 35445 h 116"/>
              <a:gd name="T82" fmla="*/ 146605 w 103"/>
              <a:gd name="T83" fmla="*/ 35445 h 116"/>
              <a:gd name="T84" fmla="*/ 146605 w 103"/>
              <a:gd name="T85" fmla="*/ 55699 h 116"/>
              <a:gd name="T86" fmla="*/ 146605 w 103"/>
              <a:gd name="T87" fmla="*/ 73422 h 116"/>
              <a:gd name="T88" fmla="*/ 146605 w 103"/>
              <a:gd name="T89" fmla="*/ 184820 h 116"/>
              <a:gd name="T90" fmla="*/ 166826 w 103"/>
              <a:gd name="T91" fmla="*/ 184820 h 116"/>
              <a:gd name="T92" fmla="*/ 166826 w 103"/>
              <a:gd name="T93" fmla="*/ 184820 h 116"/>
              <a:gd name="T94" fmla="*/ 202214 w 103"/>
              <a:gd name="T95" fmla="*/ 146844 h 116"/>
              <a:gd name="T96" fmla="*/ 219907 w 103"/>
              <a:gd name="T97" fmla="*/ 139248 h 116"/>
              <a:gd name="T98" fmla="*/ 240129 w 103"/>
              <a:gd name="T99" fmla="*/ 146844 h 116"/>
              <a:gd name="T100" fmla="*/ 166826 w 103"/>
              <a:gd name="T101" fmla="*/ 237988 h 116"/>
              <a:gd name="T102" fmla="*/ 166826 w 103"/>
              <a:gd name="T103" fmla="*/ 237988 h 116"/>
              <a:gd name="T104" fmla="*/ 166826 w 103"/>
              <a:gd name="T105" fmla="*/ 237988 h 116"/>
              <a:gd name="T106" fmla="*/ 128911 w 103"/>
              <a:gd name="T107" fmla="*/ 275965 h 116"/>
              <a:gd name="T108" fmla="*/ 55609 w 103"/>
              <a:gd name="T109" fmla="*/ 275965 h 116"/>
              <a:gd name="T110" fmla="*/ 20221 w 103"/>
              <a:gd name="T111" fmla="*/ 220265 h 116"/>
              <a:gd name="T112" fmla="*/ 20221 w 103"/>
              <a:gd name="T113" fmla="*/ 91144 h 116"/>
              <a:gd name="T114" fmla="*/ 20221 w 103"/>
              <a:gd name="T115" fmla="*/ 73422 h 11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103" h="116">
                <a:moveTo>
                  <a:pt x="0" y="29"/>
                </a:moveTo>
                <a:cubicBezTo>
                  <a:pt x="0" y="87"/>
                  <a:pt x="0" y="87"/>
                  <a:pt x="0" y="87"/>
                </a:cubicBezTo>
                <a:cubicBezTo>
                  <a:pt x="0" y="101"/>
                  <a:pt x="0" y="116"/>
                  <a:pt x="22" y="116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68" y="116"/>
                  <a:pt x="72" y="107"/>
                  <a:pt x="73" y="97"/>
                </a:cubicBezTo>
                <a:cubicBezTo>
                  <a:pt x="100" y="63"/>
                  <a:pt x="100" y="63"/>
                  <a:pt x="100" y="63"/>
                </a:cubicBezTo>
                <a:cubicBezTo>
                  <a:pt x="103" y="60"/>
                  <a:pt x="102" y="56"/>
                  <a:pt x="100" y="53"/>
                </a:cubicBezTo>
                <a:cubicBezTo>
                  <a:pt x="99" y="52"/>
                  <a:pt x="94" y="48"/>
                  <a:pt x="87" y="48"/>
                </a:cubicBezTo>
                <a:cubicBezTo>
                  <a:pt x="84" y="48"/>
                  <a:pt x="80" y="49"/>
                  <a:pt x="75" y="53"/>
                </a:cubicBezTo>
                <a:cubicBezTo>
                  <a:pt x="66" y="62"/>
                  <a:pt x="66" y="62"/>
                  <a:pt x="66" y="62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0"/>
                  <a:pt x="62" y="7"/>
                  <a:pt x="58" y="7"/>
                </a:cubicBezTo>
                <a:cubicBezTo>
                  <a:pt x="51" y="7"/>
                  <a:pt x="51" y="7"/>
                  <a:pt x="51" y="7"/>
                </a:cubicBezTo>
                <a:cubicBezTo>
                  <a:pt x="51" y="3"/>
                  <a:pt x="48" y="0"/>
                  <a:pt x="44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3" y="0"/>
                  <a:pt x="29" y="3"/>
                  <a:pt x="29" y="7"/>
                </a:cubicBezTo>
                <a:cubicBezTo>
                  <a:pt x="22" y="7"/>
                  <a:pt x="22" y="7"/>
                  <a:pt x="22" y="7"/>
                </a:cubicBezTo>
                <a:cubicBezTo>
                  <a:pt x="18" y="7"/>
                  <a:pt x="15" y="10"/>
                  <a:pt x="15" y="14"/>
                </a:cubicBezTo>
                <a:cubicBezTo>
                  <a:pt x="15" y="22"/>
                  <a:pt x="15" y="22"/>
                  <a:pt x="15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4" y="22"/>
                  <a:pt x="0" y="25"/>
                  <a:pt x="0" y="29"/>
                </a:cubicBezTo>
                <a:close/>
                <a:moveTo>
                  <a:pt x="8" y="29"/>
                </a:moveTo>
                <a:cubicBezTo>
                  <a:pt x="15" y="29"/>
                  <a:pt x="15" y="29"/>
                  <a:pt x="15" y="29"/>
                </a:cubicBezTo>
                <a:cubicBezTo>
                  <a:pt x="15" y="36"/>
                  <a:pt x="15" y="36"/>
                  <a:pt x="15" y="36"/>
                </a:cubicBezTo>
                <a:cubicBezTo>
                  <a:pt x="15" y="58"/>
                  <a:pt x="15" y="58"/>
                  <a:pt x="15" y="58"/>
                </a:cubicBezTo>
                <a:cubicBezTo>
                  <a:pt x="22" y="58"/>
                  <a:pt x="22" y="58"/>
                  <a:pt x="22" y="58"/>
                </a:cubicBezTo>
                <a:cubicBezTo>
                  <a:pt x="22" y="22"/>
                  <a:pt x="22" y="22"/>
                  <a:pt x="22" y="22"/>
                </a:cubicBezTo>
                <a:cubicBezTo>
                  <a:pt x="22" y="14"/>
                  <a:pt x="22" y="14"/>
                  <a:pt x="22" y="14"/>
                </a:cubicBezTo>
                <a:cubicBezTo>
                  <a:pt x="29" y="14"/>
                  <a:pt x="29" y="14"/>
                  <a:pt x="29" y="14"/>
                </a:cubicBezTo>
                <a:cubicBezTo>
                  <a:pt x="29" y="22"/>
                  <a:pt x="29" y="22"/>
                  <a:pt x="29" y="22"/>
                </a:cubicBezTo>
                <a:cubicBezTo>
                  <a:pt x="29" y="58"/>
                  <a:pt x="29" y="58"/>
                  <a:pt x="29" y="58"/>
                </a:cubicBezTo>
                <a:cubicBezTo>
                  <a:pt x="37" y="58"/>
                  <a:pt x="37" y="58"/>
                  <a:pt x="37" y="58"/>
                </a:cubicBezTo>
                <a:cubicBezTo>
                  <a:pt x="37" y="14"/>
                  <a:pt x="37" y="14"/>
                  <a:pt x="37" y="14"/>
                </a:cubicBezTo>
                <a:cubicBezTo>
                  <a:pt x="37" y="7"/>
                  <a:pt x="37" y="7"/>
                  <a:pt x="37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14"/>
                  <a:pt x="44" y="14"/>
                  <a:pt x="44" y="14"/>
                </a:cubicBezTo>
                <a:cubicBezTo>
                  <a:pt x="44" y="58"/>
                  <a:pt x="44" y="58"/>
                  <a:pt x="44" y="58"/>
                </a:cubicBezTo>
                <a:cubicBezTo>
                  <a:pt x="51" y="58"/>
                  <a:pt x="51" y="58"/>
                  <a:pt x="51" y="58"/>
                </a:cubicBezTo>
                <a:cubicBezTo>
                  <a:pt x="51" y="29"/>
                  <a:pt x="51" y="29"/>
                  <a:pt x="51" y="29"/>
                </a:cubicBezTo>
                <a:cubicBezTo>
                  <a:pt x="51" y="22"/>
                  <a:pt x="51" y="22"/>
                  <a:pt x="51" y="22"/>
                </a:cubicBezTo>
                <a:cubicBezTo>
                  <a:pt x="51" y="14"/>
                  <a:pt x="51" y="14"/>
                  <a:pt x="51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22"/>
                  <a:pt x="58" y="22"/>
                  <a:pt x="58" y="22"/>
                </a:cubicBezTo>
                <a:cubicBezTo>
                  <a:pt x="58" y="29"/>
                  <a:pt x="58" y="29"/>
                  <a:pt x="58" y="29"/>
                </a:cubicBezTo>
                <a:cubicBezTo>
                  <a:pt x="58" y="73"/>
                  <a:pt x="58" y="73"/>
                  <a:pt x="58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73"/>
                  <a:pt x="73" y="65"/>
                  <a:pt x="80" y="58"/>
                </a:cubicBezTo>
                <a:cubicBezTo>
                  <a:pt x="83" y="56"/>
                  <a:pt x="85" y="55"/>
                  <a:pt x="87" y="55"/>
                </a:cubicBezTo>
                <a:cubicBezTo>
                  <a:pt x="92" y="55"/>
                  <a:pt x="95" y="58"/>
                  <a:pt x="95" y="58"/>
                </a:cubicBezTo>
                <a:cubicBezTo>
                  <a:pt x="66" y="94"/>
                  <a:pt x="66" y="94"/>
                  <a:pt x="66" y="94"/>
                </a:cubicBezTo>
                <a:cubicBezTo>
                  <a:pt x="66" y="94"/>
                  <a:pt x="66" y="94"/>
                  <a:pt x="66" y="94"/>
                </a:cubicBezTo>
                <a:cubicBezTo>
                  <a:pt x="66" y="94"/>
                  <a:pt x="66" y="94"/>
                  <a:pt x="66" y="94"/>
                </a:cubicBezTo>
                <a:cubicBezTo>
                  <a:pt x="65" y="104"/>
                  <a:pt x="63" y="109"/>
                  <a:pt x="51" y="109"/>
                </a:cubicBezTo>
                <a:cubicBezTo>
                  <a:pt x="37" y="109"/>
                  <a:pt x="37" y="109"/>
                  <a:pt x="22" y="109"/>
                </a:cubicBezTo>
                <a:cubicBezTo>
                  <a:pt x="8" y="109"/>
                  <a:pt x="8" y="102"/>
                  <a:pt x="8" y="87"/>
                </a:cubicBezTo>
                <a:cubicBezTo>
                  <a:pt x="8" y="76"/>
                  <a:pt x="8" y="49"/>
                  <a:pt x="8" y="36"/>
                </a:cubicBezTo>
                <a:lnTo>
                  <a:pt x="8" y="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6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514240" y="2687864"/>
            <a:ext cx="274638" cy="274638"/>
          </a:xfrm>
          <a:custGeom>
            <a:avLst/>
            <a:gdLst>
              <a:gd name="T0" fmla="*/ 136059 w 109"/>
              <a:gd name="T1" fmla="*/ 0 h 109"/>
              <a:gd name="T2" fmla="*/ 0 w 109"/>
              <a:gd name="T3" fmla="*/ 136059 h 109"/>
              <a:gd name="T4" fmla="*/ 136059 w 109"/>
              <a:gd name="T5" fmla="*/ 274638 h 109"/>
              <a:gd name="T6" fmla="*/ 274638 w 109"/>
              <a:gd name="T7" fmla="*/ 136059 h 109"/>
              <a:gd name="T8" fmla="*/ 136059 w 109"/>
              <a:gd name="T9" fmla="*/ 0 h 109"/>
              <a:gd name="T10" fmla="*/ 146138 w 109"/>
              <a:gd name="T11" fmla="*/ 201569 h 109"/>
              <a:gd name="T12" fmla="*/ 146138 w 109"/>
              <a:gd name="T13" fmla="*/ 163775 h 109"/>
              <a:gd name="T14" fmla="*/ 55432 w 109"/>
              <a:gd name="T15" fmla="*/ 201569 h 109"/>
              <a:gd name="T16" fmla="*/ 146138 w 109"/>
              <a:gd name="T17" fmla="*/ 90706 h 109"/>
              <a:gd name="T18" fmla="*/ 146138 w 109"/>
              <a:gd name="T19" fmla="*/ 55432 h 109"/>
              <a:gd name="T20" fmla="*/ 219206 w 109"/>
              <a:gd name="T21" fmla="*/ 128500 h 109"/>
              <a:gd name="T22" fmla="*/ 146138 w 109"/>
              <a:gd name="T23" fmla="*/ 201569 h 109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109" h="109">
                <a:moveTo>
                  <a:pt x="54" y="0"/>
                </a:moveTo>
                <a:cubicBezTo>
                  <a:pt x="24" y="0"/>
                  <a:pt x="0" y="24"/>
                  <a:pt x="0" y="54"/>
                </a:cubicBezTo>
                <a:cubicBezTo>
                  <a:pt x="0" y="84"/>
                  <a:pt x="24" y="109"/>
                  <a:pt x="54" y="109"/>
                </a:cubicBezTo>
                <a:cubicBezTo>
                  <a:pt x="84" y="109"/>
                  <a:pt x="109" y="84"/>
                  <a:pt x="109" y="54"/>
                </a:cubicBezTo>
                <a:cubicBezTo>
                  <a:pt x="109" y="24"/>
                  <a:pt x="84" y="0"/>
                  <a:pt x="54" y="0"/>
                </a:cubicBezTo>
                <a:close/>
                <a:moveTo>
                  <a:pt x="58" y="80"/>
                </a:moveTo>
                <a:cubicBezTo>
                  <a:pt x="58" y="65"/>
                  <a:pt x="58" y="65"/>
                  <a:pt x="58" y="65"/>
                </a:cubicBezTo>
                <a:cubicBezTo>
                  <a:pt x="36" y="58"/>
                  <a:pt x="29" y="65"/>
                  <a:pt x="22" y="80"/>
                </a:cubicBezTo>
                <a:cubicBezTo>
                  <a:pt x="22" y="43"/>
                  <a:pt x="44" y="36"/>
                  <a:pt x="58" y="36"/>
                </a:cubicBezTo>
                <a:cubicBezTo>
                  <a:pt x="58" y="22"/>
                  <a:pt x="58" y="22"/>
                  <a:pt x="58" y="22"/>
                </a:cubicBezTo>
                <a:cubicBezTo>
                  <a:pt x="87" y="51"/>
                  <a:pt x="87" y="51"/>
                  <a:pt x="87" y="51"/>
                </a:cubicBezTo>
                <a:lnTo>
                  <a:pt x="58" y="8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69" name="稻壳儿小白白(http://dwz.cn/Wu2UP)出自【趣你的PPT】(微信:qunideppt)：最优质的PPT资源库"/>
          <p:cNvGrpSpPr/>
          <p:nvPr/>
        </p:nvGrpSpPr>
        <p:grpSpPr>
          <a:xfrm>
            <a:off x="11098441" y="2687864"/>
            <a:ext cx="274638" cy="274638"/>
            <a:chOff x="8543926" y="1860550"/>
            <a:chExt cx="274638" cy="274638"/>
          </a:xfrm>
          <a:solidFill>
            <a:srgbClr val="FFFFFF"/>
          </a:solidFill>
        </p:grpSpPr>
        <p:sp>
          <p:nvSpPr>
            <p:cNvPr id="7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43926" y="1860550"/>
              <a:ext cx="274638" cy="274638"/>
            </a:xfrm>
            <a:custGeom>
              <a:avLst/>
              <a:gdLst/>
              <a:ahLst/>
              <a:cxnLst>
                <a:cxn ang="0">
                  <a:pos x="55" y="0"/>
                </a:cxn>
                <a:cxn ang="0">
                  <a:pos x="0" y="54"/>
                </a:cxn>
                <a:cxn ang="0">
                  <a:pos x="55" y="109"/>
                </a:cxn>
                <a:cxn ang="0">
                  <a:pos x="109" y="54"/>
                </a:cxn>
                <a:cxn ang="0">
                  <a:pos x="55" y="0"/>
                </a:cxn>
                <a:cxn ang="0">
                  <a:pos x="55" y="102"/>
                </a:cxn>
                <a:cxn ang="0">
                  <a:pos x="8" y="54"/>
                </a:cxn>
                <a:cxn ang="0">
                  <a:pos x="55" y="7"/>
                </a:cxn>
                <a:cxn ang="0">
                  <a:pos x="102" y="54"/>
                </a:cxn>
                <a:cxn ang="0">
                  <a:pos x="55" y="102"/>
                </a:cxn>
              </a:cxnLst>
              <a:rect l="0" t="0" r="r" b="b"/>
              <a:pathLst>
                <a:path w="109" h="109">
                  <a:moveTo>
                    <a:pt x="55" y="0"/>
                  </a:moveTo>
                  <a:cubicBezTo>
                    <a:pt x="25" y="0"/>
                    <a:pt x="0" y="24"/>
                    <a:pt x="0" y="54"/>
                  </a:cubicBezTo>
                  <a:cubicBezTo>
                    <a:pt x="0" y="84"/>
                    <a:pt x="25" y="109"/>
                    <a:pt x="55" y="109"/>
                  </a:cubicBezTo>
                  <a:cubicBezTo>
                    <a:pt x="85" y="109"/>
                    <a:pt x="109" y="84"/>
                    <a:pt x="109" y="54"/>
                  </a:cubicBezTo>
                  <a:cubicBezTo>
                    <a:pt x="109" y="24"/>
                    <a:pt x="85" y="0"/>
                    <a:pt x="55" y="0"/>
                  </a:cubicBezTo>
                  <a:close/>
                  <a:moveTo>
                    <a:pt x="55" y="102"/>
                  </a:moveTo>
                  <a:cubicBezTo>
                    <a:pt x="29" y="102"/>
                    <a:pt x="8" y="80"/>
                    <a:pt x="8" y="54"/>
                  </a:cubicBezTo>
                  <a:cubicBezTo>
                    <a:pt x="8" y="28"/>
                    <a:pt x="29" y="7"/>
                    <a:pt x="55" y="7"/>
                  </a:cubicBezTo>
                  <a:cubicBezTo>
                    <a:pt x="81" y="7"/>
                    <a:pt x="102" y="28"/>
                    <a:pt x="102" y="54"/>
                  </a:cubicBezTo>
                  <a:cubicBezTo>
                    <a:pt x="102" y="80"/>
                    <a:pt x="81" y="102"/>
                    <a:pt x="55" y="10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99488" y="1916113"/>
              <a:ext cx="163513" cy="146050"/>
            </a:xfrm>
            <a:custGeom>
              <a:avLst/>
              <a:gdLst/>
              <a:ahLst/>
              <a:cxnLst>
                <a:cxn ang="0">
                  <a:pos x="36" y="14"/>
                </a:cxn>
                <a:cxn ang="0">
                  <a:pos x="0" y="58"/>
                </a:cxn>
                <a:cxn ang="0">
                  <a:pos x="36" y="43"/>
                </a:cxn>
                <a:cxn ang="0">
                  <a:pos x="36" y="58"/>
                </a:cxn>
                <a:cxn ang="0">
                  <a:pos x="65" y="29"/>
                </a:cxn>
                <a:cxn ang="0">
                  <a:pos x="36" y="0"/>
                </a:cxn>
                <a:cxn ang="0">
                  <a:pos x="36" y="14"/>
                </a:cxn>
              </a:cxnLst>
              <a:rect l="0" t="0" r="r" b="b"/>
              <a:pathLst>
                <a:path w="65" h="58">
                  <a:moveTo>
                    <a:pt x="36" y="14"/>
                  </a:moveTo>
                  <a:cubicBezTo>
                    <a:pt x="22" y="14"/>
                    <a:pt x="0" y="21"/>
                    <a:pt x="0" y="58"/>
                  </a:cubicBezTo>
                  <a:cubicBezTo>
                    <a:pt x="7" y="43"/>
                    <a:pt x="15" y="36"/>
                    <a:pt x="36" y="43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36" y="0"/>
                    <a:pt x="36" y="0"/>
                    <a:pt x="36" y="0"/>
                  </a:cubicBezTo>
                  <a:lnTo>
                    <a:pt x="36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7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67328" y="3254602"/>
            <a:ext cx="292100" cy="293687"/>
          </a:xfrm>
          <a:custGeom>
            <a:avLst/>
            <a:gdLst>
              <a:gd name="T0" fmla="*/ 146050 w 116"/>
              <a:gd name="T1" fmla="*/ 0 h 116"/>
              <a:gd name="T2" fmla="*/ 0 w 116"/>
              <a:gd name="T3" fmla="*/ 146844 h 116"/>
              <a:gd name="T4" fmla="*/ 146050 w 116"/>
              <a:gd name="T5" fmla="*/ 293687 h 116"/>
              <a:gd name="T6" fmla="*/ 292100 w 116"/>
              <a:gd name="T7" fmla="*/ 146844 h 116"/>
              <a:gd name="T8" fmla="*/ 146050 w 116"/>
              <a:gd name="T9" fmla="*/ 0 h 116"/>
              <a:gd name="T10" fmla="*/ 128423 w 116"/>
              <a:gd name="T11" fmla="*/ 35445 h 116"/>
              <a:gd name="T12" fmla="*/ 163677 w 116"/>
              <a:gd name="T13" fmla="*/ 35445 h 116"/>
              <a:gd name="T14" fmla="*/ 163677 w 116"/>
              <a:gd name="T15" fmla="*/ 129121 h 116"/>
              <a:gd name="T16" fmla="*/ 128423 w 116"/>
              <a:gd name="T17" fmla="*/ 129121 h 116"/>
              <a:gd name="T18" fmla="*/ 128423 w 116"/>
              <a:gd name="T19" fmla="*/ 35445 h 116"/>
              <a:gd name="T20" fmla="*/ 146050 w 116"/>
              <a:gd name="T21" fmla="*/ 245583 h 116"/>
              <a:gd name="T22" fmla="*/ 50362 w 116"/>
              <a:gd name="T23" fmla="*/ 146844 h 116"/>
              <a:gd name="T24" fmla="*/ 108278 w 116"/>
              <a:gd name="T25" fmla="*/ 58231 h 116"/>
              <a:gd name="T26" fmla="*/ 110797 w 116"/>
              <a:gd name="T27" fmla="*/ 55699 h 116"/>
              <a:gd name="T28" fmla="*/ 110797 w 116"/>
              <a:gd name="T29" fmla="*/ 91144 h 116"/>
              <a:gd name="T30" fmla="*/ 78061 w 116"/>
              <a:gd name="T31" fmla="*/ 146844 h 116"/>
              <a:gd name="T32" fmla="*/ 146050 w 116"/>
              <a:gd name="T33" fmla="*/ 215202 h 116"/>
              <a:gd name="T34" fmla="*/ 214039 w 116"/>
              <a:gd name="T35" fmla="*/ 146844 h 116"/>
              <a:gd name="T36" fmla="*/ 183822 w 116"/>
              <a:gd name="T37" fmla="*/ 91144 h 116"/>
              <a:gd name="T38" fmla="*/ 183822 w 116"/>
              <a:gd name="T39" fmla="*/ 55699 h 116"/>
              <a:gd name="T40" fmla="*/ 186340 w 116"/>
              <a:gd name="T41" fmla="*/ 58231 h 116"/>
              <a:gd name="T42" fmla="*/ 244256 w 116"/>
              <a:gd name="T43" fmla="*/ 146844 h 116"/>
              <a:gd name="T44" fmla="*/ 146050 w 116"/>
              <a:gd name="T45" fmla="*/ 245583 h 11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116" h="116">
                <a:moveTo>
                  <a:pt x="58" y="0"/>
                </a:moveTo>
                <a:cubicBezTo>
                  <a:pt x="26" y="0"/>
                  <a:pt x="0" y="26"/>
                  <a:pt x="0" y="58"/>
                </a:cubicBezTo>
                <a:cubicBezTo>
                  <a:pt x="0" y="90"/>
                  <a:pt x="26" y="116"/>
                  <a:pt x="58" y="116"/>
                </a:cubicBezTo>
                <a:cubicBezTo>
                  <a:pt x="90" y="116"/>
                  <a:pt x="116" y="90"/>
                  <a:pt x="116" y="58"/>
                </a:cubicBezTo>
                <a:cubicBezTo>
                  <a:pt x="116" y="26"/>
                  <a:pt x="90" y="0"/>
                  <a:pt x="58" y="0"/>
                </a:cubicBezTo>
                <a:close/>
                <a:moveTo>
                  <a:pt x="51" y="14"/>
                </a:moveTo>
                <a:cubicBezTo>
                  <a:pt x="65" y="14"/>
                  <a:pt x="65" y="14"/>
                  <a:pt x="65" y="14"/>
                </a:cubicBezTo>
                <a:cubicBezTo>
                  <a:pt x="65" y="51"/>
                  <a:pt x="65" y="51"/>
                  <a:pt x="65" y="51"/>
                </a:cubicBezTo>
                <a:cubicBezTo>
                  <a:pt x="51" y="51"/>
                  <a:pt x="51" y="51"/>
                  <a:pt x="51" y="51"/>
                </a:cubicBezTo>
                <a:lnTo>
                  <a:pt x="51" y="14"/>
                </a:lnTo>
                <a:close/>
                <a:moveTo>
                  <a:pt x="58" y="97"/>
                </a:moveTo>
                <a:cubicBezTo>
                  <a:pt x="37" y="97"/>
                  <a:pt x="20" y="79"/>
                  <a:pt x="20" y="58"/>
                </a:cubicBezTo>
                <a:cubicBezTo>
                  <a:pt x="20" y="43"/>
                  <a:pt x="29" y="29"/>
                  <a:pt x="43" y="23"/>
                </a:cubicBezTo>
                <a:cubicBezTo>
                  <a:pt x="44" y="22"/>
                  <a:pt x="44" y="22"/>
                  <a:pt x="44" y="22"/>
                </a:cubicBezTo>
                <a:cubicBezTo>
                  <a:pt x="44" y="36"/>
                  <a:pt x="44" y="36"/>
                  <a:pt x="44" y="36"/>
                </a:cubicBezTo>
                <a:cubicBezTo>
                  <a:pt x="36" y="41"/>
                  <a:pt x="31" y="49"/>
                  <a:pt x="31" y="58"/>
                </a:cubicBezTo>
                <a:cubicBezTo>
                  <a:pt x="31" y="73"/>
                  <a:pt x="43" y="85"/>
                  <a:pt x="58" y="85"/>
                </a:cubicBezTo>
                <a:cubicBezTo>
                  <a:pt x="73" y="85"/>
                  <a:pt x="85" y="73"/>
                  <a:pt x="85" y="58"/>
                </a:cubicBezTo>
                <a:cubicBezTo>
                  <a:pt x="85" y="49"/>
                  <a:pt x="80" y="41"/>
                  <a:pt x="73" y="36"/>
                </a:cubicBezTo>
                <a:cubicBezTo>
                  <a:pt x="73" y="22"/>
                  <a:pt x="73" y="22"/>
                  <a:pt x="73" y="22"/>
                </a:cubicBezTo>
                <a:cubicBezTo>
                  <a:pt x="74" y="23"/>
                  <a:pt x="74" y="23"/>
                  <a:pt x="74" y="23"/>
                </a:cubicBezTo>
                <a:cubicBezTo>
                  <a:pt x="88" y="29"/>
                  <a:pt x="97" y="43"/>
                  <a:pt x="97" y="58"/>
                </a:cubicBezTo>
                <a:cubicBezTo>
                  <a:pt x="97" y="79"/>
                  <a:pt x="79" y="97"/>
                  <a:pt x="58" y="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73" name="稻壳儿小白白(http://dwz.cn/Wu2UP)出自【趣你的PPT】(微信:qunideppt)：最优质的PPT资源库"/>
          <p:cNvGrpSpPr/>
          <p:nvPr/>
        </p:nvGrpSpPr>
        <p:grpSpPr>
          <a:xfrm>
            <a:off x="6982053" y="3254602"/>
            <a:ext cx="292101" cy="293688"/>
            <a:chOff x="4427538" y="2427288"/>
            <a:chExt cx="292101" cy="293688"/>
          </a:xfrm>
          <a:solidFill>
            <a:srgbClr val="FFFFFF"/>
          </a:solidFill>
        </p:grpSpPr>
        <p:sp>
          <p:nvSpPr>
            <p:cNvPr id="7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7538" y="2519363"/>
              <a:ext cx="201613" cy="201613"/>
            </a:xfrm>
            <a:custGeom>
              <a:avLst/>
              <a:gdLst/>
              <a:ahLst/>
              <a:cxnLst>
                <a:cxn ang="0">
                  <a:pos x="75" y="32"/>
                </a:cxn>
                <a:cxn ang="0">
                  <a:pos x="64" y="32"/>
                </a:cxn>
                <a:cxn ang="0">
                  <a:pos x="61" y="26"/>
                </a:cxn>
                <a:cxn ang="0">
                  <a:pos x="69" y="19"/>
                </a:cxn>
                <a:cxn ang="0">
                  <a:pos x="69" y="13"/>
                </a:cxn>
                <a:cxn ang="0">
                  <a:pos x="66" y="10"/>
                </a:cxn>
                <a:cxn ang="0">
                  <a:pos x="59" y="10"/>
                </a:cxn>
                <a:cxn ang="0">
                  <a:pos x="52" y="17"/>
                </a:cxn>
                <a:cxn ang="0">
                  <a:pos x="45" y="14"/>
                </a:cxn>
                <a:cxn ang="0">
                  <a:pos x="45" y="5"/>
                </a:cxn>
                <a:cxn ang="0">
                  <a:pos x="41" y="0"/>
                </a:cxn>
                <a:cxn ang="0">
                  <a:pos x="37" y="0"/>
                </a:cxn>
                <a:cxn ang="0">
                  <a:pos x="32" y="5"/>
                </a:cxn>
                <a:cxn ang="0">
                  <a:pos x="32" y="14"/>
                </a:cxn>
                <a:cxn ang="0">
                  <a:pos x="25" y="17"/>
                </a:cxn>
                <a:cxn ang="0">
                  <a:pos x="19" y="11"/>
                </a:cxn>
                <a:cxn ang="0">
                  <a:pos x="12" y="11"/>
                </a:cxn>
                <a:cxn ang="0">
                  <a:pos x="9" y="14"/>
                </a:cxn>
                <a:cxn ang="0">
                  <a:pos x="9" y="21"/>
                </a:cxn>
                <a:cxn ang="0">
                  <a:pos x="16" y="27"/>
                </a:cxn>
                <a:cxn ang="0">
                  <a:pos x="13" y="35"/>
                </a:cxn>
                <a:cxn ang="0">
                  <a:pos x="4" y="35"/>
                </a:cxn>
                <a:cxn ang="0">
                  <a:pos x="0" y="39"/>
                </a:cxn>
                <a:cxn ang="0">
                  <a:pos x="0" y="44"/>
                </a:cxn>
                <a:cxn ang="0">
                  <a:pos x="4" y="48"/>
                </a:cxn>
                <a:cxn ang="0">
                  <a:pos x="13" y="48"/>
                </a:cxn>
                <a:cxn ang="0">
                  <a:pos x="17" y="55"/>
                </a:cxn>
                <a:cxn ang="0">
                  <a:pos x="11" y="61"/>
                </a:cxn>
                <a:cxn ang="0">
                  <a:pos x="11" y="68"/>
                </a:cxn>
                <a:cxn ang="0">
                  <a:pos x="14" y="71"/>
                </a:cxn>
                <a:cxn ang="0">
                  <a:pos x="20" y="71"/>
                </a:cxn>
                <a:cxn ang="0">
                  <a:pos x="27" y="64"/>
                </a:cxn>
                <a:cxn ang="0">
                  <a:pos x="34" y="66"/>
                </a:cxn>
                <a:cxn ang="0">
                  <a:pos x="34" y="76"/>
                </a:cxn>
                <a:cxn ang="0">
                  <a:pos x="39" y="80"/>
                </a:cxn>
                <a:cxn ang="0">
                  <a:pos x="43" y="80"/>
                </a:cxn>
                <a:cxn ang="0">
                  <a:pos x="48" y="76"/>
                </a:cxn>
                <a:cxn ang="0">
                  <a:pos x="48" y="65"/>
                </a:cxn>
                <a:cxn ang="0">
                  <a:pos x="54" y="62"/>
                </a:cxn>
                <a:cxn ang="0">
                  <a:pos x="61" y="69"/>
                </a:cxn>
                <a:cxn ang="0">
                  <a:pos x="67" y="69"/>
                </a:cxn>
                <a:cxn ang="0">
                  <a:pos x="70" y="66"/>
                </a:cxn>
                <a:cxn ang="0">
                  <a:pos x="70" y="60"/>
                </a:cxn>
                <a:cxn ang="0">
                  <a:pos x="63" y="52"/>
                </a:cxn>
                <a:cxn ang="0">
                  <a:pos x="65" y="46"/>
                </a:cxn>
                <a:cxn ang="0">
                  <a:pos x="75" y="46"/>
                </a:cxn>
                <a:cxn ang="0">
                  <a:pos x="80" y="41"/>
                </a:cxn>
                <a:cxn ang="0">
                  <a:pos x="80" y="37"/>
                </a:cxn>
                <a:cxn ang="0">
                  <a:pos x="75" y="32"/>
                </a:cxn>
                <a:cxn ang="0">
                  <a:pos x="39" y="51"/>
                </a:cxn>
                <a:cxn ang="0">
                  <a:pos x="28" y="40"/>
                </a:cxn>
                <a:cxn ang="0">
                  <a:pos x="39" y="29"/>
                </a:cxn>
                <a:cxn ang="0">
                  <a:pos x="50" y="40"/>
                </a:cxn>
                <a:cxn ang="0">
                  <a:pos x="39" y="51"/>
                </a:cxn>
              </a:cxnLst>
              <a:rect l="0" t="0" r="r" b="b"/>
              <a:pathLst>
                <a:path w="80" h="80">
                  <a:moveTo>
                    <a:pt x="75" y="32"/>
                  </a:moveTo>
                  <a:cubicBezTo>
                    <a:pt x="64" y="32"/>
                    <a:pt x="64" y="32"/>
                    <a:pt x="64" y="32"/>
                  </a:cubicBezTo>
                  <a:cubicBezTo>
                    <a:pt x="64" y="30"/>
                    <a:pt x="63" y="28"/>
                    <a:pt x="61" y="2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1" y="17"/>
                    <a:pt x="71" y="14"/>
                    <a:pt x="69" y="1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4" y="8"/>
                    <a:pt x="61" y="8"/>
                    <a:pt x="59" y="10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0" y="16"/>
                    <a:pt x="48" y="15"/>
                    <a:pt x="45" y="14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5" y="2"/>
                    <a:pt x="43" y="0"/>
                    <a:pt x="41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2" y="14"/>
                    <a:pt x="32" y="14"/>
                    <a:pt x="32" y="14"/>
                  </a:cubicBezTo>
                  <a:cubicBezTo>
                    <a:pt x="30" y="15"/>
                    <a:pt x="27" y="16"/>
                    <a:pt x="25" y="17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7" y="9"/>
                    <a:pt x="14" y="9"/>
                    <a:pt x="12" y="11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6"/>
                    <a:pt x="8" y="19"/>
                    <a:pt x="9" y="21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4" y="29"/>
                    <a:pt x="13" y="32"/>
                    <a:pt x="1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2" y="35"/>
                    <a:pt x="0" y="37"/>
                    <a:pt x="0" y="3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2" y="48"/>
                    <a:pt x="4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4" y="51"/>
                    <a:pt x="15" y="53"/>
                    <a:pt x="17" y="55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9" y="63"/>
                    <a:pt x="9" y="66"/>
                    <a:pt x="11" y="68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6" y="72"/>
                    <a:pt x="19" y="72"/>
                    <a:pt x="20" y="71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9" y="65"/>
                    <a:pt x="32" y="66"/>
                    <a:pt x="34" y="66"/>
                  </a:cubicBezTo>
                  <a:cubicBezTo>
                    <a:pt x="34" y="76"/>
                    <a:pt x="34" y="76"/>
                    <a:pt x="34" y="76"/>
                  </a:cubicBezTo>
                  <a:cubicBezTo>
                    <a:pt x="34" y="78"/>
                    <a:pt x="36" y="80"/>
                    <a:pt x="39" y="80"/>
                  </a:cubicBezTo>
                  <a:cubicBezTo>
                    <a:pt x="43" y="80"/>
                    <a:pt x="43" y="80"/>
                    <a:pt x="43" y="80"/>
                  </a:cubicBezTo>
                  <a:cubicBezTo>
                    <a:pt x="46" y="80"/>
                    <a:pt x="48" y="78"/>
                    <a:pt x="48" y="76"/>
                  </a:cubicBezTo>
                  <a:cubicBezTo>
                    <a:pt x="48" y="65"/>
                    <a:pt x="48" y="65"/>
                    <a:pt x="48" y="65"/>
                  </a:cubicBezTo>
                  <a:cubicBezTo>
                    <a:pt x="50" y="64"/>
                    <a:pt x="52" y="63"/>
                    <a:pt x="54" y="62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3" y="71"/>
                    <a:pt x="66" y="71"/>
                    <a:pt x="67" y="69"/>
                  </a:cubicBezTo>
                  <a:cubicBezTo>
                    <a:pt x="70" y="66"/>
                    <a:pt x="70" y="66"/>
                    <a:pt x="70" y="66"/>
                  </a:cubicBezTo>
                  <a:cubicBezTo>
                    <a:pt x="72" y="64"/>
                    <a:pt x="72" y="62"/>
                    <a:pt x="70" y="60"/>
                  </a:cubicBezTo>
                  <a:cubicBezTo>
                    <a:pt x="63" y="52"/>
                    <a:pt x="63" y="52"/>
                    <a:pt x="63" y="52"/>
                  </a:cubicBezTo>
                  <a:cubicBezTo>
                    <a:pt x="64" y="50"/>
                    <a:pt x="64" y="48"/>
                    <a:pt x="65" y="46"/>
                  </a:cubicBezTo>
                  <a:cubicBezTo>
                    <a:pt x="75" y="46"/>
                    <a:pt x="75" y="46"/>
                    <a:pt x="75" y="46"/>
                  </a:cubicBezTo>
                  <a:cubicBezTo>
                    <a:pt x="78" y="46"/>
                    <a:pt x="80" y="44"/>
                    <a:pt x="80" y="41"/>
                  </a:cubicBezTo>
                  <a:cubicBezTo>
                    <a:pt x="80" y="37"/>
                    <a:pt x="80" y="37"/>
                    <a:pt x="80" y="37"/>
                  </a:cubicBezTo>
                  <a:cubicBezTo>
                    <a:pt x="80" y="34"/>
                    <a:pt x="78" y="32"/>
                    <a:pt x="75" y="32"/>
                  </a:cubicBezTo>
                  <a:close/>
                  <a:moveTo>
                    <a:pt x="39" y="51"/>
                  </a:moveTo>
                  <a:cubicBezTo>
                    <a:pt x="33" y="51"/>
                    <a:pt x="28" y="46"/>
                    <a:pt x="28" y="40"/>
                  </a:cubicBezTo>
                  <a:cubicBezTo>
                    <a:pt x="28" y="34"/>
                    <a:pt x="33" y="29"/>
                    <a:pt x="39" y="29"/>
                  </a:cubicBezTo>
                  <a:cubicBezTo>
                    <a:pt x="45" y="29"/>
                    <a:pt x="50" y="34"/>
                    <a:pt x="50" y="40"/>
                  </a:cubicBezTo>
                  <a:cubicBezTo>
                    <a:pt x="50" y="46"/>
                    <a:pt x="45" y="51"/>
                    <a:pt x="39" y="5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91051" y="2427288"/>
              <a:ext cx="128588" cy="128588"/>
            </a:xfrm>
            <a:custGeom>
              <a:avLst/>
              <a:gdLst/>
              <a:ahLst/>
              <a:cxnLst>
                <a:cxn ang="0">
                  <a:pos x="48" y="20"/>
                </a:cxn>
                <a:cxn ang="0">
                  <a:pos x="41" y="20"/>
                </a:cxn>
                <a:cxn ang="0">
                  <a:pos x="39" y="17"/>
                </a:cxn>
                <a:cxn ang="0">
                  <a:pos x="44" y="12"/>
                </a:cxn>
                <a:cxn ang="0">
                  <a:pos x="44" y="8"/>
                </a:cxn>
                <a:cxn ang="0">
                  <a:pos x="42" y="6"/>
                </a:cxn>
                <a:cxn ang="0">
                  <a:pos x="38" y="6"/>
                </a:cxn>
                <a:cxn ang="0">
                  <a:pos x="33" y="11"/>
                </a:cxn>
                <a:cxn ang="0">
                  <a:pos x="29" y="9"/>
                </a:cxn>
                <a:cxn ang="0">
                  <a:pos x="29" y="3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1" y="3"/>
                </a:cxn>
                <a:cxn ang="0">
                  <a:pos x="21" y="9"/>
                </a:cxn>
                <a:cxn ang="0">
                  <a:pos x="16" y="11"/>
                </a:cxn>
                <a:cxn ang="0">
                  <a:pos x="12" y="7"/>
                </a:cxn>
                <a:cxn ang="0">
                  <a:pos x="8" y="7"/>
                </a:cxn>
                <a:cxn ang="0">
                  <a:pos x="6" y="9"/>
                </a:cxn>
                <a:cxn ang="0">
                  <a:pos x="6" y="13"/>
                </a:cxn>
                <a:cxn ang="0">
                  <a:pos x="10" y="17"/>
                </a:cxn>
                <a:cxn ang="0">
                  <a:pos x="8" y="22"/>
                </a:cxn>
                <a:cxn ang="0">
                  <a:pos x="3" y="22"/>
                </a:cxn>
                <a:cxn ang="0">
                  <a:pos x="0" y="25"/>
                </a:cxn>
                <a:cxn ang="0">
                  <a:pos x="0" y="27"/>
                </a:cxn>
                <a:cxn ang="0">
                  <a:pos x="3" y="30"/>
                </a:cxn>
                <a:cxn ang="0">
                  <a:pos x="9" y="30"/>
                </a:cxn>
                <a:cxn ang="0">
                  <a:pos x="11" y="35"/>
                </a:cxn>
                <a:cxn ang="0">
                  <a:pos x="7" y="39"/>
                </a:cxn>
                <a:cxn ang="0">
                  <a:pos x="7" y="43"/>
                </a:cxn>
                <a:cxn ang="0">
                  <a:pos x="9" y="45"/>
                </a:cxn>
                <a:cxn ang="0">
                  <a:pos x="13" y="45"/>
                </a:cxn>
                <a:cxn ang="0">
                  <a:pos x="17" y="41"/>
                </a:cxn>
                <a:cxn ang="0">
                  <a:pos x="22" y="42"/>
                </a:cxn>
                <a:cxn ang="0">
                  <a:pos x="22" y="48"/>
                </a:cxn>
                <a:cxn ang="0">
                  <a:pos x="25" y="51"/>
                </a:cxn>
                <a:cxn ang="0">
                  <a:pos x="28" y="51"/>
                </a:cxn>
                <a:cxn ang="0">
                  <a:pos x="31" y="48"/>
                </a:cxn>
                <a:cxn ang="0">
                  <a:pos x="31" y="41"/>
                </a:cxn>
                <a:cxn ang="0">
                  <a:pos x="35" y="39"/>
                </a:cxn>
                <a:cxn ang="0">
                  <a:pos x="39" y="44"/>
                </a:cxn>
                <a:cxn ang="0">
                  <a:pos x="43" y="44"/>
                </a:cxn>
                <a:cxn ang="0">
                  <a:pos x="45" y="42"/>
                </a:cxn>
                <a:cxn ang="0">
                  <a:pos x="45" y="38"/>
                </a:cxn>
                <a:cxn ang="0">
                  <a:pos x="40" y="33"/>
                </a:cxn>
                <a:cxn ang="0">
                  <a:pos x="42" y="29"/>
                </a:cxn>
                <a:cxn ang="0">
                  <a:pos x="48" y="29"/>
                </a:cxn>
                <a:cxn ang="0">
                  <a:pos x="51" y="26"/>
                </a:cxn>
                <a:cxn ang="0">
                  <a:pos x="51" y="23"/>
                </a:cxn>
                <a:cxn ang="0">
                  <a:pos x="48" y="20"/>
                </a:cxn>
                <a:cxn ang="0">
                  <a:pos x="25" y="32"/>
                </a:cxn>
                <a:cxn ang="0">
                  <a:pos x="18" y="25"/>
                </a:cxn>
                <a:cxn ang="0">
                  <a:pos x="25" y="18"/>
                </a:cxn>
                <a:cxn ang="0">
                  <a:pos x="32" y="25"/>
                </a:cxn>
                <a:cxn ang="0">
                  <a:pos x="25" y="32"/>
                </a:cxn>
              </a:cxnLst>
              <a:rect l="0" t="0" r="r" b="b"/>
              <a:pathLst>
                <a:path w="51" h="51">
                  <a:moveTo>
                    <a:pt x="48" y="20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19"/>
                    <a:pt x="40" y="18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9"/>
                    <a:pt x="44" y="8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1" y="5"/>
                    <a:pt x="39" y="5"/>
                    <a:pt x="38" y="6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2" y="10"/>
                    <a:pt x="31" y="9"/>
                    <a:pt x="29" y="9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1"/>
                    <a:pt x="28" y="0"/>
                    <a:pt x="26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1" y="1"/>
                    <a:pt x="21" y="3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9"/>
                    <a:pt x="18" y="10"/>
                    <a:pt x="16" y="11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9" y="6"/>
                    <a:pt x="8" y="7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2"/>
                    <a:pt x="6" y="13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8"/>
                    <a:pt x="9" y="20"/>
                    <a:pt x="8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2" y="22"/>
                    <a:pt x="0" y="23"/>
                    <a:pt x="0" y="25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0"/>
                    <a:pt x="3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2"/>
                    <a:pt x="10" y="34"/>
                    <a:pt x="11" y="35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6" y="42"/>
                    <a:pt x="7" y="43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6"/>
                    <a:pt x="12" y="46"/>
                    <a:pt x="13" y="45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9" y="41"/>
                    <a:pt x="20" y="42"/>
                    <a:pt x="22" y="42"/>
                  </a:cubicBezTo>
                  <a:cubicBezTo>
                    <a:pt x="22" y="48"/>
                    <a:pt x="22" y="48"/>
                    <a:pt x="22" y="48"/>
                  </a:cubicBezTo>
                  <a:cubicBezTo>
                    <a:pt x="22" y="49"/>
                    <a:pt x="23" y="51"/>
                    <a:pt x="25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9" y="51"/>
                    <a:pt x="31" y="49"/>
                    <a:pt x="31" y="48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2" y="41"/>
                    <a:pt x="33" y="40"/>
                    <a:pt x="35" y="39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40" y="45"/>
                    <a:pt x="42" y="45"/>
                    <a:pt x="43" y="44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6" y="41"/>
                    <a:pt x="46" y="39"/>
                    <a:pt x="45" y="38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1" y="32"/>
                    <a:pt x="41" y="30"/>
                    <a:pt x="42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50" y="29"/>
                    <a:pt x="51" y="28"/>
                    <a:pt x="51" y="26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1" y="22"/>
                    <a:pt x="50" y="20"/>
                    <a:pt x="48" y="20"/>
                  </a:cubicBezTo>
                  <a:close/>
                  <a:moveTo>
                    <a:pt x="25" y="32"/>
                  </a:moveTo>
                  <a:cubicBezTo>
                    <a:pt x="21" y="32"/>
                    <a:pt x="18" y="29"/>
                    <a:pt x="18" y="25"/>
                  </a:cubicBezTo>
                  <a:cubicBezTo>
                    <a:pt x="18" y="21"/>
                    <a:pt x="21" y="18"/>
                    <a:pt x="25" y="18"/>
                  </a:cubicBezTo>
                  <a:cubicBezTo>
                    <a:pt x="29" y="18"/>
                    <a:pt x="32" y="21"/>
                    <a:pt x="32" y="25"/>
                  </a:cubicBezTo>
                  <a:cubicBezTo>
                    <a:pt x="32" y="29"/>
                    <a:pt x="29" y="32"/>
                    <a:pt x="25" y="3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76" name="稻壳儿小白白(http://dwz.cn/Wu2UP)出自【趣你的PPT】(微信:qunideppt)：最优质的PPT资源库"/>
          <p:cNvGrpSpPr/>
          <p:nvPr/>
        </p:nvGrpSpPr>
        <p:grpSpPr>
          <a:xfrm>
            <a:off x="8115528" y="3254602"/>
            <a:ext cx="274638" cy="293688"/>
            <a:chOff x="5561013" y="2427288"/>
            <a:chExt cx="274638" cy="293688"/>
          </a:xfrm>
          <a:solidFill>
            <a:srgbClr val="FFFFFF"/>
          </a:solidFill>
        </p:grpSpPr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08638" y="2546350"/>
              <a:ext cx="63500" cy="128588"/>
            </a:xfrm>
            <a:custGeom>
              <a:avLst/>
              <a:gdLst/>
              <a:ahLst/>
              <a:cxnLst>
                <a:cxn ang="0">
                  <a:pos x="18" y="21"/>
                </a:cxn>
                <a:cxn ang="0">
                  <a:pos x="18" y="81"/>
                </a:cxn>
                <a:cxn ang="0">
                  <a:pos x="40" y="81"/>
                </a:cxn>
                <a:cxn ang="0">
                  <a:pos x="40" y="0"/>
                </a:cxn>
                <a:cxn ang="0">
                  <a:pos x="24" y="0"/>
                </a:cxn>
                <a:cxn ang="0">
                  <a:pos x="0" y="6"/>
                </a:cxn>
                <a:cxn ang="0">
                  <a:pos x="5" y="24"/>
                </a:cxn>
                <a:cxn ang="0">
                  <a:pos x="18" y="21"/>
                </a:cxn>
              </a:cxnLst>
              <a:rect l="0" t="0" r="r" b="b"/>
              <a:pathLst>
                <a:path w="40" h="81">
                  <a:moveTo>
                    <a:pt x="18" y="21"/>
                  </a:moveTo>
                  <a:lnTo>
                    <a:pt x="18" y="81"/>
                  </a:lnTo>
                  <a:lnTo>
                    <a:pt x="40" y="81"/>
                  </a:lnTo>
                  <a:lnTo>
                    <a:pt x="40" y="0"/>
                  </a:lnTo>
                  <a:lnTo>
                    <a:pt x="24" y="0"/>
                  </a:lnTo>
                  <a:lnTo>
                    <a:pt x="0" y="6"/>
                  </a:lnTo>
                  <a:lnTo>
                    <a:pt x="5" y="24"/>
                  </a:lnTo>
                  <a:lnTo>
                    <a:pt x="18" y="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702301" y="2546350"/>
              <a:ext cx="98425" cy="128588"/>
            </a:xfrm>
            <a:custGeom>
              <a:avLst/>
              <a:gdLst/>
              <a:ahLst/>
              <a:cxnLst>
                <a:cxn ang="0">
                  <a:pos x="2" y="81"/>
                </a:cxn>
                <a:cxn ang="0">
                  <a:pos x="27" y="81"/>
                </a:cxn>
                <a:cxn ang="0">
                  <a:pos x="62" y="18"/>
                </a:cxn>
                <a:cxn ang="0">
                  <a:pos x="62" y="0"/>
                </a:cxn>
                <a:cxn ang="0">
                  <a:pos x="0" y="0"/>
                </a:cxn>
                <a:cxn ang="0">
                  <a:pos x="0" y="19"/>
                </a:cxn>
                <a:cxn ang="0">
                  <a:pos x="38" y="19"/>
                </a:cxn>
                <a:cxn ang="0">
                  <a:pos x="2" y="81"/>
                </a:cxn>
              </a:cxnLst>
              <a:rect l="0" t="0" r="r" b="b"/>
              <a:pathLst>
                <a:path w="62" h="81">
                  <a:moveTo>
                    <a:pt x="2" y="81"/>
                  </a:moveTo>
                  <a:lnTo>
                    <a:pt x="27" y="81"/>
                  </a:lnTo>
                  <a:lnTo>
                    <a:pt x="62" y="18"/>
                  </a:lnTo>
                  <a:lnTo>
                    <a:pt x="62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38" y="19"/>
                  </a:lnTo>
                  <a:lnTo>
                    <a:pt x="2" y="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61013" y="2427288"/>
              <a:ext cx="274638" cy="293688"/>
            </a:xfrm>
            <a:custGeom>
              <a:avLst/>
              <a:gdLst/>
              <a:ahLst/>
              <a:cxnLst>
                <a:cxn ang="0">
                  <a:pos x="94" y="14"/>
                </a:cxn>
                <a:cxn ang="0">
                  <a:pos x="94" y="4"/>
                </a:cxn>
                <a:cxn ang="0">
                  <a:pos x="91" y="0"/>
                </a:cxn>
                <a:cxn ang="0">
                  <a:pos x="76" y="0"/>
                </a:cxn>
                <a:cxn ang="0">
                  <a:pos x="73" y="4"/>
                </a:cxn>
                <a:cxn ang="0">
                  <a:pos x="73" y="14"/>
                </a:cxn>
                <a:cxn ang="0">
                  <a:pos x="36" y="14"/>
                </a:cxn>
                <a:cxn ang="0">
                  <a:pos x="36" y="4"/>
                </a:cxn>
                <a:cxn ang="0">
                  <a:pos x="33" y="0"/>
                </a:cxn>
                <a:cxn ang="0">
                  <a:pos x="18" y="0"/>
                </a:cxn>
                <a:cxn ang="0">
                  <a:pos x="15" y="4"/>
                </a:cxn>
                <a:cxn ang="0">
                  <a:pos x="15" y="14"/>
                </a:cxn>
                <a:cxn ang="0">
                  <a:pos x="0" y="14"/>
                </a:cxn>
                <a:cxn ang="0">
                  <a:pos x="0" y="116"/>
                </a:cxn>
                <a:cxn ang="0">
                  <a:pos x="109" y="116"/>
                </a:cxn>
                <a:cxn ang="0">
                  <a:pos x="109" y="14"/>
                </a:cxn>
                <a:cxn ang="0">
                  <a:pos x="94" y="14"/>
                </a:cxn>
                <a:cxn ang="0">
                  <a:pos x="80" y="7"/>
                </a:cxn>
                <a:cxn ang="0">
                  <a:pos x="87" y="7"/>
                </a:cxn>
                <a:cxn ang="0">
                  <a:pos x="87" y="22"/>
                </a:cxn>
                <a:cxn ang="0">
                  <a:pos x="80" y="22"/>
                </a:cxn>
                <a:cxn ang="0">
                  <a:pos x="80" y="7"/>
                </a:cxn>
                <a:cxn ang="0">
                  <a:pos x="22" y="7"/>
                </a:cxn>
                <a:cxn ang="0">
                  <a:pos x="29" y="7"/>
                </a:cxn>
                <a:cxn ang="0">
                  <a:pos x="29" y="22"/>
                </a:cxn>
                <a:cxn ang="0">
                  <a:pos x="22" y="22"/>
                </a:cxn>
                <a:cxn ang="0">
                  <a:pos x="22" y="7"/>
                </a:cxn>
                <a:cxn ang="0">
                  <a:pos x="102" y="109"/>
                </a:cxn>
                <a:cxn ang="0">
                  <a:pos x="7" y="109"/>
                </a:cxn>
                <a:cxn ang="0">
                  <a:pos x="7" y="36"/>
                </a:cxn>
                <a:cxn ang="0">
                  <a:pos x="102" y="36"/>
                </a:cxn>
                <a:cxn ang="0">
                  <a:pos x="102" y="109"/>
                </a:cxn>
              </a:cxnLst>
              <a:rect l="0" t="0" r="r" b="b"/>
              <a:pathLst>
                <a:path w="109" h="116">
                  <a:moveTo>
                    <a:pt x="94" y="14"/>
                  </a:moveTo>
                  <a:cubicBezTo>
                    <a:pt x="94" y="4"/>
                    <a:pt x="94" y="4"/>
                    <a:pt x="94" y="4"/>
                  </a:cubicBezTo>
                  <a:cubicBezTo>
                    <a:pt x="94" y="2"/>
                    <a:pt x="93" y="0"/>
                    <a:pt x="91" y="0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4" y="0"/>
                    <a:pt x="73" y="2"/>
                    <a:pt x="73" y="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5" y="0"/>
                    <a:pt x="33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6" y="0"/>
                    <a:pt x="15" y="2"/>
                    <a:pt x="15" y="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09" y="116"/>
                    <a:pt x="109" y="116"/>
                    <a:pt x="109" y="116"/>
                  </a:cubicBezTo>
                  <a:cubicBezTo>
                    <a:pt x="109" y="14"/>
                    <a:pt x="109" y="14"/>
                    <a:pt x="109" y="14"/>
                  </a:cubicBezTo>
                  <a:lnTo>
                    <a:pt x="94" y="14"/>
                  </a:lnTo>
                  <a:close/>
                  <a:moveTo>
                    <a:pt x="80" y="7"/>
                  </a:moveTo>
                  <a:cubicBezTo>
                    <a:pt x="87" y="7"/>
                    <a:pt x="87" y="7"/>
                    <a:pt x="87" y="7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80" y="22"/>
                    <a:pt x="80" y="22"/>
                    <a:pt x="80" y="22"/>
                  </a:cubicBezTo>
                  <a:lnTo>
                    <a:pt x="80" y="7"/>
                  </a:lnTo>
                  <a:close/>
                  <a:moveTo>
                    <a:pt x="22" y="7"/>
                  </a:moveTo>
                  <a:cubicBezTo>
                    <a:pt x="29" y="7"/>
                    <a:pt x="29" y="7"/>
                    <a:pt x="29" y="7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2" y="22"/>
                    <a:pt x="22" y="22"/>
                    <a:pt x="22" y="22"/>
                  </a:cubicBezTo>
                  <a:lnTo>
                    <a:pt x="22" y="7"/>
                  </a:lnTo>
                  <a:close/>
                  <a:moveTo>
                    <a:pt x="102" y="109"/>
                  </a:moveTo>
                  <a:cubicBezTo>
                    <a:pt x="7" y="109"/>
                    <a:pt x="7" y="109"/>
                    <a:pt x="7" y="109"/>
                  </a:cubicBezTo>
                  <a:cubicBezTo>
                    <a:pt x="7" y="36"/>
                    <a:pt x="7" y="36"/>
                    <a:pt x="7" y="36"/>
                  </a:cubicBezTo>
                  <a:cubicBezTo>
                    <a:pt x="102" y="36"/>
                    <a:pt x="102" y="36"/>
                    <a:pt x="102" y="36"/>
                  </a:cubicBezTo>
                  <a:lnTo>
                    <a:pt x="102" y="10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80" name="稻壳儿小白白(http://dwz.cn/Wu2UP)出自【趣你的PPT】(微信:qunideppt)：最优质的PPT资源库"/>
          <p:cNvGrpSpPr/>
          <p:nvPr/>
        </p:nvGrpSpPr>
        <p:grpSpPr>
          <a:xfrm>
            <a:off x="7566253" y="3254602"/>
            <a:ext cx="212725" cy="293688"/>
            <a:chOff x="5011738" y="2427288"/>
            <a:chExt cx="212725" cy="293688"/>
          </a:xfrm>
          <a:solidFill>
            <a:srgbClr val="FFFFFF"/>
          </a:solidFill>
        </p:grpSpPr>
        <p:sp>
          <p:nvSpPr>
            <p:cNvPr id="8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1738" y="2427288"/>
              <a:ext cx="212725" cy="293688"/>
            </a:xfrm>
            <a:custGeom>
              <a:avLst/>
              <a:gdLst/>
              <a:ahLst/>
              <a:cxnLst>
                <a:cxn ang="0">
                  <a:pos x="78" y="11"/>
                </a:cxn>
                <a:cxn ang="0">
                  <a:pos x="84" y="11"/>
                </a:cxn>
                <a:cxn ang="0">
                  <a:pos x="84" y="0"/>
                </a:cxn>
                <a:cxn ang="0">
                  <a:pos x="0" y="0"/>
                </a:cxn>
                <a:cxn ang="0">
                  <a:pos x="0" y="11"/>
                </a:cxn>
                <a:cxn ang="0">
                  <a:pos x="7" y="11"/>
                </a:cxn>
                <a:cxn ang="0">
                  <a:pos x="30" y="52"/>
                </a:cxn>
                <a:cxn ang="0">
                  <a:pos x="30" y="64"/>
                </a:cxn>
                <a:cxn ang="0">
                  <a:pos x="8" y="105"/>
                </a:cxn>
                <a:cxn ang="0">
                  <a:pos x="0" y="105"/>
                </a:cxn>
                <a:cxn ang="0">
                  <a:pos x="0" y="116"/>
                </a:cxn>
                <a:cxn ang="0">
                  <a:pos x="84" y="116"/>
                </a:cxn>
                <a:cxn ang="0">
                  <a:pos x="84" y="105"/>
                </a:cxn>
                <a:cxn ang="0">
                  <a:pos x="78" y="105"/>
                </a:cxn>
                <a:cxn ang="0">
                  <a:pos x="55" y="64"/>
                </a:cxn>
                <a:cxn ang="0">
                  <a:pos x="55" y="52"/>
                </a:cxn>
                <a:cxn ang="0">
                  <a:pos x="78" y="11"/>
                </a:cxn>
                <a:cxn ang="0">
                  <a:pos x="52" y="69"/>
                </a:cxn>
                <a:cxn ang="0">
                  <a:pos x="72" y="105"/>
                </a:cxn>
                <a:cxn ang="0">
                  <a:pos x="67" y="105"/>
                </a:cxn>
                <a:cxn ang="0">
                  <a:pos x="56" y="93"/>
                </a:cxn>
                <a:cxn ang="0">
                  <a:pos x="43" y="77"/>
                </a:cxn>
                <a:cxn ang="0">
                  <a:pos x="30" y="93"/>
                </a:cxn>
                <a:cxn ang="0">
                  <a:pos x="20" y="105"/>
                </a:cxn>
                <a:cxn ang="0">
                  <a:pos x="13" y="105"/>
                </a:cxn>
                <a:cxn ang="0">
                  <a:pos x="34" y="69"/>
                </a:cxn>
                <a:cxn ang="0">
                  <a:pos x="36" y="69"/>
                </a:cxn>
                <a:cxn ang="0">
                  <a:pos x="36" y="48"/>
                </a:cxn>
                <a:cxn ang="0">
                  <a:pos x="34" y="47"/>
                </a:cxn>
                <a:cxn ang="0">
                  <a:pos x="13" y="11"/>
                </a:cxn>
                <a:cxn ang="0">
                  <a:pos x="72" y="11"/>
                </a:cxn>
                <a:cxn ang="0">
                  <a:pos x="52" y="47"/>
                </a:cxn>
                <a:cxn ang="0">
                  <a:pos x="49" y="48"/>
                </a:cxn>
                <a:cxn ang="0">
                  <a:pos x="49" y="69"/>
                </a:cxn>
                <a:cxn ang="0">
                  <a:pos x="52" y="69"/>
                </a:cxn>
              </a:cxnLst>
              <a:rect l="0" t="0" r="r" b="b"/>
              <a:pathLst>
                <a:path w="84" h="116">
                  <a:moveTo>
                    <a:pt x="78" y="11"/>
                  </a:moveTo>
                  <a:cubicBezTo>
                    <a:pt x="84" y="11"/>
                    <a:pt x="84" y="11"/>
                    <a:pt x="84" y="11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33"/>
                    <a:pt x="16" y="48"/>
                    <a:pt x="30" y="52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17" y="69"/>
                    <a:pt x="9" y="83"/>
                    <a:pt x="8" y="10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77" y="83"/>
                    <a:pt x="69" y="69"/>
                    <a:pt x="55" y="64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9" y="48"/>
                    <a:pt x="77" y="33"/>
                    <a:pt x="78" y="11"/>
                  </a:cubicBezTo>
                  <a:close/>
                  <a:moveTo>
                    <a:pt x="52" y="69"/>
                  </a:moveTo>
                  <a:cubicBezTo>
                    <a:pt x="67" y="73"/>
                    <a:pt x="72" y="90"/>
                    <a:pt x="72" y="105"/>
                  </a:cubicBezTo>
                  <a:cubicBezTo>
                    <a:pt x="67" y="105"/>
                    <a:pt x="67" y="105"/>
                    <a:pt x="67" y="105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43" y="77"/>
                    <a:pt x="43" y="77"/>
                    <a:pt x="43" y="77"/>
                  </a:cubicBezTo>
                  <a:cubicBezTo>
                    <a:pt x="30" y="93"/>
                    <a:pt x="30" y="93"/>
                    <a:pt x="30" y="93"/>
                  </a:cubicBezTo>
                  <a:cubicBezTo>
                    <a:pt x="20" y="105"/>
                    <a:pt x="20" y="105"/>
                    <a:pt x="20" y="105"/>
                  </a:cubicBezTo>
                  <a:cubicBezTo>
                    <a:pt x="13" y="105"/>
                    <a:pt x="13" y="105"/>
                    <a:pt x="13" y="105"/>
                  </a:cubicBezTo>
                  <a:cubicBezTo>
                    <a:pt x="14" y="90"/>
                    <a:pt x="18" y="73"/>
                    <a:pt x="34" y="69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18" y="43"/>
                    <a:pt x="14" y="27"/>
                    <a:pt x="13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27"/>
                    <a:pt x="67" y="43"/>
                    <a:pt x="52" y="47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9" y="69"/>
                    <a:pt x="49" y="69"/>
                    <a:pt x="49" y="69"/>
                  </a:cubicBezTo>
                  <a:lnTo>
                    <a:pt x="52" y="6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8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92701" y="2516188"/>
              <a:ext cx="60325" cy="34925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0" y="0"/>
                </a:cxn>
                <a:cxn ang="0">
                  <a:pos x="9" y="11"/>
                </a:cxn>
                <a:cxn ang="0">
                  <a:pos x="19" y="22"/>
                </a:cxn>
                <a:cxn ang="0">
                  <a:pos x="29" y="11"/>
                </a:cxn>
                <a:cxn ang="0">
                  <a:pos x="38" y="0"/>
                </a:cxn>
              </a:cxnLst>
              <a:rect l="0" t="0" r="r" b="b"/>
              <a:pathLst>
                <a:path w="38" h="22">
                  <a:moveTo>
                    <a:pt x="38" y="0"/>
                  </a:moveTo>
                  <a:lnTo>
                    <a:pt x="0" y="0"/>
                  </a:lnTo>
                  <a:lnTo>
                    <a:pt x="9" y="11"/>
                  </a:lnTo>
                  <a:lnTo>
                    <a:pt x="19" y="22"/>
                  </a:lnTo>
                  <a:lnTo>
                    <a:pt x="29" y="1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83" name="出自【趣你的PPT】(微信:qunideppt)：最优质的PPT资源库"/>
          <p:cNvSpPr>
            <a:spLocks/>
          </p:cNvSpPr>
          <p:nvPr/>
        </p:nvSpPr>
        <p:spPr bwMode="auto">
          <a:xfrm>
            <a:off x="8739415" y="3327627"/>
            <a:ext cx="292100" cy="147637"/>
          </a:xfrm>
          <a:custGeom>
            <a:avLst/>
            <a:gdLst>
              <a:gd name="T0" fmla="*/ 292100 w 184"/>
              <a:gd name="T1" fmla="*/ 55562 h 93"/>
              <a:gd name="T2" fmla="*/ 90488 w 184"/>
              <a:gd name="T3" fmla="*/ 55562 h 93"/>
              <a:gd name="T4" fmla="*/ 90488 w 184"/>
              <a:gd name="T5" fmla="*/ 0 h 93"/>
              <a:gd name="T6" fmla="*/ 0 w 184"/>
              <a:gd name="T7" fmla="*/ 74612 h 93"/>
              <a:gd name="T8" fmla="*/ 90488 w 184"/>
              <a:gd name="T9" fmla="*/ 147637 h 93"/>
              <a:gd name="T10" fmla="*/ 90488 w 184"/>
              <a:gd name="T11" fmla="*/ 92075 h 93"/>
              <a:gd name="T12" fmla="*/ 292100 w 184"/>
              <a:gd name="T13" fmla="*/ 92075 h 93"/>
              <a:gd name="T14" fmla="*/ 292100 w 184"/>
              <a:gd name="T15" fmla="*/ 55562 h 9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84" h="93">
                <a:moveTo>
                  <a:pt x="184" y="35"/>
                </a:moveTo>
                <a:lnTo>
                  <a:pt x="57" y="35"/>
                </a:lnTo>
                <a:lnTo>
                  <a:pt x="57" y="0"/>
                </a:lnTo>
                <a:lnTo>
                  <a:pt x="0" y="47"/>
                </a:lnTo>
                <a:lnTo>
                  <a:pt x="57" y="93"/>
                </a:lnTo>
                <a:lnTo>
                  <a:pt x="57" y="58"/>
                </a:lnTo>
                <a:lnTo>
                  <a:pt x="184" y="58"/>
                </a:lnTo>
                <a:lnTo>
                  <a:pt x="184" y="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4" name="出自【趣你的PPT】(微信:qunideppt)：最优质的PPT资源库"/>
          <p:cNvSpPr>
            <a:spLocks/>
          </p:cNvSpPr>
          <p:nvPr/>
        </p:nvSpPr>
        <p:spPr bwMode="auto">
          <a:xfrm>
            <a:off x="10053865" y="3254602"/>
            <a:ext cx="149225" cy="293687"/>
          </a:xfrm>
          <a:custGeom>
            <a:avLst/>
            <a:gdLst>
              <a:gd name="T0" fmla="*/ 149225 w 94"/>
              <a:gd name="T1" fmla="*/ 92075 h 185"/>
              <a:gd name="T2" fmla="*/ 76200 w 94"/>
              <a:gd name="T3" fmla="*/ 0 h 185"/>
              <a:gd name="T4" fmla="*/ 0 w 94"/>
              <a:gd name="T5" fmla="*/ 92075 h 185"/>
              <a:gd name="T6" fmla="*/ 55563 w 94"/>
              <a:gd name="T7" fmla="*/ 92075 h 185"/>
              <a:gd name="T8" fmla="*/ 55563 w 94"/>
              <a:gd name="T9" fmla="*/ 293687 h 185"/>
              <a:gd name="T10" fmla="*/ 93663 w 94"/>
              <a:gd name="T11" fmla="*/ 293687 h 185"/>
              <a:gd name="T12" fmla="*/ 93663 w 94"/>
              <a:gd name="T13" fmla="*/ 92075 h 185"/>
              <a:gd name="T14" fmla="*/ 149225 w 94"/>
              <a:gd name="T15" fmla="*/ 92075 h 18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4" h="185">
                <a:moveTo>
                  <a:pt x="94" y="58"/>
                </a:moveTo>
                <a:lnTo>
                  <a:pt x="48" y="0"/>
                </a:lnTo>
                <a:lnTo>
                  <a:pt x="0" y="58"/>
                </a:lnTo>
                <a:lnTo>
                  <a:pt x="35" y="58"/>
                </a:lnTo>
                <a:lnTo>
                  <a:pt x="35" y="185"/>
                </a:lnTo>
                <a:lnTo>
                  <a:pt x="59" y="185"/>
                </a:lnTo>
                <a:lnTo>
                  <a:pt x="59" y="58"/>
                </a:lnTo>
                <a:lnTo>
                  <a:pt x="94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5" name="出自【趣你的PPT】(微信:qunideppt)：最优质的PPT资源库"/>
          <p:cNvSpPr>
            <a:spLocks/>
          </p:cNvSpPr>
          <p:nvPr/>
        </p:nvSpPr>
        <p:spPr bwMode="auto">
          <a:xfrm>
            <a:off x="9323615" y="3327627"/>
            <a:ext cx="292100" cy="147637"/>
          </a:xfrm>
          <a:custGeom>
            <a:avLst/>
            <a:gdLst>
              <a:gd name="T0" fmla="*/ 292100 w 184"/>
              <a:gd name="T1" fmla="*/ 74612 h 93"/>
              <a:gd name="T2" fmla="*/ 201613 w 184"/>
              <a:gd name="T3" fmla="*/ 0 h 93"/>
              <a:gd name="T4" fmla="*/ 201613 w 184"/>
              <a:gd name="T5" fmla="*/ 55562 h 93"/>
              <a:gd name="T6" fmla="*/ 0 w 184"/>
              <a:gd name="T7" fmla="*/ 55562 h 93"/>
              <a:gd name="T8" fmla="*/ 0 w 184"/>
              <a:gd name="T9" fmla="*/ 92075 h 93"/>
              <a:gd name="T10" fmla="*/ 201613 w 184"/>
              <a:gd name="T11" fmla="*/ 92075 h 93"/>
              <a:gd name="T12" fmla="*/ 201613 w 184"/>
              <a:gd name="T13" fmla="*/ 147637 h 93"/>
              <a:gd name="T14" fmla="*/ 292100 w 184"/>
              <a:gd name="T15" fmla="*/ 74612 h 93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84" h="93">
                <a:moveTo>
                  <a:pt x="184" y="47"/>
                </a:moveTo>
                <a:lnTo>
                  <a:pt x="127" y="0"/>
                </a:lnTo>
                <a:lnTo>
                  <a:pt x="127" y="35"/>
                </a:lnTo>
                <a:lnTo>
                  <a:pt x="0" y="35"/>
                </a:lnTo>
                <a:lnTo>
                  <a:pt x="0" y="58"/>
                </a:lnTo>
                <a:lnTo>
                  <a:pt x="127" y="58"/>
                </a:lnTo>
                <a:lnTo>
                  <a:pt x="127" y="93"/>
                </a:lnTo>
                <a:lnTo>
                  <a:pt x="184" y="4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6" name="出自【趣你的PPT】(微信:qunideppt)：最优质的PPT资源库"/>
          <p:cNvSpPr>
            <a:spLocks/>
          </p:cNvSpPr>
          <p:nvPr/>
        </p:nvSpPr>
        <p:spPr bwMode="auto">
          <a:xfrm>
            <a:off x="10642828" y="3254602"/>
            <a:ext cx="146050" cy="293687"/>
          </a:xfrm>
          <a:custGeom>
            <a:avLst/>
            <a:gdLst>
              <a:gd name="T0" fmla="*/ 90488 w 92"/>
              <a:gd name="T1" fmla="*/ 203200 h 185"/>
              <a:gd name="T2" fmla="*/ 90488 w 92"/>
              <a:gd name="T3" fmla="*/ 0 h 185"/>
              <a:gd name="T4" fmla="*/ 53975 w 92"/>
              <a:gd name="T5" fmla="*/ 0 h 185"/>
              <a:gd name="T6" fmla="*/ 53975 w 92"/>
              <a:gd name="T7" fmla="*/ 203200 h 185"/>
              <a:gd name="T8" fmla="*/ 0 w 92"/>
              <a:gd name="T9" fmla="*/ 203200 h 185"/>
              <a:gd name="T10" fmla="*/ 73025 w 92"/>
              <a:gd name="T11" fmla="*/ 293687 h 185"/>
              <a:gd name="T12" fmla="*/ 146050 w 92"/>
              <a:gd name="T13" fmla="*/ 203200 h 185"/>
              <a:gd name="T14" fmla="*/ 90488 w 92"/>
              <a:gd name="T15" fmla="*/ 203200 h 18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92" h="185">
                <a:moveTo>
                  <a:pt x="57" y="128"/>
                </a:moveTo>
                <a:lnTo>
                  <a:pt x="57" y="0"/>
                </a:lnTo>
                <a:lnTo>
                  <a:pt x="34" y="0"/>
                </a:lnTo>
                <a:lnTo>
                  <a:pt x="34" y="128"/>
                </a:lnTo>
                <a:lnTo>
                  <a:pt x="0" y="128"/>
                </a:lnTo>
                <a:lnTo>
                  <a:pt x="46" y="185"/>
                </a:lnTo>
                <a:lnTo>
                  <a:pt x="92" y="128"/>
                </a:lnTo>
                <a:lnTo>
                  <a:pt x="57" y="1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87" name="稻壳儿小白白(http://dwz.cn/Wu2UP)出自【趣你的PPT】(微信:qunideppt)：最优质的PPT资源库"/>
          <p:cNvGrpSpPr/>
          <p:nvPr/>
        </p:nvGrpSpPr>
        <p:grpSpPr>
          <a:xfrm>
            <a:off x="6396266" y="3840389"/>
            <a:ext cx="293688" cy="292100"/>
            <a:chOff x="3841751" y="3013075"/>
            <a:chExt cx="293688" cy="292100"/>
          </a:xfrm>
          <a:solidFill>
            <a:srgbClr val="FFFFFF"/>
          </a:solidFill>
        </p:grpSpPr>
        <p:sp>
          <p:nvSpPr>
            <p:cNvPr id="8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41751" y="3013075"/>
              <a:ext cx="293688" cy="292100"/>
            </a:xfrm>
            <a:custGeom>
              <a:avLst/>
              <a:gdLst/>
              <a:ahLst/>
              <a:cxnLst>
                <a:cxn ang="0">
                  <a:pos x="116" y="55"/>
                </a:cxn>
                <a:cxn ang="0">
                  <a:pos x="58" y="0"/>
                </a:cxn>
                <a:cxn ang="0">
                  <a:pos x="1" y="45"/>
                </a:cxn>
                <a:cxn ang="0">
                  <a:pos x="0" y="58"/>
                </a:cxn>
                <a:cxn ang="0">
                  <a:pos x="0" y="65"/>
                </a:cxn>
                <a:cxn ang="0">
                  <a:pos x="58" y="116"/>
                </a:cxn>
                <a:cxn ang="0">
                  <a:pos x="112" y="79"/>
                </a:cxn>
                <a:cxn ang="0">
                  <a:pos x="116" y="58"/>
                </a:cxn>
                <a:cxn ang="0">
                  <a:pos x="116" y="55"/>
                </a:cxn>
                <a:cxn ang="0">
                  <a:pos x="32" y="66"/>
                </a:cxn>
                <a:cxn ang="0">
                  <a:pos x="21" y="55"/>
                </a:cxn>
                <a:cxn ang="0">
                  <a:pos x="32" y="44"/>
                </a:cxn>
                <a:cxn ang="0">
                  <a:pos x="43" y="55"/>
                </a:cxn>
                <a:cxn ang="0">
                  <a:pos x="32" y="66"/>
                </a:cxn>
                <a:cxn ang="0">
                  <a:pos x="107" y="69"/>
                </a:cxn>
                <a:cxn ang="0">
                  <a:pos x="84" y="83"/>
                </a:cxn>
                <a:cxn ang="0">
                  <a:pos x="61" y="56"/>
                </a:cxn>
                <a:cxn ang="0">
                  <a:pos x="32" y="23"/>
                </a:cxn>
                <a:cxn ang="0">
                  <a:pos x="19" y="25"/>
                </a:cxn>
                <a:cxn ang="0">
                  <a:pos x="58" y="8"/>
                </a:cxn>
                <a:cxn ang="0">
                  <a:pos x="109" y="58"/>
                </a:cxn>
                <a:cxn ang="0">
                  <a:pos x="107" y="69"/>
                </a:cxn>
              </a:cxnLst>
              <a:rect l="0" t="0" r="r" b="b"/>
              <a:pathLst>
                <a:path w="116" h="116">
                  <a:moveTo>
                    <a:pt x="116" y="55"/>
                  </a:moveTo>
                  <a:cubicBezTo>
                    <a:pt x="114" y="25"/>
                    <a:pt x="89" y="0"/>
                    <a:pt x="58" y="0"/>
                  </a:cubicBezTo>
                  <a:cubicBezTo>
                    <a:pt x="30" y="0"/>
                    <a:pt x="7" y="19"/>
                    <a:pt x="1" y="45"/>
                  </a:cubicBezTo>
                  <a:cubicBezTo>
                    <a:pt x="0" y="49"/>
                    <a:pt x="0" y="54"/>
                    <a:pt x="0" y="58"/>
                  </a:cubicBezTo>
                  <a:cubicBezTo>
                    <a:pt x="0" y="61"/>
                    <a:pt x="0" y="63"/>
                    <a:pt x="0" y="65"/>
                  </a:cubicBezTo>
                  <a:cubicBezTo>
                    <a:pt x="3" y="94"/>
                    <a:pt x="28" y="116"/>
                    <a:pt x="58" y="116"/>
                  </a:cubicBezTo>
                  <a:cubicBezTo>
                    <a:pt x="83" y="116"/>
                    <a:pt x="104" y="101"/>
                    <a:pt x="112" y="79"/>
                  </a:cubicBezTo>
                  <a:cubicBezTo>
                    <a:pt x="114" y="73"/>
                    <a:pt x="116" y="66"/>
                    <a:pt x="116" y="58"/>
                  </a:cubicBezTo>
                  <a:cubicBezTo>
                    <a:pt x="116" y="57"/>
                    <a:pt x="116" y="56"/>
                    <a:pt x="116" y="55"/>
                  </a:cubicBezTo>
                  <a:close/>
                  <a:moveTo>
                    <a:pt x="32" y="66"/>
                  </a:moveTo>
                  <a:cubicBezTo>
                    <a:pt x="26" y="66"/>
                    <a:pt x="21" y="61"/>
                    <a:pt x="21" y="55"/>
                  </a:cubicBezTo>
                  <a:cubicBezTo>
                    <a:pt x="21" y="49"/>
                    <a:pt x="26" y="44"/>
                    <a:pt x="32" y="44"/>
                  </a:cubicBezTo>
                  <a:cubicBezTo>
                    <a:pt x="38" y="44"/>
                    <a:pt x="43" y="49"/>
                    <a:pt x="43" y="55"/>
                  </a:cubicBezTo>
                  <a:cubicBezTo>
                    <a:pt x="43" y="61"/>
                    <a:pt x="38" y="66"/>
                    <a:pt x="32" y="66"/>
                  </a:cubicBezTo>
                  <a:close/>
                  <a:moveTo>
                    <a:pt x="107" y="69"/>
                  </a:moveTo>
                  <a:cubicBezTo>
                    <a:pt x="101" y="78"/>
                    <a:pt x="92" y="83"/>
                    <a:pt x="84" y="83"/>
                  </a:cubicBezTo>
                  <a:cubicBezTo>
                    <a:pt x="73" y="83"/>
                    <a:pt x="61" y="74"/>
                    <a:pt x="61" y="56"/>
                  </a:cubicBezTo>
                  <a:cubicBezTo>
                    <a:pt x="61" y="34"/>
                    <a:pt x="46" y="23"/>
                    <a:pt x="32" y="23"/>
                  </a:cubicBezTo>
                  <a:cubicBezTo>
                    <a:pt x="27" y="23"/>
                    <a:pt x="23" y="24"/>
                    <a:pt x="19" y="25"/>
                  </a:cubicBezTo>
                  <a:cubicBezTo>
                    <a:pt x="29" y="14"/>
                    <a:pt x="42" y="8"/>
                    <a:pt x="58" y="8"/>
                  </a:cubicBezTo>
                  <a:cubicBezTo>
                    <a:pt x="86" y="8"/>
                    <a:pt x="109" y="30"/>
                    <a:pt x="109" y="58"/>
                  </a:cubicBezTo>
                  <a:cubicBezTo>
                    <a:pt x="109" y="62"/>
                    <a:pt x="108" y="65"/>
                    <a:pt x="107" y="6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8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024313" y="3141663"/>
              <a:ext cx="55563" cy="555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90" name="稻壳儿小白白(http://dwz.cn/Wu2UP)出自【趣你的PPT】(微信:qunideppt)：最优质的PPT资源库"/>
          <p:cNvGrpSpPr/>
          <p:nvPr/>
        </p:nvGrpSpPr>
        <p:grpSpPr>
          <a:xfrm>
            <a:off x="2883128" y="5013552"/>
            <a:ext cx="292100" cy="292100"/>
            <a:chOff x="328613" y="4186238"/>
            <a:chExt cx="292100" cy="292100"/>
          </a:xfrm>
          <a:solidFill>
            <a:srgbClr val="FFFFFF"/>
          </a:solidFill>
        </p:grpSpPr>
        <p:sp>
          <p:nvSpPr>
            <p:cNvPr id="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14338" y="4186238"/>
              <a:ext cx="206375" cy="206375"/>
            </a:xfrm>
            <a:custGeom>
              <a:avLst/>
              <a:gdLst/>
              <a:ahLst/>
              <a:cxnLst>
                <a:cxn ang="0">
                  <a:pos x="57" y="8"/>
                </a:cxn>
                <a:cxn ang="0">
                  <a:pos x="33" y="23"/>
                </a:cxn>
                <a:cxn ang="0">
                  <a:pos x="2" y="54"/>
                </a:cxn>
                <a:cxn ang="0">
                  <a:pos x="2" y="64"/>
                </a:cxn>
                <a:cxn ang="0">
                  <a:pos x="18" y="79"/>
                </a:cxn>
                <a:cxn ang="0">
                  <a:pos x="28" y="79"/>
                </a:cxn>
                <a:cxn ang="0">
                  <a:pos x="59" y="49"/>
                </a:cxn>
                <a:cxn ang="0">
                  <a:pos x="74" y="25"/>
                </a:cxn>
                <a:cxn ang="0">
                  <a:pos x="82" y="0"/>
                </a:cxn>
                <a:cxn ang="0">
                  <a:pos x="57" y="8"/>
                </a:cxn>
                <a:cxn ang="0">
                  <a:pos x="36" y="61"/>
                </a:cxn>
                <a:cxn ang="0">
                  <a:pos x="20" y="61"/>
                </a:cxn>
                <a:cxn ang="0">
                  <a:pos x="20" y="46"/>
                </a:cxn>
                <a:cxn ang="0">
                  <a:pos x="36" y="46"/>
                </a:cxn>
                <a:cxn ang="0">
                  <a:pos x="36" y="61"/>
                </a:cxn>
                <a:cxn ang="0">
                  <a:pos x="56" y="41"/>
                </a:cxn>
                <a:cxn ang="0">
                  <a:pos x="41" y="41"/>
                </a:cxn>
                <a:cxn ang="0">
                  <a:pos x="41" y="26"/>
                </a:cxn>
                <a:cxn ang="0">
                  <a:pos x="56" y="26"/>
                </a:cxn>
                <a:cxn ang="0">
                  <a:pos x="56" y="41"/>
                </a:cxn>
              </a:cxnLst>
              <a:rect l="0" t="0" r="r" b="b"/>
              <a:pathLst>
                <a:path w="82" h="82">
                  <a:moveTo>
                    <a:pt x="57" y="8"/>
                  </a:moveTo>
                  <a:cubicBezTo>
                    <a:pt x="50" y="11"/>
                    <a:pt x="39" y="17"/>
                    <a:pt x="33" y="23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57"/>
                    <a:pt x="0" y="61"/>
                    <a:pt x="2" y="64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21" y="82"/>
                    <a:pt x="25" y="82"/>
                    <a:pt x="28" y="7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65" y="43"/>
                    <a:pt x="71" y="32"/>
                    <a:pt x="74" y="25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57" y="8"/>
                  </a:lnTo>
                  <a:close/>
                  <a:moveTo>
                    <a:pt x="36" y="61"/>
                  </a:moveTo>
                  <a:cubicBezTo>
                    <a:pt x="32" y="66"/>
                    <a:pt x="25" y="66"/>
                    <a:pt x="20" y="61"/>
                  </a:cubicBezTo>
                  <a:cubicBezTo>
                    <a:pt x="16" y="57"/>
                    <a:pt x="16" y="50"/>
                    <a:pt x="20" y="46"/>
                  </a:cubicBezTo>
                  <a:cubicBezTo>
                    <a:pt x="25" y="42"/>
                    <a:pt x="32" y="42"/>
                    <a:pt x="36" y="46"/>
                  </a:cubicBezTo>
                  <a:cubicBezTo>
                    <a:pt x="40" y="50"/>
                    <a:pt x="40" y="57"/>
                    <a:pt x="36" y="61"/>
                  </a:cubicBezTo>
                  <a:close/>
                  <a:moveTo>
                    <a:pt x="56" y="41"/>
                  </a:moveTo>
                  <a:cubicBezTo>
                    <a:pt x="52" y="45"/>
                    <a:pt x="45" y="45"/>
                    <a:pt x="41" y="41"/>
                  </a:cubicBezTo>
                  <a:cubicBezTo>
                    <a:pt x="37" y="37"/>
                    <a:pt x="37" y="30"/>
                    <a:pt x="41" y="26"/>
                  </a:cubicBezTo>
                  <a:cubicBezTo>
                    <a:pt x="45" y="21"/>
                    <a:pt x="52" y="21"/>
                    <a:pt x="56" y="26"/>
                  </a:cubicBezTo>
                  <a:cubicBezTo>
                    <a:pt x="61" y="30"/>
                    <a:pt x="61" y="37"/>
                    <a:pt x="56" y="4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34963" y="4270375"/>
              <a:ext cx="98425" cy="85725"/>
            </a:xfrm>
            <a:custGeom>
              <a:avLst/>
              <a:gdLst/>
              <a:ahLst/>
              <a:cxnLst>
                <a:cxn ang="0">
                  <a:pos x="13" y="31"/>
                </a:cxn>
                <a:cxn ang="0">
                  <a:pos x="39" y="5"/>
                </a:cxn>
                <a:cxn ang="0">
                  <a:pos x="18" y="5"/>
                </a:cxn>
                <a:cxn ang="0">
                  <a:pos x="3" y="21"/>
                </a:cxn>
                <a:cxn ang="0">
                  <a:pos x="3" y="31"/>
                </a:cxn>
                <a:cxn ang="0">
                  <a:pos x="13" y="31"/>
                </a:cxn>
              </a:cxnLst>
              <a:rect l="0" t="0" r="r" b="b"/>
              <a:pathLst>
                <a:path w="39" h="34">
                  <a:moveTo>
                    <a:pt x="13" y="3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33" y="0"/>
                    <a:pt x="24" y="0"/>
                    <a:pt x="18" y="5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24"/>
                    <a:pt x="0" y="28"/>
                    <a:pt x="3" y="31"/>
                  </a:cubicBezTo>
                  <a:cubicBezTo>
                    <a:pt x="5" y="34"/>
                    <a:pt x="10" y="34"/>
                    <a:pt x="13" y="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851" y="4373563"/>
              <a:ext cx="85725" cy="98425"/>
            </a:xfrm>
            <a:custGeom>
              <a:avLst/>
              <a:gdLst/>
              <a:ahLst/>
              <a:cxnLst>
                <a:cxn ang="0">
                  <a:pos x="3" y="26"/>
                </a:cxn>
                <a:cxn ang="0">
                  <a:pos x="3" y="36"/>
                </a:cxn>
                <a:cxn ang="0">
                  <a:pos x="13" y="36"/>
                </a:cxn>
                <a:cxn ang="0">
                  <a:pos x="29" y="21"/>
                </a:cxn>
                <a:cxn ang="0">
                  <a:pos x="29" y="0"/>
                </a:cxn>
                <a:cxn ang="0">
                  <a:pos x="3" y="26"/>
                </a:cxn>
              </a:cxnLst>
              <a:rect l="0" t="0" r="r" b="b"/>
              <a:pathLst>
                <a:path w="34" h="39">
                  <a:moveTo>
                    <a:pt x="3" y="26"/>
                  </a:moveTo>
                  <a:cubicBezTo>
                    <a:pt x="0" y="29"/>
                    <a:pt x="0" y="33"/>
                    <a:pt x="3" y="36"/>
                  </a:cubicBezTo>
                  <a:cubicBezTo>
                    <a:pt x="6" y="39"/>
                    <a:pt x="10" y="39"/>
                    <a:pt x="13" y="36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4" y="15"/>
                    <a:pt x="34" y="6"/>
                    <a:pt x="29" y="0"/>
                  </a:cubicBezTo>
                  <a:lnTo>
                    <a:pt x="3" y="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6876" y="4360863"/>
              <a:ext cx="49213" cy="50800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2" y="8"/>
                </a:cxn>
                <a:cxn ang="0">
                  <a:pos x="12" y="18"/>
                </a:cxn>
                <a:cxn ang="0">
                  <a:pos x="17" y="18"/>
                </a:cxn>
                <a:cxn ang="0">
                  <a:pos x="20" y="16"/>
                </a:cxn>
                <a:cxn ang="0">
                  <a:pos x="4" y="0"/>
                </a:cxn>
                <a:cxn ang="0">
                  <a:pos x="2" y="3"/>
                </a:cxn>
              </a:cxnLst>
              <a:rect l="0" t="0" r="r" b="b"/>
              <a:pathLst>
                <a:path w="20" h="20">
                  <a:moveTo>
                    <a:pt x="2" y="3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6" y="20"/>
                    <a:pt x="17" y="18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3" y="4387850"/>
              <a:ext cx="90488" cy="90488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29" y="7"/>
                </a:cxn>
                <a:cxn ang="0">
                  <a:pos x="0" y="36"/>
                </a:cxn>
              </a:cxnLst>
              <a:rect l="0" t="0" r="r" b="b"/>
              <a:pathLst>
                <a:path w="36" h="36">
                  <a:moveTo>
                    <a:pt x="0" y="36"/>
                  </a:moveTo>
                  <a:cubicBezTo>
                    <a:pt x="14" y="29"/>
                    <a:pt x="36" y="14"/>
                    <a:pt x="29" y="7"/>
                  </a:cubicBezTo>
                  <a:cubicBezTo>
                    <a:pt x="22" y="0"/>
                    <a:pt x="7" y="21"/>
                    <a:pt x="0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96" name="稻壳儿小白白(http://dwz.cn/Wu2UP)出自【趣你的PPT】(微信:qunideppt)：最优质的PPT资源库"/>
          <p:cNvGrpSpPr/>
          <p:nvPr/>
        </p:nvGrpSpPr>
        <p:grpSpPr>
          <a:xfrm>
            <a:off x="2918053" y="3840389"/>
            <a:ext cx="257175" cy="292101"/>
            <a:chOff x="363538" y="3013075"/>
            <a:chExt cx="257175" cy="292101"/>
          </a:xfrm>
          <a:solidFill>
            <a:srgbClr val="FFFFFF"/>
          </a:solidFill>
        </p:grpSpPr>
        <p:sp>
          <p:nvSpPr>
            <p:cNvPr id="9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63538" y="3068638"/>
              <a:ext cx="257175" cy="236538"/>
            </a:xfrm>
            <a:custGeom>
              <a:avLst/>
              <a:gdLst/>
              <a:ahLst/>
              <a:cxnLst>
                <a:cxn ang="0">
                  <a:pos x="51" y="15"/>
                </a:cxn>
                <a:cxn ang="0">
                  <a:pos x="0" y="44"/>
                </a:cxn>
                <a:cxn ang="0">
                  <a:pos x="37" y="94"/>
                </a:cxn>
                <a:cxn ang="0">
                  <a:pos x="51" y="87"/>
                </a:cxn>
                <a:cxn ang="0">
                  <a:pos x="66" y="94"/>
                </a:cxn>
                <a:cxn ang="0">
                  <a:pos x="102" y="44"/>
                </a:cxn>
                <a:cxn ang="0">
                  <a:pos x="51" y="15"/>
                </a:cxn>
                <a:cxn ang="0">
                  <a:pos x="22" y="73"/>
                </a:cxn>
                <a:cxn ang="0">
                  <a:pos x="22" y="22"/>
                </a:cxn>
                <a:cxn ang="0">
                  <a:pos x="37" y="22"/>
                </a:cxn>
                <a:cxn ang="0">
                  <a:pos x="22" y="73"/>
                </a:cxn>
              </a:cxnLst>
              <a:rect l="0" t="0" r="r" b="b"/>
              <a:pathLst>
                <a:path w="102" h="94">
                  <a:moveTo>
                    <a:pt x="51" y="15"/>
                  </a:moveTo>
                  <a:cubicBezTo>
                    <a:pt x="13" y="0"/>
                    <a:pt x="0" y="22"/>
                    <a:pt x="0" y="44"/>
                  </a:cubicBezTo>
                  <a:cubicBezTo>
                    <a:pt x="0" y="65"/>
                    <a:pt x="26" y="94"/>
                    <a:pt x="37" y="94"/>
                  </a:cubicBezTo>
                  <a:cubicBezTo>
                    <a:pt x="51" y="94"/>
                    <a:pt x="51" y="87"/>
                    <a:pt x="51" y="87"/>
                  </a:cubicBezTo>
                  <a:cubicBezTo>
                    <a:pt x="51" y="87"/>
                    <a:pt x="51" y="94"/>
                    <a:pt x="66" y="94"/>
                  </a:cubicBezTo>
                  <a:cubicBezTo>
                    <a:pt x="76" y="94"/>
                    <a:pt x="102" y="65"/>
                    <a:pt x="102" y="44"/>
                  </a:cubicBezTo>
                  <a:cubicBezTo>
                    <a:pt x="102" y="22"/>
                    <a:pt x="89" y="0"/>
                    <a:pt x="51" y="15"/>
                  </a:cubicBezTo>
                  <a:close/>
                  <a:moveTo>
                    <a:pt x="22" y="73"/>
                  </a:moveTo>
                  <a:cubicBezTo>
                    <a:pt x="0" y="44"/>
                    <a:pt x="22" y="22"/>
                    <a:pt x="22" y="22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2"/>
                    <a:pt x="22" y="36"/>
                    <a:pt x="22" y="7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9101" y="3013075"/>
              <a:ext cx="73025" cy="73025"/>
            </a:xfrm>
            <a:custGeom>
              <a:avLst/>
              <a:gdLst/>
              <a:ahLst/>
              <a:cxnLst>
                <a:cxn ang="0">
                  <a:pos x="29" y="29"/>
                </a:cxn>
                <a:cxn ang="0">
                  <a:pos x="15" y="0"/>
                </a:cxn>
                <a:cxn ang="0">
                  <a:pos x="0" y="0"/>
                </a:cxn>
                <a:cxn ang="0">
                  <a:pos x="22" y="29"/>
                </a:cxn>
                <a:cxn ang="0">
                  <a:pos x="29" y="29"/>
                </a:cxn>
              </a:cxnLst>
              <a:rect l="0" t="0" r="r" b="b"/>
              <a:pathLst>
                <a:path w="29" h="29">
                  <a:moveTo>
                    <a:pt x="29" y="29"/>
                  </a:moveTo>
                  <a:cubicBezTo>
                    <a:pt x="22" y="15"/>
                    <a:pt x="15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9"/>
                    <a:pt x="22" y="29"/>
                    <a:pt x="22" y="29"/>
                  </a:cubicBezTo>
                  <a:lnTo>
                    <a:pt x="29" y="2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92126" y="3013075"/>
              <a:ext cx="90488" cy="73025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0" y="29"/>
                </a:cxn>
                <a:cxn ang="0">
                  <a:pos x="36" y="0"/>
                </a:cxn>
              </a:cxnLst>
              <a:rect l="0" t="0" r="r" b="b"/>
              <a:pathLst>
                <a:path w="36" h="29">
                  <a:moveTo>
                    <a:pt x="36" y="0"/>
                  </a:moveTo>
                  <a:cubicBezTo>
                    <a:pt x="36" y="0"/>
                    <a:pt x="0" y="0"/>
                    <a:pt x="0" y="29"/>
                  </a:cubicBezTo>
                  <a:cubicBezTo>
                    <a:pt x="0" y="29"/>
                    <a:pt x="36" y="29"/>
                    <a:pt x="3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08890" y="3840389"/>
            <a:ext cx="257175" cy="292100"/>
          </a:xfrm>
          <a:custGeom>
            <a:avLst/>
            <a:gdLst>
              <a:gd name="T0" fmla="*/ 219355 w 102"/>
              <a:gd name="T1" fmla="*/ 274473 h 116"/>
              <a:gd name="T2" fmla="*/ 206749 w 102"/>
              <a:gd name="T3" fmla="*/ 274473 h 116"/>
              <a:gd name="T4" fmla="*/ 257175 w 102"/>
              <a:gd name="T5" fmla="*/ 183822 h 116"/>
              <a:gd name="T6" fmla="*/ 173971 w 102"/>
              <a:gd name="T7" fmla="*/ 78061 h 116"/>
              <a:gd name="T8" fmla="*/ 194142 w 102"/>
              <a:gd name="T9" fmla="*/ 37772 h 116"/>
              <a:gd name="T10" fmla="*/ 191621 w 102"/>
              <a:gd name="T11" fmla="*/ 25181 h 116"/>
              <a:gd name="T12" fmla="*/ 141194 w 102"/>
              <a:gd name="T13" fmla="*/ 2518 h 116"/>
              <a:gd name="T14" fmla="*/ 133630 w 102"/>
              <a:gd name="T15" fmla="*/ 0 h 116"/>
              <a:gd name="T16" fmla="*/ 128588 w 102"/>
              <a:gd name="T17" fmla="*/ 5036 h 116"/>
              <a:gd name="T18" fmla="*/ 70597 w 102"/>
              <a:gd name="T19" fmla="*/ 115833 h 116"/>
              <a:gd name="T20" fmla="*/ 78161 w 102"/>
              <a:gd name="T21" fmla="*/ 143532 h 116"/>
              <a:gd name="T22" fmla="*/ 70597 w 102"/>
              <a:gd name="T23" fmla="*/ 158641 h 116"/>
              <a:gd name="T24" fmla="*/ 103374 w 102"/>
              <a:gd name="T25" fmla="*/ 173749 h 116"/>
              <a:gd name="T26" fmla="*/ 110938 w 102"/>
              <a:gd name="T27" fmla="*/ 158641 h 116"/>
              <a:gd name="T28" fmla="*/ 110938 w 102"/>
              <a:gd name="T29" fmla="*/ 158641 h 116"/>
              <a:gd name="T30" fmla="*/ 136151 w 102"/>
              <a:gd name="T31" fmla="*/ 148568 h 116"/>
              <a:gd name="T32" fmla="*/ 156322 w 102"/>
              <a:gd name="T33" fmla="*/ 110797 h 116"/>
              <a:gd name="T34" fmla="*/ 219355 w 102"/>
              <a:gd name="T35" fmla="*/ 183822 h 116"/>
              <a:gd name="T36" fmla="*/ 146237 w 102"/>
              <a:gd name="T37" fmla="*/ 256847 h 116"/>
              <a:gd name="T38" fmla="*/ 93289 w 102"/>
              <a:gd name="T39" fmla="*/ 239220 h 116"/>
              <a:gd name="T40" fmla="*/ 93289 w 102"/>
              <a:gd name="T41" fmla="*/ 229147 h 116"/>
              <a:gd name="T42" fmla="*/ 100853 w 102"/>
              <a:gd name="T43" fmla="*/ 219075 h 116"/>
              <a:gd name="T44" fmla="*/ 146237 w 102"/>
              <a:gd name="T45" fmla="*/ 219075 h 116"/>
              <a:gd name="T46" fmla="*/ 146237 w 102"/>
              <a:gd name="T47" fmla="*/ 201448 h 116"/>
              <a:gd name="T48" fmla="*/ 75640 w 102"/>
              <a:gd name="T49" fmla="*/ 201448 h 116"/>
              <a:gd name="T50" fmla="*/ 40341 w 102"/>
              <a:gd name="T51" fmla="*/ 201448 h 116"/>
              <a:gd name="T52" fmla="*/ 0 w 102"/>
              <a:gd name="T53" fmla="*/ 201448 h 116"/>
              <a:gd name="T54" fmla="*/ 0 w 102"/>
              <a:gd name="T55" fmla="*/ 219075 h 116"/>
              <a:gd name="T56" fmla="*/ 42863 w 102"/>
              <a:gd name="T57" fmla="*/ 219075 h 116"/>
              <a:gd name="T58" fmla="*/ 45384 w 102"/>
              <a:gd name="T59" fmla="*/ 219075 h 116"/>
              <a:gd name="T60" fmla="*/ 55469 w 102"/>
              <a:gd name="T61" fmla="*/ 229147 h 116"/>
              <a:gd name="T62" fmla="*/ 55469 w 102"/>
              <a:gd name="T63" fmla="*/ 239220 h 116"/>
              <a:gd name="T64" fmla="*/ 55469 w 102"/>
              <a:gd name="T65" fmla="*/ 274473 h 116"/>
              <a:gd name="T66" fmla="*/ 20171 w 102"/>
              <a:gd name="T67" fmla="*/ 292100 h 116"/>
              <a:gd name="T68" fmla="*/ 257175 w 102"/>
              <a:gd name="T69" fmla="*/ 292100 h 116"/>
              <a:gd name="T70" fmla="*/ 219355 w 102"/>
              <a:gd name="T71" fmla="*/ 274473 h 116"/>
              <a:gd name="T72" fmla="*/ 156322 w 102"/>
              <a:gd name="T73" fmla="*/ 25181 h 116"/>
              <a:gd name="T74" fmla="*/ 151279 w 102"/>
              <a:gd name="T75" fmla="*/ 30217 h 116"/>
              <a:gd name="T76" fmla="*/ 108417 w 102"/>
              <a:gd name="T77" fmla="*/ 110797 h 116"/>
              <a:gd name="T78" fmla="*/ 93289 w 102"/>
              <a:gd name="T79" fmla="*/ 103242 h 116"/>
              <a:gd name="T80" fmla="*/ 93289 w 102"/>
              <a:gd name="T81" fmla="*/ 98206 h 116"/>
              <a:gd name="T82" fmla="*/ 133630 w 102"/>
              <a:gd name="T83" fmla="*/ 25181 h 116"/>
              <a:gd name="T84" fmla="*/ 138673 w 102"/>
              <a:gd name="T85" fmla="*/ 20145 h 116"/>
              <a:gd name="T86" fmla="*/ 146237 w 102"/>
              <a:gd name="T87" fmla="*/ 20145 h 116"/>
              <a:gd name="T88" fmla="*/ 156322 w 102"/>
              <a:gd name="T89" fmla="*/ 25181 h 116"/>
              <a:gd name="T90" fmla="*/ 156322 w 102"/>
              <a:gd name="T91" fmla="*/ 25181 h 11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102" h="116">
                <a:moveTo>
                  <a:pt x="87" y="109"/>
                </a:moveTo>
                <a:cubicBezTo>
                  <a:pt x="82" y="109"/>
                  <a:pt x="82" y="109"/>
                  <a:pt x="82" y="109"/>
                </a:cubicBezTo>
                <a:cubicBezTo>
                  <a:pt x="94" y="101"/>
                  <a:pt x="102" y="88"/>
                  <a:pt x="102" y="73"/>
                </a:cubicBezTo>
                <a:cubicBezTo>
                  <a:pt x="102" y="52"/>
                  <a:pt x="88" y="35"/>
                  <a:pt x="69" y="31"/>
                </a:cubicBezTo>
                <a:cubicBezTo>
                  <a:pt x="77" y="15"/>
                  <a:pt x="77" y="15"/>
                  <a:pt x="77" y="15"/>
                </a:cubicBezTo>
                <a:cubicBezTo>
                  <a:pt x="78" y="13"/>
                  <a:pt x="77" y="11"/>
                  <a:pt x="76" y="10"/>
                </a:cubicBezTo>
                <a:cubicBezTo>
                  <a:pt x="56" y="1"/>
                  <a:pt x="56" y="1"/>
                  <a:pt x="56" y="1"/>
                </a:cubicBezTo>
                <a:cubicBezTo>
                  <a:pt x="55" y="0"/>
                  <a:pt x="54" y="0"/>
                  <a:pt x="53" y="0"/>
                </a:cubicBezTo>
                <a:cubicBezTo>
                  <a:pt x="52" y="1"/>
                  <a:pt x="52" y="2"/>
                  <a:pt x="51" y="2"/>
                </a:cubicBezTo>
                <a:cubicBezTo>
                  <a:pt x="28" y="46"/>
                  <a:pt x="28" y="46"/>
                  <a:pt x="28" y="46"/>
                </a:cubicBezTo>
                <a:cubicBezTo>
                  <a:pt x="26" y="50"/>
                  <a:pt x="28" y="55"/>
                  <a:pt x="31" y="57"/>
                </a:cubicBezTo>
                <a:cubicBezTo>
                  <a:pt x="28" y="63"/>
                  <a:pt x="28" y="63"/>
                  <a:pt x="28" y="63"/>
                </a:cubicBezTo>
                <a:cubicBezTo>
                  <a:pt x="41" y="69"/>
                  <a:pt x="41" y="69"/>
                  <a:pt x="41" y="69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8" y="65"/>
                  <a:pt x="52" y="63"/>
                  <a:pt x="54" y="59"/>
                </a:cubicBezTo>
                <a:cubicBezTo>
                  <a:pt x="62" y="44"/>
                  <a:pt x="62" y="44"/>
                  <a:pt x="62" y="44"/>
                </a:cubicBezTo>
                <a:cubicBezTo>
                  <a:pt x="76" y="46"/>
                  <a:pt x="87" y="58"/>
                  <a:pt x="87" y="73"/>
                </a:cubicBezTo>
                <a:cubicBezTo>
                  <a:pt x="87" y="89"/>
                  <a:pt x="74" y="102"/>
                  <a:pt x="58" y="102"/>
                </a:cubicBezTo>
                <a:cubicBezTo>
                  <a:pt x="51" y="102"/>
                  <a:pt x="42" y="99"/>
                  <a:pt x="37" y="95"/>
                </a:cubicBezTo>
                <a:cubicBezTo>
                  <a:pt x="37" y="91"/>
                  <a:pt x="37" y="91"/>
                  <a:pt x="37" y="91"/>
                </a:cubicBezTo>
                <a:cubicBezTo>
                  <a:pt x="37" y="89"/>
                  <a:pt x="38" y="87"/>
                  <a:pt x="40" y="87"/>
                </a:cubicBezTo>
                <a:cubicBezTo>
                  <a:pt x="58" y="87"/>
                  <a:pt x="58" y="87"/>
                  <a:pt x="58" y="87"/>
                </a:cubicBezTo>
                <a:cubicBezTo>
                  <a:pt x="58" y="80"/>
                  <a:pt x="58" y="80"/>
                  <a:pt x="58" y="80"/>
                </a:cubicBezTo>
                <a:cubicBezTo>
                  <a:pt x="30" y="80"/>
                  <a:pt x="30" y="80"/>
                  <a:pt x="30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7"/>
                  <a:pt x="0" y="87"/>
                  <a:pt x="0" y="87"/>
                </a:cubicBezTo>
                <a:cubicBezTo>
                  <a:pt x="17" y="87"/>
                  <a:pt x="17" y="87"/>
                  <a:pt x="17" y="87"/>
                </a:cubicBezTo>
                <a:cubicBezTo>
                  <a:pt x="18" y="87"/>
                  <a:pt x="18" y="87"/>
                  <a:pt x="18" y="87"/>
                </a:cubicBezTo>
                <a:cubicBezTo>
                  <a:pt x="20" y="87"/>
                  <a:pt x="22" y="89"/>
                  <a:pt x="22" y="91"/>
                </a:cubicBezTo>
                <a:cubicBezTo>
                  <a:pt x="22" y="95"/>
                  <a:pt x="22" y="95"/>
                  <a:pt x="22" y="95"/>
                </a:cubicBezTo>
                <a:cubicBezTo>
                  <a:pt x="22" y="109"/>
                  <a:pt x="22" y="109"/>
                  <a:pt x="22" y="109"/>
                </a:cubicBezTo>
                <a:cubicBezTo>
                  <a:pt x="14" y="109"/>
                  <a:pt x="8" y="108"/>
                  <a:pt x="8" y="116"/>
                </a:cubicBezTo>
                <a:cubicBezTo>
                  <a:pt x="102" y="116"/>
                  <a:pt x="102" y="116"/>
                  <a:pt x="102" y="116"/>
                </a:cubicBezTo>
                <a:cubicBezTo>
                  <a:pt x="102" y="108"/>
                  <a:pt x="95" y="109"/>
                  <a:pt x="87" y="109"/>
                </a:cubicBezTo>
                <a:close/>
                <a:moveTo>
                  <a:pt x="62" y="10"/>
                </a:moveTo>
                <a:cubicBezTo>
                  <a:pt x="61" y="10"/>
                  <a:pt x="60" y="11"/>
                  <a:pt x="60" y="12"/>
                </a:cubicBezTo>
                <a:cubicBezTo>
                  <a:pt x="43" y="44"/>
                  <a:pt x="43" y="44"/>
                  <a:pt x="43" y="44"/>
                </a:cubicBezTo>
                <a:cubicBezTo>
                  <a:pt x="37" y="41"/>
                  <a:pt x="37" y="41"/>
                  <a:pt x="37" y="41"/>
                </a:cubicBezTo>
                <a:cubicBezTo>
                  <a:pt x="37" y="40"/>
                  <a:pt x="37" y="40"/>
                  <a:pt x="37" y="39"/>
                </a:cubicBezTo>
                <a:cubicBezTo>
                  <a:pt x="53" y="10"/>
                  <a:pt x="53" y="10"/>
                  <a:pt x="53" y="10"/>
                </a:cubicBezTo>
                <a:cubicBezTo>
                  <a:pt x="53" y="9"/>
                  <a:pt x="54" y="8"/>
                  <a:pt x="55" y="8"/>
                </a:cubicBezTo>
                <a:cubicBezTo>
                  <a:pt x="56" y="7"/>
                  <a:pt x="57" y="7"/>
                  <a:pt x="58" y="8"/>
                </a:cubicBez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29528" y="4500789"/>
            <a:ext cx="254000" cy="220663"/>
          </a:xfrm>
          <a:custGeom>
            <a:avLst/>
            <a:gdLst>
              <a:gd name="T0" fmla="*/ 231366 w 101"/>
              <a:gd name="T1" fmla="*/ 91309 h 87"/>
              <a:gd name="T2" fmla="*/ 246455 w 101"/>
              <a:gd name="T3" fmla="*/ 73554 h 87"/>
              <a:gd name="T4" fmla="*/ 246455 w 101"/>
              <a:gd name="T5" fmla="*/ 53263 h 87"/>
              <a:gd name="T6" fmla="*/ 206218 w 101"/>
              <a:gd name="T7" fmla="*/ 15218 h 87"/>
              <a:gd name="T8" fmla="*/ 72931 w 101"/>
              <a:gd name="T9" fmla="*/ 0 h 87"/>
              <a:gd name="T10" fmla="*/ 35208 w 101"/>
              <a:gd name="T11" fmla="*/ 53263 h 87"/>
              <a:gd name="T12" fmla="*/ 0 w 101"/>
              <a:gd name="T13" fmla="*/ 63409 h 87"/>
              <a:gd name="T14" fmla="*/ 30178 w 101"/>
              <a:gd name="T15" fmla="*/ 73554 h 87"/>
              <a:gd name="T16" fmla="*/ 7545 w 101"/>
              <a:gd name="T17" fmla="*/ 91309 h 87"/>
              <a:gd name="T18" fmla="*/ 0 w 101"/>
              <a:gd name="T19" fmla="*/ 154718 h 87"/>
              <a:gd name="T20" fmla="*/ 17604 w 101"/>
              <a:gd name="T21" fmla="*/ 164863 h 87"/>
              <a:gd name="T22" fmla="*/ 35208 w 101"/>
              <a:gd name="T23" fmla="*/ 220663 h 87"/>
              <a:gd name="T24" fmla="*/ 72931 w 101"/>
              <a:gd name="T25" fmla="*/ 200372 h 87"/>
              <a:gd name="T26" fmla="*/ 181069 w 101"/>
              <a:gd name="T27" fmla="*/ 164863 h 87"/>
              <a:gd name="T28" fmla="*/ 198673 w 101"/>
              <a:gd name="T29" fmla="*/ 220663 h 87"/>
              <a:gd name="T30" fmla="*/ 236396 w 101"/>
              <a:gd name="T31" fmla="*/ 200372 h 87"/>
              <a:gd name="T32" fmla="*/ 246455 w 101"/>
              <a:gd name="T33" fmla="*/ 164863 h 87"/>
              <a:gd name="T34" fmla="*/ 254000 w 101"/>
              <a:gd name="T35" fmla="*/ 101454 h 87"/>
              <a:gd name="T36" fmla="*/ 65386 w 101"/>
              <a:gd name="T37" fmla="*/ 22827 h 87"/>
              <a:gd name="T38" fmla="*/ 108139 w 101"/>
              <a:gd name="T39" fmla="*/ 17754 h 87"/>
              <a:gd name="T40" fmla="*/ 118198 w 101"/>
              <a:gd name="T41" fmla="*/ 35509 h 87"/>
              <a:gd name="T42" fmla="*/ 145861 w 101"/>
              <a:gd name="T43" fmla="*/ 25364 h 87"/>
              <a:gd name="T44" fmla="*/ 181069 w 101"/>
              <a:gd name="T45" fmla="*/ 17754 h 87"/>
              <a:gd name="T46" fmla="*/ 211248 w 101"/>
              <a:gd name="T47" fmla="*/ 91309 h 87"/>
              <a:gd name="T48" fmla="*/ 65386 w 101"/>
              <a:gd name="T49" fmla="*/ 22827 h 87"/>
              <a:gd name="T50" fmla="*/ 35208 w 101"/>
              <a:gd name="T51" fmla="*/ 126818 h 87"/>
              <a:gd name="T52" fmla="*/ 72931 w 101"/>
              <a:gd name="T53" fmla="*/ 126818 h 87"/>
              <a:gd name="T54" fmla="*/ 163465 w 101"/>
              <a:gd name="T55" fmla="*/ 147109 h 87"/>
              <a:gd name="T56" fmla="*/ 90535 w 101"/>
              <a:gd name="T57" fmla="*/ 126818 h 87"/>
              <a:gd name="T58" fmla="*/ 163465 w 101"/>
              <a:gd name="T59" fmla="*/ 147109 h 87"/>
              <a:gd name="T60" fmla="*/ 181069 w 101"/>
              <a:gd name="T61" fmla="*/ 126818 h 87"/>
              <a:gd name="T62" fmla="*/ 218792 w 101"/>
              <a:gd name="T63" fmla="*/ 126818 h 8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101" h="87">
                <a:moveTo>
                  <a:pt x="98" y="36"/>
                </a:moveTo>
                <a:cubicBezTo>
                  <a:pt x="92" y="36"/>
                  <a:pt x="92" y="36"/>
                  <a:pt x="92" y="36"/>
                </a:cubicBezTo>
                <a:cubicBezTo>
                  <a:pt x="89" y="29"/>
                  <a:pt x="89" y="29"/>
                  <a:pt x="89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100" y="29"/>
                  <a:pt x="101" y="27"/>
                  <a:pt x="101" y="25"/>
                </a:cubicBezTo>
                <a:cubicBezTo>
                  <a:pt x="101" y="23"/>
                  <a:pt x="100" y="21"/>
                  <a:pt x="98" y="21"/>
                </a:cubicBezTo>
                <a:cubicBezTo>
                  <a:pt x="87" y="21"/>
                  <a:pt x="87" y="21"/>
                  <a:pt x="87" y="21"/>
                </a:cubicBezTo>
                <a:cubicBezTo>
                  <a:pt x="82" y="6"/>
                  <a:pt x="82" y="6"/>
                  <a:pt x="82" y="6"/>
                </a:cubicBezTo>
                <a:cubicBezTo>
                  <a:pt x="80" y="3"/>
                  <a:pt x="76" y="0"/>
                  <a:pt x="72" y="0"/>
                </a:cubicBezTo>
                <a:cubicBezTo>
                  <a:pt x="29" y="0"/>
                  <a:pt x="29" y="0"/>
                  <a:pt x="29" y="0"/>
                </a:cubicBezTo>
                <a:cubicBezTo>
                  <a:pt x="25" y="0"/>
                  <a:pt x="20" y="3"/>
                  <a:pt x="19" y="6"/>
                </a:cubicBezTo>
                <a:cubicBezTo>
                  <a:pt x="14" y="21"/>
                  <a:pt x="14" y="21"/>
                  <a:pt x="14" y="21"/>
                </a:cubicBezTo>
                <a:cubicBezTo>
                  <a:pt x="3" y="21"/>
                  <a:pt x="3" y="21"/>
                  <a:pt x="3" y="21"/>
                </a:cubicBezTo>
                <a:cubicBezTo>
                  <a:pt x="1" y="21"/>
                  <a:pt x="0" y="23"/>
                  <a:pt x="0" y="25"/>
                </a:cubicBezTo>
                <a:cubicBezTo>
                  <a:pt x="0" y="27"/>
                  <a:pt x="1" y="29"/>
                  <a:pt x="3" y="29"/>
                </a:cubicBezTo>
                <a:cubicBezTo>
                  <a:pt x="12" y="29"/>
                  <a:pt x="12" y="29"/>
                  <a:pt x="12" y="29"/>
                </a:cubicBezTo>
                <a:cubicBezTo>
                  <a:pt x="9" y="36"/>
                  <a:pt x="9" y="36"/>
                  <a:pt x="9" y="36"/>
                </a:cubicBezTo>
                <a:cubicBezTo>
                  <a:pt x="3" y="36"/>
                  <a:pt x="3" y="36"/>
                  <a:pt x="3" y="36"/>
                </a:cubicBezTo>
                <a:cubicBezTo>
                  <a:pt x="1" y="36"/>
                  <a:pt x="0" y="38"/>
                  <a:pt x="0" y="40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3"/>
                  <a:pt x="1" y="65"/>
                  <a:pt x="3" y="65"/>
                </a:cubicBezTo>
                <a:cubicBezTo>
                  <a:pt x="7" y="65"/>
                  <a:pt x="7" y="65"/>
                  <a:pt x="7" y="65"/>
                </a:cubicBezTo>
                <a:cubicBezTo>
                  <a:pt x="7" y="79"/>
                  <a:pt x="7" y="79"/>
                  <a:pt x="7" y="79"/>
                </a:cubicBezTo>
                <a:cubicBezTo>
                  <a:pt x="7" y="83"/>
                  <a:pt x="10" y="87"/>
                  <a:pt x="14" y="87"/>
                </a:cubicBezTo>
                <a:cubicBezTo>
                  <a:pt x="21" y="87"/>
                  <a:pt x="21" y="87"/>
                  <a:pt x="21" y="87"/>
                </a:cubicBezTo>
                <a:cubicBezTo>
                  <a:pt x="25" y="87"/>
                  <a:pt x="29" y="83"/>
                  <a:pt x="29" y="79"/>
                </a:cubicBezTo>
                <a:cubicBezTo>
                  <a:pt x="29" y="65"/>
                  <a:pt x="29" y="65"/>
                  <a:pt x="29" y="65"/>
                </a:cubicBezTo>
                <a:cubicBezTo>
                  <a:pt x="72" y="65"/>
                  <a:pt x="72" y="65"/>
                  <a:pt x="72" y="65"/>
                </a:cubicBezTo>
                <a:cubicBezTo>
                  <a:pt x="72" y="79"/>
                  <a:pt x="72" y="79"/>
                  <a:pt x="72" y="79"/>
                </a:cubicBezTo>
                <a:cubicBezTo>
                  <a:pt x="72" y="83"/>
                  <a:pt x="75" y="87"/>
                  <a:pt x="79" y="87"/>
                </a:cubicBezTo>
                <a:cubicBezTo>
                  <a:pt x="87" y="87"/>
                  <a:pt x="87" y="87"/>
                  <a:pt x="87" y="87"/>
                </a:cubicBezTo>
                <a:cubicBezTo>
                  <a:pt x="91" y="87"/>
                  <a:pt x="94" y="83"/>
                  <a:pt x="94" y="79"/>
                </a:cubicBezTo>
                <a:cubicBezTo>
                  <a:pt x="94" y="65"/>
                  <a:pt x="94" y="65"/>
                  <a:pt x="94" y="65"/>
                </a:cubicBezTo>
                <a:cubicBezTo>
                  <a:pt x="98" y="65"/>
                  <a:pt x="98" y="65"/>
                  <a:pt x="98" y="65"/>
                </a:cubicBezTo>
                <a:cubicBezTo>
                  <a:pt x="100" y="65"/>
                  <a:pt x="101" y="63"/>
                  <a:pt x="101" y="61"/>
                </a:cubicBezTo>
                <a:cubicBezTo>
                  <a:pt x="101" y="40"/>
                  <a:pt x="101" y="40"/>
                  <a:pt x="101" y="40"/>
                </a:cubicBezTo>
                <a:cubicBezTo>
                  <a:pt x="101" y="38"/>
                  <a:pt x="100" y="36"/>
                  <a:pt x="98" y="36"/>
                </a:cubicBezTo>
                <a:close/>
                <a:moveTo>
                  <a:pt x="26" y="9"/>
                </a:moveTo>
                <a:cubicBezTo>
                  <a:pt x="26" y="8"/>
                  <a:pt x="28" y="7"/>
                  <a:pt x="29" y="7"/>
                </a:cubicBezTo>
                <a:cubicBezTo>
                  <a:pt x="43" y="7"/>
                  <a:pt x="43" y="7"/>
                  <a:pt x="43" y="7"/>
                </a:cubicBezTo>
                <a:cubicBezTo>
                  <a:pt x="43" y="10"/>
                  <a:pt x="43" y="10"/>
                  <a:pt x="43" y="10"/>
                </a:cubicBezTo>
                <a:cubicBezTo>
                  <a:pt x="43" y="12"/>
                  <a:pt x="45" y="14"/>
                  <a:pt x="47" y="14"/>
                </a:cubicBezTo>
                <a:cubicBezTo>
                  <a:pt x="54" y="14"/>
                  <a:pt x="54" y="14"/>
                  <a:pt x="54" y="14"/>
                </a:cubicBezTo>
                <a:cubicBezTo>
                  <a:pt x="56" y="14"/>
                  <a:pt x="58" y="12"/>
                  <a:pt x="58" y="10"/>
                </a:cubicBezTo>
                <a:cubicBezTo>
                  <a:pt x="58" y="7"/>
                  <a:pt x="58" y="7"/>
                  <a:pt x="58" y="7"/>
                </a:cubicBezTo>
                <a:cubicBezTo>
                  <a:pt x="72" y="7"/>
                  <a:pt x="72" y="7"/>
                  <a:pt x="72" y="7"/>
                </a:cubicBezTo>
                <a:cubicBezTo>
                  <a:pt x="73" y="7"/>
                  <a:pt x="75" y="8"/>
                  <a:pt x="75" y="9"/>
                </a:cubicBezTo>
                <a:cubicBezTo>
                  <a:pt x="84" y="36"/>
                  <a:pt x="84" y="36"/>
                  <a:pt x="84" y="36"/>
                </a:cubicBezTo>
                <a:cubicBezTo>
                  <a:pt x="17" y="36"/>
                  <a:pt x="17" y="36"/>
                  <a:pt x="17" y="36"/>
                </a:cubicBezTo>
                <a:lnTo>
                  <a:pt x="26" y="9"/>
                </a:lnTo>
                <a:close/>
                <a:moveTo>
                  <a:pt x="21" y="58"/>
                </a:moveTo>
                <a:cubicBezTo>
                  <a:pt x="17" y="58"/>
                  <a:pt x="14" y="54"/>
                  <a:pt x="14" y="50"/>
                </a:cubicBezTo>
                <a:cubicBezTo>
                  <a:pt x="14" y="46"/>
                  <a:pt x="17" y="43"/>
                  <a:pt x="21" y="43"/>
                </a:cubicBezTo>
                <a:cubicBezTo>
                  <a:pt x="25" y="43"/>
                  <a:pt x="29" y="46"/>
                  <a:pt x="29" y="50"/>
                </a:cubicBezTo>
                <a:cubicBezTo>
                  <a:pt x="29" y="54"/>
                  <a:pt x="25" y="58"/>
                  <a:pt x="21" y="58"/>
                </a:cubicBezTo>
                <a:close/>
                <a:moveTo>
                  <a:pt x="65" y="58"/>
                </a:moveTo>
                <a:cubicBezTo>
                  <a:pt x="36" y="58"/>
                  <a:pt x="36" y="58"/>
                  <a:pt x="36" y="58"/>
                </a:cubicBezTo>
                <a:cubicBezTo>
                  <a:pt x="36" y="50"/>
                  <a:pt x="36" y="50"/>
                  <a:pt x="36" y="50"/>
                </a:cubicBezTo>
                <a:cubicBezTo>
                  <a:pt x="65" y="50"/>
                  <a:pt x="65" y="50"/>
                  <a:pt x="65" y="50"/>
                </a:cubicBezTo>
                <a:lnTo>
                  <a:pt x="65" y="58"/>
                </a:lnTo>
                <a:close/>
                <a:moveTo>
                  <a:pt x="79" y="58"/>
                </a:moveTo>
                <a:cubicBezTo>
                  <a:pt x="75" y="58"/>
                  <a:pt x="72" y="54"/>
                  <a:pt x="72" y="50"/>
                </a:cubicBezTo>
                <a:cubicBezTo>
                  <a:pt x="72" y="46"/>
                  <a:pt x="75" y="43"/>
                  <a:pt x="79" y="43"/>
                </a:cubicBezTo>
                <a:cubicBezTo>
                  <a:pt x="83" y="43"/>
                  <a:pt x="87" y="46"/>
                  <a:pt x="87" y="50"/>
                </a:cubicBezTo>
                <a:cubicBezTo>
                  <a:pt x="87" y="54"/>
                  <a:pt x="83" y="58"/>
                  <a:pt x="79" y="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02" name="稻壳儿小白白(http://dwz.cn/Wu2UP)出自【趣你的PPT】(微信:qunideppt)：最优质的PPT资源库"/>
          <p:cNvGrpSpPr/>
          <p:nvPr/>
        </p:nvGrpSpPr>
        <p:grpSpPr>
          <a:xfrm>
            <a:off x="6396266" y="4446814"/>
            <a:ext cx="293687" cy="274638"/>
            <a:chOff x="3841751" y="3619500"/>
            <a:chExt cx="293687" cy="274638"/>
          </a:xfrm>
          <a:solidFill>
            <a:srgbClr val="FFFFFF"/>
          </a:solidFill>
        </p:grpSpPr>
        <p:sp>
          <p:nvSpPr>
            <p:cNvPr id="10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116388" y="3692525"/>
              <a:ext cx="19050" cy="55563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0" y="0"/>
                </a:cxn>
                <a:cxn ang="0">
                  <a:pos x="0" y="22"/>
                </a:cxn>
                <a:cxn ang="0">
                  <a:pos x="3" y="22"/>
                </a:cxn>
                <a:cxn ang="0">
                  <a:pos x="7" y="18"/>
                </a:cxn>
                <a:cxn ang="0">
                  <a:pos x="7" y="3"/>
                </a:cxn>
                <a:cxn ang="0">
                  <a:pos x="3" y="0"/>
                </a:cxn>
              </a:cxnLst>
              <a:rect l="0" t="0" r="r" b="b"/>
              <a:pathLst>
                <a:path w="7" h="22">
                  <a:moveTo>
                    <a:pt x="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5" y="22"/>
                    <a:pt x="7" y="20"/>
                    <a:pt x="7" y="18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1"/>
                    <a:pt x="5" y="0"/>
                    <a:pt x="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878263" y="3619500"/>
              <a:ext cx="219075" cy="274638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22" y="0"/>
                </a:cxn>
                <a:cxn ang="0">
                  <a:pos x="0" y="22"/>
                </a:cxn>
                <a:cxn ang="0">
                  <a:pos x="0" y="87"/>
                </a:cxn>
                <a:cxn ang="0">
                  <a:pos x="7" y="94"/>
                </a:cxn>
                <a:cxn ang="0">
                  <a:pos x="7" y="101"/>
                </a:cxn>
                <a:cxn ang="0">
                  <a:pos x="15" y="109"/>
                </a:cxn>
                <a:cxn ang="0">
                  <a:pos x="22" y="109"/>
                </a:cxn>
                <a:cxn ang="0">
                  <a:pos x="29" y="101"/>
                </a:cxn>
                <a:cxn ang="0">
                  <a:pos x="29" y="94"/>
                </a:cxn>
                <a:cxn ang="0">
                  <a:pos x="58" y="94"/>
                </a:cxn>
                <a:cxn ang="0">
                  <a:pos x="58" y="101"/>
                </a:cxn>
                <a:cxn ang="0">
                  <a:pos x="65" y="109"/>
                </a:cxn>
                <a:cxn ang="0">
                  <a:pos x="73" y="109"/>
                </a:cxn>
                <a:cxn ang="0">
                  <a:pos x="80" y="101"/>
                </a:cxn>
                <a:cxn ang="0">
                  <a:pos x="80" y="94"/>
                </a:cxn>
                <a:cxn ang="0">
                  <a:pos x="87" y="87"/>
                </a:cxn>
                <a:cxn ang="0">
                  <a:pos x="87" y="22"/>
                </a:cxn>
                <a:cxn ang="0">
                  <a:pos x="65" y="0"/>
                </a:cxn>
                <a:cxn ang="0">
                  <a:pos x="29" y="7"/>
                </a:cxn>
                <a:cxn ang="0">
                  <a:pos x="58" y="7"/>
                </a:cxn>
                <a:cxn ang="0">
                  <a:pos x="58" y="14"/>
                </a:cxn>
                <a:cxn ang="0">
                  <a:pos x="29" y="14"/>
                </a:cxn>
                <a:cxn ang="0">
                  <a:pos x="29" y="7"/>
                </a:cxn>
                <a:cxn ang="0">
                  <a:pos x="15" y="87"/>
                </a:cxn>
                <a:cxn ang="0">
                  <a:pos x="7" y="80"/>
                </a:cxn>
                <a:cxn ang="0">
                  <a:pos x="15" y="72"/>
                </a:cxn>
                <a:cxn ang="0">
                  <a:pos x="22" y="80"/>
                </a:cxn>
                <a:cxn ang="0">
                  <a:pos x="15" y="87"/>
                </a:cxn>
                <a:cxn ang="0">
                  <a:pos x="73" y="87"/>
                </a:cxn>
                <a:cxn ang="0">
                  <a:pos x="65" y="80"/>
                </a:cxn>
                <a:cxn ang="0">
                  <a:pos x="73" y="72"/>
                </a:cxn>
                <a:cxn ang="0">
                  <a:pos x="80" y="80"/>
                </a:cxn>
                <a:cxn ang="0">
                  <a:pos x="73" y="87"/>
                </a:cxn>
                <a:cxn ang="0">
                  <a:pos x="80" y="65"/>
                </a:cxn>
                <a:cxn ang="0">
                  <a:pos x="7" y="65"/>
                </a:cxn>
                <a:cxn ang="0">
                  <a:pos x="7" y="22"/>
                </a:cxn>
                <a:cxn ang="0">
                  <a:pos x="80" y="22"/>
                </a:cxn>
                <a:cxn ang="0">
                  <a:pos x="80" y="65"/>
                </a:cxn>
              </a:cxnLst>
              <a:rect l="0" t="0" r="r" b="b"/>
              <a:pathLst>
                <a:path w="87" h="109">
                  <a:moveTo>
                    <a:pt x="65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0" y="91"/>
                    <a:pt x="3" y="94"/>
                    <a:pt x="7" y="94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7" y="105"/>
                    <a:pt x="11" y="109"/>
                    <a:pt x="15" y="109"/>
                  </a:cubicBezTo>
                  <a:cubicBezTo>
                    <a:pt x="22" y="109"/>
                    <a:pt x="22" y="109"/>
                    <a:pt x="22" y="109"/>
                  </a:cubicBezTo>
                  <a:cubicBezTo>
                    <a:pt x="26" y="109"/>
                    <a:pt x="29" y="105"/>
                    <a:pt x="29" y="101"/>
                  </a:cubicBezTo>
                  <a:cubicBezTo>
                    <a:pt x="29" y="94"/>
                    <a:pt x="29" y="94"/>
                    <a:pt x="29" y="94"/>
                  </a:cubicBezTo>
                  <a:cubicBezTo>
                    <a:pt x="58" y="94"/>
                    <a:pt x="58" y="94"/>
                    <a:pt x="58" y="94"/>
                  </a:cubicBezTo>
                  <a:cubicBezTo>
                    <a:pt x="58" y="101"/>
                    <a:pt x="58" y="101"/>
                    <a:pt x="58" y="101"/>
                  </a:cubicBezTo>
                  <a:cubicBezTo>
                    <a:pt x="58" y="105"/>
                    <a:pt x="61" y="109"/>
                    <a:pt x="65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7" y="109"/>
                    <a:pt x="80" y="105"/>
                    <a:pt x="80" y="101"/>
                  </a:cubicBezTo>
                  <a:cubicBezTo>
                    <a:pt x="80" y="94"/>
                    <a:pt x="80" y="94"/>
                    <a:pt x="80" y="94"/>
                  </a:cubicBezTo>
                  <a:cubicBezTo>
                    <a:pt x="84" y="94"/>
                    <a:pt x="87" y="91"/>
                    <a:pt x="87" y="87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87" y="10"/>
                    <a:pt x="78" y="0"/>
                    <a:pt x="65" y="0"/>
                  </a:cubicBezTo>
                  <a:close/>
                  <a:moveTo>
                    <a:pt x="29" y="7"/>
                  </a:moveTo>
                  <a:cubicBezTo>
                    <a:pt x="58" y="7"/>
                    <a:pt x="58" y="7"/>
                    <a:pt x="58" y="7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29" y="14"/>
                    <a:pt x="29" y="14"/>
                    <a:pt x="29" y="14"/>
                  </a:cubicBezTo>
                  <a:lnTo>
                    <a:pt x="29" y="7"/>
                  </a:lnTo>
                  <a:close/>
                  <a:moveTo>
                    <a:pt x="15" y="87"/>
                  </a:moveTo>
                  <a:cubicBezTo>
                    <a:pt x="11" y="87"/>
                    <a:pt x="7" y="84"/>
                    <a:pt x="7" y="80"/>
                  </a:cubicBezTo>
                  <a:cubicBezTo>
                    <a:pt x="7" y="76"/>
                    <a:pt x="11" y="72"/>
                    <a:pt x="15" y="72"/>
                  </a:cubicBezTo>
                  <a:cubicBezTo>
                    <a:pt x="19" y="72"/>
                    <a:pt x="22" y="76"/>
                    <a:pt x="22" y="80"/>
                  </a:cubicBezTo>
                  <a:cubicBezTo>
                    <a:pt x="22" y="84"/>
                    <a:pt x="19" y="87"/>
                    <a:pt x="15" y="87"/>
                  </a:cubicBezTo>
                  <a:close/>
                  <a:moveTo>
                    <a:pt x="73" y="87"/>
                  </a:moveTo>
                  <a:cubicBezTo>
                    <a:pt x="69" y="87"/>
                    <a:pt x="65" y="84"/>
                    <a:pt x="65" y="80"/>
                  </a:cubicBezTo>
                  <a:cubicBezTo>
                    <a:pt x="65" y="76"/>
                    <a:pt x="69" y="72"/>
                    <a:pt x="73" y="72"/>
                  </a:cubicBezTo>
                  <a:cubicBezTo>
                    <a:pt x="77" y="72"/>
                    <a:pt x="80" y="76"/>
                    <a:pt x="80" y="80"/>
                  </a:cubicBezTo>
                  <a:cubicBezTo>
                    <a:pt x="80" y="84"/>
                    <a:pt x="77" y="87"/>
                    <a:pt x="73" y="87"/>
                  </a:cubicBezTo>
                  <a:close/>
                  <a:moveTo>
                    <a:pt x="80" y="65"/>
                  </a:moveTo>
                  <a:cubicBezTo>
                    <a:pt x="7" y="65"/>
                    <a:pt x="7" y="65"/>
                    <a:pt x="7" y="65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0" y="22"/>
                    <a:pt x="80" y="22"/>
                    <a:pt x="80" y="22"/>
                  </a:cubicBezTo>
                  <a:lnTo>
                    <a:pt x="80" y="6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41751" y="3692525"/>
              <a:ext cx="17463" cy="555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18"/>
                </a:cxn>
                <a:cxn ang="0">
                  <a:pos x="3" y="22"/>
                </a:cxn>
                <a:cxn ang="0">
                  <a:pos x="7" y="22"/>
                </a:cxn>
                <a:cxn ang="0">
                  <a:pos x="7" y="0"/>
                </a:cxn>
                <a:cxn ang="0">
                  <a:pos x="3" y="0"/>
                </a:cxn>
                <a:cxn ang="0">
                  <a:pos x="0" y="3"/>
                </a:cxn>
              </a:cxnLst>
              <a:rect l="0" t="0" r="r" b="b"/>
              <a:pathLst>
                <a:path w="7" h="22">
                  <a:moveTo>
                    <a:pt x="0" y="3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20"/>
                    <a:pt x="1" y="22"/>
                    <a:pt x="3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06" name="稻壳儿小白白(http://dwz.cn/Wu2UP)出自【趣你的PPT】(微信:qunideppt)：最优质的PPT资源库"/>
          <p:cNvGrpSpPr/>
          <p:nvPr/>
        </p:nvGrpSpPr>
        <p:grpSpPr>
          <a:xfrm>
            <a:off x="7016978" y="4427764"/>
            <a:ext cx="217488" cy="293688"/>
            <a:chOff x="4462463" y="3600450"/>
            <a:chExt cx="217488" cy="293688"/>
          </a:xfrm>
          <a:solidFill>
            <a:srgbClr val="FFFFFF"/>
          </a:solidFill>
        </p:grpSpPr>
        <p:sp>
          <p:nvSpPr>
            <p:cNvPr id="1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62463" y="3600450"/>
              <a:ext cx="217488" cy="220663"/>
            </a:xfrm>
            <a:custGeom>
              <a:avLst/>
              <a:gdLst/>
              <a:ahLst/>
              <a:cxnLst>
                <a:cxn ang="0">
                  <a:pos x="85" y="71"/>
                </a:cxn>
                <a:cxn ang="0">
                  <a:pos x="73" y="13"/>
                </a:cxn>
                <a:cxn ang="0">
                  <a:pos x="57" y="0"/>
                </a:cxn>
                <a:cxn ang="0">
                  <a:pos x="28" y="0"/>
                </a:cxn>
                <a:cxn ang="0">
                  <a:pos x="12" y="13"/>
                </a:cxn>
                <a:cxn ang="0">
                  <a:pos x="1" y="71"/>
                </a:cxn>
                <a:cxn ang="0">
                  <a:pos x="3" y="82"/>
                </a:cxn>
                <a:cxn ang="0">
                  <a:pos x="14" y="87"/>
                </a:cxn>
                <a:cxn ang="0">
                  <a:pos x="22" y="87"/>
                </a:cxn>
                <a:cxn ang="0">
                  <a:pos x="34" y="87"/>
                </a:cxn>
                <a:cxn ang="0">
                  <a:pos x="52" y="87"/>
                </a:cxn>
                <a:cxn ang="0">
                  <a:pos x="63" y="87"/>
                </a:cxn>
                <a:cxn ang="0">
                  <a:pos x="72" y="87"/>
                </a:cxn>
                <a:cxn ang="0">
                  <a:pos x="82" y="82"/>
                </a:cxn>
                <a:cxn ang="0">
                  <a:pos x="85" y="71"/>
                </a:cxn>
                <a:cxn ang="0">
                  <a:pos x="35" y="7"/>
                </a:cxn>
                <a:cxn ang="0">
                  <a:pos x="50" y="7"/>
                </a:cxn>
                <a:cxn ang="0">
                  <a:pos x="50" y="14"/>
                </a:cxn>
                <a:cxn ang="0">
                  <a:pos x="35" y="14"/>
                </a:cxn>
                <a:cxn ang="0">
                  <a:pos x="35" y="7"/>
                </a:cxn>
                <a:cxn ang="0">
                  <a:pos x="14" y="43"/>
                </a:cxn>
                <a:cxn ang="0">
                  <a:pos x="18" y="21"/>
                </a:cxn>
                <a:cxn ang="0">
                  <a:pos x="67" y="21"/>
                </a:cxn>
                <a:cxn ang="0">
                  <a:pos x="72" y="43"/>
                </a:cxn>
                <a:cxn ang="0">
                  <a:pos x="75" y="58"/>
                </a:cxn>
                <a:cxn ang="0">
                  <a:pos x="11" y="58"/>
                </a:cxn>
                <a:cxn ang="0">
                  <a:pos x="14" y="43"/>
                </a:cxn>
                <a:cxn ang="0">
                  <a:pos x="28" y="79"/>
                </a:cxn>
                <a:cxn ang="0">
                  <a:pos x="21" y="72"/>
                </a:cxn>
                <a:cxn ang="0">
                  <a:pos x="28" y="65"/>
                </a:cxn>
                <a:cxn ang="0">
                  <a:pos x="35" y="72"/>
                </a:cxn>
                <a:cxn ang="0">
                  <a:pos x="28" y="79"/>
                </a:cxn>
                <a:cxn ang="0">
                  <a:pos x="57" y="79"/>
                </a:cxn>
                <a:cxn ang="0">
                  <a:pos x="50" y="72"/>
                </a:cxn>
                <a:cxn ang="0">
                  <a:pos x="57" y="65"/>
                </a:cxn>
                <a:cxn ang="0">
                  <a:pos x="64" y="72"/>
                </a:cxn>
                <a:cxn ang="0">
                  <a:pos x="57" y="79"/>
                </a:cxn>
              </a:cxnLst>
              <a:rect l="0" t="0" r="r" b="b"/>
              <a:pathLst>
                <a:path w="86" h="87">
                  <a:moveTo>
                    <a:pt x="85" y="71"/>
                  </a:moveTo>
                  <a:cubicBezTo>
                    <a:pt x="73" y="13"/>
                    <a:pt x="73" y="13"/>
                    <a:pt x="73" y="13"/>
                  </a:cubicBezTo>
                  <a:cubicBezTo>
                    <a:pt x="72" y="5"/>
                    <a:pt x="65" y="0"/>
                    <a:pt x="57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1" y="0"/>
                    <a:pt x="14" y="5"/>
                    <a:pt x="12" y="13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0" y="75"/>
                    <a:pt x="1" y="79"/>
                    <a:pt x="3" y="82"/>
                  </a:cubicBezTo>
                  <a:cubicBezTo>
                    <a:pt x="6" y="85"/>
                    <a:pt x="10" y="87"/>
                    <a:pt x="14" y="87"/>
                  </a:cubicBezTo>
                  <a:cubicBezTo>
                    <a:pt x="22" y="87"/>
                    <a:pt x="22" y="87"/>
                    <a:pt x="22" y="87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52" y="87"/>
                    <a:pt x="52" y="87"/>
                    <a:pt x="52" y="87"/>
                  </a:cubicBezTo>
                  <a:cubicBezTo>
                    <a:pt x="63" y="87"/>
                    <a:pt x="63" y="87"/>
                    <a:pt x="63" y="87"/>
                  </a:cubicBezTo>
                  <a:cubicBezTo>
                    <a:pt x="72" y="87"/>
                    <a:pt x="72" y="87"/>
                    <a:pt x="72" y="87"/>
                  </a:cubicBezTo>
                  <a:cubicBezTo>
                    <a:pt x="76" y="87"/>
                    <a:pt x="80" y="85"/>
                    <a:pt x="82" y="82"/>
                  </a:cubicBezTo>
                  <a:cubicBezTo>
                    <a:pt x="85" y="79"/>
                    <a:pt x="86" y="75"/>
                    <a:pt x="85" y="71"/>
                  </a:cubicBezTo>
                  <a:close/>
                  <a:moveTo>
                    <a:pt x="35" y="7"/>
                  </a:moveTo>
                  <a:cubicBezTo>
                    <a:pt x="50" y="7"/>
                    <a:pt x="50" y="7"/>
                    <a:pt x="50" y="7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5" y="14"/>
                    <a:pt x="35" y="14"/>
                    <a:pt x="35" y="14"/>
                  </a:cubicBezTo>
                  <a:lnTo>
                    <a:pt x="35" y="7"/>
                  </a:lnTo>
                  <a:close/>
                  <a:moveTo>
                    <a:pt x="14" y="43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72" y="43"/>
                    <a:pt x="72" y="43"/>
                    <a:pt x="72" y="43"/>
                  </a:cubicBezTo>
                  <a:cubicBezTo>
                    <a:pt x="75" y="58"/>
                    <a:pt x="75" y="58"/>
                    <a:pt x="75" y="58"/>
                  </a:cubicBezTo>
                  <a:cubicBezTo>
                    <a:pt x="11" y="58"/>
                    <a:pt x="11" y="58"/>
                    <a:pt x="11" y="58"/>
                  </a:cubicBezTo>
                  <a:lnTo>
                    <a:pt x="14" y="43"/>
                  </a:lnTo>
                  <a:close/>
                  <a:moveTo>
                    <a:pt x="28" y="79"/>
                  </a:moveTo>
                  <a:cubicBezTo>
                    <a:pt x="24" y="79"/>
                    <a:pt x="21" y="76"/>
                    <a:pt x="21" y="72"/>
                  </a:cubicBezTo>
                  <a:cubicBezTo>
                    <a:pt x="21" y="68"/>
                    <a:pt x="24" y="65"/>
                    <a:pt x="28" y="65"/>
                  </a:cubicBezTo>
                  <a:cubicBezTo>
                    <a:pt x="32" y="65"/>
                    <a:pt x="35" y="68"/>
                    <a:pt x="35" y="72"/>
                  </a:cubicBezTo>
                  <a:cubicBezTo>
                    <a:pt x="35" y="76"/>
                    <a:pt x="32" y="79"/>
                    <a:pt x="28" y="79"/>
                  </a:cubicBezTo>
                  <a:close/>
                  <a:moveTo>
                    <a:pt x="57" y="79"/>
                  </a:moveTo>
                  <a:cubicBezTo>
                    <a:pt x="53" y="79"/>
                    <a:pt x="50" y="76"/>
                    <a:pt x="50" y="72"/>
                  </a:cubicBezTo>
                  <a:cubicBezTo>
                    <a:pt x="50" y="68"/>
                    <a:pt x="53" y="65"/>
                    <a:pt x="57" y="65"/>
                  </a:cubicBezTo>
                  <a:cubicBezTo>
                    <a:pt x="61" y="65"/>
                    <a:pt x="64" y="68"/>
                    <a:pt x="64" y="72"/>
                  </a:cubicBezTo>
                  <a:cubicBezTo>
                    <a:pt x="64" y="76"/>
                    <a:pt x="61" y="79"/>
                    <a:pt x="57" y="7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7863" y="3838575"/>
              <a:ext cx="166688" cy="55563"/>
            </a:xfrm>
            <a:custGeom>
              <a:avLst/>
              <a:gdLst/>
              <a:ahLst/>
              <a:cxnLst>
                <a:cxn ang="0">
                  <a:pos x="71" y="0"/>
                </a:cxn>
                <a:cxn ang="0">
                  <a:pos x="76" y="11"/>
                </a:cxn>
                <a:cxn ang="0">
                  <a:pos x="27" y="11"/>
                </a:cxn>
                <a:cxn ang="0">
                  <a:pos x="33" y="0"/>
                </a:cxn>
                <a:cxn ang="0">
                  <a:pos x="14" y="0"/>
                </a:cxn>
                <a:cxn ang="0">
                  <a:pos x="0" y="35"/>
                </a:cxn>
                <a:cxn ang="0">
                  <a:pos x="17" y="35"/>
                </a:cxn>
                <a:cxn ang="0">
                  <a:pos x="22" y="22"/>
                </a:cxn>
                <a:cxn ang="0">
                  <a:pos x="81" y="22"/>
                </a:cxn>
                <a:cxn ang="0">
                  <a:pos x="86" y="35"/>
                </a:cxn>
                <a:cxn ang="0">
                  <a:pos x="105" y="35"/>
                </a:cxn>
                <a:cxn ang="0">
                  <a:pos x="89" y="0"/>
                </a:cxn>
                <a:cxn ang="0">
                  <a:pos x="71" y="0"/>
                </a:cxn>
              </a:cxnLst>
              <a:rect l="0" t="0" r="r" b="b"/>
              <a:pathLst>
                <a:path w="105" h="35">
                  <a:moveTo>
                    <a:pt x="71" y="0"/>
                  </a:moveTo>
                  <a:lnTo>
                    <a:pt x="76" y="11"/>
                  </a:lnTo>
                  <a:lnTo>
                    <a:pt x="27" y="11"/>
                  </a:lnTo>
                  <a:lnTo>
                    <a:pt x="33" y="0"/>
                  </a:lnTo>
                  <a:lnTo>
                    <a:pt x="14" y="0"/>
                  </a:lnTo>
                  <a:lnTo>
                    <a:pt x="0" y="35"/>
                  </a:lnTo>
                  <a:lnTo>
                    <a:pt x="17" y="35"/>
                  </a:lnTo>
                  <a:lnTo>
                    <a:pt x="22" y="22"/>
                  </a:lnTo>
                  <a:lnTo>
                    <a:pt x="81" y="22"/>
                  </a:lnTo>
                  <a:lnTo>
                    <a:pt x="86" y="35"/>
                  </a:lnTo>
                  <a:lnTo>
                    <a:pt x="105" y="35"/>
                  </a:lnTo>
                  <a:lnTo>
                    <a:pt x="89" y="0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09" name="稻壳儿小白白(http://dwz.cn/Wu2UP)出自【趣你的PPT】(微信:qunideppt)：最优质的PPT资源库"/>
          <p:cNvGrpSpPr/>
          <p:nvPr/>
        </p:nvGrpSpPr>
        <p:grpSpPr>
          <a:xfrm>
            <a:off x="7566253" y="4464277"/>
            <a:ext cx="292101" cy="236537"/>
            <a:chOff x="5011738" y="3636963"/>
            <a:chExt cx="292101" cy="236537"/>
          </a:xfrm>
          <a:solidFill>
            <a:srgbClr val="FFFFFF"/>
          </a:solidFill>
        </p:grpSpPr>
        <p:sp>
          <p:nvSpPr>
            <p:cNvPr id="1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1738" y="3673475"/>
              <a:ext cx="292100" cy="147638"/>
            </a:xfrm>
            <a:custGeom>
              <a:avLst/>
              <a:gdLst/>
              <a:ahLst/>
              <a:cxnLst>
                <a:cxn ang="0">
                  <a:pos x="87" y="14"/>
                </a:cxn>
                <a:cxn ang="0">
                  <a:pos x="73" y="15"/>
                </a:cxn>
                <a:cxn ang="0">
                  <a:pos x="73" y="21"/>
                </a:cxn>
                <a:cxn ang="0">
                  <a:pos x="66" y="21"/>
                </a:cxn>
                <a:cxn ang="0">
                  <a:pos x="66" y="3"/>
                </a:cxn>
                <a:cxn ang="0">
                  <a:pos x="62" y="0"/>
                </a:cxn>
                <a:cxn ang="0">
                  <a:pos x="58" y="3"/>
                </a:cxn>
                <a:cxn ang="0">
                  <a:pos x="58" y="21"/>
                </a:cxn>
                <a:cxn ang="0">
                  <a:pos x="51" y="21"/>
                </a:cxn>
                <a:cxn ang="0">
                  <a:pos x="44" y="29"/>
                </a:cxn>
                <a:cxn ang="0">
                  <a:pos x="21" y="29"/>
                </a:cxn>
                <a:cxn ang="0">
                  <a:pos x="11" y="21"/>
                </a:cxn>
                <a:cxn ang="0">
                  <a:pos x="0" y="32"/>
                </a:cxn>
                <a:cxn ang="0">
                  <a:pos x="11" y="43"/>
                </a:cxn>
                <a:cxn ang="0">
                  <a:pos x="21" y="37"/>
                </a:cxn>
                <a:cxn ang="0">
                  <a:pos x="51" y="58"/>
                </a:cxn>
                <a:cxn ang="0">
                  <a:pos x="73" y="58"/>
                </a:cxn>
                <a:cxn ang="0">
                  <a:pos x="112" y="58"/>
                </a:cxn>
                <a:cxn ang="0">
                  <a:pos x="116" y="43"/>
                </a:cxn>
                <a:cxn ang="0">
                  <a:pos x="87" y="14"/>
                </a:cxn>
                <a:cxn ang="0">
                  <a:pos x="11" y="36"/>
                </a:cxn>
                <a:cxn ang="0">
                  <a:pos x="7" y="32"/>
                </a:cxn>
                <a:cxn ang="0">
                  <a:pos x="11" y="29"/>
                </a:cxn>
                <a:cxn ang="0">
                  <a:pos x="15" y="32"/>
                </a:cxn>
                <a:cxn ang="0">
                  <a:pos x="11" y="36"/>
                </a:cxn>
                <a:cxn ang="0">
                  <a:pos x="73" y="43"/>
                </a:cxn>
                <a:cxn ang="0">
                  <a:pos x="66" y="43"/>
                </a:cxn>
                <a:cxn ang="0">
                  <a:pos x="66" y="29"/>
                </a:cxn>
                <a:cxn ang="0">
                  <a:pos x="73" y="29"/>
                </a:cxn>
                <a:cxn ang="0">
                  <a:pos x="73" y="43"/>
                </a:cxn>
                <a:cxn ang="0">
                  <a:pos x="108" y="50"/>
                </a:cxn>
                <a:cxn ang="0">
                  <a:pos x="80" y="50"/>
                </a:cxn>
                <a:cxn ang="0">
                  <a:pos x="80" y="22"/>
                </a:cxn>
                <a:cxn ang="0">
                  <a:pos x="87" y="21"/>
                </a:cxn>
                <a:cxn ang="0">
                  <a:pos x="109" y="43"/>
                </a:cxn>
                <a:cxn ang="0">
                  <a:pos x="108" y="50"/>
                </a:cxn>
              </a:cxnLst>
              <a:rect l="0" t="0" r="r" b="b"/>
              <a:pathLst>
                <a:path w="116" h="58">
                  <a:moveTo>
                    <a:pt x="87" y="14"/>
                  </a:moveTo>
                  <a:cubicBezTo>
                    <a:pt x="85" y="14"/>
                    <a:pt x="75" y="15"/>
                    <a:pt x="73" y="15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66" y="21"/>
                    <a:pt x="66" y="21"/>
                    <a:pt x="66" y="21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1"/>
                    <a:pt x="64" y="0"/>
                    <a:pt x="62" y="0"/>
                  </a:cubicBezTo>
                  <a:cubicBezTo>
                    <a:pt x="60" y="0"/>
                    <a:pt x="58" y="1"/>
                    <a:pt x="58" y="3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1" y="21"/>
                    <a:pt x="51" y="21"/>
                    <a:pt x="51" y="21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0" y="24"/>
                    <a:pt x="16" y="21"/>
                    <a:pt x="11" y="21"/>
                  </a:cubicBezTo>
                  <a:cubicBezTo>
                    <a:pt x="5" y="21"/>
                    <a:pt x="0" y="26"/>
                    <a:pt x="0" y="32"/>
                  </a:cubicBezTo>
                  <a:cubicBezTo>
                    <a:pt x="0" y="38"/>
                    <a:pt x="5" y="43"/>
                    <a:pt x="11" y="43"/>
                  </a:cubicBezTo>
                  <a:cubicBezTo>
                    <a:pt x="15" y="43"/>
                    <a:pt x="19" y="41"/>
                    <a:pt x="21" y="37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73" y="58"/>
                    <a:pt x="73" y="58"/>
                    <a:pt x="73" y="58"/>
                  </a:cubicBezTo>
                  <a:cubicBezTo>
                    <a:pt x="112" y="58"/>
                    <a:pt x="112" y="58"/>
                    <a:pt x="112" y="58"/>
                  </a:cubicBezTo>
                  <a:cubicBezTo>
                    <a:pt x="115" y="53"/>
                    <a:pt x="116" y="48"/>
                    <a:pt x="116" y="43"/>
                  </a:cubicBezTo>
                  <a:cubicBezTo>
                    <a:pt x="116" y="27"/>
                    <a:pt x="103" y="14"/>
                    <a:pt x="87" y="14"/>
                  </a:cubicBezTo>
                  <a:close/>
                  <a:moveTo>
                    <a:pt x="11" y="36"/>
                  </a:moveTo>
                  <a:cubicBezTo>
                    <a:pt x="9" y="36"/>
                    <a:pt x="7" y="34"/>
                    <a:pt x="7" y="32"/>
                  </a:cubicBezTo>
                  <a:cubicBezTo>
                    <a:pt x="7" y="30"/>
                    <a:pt x="9" y="29"/>
                    <a:pt x="11" y="29"/>
                  </a:cubicBezTo>
                  <a:cubicBezTo>
                    <a:pt x="13" y="29"/>
                    <a:pt x="15" y="30"/>
                    <a:pt x="15" y="32"/>
                  </a:cubicBezTo>
                  <a:cubicBezTo>
                    <a:pt x="15" y="34"/>
                    <a:pt x="13" y="36"/>
                    <a:pt x="11" y="36"/>
                  </a:cubicBezTo>
                  <a:close/>
                  <a:moveTo>
                    <a:pt x="73" y="43"/>
                  </a:moveTo>
                  <a:cubicBezTo>
                    <a:pt x="66" y="43"/>
                    <a:pt x="66" y="43"/>
                    <a:pt x="66" y="43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73" y="29"/>
                    <a:pt x="73" y="29"/>
                    <a:pt x="73" y="29"/>
                  </a:cubicBezTo>
                  <a:lnTo>
                    <a:pt x="73" y="43"/>
                  </a:lnTo>
                  <a:close/>
                  <a:moveTo>
                    <a:pt x="108" y="50"/>
                  </a:moveTo>
                  <a:cubicBezTo>
                    <a:pt x="80" y="50"/>
                    <a:pt x="80" y="50"/>
                    <a:pt x="80" y="50"/>
                  </a:cubicBezTo>
                  <a:cubicBezTo>
                    <a:pt x="80" y="22"/>
                    <a:pt x="80" y="22"/>
                    <a:pt x="80" y="22"/>
                  </a:cubicBezTo>
                  <a:cubicBezTo>
                    <a:pt x="83" y="21"/>
                    <a:pt x="86" y="21"/>
                    <a:pt x="87" y="21"/>
                  </a:cubicBezTo>
                  <a:cubicBezTo>
                    <a:pt x="99" y="21"/>
                    <a:pt x="109" y="31"/>
                    <a:pt x="109" y="43"/>
                  </a:cubicBezTo>
                  <a:cubicBezTo>
                    <a:pt x="109" y="46"/>
                    <a:pt x="109" y="48"/>
                    <a:pt x="108" y="5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11738" y="3636963"/>
              <a:ext cx="128588" cy="36513"/>
            </a:xfrm>
            <a:custGeom>
              <a:avLst/>
              <a:gdLst/>
              <a:ahLst/>
              <a:cxnLst>
                <a:cxn ang="0">
                  <a:pos x="7" y="15"/>
                </a:cxn>
                <a:cxn ang="0">
                  <a:pos x="47" y="15"/>
                </a:cxn>
                <a:cxn ang="0">
                  <a:pos x="51" y="12"/>
                </a:cxn>
                <a:cxn ang="0">
                  <a:pos x="50" y="8"/>
                </a:cxn>
                <a:cxn ang="0">
                  <a:pos x="42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7" y="15"/>
                </a:cxn>
              </a:cxnLst>
              <a:rect l="0" t="0" r="r" b="b"/>
              <a:pathLst>
                <a:path w="51" h="15">
                  <a:moveTo>
                    <a:pt x="7" y="15"/>
                  </a:moveTo>
                  <a:cubicBezTo>
                    <a:pt x="47" y="15"/>
                    <a:pt x="47" y="15"/>
                    <a:pt x="47" y="15"/>
                  </a:cubicBezTo>
                  <a:cubicBezTo>
                    <a:pt x="49" y="15"/>
                    <a:pt x="50" y="14"/>
                    <a:pt x="51" y="12"/>
                  </a:cubicBezTo>
                  <a:cubicBezTo>
                    <a:pt x="51" y="11"/>
                    <a:pt x="51" y="9"/>
                    <a:pt x="50" y="8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75251" y="3636963"/>
              <a:ext cx="128588" cy="36513"/>
            </a:xfrm>
            <a:custGeom>
              <a:avLst/>
              <a:gdLst/>
              <a:ahLst/>
              <a:cxnLst>
                <a:cxn ang="0">
                  <a:pos x="10" y="15"/>
                </a:cxn>
                <a:cxn ang="0">
                  <a:pos x="44" y="15"/>
                </a:cxn>
                <a:cxn ang="0">
                  <a:pos x="51" y="7"/>
                </a:cxn>
                <a:cxn ang="0">
                  <a:pos x="44" y="0"/>
                </a:cxn>
                <a:cxn ang="0">
                  <a:pos x="4" y="0"/>
                </a:cxn>
                <a:cxn ang="0">
                  <a:pos x="1" y="2"/>
                </a:cxn>
                <a:cxn ang="0">
                  <a:pos x="2" y="6"/>
                </a:cxn>
                <a:cxn ang="0">
                  <a:pos x="10" y="15"/>
                </a:cxn>
              </a:cxnLst>
              <a:rect l="0" t="0" r="r" b="b"/>
              <a:pathLst>
                <a:path w="51" h="15">
                  <a:moveTo>
                    <a:pt x="10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8" y="15"/>
                    <a:pt x="51" y="11"/>
                    <a:pt x="51" y="7"/>
                  </a:cubicBezTo>
                  <a:cubicBezTo>
                    <a:pt x="51" y="3"/>
                    <a:pt x="48" y="0"/>
                    <a:pt x="4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1" y="1"/>
                    <a:pt x="1" y="2"/>
                  </a:cubicBezTo>
                  <a:cubicBezTo>
                    <a:pt x="0" y="4"/>
                    <a:pt x="1" y="5"/>
                    <a:pt x="2" y="6"/>
                  </a:cubicBezTo>
                  <a:lnTo>
                    <a:pt x="10" y="1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2863" y="3838575"/>
              <a:ext cx="180975" cy="34925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7" y="14"/>
                </a:cxn>
                <a:cxn ang="0">
                  <a:pos x="65" y="14"/>
                </a:cxn>
                <a:cxn ang="0">
                  <a:pos x="72" y="7"/>
                </a:cxn>
                <a:cxn ang="0">
                  <a:pos x="65" y="0"/>
                </a:cxn>
              </a:cxnLst>
              <a:rect l="0" t="0" r="r" b="b"/>
              <a:pathLst>
                <a:path w="72" h="14">
                  <a:moveTo>
                    <a:pt x="65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69" y="14"/>
                    <a:pt x="72" y="11"/>
                    <a:pt x="72" y="7"/>
                  </a:cubicBezTo>
                  <a:cubicBezTo>
                    <a:pt x="72" y="3"/>
                    <a:pt x="69" y="0"/>
                    <a:pt x="6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14" name="稻壳儿小白白(http://dwz.cn/Wu2UP)出自【趣你的PPT】(微信:qunideppt)：最优质的PPT资源库"/>
          <p:cNvGrpSpPr/>
          <p:nvPr/>
        </p:nvGrpSpPr>
        <p:grpSpPr>
          <a:xfrm>
            <a:off x="8153628" y="4427764"/>
            <a:ext cx="292100" cy="298451"/>
            <a:chOff x="5599113" y="3600450"/>
            <a:chExt cx="292100" cy="298451"/>
          </a:xfrm>
          <a:solidFill>
            <a:srgbClr val="FFFFFF"/>
          </a:solidFill>
        </p:grpSpPr>
        <p:sp>
          <p:nvSpPr>
            <p:cNvPr id="1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99113" y="3840163"/>
              <a:ext cx="292100" cy="58738"/>
            </a:xfrm>
            <a:custGeom>
              <a:avLst/>
              <a:gdLst/>
              <a:ahLst/>
              <a:cxnLst>
                <a:cxn ang="0">
                  <a:pos x="88" y="9"/>
                </a:cxn>
                <a:cxn ang="0">
                  <a:pos x="72" y="9"/>
                </a:cxn>
                <a:cxn ang="0">
                  <a:pos x="45" y="9"/>
                </a:cxn>
                <a:cxn ang="0">
                  <a:pos x="28" y="9"/>
                </a:cxn>
                <a:cxn ang="0">
                  <a:pos x="1" y="9"/>
                </a:cxn>
                <a:cxn ang="0">
                  <a:pos x="0" y="10"/>
                </a:cxn>
                <a:cxn ang="0">
                  <a:pos x="0" y="19"/>
                </a:cxn>
                <a:cxn ang="0">
                  <a:pos x="6" y="14"/>
                </a:cxn>
                <a:cxn ang="0">
                  <a:pos x="23" y="14"/>
                </a:cxn>
                <a:cxn ang="0">
                  <a:pos x="50" y="14"/>
                </a:cxn>
                <a:cxn ang="0">
                  <a:pos x="66" y="14"/>
                </a:cxn>
                <a:cxn ang="0">
                  <a:pos x="80" y="21"/>
                </a:cxn>
                <a:cxn ang="0">
                  <a:pos x="93" y="14"/>
                </a:cxn>
                <a:cxn ang="0">
                  <a:pos x="110" y="14"/>
                </a:cxn>
                <a:cxn ang="0">
                  <a:pos x="116" y="18"/>
                </a:cxn>
                <a:cxn ang="0">
                  <a:pos x="116" y="10"/>
                </a:cxn>
                <a:cxn ang="0">
                  <a:pos x="115" y="9"/>
                </a:cxn>
                <a:cxn ang="0">
                  <a:pos x="88" y="9"/>
                </a:cxn>
              </a:cxnLst>
              <a:rect l="0" t="0" r="r" b="b"/>
              <a:pathLst>
                <a:path w="116" h="23">
                  <a:moveTo>
                    <a:pt x="88" y="9"/>
                  </a:moveTo>
                  <a:cubicBezTo>
                    <a:pt x="82" y="15"/>
                    <a:pt x="77" y="15"/>
                    <a:pt x="72" y="9"/>
                  </a:cubicBezTo>
                  <a:cubicBezTo>
                    <a:pt x="63" y="1"/>
                    <a:pt x="53" y="0"/>
                    <a:pt x="45" y="9"/>
                  </a:cubicBezTo>
                  <a:cubicBezTo>
                    <a:pt x="39" y="15"/>
                    <a:pt x="34" y="15"/>
                    <a:pt x="28" y="9"/>
                  </a:cubicBezTo>
                  <a:cubicBezTo>
                    <a:pt x="19" y="0"/>
                    <a:pt x="10" y="0"/>
                    <a:pt x="1" y="9"/>
                  </a:cubicBezTo>
                  <a:cubicBezTo>
                    <a:pt x="1" y="10"/>
                    <a:pt x="0" y="10"/>
                    <a:pt x="0" y="1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2" y="18"/>
                    <a:pt x="4" y="16"/>
                    <a:pt x="6" y="14"/>
                  </a:cubicBezTo>
                  <a:cubicBezTo>
                    <a:pt x="12" y="8"/>
                    <a:pt x="17" y="8"/>
                    <a:pt x="23" y="14"/>
                  </a:cubicBezTo>
                  <a:cubicBezTo>
                    <a:pt x="32" y="23"/>
                    <a:pt x="41" y="23"/>
                    <a:pt x="50" y="14"/>
                  </a:cubicBezTo>
                  <a:cubicBezTo>
                    <a:pt x="56" y="8"/>
                    <a:pt x="61" y="8"/>
                    <a:pt x="66" y="14"/>
                  </a:cubicBezTo>
                  <a:cubicBezTo>
                    <a:pt x="71" y="19"/>
                    <a:pt x="75" y="21"/>
                    <a:pt x="80" y="21"/>
                  </a:cubicBezTo>
                  <a:cubicBezTo>
                    <a:pt x="84" y="21"/>
                    <a:pt x="89" y="19"/>
                    <a:pt x="93" y="14"/>
                  </a:cubicBezTo>
                  <a:cubicBezTo>
                    <a:pt x="99" y="8"/>
                    <a:pt x="104" y="8"/>
                    <a:pt x="110" y="14"/>
                  </a:cubicBezTo>
                  <a:cubicBezTo>
                    <a:pt x="112" y="16"/>
                    <a:pt x="114" y="17"/>
                    <a:pt x="116" y="18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06" y="0"/>
                    <a:pt x="97" y="0"/>
                    <a:pt x="88" y="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9113" y="3600450"/>
              <a:ext cx="292100" cy="242888"/>
            </a:xfrm>
            <a:custGeom>
              <a:avLst/>
              <a:gdLst/>
              <a:ahLst/>
              <a:cxnLst>
                <a:cxn ang="0">
                  <a:pos x="115" y="82"/>
                </a:cxn>
                <a:cxn ang="0">
                  <a:pos x="88" y="82"/>
                </a:cxn>
                <a:cxn ang="0">
                  <a:pos x="87" y="84"/>
                </a:cxn>
                <a:cxn ang="0">
                  <a:pos x="87" y="65"/>
                </a:cxn>
                <a:cxn ang="0">
                  <a:pos x="97" y="55"/>
                </a:cxn>
                <a:cxn ang="0">
                  <a:pos x="98" y="51"/>
                </a:cxn>
                <a:cxn ang="0">
                  <a:pos x="96" y="49"/>
                </a:cxn>
                <a:cxn ang="0">
                  <a:pos x="87" y="46"/>
                </a:cxn>
                <a:cxn ang="0">
                  <a:pos x="87" y="43"/>
                </a:cxn>
                <a:cxn ang="0">
                  <a:pos x="87" y="29"/>
                </a:cxn>
                <a:cxn ang="0">
                  <a:pos x="87" y="21"/>
                </a:cxn>
                <a:cxn ang="0">
                  <a:pos x="79" y="21"/>
                </a:cxn>
                <a:cxn ang="0">
                  <a:pos x="79" y="14"/>
                </a:cxn>
                <a:cxn ang="0">
                  <a:pos x="72" y="14"/>
                </a:cxn>
                <a:cxn ang="0">
                  <a:pos x="65" y="14"/>
                </a:cxn>
                <a:cxn ang="0">
                  <a:pos x="65" y="3"/>
                </a:cxn>
                <a:cxn ang="0">
                  <a:pos x="61" y="0"/>
                </a:cxn>
                <a:cxn ang="0">
                  <a:pos x="54" y="0"/>
                </a:cxn>
                <a:cxn ang="0">
                  <a:pos x="50" y="3"/>
                </a:cxn>
                <a:cxn ang="0">
                  <a:pos x="50" y="14"/>
                </a:cxn>
                <a:cxn ang="0">
                  <a:pos x="43" y="14"/>
                </a:cxn>
                <a:cxn ang="0">
                  <a:pos x="36" y="14"/>
                </a:cxn>
                <a:cxn ang="0">
                  <a:pos x="36" y="21"/>
                </a:cxn>
                <a:cxn ang="0">
                  <a:pos x="29" y="21"/>
                </a:cxn>
                <a:cxn ang="0">
                  <a:pos x="29" y="29"/>
                </a:cxn>
                <a:cxn ang="0">
                  <a:pos x="29" y="43"/>
                </a:cxn>
                <a:cxn ang="0">
                  <a:pos x="29" y="46"/>
                </a:cxn>
                <a:cxn ang="0">
                  <a:pos x="20" y="49"/>
                </a:cxn>
                <a:cxn ang="0">
                  <a:pos x="17" y="51"/>
                </a:cxn>
                <a:cxn ang="0">
                  <a:pos x="18" y="55"/>
                </a:cxn>
                <a:cxn ang="0">
                  <a:pos x="29" y="65"/>
                </a:cxn>
                <a:cxn ang="0">
                  <a:pos x="29" y="83"/>
                </a:cxn>
                <a:cxn ang="0">
                  <a:pos x="28" y="82"/>
                </a:cxn>
                <a:cxn ang="0">
                  <a:pos x="1" y="82"/>
                </a:cxn>
                <a:cxn ang="0">
                  <a:pos x="0" y="84"/>
                </a:cxn>
                <a:cxn ang="0">
                  <a:pos x="0" y="92"/>
                </a:cxn>
                <a:cxn ang="0">
                  <a:pos x="6" y="87"/>
                </a:cxn>
                <a:cxn ang="0">
                  <a:pos x="23" y="87"/>
                </a:cxn>
                <a:cxn ang="0">
                  <a:pos x="50" y="87"/>
                </a:cxn>
                <a:cxn ang="0">
                  <a:pos x="51" y="87"/>
                </a:cxn>
                <a:cxn ang="0">
                  <a:pos x="66" y="87"/>
                </a:cxn>
                <a:cxn ang="0">
                  <a:pos x="66" y="87"/>
                </a:cxn>
                <a:cxn ang="0">
                  <a:pos x="80" y="94"/>
                </a:cxn>
                <a:cxn ang="0">
                  <a:pos x="93" y="87"/>
                </a:cxn>
                <a:cxn ang="0">
                  <a:pos x="110" y="87"/>
                </a:cxn>
                <a:cxn ang="0">
                  <a:pos x="116" y="92"/>
                </a:cxn>
                <a:cxn ang="0">
                  <a:pos x="116" y="83"/>
                </a:cxn>
                <a:cxn ang="0">
                  <a:pos x="115" y="82"/>
                </a:cxn>
                <a:cxn ang="0">
                  <a:pos x="79" y="43"/>
                </a:cxn>
                <a:cxn ang="0">
                  <a:pos x="58" y="36"/>
                </a:cxn>
                <a:cxn ang="0">
                  <a:pos x="36" y="43"/>
                </a:cxn>
                <a:cxn ang="0">
                  <a:pos x="36" y="29"/>
                </a:cxn>
                <a:cxn ang="0">
                  <a:pos x="43" y="29"/>
                </a:cxn>
                <a:cxn ang="0">
                  <a:pos x="43" y="21"/>
                </a:cxn>
                <a:cxn ang="0">
                  <a:pos x="72" y="21"/>
                </a:cxn>
                <a:cxn ang="0">
                  <a:pos x="72" y="29"/>
                </a:cxn>
                <a:cxn ang="0">
                  <a:pos x="79" y="29"/>
                </a:cxn>
                <a:cxn ang="0">
                  <a:pos x="79" y="43"/>
                </a:cxn>
              </a:cxnLst>
              <a:rect l="0" t="0" r="r" b="b"/>
              <a:pathLst>
                <a:path w="116" h="96">
                  <a:moveTo>
                    <a:pt x="115" y="82"/>
                  </a:moveTo>
                  <a:cubicBezTo>
                    <a:pt x="106" y="74"/>
                    <a:pt x="97" y="74"/>
                    <a:pt x="88" y="82"/>
                  </a:cubicBezTo>
                  <a:cubicBezTo>
                    <a:pt x="88" y="83"/>
                    <a:pt x="87" y="83"/>
                    <a:pt x="87" y="84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8" y="54"/>
                    <a:pt x="98" y="52"/>
                    <a:pt x="98" y="51"/>
                  </a:cubicBezTo>
                  <a:cubicBezTo>
                    <a:pt x="98" y="50"/>
                    <a:pt x="97" y="49"/>
                    <a:pt x="96" y="49"/>
                  </a:cubicBezTo>
                  <a:cubicBezTo>
                    <a:pt x="87" y="46"/>
                    <a:pt x="87" y="46"/>
                    <a:pt x="87" y="46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29"/>
                    <a:pt x="87" y="29"/>
                    <a:pt x="87" y="29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65" y="1"/>
                    <a:pt x="63" y="0"/>
                    <a:pt x="61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2" y="0"/>
                    <a:pt x="50" y="1"/>
                    <a:pt x="50" y="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36" y="14"/>
                    <a:pt x="36" y="14"/>
                    <a:pt x="36" y="14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43"/>
                    <a:pt x="29" y="43"/>
                    <a:pt x="29" y="43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18" y="49"/>
                    <a:pt x="18" y="50"/>
                    <a:pt x="17" y="51"/>
                  </a:cubicBezTo>
                  <a:cubicBezTo>
                    <a:pt x="17" y="52"/>
                    <a:pt x="17" y="54"/>
                    <a:pt x="18" y="5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2"/>
                    <a:pt x="28" y="82"/>
                  </a:cubicBezTo>
                  <a:cubicBezTo>
                    <a:pt x="19" y="74"/>
                    <a:pt x="10" y="74"/>
                    <a:pt x="1" y="82"/>
                  </a:cubicBezTo>
                  <a:cubicBezTo>
                    <a:pt x="1" y="83"/>
                    <a:pt x="0" y="83"/>
                    <a:pt x="0" y="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2" y="91"/>
                    <a:pt x="4" y="90"/>
                    <a:pt x="6" y="87"/>
                  </a:cubicBezTo>
                  <a:cubicBezTo>
                    <a:pt x="12" y="82"/>
                    <a:pt x="17" y="82"/>
                    <a:pt x="23" y="87"/>
                  </a:cubicBezTo>
                  <a:cubicBezTo>
                    <a:pt x="32" y="96"/>
                    <a:pt x="41" y="96"/>
                    <a:pt x="50" y="87"/>
                  </a:cubicBezTo>
                  <a:cubicBezTo>
                    <a:pt x="50" y="87"/>
                    <a:pt x="50" y="87"/>
                    <a:pt x="51" y="87"/>
                  </a:cubicBezTo>
                  <a:cubicBezTo>
                    <a:pt x="56" y="82"/>
                    <a:pt x="60" y="82"/>
                    <a:pt x="66" y="87"/>
                  </a:cubicBezTo>
                  <a:cubicBezTo>
                    <a:pt x="66" y="87"/>
                    <a:pt x="66" y="87"/>
                    <a:pt x="66" y="87"/>
                  </a:cubicBezTo>
                  <a:cubicBezTo>
                    <a:pt x="71" y="92"/>
                    <a:pt x="75" y="94"/>
                    <a:pt x="80" y="94"/>
                  </a:cubicBezTo>
                  <a:cubicBezTo>
                    <a:pt x="84" y="94"/>
                    <a:pt x="89" y="92"/>
                    <a:pt x="93" y="87"/>
                  </a:cubicBezTo>
                  <a:cubicBezTo>
                    <a:pt x="99" y="82"/>
                    <a:pt x="104" y="82"/>
                    <a:pt x="110" y="87"/>
                  </a:cubicBezTo>
                  <a:cubicBezTo>
                    <a:pt x="112" y="89"/>
                    <a:pt x="114" y="91"/>
                    <a:pt x="116" y="92"/>
                  </a:cubicBezTo>
                  <a:cubicBezTo>
                    <a:pt x="116" y="83"/>
                    <a:pt x="116" y="83"/>
                    <a:pt x="116" y="83"/>
                  </a:cubicBezTo>
                  <a:cubicBezTo>
                    <a:pt x="115" y="83"/>
                    <a:pt x="115" y="82"/>
                    <a:pt x="115" y="82"/>
                  </a:cubicBezTo>
                  <a:close/>
                  <a:moveTo>
                    <a:pt x="79" y="43"/>
                  </a:moveTo>
                  <a:cubicBezTo>
                    <a:pt x="58" y="36"/>
                    <a:pt x="58" y="36"/>
                    <a:pt x="58" y="36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2" y="29"/>
                    <a:pt x="72" y="29"/>
                    <a:pt x="72" y="29"/>
                  </a:cubicBezTo>
                  <a:cubicBezTo>
                    <a:pt x="79" y="29"/>
                    <a:pt x="79" y="29"/>
                    <a:pt x="79" y="29"/>
                  </a:cubicBezTo>
                  <a:lnTo>
                    <a:pt x="79" y="4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17" name="稻壳儿小白白(http://dwz.cn/Wu2UP)出自【趣你的PPT】(微信:qunideppt)：最优质的PPT资源库"/>
          <p:cNvGrpSpPr/>
          <p:nvPr/>
        </p:nvGrpSpPr>
        <p:grpSpPr>
          <a:xfrm>
            <a:off x="9323616" y="4500789"/>
            <a:ext cx="292100" cy="220663"/>
            <a:chOff x="6769101" y="3673475"/>
            <a:chExt cx="292100" cy="220663"/>
          </a:xfrm>
          <a:solidFill>
            <a:srgbClr val="FFFFFF"/>
          </a:solidFill>
        </p:grpSpPr>
        <p:sp>
          <p:nvSpPr>
            <p:cNvPr id="1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9101" y="3673475"/>
              <a:ext cx="292100" cy="220663"/>
            </a:xfrm>
            <a:custGeom>
              <a:avLst/>
              <a:gdLst/>
              <a:ahLst/>
              <a:cxnLst>
                <a:cxn ang="0">
                  <a:pos x="91" y="36"/>
                </a:cxn>
                <a:cxn ang="0">
                  <a:pos x="83" y="37"/>
                </a:cxn>
                <a:cxn ang="0">
                  <a:pos x="79" y="29"/>
                </a:cxn>
                <a:cxn ang="0">
                  <a:pos x="90" y="7"/>
                </a:cxn>
                <a:cxn ang="0">
                  <a:pos x="91" y="5"/>
                </a:cxn>
                <a:cxn ang="0">
                  <a:pos x="90" y="1"/>
                </a:cxn>
                <a:cxn ang="0">
                  <a:pos x="87" y="0"/>
                </a:cxn>
                <a:cxn ang="0">
                  <a:pos x="85" y="0"/>
                </a:cxn>
                <a:cxn ang="0">
                  <a:pos x="69" y="0"/>
                </a:cxn>
                <a:cxn ang="0">
                  <a:pos x="65" y="3"/>
                </a:cxn>
                <a:cxn ang="0">
                  <a:pos x="69" y="7"/>
                </a:cxn>
                <a:cxn ang="0">
                  <a:pos x="82" y="7"/>
                </a:cxn>
                <a:cxn ang="0">
                  <a:pos x="75" y="21"/>
                </a:cxn>
                <a:cxn ang="0">
                  <a:pos x="36" y="21"/>
                </a:cxn>
                <a:cxn ang="0">
                  <a:pos x="33" y="24"/>
                </a:cxn>
                <a:cxn ang="0">
                  <a:pos x="29" y="36"/>
                </a:cxn>
                <a:cxn ang="0">
                  <a:pos x="26" y="36"/>
                </a:cxn>
                <a:cxn ang="0">
                  <a:pos x="0" y="61"/>
                </a:cxn>
                <a:cxn ang="0">
                  <a:pos x="26" y="87"/>
                </a:cxn>
                <a:cxn ang="0">
                  <a:pos x="51" y="61"/>
                </a:cxn>
                <a:cxn ang="0">
                  <a:pos x="36" y="38"/>
                </a:cxn>
                <a:cxn ang="0">
                  <a:pos x="37" y="33"/>
                </a:cxn>
                <a:cxn ang="0">
                  <a:pos x="44" y="29"/>
                </a:cxn>
                <a:cxn ang="0">
                  <a:pos x="70" y="29"/>
                </a:cxn>
                <a:cxn ang="0">
                  <a:pos x="71" y="30"/>
                </a:cxn>
                <a:cxn ang="0">
                  <a:pos x="75" y="37"/>
                </a:cxn>
                <a:cxn ang="0">
                  <a:pos x="77" y="40"/>
                </a:cxn>
                <a:cxn ang="0">
                  <a:pos x="65" y="61"/>
                </a:cxn>
                <a:cxn ang="0">
                  <a:pos x="91" y="87"/>
                </a:cxn>
                <a:cxn ang="0">
                  <a:pos x="116" y="61"/>
                </a:cxn>
                <a:cxn ang="0">
                  <a:pos x="91" y="36"/>
                </a:cxn>
                <a:cxn ang="0">
                  <a:pos x="44" y="61"/>
                </a:cxn>
                <a:cxn ang="0">
                  <a:pos x="26" y="79"/>
                </a:cxn>
                <a:cxn ang="0">
                  <a:pos x="7" y="61"/>
                </a:cxn>
                <a:cxn ang="0">
                  <a:pos x="26" y="43"/>
                </a:cxn>
                <a:cxn ang="0">
                  <a:pos x="27" y="43"/>
                </a:cxn>
                <a:cxn ang="0">
                  <a:pos x="23" y="54"/>
                </a:cxn>
                <a:cxn ang="0">
                  <a:pos x="25" y="59"/>
                </a:cxn>
                <a:cxn ang="0">
                  <a:pos x="28" y="59"/>
                </a:cxn>
                <a:cxn ang="0">
                  <a:pos x="30" y="57"/>
                </a:cxn>
                <a:cxn ang="0">
                  <a:pos x="34" y="45"/>
                </a:cxn>
                <a:cxn ang="0">
                  <a:pos x="44" y="61"/>
                </a:cxn>
                <a:cxn ang="0">
                  <a:pos x="91" y="79"/>
                </a:cxn>
                <a:cxn ang="0">
                  <a:pos x="73" y="61"/>
                </a:cxn>
                <a:cxn ang="0">
                  <a:pos x="80" y="47"/>
                </a:cxn>
                <a:cxn ang="0">
                  <a:pos x="90" y="63"/>
                </a:cxn>
                <a:cxn ang="0">
                  <a:pos x="94" y="65"/>
                </a:cxn>
                <a:cxn ang="0">
                  <a:pos x="94" y="65"/>
                </a:cxn>
                <a:cxn ang="0">
                  <a:pos x="96" y="63"/>
                </a:cxn>
                <a:cxn ang="0">
                  <a:pos x="96" y="60"/>
                </a:cxn>
                <a:cxn ang="0">
                  <a:pos x="87" y="44"/>
                </a:cxn>
                <a:cxn ang="0">
                  <a:pos x="91" y="43"/>
                </a:cxn>
                <a:cxn ang="0">
                  <a:pos x="109" y="61"/>
                </a:cxn>
                <a:cxn ang="0">
                  <a:pos x="91" y="79"/>
                </a:cxn>
              </a:cxnLst>
              <a:rect l="0" t="0" r="r" b="b"/>
              <a:pathLst>
                <a:path w="116" h="87">
                  <a:moveTo>
                    <a:pt x="91" y="36"/>
                  </a:moveTo>
                  <a:cubicBezTo>
                    <a:pt x="88" y="36"/>
                    <a:pt x="86" y="36"/>
                    <a:pt x="83" y="37"/>
                  </a:cubicBezTo>
                  <a:cubicBezTo>
                    <a:pt x="79" y="29"/>
                    <a:pt x="79" y="29"/>
                    <a:pt x="79" y="29"/>
                  </a:cubicBezTo>
                  <a:cubicBezTo>
                    <a:pt x="90" y="7"/>
                    <a:pt x="90" y="7"/>
                    <a:pt x="90" y="7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4"/>
                    <a:pt x="91" y="2"/>
                    <a:pt x="90" y="1"/>
                  </a:cubicBezTo>
                  <a:cubicBezTo>
                    <a:pt x="90" y="0"/>
                    <a:pt x="88" y="0"/>
                    <a:pt x="87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7" y="0"/>
                    <a:pt x="65" y="1"/>
                    <a:pt x="65" y="3"/>
                  </a:cubicBezTo>
                  <a:cubicBezTo>
                    <a:pt x="65" y="5"/>
                    <a:pt x="67" y="7"/>
                    <a:pt x="69" y="7"/>
                  </a:cubicBezTo>
                  <a:cubicBezTo>
                    <a:pt x="82" y="7"/>
                    <a:pt x="82" y="7"/>
                    <a:pt x="82" y="7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5" y="21"/>
                    <a:pt x="33" y="22"/>
                    <a:pt x="33" y="24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8" y="36"/>
                    <a:pt x="27" y="36"/>
                    <a:pt x="26" y="36"/>
                  </a:cubicBezTo>
                  <a:cubicBezTo>
                    <a:pt x="11" y="36"/>
                    <a:pt x="0" y="47"/>
                    <a:pt x="0" y="61"/>
                  </a:cubicBezTo>
                  <a:cubicBezTo>
                    <a:pt x="0" y="75"/>
                    <a:pt x="11" y="87"/>
                    <a:pt x="26" y="87"/>
                  </a:cubicBezTo>
                  <a:cubicBezTo>
                    <a:pt x="40" y="87"/>
                    <a:pt x="51" y="75"/>
                    <a:pt x="51" y="61"/>
                  </a:cubicBezTo>
                  <a:cubicBezTo>
                    <a:pt x="51" y="51"/>
                    <a:pt x="45" y="42"/>
                    <a:pt x="36" y="38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8" y="31"/>
                    <a:pt x="41" y="29"/>
                    <a:pt x="44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1" y="30"/>
                    <a:pt x="71" y="30"/>
                    <a:pt x="71" y="30"/>
                  </a:cubicBezTo>
                  <a:cubicBezTo>
                    <a:pt x="75" y="37"/>
                    <a:pt x="75" y="37"/>
                    <a:pt x="75" y="37"/>
                  </a:cubicBezTo>
                  <a:cubicBezTo>
                    <a:pt x="77" y="40"/>
                    <a:pt x="77" y="40"/>
                    <a:pt x="77" y="40"/>
                  </a:cubicBezTo>
                  <a:cubicBezTo>
                    <a:pt x="70" y="45"/>
                    <a:pt x="65" y="52"/>
                    <a:pt x="65" y="61"/>
                  </a:cubicBezTo>
                  <a:cubicBezTo>
                    <a:pt x="65" y="75"/>
                    <a:pt x="77" y="87"/>
                    <a:pt x="91" y="87"/>
                  </a:cubicBezTo>
                  <a:cubicBezTo>
                    <a:pt x="105" y="87"/>
                    <a:pt x="116" y="75"/>
                    <a:pt x="116" y="61"/>
                  </a:cubicBezTo>
                  <a:cubicBezTo>
                    <a:pt x="116" y="47"/>
                    <a:pt x="105" y="36"/>
                    <a:pt x="91" y="36"/>
                  </a:cubicBezTo>
                  <a:close/>
                  <a:moveTo>
                    <a:pt x="44" y="61"/>
                  </a:moveTo>
                  <a:cubicBezTo>
                    <a:pt x="44" y="71"/>
                    <a:pt x="36" y="79"/>
                    <a:pt x="26" y="79"/>
                  </a:cubicBezTo>
                  <a:cubicBezTo>
                    <a:pt x="16" y="79"/>
                    <a:pt x="7" y="71"/>
                    <a:pt x="7" y="61"/>
                  </a:cubicBezTo>
                  <a:cubicBezTo>
                    <a:pt x="7" y="51"/>
                    <a:pt x="16" y="43"/>
                    <a:pt x="26" y="43"/>
                  </a:cubicBezTo>
                  <a:cubicBezTo>
                    <a:pt x="26" y="43"/>
                    <a:pt x="26" y="43"/>
                    <a:pt x="27" y="43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2" y="56"/>
                    <a:pt x="23" y="58"/>
                    <a:pt x="25" y="59"/>
                  </a:cubicBezTo>
                  <a:cubicBezTo>
                    <a:pt x="26" y="59"/>
                    <a:pt x="27" y="59"/>
                    <a:pt x="28" y="59"/>
                  </a:cubicBezTo>
                  <a:cubicBezTo>
                    <a:pt x="29" y="58"/>
                    <a:pt x="30" y="57"/>
                    <a:pt x="30" y="5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40" y="48"/>
                    <a:pt x="44" y="54"/>
                    <a:pt x="44" y="61"/>
                  </a:cubicBezTo>
                  <a:close/>
                  <a:moveTo>
                    <a:pt x="91" y="79"/>
                  </a:moveTo>
                  <a:cubicBezTo>
                    <a:pt x="81" y="79"/>
                    <a:pt x="73" y="71"/>
                    <a:pt x="73" y="61"/>
                  </a:cubicBezTo>
                  <a:cubicBezTo>
                    <a:pt x="73" y="55"/>
                    <a:pt x="76" y="50"/>
                    <a:pt x="80" y="47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5"/>
                    <a:pt x="93" y="66"/>
                    <a:pt x="94" y="65"/>
                  </a:cubicBezTo>
                  <a:cubicBezTo>
                    <a:pt x="94" y="65"/>
                    <a:pt x="94" y="65"/>
                    <a:pt x="94" y="65"/>
                  </a:cubicBezTo>
                  <a:cubicBezTo>
                    <a:pt x="95" y="65"/>
                    <a:pt x="96" y="64"/>
                    <a:pt x="96" y="63"/>
                  </a:cubicBezTo>
                  <a:cubicBezTo>
                    <a:pt x="97" y="62"/>
                    <a:pt x="96" y="61"/>
                    <a:pt x="96" y="60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88" y="43"/>
                    <a:pt x="90" y="43"/>
                    <a:pt x="91" y="43"/>
                  </a:cubicBezTo>
                  <a:cubicBezTo>
                    <a:pt x="101" y="43"/>
                    <a:pt x="109" y="51"/>
                    <a:pt x="109" y="61"/>
                  </a:cubicBezTo>
                  <a:cubicBezTo>
                    <a:pt x="109" y="71"/>
                    <a:pt x="101" y="79"/>
                    <a:pt x="91" y="7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3692525"/>
              <a:ext cx="68263" cy="17463"/>
            </a:xfrm>
            <a:custGeom>
              <a:avLst/>
              <a:gdLst/>
              <a:ahLst/>
              <a:cxnLst>
                <a:cxn ang="0">
                  <a:pos x="4" y="7"/>
                </a:cxn>
                <a:cxn ang="0">
                  <a:pos x="14" y="7"/>
                </a:cxn>
                <a:cxn ang="0">
                  <a:pos x="26" y="2"/>
                </a:cxn>
                <a:cxn ang="0">
                  <a:pos x="27" y="1"/>
                </a:cxn>
                <a:cxn ang="0">
                  <a:pos x="25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7"/>
                </a:cxn>
              </a:cxnLst>
              <a:rect l="0" t="0" r="r" b="b"/>
              <a:pathLst>
                <a:path w="27" h="7">
                  <a:moveTo>
                    <a:pt x="4" y="7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20" y="7"/>
                    <a:pt x="23" y="5"/>
                    <a:pt x="26" y="2"/>
                  </a:cubicBezTo>
                  <a:cubicBezTo>
                    <a:pt x="27" y="2"/>
                    <a:pt x="27" y="1"/>
                    <a:pt x="27" y="1"/>
                  </a:cubicBezTo>
                  <a:cubicBezTo>
                    <a:pt x="26" y="0"/>
                    <a:pt x="26" y="0"/>
                    <a:pt x="2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07815" y="4427764"/>
            <a:ext cx="295275" cy="293688"/>
          </a:xfrm>
          <a:custGeom>
            <a:avLst/>
            <a:gdLst>
              <a:gd name="T0" fmla="*/ 201613 w 186"/>
              <a:gd name="T1" fmla="*/ 0 h 185"/>
              <a:gd name="T2" fmla="*/ 93663 w 186"/>
              <a:gd name="T3" fmla="*/ 0 h 185"/>
              <a:gd name="T4" fmla="*/ 0 w 186"/>
              <a:gd name="T5" fmla="*/ 293688 h 185"/>
              <a:gd name="T6" fmla="*/ 295275 w 186"/>
              <a:gd name="T7" fmla="*/ 293688 h 185"/>
              <a:gd name="T8" fmla="*/ 201613 w 186"/>
              <a:gd name="T9" fmla="*/ 0 h 185"/>
              <a:gd name="T10" fmla="*/ 166688 w 186"/>
              <a:gd name="T11" fmla="*/ 273050 h 185"/>
              <a:gd name="T12" fmla="*/ 128588 w 186"/>
              <a:gd name="T13" fmla="*/ 273050 h 185"/>
              <a:gd name="T14" fmla="*/ 128588 w 186"/>
              <a:gd name="T15" fmla="*/ 220663 h 185"/>
              <a:gd name="T16" fmla="*/ 166688 w 186"/>
              <a:gd name="T17" fmla="*/ 220663 h 185"/>
              <a:gd name="T18" fmla="*/ 166688 w 186"/>
              <a:gd name="T19" fmla="*/ 273050 h 185"/>
              <a:gd name="T20" fmla="*/ 166688 w 186"/>
              <a:gd name="T21" fmla="*/ 182563 h 185"/>
              <a:gd name="T22" fmla="*/ 128588 w 186"/>
              <a:gd name="T23" fmla="*/ 182563 h 185"/>
              <a:gd name="T24" fmla="*/ 128588 w 186"/>
              <a:gd name="T25" fmla="*/ 127000 h 185"/>
              <a:gd name="T26" fmla="*/ 166688 w 186"/>
              <a:gd name="T27" fmla="*/ 127000 h 185"/>
              <a:gd name="T28" fmla="*/ 166688 w 186"/>
              <a:gd name="T29" fmla="*/ 182563 h 185"/>
              <a:gd name="T30" fmla="*/ 166688 w 186"/>
              <a:gd name="T31" fmla="*/ 92075 h 185"/>
              <a:gd name="T32" fmla="*/ 128588 w 186"/>
              <a:gd name="T33" fmla="*/ 92075 h 185"/>
              <a:gd name="T34" fmla="*/ 128588 w 186"/>
              <a:gd name="T35" fmla="*/ 36513 h 185"/>
              <a:gd name="T36" fmla="*/ 166688 w 186"/>
              <a:gd name="T37" fmla="*/ 36513 h 185"/>
              <a:gd name="T38" fmla="*/ 166688 w 186"/>
              <a:gd name="T39" fmla="*/ 92075 h 185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186" h="185">
                <a:moveTo>
                  <a:pt x="127" y="0"/>
                </a:moveTo>
                <a:lnTo>
                  <a:pt x="59" y="0"/>
                </a:lnTo>
                <a:lnTo>
                  <a:pt x="0" y="185"/>
                </a:lnTo>
                <a:lnTo>
                  <a:pt x="186" y="185"/>
                </a:lnTo>
                <a:lnTo>
                  <a:pt x="127" y="0"/>
                </a:lnTo>
                <a:close/>
                <a:moveTo>
                  <a:pt x="105" y="172"/>
                </a:moveTo>
                <a:lnTo>
                  <a:pt x="81" y="172"/>
                </a:lnTo>
                <a:lnTo>
                  <a:pt x="81" y="139"/>
                </a:lnTo>
                <a:lnTo>
                  <a:pt x="105" y="139"/>
                </a:lnTo>
                <a:lnTo>
                  <a:pt x="105" y="172"/>
                </a:lnTo>
                <a:close/>
                <a:moveTo>
                  <a:pt x="105" y="115"/>
                </a:moveTo>
                <a:lnTo>
                  <a:pt x="81" y="115"/>
                </a:lnTo>
                <a:lnTo>
                  <a:pt x="81" y="80"/>
                </a:lnTo>
                <a:lnTo>
                  <a:pt x="105" y="80"/>
                </a:lnTo>
                <a:lnTo>
                  <a:pt x="105" y="115"/>
                </a:lnTo>
                <a:close/>
                <a:moveTo>
                  <a:pt x="105" y="58"/>
                </a:moveTo>
                <a:lnTo>
                  <a:pt x="81" y="58"/>
                </a:lnTo>
                <a:lnTo>
                  <a:pt x="81" y="23"/>
                </a:lnTo>
                <a:lnTo>
                  <a:pt x="105" y="23"/>
                </a:lnTo>
                <a:lnTo>
                  <a:pt x="105" y="5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21" name="稻壳儿小白白(http://dwz.cn/Wu2UP)出自【趣你的PPT】(微信:qunideppt)：最优质的PPT资源库"/>
          <p:cNvGrpSpPr/>
          <p:nvPr/>
        </p:nvGrpSpPr>
        <p:grpSpPr>
          <a:xfrm>
            <a:off x="10495191" y="4481739"/>
            <a:ext cx="293687" cy="239713"/>
            <a:chOff x="7940676" y="3654425"/>
            <a:chExt cx="293687" cy="239713"/>
          </a:xfrm>
          <a:solidFill>
            <a:srgbClr val="FFFFFF"/>
          </a:solidFill>
        </p:grpSpPr>
        <p:sp>
          <p:nvSpPr>
            <p:cNvPr id="1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05776" y="3654425"/>
              <a:ext cx="109538" cy="1460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11" y="8"/>
                </a:cxn>
                <a:cxn ang="0">
                  <a:pos x="15" y="11"/>
                </a:cxn>
                <a:cxn ang="0">
                  <a:pos x="15" y="29"/>
                </a:cxn>
                <a:cxn ang="0">
                  <a:pos x="15" y="44"/>
                </a:cxn>
                <a:cxn ang="0">
                  <a:pos x="29" y="58"/>
                </a:cxn>
                <a:cxn ang="0">
                  <a:pos x="40" y="58"/>
                </a:cxn>
                <a:cxn ang="0">
                  <a:pos x="43" y="57"/>
                </a:cxn>
                <a:cxn ang="0">
                  <a:pos x="43" y="53"/>
                </a:cxn>
                <a:cxn ang="0">
                  <a:pos x="29" y="29"/>
                </a:cxn>
                <a:cxn ang="0">
                  <a:pos x="29" y="15"/>
                </a:cxn>
                <a:cxn ang="0">
                  <a:pos x="15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8"/>
                </a:cxn>
              </a:cxnLst>
              <a:rect l="0" t="0" r="r" b="b"/>
              <a:pathLst>
                <a:path w="44" h="58">
                  <a:moveTo>
                    <a:pt x="4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3" y="8"/>
                    <a:pt x="15" y="9"/>
                    <a:pt x="15" y="11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52"/>
                    <a:pt x="21" y="58"/>
                    <a:pt x="29" y="58"/>
                  </a:cubicBezTo>
                  <a:cubicBezTo>
                    <a:pt x="40" y="58"/>
                    <a:pt x="40" y="58"/>
                    <a:pt x="40" y="58"/>
                  </a:cubicBezTo>
                  <a:cubicBezTo>
                    <a:pt x="41" y="58"/>
                    <a:pt x="42" y="58"/>
                    <a:pt x="43" y="57"/>
                  </a:cubicBezTo>
                  <a:cubicBezTo>
                    <a:pt x="44" y="56"/>
                    <a:pt x="44" y="54"/>
                    <a:pt x="43" y="53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7"/>
                    <a:pt x="23" y="0"/>
                    <a:pt x="15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96263" y="3673475"/>
              <a:ext cx="38100" cy="5397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0" y="10"/>
                </a:cxn>
                <a:cxn ang="0">
                  <a:pos x="11" y="21"/>
                </a:cxn>
                <a:cxn ang="0">
                  <a:pos x="15" y="21"/>
                </a:cxn>
                <a:cxn ang="0">
                  <a:pos x="15" y="0"/>
                </a:cxn>
                <a:cxn ang="0">
                  <a:pos x="11" y="0"/>
                </a:cxn>
              </a:cxnLst>
              <a:rect l="0" t="0" r="r" b="b"/>
              <a:pathLst>
                <a:path w="15" h="21">
                  <a:moveTo>
                    <a:pt x="11" y="0"/>
                  </a:moveTo>
                  <a:cubicBezTo>
                    <a:pt x="5" y="0"/>
                    <a:pt x="0" y="4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0"/>
                    <a:pt x="15" y="0"/>
                    <a:pt x="15" y="0"/>
                  </a:cubicBezTo>
                  <a:lnTo>
                    <a:pt x="1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161338" y="3821113"/>
              <a:ext cx="73025" cy="73025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53376" y="3856038"/>
              <a:ext cx="73025" cy="38100"/>
            </a:xfrm>
            <a:custGeom>
              <a:avLst/>
              <a:gdLst/>
              <a:ahLst/>
              <a:cxnLst>
                <a:cxn ang="0">
                  <a:pos x="15" y="15"/>
                </a:cxn>
                <a:cxn ang="0">
                  <a:pos x="29" y="0"/>
                </a:cxn>
                <a:cxn ang="0">
                  <a:pos x="0" y="0"/>
                </a:cxn>
                <a:cxn ang="0">
                  <a:pos x="15" y="15"/>
                </a:cxn>
              </a:cxnLst>
              <a:rect l="0" t="0" r="r" b="b"/>
              <a:pathLst>
                <a:path w="29" h="15">
                  <a:moveTo>
                    <a:pt x="15" y="15"/>
                  </a:moveTo>
                  <a:cubicBezTo>
                    <a:pt x="23" y="15"/>
                    <a:pt x="29" y="8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7" y="15"/>
                    <a:pt x="15" y="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40676" y="3727450"/>
              <a:ext cx="212725" cy="111125"/>
            </a:xfrm>
            <a:custGeom>
              <a:avLst/>
              <a:gdLst/>
              <a:ahLst/>
              <a:cxnLst>
                <a:cxn ang="0">
                  <a:pos x="52" y="37"/>
                </a:cxn>
                <a:cxn ang="0">
                  <a:pos x="51" y="34"/>
                </a:cxn>
                <a:cxn ang="0">
                  <a:pos x="65" y="15"/>
                </a:cxn>
                <a:cxn ang="0">
                  <a:pos x="51" y="0"/>
                </a:cxn>
                <a:cxn ang="0">
                  <a:pos x="14" y="0"/>
                </a:cxn>
                <a:cxn ang="0">
                  <a:pos x="7" y="8"/>
                </a:cxn>
                <a:cxn ang="0">
                  <a:pos x="14" y="15"/>
                </a:cxn>
                <a:cxn ang="0">
                  <a:pos x="27" y="15"/>
                </a:cxn>
                <a:cxn ang="0">
                  <a:pos x="0" y="39"/>
                </a:cxn>
                <a:cxn ang="0">
                  <a:pos x="0" y="42"/>
                </a:cxn>
                <a:cxn ang="0">
                  <a:pos x="3" y="44"/>
                </a:cxn>
                <a:cxn ang="0">
                  <a:pos x="7" y="44"/>
                </a:cxn>
                <a:cxn ang="0">
                  <a:pos x="32" y="44"/>
                </a:cxn>
                <a:cxn ang="0">
                  <a:pos x="74" y="44"/>
                </a:cxn>
                <a:cxn ang="0">
                  <a:pos x="80" y="41"/>
                </a:cxn>
                <a:cxn ang="0">
                  <a:pos x="82" y="39"/>
                </a:cxn>
                <a:cxn ang="0">
                  <a:pos x="81" y="37"/>
                </a:cxn>
                <a:cxn ang="0">
                  <a:pos x="52" y="37"/>
                </a:cxn>
              </a:cxnLst>
              <a:rect l="0" t="0" r="r" b="b"/>
              <a:pathLst>
                <a:path w="84" h="44">
                  <a:moveTo>
                    <a:pt x="52" y="37"/>
                  </a:moveTo>
                  <a:cubicBezTo>
                    <a:pt x="50" y="37"/>
                    <a:pt x="50" y="35"/>
                    <a:pt x="51" y="3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5" y="7"/>
                    <a:pt x="59" y="0"/>
                    <a:pt x="51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0" y="0"/>
                    <a:pt x="7" y="4"/>
                    <a:pt x="7" y="8"/>
                  </a:cubicBezTo>
                  <a:cubicBezTo>
                    <a:pt x="7" y="12"/>
                    <a:pt x="10" y="15"/>
                    <a:pt x="14" y="15"/>
                  </a:cubicBezTo>
                  <a:cubicBezTo>
                    <a:pt x="19" y="15"/>
                    <a:pt x="23" y="15"/>
                    <a:pt x="27" y="15"/>
                  </a:cubicBezTo>
                  <a:cubicBezTo>
                    <a:pt x="12" y="20"/>
                    <a:pt x="4" y="32"/>
                    <a:pt x="0" y="39"/>
                  </a:cubicBezTo>
                  <a:cubicBezTo>
                    <a:pt x="0" y="40"/>
                    <a:pt x="0" y="41"/>
                    <a:pt x="0" y="42"/>
                  </a:cubicBezTo>
                  <a:cubicBezTo>
                    <a:pt x="1" y="43"/>
                    <a:pt x="2" y="44"/>
                    <a:pt x="3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74" y="44"/>
                    <a:pt x="74" y="44"/>
                    <a:pt x="74" y="44"/>
                  </a:cubicBezTo>
                  <a:cubicBezTo>
                    <a:pt x="76" y="44"/>
                    <a:pt x="79" y="43"/>
                    <a:pt x="80" y="41"/>
                  </a:cubicBezTo>
                  <a:cubicBezTo>
                    <a:pt x="82" y="39"/>
                    <a:pt x="82" y="39"/>
                    <a:pt x="82" y="39"/>
                  </a:cubicBezTo>
                  <a:cubicBezTo>
                    <a:pt x="84" y="38"/>
                    <a:pt x="83" y="37"/>
                    <a:pt x="81" y="37"/>
                  </a:cubicBezTo>
                  <a:lnTo>
                    <a:pt x="52" y="3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27" name="出自【趣你的PPT】(微信:qunideppt)：最优质的PPT资源库"/>
          <p:cNvSpPr>
            <a:spLocks/>
          </p:cNvSpPr>
          <p:nvPr/>
        </p:nvSpPr>
        <p:spPr bwMode="auto">
          <a:xfrm>
            <a:off x="11098440" y="4427764"/>
            <a:ext cx="274638" cy="293688"/>
          </a:xfrm>
          <a:custGeom>
            <a:avLst/>
            <a:gdLst>
              <a:gd name="T0" fmla="*/ 272118 w 109"/>
              <a:gd name="T1" fmla="*/ 182289 h 116"/>
              <a:gd name="T2" fmla="*/ 166295 w 109"/>
              <a:gd name="T3" fmla="*/ 103804 h 116"/>
              <a:gd name="T4" fmla="*/ 166295 w 109"/>
              <a:gd name="T5" fmla="*/ 53168 h 116"/>
              <a:gd name="T6" fmla="*/ 138579 w 109"/>
              <a:gd name="T7" fmla="*/ 0 h 116"/>
              <a:gd name="T8" fmla="*/ 110863 w 109"/>
              <a:gd name="T9" fmla="*/ 53168 h 116"/>
              <a:gd name="T10" fmla="*/ 110863 w 109"/>
              <a:gd name="T11" fmla="*/ 103804 h 116"/>
              <a:gd name="T12" fmla="*/ 5039 w 109"/>
              <a:gd name="T13" fmla="*/ 182289 h 116"/>
              <a:gd name="T14" fmla="*/ 0 w 109"/>
              <a:gd name="T15" fmla="*/ 189884 h 116"/>
              <a:gd name="T16" fmla="*/ 0 w 109"/>
              <a:gd name="T17" fmla="*/ 192416 h 116"/>
              <a:gd name="T18" fmla="*/ 5039 w 109"/>
              <a:gd name="T19" fmla="*/ 200012 h 116"/>
              <a:gd name="T20" fmla="*/ 12598 w 109"/>
              <a:gd name="T21" fmla="*/ 200012 h 116"/>
              <a:gd name="T22" fmla="*/ 110863 w 109"/>
              <a:gd name="T23" fmla="*/ 174694 h 116"/>
              <a:gd name="T24" fmla="*/ 110863 w 109"/>
              <a:gd name="T25" fmla="*/ 192416 h 116"/>
              <a:gd name="T26" fmla="*/ 110863 w 109"/>
              <a:gd name="T27" fmla="*/ 250648 h 116"/>
              <a:gd name="T28" fmla="*/ 78108 w 109"/>
              <a:gd name="T29" fmla="*/ 275965 h 116"/>
              <a:gd name="T30" fmla="*/ 73069 w 109"/>
              <a:gd name="T31" fmla="*/ 283561 h 116"/>
              <a:gd name="T32" fmla="*/ 73069 w 109"/>
              <a:gd name="T33" fmla="*/ 283561 h 116"/>
              <a:gd name="T34" fmla="*/ 78108 w 109"/>
              <a:gd name="T35" fmla="*/ 291156 h 116"/>
              <a:gd name="T36" fmla="*/ 85667 w 109"/>
              <a:gd name="T37" fmla="*/ 293688 h 116"/>
              <a:gd name="T38" fmla="*/ 138579 w 109"/>
              <a:gd name="T39" fmla="*/ 273434 h 116"/>
              <a:gd name="T40" fmla="*/ 188971 w 109"/>
              <a:gd name="T41" fmla="*/ 291156 h 116"/>
              <a:gd name="T42" fmla="*/ 199050 w 109"/>
              <a:gd name="T43" fmla="*/ 291156 h 116"/>
              <a:gd name="T44" fmla="*/ 201569 w 109"/>
              <a:gd name="T45" fmla="*/ 283561 h 116"/>
              <a:gd name="T46" fmla="*/ 201569 w 109"/>
              <a:gd name="T47" fmla="*/ 281029 h 116"/>
              <a:gd name="T48" fmla="*/ 196530 w 109"/>
              <a:gd name="T49" fmla="*/ 273434 h 116"/>
              <a:gd name="T50" fmla="*/ 166295 w 109"/>
              <a:gd name="T51" fmla="*/ 250648 h 116"/>
              <a:gd name="T52" fmla="*/ 166295 w 109"/>
              <a:gd name="T53" fmla="*/ 192416 h 116"/>
              <a:gd name="T54" fmla="*/ 166295 w 109"/>
              <a:gd name="T55" fmla="*/ 174694 h 116"/>
              <a:gd name="T56" fmla="*/ 264560 w 109"/>
              <a:gd name="T57" fmla="*/ 200012 h 116"/>
              <a:gd name="T58" fmla="*/ 272118 w 109"/>
              <a:gd name="T59" fmla="*/ 200012 h 116"/>
              <a:gd name="T60" fmla="*/ 274638 w 109"/>
              <a:gd name="T61" fmla="*/ 192416 h 116"/>
              <a:gd name="T62" fmla="*/ 274638 w 109"/>
              <a:gd name="T63" fmla="*/ 189884 h 116"/>
              <a:gd name="T64" fmla="*/ 272118 w 109"/>
              <a:gd name="T65" fmla="*/ 182289 h 11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109" h="116">
                <a:moveTo>
                  <a:pt x="108" y="72"/>
                </a:moveTo>
                <a:cubicBezTo>
                  <a:pt x="66" y="41"/>
                  <a:pt x="66" y="41"/>
                  <a:pt x="66" y="41"/>
                </a:cubicBezTo>
                <a:cubicBezTo>
                  <a:pt x="66" y="21"/>
                  <a:pt x="66" y="21"/>
                  <a:pt x="66" y="21"/>
                </a:cubicBezTo>
                <a:cubicBezTo>
                  <a:pt x="66" y="16"/>
                  <a:pt x="60" y="0"/>
                  <a:pt x="55" y="0"/>
                </a:cubicBezTo>
                <a:cubicBezTo>
                  <a:pt x="49" y="0"/>
                  <a:pt x="44" y="16"/>
                  <a:pt x="44" y="21"/>
                </a:cubicBezTo>
                <a:cubicBezTo>
                  <a:pt x="44" y="41"/>
                  <a:pt x="44" y="41"/>
                  <a:pt x="44" y="41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3"/>
                  <a:pt x="0" y="74"/>
                  <a:pt x="0" y="75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7"/>
                  <a:pt x="1" y="78"/>
                  <a:pt x="2" y="79"/>
                </a:cubicBezTo>
                <a:cubicBezTo>
                  <a:pt x="3" y="79"/>
                  <a:pt x="4" y="80"/>
                  <a:pt x="5" y="79"/>
                </a:cubicBezTo>
                <a:cubicBezTo>
                  <a:pt x="44" y="69"/>
                  <a:pt x="44" y="69"/>
                  <a:pt x="44" y="69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99"/>
                  <a:pt x="44" y="99"/>
                  <a:pt x="44" y="99"/>
                </a:cubicBezTo>
                <a:cubicBezTo>
                  <a:pt x="31" y="109"/>
                  <a:pt x="31" y="109"/>
                  <a:pt x="31" y="109"/>
                </a:cubicBezTo>
                <a:cubicBezTo>
                  <a:pt x="30" y="109"/>
                  <a:pt x="29" y="110"/>
                  <a:pt x="29" y="112"/>
                </a:cubicBezTo>
                <a:cubicBezTo>
                  <a:pt x="29" y="112"/>
                  <a:pt x="29" y="112"/>
                  <a:pt x="29" y="112"/>
                </a:cubicBezTo>
                <a:cubicBezTo>
                  <a:pt x="29" y="113"/>
                  <a:pt x="30" y="114"/>
                  <a:pt x="31" y="115"/>
                </a:cubicBezTo>
                <a:cubicBezTo>
                  <a:pt x="32" y="116"/>
                  <a:pt x="33" y="116"/>
                  <a:pt x="34" y="116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75" y="115"/>
                  <a:pt x="75" y="115"/>
                  <a:pt x="75" y="115"/>
                </a:cubicBezTo>
                <a:cubicBezTo>
                  <a:pt x="77" y="116"/>
                  <a:pt x="78" y="116"/>
                  <a:pt x="79" y="115"/>
                </a:cubicBezTo>
                <a:cubicBezTo>
                  <a:pt x="80" y="114"/>
                  <a:pt x="80" y="113"/>
                  <a:pt x="80" y="112"/>
                </a:cubicBezTo>
                <a:cubicBezTo>
                  <a:pt x="80" y="111"/>
                  <a:pt x="80" y="111"/>
                  <a:pt x="80" y="111"/>
                </a:cubicBezTo>
                <a:cubicBezTo>
                  <a:pt x="80" y="110"/>
                  <a:pt x="80" y="109"/>
                  <a:pt x="78" y="108"/>
                </a:cubicBezTo>
                <a:cubicBezTo>
                  <a:pt x="66" y="99"/>
                  <a:pt x="66" y="99"/>
                  <a:pt x="66" y="99"/>
                </a:cubicBezTo>
                <a:cubicBezTo>
                  <a:pt x="66" y="76"/>
                  <a:pt x="66" y="76"/>
                  <a:pt x="66" y="76"/>
                </a:cubicBezTo>
                <a:cubicBezTo>
                  <a:pt x="66" y="69"/>
                  <a:pt x="66" y="69"/>
                  <a:pt x="66" y="69"/>
                </a:cubicBezTo>
                <a:cubicBezTo>
                  <a:pt x="105" y="79"/>
                  <a:pt x="105" y="79"/>
                  <a:pt x="105" y="79"/>
                </a:cubicBezTo>
                <a:cubicBezTo>
                  <a:pt x="106" y="80"/>
                  <a:pt x="107" y="79"/>
                  <a:pt x="108" y="79"/>
                </a:cubicBezTo>
                <a:cubicBezTo>
                  <a:pt x="109" y="78"/>
                  <a:pt x="109" y="77"/>
                  <a:pt x="109" y="76"/>
                </a:cubicBezTo>
                <a:cubicBezTo>
                  <a:pt x="109" y="75"/>
                  <a:pt x="109" y="75"/>
                  <a:pt x="109" y="75"/>
                </a:cubicBezTo>
                <a:cubicBezTo>
                  <a:pt x="109" y="74"/>
                  <a:pt x="109" y="73"/>
                  <a:pt x="108" y="7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756878" y="4427764"/>
            <a:ext cx="257175" cy="293688"/>
          </a:xfrm>
          <a:custGeom>
            <a:avLst/>
            <a:gdLst>
              <a:gd name="T0" fmla="*/ 219355 w 102"/>
              <a:gd name="T1" fmla="*/ 0 h 116"/>
              <a:gd name="T2" fmla="*/ 37820 w 102"/>
              <a:gd name="T3" fmla="*/ 0 h 116"/>
              <a:gd name="T4" fmla="*/ 0 w 102"/>
              <a:gd name="T5" fmla="*/ 35445 h 116"/>
              <a:gd name="T6" fmla="*/ 0 w 102"/>
              <a:gd name="T7" fmla="*/ 182289 h 116"/>
              <a:gd name="T8" fmla="*/ 0 w 102"/>
              <a:gd name="T9" fmla="*/ 192416 h 116"/>
              <a:gd name="T10" fmla="*/ 10085 w 102"/>
              <a:gd name="T11" fmla="*/ 200012 h 116"/>
              <a:gd name="T12" fmla="*/ 17649 w 102"/>
              <a:gd name="T13" fmla="*/ 200012 h 116"/>
              <a:gd name="T14" fmla="*/ 17649 w 102"/>
              <a:gd name="T15" fmla="*/ 248116 h 116"/>
              <a:gd name="T16" fmla="*/ 27735 w 102"/>
              <a:gd name="T17" fmla="*/ 255711 h 116"/>
              <a:gd name="T18" fmla="*/ 37820 w 102"/>
              <a:gd name="T19" fmla="*/ 255711 h 116"/>
              <a:gd name="T20" fmla="*/ 37820 w 102"/>
              <a:gd name="T21" fmla="*/ 273434 h 116"/>
              <a:gd name="T22" fmla="*/ 55469 w 102"/>
              <a:gd name="T23" fmla="*/ 293688 h 116"/>
              <a:gd name="T24" fmla="*/ 73118 w 102"/>
              <a:gd name="T25" fmla="*/ 293688 h 116"/>
              <a:gd name="T26" fmla="*/ 90768 w 102"/>
              <a:gd name="T27" fmla="*/ 273434 h 116"/>
              <a:gd name="T28" fmla="*/ 90768 w 102"/>
              <a:gd name="T29" fmla="*/ 255711 h 116"/>
              <a:gd name="T30" fmla="*/ 163886 w 102"/>
              <a:gd name="T31" fmla="*/ 255711 h 116"/>
              <a:gd name="T32" fmla="*/ 163886 w 102"/>
              <a:gd name="T33" fmla="*/ 273434 h 116"/>
              <a:gd name="T34" fmla="*/ 184057 w 102"/>
              <a:gd name="T35" fmla="*/ 293688 h 116"/>
              <a:gd name="T36" fmla="*/ 201706 w 102"/>
              <a:gd name="T37" fmla="*/ 293688 h 116"/>
              <a:gd name="T38" fmla="*/ 219355 w 102"/>
              <a:gd name="T39" fmla="*/ 273434 h 116"/>
              <a:gd name="T40" fmla="*/ 219355 w 102"/>
              <a:gd name="T41" fmla="*/ 255711 h 116"/>
              <a:gd name="T42" fmla="*/ 229440 w 102"/>
              <a:gd name="T43" fmla="*/ 255711 h 116"/>
              <a:gd name="T44" fmla="*/ 237004 w 102"/>
              <a:gd name="T45" fmla="*/ 248116 h 116"/>
              <a:gd name="T46" fmla="*/ 237004 w 102"/>
              <a:gd name="T47" fmla="*/ 200012 h 116"/>
              <a:gd name="T48" fmla="*/ 247090 w 102"/>
              <a:gd name="T49" fmla="*/ 200012 h 116"/>
              <a:gd name="T50" fmla="*/ 257175 w 102"/>
              <a:gd name="T51" fmla="*/ 192416 h 116"/>
              <a:gd name="T52" fmla="*/ 257175 w 102"/>
              <a:gd name="T53" fmla="*/ 182289 h 116"/>
              <a:gd name="T54" fmla="*/ 257175 w 102"/>
              <a:gd name="T55" fmla="*/ 35445 h 116"/>
              <a:gd name="T56" fmla="*/ 219355 w 102"/>
              <a:gd name="T57" fmla="*/ 0 h 116"/>
              <a:gd name="T58" fmla="*/ 184057 w 102"/>
              <a:gd name="T59" fmla="*/ 73422 h 116"/>
              <a:gd name="T60" fmla="*/ 201706 w 102"/>
              <a:gd name="T61" fmla="*/ 91145 h 116"/>
              <a:gd name="T62" fmla="*/ 201706 w 102"/>
              <a:gd name="T63" fmla="*/ 126590 h 116"/>
              <a:gd name="T64" fmla="*/ 55469 w 102"/>
              <a:gd name="T65" fmla="*/ 126590 h 116"/>
              <a:gd name="T66" fmla="*/ 55469 w 102"/>
              <a:gd name="T67" fmla="*/ 91145 h 116"/>
              <a:gd name="T68" fmla="*/ 73118 w 102"/>
              <a:gd name="T69" fmla="*/ 73422 h 116"/>
              <a:gd name="T70" fmla="*/ 184057 w 102"/>
              <a:gd name="T71" fmla="*/ 73422 h 116"/>
              <a:gd name="T72" fmla="*/ 73118 w 102"/>
              <a:gd name="T73" fmla="*/ 220266 h 116"/>
              <a:gd name="T74" fmla="*/ 55469 w 102"/>
              <a:gd name="T75" fmla="*/ 220266 h 116"/>
              <a:gd name="T76" fmla="*/ 37820 w 102"/>
              <a:gd name="T77" fmla="*/ 200012 h 116"/>
              <a:gd name="T78" fmla="*/ 55469 w 102"/>
              <a:gd name="T79" fmla="*/ 182289 h 116"/>
              <a:gd name="T80" fmla="*/ 73118 w 102"/>
              <a:gd name="T81" fmla="*/ 182289 h 116"/>
              <a:gd name="T82" fmla="*/ 90768 w 102"/>
              <a:gd name="T83" fmla="*/ 200012 h 116"/>
              <a:gd name="T84" fmla="*/ 73118 w 102"/>
              <a:gd name="T85" fmla="*/ 220266 h 116"/>
              <a:gd name="T86" fmla="*/ 201706 w 102"/>
              <a:gd name="T87" fmla="*/ 220266 h 116"/>
              <a:gd name="T88" fmla="*/ 184057 w 102"/>
              <a:gd name="T89" fmla="*/ 220266 h 116"/>
              <a:gd name="T90" fmla="*/ 163886 w 102"/>
              <a:gd name="T91" fmla="*/ 200012 h 116"/>
              <a:gd name="T92" fmla="*/ 184057 w 102"/>
              <a:gd name="T93" fmla="*/ 182289 h 116"/>
              <a:gd name="T94" fmla="*/ 201706 w 102"/>
              <a:gd name="T95" fmla="*/ 182289 h 116"/>
              <a:gd name="T96" fmla="*/ 219355 w 102"/>
              <a:gd name="T97" fmla="*/ 200012 h 116"/>
              <a:gd name="T98" fmla="*/ 201706 w 102"/>
              <a:gd name="T99" fmla="*/ 220266 h 11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102" h="116">
                <a:moveTo>
                  <a:pt x="87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8"/>
                  <a:pt x="2" y="79"/>
                  <a:pt x="4" y="79"/>
                </a:cubicBezTo>
                <a:cubicBezTo>
                  <a:pt x="7" y="79"/>
                  <a:pt x="7" y="79"/>
                  <a:pt x="7" y="79"/>
                </a:cubicBezTo>
                <a:cubicBezTo>
                  <a:pt x="7" y="98"/>
                  <a:pt x="7" y="98"/>
                  <a:pt x="7" y="98"/>
                </a:cubicBezTo>
                <a:cubicBezTo>
                  <a:pt x="7" y="100"/>
                  <a:pt x="9" y="101"/>
                  <a:pt x="11" y="101"/>
                </a:cubicBezTo>
                <a:cubicBezTo>
                  <a:pt x="15" y="101"/>
                  <a:pt x="15" y="101"/>
                  <a:pt x="15" y="101"/>
                </a:cubicBezTo>
                <a:cubicBezTo>
                  <a:pt x="15" y="108"/>
                  <a:pt x="15" y="108"/>
                  <a:pt x="15" y="108"/>
                </a:cubicBezTo>
                <a:cubicBezTo>
                  <a:pt x="15" y="112"/>
                  <a:pt x="18" y="116"/>
                  <a:pt x="22" y="116"/>
                </a:cubicBezTo>
                <a:cubicBezTo>
                  <a:pt x="29" y="116"/>
                  <a:pt x="29" y="116"/>
                  <a:pt x="29" y="116"/>
                </a:cubicBezTo>
                <a:cubicBezTo>
                  <a:pt x="33" y="116"/>
                  <a:pt x="36" y="112"/>
                  <a:pt x="36" y="108"/>
                </a:cubicBezTo>
                <a:cubicBezTo>
                  <a:pt x="36" y="101"/>
                  <a:pt x="36" y="101"/>
                  <a:pt x="36" y="101"/>
                </a:cubicBezTo>
                <a:cubicBezTo>
                  <a:pt x="65" y="101"/>
                  <a:pt x="65" y="101"/>
                  <a:pt x="65" y="101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65" y="112"/>
                  <a:pt x="69" y="116"/>
                  <a:pt x="73" y="116"/>
                </a:cubicBezTo>
                <a:cubicBezTo>
                  <a:pt x="80" y="116"/>
                  <a:pt x="80" y="116"/>
                  <a:pt x="80" y="116"/>
                </a:cubicBezTo>
                <a:cubicBezTo>
                  <a:pt x="84" y="116"/>
                  <a:pt x="87" y="112"/>
                  <a:pt x="87" y="108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91" y="101"/>
                  <a:pt x="91" y="101"/>
                  <a:pt x="91" y="101"/>
                </a:cubicBezTo>
                <a:cubicBezTo>
                  <a:pt x="93" y="101"/>
                  <a:pt x="94" y="100"/>
                  <a:pt x="94" y="98"/>
                </a:cubicBezTo>
                <a:cubicBezTo>
                  <a:pt x="94" y="79"/>
                  <a:pt x="94" y="79"/>
                  <a:pt x="94" y="79"/>
                </a:cubicBezTo>
                <a:cubicBezTo>
                  <a:pt x="98" y="79"/>
                  <a:pt x="98" y="79"/>
                  <a:pt x="98" y="79"/>
                </a:cubicBezTo>
                <a:cubicBezTo>
                  <a:pt x="100" y="79"/>
                  <a:pt x="102" y="78"/>
                  <a:pt x="102" y="76"/>
                </a:cubicBezTo>
                <a:cubicBezTo>
                  <a:pt x="102" y="72"/>
                  <a:pt x="102" y="72"/>
                  <a:pt x="102" y="72"/>
                </a:cubicBezTo>
                <a:cubicBezTo>
                  <a:pt x="102" y="14"/>
                  <a:pt x="102" y="14"/>
                  <a:pt x="102" y="14"/>
                </a:cubicBezTo>
                <a:cubicBezTo>
                  <a:pt x="102" y="6"/>
                  <a:pt x="95" y="0"/>
                  <a:pt x="87" y="0"/>
                </a:cubicBezTo>
                <a:close/>
                <a:moveTo>
                  <a:pt x="73" y="29"/>
                </a:moveTo>
                <a:cubicBezTo>
                  <a:pt x="77" y="29"/>
                  <a:pt x="80" y="32"/>
                  <a:pt x="80" y="36"/>
                </a:cubicBezTo>
                <a:cubicBezTo>
                  <a:pt x="80" y="50"/>
                  <a:pt x="80" y="50"/>
                  <a:pt x="80" y="50"/>
                </a:cubicBezTo>
                <a:cubicBezTo>
                  <a:pt x="22" y="50"/>
                  <a:pt x="22" y="50"/>
                  <a:pt x="22" y="50"/>
                </a:cubicBezTo>
                <a:cubicBezTo>
                  <a:pt x="22" y="36"/>
                  <a:pt x="22" y="36"/>
                  <a:pt x="22" y="36"/>
                </a:cubicBezTo>
                <a:cubicBezTo>
                  <a:pt x="22" y="32"/>
                  <a:pt x="25" y="29"/>
                  <a:pt x="29" y="29"/>
                </a:cubicBezTo>
                <a:lnTo>
                  <a:pt x="73" y="29"/>
                </a:lnTo>
                <a:close/>
                <a:moveTo>
                  <a:pt x="29" y="87"/>
                </a:moveTo>
                <a:cubicBezTo>
                  <a:pt x="22" y="87"/>
                  <a:pt x="22" y="87"/>
                  <a:pt x="22" y="87"/>
                </a:cubicBezTo>
                <a:cubicBezTo>
                  <a:pt x="18" y="87"/>
                  <a:pt x="15" y="83"/>
                  <a:pt x="15" y="79"/>
                </a:cubicBezTo>
                <a:cubicBezTo>
                  <a:pt x="15" y="75"/>
                  <a:pt x="18" y="72"/>
                  <a:pt x="22" y="72"/>
                </a:cubicBezTo>
                <a:cubicBezTo>
                  <a:pt x="29" y="72"/>
                  <a:pt x="29" y="72"/>
                  <a:pt x="29" y="72"/>
                </a:cubicBezTo>
                <a:cubicBezTo>
                  <a:pt x="33" y="72"/>
                  <a:pt x="36" y="75"/>
                  <a:pt x="36" y="79"/>
                </a:cubicBezTo>
                <a:cubicBezTo>
                  <a:pt x="36" y="83"/>
                  <a:pt x="33" y="87"/>
                  <a:pt x="29" y="87"/>
                </a:cubicBezTo>
                <a:close/>
                <a:moveTo>
                  <a:pt x="80" y="87"/>
                </a:moveTo>
                <a:cubicBezTo>
                  <a:pt x="73" y="87"/>
                  <a:pt x="73" y="87"/>
                  <a:pt x="73" y="87"/>
                </a:cubicBezTo>
                <a:cubicBezTo>
                  <a:pt x="69" y="87"/>
                  <a:pt x="65" y="83"/>
                  <a:pt x="65" y="79"/>
                </a:cubicBezTo>
                <a:cubicBezTo>
                  <a:pt x="65" y="75"/>
                  <a:pt x="69" y="72"/>
                  <a:pt x="73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4" y="72"/>
                  <a:pt x="87" y="75"/>
                  <a:pt x="87" y="79"/>
                </a:cubicBezTo>
                <a:cubicBezTo>
                  <a:pt x="87" y="83"/>
                  <a:pt x="84" y="87"/>
                  <a:pt x="80" y="8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29" name="稻壳儿小白白(http://dwz.cn/Wu2UP)出自【趣你的PPT】(微信:qunideppt)：最优质的PPT资源库"/>
          <p:cNvGrpSpPr/>
          <p:nvPr/>
        </p:nvGrpSpPr>
        <p:grpSpPr>
          <a:xfrm>
            <a:off x="11080978" y="3254602"/>
            <a:ext cx="292101" cy="220663"/>
            <a:chOff x="8526463" y="2427288"/>
            <a:chExt cx="292101" cy="220663"/>
          </a:xfrm>
          <a:solidFill>
            <a:srgbClr val="FFFFFF"/>
          </a:solidFill>
        </p:grpSpPr>
        <p:sp>
          <p:nvSpPr>
            <p:cNvPr id="1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26463" y="2611438"/>
              <a:ext cx="292100" cy="36513"/>
            </a:xfrm>
            <a:custGeom>
              <a:avLst/>
              <a:gdLst/>
              <a:ahLst/>
              <a:cxnLst>
                <a:cxn ang="0">
                  <a:pos x="109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7" y="14"/>
                </a:cxn>
                <a:cxn ang="0">
                  <a:pos x="109" y="14"/>
                </a:cxn>
                <a:cxn ang="0">
                  <a:pos x="116" y="7"/>
                </a:cxn>
                <a:cxn ang="0">
                  <a:pos x="109" y="0"/>
                </a:cxn>
              </a:cxnLst>
              <a:rect l="0" t="0" r="r" b="b"/>
              <a:pathLst>
                <a:path w="116" h="14">
                  <a:moveTo>
                    <a:pt x="10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09" y="14"/>
                    <a:pt x="109" y="14"/>
                    <a:pt x="109" y="14"/>
                  </a:cubicBezTo>
                  <a:cubicBezTo>
                    <a:pt x="113" y="14"/>
                    <a:pt x="116" y="11"/>
                    <a:pt x="116" y="7"/>
                  </a:cubicBezTo>
                  <a:cubicBezTo>
                    <a:pt x="116" y="3"/>
                    <a:pt x="113" y="0"/>
                    <a:pt x="10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82026" y="2427288"/>
              <a:ext cx="236538" cy="165100"/>
            </a:xfrm>
            <a:custGeom>
              <a:avLst/>
              <a:gdLst/>
              <a:ahLst/>
              <a:cxnLst>
                <a:cxn ang="0">
                  <a:pos x="14" y="65"/>
                </a:cxn>
                <a:cxn ang="0">
                  <a:pos x="58" y="65"/>
                </a:cxn>
                <a:cxn ang="0">
                  <a:pos x="72" y="51"/>
                </a:cxn>
                <a:cxn ang="0">
                  <a:pos x="94" y="29"/>
                </a:cxn>
                <a:cxn ang="0">
                  <a:pos x="72" y="7"/>
                </a:cxn>
                <a:cxn ang="0">
                  <a:pos x="72" y="0"/>
                </a:cxn>
                <a:cxn ang="0">
                  <a:pos x="0" y="0"/>
                </a:cxn>
                <a:cxn ang="0">
                  <a:pos x="0" y="51"/>
                </a:cxn>
                <a:cxn ang="0">
                  <a:pos x="14" y="65"/>
                </a:cxn>
                <a:cxn ang="0">
                  <a:pos x="87" y="29"/>
                </a:cxn>
                <a:cxn ang="0">
                  <a:pos x="72" y="44"/>
                </a:cxn>
                <a:cxn ang="0">
                  <a:pos x="72" y="14"/>
                </a:cxn>
                <a:cxn ang="0">
                  <a:pos x="87" y="29"/>
                </a:cxn>
                <a:cxn ang="0">
                  <a:pos x="7" y="7"/>
                </a:cxn>
                <a:cxn ang="0">
                  <a:pos x="14" y="7"/>
                </a:cxn>
                <a:cxn ang="0">
                  <a:pos x="14" y="58"/>
                </a:cxn>
                <a:cxn ang="0">
                  <a:pos x="7" y="51"/>
                </a:cxn>
                <a:cxn ang="0">
                  <a:pos x="7" y="7"/>
                </a:cxn>
              </a:cxnLst>
              <a:rect l="0" t="0" r="r" b="b"/>
              <a:pathLst>
                <a:path w="94" h="65">
                  <a:moveTo>
                    <a:pt x="14" y="65"/>
                  </a:moveTo>
                  <a:cubicBezTo>
                    <a:pt x="58" y="65"/>
                    <a:pt x="58" y="65"/>
                    <a:pt x="58" y="65"/>
                  </a:cubicBezTo>
                  <a:cubicBezTo>
                    <a:pt x="66" y="65"/>
                    <a:pt x="72" y="59"/>
                    <a:pt x="72" y="51"/>
                  </a:cubicBezTo>
                  <a:cubicBezTo>
                    <a:pt x="84" y="51"/>
                    <a:pt x="94" y="41"/>
                    <a:pt x="94" y="29"/>
                  </a:cubicBezTo>
                  <a:cubicBezTo>
                    <a:pt x="94" y="17"/>
                    <a:pt x="84" y="7"/>
                    <a:pt x="72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9"/>
                    <a:pt x="6" y="65"/>
                    <a:pt x="14" y="65"/>
                  </a:cubicBezTo>
                  <a:close/>
                  <a:moveTo>
                    <a:pt x="87" y="29"/>
                  </a:moveTo>
                  <a:cubicBezTo>
                    <a:pt x="87" y="37"/>
                    <a:pt x="80" y="44"/>
                    <a:pt x="72" y="44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80" y="14"/>
                    <a:pt x="87" y="21"/>
                    <a:pt x="87" y="29"/>
                  </a:cubicBezTo>
                  <a:close/>
                  <a:moveTo>
                    <a:pt x="7" y="7"/>
                  </a:moveTo>
                  <a:cubicBezTo>
                    <a:pt x="14" y="7"/>
                    <a:pt x="14" y="7"/>
                    <a:pt x="14" y="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0" y="58"/>
                    <a:pt x="7" y="55"/>
                    <a:pt x="7" y="51"/>
                  </a:cubicBezTo>
                  <a:lnTo>
                    <a:pt x="7" y="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32" name="稻壳儿小白白(http://dwz.cn/Wu2UP)出自【趣你的PPT】(微信:qunideppt)：最优质的PPT资源库"/>
          <p:cNvGrpSpPr/>
          <p:nvPr/>
        </p:nvGrpSpPr>
        <p:grpSpPr>
          <a:xfrm>
            <a:off x="4051528" y="3840389"/>
            <a:ext cx="295275" cy="292101"/>
            <a:chOff x="1497013" y="3013075"/>
            <a:chExt cx="295275" cy="292101"/>
          </a:xfrm>
          <a:solidFill>
            <a:srgbClr val="FFFFFF"/>
          </a:solidFill>
        </p:grpSpPr>
        <p:sp>
          <p:nvSpPr>
            <p:cNvPr id="1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3106738"/>
              <a:ext cx="295275" cy="198438"/>
            </a:xfrm>
            <a:custGeom>
              <a:avLst/>
              <a:gdLst/>
              <a:ahLst/>
              <a:cxnLst>
                <a:cxn ang="0">
                  <a:pos x="151" y="0"/>
                </a:cxn>
                <a:cxn ang="0">
                  <a:pos x="151" y="11"/>
                </a:cxn>
                <a:cxn ang="0">
                  <a:pos x="174" y="11"/>
                </a:cxn>
                <a:cxn ang="0">
                  <a:pos x="174" y="114"/>
                </a:cxn>
                <a:cxn ang="0">
                  <a:pos x="116" y="114"/>
                </a:cxn>
                <a:cxn ang="0">
                  <a:pos x="116" y="79"/>
                </a:cxn>
                <a:cxn ang="0">
                  <a:pos x="70" y="79"/>
                </a:cxn>
                <a:cxn ang="0">
                  <a:pos x="70" y="114"/>
                </a:cxn>
                <a:cxn ang="0">
                  <a:pos x="13" y="114"/>
                </a:cxn>
                <a:cxn ang="0">
                  <a:pos x="13" y="11"/>
                </a:cxn>
                <a:cxn ang="0">
                  <a:pos x="35" y="11"/>
                </a:cxn>
                <a:cxn ang="0">
                  <a:pos x="35" y="0"/>
                </a:cxn>
                <a:cxn ang="0">
                  <a:pos x="0" y="0"/>
                </a:cxn>
                <a:cxn ang="0">
                  <a:pos x="0" y="125"/>
                </a:cxn>
                <a:cxn ang="0">
                  <a:pos x="186" y="125"/>
                </a:cxn>
                <a:cxn ang="0">
                  <a:pos x="186" y="0"/>
                </a:cxn>
                <a:cxn ang="0">
                  <a:pos x="151" y="0"/>
                </a:cxn>
              </a:cxnLst>
              <a:rect l="0" t="0" r="r" b="b"/>
              <a:pathLst>
                <a:path w="186" h="125">
                  <a:moveTo>
                    <a:pt x="151" y="0"/>
                  </a:moveTo>
                  <a:lnTo>
                    <a:pt x="151" y="11"/>
                  </a:lnTo>
                  <a:lnTo>
                    <a:pt x="174" y="11"/>
                  </a:lnTo>
                  <a:lnTo>
                    <a:pt x="174" y="114"/>
                  </a:lnTo>
                  <a:lnTo>
                    <a:pt x="116" y="114"/>
                  </a:lnTo>
                  <a:lnTo>
                    <a:pt x="116" y="79"/>
                  </a:lnTo>
                  <a:lnTo>
                    <a:pt x="70" y="79"/>
                  </a:lnTo>
                  <a:lnTo>
                    <a:pt x="70" y="114"/>
                  </a:lnTo>
                  <a:lnTo>
                    <a:pt x="13" y="114"/>
                  </a:lnTo>
                  <a:lnTo>
                    <a:pt x="13" y="11"/>
                  </a:lnTo>
                  <a:lnTo>
                    <a:pt x="35" y="11"/>
                  </a:lnTo>
                  <a:lnTo>
                    <a:pt x="35" y="0"/>
                  </a:lnTo>
                  <a:lnTo>
                    <a:pt x="0" y="0"/>
                  </a:lnTo>
                  <a:lnTo>
                    <a:pt x="0" y="125"/>
                  </a:lnTo>
                  <a:lnTo>
                    <a:pt x="186" y="125"/>
                  </a:lnTo>
                  <a:lnTo>
                    <a:pt x="186" y="0"/>
                  </a:lnTo>
                  <a:lnTo>
                    <a:pt x="151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71626" y="3013075"/>
              <a:ext cx="147638" cy="128588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81"/>
                </a:cxn>
                <a:cxn ang="0">
                  <a:pos x="93" y="81"/>
                </a:cxn>
                <a:cxn ang="0">
                  <a:pos x="93" y="70"/>
                </a:cxn>
                <a:cxn ang="0">
                  <a:pos x="93" y="46"/>
                </a:cxn>
                <a:cxn ang="0">
                  <a:pos x="93" y="0"/>
                </a:cxn>
                <a:cxn ang="0">
                  <a:pos x="0" y="0"/>
                </a:cxn>
                <a:cxn ang="0">
                  <a:pos x="0" y="46"/>
                </a:cxn>
                <a:cxn ang="0">
                  <a:pos x="0" y="70"/>
                </a:cxn>
                <a:cxn ang="0">
                  <a:pos x="34" y="13"/>
                </a:cxn>
                <a:cxn ang="0">
                  <a:pos x="34" y="35"/>
                </a:cxn>
                <a:cxn ang="0">
                  <a:pos x="58" y="35"/>
                </a:cxn>
                <a:cxn ang="0">
                  <a:pos x="58" y="13"/>
                </a:cxn>
                <a:cxn ang="0">
                  <a:pos x="69" y="13"/>
                </a:cxn>
                <a:cxn ang="0">
                  <a:pos x="69" y="70"/>
                </a:cxn>
                <a:cxn ang="0">
                  <a:pos x="58" y="70"/>
                </a:cxn>
                <a:cxn ang="0">
                  <a:pos x="58" y="46"/>
                </a:cxn>
                <a:cxn ang="0">
                  <a:pos x="34" y="46"/>
                </a:cxn>
                <a:cxn ang="0">
                  <a:pos x="34" y="70"/>
                </a:cxn>
                <a:cxn ang="0">
                  <a:pos x="23" y="70"/>
                </a:cxn>
                <a:cxn ang="0">
                  <a:pos x="23" y="13"/>
                </a:cxn>
                <a:cxn ang="0">
                  <a:pos x="34" y="13"/>
                </a:cxn>
              </a:cxnLst>
              <a:rect l="0" t="0" r="r" b="b"/>
              <a:pathLst>
                <a:path w="93" h="81">
                  <a:moveTo>
                    <a:pt x="0" y="70"/>
                  </a:moveTo>
                  <a:lnTo>
                    <a:pt x="0" y="81"/>
                  </a:lnTo>
                  <a:lnTo>
                    <a:pt x="93" y="81"/>
                  </a:lnTo>
                  <a:lnTo>
                    <a:pt x="93" y="70"/>
                  </a:lnTo>
                  <a:lnTo>
                    <a:pt x="93" y="46"/>
                  </a:lnTo>
                  <a:lnTo>
                    <a:pt x="93" y="0"/>
                  </a:lnTo>
                  <a:lnTo>
                    <a:pt x="0" y="0"/>
                  </a:lnTo>
                  <a:lnTo>
                    <a:pt x="0" y="46"/>
                  </a:lnTo>
                  <a:lnTo>
                    <a:pt x="0" y="70"/>
                  </a:lnTo>
                  <a:close/>
                  <a:moveTo>
                    <a:pt x="34" y="13"/>
                  </a:moveTo>
                  <a:lnTo>
                    <a:pt x="34" y="35"/>
                  </a:lnTo>
                  <a:lnTo>
                    <a:pt x="58" y="35"/>
                  </a:lnTo>
                  <a:lnTo>
                    <a:pt x="58" y="13"/>
                  </a:lnTo>
                  <a:lnTo>
                    <a:pt x="69" y="13"/>
                  </a:lnTo>
                  <a:lnTo>
                    <a:pt x="69" y="70"/>
                  </a:lnTo>
                  <a:lnTo>
                    <a:pt x="58" y="70"/>
                  </a:lnTo>
                  <a:lnTo>
                    <a:pt x="58" y="46"/>
                  </a:lnTo>
                  <a:lnTo>
                    <a:pt x="34" y="46"/>
                  </a:lnTo>
                  <a:lnTo>
                    <a:pt x="34" y="70"/>
                  </a:lnTo>
                  <a:lnTo>
                    <a:pt x="23" y="70"/>
                  </a:lnTo>
                  <a:lnTo>
                    <a:pt x="23" y="13"/>
                  </a:lnTo>
                  <a:lnTo>
                    <a:pt x="34" y="1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5113" y="3179763"/>
              <a:ext cx="55563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35113" y="3232150"/>
              <a:ext cx="55563" cy="381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00213" y="3179763"/>
              <a:ext cx="5397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700213" y="3232150"/>
              <a:ext cx="53975" cy="3810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08138" y="3179763"/>
              <a:ext cx="73025" cy="349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224690" y="3895952"/>
            <a:ext cx="292100" cy="236537"/>
          </a:xfrm>
          <a:custGeom>
            <a:avLst/>
            <a:gdLst>
              <a:gd name="T0" fmla="*/ 256847 w 116"/>
              <a:gd name="T1" fmla="*/ 55360 h 94"/>
              <a:gd name="T2" fmla="*/ 211521 w 116"/>
              <a:gd name="T3" fmla="*/ 55360 h 94"/>
              <a:gd name="T4" fmla="*/ 203966 w 116"/>
              <a:gd name="T5" fmla="*/ 17614 h 94"/>
              <a:gd name="T6" fmla="*/ 183822 w 116"/>
              <a:gd name="T7" fmla="*/ 0 h 94"/>
              <a:gd name="T8" fmla="*/ 110797 w 116"/>
              <a:gd name="T9" fmla="*/ 0 h 94"/>
              <a:gd name="T10" fmla="*/ 88134 w 116"/>
              <a:gd name="T11" fmla="*/ 17614 h 94"/>
              <a:gd name="T12" fmla="*/ 80579 w 116"/>
              <a:gd name="T13" fmla="*/ 55360 h 94"/>
              <a:gd name="T14" fmla="*/ 37772 w 116"/>
              <a:gd name="T15" fmla="*/ 55360 h 94"/>
              <a:gd name="T16" fmla="*/ 0 w 116"/>
              <a:gd name="T17" fmla="*/ 90589 h 94"/>
              <a:gd name="T18" fmla="*/ 0 w 116"/>
              <a:gd name="T19" fmla="*/ 201308 h 94"/>
              <a:gd name="T20" fmla="*/ 37772 w 116"/>
              <a:gd name="T21" fmla="*/ 236537 h 94"/>
              <a:gd name="T22" fmla="*/ 256847 w 116"/>
              <a:gd name="T23" fmla="*/ 236537 h 94"/>
              <a:gd name="T24" fmla="*/ 292100 w 116"/>
              <a:gd name="T25" fmla="*/ 201308 h 94"/>
              <a:gd name="T26" fmla="*/ 292100 w 116"/>
              <a:gd name="T27" fmla="*/ 90589 h 94"/>
              <a:gd name="T28" fmla="*/ 256847 w 116"/>
              <a:gd name="T29" fmla="*/ 55360 h 94"/>
              <a:gd name="T30" fmla="*/ 105760 w 116"/>
              <a:gd name="T31" fmla="*/ 22647 h 94"/>
              <a:gd name="T32" fmla="*/ 110797 w 116"/>
              <a:gd name="T33" fmla="*/ 17614 h 94"/>
              <a:gd name="T34" fmla="*/ 183822 w 116"/>
              <a:gd name="T35" fmla="*/ 17614 h 94"/>
              <a:gd name="T36" fmla="*/ 186340 w 116"/>
              <a:gd name="T37" fmla="*/ 22647 h 94"/>
              <a:gd name="T38" fmla="*/ 193894 w 116"/>
              <a:gd name="T39" fmla="*/ 55360 h 94"/>
              <a:gd name="T40" fmla="*/ 98206 w 116"/>
              <a:gd name="T41" fmla="*/ 55360 h 94"/>
              <a:gd name="T42" fmla="*/ 105760 w 116"/>
              <a:gd name="T43" fmla="*/ 22647 h 94"/>
              <a:gd name="T44" fmla="*/ 201448 w 116"/>
              <a:gd name="T45" fmla="*/ 163563 h 94"/>
              <a:gd name="T46" fmla="*/ 163677 w 116"/>
              <a:gd name="T47" fmla="*/ 163563 h 94"/>
              <a:gd name="T48" fmla="*/ 163677 w 116"/>
              <a:gd name="T49" fmla="*/ 201308 h 94"/>
              <a:gd name="T50" fmla="*/ 128423 w 116"/>
              <a:gd name="T51" fmla="*/ 201308 h 94"/>
              <a:gd name="T52" fmla="*/ 128423 w 116"/>
              <a:gd name="T53" fmla="*/ 163563 h 94"/>
              <a:gd name="T54" fmla="*/ 90652 w 116"/>
              <a:gd name="T55" fmla="*/ 163563 h 94"/>
              <a:gd name="T56" fmla="*/ 90652 w 116"/>
              <a:gd name="T57" fmla="*/ 128334 h 94"/>
              <a:gd name="T58" fmla="*/ 128423 w 116"/>
              <a:gd name="T59" fmla="*/ 128334 h 94"/>
              <a:gd name="T60" fmla="*/ 128423 w 116"/>
              <a:gd name="T61" fmla="*/ 90589 h 94"/>
              <a:gd name="T62" fmla="*/ 163677 w 116"/>
              <a:gd name="T63" fmla="*/ 90589 h 94"/>
              <a:gd name="T64" fmla="*/ 163677 w 116"/>
              <a:gd name="T65" fmla="*/ 128334 h 94"/>
              <a:gd name="T66" fmla="*/ 201448 w 116"/>
              <a:gd name="T67" fmla="*/ 128334 h 94"/>
              <a:gd name="T68" fmla="*/ 201448 w 116"/>
              <a:gd name="T69" fmla="*/ 163563 h 94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</a:gdLst>
            <a:ahLst/>
            <a:cxnLst>
              <a:cxn ang="T70">
                <a:pos x="T0" y="T1"/>
              </a:cxn>
              <a:cxn ang="T71">
                <a:pos x="T2" y="T3"/>
              </a:cxn>
              <a:cxn ang="T72">
                <a:pos x="T4" y="T5"/>
              </a:cxn>
              <a:cxn ang="T73">
                <a:pos x="T6" y="T7"/>
              </a:cxn>
              <a:cxn ang="T74">
                <a:pos x="T8" y="T9"/>
              </a:cxn>
              <a:cxn ang="T75">
                <a:pos x="T10" y="T11"/>
              </a:cxn>
              <a:cxn ang="T76">
                <a:pos x="T12" y="T13"/>
              </a:cxn>
              <a:cxn ang="T77">
                <a:pos x="T14" y="T15"/>
              </a:cxn>
              <a:cxn ang="T78">
                <a:pos x="T16" y="T17"/>
              </a:cxn>
              <a:cxn ang="T79">
                <a:pos x="T18" y="T19"/>
              </a:cxn>
              <a:cxn ang="T80">
                <a:pos x="T20" y="T21"/>
              </a:cxn>
              <a:cxn ang="T81">
                <a:pos x="T22" y="T23"/>
              </a:cxn>
              <a:cxn ang="T82">
                <a:pos x="T24" y="T25"/>
              </a:cxn>
              <a:cxn ang="T83">
                <a:pos x="T26" y="T27"/>
              </a:cxn>
              <a:cxn ang="T84">
                <a:pos x="T28" y="T29"/>
              </a:cxn>
              <a:cxn ang="T85">
                <a:pos x="T30" y="T31"/>
              </a:cxn>
              <a:cxn ang="T86">
                <a:pos x="T32" y="T33"/>
              </a:cxn>
              <a:cxn ang="T87">
                <a:pos x="T34" y="T35"/>
              </a:cxn>
              <a:cxn ang="T88">
                <a:pos x="T36" y="T37"/>
              </a:cxn>
              <a:cxn ang="T89">
                <a:pos x="T38" y="T39"/>
              </a:cxn>
              <a:cxn ang="T90">
                <a:pos x="T40" y="T41"/>
              </a:cxn>
              <a:cxn ang="T91">
                <a:pos x="T42" y="T43"/>
              </a:cxn>
              <a:cxn ang="T92">
                <a:pos x="T44" y="T45"/>
              </a:cxn>
              <a:cxn ang="T93">
                <a:pos x="T46" y="T47"/>
              </a:cxn>
              <a:cxn ang="T94">
                <a:pos x="T48" y="T49"/>
              </a:cxn>
              <a:cxn ang="T95">
                <a:pos x="T50" y="T51"/>
              </a:cxn>
              <a:cxn ang="T96">
                <a:pos x="T52" y="T53"/>
              </a:cxn>
              <a:cxn ang="T97">
                <a:pos x="T54" y="T55"/>
              </a:cxn>
              <a:cxn ang="T98">
                <a:pos x="T56" y="T57"/>
              </a:cxn>
              <a:cxn ang="T99">
                <a:pos x="T58" y="T59"/>
              </a:cxn>
              <a:cxn ang="T100">
                <a:pos x="T60" y="T61"/>
              </a:cxn>
              <a:cxn ang="T101">
                <a:pos x="T62" y="T63"/>
              </a:cxn>
              <a:cxn ang="T102">
                <a:pos x="T64" y="T65"/>
              </a:cxn>
              <a:cxn ang="T103">
                <a:pos x="T66" y="T67"/>
              </a:cxn>
              <a:cxn ang="T104">
                <a:pos x="T68" y="T69"/>
              </a:cxn>
            </a:cxnLst>
            <a:rect l="0" t="0" r="r" b="b"/>
            <a:pathLst>
              <a:path w="116" h="94">
                <a:moveTo>
                  <a:pt x="102" y="22"/>
                </a:moveTo>
                <a:cubicBezTo>
                  <a:pt x="84" y="22"/>
                  <a:pt x="84" y="22"/>
                  <a:pt x="84" y="22"/>
                </a:cubicBezTo>
                <a:cubicBezTo>
                  <a:pt x="81" y="7"/>
                  <a:pt x="81" y="7"/>
                  <a:pt x="81" y="7"/>
                </a:cubicBezTo>
                <a:cubicBezTo>
                  <a:pt x="81" y="3"/>
                  <a:pt x="77" y="0"/>
                  <a:pt x="73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0" y="0"/>
                  <a:pt x="36" y="3"/>
                  <a:pt x="35" y="7"/>
                </a:cubicBezTo>
                <a:cubicBezTo>
                  <a:pt x="32" y="22"/>
                  <a:pt x="32" y="22"/>
                  <a:pt x="32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7" y="22"/>
                  <a:pt x="0" y="28"/>
                  <a:pt x="0" y="36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88"/>
                  <a:pt x="7" y="94"/>
                  <a:pt x="15" y="94"/>
                </a:cubicBezTo>
                <a:cubicBezTo>
                  <a:pt x="102" y="94"/>
                  <a:pt x="102" y="94"/>
                  <a:pt x="102" y="94"/>
                </a:cubicBezTo>
                <a:cubicBezTo>
                  <a:pt x="110" y="94"/>
                  <a:pt x="116" y="88"/>
                  <a:pt x="116" y="80"/>
                </a:cubicBezTo>
                <a:cubicBezTo>
                  <a:pt x="116" y="36"/>
                  <a:pt x="116" y="36"/>
                  <a:pt x="116" y="36"/>
                </a:cubicBezTo>
                <a:cubicBezTo>
                  <a:pt x="116" y="28"/>
                  <a:pt x="110" y="22"/>
                  <a:pt x="102" y="22"/>
                </a:cubicBezTo>
                <a:close/>
                <a:moveTo>
                  <a:pt x="42" y="9"/>
                </a:moveTo>
                <a:cubicBezTo>
                  <a:pt x="44" y="7"/>
                  <a:pt x="44" y="7"/>
                  <a:pt x="44" y="7"/>
                </a:cubicBezTo>
                <a:cubicBezTo>
                  <a:pt x="73" y="7"/>
                  <a:pt x="73" y="7"/>
                  <a:pt x="73" y="7"/>
                </a:cubicBezTo>
                <a:cubicBezTo>
                  <a:pt x="74" y="9"/>
                  <a:pt x="74" y="9"/>
                  <a:pt x="74" y="9"/>
                </a:cubicBezTo>
                <a:cubicBezTo>
                  <a:pt x="77" y="22"/>
                  <a:pt x="77" y="22"/>
                  <a:pt x="77" y="22"/>
                </a:cubicBezTo>
                <a:cubicBezTo>
                  <a:pt x="39" y="22"/>
                  <a:pt x="39" y="22"/>
                  <a:pt x="39" y="22"/>
                </a:cubicBezTo>
                <a:lnTo>
                  <a:pt x="42" y="9"/>
                </a:lnTo>
                <a:close/>
                <a:moveTo>
                  <a:pt x="80" y="65"/>
                </a:moveTo>
                <a:cubicBezTo>
                  <a:pt x="65" y="65"/>
                  <a:pt x="65" y="65"/>
                  <a:pt x="65" y="65"/>
                </a:cubicBezTo>
                <a:cubicBezTo>
                  <a:pt x="65" y="80"/>
                  <a:pt x="65" y="80"/>
                  <a:pt x="65" y="80"/>
                </a:cubicBezTo>
                <a:cubicBezTo>
                  <a:pt x="51" y="80"/>
                  <a:pt x="51" y="80"/>
                  <a:pt x="51" y="80"/>
                </a:cubicBezTo>
                <a:cubicBezTo>
                  <a:pt x="51" y="65"/>
                  <a:pt x="51" y="65"/>
                  <a:pt x="51" y="65"/>
                </a:cubicBezTo>
                <a:cubicBezTo>
                  <a:pt x="36" y="65"/>
                  <a:pt x="36" y="65"/>
                  <a:pt x="36" y="65"/>
                </a:cubicBezTo>
                <a:cubicBezTo>
                  <a:pt x="36" y="51"/>
                  <a:pt x="36" y="51"/>
                  <a:pt x="36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36"/>
                  <a:pt x="51" y="36"/>
                  <a:pt x="51" y="36"/>
                </a:cubicBezTo>
                <a:cubicBezTo>
                  <a:pt x="65" y="36"/>
                  <a:pt x="65" y="36"/>
                  <a:pt x="65" y="36"/>
                </a:cubicBezTo>
                <a:cubicBezTo>
                  <a:pt x="65" y="51"/>
                  <a:pt x="65" y="51"/>
                  <a:pt x="65" y="51"/>
                </a:cubicBezTo>
                <a:cubicBezTo>
                  <a:pt x="80" y="51"/>
                  <a:pt x="80" y="51"/>
                  <a:pt x="80" y="51"/>
                </a:cubicBezTo>
                <a:lnTo>
                  <a:pt x="80" y="6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1" name="稻壳儿小白白(http://dwz.cn/Wu2UP)出自【趣你的PPT】(微信:qunideppt)：最优质的PPT资源库"/>
          <p:cNvGrpSpPr/>
          <p:nvPr/>
        </p:nvGrpSpPr>
        <p:grpSpPr>
          <a:xfrm>
            <a:off x="9907816" y="3840389"/>
            <a:ext cx="295275" cy="292100"/>
            <a:chOff x="7353301" y="3013075"/>
            <a:chExt cx="295275" cy="292100"/>
          </a:xfrm>
          <a:solidFill>
            <a:srgbClr val="FFFFFF"/>
          </a:solidFill>
        </p:grpSpPr>
        <p:sp>
          <p:nvSpPr>
            <p:cNvPr id="1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91401" y="3013075"/>
              <a:ext cx="257175" cy="176213"/>
            </a:xfrm>
            <a:custGeom>
              <a:avLst/>
              <a:gdLst/>
              <a:ahLst/>
              <a:cxnLst>
                <a:cxn ang="0">
                  <a:pos x="93" y="36"/>
                </a:cxn>
                <a:cxn ang="0">
                  <a:pos x="94" y="29"/>
                </a:cxn>
                <a:cxn ang="0">
                  <a:pos x="65" y="0"/>
                </a:cxn>
                <a:cxn ang="0">
                  <a:pos x="40" y="16"/>
                </a:cxn>
                <a:cxn ang="0">
                  <a:pos x="33" y="15"/>
                </a:cxn>
                <a:cxn ang="0">
                  <a:pos x="15" y="32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18" y="44"/>
                </a:cxn>
                <a:cxn ang="0">
                  <a:pos x="22" y="44"/>
                </a:cxn>
                <a:cxn ang="0">
                  <a:pos x="51" y="29"/>
                </a:cxn>
                <a:cxn ang="0">
                  <a:pos x="87" y="66"/>
                </a:cxn>
                <a:cxn ang="0">
                  <a:pos x="87" y="70"/>
                </a:cxn>
                <a:cxn ang="0">
                  <a:pos x="87" y="70"/>
                </a:cxn>
                <a:cxn ang="0">
                  <a:pos x="102" y="51"/>
                </a:cxn>
                <a:cxn ang="0">
                  <a:pos x="93" y="36"/>
                </a:cxn>
              </a:cxnLst>
              <a:rect l="0" t="0" r="r" b="b"/>
              <a:pathLst>
                <a:path w="102" h="70">
                  <a:moveTo>
                    <a:pt x="93" y="36"/>
                  </a:moveTo>
                  <a:cubicBezTo>
                    <a:pt x="94" y="34"/>
                    <a:pt x="94" y="32"/>
                    <a:pt x="94" y="29"/>
                  </a:cubicBezTo>
                  <a:cubicBezTo>
                    <a:pt x="94" y="13"/>
                    <a:pt x="81" y="0"/>
                    <a:pt x="65" y="0"/>
                  </a:cubicBezTo>
                  <a:cubicBezTo>
                    <a:pt x="54" y="0"/>
                    <a:pt x="44" y="7"/>
                    <a:pt x="40" y="16"/>
                  </a:cubicBezTo>
                  <a:cubicBezTo>
                    <a:pt x="37" y="15"/>
                    <a:pt x="35" y="15"/>
                    <a:pt x="33" y="15"/>
                  </a:cubicBezTo>
                  <a:cubicBezTo>
                    <a:pt x="23" y="15"/>
                    <a:pt x="15" y="23"/>
                    <a:pt x="15" y="32"/>
                  </a:cubicBezTo>
                  <a:cubicBezTo>
                    <a:pt x="6" y="36"/>
                    <a:pt x="0" y="43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5" y="47"/>
                    <a:pt x="11" y="44"/>
                    <a:pt x="18" y="44"/>
                  </a:cubicBezTo>
                  <a:cubicBezTo>
                    <a:pt x="19" y="44"/>
                    <a:pt x="20" y="44"/>
                    <a:pt x="22" y="44"/>
                  </a:cubicBezTo>
                  <a:cubicBezTo>
                    <a:pt x="28" y="35"/>
                    <a:pt x="39" y="29"/>
                    <a:pt x="51" y="29"/>
                  </a:cubicBezTo>
                  <a:cubicBezTo>
                    <a:pt x="71" y="29"/>
                    <a:pt x="87" y="46"/>
                    <a:pt x="87" y="66"/>
                  </a:cubicBezTo>
                  <a:cubicBezTo>
                    <a:pt x="87" y="67"/>
                    <a:pt x="87" y="68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96" y="66"/>
                    <a:pt x="102" y="59"/>
                    <a:pt x="102" y="51"/>
                  </a:cubicBezTo>
                  <a:cubicBezTo>
                    <a:pt x="102" y="45"/>
                    <a:pt x="98" y="40"/>
                    <a:pt x="93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3301" y="3124200"/>
              <a:ext cx="257175" cy="180975"/>
            </a:xfrm>
            <a:custGeom>
              <a:avLst/>
              <a:gdLst/>
              <a:ahLst/>
              <a:cxnLst>
                <a:cxn ang="0">
                  <a:pos x="94" y="36"/>
                </a:cxn>
                <a:cxn ang="0">
                  <a:pos x="95" y="29"/>
                </a:cxn>
                <a:cxn ang="0">
                  <a:pos x="66" y="0"/>
                </a:cxn>
                <a:cxn ang="0">
                  <a:pos x="40" y="16"/>
                </a:cxn>
                <a:cxn ang="0">
                  <a:pos x="33" y="14"/>
                </a:cxn>
                <a:cxn ang="0">
                  <a:pos x="15" y="32"/>
                </a:cxn>
                <a:cxn ang="0">
                  <a:pos x="0" y="51"/>
                </a:cxn>
                <a:cxn ang="0">
                  <a:pos x="29" y="72"/>
                </a:cxn>
                <a:cxn ang="0">
                  <a:pos x="73" y="72"/>
                </a:cxn>
                <a:cxn ang="0">
                  <a:pos x="102" y="51"/>
                </a:cxn>
                <a:cxn ang="0">
                  <a:pos x="94" y="36"/>
                </a:cxn>
              </a:cxnLst>
              <a:rect l="0" t="0" r="r" b="b"/>
              <a:pathLst>
                <a:path w="102" h="72">
                  <a:moveTo>
                    <a:pt x="94" y="36"/>
                  </a:moveTo>
                  <a:cubicBezTo>
                    <a:pt x="94" y="33"/>
                    <a:pt x="95" y="31"/>
                    <a:pt x="95" y="29"/>
                  </a:cubicBezTo>
                  <a:cubicBezTo>
                    <a:pt x="95" y="13"/>
                    <a:pt x="82" y="0"/>
                    <a:pt x="66" y="0"/>
                  </a:cubicBezTo>
                  <a:cubicBezTo>
                    <a:pt x="54" y="0"/>
                    <a:pt x="45" y="6"/>
                    <a:pt x="40" y="16"/>
                  </a:cubicBezTo>
                  <a:cubicBezTo>
                    <a:pt x="38" y="15"/>
                    <a:pt x="36" y="14"/>
                    <a:pt x="33" y="14"/>
                  </a:cubicBezTo>
                  <a:cubicBezTo>
                    <a:pt x="23" y="14"/>
                    <a:pt x="15" y="22"/>
                    <a:pt x="15" y="32"/>
                  </a:cubicBezTo>
                  <a:cubicBezTo>
                    <a:pt x="6" y="36"/>
                    <a:pt x="0" y="43"/>
                    <a:pt x="0" y="51"/>
                  </a:cubicBezTo>
                  <a:cubicBezTo>
                    <a:pt x="0" y="63"/>
                    <a:pt x="13" y="72"/>
                    <a:pt x="29" y="72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89" y="72"/>
                    <a:pt x="102" y="63"/>
                    <a:pt x="102" y="51"/>
                  </a:cubicBezTo>
                  <a:cubicBezTo>
                    <a:pt x="102" y="45"/>
                    <a:pt x="99" y="40"/>
                    <a:pt x="94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44" name="出自【趣你的PPT】(微信:qunideppt)：最优质的PPT资源库"/>
          <p:cNvSpPr>
            <a:spLocks/>
          </p:cNvSpPr>
          <p:nvPr/>
        </p:nvSpPr>
        <p:spPr bwMode="auto">
          <a:xfrm>
            <a:off x="10514240" y="3840389"/>
            <a:ext cx="255588" cy="184150"/>
          </a:xfrm>
          <a:custGeom>
            <a:avLst/>
            <a:gdLst>
              <a:gd name="T0" fmla="*/ 233036 w 102"/>
              <a:gd name="T1" fmla="*/ 90814 h 73"/>
              <a:gd name="T2" fmla="*/ 235542 w 102"/>
              <a:gd name="T3" fmla="*/ 73155 h 73"/>
              <a:gd name="T4" fmla="*/ 162875 w 102"/>
              <a:gd name="T5" fmla="*/ 0 h 73"/>
              <a:gd name="T6" fmla="*/ 100231 w 102"/>
              <a:gd name="T7" fmla="*/ 40362 h 73"/>
              <a:gd name="T8" fmla="*/ 82690 w 102"/>
              <a:gd name="T9" fmla="*/ 37839 h 73"/>
              <a:gd name="T10" fmla="*/ 37586 w 102"/>
              <a:gd name="T11" fmla="*/ 80723 h 73"/>
              <a:gd name="T12" fmla="*/ 0 w 102"/>
              <a:gd name="T13" fmla="*/ 128653 h 73"/>
              <a:gd name="T14" fmla="*/ 72667 w 102"/>
              <a:gd name="T15" fmla="*/ 184150 h 73"/>
              <a:gd name="T16" fmla="*/ 182921 w 102"/>
              <a:gd name="T17" fmla="*/ 184150 h 73"/>
              <a:gd name="T18" fmla="*/ 255588 w 102"/>
              <a:gd name="T19" fmla="*/ 128653 h 73"/>
              <a:gd name="T20" fmla="*/ 233036 w 102"/>
              <a:gd name="T21" fmla="*/ 90814 h 73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102" h="73">
                <a:moveTo>
                  <a:pt x="93" y="36"/>
                </a:moveTo>
                <a:cubicBezTo>
                  <a:pt x="94" y="34"/>
                  <a:pt x="94" y="32"/>
                  <a:pt x="94" y="29"/>
                </a:cubicBezTo>
                <a:cubicBezTo>
                  <a:pt x="94" y="13"/>
                  <a:pt x="81" y="0"/>
                  <a:pt x="65" y="0"/>
                </a:cubicBezTo>
                <a:cubicBezTo>
                  <a:pt x="54" y="0"/>
                  <a:pt x="44" y="7"/>
                  <a:pt x="40" y="16"/>
                </a:cubicBezTo>
                <a:cubicBezTo>
                  <a:pt x="37" y="15"/>
                  <a:pt x="35" y="15"/>
                  <a:pt x="33" y="15"/>
                </a:cubicBezTo>
                <a:cubicBezTo>
                  <a:pt x="23" y="15"/>
                  <a:pt x="15" y="23"/>
                  <a:pt x="15" y="32"/>
                </a:cubicBezTo>
                <a:cubicBezTo>
                  <a:pt x="6" y="36"/>
                  <a:pt x="0" y="43"/>
                  <a:pt x="0" y="51"/>
                </a:cubicBezTo>
                <a:cubicBezTo>
                  <a:pt x="0" y="63"/>
                  <a:pt x="13" y="73"/>
                  <a:pt x="29" y="73"/>
                </a:cubicBezTo>
                <a:cubicBezTo>
                  <a:pt x="73" y="73"/>
                  <a:pt x="73" y="73"/>
                  <a:pt x="73" y="73"/>
                </a:cubicBezTo>
                <a:cubicBezTo>
                  <a:pt x="89" y="73"/>
                  <a:pt x="102" y="63"/>
                  <a:pt x="102" y="51"/>
                </a:cubicBezTo>
                <a:cubicBezTo>
                  <a:pt x="102" y="45"/>
                  <a:pt x="98" y="40"/>
                  <a:pt x="93" y="3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45" name="稻壳儿小白白(http://dwz.cn/Wu2UP)出自【趣你的PPT】(微信:qunideppt)：最优质的PPT资源库"/>
          <p:cNvGrpSpPr/>
          <p:nvPr/>
        </p:nvGrpSpPr>
        <p:grpSpPr>
          <a:xfrm>
            <a:off x="11098441" y="3840389"/>
            <a:ext cx="257175" cy="292100"/>
            <a:chOff x="8543926" y="3013075"/>
            <a:chExt cx="257175" cy="292100"/>
          </a:xfrm>
          <a:solidFill>
            <a:srgbClr val="FFFFFF"/>
          </a:solidFill>
        </p:grpSpPr>
        <p:sp>
          <p:nvSpPr>
            <p:cNvPr id="1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43926" y="3013075"/>
              <a:ext cx="257175" cy="184150"/>
            </a:xfrm>
            <a:custGeom>
              <a:avLst/>
              <a:gdLst/>
              <a:ahLst/>
              <a:cxnLst>
                <a:cxn ang="0">
                  <a:pos x="94" y="36"/>
                </a:cxn>
                <a:cxn ang="0">
                  <a:pos x="95" y="29"/>
                </a:cxn>
                <a:cxn ang="0">
                  <a:pos x="66" y="0"/>
                </a:cxn>
                <a:cxn ang="0">
                  <a:pos x="40" y="16"/>
                </a:cxn>
                <a:cxn ang="0">
                  <a:pos x="33" y="15"/>
                </a:cxn>
                <a:cxn ang="0">
                  <a:pos x="15" y="32"/>
                </a:cxn>
                <a:cxn ang="0">
                  <a:pos x="0" y="51"/>
                </a:cxn>
                <a:cxn ang="0">
                  <a:pos x="29" y="73"/>
                </a:cxn>
                <a:cxn ang="0">
                  <a:pos x="73" y="73"/>
                </a:cxn>
                <a:cxn ang="0">
                  <a:pos x="102" y="51"/>
                </a:cxn>
                <a:cxn ang="0">
                  <a:pos x="94" y="36"/>
                </a:cxn>
              </a:cxnLst>
              <a:rect l="0" t="0" r="r" b="b"/>
              <a:pathLst>
                <a:path w="102" h="73">
                  <a:moveTo>
                    <a:pt x="94" y="36"/>
                  </a:moveTo>
                  <a:cubicBezTo>
                    <a:pt x="94" y="34"/>
                    <a:pt x="95" y="32"/>
                    <a:pt x="95" y="29"/>
                  </a:cubicBezTo>
                  <a:cubicBezTo>
                    <a:pt x="95" y="13"/>
                    <a:pt x="82" y="0"/>
                    <a:pt x="66" y="0"/>
                  </a:cubicBezTo>
                  <a:cubicBezTo>
                    <a:pt x="54" y="0"/>
                    <a:pt x="45" y="7"/>
                    <a:pt x="40" y="16"/>
                  </a:cubicBezTo>
                  <a:cubicBezTo>
                    <a:pt x="38" y="15"/>
                    <a:pt x="35" y="15"/>
                    <a:pt x="33" y="15"/>
                  </a:cubicBezTo>
                  <a:cubicBezTo>
                    <a:pt x="23" y="15"/>
                    <a:pt x="15" y="23"/>
                    <a:pt x="15" y="32"/>
                  </a:cubicBezTo>
                  <a:cubicBezTo>
                    <a:pt x="6" y="36"/>
                    <a:pt x="0" y="43"/>
                    <a:pt x="0" y="51"/>
                  </a:cubicBezTo>
                  <a:cubicBezTo>
                    <a:pt x="0" y="63"/>
                    <a:pt x="13" y="73"/>
                    <a:pt x="29" y="73"/>
                  </a:cubicBezTo>
                  <a:cubicBezTo>
                    <a:pt x="73" y="73"/>
                    <a:pt x="73" y="73"/>
                    <a:pt x="73" y="73"/>
                  </a:cubicBezTo>
                  <a:cubicBezTo>
                    <a:pt x="89" y="73"/>
                    <a:pt x="102" y="63"/>
                    <a:pt x="102" y="51"/>
                  </a:cubicBezTo>
                  <a:cubicBezTo>
                    <a:pt x="102" y="45"/>
                    <a:pt x="99" y="40"/>
                    <a:pt x="94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2026" y="3214688"/>
              <a:ext cx="34925" cy="73025"/>
            </a:xfrm>
            <a:custGeom>
              <a:avLst/>
              <a:gdLst/>
              <a:ahLst/>
              <a:cxnLst>
                <a:cxn ang="0">
                  <a:pos x="0" y="19"/>
                </a:cxn>
                <a:cxn ang="0">
                  <a:pos x="7" y="29"/>
                </a:cxn>
                <a:cxn ang="0">
                  <a:pos x="14" y="19"/>
                </a:cxn>
                <a:cxn ang="0">
                  <a:pos x="7" y="0"/>
                </a:cxn>
                <a:cxn ang="0">
                  <a:pos x="0" y="19"/>
                </a:cxn>
              </a:cxnLst>
              <a:rect l="0" t="0" r="r" b="b"/>
              <a:pathLst>
                <a:path w="14" h="29">
                  <a:moveTo>
                    <a:pt x="0" y="19"/>
                  </a:moveTo>
                  <a:cubicBezTo>
                    <a:pt x="0" y="25"/>
                    <a:pt x="3" y="29"/>
                    <a:pt x="7" y="29"/>
                  </a:cubicBezTo>
                  <a:cubicBezTo>
                    <a:pt x="11" y="29"/>
                    <a:pt x="14" y="25"/>
                    <a:pt x="14" y="19"/>
                  </a:cubicBezTo>
                  <a:cubicBezTo>
                    <a:pt x="14" y="14"/>
                    <a:pt x="7" y="0"/>
                    <a:pt x="7" y="0"/>
                  </a:cubicBezTo>
                  <a:cubicBezTo>
                    <a:pt x="7" y="0"/>
                    <a:pt x="0" y="14"/>
                    <a:pt x="0" y="1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5051" y="3232150"/>
              <a:ext cx="34925" cy="73025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7" y="29"/>
                </a:cxn>
                <a:cxn ang="0">
                  <a:pos x="14" y="20"/>
                </a:cxn>
                <a:cxn ang="0">
                  <a:pos x="7" y="0"/>
                </a:cxn>
                <a:cxn ang="0">
                  <a:pos x="0" y="20"/>
                </a:cxn>
              </a:cxnLst>
              <a:rect l="0" t="0" r="r" b="b"/>
              <a:pathLst>
                <a:path w="14" h="29">
                  <a:moveTo>
                    <a:pt x="0" y="20"/>
                  </a:moveTo>
                  <a:cubicBezTo>
                    <a:pt x="0" y="25"/>
                    <a:pt x="3" y="29"/>
                    <a:pt x="7" y="29"/>
                  </a:cubicBezTo>
                  <a:cubicBezTo>
                    <a:pt x="11" y="29"/>
                    <a:pt x="14" y="25"/>
                    <a:pt x="14" y="20"/>
                  </a:cubicBezTo>
                  <a:cubicBezTo>
                    <a:pt x="14" y="14"/>
                    <a:pt x="7" y="0"/>
                    <a:pt x="7" y="0"/>
                  </a:cubicBezTo>
                  <a:cubicBezTo>
                    <a:pt x="7" y="0"/>
                    <a:pt x="0" y="14"/>
                    <a:pt x="0" y="2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4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728076" y="3214688"/>
              <a:ext cx="34925" cy="73025"/>
            </a:xfrm>
            <a:custGeom>
              <a:avLst/>
              <a:gdLst/>
              <a:ahLst/>
              <a:cxnLst>
                <a:cxn ang="0">
                  <a:pos x="0" y="19"/>
                </a:cxn>
                <a:cxn ang="0">
                  <a:pos x="7" y="29"/>
                </a:cxn>
                <a:cxn ang="0">
                  <a:pos x="14" y="19"/>
                </a:cxn>
                <a:cxn ang="0">
                  <a:pos x="7" y="0"/>
                </a:cxn>
                <a:cxn ang="0">
                  <a:pos x="0" y="19"/>
                </a:cxn>
              </a:cxnLst>
              <a:rect l="0" t="0" r="r" b="b"/>
              <a:pathLst>
                <a:path w="14" h="29">
                  <a:moveTo>
                    <a:pt x="0" y="19"/>
                  </a:moveTo>
                  <a:cubicBezTo>
                    <a:pt x="0" y="25"/>
                    <a:pt x="3" y="29"/>
                    <a:pt x="7" y="29"/>
                  </a:cubicBezTo>
                  <a:cubicBezTo>
                    <a:pt x="11" y="29"/>
                    <a:pt x="14" y="25"/>
                    <a:pt x="14" y="19"/>
                  </a:cubicBezTo>
                  <a:cubicBezTo>
                    <a:pt x="14" y="14"/>
                    <a:pt x="7" y="0"/>
                    <a:pt x="7" y="0"/>
                  </a:cubicBezTo>
                  <a:cubicBezTo>
                    <a:pt x="7" y="0"/>
                    <a:pt x="0" y="14"/>
                    <a:pt x="0" y="1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50" name="稻壳儿小白白(http://dwz.cn/Wu2UP)出自【趣你的PPT】(微信:qunideppt)：最优质的PPT资源库"/>
          <p:cNvGrpSpPr/>
          <p:nvPr/>
        </p:nvGrpSpPr>
        <p:grpSpPr>
          <a:xfrm>
            <a:off x="8739416" y="3840389"/>
            <a:ext cx="292100" cy="292100"/>
            <a:chOff x="6184901" y="3013075"/>
            <a:chExt cx="292100" cy="292100"/>
          </a:xfrm>
          <a:solidFill>
            <a:srgbClr val="FFFFFF"/>
          </a:solidFill>
        </p:grpSpPr>
        <p:sp>
          <p:nvSpPr>
            <p:cNvPr id="1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29351" y="3046413"/>
              <a:ext cx="33338" cy="31750"/>
            </a:xfrm>
            <a:custGeom>
              <a:avLst/>
              <a:gdLst/>
              <a:ahLst/>
              <a:cxnLst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  <a:cxn ang="0">
                  <a:pos x="7" y="2"/>
                </a:cxn>
                <a:cxn ang="0">
                  <a:pos x="1" y="2"/>
                </a:cxn>
                <a:cxn ang="0">
                  <a:pos x="1" y="7"/>
                </a:cxn>
                <a:cxn ang="0">
                  <a:pos x="7" y="12"/>
                </a:cxn>
              </a:cxnLst>
              <a:rect l="0" t="0" r="r" b="b"/>
              <a:pathLst>
                <a:path w="13" h="13">
                  <a:moveTo>
                    <a:pt x="7" y="12"/>
                  </a:move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1" y="2"/>
                  </a:cubicBezTo>
                  <a:cubicBezTo>
                    <a:pt x="0" y="3"/>
                    <a:pt x="0" y="5"/>
                    <a:pt x="1" y="7"/>
                  </a:cubicBezTo>
                  <a:lnTo>
                    <a:pt x="7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184901" y="3141663"/>
              <a:ext cx="34925" cy="17463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1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7"/>
                </a:cxn>
                <a:cxn ang="0">
                  <a:pos x="11" y="7"/>
                </a:cxn>
                <a:cxn ang="0">
                  <a:pos x="14" y="4"/>
                </a:cxn>
              </a:cxnLst>
              <a:rect l="0" t="0" r="r" b="b"/>
              <a:pathLst>
                <a:path w="14" h="7">
                  <a:moveTo>
                    <a:pt x="14" y="4"/>
                  </a:moveTo>
                  <a:cubicBezTo>
                    <a:pt x="14" y="2"/>
                    <a:pt x="13" y="0"/>
                    <a:pt x="11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7"/>
                    <a:pt x="3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16651" y="3227388"/>
              <a:ext cx="33338" cy="33338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1" y="7"/>
                </a:cxn>
                <a:cxn ang="0">
                  <a:pos x="1" y="12"/>
                </a:cxn>
                <a:cxn ang="0">
                  <a:pos x="6" y="12"/>
                </a:cxn>
                <a:cxn ang="0">
                  <a:pos x="12" y="7"/>
                </a:cxn>
                <a:cxn ang="0">
                  <a:pos x="12" y="2"/>
                </a:cxn>
                <a:cxn ang="0">
                  <a:pos x="6" y="2"/>
                </a:cxn>
              </a:cxnLst>
              <a:rect l="0" t="0" r="r" b="b"/>
              <a:pathLst>
                <a:path w="13" h="13">
                  <a:moveTo>
                    <a:pt x="6" y="2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0"/>
                    <a:pt x="1" y="12"/>
                  </a:cubicBezTo>
                  <a:cubicBezTo>
                    <a:pt x="3" y="13"/>
                    <a:pt x="5" y="13"/>
                    <a:pt x="6" y="12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3" y="5"/>
                    <a:pt x="13" y="3"/>
                    <a:pt x="12" y="2"/>
                  </a:cubicBezTo>
                  <a:cubicBezTo>
                    <a:pt x="10" y="0"/>
                    <a:pt x="8" y="0"/>
                    <a:pt x="6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13488" y="3270250"/>
              <a:ext cx="17463" cy="34925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3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3" y="0"/>
                </a:cxn>
              </a:cxnLst>
              <a:rect l="0" t="0" r="r" b="b"/>
              <a:pathLst>
                <a:path w="7" h="14">
                  <a:moveTo>
                    <a:pt x="3" y="0"/>
                  </a:moveTo>
                  <a:cubicBezTo>
                    <a:pt x="1" y="0"/>
                    <a:pt x="0" y="2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1" y="14"/>
                    <a:pt x="3" y="14"/>
                  </a:cubicBezTo>
                  <a:cubicBezTo>
                    <a:pt x="5" y="14"/>
                    <a:pt x="7" y="13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30951" y="301307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6" y="15"/>
                    <a:pt x="7" y="13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399213" y="3240088"/>
              <a:ext cx="31750" cy="33338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1" y="2"/>
                </a:cxn>
                <a:cxn ang="0">
                  <a:pos x="1" y="7"/>
                </a:cxn>
                <a:cxn ang="0">
                  <a:pos x="6" y="12"/>
                </a:cxn>
                <a:cxn ang="0">
                  <a:pos x="11" y="12"/>
                </a:cxn>
                <a:cxn ang="0">
                  <a:pos x="11" y="7"/>
                </a:cxn>
                <a:cxn ang="0">
                  <a:pos x="6" y="2"/>
                </a:cxn>
              </a:cxnLst>
              <a:rect l="0" t="0" r="r" b="b"/>
              <a:pathLst>
                <a:path w="13" h="13">
                  <a:moveTo>
                    <a:pt x="6" y="2"/>
                  </a:moveTo>
                  <a:cubicBezTo>
                    <a:pt x="5" y="0"/>
                    <a:pt x="3" y="0"/>
                    <a:pt x="1" y="2"/>
                  </a:cubicBezTo>
                  <a:cubicBezTo>
                    <a:pt x="0" y="3"/>
                    <a:pt x="0" y="5"/>
                    <a:pt x="1" y="7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13"/>
                    <a:pt x="10" y="13"/>
                    <a:pt x="11" y="12"/>
                  </a:cubicBezTo>
                  <a:cubicBezTo>
                    <a:pt x="13" y="11"/>
                    <a:pt x="13" y="8"/>
                    <a:pt x="11" y="7"/>
                  </a:cubicBez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38901" y="3159125"/>
              <a:ext cx="38100" cy="2063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11" y="8"/>
                </a:cxn>
                <a:cxn ang="0">
                  <a:pos x="15" y="4"/>
                </a:cxn>
                <a:cxn ang="0">
                  <a:pos x="11" y="0"/>
                </a:cxn>
              </a:cxnLst>
              <a:rect l="0" t="0" r="r" b="b"/>
              <a:pathLst>
                <a:path w="15" h="8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3" y="8"/>
                    <a:pt x="15" y="6"/>
                    <a:pt x="15" y="4"/>
                  </a:cubicBezTo>
                  <a:cubicBezTo>
                    <a:pt x="15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0326" y="3059113"/>
              <a:ext cx="33338" cy="34925"/>
            </a:xfrm>
            <a:custGeom>
              <a:avLst/>
              <a:gdLst/>
              <a:ahLst/>
              <a:cxnLst>
                <a:cxn ang="0">
                  <a:pos x="6" y="12"/>
                </a:cxn>
                <a:cxn ang="0">
                  <a:pos x="12" y="7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1" y="7"/>
                </a:cxn>
                <a:cxn ang="0">
                  <a:pos x="1" y="12"/>
                </a:cxn>
                <a:cxn ang="0">
                  <a:pos x="6" y="12"/>
                </a:cxn>
              </a:cxnLst>
              <a:rect l="0" t="0" r="r" b="b"/>
              <a:pathLst>
                <a:path w="13" h="14">
                  <a:moveTo>
                    <a:pt x="6" y="12"/>
                  </a:moveTo>
                  <a:cubicBezTo>
                    <a:pt x="12" y="7"/>
                    <a:pt x="12" y="7"/>
                    <a:pt x="12" y="7"/>
                  </a:cubicBezTo>
                  <a:cubicBezTo>
                    <a:pt x="13" y="6"/>
                    <a:pt x="13" y="3"/>
                    <a:pt x="12" y="2"/>
                  </a:cubicBezTo>
                  <a:cubicBezTo>
                    <a:pt x="10" y="0"/>
                    <a:pt x="8" y="0"/>
                    <a:pt x="6" y="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1"/>
                    <a:pt x="1" y="12"/>
                  </a:cubicBezTo>
                  <a:cubicBezTo>
                    <a:pt x="3" y="14"/>
                    <a:pt x="5" y="14"/>
                    <a:pt x="6" y="1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5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238876" y="3068638"/>
              <a:ext cx="182563" cy="184150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60" name="稻壳儿小白白(http://dwz.cn/Wu2UP)出自【趣你的PPT】(微信:qunideppt)：最优质的PPT资源库"/>
          <p:cNvGrpSpPr/>
          <p:nvPr/>
        </p:nvGrpSpPr>
        <p:grpSpPr>
          <a:xfrm>
            <a:off x="9323616" y="3840389"/>
            <a:ext cx="292100" cy="292100"/>
            <a:chOff x="6769101" y="3013075"/>
            <a:chExt cx="292100" cy="292100"/>
          </a:xfrm>
          <a:solidFill>
            <a:srgbClr val="FFFFFF"/>
          </a:solidFill>
        </p:grpSpPr>
        <p:sp>
          <p:nvSpPr>
            <p:cNvPr id="1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59588" y="3013075"/>
              <a:ext cx="20638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8" y="11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8" h="15">
                  <a:moveTo>
                    <a:pt x="4" y="15"/>
                  </a:moveTo>
                  <a:cubicBezTo>
                    <a:pt x="6" y="15"/>
                    <a:pt x="8" y="13"/>
                    <a:pt x="8" y="11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91326" y="3048000"/>
              <a:ext cx="33338" cy="33338"/>
            </a:xfrm>
            <a:custGeom>
              <a:avLst/>
              <a:gdLst/>
              <a:ahLst/>
              <a:cxnLst>
                <a:cxn ang="0">
                  <a:pos x="6" y="12"/>
                </a:cxn>
                <a:cxn ang="0">
                  <a:pos x="12" y="12"/>
                </a:cxn>
                <a:cxn ang="0">
                  <a:pos x="12" y="7"/>
                </a:cxn>
                <a:cxn ang="0">
                  <a:pos x="6" y="2"/>
                </a:cxn>
                <a:cxn ang="0">
                  <a:pos x="1" y="2"/>
                </a:cxn>
                <a:cxn ang="0">
                  <a:pos x="1" y="7"/>
                </a:cxn>
                <a:cxn ang="0">
                  <a:pos x="6" y="12"/>
                </a:cxn>
              </a:cxnLst>
              <a:rect l="0" t="0" r="r" b="b"/>
              <a:pathLst>
                <a:path w="13" h="13">
                  <a:moveTo>
                    <a:pt x="6" y="12"/>
                  </a:moveTo>
                  <a:cubicBezTo>
                    <a:pt x="8" y="13"/>
                    <a:pt x="10" y="13"/>
                    <a:pt x="12" y="12"/>
                  </a:cubicBezTo>
                  <a:cubicBezTo>
                    <a:pt x="13" y="10"/>
                    <a:pt x="13" y="8"/>
                    <a:pt x="12" y="7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0"/>
                    <a:pt x="3" y="0"/>
                    <a:pt x="1" y="2"/>
                  </a:cubicBezTo>
                  <a:cubicBezTo>
                    <a:pt x="0" y="3"/>
                    <a:pt x="0" y="5"/>
                    <a:pt x="1" y="7"/>
                  </a:cubicBezTo>
                  <a:lnTo>
                    <a:pt x="6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69101" y="3124200"/>
              <a:ext cx="38100" cy="17463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5" y="3"/>
                </a:cxn>
                <a:cxn ang="0">
                  <a:pos x="11" y="0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5" y="5"/>
                    <a:pt x="15" y="3"/>
                  </a:cubicBezTo>
                  <a:cubicBezTo>
                    <a:pt x="15" y="1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19913" y="3035300"/>
              <a:ext cx="33338" cy="33338"/>
            </a:xfrm>
            <a:custGeom>
              <a:avLst/>
              <a:gdLst/>
              <a:ahLst/>
              <a:cxnLst>
                <a:cxn ang="0">
                  <a:pos x="7" y="12"/>
                </a:cxn>
                <a:cxn ang="0">
                  <a:pos x="12" y="7"/>
                </a:cxn>
                <a:cxn ang="0">
                  <a:pos x="12" y="1"/>
                </a:cxn>
                <a:cxn ang="0">
                  <a:pos x="12" y="1"/>
                </a:cxn>
                <a:cxn ang="0">
                  <a:pos x="7" y="1"/>
                </a:cxn>
                <a:cxn ang="0">
                  <a:pos x="2" y="7"/>
                </a:cxn>
                <a:cxn ang="0">
                  <a:pos x="2" y="12"/>
                </a:cxn>
                <a:cxn ang="0">
                  <a:pos x="7" y="12"/>
                </a:cxn>
              </a:cxnLst>
              <a:rect l="0" t="0" r="r" b="b"/>
              <a:pathLst>
                <a:path w="13" h="13">
                  <a:moveTo>
                    <a:pt x="7" y="12"/>
                  </a:moveTo>
                  <a:cubicBezTo>
                    <a:pt x="12" y="7"/>
                    <a:pt x="12" y="7"/>
                    <a:pt x="12" y="7"/>
                  </a:cubicBezTo>
                  <a:cubicBezTo>
                    <a:pt x="13" y="5"/>
                    <a:pt x="13" y="3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0" y="0"/>
                    <a:pt x="8" y="0"/>
                    <a:pt x="7" y="1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8"/>
                    <a:pt x="0" y="10"/>
                    <a:pt x="2" y="12"/>
                  </a:cubicBezTo>
                  <a:cubicBezTo>
                    <a:pt x="3" y="13"/>
                    <a:pt x="5" y="13"/>
                    <a:pt x="7" y="1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24663" y="3068638"/>
              <a:ext cx="106363" cy="88900"/>
            </a:xfrm>
            <a:custGeom>
              <a:avLst/>
              <a:gdLst/>
              <a:ahLst/>
              <a:cxnLst>
                <a:cxn ang="0">
                  <a:pos x="25" y="25"/>
                </a:cxn>
                <a:cxn ang="0">
                  <a:pos x="27" y="26"/>
                </a:cxn>
                <a:cxn ang="0">
                  <a:pos x="42" y="14"/>
                </a:cxn>
                <a:cxn ang="0">
                  <a:pos x="22" y="0"/>
                </a:cxn>
                <a:cxn ang="0">
                  <a:pos x="0" y="22"/>
                </a:cxn>
                <a:cxn ang="0">
                  <a:pos x="4" y="35"/>
                </a:cxn>
                <a:cxn ang="0">
                  <a:pos x="25" y="25"/>
                </a:cxn>
              </a:cxnLst>
              <a:rect l="0" t="0" r="r" b="b"/>
              <a:pathLst>
                <a:path w="42" h="35">
                  <a:moveTo>
                    <a:pt x="25" y="25"/>
                  </a:moveTo>
                  <a:cubicBezTo>
                    <a:pt x="27" y="26"/>
                    <a:pt x="27" y="26"/>
                    <a:pt x="27" y="26"/>
                  </a:cubicBezTo>
                  <a:cubicBezTo>
                    <a:pt x="31" y="21"/>
                    <a:pt x="36" y="17"/>
                    <a:pt x="42" y="14"/>
                  </a:cubicBezTo>
                  <a:cubicBezTo>
                    <a:pt x="39" y="6"/>
                    <a:pt x="31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27"/>
                    <a:pt x="1" y="31"/>
                    <a:pt x="4" y="35"/>
                  </a:cubicBezTo>
                  <a:cubicBezTo>
                    <a:pt x="9" y="29"/>
                    <a:pt x="17" y="25"/>
                    <a:pt x="25" y="2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6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07201" y="3124200"/>
              <a:ext cx="254000" cy="180975"/>
            </a:xfrm>
            <a:custGeom>
              <a:avLst/>
              <a:gdLst/>
              <a:ahLst/>
              <a:cxnLst>
                <a:cxn ang="0">
                  <a:pos x="93" y="36"/>
                </a:cxn>
                <a:cxn ang="0">
                  <a:pos x="94" y="29"/>
                </a:cxn>
                <a:cxn ang="0">
                  <a:pos x="65" y="0"/>
                </a:cxn>
                <a:cxn ang="0">
                  <a:pos x="39" y="16"/>
                </a:cxn>
                <a:cxn ang="0">
                  <a:pos x="32" y="14"/>
                </a:cxn>
                <a:cxn ang="0">
                  <a:pos x="14" y="32"/>
                </a:cxn>
                <a:cxn ang="0">
                  <a:pos x="0" y="51"/>
                </a:cxn>
                <a:cxn ang="0">
                  <a:pos x="29" y="72"/>
                </a:cxn>
                <a:cxn ang="0">
                  <a:pos x="72" y="72"/>
                </a:cxn>
                <a:cxn ang="0">
                  <a:pos x="101" y="51"/>
                </a:cxn>
                <a:cxn ang="0">
                  <a:pos x="93" y="36"/>
                </a:cxn>
              </a:cxnLst>
              <a:rect l="0" t="0" r="r" b="b"/>
              <a:pathLst>
                <a:path w="101" h="72">
                  <a:moveTo>
                    <a:pt x="93" y="36"/>
                  </a:moveTo>
                  <a:cubicBezTo>
                    <a:pt x="94" y="33"/>
                    <a:pt x="94" y="31"/>
                    <a:pt x="94" y="29"/>
                  </a:cubicBezTo>
                  <a:cubicBezTo>
                    <a:pt x="94" y="13"/>
                    <a:pt x="81" y="0"/>
                    <a:pt x="65" y="0"/>
                  </a:cubicBezTo>
                  <a:cubicBezTo>
                    <a:pt x="54" y="0"/>
                    <a:pt x="44" y="6"/>
                    <a:pt x="39" y="16"/>
                  </a:cubicBezTo>
                  <a:cubicBezTo>
                    <a:pt x="37" y="15"/>
                    <a:pt x="35" y="14"/>
                    <a:pt x="32" y="14"/>
                  </a:cubicBezTo>
                  <a:cubicBezTo>
                    <a:pt x="22" y="14"/>
                    <a:pt x="15" y="22"/>
                    <a:pt x="14" y="32"/>
                  </a:cubicBezTo>
                  <a:cubicBezTo>
                    <a:pt x="6" y="36"/>
                    <a:pt x="0" y="43"/>
                    <a:pt x="0" y="51"/>
                  </a:cubicBezTo>
                  <a:cubicBezTo>
                    <a:pt x="0" y="63"/>
                    <a:pt x="13" y="72"/>
                    <a:pt x="29" y="72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88" y="72"/>
                    <a:pt x="101" y="63"/>
                    <a:pt x="101" y="51"/>
                  </a:cubicBezTo>
                  <a:cubicBezTo>
                    <a:pt x="101" y="45"/>
                    <a:pt x="98" y="40"/>
                    <a:pt x="93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67" name="出自【趣你的PPT】(微信:qunideppt)：最优质的PPT资源库"/>
          <p:cNvSpPr>
            <a:spLocks/>
          </p:cNvSpPr>
          <p:nvPr/>
        </p:nvSpPr>
        <p:spPr bwMode="auto">
          <a:xfrm>
            <a:off x="2918053" y="4427764"/>
            <a:ext cx="257175" cy="293688"/>
          </a:xfrm>
          <a:custGeom>
            <a:avLst/>
            <a:gdLst>
              <a:gd name="T0" fmla="*/ 237004 w 102"/>
              <a:gd name="T1" fmla="*/ 88613 h 116"/>
              <a:gd name="T2" fmla="*/ 239526 w 102"/>
              <a:gd name="T3" fmla="*/ 73422 h 116"/>
              <a:gd name="T4" fmla="*/ 166407 w 102"/>
              <a:gd name="T5" fmla="*/ 0 h 116"/>
              <a:gd name="T6" fmla="*/ 100853 w 102"/>
              <a:gd name="T7" fmla="*/ 37977 h 116"/>
              <a:gd name="T8" fmla="*/ 83204 w 102"/>
              <a:gd name="T9" fmla="*/ 35445 h 116"/>
              <a:gd name="T10" fmla="*/ 37820 w 102"/>
              <a:gd name="T11" fmla="*/ 81017 h 116"/>
              <a:gd name="T12" fmla="*/ 0 w 102"/>
              <a:gd name="T13" fmla="*/ 126590 h 116"/>
              <a:gd name="T14" fmla="*/ 73118 w 102"/>
              <a:gd name="T15" fmla="*/ 182289 h 116"/>
              <a:gd name="T16" fmla="*/ 83204 w 102"/>
              <a:gd name="T17" fmla="*/ 182289 h 116"/>
              <a:gd name="T18" fmla="*/ 55469 w 102"/>
              <a:gd name="T19" fmla="*/ 220266 h 116"/>
              <a:gd name="T20" fmla="*/ 100853 w 102"/>
              <a:gd name="T21" fmla="*/ 220266 h 116"/>
              <a:gd name="T22" fmla="*/ 55469 w 102"/>
              <a:gd name="T23" fmla="*/ 293688 h 116"/>
              <a:gd name="T24" fmla="*/ 166407 w 102"/>
              <a:gd name="T25" fmla="*/ 200012 h 116"/>
              <a:gd name="T26" fmla="*/ 110938 w 102"/>
              <a:gd name="T27" fmla="*/ 200012 h 116"/>
              <a:gd name="T28" fmla="*/ 128588 w 102"/>
              <a:gd name="T29" fmla="*/ 182289 h 116"/>
              <a:gd name="T30" fmla="*/ 184057 w 102"/>
              <a:gd name="T31" fmla="*/ 182289 h 116"/>
              <a:gd name="T32" fmla="*/ 257175 w 102"/>
              <a:gd name="T33" fmla="*/ 126590 h 116"/>
              <a:gd name="T34" fmla="*/ 237004 w 102"/>
              <a:gd name="T35" fmla="*/ 88613 h 11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02" h="116">
                <a:moveTo>
                  <a:pt x="94" y="35"/>
                </a:moveTo>
                <a:cubicBezTo>
                  <a:pt x="94" y="33"/>
                  <a:pt x="95" y="31"/>
                  <a:pt x="95" y="29"/>
                </a:cubicBezTo>
                <a:cubicBezTo>
                  <a:pt x="95" y="13"/>
                  <a:pt x="82" y="0"/>
                  <a:pt x="66" y="0"/>
                </a:cubicBezTo>
                <a:cubicBezTo>
                  <a:pt x="54" y="0"/>
                  <a:pt x="45" y="6"/>
                  <a:pt x="40" y="15"/>
                </a:cubicBezTo>
                <a:cubicBezTo>
                  <a:pt x="38" y="15"/>
                  <a:pt x="35" y="14"/>
                  <a:pt x="33" y="14"/>
                </a:cubicBezTo>
                <a:cubicBezTo>
                  <a:pt x="23" y="14"/>
                  <a:pt x="15" y="22"/>
                  <a:pt x="15" y="32"/>
                </a:cubicBezTo>
                <a:cubicBezTo>
                  <a:pt x="6" y="35"/>
                  <a:pt x="0" y="42"/>
                  <a:pt x="0" y="50"/>
                </a:cubicBezTo>
                <a:cubicBezTo>
                  <a:pt x="0" y="62"/>
                  <a:pt x="13" y="72"/>
                  <a:pt x="29" y="72"/>
                </a:cubicBezTo>
                <a:cubicBezTo>
                  <a:pt x="33" y="72"/>
                  <a:pt x="33" y="72"/>
                  <a:pt x="33" y="72"/>
                </a:cubicBezTo>
                <a:cubicBezTo>
                  <a:pt x="22" y="87"/>
                  <a:pt x="22" y="87"/>
                  <a:pt x="22" y="87"/>
                </a:cubicBezTo>
                <a:cubicBezTo>
                  <a:pt x="40" y="87"/>
                  <a:pt x="40" y="87"/>
                  <a:pt x="40" y="87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66" y="79"/>
                  <a:pt x="66" y="79"/>
                  <a:pt x="66" y="79"/>
                </a:cubicBezTo>
                <a:cubicBezTo>
                  <a:pt x="44" y="79"/>
                  <a:pt x="44" y="79"/>
                  <a:pt x="44" y="79"/>
                </a:cubicBezTo>
                <a:cubicBezTo>
                  <a:pt x="51" y="72"/>
                  <a:pt x="51" y="72"/>
                  <a:pt x="51" y="72"/>
                </a:cubicBezTo>
                <a:cubicBezTo>
                  <a:pt x="73" y="72"/>
                  <a:pt x="73" y="72"/>
                  <a:pt x="73" y="72"/>
                </a:cubicBezTo>
                <a:cubicBezTo>
                  <a:pt x="89" y="72"/>
                  <a:pt x="102" y="62"/>
                  <a:pt x="102" y="50"/>
                </a:cubicBezTo>
                <a:cubicBezTo>
                  <a:pt x="102" y="45"/>
                  <a:pt x="99" y="39"/>
                  <a:pt x="94" y="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68" name="稻壳儿小白白(http://dwz.cn/Wu2UP)出自【趣你的PPT】(微信:qunideppt)：最优质的PPT资源库"/>
          <p:cNvGrpSpPr/>
          <p:nvPr/>
        </p:nvGrpSpPr>
        <p:grpSpPr>
          <a:xfrm>
            <a:off x="3467328" y="4427764"/>
            <a:ext cx="257175" cy="293688"/>
            <a:chOff x="912813" y="3600450"/>
            <a:chExt cx="257175" cy="293688"/>
          </a:xfrm>
          <a:solidFill>
            <a:srgbClr val="FFFFFF"/>
          </a:solidFill>
        </p:grpSpPr>
        <p:sp>
          <p:nvSpPr>
            <p:cNvPr id="1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813" y="3600450"/>
              <a:ext cx="257175" cy="182563"/>
            </a:xfrm>
            <a:custGeom>
              <a:avLst/>
              <a:gdLst/>
              <a:ahLst/>
              <a:cxnLst>
                <a:cxn ang="0">
                  <a:pos x="94" y="35"/>
                </a:cxn>
                <a:cxn ang="0">
                  <a:pos x="95" y="29"/>
                </a:cxn>
                <a:cxn ang="0">
                  <a:pos x="65" y="0"/>
                </a:cxn>
                <a:cxn ang="0">
                  <a:pos x="40" y="15"/>
                </a:cxn>
                <a:cxn ang="0">
                  <a:pos x="33" y="14"/>
                </a:cxn>
                <a:cxn ang="0">
                  <a:pos x="15" y="32"/>
                </a:cxn>
                <a:cxn ang="0">
                  <a:pos x="0" y="50"/>
                </a:cxn>
                <a:cxn ang="0">
                  <a:pos x="29" y="72"/>
                </a:cxn>
                <a:cxn ang="0">
                  <a:pos x="73" y="72"/>
                </a:cxn>
                <a:cxn ang="0">
                  <a:pos x="102" y="50"/>
                </a:cxn>
                <a:cxn ang="0">
                  <a:pos x="94" y="35"/>
                </a:cxn>
              </a:cxnLst>
              <a:rect l="0" t="0" r="r" b="b"/>
              <a:pathLst>
                <a:path w="102" h="72">
                  <a:moveTo>
                    <a:pt x="94" y="35"/>
                  </a:moveTo>
                  <a:cubicBezTo>
                    <a:pt x="94" y="33"/>
                    <a:pt x="95" y="31"/>
                    <a:pt x="95" y="29"/>
                  </a:cubicBezTo>
                  <a:cubicBezTo>
                    <a:pt x="95" y="13"/>
                    <a:pt x="82" y="0"/>
                    <a:pt x="65" y="0"/>
                  </a:cubicBezTo>
                  <a:cubicBezTo>
                    <a:pt x="54" y="0"/>
                    <a:pt x="45" y="6"/>
                    <a:pt x="40" y="15"/>
                  </a:cubicBezTo>
                  <a:cubicBezTo>
                    <a:pt x="38" y="15"/>
                    <a:pt x="35" y="14"/>
                    <a:pt x="33" y="14"/>
                  </a:cubicBezTo>
                  <a:cubicBezTo>
                    <a:pt x="23" y="14"/>
                    <a:pt x="15" y="22"/>
                    <a:pt x="15" y="32"/>
                  </a:cubicBezTo>
                  <a:cubicBezTo>
                    <a:pt x="6" y="35"/>
                    <a:pt x="0" y="42"/>
                    <a:pt x="0" y="50"/>
                  </a:cubicBezTo>
                  <a:cubicBezTo>
                    <a:pt x="0" y="62"/>
                    <a:pt x="13" y="72"/>
                    <a:pt x="29" y="72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89" y="72"/>
                    <a:pt x="102" y="62"/>
                    <a:pt x="102" y="50"/>
                  </a:cubicBezTo>
                  <a:cubicBezTo>
                    <a:pt x="102" y="45"/>
                    <a:pt x="99" y="39"/>
                    <a:pt x="94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12813" y="3800475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8376" y="3800475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23938" y="3800475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76326" y="3800475"/>
              <a:ext cx="20638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50913" y="3838575"/>
              <a:ext cx="17463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03301" y="3838575"/>
              <a:ext cx="20638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58863" y="3838575"/>
              <a:ext cx="17463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114426" y="3838575"/>
              <a:ext cx="17463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12813" y="3873500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968376" y="3873500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23938" y="3873500"/>
              <a:ext cx="17463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76326" y="3873500"/>
              <a:ext cx="20638" cy="2063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182" name="稻壳儿小白白(http://dwz.cn/Wu2UP)出自【趣你的PPT】(微信:qunideppt)：最优质的PPT资源库"/>
          <p:cNvGrpSpPr/>
          <p:nvPr/>
        </p:nvGrpSpPr>
        <p:grpSpPr>
          <a:xfrm>
            <a:off x="4051528" y="4427764"/>
            <a:ext cx="257175" cy="293688"/>
            <a:chOff x="1497013" y="3600450"/>
            <a:chExt cx="257175" cy="293688"/>
          </a:xfrm>
          <a:solidFill>
            <a:srgbClr val="FFFFFF"/>
          </a:solidFill>
        </p:grpSpPr>
        <p:sp>
          <p:nvSpPr>
            <p:cNvPr id="1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3600450"/>
              <a:ext cx="257175" cy="182563"/>
            </a:xfrm>
            <a:custGeom>
              <a:avLst/>
              <a:gdLst/>
              <a:ahLst/>
              <a:cxnLst>
                <a:cxn ang="0">
                  <a:pos x="94" y="35"/>
                </a:cxn>
                <a:cxn ang="0">
                  <a:pos x="95" y="29"/>
                </a:cxn>
                <a:cxn ang="0">
                  <a:pos x="66" y="0"/>
                </a:cxn>
                <a:cxn ang="0">
                  <a:pos x="40" y="15"/>
                </a:cxn>
                <a:cxn ang="0">
                  <a:pos x="33" y="14"/>
                </a:cxn>
                <a:cxn ang="0">
                  <a:pos x="15" y="32"/>
                </a:cxn>
                <a:cxn ang="0">
                  <a:pos x="0" y="50"/>
                </a:cxn>
                <a:cxn ang="0">
                  <a:pos x="29" y="72"/>
                </a:cxn>
                <a:cxn ang="0">
                  <a:pos x="73" y="72"/>
                </a:cxn>
                <a:cxn ang="0">
                  <a:pos x="102" y="50"/>
                </a:cxn>
                <a:cxn ang="0">
                  <a:pos x="94" y="35"/>
                </a:cxn>
              </a:cxnLst>
              <a:rect l="0" t="0" r="r" b="b"/>
              <a:pathLst>
                <a:path w="102" h="72">
                  <a:moveTo>
                    <a:pt x="94" y="35"/>
                  </a:moveTo>
                  <a:cubicBezTo>
                    <a:pt x="94" y="33"/>
                    <a:pt x="95" y="31"/>
                    <a:pt x="95" y="29"/>
                  </a:cubicBezTo>
                  <a:cubicBezTo>
                    <a:pt x="95" y="13"/>
                    <a:pt x="82" y="0"/>
                    <a:pt x="66" y="0"/>
                  </a:cubicBezTo>
                  <a:cubicBezTo>
                    <a:pt x="55" y="0"/>
                    <a:pt x="45" y="6"/>
                    <a:pt x="40" y="15"/>
                  </a:cubicBezTo>
                  <a:cubicBezTo>
                    <a:pt x="38" y="15"/>
                    <a:pt x="36" y="14"/>
                    <a:pt x="33" y="14"/>
                  </a:cubicBezTo>
                  <a:cubicBezTo>
                    <a:pt x="23" y="14"/>
                    <a:pt x="15" y="22"/>
                    <a:pt x="15" y="32"/>
                  </a:cubicBezTo>
                  <a:cubicBezTo>
                    <a:pt x="6" y="35"/>
                    <a:pt x="0" y="42"/>
                    <a:pt x="0" y="50"/>
                  </a:cubicBezTo>
                  <a:cubicBezTo>
                    <a:pt x="0" y="62"/>
                    <a:pt x="14" y="72"/>
                    <a:pt x="29" y="72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89" y="72"/>
                    <a:pt x="102" y="62"/>
                    <a:pt x="102" y="50"/>
                  </a:cubicBezTo>
                  <a:cubicBezTo>
                    <a:pt x="102" y="45"/>
                    <a:pt x="99" y="39"/>
                    <a:pt x="94" y="3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497013" y="3838575"/>
              <a:ext cx="55563" cy="555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590676" y="3800475"/>
              <a:ext cx="55563" cy="555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8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681163" y="3838575"/>
              <a:ext cx="55563" cy="555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8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694465" y="4427764"/>
            <a:ext cx="147638" cy="293688"/>
          </a:xfrm>
          <a:custGeom>
            <a:avLst/>
            <a:gdLst>
              <a:gd name="T0" fmla="*/ 109456 w 58"/>
              <a:gd name="T1" fmla="*/ 156971 h 116"/>
              <a:gd name="T2" fmla="*/ 109456 w 58"/>
              <a:gd name="T3" fmla="*/ 126590 h 116"/>
              <a:gd name="T4" fmla="*/ 109456 w 58"/>
              <a:gd name="T5" fmla="*/ 35445 h 116"/>
              <a:gd name="T6" fmla="*/ 73819 w 58"/>
              <a:gd name="T7" fmla="*/ 0 h 116"/>
              <a:gd name="T8" fmla="*/ 35637 w 58"/>
              <a:gd name="T9" fmla="*/ 35445 h 116"/>
              <a:gd name="T10" fmla="*/ 35637 w 58"/>
              <a:gd name="T11" fmla="*/ 126590 h 116"/>
              <a:gd name="T12" fmla="*/ 35637 w 58"/>
              <a:gd name="T13" fmla="*/ 156971 h 116"/>
              <a:gd name="T14" fmla="*/ 0 w 58"/>
              <a:gd name="T15" fmla="*/ 220266 h 116"/>
              <a:gd name="T16" fmla="*/ 73819 w 58"/>
              <a:gd name="T17" fmla="*/ 293688 h 116"/>
              <a:gd name="T18" fmla="*/ 147638 w 58"/>
              <a:gd name="T19" fmla="*/ 220266 h 116"/>
              <a:gd name="T20" fmla="*/ 109456 w 58"/>
              <a:gd name="T21" fmla="*/ 156971 h 116"/>
              <a:gd name="T22" fmla="*/ 53455 w 58"/>
              <a:gd name="T23" fmla="*/ 108867 h 116"/>
              <a:gd name="T24" fmla="*/ 73819 w 58"/>
              <a:gd name="T25" fmla="*/ 108867 h 116"/>
              <a:gd name="T26" fmla="*/ 73819 w 58"/>
              <a:gd name="T27" fmla="*/ 91145 h 116"/>
              <a:gd name="T28" fmla="*/ 53455 w 58"/>
              <a:gd name="T29" fmla="*/ 91145 h 116"/>
              <a:gd name="T30" fmla="*/ 53455 w 58"/>
              <a:gd name="T31" fmla="*/ 73422 h 116"/>
              <a:gd name="T32" fmla="*/ 73819 w 58"/>
              <a:gd name="T33" fmla="*/ 73422 h 116"/>
              <a:gd name="T34" fmla="*/ 73819 w 58"/>
              <a:gd name="T35" fmla="*/ 53168 h 116"/>
              <a:gd name="T36" fmla="*/ 53455 w 58"/>
              <a:gd name="T37" fmla="*/ 53168 h 116"/>
              <a:gd name="T38" fmla="*/ 53455 w 58"/>
              <a:gd name="T39" fmla="*/ 35445 h 116"/>
              <a:gd name="T40" fmla="*/ 73819 w 58"/>
              <a:gd name="T41" fmla="*/ 17723 h 116"/>
              <a:gd name="T42" fmla="*/ 91637 w 58"/>
              <a:gd name="T43" fmla="*/ 35445 h 116"/>
              <a:gd name="T44" fmla="*/ 91637 w 58"/>
              <a:gd name="T45" fmla="*/ 126590 h 116"/>
              <a:gd name="T46" fmla="*/ 53455 w 58"/>
              <a:gd name="T47" fmla="*/ 126590 h 116"/>
              <a:gd name="T48" fmla="*/ 53455 w 58"/>
              <a:gd name="T49" fmla="*/ 108867 h 116"/>
              <a:gd name="T50" fmla="*/ 73819 w 58"/>
              <a:gd name="T51" fmla="*/ 273434 h 116"/>
              <a:gd name="T52" fmla="*/ 17818 w 58"/>
              <a:gd name="T53" fmla="*/ 220266 h 116"/>
              <a:gd name="T54" fmla="*/ 17818 w 58"/>
              <a:gd name="T55" fmla="*/ 210139 h 116"/>
              <a:gd name="T56" fmla="*/ 73819 w 58"/>
              <a:gd name="T57" fmla="*/ 255711 h 116"/>
              <a:gd name="T58" fmla="*/ 127274 w 58"/>
              <a:gd name="T59" fmla="*/ 210139 h 116"/>
              <a:gd name="T60" fmla="*/ 127274 w 58"/>
              <a:gd name="T61" fmla="*/ 220266 h 116"/>
              <a:gd name="T62" fmla="*/ 73819 w 58"/>
              <a:gd name="T63" fmla="*/ 273434 h 11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8" h="116">
                <a:moveTo>
                  <a:pt x="43" y="62"/>
                </a:moveTo>
                <a:cubicBezTo>
                  <a:pt x="43" y="50"/>
                  <a:pt x="43" y="50"/>
                  <a:pt x="43" y="50"/>
                </a:cubicBezTo>
                <a:cubicBezTo>
                  <a:pt x="43" y="14"/>
                  <a:pt x="43" y="14"/>
                  <a:pt x="43" y="14"/>
                </a:cubicBezTo>
                <a:cubicBezTo>
                  <a:pt x="43" y="6"/>
                  <a:pt x="37" y="0"/>
                  <a:pt x="29" y="0"/>
                </a:cubicBezTo>
                <a:cubicBezTo>
                  <a:pt x="21" y="0"/>
                  <a:pt x="14" y="6"/>
                  <a:pt x="14" y="14"/>
                </a:cubicBezTo>
                <a:cubicBezTo>
                  <a:pt x="14" y="50"/>
                  <a:pt x="14" y="50"/>
                  <a:pt x="14" y="50"/>
                </a:cubicBezTo>
                <a:cubicBezTo>
                  <a:pt x="14" y="62"/>
                  <a:pt x="14" y="62"/>
                  <a:pt x="14" y="62"/>
                </a:cubicBezTo>
                <a:cubicBezTo>
                  <a:pt x="5" y="67"/>
                  <a:pt x="0" y="76"/>
                  <a:pt x="0" y="87"/>
                </a:cubicBezTo>
                <a:cubicBezTo>
                  <a:pt x="0" y="103"/>
                  <a:pt x="13" y="116"/>
                  <a:pt x="29" y="116"/>
                </a:cubicBezTo>
                <a:cubicBezTo>
                  <a:pt x="45" y="116"/>
                  <a:pt x="58" y="103"/>
                  <a:pt x="58" y="87"/>
                </a:cubicBezTo>
                <a:cubicBezTo>
                  <a:pt x="58" y="76"/>
                  <a:pt x="52" y="67"/>
                  <a:pt x="43" y="62"/>
                </a:cubicBezTo>
                <a:close/>
                <a:moveTo>
                  <a:pt x="21" y="43"/>
                </a:moveTo>
                <a:cubicBezTo>
                  <a:pt x="29" y="43"/>
                  <a:pt x="29" y="43"/>
                  <a:pt x="29" y="43"/>
                </a:cubicBezTo>
                <a:cubicBezTo>
                  <a:pt x="29" y="36"/>
                  <a:pt x="29" y="36"/>
                  <a:pt x="29" y="36"/>
                </a:cubicBezTo>
                <a:cubicBezTo>
                  <a:pt x="21" y="36"/>
                  <a:pt x="21" y="36"/>
                  <a:pt x="21" y="36"/>
                </a:cubicBezTo>
                <a:cubicBezTo>
                  <a:pt x="21" y="29"/>
                  <a:pt x="21" y="29"/>
                  <a:pt x="21" y="29"/>
                </a:cubicBezTo>
                <a:cubicBezTo>
                  <a:pt x="29" y="29"/>
                  <a:pt x="29" y="29"/>
                  <a:pt x="29" y="29"/>
                </a:cubicBezTo>
                <a:cubicBezTo>
                  <a:pt x="29" y="21"/>
                  <a:pt x="29" y="21"/>
                  <a:pt x="29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14"/>
                  <a:pt x="21" y="14"/>
                  <a:pt x="21" y="14"/>
                </a:cubicBezTo>
                <a:cubicBezTo>
                  <a:pt x="21" y="10"/>
                  <a:pt x="25" y="7"/>
                  <a:pt x="29" y="7"/>
                </a:cubicBezTo>
                <a:cubicBezTo>
                  <a:pt x="33" y="7"/>
                  <a:pt x="36" y="10"/>
                  <a:pt x="36" y="14"/>
                </a:cubicBezTo>
                <a:cubicBezTo>
                  <a:pt x="36" y="50"/>
                  <a:pt x="36" y="50"/>
                  <a:pt x="36" y="50"/>
                </a:cubicBezTo>
                <a:cubicBezTo>
                  <a:pt x="21" y="50"/>
                  <a:pt x="21" y="50"/>
                  <a:pt x="21" y="50"/>
                </a:cubicBezTo>
                <a:lnTo>
                  <a:pt x="21" y="43"/>
                </a:lnTo>
                <a:close/>
                <a:moveTo>
                  <a:pt x="29" y="108"/>
                </a:moveTo>
                <a:cubicBezTo>
                  <a:pt x="17" y="108"/>
                  <a:pt x="7" y="99"/>
                  <a:pt x="7" y="87"/>
                </a:cubicBezTo>
                <a:cubicBezTo>
                  <a:pt x="7" y="85"/>
                  <a:pt x="7" y="84"/>
                  <a:pt x="7" y="83"/>
                </a:cubicBezTo>
                <a:cubicBezTo>
                  <a:pt x="9" y="93"/>
                  <a:pt x="18" y="101"/>
                  <a:pt x="29" y="101"/>
                </a:cubicBezTo>
                <a:cubicBezTo>
                  <a:pt x="39" y="101"/>
                  <a:pt x="48" y="93"/>
                  <a:pt x="50" y="83"/>
                </a:cubicBezTo>
                <a:cubicBezTo>
                  <a:pt x="50" y="84"/>
                  <a:pt x="50" y="85"/>
                  <a:pt x="50" y="87"/>
                </a:cubicBezTo>
                <a:cubicBezTo>
                  <a:pt x="50" y="99"/>
                  <a:pt x="41" y="108"/>
                  <a:pt x="29" y="10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8" name="出自【趣你的PPT】(微信:qunideppt)：最优质的PPT资源库"/>
          <p:cNvSpPr>
            <a:spLocks/>
          </p:cNvSpPr>
          <p:nvPr/>
        </p:nvSpPr>
        <p:spPr bwMode="auto">
          <a:xfrm>
            <a:off x="5242153" y="4427764"/>
            <a:ext cx="274637" cy="293688"/>
          </a:xfrm>
          <a:custGeom>
            <a:avLst/>
            <a:gdLst>
              <a:gd name="T0" fmla="*/ 146137 w 109"/>
              <a:gd name="T1" fmla="*/ 17723 h 116"/>
              <a:gd name="T2" fmla="*/ 146137 w 109"/>
              <a:gd name="T3" fmla="*/ 7595 h 116"/>
              <a:gd name="T4" fmla="*/ 138578 w 109"/>
              <a:gd name="T5" fmla="*/ 0 h 116"/>
              <a:gd name="T6" fmla="*/ 128500 w 109"/>
              <a:gd name="T7" fmla="*/ 7595 h 116"/>
              <a:gd name="T8" fmla="*/ 128500 w 109"/>
              <a:gd name="T9" fmla="*/ 17723 h 116"/>
              <a:gd name="T10" fmla="*/ 0 w 109"/>
              <a:gd name="T11" fmla="*/ 154439 h 116"/>
              <a:gd name="T12" fmla="*/ 0 w 109"/>
              <a:gd name="T13" fmla="*/ 164567 h 116"/>
              <a:gd name="T14" fmla="*/ 2520 w 109"/>
              <a:gd name="T15" fmla="*/ 164567 h 116"/>
              <a:gd name="T16" fmla="*/ 45353 w 109"/>
              <a:gd name="T17" fmla="*/ 126590 h 116"/>
              <a:gd name="T18" fmla="*/ 90706 w 109"/>
              <a:gd name="T19" fmla="*/ 164567 h 116"/>
              <a:gd name="T20" fmla="*/ 93225 w 109"/>
              <a:gd name="T21" fmla="*/ 164567 h 116"/>
              <a:gd name="T22" fmla="*/ 128500 w 109"/>
              <a:gd name="T23" fmla="*/ 129121 h 116"/>
              <a:gd name="T24" fmla="*/ 128500 w 109"/>
              <a:gd name="T25" fmla="*/ 227861 h 116"/>
              <a:gd name="T26" fmla="*/ 100784 w 109"/>
              <a:gd name="T27" fmla="*/ 273434 h 116"/>
              <a:gd name="T28" fmla="*/ 73069 w 109"/>
              <a:gd name="T29" fmla="*/ 248116 h 116"/>
              <a:gd name="T30" fmla="*/ 65510 w 109"/>
              <a:gd name="T31" fmla="*/ 237989 h 116"/>
              <a:gd name="T32" fmla="*/ 55431 w 109"/>
              <a:gd name="T33" fmla="*/ 248116 h 116"/>
              <a:gd name="T34" fmla="*/ 100784 w 109"/>
              <a:gd name="T35" fmla="*/ 293688 h 116"/>
              <a:gd name="T36" fmla="*/ 146137 w 109"/>
              <a:gd name="T37" fmla="*/ 227861 h 116"/>
              <a:gd name="T38" fmla="*/ 146137 w 109"/>
              <a:gd name="T39" fmla="*/ 129121 h 116"/>
              <a:gd name="T40" fmla="*/ 183931 w 109"/>
              <a:gd name="T41" fmla="*/ 164567 h 116"/>
              <a:gd name="T42" fmla="*/ 183931 w 109"/>
              <a:gd name="T43" fmla="*/ 164567 h 116"/>
              <a:gd name="T44" fmla="*/ 229284 w 109"/>
              <a:gd name="T45" fmla="*/ 126590 h 116"/>
              <a:gd name="T46" fmla="*/ 274637 w 109"/>
              <a:gd name="T47" fmla="*/ 164567 h 116"/>
              <a:gd name="T48" fmla="*/ 274637 w 109"/>
              <a:gd name="T49" fmla="*/ 164567 h 116"/>
              <a:gd name="T50" fmla="*/ 274637 w 109"/>
              <a:gd name="T51" fmla="*/ 154439 h 116"/>
              <a:gd name="T52" fmla="*/ 146137 w 109"/>
              <a:gd name="T53" fmla="*/ 17723 h 11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109" h="116">
                <a:moveTo>
                  <a:pt x="58" y="7"/>
                </a:moveTo>
                <a:cubicBezTo>
                  <a:pt x="58" y="3"/>
                  <a:pt x="58" y="3"/>
                  <a:pt x="58" y="3"/>
                </a:cubicBezTo>
                <a:cubicBezTo>
                  <a:pt x="58" y="1"/>
                  <a:pt x="57" y="0"/>
                  <a:pt x="55" y="0"/>
                </a:cubicBezTo>
                <a:cubicBezTo>
                  <a:pt x="53" y="0"/>
                  <a:pt x="51" y="1"/>
                  <a:pt x="51" y="3"/>
                </a:cubicBezTo>
                <a:cubicBezTo>
                  <a:pt x="51" y="7"/>
                  <a:pt x="51" y="7"/>
                  <a:pt x="51" y="7"/>
                </a:cubicBezTo>
                <a:cubicBezTo>
                  <a:pt x="23" y="9"/>
                  <a:pt x="0" y="32"/>
                  <a:pt x="0" y="61"/>
                </a:cubicBezTo>
                <a:cubicBezTo>
                  <a:pt x="0" y="62"/>
                  <a:pt x="0" y="64"/>
                  <a:pt x="0" y="65"/>
                </a:cubicBezTo>
                <a:cubicBezTo>
                  <a:pt x="1" y="65"/>
                  <a:pt x="1" y="65"/>
                  <a:pt x="1" y="65"/>
                </a:cubicBezTo>
                <a:cubicBezTo>
                  <a:pt x="2" y="57"/>
                  <a:pt x="10" y="50"/>
                  <a:pt x="18" y="50"/>
                </a:cubicBezTo>
                <a:cubicBezTo>
                  <a:pt x="27" y="50"/>
                  <a:pt x="35" y="57"/>
                  <a:pt x="36" y="65"/>
                </a:cubicBezTo>
                <a:cubicBezTo>
                  <a:pt x="37" y="65"/>
                  <a:pt x="37" y="65"/>
                  <a:pt x="37" y="65"/>
                </a:cubicBezTo>
                <a:cubicBezTo>
                  <a:pt x="38" y="58"/>
                  <a:pt x="44" y="52"/>
                  <a:pt x="51" y="51"/>
                </a:cubicBezTo>
                <a:cubicBezTo>
                  <a:pt x="51" y="90"/>
                  <a:pt x="51" y="90"/>
                  <a:pt x="51" y="90"/>
                </a:cubicBezTo>
                <a:cubicBezTo>
                  <a:pt x="51" y="108"/>
                  <a:pt x="47" y="108"/>
                  <a:pt x="40" y="108"/>
                </a:cubicBezTo>
                <a:cubicBezTo>
                  <a:pt x="29" y="108"/>
                  <a:pt x="29" y="105"/>
                  <a:pt x="29" y="98"/>
                </a:cubicBezTo>
                <a:cubicBezTo>
                  <a:pt x="29" y="96"/>
                  <a:pt x="28" y="94"/>
                  <a:pt x="26" y="94"/>
                </a:cubicBezTo>
                <a:cubicBezTo>
                  <a:pt x="24" y="94"/>
                  <a:pt x="22" y="96"/>
                  <a:pt x="22" y="98"/>
                </a:cubicBezTo>
                <a:cubicBezTo>
                  <a:pt x="22" y="105"/>
                  <a:pt x="22" y="116"/>
                  <a:pt x="40" y="116"/>
                </a:cubicBezTo>
                <a:cubicBezTo>
                  <a:pt x="50" y="116"/>
                  <a:pt x="58" y="114"/>
                  <a:pt x="58" y="90"/>
                </a:cubicBezTo>
                <a:cubicBezTo>
                  <a:pt x="58" y="51"/>
                  <a:pt x="58" y="51"/>
                  <a:pt x="58" y="51"/>
                </a:cubicBezTo>
                <a:cubicBezTo>
                  <a:pt x="65" y="52"/>
                  <a:pt x="71" y="58"/>
                  <a:pt x="73" y="65"/>
                </a:cubicBezTo>
                <a:cubicBezTo>
                  <a:pt x="73" y="65"/>
                  <a:pt x="73" y="65"/>
                  <a:pt x="73" y="65"/>
                </a:cubicBezTo>
                <a:cubicBezTo>
                  <a:pt x="75" y="57"/>
                  <a:pt x="82" y="50"/>
                  <a:pt x="91" y="50"/>
                </a:cubicBezTo>
                <a:cubicBezTo>
                  <a:pt x="100" y="50"/>
                  <a:pt x="107" y="57"/>
                  <a:pt x="109" y="65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4"/>
                  <a:pt x="109" y="62"/>
                  <a:pt x="109" y="61"/>
                </a:cubicBezTo>
                <a:cubicBezTo>
                  <a:pt x="109" y="32"/>
                  <a:pt x="87" y="9"/>
                  <a:pt x="58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89" name="稻壳儿小白白(http://dwz.cn/Wu2UP)出自【趣你的PPT】(微信:qunideppt)：最优质的PPT资源库"/>
          <p:cNvGrpSpPr/>
          <p:nvPr/>
        </p:nvGrpSpPr>
        <p:grpSpPr>
          <a:xfrm>
            <a:off x="4638903" y="3878489"/>
            <a:ext cx="293688" cy="254001"/>
            <a:chOff x="2084388" y="3051175"/>
            <a:chExt cx="293688" cy="254001"/>
          </a:xfrm>
          <a:solidFill>
            <a:srgbClr val="FFFFFF"/>
          </a:solidFill>
        </p:grpSpPr>
        <p:sp>
          <p:nvSpPr>
            <p:cNvPr id="19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4388" y="3106738"/>
              <a:ext cx="36513" cy="198438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139951" y="3051175"/>
              <a:ext cx="182563" cy="254000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19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339976" y="3106738"/>
              <a:ext cx="38100" cy="198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193" name="出自【趣你的PPT】(微信:qunideppt)：最优质的PPT资源库"/>
          <p:cNvSpPr>
            <a:spLocks/>
          </p:cNvSpPr>
          <p:nvPr/>
        </p:nvSpPr>
        <p:spPr bwMode="auto">
          <a:xfrm>
            <a:off x="4786540" y="1617889"/>
            <a:ext cx="134938" cy="155575"/>
          </a:xfrm>
          <a:custGeom>
            <a:avLst/>
            <a:gdLst>
              <a:gd name="T0" fmla="*/ 127441 w 54"/>
              <a:gd name="T1" fmla="*/ 67750 h 62"/>
              <a:gd name="T2" fmla="*/ 87460 w 54"/>
              <a:gd name="T3" fmla="*/ 45167 h 62"/>
              <a:gd name="T4" fmla="*/ 57474 w 54"/>
              <a:gd name="T5" fmla="*/ 27602 h 62"/>
              <a:gd name="T6" fmla="*/ 17492 w 54"/>
              <a:gd name="T7" fmla="*/ 5019 h 62"/>
              <a:gd name="T8" fmla="*/ 0 w 54"/>
              <a:gd name="T9" fmla="*/ 15056 h 62"/>
              <a:gd name="T10" fmla="*/ 0 w 54"/>
              <a:gd name="T11" fmla="*/ 140519 h 62"/>
              <a:gd name="T12" fmla="*/ 17492 w 54"/>
              <a:gd name="T13" fmla="*/ 150556 h 62"/>
              <a:gd name="T14" fmla="*/ 54975 w 54"/>
              <a:gd name="T15" fmla="*/ 127973 h 62"/>
              <a:gd name="T16" fmla="*/ 87460 w 54"/>
              <a:gd name="T17" fmla="*/ 110408 h 62"/>
              <a:gd name="T18" fmla="*/ 127441 w 54"/>
              <a:gd name="T19" fmla="*/ 87825 h 62"/>
              <a:gd name="T20" fmla="*/ 127441 w 54"/>
              <a:gd name="T21" fmla="*/ 67750 h 6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0" t="0" r="r" b="b"/>
            <a:pathLst>
              <a:path w="54" h="62">
                <a:moveTo>
                  <a:pt x="51" y="27"/>
                </a:moveTo>
                <a:cubicBezTo>
                  <a:pt x="35" y="18"/>
                  <a:pt x="35" y="18"/>
                  <a:pt x="35" y="18"/>
                </a:cubicBezTo>
                <a:cubicBezTo>
                  <a:pt x="32" y="16"/>
                  <a:pt x="26" y="13"/>
                  <a:pt x="23" y="11"/>
                </a:cubicBezTo>
                <a:cubicBezTo>
                  <a:pt x="7" y="2"/>
                  <a:pt x="7" y="2"/>
                  <a:pt x="7" y="2"/>
                </a:cubicBezTo>
                <a:cubicBezTo>
                  <a:pt x="3" y="0"/>
                  <a:pt x="0" y="2"/>
                  <a:pt x="0" y="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0"/>
                  <a:pt x="3" y="62"/>
                  <a:pt x="7" y="60"/>
                </a:cubicBezTo>
                <a:cubicBezTo>
                  <a:pt x="22" y="51"/>
                  <a:pt x="22" y="51"/>
                  <a:pt x="22" y="51"/>
                </a:cubicBezTo>
                <a:cubicBezTo>
                  <a:pt x="26" y="49"/>
                  <a:pt x="32" y="46"/>
                  <a:pt x="35" y="44"/>
                </a:cubicBezTo>
                <a:cubicBezTo>
                  <a:pt x="51" y="35"/>
                  <a:pt x="51" y="35"/>
                  <a:pt x="51" y="35"/>
                </a:cubicBezTo>
                <a:cubicBezTo>
                  <a:pt x="54" y="33"/>
                  <a:pt x="54" y="29"/>
                  <a:pt x="51" y="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4" name="出自【趣你的PPT】(微信:qunideppt)：最优质的PPT资源库"/>
          <p:cNvSpPr>
            <a:spLocks/>
          </p:cNvSpPr>
          <p:nvPr/>
        </p:nvSpPr>
        <p:spPr bwMode="auto">
          <a:xfrm>
            <a:off x="3557815" y="1617889"/>
            <a:ext cx="222250" cy="155575"/>
          </a:xfrm>
          <a:custGeom>
            <a:avLst/>
            <a:gdLst>
              <a:gd name="T0" fmla="*/ 209622 w 88"/>
              <a:gd name="T1" fmla="*/ 5019 h 62"/>
              <a:gd name="T2" fmla="*/ 171739 w 88"/>
              <a:gd name="T3" fmla="*/ 27602 h 62"/>
              <a:gd name="T4" fmla="*/ 138906 w 88"/>
              <a:gd name="T5" fmla="*/ 45167 h 62"/>
              <a:gd name="T6" fmla="*/ 128804 w 88"/>
              <a:gd name="T7" fmla="*/ 50185 h 62"/>
              <a:gd name="T8" fmla="*/ 128804 w 88"/>
              <a:gd name="T9" fmla="*/ 15056 h 62"/>
              <a:gd name="T10" fmla="*/ 116176 w 88"/>
              <a:gd name="T11" fmla="*/ 5019 h 62"/>
              <a:gd name="T12" fmla="*/ 78293 w 88"/>
              <a:gd name="T13" fmla="*/ 27602 h 62"/>
              <a:gd name="T14" fmla="*/ 47986 w 88"/>
              <a:gd name="T15" fmla="*/ 45167 h 62"/>
              <a:gd name="T16" fmla="*/ 7577 w 88"/>
              <a:gd name="T17" fmla="*/ 67750 h 62"/>
              <a:gd name="T18" fmla="*/ 10102 w 88"/>
              <a:gd name="T19" fmla="*/ 87825 h 62"/>
              <a:gd name="T20" fmla="*/ 47986 w 88"/>
              <a:gd name="T21" fmla="*/ 110408 h 62"/>
              <a:gd name="T22" fmla="*/ 80818 w 88"/>
              <a:gd name="T23" fmla="*/ 127973 h 62"/>
              <a:gd name="T24" fmla="*/ 116176 w 88"/>
              <a:gd name="T25" fmla="*/ 150556 h 62"/>
              <a:gd name="T26" fmla="*/ 128804 w 88"/>
              <a:gd name="T27" fmla="*/ 140519 h 62"/>
              <a:gd name="T28" fmla="*/ 128804 w 88"/>
              <a:gd name="T29" fmla="*/ 105390 h 62"/>
              <a:gd name="T30" fmla="*/ 138906 w 88"/>
              <a:gd name="T31" fmla="*/ 110408 h 62"/>
              <a:gd name="T32" fmla="*/ 171739 w 88"/>
              <a:gd name="T33" fmla="*/ 127973 h 62"/>
              <a:gd name="T34" fmla="*/ 209622 w 88"/>
              <a:gd name="T35" fmla="*/ 150556 h 62"/>
              <a:gd name="T36" fmla="*/ 222250 w 88"/>
              <a:gd name="T37" fmla="*/ 140519 h 62"/>
              <a:gd name="T38" fmla="*/ 222250 w 88"/>
              <a:gd name="T39" fmla="*/ 15056 h 62"/>
              <a:gd name="T40" fmla="*/ 209622 w 88"/>
              <a:gd name="T41" fmla="*/ 5019 h 62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88" h="62">
                <a:moveTo>
                  <a:pt x="83" y="2"/>
                </a:moveTo>
                <a:cubicBezTo>
                  <a:pt x="68" y="11"/>
                  <a:pt x="68" y="11"/>
                  <a:pt x="68" y="11"/>
                </a:cubicBezTo>
                <a:cubicBezTo>
                  <a:pt x="65" y="13"/>
                  <a:pt x="58" y="16"/>
                  <a:pt x="55" y="18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6"/>
                  <a:pt x="51" y="6"/>
                  <a:pt x="51" y="6"/>
                </a:cubicBezTo>
                <a:cubicBezTo>
                  <a:pt x="51" y="2"/>
                  <a:pt x="49" y="0"/>
                  <a:pt x="46" y="2"/>
                </a:cubicBezTo>
                <a:cubicBezTo>
                  <a:pt x="31" y="11"/>
                  <a:pt x="31" y="11"/>
                  <a:pt x="31" y="11"/>
                </a:cubicBezTo>
                <a:cubicBezTo>
                  <a:pt x="28" y="13"/>
                  <a:pt x="22" y="16"/>
                  <a:pt x="19" y="18"/>
                </a:cubicBezTo>
                <a:cubicBezTo>
                  <a:pt x="3" y="27"/>
                  <a:pt x="3" y="27"/>
                  <a:pt x="3" y="27"/>
                </a:cubicBezTo>
                <a:cubicBezTo>
                  <a:pt x="0" y="29"/>
                  <a:pt x="0" y="33"/>
                  <a:pt x="4" y="35"/>
                </a:cubicBezTo>
                <a:cubicBezTo>
                  <a:pt x="19" y="44"/>
                  <a:pt x="19" y="44"/>
                  <a:pt x="19" y="44"/>
                </a:cubicBezTo>
                <a:cubicBezTo>
                  <a:pt x="22" y="46"/>
                  <a:pt x="28" y="49"/>
                  <a:pt x="32" y="51"/>
                </a:cubicBezTo>
                <a:cubicBezTo>
                  <a:pt x="46" y="60"/>
                  <a:pt x="46" y="60"/>
                  <a:pt x="46" y="60"/>
                </a:cubicBezTo>
                <a:cubicBezTo>
                  <a:pt x="49" y="62"/>
                  <a:pt x="51" y="60"/>
                  <a:pt x="51" y="56"/>
                </a:cubicBezTo>
                <a:cubicBezTo>
                  <a:pt x="51" y="42"/>
                  <a:pt x="51" y="42"/>
                  <a:pt x="51" y="42"/>
                </a:cubicBezTo>
                <a:cubicBezTo>
                  <a:pt x="55" y="44"/>
                  <a:pt x="55" y="44"/>
                  <a:pt x="55" y="44"/>
                </a:cubicBezTo>
                <a:cubicBezTo>
                  <a:pt x="59" y="46"/>
                  <a:pt x="65" y="49"/>
                  <a:pt x="68" y="51"/>
                </a:cubicBezTo>
                <a:cubicBezTo>
                  <a:pt x="83" y="60"/>
                  <a:pt x="83" y="60"/>
                  <a:pt x="83" y="60"/>
                </a:cubicBezTo>
                <a:cubicBezTo>
                  <a:pt x="86" y="62"/>
                  <a:pt x="88" y="60"/>
                  <a:pt x="88" y="56"/>
                </a:cubicBezTo>
                <a:cubicBezTo>
                  <a:pt x="88" y="6"/>
                  <a:pt x="88" y="6"/>
                  <a:pt x="88" y="6"/>
                </a:cubicBezTo>
                <a:cubicBezTo>
                  <a:pt x="88" y="2"/>
                  <a:pt x="86" y="0"/>
                  <a:pt x="83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5" name="出自【趣你的PPT】(微信:qunideppt)：最优质的PPT资源库"/>
          <p:cNvSpPr>
            <a:spLocks/>
          </p:cNvSpPr>
          <p:nvPr/>
        </p:nvSpPr>
        <p:spPr bwMode="auto">
          <a:xfrm>
            <a:off x="5335815" y="1622652"/>
            <a:ext cx="227013" cy="157162"/>
          </a:xfrm>
          <a:custGeom>
            <a:avLst/>
            <a:gdLst>
              <a:gd name="T0" fmla="*/ 219446 w 90"/>
              <a:gd name="T1" fmla="*/ 68442 h 62"/>
              <a:gd name="T2" fmla="*/ 179088 w 90"/>
              <a:gd name="T3" fmla="*/ 45628 h 62"/>
              <a:gd name="T4" fmla="*/ 148820 w 90"/>
              <a:gd name="T5" fmla="*/ 27884 h 62"/>
              <a:gd name="T6" fmla="*/ 108462 w 90"/>
              <a:gd name="T7" fmla="*/ 5070 h 62"/>
              <a:gd name="T8" fmla="*/ 90805 w 90"/>
              <a:gd name="T9" fmla="*/ 12674 h 62"/>
              <a:gd name="T10" fmla="*/ 90805 w 90"/>
              <a:gd name="T11" fmla="*/ 50697 h 62"/>
              <a:gd name="T12" fmla="*/ 83238 w 90"/>
              <a:gd name="T13" fmla="*/ 45628 h 62"/>
              <a:gd name="T14" fmla="*/ 52970 w 90"/>
              <a:gd name="T15" fmla="*/ 27884 h 62"/>
              <a:gd name="T16" fmla="*/ 15134 w 90"/>
              <a:gd name="T17" fmla="*/ 5070 h 62"/>
              <a:gd name="T18" fmla="*/ 0 w 90"/>
              <a:gd name="T19" fmla="*/ 12674 h 62"/>
              <a:gd name="T20" fmla="*/ 0 w 90"/>
              <a:gd name="T21" fmla="*/ 60837 h 62"/>
              <a:gd name="T22" fmla="*/ 0 w 90"/>
              <a:gd name="T23" fmla="*/ 96325 h 62"/>
              <a:gd name="T24" fmla="*/ 0 w 90"/>
              <a:gd name="T25" fmla="*/ 141953 h 62"/>
              <a:gd name="T26" fmla="*/ 15134 w 90"/>
              <a:gd name="T27" fmla="*/ 152092 h 62"/>
              <a:gd name="T28" fmla="*/ 52970 w 90"/>
              <a:gd name="T29" fmla="*/ 129278 h 62"/>
              <a:gd name="T30" fmla="*/ 83238 w 90"/>
              <a:gd name="T31" fmla="*/ 108999 h 62"/>
              <a:gd name="T32" fmla="*/ 90805 w 90"/>
              <a:gd name="T33" fmla="*/ 106465 h 62"/>
              <a:gd name="T34" fmla="*/ 90805 w 90"/>
              <a:gd name="T35" fmla="*/ 141953 h 62"/>
              <a:gd name="T36" fmla="*/ 108462 w 90"/>
              <a:gd name="T37" fmla="*/ 152092 h 62"/>
              <a:gd name="T38" fmla="*/ 146297 w 90"/>
              <a:gd name="T39" fmla="*/ 129278 h 62"/>
              <a:gd name="T40" fmla="*/ 179088 w 90"/>
              <a:gd name="T41" fmla="*/ 108999 h 62"/>
              <a:gd name="T42" fmla="*/ 219446 w 90"/>
              <a:gd name="T43" fmla="*/ 86186 h 62"/>
              <a:gd name="T44" fmla="*/ 219446 w 90"/>
              <a:gd name="T45" fmla="*/ 68442 h 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90" h="62">
                <a:moveTo>
                  <a:pt x="87" y="27"/>
                </a:moveTo>
                <a:cubicBezTo>
                  <a:pt x="71" y="18"/>
                  <a:pt x="71" y="18"/>
                  <a:pt x="71" y="18"/>
                </a:cubicBezTo>
                <a:cubicBezTo>
                  <a:pt x="68" y="16"/>
                  <a:pt x="62" y="13"/>
                  <a:pt x="59" y="11"/>
                </a:cubicBezTo>
                <a:cubicBezTo>
                  <a:pt x="43" y="2"/>
                  <a:pt x="43" y="2"/>
                  <a:pt x="43" y="2"/>
                </a:cubicBezTo>
                <a:cubicBezTo>
                  <a:pt x="39" y="0"/>
                  <a:pt x="36" y="1"/>
                  <a:pt x="36" y="5"/>
                </a:cubicBezTo>
                <a:cubicBezTo>
                  <a:pt x="36" y="20"/>
                  <a:pt x="36" y="20"/>
                  <a:pt x="36" y="20"/>
                </a:cubicBezTo>
                <a:cubicBezTo>
                  <a:pt x="33" y="18"/>
                  <a:pt x="33" y="18"/>
                  <a:pt x="33" y="18"/>
                </a:cubicBezTo>
                <a:cubicBezTo>
                  <a:pt x="30" y="16"/>
                  <a:pt x="25" y="13"/>
                  <a:pt x="21" y="11"/>
                </a:cubicBezTo>
                <a:cubicBezTo>
                  <a:pt x="6" y="2"/>
                  <a:pt x="6" y="2"/>
                  <a:pt x="6" y="2"/>
                </a:cubicBezTo>
                <a:cubicBezTo>
                  <a:pt x="2" y="0"/>
                  <a:pt x="0" y="1"/>
                  <a:pt x="0" y="5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7"/>
                  <a:pt x="0" y="34"/>
                  <a:pt x="0" y="38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0"/>
                  <a:pt x="2" y="62"/>
                  <a:pt x="6" y="60"/>
                </a:cubicBezTo>
                <a:cubicBezTo>
                  <a:pt x="21" y="51"/>
                  <a:pt x="21" y="51"/>
                  <a:pt x="21" y="51"/>
                </a:cubicBezTo>
                <a:cubicBezTo>
                  <a:pt x="25" y="49"/>
                  <a:pt x="30" y="45"/>
                  <a:pt x="33" y="43"/>
                </a:cubicBezTo>
                <a:cubicBezTo>
                  <a:pt x="36" y="42"/>
                  <a:pt x="36" y="42"/>
                  <a:pt x="36" y="42"/>
                </a:cubicBezTo>
                <a:cubicBezTo>
                  <a:pt x="36" y="56"/>
                  <a:pt x="36" y="56"/>
                  <a:pt x="36" y="56"/>
                </a:cubicBezTo>
                <a:cubicBezTo>
                  <a:pt x="36" y="60"/>
                  <a:pt x="39" y="62"/>
                  <a:pt x="43" y="60"/>
                </a:cubicBezTo>
                <a:cubicBezTo>
                  <a:pt x="58" y="51"/>
                  <a:pt x="58" y="51"/>
                  <a:pt x="58" y="51"/>
                </a:cubicBezTo>
                <a:cubicBezTo>
                  <a:pt x="62" y="49"/>
                  <a:pt x="68" y="45"/>
                  <a:pt x="71" y="43"/>
                </a:cubicBezTo>
                <a:cubicBezTo>
                  <a:pt x="87" y="34"/>
                  <a:pt x="87" y="34"/>
                  <a:pt x="87" y="34"/>
                </a:cubicBezTo>
                <a:cubicBezTo>
                  <a:pt x="90" y="32"/>
                  <a:pt x="90" y="29"/>
                  <a:pt x="87" y="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6" name="出自【趣你的PPT】(微信:qunideppt)：最优质的PPT资源库"/>
          <p:cNvSpPr>
            <a:spLocks/>
          </p:cNvSpPr>
          <p:nvPr/>
        </p:nvSpPr>
        <p:spPr bwMode="auto">
          <a:xfrm>
            <a:off x="3029178" y="1622652"/>
            <a:ext cx="146050" cy="157162"/>
          </a:xfrm>
          <a:custGeom>
            <a:avLst/>
            <a:gdLst>
              <a:gd name="T0" fmla="*/ 130941 w 58"/>
              <a:gd name="T1" fmla="*/ 5070 h 62"/>
              <a:gd name="T2" fmla="*/ 90652 w 58"/>
              <a:gd name="T3" fmla="*/ 27884 h 62"/>
              <a:gd name="T4" fmla="*/ 60434 w 58"/>
              <a:gd name="T5" fmla="*/ 45628 h 62"/>
              <a:gd name="T6" fmla="*/ 35253 w 58"/>
              <a:gd name="T7" fmla="*/ 60837 h 62"/>
              <a:gd name="T8" fmla="*/ 35253 w 58"/>
              <a:gd name="T9" fmla="*/ 15209 h 62"/>
              <a:gd name="T10" fmla="*/ 25181 w 58"/>
              <a:gd name="T11" fmla="*/ 7605 h 62"/>
              <a:gd name="T12" fmla="*/ 7554 w 58"/>
              <a:gd name="T13" fmla="*/ 7605 h 62"/>
              <a:gd name="T14" fmla="*/ 0 w 58"/>
              <a:gd name="T15" fmla="*/ 15209 h 62"/>
              <a:gd name="T16" fmla="*/ 0 w 58"/>
              <a:gd name="T17" fmla="*/ 139418 h 62"/>
              <a:gd name="T18" fmla="*/ 7554 w 58"/>
              <a:gd name="T19" fmla="*/ 149557 h 62"/>
              <a:gd name="T20" fmla="*/ 25181 w 58"/>
              <a:gd name="T21" fmla="*/ 149557 h 62"/>
              <a:gd name="T22" fmla="*/ 35253 w 58"/>
              <a:gd name="T23" fmla="*/ 139418 h 62"/>
              <a:gd name="T24" fmla="*/ 35253 w 58"/>
              <a:gd name="T25" fmla="*/ 96325 h 62"/>
              <a:gd name="T26" fmla="*/ 60434 w 58"/>
              <a:gd name="T27" fmla="*/ 108999 h 62"/>
              <a:gd name="T28" fmla="*/ 90652 w 58"/>
              <a:gd name="T29" fmla="*/ 129278 h 62"/>
              <a:gd name="T30" fmla="*/ 130941 w 58"/>
              <a:gd name="T31" fmla="*/ 152092 h 62"/>
              <a:gd name="T32" fmla="*/ 146050 w 58"/>
              <a:gd name="T33" fmla="*/ 141953 h 62"/>
              <a:gd name="T34" fmla="*/ 146050 w 58"/>
              <a:gd name="T35" fmla="*/ 12674 h 62"/>
              <a:gd name="T36" fmla="*/ 130941 w 58"/>
              <a:gd name="T37" fmla="*/ 5070 h 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8" h="62">
                <a:moveTo>
                  <a:pt x="52" y="2"/>
                </a:moveTo>
                <a:cubicBezTo>
                  <a:pt x="36" y="11"/>
                  <a:pt x="36" y="11"/>
                  <a:pt x="36" y="11"/>
                </a:cubicBezTo>
                <a:cubicBezTo>
                  <a:pt x="33" y="13"/>
                  <a:pt x="27" y="16"/>
                  <a:pt x="24" y="18"/>
                </a:cubicBezTo>
                <a:cubicBezTo>
                  <a:pt x="14" y="24"/>
                  <a:pt x="14" y="24"/>
                  <a:pt x="14" y="24"/>
                </a:cubicBezTo>
                <a:cubicBezTo>
                  <a:pt x="14" y="6"/>
                  <a:pt x="14" y="6"/>
                  <a:pt x="14" y="6"/>
                </a:cubicBezTo>
                <a:cubicBezTo>
                  <a:pt x="14" y="4"/>
                  <a:pt x="12" y="3"/>
                  <a:pt x="10" y="3"/>
                </a:cubicBezTo>
                <a:cubicBezTo>
                  <a:pt x="3" y="3"/>
                  <a:pt x="3" y="3"/>
                  <a:pt x="3" y="3"/>
                </a:cubicBezTo>
                <a:cubicBezTo>
                  <a:pt x="1" y="3"/>
                  <a:pt x="0" y="4"/>
                  <a:pt x="0" y="6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57"/>
                  <a:pt x="1" y="59"/>
                  <a:pt x="3" y="59"/>
                </a:cubicBezTo>
                <a:cubicBezTo>
                  <a:pt x="10" y="59"/>
                  <a:pt x="10" y="59"/>
                  <a:pt x="10" y="59"/>
                </a:cubicBezTo>
                <a:cubicBezTo>
                  <a:pt x="12" y="59"/>
                  <a:pt x="14" y="57"/>
                  <a:pt x="14" y="55"/>
                </a:cubicBezTo>
                <a:cubicBezTo>
                  <a:pt x="14" y="38"/>
                  <a:pt x="14" y="38"/>
                  <a:pt x="14" y="38"/>
                </a:cubicBezTo>
                <a:cubicBezTo>
                  <a:pt x="24" y="43"/>
                  <a:pt x="24" y="43"/>
                  <a:pt x="24" y="43"/>
                </a:cubicBezTo>
                <a:cubicBezTo>
                  <a:pt x="27" y="45"/>
                  <a:pt x="33" y="49"/>
                  <a:pt x="36" y="51"/>
                </a:cubicBezTo>
                <a:cubicBezTo>
                  <a:pt x="52" y="60"/>
                  <a:pt x="52" y="60"/>
                  <a:pt x="52" y="60"/>
                </a:cubicBezTo>
                <a:cubicBezTo>
                  <a:pt x="55" y="62"/>
                  <a:pt x="58" y="60"/>
                  <a:pt x="58" y="56"/>
                </a:cubicBezTo>
                <a:cubicBezTo>
                  <a:pt x="58" y="5"/>
                  <a:pt x="58" y="5"/>
                  <a:pt x="58" y="5"/>
                </a:cubicBezTo>
                <a:cubicBezTo>
                  <a:pt x="58" y="1"/>
                  <a:pt x="55" y="0"/>
                  <a:pt x="52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97" name="出自【趣你的PPT】(微信:qunideppt)：最优质的PPT资源库"/>
          <p:cNvSpPr>
            <a:spLocks/>
          </p:cNvSpPr>
          <p:nvPr/>
        </p:nvSpPr>
        <p:spPr bwMode="auto">
          <a:xfrm>
            <a:off x="5954940" y="1617889"/>
            <a:ext cx="147638" cy="155575"/>
          </a:xfrm>
          <a:custGeom>
            <a:avLst/>
            <a:gdLst>
              <a:gd name="T0" fmla="*/ 140002 w 58"/>
              <a:gd name="T1" fmla="*/ 7528 h 62"/>
              <a:gd name="T2" fmla="*/ 122183 w 58"/>
              <a:gd name="T3" fmla="*/ 7528 h 62"/>
              <a:gd name="T4" fmla="*/ 112001 w 58"/>
              <a:gd name="T5" fmla="*/ 17565 h 62"/>
              <a:gd name="T6" fmla="*/ 112001 w 58"/>
              <a:gd name="T7" fmla="*/ 60223 h 62"/>
              <a:gd name="T8" fmla="*/ 86546 w 58"/>
              <a:gd name="T9" fmla="*/ 45167 h 62"/>
              <a:gd name="T10" fmla="*/ 56001 w 58"/>
              <a:gd name="T11" fmla="*/ 27602 h 62"/>
              <a:gd name="T12" fmla="*/ 15273 w 58"/>
              <a:gd name="T13" fmla="*/ 5019 h 62"/>
              <a:gd name="T14" fmla="*/ 0 w 58"/>
              <a:gd name="T15" fmla="*/ 15056 h 62"/>
              <a:gd name="T16" fmla="*/ 0 w 58"/>
              <a:gd name="T17" fmla="*/ 140519 h 62"/>
              <a:gd name="T18" fmla="*/ 17818 w 58"/>
              <a:gd name="T19" fmla="*/ 150556 h 62"/>
              <a:gd name="T20" fmla="*/ 56001 w 58"/>
              <a:gd name="T21" fmla="*/ 127973 h 62"/>
              <a:gd name="T22" fmla="*/ 86546 w 58"/>
              <a:gd name="T23" fmla="*/ 110408 h 62"/>
              <a:gd name="T24" fmla="*/ 112001 w 58"/>
              <a:gd name="T25" fmla="*/ 95352 h 62"/>
              <a:gd name="T26" fmla="*/ 112001 w 58"/>
              <a:gd name="T27" fmla="*/ 143029 h 62"/>
              <a:gd name="T28" fmla="*/ 122183 w 58"/>
              <a:gd name="T29" fmla="*/ 153066 h 62"/>
              <a:gd name="T30" fmla="*/ 140002 w 58"/>
              <a:gd name="T31" fmla="*/ 153066 h 62"/>
              <a:gd name="T32" fmla="*/ 147638 w 58"/>
              <a:gd name="T33" fmla="*/ 143029 h 62"/>
              <a:gd name="T34" fmla="*/ 147638 w 58"/>
              <a:gd name="T35" fmla="*/ 17565 h 62"/>
              <a:gd name="T36" fmla="*/ 140002 w 58"/>
              <a:gd name="T37" fmla="*/ 7528 h 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8" h="62">
                <a:moveTo>
                  <a:pt x="55" y="3"/>
                </a:moveTo>
                <a:cubicBezTo>
                  <a:pt x="48" y="3"/>
                  <a:pt x="48" y="3"/>
                  <a:pt x="48" y="3"/>
                </a:cubicBezTo>
                <a:cubicBezTo>
                  <a:pt x="46" y="3"/>
                  <a:pt x="44" y="5"/>
                  <a:pt x="44" y="7"/>
                </a:cubicBezTo>
                <a:cubicBezTo>
                  <a:pt x="44" y="24"/>
                  <a:pt x="44" y="24"/>
                  <a:pt x="44" y="24"/>
                </a:cubicBezTo>
                <a:cubicBezTo>
                  <a:pt x="34" y="18"/>
                  <a:pt x="34" y="18"/>
                  <a:pt x="34" y="18"/>
                </a:cubicBezTo>
                <a:cubicBezTo>
                  <a:pt x="31" y="16"/>
                  <a:pt x="25" y="13"/>
                  <a:pt x="22" y="11"/>
                </a:cubicBezTo>
                <a:cubicBezTo>
                  <a:pt x="6" y="2"/>
                  <a:pt x="6" y="2"/>
                  <a:pt x="6" y="2"/>
                </a:cubicBezTo>
                <a:cubicBezTo>
                  <a:pt x="3" y="0"/>
                  <a:pt x="0" y="2"/>
                  <a:pt x="0" y="6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0"/>
                  <a:pt x="3" y="62"/>
                  <a:pt x="7" y="60"/>
                </a:cubicBezTo>
                <a:cubicBezTo>
                  <a:pt x="22" y="51"/>
                  <a:pt x="22" y="51"/>
                  <a:pt x="22" y="51"/>
                </a:cubicBezTo>
                <a:cubicBezTo>
                  <a:pt x="25" y="49"/>
                  <a:pt x="31" y="46"/>
                  <a:pt x="34" y="44"/>
                </a:cubicBezTo>
                <a:cubicBezTo>
                  <a:pt x="44" y="38"/>
                  <a:pt x="44" y="38"/>
                  <a:pt x="44" y="38"/>
                </a:cubicBezTo>
                <a:cubicBezTo>
                  <a:pt x="44" y="57"/>
                  <a:pt x="44" y="57"/>
                  <a:pt x="44" y="57"/>
                </a:cubicBezTo>
                <a:cubicBezTo>
                  <a:pt x="44" y="59"/>
                  <a:pt x="46" y="61"/>
                  <a:pt x="48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7" y="61"/>
                  <a:pt x="58" y="59"/>
                  <a:pt x="58" y="57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5"/>
                  <a:pt x="57" y="3"/>
                  <a:pt x="55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198" name="稻壳儿小白白(http://dwz.cn/Wu2UP)出自【趣你的PPT】(微信:qunideppt)：最优质的PPT资源库"/>
          <p:cNvGrpSpPr/>
          <p:nvPr/>
        </p:nvGrpSpPr>
        <p:grpSpPr>
          <a:xfrm>
            <a:off x="4180116" y="1625827"/>
            <a:ext cx="147637" cy="163513"/>
            <a:chOff x="1625601" y="798513"/>
            <a:chExt cx="147637" cy="163513"/>
          </a:xfrm>
          <a:solidFill>
            <a:srgbClr val="FFFFFF"/>
          </a:solidFill>
        </p:grpSpPr>
        <p:sp>
          <p:nvSpPr>
            <p:cNvPr id="1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25601" y="798513"/>
              <a:ext cx="55563" cy="163513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8" y="0"/>
                </a:cxn>
                <a:cxn ang="0">
                  <a:pos x="0" y="7"/>
                </a:cxn>
                <a:cxn ang="0">
                  <a:pos x="0" y="58"/>
                </a:cxn>
                <a:cxn ang="0">
                  <a:pos x="8" y="65"/>
                </a:cxn>
                <a:cxn ang="0">
                  <a:pos x="15" y="65"/>
                </a:cxn>
                <a:cxn ang="0">
                  <a:pos x="22" y="58"/>
                </a:cxn>
                <a:cxn ang="0">
                  <a:pos x="22" y="7"/>
                </a:cxn>
                <a:cxn ang="0">
                  <a:pos x="15" y="0"/>
                </a:cxn>
              </a:cxnLst>
              <a:rect l="0" t="0" r="r" b="b"/>
              <a:pathLst>
                <a:path w="22" h="65">
                  <a:moveTo>
                    <a:pt x="15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2"/>
                    <a:pt x="4" y="65"/>
                    <a:pt x="8" y="65"/>
                  </a:cubicBezTo>
                  <a:cubicBezTo>
                    <a:pt x="15" y="65"/>
                    <a:pt x="15" y="65"/>
                    <a:pt x="15" y="65"/>
                  </a:cubicBezTo>
                  <a:cubicBezTo>
                    <a:pt x="19" y="65"/>
                    <a:pt x="22" y="62"/>
                    <a:pt x="22" y="5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3"/>
                    <a:pt x="19" y="0"/>
                    <a:pt x="1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0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19263" y="798513"/>
              <a:ext cx="53975" cy="16351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0" y="58"/>
                </a:cxn>
                <a:cxn ang="0">
                  <a:pos x="7" y="65"/>
                </a:cxn>
                <a:cxn ang="0">
                  <a:pos x="14" y="65"/>
                </a:cxn>
                <a:cxn ang="0">
                  <a:pos x="21" y="58"/>
                </a:cxn>
                <a:cxn ang="0">
                  <a:pos x="21" y="7"/>
                </a:cxn>
                <a:cxn ang="0">
                  <a:pos x="14" y="0"/>
                </a:cxn>
              </a:cxnLst>
              <a:rect l="0" t="0" r="r" b="b"/>
              <a:pathLst>
                <a:path w="21" h="65">
                  <a:moveTo>
                    <a:pt x="1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62"/>
                    <a:pt x="3" y="65"/>
                    <a:pt x="7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8" y="65"/>
                    <a:pt x="21" y="62"/>
                    <a:pt x="21" y="5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3"/>
                    <a:pt x="18" y="0"/>
                    <a:pt x="1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96265" y="1625827"/>
            <a:ext cx="293688" cy="163512"/>
          </a:xfrm>
          <a:custGeom>
            <a:avLst/>
            <a:gdLst>
              <a:gd name="T0" fmla="*/ 274638 w 185"/>
              <a:gd name="T1" fmla="*/ 55562 h 103"/>
              <a:gd name="T2" fmla="*/ 274638 w 185"/>
              <a:gd name="T3" fmla="*/ 0 h 103"/>
              <a:gd name="T4" fmla="*/ 0 w 185"/>
              <a:gd name="T5" fmla="*/ 0 h 103"/>
              <a:gd name="T6" fmla="*/ 0 w 185"/>
              <a:gd name="T7" fmla="*/ 163512 h 103"/>
              <a:gd name="T8" fmla="*/ 274638 w 185"/>
              <a:gd name="T9" fmla="*/ 163512 h 103"/>
              <a:gd name="T10" fmla="*/ 274638 w 185"/>
              <a:gd name="T11" fmla="*/ 128587 h 103"/>
              <a:gd name="T12" fmla="*/ 293688 w 185"/>
              <a:gd name="T13" fmla="*/ 128587 h 103"/>
              <a:gd name="T14" fmla="*/ 293688 w 185"/>
              <a:gd name="T15" fmla="*/ 55562 h 103"/>
              <a:gd name="T16" fmla="*/ 274638 w 185"/>
              <a:gd name="T17" fmla="*/ 55562 h 103"/>
              <a:gd name="T18" fmla="*/ 238125 w 185"/>
              <a:gd name="T19" fmla="*/ 128587 h 103"/>
              <a:gd name="T20" fmla="*/ 36513 w 185"/>
              <a:gd name="T21" fmla="*/ 128587 h 103"/>
              <a:gd name="T22" fmla="*/ 36513 w 185"/>
              <a:gd name="T23" fmla="*/ 34925 h 103"/>
              <a:gd name="T24" fmla="*/ 238125 w 185"/>
              <a:gd name="T25" fmla="*/ 34925 h 103"/>
              <a:gd name="T26" fmla="*/ 238125 w 185"/>
              <a:gd name="T27" fmla="*/ 128587 h 103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85" h="103">
                <a:moveTo>
                  <a:pt x="173" y="35"/>
                </a:moveTo>
                <a:lnTo>
                  <a:pt x="173" y="0"/>
                </a:lnTo>
                <a:lnTo>
                  <a:pt x="0" y="0"/>
                </a:lnTo>
                <a:lnTo>
                  <a:pt x="0" y="103"/>
                </a:lnTo>
                <a:lnTo>
                  <a:pt x="173" y="103"/>
                </a:lnTo>
                <a:lnTo>
                  <a:pt x="173" y="81"/>
                </a:lnTo>
                <a:lnTo>
                  <a:pt x="185" y="81"/>
                </a:lnTo>
                <a:lnTo>
                  <a:pt x="185" y="35"/>
                </a:lnTo>
                <a:lnTo>
                  <a:pt x="173" y="35"/>
                </a:lnTo>
                <a:close/>
                <a:moveTo>
                  <a:pt x="150" y="81"/>
                </a:moveTo>
                <a:lnTo>
                  <a:pt x="23" y="81"/>
                </a:lnTo>
                <a:lnTo>
                  <a:pt x="23" y="22"/>
                </a:lnTo>
                <a:lnTo>
                  <a:pt x="150" y="22"/>
                </a:lnTo>
                <a:lnTo>
                  <a:pt x="150" y="8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02" name="稻壳儿小白白(http://dwz.cn/Wu2UP)出自【趣你的PPT】(微信:qunideppt)：最优质的PPT资源库"/>
          <p:cNvGrpSpPr/>
          <p:nvPr/>
        </p:nvGrpSpPr>
        <p:grpSpPr>
          <a:xfrm>
            <a:off x="6982053" y="1625827"/>
            <a:ext cx="292100" cy="163513"/>
            <a:chOff x="4427538" y="798513"/>
            <a:chExt cx="292100" cy="163513"/>
          </a:xfrm>
          <a:solidFill>
            <a:srgbClr val="FFFFFF"/>
          </a:solidFill>
        </p:grpSpPr>
        <p:sp>
          <p:nvSpPr>
            <p:cNvPr id="20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7538" y="798513"/>
              <a:ext cx="292100" cy="163513"/>
            </a:xfrm>
            <a:custGeom>
              <a:avLst/>
              <a:gdLst/>
              <a:ahLst/>
              <a:cxnLst>
                <a:cxn ang="0">
                  <a:pos x="173" y="35"/>
                </a:cxn>
                <a:cxn ang="0">
                  <a:pos x="173" y="0"/>
                </a:cxn>
                <a:cxn ang="0">
                  <a:pos x="0" y="0"/>
                </a:cxn>
                <a:cxn ang="0">
                  <a:pos x="0" y="103"/>
                </a:cxn>
                <a:cxn ang="0">
                  <a:pos x="173" y="103"/>
                </a:cxn>
                <a:cxn ang="0">
                  <a:pos x="173" y="81"/>
                </a:cxn>
                <a:cxn ang="0">
                  <a:pos x="184" y="81"/>
                </a:cxn>
                <a:cxn ang="0">
                  <a:pos x="184" y="35"/>
                </a:cxn>
                <a:cxn ang="0">
                  <a:pos x="173" y="35"/>
                </a:cxn>
                <a:cxn ang="0">
                  <a:pos x="149" y="81"/>
                </a:cxn>
                <a:cxn ang="0">
                  <a:pos x="22" y="81"/>
                </a:cxn>
                <a:cxn ang="0">
                  <a:pos x="22" y="22"/>
                </a:cxn>
                <a:cxn ang="0">
                  <a:pos x="149" y="22"/>
                </a:cxn>
                <a:cxn ang="0">
                  <a:pos x="149" y="81"/>
                </a:cxn>
              </a:cxnLst>
              <a:rect l="0" t="0" r="r" b="b"/>
              <a:pathLst>
                <a:path w="184" h="103">
                  <a:moveTo>
                    <a:pt x="173" y="35"/>
                  </a:moveTo>
                  <a:lnTo>
                    <a:pt x="173" y="0"/>
                  </a:lnTo>
                  <a:lnTo>
                    <a:pt x="0" y="0"/>
                  </a:lnTo>
                  <a:lnTo>
                    <a:pt x="0" y="103"/>
                  </a:lnTo>
                  <a:lnTo>
                    <a:pt x="173" y="103"/>
                  </a:lnTo>
                  <a:lnTo>
                    <a:pt x="173" y="81"/>
                  </a:lnTo>
                  <a:lnTo>
                    <a:pt x="184" y="81"/>
                  </a:lnTo>
                  <a:lnTo>
                    <a:pt x="184" y="35"/>
                  </a:lnTo>
                  <a:lnTo>
                    <a:pt x="173" y="35"/>
                  </a:lnTo>
                  <a:close/>
                  <a:moveTo>
                    <a:pt x="149" y="81"/>
                  </a:moveTo>
                  <a:lnTo>
                    <a:pt x="22" y="81"/>
                  </a:lnTo>
                  <a:lnTo>
                    <a:pt x="22" y="22"/>
                  </a:lnTo>
                  <a:lnTo>
                    <a:pt x="149" y="22"/>
                  </a:lnTo>
                  <a:lnTo>
                    <a:pt x="149" y="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0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3101" y="854075"/>
              <a:ext cx="107950" cy="5238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0" y="0"/>
                </a:cxn>
                <a:cxn ang="0">
                  <a:pos x="0" y="33"/>
                </a:cxn>
                <a:cxn ang="0">
                  <a:pos x="68" y="33"/>
                </a:cxn>
                <a:cxn ang="0">
                  <a:pos x="33" y="0"/>
                </a:cxn>
              </a:cxnLst>
              <a:rect l="0" t="0" r="r" b="b"/>
              <a:pathLst>
                <a:path w="68" h="33">
                  <a:moveTo>
                    <a:pt x="33" y="0"/>
                  </a:moveTo>
                  <a:lnTo>
                    <a:pt x="0" y="0"/>
                  </a:lnTo>
                  <a:lnTo>
                    <a:pt x="0" y="33"/>
                  </a:lnTo>
                  <a:lnTo>
                    <a:pt x="68" y="33"/>
                  </a:lnTo>
                  <a:lnTo>
                    <a:pt x="3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05" name="稻壳儿小白白(http://dwz.cn/Wu2UP)出自【趣你的PPT】(微信:qunideppt)：最优质的PPT资源库"/>
          <p:cNvGrpSpPr/>
          <p:nvPr/>
        </p:nvGrpSpPr>
        <p:grpSpPr>
          <a:xfrm>
            <a:off x="7566253" y="1625827"/>
            <a:ext cx="292100" cy="163513"/>
            <a:chOff x="5011738" y="798513"/>
            <a:chExt cx="292100" cy="163513"/>
          </a:xfrm>
          <a:solidFill>
            <a:srgbClr val="FFFFFF"/>
          </a:solidFill>
        </p:grpSpPr>
        <p:sp>
          <p:nvSpPr>
            <p:cNvPr id="20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1738" y="798513"/>
              <a:ext cx="292100" cy="163513"/>
            </a:xfrm>
            <a:custGeom>
              <a:avLst/>
              <a:gdLst/>
              <a:ahLst/>
              <a:cxnLst>
                <a:cxn ang="0">
                  <a:pos x="173" y="35"/>
                </a:cxn>
                <a:cxn ang="0">
                  <a:pos x="173" y="0"/>
                </a:cxn>
                <a:cxn ang="0">
                  <a:pos x="0" y="0"/>
                </a:cxn>
                <a:cxn ang="0">
                  <a:pos x="0" y="103"/>
                </a:cxn>
                <a:cxn ang="0">
                  <a:pos x="173" y="103"/>
                </a:cxn>
                <a:cxn ang="0">
                  <a:pos x="173" y="81"/>
                </a:cxn>
                <a:cxn ang="0">
                  <a:pos x="184" y="81"/>
                </a:cxn>
                <a:cxn ang="0">
                  <a:pos x="184" y="35"/>
                </a:cxn>
                <a:cxn ang="0">
                  <a:pos x="173" y="35"/>
                </a:cxn>
                <a:cxn ang="0">
                  <a:pos x="151" y="81"/>
                </a:cxn>
                <a:cxn ang="0">
                  <a:pos x="24" y="81"/>
                </a:cxn>
                <a:cxn ang="0">
                  <a:pos x="24" y="22"/>
                </a:cxn>
                <a:cxn ang="0">
                  <a:pos x="151" y="22"/>
                </a:cxn>
                <a:cxn ang="0">
                  <a:pos x="151" y="81"/>
                </a:cxn>
              </a:cxnLst>
              <a:rect l="0" t="0" r="r" b="b"/>
              <a:pathLst>
                <a:path w="184" h="103">
                  <a:moveTo>
                    <a:pt x="173" y="35"/>
                  </a:moveTo>
                  <a:lnTo>
                    <a:pt x="173" y="0"/>
                  </a:lnTo>
                  <a:lnTo>
                    <a:pt x="0" y="0"/>
                  </a:lnTo>
                  <a:lnTo>
                    <a:pt x="0" y="103"/>
                  </a:lnTo>
                  <a:lnTo>
                    <a:pt x="173" y="103"/>
                  </a:lnTo>
                  <a:lnTo>
                    <a:pt x="173" y="81"/>
                  </a:lnTo>
                  <a:lnTo>
                    <a:pt x="184" y="81"/>
                  </a:lnTo>
                  <a:lnTo>
                    <a:pt x="184" y="35"/>
                  </a:lnTo>
                  <a:lnTo>
                    <a:pt x="173" y="35"/>
                  </a:lnTo>
                  <a:close/>
                  <a:moveTo>
                    <a:pt x="151" y="81"/>
                  </a:moveTo>
                  <a:lnTo>
                    <a:pt x="24" y="81"/>
                  </a:lnTo>
                  <a:lnTo>
                    <a:pt x="24" y="22"/>
                  </a:lnTo>
                  <a:lnTo>
                    <a:pt x="151" y="22"/>
                  </a:lnTo>
                  <a:lnTo>
                    <a:pt x="151" y="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067301" y="854075"/>
              <a:ext cx="163513" cy="5238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08" name="稻壳儿小白白(http://dwz.cn/Wu2UP)出自【趣你的PPT】(微信:qunideppt)：最优质的PPT资源库"/>
          <p:cNvGrpSpPr/>
          <p:nvPr/>
        </p:nvGrpSpPr>
        <p:grpSpPr>
          <a:xfrm>
            <a:off x="8153628" y="1625827"/>
            <a:ext cx="292100" cy="163513"/>
            <a:chOff x="5599113" y="798513"/>
            <a:chExt cx="292100" cy="163513"/>
          </a:xfrm>
          <a:solidFill>
            <a:srgbClr val="FFFFFF"/>
          </a:solidFill>
        </p:grpSpPr>
        <p:sp>
          <p:nvSpPr>
            <p:cNvPr id="2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9113" y="798513"/>
              <a:ext cx="292100" cy="163513"/>
            </a:xfrm>
            <a:custGeom>
              <a:avLst/>
              <a:gdLst/>
              <a:ahLst/>
              <a:cxnLst>
                <a:cxn ang="0">
                  <a:pos x="172" y="35"/>
                </a:cxn>
                <a:cxn ang="0">
                  <a:pos x="172" y="0"/>
                </a:cxn>
                <a:cxn ang="0">
                  <a:pos x="0" y="0"/>
                </a:cxn>
                <a:cxn ang="0">
                  <a:pos x="0" y="103"/>
                </a:cxn>
                <a:cxn ang="0">
                  <a:pos x="172" y="103"/>
                </a:cxn>
                <a:cxn ang="0">
                  <a:pos x="172" y="81"/>
                </a:cxn>
                <a:cxn ang="0">
                  <a:pos x="184" y="81"/>
                </a:cxn>
                <a:cxn ang="0">
                  <a:pos x="184" y="35"/>
                </a:cxn>
                <a:cxn ang="0">
                  <a:pos x="172" y="35"/>
                </a:cxn>
                <a:cxn ang="0">
                  <a:pos x="149" y="81"/>
                </a:cxn>
                <a:cxn ang="0">
                  <a:pos x="22" y="81"/>
                </a:cxn>
                <a:cxn ang="0">
                  <a:pos x="22" y="22"/>
                </a:cxn>
                <a:cxn ang="0">
                  <a:pos x="149" y="22"/>
                </a:cxn>
                <a:cxn ang="0">
                  <a:pos x="149" y="81"/>
                </a:cxn>
              </a:cxnLst>
              <a:rect l="0" t="0" r="r" b="b"/>
              <a:pathLst>
                <a:path w="184" h="103">
                  <a:moveTo>
                    <a:pt x="172" y="35"/>
                  </a:moveTo>
                  <a:lnTo>
                    <a:pt x="172" y="0"/>
                  </a:lnTo>
                  <a:lnTo>
                    <a:pt x="0" y="0"/>
                  </a:lnTo>
                  <a:lnTo>
                    <a:pt x="0" y="103"/>
                  </a:lnTo>
                  <a:lnTo>
                    <a:pt x="172" y="103"/>
                  </a:lnTo>
                  <a:lnTo>
                    <a:pt x="172" y="81"/>
                  </a:lnTo>
                  <a:lnTo>
                    <a:pt x="184" y="81"/>
                  </a:lnTo>
                  <a:lnTo>
                    <a:pt x="184" y="35"/>
                  </a:lnTo>
                  <a:lnTo>
                    <a:pt x="172" y="35"/>
                  </a:lnTo>
                  <a:close/>
                  <a:moveTo>
                    <a:pt x="149" y="81"/>
                  </a:moveTo>
                  <a:lnTo>
                    <a:pt x="22" y="81"/>
                  </a:lnTo>
                  <a:lnTo>
                    <a:pt x="22" y="22"/>
                  </a:lnTo>
                  <a:lnTo>
                    <a:pt x="149" y="22"/>
                  </a:lnTo>
                  <a:lnTo>
                    <a:pt x="149" y="8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51501" y="854075"/>
              <a:ext cx="166688" cy="52388"/>
            </a:xfrm>
            <a:custGeom>
              <a:avLst/>
              <a:gdLst/>
              <a:ahLst/>
              <a:cxnLst>
                <a:cxn ang="0">
                  <a:pos x="59" y="33"/>
                </a:cxn>
                <a:cxn ang="0">
                  <a:pos x="105" y="0"/>
                </a:cxn>
                <a:cxn ang="0">
                  <a:pos x="59" y="11"/>
                </a:cxn>
                <a:cxn ang="0">
                  <a:pos x="47" y="0"/>
                </a:cxn>
                <a:cxn ang="0">
                  <a:pos x="0" y="33"/>
                </a:cxn>
                <a:cxn ang="0">
                  <a:pos x="47" y="22"/>
                </a:cxn>
                <a:cxn ang="0">
                  <a:pos x="59" y="33"/>
                </a:cxn>
              </a:cxnLst>
              <a:rect l="0" t="0" r="r" b="b"/>
              <a:pathLst>
                <a:path w="105" h="33">
                  <a:moveTo>
                    <a:pt x="59" y="33"/>
                  </a:moveTo>
                  <a:lnTo>
                    <a:pt x="105" y="0"/>
                  </a:lnTo>
                  <a:lnTo>
                    <a:pt x="59" y="11"/>
                  </a:lnTo>
                  <a:lnTo>
                    <a:pt x="47" y="0"/>
                  </a:lnTo>
                  <a:lnTo>
                    <a:pt x="0" y="33"/>
                  </a:lnTo>
                  <a:lnTo>
                    <a:pt x="47" y="22"/>
                  </a:lnTo>
                  <a:lnTo>
                    <a:pt x="59" y="3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11" name="稻壳儿小白白(http://dwz.cn/Wu2UP)出自【趣你的PPT】(微信:qunideppt)：最优质的PPT资源库"/>
          <p:cNvGrpSpPr/>
          <p:nvPr/>
        </p:nvGrpSpPr>
        <p:grpSpPr>
          <a:xfrm>
            <a:off x="9907816" y="1497239"/>
            <a:ext cx="257175" cy="292100"/>
            <a:chOff x="7353301" y="669925"/>
            <a:chExt cx="257175" cy="292100"/>
          </a:xfrm>
          <a:solidFill>
            <a:srgbClr val="FFFFFF"/>
          </a:solidFill>
        </p:grpSpPr>
        <p:sp>
          <p:nvSpPr>
            <p:cNvPr id="21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353301" y="669925"/>
              <a:ext cx="38100" cy="292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0" y="109"/>
                </a:cxn>
                <a:cxn ang="0">
                  <a:pos x="8" y="116"/>
                </a:cxn>
                <a:cxn ang="0">
                  <a:pos x="15" y="116"/>
                </a:cxn>
                <a:cxn ang="0">
                  <a:pos x="15" y="0"/>
                </a:cxn>
                <a:cxn ang="0">
                  <a:pos x="8" y="0"/>
                </a:cxn>
                <a:cxn ang="0">
                  <a:pos x="0" y="7"/>
                </a:cxn>
              </a:cxnLst>
              <a:rect l="0" t="0" r="r" b="b"/>
              <a:pathLst>
                <a:path w="15" h="116">
                  <a:moveTo>
                    <a:pt x="0" y="7"/>
                  </a:moveTo>
                  <a:cubicBezTo>
                    <a:pt x="0" y="109"/>
                    <a:pt x="0" y="109"/>
                    <a:pt x="0" y="109"/>
                  </a:cubicBezTo>
                  <a:cubicBezTo>
                    <a:pt x="0" y="113"/>
                    <a:pt x="4" y="116"/>
                    <a:pt x="8" y="116"/>
                  </a:cubicBezTo>
                  <a:cubicBezTo>
                    <a:pt x="15" y="116"/>
                    <a:pt x="15" y="116"/>
                    <a:pt x="15" y="1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408863" y="669925"/>
              <a:ext cx="201613" cy="292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84"/>
                </a:cxn>
                <a:cxn ang="0">
                  <a:pos x="127" y="184"/>
                </a:cxn>
                <a:cxn ang="0">
                  <a:pos x="127" y="0"/>
                </a:cxn>
                <a:cxn ang="0">
                  <a:pos x="0" y="0"/>
                </a:cxn>
                <a:cxn ang="0">
                  <a:pos x="92" y="70"/>
                </a:cxn>
                <a:cxn ang="0">
                  <a:pos x="46" y="70"/>
                </a:cxn>
                <a:cxn ang="0">
                  <a:pos x="46" y="35"/>
                </a:cxn>
                <a:cxn ang="0">
                  <a:pos x="92" y="35"/>
                </a:cxn>
                <a:cxn ang="0">
                  <a:pos x="92" y="70"/>
                </a:cxn>
              </a:cxnLst>
              <a:rect l="0" t="0" r="r" b="b"/>
              <a:pathLst>
                <a:path w="127" h="184">
                  <a:moveTo>
                    <a:pt x="0" y="0"/>
                  </a:moveTo>
                  <a:lnTo>
                    <a:pt x="0" y="184"/>
                  </a:lnTo>
                  <a:lnTo>
                    <a:pt x="127" y="184"/>
                  </a:lnTo>
                  <a:lnTo>
                    <a:pt x="127" y="0"/>
                  </a:lnTo>
                  <a:lnTo>
                    <a:pt x="0" y="0"/>
                  </a:lnTo>
                  <a:close/>
                  <a:moveTo>
                    <a:pt x="92" y="70"/>
                  </a:moveTo>
                  <a:lnTo>
                    <a:pt x="46" y="70"/>
                  </a:lnTo>
                  <a:lnTo>
                    <a:pt x="46" y="35"/>
                  </a:lnTo>
                  <a:lnTo>
                    <a:pt x="92" y="35"/>
                  </a:lnTo>
                  <a:lnTo>
                    <a:pt x="92" y="7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1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323615" y="1502002"/>
            <a:ext cx="274638" cy="292100"/>
          </a:xfrm>
          <a:custGeom>
            <a:avLst/>
            <a:gdLst>
              <a:gd name="T0" fmla="*/ 257001 w 109"/>
              <a:gd name="T1" fmla="*/ 0 h 116"/>
              <a:gd name="T2" fmla="*/ 37794 w 109"/>
              <a:gd name="T3" fmla="*/ 0 h 116"/>
              <a:gd name="T4" fmla="*/ 17637 w 109"/>
              <a:gd name="T5" fmla="*/ 17627 h 116"/>
              <a:gd name="T6" fmla="*/ 17637 w 109"/>
              <a:gd name="T7" fmla="*/ 55398 h 116"/>
              <a:gd name="T8" fmla="*/ 45353 w 109"/>
              <a:gd name="T9" fmla="*/ 55398 h 116"/>
              <a:gd name="T10" fmla="*/ 55432 w 109"/>
              <a:gd name="T11" fmla="*/ 65471 h 116"/>
              <a:gd name="T12" fmla="*/ 45353 w 109"/>
              <a:gd name="T13" fmla="*/ 73025 h 116"/>
              <a:gd name="T14" fmla="*/ 10078 w 109"/>
              <a:gd name="T15" fmla="*/ 73025 h 116"/>
              <a:gd name="T16" fmla="*/ 0 w 109"/>
              <a:gd name="T17" fmla="*/ 83097 h 116"/>
              <a:gd name="T18" fmla="*/ 10078 w 109"/>
              <a:gd name="T19" fmla="*/ 90652 h 116"/>
              <a:gd name="T20" fmla="*/ 17637 w 109"/>
              <a:gd name="T21" fmla="*/ 90652 h 116"/>
              <a:gd name="T22" fmla="*/ 17637 w 109"/>
              <a:gd name="T23" fmla="*/ 128423 h 116"/>
              <a:gd name="T24" fmla="*/ 45353 w 109"/>
              <a:gd name="T25" fmla="*/ 128423 h 116"/>
              <a:gd name="T26" fmla="*/ 55432 w 109"/>
              <a:gd name="T27" fmla="*/ 138496 h 116"/>
              <a:gd name="T28" fmla="*/ 45353 w 109"/>
              <a:gd name="T29" fmla="*/ 146050 h 116"/>
              <a:gd name="T30" fmla="*/ 10078 w 109"/>
              <a:gd name="T31" fmla="*/ 146050 h 116"/>
              <a:gd name="T32" fmla="*/ 0 w 109"/>
              <a:gd name="T33" fmla="*/ 156122 h 116"/>
              <a:gd name="T34" fmla="*/ 10078 w 109"/>
              <a:gd name="T35" fmla="*/ 166195 h 116"/>
              <a:gd name="T36" fmla="*/ 17637 w 109"/>
              <a:gd name="T37" fmla="*/ 166195 h 116"/>
              <a:gd name="T38" fmla="*/ 17637 w 109"/>
              <a:gd name="T39" fmla="*/ 201448 h 116"/>
              <a:gd name="T40" fmla="*/ 45353 w 109"/>
              <a:gd name="T41" fmla="*/ 201448 h 116"/>
              <a:gd name="T42" fmla="*/ 55432 w 109"/>
              <a:gd name="T43" fmla="*/ 211521 h 116"/>
              <a:gd name="T44" fmla="*/ 45353 w 109"/>
              <a:gd name="T45" fmla="*/ 219075 h 116"/>
              <a:gd name="T46" fmla="*/ 10078 w 109"/>
              <a:gd name="T47" fmla="*/ 219075 h 116"/>
              <a:gd name="T48" fmla="*/ 0 w 109"/>
              <a:gd name="T49" fmla="*/ 229147 h 116"/>
              <a:gd name="T50" fmla="*/ 10078 w 109"/>
              <a:gd name="T51" fmla="*/ 239220 h 116"/>
              <a:gd name="T52" fmla="*/ 17637 w 109"/>
              <a:gd name="T53" fmla="*/ 239220 h 116"/>
              <a:gd name="T54" fmla="*/ 17637 w 109"/>
              <a:gd name="T55" fmla="*/ 274473 h 116"/>
              <a:gd name="T56" fmla="*/ 37794 w 109"/>
              <a:gd name="T57" fmla="*/ 292100 h 116"/>
              <a:gd name="T58" fmla="*/ 257001 w 109"/>
              <a:gd name="T59" fmla="*/ 292100 h 116"/>
              <a:gd name="T60" fmla="*/ 274638 w 109"/>
              <a:gd name="T61" fmla="*/ 274473 h 116"/>
              <a:gd name="T62" fmla="*/ 274638 w 109"/>
              <a:gd name="T63" fmla="*/ 17627 h 116"/>
              <a:gd name="T64" fmla="*/ 257001 w 109"/>
              <a:gd name="T65" fmla="*/ 0 h 116"/>
              <a:gd name="T66" fmla="*/ 219206 w 109"/>
              <a:gd name="T67" fmla="*/ 128423 h 116"/>
              <a:gd name="T68" fmla="*/ 110863 w 109"/>
              <a:gd name="T69" fmla="*/ 128423 h 116"/>
              <a:gd name="T70" fmla="*/ 110863 w 109"/>
              <a:gd name="T71" fmla="*/ 55398 h 116"/>
              <a:gd name="T72" fmla="*/ 219206 w 109"/>
              <a:gd name="T73" fmla="*/ 55398 h 116"/>
              <a:gd name="T74" fmla="*/ 219206 w 109"/>
              <a:gd name="T75" fmla="*/ 128423 h 11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09" h="116">
                <a:moveTo>
                  <a:pt x="102" y="0"/>
                </a:moveTo>
                <a:cubicBezTo>
                  <a:pt x="15" y="0"/>
                  <a:pt x="15" y="0"/>
                  <a:pt x="15" y="0"/>
                </a:cubicBezTo>
                <a:cubicBezTo>
                  <a:pt x="11" y="0"/>
                  <a:pt x="7" y="3"/>
                  <a:pt x="7" y="7"/>
                </a:cubicBezTo>
                <a:cubicBezTo>
                  <a:pt x="7" y="22"/>
                  <a:pt x="7" y="22"/>
                  <a:pt x="7" y="22"/>
                </a:cubicBezTo>
                <a:cubicBezTo>
                  <a:pt x="18" y="22"/>
                  <a:pt x="18" y="22"/>
                  <a:pt x="18" y="22"/>
                </a:cubicBezTo>
                <a:cubicBezTo>
                  <a:pt x="20" y="22"/>
                  <a:pt x="22" y="24"/>
                  <a:pt x="22" y="26"/>
                </a:cubicBezTo>
                <a:cubicBezTo>
                  <a:pt x="22" y="28"/>
                  <a:pt x="20" y="29"/>
                  <a:pt x="18" y="29"/>
                </a:cubicBezTo>
                <a:cubicBezTo>
                  <a:pt x="4" y="29"/>
                  <a:pt x="4" y="29"/>
                  <a:pt x="4" y="29"/>
                </a:cubicBezTo>
                <a:cubicBezTo>
                  <a:pt x="2" y="29"/>
                  <a:pt x="0" y="31"/>
                  <a:pt x="0" y="33"/>
                </a:cubicBezTo>
                <a:cubicBezTo>
                  <a:pt x="0" y="35"/>
                  <a:pt x="2" y="36"/>
                  <a:pt x="4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51"/>
                  <a:pt x="7" y="51"/>
                  <a:pt x="7" y="51"/>
                </a:cubicBezTo>
                <a:cubicBezTo>
                  <a:pt x="18" y="51"/>
                  <a:pt x="18" y="51"/>
                  <a:pt x="18" y="51"/>
                </a:cubicBezTo>
                <a:cubicBezTo>
                  <a:pt x="20" y="51"/>
                  <a:pt x="22" y="53"/>
                  <a:pt x="22" y="55"/>
                </a:cubicBezTo>
                <a:cubicBezTo>
                  <a:pt x="22" y="57"/>
                  <a:pt x="20" y="58"/>
                  <a:pt x="18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2" y="58"/>
                  <a:pt x="0" y="60"/>
                  <a:pt x="0" y="62"/>
                </a:cubicBezTo>
                <a:cubicBezTo>
                  <a:pt x="0" y="64"/>
                  <a:pt x="2" y="66"/>
                  <a:pt x="4" y="66"/>
                </a:cubicBezTo>
                <a:cubicBezTo>
                  <a:pt x="7" y="66"/>
                  <a:pt x="7" y="66"/>
                  <a:pt x="7" y="66"/>
                </a:cubicBezTo>
                <a:cubicBezTo>
                  <a:pt x="7" y="80"/>
                  <a:pt x="7" y="80"/>
                  <a:pt x="7" y="80"/>
                </a:cubicBezTo>
                <a:cubicBezTo>
                  <a:pt x="18" y="80"/>
                  <a:pt x="18" y="80"/>
                  <a:pt x="18" y="80"/>
                </a:cubicBezTo>
                <a:cubicBezTo>
                  <a:pt x="20" y="80"/>
                  <a:pt x="22" y="82"/>
                  <a:pt x="22" y="84"/>
                </a:cubicBezTo>
                <a:cubicBezTo>
                  <a:pt x="22" y="86"/>
                  <a:pt x="20" y="87"/>
                  <a:pt x="18" y="87"/>
                </a:cubicBezTo>
                <a:cubicBezTo>
                  <a:pt x="4" y="87"/>
                  <a:pt x="4" y="87"/>
                  <a:pt x="4" y="87"/>
                </a:cubicBezTo>
                <a:cubicBezTo>
                  <a:pt x="2" y="87"/>
                  <a:pt x="0" y="89"/>
                  <a:pt x="0" y="91"/>
                </a:cubicBezTo>
                <a:cubicBezTo>
                  <a:pt x="0" y="93"/>
                  <a:pt x="2" y="95"/>
                  <a:pt x="4" y="95"/>
                </a:cubicBezTo>
                <a:cubicBezTo>
                  <a:pt x="7" y="95"/>
                  <a:pt x="7" y="95"/>
                  <a:pt x="7" y="95"/>
                </a:cubicBezTo>
                <a:cubicBezTo>
                  <a:pt x="7" y="109"/>
                  <a:pt x="7" y="109"/>
                  <a:pt x="7" y="109"/>
                </a:cubicBezTo>
                <a:cubicBezTo>
                  <a:pt x="7" y="113"/>
                  <a:pt x="11" y="116"/>
                  <a:pt x="15" y="116"/>
                </a:cubicBezTo>
                <a:cubicBezTo>
                  <a:pt x="102" y="116"/>
                  <a:pt x="102" y="116"/>
                  <a:pt x="102" y="116"/>
                </a:cubicBezTo>
                <a:cubicBezTo>
                  <a:pt x="106" y="116"/>
                  <a:pt x="109" y="113"/>
                  <a:pt x="109" y="109"/>
                </a:cubicBezTo>
                <a:cubicBezTo>
                  <a:pt x="109" y="7"/>
                  <a:pt x="109" y="7"/>
                  <a:pt x="109" y="7"/>
                </a:cubicBezTo>
                <a:cubicBezTo>
                  <a:pt x="109" y="3"/>
                  <a:pt x="106" y="0"/>
                  <a:pt x="102" y="0"/>
                </a:cubicBezTo>
                <a:close/>
                <a:moveTo>
                  <a:pt x="87" y="51"/>
                </a:moveTo>
                <a:cubicBezTo>
                  <a:pt x="44" y="51"/>
                  <a:pt x="44" y="51"/>
                  <a:pt x="44" y="51"/>
                </a:cubicBezTo>
                <a:cubicBezTo>
                  <a:pt x="44" y="22"/>
                  <a:pt x="44" y="22"/>
                  <a:pt x="44" y="22"/>
                </a:cubicBezTo>
                <a:cubicBezTo>
                  <a:pt x="87" y="22"/>
                  <a:pt x="87" y="22"/>
                  <a:pt x="87" y="22"/>
                </a:cubicBezTo>
                <a:lnTo>
                  <a:pt x="87" y="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15" name="稻壳儿小白白(http://dwz.cn/Wu2UP)出自【趣你的PPT】(微信:qunideppt)：最优质的PPT资源库"/>
          <p:cNvGrpSpPr/>
          <p:nvPr/>
        </p:nvGrpSpPr>
        <p:grpSpPr>
          <a:xfrm>
            <a:off x="8756878" y="1497239"/>
            <a:ext cx="274638" cy="292100"/>
            <a:chOff x="6202363" y="669925"/>
            <a:chExt cx="274638" cy="292100"/>
          </a:xfrm>
          <a:solidFill>
            <a:srgbClr val="FFFFFF"/>
          </a:solidFill>
        </p:grpSpPr>
        <p:sp>
          <p:nvSpPr>
            <p:cNvPr id="2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02363" y="669925"/>
              <a:ext cx="274638" cy="292100"/>
            </a:xfrm>
            <a:custGeom>
              <a:avLst/>
              <a:gdLst/>
              <a:ahLst/>
              <a:cxnLst>
                <a:cxn ang="0">
                  <a:pos x="102" y="0"/>
                </a:cxn>
                <a:cxn ang="0">
                  <a:pos x="7" y="0"/>
                </a:cxn>
                <a:cxn ang="0">
                  <a:pos x="0" y="7"/>
                </a:cxn>
                <a:cxn ang="0">
                  <a:pos x="0" y="102"/>
                </a:cxn>
                <a:cxn ang="0">
                  <a:pos x="7" y="109"/>
                </a:cxn>
                <a:cxn ang="0">
                  <a:pos x="15" y="109"/>
                </a:cxn>
                <a:cxn ang="0">
                  <a:pos x="22" y="116"/>
                </a:cxn>
                <a:cxn ang="0">
                  <a:pos x="29" y="109"/>
                </a:cxn>
                <a:cxn ang="0">
                  <a:pos x="80" y="109"/>
                </a:cxn>
                <a:cxn ang="0">
                  <a:pos x="87" y="116"/>
                </a:cxn>
                <a:cxn ang="0">
                  <a:pos x="94" y="109"/>
                </a:cxn>
                <a:cxn ang="0">
                  <a:pos x="102" y="109"/>
                </a:cxn>
                <a:cxn ang="0">
                  <a:pos x="109" y="102"/>
                </a:cxn>
                <a:cxn ang="0">
                  <a:pos x="109" y="7"/>
                </a:cxn>
                <a:cxn ang="0">
                  <a:pos x="102" y="0"/>
                </a:cxn>
                <a:cxn ang="0">
                  <a:pos x="94" y="94"/>
                </a:cxn>
                <a:cxn ang="0">
                  <a:pos x="15" y="94"/>
                </a:cxn>
                <a:cxn ang="0">
                  <a:pos x="15" y="58"/>
                </a:cxn>
                <a:cxn ang="0">
                  <a:pos x="94" y="58"/>
                </a:cxn>
                <a:cxn ang="0">
                  <a:pos x="94" y="94"/>
                </a:cxn>
                <a:cxn ang="0">
                  <a:pos x="94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94" y="15"/>
                </a:cxn>
                <a:cxn ang="0">
                  <a:pos x="94" y="51"/>
                </a:cxn>
              </a:cxnLst>
              <a:rect l="0" t="0" r="r" b="b"/>
              <a:pathLst>
                <a:path w="109" h="116">
                  <a:moveTo>
                    <a:pt x="102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6"/>
                    <a:pt x="3" y="109"/>
                    <a:pt x="7" y="109"/>
                  </a:cubicBezTo>
                  <a:cubicBezTo>
                    <a:pt x="15" y="109"/>
                    <a:pt x="15" y="109"/>
                    <a:pt x="15" y="109"/>
                  </a:cubicBezTo>
                  <a:cubicBezTo>
                    <a:pt x="15" y="113"/>
                    <a:pt x="18" y="116"/>
                    <a:pt x="22" y="116"/>
                  </a:cubicBezTo>
                  <a:cubicBezTo>
                    <a:pt x="26" y="116"/>
                    <a:pt x="29" y="113"/>
                    <a:pt x="29" y="109"/>
                  </a:cubicBezTo>
                  <a:cubicBezTo>
                    <a:pt x="80" y="109"/>
                    <a:pt x="80" y="109"/>
                    <a:pt x="80" y="109"/>
                  </a:cubicBezTo>
                  <a:cubicBezTo>
                    <a:pt x="80" y="113"/>
                    <a:pt x="83" y="116"/>
                    <a:pt x="87" y="116"/>
                  </a:cubicBezTo>
                  <a:cubicBezTo>
                    <a:pt x="91" y="116"/>
                    <a:pt x="94" y="113"/>
                    <a:pt x="94" y="109"/>
                  </a:cubicBezTo>
                  <a:cubicBezTo>
                    <a:pt x="102" y="109"/>
                    <a:pt x="102" y="109"/>
                    <a:pt x="102" y="109"/>
                  </a:cubicBezTo>
                  <a:cubicBezTo>
                    <a:pt x="106" y="109"/>
                    <a:pt x="109" y="106"/>
                    <a:pt x="109" y="102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9" y="3"/>
                    <a:pt x="106" y="0"/>
                    <a:pt x="102" y="0"/>
                  </a:cubicBezTo>
                  <a:close/>
                  <a:moveTo>
                    <a:pt x="94" y="94"/>
                  </a:moveTo>
                  <a:cubicBezTo>
                    <a:pt x="15" y="94"/>
                    <a:pt x="15" y="94"/>
                    <a:pt x="15" y="94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94" y="58"/>
                    <a:pt x="94" y="58"/>
                    <a:pt x="94" y="58"/>
                  </a:cubicBezTo>
                  <a:lnTo>
                    <a:pt x="94" y="94"/>
                  </a:lnTo>
                  <a:close/>
                  <a:moveTo>
                    <a:pt x="94" y="51"/>
                  </a:moveTo>
                  <a:cubicBezTo>
                    <a:pt x="15" y="51"/>
                    <a:pt x="15" y="51"/>
                    <a:pt x="15" y="51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94" y="15"/>
                    <a:pt x="94" y="15"/>
                    <a:pt x="94" y="15"/>
                  </a:cubicBezTo>
                  <a:lnTo>
                    <a:pt x="94" y="5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57926" y="833438"/>
              <a:ext cx="163513" cy="5556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0" y="0"/>
                </a:cxn>
                <a:cxn ang="0">
                  <a:pos x="0" y="35"/>
                </a:cxn>
                <a:cxn ang="0">
                  <a:pos x="103" y="35"/>
                </a:cxn>
                <a:cxn ang="0">
                  <a:pos x="103" y="0"/>
                </a:cxn>
                <a:cxn ang="0">
                  <a:pos x="68" y="24"/>
                </a:cxn>
                <a:cxn ang="0">
                  <a:pos x="35" y="24"/>
                </a:cxn>
                <a:cxn ang="0">
                  <a:pos x="35" y="13"/>
                </a:cxn>
                <a:cxn ang="0">
                  <a:pos x="68" y="13"/>
                </a:cxn>
                <a:cxn ang="0">
                  <a:pos x="68" y="24"/>
                </a:cxn>
              </a:cxnLst>
              <a:rect l="0" t="0" r="r" b="b"/>
              <a:pathLst>
                <a:path w="103" h="35">
                  <a:moveTo>
                    <a:pt x="103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103" y="35"/>
                  </a:lnTo>
                  <a:lnTo>
                    <a:pt x="103" y="0"/>
                  </a:lnTo>
                  <a:close/>
                  <a:moveTo>
                    <a:pt x="68" y="24"/>
                  </a:moveTo>
                  <a:lnTo>
                    <a:pt x="35" y="24"/>
                  </a:lnTo>
                  <a:lnTo>
                    <a:pt x="35" y="13"/>
                  </a:lnTo>
                  <a:lnTo>
                    <a:pt x="68" y="13"/>
                  </a:lnTo>
                  <a:lnTo>
                    <a:pt x="68" y="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57926" y="725488"/>
              <a:ext cx="163513" cy="5556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0" y="0"/>
                </a:cxn>
                <a:cxn ang="0">
                  <a:pos x="0" y="35"/>
                </a:cxn>
                <a:cxn ang="0">
                  <a:pos x="103" y="35"/>
                </a:cxn>
                <a:cxn ang="0">
                  <a:pos x="103" y="0"/>
                </a:cxn>
                <a:cxn ang="0">
                  <a:pos x="68" y="22"/>
                </a:cxn>
                <a:cxn ang="0">
                  <a:pos x="35" y="22"/>
                </a:cxn>
                <a:cxn ang="0">
                  <a:pos x="35" y="11"/>
                </a:cxn>
                <a:cxn ang="0">
                  <a:pos x="68" y="11"/>
                </a:cxn>
                <a:cxn ang="0">
                  <a:pos x="68" y="22"/>
                </a:cxn>
              </a:cxnLst>
              <a:rect l="0" t="0" r="r" b="b"/>
              <a:pathLst>
                <a:path w="103" h="35">
                  <a:moveTo>
                    <a:pt x="103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103" y="35"/>
                  </a:lnTo>
                  <a:lnTo>
                    <a:pt x="103" y="0"/>
                  </a:lnTo>
                  <a:close/>
                  <a:moveTo>
                    <a:pt x="68" y="22"/>
                  </a:moveTo>
                  <a:lnTo>
                    <a:pt x="35" y="22"/>
                  </a:lnTo>
                  <a:lnTo>
                    <a:pt x="35" y="11"/>
                  </a:lnTo>
                  <a:lnTo>
                    <a:pt x="68" y="11"/>
                  </a:lnTo>
                  <a:lnTo>
                    <a:pt x="68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495190" y="1552802"/>
            <a:ext cx="293688" cy="236537"/>
          </a:xfrm>
          <a:custGeom>
            <a:avLst/>
            <a:gdLst>
              <a:gd name="T0" fmla="*/ 146844 w 116"/>
              <a:gd name="T1" fmla="*/ 55360 h 94"/>
              <a:gd name="T2" fmla="*/ 0 w 116"/>
              <a:gd name="T3" fmla="*/ 0 h 94"/>
              <a:gd name="T4" fmla="*/ 0 w 116"/>
              <a:gd name="T5" fmla="*/ 201308 h 94"/>
              <a:gd name="T6" fmla="*/ 7595 w 116"/>
              <a:gd name="T7" fmla="*/ 201308 h 94"/>
              <a:gd name="T8" fmla="*/ 17723 w 116"/>
              <a:gd name="T9" fmla="*/ 201308 h 94"/>
              <a:gd name="T10" fmla="*/ 17723 w 116"/>
              <a:gd name="T11" fmla="*/ 218923 h 94"/>
              <a:gd name="T12" fmla="*/ 129121 w 116"/>
              <a:gd name="T13" fmla="*/ 236537 h 94"/>
              <a:gd name="T14" fmla="*/ 164567 w 116"/>
              <a:gd name="T15" fmla="*/ 236537 h 94"/>
              <a:gd name="T16" fmla="*/ 275965 w 116"/>
              <a:gd name="T17" fmla="*/ 218923 h 94"/>
              <a:gd name="T18" fmla="*/ 275965 w 116"/>
              <a:gd name="T19" fmla="*/ 201308 h 94"/>
              <a:gd name="T20" fmla="*/ 283561 w 116"/>
              <a:gd name="T21" fmla="*/ 201308 h 94"/>
              <a:gd name="T22" fmla="*/ 293688 w 116"/>
              <a:gd name="T23" fmla="*/ 201308 h 94"/>
              <a:gd name="T24" fmla="*/ 293688 w 116"/>
              <a:gd name="T25" fmla="*/ 0 h 94"/>
              <a:gd name="T26" fmla="*/ 146844 w 116"/>
              <a:gd name="T27" fmla="*/ 55360 h 94"/>
              <a:gd name="T28" fmla="*/ 129121 w 116"/>
              <a:gd name="T29" fmla="*/ 191243 h 94"/>
              <a:gd name="T30" fmla="*/ 17723 w 116"/>
              <a:gd name="T31" fmla="*/ 173628 h 94"/>
              <a:gd name="T32" fmla="*/ 17723 w 116"/>
              <a:gd name="T33" fmla="*/ 17614 h 94"/>
              <a:gd name="T34" fmla="*/ 43040 w 116"/>
              <a:gd name="T35" fmla="*/ 17614 h 94"/>
              <a:gd name="T36" fmla="*/ 48104 w 116"/>
              <a:gd name="T37" fmla="*/ 20131 h 94"/>
              <a:gd name="T38" fmla="*/ 48104 w 116"/>
              <a:gd name="T39" fmla="*/ 20131 h 94"/>
              <a:gd name="T40" fmla="*/ 126590 w 116"/>
              <a:gd name="T41" fmla="*/ 50327 h 94"/>
              <a:gd name="T42" fmla="*/ 129121 w 116"/>
              <a:gd name="T43" fmla="*/ 55360 h 94"/>
              <a:gd name="T44" fmla="*/ 129121 w 116"/>
              <a:gd name="T45" fmla="*/ 191243 h 94"/>
              <a:gd name="T46" fmla="*/ 275965 w 116"/>
              <a:gd name="T47" fmla="*/ 173628 h 94"/>
              <a:gd name="T48" fmla="*/ 164567 w 116"/>
              <a:gd name="T49" fmla="*/ 191243 h 94"/>
              <a:gd name="T50" fmla="*/ 164567 w 116"/>
              <a:gd name="T51" fmla="*/ 55360 h 94"/>
              <a:gd name="T52" fmla="*/ 275965 w 116"/>
              <a:gd name="T53" fmla="*/ 17614 h 94"/>
              <a:gd name="T54" fmla="*/ 275965 w 116"/>
              <a:gd name="T55" fmla="*/ 173628 h 9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16" h="94">
                <a:moveTo>
                  <a:pt x="58" y="22"/>
                </a:moveTo>
                <a:cubicBezTo>
                  <a:pt x="58" y="3"/>
                  <a:pt x="17" y="0"/>
                  <a:pt x="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5" y="80"/>
                  <a:pt x="6" y="80"/>
                  <a:pt x="7" y="80"/>
                </a:cubicBezTo>
                <a:cubicBezTo>
                  <a:pt x="7" y="87"/>
                  <a:pt x="7" y="87"/>
                  <a:pt x="7" y="87"/>
                </a:cubicBezTo>
                <a:cubicBezTo>
                  <a:pt x="21" y="87"/>
                  <a:pt x="51" y="83"/>
                  <a:pt x="51" y="94"/>
                </a:cubicBezTo>
                <a:cubicBezTo>
                  <a:pt x="65" y="94"/>
                  <a:pt x="65" y="94"/>
                  <a:pt x="65" y="94"/>
                </a:cubicBezTo>
                <a:cubicBezTo>
                  <a:pt x="65" y="83"/>
                  <a:pt x="94" y="87"/>
                  <a:pt x="109" y="87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10" y="80"/>
                  <a:pt x="111" y="80"/>
                  <a:pt x="112" y="80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116" y="0"/>
                  <a:pt x="116" y="0"/>
                  <a:pt x="116" y="0"/>
                </a:cubicBezTo>
                <a:cubicBezTo>
                  <a:pt x="98" y="0"/>
                  <a:pt x="58" y="3"/>
                  <a:pt x="58" y="22"/>
                </a:cubicBezTo>
                <a:close/>
                <a:moveTo>
                  <a:pt x="51" y="76"/>
                </a:moveTo>
                <a:cubicBezTo>
                  <a:pt x="40" y="69"/>
                  <a:pt x="20" y="69"/>
                  <a:pt x="7" y="69"/>
                </a:cubicBezTo>
                <a:cubicBezTo>
                  <a:pt x="7" y="7"/>
                  <a:pt x="7" y="7"/>
                  <a:pt x="7" y="7"/>
                </a:cubicBezTo>
                <a:cubicBezTo>
                  <a:pt x="11" y="7"/>
                  <a:pt x="14" y="7"/>
                  <a:pt x="17" y="7"/>
                </a:cubicBez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ubicBezTo>
                  <a:pt x="34" y="9"/>
                  <a:pt x="49" y="12"/>
                  <a:pt x="50" y="20"/>
                </a:cubicBezTo>
                <a:cubicBezTo>
                  <a:pt x="51" y="22"/>
                  <a:pt x="51" y="22"/>
                  <a:pt x="51" y="22"/>
                </a:cubicBezTo>
                <a:lnTo>
                  <a:pt x="51" y="76"/>
                </a:lnTo>
                <a:close/>
                <a:moveTo>
                  <a:pt x="109" y="69"/>
                </a:moveTo>
                <a:cubicBezTo>
                  <a:pt x="95" y="69"/>
                  <a:pt x="76" y="69"/>
                  <a:pt x="65" y="76"/>
                </a:cubicBezTo>
                <a:cubicBezTo>
                  <a:pt x="65" y="22"/>
                  <a:pt x="65" y="22"/>
                  <a:pt x="65" y="22"/>
                </a:cubicBezTo>
                <a:cubicBezTo>
                  <a:pt x="65" y="17"/>
                  <a:pt x="73" y="7"/>
                  <a:pt x="109" y="7"/>
                </a:cubicBezTo>
                <a:lnTo>
                  <a:pt x="109" y="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1080978" y="1497239"/>
            <a:ext cx="292100" cy="292100"/>
          </a:xfrm>
          <a:custGeom>
            <a:avLst/>
            <a:gdLst>
              <a:gd name="T0" fmla="*/ 236538 w 184"/>
              <a:gd name="T1" fmla="*/ 184150 h 184"/>
              <a:gd name="T2" fmla="*/ 236538 w 184"/>
              <a:gd name="T3" fmla="*/ 128588 h 184"/>
              <a:gd name="T4" fmla="*/ 163513 w 184"/>
              <a:gd name="T5" fmla="*/ 128588 h 184"/>
              <a:gd name="T6" fmla="*/ 163513 w 184"/>
              <a:gd name="T7" fmla="*/ 111125 h 184"/>
              <a:gd name="T8" fmla="*/ 219075 w 184"/>
              <a:gd name="T9" fmla="*/ 111125 h 184"/>
              <a:gd name="T10" fmla="*/ 219075 w 184"/>
              <a:gd name="T11" fmla="*/ 0 h 184"/>
              <a:gd name="T12" fmla="*/ 90488 w 184"/>
              <a:gd name="T13" fmla="*/ 0 h 184"/>
              <a:gd name="T14" fmla="*/ 90488 w 184"/>
              <a:gd name="T15" fmla="*/ 111125 h 184"/>
              <a:gd name="T16" fmla="*/ 146050 w 184"/>
              <a:gd name="T17" fmla="*/ 111125 h 184"/>
              <a:gd name="T18" fmla="*/ 146050 w 184"/>
              <a:gd name="T19" fmla="*/ 128588 h 184"/>
              <a:gd name="T20" fmla="*/ 55563 w 184"/>
              <a:gd name="T21" fmla="*/ 128588 h 184"/>
              <a:gd name="T22" fmla="*/ 55563 w 184"/>
              <a:gd name="T23" fmla="*/ 184150 h 184"/>
              <a:gd name="T24" fmla="*/ 0 w 184"/>
              <a:gd name="T25" fmla="*/ 184150 h 184"/>
              <a:gd name="T26" fmla="*/ 0 w 184"/>
              <a:gd name="T27" fmla="*/ 292100 h 184"/>
              <a:gd name="T28" fmla="*/ 128588 w 184"/>
              <a:gd name="T29" fmla="*/ 292100 h 184"/>
              <a:gd name="T30" fmla="*/ 128588 w 184"/>
              <a:gd name="T31" fmla="*/ 184150 h 184"/>
              <a:gd name="T32" fmla="*/ 73025 w 184"/>
              <a:gd name="T33" fmla="*/ 184150 h 184"/>
              <a:gd name="T34" fmla="*/ 73025 w 184"/>
              <a:gd name="T35" fmla="*/ 146050 h 184"/>
              <a:gd name="T36" fmla="*/ 219075 w 184"/>
              <a:gd name="T37" fmla="*/ 146050 h 184"/>
              <a:gd name="T38" fmla="*/ 219075 w 184"/>
              <a:gd name="T39" fmla="*/ 184150 h 184"/>
              <a:gd name="T40" fmla="*/ 163513 w 184"/>
              <a:gd name="T41" fmla="*/ 184150 h 184"/>
              <a:gd name="T42" fmla="*/ 163513 w 184"/>
              <a:gd name="T43" fmla="*/ 292100 h 184"/>
              <a:gd name="T44" fmla="*/ 292100 w 184"/>
              <a:gd name="T45" fmla="*/ 292100 h 184"/>
              <a:gd name="T46" fmla="*/ 292100 w 184"/>
              <a:gd name="T47" fmla="*/ 184150 h 184"/>
              <a:gd name="T48" fmla="*/ 236538 w 184"/>
              <a:gd name="T49" fmla="*/ 184150 h 184"/>
              <a:gd name="T50" fmla="*/ 111125 w 184"/>
              <a:gd name="T51" fmla="*/ 201613 h 184"/>
              <a:gd name="T52" fmla="*/ 111125 w 184"/>
              <a:gd name="T53" fmla="*/ 219075 h 184"/>
              <a:gd name="T54" fmla="*/ 17463 w 184"/>
              <a:gd name="T55" fmla="*/ 219075 h 184"/>
              <a:gd name="T56" fmla="*/ 17463 w 184"/>
              <a:gd name="T57" fmla="*/ 201613 h 184"/>
              <a:gd name="T58" fmla="*/ 111125 w 184"/>
              <a:gd name="T59" fmla="*/ 201613 h 184"/>
              <a:gd name="T60" fmla="*/ 111125 w 184"/>
              <a:gd name="T61" fmla="*/ 36513 h 184"/>
              <a:gd name="T62" fmla="*/ 111125 w 184"/>
              <a:gd name="T63" fmla="*/ 17463 h 184"/>
              <a:gd name="T64" fmla="*/ 201613 w 184"/>
              <a:gd name="T65" fmla="*/ 17463 h 184"/>
              <a:gd name="T66" fmla="*/ 201613 w 184"/>
              <a:gd name="T67" fmla="*/ 36513 h 184"/>
              <a:gd name="T68" fmla="*/ 111125 w 184"/>
              <a:gd name="T69" fmla="*/ 36513 h 184"/>
              <a:gd name="T70" fmla="*/ 274638 w 184"/>
              <a:gd name="T71" fmla="*/ 219075 h 184"/>
              <a:gd name="T72" fmla="*/ 184150 w 184"/>
              <a:gd name="T73" fmla="*/ 219075 h 184"/>
              <a:gd name="T74" fmla="*/ 184150 w 184"/>
              <a:gd name="T75" fmla="*/ 201613 h 184"/>
              <a:gd name="T76" fmla="*/ 274638 w 184"/>
              <a:gd name="T77" fmla="*/ 201613 h 184"/>
              <a:gd name="T78" fmla="*/ 274638 w 184"/>
              <a:gd name="T79" fmla="*/ 219075 h 18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84" h="184">
                <a:moveTo>
                  <a:pt x="149" y="116"/>
                </a:moveTo>
                <a:lnTo>
                  <a:pt x="149" y="81"/>
                </a:lnTo>
                <a:lnTo>
                  <a:pt x="103" y="81"/>
                </a:lnTo>
                <a:lnTo>
                  <a:pt x="103" y="70"/>
                </a:lnTo>
                <a:lnTo>
                  <a:pt x="138" y="70"/>
                </a:lnTo>
                <a:lnTo>
                  <a:pt x="138" y="0"/>
                </a:lnTo>
                <a:lnTo>
                  <a:pt x="57" y="0"/>
                </a:lnTo>
                <a:lnTo>
                  <a:pt x="57" y="70"/>
                </a:lnTo>
                <a:lnTo>
                  <a:pt x="92" y="70"/>
                </a:lnTo>
                <a:lnTo>
                  <a:pt x="92" y="81"/>
                </a:lnTo>
                <a:lnTo>
                  <a:pt x="35" y="81"/>
                </a:lnTo>
                <a:lnTo>
                  <a:pt x="35" y="116"/>
                </a:lnTo>
                <a:lnTo>
                  <a:pt x="0" y="116"/>
                </a:lnTo>
                <a:lnTo>
                  <a:pt x="0" y="184"/>
                </a:lnTo>
                <a:lnTo>
                  <a:pt x="81" y="184"/>
                </a:lnTo>
                <a:lnTo>
                  <a:pt x="81" y="116"/>
                </a:lnTo>
                <a:lnTo>
                  <a:pt x="46" y="116"/>
                </a:lnTo>
                <a:lnTo>
                  <a:pt x="46" y="92"/>
                </a:lnTo>
                <a:lnTo>
                  <a:pt x="138" y="92"/>
                </a:lnTo>
                <a:lnTo>
                  <a:pt x="138" y="116"/>
                </a:lnTo>
                <a:lnTo>
                  <a:pt x="103" y="116"/>
                </a:lnTo>
                <a:lnTo>
                  <a:pt x="103" y="184"/>
                </a:lnTo>
                <a:lnTo>
                  <a:pt x="184" y="184"/>
                </a:lnTo>
                <a:lnTo>
                  <a:pt x="184" y="116"/>
                </a:lnTo>
                <a:lnTo>
                  <a:pt x="149" y="116"/>
                </a:lnTo>
                <a:close/>
                <a:moveTo>
                  <a:pt x="70" y="127"/>
                </a:moveTo>
                <a:lnTo>
                  <a:pt x="70" y="138"/>
                </a:lnTo>
                <a:lnTo>
                  <a:pt x="11" y="138"/>
                </a:lnTo>
                <a:lnTo>
                  <a:pt x="11" y="127"/>
                </a:lnTo>
                <a:lnTo>
                  <a:pt x="70" y="127"/>
                </a:lnTo>
                <a:close/>
                <a:moveTo>
                  <a:pt x="70" y="23"/>
                </a:moveTo>
                <a:lnTo>
                  <a:pt x="70" y="11"/>
                </a:lnTo>
                <a:lnTo>
                  <a:pt x="127" y="11"/>
                </a:lnTo>
                <a:lnTo>
                  <a:pt x="127" y="23"/>
                </a:lnTo>
                <a:lnTo>
                  <a:pt x="70" y="23"/>
                </a:lnTo>
                <a:close/>
                <a:moveTo>
                  <a:pt x="173" y="138"/>
                </a:moveTo>
                <a:lnTo>
                  <a:pt x="116" y="138"/>
                </a:lnTo>
                <a:lnTo>
                  <a:pt x="116" y="127"/>
                </a:lnTo>
                <a:lnTo>
                  <a:pt x="173" y="127"/>
                </a:lnTo>
                <a:lnTo>
                  <a:pt x="173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21" name="稻壳儿小白白(http://dwz.cn/Wu2UP)出自【趣你的PPT】(微信:qunideppt)：最优质的PPT资源库"/>
          <p:cNvGrpSpPr/>
          <p:nvPr/>
        </p:nvGrpSpPr>
        <p:grpSpPr>
          <a:xfrm>
            <a:off x="4051528" y="2081439"/>
            <a:ext cx="295275" cy="295276"/>
            <a:chOff x="1497013" y="1254125"/>
            <a:chExt cx="295275" cy="295276"/>
          </a:xfrm>
          <a:solidFill>
            <a:srgbClr val="FFFFFF"/>
          </a:solidFill>
        </p:grpSpPr>
        <p:sp>
          <p:nvSpPr>
            <p:cNvPr id="2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1254125"/>
              <a:ext cx="295275" cy="73025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29"/>
                </a:cxn>
                <a:cxn ang="0">
                  <a:pos x="113" y="29"/>
                </a:cxn>
                <a:cxn ang="0">
                  <a:pos x="117" y="26"/>
                </a:cxn>
                <a:cxn ang="0">
                  <a:pos x="117" y="4"/>
                </a:cxn>
                <a:cxn ang="0">
                  <a:pos x="113" y="0"/>
                </a:cxn>
              </a:cxnLst>
              <a:rect l="0" t="0" r="r" b="b"/>
              <a:pathLst>
                <a:path w="117" h="29">
                  <a:moveTo>
                    <a:pt x="11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29"/>
                    <a:pt x="4" y="29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5" y="29"/>
                    <a:pt x="117" y="28"/>
                    <a:pt x="117" y="26"/>
                  </a:cubicBezTo>
                  <a:cubicBezTo>
                    <a:pt x="117" y="4"/>
                    <a:pt x="117" y="4"/>
                    <a:pt x="117" y="4"/>
                  </a:cubicBezTo>
                  <a:cubicBezTo>
                    <a:pt x="117" y="2"/>
                    <a:pt x="115" y="0"/>
                    <a:pt x="11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1365250"/>
              <a:ext cx="295275" cy="73025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4" y="29"/>
                </a:cxn>
                <a:cxn ang="0">
                  <a:pos x="113" y="29"/>
                </a:cxn>
                <a:cxn ang="0">
                  <a:pos x="117" y="25"/>
                </a:cxn>
                <a:cxn ang="0">
                  <a:pos x="117" y="4"/>
                </a:cxn>
                <a:cxn ang="0">
                  <a:pos x="113" y="0"/>
                </a:cxn>
              </a:cxnLst>
              <a:rect l="0" t="0" r="r" b="b"/>
              <a:pathLst>
                <a:path w="117" h="29">
                  <a:moveTo>
                    <a:pt x="11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29"/>
                    <a:pt x="4" y="29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5" y="29"/>
                    <a:pt x="117" y="27"/>
                    <a:pt x="117" y="25"/>
                  </a:cubicBezTo>
                  <a:cubicBezTo>
                    <a:pt x="117" y="4"/>
                    <a:pt x="117" y="4"/>
                    <a:pt x="117" y="4"/>
                  </a:cubicBezTo>
                  <a:cubicBezTo>
                    <a:pt x="117" y="2"/>
                    <a:pt x="115" y="0"/>
                    <a:pt x="11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497013" y="1474788"/>
              <a:ext cx="295275" cy="74613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30"/>
                </a:cxn>
                <a:cxn ang="0">
                  <a:pos x="113" y="30"/>
                </a:cxn>
                <a:cxn ang="0">
                  <a:pos x="117" y="26"/>
                </a:cxn>
                <a:cxn ang="0">
                  <a:pos x="117" y="4"/>
                </a:cxn>
                <a:cxn ang="0">
                  <a:pos x="113" y="0"/>
                </a:cxn>
              </a:cxnLst>
              <a:rect l="0" t="0" r="r" b="b"/>
              <a:pathLst>
                <a:path w="117" h="30">
                  <a:moveTo>
                    <a:pt x="11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113" y="30"/>
                    <a:pt x="113" y="30"/>
                    <a:pt x="113" y="30"/>
                  </a:cubicBezTo>
                  <a:cubicBezTo>
                    <a:pt x="115" y="30"/>
                    <a:pt x="117" y="28"/>
                    <a:pt x="117" y="26"/>
                  </a:cubicBezTo>
                  <a:cubicBezTo>
                    <a:pt x="117" y="4"/>
                    <a:pt x="117" y="4"/>
                    <a:pt x="117" y="4"/>
                  </a:cubicBezTo>
                  <a:cubicBezTo>
                    <a:pt x="117" y="2"/>
                    <a:pt x="115" y="0"/>
                    <a:pt x="113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25" name="稻壳儿小白白(http://dwz.cn/Wu2UP)出自【趣你的PPT】(微信:qunideppt)：最优质的PPT资源库"/>
          <p:cNvGrpSpPr/>
          <p:nvPr/>
        </p:nvGrpSpPr>
        <p:grpSpPr>
          <a:xfrm>
            <a:off x="2883128" y="2081439"/>
            <a:ext cx="292100" cy="295276"/>
            <a:chOff x="328613" y="1254125"/>
            <a:chExt cx="292100" cy="295276"/>
          </a:xfrm>
          <a:solidFill>
            <a:srgbClr val="FFFFFF"/>
          </a:solidFill>
        </p:grpSpPr>
        <p:sp>
          <p:nvSpPr>
            <p:cNvPr id="2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3" y="1254125"/>
              <a:ext cx="73025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3" y="29"/>
                </a:cxn>
                <a:cxn ang="0">
                  <a:pos x="25" y="29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1" y="29"/>
                    <a:pt x="3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3" y="1365250"/>
              <a:ext cx="73025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3" y="29"/>
                </a:cxn>
                <a:cxn ang="0">
                  <a:pos x="25" y="29"/>
                </a:cxn>
                <a:cxn ang="0">
                  <a:pos x="29" y="25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7"/>
                    <a:pt x="29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8613" y="1474788"/>
              <a:ext cx="73025" cy="74613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3" y="30"/>
                </a:cxn>
                <a:cxn ang="0">
                  <a:pos x="25" y="30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30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1" y="30"/>
                    <a:pt x="3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0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563" y="1254125"/>
              <a:ext cx="73025" cy="73025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29"/>
                </a:cxn>
                <a:cxn ang="0">
                  <a:pos x="26" y="29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6" y="0"/>
                </a:cxn>
              </a:cxnLst>
              <a:rect l="0" t="0" r="r" b="b"/>
              <a:pathLst>
                <a:path w="29" h="29">
                  <a:moveTo>
                    <a:pt x="2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29"/>
                    <a:pt x="4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8" y="29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563" y="1365250"/>
              <a:ext cx="73025" cy="73025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4" y="29"/>
                </a:cxn>
                <a:cxn ang="0">
                  <a:pos x="26" y="29"/>
                </a:cxn>
                <a:cxn ang="0">
                  <a:pos x="29" y="25"/>
                </a:cxn>
                <a:cxn ang="0">
                  <a:pos x="29" y="4"/>
                </a:cxn>
                <a:cxn ang="0">
                  <a:pos x="26" y="0"/>
                </a:cxn>
              </a:cxnLst>
              <a:rect l="0" t="0" r="r" b="b"/>
              <a:pathLst>
                <a:path w="29" h="29">
                  <a:moveTo>
                    <a:pt x="2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29"/>
                    <a:pt x="4" y="29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8" y="29"/>
                    <a:pt x="29" y="27"/>
                    <a:pt x="29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6563" y="1474788"/>
              <a:ext cx="73025" cy="74613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30"/>
                </a:cxn>
                <a:cxn ang="0">
                  <a:pos x="26" y="30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6" y="0"/>
                </a:cxn>
              </a:cxnLst>
              <a:rect l="0" t="0" r="r" b="b"/>
              <a:pathLst>
                <a:path w="29" h="30">
                  <a:moveTo>
                    <a:pt x="2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8" y="30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8" y="0"/>
                    <a:pt x="26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688" y="1254125"/>
              <a:ext cx="73025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29"/>
                </a:cxn>
                <a:cxn ang="0">
                  <a:pos x="25" y="29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29"/>
                    <a:pt x="4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688" y="1365250"/>
              <a:ext cx="73025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4" y="29"/>
                </a:cxn>
                <a:cxn ang="0">
                  <a:pos x="25" y="29"/>
                </a:cxn>
                <a:cxn ang="0">
                  <a:pos x="29" y="25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29"/>
                    <a:pt x="4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7"/>
                    <a:pt x="29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7688" y="1474788"/>
              <a:ext cx="73025" cy="74613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30"/>
                </a:cxn>
                <a:cxn ang="0">
                  <a:pos x="25" y="30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30">
                  <a:moveTo>
                    <a:pt x="2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0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35" name="稻壳儿小白白(http://dwz.cn/Wu2UP)出自【趣你的PPT】(微信:qunideppt)：最优质的PPT资源库"/>
          <p:cNvGrpSpPr/>
          <p:nvPr/>
        </p:nvGrpSpPr>
        <p:grpSpPr>
          <a:xfrm>
            <a:off x="4638903" y="2081439"/>
            <a:ext cx="293688" cy="295276"/>
            <a:chOff x="2084388" y="1254125"/>
            <a:chExt cx="293688" cy="295276"/>
          </a:xfrm>
          <a:solidFill>
            <a:srgbClr val="FFFFFF"/>
          </a:solidFill>
        </p:grpSpPr>
        <p:sp>
          <p:nvSpPr>
            <p:cNvPr id="2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4388" y="1254125"/>
              <a:ext cx="74613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3" y="29"/>
                </a:cxn>
                <a:cxn ang="0">
                  <a:pos x="25" y="29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1" y="29"/>
                    <a:pt x="3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4388" y="1365250"/>
              <a:ext cx="74613" cy="73025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3" y="29"/>
                </a:cxn>
                <a:cxn ang="0">
                  <a:pos x="25" y="29"/>
                </a:cxn>
                <a:cxn ang="0">
                  <a:pos x="29" y="25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29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1" y="29"/>
                    <a:pt x="3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7" y="29"/>
                    <a:pt x="29" y="27"/>
                    <a:pt x="29" y="2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84388" y="1474788"/>
              <a:ext cx="74613" cy="74613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3" y="30"/>
                </a:cxn>
                <a:cxn ang="0">
                  <a:pos x="25" y="30"/>
                </a:cxn>
                <a:cxn ang="0">
                  <a:pos x="29" y="26"/>
                </a:cxn>
                <a:cxn ang="0">
                  <a:pos x="29" y="4"/>
                </a:cxn>
                <a:cxn ang="0">
                  <a:pos x="25" y="0"/>
                </a:cxn>
              </a:cxnLst>
              <a:rect l="0" t="0" r="r" b="b"/>
              <a:pathLst>
                <a:path w="29" h="30">
                  <a:moveTo>
                    <a:pt x="2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1" y="30"/>
                    <a:pt x="3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7" y="30"/>
                    <a:pt x="29" y="28"/>
                    <a:pt x="29" y="26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3926" y="1254125"/>
              <a:ext cx="184150" cy="73025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29"/>
                </a:cxn>
                <a:cxn ang="0">
                  <a:pos x="69" y="29"/>
                </a:cxn>
                <a:cxn ang="0">
                  <a:pos x="73" y="26"/>
                </a:cxn>
                <a:cxn ang="0">
                  <a:pos x="73" y="4"/>
                </a:cxn>
                <a:cxn ang="0">
                  <a:pos x="69" y="0"/>
                </a:cxn>
              </a:cxnLst>
              <a:rect l="0" t="0" r="r" b="b"/>
              <a:pathLst>
                <a:path w="73" h="29">
                  <a:moveTo>
                    <a:pt x="6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29"/>
                    <a:pt x="4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71" y="29"/>
                    <a:pt x="73" y="28"/>
                    <a:pt x="73" y="26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2"/>
                    <a:pt x="71" y="0"/>
                    <a:pt x="6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3926" y="1365250"/>
              <a:ext cx="184150" cy="73025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5"/>
                </a:cxn>
                <a:cxn ang="0">
                  <a:pos x="4" y="29"/>
                </a:cxn>
                <a:cxn ang="0">
                  <a:pos x="69" y="29"/>
                </a:cxn>
                <a:cxn ang="0">
                  <a:pos x="73" y="25"/>
                </a:cxn>
                <a:cxn ang="0">
                  <a:pos x="73" y="4"/>
                </a:cxn>
                <a:cxn ang="0">
                  <a:pos x="69" y="0"/>
                </a:cxn>
              </a:cxnLst>
              <a:rect l="0" t="0" r="r" b="b"/>
              <a:pathLst>
                <a:path w="73" h="29">
                  <a:moveTo>
                    <a:pt x="6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7"/>
                    <a:pt x="2" y="29"/>
                    <a:pt x="4" y="29"/>
                  </a:cubicBezTo>
                  <a:cubicBezTo>
                    <a:pt x="69" y="29"/>
                    <a:pt x="69" y="29"/>
                    <a:pt x="69" y="29"/>
                  </a:cubicBezTo>
                  <a:cubicBezTo>
                    <a:pt x="71" y="29"/>
                    <a:pt x="73" y="27"/>
                    <a:pt x="73" y="25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2"/>
                    <a:pt x="71" y="0"/>
                    <a:pt x="6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193926" y="1474788"/>
              <a:ext cx="184150" cy="74613"/>
            </a:xfrm>
            <a:custGeom>
              <a:avLst/>
              <a:gdLst/>
              <a:ahLst/>
              <a:cxnLst>
                <a:cxn ang="0">
                  <a:pos x="69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6"/>
                </a:cxn>
                <a:cxn ang="0">
                  <a:pos x="4" y="30"/>
                </a:cxn>
                <a:cxn ang="0">
                  <a:pos x="69" y="30"/>
                </a:cxn>
                <a:cxn ang="0">
                  <a:pos x="73" y="26"/>
                </a:cxn>
                <a:cxn ang="0">
                  <a:pos x="73" y="4"/>
                </a:cxn>
                <a:cxn ang="0">
                  <a:pos x="69" y="0"/>
                </a:cxn>
              </a:cxnLst>
              <a:rect l="0" t="0" r="r" b="b"/>
              <a:pathLst>
                <a:path w="73" h="30">
                  <a:moveTo>
                    <a:pt x="69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8"/>
                    <a:pt x="2" y="30"/>
                    <a:pt x="4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1" y="30"/>
                    <a:pt x="73" y="28"/>
                    <a:pt x="73" y="26"/>
                  </a:cubicBezTo>
                  <a:cubicBezTo>
                    <a:pt x="73" y="4"/>
                    <a:pt x="73" y="4"/>
                    <a:pt x="73" y="4"/>
                  </a:cubicBezTo>
                  <a:cubicBezTo>
                    <a:pt x="73" y="2"/>
                    <a:pt x="71" y="0"/>
                    <a:pt x="6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42" name="稻壳儿小白白(http://dwz.cn/Wu2UP)出自【趣你的PPT】(微信:qunideppt)：最优质的PPT资源库"/>
          <p:cNvGrpSpPr/>
          <p:nvPr/>
        </p:nvGrpSpPr>
        <p:grpSpPr>
          <a:xfrm>
            <a:off x="3467328" y="2081439"/>
            <a:ext cx="292101" cy="295276"/>
            <a:chOff x="912813" y="1254125"/>
            <a:chExt cx="292101" cy="295276"/>
          </a:xfrm>
          <a:solidFill>
            <a:srgbClr val="FFFFFF"/>
          </a:solidFill>
        </p:grpSpPr>
        <p:sp>
          <p:nvSpPr>
            <p:cNvPr id="2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813" y="1254125"/>
              <a:ext cx="128588" cy="128588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8"/>
                </a:cxn>
                <a:cxn ang="0">
                  <a:pos x="4" y="51"/>
                </a:cxn>
                <a:cxn ang="0">
                  <a:pos x="47" y="51"/>
                </a:cxn>
                <a:cxn ang="0">
                  <a:pos x="51" y="48"/>
                </a:cxn>
                <a:cxn ang="0">
                  <a:pos x="51" y="4"/>
                </a:cxn>
                <a:cxn ang="0">
                  <a:pos x="47" y="0"/>
                </a:cxn>
              </a:cxnLst>
              <a:rect l="0" t="0" r="r" b="b"/>
              <a:pathLst>
                <a:path w="51" h="51">
                  <a:moveTo>
                    <a:pt x="4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1"/>
                    <a:pt x="4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9" y="51"/>
                    <a:pt x="51" y="50"/>
                    <a:pt x="51" y="48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49" y="0"/>
                    <a:pt x="4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6326" y="1254125"/>
              <a:ext cx="128588" cy="128588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8"/>
                </a:cxn>
                <a:cxn ang="0">
                  <a:pos x="4" y="51"/>
                </a:cxn>
                <a:cxn ang="0">
                  <a:pos x="48" y="51"/>
                </a:cxn>
                <a:cxn ang="0">
                  <a:pos x="51" y="48"/>
                </a:cxn>
                <a:cxn ang="0">
                  <a:pos x="51" y="4"/>
                </a:cxn>
                <a:cxn ang="0">
                  <a:pos x="48" y="0"/>
                </a:cxn>
              </a:cxnLst>
              <a:rect l="0" t="0" r="r" b="b"/>
              <a:pathLst>
                <a:path w="51" h="51">
                  <a:moveTo>
                    <a:pt x="4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0"/>
                    <a:pt x="2" y="51"/>
                    <a:pt x="4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50" y="51"/>
                    <a:pt x="51" y="50"/>
                    <a:pt x="51" y="48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2"/>
                    <a:pt x="50" y="0"/>
                    <a:pt x="4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12813" y="1420813"/>
              <a:ext cx="128588" cy="128588"/>
            </a:xfrm>
            <a:custGeom>
              <a:avLst/>
              <a:gdLst/>
              <a:ahLst/>
              <a:cxnLst>
                <a:cxn ang="0">
                  <a:pos x="47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7"/>
                </a:cxn>
                <a:cxn ang="0">
                  <a:pos x="4" y="51"/>
                </a:cxn>
                <a:cxn ang="0">
                  <a:pos x="47" y="51"/>
                </a:cxn>
                <a:cxn ang="0">
                  <a:pos x="51" y="47"/>
                </a:cxn>
                <a:cxn ang="0">
                  <a:pos x="51" y="3"/>
                </a:cxn>
                <a:cxn ang="0">
                  <a:pos x="47" y="0"/>
                </a:cxn>
              </a:cxnLst>
              <a:rect l="0" t="0" r="r" b="b"/>
              <a:pathLst>
                <a:path w="51" h="51">
                  <a:moveTo>
                    <a:pt x="47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2" y="51"/>
                    <a:pt x="4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9" y="51"/>
                    <a:pt x="51" y="49"/>
                    <a:pt x="51" y="4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1"/>
                    <a:pt x="49" y="0"/>
                    <a:pt x="47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76326" y="1420813"/>
              <a:ext cx="128588" cy="128588"/>
            </a:xfrm>
            <a:custGeom>
              <a:avLst/>
              <a:gdLst/>
              <a:ahLst/>
              <a:cxnLst>
                <a:cxn ang="0">
                  <a:pos x="48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7"/>
                </a:cxn>
                <a:cxn ang="0">
                  <a:pos x="4" y="51"/>
                </a:cxn>
                <a:cxn ang="0">
                  <a:pos x="48" y="51"/>
                </a:cxn>
                <a:cxn ang="0">
                  <a:pos x="51" y="47"/>
                </a:cxn>
                <a:cxn ang="0">
                  <a:pos x="51" y="3"/>
                </a:cxn>
                <a:cxn ang="0">
                  <a:pos x="48" y="0"/>
                </a:cxn>
              </a:cxnLst>
              <a:rect l="0" t="0" r="r" b="b"/>
              <a:pathLst>
                <a:path w="51" h="51">
                  <a:moveTo>
                    <a:pt x="48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2" y="51"/>
                    <a:pt x="4" y="51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50" y="51"/>
                    <a:pt x="51" y="49"/>
                    <a:pt x="51" y="47"/>
                  </a:cubicBezTo>
                  <a:cubicBezTo>
                    <a:pt x="51" y="3"/>
                    <a:pt x="51" y="3"/>
                    <a:pt x="51" y="3"/>
                  </a:cubicBezTo>
                  <a:cubicBezTo>
                    <a:pt x="51" y="1"/>
                    <a:pt x="50" y="0"/>
                    <a:pt x="4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566253" y="2081439"/>
            <a:ext cx="292100" cy="257175"/>
          </a:xfrm>
          <a:custGeom>
            <a:avLst/>
            <a:gdLst>
              <a:gd name="T0" fmla="*/ 269437 w 116"/>
              <a:gd name="T1" fmla="*/ 176493 h 102"/>
              <a:gd name="T2" fmla="*/ 166195 w 116"/>
              <a:gd name="T3" fmla="*/ 118502 h 102"/>
              <a:gd name="T4" fmla="*/ 173749 w 116"/>
              <a:gd name="T5" fmla="*/ 103374 h 102"/>
              <a:gd name="T6" fmla="*/ 201448 w 116"/>
              <a:gd name="T7" fmla="*/ 55469 h 102"/>
              <a:gd name="T8" fmla="*/ 146050 w 116"/>
              <a:gd name="T9" fmla="*/ 0 h 102"/>
              <a:gd name="T10" fmla="*/ 93170 w 116"/>
              <a:gd name="T11" fmla="*/ 55469 h 102"/>
              <a:gd name="T12" fmla="*/ 110797 w 116"/>
              <a:gd name="T13" fmla="*/ 73118 h 102"/>
              <a:gd name="T14" fmla="*/ 128423 w 116"/>
              <a:gd name="T15" fmla="*/ 55469 h 102"/>
              <a:gd name="T16" fmla="*/ 146050 w 116"/>
              <a:gd name="T17" fmla="*/ 37820 h 102"/>
              <a:gd name="T18" fmla="*/ 166195 w 116"/>
              <a:gd name="T19" fmla="*/ 55469 h 102"/>
              <a:gd name="T20" fmla="*/ 156122 w 116"/>
              <a:gd name="T21" fmla="*/ 70597 h 102"/>
              <a:gd name="T22" fmla="*/ 128423 w 116"/>
              <a:gd name="T23" fmla="*/ 118502 h 102"/>
              <a:gd name="T24" fmla="*/ 25181 w 116"/>
              <a:gd name="T25" fmla="*/ 176493 h 102"/>
              <a:gd name="T26" fmla="*/ 0 w 116"/>
              <a:gd name="T27" fmla="*/ 219355 h 102"/>
              <a:gd name="T28" fmla="*/ 37772 w 116"/>
              <a:gd name="T29" fmla="*/ 257175 h 102"/>
              <a:gd name="T30" fmla="*/ 256847 w 116"/>
              <a:gd name="T31" fmla="*/ 257175 h 102"/>
              <a:gd name="T32" fmla="*/ 292100 w 116"/>
              <a:gd name="T33" fmla="*/ 219355 h 102"/>
              <a:gd name="T34" fmla="*/ 269437 w 116"/>
              <a:gd name="T35" fmla="*/ 176493 h 102"/>
              <a:gd name="T36" fmla="*/ 37772 w 116"/>
              <a:gd name="T37" fmla="*/ 219355 h 102"/>
              <a:gd name="T38" fmla="*/ 42808 w 116"/>
              <a:gd name="T39" fmla="*/ 209270 h 102"/>
              <a:gd name="T40" fmla="*/ 146050 w 116"/>
              <a:gd name="T41" fmla="*/ 151279 h 102"/>
              <a:gd name="T42" fmla="*/ 249292 w 116"/>
              <a:gd name="T43" fmla="*/ 206749 h 102"/>
              <a:gd name="T44" fmla="*/ 256847 w 116"/>
              <a:gd name="T45" fmla="*/ 219355 h 102"/>
              <a:gd name="T46" fmla="*/ 37772 w 116"/>
              <a:gd name="T47" fmla="*/ 219355 h 102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116" h="102">
                <a:moveTo>
                  <a:pt x="107" y="70"/>
                </a:moveTo>
                <a:cubicBezTo>
                  <a:pt x="66" y="47"/>
                  <a:pt x="66" y="47"/>
                  <a:pt x="66" y="47"/>
                </a:cubicBezTo>
                <a:cubicBezTo>
                  <a:pt x="66" y="45"/>
                  <a:pt x="67" y="42"/>
                  <a:pt x="69" y="41"/>
                </a:cubicBezTo>
                <a:cubicBezTo>
                  <a:pt x="76" y="37"/>
                  <a:pt x="80" y="30"/>
                  <a:pt x="80" y="22"/>
                </a:cubicBezTo>
                <a:cubicBezTo>
                  <a:pt x="80" y="10"/>
                  <a:pt x="70" y="0"/>
                  <a:pt x="58" y="0"/>
                </a:cubicBezTo>
                <a:cubicBezTo>
                  <a:pt x="46" y="0"/>
                  <a:pt x="37" y="10"/>
                  <a:pt x="37" y="22"/>
                </a:cubicBezTo>
                <a:cubicBezTo>
                  <a:pt x="37" y="26"/>
                  <a:pt x="40" y="29"/>
                  <a:pt x="44" y="29"/>
                </a:cubicBezTo>
                <a:cubicBezTo>
                  <a:pt x="48" y="29"/>
                  <a:pt x="51" y="26"/>
                  <a:pt x="51" y="22"/>
                </a:cubicBezTo>
                <a:cubicBezTo>
                  <a:pt x="51" y="18"/>
                  <a:pt x="54" y="15"/>
                  <a:pt x="58" y="15"/>
                </a:cubicBezTo>
                <a:cubicBezTo>
                  <a:pt x="62" y="15"/>
                  <a:pt x="66" y="18"/>
                  <a:pt x="66" y="22"/>
                </a:cubicBezTo>
                <a:cubicBezTo>
                  <a:pt x="66" y="25"/>
                  <a:pt x="64" y="27"/>
                  <a:pt x="62" y="28"/>
                </a:cubicBezTo>
                <a:cubicBezTo>
                  <a:pt x="55" y="32"/>
                  <a:pt x="51" y="39"/>
                  <a:pt x="51" y="47"/>
                </a:cubicBezTo>
                <a:cubicBezTo>
                  <a:pt x="10" y="70"/>
                  <a:pt x="10" y="70"/>
                  <a:pt x="10" y="70"/>
                </a:cubicBezTo>
                <a:cubicBezTo>
                  <a:pt x="4" y="74"/>
                  <a:pt x="0" y="81"/>
                  <a:pt x="0" y="87"/>
                </a:cubicBezTo>
                <a:cubicBezTo>
                  <a:pt x="0" y="95"/>
                  <a:pt x="7" y="102"/>
                  <a:pt x="15" y="102"/>
                </a:cubicBezTo>
                <a:cubicBezTo>
                  <a:pt x="102" y="102"/>
                  <a:pt x="102" y="102"/>
                  <a:pt x="102" y="102"/>
                </a:cubicBezTo>
                <a:cubicBezTo>
                  <a:pt x="110" y="102"/>
                  <a:pt x="116" y="95"/>
                  <a:pt x="116" y="87"/>
                </a:cubicBezTo>
                <a:cubicBezTo>
                  <a:pt x="116" y="81"/>
                  <a:pt x="112" y="74"/>
                  <a:pt x="107" y="70"/>
                </a:cubicBezTo>
                <a:close/>
                <a:moveTo>
                  <a:pt x="15" y="87"/>
                </a:moveTo>
                <a:cubicBezTo>
                  <a:pt x="15" y="86"/>
                  <a:pt x="16" y="83"/>
                  <a:pt x="17" y="83"/>
                </a:cubicBezTo>
                <a:cubicBezTo>
                  <a:pt x="58" y="60"/>
                  <a:pt x="58" y="60"/>
                  <a:pt x="58" y="60"/>
                </a:cubicBezTo>
                <a:cubicBezTo>
                  <a:pt x="99" y="82"/>
                  <a:pt x="99" y="82"/>
                  <a:pt x="99" y="82"/>
                </a:cubicBezTo>
                <a:cubicBezTo>
                  <a:pt x="100" y="83"/>
                  <a:pt x="102" y="86"/>
                  <a:pt x="102" y="87"/>
                </a:cubicBezTo>
                <a:lnTo>
                  <a:pt x="15" y="8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53628" y="2102077"/>
            <a:ext cx="292100" cy="255587"/>
          </a:xfrm>
          <a:custGeom>
            <a:avLst/>
            <a:gdLst>
              <a:gd name="T0" fmla="*/ 219075 w 116"/>
              <a:gd name="T1" fmla="*/ 174609 h 101"/>
              <a:gd name="T2" fmla="*/ 234184 w 116"/>
              <a:gd name="T3" fmla="*/ 25306 h 101"/>
              <a:gd name="T4" fmla="*/ 229147 w 116"/>
              <a:gd name="T5" fmla="*/ 15183 h 101"/>
              <a:gd name="T6" fmla="*/ 146050 w 116"/>
              <a:gd name="T7" fmla="*/ 0 h 101"/>
              <a:gd name="T8" fmla="*/ 60434 w 116"/>
              <a:gd name="T9" fmla="*/ 15183 h 101"/>
              <a:gd name="T10" fmla="*/ 55398 w 116"/>
              <a:gd name="T11" fmla="*/ 25306 h 101"/>
              <a:gd name="T12" fmla="*/ 73025 w 116"/>
              <a:gd name="T13" fmla="*/ 174609 h 101"/>
              <a:gd name="T14" fmla="*/ 0 w 116"/>
              <a:gd name="T15" fmla="*/ 182201 h 101"/>
              <a:gd name="T16" fmla="*/ 52880 w 116"/>
              <a:gd name="T17" fmla="*/ 237873 h 101"/>
              <a:gd name="T18" fmla="*/ 146050 w 116"/>
              <a:gd name="T19" fmla="*/ 255587 h 101"/>
              <a:gd name="T20" fmla="*/ 236702 w 116"/>
              <a:gd name="T21" fmla="*/ 237873 h 101"/>
              <a:gd name="T22" fmla="*/ 292100 w 116"/>
              <a:gd name="T23" fmla="*/ 182201 h 101"/>
              <a:gd name="T24" fmla="*/ 219075 w 116"/>
              <a:gd name="T25" fmla="*/ 174609 h 101"/>
              <a:gd name="T26" fmla="*/ 108278 w 116"/>
              <a:gd name="T27" fmla="*/ 32897 h 101"/>
              <a:gd name="T28" fmla="*/ 108278 w 116"/>
              <a:gd name="T29" fmla="*/ 32897 h 101"/>
              <a:gd name="T30" fmla="*/ 120869 w 116"/>
              <a:gd name="T31" fmla="*/ 149303 h 101"/>
              <a:gd name="T32" fmla="*/ 120869 w 116"/>
              <a:gd name="T33" fmla="*/ 179670 h 101"/>
              <a:gd name="T34" fmla="*/ 85616 w 116"/>
              <a:gd name="T35" fmla="*/ 177140 h 101"/>
              <a:gd name="T36" fmla="*/ 85616 w 116"/>
              <a:gd name="T37" fmla="*/ 149303 h 101"/>
              <a:gd name="T38" fmla="*/ 73025 w 116"/>
              <a:gd name="T39" fmla="*/ 32897 h 101"/>
              <a:gd name="T40" fmla="*/ 73025 w 116"/>
              <a:gd name="T41" fmla="*/ 27836 h 101"/>
              <a:gd name="T42" fmla="*/ 108278 w 116"/>
              <a:gd name="T43" fmla="*/ 32897 h 101"/>
              <a:gd name="T44" fmla="*/ 276991 w 116"/>
              <a:gd name="T45" fmla="*/ 192323 h 101"/>
              <a:gd name="T46" fmla="*/ 274473 w 116"/>
              <a:gd name="T47" fmla="*/ 194853 h 101"/>
              <a:gd name="T48" fmla="*/ 236702 w 116"/>
              <a:gd name="T49" fmla="*/ 220159 h 101"/>
              <a:gd name="T50" fmla="*/ 146050 w 116"/>
              <a:gd name="T51" fmla="*/ 237873 h 101"/>
              <a:gd name="T52" fmla="*/ 52880 w 116"/>
              <a:gd name="T53" fmla="*/ 220159 h 101"/>
              <a:gd name="T54" fmla="*/ 15109 w 116"/>
              <a:gd name="T55" fmla="*/ 194853 h 101"/>
              <a:gd name="T56" fmla="*/ 15109 w 116"/>
              <a:gd name="T57" fmla="*/ 192323 h 101"/>
              <a:gd name="T58" fmla="*/ 15109 w 116"/>
              <a:gd name="T59" fmla="*/ 192323 h 101"/>
              <a:gd name="T60" fmla="*/ 20145 w 116"/>
              <a:gd name="T61" fmla="*/ 182201 h 101"/>
              <a:gd name="T62" fmla="*/ 32735 w 116"/>
              <a:gd name="T63" fmla="*/ 182201 h 101"/>
              <a:gd name="T64" fmla="*/ 55398 w 116"/>
              <a:gd name="T65" fmla="*/ 197384 h 101"/>
              <a:gd name="T66" fmla="*/ 146050 w 116"/>
              <a:gd name="T67" fmla="*/ 215098 h 101"/>
              <a:gd name="T68" fmla="*/ 234184 w 116"/>
              <a:gd name="T69" fmla="*/ 197384 h 101"/>
              <a:gd name="T70" fmla="*/ 259365 w 116"/>
              <a:gd name="T71" fmla="*/ 182201 h 101"/>
              <a:gd name="T72" fmla="*/ 269437 w 116"/>
              <a:gd name="T73" fmla="*/ 182201 h 101"/>
              <a:gd name="T74" fmla="*/ 276991 w 116"/>
              <a:gd name="T75" fmla="*/ 189792 h 101"/>
              <a:gd name="T76" fmla="*/ 276991 w 116"/>
              <a:gd name="T77" fmla="*/ 192323 h 101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116" h="101">
                <a:moveTo>
                  <a:pt x="87" y="69"/>
                </a:moveTo>
                <a:cubicBezTo>
                  <a:pt x="87" y="46"/>
                  <a:pt x="87" y="28"/>
                  <a:pt x="93" y="10"/>
                </a:cubicBezTo>
                <a:cubicBezTo>
                  <a:pt x="93" y="8"/>
                  <a:pt x="93" y="6"/>
                  <a:pt x="91" y="6"/>
                </a:cubicBezTo>
                <a:cubicBezTo>
                  <a:pt x="86" y="4"/>
                  <a:pt x="74" y="0"/>
                  <a:pt x="58" y="0"/>
                </a:cubicBezTo>
                <a:cubicBezTo>
                  <a:pt x="42" y="0"/>
                  <a:pt x="30" y="4"/>
                  <a:pt x="24" y="6"/>
                </a:cubicBezTo>
                <a:cubicBezTo>
                  <a:pt x="23" y="6"/>
                  <a:pt x="22" y="8"/>
                  <a:pt x="22" y="10"/>
                </a:cubicBezTo>
                <a:cubicBezTo>
                  <a:pt x="28" y="28"/>
                  <a:pt x="28" y="46"/>
                  <a:pt x="29" y="69"/>
                </a:cubicBezTo>
                <a:cubicBezTo>
                  <a:pt x="11" y="66"/>
                  <a:pt x="0" y="63"/>
                  <a:pt x="0" y="72"/>
                </a:cubicBezTo>
                <a:cubicBezTo>
                  <a:pt x="0" y="78"/>
                  <a:pt x="7" y="87"/>
                  <a:pt x="21" y="94"/>
                </a:cubicBezTo>
                <a:cubicBezTo>
                  <a:pt x="30" y="98"/>
                  <a:pt x="43" y="101"/>
                  <a:pt x="58" y="101"/>
                </a:cubicBezTo>
                <a:cubicBezTo>
                  <a:pt x="72" y="101"/>
                  <a:pt x="85" y="98"/>
                  <a:pt x="94" y="94"/>
                </a:cubicBezTo>
                <a:cubicBezTo>
                  <a:pt x="108" y="87"/>
                  <a:pt x="116" y="77"/>
                  <a:pt x="116" y="72"/>
                </a:cubicBezTo>
                <a:cubicBezTo>
                  <a:pt x="116" y="63"/>
                  <a:pt x="104" y="66"/>
                  <a:pt x="87" y="69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7" y="27"/>
                  <a:pt x="48" y="42"/>
                  <a:pt x="48" y="59"/>
                </a:cubicBezTo>
                <a:cubicBezTo>
                  <a:pt x="48" y="63"/>
                  <a:pt x="48" y="67"/>
                  <a:pt x="48" y="71"/>
                </a:cubicBezTo>
                <a:cubicBezTo>
                  <a:pt x="46" y="71"/>
                  <a:pt x="36" y="71"/>
                  <a:pt x="34" y="70"/>
                </a:cubicBezTo>
                <a:cubicBezTo>
                  <a:pt x="34" y="67"/>
                  <a:pt x="34" y="63"/>
                  <a:pt x="34" y="59"/>
                </a:cubicBezTo>
                <a:cubicBezTo>
                  <a:pt x="34" y="42"/>
                  <a:pt x="33" y="28"/>
                  <a:pt x="29" y="13"/>
                </a:cubicBezTo>
                <a:cubicBezTo>
                  <a:pt x="29" y="11"/>
                  <a:pt x="29" y="11"/>
                  <a:pt x="29" y="11"/>
                </a:cubicBezTo>
                <a:cubicBezTo>
                  <a:pt x="31" y="12"/>
                  <a:pt x="40" y="12"/>
                  <a:pt x="43" y="13"/>
                </a:cubicBezTo>
                <a:close/>
                <a:moveTo>
                  <a:pt x="110" y="76"/>
                </a:moveTo>
                <a:cubicBezTo>
                  <a:pt x="109" y="77"/>
                  <a:pt x="109" y="77"/>
                  <a:pt x="109" y="77"/>
                </a:cubicBezTo>
                <a:cubicBezTo>
                  <a:pt x="105" y="80"/>
                  <a:pt x="100" y="84"/>
                  <a:pt x="94" y="87"/>
                </a:cubicBezTo>
                <a:cubicBezTo>
                  <a:pt x="85" y="91"/>
                  <a:pt x="71" y="94"/>
                  <a:pt x="58" y="94"/>
                </a:cubicBezTo>
                <a:cubicBezTo>
                  <a:pt x="44" y="94"/>
                  <a:pt x="30" y="91"/>
                  <a:pt x="21" y="87"/>
                </a:cubicBezTo>
                <a:cubicBezTo>
                  <a:pt x="15" y="84"/>
                  <a:pt x="10" y="80"/>
                  <a:pt x="6" y="77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6"/>
                  <a:pt x="6" y="76"/>
                  <a:pt x="6" y="76"/>
                </a:cubicBezTo>
                <a:cubicBezTo>
                  <a:pt x="6" y="74"/>
                  <a:pt x="7" y="73"/>
                  <a:pt x="8" y="72"/>
                </a:cubicBezTo>
                <a:cubicBezTo>
                  <a:pt x="10" y="71"/>
                  <a:pt x="12" y="71"/>
                  <a:pt x="13" y="72"/>
                </a:cubicBezTo>
                <a:cubicBezTo>
                  <a:pt x="16" y="74"/>
                  <a:pt x="19" y="76"/>
                  <a:pt x="22" y="78"/>
                </a:cubicBezTo>
                <a:cubicBezTo>
                  <a:pt x="31" y="82"/>
                  <a:pt x="44" y="85"/>
                  <a:pt x="58" y="85"/>
                </a:cubicBezTo>
                <a:cubicBezTo>
                  <a:pt x="71" y="85"/>
                  <a:pt x="84" y="82"/>
                  <a:pt x="93" y="78"/>
                </a:cubicBezTo>
                <a:cubicBezTo>
                  <a:pt x="97" y="76"/>
                  <a:pt x="100" y="74"/>
                  <a:pt x="103" y="72"/>
                </a:cubicBezTo>
                <a:cubicBezTo>
                  <a:pt x="104" y="71"/>
                  <a:pt x="106" y="71"/>
                  <a:pt x="107" y="72"/>
                </a:cubicBezTo>
                <a:cubicBezTo>
                  <a:pt x="109" y="72"/>
                  <a:pt x="110" y="74"/>
                  <a:pt x="110" y="75"/>
                </a:cubicBezTo>
                <a:lnTo>
                  <a:pt x="110" y="7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49" name="稻壳儿小白白(http://dwz.cn/Wu2UP)出自【趣你的PPT】(微信:qunideppt)：最优质的PPT资源库"/>
          <p:cNvGrpSpPr/>
          <p:nvPr/>
        </p:nvGrpSpPr>
        <p:grpSpPr>
          <a:xfrm>
            <a:off x="8756878" y="2102077"/>
            <a:ext cx="274638" cy="274638"/>
            <a:chOff x="6202363" y="1274763"/>
            <a:chExt cx="274638" cy="274638"/>
          </a:xfrm>
          <a:solidFill>
            <a:srgbClr val="FFFFFF"/>
          </a:solidFill>
        </p:grpSpPr>
        <p:sp>
          <p:nvSpPr>
            <p:cNvPr id="25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202363" y="1274763"/>
              <a:ext cx="219075" cy="107950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0" y="7"/>
                </a:cxn>
                <a:cxn ang="0">
                  <a:pos x="0" y="36"/>
                </a:cxn>
                <a:cxn ang="0">
                  <a:pos x="7" y="43"/>
                </a:cxn>
                <a:cxn ang="0">
                  <a:pos x="73" y="43"/>
                </a:cxn>
                <a:cxn ang="0">
                  <a:pos x="87" y="0"/>
                </a:cxn>
                <a:cxn ang="0">
                  <a:pos x="7" y="0"/>
                </a:cxn>
                <a:cxn ang="0">
                  <a:pos x="65" y="21"/>
                </a:cxn>
                <a:cxn ang="0">
                  <a:pos x="58" y="21"/>
                </a:cxn>
                <a:cxn ang="0">
                  <a:pos x="58" y="14"/>
                </a:cxn>
                <a:cxn ang="0">
                  <a:pos x="65" y="14"/>
                </a:cxn>
                <a:cxn ang="0">
                  <a:pos x="65" y="21"/>
                </a:cxn>
              </a:cxnLst>
              <a:rect l="0" t="0" r="r" b="b"/>
              <a:pathLst>
                <a:path w="87" h="43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3" y="43"/>
                    <a:pt x="7" y="43"/>
                  </a:cubicBezTo>
                  <a:cubicBezTo>
                    <a:pt x="73" y="43"/>
                    <a:pt x="73" y="43"/>
                    <a:pt x="73" y="43"/>
                  </a:cubicBezTo>
                  <a:cubicBezTo>
                    <a:pt x="87" y="0"/>
                    <a:pt x="87" y="0"/>
                    <a:pt x="87" y="0"/>
                  </a:cubicBezTo>
                  <a:lnTo>
                    <a:pt x="7" y="0"/>
                  </a:lnTo>
                  <a:close/>
                  <a:moveTo>
                    <a:pt x="65" y="21"/>
                  </a:moveTo>
                  <a:cubicBezTo>
                    <a:pt x="58" y="21"/>
                    <a:pt x="58" y="21"/>
                    <a:pt x="58" y="21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65" y="14"/>
                    <a:pt x="65" y="14"/>
                    <a:pt x="65" y="14"/>
                  </a:cubicBezTo>
                  <a:lnTo>
                    <a:pt x="65" y="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418263" y="1292225"/>
              <a:ext cx="58738" cy="73025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0" y="46"/>
                </a:cxn>
                <a:cxn ang="0">
                  <a:pos x="22" y="46"/>
                </a:cxn>
                <a:cxn ang="0">
                  <a:pos x="37" y="0"/>
                </a:cxn>
                <a:cxn ang="0">
                  <a:pos x="13" y="0"/>
                </a:cxn>
              </a:cxnLst>
              <a:rect l="0" t="0" r="r" b="b"/>
              <a:pathLst>
                <a:path w="37" h="46">
                  <a:moveTo>
                    <a:pt x="13" y="0"/>
                  </a:moveTo>
                  <a:lnTo>
                    <a:pt x="0" y="46"/>
                  </a:lnTo>
                  <a:lnTo>
                    <a:pt x="22" y="46"/>
                  </a:lnTo>
                  <a:lnTo>
                    <a:pt x="37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02363" y="1401763"/>
              <a:ext cx="128588" cy="147638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37"/>
                </a:cxn>
                <a:cxn ang="0">
                  <a:pos x="15" y="37"/>
                </a:cxn>
                <a:cxn ang="0">
                  <a:pos x="7" y="29"/>
                </a:cxn>
                <a:cxn ang="0">
                  <a:pos x="0" y="37"/>
                </a:cxn>
                <a:cxn ang="0">
                  <a:pos x="0" y="44"/>
                </a:cxn>
                <a:cxn ang="0">
                  <a:pos x="0" y="51"/>
                </a:cxn>
                <a:cxn ang="0">
                  <a:pos x="0" y="51"/>
                </a:cxn>
                <a:cxn ang="0">
                  <a:pos x="7" y="59"/>
                </a:cxn>
                <a:cxn ang="0">
                  <a:pos x="15" y="51"/>
                </a:cxn>
                <a:cxn ang="0">
                  <a:pos x="15" y="51"/>
                </a:cxn>
                <a:cxn ang="0">
                  <a:pos x="36" y="51"/>
                </a:cxn>
                <a:cxn ang="0">
                  <a:pos x="44" y="51"/>
                </a:cxn>
                <a:cxn ang="0">
                  <a:pos x="51" y="51"/>
                </a:cxn>
                <a:cxn ang="0">
                  <a:pos x="51" y="0"/>
                </a:cxn>
                <a:cxn ang="0">
                  <a:pos x="44" y="0"/>
                </a:cxn>
                <a:cxn ang="0">
                  <a:pos x="36" y="0"/>
                </a:cxn>
              </a:cxnLst>
              <a:rect l="0" t="0" r="r" b="b"/>
              <a:pathLst>
                <a:path w="51" h="59">
                  <a:moveTo>
                    <a:pt x="36" y="0"/>
                  </a:moveTo>
                  <a:cubicBezTo>
                    <a:pt x="36" y="37"/>
                    <a:pt x="36" y="37"/>
                    <a:pt x="3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5" y="33"/>
                    <a:pt x="11" y="29"/>
                    <a:pt x="7" y="29"/>
                  </a:cubicBezTo>
                  <a:cubicBezTo>
                    <a:pt x="3" y="29"/>
                    <a:pt x="0" y="33"/>
                    <a:pt x="0" y="37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9"/>
                    <a:pt x="7" y="59"/>
                  </a:cubicBezTo>
                  <a:cubicBezTo>
                    <a:pt x="11" y="59"/>
                    <a:pt x="15" y="55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4" y="0"/>
                    <a:pt x="44" y="0"/>
                    <a:pt x="44" y="0"/>
                  </a:cubicBez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53" name="稻壳儿小白白(http://dwz.cn/Wu2UP)出自【趣你的PPT】(微信:qunideppt)：最优质的PPT资源库"/>
          <p:cNvGrpSpPr/>
          <p:nvPr/>
        </p:nvGrpSpPr>
        <p:grpSpPr>
          <a:xfrm>
            <a:off x="6396266" y="2081439"/>
            <a:ext cx="293688" cy="295275"/>
            <a:chOff x="3841751" y="1254125"/>
            <a:chExt cx="293688" cy="295275"/>
          </a:xfrm>
          <a:solidFill>
            <a:srgbClr val="FFFFFF"/>
          </a:solidFill>
        </p:grpSpPr>
        <p:sp>
          <p:nvSpPr>
            <p:cNvPr id="2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41751" y="1420813"/>
              <a:ext cx="127000" cy="55563"/>
            </a:xfrm>
            <a:custGeom>
              <a:avLst/>
              <a:gdLst/>
              <a:ahLst/>
              <a:cxnLst>
                <a:cxn ang="0">
                  <a:pos x="5" y="18"/>
                </a:cxn>
                <a:cxn ang="0">
                  <a:pos x="19" y="22"/>
                </a:cxn>
                <a:cxn ang="0">
                  <a:pos x="50" y="14"/>
                </a:cxn>
                <a:cxn ang="0">
                  <a:pos x="9" y="1"/>
                </a:cxn>
                <a:cxn ang="0">
                  <a:pos x="3" y="2"/>
                </a:cxn>
                <a:cxn ang="0">
                  <a:pos x="0" y="8"/>
                </a:cxn>
                <a:cxn ang="0">
                  <a:pos x="0" y="11"/>
                </a:cxn>
                <a:cxn ang="0">
                  <a:pos x="5" y="18"/>
                </a:cxn>
              </a:cxnLst>
              <a:rect l="0" t="0" r="r" b="b"/>
              <a:pathLst>
                <a:path w="50" h="22">
                  <a:moveTo>
                    <a:pt x="5" y="18"/>
                  </a:moveTo>
                  <a:cubicBezTo>
                    <a:pt x="19" y="22"/>
                    <a:pt x="19" y="22"/>
                    <a:pt x="19" y="22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7" y="0"/>
                    <a:pt x="4" y="1"/>
                    <a:pt x="3" y="2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4"/>
                    <a:pt x="2" y="17"/>
                    <a:pt x="5" y="1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037013" y="1504950"/>
              <a:ext cx="98425" cy="42863"/>
            </a:xfrm>
            <a:custGeom>
              <a:avLst/>
              <a:gdLst/>
              <a:ahLst/>
              <a:cxnLst>
                <a:cxn ang="0">
                  <a:pos x="34" y="0"/>
                </a:cxn>
                <a:cxn ang="0">
                  <a:pos x="33" y="0"/>
                </a:cxn>
                <a:cxn ang="0">
                  <a:pos x="0" y="8"/>
                </a:cxn>
                <a:cxn ang="0">
                  <a:pos x="29" y="17"/>
                </a:cxn>
                <a:cxn ang="0">
                  <a:pos x="36" y="16"/>
                </a:cxn>
                <a:cxn ang="0">
                  <a:pos x="39" y="10"/>
                </a:cxn>
                <a:cxn ang="0">
                  <a:pos x="39" y="7"/>
                </a:cxn>
                <a:cxn ang="0">
                  <a:pos x="34" y="0"/>
                </a:cxn>
              </a:cxnLst>
              <a:rect l="0" t="0" r="r" b="b"/>
              <a:pathLst>
                <a:path w="39" h="17">
                  <a:moveTo>
                    <a:pt x="34" y="0"/>
                  </a:moveTo>
                  <a:cubicBezTo>
                    <a:pt x="33" y="0"/>
                    <a:pt x="33" y="0"/>
                    <a:pt x="33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32" y="17"/>
                    <a:pt x="34" y="17"/>
                    <a:pt x="36" y="16"/>
                  </a:cubicBezTo>
                  <a:cubicBezTo>
                    <a:pt x="38" y="14"/>
                    <a:pt x="39" y="12"/>
                    <a:pt x="39" y="10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4"/>
                    <a:pt x="37" y="1"/>
                    <a:pt x="34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41751" y="1438275"/>
              <a:ext cx="293688" cy="111125"/>
            </a:xfrm>
            <a:custGeom>
              <a:avLst/>
              <a:gdLst/>
              <a:ahLst/>
              <a:cxnLst>
                <a:cxn ang="0">
                  <a:pos x="113" y="2"/>
                </a:cxn>
                <a:cxn ang="0">
                  <a:pos x="109" y="0"/>
                </a:cxn>
                <a:cxn ang="0">
                  <a:pos x="107" y="1"/>
                </a:cxn>
                <a:cxn ang="0">
                  <a:pos x="5" y="26"/>
                </a:cxn>
                <a:cxn ang="0">
                  <a:pos x="0" y="33"/>
                </a:cxn>
                <a:cxn ang="0">
                  <a:pos x="0" y="36"/>
                </a:cxn>
                <a:cxn ang="0">
                  <a:pos x="2" y="42"/>
                </a:cxn>
                <a:cxn ang="0">
                  <a:pos x="7" y="44"/>
                </a:cxn>
                <a:cxn ang="0">
                  <a:pos x="9" y="43"/>
                </a:cxn>
                <a:cxn ang="0">
                  <a:pos x="110" y="18"/>
                </a:cxn>
                <a:cxn ang="0">
                  <a:pos x="116" y="11"/>
                </a:cxn>
                <a:cxn ang="0">
                  <a:pos x="116" y="8"/>
                </a:cxn>
                <a:cxn ang="0">
                  <a:pos x="113" y="2"/>
                </a:cxn>
              </a:cxnLst>
              <a:rect l="0" t="0" r="r" b="b"/>
              <a:pathLst>
                <a:path w="116" h="44">
                  <a:moveTo>
                    <a:pt x="113" y="2"/>
                  </a:moveTo>
                  <a:cubicBezTo>
                    <a:pt x="112" y="1"/>
                    <a:pt x="110" y="0"/>
                    <a:pt x="109" y="0"/>
                  </a:cubicBezTo>
                  <a:cubicBezTo>
                    <a:pt x="107" y="1"/>
                    <a:pt x="107" y="1"/>
                    <a:pt x="107" y="1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2" y="27"/>
                    <a:pt x="0" y="30"/>
                    <a:pt x="0" y="33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8"/>
                    <a:pt x="1" y="41"/>
                    <a:pt x="2" y="42"/>
                  </a:cubicBezTo>
                  <a:cubicBezTo>
                    <a:pt x="4" y="43"/>
                    <a:pt x="5" y="44"/>
                    <a:pt x="7" y="44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10" y="18"/>
                    <a:pt x="110" y="18"/>
                    <a:pt x="110" y="18"/>
                  </a:cubicBezTo>
                  <a:cubicBezTo>
                    <a:pt x="114" y="17"/>
                    <a:pt x="116" y="14"/>
                    <a:pt x="116" y="11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6" y="5"/>
                    <a:pt x="115" y="3"/>
                    <a:pt x="113" y="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908426" y="1254125"/>
              <a:ext cx="165100" cy="201613"/>
            </a:xfrm>
            <a:custGeom>
              <a:avLst/>
              <a:gdLst/>
              <a:ahLst/>
              <a:cxnLst>
                <a:cxn ang="0">
                  <a:pos x="14" y="59"/>
                </a:cxn>
                <a:cxn ang="0">
                  <a:pos x="54" y="63"/>
                </a:cxn>
                <a:cxn ang="0">
                  <a:pos x="35" y="0"/>
                </a:cxn>
                <a:cxn ang="0">
                  <a:pos x="14" y="59"/>
                </a:cxn>
                <a:cxn ang="0">
                  <a:pos x="26" y="51"/>
                </a:cxn>
                <a:cxn ang="0">
                  <a:pos x="38" y="29"/>
                </a:cxn>
                <a:cxn ang="0">
                  <a:pos x="35" y="66"/>
                </a:cxn>
                <a:cxn ang="0">
                  <a:pos x="26" y="51"/>
                </a:cxn>
              </a:cxnLst>
              <a:rect l="0" t="0" r="r" b="b"/>
              <a:pathLst>
                <a:path w="66" h="80">
                  <a:moveTo>
                    <a:pt x="14" y="59"/>
                  </a:moveTo>
                  <a:cubicBezTo>
                    <a:pt x="20" y="72"/>
                    <a:pt x="43" y="80"/>
                    <a:pt x="54" y="63"/>
                  </a:cubicBezTo>
                  <a:cubicBezTo>
                    <a:pt x="66" y="46"/>
                    <a:pt x="56" y="19"/>
                    <a:pt x="35" y="0"/>
                  </a:cubicBezTo>
                  <a:cubicBezTo>
                    <a:pt x="39" y="20"/>
                    <a:pt x="0" y="28"/>
                    <a:pt x="14" y="59"/>
                  </a:cubicBezTo>
                  <a:close/>
                  <a:moveTo>
                    <a:pt x="26" y="51"/>
                  </a:moveTo>
                  <a:cubicBezTo>
                    <a:pt x="29" y="48"/>
                    <a:pt x="37" y="44"/>
                    <a:pt x="38" y="29"/>
                  </a:cubicBezTo>
                  <a:cubicBezTo>
                    <a:pt x="55" y="41"/>
                    <a:pt x="47" y="69"/>
                    <a:pt x="35" y="66"/>
                  </a:cubicBezTo>
                  <a:cubicBezTo>
                    <a:pt x="22" y="64"/>
                    <a:pt x="23" y="55"/>
                    <a:pt x="26" y="5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58" name="稻壳儿小白白(http://dwz.cn/Wu2UP)出自【趣你的PPT】(微信:qunideppt)：最优质的PPT资源库"/>
          <p:cNvGrpSpPr/>
          <p:nvPr/>
        </p:nvGrpSpPr>
        <p:grpSpPr>
          <a:xfrm>
            <a:off x="6982053" y="2081439"/>
            <a:ext cx="292100" cy="295275"/>
            <a:chOff x="4427538" y="1254125"/>
            <a:chExt cx="292100" cy="295275"/>
          </a:xfrm>
          <a:solidFill>
            <a:srgbClr val="FFFFFF"/>
          </a:solidFill>
        </p:grpSpPr>
        <p:sp>
          <p:nvSpPr>
            <p:cNvPr id="2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71988" y="1287463"/>
              <a:ext cx="33338" cy="33338"/>
            </a:xfrm>
            <a:custGeom>
              <a:avLst/>
              <a:gdLst/>
              <a:ahLst/>
              <a:cxnLst>
                <a:cxn ang="0">
                  <a:pos x="12" y="7"/>
                </a:cxn>
                <a:cxn ang="0">
                  <a:pos x="7" y="2"/>
                </a:cxn>
                <a:cxn ang="0">
                  <a:pos x="2" y="2"/>
                </a:cxn>
                <a:cxn ang="0">
                  <a:pos x="2" y="7"/>
                </a:cxn>
                <a:cxn ang="0">
                  <a:pos x="7" y="12"/>
                </a:cxn>
                <a:cxn ang="0">
                  <a:pos x="12" y="12"/>
                </a:cxn>
                <a:cxn ang="0">
                  <a:pos x="12" y="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5" y="0"/>
                    <a:pt x="3" y="0"/>
                    <a:pt x="2" y="2"/>
                  </a:cubicBezTo>
                  <a:cubicBezTo>
                    <a:pt x="0" y="3"/>
                    <a:pt x="0" y="6"/>
                    <a:pt x="2" y="7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3"/>
                    <a:pt x="10" y="13"/>
                    <a:pt x="12" y="12"/>
                  </a:cubicBezTo>
                  <a:cubicBezTo>
                    <a:pt x="13" y="11"/>
                    <a:pt x="13" y="8"/>
                    <a:pt x="12" y="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27538" y="1382713"/>
              <a:ext cx="34925" cy="19050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4" y="7"/>
                </a:cxn>
                <a:cxn ang="0">
                  <a:pos x="11" y="7"/>
                </a:cxn>
                <a:cxn ang="0">
                  <a:pos x="14" y="4"/>
                </a:cxn>
                <a:cxn ang="0">
                  <a:pos x="11" y="0"/>
                </a:cxn>
              </a:cxnLst>
              <a:rect l="0" t="0" r="r" b="b"/>
              <a:pathLst>
                <a:path w="14" h="7">
                  <a:moveTo>
                    <a:pt x="11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3" y="7"/>
                    <a:pt x="14" y="6"/>
                    <a:pt x="14" y="4"/>
                  </a:cubicBezTo>
                  <a:cubicBezTo>
                    <a:pt x="14" y="2"/>
                    <a:pt x="13" y="0"/>
                    <a:pt x="1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84713" y="1401763"/>
              <a:ext cx="34925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" y="0"/>
                </a:cxn>
                <a:cxn ang="0">
                  <a:pos x="0" y="4"/>
                </a:cxn>
                <a:cxn ang="0">
                  <a:pos x="3" y="8"/>
                </a:cxn>
                <a:cxn ang="0">
                  <a:pos x="10" y="8"/>
                </a:cxn>
                <a:cxn ang="0">
                  <a:pos x="14" y="4"/>
                </a:cxn>
                <a:cxn ang="0">
                  <a:pos x="10" y="0"/>
                </a:cxn>
              </a:cxnLst>
              <a:rect l="0" t="0" r="r" b="b"/>
              <a:pathLst>
                <a:path w="14" h="8">
                  <a:moveTo>
                    <a:pt x="10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4" y="2"/>
                    <a:pt x="12" y="0"/>
                    <a:pt x="1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654551" y="1303338"/>
              <a:ext cx="31750" cy="31750"/>
            </a:xfrm>
            <a:custGeom>
              <a:avLst/>
              <a:gdLst/>
              <a:ahLst/>
              <a:cxnLst>
                <a:cxn ang="0">
                  <a:pos x="12" y="1"/>
                </a:cxn>
                <a:cxn ang="0">
                  <a:pos x="6" y="1"/>
                </a:cxn>
                <a:cxn ang="0">
                  <a:pos x="1" y="6"/>
                </a:cxn>
                <a:cxn ang="0">
                  <a:pos x="1" y="11"/>
                </a:cxn>
                <a:cxn ang="0">
                  <a:pos x="6" y="11"/>
                </a:cxn>
                <a:cxn ang="0">
                  <a:pos x="12" y="6"/>
                </a:cxn>
                <a:cxn ang="0">
                  <a:pos x="12" y="1"/>
                </a:cxn>
              </a:cxnLst>
              <a:rect l="0" t="0" r="r" b="b"/>
              <a:pathLst>
                <a:path w="13" h="13">
                  <a:moveTo>
                    <a:pt x="12" y="1"/>
                  </a:moveTo>
                  <a:cubicBezTo>
                    <a:pt x="10" y="0"/>
                    <a:pt x="8" y="0"/>
                    <a:pt x="6" y="1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7"/>
                    <a:pt x="0" y="10"/>
                    <a:pt x="1" y="11"/>
                  </a:cubicBezTo>
                  <a:cubicBezTo>
                    <a:pt x="3" y="13"/>
                    <a:pt x="5" y="13"/>
                    <a:pt x="6" y="11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2"/>
                    <a:pt x="12" y="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73588" y="1254125"/>
              <a:ext cx="17463" cy="38100"/>
            </a:xfrm>
            <a:custGeom>
              <a:avLst/>
              <a:gdLst/>
              <a:ahLst/>
              <a:cxnLst>
                <a:cxn ang="0">
                  <a:pos x="4" y="15"/>
                </a:cxn>
                <a:cxn ang="0">
                  <a:pos x="6" y="14"/>
                </a:cxn>
                <a:cxn ang="0">
                  <a:pos x="7" y="11"/>
                </a:cxn>
                <a:cxn ang="0">
                  <a:pos x="7" y="4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11"/>
                </a:cxn>
                <a:cxn ang="0">
                  <a:pos x="4" y="15"/>
                </a:cxn>
              </a:cxnLst>
              <a:rect l="0" t="0" r="r" b="b"/>
              <a:pathLst>
                <a:path w="7" h="15">
                  <a:moveTo>
                    <a:pt x="4" y="15"/>
                  </a:moveTo>
                  <a:cubicBezTo>
                    <a:pt x="5" y="15"/>
                    <a:pt x="6" y="14"/>
                    <a:pt x="6" y="14"/>
                  </a:cubicBezTo>
                  <a:cubicBezTo>
                    <a:pt x="7" y="13"/>
                    <a:pt x="7" y="12"/>
                    <a:pt x="7" y="11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6" y="0"/>
                    <a:pt x="4" y="0"/>
                  </a:cubicBezTo>
                  <a:cubicBezTo>
                    <a:pt x="2" y="0"/>
                    <a:pt x="1" y="1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3"/>
                    <a:pt x="2" y="15"/>
                    <a:pt x="4" y="15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500563" y="1327150"/>
              <a:ext cx="146050" cy="16668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0" y="29"/>
                </a:cxn>
                <a:cxn ang="0">
                  <a:pos x="14" y="54"/>
                </a:cxn>
                <a:cxn ang="0">
                  <a:pos x="14" y="66"/>
                </a:cxn>
                <a:cxn ang="0">
                  <a:pos x="44" y="66"/>
                </a:cxn>
                <a:cxn ang="0">
                  <a:pos x="44" y="54"/>
                </a:cxn>
                <a:cxn ang="0">
                  <a:pos x="58" y="29"/>
                </a:cxn>
                <a:cxn ang="0">
                  <a:pos x="29" y="0"/>
                </a:cxn>
                <a:cxn ang="0">
                  <a:pos x="40" y="48"/>
                </a:cxn>
                <a:cxn ang="0">
                  <a:pos x="36" y="50"/>
                </a:cxn>
                <a:cxn ang="0">
                  <a:pos x="36" y="54"/>
                </a:cxn>
                <a:cxn ang="0">
                  <a:pos x="36" y="58"/>
                </a:cxn>
                <a:cxn ang="0">
                  <a:pos x="22" y="58"/>
                </a:cxn>
                <a:cxn ang="0">
                  <a:pos x="22" y="54"/>
                </a:cxn>
                <a:cxn ang="0">
                  <a:pos x="22" y="50"/>
                </a:cxn>
                <a:cxn ang="0">
                  <a:pos x="18" y="48"/>
                </a:cxn>
                <a:cxn ang="0">
                  <a:pos x="7" y="29"/>
                </a:cxn>
                <a:cxn ang="0">
                  <a:pos x="29" y="8"/>
                </a:cxn>
                <a:cxn ang="0">
                  <a:pos x="51" y="29"/>
                </a:cxn>
                <a:cxn ang="0">
                  <a:pos x="40" y="48"/>
                </a:cxn>
              </a:cxnLst>
              <a:rect l="0" t="0" r="r" b="b"/>
              <a:pathLst>
                <a:path w="58" h="66">
                  <a:moveTo>
                    <a:pt x="29" y="0"/>
                  </a:moveTo>
                  <a:cubicBezTo>
                    <a:pt x="13" y="0"/>
                    <a:pt x="0" y="13"/>
                    <a:pt x="0" y="29"/>
                  </a:cubicBezTo>
                  <a:cubicBezTo>
                    <a:pt x="0" y="40"/>
                    <a:pt x="6" y="49"/>
                    <a:pt x="14" y="54"/>
                  </a:cubicBezTo>
                  <a:cubicBezTo>
                    <a:pt x="14" y="66"/>
                    <a:pt x="14" y="66"/>
                    <a:pt x="1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52" y="49"/>
                    <a:pt x="58" y="40"/>
                    <a:pt x="58" y="29"/>
                  </a:cubicBezTo>
                  <a:cubicBezTo>
                    <a:pt x="58" y="13"/>
                    <a:pt x="45" y="0"/>
                    <a:pt x="29" y="0"/>
                  </a:cubicBezTo>
                  <a:close/>
                  <a:moveTo>
                    <a:pt x="40" y="48"/>
                  </a:moveTo>
                  <a:cubicBezTo>
                    <a:pt x="36" y="50"/>
                    <a:pt x="36" y="50"/>
                    <a:pt x="36" y="50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58"/>
                    <a:pt x="36" y="58"/>
                    <a:pt x="36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4"/>
                    <a:pt x="22" y="54"/>
                    <a:pt x="22" y="54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1" y="44"/>
                    <a:pt x="7" y="37"/>
                    <a:pt x="7" y="29"/>
                  </a:cubicBezTo>
                  <a:cubicBezTo>
                    <a:pt x="7" y="17"/>
                    <a:pt x="17" y="8"/>
                    <a:pt x="29" y="8"/>
                  </a:cubicBezTo>
                  <a:cubicBezTo>
                    <a:pt x="41" y="8"/>
                    <a:pt x="51" y="17"/>
                    <a:pt x="51" y="29"/>
                  </a:cubicBezTo>
                  <a:cubicBezTo>
                    <a:pt x="51" y="37"/>
                    <a:pt x="47" y="44"/>
                    <a:pt x="40" y="4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35488" y="1511300"/>
              <a:ext cx="76200" cy="38100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8" y="7"/>
                </a:cxn>
                <a:cxn ang="0">
                  <a:pos x="8" y="8"/>
                </a:cxn>
                <a:cxn ang="0">
                  <a:pos x="15" y="15"/>
                </a:cxn>
                <a:cxn ang="0">
                  <a:pos x="22" y="8"/>
                </a:cxn>
                <a:cxn ang="0">
                  <a:pos x="22" y="7"/>
                </a:cxn>
                <a:cxn ang="0">
                  <a:pos x="30" y="7"/>
                </a:cxn>
                <a:cxn ang="0">
                  <a:pos x="30" y="0"/>
                </a:cxn>
                <a:cxn ang="0">
                  <a:pos x="0" y="0"/>
                </a:cxn>
                <a:cxn ang="0">
                  <a:pos x="0" y="7"/>
                </a:cxn>
              </a:cxnLst>
              <a:rect l="0" t="0" r="r" b="b"/>
              <a:pathLst>
                <a:path w="30" h="15">
                  <a:moveTo>
                    <a:pt x="0" y="7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11" y="15"/>
                    <a:pt x="15" y="15"/>
                  </a:cubicBezTo>
                  <a:cubicBezTo>
                    <a:pt x="19" y="15"/>
                    <a:pt x="22" y="12"/>
                    <a:pt x="22" y="8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66" name="稻壳儿小白白(http://dwz.cn/Wu2UP)出自【趣你的PPT】(微信:qunideppt)：最优质的PPT资源库"/>
          <p:cNvGrpSpPr/>
          <p:nvPr/>
        </p:nvGrpSpPr>
        <p:grpSpPr>
          <a:xfrm>
            <a:off x="5224691" y="2081439"/>
            <a:ext cx="274638" cy="295275"/>
            <a:chOff x="2670176" y="1254125"/>
            <a:chExt cx="274638" cy="295275"/>
          </a:xfrm>
          <a:solidFill>
            <a:srgbClr val="FFFFFF"/>
          </a:solidFill>
        </p:grpSpPr>
        <p:sp>
          <p:nvSpPr>
            <p:cNvPr id="2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687638" y="1438275"/>
              <a:ext cx="111125" cy="1111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816226" y="1438275"/>
              <a:ext cx="111125" cy="111125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70176" y="1254125"/>
              <a:ext cx="274638" cy="166688"/>
            </a:xfrm>
            <a:custGeom>
              <a:avLst/>
              <a:gdLst/>
              <a:ahLst/>
              <a:cxnLst>
                <a:cxn ang="0">
                  <a:pos x="65" y="37"/>
                </a:cxn>
                <a:cxn ang="0">
                  <a:pos x="65" y="36"/>
                </a:cxn>
                <a:cxn ang="0">
                  <a:pos x="94" y="19"/>
                </a:cxn>
                <a:cxn ang="0">
                  <a:pos x="76" y="0"/>
                </a:cxn>
                <a:cxn ang="0">
                  <a:pos x="58" y="29"/>
                </a:cxn>
                <a:cxn ang="0">
                  <a:pos x="58" y="29"/>
                </a:cxn>
                <a:cxn ang="0">
                  <a:pos x="51" y="29"/>
                </a:cxn>
                <a:cxn ang="0">
                  <a:pos x="51" y="29"/>
                </a:cxn>
                <a:cxn ang="0">
                  <a:pos x="33" y="0"/>
                </a:cxn>
                <a:cxn ang="0">
                  <a:pos x="15" y="19"/>
                </a:cxn>
                <a:cxn ang="0">
                  <a:pos x="44" y="36"/>
                </a:cxn>
                <a:cxn ang="0">
                  <a:pos x="44" y="37"/>
                </a:cxn>
                <a:cxn ang="0">
                  <a:pos x="0" y="37"/>
                </a:cxn>
                <a:cxn ang="0">
                  <a:pos x="0" y="66"/>
                </a:cxn>
                <a:cxn ang="0">
                  <a:pos x="51" y="66"/>
                </a:cxn>
                <a:cxn ang="0">
                  <a:pos x="51" y="37"/>
                </a:cxn>
                <a:cxn ang="0">
                  <a:pos x="58" y="37"/>
                </a:cxn>
                <a:cxn ang="0">
                  <a:pos x="58" y="66"/>
                </a:cxn>
                <a:cxn ang="0">
                  <a:pos x="109" y="66"/>
                </a:cxn>
                <a:cxn ang="0">
                  <a:pos x="109" y="37"/>
                </a:cxn>
                <a:cxn ang="0">
                  <a:pos x="65" y="37"/>
                </a:cxn>
                <a:cxn ang="0">
                  <a:pos x="22" y="19"/>
                </a:cxn>
                <a:cxn ang="0">
                  <a:pos x="33" y="8"/>
                </a:cxn>
                <a:cxn ang="0">
                  <a:pos x="43" y="29"/>
                </a:cxn>
                <a:cxn ang="0">
                  <a:pos x="22" y="19"/>
                </a:cxn>
                <a:cxn ang="0">
                  <a:pos x="76" y="8"/>
                </a:cxn>
                <a:cxn ang="0">
                  <a:pos x="87" y="19"/>
                </a:cxn>
                <a:cxn ang="0">
                  <a:pos x="66" y="29"/>
                </a:cxn>
                <a:cxn ang="0">
                  <a:pos x="76" y="8"/>
                </a:cxn>
              </a:cxnLst>
              <a:rect l="0" t="0" r="r" b="b"/>
              <a:pathLst>
                <a:path w="109" h="66">
                  <a:moveTo>
                    <a:pt x="65" y="37"/>
                  </a:moveTo>
                  <a:cubicBezTo>
                    <a:pt x="65" y="36"/>
                    <a:pt x="65" y="36"/>
                    <a:pt x="65" y="36"/>
                  </a:cubicBezTo>
                  <a:cubicBezTo>
                    <a:pt x="76" y="35"/>
                    <a:pt x="94" y="31"/>
                    <a:pt x="94" y="19"/>
                  </a:cubicBezTo>
                  <a:cubicBezTo>
                    <a:pt x="94" y="9"/>
                    <a:pt x="85" y="0"/>
                    <a:pt x="76" y="0"/>
                  </a:cubicBezTo>
                  <a:cubicBezTo>
                    <a:pt x="68" y="0"/>
                    <a:pt x="60" y="8"/>
                    <a:pt x="58" y="29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51" y="29"/>
                    <a:pt x="51" y="29"/>
                    <a:pt x="51" y="29"/>
                  </a:cubicBezTo>
                  <a:cubicBezTo>
                    <a:pt x="49" y="8"/>
                    <a:pt x="41" y="0"/>
                    <a:pt x="33" y="0"/>
                  </a:cubicBezTo>
                  <a:cubicBezTo>
                    <a:pt x="24" y="0"/>
                    <a:pt x="15" y="9"/>
                    <a:pt x="15" y="19"/>
                  </a:cubicBezTo>
                  <a:cubicBezTo>
                    <a:pt x="15" y="31"/>
                    <a:pt x="33" y="35"/>
                    <a:pt x="44" y="36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51" y="66"/>
                    <a:pt x="51" y="66"/>
                    <a:pt x="51" y="66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8" y="66"/>
                    <a:pt x="58" y="66"/>
                    <a:pt x="58" y="66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09" y="37"/>
                    <a:pt x="109" y="37"/>
                    <a:pt x="109" y="37"/>
                  </a:cubicBezTo>
                  <a:lnTo>
                    <a:pt x="65" y="37"/>
                  </a:lnTo>
                  <a:close/>
                  <a:moveTo>
                    <a:pt x="22" y="19"/>
                  </a:moveTo>
                  <a:cubicBezTo>
                    <a:pt x="22" y="13"/>
                    <a:pt x="28" y="8"/>
                    <a:pt x="33" y="8"/>
                  </a:cubicBezTo>
                  <a:cubicBezTo>
                    <a:pt x="38" y="8"/>
                    <a:pt x="42" y="16"/>
                    <a:pt x="43" y="29"/>
                  </a:cubicBezTo>
                  <a:cubicBezTo>
                    <a:pt x="33" y="28"/>
                    <a:pt x="22" y="25"/>
                    <a:pt x="22" y="19"/>
                  </a:cubicBezTo>
                  <a:close/>
                  <a:moveTo>
                    <a:pt x="76" y="8"/>
                  </a:moveTo>
                  <a:cubicBezTo>
                    <a:pt x="81" y="8"/>
                    <a:pt x="87" y="13"/>
                    <a:pt x="87" y="19"/>
                  </a:cubicBezTo>
                  <a:cubicBezTo>
                    <a:pt x="87" y="24"/>
                    <a:pt x="76" y="28"/>
                    <a:pt x="66" y="29"/>
                  </a:cubicBezTo>
                  <a:cubicBezTo>
                    <a:pt x="67" y="16"/>
                    <a:pt x="71" y="8"/>
                    <a:pt x="76" y="8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70" name="稻壳儿小白白(http://dwz.cn/Wu2UP)出自【趣你的PPT】(微信:qunideppt)：最优质的PPT资源库"/>
          <p:cNvGrpSpPr/>
          <p:nvPr/>
        </p:nvGrpSpPr>
        <p:grpSpPr>
          <a:xfrm>
            <a:off x="5812066" y="2081439"/>
            <a:ext cx="296863" cy="298451"/>
            <a:chOff x="3257551" y="1254125"/>
            <a:chExt cx="296863" cy="298451"/>
          </a:xfrm>
          <a:solidFill>
            <a:srgbClr val="FFFFFF"/>
          </a:solidFill>
        </p:grpSpPr>
        <p:sp>
          <p:nvSpPr>
            <p:cNvPr id="27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257551" y="1254125"/>
              <a:ext cx="244475" cy="247650"/>
            </a:xfrm>
            <a:custGeom>
              <a:avLst/>
              <a:gdLst/>
              <a:ahLst/>
              <a:cxnLst>
                <a:cxn ang="0">
                  <a:pos x="66" y="41"/>
                </a:cxn>
                <a:cxn ang="0">
                  <a:pos x="56" y="41"/>
                </a:cxn>
                <a:cxn ang="0">
                  <a:pos x="51" y="16"/>
                </a:cxn>
                <a:cxn ang="0">
                  <a:pos x="36" y="0"/>
                </a:cxn>
                <a:cxn ang="0">
                  <a:pos x="30" y="26"/>
                </a:cxn>
                <a:cxn ang="0">
                  <a:pos x="46" y="41"/>
                </a:cxn>
                <a:cxn ang="0">
                  <a:pos x="41" y="47"/>
                </a:cxn>
                <a:cxn ang="0">
                  <a:pos x="25" y="31"/>
                </a:cxn>
                <a:cxn ang="0">
                  <a:pos x="0" y="36"/>
                </a:cxn>
                <a:cxn ang="0">
                  <a:pos x="15" y="52"/>
                </a:cxn>
                <a:cxn ang="0">
                  <a:pos x="41" y="57"/>
                </a:cxn>
                <a:cxn ang="0">
                  <a:pos x="41" y="67"/>
                </a:cxn>
                <a:cxn ang="0">
                  <a:pos x="72" y="98"/>
                </a:cxn>
                <a:cxn ang="0">
                  <a:pos x="97" y="72"/>
                </a:cxn>
                <a:cxn ang="0">
                  <a:pos x="66" y="41"/>
                </a:cxn>
              </a:cxnLst>
              <a:rect l="0" t="0" r="r" b="b"/>
              <a:pathLst>
                <a:path w="97" h="98">
                  <a:moveTo>
                    <a:pt x="66" y="41"/>
                  </a:moveTo>
                  <a:cubicBezTo>
                    <a:pt x="64" y="39"/>
                    <a:pt x="59" y="39"/>
                    <a:pt x="56" y="41"/>
                  </a:cubicBezTo>
                  <a:cubicBezTo>
                    <a:pt x="56" y="41"/>
                    <a:pt x="66" y="31"/>
                    <a:pt x="51" y="16"/>
                  </a:cubicBezTo>
                  <a:cubicBezTo>
                    <a:pt x="46" y="11"/>
                    <a:pt x="36" y="0"/>
                    <a:pt x="36" y="0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10" y="47"/>
                    <a:pt x="15" y="52"/>
                  </a:cubicBezTo>
                  <a:cubicBezTo>
                    <a:pt x="30" y="67"/>
                    <a:pt x="41" y="57"/>
                    <a:pt x="41" y="57"/>
                  </a:cubicBezTo>
                  <a:cubicBezTo>
                    <a:pt x="38" y="60"/>
                    <a:pt x="38" y="64"/>
                    <a:pt x="41" y="67"/>
                  </a:cubicBezTo>
                  <a:cubicBezTo>
                    <a:pt x="72" y="98"/>
                    <a:pt x="72" y="98"/>
                    <a:pt x="72" y="98"/>
                  </a:cubicBezTo>
                  <a:cubicBezTo>
                    <a:pt x="97" y="72"/>
                    <a:pt x="97" y="72"/>
                    <a:pt x="97" y="72"/>
                  </a:cubicBezTo>
                  <a:lnTo>
                    <a:pt x="66" y="4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7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451226" y="1449388"/>
              <a:ext cx="103188" cy="103188"/>
            </a:xfrm>
            <a:custGeom>
              <a:avLst/>
              <a:gdLst/>
              <a:ahLst/>
              <a:cxnLst>
                <a:cxn ang="0">
                  <a:pos x="30" y="6"/>
                </a:cxn>
                <a:cxn ang="0">
                  <a:pos x="25" y="0"/>
                </a:cxn>
                <a:cxn ang="0">
                  <a:pos x="0" y="26"/>
                </a:cxn>
                <a:cxn ang="0">
                  <a:pos x="5" y="31"/>
                </a:cxn>
                <a:cxn ang="0">
                  <a:pos x="38" y="39"/>
                </a:cxn>
                <a:cxn ang="0">
                  <a:pos x="30" y="6"/>
                </a:cxn>
              </a:cxnLst>
              <a:rect l="0" t="0" r="r" b="b"/>
              <a:pathLst>
                <a:path w="41" h="41">
                  <a:moveTo>
                    <a:pt x="30" y="6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5" y="31"/>
                  </a:cubicBezTo>
                  <a:cubicBezTo>
                    <a:pt x="15" y="41"/>
                    <a:pt x="38" y="39"/>
                    <a:pt x="38" y="39"/>
                  </a:cubicBezTo>
                  <a:cubicBezTo>
                    <a:pt x="38" y="39"/>
                    <a:pt x="41" y="16"/>
                    <a:pt x="30" y="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73" name="出自【趣你的PPT】(微信:qunideppt)：最优质的PPT资源库"/>
          <p:cNvSpPr>
            <a:spLocks/>
          </p:cNvSpPr>
          <p:nvPr/>
        </p:nvSpPr>
        <p:spPr bwMode="auto">
          <a:xfrm>
            <a:off x="6982053" y="3840389"/>
            <a:ext cx="292100" cy="292100"/>
          </a:xfrm>
          <a:custGeom>
            <a:avLst/>
            <a:gdLst>
              <a:gd name="T0" fmla="*/ 292100 w 116"/>
              <a:gd name="T1" fmla="*/ 183822 h 116"/>
              <a:gd name="T2" fmla="*/ 161159 w 116"/>
              <a:gd name="T3" fmla="*/ 224111 h 116"/>
              <a:gd name="T4" fmla="*/ 279509 w 116"/>
              <a:gd name="T5" fmla="*/ 60434 h 116"/>
              <a:gd name="T6" fmla="*/ 161159 w 116"/>
              <a:gd name="T7" fmla="*/ 191376 h 116"/>
              <a:gd name="T8" fmla="*/ 146050 w 116"/>
              <a:gd name="T9" fmla="*/ 0 h 116"/>
              <a:gd name="T10" fmla="*/ 128423 w 116"/>
              <a:gd name="T11" fmla="*/ 188858 h 116"/>
              <a:gd name="T12" fmla="*/ 12591 w 116"/>
              <a:gd name="T13" fmla="*/ 60434 h 116"/>
              <a:gd name="T14" fmla="*/ 130941 w 116"/>
              <a:gd name="T15" fmla="*/ 224111 h 116"/>
              <a:gd name="T16" fmla="*/ 0 w 116"/>
              <a:gd name="T17" fmla="*/ 183822 h 116"/>
              <a:gd name="T18" fmla="*/ 120869 w 116"/>
              <a:gd name="T19" fmla="*/ 234184 h 116"/>
              <a:gd name="T20" fmla="*/ 25181 w 116"/>
              <a:gd name="T21" fmla="*/ 261883 h 116"/>
              <a:gd name="T22" fmla="*/ 135978 w 116"/>
              <a:gd name="T23" fmla="*/ 236702 h 116"/>
              <a:gd name="T24" fmla="*/ 128423 w 116"/>
              <a:gd name="T25" fmla="*/ 292100 h 116"/>
              <a:gd name="T26" fmla="*/ 163677 w 116"/>
              <a:gd name="T27" fmla="*/ 292100 h 116"/>
              <a:gd name="T28" fmla="*/ 156122 w 116"/>
              <a:gd name="T29" fmla="*/ 236702 h 116"/>
              <a:gd name="T30" fmla="*/ 266919 w 116"/>
              <a:gd name="T31" fmla="*/ 261883 h 116"/>
              <a:gd name="T32" fmla="*/ 171231 w 116"/>
              <a:gd name="T33" fmla="*/ 234184 h 116"/>
              <a:gd name="T34" fmla="*/ 292100 w 116"/>
              <a:gd name="T35" fmla="*/ 183822 h 11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116" h="116">
                <a:moveTo>
                  <a:pt x="116" y="73"/>
                </a:moveTo>
                <a:cubicBezTo>
                  <a:pt x="102" y="70"/>
                  <a:pt x="79" y="78"/>
                  <a:pt x="64" y="89"/>
                </a:cubicBezTo>
                <a:cubicBezTo>
                  <a:pt x="90" y="64"/>
                  <a:pt x="107" y="55"/>
                  <a:pt x="111" y="24"/>
                </a:cubicBezTo>
                <a:cubicBezTo>
                  <a:pt x="87" y="34"/>
                  <a:pt x="73" y="56"/>
                  <a:pt x="64" y="76"/>
                </a:cubicBezTo>
                <a:cubicBezTo>
                  <a:pt x="72" y="48"/>
                  <a:pt x="69" y="19"/>
                  <a:pt x="58" y="0"/>
                </a:cubicBezTo>
                <a:cubicBezTo>
                  <a:pt x="48" y="19"/>
                  <a:pt x="44" y="47"/>
                  <a:pt x="51" y="75"/>
                </a:cubicBezTo>
                <a:cubicBezTo>
                  <a:pt x="43" y="55"/>
                  <a:pt x="28" y="34"/>
                  <a:pt x="5" y="24"/>
                </a:cubicBezTo>
                <a:cubicBezTo>
                  <a:pt x="9" y="55"/>
                  <a:pt x="26" y="64"/>
                  <a:pt x="52" y="89"/>
                </a:cubicBezTo>
                <a:cubicBezTo>
                  <a:pt x="37" y="78"/>
                  <a:pt x="14" y="70"/>
                  <a:pt x="0" y="73"/>
                </a:cubicBezTo>
                <a:cubicBezTo>
                  <a:pt x="6" y="86"/>
                  <a:pt x="26" y="91"/>
                  <a:pt x="48" y="93"/>
                </a:cubicBezTo>
                <a:cubicBezTo>
                  <a:pt x="32" y="97"/>
                  <a:pt x="21" y="97"/>
                  <a:pt x="10" y="104"/>
                </a:cubicBezTo>
                <a:cubicBezTo>
                  <a:pt x="27" y="110"/>
                  <a:pt x="43" y="106"/>
                  <a:pt x="54" y="94"/>
                </a:cubicBezTo>
                <a:cubicBezTo>
                  <a:pt x="51" y="116"/>
                  <a:pt x="51" y="116"/>
                  <a:pt x="51" y="116"/>
                </a:cubicBezTo>
                <a:cubicBezTo>
                  <a:pt x="65" y="116"/>
                  <a:pt x="65" y="116"/>
                  <a:pt x="65" y="116"/>
                </a:cubicBezTo>
                <a:cubicBezTo>
                  <a:pt x="62" y="94"/>
                  <a:pt x="62" y="94"/>
                  <a:pt x="62" y="94"/>
                </a:cubicBezTo>
                <a:cubicBezTo>
                  <a:pt x="73" y="106"/>
                  <a:pt x="89" y="110"/>
                  <a:pt x="106" y="104"/>
                </a:cubicBezTo>
                <a:cubicBezTo>
                  <a:pt x="95" y="97"/>
                  <a:pt x="84" y="97"/>
                  <a:pt x="68" y="93"/>
                </a:cubicBezTo>
                <a:cubicBezTo>
                  <a:pt x="90" y="91"/>
                  <a:pt x="110" y="86"/>
                  <a:pt x="116" y="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74" name="稻壳儿小白白(http://dwz.cn/Wu2UP)出自【趣你的PPT】(微信:qunideppt)：最优质的PPT资源库"/>
          <p:cNvGrpSpPr/>
          <p:nvPr/>
        </p:nvGrpSpPr>
        <p:grpSpPr>
          <a:xfrm>
            <a:off x="7561491" y="3840389"/>
            <a:ext cx="304800" cy="292100"/>
            <a:chOff x="5006976" y="3013075"/>
            <a:chExt cx="304800" cy="292100"/>
          </a:xfrm>
          <a:solidFill>
            <a:srgbClr val="FFFFFF"/>
          </a:solidFill>
        </p:grpSpPr>
        <p:sp>
          <p:nvSpPr>
            <p:cNvPr id="2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02226" y="3179763"/>
              <a:ext cx="33338" cy="301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81601" y="3179763"/>
              <a:ext cx="31750" cy="301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2863" y="3051175"/>
              <a:ext cx="73025" cy="55563"/>
            </a:xfrm>
            <a:custGeom>
              <a:avLst/>
              <a:gdLst/>
              <a:ahLst/>
              <a:cxnLst>
                <a:cxn ang="0">
                  <a:pos x="13" y="35"/>
                </a:cxn>
                <a:cxn ang="0">
                  <a:pos x="33" y="35"/>
                </a:cxn>
                <a:cxn ang="0">
                  <a:pos x="33" y="22"/>
                </a:cxn>
                <a:cxn ang="0">
                  <a:pos x="46" y="22"/>
                </a:cxn>
                <a:cxn ang="0">
                  <a:pos x="46" y="11"/>
                </a:cxn>
                <a:cxn ang="0">
                  <a:pos x="33" y="11"/>
                </a:cxn>
                <a:cxn ang="0">
                  <a:pos x="33" y="0"/>
                </a:cxn>
                <a:cxn ang="0">
                  <a:pos x="13" y="0"/>
                </a:cxn>
                <a:cxn ang="0">
                  <a:pos x="13" y="11"/>
                </a:cxn>
                <a:cxn ang="0">
                  <a:pos x="0" y="11"/>
                </a:cxn>
                <a:cxn ang="0">
                  <a:pos x="0" y="22"/>
                </a:cxn>
                <a:cxn ang="0">
                  <a:pos x="13" y="22"/>
                </a:cxn>
                <a:cxn ang="0">
                  <a:pos x="13" y="35"/>
                </a:cxn>
              </a:cxnLst>
              <a:rect l="0" t="0" r="r" b="b"/>
              <a:pathLst>
                <a:path w="46" h="35">
                  <a:moveTo>
                    <a:pt x="13" y="35"/>
                  </a:moveTo>
                  <a:lnTo>
                    <a:pt x="33" y="35"/>
                  </a:lnTo>
                  <a:lnTo>
                    <a:pt x="33" y="22"/>
                  </a:lnTo>
                  <a:lnTo>
                    <a:pt x="46" y="22"/>
                  </a:lnTo>
                  <a:lnTo>
                    <a:pt x="46" y="11"/>
                  </a:lnTo>
                  <a:lnTo>
                    <a:pt x="33" y="11"/>
                  </a:lnTo>
                  <a:lnTo>
                    <a:pt x="33" y="0"/>
                  </a:lnTo>
                  <a:lnTo>
                    <a:pt x="13" y="0"/>
                  </a:lnTo>
                  <a:lnTo>
                    <a:pt x="13" y="11"/>
                  </a:lnTo>
                  <a:lnTo>
                    <a:pt x="0" y="11"/>
                  </a:lnTo>
                  <a:lnTo>
                    <a:pt x="0" y="22"/>
                  </a:lnTo>
                  <a:lnTo>
                    <a:pt x="13" y="22"/>
                  </a:lnTo>
                  <a:lnTo>
                    <a:pt x="13" y="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7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06976" y="3013075"/>
              <a:ext cx="304800" cy="292100"/>
            </a:xfrm>
            <a:custGeom>
              <a:avLst/>
              <a:gdLst/>
              <a:ahLst/>
              <a:cxnLst>
                <a:cxn ang="0">
                  <a:pos x="106" y="56"/>
                </a:cxn>
                <a:cxn ang="0">
                  <a:pos x="106" y="56"/>
                </a:cxn>
                <a:cxn ang="0">
                  <a:pos x="92" y="32"/>
                </a:cxn>
                <a:cxn ang="0">
                  <a:pos x="97" y="0"/>
                </a:cxn>
                <a:cxn ang="0">
                  <a:pos x="24" y="0"/>
                </a:cxn>
                <a:cxn ang="0">
                  <a:pos x="29" y="34"/>
                </a:cxn>
                <a:cxn ang="0">
                  <a:pos x="18" y="54"/>
                </a:cxn>
                <a:cxn ang="0">
                  <a:pos x="18" y="54"/>
                </a:cxn>
                <a:cxn ang="0">
                  <a:pos x="3" y="87"/>
                </a:cxn>
                <a:cxn ang="0">
                  <a:pos x="10" y="85"/>
                </a:cxn>
                <a:cxn ang="0">
                  <a:pos x="19" y="76"/>
                </a:cxn>
                <a:cxn ang="0">
                  <a:pos x="62" y="116"/>
                </a:cxn>
                <a:cxn ang="0">
                  <a:pos x="103" y="79"/>
                </a:cxn>
                <a:cxn ang="0">
                  <a:pos x="111" y="85"/>
                </a:cxn>
                <a:cxn ang="0">
                  <a:pos x="117" y="87"/>
                </a:cxn>
                <a:cxn ang="0">
                  <a:pos x="106" y="56"/>
                </a:cxn>
                <a:cxn ang="0">
                  <a:pos x="88" y="8"/>
                </a:cxn>
                <a:cxn ang="0">
                  <a:pos x="83" y="44"/>
                </a:cxn>
                <a:cxn ang="0">
                  <a:pos x="38" y="44"/>
                </a:cxn>
                <a:cxn ang="0">
                  <a:pos x="32" y="8"/>
                </a:cxn>
                <a:cxn ang="0">
                  <a:pos x="88" y="8"/>
                </a:cxn>
                <a:cxn ang="0">
                  <a:pos x="98" y="71"/>
                </a:cxn>
                <a:cxn ang="0">
                  <a:pos x="62" y="109"/>
                </a:cxn>
                <a:cxn ang="0">
                  <a:pos x="25" y="71"/>
                </a:cxn>
                <a:cxn ang="0">
                  <a:pos x="24" y="65"/>
                </a:cxn>
                <a:cxn ang="0">
                  <a:pos x="53" y="51"/>
                </a:cxn>
                <a:cxn ang="0">
                  <a:pos x="71" y="51"/>
                </a:cxn>
                <a:cxn ang="0">
                  <a:pos x="99" y="65"/>
                </a:cxn>
                <a:cxn ang="0">
                  <a:pos x="98" y="71"/>
                </a:cxn>
              </a:cxnLst>
              <a:rect l="0" t="0" r="r" b="b"/>
              <a:pathLst>
                <a:path w="121" h="116">
                  <a:moveTo>
                    <a:pt x="106" y="56"/>
                  </a:moveTo>
                  <a:cubicBezTo>
                    <a:pt x="106" y="56"/>
                    <a:pt x="106" y="56"/>
                    <a:pt x="106" y="56"/>
                  </a:cubicBezTo>
                  <a:cubicBezTo>
                    <a:pt x="105" y="46"/>
                    <a:pt x="100" y="38"/>
                    <a:pt x="92" y="32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3" y="39"/>
                    <a:pt x="19" y="46"/>
                    <a:pt x="18" y="54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5" y="60"/>
                    <a:pt x="0" y="74"/>
                    <a:pt x="3" y="87"/>
                  </a:cubicBezTo>
                  <a:cubicBezTo>
                    <a:pt x="5" y="87"/>
                    <a:pt x="8" y="86"/>
                    <a:pt x="10" y="85"/>
                  </a:cubicBezTo>
                  <a:cubicBezTo>
                    <a:pt x="14" y="83"/>
                    <a:pt x="17" y="80"/>
                    <a:pt x="19" y="76"/>
                  </a:cubicBezTo>
                  <a:cubicBezTo>
                    <a:pt x="25" y="97"/>
                    <a:pt x="41" y="116"/>
                    <a:pt x="62" y="116"/>
                  </a:cubicBezTo>
                  <a:cubicBezTo>
                    <a:pt x="81" y="116"/>
                    <a:pt x="97" y="98"/>
                    <a:pt x="103" y="79"/>
                  </a:cubicBezTo>
                  <a:cubicBezTo>
                    <a:pt x="105" y="81"/>
                    <a:pt x="108" y="84"/>
                    <a:pt x="111" y="85"/>
                  </a:cubicBezTo>
                  <a:cubicBezTo>
                    <a:pt x="113" y="86"/>
                    <a:pt x="115" y="87"/>
                    <a:pt x="117" y="87"/>
                  </a:cubicBezTo>
                  <a:cubicBezTo>
                    <a:pt x="121" y="76"/>
                    <a:pt x="116" y="63"/>
                    <a:pt x="106" y="56"/>
                  </a:cubicBezTo>
                  <a:close/>
                  <a:moveTo>
                    <a:pt x="88" y="8"/>
                  </a:moveTo>
                  <a:cubicBezTo>
                    <a:pt x="83" y="44"/>
                    <a:pt x="83" y="44"/>
                    <a:pt x="83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2" y="8"/>
                    <a:pt x="32" y="8"/>
                    <a:pt x="32" y="8"/>
                  </a:cubicBezTo>
                  <a:lnTo>
                    <a:pt x="88" y="8"/>
                  </a:lnTo>
                  <a:close/>
                  <a:moveTo>
                    <a:pt x="98" y="71"/>
                  </a:moveTo>
                  <a:cubicBezTo>
                    <a:pt x="93" y="90"/>
                    <a:pt x="79" y="109"/>
                    <a:pt x="62" y="109"/>
                  </a:cubicBezTo>
                  <a:cubicBezTo>
                    <a:pt x="43" y="109"/>
                    <a:pt x="30" y="89"/>
                    <a:pt x="25" y="71"/>
                  </a:cubicBezTo>
                  <a:cubicBezTo>
                    <a:pt x="25" y="69"/>
                    <a:pt x="24" y="67"/>
                    <a:pt x="24" y="65"/>
                  </a:cubicBezTo>
                  <a:cubicBezTo>
                    <a:pt x="36" y="65"/>
                    <a:pt x="46" y="59"/>
                    <a:pt x="53" y="51"/>
                  </a:cubicBezTo>
                  <a:cubicBezTo>
                    <a:pt x="71" y="51"/>
                    <a:pt x="71" y="51"/>
                    <a:pt x="71" y="51"/>
                  </a:cubicBezTo>
                  <a:cubicBezTo>
                    <a:pt x="78" y="59"/>
                    <a:pt x="88" y="65"/>
                    <a:pt x="99" y="65"/>
                  </a:cubicBezTo>
                  <a:cubicBezTo>
                    <a:pt x="99" y="67"/>
                    <a:pt x="99" y="69"/>
                    <a:pt x="98" y="7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79" name="稻壳儿小白白(http://dwz.cn/Wu2UP)出自【趣你的PPT】(微信:qunideppt)：最优质的PPT资源库"/>
          <p:cNvGrpSpPr/>
          <p:nvPr/>
        </p:nvGrpSpPr>
        <p:grpSpPr>
          <a:xfrm>
            <a:off x="8153628" y="3840389"/>
            <a:ext cx="292100" cy="292100"/>
            <a:chOff x="5599113" y="3013075"/>
            <a:chExt cx="292100" cy="292100"/>
          </a:xfrm>
          <a:solidFill>
            <a:srgbClr val="FFFFFF"/>
          </a:solidFill>
        </p:grpSpPr>
        <p:sp>
          <p:nvSpPr>
            <p:cNvPr id="2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9113" y="3013075"/>
              <a:ext cx="292100" cy="292100"/>
            </a:xfrm>
            <a:custGeom>
              <a:avLst/>
              <a:gdLst/>
              <a:ahLst/>
              <a:cxnLst>
                <a:cxn ang="0">
                  <a:pos x="94" y="66"/>
                </a:cxn>
                <a:cxn ang="0">
                  <a:pos x="84" y="66"/>
                </a:cxn>
                <a:cxn ang="0">
                  <a:pos x="94" y="40"/>
                </a:cxn>
                <a:cxn ang="0">
                  <a:pos x="58" y="0"/>
                </a:cxn>
                <a:cxn ang="0">
                  <a:pos x="25" y="23"/>
                </a:cxn>
                <a:cxn ang="0">
                  <a:pos x="22" y="36"/>
                </a:cxn>
                <a:cxn ang="0">
                  <a:pos x="22" y="40"/>
                </a:cxn>
                <a:cxn ang="0">
                  <a:pos x="32" y="66"/>
                </a:cxn>
                <a:cxn ang="0">
                  <a:pos x="21" y="66"/>
                </a:cxn>
                <a:cxn ang="0">
                  <a:pos x="0" y="87"/>
                </a:cxn>
                <a:cxn ang="0">
                  <a:pos x="0" y="116"/>
                </a:cxn>
                <a:cxn ang="0">
                  <a:pos x="116" y="116"/>
                </a:cxn>
                <a:cxn ang="0">
                  <a:pos x="116" y="87"/>
                </a:cxn>
                <a:cxn ang="0">
                  <a:pos x="94" y="66"/>
                </a:cxn>
                <a:cxn ang="0">
                  <a:pos x="29" y="40"/>
                </a:cxn>
                <a:cxn ang="0">
                  <a:pos x="30" y="34"/>
                </a:cxn>
                <a:cxn ang="0">
                  <a:pos x="43" y="19"/>
                </a:cxn>
                <a:cxn ang="0">
                  <a:pos x="78" y="31"/>
                </a:cxn>
                <a:cxn ang="0">
                  <a:pos x="85" y="30"/>
                </a:cxn>
                <a:cxn ang="0">
                  <a:pos x="87" y="40"/>
                </a:cxn>
                <a:cxn ang="0">
                  <a:pos x="58" y="73"/>
                </a:cxn>
                <a:cxn ang="0">
                  <a:pos x="29" y="40"/>
                </a:cxn>
                <a:cxn ang="0">
                  <a:pos x="7" y="109"/>
                </a:cxn>
                <a:cxn ang="0">
                  <a:pos x="7" y="87"/>
                </a:cxn>
                <a:cxn ang="0">
                  <a:pos x="21" y="73"/>
                </a:cxn>
                <a:cxn ang="0">
                  <a:pos x="39" y="73"/>
                </a:cxn>
                <a:cxn ang="0">
                  <a:pos x="58" y="80"/>
                </a:cxn>
                <a:cxn ang="0">
                  <a:pos x="58" y="109"/>
                </a:cxn>
                <a:cxn ang="0">
                  <a:pos x="7" y="109"/>
                </a:cxn>
                <a:cxn ang="0">
                  <a:pos x="108" y="109"/>
                </a:cxn>
                <a:cxn ang="0">
                  <a:pos x="65" y="109"/>
                </a:cxn>
                <a:cxn ang="0">
                  <a:pos x="65" y="79"/>
                </a:cxn>
                <a:cxn ang="0">
                  <a:pos x="77" y="73"/>
                </a:cxn>
                <a:cxn ang="0">
                  <a:pos x="94" y="73"/>
                </a:cxn>
                <a:cxn ang="0">
                  <a:pos x="108" y="87"/>
                </a:cxn>
                <a:cxn ang="0">
                  <a:pos x="108" y="109"/>
                </a:cxn>
              </a:cxnLst>
              <a:rect l="0" t="0" r="r" b="b"/>
              <a:pathLst>
                <a:path w="116" h="116">
                  <a:moveTo>
                    <a:pt x="94" y="66"/>
                  </a:moveTo>
                  <a:cubicBezTo>
                    <a:pt x="84" y="66"/>
                    <a:pt x="84" y="66"/>
                    <a:pt x="84" y="66"/>
                  </a:cubicBezTo>
                  <a:cubicBezTo>
                    <a:pt x="90" y="59"/>
                    <a:pt x="94" y="50"/>
                    <a:pt x="94" y="40"/>
                  </a:cubicBezTo>
                  <a:cubicBezTo>
                    <a:pt x="94" y="13"/>
                    <a:pt x="76" y="0"/>
                    <a:pt x="58" y="0"/>
                  </a:cubicBezTo>
                  <a:cubicBezTo>
                    <a:pt x="44" y="0"/>
                    <a:pt x="31" y="8"/>
                    <a:pt x="25" y="23"/>
                  </a:cubicBezTo>
                  <a:cubicBezTo>
                    <a:pt x="23" y="27"/>
                    <a:pt x="22" y="36"/>
                    <a:pt x="22" y="36"/>
                  </a:cubicBezTo>
                  <a:cubicBezTo>
                    <a:pt x="22" y="38"/>
                    <a:pt x="22" y="39"/>
                    <a:pt x="22" y="40"/>
                  </a:cubicBezTo>
                  <a:cubicBezTo>
                    <a:pt x="22" y="50"/>
                    <a:pt x="26" y="59"/>
                    <a:pt x="32" y="66"/>
                  </a:cubicBezTo>
                  <a:cubicBezTo>
                    <a:pt x="21" y="66"/>
                    <a:pt x="21" y="66"/>
                    <a:pt x="21" y="66"/>
                  </a:cubicBezTo>
                  <a:cubicBezTo>
                    <a:pt x="9" y="66"/>
                    <a:pt x="0" y="75"/>
                    <a:pt x="0" y="87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6" y="87"/>
                    <a:pt x="116" y="87"/>
                    <a:pt x="116" y="87"/>
                  </a:cubicBezTo>
                  <a:cubicBezTo>
                    <a:pt x="116" y="75"/>
                    <a:pt x="106" y="66"/>
                    <a:pt x="94" y="66"/>
                  </a:cubicBezTo>
                  <a:close/>
                  <a:moveTo>
                    <a:pt x="29" y="40"/>
                  </a:moveTo>
                  <a:cubicBezTo>
                    <a:pt x="29" y="38"/>
                    <a:pt x="30" y="36"/>
                    <a:pt x="30" y="34"/>
                  </a:cubicBezTo>
                  <a:cubicBezTo>
                    <a:pt x="36" y="31"/>
                    <a:pt x="40" y="26"/>
                    <a:pt x="43" y="19"/>
                  </a:cubicBezTo>
                  <a:cubicBezTo>
                    <a:pt x="49" y="26"/>
                    <a:pt x="63" y="31"/>
                    <a:pt x="78" y="31"/>
                  </a:cubicBezTo>
                  <a:cubicBezTo>
                    <a:pt x="81" y="31"/>
                    <a:pt x="83" y="30"/>
                    <a:pt x="85" y="30"/>
                  </a:cubicBezTo>
                  <a:cubicBezTo>
                    <a:pt x="86" y="33"/>
                    <a:pt x="87" y="36"/>
                    <a:pt x="87" y="40"/>
                  </a:cubicBezTo>
                  <a:cubicBezTo>
                    <a:pt x="87" y="58"/>
                    <a:pt x="69" y="73"/>
                    <a:pt x="58" y="73"/>
                  </a:cubicBezTo>
                  <a:cubicBezTo>
                    <a:pt x="47" y="73"/>
                    <a:pt x="29" y="58"/>
                    <a:pt x="29" y="40"/>
                  </a:cubicBezTo>
                  <a:close/>
                  <a:moveTo>
                    <a:pt x="7" y="109"/>
                  </a:moveTo>
                  <a:cubicBezTo>
                    <a:pt x="7" y="87"/>
                    <a:pt x="7" y="87"/>
                    <a:pt x="7" y="87"/>
                  </a:cubicBezTo>
                  <a:cubicBezTo>
                    <a:pt x="7" y="79"/>
                    <a:pt x="13" y="73"/>
                    <a:pt x="21" y="73"/>
                  </a:cubicBezTo>
                  <a:cubicBezTo>
                    <a:pt x="39" y="73"/>
                    <a:pt x="39" y="73"/>
                    <a:pt x="39" y="73"/>
                  </a:cubicBezTo>
                  <a:cubicBezTo>
                    <a:pt x="45" y="77"/>
                    <a:pt x="52" y="80"/>
                    <a:pt x="58" y="80"/>
                  </a:cubicBezTo>
                  <a:cubicBezTo>
                    <a:pt x="58" y="109"/>
                    <a:pt x="58" y="109"/>
                    <a:pt x="58" y="109"/>
                  </a:cubicBezTo>
                  <a:lnTo>
                    <a:pt x="7" y="109"/>
                  </a:lnTo>
                  <a:close/>
                  <a:moveTo>
                    <a:pt x="108" y="109"/>
                  </a:moveTo>
                  <a:cubicBezTo>
                    <a:pt x="65" y="109"/>
                    <a:pt x="65" y="109"/>
                    <a:pt x="65" y="109"/>
                  </a:cubicBezTo>
                  <a:cubicBezTo>
                    <a:pt x="65" y="79"/>
                    <a:pt x="65" y="79"/>
                    <a:pt x="65" y="79"/>
                  </a:cubicBezTo>
                  <a:cubicBezTo>
                    <a:pt x="69" y="78"/>
                    <a:pt x="73" y="76"/>
                    <a:pt x="77" y="73"/>
                  </a:cubicBezTo>
                  <a:cubicBezTo>
                    <a:pt x="94" y="73"/>
                    <a:pt x="94" y="73"/>
                    <a:pt x="94" y="73"/>
                  </a:cubicBezTo>
                  <a:cubicBezTo>
                    <a:pt x="102" y="73"/>
                    <a:pt x="108" y="79"/>
                    <a:pt x="108" y="87"/>
                  </a:cubicBezTo>
                  <a:lnTo>
                    <a:pt x="108" y="10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07063" y="3106738"/>
              <a:ext cx="19050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62626" y="3106738"/>
              <a:ext cx="17463" cy="1746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51501" y="3214688"/>
              <a:ext cx="55563" cy="55563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13" y="0"/>
                </a:cxn>
                <a:cxn ang="0">
                  <a:pos x="13" y="11"/>
                </a:cxn>
                <a:cxn ang="0">
                  <a:pos x="0" y="11"/>
                </a:cxn>
                <a:cxn ang="0">
                  <a:pos x="0" y="24"/>
                </a:cxn>
                <a:cxn ang="0">
                  <a:pos x="13" y="24"/>
                </a:cxn>
                <a:cxn ang="0">
                  <a:pos x="13" y="35"/>
                </a:cxn>
                <a:cxn ang="0">
                  <a:pos x="24" y="35"/>
                </a:cxn>
                <a:cxn ang="0">
                  <a:pos x="24" y="24"/>
                </a:cxn>
                <a:cxn ang="0">
                  <a:pos x="35" y="24"/>
                </a:cxn>
                <a:cxn ang="0">
                  <a:pos x="35" y="11"/>
                </a:cxn>
                <a:cxn ang="0">
                  <a:pos x="24" y="11"/>
                </a:cxn>
                <a:cxn ang="0">
                  <a:pos x="24" y="0"/>
                </a:cxn>
              </a:cxnLst>
              <a:rect l="0" t="0" r="r" b="b"/>
              <a:pathLst>
                <a:path w="35" h="35">
                  <a:moveTo>
                    <a:pt x="24" y="0"/>
                  </a:moveTo>
                  <a:lnTo>
                    <a:pt x="13" y="0"/>
                  </a:lnTo>
                  <a:lnTo>
                    <a:pt x="13" y="11"/>
                  </a:lnTo>
                  <a:lnTo>
                    <a:pt x="0" y="11"/>
                  </a:lnTo>
                  <a:lnTo>
                    <a:pt x="0" y="24"/>
                  </a:lnTo>
                  <a:lnTo>
                    <a:pt x="13" y="24"/>
                  </a:lnTo>
                  <a:lnTo>
                    <a:pt x="13" y="35"/>
                  </a:lnTo>
                  <a:lnTo>
                    <a:pt x="24" y="35"/>
                  </a:lnTo>
                  <a:lnTo>
                    <a:pt x="24" y="24"/>
                  </a:lnTo>
                  <a:lnTo>
                    <a:pt x="35" y="24"/>
                  </a:lnTo>
                  <a:lnTo>
                    <a:pt x="35" y="11"/>
                  </a:lnTo>
                  <a:lnTo>
                    <a:pt x="24" y="11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84" name="稻壳儿小白白(http://dwz.cn/Wu2UP)出自【趣你的PPT】(微信:qunideppt)：最优质的PPT资源库"/>
          <p:cNvGrpSpPr/>
          <p:nvPr/>
        </p:nvGrpSpPr>
        <p:grpSpPr>
          <a:xfrm>
            <a:off x="3505428" y="3840389"/>
            <a:ext cx="254000" cy="292100"/>
            <a:chOff x="950913" y="3013075"/>
            <a:chExt cx="254000" cy="292100"/>
          </a:xfrm>
          <a:solidFill>
            <a:srgbClr val="FFFFFF"/>
          </a:solidFill>
        </p:grpSpPr>
        <p:sp>
          <p:nvSpPr>
            <p:cNvPr id="28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50913" y="3013075"/>
              <a:ext cx="254000" cy="292100"/>
            </a:xfrm>
            <a:custGeom>
              <a:avLst/>
              <a:gdLst/>
              <a:ahLst/>
              <a:cxnLst>
                <a:cxn ang="0">
                  <a:pos x="98" y="42"/>
                </a:cxn>
                <a:cxn ang="0">
                  <a:pos x="86" y="31"/>
                </a:cxn>
                <a:cxn ang="0">
                  <a:pos x="83" y="28"/>
                </a:cxn>
                <a:cxn ang="0">
                  <a:pos x="80" y="25"/>
                </a:cxn>
                <a:cxn ang="0">
                  <a:pos x="80" y="20"/>
                </a:cxn>
                <a:cxn ang="0">
                  <a:pos x="79" y="6"/>
                </a:cxn>
                <a:cxn ang="0">
                  <a:pos x="70" y="0"/>
                </a:cxn>
                <a:cxn ang="0">
                  <a:pos x="27" y="1"/>
                </a:cxn>
                <a:cxn ang="0">
                  <a:pos x="21" y="10"/>
                </a:cxn>
                <a:cxn ang="0">
                  <a:pos x="21" y="22"/>
                </a:cxn>
                <a:cxn ang="0">
                  <a:pos x="15" y="28"/>
                </a:cxn>
                <a:cxn ang="0">
                  <a:pos x="1" y="42"/>
                </a:cxn>
                <a:cxn ang="0">
                  <a:pos x="0" y="46"/>
                </a:cxn>
                <a:cxn ang="0">
                  <a:pos x="0" y="52"/>
                </a:cxn>
                <a:cxn ang="0">
                  <a:pos x="0" y="85"/>
                </a:cxn>
                <a:cxn ang="0">
                  <a:pos x="0" y="107"/>
                </a:cxn>
                <a:cxn ang="0">
                  <a:pos x="0" y="114"/>
                </a:cxn>
                <a:cxn ang="0">
                  <a:pos x="5" y="116"/>
                </a:cxn>
                <a:cxn ang="0">
                  <a:pos x="51" y="116"/>
                </a:cxn>
                <a:cxn ang="0">
                  <a:pos x="56" y="116"/>
                </a:cxn>
                <a:cxn ang="0">
                  <a:pos x="62" y="116"/>
                </a:cxn>
                <a:cxn ang="0">
                  <a:pos x="67" y="116"/>
                </a:cxn>
                <a:cxn ang="0">
                  <a:pos x="95" y="116"/>
                </a:cxn>
                <a:cxn ang="0">
                  <a:pos x="99" y="116"/>
                </a:cxn>
                <a:cxn ang="0">
                  <a:pos x="101" y="57"/>
                </a:cxn>
                <a:cxn ang="0">
                  <a:pos x="101" y="48"/>
                </a:cxn>
                <a:cxn ang="0">
                  <a:pos x="29" y="17"/>
                </a:cxn>
                <a:cxn ang="0">
                  <a:pos x="29" y="10"/>
                </a:cxn>
                <a:cxn ang="0">
                  <a:pos x="70" y="8"/>
                </a:cxn>
                <a:cxn ang="0">
                  <a:pos x="72" y="20"/>
                </a:cxn>
                <a:cxn ang="0">
                  <a:pos x="69" y="22"/>
                </a:cxn>
                <a:cxn ang="0">
                  <a:pos x="33" y="22"/>
                </a:cxn>
                <a:cxn ang="0">
                  <a:pos x="29" y="20"/>
                </a:cxn>
                <a:cxn ang="0">
                  <a:pos x="58" y="56"/>
                </a:cxn>
                <a:cxn ang="0">
                  <a:pos x="58" y="107"/>
                </a:cxn>
                <a:cxn ang="0">
                  <a:pos x="55" y="109"/>
                </a:cxn>
                <a:cxn ang="0">
                  <a:pos x="9" y="109"/>
                </a:cxn>
                <a:cxn ang="0">
                  <a:pos x="7" y="53"/>
                </a:cxn>
                <a:cxn ang="0">
                  <a:pos x="53" y="51"/>
                </a:cxn>
                <a:cxn ang="0">
                  <a:pos x="58" y="53"/>
                </a:cxn>
                <a:cxn ang="0">
                  <a:pos x="64" y="42"/>
                </a:cxn>
                <a:cxn ang="0">
                  <a:pos x="59" y="44"/>
                </a:cxn>
                <a:cxn ang="0">
                  <a:pos x="12" y="44"/>
                </a:cxn>
                <a:cxn ang="0">
                  <a:pos x="23" y="31"/>
                </a:cxn>
                <a:cxn ang="0">
                  <a:pos x="27" y="29"/>
                </a:cxn>
                <a:cxn ang="0">
                  <a:pos x="70" y="29"/>
                </a:cxn>
                <a:cxn ang="0">
                  <a:pos x="76" y="29"/>
                </a:cxn>
                <a:cxn ang="0">
                  <a:pos x="74" y="32"/>
                </a:cxn>
                <a:cxn ang="0">
                  <a:pos x="94" y="107"/>
                </a:cxn>
                <a:cxn ang="0">
                  <a:pos x="67" y="109"/>
                </a:cxn>
                <a:cxn ang="0">
                  <a:pos x="65" y="53"/>
                </a:cxn>
                <a:cxn ang="0">
                  <a:pos x="78" y="38"/>
                </a:cxn>
                <a:cxn ang="0">
                  <a:pos x="82" y="37"/>
                </a:cxn>
                <a:cxn ang="0">
                  <a:pos x="88" y="43"/>
                </a:cxn>
                <a:cxn ang="0">
                  <a:pos x="94" y="51"/>
                </a:cxn>
              </a:cxnLst>
              <a:rect l="0" t="0" r="r" b="b"/>
              <a:pathLst>
                <a:path w="101" h="116">
                  <a:moveTo>
                    <a:pt x="100" y="45"/>
                  </a:moveTo>
                  <a:cubicBezTo>
                    <a:pt x="100" y="44"/>
                    <a:pt x="99" y="43"/>
                    <a:pt x="98" y="42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87" y="32"/>
                    <a:pt x="87" y="31"/>
                    <a:pt x="86" y="31"/>
                  </a:cubicBezTo>
                  <a:cubicBezTo>
                    <a:pt x="86" y="31"/>
                    <a:pt x="85" y="30"/>
                    <a:pt x="84" y="29"/>
                  </a:cubicBezTo>
                  <a:cubicBezTo>
                    <a:pt x="83" y="28"/>
                    <a:pt x="83" y="28"/>
                    <a:pt x="83" y="28"/>
                  </a:cubicBezTo>
                  <a:cubicBezTo>
                    <a:pt x="83" y="27"/>
                    <a:pt x="82" y="26"/>
                    <a:pt x="81" y="26"/>
                  </a:cubicBezTo>
                  <a:cubicBezTo>
                    <a:pt x="81" y="26"/>
                    <a:pt x="80" y="25"/>
                    <a:pt x="80" y="25"/>
                  </a:cubicBezTo>
                  <a:cubicBezTo>
                    <a:pt x="80" y="24"/>
                    <a:pt x="80" y="24"/>
                    <a:pt x="80" y="23"/>
                  </a:cubicBezTo>
                  <a:cubicBezTo>
                    <a:pt x="80" y="23"/>
                    <a:pt x="80" y="21"/>
                    <a:pt x="80" y="20"/>
                  </a:cubicBezTo>
                  <a:cubicBezTo>
                    <a:pt x="80" y="10"/>
                    <a:pt x="80" y="10"/>
                    <a:pt x="80" y="10"/>
                  </a:cubicBezTo>
                  <a:cubicBezTo>
                    <a:pt x="80" y="8"/>
                    <a:pt x="79" y="7"/>
                    <a:pt x="79" y="6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1" y="0"/>
                    <a:pt x="7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0" y="0"/>
                    <a:pt x="28" y="1"/>
                    <a:pt x="27" y="1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7"/>
                    <a:pt x="21" y="8"/>
                    <a:pt x="21" y="1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2"/>
                    <a:pt x="21" y="22"/>
                  </a:cubicBezTo>
                  <a:cubicBezTo>
                    <a:pt x="21" y="22"/>
                    <a:pt x="20" y="23"/>
                    <a:pt x="20" y="23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4" y="29"/>
                    <a:pt x="13" y="30"/>
                    <a:pt x="12" y="31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3"/>
                    <a:pt x="0" y="44"/>
                    <a:pt x="0" y="44"/>
                  </a:cubicBezTo>
                  <a:cubicBezTo>
                    <a:pt x="0" y="44"/>
                    <a:pt x="0" y="45"/>
                    <a:pt x="0" y="46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2"/>
                    <a:pt x="0" y="52"/>
                  </a:cubicBezTo>
                  <a:cubicBezTo>
                    <a:pt x="0" y="53"/>
                    <a:pt x="0" y="55"/>
                    <a:pt x="0" y="56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86"/>
                    <a:pt x="0" y="88"/>
                    <a:pt x="0" y="89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0" y="108"/>
                    <a:pt x="0" y="110"/>
                    <a:pt x="0" y="11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6"/>
                    <a:pt x="1" y="116"/>
                    <a:pt x="2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6"/>
                    <a:pt x="8" y="116"/>
                    <a:pt x="9" y="116"/>
                  </a:cubicBezTo>
                  <a:cubicBezTo>
                    <a:pt x="51" y="116"/>
                    <a:pt x="51" y="116"/>
                    <a:pt x="51" y="116"/>
                  </a:cubicBezTo>
                  <a:cubicBezTo>
                    <a:pt x="52" y="116"/>
                    <a:pt x="54" y="116"/>
                    <a:pt x="55" y="116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7" y="116"/>
                    <a:pt x="58" y="116"/>
                    <a:pt x="59" y="116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3" y="116"/>
                    <a:pt x="63" y="116"/>
                    <a:pt x="63" y="116"/>
                  </a:cubicBezTo>
                  <a:cubicBezTo>
                    <a:pt x="64" y="116"/>
                    <a:pt x="66" y="116"/>
                    <a:pt x="67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3" y="116"/>
                    <a:pt x="95" y="116"/>
                    <a:pt x="95" y="116"/>
                  </a:cubicBezTo>
                  <a:cubicBezTo>
                    <a:pt x="96" y="116"/>
                    <a:pt x="97" y="116"/>
                    <a:pt x="99" y="116"/>
                  </a:cubicBezTo>
                  <a:cubicBezTo>
                    <a:pt x="99" y="116"/>
                    <a:pt x="99" y="116"/>
                    <a:pt x="99" y="116"/>
                  </a:cubicBezTo>
                  <a:cubicBezTo>
                    <a:pt x="100" y="116"/>
                    <a:pt x="101" y="116"/>
                    <a:pt x="101" y="114"/>
                  </a:cubicBezTo>
                  <a:cubicBezTo>
                    <a:pt x="101" y="57"/>
                    <a:pt x="101" y="57"/>
                    <a:pt x="101" y="57"/>
                  </a:cubicBezTo>
                  <a:cubicBezTo>
                    <a:pt x="101" y="56"/>
                    <a:pt x="101" y="55"/>
                    <a:pt x="101" y="53"/>
                  </a:cubicBezTo>
                  <a:cubicBezTo>
                    <a:pt x="101" y="48"/>
                    <a:pt x="101" y="48"/>
                    <a:pt x="101" y="48"/>
                  </a:cubicBezTo>
                  <a:cubicBezTo>
                    <a:pt x="101" y="47"/>
                    <a:pt x="101" y="45"/>
                    <a:pt x="100" y="45"/>
                  </a:cubicBezTo>
                  <a:close/>
                  <a:moveTo>
                    <a:pt x="29" y="17"/>
                  </a:moveTo>
                  <a:cubicBezTo>
                    <a:pt x="29" y="16"/>
                    <a:pt x="29" y="14"/>
                    <a:pt x="29" y="13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8"/>
                    <a:pt x="30" y="8"/>
                    <a:pt x="31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1" y="8"/>
                    <a:pt x="72" y="8"/>
                    <a:pt x="72" y="1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21"/>
                    <a:pt x="71" y="22"/>
                    <a:pt x="70" y="22"/>
                  </a:cubicBezTo>
                  <a:cubicBezTo>
                    <a:pt x="69" y="22"/>
                    <a:pt x="69" y="22"/>
                    <a:pt x="69" y="22"/>
                  </a:cubicBezTo>
                  <a:cubicBezTo>
                    <a:pt x="68" y="22"/>
                    <a:pt x="66" y="22"/>
                    <a:pt x="65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2"/>
                    <a:pt x="31" y="22"/>
                    <a:pt x="30" y="22"/>
                  </a:cubicBezTo>
                  <a:cubicBezTo>
                    <a:pt x="29" y="22"/>
                    <a:pt x="29" y="21"/>
                    <a:pt x="29" y="20"/>
                  </a:cubicBezTo>
                  <a:lnTo>
                    <a:pt x="29" y="17"/>
                  </a:lnTo>
                  <a:close/>
                  <a:moveTo>
                    <a:pt x="58" y="56"/>
                  </a:moveTo>
                  <a:cubicBezTo>
                    <a:pt x="58" y="57"/>
                    <a:pt x="58" y="59"/>
                    <a:pt x="58" y="60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8"/>
                    <a:pt x="57" y="109"/>
                    <a:pt x="56" y="109"/>
                  </a:cubicBezTo>
                  <a:cubicBezTo>
                    <a:pt x="55" y="109"/>
                    <a:pt x="55" y="109"/>
                    <a:pt x="55" y="109"/>
                  </a:cubicBezTo>
                  <a:cubicBezTo>
                    <a:pt x="54" y="109"/>
                    <a:pt x="52" y="109"/>
                    <a:pt x="51" y="109"/>
                  </a:cubicBezTo>
                  <a:cubicBezTo>
                    <a:pt x="9" y="109"/>
                    <a:pt x="9" y="109"/>
                    <a:pt x="9" y="109"/>
                  </a:cubicBezTo>
                  <a:cubicBezTo>
                    <a:pt x="8" y="109"/>
                    <a:pt x="7" y="108"/>
                    <a:pt x="7" y="107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8" y="51"/>
                    <a:pt x="9" y="51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4" y="51"/>
                    <a:pt x="56" y="51"/>
                    <a:pt x="56" y="51"/>
                  </a:cubicBezTo>
                  <a:cubicBezTo>
                    <a:pt x="57" y="51"/>
                    <a:pt x="58" y="52"/>
                    <a:pt x="58" y="53"/>
                  </a:cubicBezTo>
                  <a:lnTo>
                    <a:pt x="58" y="56"/>
                  </a:lnTo>
                  <a:close/>
                  <a:moveTo>
                    <a:pt x="64" y="42"/>
                  </a:moveTo>
                  <a:cubicBezTo>
                    <a:pt x="63" y="43"/>
                    <a:pt x="62" y="44"/>
                    <a:pt x="61" y="44"/>
                  </a:cubicBezTo>
                  <a:cubicBezTo>
                    <a:pt x="61" y="44"/>
                    <a:pt x="60" y="44"/>
                    <a:pt x="59" y="44"/>
                  </a:cubicBezTo>
                  <a:cubicBezTo>
                    <a:pt x="58" y="44"/>
                    <a:pt x="57" y="44"/>
                    <a:pt x="56" y="44"/>
                  </a:cubicBezTo>
                  <a:cubicBezTo>
                    <a:pt x="12" y="44"/>
                    <a:pt x="12" y="44"/>
                    <a:pt x="12" y="44"/>
                  </a:cubicBezTo>
                  <a:cubicBezTo>
                    <a:pt x="10" y="44"/>
                    <a:pt x="10" y="43"/>
                    <a:pt x="11" y="4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5" y="29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8" y="29"/>
                    <a:pt x="30" y="29"/>
                    <a:pt x="31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1" y="29"/>
                    <a:pt x="73" y="29"/>
                    <a:pt x="73" y="29"/>
                  </a:cubicBezTo>
                  <a:cubicBezTo>
                    <a:pt x="74" y="29"/>
                    <a:pt x="75" y="29"/>
                    <a:pt x="76" y="29"/>
                  </a:cubicBezTo>
                  <a:cubicBezTo>
                    <a:pt x="76" y="29"/>
                    <a:pt x="77" y="30"/>
                    <a:pt x="76" y="30"/>
                  </a:cubicBezTo>
                  <a:cubicBezTo>
                    <a:pt x="76" y="30"/>
                    <a:pt x="75" y="31"/>
                    <a:pt x="74" y="32"/>
                  </a:cubicBezTo>
                  <a:lnTo>
                    <a:pt x="64" y="42"/>
                  </a:lnTo>
                  <a:close/>
                  <a:moveTo>
                    <a:pt x="94" y="107"/>
                  </a:moveTo>
                  <a:cubicBezTo>
                    <a:pt x="94" y="108"/>
                    <a:pt x="93" y="109"/>
                    <a:pt x="92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6" y="109"/>
                    <a:pt x="65" y="108"/>
                    <a:pt x="65" y="107"/>
                  </a:cubicBezTo>
                  <a:cubicBezTo>
                    <a:pt x="65" y="53"/>
                    <a:pt x="65" y="53"/>
                    <a:pt x="65" y="53"/>
                  </a:cubicBezTo>
                  <a:cubicBezTo>
                    <a:pt x="65" y="52"/>
                    <a:pt x="66" y="51"/>
                    <a:pt x="66" y="50"/>
                  </a:cubicBezTo>
                  <a:cubicBezTo>
                    <a:pt x="78" y="38"/>
                    <a:pt x="78" y="38"/>
                    <a:pt x="78" y="38"/>
                  </a:cubicBezTo>
                  <a:cubicBezTo>
                    <a:pt x="79" y="38"/>
                    <a:pt x="80" y="37"/>
                    <a:pt x="80" y="36"/>
                  </a:cubicBezTo>
                  <a:cubicBezTo>
                    <a:pt x="80" y="36"/>
                    <a:pt x="81" y="36"/>
                    <a:pt x="82" y="37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6" y="41"/>
                    <a:pt x="87" y="42"/>
                    <a:pt x="88" y="43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93" y="48"/>
                    <a:pt x="94" y="50"/>
                    <a:pt x="94" y="51"/>
                  </a:cubicBezTo>
                  <a:lnTo>
                    <a:pt x="94" y="10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3301" y="3179763"/>
              <a:ext cx="55563" cy="90488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2" y="36"/>
                </a:cxn>
                <a:cxn ang="0">
                  <a:pos x="20" y="36"/>
                </a:cxn>
                <a:cxn ang="0">
                  <a:pos x="22" y="34"/>
                </a:cxn>
                <a:cxn ang="0">
                  <a:pos x="22" y="2"/>
                </a:cxn>
                <a:cxn ang="0">
                  <a:pos x="20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34"/>
                </a:cxn>
              </a:cxnLst>
              <a:rect l="0" t="0" r="r" b="b"/>
              <a:pathLst>
                <a:path w="22" h="36">
                  <a:moveTo>
                    <a:pt x="0" y="34"/>
                  </a:moveTo>
                  <a:cubicBezTo>
                    <a:pt x="0" y="35"/>
                    <a:pt x="1" y="36"/>
                    <a:pt x="2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1" y="36"/>
                    <a:pt x="22" y="35"/>
                    <a:pt x="22" y="34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2"/>
                  </a:cubicBez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287" name="出自【趣你的PPT】(微信:qunideppt)：最优质的PPT资源库"/>
          <p:cNvSpPr>
            <a:spLocks/>
          </p:cNvSpPr>
          <p:nvPr/>
        </p:nvSpPr>
        <p:spPr bwMode="auto">
          <a:xfrm>
            <a:off x="6493103" y="5054827"/>
            <a:ext cx="168275" cy="246062"/>
          </a:xfrm>
          <a:custGeom>
            <a:avLst/>
            <a:gdLst>
              <a:gd name="T0" fmla="*/ 25400 w 106"/>
              <a:gd name="T1" fmla="*/ 246062 h 155"/>
              <a:gd name="T2" fmla="*/ 168275 w 106"/>
              <a:gd name="T3" fmla="*/ 122237 h 155"/>
              <a:gd name="T4" fmla="*/ 25400 w 106"/>
              <a:gd name="T5" fmla="*/ 0 h 155"/>
              <a:gd name="T6" fmla="*/ 0 w 106"/>
              <a:gd name="T7" fmla="*/ 26987 h 155"/>
              <a:gd name="T8" fmla="*/ 112713 w 106"/>
              <a:gd name="T9" fmla="*/ 122237 h 155"/>
              <a:gd name="T10" fmla="*/ 0 w 106"/>
              <a:gd name="T11" fmla="*/ 219075 h 155"/>
              <a:gd name="T12" fmla="*/ 25400 w 106"/>
              <a:gd name="T13" fmla="*/ 246062 h 155"/>
              <a:gd name="T14" fmla="*/ 25400 w 106"/>
              <a:gd name="T15" fmla="*/ 246062 h 15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06" h="155">
                <a:moveTo>
                  <a:pt x="16" y="155"/>
                </a:moveTo>
                <a:lnTo>
                  <a:pt x="106" y="77"/>
                </a:lnTo>
                <a:lnTo>
                  <a:pt x="16" y="0"/>
                </a:lnTo>
                <a:lnTo>
                  <a:pt x="0" y="17"/>
                </a:lnTo>
                <a:lnTo>
                  <a:pt x="71" y="77"/>
                </a:lnTo>
                <a:lnTo>
                  <a:pt x="0" y="138"/>
                </a:lnTo>
                <a:lnTo>
                  <a:pt x="16" y="1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8" name="出自【趣你的PPT】(微信:qunideppt)：最优质的PPT资源库"/>
          <p:cNvSpPr>
            <a:spLocks/>
          </p:cNvSpPr>
          <p:nvPr/>
        </p:nvSpPr>
        <p:spPr bwMode="auto">
          <a:xfrm>
            <a:off x="5854928" y="5054827"/>
            <a:ext cx="168275" cy="246062"/>
          </a:xfrm>
          <a:custGeom>
            <a:avLst/>
            <a:gdLst>
              <a:gd name="T0" fmla="*/ 142875 w 106"/>
              <a:gd name="T1" fmla="*/ 246062 h 155"/>
              <a:gd name="T2" fmla="*/ 168275 w 106"/>
              <a:gd name="T3" fmla="*/ 219075 h 155"/>
              <a:gd name="T4" fmla="*/ 57150 w 106"/>
              <a:gd name="T5" fmla="*/ 122237 h 155"/>
              <a:gd name="T6" fmla="*/ 168275 w 106"/>
              <a:gd name="T7" fmla="*/ 26987 h 155"/>
              <a:gd name="T8" fmla="*/ 142875 w 106"/>
              <a:gd name="T9" fmla="*/ 0 h 155"/>
              <a:gd name="T10" fmla="*/ 0 w 106"/>
              <a:gd name="T11" fmla="*/ 122237 h 155"/>
              <a:gd name="T12" fmla="*/ 142875 w 106"/>
              <a:gd name="T13" fmla="*/ 246062 h 155"/>
              <a:gd name="T14" fmla="*/ 142875 w 106"/>
              <a:gd name="T15" fmla="*/ 246062 h 15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06" h="155">
                <a:moveTo>
                  <a:pt x="90" y="155"/>
                </a:moveTo>
                <a:lnTo>
                  <a:pt x="106" y="138"/>
                </a:lnTo>
                <a:lnTo>
                  <a:pt x="36" y="77"/>
                </a:lnTo>
                <a:lnTo>
                  <a:pt x="106" y="17"/>
                </a:lnTo>
                <a:lnTo>
                  <a:pt x="90" y="0"/>
                </a:lnTo>
                <a:lnTo>
                  <a:pt x="0" y="77"/>
                </a:lnTo>
                <a:lnTo>
                  <a:pt x="90" y="15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9" name="出自【趣你的PPT】(微信:qunideppt)：最优质的PPT资源库"/>
          <p:cNvSpPr>
            <a:spLocks/>
          </p:cNvSpPr>
          <p:nvPr/>
        </p:nvSpPr>
        <p:spPr bwMode="auto">
          <a:xfrm>
            <a:off x="5246915" y="5086577"/>
            <a:ext cx="247650" cy="166687"/>
          </a:xfrm>
          <a:custGeom>
            <a:avLst/>
            <a:gdLst>
              <a:gd name="T0" fmla="*/ 28575 w 156"/>
              <a:gd name="T1" fmla="*/ 166687 h 105"/>
              <a:gd name="T2" fmla="*/ 123825 w 156"/>
              <a:gd name="T3" fmla="*/ 55562 h 105"/>
              <a:gd name="T4" fmla="*/ 219075 w 156"/>
              <a:gd name="T5" fmla="*/ 166687 h 105"/>
              <a:gd name="T6" fmla="*/ 247650 w 156"/>
              <a:gd name="T7" fmla="*/ 144462 h 105"/>
              <a:gd name="T8" fmla="*/ 123825 w 156"/>
              <a:gd name="T9" fmla="*/ 0 h 105"/>
              <a:gd name="T10" fmla="*/ 0 w 156"/>
              <a:gd name="T11" fmla="*/ 144462 h 105"/>
              <a:gd name="T12" fmla="*/ 28575 w 156"/>
              <a:gd name="T13" fmla="*/ 166687 h 105"/>
              <a:gd name="T14" fmla="*/ 28575 w 156"/>
              <a:gd name="T15" fmla="*/ 166687 h 105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56" h="105">
                <a:moveTo>
                  <a:pt x="18" y="105"/>
                </a:moveTo>
                <a:lnTo>
                  <a:pt x="78" y="35"/>
                </a:lnTo>
                <a:lnTo>
                  <a:pt x="138" y="105"/>
                </a:lnTo>
                <a:lnTo>
                  <a:pt x="156" y="91"/>
                </a:lnTo>
                <a:lnTo>
                  <a:pt x="78" y="0"/>
                </a:lnTo>
                <a:lnTo>
                  <a:pt x="0" y="91"/>
                </a:lnTo>
                <a:lnTo>
                  <a:pt x="18" y="10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90" name="出自【趣你的PPT】(微信:qunideppt)：最优质的PPT资源库"/>
          <p:cNvSpPr>
            <a:spLocks/>
          </p:cNvSpPr>
          <p:nvPr/>
        </p:nvSpPr>
        <p:spPr bwMode="auto">
          <a:xfrm>
            <a:off x="4662715" y="5102452"/>
            <a:ext cx="246063" cy="168275"/>
          </a:xfrm>
          <a:custGeom>
            <a:avLst/>
            <a:gdLst>
              <a:gd name="T0" fmla="*/ 123825 w 155"/>
              <a:gd name="T1" fmla="*/ 168275 h 106"/>
              <a:gd name="T2" fmla="*/ 246063 w 155"/>
              <a:gd name="T3" fmla="*/ 22225 h 106"/>
              <a:gd name="T4" fmla="*/ 219075 w 155"/>
              <a:gd name="T5" fmla="*/ 0 h 106"/>
              <a:gd name="T6" fmla="*/ 123825 w 155"/>
              <a:gd name="T7" fmla="*/ 111125 h 106"/>
              <a:gd name="T8" fmla="*/ 26988 w 155"/>
              <a:gd name="T9" fmla="*/ 0 h 106"/>
              <a:gd name="T10" fmla="*/ 0 w 155"/>
              <a:gd name="T11" fmla="*/ 22225 h 106"/>
              <a:gd name="T12" fmla="*/ 123825 w 155"/>
              <a:gd name="T13" fmla="*/ 168275 h 106"/>
              <a:gd name="T14" fmla="*/ 123825 w 155"/>
              <a:gd name="T15" fmla="*/ 168275 h 10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55" h="106">
                <a:moveTo>
                  <a:pt x="78" y="106"/>
                </a:moveTo>
                <a:lnTo>
                  <a:pt x="155" y="14"/>
                </a:lnTo>
                <a:lnTo>
                  <a:pt x="138" y="0"/>
                </a:lnTo>
                <a:lnTo>
                  <a:pt x="78" y="70"/>
                </a:lnTo>
                <a:lnTo>
                  <a:pt x="17" y="0"/>
                </a:lnTo>
                <a:lnTo>
                  <a:pt x="0" y="14"/>
                </a:lnTo>
                <a:lnTo>
                  <a:pt x="78" y="10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grpSp>
        <p:nvGrpSpPr>
          <p:cNvPr id="291" name="稻壳儿小白白(http://dwz.cn/Wu2UP)出自【趣你的PPT】(微信:qunideppt)：最优质的PPT资源库"/>
          <p:cNvGrpSpPr/>
          <p:nvPr/>
        </p:nvGrpSpPr>
        <p:grpSpPr>
          <a:xfrm>
            <a:off x="8739416" y="5031014"/>
            <a:ext cx="254000" cy="257175"/>
            <a:chOff x="6184901" y="4203700"/>
            <a:chExt cx="254000" cy="257175"/>
          </a:xfrm>
          <a:solidFill>
            <a:srgbClr val="FFFFFF"/>
          </a:solidFill>
        </p:grpSpPr>
        <p:sp>
          <p:nvSpPr>
            <p:cNvPr id="29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84901" y="4203700"/>
              <a:ext cx="254000" cy="257175"/>
            </a:xfrm>
            <a:custGeom>
              <a:avLst/>
              <a:gdLst/>
              <a:ahLst/>
              <a:cxnLst>
                <a:cxn ang="0">
                  <a:pos x="51" y="7"/>
                </a:cxn>
                <a:cxn ang="0">
                  <a:pos x="94" y="51"/>
                </a:cxn>
                <a:cxn ang="0">
                  <a:pos x="51" y="94"/>
                </a:cxn>
                <a:cxn ang="0">
                  <a:pos x="7" y="51"/>
                </a:cxn>
                <a:cxn ang="0">
                  <a:pos x="51" y="7"/>
                </a:cxn>
                <a:cxn ang="0">
                  <a:pos x="51" y="0"/>
                </a:cxn>
                <a:cxn ang="0">
                  <a:pos x="0" y="51"/>
                </a:cxn>
                <a:cxn ang="0">
                  <a:pos x="51" y="102"/>
                </a:cxn>
                <a:cxn ang="0">
                  <a:pos x="101" y="51"/>
                </a:cxn>
                <a:cxn ang="0">
                  <a:pos x="51" y="0"/>
                </a:cxn>
              </a:cxnLst>
              <a:rect l="0" t="0" r="r" b="b"/>
              <a:pathLst>
                <a:path w="101" h="102">
                  <a:moveTo>
                    <a:pt x="51" y="7"/>
                  </a:moveTo>
                  <a:cubicBezTo>
                    <a:pt x="75" y="7"/>
                    <a:pt x="94" y="27"/>
                    <a:pt x="94" y="51"/>
                  </a:cubicBezTo>
                  <a:cubicBezTo>
                    <a:pt x="94" y="75"/>
                    <a:pt x="75" y="94"/>
                    <a:pt x="51" y="94"/>
                  </a:cubicBezTo>
                  <a:cubicBezTo>
                    <a:pt x="27" y="94"/>
                    <a:pt x="7" y="75"/>
                    <a:pt x="7" y="51"/>
                  </a:cubicBezTo>
                  <a:cubicBezTo>
                    <a:pt x="7" y="27"/>
                    <a:pt x="27" y="7"/>
                    <a:pt x="51" y="7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79"/>
                    <a:pt x="23" y="102"/>
                    <a:pt x="51" y="102"/>
                  </a:cubicBezTo>
                  <a:cubicBezTo>
                    <a:pt x="79" y="102"/>
                    <a:pt x="101" y="79"/>
                    <a:pt x="101" y="51"/>
                  </a:cubicBezTo>
                  <a:cubicBezTo>
                    <a:pt x="101" y="23"/>
                    <a:pt x="79" y="0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275388" y="4251325"/>
              <a:ext cx="90488" cy="153988"/>
            </a:xfrm>
            <a:custGeom>
              <a:avLst/>
              <a:gdLst/>
              <a:ahLst/>
              <a:cxnLst>
                <a:cxn ang="0">
                  <a:pos x="0" y="83"/>
                </a:cxn>
                <a:cxn ang="0">
                  <a:pos x="39" y="50"/>
                </a:cxn>
                <a:cxn ang="0">
                  <a:pos x="0" y="16"/>
                </a:cxn>
                <a:cxn ang="0">
                  <a:pos x="0" y="0"/>
                </a:cxn>
                <a:cxn ang="0">
                  <a:pos x="57" y="50"/>
                </a:cxn>
                <a:cxn ang="0">
                  <a:pos x="0" y="97"/>
                </a:cxn>
                <a:cxn ang="0">
                  <a:pos x="0" y="83"/>
                </a:cxn>
              </a:cxnLst>
              <a:rect l="0" t="0" r="r" b="b"/>
              <a:pathLst>
                <a:path w="57" h="97">
                  <a:moveTo>
                    <a:pt x="0" y="83"/>
                  </a:moveTo>
                  <a:lnTo>
                    <a:pt x="39" y="50"/>
                  </a:lnTo>
                  <a:lnTo>
                    <a:pt x="0" y="16"/>
                  </a:lnTo>
                  <a:lnTo>
                    <a:pt x="0" y="0"/>
                  </a:lnTo>
                  <a:lnTo>
                    <a:pt x="57" y="50"/>
                  </a:lnTo>
                  <a:lnTo>
                    <a:pt x="0" y="97"/>
                  </a:lnTo>
                  <a:lnTo>
                    <a:pt x="0" y="8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94" name="稻壳儿小白白(http://dwz.cn/Wu2UP)出自【趣你的PPT】(微信:qunideppt)：最优质的PPT资源库"/>
          <p:cNvGrpSpPr/>
          <p:nvPr/>
        </p:nvGrpSpPr>
        <p:grpSpPr>
          <a:xfrm>
            <a:off x="8153628" y="5031014"/>
            <a:ext cx="255588" cy="257175"/>
            <a:chOff x="5599113" y="4203700"/>
            <a:chExt cx="255588" cy="257175"/>
          </a:xfrm>
          <a:solidFill>
            <a:srgbClr val="FFFFFF"/>
          </a:solidFill>
        </p:grpSpPr>
        <p:sp>
          <p:nvSpPr>
            <p:cNvPr id="2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599113" y="4203700"/>
              <a:ext cx="255588" cy="257175"/>
            </a:xfrm>
            <a:custGeom>
              <a:avLst/>
              <a:gdLst/>
              <a:ahLst/>
              <a:cxnLst>
                <a:cxn ang="0">
                  <a:pos x="50" y="7"/>
                </a:cxn>
                <a:cxn ang="0">
                  <a:pos x="94" y="51"/>
                </a:cxn>
                <a:cxn ang="0">
                  <a:pos x="50" y="94"/>
                </a:cxn>
                <a:cxn ang="0">
                  <a:pos x="7" y="51"/>
                </a:cxn>
                <a:cxn ang="0">
                  <a:pos x="50" y="7"/>
                </a:cxn>
                <a:cxn ang="0">
                  <a:pos x="50" y="0"/>
                </a:cxn>
                <a:cxn ang="0">
                  <a:pos x="0" y="51"/>
                </a:cxn>
                <a:cxn ang="0">
                  <a:pos x="50" y="102"/>
                </a:cxn>
                <a:cxn ang="0">
                  <a:pos x="101" y="51"/>
                </a:cxn>
                <a:cxn ang="0">
                  <a:pos x="50" y="0"/>
                </a:cxn>
              </a:cxnLst>
              <a:rect l="0" t="0" r="r" b="b"/>
              <a:pathLst>
                <a:path w="101" h="102">
                  <a:moveTo>
                    <a:pt x="50" y="7"/>
                  </a:moveTo>
                  <a:cubicBezTo>
                    <a:pt x="74" y="7"/>
                    <a:pt x="94" y="27"/>
                    <a:pt x="94" y="51"/>
                  </a:cubicBezTo>
                  <a:cubicBezTo>
                    <a:pt x="94" y="75"/>
                    <a:pt x="74" y="94"/>
                    <a:pt x="50" y="94"/>
                  </a:cubicBezTo>
                  <a:cubicBezTo>
                    <a:pt x="26" y="94"/>
                    <a:pt x="7" y="75"/>
                    <a:pt x="7" y="51"/>
                  </a:cubicBezTo>
                  <a:cubicBezTo>
                    <a:pt x="7" y="27"/>
                    <a:pt x="26" y="7"/>
                    <a:pt x="50" y="7"/>
                  </a:cubicBezTo>
                  <a:moveTo>
                    <a:pt x="50" y="0"/>
                  </a:moveTo>
                  <a:cubicBezTo>
                    <a:pt x="22" y="0"/>
                    <a:pt x="0" y="23"/>
                    <a:pt x="0" y="51"/>
                  </a:cubicBezTo>
                  <a:cubicBezTo>
                    <a:pt x="0" y="79"/>
                    <a:pt x="22" y="102"/>
                    <a:pt x="50" y="102"/>
                  </a:cubicBezTo>
                  <a:cubicBezTo>
                    <a:pt x="78" y="102"/>
                    <a:pt x="101" y="79"/>
                    <a:pt x="101" y="51"/>
                  </a:cubicBezTo>
                  <a:cubicBezTo>
                    <a:pt x="101" y="23"/>
                    <a:pt x="78" y="0"/>
                    <a:pt x="5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672138" y="4259263"/>
              <a:ext cx="90488" cy="152400"/>
            </a:xfrm>
            <a:custGeom>
              <a:avLst/>
              <a:gdLst/>
              <a:ahLst/>
              <a:cxnLst>
                <a:cxn ang="0">
                  <a:pos x="57" y="14"/>
                </a:cxn>
                <a:cxn ang="0">
                  <a:pos x="18" y="48"/>
                </a:cxn>
                <a:cxn ang="0">
                  <a:pos x="57" y="81"/>
                </a:cxn>
                <a:cxn ang="0">
                  <a:pos x="57" y="96"/>
                </a:cxn>
                <a:cxn ang="0">
                  <a:pos x="0" y="48"/>
                </a:cxn>
                <a:cxn ang="0">
                  <a:pos x="57" y="0"/>
                </a:cxn>
                <a:cxn ang="0">
                  <a:pos x="57" y="14"/>
                </a:cxn>
              </a:cxnLst>
              <a:rect l="0" t="0" r="r" b="b"/>
              <a:pathLst>
                <a:path w="57" h="96">
                  <a:moveTo>
                    <a:pt x="57" y="14"/>
                  </a:moveTo>
                  <a:lnTo>
                    <a:pt x="18" y="48"/>
                  </a:lnTo>
                  <a:lnTo>
                    <a:pt x="57" y="81"/>
                  </a:lnTo>
                  <a:lnTo>
                    <a:pt x="57" y="96"/>
                  </a:lnTo>
                  <a:lnTo>
                    <a:pt x="0" y="48"/>
                  </a:lnTo>
                  <a:lnTo>
                    <a:pt x="57" y="0"/>
                  </a:lnTo>
                  <a:lnTo>
                    <a:pt x="57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297" name="稻壳儿小白白(http://dwz.cn/Wu2UP)出自【趣你的PPT】(微信:qunideppt)：最优质的PPT资源库"/>
          <p:cNvGrpSpPr/>
          <p:nvPr/>
        </p:nvGrpSpPr>
        <p:grpSpPr>
          <a:xfrm>
            <a:off x="7566253" y="5031014"/>
            <a:ext cx="257175" cy="257175"/>
            <a:chOff x="5011738" y="4203700"/>
            <a:chExt cx="257175" cy="257175"/>
          </a:xfrm>
          <a:solidFill>
            <a:srgbClr val="FFFFFF"/>
          </a:solidFill>
        </p:grpSpPr>
        <p:sp>
          <p:nvSpPr>
            <p:cNvPr id="2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11738" y="4203700"/>
              <a:ext cx="257175" cy="257175"/>
            </a:xfrm>
            <a:custGeom>
              <a:avLst/>
              <a:gdLst/>
              <a:ahLst/>
              <a:cxnLst>
                <a:cxn ang="0">
                  <a:pos x="51" y="7"/>
                </a:cxn>
                <a:cxn ang="0">
                  <a:pos x="95" y="51"/>
                </a:cxn>
                <a:cxn ang="0">
                  <a:pos x="51" y="94"/>
                </a:cxn>
                <a:cxn ang="0">
                  <a:pos x="7" y="51"/>
                </a:cxn>
                <a:cxn ang="0">
                  <a:pos x="51" y="7"/>
                </a:cxn>
                <a:cxn ang="0">
                  <a:pos x="51" y="0"/>
                </a:cxn>
                <a:cxn ang="0">
                  <a:pos x="0" y="51"/>
                </a:cxn>
                <a:cxn ang="0">
                  <a:pos x="51" y="102"/>
                </a:cxn>
                <a:cxn ang="0">
                  <a:pos x="102" y="51"/>
                </a:cxn>
                <a:cxn ang="0">
                  <a:pos x="51" y="0"/>
                </a:cxn>
              </a:cxnLst>
              <a:rect l="0" t="0" r="r" b="b"/>
              <a:pathLst>
                <a:path w="102" h="102">
                  <a:moveTo>
                    <a:pt x="51" y="7"/>
                  </a:moveTo>
                  <a:cubicBezTo>
                    <a:pt x="75" y="7"/>
                    <a:pt x="95" y="27"/>
                    <a:pt x="95" y="51"/>
                  </a:cubicBezTo>
                  <a:cubicBezTo>
                    <a:pt x="95" y="75"/>
                    <a:pt x="75" y="94"/>
                    <a:pt x="51" y="94"/>
                  </a:cubicBezTo>
                  <a:cubicBezTo>
                    <a:pt x="27" y="94"/>
                    <a:pt x="7" y="75"/>
                    <a:pt x="7" y="51"/>
                  </a:cubicBezTo>
                  <a:cubicBezTo>
                    <a:pt x="7" y="27"/>
                    <a:pt x="27" y="7"/>
                    <a:pt x="51" y="7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79"/>
                    <a:pt x="23" y="102"/>
                    <a:pt x="51" y="102"/>
                  </a:cubicBezTo>
                  <a:cubicBezTo>
                    <a:pt x="79" y="102"/>
                    <a:pt x="102" y="79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2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062538" y="4276725"/>
              <a:ext cx="150813" cy="92075"/>
            </a:xfrm>
            <a:custGeom>
              <a:avLst/>
              <a:gdLst/>
              <a:ahLst/>
              <a:cxnLst>
                <a:cxn ang="0">
                  <a:pos x="81" y="58"/>
                </a:cxn>
                <a:cxn ang="0">
                  <a:pos x="48" y="18"/>
                </a:cxn>
                <a:cxn ang="0">
                  <a:pos x="14" y="58"/>
                </a:cxn>
                <a:cxn ang="0">
                  <a:pos x="0" y="58"/>
                </a:cxn>
                <a:cxn ang="0">
                  <a:pos x="48" y="0"/>
                </a:cxn>
                <a:cxn ang="0">
                  <a:pos x="95" y="58"/>
                </a:cxn>
                <a:cxn ang="0">
                  <a:pos x="81" y="58"/>
                </a:cxn>
              </a:cxnLst>
              <a:rect l="0" t="0" r="r" b="b"/>
              <a:pathLst>
                <a:path w="95" h="58">
                  <a:moveTo>
                    <a:pt x="81" y="58"/>
                  </a:moveTo>
                  <a:lnTo>
                    <a:pt x="48" y="18"/>
                  </a:lnTo>
                  <a:lnTo>
                    <a:pt x="14" y="58"/>
                  </a:lnTo>
                  <a:lnTo>
                    <a:pt x="0" y="58"/>
                  </a:lnTo>
                  <a:lnTo>
                    <a:pt x="48" y="0"/>
                  </a:lnTo>
                  <a:lnTo>
                    <a:pt x="95" y="58"/>
                  </a:lnTo>
                  <a:lnTo>
                    <a:pt x="81" y="5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00" name="稻壳儿小白白(http://dwz.cn/Wu2UP)出自【趣你的PPT】(微信:qunideppt)：最优质的PPT资源库"/>
          <p:cNvGrpSpPr/>
          <p:nvPr/>
        </p:nvGrpSpPr>
        <p:grpSpPr>
          <a:xfrm>
            <a:off x="6982053" y="5031014"/>
            <a:ext cx="257175" cy="257175"/>
            <a:chOff x="4427538" y="4203700"/>
            <a:chExt cx="257175" cy="257175"/>
          </a:xfrm>
          <a:solidFill>
            <a:srgbClr val="FFFFFF"/>
          </a:solidFill>
        </p:grpSpPr>
        <p:sp>
          <p:nvSpPr>
            <p:cNvPr id="30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427538" y="4203700"/>
              <a:ext cx="257175" cy="257175"/>
            </a:xfrm>
            <a:custGeom>
              <a:avLst/>
              <a:gdLst/>
              <a:ahLst/>
              <a:cxnLst>
                <a:cxn ang="0">
                  <a:pos x="51" y="7"/>
                </a:cxn>
                <a:cxn ang="0">
                  <a:pos x="94" y="51"/>
                </a:cxn>
                <a:cxn ang="0">
                  <a:pos x="51" y="94"/>
                </a:cxn>
                <a:cxn ang="0">
                  <a:pos x="7" y="51"/>
                </a:cxn>
                <a:cxn ang="0">
                  <a:pos x="51" y="7"/>
                </a:cxn>
                <a:cxn ang="0">
                  <a:pos x="51" y="0"/>
                </a:cxn>
                <a:cxn ang="0">
                  <a:pos x="0" y="51"/>
                </a:cxn>
                <a:cxn ang="0">
                  <a:pos x="51" y="102"/>
                </a:cxn>
                <a:cxn ang="0">
                  <a:pos x="102" y="51"/>
                </a:cxn>
                <a:cxn ang="0">
                  <a:pos x="51" y="0"/>
                </a:cxn>
              </a:cxnLst>
              <a:rect l="0" t="0" r="r" b="b"/>
              <a:pathLst>
                <a:path w="102" h="102">
                  <a:moveTo>
                    <a:pt x="51" y="7"/>
                  </a:moveTo>
                  <a:cubicBezTo>
                    <a:pt x="75" y="7"/>
                    <a:pt x="94" y="27"/>
                    <a:pt x="94" y="51"/>
                  </a:cubicBezTo>
                  <a:cubicBezTo>
                    <a:pt x="94" y="75"/>
                    <a:pt x="75" y="94"/>
                    <a:pt x="51" y="94"/>
                  </a:cubicBezTo>
                  <a:cubicBezTo>
                    <a:pt x="27" y="94"/>
                    <a:pt x="7" y="75"/>
                    <a:pt x="7" y="51"/>
                  </a:cubicBezTo>
                  <a:cubicBezTo>
                    <a:pt x="7" y="27"/>
                    <a:pt x="27" y="7"/>
                    <a:pt x="51" y="7"/>
                  </a:cubicBezTo>
                  <a:moveTo>
                    <a:pt x="51" y="0"/>
                  </a:moveTo>
                  <a:cubicBezTo>
                    <a:pt x="23" y="0"/>
                    <a:pt x="0" y="23"/>
                    <a:pt x="0" y="51"/>
                  </a:cubicBezTo>
                  <a:cubicBezTo>
                    <a:pt x="0" y="79"/>
                    <a:pt x="23" y="102"/>
                    <a:pt x="51" y="102"/>
                  </a:cubicBezTo>
                  <a:cubicBezTo>
                    <a:pt x="79" y="102"/>
                    <a:pt x="102" y="79"/>
                    <a:pt x="102" y="51"/>
                  </a:cubicBezTo>
                  <a:cubicBezTo>
                    <a:pt x="102" y="23"/>
                    <a:pt x="79" y="0"/>
                    <a:pt x="51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83101" y="4294188"/>
              <a:ext cx="150813" cy="93663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47" y="40"/>
                </a:cxn>
                <a:cxn ang="0">
                  <a:pos x="81" y="0"/>
                </a:cxn>
                <a:cxn ang="0">
                  <a:pos x="95" y="0"/>
                </a:cxn>
                <a:cxn ang="0">
                  <a:pos x="47" y="59"/>
                </a:cxn>
                <a:cxn ang="0">
                  <a:pos x="0" y="0"/>
                </a:cxn>
                <a:cxn ang="0">
                  <a:pos x="14" y="0"/>
                </a:cxn>
              </a:cxnLst>
              <a:rect l="0" t="0" r="r" b="b"/>
              <a:pathLst>
                <a:path w="95" h="59">
                  <a:moveTo>
                    <a:pt x="14" y="0"/>
                  </a:moveTo>
                  <a:lnTo>
                    <a:pt x="47" y="40"/>
                  </a:lnTo>
                  <a:lnTo>
                    <a:pt x="81" y="0"/>
                  </a:lnTo>
                  <a:lnTo>
                    <a:pt x="95" y="0"/>
                  </a:lnTo>
                  <a:lnTo>
                    <a:pt x="47" y="59"/>
                  </a:lnTo>
                  <a:lnTo>
                    <a:pt x="0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03" name="稻壳儿小白白(http://dwz.cn/Wu2UP)出自【趣你的PPT】(微信:qunideppt)：最优质的PPT资源库"/>
          <p:cNvGrpSpPr/>
          <p:nvPr/>
        </p:nvGrpSpPr>
        <p:grpSpPr>
          <a:xfrm>
            <a:off x="4067403" y="5013552"/>
            <a:ext cx="295275" cy="292100"/>
            <a:chOff x="1512888" y="4186238"/>
            <a:chExt cx="295275" cy="292100"/>
          </a:xfrm>
          <a:solidFill>
            <a:srgbClr val="FFFFFF"/>
          </a:solidFill>
        </p:grpSpPr>
        <p:sp>
          <p:nvSpPr>
            <p:cNvPr id="30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12888" y="4186238"/>
              <a:ext cx="295275" cy="292100"/>
            </a:xfrm>
            <a:custGeom>
              <a:avLst/>
              <a:gdLst/>
              <a:ahLst/>
              <a:cxnLst>
                <a:cxn ang="0">
                  <a:pos x="59" y="7"/>
                </a:cxn>
                <a:cxn ang="0">
                  <a:pos x="109" y="58"/>
                </a:cxn>
                <a:cxn ang="0">
                  <a:pos x="59" y="109"/>
                </a:cxn>
                <a:cxn ang="0">
                  <a:pos x="8" y="58"/>
                </a:cxn>
                <a:cxn ang="0">
                  <a:pos x="59" y="7"/>
                </a:cxn>
                <a:cxn ang="0">
                  <a:pos x="59" y="0"/>
                </a:cxn>
                <a:cxn ang="0">
                  <a:pos x="0" y="58"/>
                </a:cxn>
                <a:cxn ang="0">
                  <a:pos x="59" y="116"/>
                </a:cxn>
                <a:cxn ang="0">
                  <a:pos x="117" y="58"/>
                </a:cxn>
                <a:cxn ang="0">
                  <a:pos x="59" y="0"/>
                </a:cxn>
              </a:cxnLst>
              <a:rect l="0" t="0" r="r" b="b"/>
              <a:pathLst>
                <a:path w="117" h="116">
                  <a:moveTo>
                    <a:pt x="59" y="7"/>
                  </a:moveTo>
                  <a:cubicBezTo>
                    <a:pt x="87" y="7"/>
                    <a:pt x="109" y="30"/>
                    <a:pt x="109" y="58"/>
                  </a:cubicBezTo>
                  <a:cubicBezTo>
                    <a:pt x="109" y="86"/>
                    <a:pt x="87" y="109"/>
                    <a:pt x="59" y="109"/>
                  </a:cubicBezTo>
                  <a:cubicBezTo>
                    <a:pt x="31" y="109"/>
                    <a:pt x="8" y="86"/>
                    <a:pt x="8" y="58"/>
                  </a:cubicBezTo>
                  <a:cubicBezTo>
                    <a:pt x="8" y="30"/>
                    <a:pt x="31" y="7"/>
                    <a:pt x="59" y="7"/>
                  </a:cubicBezTo>
                  <a:moveTo>
                    <a:pt x="59" y="0"/>
                  </a:moveTo>
                  <a:cubicBezTo>
                    <a:pt x="27" y="0"/>
                    <a:pt x="0" y="26"/>
                    <a:pt x="0" y="58"/>
                  </a:cubicBezTo>
                  <a:cubicBezTo>
                    <a:pt x="0" y="90"/>
                    <a:pt x="27" y="116"/>
                    <a:pt x="59" y="116"/>
                  </a:cubicBezTo>
                  <a:cubicBezTo>
                    <a:pt x="91" y="116"/>
                    <a:pt x="117" y="90"/>
                    <a:pt x="117" y="58"/>
                  </a:cubicBezTo>
                  <a:cubicBezTo>
                    <a:pt x="117" y="26"/>
                    <a:pt x="91" y="0"/>
                    <a:pt x="59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624013" y="4237038"/>
              <a:ext cx="111125" cy="185738"/>
            </a:xfrm>
            <a:custGeom>
              <a:avLst/>
              <a:gdLst/>
              <a:ahLst/>
              <a:cxnLst>
                <a:cxn ang="0">
                  <a:pos x="0" y="87"/>
                </a:cxn>
                <a:cxn ang="0">
                  <a:pos x="33" y="59"/>
                </a:cxn>
                <a:cxn ang="0">
                  <a:pos x="0" y="30"/>
                </a:cxn>
                <a:cxn ang="0">
                  <a:pos x="0" y="0"/>
                </a:cxn>
                <a:cxn ang="0">
                  <a:pos x="70" y="59"/>
                </a:cxn>
                <a:cxn ang="0">
                  <a:pos x="0" y="117"/>
                </a:cxn>
                <a:cxn ang="0">
                  <a:pos x="0" y="87"/>
                </a:cxn>
              </a:cxnLst>
              <a:rect l="0" t="0" r="r" b="b"/>
              <a:pathLst>
                <a:path w="70" h="117">
                  <a:moveTo>
                    <a:pt x="0" y="87"/>
                  </a:moveTo>
                  <a:lnTo>
                    <a:pt x="33" y="59"/>
                  </a:lnTo>
                  <a:lnTo>
                    <a:pt x="0" y="30"/>
                  </a:lnTo>
                  <a:lnTo>
                    <a:pt x="0" y="0"/>
                  </a:lnTo>
                  <a:lnTo>
                    <a:pt x="70" y="59"/>
                  </a:lnTo>
                  <a:lnTo>
                    <a:pt x="0" y="117"/>
                  </a:lnTo>
                  <a:lnTo>
                    <a:pt x="0" y="8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06" name="稻壳儿小白白(http://dwz.cn/Wu2UP)出自【趣你的PPT】(微信:qunideppt)：最优质的PPT资源库"/>
          <p:cNvGrpSpPr/>
          <p:nvPr/>
        </p:nvGrpSpPr>
        <p:grpSpPr>
          <a:xfrm>
            <a:off x="3483203" y="5013552"/>
            <a:ext cx="292100" cy="292100"/>
            <a:chOff x="928688" y="4186238"/>
            <a:chExt cx="292100" cy="292100"/>
          </a:xfrm>
          <a:solidFill>
            <a:srgbClr val="FFFFFF"/>
          </a:solidFill>
        </p:grpSpPr>
        <p:sp>
          <p:nvSpPr>
            <p:cNvPr id="30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28688" y="4186238"/>
              <a:ext cx="292100" cy="292100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109" y="58"/>
                </a:cxn>
                <a:cxn ang="0">
                  <a:pos x="58" y="109"/>
                </a:cxn>
                <a:cxn ang="0">
                  <a:pos x="7" y="58"/>
                </a:cxn>
                <a:cxn ang="0">
                  <a:pos x="58" y="7"/>
                </a:cxn>
                <a:cxn ang="0">
                  <a:pos x="58" y="0"/>
                </a:cxn>
                <a:cxn ang="0">
                  <a:pos x="0" y="58"/>
                </a:cxn>
                <a:cxn ang="0">
                  <a:pos x="58" y="116"/>
                </a:cxn>
                <a:cxn ang="0">
                  <a:pos x="116" y="58"/>
                </a:cxn>
                <a:cxn ang="0">
                  <a:pos x="58" y="0"/>
                </a:cxn>
              </a:cxnLst>
              <a:rect l="0" t="0" r="r" b="b"/>
              <a:pathLst>
                <a:path w="116" h="116">
                  <a:moveTo>
                    <a:pt x="58" y="7"/>
                  </a:moveTo>
                  <a:cubicBezTo>
                    <a:pt x="86" y="7"/>
                    <a:pt x="109" y="30"/>
                    <a:pt x="109" y="58"/>
                  </a:cubicBezTo>
                  <a:cubicBezTo>
                    <a:pt x="109" y="86"/>
                    <a:pt x="86" y="109"/>
                    <a:pt x="58" y="109"/>
                  </a:cubicBezTo>
                  <a:cubicBezTo>
                    <a:pt x="30" y="109"/>
                    <a:pt x="7" y="86"/>
                    <a:pt x="7" y="58"/>
                  </a:cubicBezTo>
                  <a:cubicBezTo>
                    <a:pt x="7" y="30"/>
                    <a:pt x="30" y="7"/>
                    <a:pt x="58" y="7"/>
                  </a:cubicBezTo>
                  <a:moveTo>
                    <a:pt x="58" y="0"/>
                  </a:moveTo>
                  <a:cubicBezTo>
                    <a:pt x="26" y="0"/>
                    <a:pt x="0" y="26"/>
                    <a:pt x="0" y="58"/>
                  </a:cubicBezTo>
                  <a:cubicBezTo>
                    <a:pt x="0" y="90"/>
                    <a:pt x="26" y="116"/>
                    <a:pt x="58" y="116"/>
                  </a:cubicBezTo>
                  <a:cubicBezTo>
                    <a:pt x="90" y="116"/>
                    <a:pt x="116" y="90"/>
                    <a:pt x="116" y="58"/>
                  </a:cubicBezTo>
                  <a:cubicBezTo>
                    <a:pt x="116" y="26"/>
                    <a:pt x="90" y="0"/>
                    <a:pt x="58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0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001713" y="4241800"/>
              <a:ext cx="111125" cy="187325"/>
            </a:xfrm>
            <a:custGeom>
              <a:avLst/>
              <a:gdLst/>
              <a:ahLst/>
              <a:cxnLst>
                <a:cxn ang="0">
                  <a:pos x="70" y="30"/>
                </a:cxn>
                <a:cxn ang="0">
                  <a:pos x="36" y="59"/>
                </a:cxn>
                <a:cxn ang="0">
                  <a:pos x="70" y="87"/>
                </a:cxn>
                <a:cxn ang="0">
                  <a:pos x="70" y="118"/>
                </a:cxn>
                <a:cxn ang="0">
                  <a:pos x="0" y="59"/>
                </a:cxn>
                <a:cxn ang="0">
                  <a:pos x="70" y="0"/>
                </a:cxn>
                <a:cxn ang="0">
                  <a:pos x="70" y="30"/>
                </a:cxn>
              </a:cxnLst>
              <a:rect l="0" t="0" r="r" b="b"/>
              <a:pathLst>
                <a:path w="70" h="118">
                  <a:moveTo>
                    <a:pt x="70" y="30"/>
                  </a:moveTo>
                  <a:lnTo>
                    <a:pt x="36" y="59"/>
                  </a:lnTo>
                  <a:lnTo>
                    <a:pt x="70" y="87"/>
                  </a:lnTo>
                  <a:lnTo>
                    <a:pt x="70" y="118"/>
                  </a:lnTo>
                  <a:lnTo>
                    <a:pt x="0" y="59"/>
                  </a:lnTo>
                  <a:lnTo>
                    <a:pt x="70" y="0"/>
                  </a:lnTo>
                  <a:lnTo>
                    <a:pt x="70" y="3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09" name="稻壳儿小白白(http://dwz.cn/Wu2UP)出自【趣你的PPT】(微信:qunideppt)：最优质的PPT资源库"/>
          <p:cNvGrpSpPr/>
          <p:nvPr/>
        </p:nvGrpSpPr>
        <p:grpSpPr>
          <a:xfrm>
            <a:off x="9323616" y="5048477"/>
            <a:ext cx="257175" cy="257175"/>
            <a:chOff x="6769101" y="4221163"/>
            <a:chExt cx="257175" cy="257175"/>
          </a:xfrm>
          <a:solidFill>
            <a:srgbClr val="FFFFFF"/>
          </a:solidFill>
        </p:grpSpPr>
        <p:sp>
          <p:nvSpPr>
            <p:cNvPr id="3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2126" y="4276725"/>
              <a:ext cx="90488" cy="73025"/>
            </a:xfrm>
            <a:custGeom>
              <a:avLst/>
              <a:gdLst/>
              <a:ahLst/>
              <a:cxnLst>
                <a:cxn ang="0">
                  <a:pos x="57" y="0"/>
                </a:cxn>
                <a:cxn ang="0">
                  <a:pos x="46" y="0"/>
                </a:cxn>
                <a:cxn ang="0">
                  <a:pos x="0" y="46"/>
                </a:cxn>
                <a:cxn ang="0">
                  <a:pos x="11" y="46"/>
                </a:cxn>
                <a:cxn ang="0">
                  <a:pos x="57" y="0"/>
                </a:cxn>
              </a:cxnLst>
              <a:rect l="0" t="0" r="r" b="b"/>
              <a:pathLst>
                <a:path w="57" h="46">
                  <a:moveTo>
                    <a:pt x="57" y="0"/>
                  </a:moveTo>
                  <a:lnTo>
                    <a:pt x="46" y="0"/>
                  </a:lnTo>
                  <a:lnTo>
                    <a:pt x="0" y="46"/>
                  </a:lnTo>
                  <a:lnTo>
                    <a:pt x="11" y="46"/>
                  </a:lnTo>
                  <a:lnTo>
                    <a:pt x="5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842126" y="4349750"/>
              <a:ext cx="90488" cy="730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" y="0"/>
                </a:cxn>
                <a:cxn ang="0">
                  <a:pos x="57" y="46"/>
                </a:cxn>
                <a:cxn ang="0">
                  <a:pos x="46" y="46"/>
                </a:cxn>
                <a:cxn ang="0">
                  <a:pos x="0" y="0"/>
                </a:cxn>
              </a:cxnLst>
              <a:rect l="0" t="0" r="r" b="b"/>
              <a:pathLst>
                <a:path w="57" h="46">
                  <a:moveTo>
                    <a:pt x="0" y="0"/>
                  </a:moveTo>
                  <a:lnTo>
                    <a:pt x="11" y="0"/>
                  </a:lnTo>
                  <a:lnTo>
                    <a:pt x="57" y="46"/>
                  </a:lnTo>
                  <a:lnTo>
                    <a:pt x="46" y="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9101" y="4221163"/>
              <a:ext cx="257175" cy="257175"/>
            </a:xfrm>
            <a:custGeom>
              <a:avLst/>
              <a:gdLst/>
              <a:ahLst/>
              <a:cxnLst>
                <a:cxn ang="0">
                  <a:pos x="149" y="13"/>
                </a:cxn>
                <a:cxn ang="0">
                  <a:pos x="149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49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49" y="13"/>
                  </a:moveTo>
                  <a:lnTo>
                    <a:pt x="149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49" y="13"/>
                  </a:lnTo>
                  <a:close/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69101" y="4221163"/>
              <a:ext cx="257175" cy="257175"/>
            </a:xfrm>
            <a:custGeom>
              <a:avLst/>
              <a:gdLst/>
              <a:ahLst/>
              <a:cxnLst>
                <a:cxn ang="0">
                  <a:pos x="149" y="13"/>
                </a:cxn>
                <a:cxn ang="0">
                  <a:pos x="149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49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49" y="13"/>
                  </a:moveTo>
                  <a:lnTo>
                    <a:pt x="149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49" y="13"/>
                  </a:lnTo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14" name="稻壳儿小白白(http://dwz.cn/Wu2UP)出自【趣你的PPT】(微信:qunideppt)：最优质的PPT资源库"/>
          <p:cNvGrpSpPr/>
          <p:nvPr/>
        </p:nvGrpSpPr>
        <p:grpSpPr>
          <a:xfrm>
            <a:off x="9890353" y="5048477"/>
            <a:ext cx="257175" cy="257175"/>
            <a:chOff x="7335838" y="4221163"/>
            <a:chExt cx="257175" cy="257175"/>
          </a:xfrm>
          <a:solidFill>
            <a:srgbClr val="FFFFFF"/>
          </a:solidFill>
        </p:grpSpPr>
        <p:sp>
          <p:nvSpPr>
            <p:cNvPr id="3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6326" y="4349750"/>
              <a:ext cx="93663" cy="73025"/>
            </a:xfrm>
            <a:custGeom>
              <a:avLst/>
              <a:gdLst/>
              <a:ahLst/>
              <a:cxnLst>
                <a:cxn ang="0">
                  <a:pos x="0" y="46"/>
                </a:cxn>
                <a:cxn ang="0">
                  <a:pos x="13" y="46"/>
                </a:cxn>
                <a:cxn ang="0">
                  <a:pos x="59" y="0"/>
                </a:cxn>
                <a:cxn ang="0">
                  <a:pos x="46" y="0"/>
                </a:cxn>
                <a:cxn ang="0">
                  <a:pos x="0" y="46"/>
                </a:cxn>
              </a:cxnLst>
              <a:rect l="0" t="0" r="r" b="b"/>
              <a:pathLst>
                <a:path w="59" h="46">
                  <a:moveTo>
                    <a:pt x="0" y="46"/>
                  </a:moveTo>
                  <a:lnTo>
                    <a:pt x="13" y="46"/>
                  </a:lnTo>
                  <a:lnTo>
                    <a:pt x="59" y="0"/>
                  </a:lnTo>
                  <a:lnTo>
                    <a:pt x="46" y="0"/>
                  </a:lnTo>
                  <a:lnTo>
                    <a:pt x="0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426326" y="4276725"/>
              <a:ext cx="93663" cy="73025"/>
            </a:xfrm>
            <a:custGeom>
              <a:avLst/>
              <a:gdLst/>
              <a:ahLst/>
              <a:cxnLst>
                <a:cxn ang="0">
                  <a:pos x="59" y="46"/>
                </a:cxn>
                <a:cxn ang="0">
                  <a:pos x="46" y="46"/>
                </a:cxn>
                <a:cxn ang="0">
                  <a:pos x="0" y="0"/>
                </a:cxn>
                <a:cxn ang="0">
                  <a:pos x="13" y="0"/>
                </a:cxn>
                <a:cxn ang="0">
                  <a:pos x="59" y="46"/>
                </a:cxn>
              </a:cxnLst>
              <a:rect l="0" t="0" r="r" b="b"/>
              <a:pathLst>
                <a:path w="59" h="46">
                  <a:moveTo>
                    <a:pt x="59" y="46"/>
                  </a:moveTo>
                  <a:lnTo>
                    <a:pt x="46" y="46"/>
                  </a:lnTo>
                  <a:lnTo>
                    <a:pt x="0" y="0"/>
                  </a:lnTo>
                  <a:lnTo>
                    <a:pt x="13" y="0"/>
                  </a:lnTo>
                  <a:lnTo>
                    <a:pt x="59" y="4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35838" y="4221163"/>
              <a:ext cx="257175" cy="257175"/>
            </a:xfrm>
            <a:custGeom>
              <a:avLst/>
              <a:gdLst/>
              <a:ahLst/>
              <a:cxnLst>
                <a:cxn ang="0">
                  <a:pos x="151" y="13"/>
                </a:cxn>
                <a:cxn ang="0">
                  <a:pos x="151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51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51" y="13"/>
                  </a:moveTo>
                  <a:lnTo>
                    <a:pt x="151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51" y="13"/>
                  </a:lnTo>
                  <a:close/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35838" y="4221163"/>
              <a:ext cx="257175" cy="257175"/>
            </a:xfrm>
            <a:custGeom>
              <a:avLst/>
              <a:gdLst/>
              <a:ahLst/>
              <a:cxnLst>
                <a:cxn ang="0">
                  <a:pos x="151" y="13"/>
                </a:cxn>
                <a:cxn ang="0">
                  <a:pos x="151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51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51" y="13"/>
                  </a:moveTo>
                  <a:lnTo>
                    <a:pt x="151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51" y="13"/>
                  </a:lnTo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19" name="稻壳儿小白白(http://dwz.cn/Wu2UP)出自【趣你的PPT】(微信:qunideppt)：最优质的PPT资源库"/>
          <p:cNvGrpSpPr/>
          <p:nvPr/>
        </p:nvGrpSpPr>
        <p:grpSpPr>
          <a:xfrm>
            <a:off x="10476141" y="5048477"/>
            <a:ext cx="257175" cy="257175"/>
            <a:chOff x="7921626" y="4221163"/>
            <a:chExt cx="257175" cy="257175"/>
          </a:xfrm>
          <a:solidFill>
            <a:srgbClr val="FFFFFF"/>
          </a:solidFill>
        </p:grpSpPr>
        <p:sp>
          <p:nvSpPr>
            <p:cNvPr id="3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50213" y="4294188"/>
              <a:ext cx="73025" cy="93663"/>
            </a:xfrm>
            <a:custGeom>
              <a:avLst/>
              <a:gdLst/>
              <a:ahLst/>
              <a:cxnLst>
                <a:cxn ang="0">
                  <a:pos x="46" y="59"/>
                </a:cxn>
                <a:cxn ang="0">
                  <a:pos x="46" y="47"/>
                </a:cxn>
                <a:cxn ang="0">
                  <a:pos x="0" y="0"/>
                </a:cxn>
                <a:cxn ang="0">
                  <a:pos x="0" y="13"/>
                </a:cxn>
                <a:cxn ang="0">
                  <a:pos x="46" y="59"/>
                </a:cxn>
              </a:cxnLst>
              <a:rect l="0" t="0" r="r" b="b"/>
              <a:pathLst>
                <a:path w="46" h="59">
                  <a:moveTo>
                    <a:pt x="46" y="59"/>
                  </a:moveTo>
                  <a:lnTo>
                    <a:pt x="46" y="47"/>
                  </a:lnTo>
                  <a:lnTo>
                    <a:pt x="0" y="0"/>
                  </a:lnTo>
                  <a:lnTo>
                    <a:pt x="0" y="13"/>
                  </a:lnTo>
                  <a:lnTo>
                    <a:pt x="46" y="5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977188" y="4294188"/>
              <a:ext cx="73025" cy="93663"/>
            </a:xfrm>
            <a:custGeom>
              <a:avLst/>
              <a:gdLst/>
              <a:ahLst/>
              <a:cxnLst>
                <a:cxn ang="0">
                  <a:pos x="46" y="0"/>
                </a:cxn>
                <a:cxn ang="0">
                  <a:pos x="46" y="13"/>
                </a:cxn>
                <a:cxn ang="0">
                  <a:pos x="0" y="59"/>
                </a:cxn>
                <a:cxn ang="0">
                  <a:pos x="0" y="47"/>
                </a:cxn>
                <a:cxn ang="0">
                  <a:pos x="46" y="0"/>
                </a:cxn>
              </a:cxnLst>
              <a:rect l="0" t="0" r="r" b="b"/>
              <a:pathLst>
                <a:path w="46" h="59">
                  <a:moveTo>
                    <a:pt x="46" y="0"/>
                  </a:moveTo>
                  <a:lnTo>
                    <a:pt x="46" y="13"/>
                  </a:lnTo>
                  <a:lnTo>
                    <a:pt x="0" y="59"/>
                  </a:lnTo>
                  <a:lnTo>
                    <a:pt x="0" y="47"/>
                  </a:lnTo>
                  <a:lnTo>
                    <a:pt x="4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21626" y="4221163"/>
              <a:ext cx="257175" cy="257175"/>
            </a:xfrm>
            <a:custGeom>
              <a:avLst/>
              <a:gdLst/>
              <a:ahLst/>
              <a:cxnLst>
                <a:cxn ang="0">
                  <a:pos x="151" y="13"/>
                </a:cxn>
                <a:cxn ang="0">
                  <a:pos x="151" y="151"/>
                </a:cxn>
                <a:cxn ang="0">
                  <a:pos x="12" y="151"/>
                </a:cxn>
                <a:cxn ang="0">
                  <a:pos x="12" y="13"/>
                </a:cxn>
                <a:cxn ang="0">
                  <a:pos x="151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51" y="13"/>
                  </a:moveTo>
                  <a:lnTo>
                    <a:pt x="151" y="151"/>
                  </a:lnTo>
                  <a:lnTo>
                    <a:pt x="12" y="151"/>
                  </a:lnTo>
                  <a:lnTo>
                    <a:pt x="12" y="13"/>
                  </a:lnTo>
                  <a:lnTo>
                    <a:pt x="151" y="13"/>
                  </a:lnTo>
                  <a:close/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921626" y="4221163"/>
              <a:ext cx="257175" cy="257175"/>
            </a:xfrm>
            <a:custGeom>
              <a:avLst/>
              <a:gdLst/>
              <a:ahLst/>
              <a:cxnLst>
                <a:cxn ang="0">
                  <a:pos x="151" y="13"/>
                </a:cxn>
                <a:cxn ang="0">
                  <a:pos x="151" y="151"/>
                </a:cxn>
                <a:cxn ang="0">
                  <a:pos x="12" y="151"/>
                </a:cxn>
                <a:cxn ang="0">
                  <a:pos x="12" y="13"/>
                </a:cxn>
                <a:cxn ang="0">
                  <a:pos x="151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51" y="13"/>
                  </a:moveTo>
                  <a:lnTo>
                    <a:pt x="151" y="151"/>
                  </a:lnTo>
                  <a:lnTo>
                    <a:pt x="12" y="151"/>
                  </a:lnTo>
                  <a:lnTo>
                    <a:pt x="12" y="13"/>
                  </a:lnTo>
                  <a:lnTo>
                    <a:pt x="151" y="13"/>
                  </a:lnTo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grpSp>
        <p:nvGrpSpPr>
          <p:cNvPr id="324" name="稻壳儿小白白(http://dwz.cn/Wu2UP)出自【趣你的PPT】(微信:qunideppt)：最优质的PPT资源库"/>
          <p:cNvGrpSpPr/>
          <p:nvPr/>
        </p:nvGrpSpPr>
        <p:grpSpPr>
          <a:xfrm>
            <a:off x="11080978" y="5048477"/>
            <a:ext cx="257175" cy="257175"/>
            <a:chOff x="8526463" y="4221163"/>
            <a:chExt cx="257175" cy="257175"/>
          </a:xfrm>
          <a:solidFill>
            <a:srgbClr val="FFFFFF"/>
          </a:solidFill>
        </p:grpSpPr>
        <p:sp>
          <p:nvSpPr>
            <p:cNvPr id="32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582026" y="4314825"/>
              <a:ext cx="73025" cy="904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1"/>
                </a:cxn>
                <a:cxn ang="0">
                  <a:pos x="46" y="57"/>
                </a:cxn>
                <a:cxn ang="0">
                  <a:pos x="46" y="46"/>
                </a:cxn>
                <a:cxn ang="0">
                  <a:pos x="0" y="0"/>
                </a:cxn>
              </a:cxnLst>
              <a:rect l="0" t="0" r="r" b="b"/>
              <a:pathLst>
                <a:path w="46" h="57">
                  <a:moveTo>
                    <a:pt x="0" y="0"/>
                  </a:moveTo>
                  <a:lnTo>
                    <a:pt x="0" y="11"/>
                  </a:lnTo>
                  <a:lnTo>
                    <a:pt x="46" y="57"/>
                  </a:lnTo>
                  <a:lnTo>
                    <a:pt x="46" y="46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55051" y="4314825"/>
              <a:ext cx="73025" cy="90488"/>
            </a:xfrm>
            <a:custGeom>
              <a:avLst/>
              <a:gdLst/>
              <a:ahLst/>
              <a:cxnLst>
                <a:cxn ang="0">
                  <a:pos x="0" y="57"/>
                </a:cxn>
                <a:cxn ang="0">
                  <a:pos x="0" y="46"/>
                </a:cxn>
                <a:cxn ang="0">
                  <a:pos x="46" y="0"/>
                </a:cxn>
                <a:cxn ang="0">
                  <a:pos x="46" y="11"/>
                </a:cxn>
                <a:cxn ang="0">
                  <a:pos x="0" y="57"/>
                </a:cxn>
              </a:cxnLst>
              <a:rect l="0" t="0" r="r" b="b"/>
              <a:pathLst>
                <a:path w="46" h="57">
                  <a:moveTo>
                    <a:pt x="0" y="57"/>
                  </a:moveTo>
                  <a:lnTo>
                    <a:pt x="0" y="46"/>
                  </a:lnTo>
                  <a:lnTo>
                    <a:pt x="46" y="0"/>
                  </a:lnTo>
                  <a:lnTo>
                    <a:pt x="46" y="11"/>
                  </a:lnTo>
                  <a:lnTo>
                    <a:pt x="0" y="5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26463" y="4221163"/>
              <a:ext cx="257175" cy="257175"/>
            </a:xfrm>
            <a:custGeom>
              <a:avLst/>
              <a:gdLst/>
              <a:ahLst/>
              <a:cxnLst>
                <a:cxn ang="0">
                  <a:pos x="149" y="13"/>
                </a:cxn>
                <a:cxn ang="0">
                  <a:pos x="149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49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49" y="13"/>
                  </a:moveTo>
                  <a:lnTo>
                    <a:pt x="149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49" y="13"/>
                  </a:lnTo>
                  <a:close/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3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26463" y="4221163"/>
              <a:ext cx="257175" cy="257175"/>
            </a:xfrm>
            <a:custGeom>
              <a:avLst/>
              <a:gdLst/>
              <a:ahLst/>
              <a:cxnLst>
                <a:cxn ang="0">
                  <a:pos x="149" y="13"/>
                </a:cxn>
                <a:cxn ang="0">
                  <a:pos x="149" y="151"/>
                </a:cxn>
                <a:cxn ang="0">
                  <a:pos x="11" y="151"/>
                </a:cxn>
                <a:cxn ang="0">
                  <a:pos x="11" y="13"/>
                </a:cxn>
                <a:cxn ang="0">
                  <a:pos x="149" y="13"/>
                </a:cxn>
                <a:cxn ang="0">
                  <a:pos x="162" y="0"/>
                </a:cxn>
                <a:cxn ang="0">
                  <a:pos x="0" y="0"/>
                </a:cxn>
                <a:cxn ang="0">
                  <a:pos x="0" y="162"/>
                </a:cxn>
                <a:cxn ang="0">
                  <a:pos x="162" y="162"/>
                </a:cxn>
                <a:cxn ang="0">
                  <a:pos x="162" y="0"/>
                </a:cxn>
                <a:cxn ang="0">
                  <a:pos x="162" y="0"/>
                </a:cxn>
              </a:cxnLst>
              <a:rect l="0" t="0" r="r" b="b"/>
              <a:pathLst>
                <a:path w="162" h="162">
                  <a:moveTo>
                    <a:pt x="149" y="13"/>
                  </a:moveTo>
                  <a:lnTo>
                    <a:pt x="149" y="151"/>
                  </a:lnTo>
                  <a:lnTo>
                    <a:pt x="11" y="151"/>
                  </a:lnTo>
                  <a:lnTo>
                    <a:pt x="11" y="13"/>
                  </a:lnTo>
                  <a:lnTo>
                    <a:pt x="149" y="13"/>
                  </a:lnTo>
                  <a:moveTo>
                    <a:pt x="162" y="0"/>
                  </a:moveTo>
                  <a:lnTo>
                    <a:pt x="0" y="0"/>
                  </a:lnTo>
                  <a:lnTo>
                    <a:pt x="0" y="162"/>
                  </a:lnTo>
                  <a:lnTo>
                    <a:pt x="162" y="162"/>
                  </a:lnTo>
                  <a:lnTo>
                    <a:pt x="162" y="0"/>
                  </a:lnTo>
                  <a:lnTo>
                    <a:pt x="162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sp>
        <p:nvSpPr>
          <p:cNvPr id="329" name="出自【趣你的PPT】(微信:qunideppt)：最优质的PPT资源库"/>
          <p:cNvSpPr txBox="1"/>
          <p:nvPr/>
        </p:nvSpPr>
        <p:spPr>
          <a:xfrm>
            <a:off x="340785" y="304800"/>
            <a:ext cx="154093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smtClean="0">
                <a:solidFill>
                  <a:schemeClr val="bg1"/>
                </a:solidFill>
              </a:rPr>
              <a:t>赠送图标</a:t>
            </a:r>
            <a:endParaRPr lang="zh-CN" altLang="en-US" sz="9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25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68049" y="610173"/>
            <a:ext cx="11059102" cy="6019673"/>
            <a:chOff x="556924" y="577679"/>
            <a:chExt cx="11059102" cy="6019673"/>
          </a:xfrm>
        </p:grpSpPr>
        <p:pic>
          <p:nvPicPr>
            <p:cNvPr id="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2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5" name="组合 4"/>
            <p:cNvGrpSpPr/>
            <p:nvPr/>
          </p:nvGrpSpPr>
          <p:grpSpPr>
            <a:xfrm>
              <a:off x="7296150" y="5076825"/>
              <a:ext cx="3413125" cy="1228725"/>
              <a:chOff x="7296150" y="5076825"/>
              <a:chExt cx="3413125" cy="1228725"/>
            </a:xfrm>
          </p:grpSpPr>
          <p:sp>
            <p:nvSpPr>
              <p:cNvPr id="6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出自【趣你的PPT】(微信:qunideppt)：最优质的PPT资源库"/>
              <p:cNvSpPr txBox="1"/>
              <p:nvPr/>
            </p:nvSpPr>
            <p:spPr>
              <a:xfrm>
                <a:off x="7572375" y="5172075"/>
                <a:ext cx="31369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04324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>
            <a:off x="1" y="1448969"/>
            <a:ext cx="3251767" cy="783189"/>
          </a:xfrm>
          <a:custGeom>
            <a:avLst/>
            <a:gdLst>
              <a:gd name="T0" fmla="*/ 714375 w 21600"/>
              <a:gd name="T1" fmla="*/ 35719 h 21600"/>
              <a:gd name="T2" fmla="*/ 714375 w 21600"/>
              <a:gd name="T3" fmla="*/ 35719 h 21600"/>
              <a:gd name="T4" fmla="*/ 714375 w 21600"/>
              <a:gd name="T5" fmla="*/ 35719 h 21600"/>
              <a:gd name="T6" fmla="*/ 714375 w 21600"/>
              <a:gd name="T7" fmla="*/ 357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FF4266"/>
          </a:solidFill>
          <a:ln w="3175" cap="flat" cmpd="sng">
            <a:solidFill>
              <a:srgbClr val="00206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/>
          <a:lstStyle/>
          <a:p>
            <a:endParaRPr lang="bg-BG" sz="2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3710494" y="4344393"/>
            <a:ext cx="2085124" cy="768085"/>
          </a:xfrm>
          <a:custGeom>
            <a:avLst/>
            <a:gdLst>
              <a:gd name="T0" fmla="*/ 714375 w 21600"/>
              <a:gd name="T1" fmla="*/ 35719 h 21600"/>
              <a:gd name="T2" fmla="*/ 714375 w 21600"/>
              <a:gd name="T3" fmla="*/ 35719 h 21600"/>
              <a:gd name="T4" fmla="*/ 714375 w 21600"/>
              <a:gd name="T5" fmla="*/ 35719 h 21600"/>
              <a:gd name="T6" fmla="*/ 714375 w 21600"/>
              <a:gd name="T7" fmla="*/ 357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FCC72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1226567" y="1534624"/>
            <a:ext cx="202520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b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第一季度</a:t>
            </a:r>
            <a:endParaRPr lang="en-US" sz="186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1224983" y="1809236"/>
            <a:ext cx="2025200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67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</a:t>
            </a:r>
            <a:r>
              <a:rPr lang="zh-CN" altLang="en-US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你的</a:t>
            </a:r>
            <a:r>
              <a:rPr lang="en-US" altLang="zh-CN" sz="1467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793329" y="4440403"/>
            <a:ext cx="2002289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第一季度</a:t>
            </a:r>
            <a:endParaRPr lang="en-US" altLang="zh-CN" sz="186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791745" y="4715015"/>
            <a:ext cx="2002289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6268247" y="1448968"/>
            <a:ext cx="2085124" cy="783189"/>
          </a:xfrm>
          <a:custGeom>
            <a:avLst/>
            <a:gdLst>
              <a:gd name="T0" fmla="*/ 714375 w 21600"/>
              <a:gd name="T1" fmla="*/ 35719 h 21600"/>
              <a:gd name="T2" fmla="*/ 714375 w 21600"/>
              <a:gd name="T3" fmla="*/ 35719 h 21600"/>
              <a:gd name="T4" fmla="*/ 714375 w 21600"/>
              <a:gd name="T5" fmla="*/ 35719 h 21600"/>
              <a:gd name="T6" fmla="*/ 714375 w 21600"/>
              <a:gd name="T7" fmla="*/ 357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FF4266"/>
          </a:solidFill>
          <a:ln w="25400" cap="flat" cmpd="sng">
            <a:solidFill>
              <a:srgbClr val="000000">
                <a:alpha val="0"/>
              </a:srgbClr>
            </a:solidFill>
            <a:prstDash val="solid"/>
            <a:miter lim="0"/>
            <a:headEnd/>
            <a:tailEnd/>
          </a:ln>
          <a:effectLst/>
          <a:extLst/>
        </p:spPr>
        <p:txBody>
          <a:bodyPr lIns="0" tIns="0" rIns="0" bIns="0"/>
          <a:lstStyle/>
          <a:p>
            <a:endParaRPr lang="bg-BG" sz="2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315132" y="1560083"/>
            <a:ext cx="1989113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第一季度</a:t>
            </a:r>
            <a:endParaRPr lang="en-US" altLang="zh-CN" sz="186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313548" y="1834695"/>
            <a:ext cx="1989113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8826000" y="4344393"/>
            <a:ext cx="3366000" cy="768085"/>
          </a:xfrm>
          <a:custGeom>
            <a:avLst/>
            <a:gdLst>
              <a:gd name="T0" fmla="*/ 714375 w 21600"/>
              <a:gd name="T1" fmla="*/ 35719 h 21600"/>
              <a:gd name="T2" fmla="*/ 714375 w 21600"/>
              <a:gd name="T3" fmla="*/ 35719 h 21600"/>
              <a:gd name="T4" fmla="*/ 714375 w 21600"/>
              <a:gd name="T5" fmla="*/ 35719 h 21600"/>
              <a:gd name="T6" fmla="*/ 714375 w 21600"/>
              <a:gd name="T7" fmla="*/ 357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rgbClr val="FCC72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l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8881893" y="4440403"/>
            <a:ext cx="2085124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867" b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第一季度</a:t>
            </a:r>
            <a:endParaRPr lang="en-US" altLang="zh-CN" sz="1867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8880309" y="4715015"/>
            <a:ext cx="2085124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趣你的</a:t>
            </a:r>
            <a:r>
              <a:rPr lang="en-US" altLang="zh-CN" sz="146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zh-CN" altLang="en-US" sz="1467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989249" y="5483100"/>
            <a:ext cx="105579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r>
              <a:rPr lang="zh-CN" altLang="en-US" sz="1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1178963" y="2422468"/>
            <a:ext cx="2066466" cy="26807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趣你的</a:t>
            </a:r>
            <a:r>
              <a:rPr lang="en-US" altLang="zh-CN" dirty="0"/>
              <a:t>PPT</a:t>
            </a: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3710494" y="1454088"/>
            <a:ext cx="2066466" cy="26807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趣你的</a:t>
            </a:r>
            <a:r>
              <a:rPr lang="en-US" altLang="zh-CN" dirty="0"/>
              <a:t>PPT</a:t>
            </a: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6274871" y="2422468"/>
            <a:ext cx="2066466" cy="26807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趣你的</a:t>
            </a:r>
            <a:r>
              <a:rPr lang="en-US" altLang="zh-CN" dirty="0"/>
              <a:t>PPT</a:t>
            </a:r>
          </a:p>
        </p:txBody>
      </p:sp>
      <p:sp>
        <p:nvSpPr>
          <p:cNvPr id="42" name="出自【趣你的PPT】(微信:qunideppt)：最优质的PPT资源库"/>
          <p:cNvSpPr/>
          <p:nvPr/>
        </p:nvSpPr>
        <p:spPr>
          <a:xfrm>
            <a:off x="8839248" y="1454088"/>
            <a:ext cx="2066466" cy="268074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请插入图片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8527526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出自【趣你的PPT】(微信:qunideppt)：最优质的PPT资源库"/>
          <p:cNvSpPr/>
          <p:nvPr/>
        </p:nvSpPr>
        <p:spPr>
          <a:xfrm>
            <a:off x="1266895" y="1579611"/>
            <a:ext cx="861430" cy="861430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4127928" y="1579611"/>
            <a:ext cx="861430" cy="861430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988964" y="1579611"/>
            <a:ext cx="861430" cy="861430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>
            <a:off x="9840307" y="1579611"/>
            <a:ext cx="861430" cy="861430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1266895" y="3941595"/>
            <a:ext cx="861430" cy="861430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4127928" y="3941595"/>
            <a:ext cx="861430" cy="861430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94"/>
            <a:endParaRPr lang="ru-RU" sz="28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6988964" y="3941595"/>
            <a:ext cx="861430" cy="861430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/>
          <p:nvPr/>
        </p:nvSpPr>
        <p:spPr>
          <a:xfrm>
            <a:off x="9840307" y="3941595"/>
            <a:ext cx="861430" cy="861430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94"/>
            <a:endParaRPr lang="ru-RU" sz="24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473375" y="4191477"/>
            <a:ext cx="384355" cy="355070"/>
          </a:xfrm>
          <a:custGeom>
            <a:avLst/>
            <a:gdLst>
              <a:gd name="T0" fmla="*/ 266 w 462"/>
              <a:gd name="T1" fmla="*/ 0 h 427"/>
              <a:gd name="T2" fmla="*/ 266 w 462"/>
              <a:gd name="T3" fmla="*/ 0 h 427"/>
              <a:gd name="T4" fmla="*/ 266 w 462"/>
              <a:gd name="T5" fmla="*/ 0 h 427"/>
              <a:gd name="T6" fmla="*/ 71 w 462"/>
              <a:gd name="T7" fmla="*/ 80 h 427"/>
              <a:gd name="T8" fmla="*/ 80 w 462"/>
              <a:gd name="T9" fmla="*/ 143 h 427"/>
              <a:gd name="T10" fmla="*/ 0 w 462"/>
              <a:gd name="T11" fmla="*/ 240 h 427"/>
              <a:gd name="T12" fmla="*/ 115 w 462"/>
              <a:gd name="T13" fmla="*/ 319 h 427"/>
              <a:gd name="T14" fmla="*/ 231 w 462"/>
              <a:gd name="T15" fmla="*/ 266 h 427"/>
              <a:gd name="T16" fmla="*/ 231 w 462"/>
              <a:gd name="T17" fmla="*/ 249 h 427"/>
              <a:gd name="T18" fmla="*/ 266 w 462"/>
              <a:gd name="T19" fmla="*/ 213 h 427"/>
              <a:gd name="T20" fmla="*/ 302 w 462"/>
              <a:gd name="T21" fmla="*/ 249 h 427"/>
              <a:gd name="T22" fmla="*/ 266 w 462"/>
              <a:gd name="T23" fmla="*/ 284 h 427"/>
              <a:gd name="T24" fmla="*/ 115 w 462"/>
              <a:gd name="T25" fmla="*/ 355 h 427"/>
              <a:gd name="T26" fmla="*/ 115 w 462"/>
              <a:gd name="T27" fmla="*/ 372 h 427"/>
              <a:gd name="T28" fmla="*/ 266 w 462"/>
              <a:gd name="T29" fmla="*/ 426 h 427"/>
              <a:gd name="T30" fmla="*/ 266 w 462"/>
              <a:gd name="T31" fmla="*/ 426 h 427"/>
              <a:gd name="T32" fmla="*/ 408 w 462"/>
              <a:gd name="T33" fmla="*/ 372 h 427"/>
              <a:gd name="T34" fmla="*/ 453 w 462"/>
              <a:gd name="T35" fmla="*/ 80 h 427"/>
              <a:gd name="T36" fmla="*/ 266 w 462"/>
              <a:gd name="T37" fmla="*/ 0 h 427"/>
              <a:gd name="T38" fmla="*/ 36 w 462"/>
              <a:gd name="T39" fmla="*/ 231 h 427"/>
              <a:gd name="T40" fmla="*/ 36 w 462"/>
              <a:gd name="T41" fmla="*/ 231 h 427"/>
              <a:gd name="T42" fmla="*/ 89 w 462"/>
              <a:gd name="T43" fmla="*/ 178 h 427"/>
              <a:gd name="T44" fmla="*/ 106 w 462"/>
              <a:gd name="T45" fmla="*/ 284 h 427"/>
              <a:gd name="T46" fmla="*/ 36 w 462"/>
              <a:gd name="T47" fmla="*/ 231 h 427"/>
              <a:gd name="T48" fmla="*/ 266 w 462"/>
              <a:gd name="T49" fmla="*/ 133 h 427"/>
              <a:gd name="T50" fmla="*/ 266 w 462"/>
              <a:gd name="T51" fmla="*/ 133 h 427"/>
              <a:gd name="T52" fmla="*/ 106 w 462"/>
              <a:gd name="T53" fmla="*/ 80 h 427"/>
              <a:gd name="T54" fmla="*/ 266 w 462"/>
              <a:gd name="T55" fmla="*/ 36 h 427"/>
              <a:gd name="T56" fmla="*/ 416 w 462"/>
              <a:gd name="T57" fmla="*/ 80 h 427"/>
              <a:gd name="T58" fmla="*/ 266 w 462"/>
              <a:gd name="T59" fmla="*/ 133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62" h="427">
                <a:moveTo>
                  <a:pt x="266" y="0"/>
                </a:moveTo>
                <a:lnTo>
                  <a:pt x="266" y="0"/>
                </a:lnTo>
                <a:lnTo>
                  <a:pt x="266" y="0"/>
                </a:lnTo>
                <a:cubicBezTo>
                  <a:pt x="142" y="0"/>
                  <a:pt x="62" y="45"/>
                  <a:pt x="71" y="80"/>
                </a:cubicBezTo>
                <a:cubicBezTo>
                  <a:pt x="71" y="89"/>
                  <a:pt x="71" y="116"/>
                  <a:pt x="80" y="143"/>
                </a:cubicBezTo>
                <a:cubicBezTo>
                  <a:pt x="18" y="169"/>
                  <a:pt x="0" y="205"/>
                  <a:pt x="0" y="240"/>
                </a:cubicBezTo>
                <a:cubicBezTo>
                  <a:pt x="9" y="275"/>
                  <a:pt x="36" y="311"/>
                  <a:pt x="115" y="319"/>
                </a:cubicBezTo>
                <a:cubicBezTo>
                  <a:pt x="151" y="319"/>
                  <a:pt x="204" y="302"/>
                  <a:pt x="231" y="266"/>
                </a:cubicBezTo>
                <a:cubicBezTo>
                  <a:pt x="231" y="258"/>
                  <a:pt x="231" y="249"/>
                  <a:pt x="231" y="249"/>
                </a:cubicBezTo>
                <a:cubicBezTo>
                  <a:pt x="231" y="222"/>
                  <a:pt x="249" y="213"/>
                  <a:pt x="266" y="213"/>
                </a:cubicBezTo>
                <a:cubicBezTo>
                  <a:pt x="284" y="213"/>
                  <a:pt x="302" y="222"/>
                  <a:pt x="302" y="249"/>
                </a:cubicBezTo>
                <a:cubicBezTo>
                  <a:pt x="302" y="266"/>
                  <a:pt x="284" y="284"/>
                  <a:pt x="266" y="284"/>
                </a:cubicBezTo>
                <a:cubicBezTo>
                  <a:pt x="222" y="328"/>
                  <a:pt x="169" y="355"/>
                  <a:pt x="115" y="355"/>
                </a:cubicBezTo>
                <a:cubicBezTo>
                  <a:pt x="115" y="364"/>
                  <a:pt x="115" y="364"/>
                  <a:pt x="115" y="372"/>
                </a:cubicBezTo>
                <a:cubicBezTo>
                  <a:pt x="115" y="381"/>
                  <a:pt x="178" y="426"/>
                  <a:pt x="266" y="426"/>
                </a:cubicBezTo>
                <a:lnTo>
                  <a:pt x="266" y="426"/>
                </a:lnTo>
                <a:cubicBezTo>
                  <a:pt x="355" y="426"/>
                  <a:pt x="408" y="381"/>
                  <a:pt x="408" y="372"/>
                </a:cubicBezTo>
                <a:cubicBezTo>
                  <a:pt x="416" y="355"/>
                  <a:pt x="453" y="116"/>
                  <a:pt x="453" y="80"/>
                </a:cubicBezTo>
                <a:cubicBezTo>
                  <a:pt x="461" y="45"/>
                  <a:pt x="381" y="0"/>
                  <a:pt x="266" y="0"/>
                </a:cubicBezTo>
                <a:close/>
                <a:moveTo>
                  <a:pt x="36" y="231"/>
                </a:moveTo>
                <a:lnTo>
                  <a:pt x="36" y="231"/>
                </a:lnTo>
                <a:cubicBezTo>
                  <a:pt x="36" y="222"/>
                  <a:pt x="53" y="196"/>
                  <a:pt x="89" y="178"/>
                </a:cubicBezTo>
                <a:cubicBezTo>
                  <a:pt x="89" y="213"/>
                  <a:pt x="98" y="249"/>
                  <a:pt x="106" y="284"/>
                </a:cubicBezTo>
                <a:cubicBezTo>
                  <a:pt x="62" y="275"/>
                  <a:pt x="44" y="258"/>
                  <a:pt x="36" y="231"/>
                </a:cubicBezTo>
                <a:close/>
                <a:moveTo>
                  <a:pt x="266" y="133"/>
                </a:moveTo>
                <a:lnTo>
                  <a:pt x="266" y="133"/>
                </a:lnTo>
                <a:cubicBezTo>
                  <a:pt x="178" y="133"/>
                  <a:pt x="106" y="98"/>
                  <a:pt x="106" y="80"/>
                </a:cubicBezTo>
                <a:cubicBezTo>
                  <a:pt x="106" y="71"/>
                  <a:pt x="178" y="36"/>
                  <a:pt x="266" y="36"/>
                </a:cubicBezTo>
                <a:cubicBezTo>
                  <a:pt x="355" y="36"/>
                  <a:pt x="416" y="71"/>
                  <a:pt x="416" y="80"/>
                </a:cubicBezTo>
                <a:cubicBezTo>
                  <a:pt x="416" y="98"/>
                  <a:pt x="355" y="133"/>
                  <a:pt x="266" y="1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527392" y="1825797"/>
            <a:ext cx="340431" cy="362392"/>
          </a:xfrm>
          <a:custGeom>
            <a:avLst/>
            <a:gdLst>
              <a:gd name="T0" fmla="*/ 257 w 409"/>
              <a:gd name="T1" fmla="*/ 408 h 436"/>
              <a:gd name="T2" fmla="*/ 257 w 409"/>
              <a:gd name="T3" fmla="*/ 408 h 436"/>
              <a:gd name="T4" fmla="*/ 275 w 409"/>
              <a:gd name="T5" fmla="*/ 426 h 436"/>
              <a:gd name="T6" fmla="*/ 372 w 409"/>
              <a:gd name="T7" fmla="*/ 435 h 436"/>
              <a:gd name="T8" fmla="*/ 391 w 409"/>
              <a:gd name="T9" fmla="*/ 417 h 436"/>
              <a:gd name="T10" fmla="*/ 391 w 409"/>
              <a:gd name="T11" fmla="*/ 337 h 436"/>
              <a:gd name="T12" fmla="*/ 266 w 409"/>
              <a:gd name="T13" fmla="*/ 328 h 436"/>
              <a:gd name="T14" fmla="*/ 257 w 409"/>
              <a:gd name="T15" fmla="*/ 408 h 436"/>
              <a:gd name="T16" fmla="*/ 18 w 409"/>
              <a:gd name="T17" fmla="*/ 337 h 436"/>
              <a:gd name="T18" fmla="*/ 18 w 409"/>
              <a:gd name="T19" fmla="*/ 337 h 436"/>
              <a:gd name="T20" fmla="*/ 18 w 409"/>
              <a:gd name="T21" fmla="*/ 417 h 436"/>
              <a:gd name="T22" fmla="*/ 35 w 409"/>
              <a:gd name="T23" fmla="*/ 435 h 436"/>
              <a:gd name="T24" fmla="*/ 133 w 409"/>
              <a:gd name="T25" fmla="*/ 426 h 436"/>
              <a:gd name="T26" fmla="*/ 151 w 409"/>
              <a:gd name="T27" fmla="*/ 408 h 436"/>
              <a:gd name="T28" fmla="*/ 142 w 409"/>
              <a:gd name="T29" fmla="*/ 328 h 436"/>
              <a:gd name="T30" fmla="*/ 18 w 409"/>
              <a:gd name="T31" fmla="*/ 337 h 436"/>
              <a:gd name="T32" fmla="*/ 0 w 409"/>
              <a:gd name="T33" fmla="*/ 205 h 436"/>
              <a:gd name="T34" fmla="*/ 0 w 409"/>
              <a:gd name="T35" fmla="*/ 205 h 436"/>
              <a:gd name="T36" fmla="*/ 9 w 409"/>
              <a:gd name="T37" fmla="*/ 293 h 436"/>
              <a:gd name="T38" fmla="*/ 133 w 409"/>
              <a:gd name="T39" fmla="*/ 275 h 436"/>
              <a:gd name="T40" fmla="*/ 133 w 409"/>
              <a:gd name="T41" fmla="*/ 196 h 436"/>
              <a:gd name="T42" fmla="*/ 133 w 409"/>
              <a:gd name="T43" fmla="*/ 187 h 436"/>
              <a:gd name="T44" fmla="*/ 204 w 409"/>
              <a:gd name="T45" fmla="*/ 116 h 436"/>
              <a:gd name="T46" fmla="*/ 275 w 409"/>
              <a:gd name="T47" fmla="*/ 187 h 436"/>
              <a:gd name="T48" fmla="*/ 275 w 409"/>
              <a:gd name="T49" fmla="*/ 196 h 436"/>
              <a:gd name="T50" fmla="*/ 266 w 409"/>
              <a:gd name="T51" fmla="*/ 275 h 436"/>
              <a:gd name="T52" fmla="*/ 399 w 409"/>
              <a:gd name="T53" fmla="*/ 293 h 436"/>
              <a:gd name="T54" fmla="*/ 408 w 409"/>
              <a:gd name="T55" fmla="*/ 205 h 436"/>
              <a:gd name="T56" fmla="*/ 408 w 409"/>
              <a:gd name="T57" fmla="*/ 187 h 436"/>
              <a:gd name="T58" fmla="*/ 204 w 409"/>
              <a:gd name="T59" fmla="*/ 0 h 436"/>
              <a:gd name="T60" fmla="*/ 0 w 409"/>
              <a:gd name="T61" fmla="*/ 187 h 436"/>
              <a:gd name="T62" fmla="*/ 0 w 409"/>
              <a:gd name="T63" fmla="*/ 205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9" h="436">
                <a:moveTo>
                  <a:pt x="257" y="408"/>
                </a:moveTo>
                <a:lnTo>
                  <a:pt x="257" y="408"/>
                </a:lnTo>
                <a:cubicBezTo>
                  <a:pt x="257" y="417"/>
                  <a:pt x="266" y="426"/>
                  <a:pt x="275" y="426"/>
                </a:cubicBezTo>
                <a:cubicBezTo>
                  <a:pt x="372" y="435"/>
                  <a:pt x="372" y="435"/>
                  <a:pt x="372" y="435"/>
                </a:cubicBezTo>
                <a:cubicBezTo>
                  <a:pt x="382" y="435"/>
                  <a:pt x="382" y="426"/>
                  <a:pt x="391" y="417"/>
                </a:cubicBezTo>
                <a:cubicBezTo>
                  <a:pt x="391" y="337"/>
                  <a:pt x="391" y="337"/>
                  <a:pt x="391" y="337"/>
                </a:cubicBezTo>
                <a:cubicBezTo>
                  <a:pt x="266" y="328"/>
                  <a:pt x="266" y="328"/>
                  <a:pt x="266" y="328"/>
                </a:cubicBezTo>
                <a:lnTo>
                  <a:pt x="257" y="408"/>
                </a:lnTo>
                <a:close/>
                <a:moveTo>
                  <a:pt x="18" y="337"/>
                </a:moveTo>
                <a:lnTo>
                  <a:pt x="18" y="337"/>
                </a:lnTo>
                <a:cubicBezTo>
                  <a:pt x="18" y="417"/>
                  <a:pt x="18" y="417"/>
                  <a:pt x="18" y="417"/>
                </a:cubicBezTo>
                <a:cubicBezTo>
                  <a:pt x="18" y="426"/>
                  <a:pt x="27" y="435"/>
                  <a:pt x="35" y="435"/>
                </a:cubicBezTo>
                <a:cubicBezTo>
                  <a:pt x="133" y="426"/>
                  <a:pt x="133" y="426"/>
                  <a:pt x="133" y="426"/>
                </a:cubicBezTo>
                <a:cubicBezTo>
                  <a:pt x="142" y="426"/>
                  <a:pt x="151" y="417"/>
                  <a:pt x="151" y="408"/>
                </a:cubicBezTo>
                <a:cubicBezTo>
                  <a:pt x="142" y="328"/>
                  <a:pt x="142" y="328"/>
                  <a:pt x="142" y="328"/>
                </a:cubicBezTo>
                <a:lnTo>
                  <a:pt x="18" y="337"/>
                </a:lnTo>
                <a:close/>
                <a:moveTo>
                  <a:pt x="0" y="205"/>
                </a:moveTo>
                <a:lnTo>
                  <a:pt x="0" y="205"/>
                </a:lnTo>
                <a:cubicBezTo>
                  <a:pt x="9" y="293"/>
                  <a:pt x="9" y="293"/>
                  <a:pt x="9" y="293"/>
                </a:cubicBezTo>
                <a:cubicBezTo>
                  <a:pt x="133" y="275"/>
                  <a:pt x="133" y="275"/>
                  <a:pt x="133" y="275"/>
                </a:cubicBezTo>
                <a:cubicBezTo>
                  <a:pt x="133" y="196"/>
                  <a:pt x="133" y="196"/>
                  <a:pt x="133" y="196"/>
                </a:cubicBezTo>
                <a:lnTo>
                  <a:pt x="133" y="187"/>
                </a:lnTo>
                <a:cubicBezTo>
                  <a:pt x="133" y="152"/>
                  <a:pt x="160" y="116"/>
                  <a:pt x="204" y="116"/>
                </a:cubicBezTo>
                <a:cubicBezTo>
                  <a:pt x="248" y="116"/>
                  <a:pt x="275" y="152"/>
                  <a:pt x="275" y="187"/>
                </a:cubicBezTo>
                <a:lnTo>
                  <a:pt x="275" y="196"/>
                </a:lnTo>
                <a:cubicBezTo>
                  <a:pt x="266" y="275"/>
                  <a:pt x="266" y="275"/>
                  <a:pt x="266" y="275"/>
                </a:cubicBezTo>
                <a:cubicBezTo>
                  <a:pt x="399" y="293"/>
                  <a:pt x="399" y="293"/>
                  <a:pt x="399" y="293"/>
                </a:cubicBezTo>
                <a:cubicBezTo>
                  <a:pt x="408" y="205"/>
                  <a:pt x="408" y="205"/>
                  <a:pt x="408" y="205"/>
                </a:cubicBezTo>
                <a:cubicBezTo>
                  <a:pt x="408" y="196"/>
                  <a:pt x="408" y="196"/>
                  <a:pt x="408" y="187"/>
                </a:cubicBezTo>
                <a:cubicBezTo>
                  <a:pt x="408" y="80"/>
                  <a:pt x="319" y="0"/>
                  <a:pt x="204" y="0"/>
                </a:cubicBezTo>
                <a:cubicBezTo>
                  <a:pt x="88" y="0"/>
                  <a:pt x="0" y="80"/>
                  <a:pt x="0" y="187"/>
                </a:cubicBezTo>
                <a:cubicBezTo>
                  <a:pt x="0" y="196"/>
                  <a:pt x="0" y="196"/>
                  <a:pt x="0" y="20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064204" y="4175450"/>
            <a:ext cx="413639" cy="369713"/>
          </a:xfrm>
          <a:custGeom>
            <a:avLst/>
            <a:gdLst>
              <a:gd name="T0" fmla="*/ 443 w 497"/>
              <a:gd name="T1" fmla="*/ 70 h 444"/>
              <a:gd name="T2" fmla="*/ 443 w 497"/>
              <a:gd name="T3" fmla="*/ 70 h 444"/>
              <a:gd name="T4" fmla="*/ 426 w 497"/>
              <a:gd name="T5" fmla="*/ 70 h 444"/>
              <a:gd name="T6" fmla="*/ 426 w 497"/>
              <a:gd name="T7" fmla="*/ 443 h 444"/>
              <a:gd name="T8" fmla="*/ 443 w 497"/>
              <a:gd name="T9" fmla="*/ 443 h 444"/>
              <a:gd name="T10" fmla="*/ 496 w 497"/>
              <a:gd name="T11" fmla="*/ 398 h 444"/>
              <a:gd name="T12" fmla="*/ 496 w 497"/>
              <a:gd name="T13" fmla="*/ 124 h 444"/>
              <a:gd name="T14" fmla="*/ 443 w 497"/>
              <a:gd name="T15" fmla="*/ 70 h 444"/>
              <a:gd name="T16" fmla="*/ 0 w 497"/>
              <a:gd name="T17" fmla="*/ 124 h 444"/>
              <a:gd name="T18" fmla="*/ 0 w 497"/>
              <a:gd name="T19" fmla="*/ 124 h 444"/>
              <a:gd name="T20" fmla="*/ 0 w 497"/>
              <a:gd name="T21" fmla="*/ 398 h 444"/>
              <a:gd name="T22" fmla="*/ 53 w 497"/>
              <a:gd name="T23" fmla="*/ 443 h 444"/>
              <a:gd name="T24" fmla="*/ 71 w 497"/>
              <a:gd name="T25" fmla="*/ 443 h 444"/>
              <a:gd name="T26" fmla="*/ 71 w 497"/>
              <a:gd name="T27" fmla="*/ 70 h 444"/>
              <a:gd name="T28" fmla="*/ 53 w 497"/>
              <a:gd name="T29" fmla="*/ 70 h 444"/>
              <a:gd name="T30" fmla="*/ 0 w 497"/>
              <a:gd name="T31" fmla="*/ 124 h 444"/>
              <a:gd name="T32" fmla="*/ 337 w 497"/>
              <a:gd name="T33" fmla="*/ 26 h 444"/>
              <a:gd name="T34" fmla="*/ 337 w 497"/>
              <a:gd name="T35" fmla="*/ 26 h 444"/>
              <a:gd name="T36" fmla="*/ 248 w 497"/>
              <a:gd name="T37" fmla="*/ 0 h 444"/>
              <a:gd name="T38" fmla="*/ 160 w 497"/>
              <a:gd name="T39" fmla="*/ 26 h 444"/>
              <a:gd name="T40" fmla="*/ 160 w 497"/>
              <a:gd name="T41" fmla="*/ 70 h 444"/>
              <a:gd name="T42" fmla="*/ 107 w 497"/>
              <a:gd name="T43" fmla="*/ 70 h 444"/>
              <a:gd name="T44" fmla="*/ 107 w 497"/>
              <a:gd name="T45" fmla="*/ 443 h 444"/>
              <a:gd name="T46" fmla="*/ 390 w 497"/>
              <a:gd name="T47" fmla="*/ 443 h 444"/>
              <a:gd name="T48" fmla="*/ 390 w 497"/>
              <a:gd name="T49" fmla="*/ 70 h 444"/>
              <a:gd name="T50" fmla="*/ 337 w 497"/>
              <a:gd name="T51" fmla="*/ 70 h 444"/>
              <a:gd name="T52" fmla="*/ 337 w 497"/>
              <a:gd name="T53" fmla="*/ 26 h 444"/>
              <a:gd name="T54" fmla="*/ 301 w 497"/>
              <a:gd name="T55" fmla="*/ 70 h 444"/>
              <a:gd name="T56" fmla="*/ 301 w 497"/>
              <a:gd name="T57" fmla="*/ 70 h 444"/>
              <a:gd name="T58" fmla="*/ 195 w 497"/>
              <a:gd name="T59" fmla="*/ 70 h 444"/>
              <a:gd name="T60" fmla="*/ 195 w 497"/>
              <a:gd name="T61" fmla="*/ 44 h 444"/>
              <a:gd name="T62" fmla="*/ 248 w 497"/>
              <a:gd name="T63" fmla="*/ 26 h 444"/>
              <a:gd name="T64" fmla="*/ 301 w 497"/>
              <a:gd name="T65" fmla="*/ 44 h 444"/>
              <a:gd name="T66" fmla="*/ 301 w 497"/>
              <a:gd name="T67" fmla="*/ 70 h 4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97" h="444">
                <a:moveTo>
                  <a:pt x="443" y="70"/>
                </a:moveTo>
                <a:lnTo>
                  <a:pt x="443" y="70"/>
                </a:lnTo>
                <a:cubicBezTo>
                  <a:pt x="426" y="70"/>
                  <a:pt x="426" y="70"/>
                  <a:pt x="426" y="70"/>
                </a:cubicBezTo>
                <a:cubicBezTo>
                  <a:pt x="426" y="443"/>
                  <a:pt x="426" y="443"/>
                  <a:pt x="426" y="443"/>
                </a:cubicBezTo>
                <a:cubicBezTo>
                  <a:pt x="443" y="443"/>
                  <a:pt x="443" y="443"/>
                  <a:pt x="443" y="443"/>
                </a:cubicBezTo>
                <a:cubicBezTo>
                  <a:pt x="479" y="443"/>
                  <a:pt x="496" y="425"/>
                  <a:pt x="496" y="398"/>
                </a:cubicBezTo>
                <a:cubicBezTo>
                  <a:pt x="496" y="124"/>
                  <a:pt x="496" y="124"/>
                  <a:pt x="496" y="124"/>
                </a:cubicBezTo>
                <a:cubicBezTo>
                  <a:pt x="496" y="97"/>
                  <a:pt x="479" y="70"/>
                  <a:pt x="443" y="70"/>
                </a:cubicBezTo>
                <a:close/>
                <a:moveTo>
                  <a:pt x="0" y="124"/>
                </a:moveTo>
                <a:lnTo>
                  <a:pt x="0" y="124"/>
                </a:lnTo>
                <a:cubicBezTo>
                  <a:pt x="0" y="398"/>
                  <a:pt x="0" y="398"/>
                  <a:pt x="0" y="398"/>
                </a:cubicBezTo>
                <a:cubicBezTo>
                  <a:pt x="0" y="425"/>
                  <a:pt x="26" y="443"/>
                  <a:pt x="53" y="443"/>
                </a:cubicBezTo>
                <a:cubicBezTo>
                  <a:pt x="71" y="443"/>
                  <a:pt x="71" y="443"/>
                  <a:pt x="71" y="443"/>
                </a:cubicBezTo>
                <a:cubicBezTo>
                  <a:pt x="71" y="70"/>
                  <a:pt x="71" y="70"/>
                  <a:pt x="71" y="70"/>
                </a:cubicBezTo>
                <a:cubicBezTo>
                  <a:pt x="53" y="70"/>
                  <a:pt x="53" y="70"/>
                  <a:pt x="53" y="70"/>
                </a:cubicBezTo>
                <a:cubicBezTo>
                  <a:pt x="26" y="70"/>
                  <a:pt x="0" y="97"/>
                  <a:pt x="0" y="124"/>
                </a:cubicBezTo>
                <a:close/>
                <a:moveTo>
                  <a:pt x="337" y="26"/>
                </a:moveTo>
                <a:lnTo>
                  <a:pt x="337" y="26"/>
                </a:lnTo>
                <a:cubicBezTo>
                  <a:pt x="319" y="17"/>
                  <a:pt x="292" y="0"/>
                  <a:pt x="248" y="0"/>
                </a:cubicBezTo>
                <a:cubicBezTo>
                  <a:pt x="204" y="0"/>
                  <a:pt x="177" y="17"/>
                  <a:pt x="160" y="26"/>
                </a:cubicBezTo>
                <a:cubicBezTo>
                  <a:pt x="160" y="70"/>
                  <a:pt x="160" y="70"/>
                  <a:pt x="160" y="70"/>
                </a:cubicBezTo>
                <a:cubicBezTo>
                  <a:pt x="107" y="70"/>
                  <a:pt x="107" y="70"/>
                  <a:pt x="107" y="70"/>
                </a:cubicBezTo>
                <a:cubicBezTo>
                  <a:pt x="107" y="443"/>
                  <a:pt x="107" y="443"/>
                  <a:pt x="107" y="443"/>
                </a:cubicBezTo>
                <a:cubicBezTo>
                  <a:pt x="390" y="443"/>
                  <a:pt x="390" y="443"/>
                  <a:pt x="390" y="443"/>
                </a:cubicBezTo>
                <a:cubicBezTo>
                  <a:pt x="390" y="70"/>
                  <a:pt x="390" y="70"/>
                  <a:pt x="390" y="70"/>
                </a:cubicBezTo>
                <a:cubicBezTo>
                  <a:pt x="337" y="70"/>
                  <a:pt x="337" y="70"/>
                  <a:pt x="337" y="70"/>
                </a:cubicBezTo>
                <a:lnTo>
                  <a:pt x="337" y="26"/>
                </a:lnTo>
                <a:close/>
                <a:moveTo>
                  <a:pt x="301" y="70"/>
                </a:moveTo>
                <a:lnTo>
                  <a:pt x="301" y="70"/>
                </a:lnTo>
                <a:cubicBezTo>
                  <a:pt x="195" y="70"/>
                  <a:pt x="195" y="70"/>
                  <a:pt x="195" y="70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204" y="35"/>
                  <a:pt x="222" y="26"/>
                  <a:pt x="248" y="26"/>
                </a:cubicBezTo>
                <a:cubicBezTo>
                  <a:pt x="275" y="26"/>
                  <a:pt x="292" y="35"/>
                  <a:pt x="301" y="44"/>
                </a:cubicBezTo>
                <a:lnTo>
                  <a:pt x="301" y="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373786" y="4234019"/>
            <a:ext cx="369713" cy="311144"/>
          </a:xfrm>
          <a:custGeom>
            <a:avLst/>
            <a:gdLst>
              <a:gd name="T0" fmla="*/ 434 w 444"/>
              <a:gd name="T1" fmla="*/ 213 h 373"/>
              <a:gd name="T2" fmla="*/ 434 w 444"/>
              <a:gd name="T3" fmla="*/ 213 h 373"/>
              <a:gd name="T4" fmla="*/ 354 w 444"/>
              <a:gd name="T5" fmla="*/ 27 h 373"/>
              <a:gd name="T6" fmla="*/ 319 w 444"/>
              <a:gd name="T7" fmla="*/ 0 h 373"/>
              <a:gd name="T8" fmla="*/ 124 w 444"/>
              <a:gd name="T9" fmla="*/ 0 h 373"/>
              <a:gd name="T10" fmla="*/ 80 w 444"/>
              <a:gd name="T11" fmla="*/ 27 h 373"/>
              <a:gd name="T12" fmla="*/ 9 w 444"/>
              <a:gd name="T13" fmla="*/ 213 h 373"/>
              <a:gd name="T14" fmla="*/ 0 w 444"/>
              <a:gd name="T15" fmla="*/ 257 h 373"/>
              <a:gd name="T16" fmla="*/ 18 w 444"/>
              <a:gd name="T17" fmla="*/ 345 h 373"/>
              <a:gd name="T18" fmla="*/ 45 w 444"/>
              <a:gd name="T19" fmla="*/ 372 h 373"/>
              <a:gd name="T20" fmla="*/ 399 w 444"/>
              <a:gd name="T21" fmla="*/ 372 h 373"/>
              <a:gd name="T22" fmla="*/ 425 w 444"/>
              <a:gd name="T23" fmla="*/ 345 h 373"/>
              <a:gd name="T24" fmla="*/ 443 w 444"/>
              <a:gd name="T25" fmla="*/ 257 h 373"/>
              <a:gd name="T26" fmla="*/ 434 w 444"/>
              <a:gd name="T27" fmla="*/ 213 h 373"/>
              <a:gd name="T28" fmla="*/ 399 w 444"/>
              <a:gd name="T29" fmla="*/ 275 h 373"/>
              <a:gd name="T30" fmla="*/ 399 w 444"/>
              <a:gd name="T31" fmla="*/ 275 h 373"/>
              <a:gd name="T32" fmla="*/ 399 w 444"/>
              <a:gd name="T33" fmla="*/ 310 h 373"/>
              <a:gd name="T34" fmla="*/ 372 w 444"/>
              <a:gd name="T35" fmla="*/ 337 h 373"/>
              <a:gd name="T36" fmla="*/ 71 w 444"/>
              <a:gd name="T37" fmla="*/ 337 h 373"/>
              <a:gd name="T38" fmla="*/ 45 w 444"/>
              <a:gd name="T39" fmla="*/ 310 h 373"/>
              <a:gd name="T40" fmla="*/ 35 w 444"/>
              <a:gd name="T41" fmla="*/ 275 h 373"/>
              <a:gd name="T42" fmla="*/ 62 w 444"/>
              <a:gd name="T43" fmla="*/ 248 h 373"/>
              <a:gd name="T44" fmla="*/ 381 w 444"/>
              <a:gd name="T45" fmla="*/ 248 h 373"/>
              <a:gd name="T46" fmla="*/ 399 w 444"/>
              <a:gd name="T47" fmla="*/ 275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44" h="373">
                <a:moveTo>
                  <a:pt x="434" y="213"/>
                </a:moveTo>
                <a:lnTo>
                  <a:pt x="434" y="213"/>
                </a:lnTo>
                <a:cubicBezTo>
                  <a:pt x="354" y="27"/>
                  <a:pt x="354" y="27"/>
                  <a:pt x="354" y="27"/>
                </a:cubicBezTo>
                <a:cubicBezTo>
                  <a:pt x="354" y="9"/>
                  <a:pt x="337" y="0"/>
                  <a:pt x="319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06" y="0"/>
                  <a:pt x="89" y="9"/>
                  <a:pt x="80" y="27"/>
                </a:cubicBezTo>
                <a:cubicBezTo>
                  <a:pt x="9" y="213"/>
                  <a:pt x="9" y="213"/>
                  <a:pt x="9" y="213"/>
                </a:cubicBezTo>
                <a:cubicBezTo>
                  <a:pt x="0" y="222"/>
                  <a:pt x="0" y="248"/>
                  <a:pt x="0" y="257"/>
                </a:cubicBezTo>
                <a:cubicBezTo>
                  <a:pt x="18" y="345"/>
                  <a:pt x="18" y="345"/>
                  <a:pt x="18" y="345"/>
                </a:cubicBezTo>
                <a:cubicBezTo>
                  <a:pt x="18" y="363"/>
                  <a:pt x="35" y="372"/>
                  <a:pt x="45" y="372"/>
                </a:cubicBezTo>
                <a:cubicBezTo>
                  <a:pt x="399" y="372"/>
                  <a:pt x="399" y="372"/>
                  <a:pt x="399" y="372"/>
                </a:cubicBezTo>
                <a:cubicBezTo>
                  <a:pt x="408" y="372"/>
                  <a:pt x="425" y="363"/>
                  <a:pt x="425" y="345"/>
                </a:cubicBezTo>
                <a:cubicBezTo>
                  <a:pt x="443" y="257"/>
                  <a:pt x="443" y="257"/>
                  <a:pt x="443" y="257"/>
                </a:cubicBezTo>
                <a:cubicBezTo>
                  <a:pt x="443" y="248"/>
                  <a:pt x="443" y="222"/>
                  <a:pt x="434" y="213"/>
                </a:cubicBezTo>
                <a:close/>
                <a:moveTo>
                  <a:pt x="399" y="275"/>
                </a:moveTo>
                <a:lnTo>
                  <a:pt x="399" y="275"/>
                </a:lnTo>
                <a:cubicBezTo>
                  <a:pt x="399" y="310"/>
                  <a:pt x="399" y="310"/>
                  <a:pt x="399" y="310"/>
                </a:cubicBezTo>
                <a:cubicBezTo>
                  <a:pt x="399" y="328"/>
                  <a:pt x="381" y="337"/>
                  <a:pt x="372" y="337"/>
                </a:cubicBezTo>
                <a:cubicBezTo>
                  <a:pt x="71" y="337"/>
                  <a:pt x="71" y="337"/>
                  <a:pt x="71" y="337"/>
                </a:cubicBezTo>
                <a:cubicBezTo>
                  <a:pt x="62" y="337"/>
                  <a:pt x="45" y="328"/>
                  <a:pt x="45" y="310"/>
                </a:cubicBezTo>
                <a:cubicBezTo>
                  <a:pt x="35" y="275"/>
                  <a:pt x="35" y="275"/>
                  <a:pt x="35" y="275"/>
                </a:cubicBezTo>
                <a:cubicBezTo>
                  <a:pt x="35" y="266"/>
                  <a:pt x="45" y="248"/>
                  <a:pt x="62" y="248"/>
                </a:cubicBezTo>
                <a:cubicBezTo>
                  <a:pt x="381" y="248"/>
                  <a:pt x="381" y="248"/>
                  <a:pt x="381" y="248"/>
                </a:cubicBezTo>
                <a:cubicBezTo>
                  <a:pt x="399" y="248"/>
                  <a:pt x="408" y="266"/>
                  <a:pt x="399" y="2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205537" y="4215269"/>
            <a:ext cx="377035" cy="384355"/>
          </a:xfrm>
          <a:custGeom>
            <a:avLst/>
            <a:gdLst>
              <a:gd name="T0" fmla="*/ 275 w 452"/>
              <a:gd name="T1" fmla="*/ 301 h 462"/>
              <a:gd name="T2" fmla="*/ 275 w 452"/>
              <a:gd name="T3" fmla="*/ 301 h 462"/>
              <a:gd name="T4" fmla="*/ 434 w 452"/>
              <a:gd name="T5" fmla="*/ 26 h 462"/>
              <a:gd name="T6" fmla="*/ 434 w 452"/>
              <a:gd name="T7" fmla="*/ 18 h 462"/>
              <a:gd name="T8" fmla="*/ 425 w 452"/>
              <a:gd name="T9" fmla="*/ 18 h 462"/>
              <a:gd name="T10" fmla="*/ 159 w 452"/>
              <a:gd name="T11" fmla="*/ 178 h 462"/>
              <a:gd name="T12" fmla="*/ 9 w 452"/>
              <a:gd name="T13" fmla="*/ 301 h 462"/>
              <a:gd name="T14" fmla="*/ 35 w 452"/>
              <a:gd name="T15" fmla="*/ 328 h 462"/>
              <a:gd name="T16" fmla="*/ 88 w 452"/>
              <a:gd name="T17" fmla="*/ 310 h 462"/>
              <a:gd name="T18" fmla="*/ 151 w 452"/>
              <a:gd name="T19" fmla="*/ 372 h 462"/>
              <a:gd name="T20" fmla="*/ 133 w 452"/>
              <a:gd name="T21" fmla="*/ 425 h 462"/>
              <a:gd name="T22" fmla="*/ 151 w 452"/>
              <a:gd name="T23" fmla="*/ 452 h 462"/>
              <a:gd name="T24" fmla="*/ 275 w 452"/>
              <a:gd name="T25" fmla="*/ 301 h 462"/>
              <a:gd name="T26" fmla="*/ 301 w 452"/>
              <a:gd name="T27" fmla="*/ 150 h 462"/>
              <a:gd name="T28" fmla="*/ 301 w 452"/>
              <a:gd name="T29" fmla="*/ 150 h 462"/>
              <a:gd name="T30" fmla="*/ 301 w 452"/>
              <a:gd name="T31" fmla="*/ 97 h 462"/>
              <a:gd name="T32" fmla="*/ 354 w 452"/>
              <a:gd name="T33" fmla="*/ 97 h 462"/>
              <a:gd name="T34" fmla="*/ 354 w 452"/>
              <a:gd name="T35" fmla="*/ 150 h 462"/>
              <a:gd name="T36" fmla="*/ 301 w 452"/>
              <a:gd name="T37" fmla="*/ 150 h 4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205537" y="1798328"/>
            <a:ext cx="428283" cy="413639"/>
          </a:xfrm>
          <a:custGeom>
            <a:avLst/>
            <a:gdLst>
              <a:gd name="T0" fmla="*/ 79 w 515"/>
              <a:gd name="T1" fmla="*/ 337 h 498"/>
              <a:gd name="T2" fmla="*/ 79 w 515"/>
              <a:gd name="T3" fmla="*/ 337 h 498"/>
              <a:gd name="T4" fmla="*/ 18 w 515"/>
              <a:gd name="T5" fmla="*/ 470 h 498"/>
              <a:gd name="T6" fmla="*/ 169 w 515"/>
              <a:gd name="T7" fmla="*/ 434 h 498"/>
              <a:gd name="T8" fmla="*/ 160 w 515"/>
              <a:gd name="T9" fmla="*/ 346 h 498"/>
              <a:gd name="T10" fmla="*/ 79 w 515"/>
              <a:gd name="T11" fmla="*/ 337 h 498"/>
              <a:gd name="T12" fmla="*/ 496 w 515"/>
              <a:gd name="T13" fmla="*/ 18 h 498"/>
              <a:gd name="T14" fmla="*/ 496 w 515"/>
              <a:gd name="T15" fmla="*/ 18 h 498"/>
              <a:gd name="T16" fmla="*/ 195 w 515"/>
              <a:gd name="T17" fmla="*/ 231 h 498"/>
              <a:gd name="T18" fmla="*/ 141 w 515"/>
              <a:gd name="T19" fmla="*/ 293 h 498"/>
              <a:gd name="T20" fmla="*/ 150 w 515"/>
              <a:gd name="T21" fmla="*/ 301 h 498"/>
              <a:gd name="T22" fmla="*/ 186 w 515"/>
              <a:gd name="T23" fmla="*/ 328 h 498"/>
              <a:gd name="T24" fmla="*/ 204 w 515"/>
              <a:gd name="T25" fmla="*/ 354 h 498"/>
              <a:gd name="T26" fmla="*/ 213 w 515"/>
              <a:gd name="T27" fmla="*/ 363 h 498"/>
              <a:gd name="T28" fmla="*/ 275 w 515"/>
              <a:gd name="T29" fmla="*/ 310 h 498"/>
              <a:gd name="T30" fmla="*/ 496 w 515"/>
              <a:gd name="T31" fmla="*/ 18 h 4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15" h="498">
                <a:moveTo>
                  <a:pt x="79" y="337"/>
                </a:moveTo>
                <a:lnTo>
                  <a:pt x="79" y="337"/>
                </a:lnTo>
                <a:cubicBezTo>
                  <a:pt x="44" y="372"/>
                  <a:pt x="71" y="416"/>
                  <a:pt x="18" y="470"/>
                </a:cubicBezTo>
                <a:cubicBezTo>
                  <a:pt x="0" y="497"/>
                  <a:pt x="116" y="487"/>
                  <a:pt x="169" y="434"/>
                </a:cubicBezTo>
                <a:cubicBezTo>
                  <a:pt x="195" y="407"/>
                  <a:pt x="186" y="372"/>
                  <a:pt x="160" y="346"/>
                </a:cubicBezTo>
                <a:cubicBezTo>
                  <a:pt x="132" y="319"/>
                  <a:pt x="97" y="319"/>
                  <a:pt x="79" y="337"/>
                </a:cubicBezTo>
                <a:close/>
                <a:moveTo>
                  <a:pt x="496" y="18"/>
                </a:moveTo>
                <a:lnTo>
                  <a:pt x="496" y="18"/>
                </a:lnTo>
                <a:cubicBezTo>
                  <a:pt x="479" y="0"/>
                  <a:pt x="257" y="168"/>
                  <a:pt x="195" y="231"/>
                </a:cubicBezTo>
                <a:cubicBezTo>
                  <a:pt x="169" y="266"/>
                  <a:pt x="160" y="284"/>
                  <a:pt x="141" y="293"/>
                </a:cubicBezTo>
                <a:cubicBezTo>
                  <a:pt x="141" y="301"/>
                  <a:pt x="150" y="301"/>
                  <a:pt x="150" y="301"/>
                </a:cubicBezTo>
                <a:cubicBezTo>
                  <a:pt x="160" y="310"/>
                  <a:pt x="169" y="310"/>
                  <a:pt x="186" y="328"/>
                </a:cubicBezTo>
                <a:cubicBezTo>
                  <a:pt x="195" y="337"/>
                  <a:pt x="204" y="346"/>
                  <a:pt x="204" y="354"/>
                </a:cubicBezTo>
                <a:cubicBezTo>
                  <a:pt x="204" y="363"/>
                  <a:pt x="213" y="363"/>
                  <a:pt x="213" y="363"/>
                </a:cubicBezTo>
                <a:cubicBezTo>
                  <a:pt x="230" y="354"/>
                  <a:pt x="248" y="337"/>
                  <a:pt x="275" y="310"/>
                </a:cubicBezTo>
                <a:cubicBezTo>
                  <a:pt x="336" y="248"/>
                  <a:pt x="514" y="35"/>
                  <a:pt x="496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064201" y="1834932"/>
            <a:ext cx="413642" cy="377035"/>
          </a:xfrm>
          <a:custGeom>
            <a:avLst/>
            <a:gdLst>
              <a:gd name="T0" fmla="*/ 247 w 497"/>
              <a:gd name="T1" fmla="*/ 274 h 452"/>
              <a:gd name="T2" fmla="*/ 247 w 497"/>
              <a:gd name="T3" fmla="*/ 274 h 452"/>
              <a:gd name="T4" fmla="*/ 363 w 497"/>
              <a:gd name="T5" fmla="*/ 230 h 452"/>
              <a:gd name="T6" fmla="*/ 337 w 497"/>
              <a:gd name="T7" fmla="*/ 151 h 452"/>
              <a:gd name="T8" fmla="*/ 247 w 497"/>
              <a:gd name="T9" fmla="*/ 186 h 452"/>
              <a:gd name="T10" fmla="*/ 168 w 497"/>
              <a:gd name="T11" fmla="*/ 151 h 452"/>
              <a:gd name="T12" fmla="*/ 133 w 497"/>
              <a:gd name="T13" fmla="*/ 230 h 452"/>
              <a:gd name="T14" fmla="*/ 247 w 497"/>
              <a:gd name="T15" fmla="*/ 274 h 452"/>
              <a:gd name="T16" fmla="*/ 247 w 497"/>
              <a:gd name="T17" fmla="*/ 106 h 452"/>
              <a:gd name="T18" fmla="*/ 247 w 497"/>
              <a:gd name="T19" fmla="*/ 106 h 452"/>
              <a:gd name="T20" fmla="*/ 309 w 497"/>
              <a:gd name="T21" fmla="*/ 88 h 452"/>
              <a:gd name="T22" fmla="*/ 284 w 497"/>
              <a:gd name="T23" fmla="*/ 17 h 452"/>
              <a:gd name="T24" fmla="*/ 247 w 497"/>
              <a:gd name="T25" fmla="*/ 0 h 452"/>
              <a:gd name="T26" fmla="*/ 212 w 497"/>
              <a:gd name="T27" fmla="*/ 17 h 452"/>
              <a:gd name="T28" fmla="*/ 186 w 497"/>
              <a:gd name="T29" fmla="*/ 88 h 452"/>
              <a:gd name="T30" fmla="*/ 247 w 497"/>
              <a:gd name="T31" fmla="*/ 106 h 452"/>
              <a:gd name="T32" fmla="*/ 469 w 497"/>
              <a:gd name="T33" fmla="*/ 301 h 452"/>
              <a:gd name="T34" fmla="*/ 469 w 497"/>
              <a:gd name="T35" fmla="*/ 301 h 452"/>
              <a:gd name="T36" fmla="*/ 372 w 497"/>
              <a:gd name="T37" fmla="*/ 266 h 452"/>
              <a:gd name="T38" fmla="*/ 381 w 497"/>
              <a:gd name="T39" fmla="*/ 292 h 452"/>
              <a:gd name="T40" fmla="*/ 247 w 497"/>
              <a:gd name="T41" fmla="*/ 345 h 452"/>
              <a:gd name="T42" fmla="*/ 115 w 497"/>
              <a:gd name="T43" fmla="*/ 292 h 452"/>
              <a:gd name="T44" fmla="*/ 124 w 497"/>
              <a:gd name="T45" fmla="*/ 266 h 452"/>
              <a:gd name="T46" fmla="*/ 26 w 497"/>
              <a:gd name="T47" fmla="*/ 301 h 452"/>
              <a:gd name="T48" fmla="*/ 26 w 497"/>
              <a:gd name="T49" fmla="*/ 345 h 452"/>
              <a:gd name="T50" fmla="*/ 203 w 497"/>
              <a:gd name="T51" fmla="*/ 434 h 452"/>
              <a:gd name="T52" fmla="*/ 292 w 497"/>
              <a:gd name="T53" fmla="*/ 434 h 452"/>
              <a:gd name="T54" fmla="*/ 469 w 497"/>
              <a:gd name="T55" fmla="*/ 345 h 452"/>
              <a:gd name="T56" fmla="*/ 469 w 497"/>
              <a:gd name="T57" fmla="*/ 301 h 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97" h="452">
                <a:moveTo>
                  <a:pt x="247" y="274"/>
                </a:moveTo>
                <a:lnTo>
                  <a:pt x="247" y="274"/>
                </a:lnTo>
                <a:cubicBezTo>
                  <a:pt x="309" y="274"/>
                  <a:pt x="354" y="257"/>
                  <a:pt x="363" y="230"/>
                </a:cubicBezTo>
                <a:cubicBezTo>
                  <a:pt x="354" y="204"/>
                  <a:pt x="345" y="177"/>
                  <a:pt x="337" y="151"/>
                </a:cubicBezTo>
                <a:cubicBezTo>
                  <a:pt x="328" y="168"/>
                  <a:pt x="292" y="186"/>
                  <a:pt x="247" y="186"/>
                </a:cubicBezTo>
                <a:cubicBezTo>
                  <a:pt x="203" y="186"/>
                  <a:pt x="168" y="168"/>
                  <a:pt x="168" y="151"/>
                </a:cubicBezTo>
                <a:cubicBezTo>
                  <a:pt x="150" y="177"/>
                  <a:pt x="141" y="204"/>
                  <a:pt x="133" y="230"/>
                </a:cubicBezTo>
                <a:cubicBezTo>
                  <a:pt x="141" y="257"/>
                  <a:pt x="186" y="274"/>
                  <a:pt x="247" y="274"/>
                </a:cubicBezTo>
                <a:close/>
                <a:moveTo>
                  <a:pt x="247" y="106"/>
                </a:moveTo>
                <a:lnTo>
                  <a:pt x="247" y="106"/>
                </a:lnTo>
                <a:cubicBezTo>
                  <a:pt x="274" y="106"/>
                  <a:pt x="300" y="97"/>
                  <a:pt x="309" y="88"/>
                </a:cubicBezTo>
                <a:cubicBezTo>
                  <a:pt x="300" y="62"/>
                  <a:pt x="292" y="35"/>
                  <a:pt x="284" y="17"/>
                </a:cubicBezTo>
                <a:cubicBezTo>
                  <a:pt x="284" y="8"/>
                  <a:pt x="265" y="0"/>
                  <a:pt x="247" y="0"/>
                </a:cubicBezTo>
                <a:cubicBezTo>
                  <a:pt x="230" y="0"/>
                  <a:pt x="212" y="8"/>
                  <a:pt x="212" y="17"/>
                </a:cubicBezTo>
                <a:cubicBezTo>
                  <a:pt x="203" y="35"/>
                  <a:pt x="194" y="62"/>
                  <a:pt x="186" y="88"/>
                </a:cubicBezTo>
                <a:cubicBezTo>
                  <a:pt x="194" y="97"/>
                  <a:pt x="221" y="106"/>
                  <a:pt x="247" y="106"/>
                </a:cubicBezTo>
                <a:close/>
                <a:moveTo>
                  <a:pt x="469" y="301"/>
                </a:moveTo>
                <a:lnTo>
                  <a:pt x="469" y="301"/>
                </a:lnTo>
                <a:cubicBezTo>
                  <a:pt x="372" y="266"/>
                  <a:pt x="372" y="266"/>
                  <a:pt x="372" y="266"/>
                </a:cubicBezTo>
                <a:cubicBezTo>
                  <a:pt x="381" y="292"/>
                  <a:pt x="381" y="292"/>
                  <a:pt x="381" y="292"/>
                </a:cubicBezTo>
                <a:cubicBezTo>
                  <a:pt x="381" y="327"/>
                  <a:pt x="319" y="345"/>
                  <a:pt x="247" y="345"/>
                </a:cubicBezTo>
                <a:cubicBezTo>
                  <a:pt x="177" y="345"/>
                  <a:pt x="115" y="327"/>
                  <a:pt x="115" y="292"/>
                </a:cubicBezTo>
                <a:cubicBezTo>
                  <a:pt x="124" y="266"/>
                  <a:pt x="124" y="266"/>
                  <a:pt x="124" y="266"/>
                </a:cubicBezTo>
                <a:cubicBezTo>
                  <a:pt x="26" y="301"/>
                  <a:pt x="26" y="301"/>
                  <a:pt x="26" y="301"/>
                </a:cubicBezTo>
                <a:cubicBezTo>
                  <a:pt x="0" y="310"/>
                  <a:pt x="0" y="327"/>
                  <a:pt x="26" y="345"/>
                </a:cubicBezTo>
                <a:cubicBezTo>
                  <a:pt x="203" y="434"/>
                  <a:pt x="203" y="434"/>
                  <a:pt x="203" y="434"/>
                </a:cubicBezTo>
                <a:cubicBezTo>
                  <a:pt x="230" y="451"/>
                  <a:pt x="265" y="451"/>
                  <a:pt x="292" y="434"/>
                </a:cubicBezTo>
                <a:cubicBezTo>
                  <a:pt x="469" y="345"/>
                  <a:pt x="469" y="345"/>
                  <a:pt x="469" y="345"/>
                </a:cubicBezTo>
                <a:cubicBezTo>
                  <a:pt x="496" y="327"/>
                  <a:pt x="496" y="310"/>
                  <a:pt x="469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4409848" y="1834932"/>
            <a:ext cx="278200" cy="340429"/>
          </a:xfrm>
          <a:custGeom>
            <a:avLst/>
            <a:gdLst>
              <a:gd name="T0" fmla="*/ 168 w 337"/>
              <a:gd name="T1" fmla="*/ 0 h 409"/>
              <a:gd name="T2" fmla="*/ 168 w 337"/>
              <a:gd name="T3" fmla="*/ 0 h 409"/>
              <a:gd name="T4" fmla="*/ 0 w 337"/>
              <a:gd name="T5" fmla="*/ 62 h 409"/>
              <a:gd name="T6" fmla="*/ 35 w 337"/>
              <a:gd name="T7" fmla="*/ 363 h 409"/>
              <a:gd name="T8" fmla="*/ 168 w 337"/>
              <a:gd name="T9" fmla="*/ 408 h 409"/>
              <a:gd name="T10" fmla="*/ 301 w 337"/>
              <a:gd name="T11" fmla="*/ 363 h 409"/>
              <a:gd name="T12" fmla="*/ 336 w 337"/>
              <a:gd name="T13" fmla="*/ 62 h 409"/>
              <a:gd name="T14" fmla="*/ 168 w 337"/>
              <a:gd name="T15" fmla="*/ 0 h 409"/>
              <a:gd name="T16" fmla="*/ 168 w 337"/>
              <a:gd name="T17" fmla="*/ 107 h 409"/>
              <a:gd name="T18" fmla="*/ 168 w 337"/>
              <a:gd name="T19" fmla="*/ 107 h 409"/>
              <a:gd name="T20" fmla="*/ 35 w 337"/>
              <a:gd name="T21" fmla="*/ 71 h 409"/>
              <a:gd name="T22" fmla="*/ 168 w 337"/>
              <a:gd name="T23" fmla="*/ 36 h 409"/>
              <a:gd name="T24" fmla="*/ 301 w 337"/>
              <a:gd name="T25" fmla="*/ 71 h 409"/>
              <a:gd name="T26" fmla="*/ 168 w 337"/>
              <a:gd name="T27" fmla="*/ 107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37" h="409">
                <a:moveTo>
                  <a:pt x="168" y="0"/>
                </a:moveTo>
                <a:lnTo>
                  <a:pt x="168" y="0"/>
                </a:lnTo>
                <a:cubicBezTo>
                  <a:pt x="62" y="0"/>
                  <a:pt x="0" y="36"/>
                  <a:pt x="0" y="62"/>
                </a:cubicBezTo>
                <a:cubicBezTo>
                  <a:pt x="35" y="363"/>
                  <a:pt x="35" y="363"/>
                  <a:pt x="35" y="363"/>
                </a:cubicBezTo>
                <a:cubicBezTo>
                  <a:pt x="35" y="372"/>
                  <a:pt x="88" y="408"/>
                  <a:pt x="168" y="408"/>
                </a:cubicBezTo>
                <a:cubicBezTo>
                  <a:pt x="248" y="408"/>
                  <a:pt x="301" y="372"/>
                  <a:pt x="301" y="363"/>
                </a:cubicBezTo>
                <a:cubicBezTo>
                  <a:pt x="336" y="62"/>
                  <a:pt x="336" y="62"/>
                  <a:pt x="336" y="62"/>
                </a:cubicBezTo>
                <a:cubicBezTo>
                  <a:pt x="336" y="36"/>
                  <a:pt x="274" y="0"/>
                  <a:pt x="168" y="0"/>
                </a:cubicBezTo>
                <a:close/>
                <a:moveTo>
                  <a:pt x="168" y="107"/>
                </a:moveTo>
                <a:lnTo>
                  <a:pt x="168" y="107"/>
                </a:lnTo>
                <a:cubicBezTo>
                  <a:pt x="88" y="107"/>
                  <a:pt x="35" y="80"/>
                  <a:pt x="35" y="71"/>
                </a:cubicBezTo>
                <a:cubicBezTo>
                  <a:pt x="35" y="62"/>
                  <a:pt x="88" y="36"/>
                  <a:pt x="168" y="36"/>
                </a:cubicBezTo>
                <a:cubicBezTo>
                  <a:pt x="248" y="36"/>
                  <a:pt x="301" y="62"/>
                  <a:pt x="301" y="71"/>
                </a:cubicBezTo>
                <a:cubicBezTo>
                  <a:pt x="301" y="80"/>
                  <a:pt x="248" y="107"/>
                  <a:pt x="168" y="1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528568" y="265975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078749" y="300916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3389602" y="265975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3939783" y="300916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6258493" y="265975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808674" y="300916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9097821" y="2659758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9648002" y="3009163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528568" y="503688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1078749" y="5386285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3389602" y="503688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3939783" y="5386285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6258493" y="503688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6808674" y="5386285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9097821" y="5036880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9648002" y="5386285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438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出自【趣你的PPT】(微信:qunideppt)：最优质的PPT资源库"/>
          <p:cNvSpPr/>
          <p:nvPr/>
        </p:nvSpPr>
        <p:spPr>
          <a:xfrm flipV="1">
            <a:off x="1533525" y="3572038"/>
            <a:ext cx="9166377" cy="220"/>
          </a:xfrm>
          <a:prstGeom prst="line">
            <a:avLst/>
          </a:prstGeom>
          <a:ln w="12700">
            <a:solidFill>
              <a:srgbClr val="ADBACA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kumimoji="0" sz="6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Helvetic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flipV="1">
            <a:off x="5872014" y="1700560"/>
            <a:ext cx="1" cy="4020976"/>
          </a:xfrm>
          <a:prstGeom prst="line">
            <a:avLst/>
          </a:prstGeom>
          <a:ln w="12700">
            <a:solidFill>
              <a:srgbClr val="ADBACA"/>
            </a:solidFill>
            <a:custDash>
              <a:ds d="200000" sp="200000"/>
            </a:custDash>
            <a:miter lim="400000"/>
          </a:ln>
        </p:spPr>
        <p:txBody>
          <a:bodyPr lIns="0" tIns="0" rIns="0" bIns="0" anchor="ctr"/>
          <a:lstStyle/>
          <a:p>
            <a:pPr marL="0" marR="0" lvl="0" indent="0" defTabSz="228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kumimoji="0" sz="6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Helvetica"/>
              <a:sym typeface="Arial" panose="020B0604020202020204" pitchFamily="34" charset="0"/>
            </a:endParaRPr>
          </a:p>
        </p:txBody>
      </p:sp>
      <p:sp>
        <p:nvSpPr>
          <p:cNvPr id="3" name="出自【趣你的PPT】(微信:qunideppt)：最优质的PPT资源库"/>
          <p:cNvSpPr/>
          <p:nvPr/>
        </p:nvSpPr>
        <p:spPr>
          <a:xfrm>
            <a:off x="1505829" y="2041003"/>
            <a:ext cx="914955" cy="914955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/>
          <p:nvPr/>
        </p:nvSpPr>
        <p:spPr>
          <a:xfrm>
            <a:off x="6270477" y="2001439"/>
            <a:ext cx="914955" cy="914955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/>
          <p:nvPr/>
        </p:nvSpPr>
        <p:spPr>
          <a:xfrm>
            <a:off x="1505829" y="4315982"/>
            <a:ext cx="914955" cy="914955"/>
          </a:xfrm>
          <a:prstGeom prst="ellipse">
            <a:avLst/>
          </a:prstGeom>
          <a:solidFill>
            <a:srgbClr val="FCC7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270477" y="4276418"/>
            <a:ext cx="914955" cy="914955"/>
          </a:xfrm>
          <a:prstGeom prst="ellipse">
            <a:avLst/>
          </a:prstGeom>
          <a:solidFill>
            <a:srgbClr val="FF42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/>
          </p:cNvSpPr>
          <p:nvPr/>
        </p:nvSpPr>
        <p:spPr bwMode="auto">
          <a:xfrm>
            <a:off x="1777447" y="4627829"/>
            <a:ext cx="348568" cy="348568"/>
          </a:xfrm>
          <a:custGeom>
            <a:avLst/>
            <a:gdLst>
              <a:gd name="T0" fmla="*/ 96 w 288"/>
              <a:gd name="T1" fmla="*/ 0 h 288"/>
              <a:gd name="T2" fmla="*/ 144 w 288"/>
              <a:gd name="T3" fmla="*/ 40 h 288"/>
              <a:gd name="T4" fmla="*/ 192 w 288"/>
              <a:gd name="T5" fmla="*/ 0 h 288"/>
              <a:gd name="T6" fmla="*/ 288 w 288"/>
              <a:gd name="T7" fmla="*/ 36 h 288"/>
              <a:gd name="T8" fmla="*/ 288 w 288"/>
              <a:gd name="T9" fmla="*/ 108 h 288"/>
              <a:gd name="T10" fmla="*/ 224 w 288"/>
              <a:gd name="T11" fmla="*/ 90 h 288"/>
              <a:gd name="T12" fmla="*/ 224 w 288"/>
              <a:gd name="T13" fmla="*/ 288 h 288"/>
              <a:gd name="T14" fmla="*/ 64 w 288"/>
              <a:gd name="T15" fmla="*/ 288 h 288"/>
              <a:gd name="T16" fmla="*/ 64 w 288"/>
              <a:gd name="T17" fmla="*/ 90 h 288"/>
              <a:gd name="T18" fmla="*/ 0 w 288"/>
              <a:gd name="T19" fmla="*/ 108 h 288"/>
              <a:gd name="T20" fmla="*/ 0 w 288"/>
              <a:gd name="T21" fmla="*/ 36 h 288"/>
              <a:gd name="T22" fmla="*/ 96 w 288"/>
              <a:gd name="T23" fmla="*/ 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45116" y="2285464"/>
            <a:ext cx="365676" cy="342152"/>
          </a:xfrm>
          <a:custGeom>
            <a:avLst/>
            <a:gdLst>
              <a:gd name="T0" fmla="*/ 266 w 301"/>
              <a:gd name="T1" fmla="*/ 192 h 282"/>
              <a:gd name="T2" fmla="*/ 234 w 301"/>
              <a:gd name="T3" fmla="*/ 69 h 282"/>
              <a:gd name="T4" fmla="*/ 81 w 301"/>
              <a:gd name="T5" fmla="*/ 36 h 282"/>
              <a:gd name="T6" fmla="*/ 32 w 301"/>
              <a:gd name="T7" fmla="*/ 3 h 282"/>
              <a:gd name="T8" fmla="*/ 12 w 301"/>
              <a:gd name="T9" fmla="*/ 13 h 282"/>
              <a:gd name="T10" fmla="*/ 61 w 301"/>
              <a:gd name="T11" fmla="*/ 57 h 282"/>
              <a:gd name="T12" fmla="*/ 132 w 301"/>
              <a:gd name="T13" fmla="*/ 249 h 282"/>
              <a:gd name="T14" fmla="*/ 301 w 301"/>
              <a:gd name="T15" fmla="*/ 260 h 282"/>
              <a:gd name="T16" fmla="*/ 266 w 301"/>
              <a:gd name="T17" fmla="*/ 192 h 282"/>
              <a:gd name="T18" fmla="*/ 242 w 301"/>
              <a:gd name="T19" fmla="*/ 232 h 282"/>
              <a:gd name="T20" fmla="*/ 240 w 301"/>
              <a:gd name="T21" fmla="*/ 233 h 282"/>
              <a:gd name="T22" fmla="*/ 238 w 301"/>
              <a:gd name="T23" fmla="*/ 232 h 282"/>
              <a:gd name="T24" fmla="*/ 159 w 301"/>
              <a:gd name="T25" fmla="*/ 138 h 282"/>
              <a:gd name="T26" fmla="*/ 106 w 301"/>
              <a:gd name="T27" fmla="*/ 75 h 282"/>
              <a:gd name="T28" fmla="*/ 106 w 301"/>
              <a:gd name="T29" fmla="*/ 71 h 282"/>
              <a:gd name="T30" fmla="*/ 109 w 301"/>
              <a:gd name="T31" fmla="*/ 71 h 282"/>
              <a:gd name="T32" fmla="*/ 178 w 301"/>
              <a:gd name="T33" fmla="*/ 122 h 282"/>
              <a:gd name="T34" fmla="*/ 243 w 301"/>
              <a:gd name="T35" fmla="*/ 229 h 282"/>
              <a:gd name="T36" fmla="*/ 242 w 301"/>
              <a:gd name="T37" fmla="*/ 232 h 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595681" y="4542332"/>
            <a:ext cx="327184" cy="348569"/>
          </a:xfrm>
          <a:custGeom>
            <a:avLst/>
            <a:gdLst>
              <a:gd name="T0" fmla="*/ 251 w 269"/>
              <a:gd name="T1" fmla="*/ 192 h 288"/>
              <a:gd name="T2" fmla="*/ 234 w 269"/>
              <a:gd name="T3" fmla="*/ 209 h 288"/>
              <a:gd name="T4" fmla="*/ 234 w 269"/>
              <a:gd name="T5" fmla="*/ 211 h 288"/>
              <a:gd name="T6" fmla="*/ 201 w 269"/>
              <a:gd name="T7" fmla="*/ 233 h 288"/>
              <a:gd name="T8" fmla="*/ 160 w 269"/>
              <a:gd name="T9" fmla="*/ 240 h 288"/>
              <a:gd name="T10" fmla="*/ 148 w 269"/>
              <a:gd name="T11" fmla="*/ 187 h 288"/>
              <a:gd name="T12" fmla="*/ 146 w 269"/>
              <a:gd name="T13" fmla="*/ 121 h 288"/>
              <a:gd name="T14" fmla="*/ 193 w 269"/>
              <a:gd name="T15" fmla="*/ 121 h 288"/>
              <a:gd name="T16" fmla="*/ 211 w 269"/>
              <a:gd name="T17" fmla="*/ 117 h 288"/>
              <a:gd name="T18" fmla="*/ 222 w 269"/>
              <a:gd name="T19" fmla="*/ 123 h 288"/>
              <a:gd name="T20" fmla="*/ 236 w 269"/>
              <a:gd name="T21" fmla="*/ 109 h 288"/>
              <a:gd name="T22" fmla="*/ 222 w 269"/>
              <a:gd name="T23" fmla="*/ 95 h 288"/>
              <a:gd name="T24" fmla="*/ 210 w 269"/>
              <a:gd name="T25" fmla="*/ 101 h 288"/>
              <a:gd name="T26" fmla="*/ 145 w 269"/>
              <a:gd name="T27" fmla="*/ 101 h 288"/>
              <a:gd name="T28" fmla="*/ 144 w 269"/>
              <a:gd name="T29" fmla="*/ 68 h 288"/>
              <a:gd name="T30" fmla="*/ 169 w 269"/>
              <a:gd name="T31" fmla="*/ 35 h 288"/>
              <a:gd name="T32" fmla="*/ 134 w 269"/>
              <a:gd name="T33" fmla="*/ 0 h 288"/>
              <a:gd name="T34" fmla="*/ 99 w 269"/>
              <a:gd name="T35" fmla="*/ 35 h 288"/>
              <a:gd name="T36" fmla="*/ 124 w 269"/>
              <a:gd name="T37" fmla="*/ 68 h 288"/>
              <a:gd name="T38" fmla="*/ 123 w 269"/>
              <a:gd name="T39" fmla="*/ 101 h 288"/>
              <a:gd name="T40" fmla="*/ 58 w 269"/>
              <a:gd name="T41" fmla="*/ 101 h 288"/>
              <a:gd name="T42" fmla="*/ 46 w 269"/>
              <a:gd name="T43" fmla="*/ 95 h 288"/>
              <a:gd name="T44" fmla="*/ 32 w 269"/>
              <a:gd name="T45" fmla="*/ 109 h 288"/>
              <a:gd name="T46" fmla="*/ 46 w 269"/>
              <a:gd name="T47" fmla="*/ 123 h 288"/>
              <a:gd name="T48" fmla="*/ 57 w 269"/>
              <a:gd name="T49" fmla="*/ 117 h 288"/>
              <a:gd name="T50" fmla="*/ 76 w 269"/>
              <a:gd name="T51" fmla="*/ 121 h 288"/>
              <a:gd name="T52" fmla="*/ 122 w 269"/>
              <a:gd name="T53" fmla="*/ 121 h 288"/>
              <a:gd name="T54" fmla="*/ 120 w 269"/>
              <a:gd name="T55" fmla="*/ 187 h 288"/>
              <a:gd name="T56" fmla="*/ 109 w 269"/>
              <a:gd name="T57" fmla="*/ 239 h 288"/>
              <a:gd name="T58" fmla="*/ 59 w 269"/>
              <a:gd name="T59" fmla="*/ 227 h 288"/>
              <a:gd name="T60" fmla="*/ 34 w 269"/>
              <a:gd name="T61" fmla="*/ 212 h 288"/>
              <a:gd name="T62" fmla="*/ 35 w 269"/>
              <a:gd name="T63" fmla="*/ 209 h 288"/>
              <a:gd name="T64" fmla="*/ 17 w 269"/>
              <a:gd name="T65" fmla="*/ 192 h 288"/>
              <a:gd name="T66" fmla="*/ 0 w 269"/>
              <a:gd name="T67" fmla="*/ 209 h 288"/>
              <a:gd name="T68" fmla="*/ 17 w 269"/>
              <a:gd name="T69" fmla="*/ 227 h 288"/>
              <a:gd name="T70" fmla="*/ 21 w 269"/>
              <a:gd name="T71" fmla="*/ 226 h 288"/>
              <a:gd name="T72" fmla="*/ 48 w 269"/>
              <a:gd name="T73" fmla="*/ 247 h 288"/>
              <a:gd name="T74" fmla="*/ 102 w 269"/>
              <a:gd name="T75" fmla="*/ 273 h 288"/>
              <a:gd name="T76" fmla="*/ 135 w 269"/>
              <a:gd name="T77" fmla="*/ 288 h 288"/>
              <a:gd name="T78" fmla="*/ 166 w 269"/>
              <a:gd name="T79" fmla="*/ 273 h 288"/>
              <a:gd name="T80" fmla="*/ 220 w 269"/>
              <a:gd name="T81" fmla="*/ 247 h 288"/>
              <a:gd name="T82" fmla="*/ 247 w 269"/>
              <a:gd name="T83" fmla="*/ 226 h 288"/>
              <a:gd name="T84" fmla="*/ 251 w 269"/>
              <a:gd name="T85" fmla="*/ 227 h 288"/>
              <a:gd name="T86" fmla="*/ 269 w 269"/>
              <a:gd name="T87" fmla="*/ 209 h 288"/>
              <a:gd name="T88" fmla="*/ 251 w 269"/>
              <a:gd name="T89" fmla="*/ 192 h 288"/>
              <a:gd name="T90" fmla="*/ 115 w 269"/>
              <a:gd name="T91" fmla="*/ 35 h 288"/>
              <a:gd name="T92" fmla="*/ 134 w 269"/>
              <a:gd name="T93" fmla="*/ 16 h 288"/>
              <a:gd name="T94" fmla="*/ 152 w 269"/>
              <a:gd name="T95" fmla="*/ 35 h 288"/>
              <a:gd name="T96" fmla="*/ 134 w 269"/>
              <a:gd name="T97" fmla="*/ 53 h 288"/>
              <a:gd name="T98" fmla="*/ 115 w 269"/>
              <a:gd name="T99" fmla="*/ 3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6" name="稻壳儿小白白(http://dwz.cn/Wu2UP)出自【趣你的PPT】(微信:qunideppt)：最优质的PPT资源库"/>
          <p:cNvGrpSpPr/>
          <p:nvPr/>
        </p:nvGrpSpPr>
        <p:grpSpPr>
          <a:xfrm>
            <a:off x="1774240" y="2321221"/>
            <a:ext cx="346429" cy="346430"/>
            <a:chOff x="817563" y="4075113"/>
            <a:chExt cx="257175" cy="257176"/>
          </a:xfrm>
          <a:solidFill>
            <a:schemeClr val="bg1"/>
          </a:solidFill>
        </p:grpSpPr>
        <p:sp>
          <p:nvSpPr>
            <p:cNvPr id="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2975" y="4075113"/>
              <a:ext cx="131763" cy="249238"/>
            </a:xfrm>
            <a:custGeom>
              <a:avLst/>
              <a:gdLst>
                <a:gd name="T0" fmla="*/ 0 w 83"/>
                <a:gd name="T1" fmla="*/ 86 h 157"/>
                <a:gd name="T2" fmla="*/ 21 w 83"/>
                <a:gd name="T3" fmla="*/ 157 h 157"/>
                <a:gd name="T4" fmla="*/ 83 w 83"/>
                <a:gd name="T5" fmla="*/ 0 h 157"/>
                <a:gd name="T6" fmla="*/ 0 w 83"/>
                <a:gd name="T7" fmla="*/ 8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157">
                  <a:moveTo>
                    <a:pt x="0" y="86"/>
                  </a:moveTo>
                  <a:lnTo>
                    <a:pt x="21" y="157"/>
                  </a:lnTo>
                  <a:lnTo>
                    <a:pt x="83" y="0"/>
                  </a:lnTo>
                  <a:lnTo>
                    <a:pt x="0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96938" y="4222751"/>
              <a:ext cx="69850" cy="109538"/>
            </a:xfrm>
            <a:custGeom>
              <a:avLst/>
              <a:gdLst>
                <a:gd name="T0" fmla="*/ 0 w 44"/>
                <a:gd name="T1" fmla="*/ 23 h 69"/>
                <a:gd name="T2" fmla="*/ 15 w 44"/>
                <a:gd name="T3" fmla="*/ 69 h 69"/>
                <a:gd name="T4" fmla="*/ 44 w 44"/>
                <a:gd name="T5" fmla="*/ 69 h 69"/>
                <a:gd name="T6" fmla="*/ 23 w 44"/>
                <a:gd name="T7" fmla="*/ 0 h 69"/>
                <a:gd name="T8" fmla="*/ 0 w 44"/>
                <a:gd name="T9" fmla="*/ 2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69">
                  <a:moveTo>
                    <a:pt x="0" y="23"/>
                  </a:moveTo>
                  <a:lnTo>
                    <a:pt x="15" y="69"/>
                  </a:lnTo>
                  <a:lnTo>
                    <a:pt x="44" y="69"/>
                  </a:lnTo>
                  <a:lnTo>
                    <a:pt x="23" y="0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25500" y="4075113"/>
              <a:ext cx="247650" cy="131763"/>
            </a:xfrm>
            <a:custGeom>
              <a:avLst/>
              <a:gdLst>
                <a:gd name="T0" fmla="*/ 156 w 156"/>
                <a:gd name="T1" fmla="*/ 0 h 83"/>
                <a:gd name="T2" fmla="*/ 0 w 156"/>
                <a:gd name="T3" fmla="*/ 62 h 83"/>
                <a:gd name="T4" fmla="*/ 71 w 156"/>
                <a:gd name="T5" fmla="*/ 83 h 83"/>
                <a:gd name="T6" fmla="*/ 156 w 156"/>
                <a:gd name="T7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" h="83">
                  <a:moveTo>
                    <a:pt x="156" y="0"/>
                  </a:moveTo>
                  <a:lnTo>
                    <a:pt x="0" y="62"/>
                  </a:lnTo>
                  <a:lnTo>
                    <a:pt x="71" y="83"/>
                  </a:lnTo>
                  <a:lnTo>
                    <a:pt x="1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17563" y="4183063"/>
              <a:ext cx="109538" cy="69850"/>
            </a:xfrm>
            <a:custGeom>
              <a:avLst/>
              <a:gdLst>
                <a:gd name="T0" fmla="*/ 69 w 69"/>
                <a:gd name="T1" fmla="*/ 21 h 44"/>
                <a:gd name="T2" fmla="*/ 0 w 69"/>
                <a:gd name="T3" fmla="*/ 0 h 44"/>
                <a:gd name="T4" fmla="*/ 0 w 69"/>
                <a:gd name="T5" fmla="*/ 29 h 44"/>
                <a:gd name="T6" fmla="*/ 46 w 69"/>
                <a:gd name="T7" fmla="*/ 44 h 44"/>
                <a:gd name="T8" fmla="*/ 69 w 69"/>
                <a:gd name="T9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44">
                  <a:moveTo>
                    <a:pt x="69" y="21"/>
                  </a:moveTo>
                  <a:lnTo>
                    <a:pt x="0" y="0"/>
                  </a:lnTo>
                  <a:lnTo>
                    <a:pt x="0" y="29"/>
                  </a:lnTo>
                  <a:lnTo>
                    <a:pt x="46" y="44"/>
                  </a:lnTo>
                  <a:lnTo>
                    <a:pt x="69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68363" y="4265613"/>
              <a:ext cx="23813" cy="38100"/>
            </a:xfrm>
            <a:custGeom>
              <a:avLst/>
              <a:gdLst>
                <a:gd name="T0" fmla="*/ 0 w 15"/>
                <a:gd name="T1" fmla="*/ 11 h 24"/>
                <a:gd name="T2" fmla="*/ 2 w 15"/>
                <a:gd name="T3" fmla="*/ 24 h 24"/>
                <a:gd name="T4" fmla="*/ 15 w 15"/>
                <a:gd name="T5" fmla="*/ 11 h 24"/>
                <a:gd name="T6" fmla="*/ 11 w 15"/>
                <a:gd name="T7" fmla="*/ 0 h 24"/>
                <a:gd name="T8" fmla="*/ 0 w 15"/>
                <a:gd name="T9" fmla="*/ 1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0" y="11"/>
                  </a:moveTo>
                  <a:lnTo>
                    <a:pt x="2" y="24"/>
                  </a:lnTo>
                  <a:lnTo>
                    <a:pt x="15" y="11"/>
                  </a:lnTo>
                  <a:lnTo>
                    <a:pt x="11" y="0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2" name="出自【趣你的PPT】(微信:qunideppt)：最优质的PPT资源库"/>
          <p:cNvSpPr/>
          <p:nvPr/>
        </p:nvSpPr>
        <p:spPr>
          <a:xfrm>
            <a:off x="2629819" y="2259692"/>
            <a:ext cx="2843733" cy="12703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2629819" y="187832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7421414" y="2259692"/>
            <a:ext cx="2843733" cy="12703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7421414" y="1878328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/>
          <p:nvPr/>
        </p:nvSpPr>
        <p:spPr>
          <a:xfrm>
            <a:off x="2629819" y="4390727"/>
            <a:ext cx="2843733" cy="12703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2629819" y="4009363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7421414" y="4390727"/>
            <a:ext cx="2843733" cy="127034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7421414" y="4009363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 smtClean="0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年度工作概述</a:t>
            </a:r>
            <a:endParaRPr lang="en-US" altLang="zh-CN" sz="3000" b="1" smtClean="0">
              <a:solidFill>
                <a:srgbClr val="FF4266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529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25825" b="37490"/>
          <a:stretch/>
        </p:blipFill>
        <p:spPr>
          <a:xfrm>
            <a:off x="7140534" y="3073400"/>
            <a:ext cx="5051466" cy="3784600"/>
          </a:xfrm>
          <a:custGeom>
            <a:avLst/>
            <a:gdLst>
              <a:gd name="connsiteX0" fmla="*/ 0 w 7668736"/>
              <a:gd name="connsiteY0" fmla="*/ 0 h 5745480"/>
              <a:gd name="connsiteX1" fmla="*/ 4607772 w 7668736"/>
              <a:gd name="connsiteY1" fmla="*/ 0 h 5745480"/>
              <a:gd name="connsiteX2" fmla="*/ 5916905 w 7668736"/>
              <a:gd name="connsiteY2" fmla="*/ 1272540 h 5745480"/>
              <a:gd name="connsiteX3" fmla="*/ 7123160 w 7668736"/>
              <a:gd name="connsiteY3" fmla="*/ 495330 h 5745480"/>
              <a:gd name="connsiteX4" fmla="*/ 7166431 w 7668736"/>
              <a:gd name="connsiteY4" fmla="*/ 380408 h 5745480"/>
              <a:gd name="connsiteX5" fmla="*/ 7235109 w 7668736"/>
              <a:gd name="connsiteY5" fmla="*/ 359066 h 5745480"/>
              <a:gd name="connsiteX6" fmla="*/ 7536502 w 7668736"/>
              <a:gd name="connsiteY6" fmla="*/ 110597 h 5745480"/>
              <a:gd name="connsiteX7" fmla="*/ 7596465 w 7668736"/>
              <a:gd name="connsiteY7" fmla="*/ 0 h 5745480"/>
              <a:gd name="connsiteX8" fmla="*/ 7668736 w 7668736"/>
              <a:gd name="connsiteY8" fmla="*/ 0 h 5745480"/>
              <a:gd name="connsiteX9" fmla="*/ 7668736 w 7668736"/>
              <a:gd name="connsiteY9" fmla="*/ 5745480 h 5745480"/>
              <a:gd name="connsiteX10" fmla="*/ 0 w 7668736"/>
              <a:gd name="connsiteY10" fmla="*/ 5745480 h 574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68736" h="5745480">
                <a:moveTo>
                  <a:pt x="0" y="0"/>
                </a:moveTo>
                <a:lnTo>
                  <a:pt x="4607772" y="0"/>
                </a:lnTo>
                <a:cubicBezTo>
                  <a:pt x="4607772" y="702804"/>
                  <a:pt x="5193891" y="1272540"/>
                  <a:pt x="5916905" y="1272540"/>
                </a:cubicBezTo>
                <a:cubicBezTo>
                  <a:pt x="6459166" y="1272540"/>
                  <a:pt x="6924423" y="952064"/>
                  <a:pt x="7123160" y="495330"/>
                </a:cubicBezTo>
                <a:lnTo>
                  <a:pt x="7166431" y="380408"/>
                </a:lnTo>
                <a:lnTo>
                  <a:pt x="7235109" y="359066"/>
                </a:lnTo>
                <a:cubicBezTo>
                  <a:pt x="7358043" y="307011"/>
                  <a:pt x="7462639" y="220051"/>
                  <a:pt x="7536502" y="110597"/>
                </a:cubicBezTo>
                <a:lnTo>
                  <a:pt x="7596465" y="0"/>
                </a:lnTo>
                <a:lnTo>
                  <a:pt x="7668736" y="0"/>
                </a:lnTo>
                <a:lnTo>
                  <a:pt x="7668736" y="5745480"/>
                </a:lnTo>
                <a:lnTo>
                  <a:pt x="0" y="5745480"/>
                </a:lnTo>
                <a:close/>
              </a:path>
            </a:pathLst>
          </a:custGeom>
        </p:spPr>
      </p:pic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66988" y="1948479"/>
            <a:ext cx="2243891" cy="2243891"/>
            <a:chOff x="572694" y="889793"/>
            <a:chExt cx="3860007" cy="3860007"/>
          </a:xfrm>
        </p:grpSpPr>
        <p:sp>
          <p:nvSpPr>
            <p:cNvPr id="2" name="出自【趣你的PPT】(微信:qunideppt)：最优质的PPT资源库"/>
            <p:cNvSpPr/>
            <p:nvPr/>
          </p:nvSpPr>
          <p:spPr>
            <a:xfrm>
              <a:off x="572694" y="889793"/>
              <a:ext cx="3860007" cy="3860007"/>
            </a:xfrm>
            <a:prstGeom prst="ellipse">
              <a:avLst/>
            </a:prstGeom>
            <a:solidFill>
              <a:srgbClr val="FF4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0485" name="出自【趣你的PPT】(微信:qunideppt)：最优质的PPT资源库"/>
            <p:cNvSpPr txBox="1">
              <a:spLocks noChangeArrowheads="1"/>
            </p:cNvSpPr>
            <p:nvPr/>
          </p:nvSpPr>
          <p:spPr bwMode="auto">
            <a:xfrm>
              <a:off x="765179" y="1357312"/>
              <a:ext cx="3475039" cy="320314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1500" b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115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出自【趣你的PPT】(微信:qunideppt)：最优质的PPT资源库"/>
          <p:cNvSpPr txBox="1"/>
          <p:nvPr/>
        </p:nvSpPr>
        <p:spPr>
          <a:xfrm>
            <a:off x="4403288" y="2516426"/>
            <a:ext cx="5262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600" b="1">
                <a:solidFill>
                  <a:srgbClr val="FF466D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  <p:pic>
        <p:nvPicPr>
          <p:cNvPr id="12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4" r="-2" b="70187"/>
          <a:stretch>
            <a:fillRect/>
          </a:stretch>
        </p:blipFill>
        <p:spPr bwMode="auto">
          <a:xfrm flipV="1">
            <a:off x="0" y="-6350"/>
            <a:ext cx="3024188" cy="274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36448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出自【趣你的PPT】(微信:qunideppt)：最优质的PPT资源库"/>
          <p:cNvGraphicFramePr/>
          <p:nvPr>
            <p:extLst>
              <p:ext uri="{D42A27DB-BD31-4B8C-83A1-F6EECF244321}">
                <p14:modId xmlns:p14="http://schemas.microsoft.com/office/powerpoint/2010/main" val="637661036"/>
              </p:ext>
            </p:extLst>
          </p:nvPr>
        </p:nvGraphicFramePr>
        <p:xfrm>
          <a:off x="1666876" y="1165363"/>
          <a:ext cx="10234140" cy="4168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出自【趣你的PPT】(微信:qunideppt)：最优质的PPT资源库"/>
          <p:cNvSpPr txBox="1"/>
          <p:nvPr/>
        </p:nvSpPr>
        <p:spPr>
          <a:xfrm>
            <a:off x="1783047" y="5765390"/>
            <a:ext cx="8370603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216817">
              <a:lnSpc>
                <a:spcPct val="120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1783047" y="5438313"/>
            <a:ext cx="2152048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1216817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Arial" panose="020B0604020202020204" pitchFamily="34" charset="0"/>
              </a:rPr>
              <a:t>单击此处编辑标题</a:t>
            </a:r>
            <a:endParaRPr kumimoji="0" lang="en-US" altLang="zh-CN" sz="1400" b="1" i="0" u="none" strike="noStrike" kern="1200" cap="none" spc="0" normalizeH="0" baseline="0" noProof="0" dirty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752439" y="228485"/>
            <a:ext cx="24929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b="1">
                <a:solidFill>
                  <a:srgbClr val="FF4266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工作完成情况</a:t>
            </a:r>
          </a:p>
        </p:txBody>
      </p:sp>
    </p:spTree>
    <p:extLst>
      <p:ext uri="{BB962C8B-B14F-4D97-AF65-F5344CB8AC3E}">
        <p14:creationId xmlns:p14="http://schemas.microsoft.com/office/powerpoint/2010/main" val="3117054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/>
    </mc:Choice>
    <mc:Fallback xmlns="">
      <p:transition spd="slow" advClick="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526a9d5b9c8ff97c972c6b63dcc2d1747913e9"/>
</p:tagLst>
</file>

<file path=ppt/theme/theme1.xml><?xml version="1.0" encoding="utf-8"?>
<a:theme xmlns:a="http://schemas.openxmlformats.org/drawingml/2006/main" name="1_Office 主题">
  <a:themeElements>
    <a:clrScheme name="向天歌PPT">
      <a:dk1>
        <a:srgbClr val="445469"/>
      </a:dk1>
      <a:lt1>
        <a:sysClr val="window" lastClr="FFFFFF"/>
      </a:lt1>
      <a:dk2>
        <a:srgbClr val="445469"/>
      </a:dk2>
      <a:lt2>
        <a:srgbClr val="FFFFFF"/>
      </a:lt2>
      <a:accent1>
        <a:srgbClr val="E71F3C"/>
      </a:accent1>
      <a:accent2>
        <a:srgbClr val="FCC725"/>
      </a:accent2>
      <a:accent3>
        <a:srgbClr val="1C8EE4"/>
      </a:accent3>
      <a:accent4>
        <a:srgbClr val="73446C"/>
      </a:accent4>
      <a:accent5>
        <a:srgbClr val="A5CA36"/>
      </a:accent5>
      <a:accent6>
        <a:srgbClr val="C1C7D0"/>
      </a:accent6>
      <a:hlink>
        <a:srgbClr val="F33B48"/>
      </a:hlink>
      <a:folHlink>
        <a:srgbClr val="FFC000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5531</TotalTime>
  <Words>2465</Words>
  <Application>Microsoft Office PowerPoint</Application>
  <PresentationFormat>宽屏</PresentationFormat>
  <Paragraphs>340</Paragraphs>
  <Slides>43</Slides>
  <Notes>27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5" baseType="lpstr">
      <vt:lpstr>Helvetica Light</vt:lpstr>
      <vt:lpstr>Kontrapunkt Bob Bold</vt:lpstr>
      <vt:lpstr>Lato Black</vt:lpstr>
      <vt:lpstr>MS PGothic</vt:lpstr>
      <vt:lpstr>Open Sans</vt:lpstr>
      <vt:lpstr>等线</vt:lpstr>
      <vt:lpstr>宋体</vt:lpstr>
      <vt:lpstr>微软雅黑</vt:lpstr>
      <vt:lpstr>Arial</vt:lpstr>
      <vt:lpstr>Calibri</vt:lpstr>
      <vt:lpstr>Helvetica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ZhuLong</cp:lastModifiedBy>
  <cp:revision>389</cp:revision>
  <dcterms:created xsi:type="dcterms:W3CDTF">2015-07-10T05:07:58Z</dcterms:created>
  <dcterms:modified xsi:type="dcterms:W3CDTF">2016-07-11T11:36:21Z</dcterms:modified>
</cp:coreProperties>
</file>

<file path=docProps/thumbnail.jpeg>
</file>